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2D19-D171-456F-AB37-CC1E2A3A3986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0D00-F617-4A97-8015-DA4AA7E12F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2D19-D171-456F-AB37-CC1E2A3A3986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0D00-F617-4A97-8015-DA4AA7E12F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2D19-D171-456F-AB37-CC1E2A3A3986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0D00-F617-4A97-8015-DA4AA7E12F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2D19-D171-456F-AB37-CC1E2A3A3986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0D00-F617-4A97-8015-DA4AA7E12F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2D19-D171-456F-AB37-CC1E2A3A3986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0D00-F617-4A97-8015-DA4AA7E12F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2D19-D171-456F-AB37-CC1E2A3A3986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0D00-F617-4A97-8015-DA4AA7E12F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2D19-D171-456F-AB37-CC1E2A3A3986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0D00-F617-4A97-8015-DA4AA7E12F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2D19-D171-456F-AB37-CC1E2A3A3986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0D00-F617-4A97-8015-DA4AA7E12F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2D19-D171-456F-AB37-CC1E2A3A3986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0D00-F617-4A97-8015-DA4AA7E12F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2D19-D171-456F-AB37-CC1E2A3A3986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0D00-F617-4A97-8015-DA4AA7E12F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2D19-D171-456F-AB37-CC1E2A3A3986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0D00-F617-4A97-8015-DA4AA7E12F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A2D19-D171-456F-AB37-CC1E2A3A3986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70D00-F617-4A97-8015-DA4AA7E12F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500166" y="428604"/>
            <a:ext cx="631378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ИНФОРМАЦИОННЫЕ СИСТЕМЫ УПРАВЛЕНИЯ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направления  подготовки: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38.03.02 «Менеджмент»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Профиль «Управление в здравоохранении» (уровень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бакалавриата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Факультет: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социальной работы и клинической психологии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Кафедра: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биотехнических систем и технологий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Курс: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Семестр: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 обучения: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очная/заочная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Трудоемкость дисциплины: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ЗЕ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Промежуточная аттестация: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экзамен –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семестр/ экзамен –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семестр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тарший преподаватель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Кетов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Дмитрий Юрьевич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Прямоугольник 3"/>
          <p:cNvSpPr>
            <a:spLocks noChangeArrowheads="1"/>
          </p:cNvSpPr>
          <p:nvPr/>
        </p:nvSpPr>
        <p:spPr bwMode="auto">
          <a:xfrm>
            <a:off x="1547813" y="115888"/>
            <a:ext cx="6696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Режимы работы информационных систем</a:t>
            </a:r>
            <a:endParaRPr lang="ru-RU" sz="2400"/>
          </a:p>
        </p:txBody>
      </p:sp>
      <p:sp>
        <p:nvSpPr>
          <p:cNvPr id="52227" name="Прямоугольник 4"/>
          <p:cNvSpPr>
            <a:spLocks noChangeArrowheads="1"/>
          </p:cNvSpPr>
          <p:nvPr/>
        </p:nvSpPr>
        <p:spPr bwMode="auto">
          <a:xfrm>
            <a:off x="0" y="620713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	Информационные системы могут работать в трех основных режимах: в пакетном режиме, в интерактивном режиме, в режиме реального масштаба времени.</a:t>
            </a:r>
          </a:p>
        </p:txBody>
      </p:sp>
      <p:sp>
        <p:nvSpPr>
          <p:cNvPr id="52228" name="Прямоугольник 5"/>
          <p:cNvSpPr>
            <a:spLocks noChangeArrowheads="1"/>
          </p:cNvSpPr>
          <p:nvPr/>
        </p:nvSpPr>
        <p:spPr bwMode="auto">
          <a:xfrm>
            <a:off x="0" y="1700213"/>
            <a:ext cx="9144000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пакетного режима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характерно, что результаты обработки выдаются пользователям после выполнения так называемых пакетов заданий. Примерами таких систем являются системы статистической отчетности, налоговых инспекций, расчетно-кассовых центров, банков и т.д. Недостатком такого режима является обособленность пользователя от процесса обработки информации, что снижает оперативность принятия управленческих решений. Основными недостатками пакетного режима являются следующие обстоятельства: потребитель информации обособлен от процесса её обработки, поэтому могут появляться сомнения в правильности исходных данных и (либо) расчетов; снижается оперативность принятия решений в связи с возможной задержкой расчетов, вызванной так называемым “пакетированием” заданий.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Прямоугольник 3"/>
          <p:cNvSpPr>
            <a:spLocks noChangeArrowheads="1"/>
          </p:cNvSpPr>
          <p:nvPr/>
        </p:nvSpPr>
        <p:spPr bwMode="auto">
          <a:xfrm>
            <a:off x="0" y="260350"/>
            <a:ext cx="91440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	При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интерактивном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(диалоговом) режиме работы происходит обмен сообщениями между пользователем и системой. Пользователь обдумывает результаты запроса и вводит в систему принятые решения для дальнейшей обработки. Диалоговый режим необходим для решения управленческих задач с многовариантной логикой, когда пользователь может определить наиболее перспективный вариант решений. Примеры “диалогов”: стратегическое планирование развития фирмы (SWOT – анализ), решение задачи распределения ресурсов между потребителями, формирование портфеля заказов, выбор наиболее перспективных вариантов инвестиций и т. п.</a:t>
            </a:r>
          </a:p>
        </p:txBody>
      </p:sp>
      <p:sp>
        <p:nvSpPr>
          <p:cNvPr id="53251" name="Прямоугольник 4"/>
          <p:cNvSpPr>
            <a:spLocks noChangeArrowheads="1"/>
          </p:cNvSpPr>
          <p:nvPr/>
        </p:nvSpPr>
        <p:spPr bwMode="auto">
          <a:xfrm>
            <a:off x="0" y="4508500"/>
            <a:ext cx="91440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i="1">
                <a:latin typeface="Times New Roman" pitchFamily="18" charset="0"/>
                <a:cs typeface="Times New Roman" pitchFamily="18" charset="0"/>
              </a:rPr>
              <a:t>Режим реального времени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используется для управления быстропротекающими процессами, например передачей и обработкой банковской информации в глобальных меж-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дународных сетях типа SWIFT, и непрерывными технологическими процессами.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Экран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ggg1</dc:creator>
  <cp:lastModifiedBy>ggg1</cp:lastModifiedBy>
  <cp:revision>2</cp:revision>
  <dcterms:created xsi:type="dcterms:W3CDTF">2020-07-08T05:35:51Z</dcterms:created>
  <dcterms:modified xsi:type="dcterms:W3CDTF">2020-07-08T05:37:14Z</dcterms:modified>
</cp:coreProperties>
</file>