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0" r:id="rId5"/>
    <p:sldId id="266" r:id="rId6"/>
    <p:sldId id="264" r:id="rId7"/>
    <p:sldId id="267" r:id="rId8"/>
    <p:sldId id="258" r:id="rId9"/>
    <p:sldId id="268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Раздел 1</a:t>
            </a:r>
            <a:br>
              <a:rPr lang="ru-RU" dirty="0" smtClean="0"/>
            </a:br>
            <a:r>
              <a:rPr lang="ru-RU" dirty="0" smtClean="0"/>
              <a:t>Падежи русского языка</a:t>
            </a:r>
            <a:br>
              <a:rPr lang="ru-RU" dirty="0" smtClean="0"/>
            </a:br>
            <a:r>
              <a:rPr lang="ru-RU" dirty="0" smtClean="0"/>
              <a:t>Конструкции научного стиля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дежи сущ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9166286" cy="5176256"/>
          </a:xfrm>
        </p:spPr>
      </p:pic>
      <p:sp>
        <p:nvSpPr>
          <p:cNvPr id="3" name="Прямоугольник 2"/>
          <p:cNvSpPr/>
          <p:nvPr/>
        </p:nvSpPr>
        <p:spPr>
          <a:xfrm>
            <a:off x="395536" y="548680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Падеж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это грамматическая категория имени, выражающая его отношение к другим словам в предложении, а также форма изменения слова, необходимая для связей предложения и построения речи.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дежи прил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8785658" cy="311921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которые используются для изучения темы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Конструкции «определение предмета»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– это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(Ч.п.) является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представляет собой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– это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Скальпель – это инструмент.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(Ч.п.) является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Скальпель является медицинским инструментом.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представляет собой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Скальпель представляет собой медицинский инструмент.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которые используются для изучения темы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Конструкции «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характеристика</a:t>
            </a:r>
            <a:r>
              <a:rPr lang="en-GB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предмета»</a:t>
            </a:r>
          </a:p>
          <a:p>
            <a:pPr algn="just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(имя прилагательное)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(Р.п.) цвета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(имя прилагательное)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Стоматологический кабинет чистый.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Кровь красная.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Окно большое.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(Р.п.) цвета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Кровь красного цвета.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Ватный тампон белого цвета.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которые используются для изучения темы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Конструкции «состав предмета, вещества»</a:t>
            </a: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состоит из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(Р.п.)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включает в себя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состоит из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(Р.п.)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Кровь состоит из плазмы и взвешенных в ней элементов: эритроцитов, лейкоцитов и тромбоцитов.</a:t>
            </a: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включает в себя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Кровь включает в себя эритроциты, лейкоциты и тромбоциты.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которые используются для изучения темы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Конструкции «применение предмета»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(И.п.) применяют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(П.п.)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применяют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используют как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применяют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используют для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(Р.п.)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(И.п.) применяют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(П.п.)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Скальпель используют в медицине.</a:t>
            </a: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применяют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используют как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Скальпель применяют как инструмент для операции.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применяют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используют для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(Р.п.)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Скальпель используют для операции.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327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Раздел 1 Падежи русского языка Конструкции научного стиля </vt:lpstr>
      <vt:lpstr>Конструкции научного стиля,  которые используются для изучения темы</vt:lpstr>
      <vt:lpstr>Слайд 3</vt:lpstr>
      <vt:lpstr>Конструкции научного стиля,  которые используются для изучения темы</vt:lpstr>
      <vt:lpstr>Слайд 5</vt:lpstr>
      <vt:lpstr>Конструкции научного стиля,  которые используются для изучения темы</vt:lpstr>
      <vt:lpstr>Слайд 7</vt:lpstr>
      <vt:lpstr>Конструкции научного стиля,  которые используются для изучения темы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Пломбировочные материалы для временных пломб</dc:title>
  <dc:creator>Наталья</dc:creator>
  <cp:lastModifiedBy>Наталья</cp:lastModifiedBy>
  <cp:revision>26</cp:revision>
  <dcterms:created xsi:type="dcterms:W3CDTF">2025-05-11T07:48:51Z</dcterms:created>
  <dcterms:modified xsi:type="dcterms:W3CDTF">2025-08-17T17:16:54Z</dcterms:modified>
</cp:coreProperties>
</file>