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38DD-1F34-48CD-8951-1E011B78236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34A7-02EA-481A-9B0D-69C6E09D0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2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338DD-1F34-48CD-8951-1E011B782367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34A7-02EA-481A-9B0D-69C6E09D0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6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none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800" b="1" cap="none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pharmaceutical chemistry</a:t>
            </a:r>
            <a:r>
              <a:rPr lang="ru-RU" sz="2800" b="1" cap="none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4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7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1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3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45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9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12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9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77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97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31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32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90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1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22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68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68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2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8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58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6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18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44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0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2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2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9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4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07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(16:9)</PresentationFormat>
  <Paragraphs>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«Special pharmaceutical chemistry»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«Special pharmaceutical chemistry»</dc:title>
  <dc:creator>Лена Лена</dc:creator>
  <cp:lastModifiedBy>Лена Лена</cp:lastModifiedBy>
  <cp:revision>1</cp:revision>
  <dcterms:created xsi:type="dcterms:W3CDTF">2024-12-02T14:46:08Z</dcterms:created>
  <dcterms:modified xsi:type="dcterms:W3CDTF">2024-12-02T14:46:08Z</dcterms:modified>
</cp:coreProperties>
</file>