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898" y="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25db944-7d4b-4a2c-aade-381fa6a9f7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80546" y="1020000"/>
            <a:ext cx="6672000" cy="500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1214422"/>
            <a:ext cx="1571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Скумпия кожевенная – </a:t>
            </a:r>
            <a:r>
              <a:rPr lang="en-US" dirty="0" err="1" smtClean="0"/>
              <a:t>Cotinus</a:t>
            </a:r>
            <a:r>
              <a:rPr lang="en-US" dirty="0" smtClean="0"/>
              <a:t> </a:t>
            </a:r>
            <a:r>
              <a:rPr lang="en-US" dirty="0" err="1" smtClean="0"/>
              <a:t>coggygria</a:t>
            </a:r>
            <a:r>
              <a:rPr lang="en-US" dirty="0" smtClean="0"/>
              <a:t> </a:t>
            </a:r>
            <a:r>
              <a:rPr lang="ru-RU" dirty="0" smtClean="0"/>
              <a:t>Семейство: </a:t>
            </a:r>
            <a:r>
              <a:rPr lang="ru-RU" dirty="0" err="1" smtClean="0"/>
              <a:t>Сумаховые</a:t>
            </a:r>
            <a:r>
              <a:rPr lang="ru-RU" dirty="0" smtClean="0"/>
              <a:t> – </a:t>
            </a:r>
            <a:r>
              <a:rPr lang="en-US" dirty="0" err="1" smtClean="0"/>
              <a:t>Anacardiaceae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a5c3c4-0c27-4501-9893-707ade2b4d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785926"/>
            <a:ext cx="1500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Сумах дубильный – </a:t>
            </a:r>
            <a:r>
              <a:rPr lang="en-US" dirty="0" err="1" smtClean="0"/>
              <a:t>Rhus</a:t>
            </a:r>
            <a:r>
              <a:rPr lang="en-US" dirty="0" smtClean="0"/>
              <a:t> </a:t>
            </a:r>
            <a:r>
              <a:rPr lang="en-US" dirty="0" err="1" smtClean="0"/>
              <a:t>coriaria</a:t>
            </a:r>
            <a:r>
              <a:rPr lang="en-US" dirty="0" smtClean="0"/>
              <a:t> </a:t>
            </a:r>
            <a:r>
              <a:rPr lang="ru-RU" dirty="0" smtClean="0"/>
              <a:t>Семейство: </a:t>
            </a:r>
            <a:r>
              <a:rPr lang="ru-RU" dirty="0" err="1" smtClean="0"/>
              <a:t>Сумаховые</a:t>
            </a:r>
            <a:r>
              <a:rPr lang="ru-RU" dirty="0" smtClean="0"/>
              <a:t> – </a:t>
            </a:r>
            <a:r>
              <a:rPr lang="en-US" dirty="0" err="1" smtClean="0"/>
              <a:t>Anacardiaceae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c76535-fe8b-487b-bc44-c60434ddeb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49108" y="965414"/>
            <a:ext cx="7152000" cy="536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143116"/>
            <a:ext cx="1428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Дуб обыкновенный – </a:t>
            </a:r>
            <a:r>
              <a:rPr lang="en-US" dirty="0" err="1" smtClean="0"/>
              <a:t>Quercus</a:t>
            </a:r>
            <a:r>
              <a:rPr lang="en-US" dirty="0" smtClean="0"/>
              <a:t> </a:t>
            </a:r>
            <a:r>
              <a:rPr lang="en-US" dirty="0" err="1" smtClean="0"/>
              <a:t>robur</a:t>
            </a:r>
            <a:r>
              <a:rPr lang="en-US" dirty="0" smtClean="0"/>
              <a:t> </a:t>
            </a:r>
            <a:r>
              <a:rPr lang="ru-RU" dirty="0" smtClean="0"/>
              <a:t>Семейство</a:t>
            </a:r>
            <a:r>
              <a:rPr lang="ru-RU" dirty="0" smtClean="0"/>
              <a:t>: Буковые – </a:t>
            </a:r>
            <a:r>
              <a:rPr lang="en-US" dirty="0" err="1" smtClean="0"/>
              <a:t>Fagaceae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Дуба кора –</a:t>
            </a:r>
            <a:r>
              <a:rPr lang="en-US" dirty="0" err="1" smtClean="0"/>
              <a:t>Quercus</a:t>
            </a:r>
            <a:r>
              <a:rPr lang="en-US" dirty="0" smtClean="0"/>
              <a:t> cortex</a:t>
            </a:r>
            <a:endParaRPr lang="ru-RU" dirty="0"/>
          </a:p>
        </p:txBody>
      </p:sp>
      <p:pic>
        <p:nvPicPr>
          <p:cNvPr id="3" name="Рисунок 2" descr="IMG_20201114_141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857232"/>
            <a:ext cx="7680000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Сумаха дубильного листья - </a:t>
            </a:r>
            <a:r>
              <a:rPr lang="en-US" sz="3200" dirty="0" err="1" smtClean="0"/>
              <a:t>Rhus</a:t>
            </a:r>
            <a:r>
              <a:rPr lang="en-US" sz="3200" dirty="0" smtClean="0"/>
              <a:t> </a:t>
            </a:r>
            <a:r>
              <a:rPr lang="en-US" sz="3200" dirty="0" err="1" smtClean="0"/>
              <a:t>coriariae</a:t>
            </a:r>
            <a:r>
              <a:rPr lang="en-US" sz="3200" dirty="0" smtClean="0"/>
              <a:t> folia</a:t>
            </a:r>
            <a:endParaRPr lang="ru-RU" sz="3200" dirty="0"/>
          </a:p>
        </p:txBody>
      </p:sp>
      <p:pic>
        <p:nvPicPr>
          <p:cNvPr id="3" name="Рисунок 2" descr="1de30187-fb12-413b-862e-7bef4d0a5a94.jpg"/>
          <p:cNvPicPr>
            <a:picLocks noChangeAspect="1"/>
          </p:cNvPicPr>
          <p:nvPr/>
        </p:nvPicPr>
        <p:blipFill>
          <a:blip r:embed="rId2"/>
          <a:srcRect r="21154"/>
          <a:stretch>
            <a:fillRect/>
          </a:stretch>
        </p:blipFill>
        <p:spPr>
          <a:xfrm rot="5400000">
            <a:off x="1747842" y="157150"/>
            <a:ext cx="5410224" cy="73818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Скумпии кожевенной листья –</a:t>
            </a:r>
            <a:r>
              <a:rPr lang="en-US" sz="2800" dirty="0" err="1" smtClean="0"/>
              <a:t>Cotini</a:t>
            </a:r>
            <a:r>
              <a:rPr lang="en-US" sz="2800" dirty="0" smtClean="0"/>
              <a:t> </a:t>
            </a:r>
            <a:r>
              <a:rPr lang="en-US" sz="2800" dirty="0" err="1" smtClean="0"/>
              <a:t>coggygriae</a:t>
            </a:r>
            <a:r>
              <a:rPr lang="en-US" sz="2800" dirty="0" smtClean="0"/>
              <a:t> folia</a:t>
            </a:r>
            <a:endParaRPr lang="ru-RU" sz="2800" dirty="0"/>
          </a:p>
        </p:txBody>
      </p:sp>
      <p:pic>
        <p:nvPicPr>
          <p:cNvPr id="4" name="Рисунок 3" descr="IMG_20201114_141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71664" y="500048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Дуба кора –Quercus cortex</vt:lpstr>
      <vt:lpstr>Сумаха дубильного листья - Rhus coriariae folia</vt:lpstr>
      <vt:lpstr>Скумпии кожевенной листья –Cotini coggygriae folia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Windows User</cp:lastModifiedBy>
  <cp:revision>5</cp:revision>
  <dcterms:created xsi:type="dcterms:W3CDTF">2020-11-05T04:25:21Z</dcterms:created>
  <dcterms:modified xsi:type="dcterms:W3CDTF">2020-11-16T12:15:38Z</dcterms:modified>
</cp:coreProperties>
</file>