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65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75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89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48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05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20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96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57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7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08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0DF04-83B3-4B82-8828-5835C9F4EC55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4775E-B9C3-4787-8766-85A078814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Социальный эффект и социальный результат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548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Спасибо за внимание!!!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9129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Характеристики социальной услуги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субъектом услуги является индивид, обладающий субъективными предпочтениями, формирующий представление о предмете услуги, ее ценностном наполнении; </a:t>
            </a:r>
          </a:p>
          <a:p>
            <a:pPr algn="just"/>
            <a:r>
              <a:rPr lang="ru-RU" dirty="0" smtClean="0"/>
              <a:t>услуга направлена на удовлетворение социальных потребностей индивидов; </a:t>
            </a:r>
          </a:p>
          <a:p>
            <a:pPr algn="just"/>
            <a:r>
              <a:rPr lang="ru-RU" dirty="0" smtClean="0"/>
              <a:t>услуга представляет собой результат социального взаимодействия потребителя и поставщика услуги;</a:t>
            </a:r>
          </a:p>
          <a:p>
            <a:pPr algn="just"/>
            <a:r>
              <a:rPr lang="ru-RU" dirty="0" smtClean="0"/>
              <a:t>социальная услуга выполняет не только экономическую, но и социальную функцию, поскольку предполагает содействие воспроизводству человека, его стабильному существованию и развитию.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108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оценки качества социальной услуги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969" t="12953" r="37290" b="48634"/>
          <a:stretch/>
        </p:blipFill>
        <p:spPr>
          <a:xfrm>
            <a:off x="1307690" y="1690688"/>
            <a:ext cx="8416413" cy="49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56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349" t="25833" r="35129" b="40952"/>
          <a:stretch/>
        </p:blipFill>
        <p:spPr>
          <a:xfrm>
            <a:off x="838200" y="365125"/>
            <a:ext cx="10360742" cy="616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681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Представление об эффекте будет информативнее если определить какими затратами получен эффект, «сколько стоит» результат. Одинаковые затраты труда могут дать разный эффект, и на оборот, один и тот же эффект может быть достигнут разными затратами труда.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382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Социальные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Социальные результаты </a:t>
            </a:r>
            <a:r>
              <a:rPr lang="ru-RU" dirty="0" smtClean="0"/>
              <a:t>- изменения, которые преднамеренно или непреднамеренно произошли вследствие осуществления деятельности. </a:t>
            </a:r>
          </a:p>
          <a:p>
            <a:pPr marL="0" indent="0" algn="just">
              <a:buNone/>
            </a:pPr>
            <a:r>
              <a:rPr lang="ru-RU" dirty="0" smtClean="0"/>
              <a:t>В случае организаций и учреждений предоставляющих именно социальные услуги социальный результат будет выражаться в </a:t>
            </a:r>
            <a:r>
              <a:rPr lang="ru-RU" dirty="0" smtClean="0">
                <a:solidFill>
                  <a:srgbClr val="FF0000"/>
                </a:solidFill>
              </a:rPr>
              <a:t>изменениях состояния, поведения, статуса получателей услуг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В отличие от непосредственного результата, социальный результат – это не то, что «произвело» предприятие, а последствия деятельности для получателей услуг, изменения в их поведении.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6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Социальный эффект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б</a:t>
            </a:r>
            <a:r>
              <a:rPr lang="ru-RU" dirty="0" smtClean="0">
                <a:solidFill>
                  <a:srgbClr val="FF0000"/>
                </a:solidFill>
              </a:rPr>
              <a:t>лагоприятные изменения, которые ожидаются от деятельности предприятия.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92D050"/>
                </a:solidFill>
              </a:rPr>
              <a:t>Признаки социальных эффектов</a:t>
            </a:r>
            <a:r>
              <a:rPr lang="en-US" dirty="0" smtClean="0">
                <a:solidFill>
                  <a:srgbClr val="92D050"/>
                </a:solidFill>
              </a:rPr>
              <a:t>:</a:t>
            </a:r>
            <a:endParaRPr lang="ru-RU" dirty="0" smtClean="0">
              <a:solidFill>
                <a:srgbClr val="92D050"/>
              </a:solidFill>
            </a:endParaRPr>
          </a:p>
          <a:p>
            <a:r>
              <a:rPr lang="ru-RU" dirty="0" smtClean="0"/>
              <a:t>отдалены по времени; </a:t>
            </a:r>
          </a:p>
          <a:p>
            <a:r>
              <a:rPr lang="ru-RU" dirty="0" smtClean="0"/>
              <a:t>проявляются как изменения (поведения, восприятия, отношения) получателей услуг или общества в целом; </a:t>
            </a:r>
          </a:p>
          <a:p>
            <a:r>
              <a:rPr lang="ru-RU" dirty="0" smtClean="0"/>
              <a:t>могут носить как положительный, так и отрицательный ха</a:t>
            </a:r>
            <a:r>
              <a:rPr lang="ru-RU" dirty="0"/>
              <a:t>р</a:t>
            </a:r>
            <a:r>
              <a:rPr lang="ru-RU" dirty="0" smtClean="0"/>
              <a:t>актер.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299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социальных эффектов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доля клиентов (неблагополучных подростков с </a:t>
            </a:r>
            <a:r>
              <a:rPr lang="ru-RU" dirty="0" err="1" smtClean="0"/>
              <a:t>девиантным</a:t>
            </a:r>
            <a:r>
              <a:rPr lang="ru-RU" dirty="0" smtClean="0"/>
              <a:t> поведением), которые после участия в деятельности социального предприятия (фитнес-центра), получили образование, а в последующем – хорошо оплачиваемую работу; </a:t>
            </a:r>
          </a:p>
          <a:p>
            <a:r>
              <a:rPr lang="ru-RU" dirty="0" smtClean="0"/>
              <a:t>снижение уровня подростковой преступности в районе, где расположено указанное социальное предприятие (</a:t>
            </a:r>
            <a:r>
              <a:rPr lang="ru-RU" dirty="0" smtClean="0"/>
              <a:t>фитнес-центр).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4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316" t="28319" r="35637" b="38465"/>
          <a:stretch/>
        </p:blipFill>
        <p:spPr>
          <a:xfrm>
            <a:off x="471948" y="245806"/>
            <a:ext cx="11002297" cy="629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33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286</Words>
  <Application>Microsoft Office PowerPoint</Application>
  <PresentationFormat>Широкоэкранный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Социальный эффект и социальный результат </vt:lpstr>
      <vt:lpstr>Характеристики социальной услуги</vt:lpstr>
      <vt:lpstr>Критерии оценки качества социальной услуги </vt:lpstr>
      <vt:lpstr>Презентация PowerPoint</vt:lpstr>
      <vt:lpstr>Презентация PowerPoint</vt:lpstr>
      <vt:lpstr>Социальные результаты</vt:lpstr>
      <vt:lpstr>Социальный эффект</vt:lpstr>
      <vt:lpstr>Примеры социальных эффектов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2024-02-26T12:01:18Z</dcterms:created>
  <dcterms:modified xsi:type="dcterms:W3CDTF">2024-02-26T12:49:14Z</dcterms:modified>
</cp:coreProperties>
</file>