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sldIdLst>
    <p:sldId id="256" r:id="rId3"/>
    <p:sldId id="257" r:id="rId4"/>
    <p:sldId id="275" r:id="rId5"/>
    <p:sldId id="277" r:id="rId6"/>
    <p:sldId id="276" r:id="rId7"/>
    <p:sldId id="273" r:id="rId8"/>
    <p:sldId id="274" r:id="rId9"/>
    <p:sldId id="259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90" autoAdjust="0"/>
  </p:normalViewPr>
  <p:slideViewPr>
    <p:cSldViewPr>
      <p:cViewPr varScale="1">
        <p:scale>
          <a:sx n="79" d="100"/>
          <a:sy n="79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BD891-5543-4B57-98C8-1E97EBDE32D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64B13-F637-48F7-A6A9-3E448B13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02425"/>
            <a:ext cx="8532440" cy="459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652121" y="482026"/>
            <a:ext cx="2972378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800" b="1" dirty="0" smtClean="0">
                <a:solidFill>
                  <a:srgbClr val="0070C0"/>
                </a:solidFill>
                <a:cs typeface="Arial" pitchFamily="34" charset="0"/>
              </a:rPr>
              <a:t>Лекция 2 (Ч1)</a:t>
            </a:r>
            <a:endParaRPr lang="en-US" sz="3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7200" y="2197925"/>
            <a:ext cx="4372744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4000" b="1" dirty="0" smtClean="0">
                <a:solidFill>
                  <a:srgbClr val="FFFF00"/>
                </a:solidFill>
                <a:cs typeface="Arial" pitchFamily="34" charset="0"/>
              </a:rPr>
              <a:t>Трудные фонетические случаи русского языка</a:t>
            </a:r>
            <a:endParaRPr lang="en-US" sz="4000" b="1" dirty="0" smtClean="0">
              <a:solidFill>
                <a:srgbClr val="FFFF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78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424936" cy="30469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План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Фонетические процессы в русском языке.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Редукция гласных в русском языке. Правила произношения.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Процесс оглушения в русском языке.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Процесс озвончения в русском языке.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Выпадение звуков в русском языке.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Фонетический разбор слова.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8884" y="5323981"/>
            <a:ext cx="8459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Новые слова</a:t>
            </a:r>
            <a:r>
              <a:rPr lang="ru-RU" sz="2400" dirty="0" smtClean="0"/>
              <a:t>: позиционные, комбинаторные  (изменения), редукция, оглушение, озвончение, смягчение, уподобление, упрощение, </a:t>
            </a:r>
            <a:r>
              <a:rPr lang="ru-RU" sz="2400" smtClean="0"/>
              <a:t>транскипция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071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636" y="2852936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Позиционные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зависящие от положения в слове (например, редукция гласного в безударных слогах или оглушение звонких согласных в [абсолютном] конце слова в русском) 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80975" algn="just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Комбинаторные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обусловленные влиянием соседних звуков. В русском: изменение качества гласного после мягкого согласного, смягчение согласных в группах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гвоз'д'ик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, озвончение/оглушение согласного перед соседним звонким/глухим: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80975"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200" i="1" u="heavy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u="dbl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алею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(произносится "ваз"),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180975"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3200" i="1" u="heavy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u="dbl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ошли на дело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(произносится "рас").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980728"/>
            <a:ext cx="8568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Звуки могут влиять друг на друга. Это влияние вызывает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комбинаторные изменени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 которым относятся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аккомодация, ассимиляция, диссимиляция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60363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этого на звуки могут влиять общие условия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произношения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Это вызывает 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позиционные изменения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звуков. К ним относятся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оглушение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звонких согласных в конце слова,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редукция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безударных гласных.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1506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Фонетические процессы в русском языке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каждом слове звуки влияют друг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друга. Выделяют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 типов таких процессов:  </a:t>
            </a:r>
          </a:p>
          <a:p>
            <a:pPr marL="457200" indent="-457200" algn="just"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Редукция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Этот процесс относится к гласным звукам - в безударной позиции мы произносим гласные не так отчетливо, как в ударной (это и называется редукция) . Сравним: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дом - дома.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слове "дома" гласный редуцированный.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Оглушение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Этот процесс относится к согласным звукам. Звонкий согласный на конце слова или перед глухим согласным мы произносим глухо. Например: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дуб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(произносим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шубка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(произносим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шупка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").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Озвончение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Процесс относится тоже к согласным. Глухой звук перед звонким произносится как звонкий. Например: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сделать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зделать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 и т. д.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172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Смягчение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Под влиянием последующего мягкого согласного твердый согласный звук произносится как мягкий.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лесть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лесьть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казнь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казьнь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").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Уподобление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Процесс, при котором сочетание разнородных согласных, стоящих рядом, произносится как один другой долгий звук.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счастье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щщастье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"), учиться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учицца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").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Упрощение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Процесс, при котором из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сложнопроизносимого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сочетания согласных выпадает какой-либо звук.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сердце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- д выпал) , солнце (говорим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выпал).</a:t>
            </a:r>
          </a:p>
        </p:txBody>
      </p:sp>
    </p:spTree>
    <p:extLst>
      <p:ext uri="{BB962C8B-B14F-4D97-AF65-F5344CB8AC3E}">
        <p14:creationId xmlns:p14="http://schemas.microsoft.com/office/powerpoint/2010/main" val="6724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764704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Редукция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количественная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это уменьшение долготы и силы звучания гласного в безударном слоге. Количественно редуцируются гласные [и], [ы], [у]: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[сын – сыны´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сынΛв'j'а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´],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су´днъ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– суда´ -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судΛво´й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'].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Редукция качественная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это ослабление и изменение звучания гласных в безударном слоге.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80648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Процесс изменения звучания гласных звуков называется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редукцией</a:t>
            </a:r>
            <a:r>
              <a:rPr lang="ru-RU" dirty="0">
                <a:solidFill>
                  <a:prstClr val="black"/>
                </a:solidFill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80928"/>
            <a:ext cx="86409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Гласные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[а] и [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о]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твёрдых согласных в первом предударном слоге произносятся как ослабленный звук [а] — [Λ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сΛды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´],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дΛма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´];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втором предударном и заударном слогах — как гласный среднего ряда,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среднего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подъёма, нелабиализованный [ъ]: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съдΛво´т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дъмΛво´й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'].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Гласные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[а], [о], [э]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мягких согласных в первом предударном слоге произносятся как 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п'и</a:t>
            </a:r>
            <a:r>
              <a:rPr lang="ru-RU" sz="2000" i="1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т'и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´],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л'и</a:t>
            </a:r>
            <a:r>
              <a:rPr lang="ru-RU" sz="2000" i="1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до´к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л'и</a:t>
            </a:r>
            <a:r>
              <a:rPr lang="ru-RU" sz="2000" i="1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´];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второй предударной и заударной позициях – как гласный переднего ряда верхне-среднего подъёма [ь]: 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п'ьтΛч'о´к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л'ьдΛко´л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на´л’ьт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'],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па´м'ьт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'].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Гласный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[э]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твёрдых  согласных в первом предударном звучит как 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000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шы</a:t>
            </a:r>
            <a:r>
              <a:rPr lang="ru-RU" sz="2000" i="1" baseline="30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сто´й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'];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втором предударном и заударных как [ъ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шъст'иба´л'ный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'],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па´шът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].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6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6" y="216270"/>
            <a:ext cx="8741912" cy="650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9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650" y="1556792"/>
            <a:ext cx="85039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результате ассими­ля­ции увеличивается фонети­че­ское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сходство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звуков.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ассими­ля­ция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 мягкости​/​твёрдости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«ко[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с’т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’]и» (ср. «косточка»),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з’д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’]е» (ср. «звезда»);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ассими­ля­ция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 глухости​/​звонкости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]а» (ср. «лодочка»), «[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]аду» (ср. «[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ороде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ассими­ля­ции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одному признаку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частичная.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совпадают полностью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полная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ассими­ля­ция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«сшить» &gt; [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ш̄ыт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’] (ср. «списать»), «высший» &gt; «вы[ш̄]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Противо­по­лож­ный вид комбинаторных изменений 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диссимиляция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6143" y="5013176"/>
            <a:ext cx="8640960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Аккомодация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(приспособление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комбинаторных изменений звуков,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когда частично приспосабливаются соседние согласный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гласный.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(рад — ряд, лот — лёд, лук —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люк) Это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влияние мягких согласных на соседний УДАРНЫЙ гласный!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1693" y="116632"/>
            <a:ext cx="8775409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Ассимиляция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(уподобление) — вид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комбина­тор­ных изменений звуков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 уподобление звуков друг другу в речи, в слове или словосочетании.</a:t>
            </a:r>
          </a:p>
        </p:txBody>
      </p:sp>
    </p:spTree>
    <p:extLst>
      <p:ext uri="{BB962C8B-B14F-4D97-AF65-F5344CB8AC3E}">
        <p14:creationId xmlns:p14="http://schemas.microsoft.com/office/powerpoint/2010/main" val="2376321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22236" y="188640"/>
            <a:ext cx="53854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Фонетический разбор слова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513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Приятели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Слоги: при-я́-те-ли (4 слога; ударение падает на 2-й слог).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пр’иjа́т’ьл’и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 - [п] – согласный, глухой парный, твёрдый парный.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 - [р’] – согласный, звонкий непарный, мягкий парный.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 - [и] – гласный, безударный.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 –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 j ] – согласный, звонкий непарный, мягкий непарный.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[а́] – гласный, ударный.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 - [т’] – согласный, глухой парный, мягкий парный.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 - [ь] – гласный, безударный.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 - [л’] – согласный, звонкий непарный, мягкий парный.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 - [и] – гласный, безударный.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8 букв – 9 звуков. </a:t>
            </a:r>
          </a:p>
        </p:txBody>
      </p:sp>
    </p:spTree>
    <p:extLst>
      <p:ext uri="{BB962C8B-B14F-4D97-AF65-F5344CB8AC3E}">
        <p14:creationId xmlns:p14="http://schemas.microsoft.com/office/powerpoint/2010/main" val="3998505185"/>
      </p:ext>
    </p:extLst>
  </p:cSld>
  <p:clrMapOvr>
    <a:masterClrMapping/>
  </p:clrMapOvr>
</p:sld>
</file>

<file path=ppt/theme/theme1.xml><?xml version="1.0" encoding="utf-8"?>
<a:theme xmlns:a="http://schemas.openxmlformats.org/drawingml/2006/main" name="Terberg_TitleMo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FDC4B5-8F27-46F0-B6A0-FC4F0C813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Terberg_TitleMoves</Template>
  <TotalTime>0</TotalTime>
  <Words>347</Words>
  <Application>Microsoft Office PowerPoint</Application>
  <PresentationFormat>Экран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Terberg_TitleMoves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2019-12-30T10:59:25Z</dcterms:created>
  <dcterms:modified xsi:type="dcterms:W3CDTF">2020-09-14T05:17:52Z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TC018814149991</vt:lpwstr>
  </property>
</Properties>
</file>