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8" r:id="rId4"/>
    <p:sldId id="266" r:id="rId5"/>
    <p:sldId id="261" r:id="rId6"/>
    <p:sldId id="256" r:id="rId7"/>
    <p:sldId id="258" r:id="rId8"/>
    <p:sldId id="259" r:id="rId9"/>
    <p:sldId id="26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5D31A-67D2-42C4-9158-AE34A7FF374C}" type="doc">
      <dgm:prSet loTypeId="urn:microsoft.com/office/officeart/2005/8/layout/lProcess2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812733-288A-4176-AB10-ABDC5C3410E2}">
      <dgm:prSet phldrT="[Текст]"/>
      <dgm:spPr/>
      <dgm:t>
        <a:bodyPr/>
        <a:lstStyle/>
        <a:p>
          <a:r>
            <a:rPr lang="ru-RU" dirty="0" smtClean="0"/>
            <a:t>Я – отец.</a:t>
          </a:r>
          <a:endParaRPr lang="ru-RU" dirty="0"/>
        </a:p>
      </dgm:t>
    </dgm:pt>
    <dgm:pt modelId="{74B7AB76-BB2D-40EA-9A04-63B11FCC1E54}" type="parTrans" cxnId="{BA48F48E-9768-46B3-B148-C9F3B1C3A188}">
      <dgm:prSet/>
      <dgm:spPr/>
      <dgm:t>
        <a:bodyPr/>
        <a:lstStyle/>
        <a:p>
          <a:endParaRPr lang="ru-RU"/>
        </a:p>
      </dgm:t>
    </dgm:pt>
    <dgm:pt modelId="{9E3F23B4-B4B5-419F-8483-B44A132222C7}" type="sibTrans" cxnId="{BA48F48E-9768-46B3-B148-C9F3B1C3A188}">
      <dgm:prSet/>
      <dgm:spPr/>
      <dgm:t>
        <a:bodyPr/>
        <a:lstStyle/>
        <a:p>
          <a:endParaRPr lang="ru-RU"/>
        </a:p>
      </dgm:t>
    </dgm:pt>
    <dgm:pt modelId="{E3E9A4E5-5760-4B2E-9BEC-209F806FC988}">
      <dgm:prSet phldrT="[Текст]"/>
      <dgm:spPr/>
      <dgm:t>
        <a:bodyPr/>
        <a:lstStyle/>
        <a:p>
          <a:r>
            <a:rPr lang="ru-RU" dirty="0" smtClean="0"/>
            <a:t>Я – инженер.</a:t>
          </a:r>
          <a:endParaRPr lang="ru-RU" dirty="0"/>
        </a:p>
      </dgm:t>
    </dgm:pt>
    <dgm:pt modelId="{0D8200A1-BFD8-431E-B8C5-F429AA39D32E}" type="parTrans" cxnId="{CBF2554B-2CEC-44E7-A9C8-58AD2FB53D36}">
      <dgm:prSet/>
      <dgm:spPr/>
      <dgm:t>
        <a:bodyPr/>
        <a:lstStyle/>
        <a:p>
          <a:endParaRPr lang="ru-RU"/>
        </a:p>
      </dgm:t>
    </dgm:pt>
    <dgm:pt modelId="{ED54CB9D-2F9B-485F-BB50-5F473452803C}" type="sibTrans" cxnId="{CBF2554B-2CEC-44E7-A9C8-58AD2FB53D36}">
      <dgm:prSet/>
      <dgm:spPr/>
      <dgm:t>
        <a:bodyPr/>
        <a:lstStyle/>
        <a:p>
          <a:endParaRPr lang="ru-RU"/>
        </a:p>
      </dgm:t>
    </dgm:pt>
    <dgm:pt modelId="{EABDD28C-E1E9-46B7-8F7F-D8FAB902504A}">
      <dgm:prSet phldrT="[Текст]"/>
      <dgm:spPr/>
      <dgm:t>
        <a:bodyPr/>
        <a:lstStyle/>
        <a:p>
          <a:r>
            <a:rPr lang="ru-RU" dirty="0" smtClean="0"/>
            <a:t>Я – мужчина.</a:t>
          </a:r>
          <a:endParaRPr lang="ru-RU" dirty="0"/>
        </a:p>
      </dgm:t>
    </dgm:pt>
    <dgm:pt modelId="{35B38382-BD3E-4681-8BF5-1622E0A6CFED}" type="parTrans" cxnId="{466C248F-198B-440D-8C83-A12BA6C19607}">
      <dgm:prSet/>
      <dgm:spPr/>
      <dgm:t>
        <a:bodyPr/>
        <a:lstStyle/>
        <a:p>
          <a:endParaRPr lang="ru-RU"/>
        </a:p>
      </dgm:t>
    </dgm:pt>
    <dgm:pt modelId="{92BAADEB-ACBF-4275-B15C-287113C1AAE5}" type="sibTrans" cxnId="{466C248F-198B-440D-8C83-A12BA6C19607}">
      <dgm:prSet/>
      <dgm:spPr/>
      <dgm:t>
        <a:bodyPr/>
        <a:lstStyle/>
        <a:p>
          <a:endParaRPr lang="ru-RU"/>
        </a:p>
      </dgm:t>
    </dgm:pt>
    <dgm:pt modelId="{29780024-D8B0-4513-88F7-565E7F00443B}">
      <dgm:prSet phldrT="[Текст]"/>
      <dgm:spPr/>
      <dgm:t>
        <a:bodyPr/>
        <a:lstStyle/>
        <a:p>
          <a:r>
            <a:rPr lang="ru-RU" dirty="0" smtClean="0"/>
            <a:t>Кто я?</a:t>
          </a:r>
          <a:endParaRPr lang="ru-RU" dirty="0"/>
        </a:p>
      </dgm:t>
    </dgm:pt>
    <dgm:pt modelId="{623C85B5-531E-467F-8BAF-DDCCA4D68D57}" type="sibTrans" cxnId="{E6A4C392-B38F-4B0C-A7C5-8FFBF4A0C11E}">
      <dgm:prSet/>
      <dgm:spPr/>
      <dgm:t>
        <a:bodyPr/>
        <a:lstStyle/>
        <a:p>
          <a:endParaRPr lang="ru-RU"/>
        </a:p>
      </dgm:t>
    </dgm:pt>
    <dgm:pt modelId="{B7417AEA-160A-498D-8B44-4EB108800010}" type="parTrans" cxnId="{E6A4C392-B38F-4B0C-A7C5-8FFBF4A0C11E}">
      <dgm:prSet/>
      <dgm:spPr/>
      <dgm:t>
        <a:bodyPr/>
        <a:lstStyle/>
        <a:p>
          <a:endParaRPr lang="ru-RU"/>
        </a:p>
      </dgm:t>
    </dgm:pt>
    <dgm:pt modelId="{C705CB27-9487-4C2F-8471-D46FC22D53DF}" type="pres">
      <dgm:prSet presAssocID="{4C75D31A-67D2-42C4-9158-AE34A7FF37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F2B34-CEBA-4FBC-ADDE-C506F07001BA}" type="pres">
      <dgm:prSet presAssocID="{29780024-D8B0-4513-88F7-565E7F00443B}" presName="compNode" presStyleCnt="0"/>
      <dgm:spPr/>
    </dgm:pt>
    <dgm:pt modelId="{9CCE22EE-16A5-4453-A9F8-233C32E5CA76}" type="pres">
      <dgm:prSet presAssocID="{29780024-D8B0-4513-88F7-565E7F00443B}" presName="aNode" presStyleLbl="bgShp" presStyleIdx="0" presStyleCnt="1" custLinFactNeighborX="3040" custLinFactNeighborY="2911"/>
      <dgm:spPr/>
      <dgm:t>
        <a:bodyPr/>
        <a:lstStyle/>
        <a:p>
          <a:endParaRPr lang="ru-RU"/>
        </a:p>
      </dgm:t>
    </dgm:pt>
    <dgm:pt modelId="{4193E8AC-2187-4818-8AE9-4C1EE91941DF}" type="pres">
      <dgm:prSet presAssocID="{29780024-D8B0-4513-88F7-565E7F00443B}" presName="textNode" presStyleLbl="bgShp" presStyleIdx="0" presStyleCnt="1"/>
      <dgm:spPr/>
      <dgm:t>
        <a:bodyPr/>
        <a:lstStyle/>
        <a:p>
          <a:endParaRPr lang="ru-RU"/>
        </a:p>
      </dgm:t>
    </dgm:pt>
    <dgm:pt modelId="{B84A7244-72D1-48F9-821A-393AEB6F2642}" type="pres">
      <dgm:prSet presAssocID="{29780024-D8B0-4513-88F7-565E7F00443B}" presName="compChildNode" presStyleCnt="0"/>
      <dgm:spPr/>
    </dgm:pt>
    <dgm:pt modelId="{F7E9693B-5422-4BC2-9C2B-B8C4465B09C7}" type="pres">
      <dgm:prSet presAssocID="{29780024-D8B0-4513-88F7-565E7F00443B}" presName="theInnerList" presStyleCnt="0"/>
      <dgm:spPr/>
    </dgm:pt>
    <dgm:pt modelId="{F23EC153-27C7-4767-8AFF-509D21330202}" type="pres">
      <dgm:prSet presAssocID="{0C812733-288A-4176-AB10-ABDC5C3410E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28B70-4B02-4AB0-A7DC-1BA28833C032}" type="pres">
      <dgm:prSet presAssocID="{0C812733-288A-4176-AB10-ABDC5C3410E2}" presName="aSpace2" presStyleCnt="0"/>
      <dgm:spPr/>
    </dgm:pt>
    <dgm:pt modelId="{82717817-8542-4E76-92CE-494596F1815F}" type="pres">
      <dgm:prSet presAssocID="{E3E9A4E5-5760-4B2E-9BEC-209F806FC98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60A4F-8E30-4273-BF2C-D9EEE925D37B}" type="pres">
      <dgm:prSet presAssocID="{E3E9A4E5-5760-4B2E-9BEC-209F806FC988}" presName="aSpace2" presStyleCnt="0"/>
      <dgm:spPr/>
    </dgm:pt>
    <dgm:pt modelId="{C640E262-33BB-4FE2-8CEB-E52FFDE1A911}" type="pres">
      <dgm:prSet presAssocID="{EABDD28C-E1E9-46B7-8F7F-D8FAB90250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8AE3CB-73D9-4F3D-B43D-664774592C9C}" type="presOf" srcId="{4C75D31A-67D2-42C4-9158-AE34A7FF374C}" destId="{C705CB27-9487-4C2F-8471-D46FC22D53DF}" srcOrd="0" destOrd="0" presId="urn:microsoft.com/office/officeart/2005/8/layout/lProcess2"/>
    <dgm:cxn modelId="{767D07F4-D43E-44E1-A813-5CFC9338192A}" type="presOf" srcId="{E3E9A4E5-5760-4B2E-9BEC-209F806FC988}" destId="{82717817-8542-4E76-92CE-494596F1815F}" srcOrd="0" destOrd="0" presId="urn:microsoft.com/office/officeart/2005/8/layout/lProcess2"/>
    <dgm:cxn modelId="{BA48F48E-9768-46B3-B148-C9F3B1C3A188}" srcId="{29780024-D8B0-4513-88F7-565E7F00443B}" destId="{0C812733-288A-4176-AB10-ABDC5C3410E2}" srcOrd="0" destOrd="0" parTransId="{74B7AB76-BB2D-40EA-9A04-63B11FCC1E54}" sibTransId="{9E3F23B4-B4B5-419F-8483-B44A132222C7}"/>
    <dgm:cxn modelId="{164CF7FF-AED7-496D-9323-23DBA0B00718}" type="presOf" srcId="{29780024-D8B0-4513-88F7-565E7F00443B}" destId="{9CCE22EE-16A5-4453-A9F8-233C32E5CA76}" srcOrd="0" destOrd="0" presId="urn:microsoft.com/office/officeart/2005/8/layout/lProcess2"/>
    <dgm:cxn modelId="{CFE24DED-9EF7-43C4-B37E-5A1900A0839A}" type="presOf" srcId="{0C812733-288A-4176-AB10-ABDC5C3410E2}" destId="{F23EC153-27C7-4767-8AFF-509D21330202}" srcOrd="0" destOrd="0" presId="urn:microsoft.com/office/officeart/2005/8/layout/lProcess2"/>
    <dgm:cxn modelId="{CBF2554B-2CEC-44E7-A9C8-58AD2FB53D36}" srcId="{29780024-D8B0-4513-88F7-565E7F00443B}" destId="{E3E9A4E5-5760-4B2E-9BEC-209F806FC988}" srcOrd="1" destOrd="0" parTransId="{0D8200A1-BFD8-431E-B8C5-F429AA39D32E}" sibTransId="{ED54CB9D-2F9B-485F-BB50-5F473452803C}"/>
    <dgm:cxn modelId="{466C248F-198B-440D-8C83-A12BA6C19607}" srcId="{29780024-D8B0-4513-88F7-565E7F00443B}" destId="{EABDD28C-E1E9-46B7-8F7F-D8FAB902504A}" srcOrd="2" destOrd="0" parTransId="{35B38382-BD3E-4681-8BF5-1622E0A6CFED}" sibTransId="{92BAADEB-ACBF-4275-B15C-287113C1AAE5}"/>
    <dgm:cxn modelId="{63D58D7A-D6E3-4F94-AC8A-31196163E37B}" type="presOf" srcId="{EABDD28C-E1E9-46B7-8F7F-D8FAB902504A}" destId="{C640E262-33BB-4FE2-8CEB-E52FFDE1A911}" srcOrd="0" destOrd="0" presId="urn:microsoft.com/office/officeart/2005/8/layout/lProcess2"/>
    <dgm:cxn modelId="{74267994-4805-4D36-ACF7-3B3ED21BADC8}" type="presOf" srcId="{29780024-D8B0-4513-88F7-565E7F00443B}" destId="{4193E8AC-2187-4818-8AE9-4C1EE91941DF}" srcOrd="1" destOrd="0" presId="urn:microsoft.com/office/officeart/2005/8/layout/lProcess2"/>
    <dgm:cxn modelId="{E6A4C392-B38F-4B0C-A7C5-8FFBF4A0C11E}" srcId="{4C75D31A-67D2-42C4-9158-AE34A7FF374C}" destId="{29780024-D8B0-4513-88F7-565E7F00443B}" srcOrd="0" destOrd="0" parTransId="{B7417AEA-160A-498D-8B44-4EB108800010}" sibTransId="{623C85B5-531E-467F-8BAF-DDCCA4D68D57}"/>
    <dgm:cxn modelId="{F495BCB1-C0A4-4F9A-9F06-E23D9F5787D5}" type="presParOf" srcId="{C705CB27-9487-4C2F-8471-D46FC22D53DF}" destId="{4FBF2B34-CEBA-4FBC-ADDE-C506F07001BA}" srcOrd="0" destOrd="0" presId="urn:microsoft.com/office/officeart/2005/8/layout/lProcess2"/>
    <dgm:cxn modelId="{4378793E-7DA8-4B32-8993-3733127D67FB}" type="presParOf" srcId="{4FBF2B34-CEBA-4FBC-ADDE-C506F07001BA}" destId="{9CCE22EE-16A5-4453-A9F8-233C32E5CA76}" srcOrd="0" destOrd="0" presId="urn:microsoft.com/office/officeart/2005/8/layout/lProcess2"/>
    <dgm:cxn modelId="{8FDECAB0-8D6A-4E9C-A5AD-3A1234A4F503}" type="presParOf" srcId="{4FBF2B34-CEBA-4FBC-ADDE-C506F07001BA}" destId="{4193E8AC-2187-4818-8AE9-4C1EE91941DF}" srcOrd="1" destOrd="0" presId="urn:microsoft.com/office/officeart/2005/8/layout/lProcess2"/>
    <dgm:cxn modelId="{501CD732-F4C3-44E4-88E4-946AD9F2ED07}" type="presParOf" srcId="{4FBF2B34-CEBA-4FBC-ADDE-C506F07001BA}" destId="{B84A7244-72D1-48F9-821A-393AEB6F2642}" srcOrd="2" destOrd="0" presId="urn:microsoft.com/office/officeart/2005/8/layout/lProcess2"/>
    <dgm:cxn modelId="{9404C041-F7F4-42EF-B7D4-1B74FE40F1F4}" type="presParOf" srcId="{B84A7244-72D1-48F9-821A-393AEB6F2642}" destId="{F7E9693B-5422-4BC2-9C2B-B8C4465B09C7}" srcOrd="0" destOrd="0" presId="urn:microsoft.com/office/officeart/2005/8/layout/lProcess2"/>
    <dgm:cxn modelId="{D4FAAFEA-2948-4C2F-9F1E-BA268B4CD8D4}" type="presParOf" srcId="{F7E9693B-5422-4BC2-9C2B-B8C4465B09C7}" destId="{F23EC153-27C7-4767-8AFF-509D21330202}" srcOrd="0" destOrd="0" presId="urn:microsoft.com/office/officeart/2005/8/layout/lProcess2"/>
    <dgm:cxn modelId="{2F5E0D8F-BBE9-475A-92C0-3AA495B46FBB}" type="presParOf" srcId="{F7E9693B-5422-4BC2-9C2B-B8C4465B09C7}" destId="{51628B70-4B02-4AB0-A7DC-1BA28833C032}" srcOrd="1" destOrd="0" presId="urn:microsoft.com/office/officeart/2005/8/layout/lProcess2"/>
    <dgm:cxn modelId="{518D79D5-9795-49CE-995C-0BC0E0F897D2}" type="presParOf" srcId="{F7E9693B-5422-4BC2-9C2B-B8C4465B09C7}" destId="{82717817-8542-4E76-92CE-494596F1815F}" srcOrd="2" destOrd="0" presId="urn:microsoft.com/office/officeart/2005/8/layout/lProcess2"/>
    <dgm:cxn modelId="{FF752045-67BB-4D3A-95F8-7FF64DE3CA7F}" type="presParOf" srcId="{F7E9693B-5422-4BC2-9C2B-B8C4465B09C7}" destId="{0B860A4F-8E30-4273-BF2C-D9EEE925D37B}" srcOrd="3" destOrd="0" presId="urn:microsoft.com/office/officeart/2005/8/layout/lProcess2"/>
    <dgm:cxn modelId="{772387CB-965D-40EF-8C92-3E9C418ED39F}" type="presParOf" srcId="{F7E9693B-5422-4BC2-9C2B-B8C4465B09C7}" destId="{C640E262-33BB-4FE2-8CEB-E52FFDE1A91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5D31A-67D2-42C4-9158-AE34A7FF374C}" type="doc">
      <dgm:prSet loTypeId="urn:microsoft.com/office/officeart/2005/8/layout/lProcess2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812733-288A-4176-AB10-ABDC5C3410E2}">
      <dgm:prSet phldrT="[Текст]"/>
      <dgm:spPr/>
      <dgm:t>
        <a:bodyPr/>
        <a:lstStyle/>
        <a:p>
          <a:r>
            <a:rPr lang="ru-RU" dirty="0" smtClean="0"/>
            <a:t>Я – мать.</a:t>
          </a:r>
          <a:endParaRPr lang="ru-RU" dirty="0"/>
        </a:p>
      </dgm:t>
    </dgm:pt>
    <dgm:pt modelId="{74B7AB76-BB2D-40EA-9A04-63B11FCC1E54}" type="parTrans" cxnId="{BA48F48E-9768-46B3-B148-C9F3B1C3A188}">
      <dgm:prSet/>
      <dgm:spPr/>
      <dgm:t>
        <a:bodyPr/>
        <a:lstStyle/>
        <a:p>
          <a:endParaRPr lang="ru-RU"/>
        </a:p>
      </dgm:t>
    </dgm:pt>
    <dgm:pt modelId="{9E3F23B4-B4B5-419F-8483-B44A132222C7}" type="sibTrans" cxnId="{BA48F48E-9768-46B3-B148-C9F3B1C3A188}">
      <dgm:prSet/>
      <dgm:spPr/>
      <dgm:t>
        <a:bodyPr/>
        <a:lstStyle/>
        <a:p>
          <a:endParaRPr lang="ru-RU"/>
        </a:p>
      </dgm:t>
    </dgm:pt>
    <dgm:pt modelId="{E3E9A4E5-5760-4B2E-9BEC-209F806FC988}">
      <dgm:prSet phldrT="[Текст]"/>
      <dgm:spPr/>
      <dgm:t>
        <a:bodyPr/>
        <a:lstStyle/>
        <a:p>
          <a:r>
            <a:rPr lang="ru-RU" dirty="0" smtClean="0"/>
            <a:t>Я – секретарь.</a:t>
          </a:r>
          <a:endParaRPr lang="ru-RU" dirty="0"/>
        </a:p>
      </dgm:t>
    </dgm:pt>
    <dgm:pt modelId="{0D8200A1-BFD8-431E-B8C5-F429AA39D32E}" type="parTrans" cxnId="{CBF2554B-2CEC-44E7-A9C8-58AD2FB53D36}">
      <dgm:prSet/>
      <dgm:spPr/>
      <dgm:t>
        <a:bodyPr/>
        <a:lstStyle/>
        <a:p>
          <a:endParaRPr lang="ru-RU"/>
        </a:p>
      </dgm:t>
    </dgm:pt>
    <dgm:pt modelId="{ED54CB9D-2F9B-485F-BB50-5F473452803C}" type="sibTrans" cxnId="{CBF2554B-2CEC-44E7-A9C8-58AD2FB53D36}">
      <dgm:prSet/>
      <dgm:spPr/>
      <dgm:t>
        <a:bodyPr/>
        <a:lstStyle/>
        <a:p>
          <a:endParaRPr lang="ru-RU"/>
        </a:p>
      </dgm:t>
    </dgm:pt>
    <dgm:pt modelId="{EABDD28C-E1E9-46B7-8F7F-D8FAB902504A}">
      <dgm:prSet phldrT="[Текст]"/>
      <dgm:spPr/>
      <dgm:t>
        <a:bodyPr/>
        <a:lstStyle/>
        <a:p>
          <a:r>
            <a:rPr lang="ru-RU" dirty="0" smtClean="0"/>
            <a:t>Я – женщина.</a:t>
          </a:r>
          <a:endParaRPr lang="ru-RU" dirty="0"/>
        </a:p>
      </dgm:t>
    </dgm:pt>
    <dgm:pt modelId="{35B38382-BD3E-4681-8BF5-1622E0A6CFED}" type="parTrans" cxnId="{466C248F-198B-440D-8C83-A12BA6C19607}">
      <dgm:prSet/>
      <dgm:spPr/>
      <dgm:t>
        <a:bodyPr/>
        <a:lstStyle/>
        <a:p>
          <a:endParaRPr lang="ru-RU"/>
        </a:p>
      </dgm:t>
    </dgm:pt>
    <dgm:pt modelId="{92BAADEB-ACBF-4275-B15C-287113C1AAE5}" type="sibTrans" cxnId="{466C248F-198B-440D-8C83-A12BA6C19607}">
      <dgm:prSet/>
      <dgm:spPr/>
      <dgm:t>
        <a:bodyPr/>
        <a:lstStyle/>
        <a:p>
          <a:endParaRPr lang="ru-RU"/>
        </a:p>
      </dgm:t>
    </dgm:pt>
    <dgm:pt modelId="{29780024-D8B0-4513-88F7-565E7F00443B}">
      <dgm:prSet phldrT="[Текст]"/>
      <dgm:spPr/>
      <dgm:t>
        <a:bodyPr/>
        <a:lstStyle/>
        <a:p>
          <a:r>
            <a:rPr lang="ru-RU" dirty="0" smtClean="0"/>
            <a:t>Кто я?</a:t>
          </a:r>
          <a:endParaRPr lang="ru-RU" dirty="0"/>
        </a:p>
      </dgm:t>
    </dgm:pt>
    <dgm:pt modelId="{623C85B5-531E-467F-8BAF-DDCCA4D68D57}" type="sibTrans" cxnId="{E6A4C392-B38F-4B0C-A7C5-8FFBF4A0C11E}">
      <dgm:prSet/>
      <dgm:spPr/>
      <dgm:t>
        <a:bodyPr/>
        <a:lstStyle/>
        <a:p>
          <a:endParaRPr lang="ru-RU"/>
        </a:p>
      </dgm:t>
    </dgm:pt>
    <dgm:pt modelId="{B7417AEA-160A-498D-8B44-4EB108800010}" type="parTrans" cxnId="{E6A4C392-B38F-4B0C-A7C5-8FFBF4A0C11E}">
      <dgm:prSet/>
      <dgm:spPr/>
      <dgm:t>
        <a:bodyPr/>
        <a:lstStyle/>
        <a:p>
          <a:endParaRPr lang="ru-RU"/>
        </a:p>
      </dgm:t>
    </dgm:pt>
    <dgm:pt modelId="{C705CB27-9487-4C2F-8471-D46FC22D53DF}" type="pres">
      <dgm:prSet presAssocID="{4C75D31A-67D2-42C4-9158-AE34A7FF37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F2B34-CEBA-4FBC-ADDE-C506F07001BA}" type="pres">
      <dgm:prSet presAssocID="{29780024-D8B0-4513-88F7-565E7F00443B}" presName="compNode" presStyleCnt="0"/>
      <dgm:spPr/>
    </dgm:pt>
    <dgm:pt modelId="{9CCE22EE-16A5-4453-A9F8-233C32E5CA76}" type="pres">
      <dgm:prSet presAssocID="{29780024-D8B0-4513-88F7-565E7F00443B}" presName="aNode" presStyleLbl="bgShp" presStyleIdx="0" presStyleCnt="1" custLinFactNeighborX="3040" custLinFactNeighborY="2911"/>
      <dgm:spPr/>
      <dgm:t>
        <a:bodyPr/>
        <a:lstStyle/>
        <a:p>
          <a:endParaRPr lang="ru-RU"/>
        </a:p>
      </dgm:t>
    </dgm:pt>
    <dgm:pt modelId="{4193E8AC-2187-4818-8AE9-4C1EE91941DF}" type="pres">
      <dgm:prSet presAssocID="{29780024-D8B0-4513-88F7-565E7F00443B}" presName="textNode" presStyleLbl="bgShp" presStyleIdx="0" presStyleCnt="1"/>
      <dgm:spPr/>
      <dgm:t>
        <a:bodyPr/>
        <a:lstStyle/>
        <a:p>
          <a:endParaRPr lang="ru-RU"/>
        </a:p>
      </dgm:t>
    </dgm:pt>
    <dgm:pt modelId="{B84A7244-72D1-48F9-821A-393AEB6F2642}" type="pres">
      <dgm:prSet presAssocID="{29780024-D8B0-4513-88F7-565E7F00443B}" presName="compChildNode" presStyleCnt="0"/>
      <dgm:spPr/>
    </dgm:pt>
    <dgm:pt modelId="{F7E9693B-5422-4BC2-9C2B-B8C4465B09C7}" type="pres">
      <dgm:prSet presAssocID="{29780024-D8B0-4513-88F7-565E7F00443B}" presName="theInnerList" presStyleCnt="0"/>
      <dgm:spPr/>
    </dgm:pt>
    <dgm:pt modelId="{F23EC153-27C7-4767-8AFF-509D21330202}" type="pres">
      <dgm:prSet presAssocID="{0C812733-288A-4176-AB10-ABDC5C3410E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28B70-4B02-4AB0-A7DC-1BA28833C032}" type="pres">
      <dgm:prSet presAssocID="{0C812733-288A-4176-AB10-ABDC5C3410E2}" presName="aSpace2" presStyleCnt="0"/>
      <dgm:spPr/>
    </dgm:pt>
    <dgm:pt modelId="{82717817-8542-4E76-92CE-494596F1815F}" type="pres">
      <dgm:prSet presAssocID="{E3E9A4E5-5760-4B2E-9BEC-209F806FC98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60A4F-8E30-4273-BF2C-D9EEE925D37B}" type="pres">
      <dgm:prSet presAssocID="{E3E9A4E5-5760-4B2E-9BEC-209F806FC988}" presName="aSpace2" presStyleCnt="0"/>
      <dgm:spPr/>
    </dgm:pt>
    <dgm:pt modelId="{C640E262-33BB-4FE2-8CEB-E52FFDE1A911}" type="pres">
      <dgm:prSet presAssocID="{EABDD28C-E1E9-46B7-8F7F-D8FAB902504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C248F-198B-440D-8C83-A12BA6C19607}" srcId="{29780024-D8B0-4513-88F7-565E7F00443B}" destId="{EABDD28C-E1E9-46B7-8F7F-D8FAB902504A}" srcOrd="2" destOrd="0" parTransId="{35B38382-BD3E-4681-8BF5-1622E0A6CFED}" sibTransId="{92BAADEB-ACBF-4275-B15C-287113C1AAE5}"/>
    <dgm:cxn modelId="{FEE1FB9A-34A8-4839-8721-85045C417FC1}" type="presOf" srcId="{0C812733-288A-4176-AB10-ABDC5C3410E2}" destId="{F23EC153-27C7-4767-8AFF-509D21330202}" srcOrd="0" destOrd="0" presId="urn:microsoft.com/office/officeart/2005/8/layout/lProcess2"/>
    <dgm:cxn modelId="{BA48F48E-9768-46B3-B148-C9F3B1C3A188}" srcId="{29780024-D8B0-4513-88F7-565E7F00443B}" destId="{0C812733-288A-4176-AB10-ABDC5C3410E2}" srcOrd="0" destOrd="0" parTransId="{74B7AB76-BB2D-40EA-9A04-63B11FCC1E54}" sibTransId="{9E3F23B4-B4B5-419F-8483-B44A132222C7}"/>
    <dgm:cxn modelId="{76C9373B-1FEF-4A00-AB6B-E560D1B33082}" type="presOf" srcId="{29780024-D8B0-4513-88F7-565E7F00443B}" destId="{9CCE22EE-16A5-4453-A9F8-233C32E5CA76}" srcOrd="0" destOrd="0" presId="urn:microsoft.com/office/officeart/2005/8/layout/lProcess2"/>
    <dgm:cxn modelId="{E6A4C392-B38F-4B0C-A7C5-8FFBF4A0C11E}" srcId="{4C75D31A-67D2-42C4-9158-AE34A7FF374C}" destId="{29780024-D8B0-4513-88F7-565E7F00443B}" srcOrd="0" destOrd="0" parTransId="{B7417AEA-160A-498D-8B44-4EB108800010}" sibTransId="{623C85B5-531E-467F-8BAF-DDCCA4D68D57}"/>
    <dgm:cxn modelId="{CBF2554B-2CEC-44E7-A9C8-58AD2FB53D36}" srcId="{29780024-D8B0-4513-88F7-565E7F00443B}" destId="{E3E9A4E5-5760-4B2E-9BEC-209F806FC988}" srcOrd="1" destOrd="0" parTransId="{0D8200A1-BFD8-431E-B8C5-F429AA39D32E}" sibTransId="{ED54CB9D-2F9B-485F-BB50-5F473452803C}"/>
    <dgm:cxn modelId="{308D66A3-9718-4308-8124-53B964390BDF}" type="presOf" srcId="{EABDD28C-E1E9-46B7-8F7F-D8FAB902504A}" destId="{C640E262-33BB-4FE2-8CEB-E52FFDE1A911}" srcOrd="0" destOrd="0" presId="urn:microsoft.com/office/officeart/2005/8/layout/lProcess2"/>
    <dgm:cxn modelId="{488C4D6C-E398-4CB4-B6F3-189CB12DC15F}" type="presOf" srcId="{29780024-D8B0-4513-88F7-565E7F00443B}" destId="{4193E8AC-2187-4818-8AE9-4C1EE91941DF}" srcOrd="1" destOrd="0" presId="urn:microsoft.com/office/officeart/2005/8/layout/lProcess2"/>
    <dgm:cxn modelId="{E6D58960-CF4D-4D78-B80F-F7D16C13D6F4}" type="presOf" srcId="{E3E9A4E5-5760-4B2E-9BEC-209F806FC988}" destId="{82717817-8542-4E76-92CE-494596F1815F}" srcOrd="0" destOrd="0" presId="urn:microsoft.com/office/officeart/2005/8/layout/lProcess2"/>
    <dgm:cxn modelId="{A38ECF6F-D69F-4F50-BAB0-BAE16E61CEDB}" type="presOf" srcId="{4C75D31A-67D2-42C4-9158-AE34A7FF374C}" destId="{C705CB27-9487-4C2F-8471-D46FC22D53DF}" srcOrd="0" destOrd="0" presId="urn:microsoft.com/office/officeart/2005/8/layout/lProcess2"/>
    <dgm:cxn modelId="{940BEEFD-5C93-461A-9AF4-F94C795E9BAA}" type="presParOf" srcId="{C705CB27-9487-4C2F-8471-D46FC22D53DF}" destId="{4FBF2B34-CEBA-4FBC-ADDE-C506F07001BA}" srcOrd="0" destOrd="0" presId="urn:microsoft.com/office/officeart/2005/8/layout/lProcess2"/>
    <dgm:cxn modelId="{D289C00E-202F-44F4-A665-215479706AF5}" type="presParOf" srcId="{4FBF2B34-CEBA-4FBC-ADDE-C506F07001BA}" destId="{9CCE22EE-16A5-4453-A9F8-233C32E5CA76}" srcOrd="0" destOrd="0" presId="urn:microsoft.com/office/officeart/2005/8/layout/lProcess2"/>
    <dgm:cxn modelId="{5C815CD9-5D14-4C1E-8E33-A94CD5A64266}" type="presParOf" srcId="{4FBF2B34-CEBA-4FBC-ADDE-C506F07001BA}" destId="{4193E8AC-2187-4818-8AE9-4C1EE91941DF}" srcOrd="1" destOrd="0" presId="urn:microsoft.com/office/officeart/2005/8/layout/lProcess2"/>
    <dgm:cxn modelId="{0E755F6C-70EC-480B-A797-CC282B9BEF73}" type="presParOf" srcId="{4FBF2B34-CEBA-4FBC-ADDE-C506F07001BA}" destId="{B84A7244-72D1-48F9-821A-393AEB6F2642}" srcOrd="2" destOrd="0" presId="urn:microsoft.com/office/officeart/2005/8/layout/lProcess2"/>
    <dgm:cxn modelId="{49D9AF61-DCD4-4F11-9487-057D3FD6083B}" type="presParOf" srcId="{B84A7244-72D1-48F9-821A-393AEB6F2642}" destId="{F7E9693B-5422-4BC2-9C2B-B8C4465B09C7}" srcOrd="0" destOrd="0" presId="urn:microsoft.com/office/officeart/2005/8/layout/lProcess2"/>
    <dgm:cxn modelId="{9332E4B7-68B7-4DD3-9201-721480C23681}" type="presParOf" srcId="{F7E9693B-5422-4BC2-9C2B-B8C4465B09C7}" destId="{F23EC153-27C7-4767-8AFF-509D21330202}" srcOrd="0" destOrd="0" presId="urn:microsoft.com/office/officeart/2005/8/layout/lProcess2"/>
    <dgm:cxn modelId="{7272D292-8011-4C93-89E4-7671C0A70718}" type="presParOf" srcId="{F7E9693B-5422-4BC2-9C2B-B8C4465B09C7}" destId="{51628B70-4B02-4AB0-A7DC-1BA28833C032}" srcOrd="1" destOrd="0" presId="urn:microsoft.com/office/officeart/2005/8/layout/lProcess2"/>
    <dgm:cxn modelId="{8D479E9A-89E7-49B4-A99C-05D034D3AE29}" type="presParOf" srcId="{F7E9693B-5422-4BC2-9C2B-B8C4465B09C7}" destId="{82717817-8542-4E76-92CE-494596F1815F}" srcOrd="2" destOrd="0" presId="urn:microsoft.com/office/officeart/2005/8/layout/lProcess2"/>
    <dgm:cxn modelId="{6887A968-9771-4735-B611-0ADA480B2B9D}" type="presParOf" srcId="{F7E9693B-5422-4BC2-9C2B-B8C4465B09C7}" destId="{0B860A4F-8E30-4273-BF2C-D9EEE925D37B}" srcOrd="3" destOrd="0" presId="urn:microsoft.com/office/officeart/2005/8/layout/lProcess2"/>
    <dgm:cxn modelId="{B4A38DDF-BE5C-41C6-B2C3-4529660088D9}" type="presParOf" srcId="{F7E9693B-5422-4BC2-9C2B-B8C4465B09C7}" destId="{C640E262-33BB-4FE2-8CEB-E52FFDE1A91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22EE-16A5-4453-A9F8-233C32E5CA76}">
      <dsp:nvSpPr>
        <dsp:cNvPr id="0" name=""/>
        <dsp:cNvSpPr/>
      </dsp:nvSpPr>
      <dsp:spPr>
        <a:xfrm>
          <a:off x="0" y="0"/>
          <a:ext cx="5904656" cy="6480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Кто я?</a:t>
          </a:r>
          <a:endParaRPr lang="ru-RU" sz="6500" kern="1200" dirty="0"/>
        </a:p>
      </dsp:txBody>
      <dsp:txXfrm>
        <a:off x="0" y="0"/>
        <a:ext cx="5904656" cy="1944216"/>
      </dsp:txXfrm>
    </dsp:sp>
    <dsp:sp modelId="{F23EC153-27C7-4767-8AFF-509D21330202}">
      <dsp:nvSpPr>
        <dsp:cNvPr id="0" name=""/>
        <dsp:cNvSpPr/>
      </dsp:nvSpPr>
      <dsp:spPr>
        <a:xfrm>
          <a:off x="590465" y="1944769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Я – отец.</a:t>
          </a:r>
          <a:endParaRPr lang="ru-RU" sz="6100" kern="1200" dirty="0"/>
        </a:p>
      </dsp:txBody>
      <dsp:txXfrm>
        <a:off x="627756" y="1982060"/>
        <a:ext cx="4649142" cy="1198619"/>
      </dsp:txXfrm>
    </dsp:sp>
    <dsp:sp modelId="{82717817-8542-4E76-92CE-494596F1815F}">
      <dsp:nvSpPr>
        <dsp:cNvPr id="0" name=""/>
        <dsp:cNvSpPr/>
      </dsp:nvSpPr>
      <dsp:spPr>
        <a:xfrm>
          <a:off x="590465" y="3413849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Я – инженер.</a:t>
          </a:r>
          <a:endParaRPr lang="ru-RU" sz="6100" kern="1200" dirty="0"/>
        </a:p>
      </dsp:txBody>
      <dsp:txXfrm>
        <a:off x="627756" y="3451140"/>
        <a:ext cx="4649142" cy="1198619"/>
      </dsp:txXfrm>
    </dsp:sp>
    <dsp:sp modelId="{C640E262-33BB-4FE2-8CEB-E52FFDE1A911}">
      <dsp:nvSpPr>
        <dsp:cNvPr id="0" name=""/>
        <dsp:cNvSpPr/>
      </dsp:nvSpPr>
      <dsp:spPr>
        <a:xfrm>
          <a:off x="590465" y="4882928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16205" rIns="15494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Я – мужчина.</a:t>
          </a:r>
          <a:endParaRPr lang="ru-RU" sz="6100" kern="1200" dirty="0"/>
        </a:p>
      </dsp:txBody>
      <dsp:txXfrm>
        <a:off x="627756" y="4920219"/>
        <a:ext cx="4649142" cy="1198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22EE-16A5-4453-A9F8-233C32E5CA76}">
      <dsp:nvSpPr>
        <dsp:cNvPr id="0" name=""/>
        <dsp:cNvSpPr/>
      </dsp:nvSpPr>
      <dsp:spPr>
        <a:xfrm>
          <a:off x="0" y="0"/>
          <a:ext cx="5904656" cy="6480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Кто я?</a:t>
          </a:r>
          <a:endParaRPr lang="ru-RU" sz="6500" kern="1200" dirty="0"/>
        </a:p>
      </dsp:txBody>
      <dsp:txXfrm>
        <a:off x="0" y="0"/>
        <a:ext cx="5904656" cy="1944216"/>
      </dsp:txXfrm>
    </dsp:sp>
    <dsp:sp modelId="{F23EC153-27C7-4767-8AFF-509D21330202}">
      <dsp:nvSpPr>
        <dsp:cNvPr id="0" name=""/>
        <dsp:cNvSpPr/>
      </dsp:nvSpPr>
      <dsp:spPr>
        <a:xfrm>
          <a:off x="590465" y="1944769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08585" rIns="14478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Я – мать.</a:t>
          </a:r>
          <a:endParaRPr lang="ru-RU" sz="5700" kern="1200" dirty="0"/>
        </a:p>
      </dsp:txBody>
      <dsp:txXfrm>
        <a:off x="627756" y="1982060"/>
        <a:ext cx="4649142" cy="1198619"/>
      </dsp:txXfrm>
    </dsp:sp>
    <dsp:sp modelId="{82717817-8542-4E76-92CE-494596F1815F}">
      <dsp:nvSpPr>
        <dsp:cNvPr id="0" name=""/>
        <dsp:cNvSpPr/>
      </dsp:nvSpPr>
      <dsp:spPr>
        <a:xfrm>
          <a:off x="590465" y="3413849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08585" rIns="14478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Я – секретарь.</a:t>
          </a:r>
          <a:endParaRPr lang="ru-RU" sz="5700" kern="1200" dirty="0"/>
        </a:p>
      </dsp:txBody>
      <dsp:txXfrm>
        <a:off x="627756" y="3451140"/>
        <a:ext cx="4649142" cy="1198619"/>
      </dsp:txXfrm>
    </dsp:sp>
    <dsp:sp modelId="{C640E262-33BB-4FE2-8CEB-E52FFDE1A911}">
      <dsp:nvSpPr>
        <dsp:cNvPr id="0" name=""/>
        <dsp:cNvSpPr/>
      </dsp:nvSpPr>
      <dsp:spPr>
        <a:xfrm>
          <a:off x="590465" y="4882928"/>
          <a:ext cx="4723724" cy="127320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08585" rIns="14478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Я – женщина.</a:t>
          </a:r>
          <a:endParaRPr lang="ru-RU" sz="5700" kern="1200" dirty="0"/>
        </a:p>
      </dsp:txBody>
      <dsp:txXfrm>
        <a:off x="627756" y="4920219"/>
        <a:ext cx="4649142" cy="1198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7DA6-2644-4939-B018-F30F0632B0CD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0F20-323D-4EA0-8871-8F0259230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42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СТАТУС ЧЕЛОВЕКА/ </a:t>
            </a:r>
          </a:p>
          <a:p>
            <a:pPr lvl="0"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s://cdn.culture.ru/images/321b538c-91a4-5010-9803-d121505a38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488832" cy="445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959424" y="1628800"/>
            <a:ext cx="5184576" cy="2016224"/>
          </a:xfrm>
          <a:prstGeom prst="cloudCallout">
            <a:avLst>
              <a:gd name="adj1" fmla="val -67998"/>
              <a:gd name="adj2" fmla="val -2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Please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note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sound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same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for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women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Only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person's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name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will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help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you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find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out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gender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27152" r="23236"/>
          <a:stretch>
            <a:fillRect/>
          </a:stretch>
        </p:blipFill>
        <p:spPr bwMode="auto">
          <a:xfrm>
            <a:off x="467544" y="1196752"/>
            <a:ext cx="2376264" cy="47897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2204864"/>
            <a:ext cx="446449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Скажите, пожалуйста, кто он?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врач - Иванов Андрей Сергеевич.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067944" y="4005064"/>
            <a:ext cx="4680520" cy="2088232"/>
          </a:xfrm>
          <a:prstGeom prst="cloudCallout">
            <a:avLst>
              <a:gd name="adj1" fmla="val -68322"/>
              <a:gd name="adj2" fmla="val -64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39952" y="4725144"/>
            <a:ext cx="468052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Скажите, пожалуйста, кто она?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врач - Петрова Светлана Ивановна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11967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454" t="8696" r="5314" b="4348"/>
          <a:stretch>
            <a:fillRect/>
          </a:stretch>
        </p:blipFill>
        <p:spPr bwMode="auto">
          <a:xfrm>
            <a:off x="179512" y="548680"/>
            <a:ext cx="3121546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6196681" y="548680"/>
            <a:ext cx="245052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33265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6520" y="4149090"/>
            <a:ext cx="2448216" cy="244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 b="9695"/>
          <a:stretch>
            <a:fillRect/>
          </a:stretch>
        </p:blipFill>
        <p:spPr bwMode="auto">
          <a:xfrm>
            <a:off x="2627784" y="3789040"/>
            <a:ext cx="1512167" cy="2276304"/>
          </a:xfrm>
          <a:prstGeom prst="rect">
            <a:avLst/>
          </a:prstGeom>
          <a:noFill/>
        </p:spPr>
      </p:pic>
      <p:pic>
        <p:nvPicPr>
          <p:cNvPr id="22538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880320" cy="2520280"/>
          </a:xfrm>
          <a:prstGeom prst="rect">
            <a:avLst/>
          </a:prstGeom>
          <a:noFill/>
        </p:spPr>
      </p:pic>
      <p:pic>
        <p:nvPicPr>
          <p:cNvPr id="22540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9778" r="14188" b="8889"/>
          <a:stretch>
            <a:fillRect/>
          </a:stretch>
        </p:blipFill>
        <p:spPr bwMode="auto">
          <a:xfrm>
            <a:off x="4427984" y="3861048"/>
            <a:ext cx="1629840" cy="20882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400506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ТЕРАПЕВТ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61653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61653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КАРДИОЛОГ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2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 r="-1888" b="6964"/>
          <a:stretch>
            <a:fillRect/>
          </a:stretch>
        </p:blipFill>
        <p:spPr bwMode="auto">
          <a:xfrm>
            <a:off x="3203848" y="908720"/>
            <a:ext cx="2376264" cy="2520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59832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ОФТАЛЬМОЛОГ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188640"/>
          <a:ext cx="8640960" cy="586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1800200"/>
                <a:gridCol w="2088232"/>
                <a:gridCol w="244827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role in society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Professions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Мужч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algn="just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Жѐнщина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Дѐвушка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Юноша 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Дѐвочка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льчик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Пенсионѐр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Пенсионѐрка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Домохозяйка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Человѐк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= м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 =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отѐц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Дѐдушка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бушка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Сын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чь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Тётя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Дядя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Внучка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Муж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Жен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Пож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рный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Парикм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хер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Полицѐйский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вар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Стро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Продавѐц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Секрет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рь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Мѐнеджер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Медсестр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Медбр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Офици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á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Стюардѐсса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Пил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ктор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Терапѐвт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Карди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лог</a:t>
                      </a: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Окул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Стомат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лог 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9305" t="4827" r="21173" b="7822"/>
          <a:stretch>
            <a:fillRect/>
          </a:stretch>
        </p:blipFill>
        <p:spPr bwMode="auto">
          <a:xfrm>
            <a:off x="539552" y="1340768"/>
            <a:ext cx="2664296" cy="4824535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059832" y="188640"/>
          <a:ext cx="59046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59832" y="188640"/>
          <a:ext cx="590465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2" descr="https://w7.pngwing.com/pngs/955/535/png-transparent-stick-figure-businessperson-woman-management-business-woman-hand-people-recruiter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75" b="90750" l="30000" r="68587">
                        <a14:foregroundMark x1="47500" y1="3750" x2="44348" y2="6750"/>
                        <a14:foregroundMark x1="34457" y1="54875" x2="30000" y2="65500"/>
                        <a14:foregroundMark x1="36522" y1="87125" x2="43152" y2="84625"/>
                        <a14:foregroundMark x1="53913" y1="82375" x2="58261" y2="87375"/>
                        <a14:backgroundMark x1="12826" y1="10125" x2="19674" y2="76500"/>
                        <a14:backgroundMark x1="81848" y1="11750" x2="77500" y2="78625"/>
                        <a14:backgroundMark x1="64783" y1="83000" x2="66304" y2="55250"/>
                        <a14:backgroundMark x1="36630" y1="8125" x2="37717" y2="40250"/>
                        <a14:backgroundMark x1="65870" y1="27625" x2="66522" y2="4500"/>
                        <a14:backgroundMark x1="56196" y1="39750" x2="57500" y2="42625"/>
                        <a14:backgroundMark x1="48696" y1="71875" x2="50000" y2="83375"/>
                        <a14:backgroundMark x1="37391" y1="74125" x2="33696" y2="82000"/>
                      </a14:backgroundRemoval>
                    </a14:imgEffect>
                  </a14:imgLayer>
                </a14:imgProps>
              </a:ext>
            </a:extLst>
          </a:blip>
          <a:srcRect l="26719" t="2702" r="30978" b="8108"/>
          <a:stretch>
            <a:fillRect/>
          </a:stretch>
        </p:blipFill>
        <p:spPr bwMode="auto">
          <a:xfrm>
            <a:off x="480636" y="548679"/>
            <a:ext cx="2867228" cy="525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9644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Modeles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WHO IS THIS? </a:t>
            </a:r>
          </a:p>
          <a:p>
            <a:pPr marL="514350" indent="-514350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ОН / ОНА?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600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WHO IS HE/SHE?</a:t>
            </a:r>
          </a:p>
          <a:p>
            <a:pPr marL="514350" indent="-514350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ИЗВИНИ / ИЗВИНИТЕ, КТО ЭТО?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600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EXCUSE ME, WHO IS THIS? </a:t>
            </a:r>
          </a:p>
          <a:p>
            <a:pPr marL="514350" indent="-514350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СКАЖИТЕ, КТО ОН / ОНА?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/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ME, WHO IS HE/SHE?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/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ИЗВИНИТЕ, СКАЖИТЕ, ПОЖАЛУЙСТА, КТО ЭТО?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26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EXCUSE ME, PLEASE TELL ME WHO THIS IS?</a:t>
            </a:r>
            <a:endParaRPr lang="ru-RU" sz="2600" i="1" dirty="0">
              <a:solidFill>
                <a:srgbClr val="1F1F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2207754" cy="2996952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966120" cy="296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В ОБЩЕСТВЕ/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 in society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r="54461" b="222"/>
          <a:stretch>
            <a:fillRect/>
          </a:stretch>
        </p:blipFill>
        <p:spPr bwMode="auto">
          <a:xfrm>
            <a:off x="251520" y="620688"/>
            <a:ext cx="3510420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48264" y="692696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Мужчина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Девушка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Юноша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Девочка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Мальчик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Пенсионер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Пенсионерка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Домохозяйка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  </a:t>
            </a:r>
          </a:p>
        </p:txBody>
      </p:sp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58556" b="9787"/>
          <a:stretch>
            <a:fillRect/>
          </a:stretch>
        </p:blipFill>
        <p:spPr bwMode="auto">
          <a:xfrm>
            <a:off x="4283968" y="620688"/>
            <a:ext cx="2088232" cy="303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7143" t="5365" r="7143" b="7333"/>
          <a:stretch>
            <a:fillRect/>
          </a:stretch>
        </p:blipFill>
        <p:spPr bwMode="auto">
          <a:xfrm>
            <a:off x="467544" y="2420888"/>
            <a:ext cx="5184576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Статус в семье /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family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status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Извините, скажите, пожалуйста,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Excuse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please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tell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who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is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060848"/>
            <a:ext cx="2232248" cy="479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Мама = мать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Папа = отец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Дедушка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Сын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Дочь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Тётя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Дядя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Внук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Внучка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Муж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Жена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1520" y="836712"/>
            <a:ext cx="7669360" cy="33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Read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model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learn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words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3115"/>
          <a:stretch>
            <a:fillRect/>
          </a:stretch>
        </p:blipFill>
        <p:spPr bwMode="auto">
          <a:xfrm>
            <a:off x="251520" y="3068960"/>
            <a:ext cx="6089142" cy="3456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764704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МОЯ СЕМЬЯ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Извините, скажите, пожалуйста,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мой папа. / Это моя мама.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56176" y="1772816"/>
          <a:ext cx="2699792" cy="2754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2821"/>
                <a:gridCol w="1316971"/>
              </a:tblGrid>
              <a:tr h="4683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197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Отец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Брат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Дядя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Дедушка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Муж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Мать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Сестра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Тётя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Бабушка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Внучка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Жена 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Build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dialogue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about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family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Professions</a:t>
            </a: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/>
          <a:srcRect l="8550" t="6320" r="8086" b="13507"/>
          <a:stretch>
            <a:fillRect/>
          </a:stretch>
        </p:blipFill>
        <p:spPr bwMode="auto">
          <a:xfrm>
            <a:off x="323528" y="764704"/>
            <a:ext cx="828092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background"/>
          <p:cNvPicPr/>
          <p:nvPr/>
        </p:nvPicPr>
        <p:blipFill>
          <a:blip r:embed="rId2" cstate="print"/>
          <a:srcRect l="2942" t="14711" r="1396" b="35372"/>
          <a:stretch>
            <a:fillRect/>
          </a:stretch>
        </p:blipFill>
        <p:spPr bwMode="auto">
          <a:xfrm>
            <a:off x="179512" y="188640"/>
            <a:ext cx="8784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443711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- Извините, кто это?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Это мой отец.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А кто он?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- Он пилот.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43711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Извините, кто это?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моя сестра.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кто она?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секретарь.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person's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profession</a:t>
            </a:r>
            <a:r>
              <a:rPr lang="ru-RU" sz="2800" i="1" dirty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449</Words>
  <Application>Microsoft Office PowerPoint</Application>
  <PresentationFormat>Экран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Илона</cp:lastModifiedBy>
  <cp:revision>47</cp:revision>
  <dcterms:created xsi:type="dcterms:W3CDTF">2025-03-31T12:26:43Z</dcterms:created>
  <dcterms:modified xsi:type="dcterms:W3CDTF">2025-04-27T14:12:11Z</dcterms:modified>
</cp:coreProperties>
</file>