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571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Лекция 1. Содержание и сущность современной системы социальной защиты материнства и детства в Российской Федерации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6029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3. Общая характеристика социальной защиты материнства и детства в РФ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Современное состояние социальной защиты материнства и детства свидетельствует о дефиците теоретического и идеологического обоснования сущности и содержания социальной защиты. </a:t>
            </a:r>
          </a:p>
          <a:p>
            <a:pPr algn="just"/>
            <a:r>
              <a:rPr lang="ru-RU" dirty="0" smtClean="0"/>
              <a:t>Система государственных и муниципальных органов, призванных нормативно защищать материнство и детство, находится в стадии становления, и поэтому поиск новой оптимальной структуры сказывается на качестве социальной защиты в целом.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9999"/>
                </a:solidFill>
              </a:rPr>
              <a:t>     Важнейшими моментами в системе социальной защиты материнства и детства являются:</a:t>
            </a:r>
          </a:p>
          <a:p>
            <a:r>
              <a:rPr lang="ru-RU" dirty="0" smtClean="0"/>
              <a:t>всеобщность в сочетании с дифференцированным подходом к разным группам женщин и детей; </a:t>
            </a:r>
          </a:p>
          <a:p>
            <a:r>
              <a:rPr lang="ru-RU" dirty="0" smtClean="0"/>
              <a:t>интеграция в единую систему социальной защиты на всех уровнях - федеральном, региональном и местном - с четким определением прав и ответственности каждого из этих уровней; </a:t>
            </a:r>
          </a:p>
          <a:p>
            <a:r>
              <a:rPr lang="ru-RU" dirty="0" smtClean="0"/>
              <a:t>расширение роли и значения в социальной защите добровольных общественных организаций;</a:t>
            </a:r>
          </a:p>
          <a:p>
            <a:r>
              <a:rPr lang="ru-RU" dirty="0" smtClean="0"/>
              <a:t>надежность ресурсной базы социальной защиты на основе перехода от остаточного к нормативному принципу выделения средств с использованием социальных стандартов; </a:t>
            </a:r>
          </a:p>
          <a:p>
            <a:r>
              <a:rPr lang="ru-RU" dirty="0" smtClean="0"/>
              <a:t>гибкость социальной защиты материнства и детства с учетом динамики социально-экономических процессов; </a:t>
            </a:r>
          </a:p>
          <a:p>
            <a:r>
              <a:rPr lang="ru-RU" dirty="0" smtClean="0"/>
              <a:t>профилактика социально негативных процессов и явлений, ведущих к </a:t>
            </a:r>
            <a:r>
              <a:rPr lang="ru-RU" dirty="0" err="1" smtClean="0"/>
              <a:t>дезадаптации</a:t>
            </a:r>
            <a:r>
              <a:rPr lang="ru-RU" dirty="0" smtClean="0"/>
              <a:t> и асоциальному поведению женщин, детей и подростков.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4. Современная демографическая политика в РФ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Демографическая политика</a:t>
            </a:r>
            <a:r>
              <a:rPr lang="ru-RU" dirty="0" smtClean="0"/>
              <a:t> — комплекс экономических, административных, пропагандистских мероприятий, с помощью которых государство влияет на рождаемость в желаемом для себя направлении.</a:t>
            </a:r>
          </a:p>
          <a:p>
            <a:r>
              <a:rPr lang="ru-RU" dirty="0" smtClean="0"/>
              <a:t>В 2007 году была принята Концепция демографической политики Российской Федерации на период до 2025 года.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Целями демографической политики Российской Федерации являются:</a:t>
            </a:r>
            <a:endParaRPr lang="ru-RU" dirty="0" smtClean="0"/>
          </a:p>
          <a:p>
            <a:r>
              <a:rPr lang="ru-RU" dirty="0" smtClean="0"/>
              <a:t>стабилизация численности населения к 2015 году на уровне 142 - 143 млн. человек;</a:t>
            </a:r>
          </a:p>
          <a:p>
            <a:r>
              <a:rPr lang="ru-RU" dirty="0" smtClean="0"/>
              <a:t>создание условий для ее роста к 2025 году до 145 млн. человек;</a:t>
            </a:r>
          </a:p>
          <a:p>
            <a:r>
              <a:rPr lang="ru-RU" dirty="0" smtClean="0"/>
              <a:t>повышение качества жизни и увеличение ожидаемой продолжительности жизни к 2015 году до 70 лет, к 2025 году - до 75 лет.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r>
              <a:rPr lang="ru-RU" smtClean="0"/>
              <a:t>На октябрь-ноябрь 2021 </a:t>
            </a:r>
            <a:r>
              <a:rPr lang="ru-RU" dirty="0" smtClean="0"/>
              <a:t>года по оценке Росстата в России было </a:t>
            </a:r>
            <a:r>
              <a:rPr lang="ru-RU" b="1" dirty="0" smtClean="0"/>
              <a:t>147,2 млн. </a:t>
            </a:r>
            <a:r>
              <a:rPr lang="ru-RU" dirty="0" smtClean="0"/>
              <a:t>жителей (с учётом Республики Крым и города федерального значения Севастополя).</a:t>
            </a:r>
          </a:p>
          <a:p>
            <a:pPr>
              <a:buNone/>
            </a:pPr>
            <a:r>
              <a:rPr lang="ru-RU" dirty="0" smtClean="0"/>
              <a:t>25 августа 2014 года было создано распоряжение по утверждению Концепции государственной семейной политики в Российской Федерации до 2025 года.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58204" cy="228601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Целями государственной семейной политики являются поддержка, укрепление и защита семьи и ценностей семейной жизни, создание необходимых условий для выполнения семьей ее функций, повышение качества жизни семей и обеспечение прав членов семьи в процессе ее общественного развития.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428868"/>
            <a:ext cx="8186766" cy="3697295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Меры, предусмотренные Концепцией, определены во взаимосвязи с общественно значимыми функциями семьи - рождением, воспитанием, содержанием и социализацией детей, </a:t>
            </a:r>
          </a:p>
          <a:p>
            <a:pPr algn="ctr">
              <a:buNone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участием в экономической деятельности государства, сохранением физического, психологического и эмоционального здоровья ее членов, а также духовным развитием членов семьи и всего общества, сохранением и укреплением традиционных семейных ценностей.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СПАСИБО ЗА ВНИМАНИЕ!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План: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</a:t>
            </a:r>
            <a:r>
              <a:rPr lang="ru-RU" dirty="0" smtClean="0"/>
              <a:t>Основные понятия дисциплины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2. Объекты, субъекты и цели социальной защиты материнства и детства</a:t>
            </a:r>
            <a:br>
              <a:rPr lang="ru-RU" dirty="0" smtClean="0"/>
            </a:br>
            <a:r>
              <a:rPr lang="ru-RU" dirty="0" smtClean="0"/>
              <a:t>3. Общая характеристика социальной защиты материнства и детства в РФ</a:t>
            </a:r>
            <a:br>
              <a:rPr lang="ru-RU" dirty="0" smtClean="0"/>
            </a:br>
            <a:r>
              <a:rPr lang="ru-RU" dirty="0" smtClean="0"/>
              <a:t>4. Современная демографическая политика в РФ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1. </a:t>
            </a:r>
            <a:r>
              <a:rPr lang="ru-RU" b="1" dirty="0" smtClean="0"/>
              <a:t>Основные понятия  </a:t>
            </a:r>
            <a:r>
              <a:rPr lang="ru-RU" b="1" dirty="0" smtClean="0"/>
              <a:t>дисциплины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>
                <a:solidFill>
                  <a:srgbClr val="009999"/>
                </a:solidFill>
              </a:rPr>
              <a:t>Детство</a:t>
            </a:r>
            <a:r>
              <a:rPr lang="ru-RU" dirty="0" smtClean="0">
                <a:solidFill>
                  <a:srgbClr val="009999"/>
                </a:solidFill>
              </a:rPr>
              <a:t> </a:t>
            </a:r>
            <a:r>
              <a:rPr lang="ru-RU" dirty="0" smtClean="0"/>
              <a:t>– это социально-биологический феномен, определенный период жизни человека от рождения до 18 лет, когда начинается и продолжается развитие и формирование важнейших функций организма, в процессе которого происходит процесс социализации ребенка, формирование его как личности, и поэтому нуждающийся в особой заботе и помощи государства.</a:t>
            </a:r>
          </a:p>
          <a:p>
            <a:pPr algn="just"/>
            <a:r>
              <a:rPr lang="ru-RU" b="1" dirty="0" smtClean="0">
                <a:solidFill>
                  <a:srgbClr val="009999"/>
                </a:solidFill>
              </a:rPr>
              <a:t>Материнство</a:t>
            </a:r>
            <a:r>
              <a:rPr lang="ru-RU" dirty="0" smtClean="0"/>
              <a:t> – способность женщин к выполнению важнейшей биологической и социальной функции – воспроизводству потомства, продолжению человеческого рода. Из этого следует право женщины иметь ребенка и этому праву соотносится обязанность государства, в том числе, создать необходимые для этого условия.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rgbClr val="009999"/>
                </a:solidFill>
              </a:rPr>
              <a:t>Социальная защита.</a:t>
            </a:r>
            <a:r>
              <a:rPr lang="ru-RU" dirty="0" smtClean="0">
                <a:solidFill>
                  <a:srgbClr val="009999"/>
                </a:solidFill>
              </a:rPr>
              <a:t> </a:t>
            </a:r>
            <a:r>
              <a:rPr lang="ru-RU" dirty="0" smtClean="0"/>
              <a:t>Понятие можно рассматривать в широком и узком смысле: 1. СЗ представляет собой деятельность государства и общества по ограждению всех граждан от социальных опасностей, недопущения нарушений жизнедеятельности различных категорий населения; 2. СЗ – это создание условий не допускающих возникновение ТЖС или ее осложнения у клиентов социальных служб.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rgbClr val="009999"/>
                </a:solidFill>
              </a:rPr>
              <a:t>Система социальной защиты детства</a:t>
            </a:r>
            <a:r>
              <a:rPr lang="ru-RU" dirty="0" smtClean="0">
                <a:solidFill>
                  <a:srgbClr val="009999"/>
                </a:solidFill>
              </a:rPr>
              <a:t> </a:t>
            </a:r>
            <a:r>
              <a:rPr lang="ru-RU" dirty="0" smtClean="0"/>
              <a:t>— это система осуществляемых обществом и его официальными структурами мероприятий по обеспечению гарантированных условий жизни, поддержанию жизнеобеспечения и гармоничного развития ребенка с целью удовлетворения его потребностей и интересов.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>
                <a:solidFill>
                  <a:srgbClr val="009999"/>
                </a:solidFill>
              </a:rPr>
              <a:t>Охрана материнства и детства</a:t>
            </a:r>
            <a:r>
              <a:rPr lang="ru-RU" dirty="0" smtClean="0">
                <a:solidFill>
                  <a:srgbClr val="009999"/>
                </a:solidFill>
              </a:rPr>
              <a:t> </a:t>
            </a:r>
            <a:r>
              <a:rPr lang="ru-RU" dirty="0" smtClean="0"/>
              <a:t>— это созданные государством условия, направленные на обеспечение необходимых условий для рождения, выживания и защиты детей, их полноценного развития и для реализации семьей всех ее функций в жизни общества</a:t>
            </a:r>
            <a:r>
              <a:rPr lang="ru-RU" i="1" dirty="0" smtClean="0"/>
              <a:t>.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9999"/>
                </a:solidFill>
              </a:rPr>
              <a:t>   2. Объекты, субъекты и цели социальной защиты материнства и детства</a:t>
            </a:r>
          </a:p>
          <a:p>
            <a:pPr>
              <a:buNone/>
            </a:pPr>
            <a:endParaRPr lang="ru-RU" dirty="0" smtClean="0"/>
          </a:p>
          <a:p>
            <a:pPr algn="just"/>
            <a:r>
              <a:rPr lang="ru-RU" b="1" dirty="0" smtClean="0"/>
              <a:t>Объектами</a:t>
            </a:r>
            <a:r>
              <a:rPr lang="ru-RU" dirty="0" smtClean="0"/>
              <a:t> социальной защиты материнства и детства являются дети (лица, не достигшие 18 лет)  и их родители или лица, их заменяющие. </a:t>
            </a:r>
          </a:p>
          <a:p>
            <a:pPr algn="just"/>
            <a:r>
              <a:rPr lang="ru-RU" b="1" dirty="0" smtClean="0"/>
              <a:t>Субъектами</a:t>
            </a:r>
            <a:r>
              <a:rPr lang="ru-RU" dirty="0" smtClean="0"/>
              <a:t> социальной зашиты материнства и детства выступают все три ветви власти: законодательная, исполнительная и судебная. Приоритет принадлежит государству и создаваемым им институтам: они формируют социальную политику и законодательство.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009999"/>
                </a:solidFill>
              </a:rPr>
              <a:t>Основными  </a:t>
            </a:r>
            <a:r>
              <a:rPr lang="ru-RU" b="1" dirty="0" smtClean="0">
                <a:solidFill>
                  <a:srgbClr val="009999"/>
                </a:solidFill>
              </a:rPr>
              <a:t>целями  социальной  защиты материнства и детства</a:t>
            </a:r>
            <a:r>
              <a:rPr lang="ru-RU" dirty="0" smtClean="0">
                <a:solidFill>
                  <a:srgbClr val="009999"/>
                </a:solidFill>
              </a:rPr>
              <a:t> являются: </a:t>
            </a:r>
          </a:p>
          <a:p>
            <a:pPr algn="just"/>
            <a:r>
              <a:rPr lang="ru-RU" dirty="0" smtClean="0"/>
              <a:t>осуществление прав женщин-матерей и прав детей, предусмотренных Конституцией РФ, недопущение их дискриминации, упрочение основных гарантий прав и законных интересов женщин-матерей и детей, а также восстановление их прав в случаях нарушений; </a:t>
            </a:r>
          </a:p>
          <a:p>
            <a:pPr algn="just"/>
            <a:r>
              <a:rPr lang="ru-RU" dirty="0" smtClean="0"/>
              <a:t>дальнейшее развитие правовых основ гарантий прав женщин-матерей и детей;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обеспечение безопасного материнства и охраны здоровья детей; </a:t>
            </a:r>
          </a:p>
          <a:p>
            <a:pPr algn="just"/>
            <a:r>
              <a:rPr lang="ru-RU" dirty="0" smtClean="0"/>
              <a:t>создание женщинам-матерям условий, позволяющих сочетать труд в общественном производстве с воспитанием детей; </a:t>
            </a:r>
          </a:p>
          <a:p>
            <a:pPr algn="just"/>
            <a:r>
              <a:rPr lang="ru-RU" dirty="0" smtClean="0"/>
              <a:t>содействие физическому, интеллектуальному, психологическому, духовному и нравственному развитию детей, а также реализации личности ребенка в интересах общества; </a:t>
            </a:r>
          </a:p>
          <a:p>
            <a:pPr algn="just"/>
            <a:r>
              <a:rPr lang="ru-RU" dirty="0" smtClean="0"/>
              <a:t>обеспечение эффективной поддержки семьи как естественной среды жизнеобеспечения материнства и детства.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816</Words>
  <Application>Microsoft Office PowerPoint</Application>
  <PresentationFormat>Экран (4:3)</PresentationFormat>
  <Paragraphs>44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Лекция 1. Содержание и сущность современной системы социальной защиты материнства и детства в Российской Федерации </vt:lpstr>
      <vt:lpstr>Презентация PowerPoint</vt:lpstr>
      <vt:lpstr>1. Основные понятия  дисциплины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 Общая характеристика социальной защиты материнства и детства в РФ </vt:lpstr>
      <vt:lpstr>Презентация PowerPoint</vt:lpstr>
      <vt:lpstr>4. Современная демографическая политика в РФ </vt:lpstr>
      <vt:lpstr>Презентация PowerPoint</vt:lpstr>
      <vt:lpstr>Презентация PowerPoint</vt:lpstr>
      <vt:lpstr>Целями государственной семейной политики являются поддержка, укрепление и защита семьи и ценностей семейной жизни, создание необходимых условий для выполнения семьей ее функций, повышение качества жизни семей и обеспечение прав членов семьи в процессе ее общественного развития.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1. Содержание и сущность современной системы социальной защиты материнства и детства в Российской Федерации </dc:title>
  <dc:creator>User</dc:creator>
  <cp:lastModifiedBy>Вячеслав</cp:lastModifiedBy>
  <cp:revision>8</cp:revision>
  <dcterms:created xsi:type="dcterms:W3CDTF">2016-09-05T06:24:26Z</dcterms:created>
  <dcterms:modified xsi:type="dcterms:W3CDTF">2024-09-08T13:05:00Z</dcterms:modified>
</cp:coreProperties>
</file>