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pos="73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404040"/>
    <a:srgbClr val="A50B1A"/>
    <a:srgbClr val="A6948A"/>
    <a:srgbClr val="595959"/>
    <a:srgbClr val="A6A6A6"/>
    <a:srgbClr val="F2293A"/>
    <a:srgbClr val="C90D1F"/>
    <a:srgbClr val="70AD47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6" autoAdjust="0"/>
    <p:restoredTop sz="90552" autoAdjust="0"/>
  </p:normalViewPr>
  <p:slideViewPr>
    <p:cSldViewPr snapToGrid="0">
      <p:cViewPr varScale="1">
        <p:scale>
          <a:sx n="104" d="100"/>
          <a:sy n="104" d="100"/>
        </p:scale>
        <p:origin x="1158" y="114"/>
      </p:cViewPr>
      <p:guideLst>
        <p:guide orient="horz" pos="2183"/>
        <p:guide pos="3840"/>
        <p:guide pos="370"/>
        <p:guide pos="73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76542134520057"/>
          <c:y val="9.9349649503507345E-2"/>
          <c:w val="0.64635672107794029"/>
          <c:h val="0.721818953965157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2293A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D27-4D77-850C-C0E1ADB3C0A1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27-4D77-850C-C0E1ADB3C0A1}"/>
              </c:ext>
            </c:extLst>
          </c:dPt>
          <c:dPt>
            <c:idx val="2"/>
            <c:bubble3D val="0"/>
            <c:spPr>
              <a:solidFill>
                <a:srgbClr val="A50B1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D27-4D77-850C-C0E1ADB3C0A1}"/>
              </c:ext>
            </c:extLst>
          </c:dPt>
          <c:dPt>
            <c:idx val="3"/>
            <c:bubble3D val="0"/>
            <c:explosion val="14"/>
            <c:spPr>
              <a:solidFill>
                <a:srgbClr val="F2293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27-4D77-850C-C0E1ADB3C0A1}"/>
              </c:ext>
            </c:extLst>
          </c:dPt>
          <c:dPt>
            <c:idx val="4"/>
            <c:bubble3D val="0"/>
            <c:spPr>
              <a:solidFill>
                <a:srgbClr val="606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27-4D77-850C-C0E1ADB3C0A1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D27-4D77-850C-C0E1ADB3C0A1}"/>
              </c:ext>
            </c:extLst>
          </c:dPt>
          <c:cat>
            <c:strRef>
              <c:f>Sheet1!$A$2:$A$7</c:f>
              <c:strCache>
                <c:ptCount val="6"/>
                <c:pt idx="0">
                  <c:v>Task 1</c:v>
                </c:pt>
                <c:pt idx="1">
                  <c:v>Task 2</c:v>
                </c:pt>
                <c:pt idx="2">
                  <c:v>Task 3</c:v>
                </c:pt>
                <c:pt idx="3">
                  <c:v>Task 4</c:v>
                </c:pt>
                <c:pt idx="4">
                  <c:v>Task 5</c:v>
                </c:pt>
                <c:pt idx="5">
                  <c:v>Task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7-4D77-850C-C0E1ADB3C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42059506426E-2"/>
          <c:y val="0.90020000332152605"/>
          <c:w val="0.8999999227460086"/>
          <c:h val="5.3233926240120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7200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1CD80-C621-4016-A1F3-F640E63E073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EA28C-E2E1-4784-8B8B-6EC9BA0D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1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ZlZZLjuibeQ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jini.com/blog/raci-matrix-a-tool-for-project-manager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45sjAjSjArQ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5QgIuuBxKw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KigTvXqetX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KigTvXqetX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mpN7xjKQ_N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KigTvXqetX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wawEfYdpka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by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https://unsplash.com/photos/ZlZZLjuibeQ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EA28C-E2E1-4784-8B8B-6EC9BA0D13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by</a:t>
            </a:r>
            <a:br>
              <a:rPr lang="en-US" dirty="0"/>
            </a:br>
            <a:r>
              <a:rPr lang="en-US" dirty="0">
                <a:hlinkClick r:id="rId3"/>
              </a:rPr>
              <a:t>https://www.techjini.com/blog/raci-matrix-a-tool-for-project-managers/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by</a:t>
            </a:r>
            <a:br>
              <a:rPr lang="en-US" dirty="0"/>
            </a:br>
            <a:r>
              <a:rPr lang="en-US" dirty="0">
                <a:hlinkClick r:id="rId4"/>
              </a:rPr>
              <a:t>https://unsplash.com/photos/45sjAjSjArQ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EA28C-E2E1-4784-8B8B-6EC9BA0D13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5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by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https://unsplash.com/photos/5QgIuuBxKwM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EA28C-E2E1-4784-8B8B-6EC9BA0D13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5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by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https://unsplash.com/photos/KigTvXqetXA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EA28C-E2E1-4784-8B8B-6EC9BA0D13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2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by</a:t>
            </a:r>
            <a:br>
              <a:rPr lang="en-US" dirty="0">
                <a:hlinkClick r:id="rId3"/>
              </a:rPr>
            </a:br>
            <a:r>
              <a:rPr lang="en-US" dirty="0">
                <a:hlinkClick r:id="rId4"/>
              </a:rPr>
              <a:t>https://unsplash.com/photos/mpN7xjKQ_Ns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EA28C-E2E1-4784-8B8B-6EC9BA0D13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66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EA28C-E2E1-4784-8B8B-6EC9BA0D13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13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by</a:t>
            </a:r>
            <a:br>
              <a:rPr lang="en-US" dirty="0">
                <a:hlinkClick r:id="rId3"/>
              </a:rPr>
            </a:br>
            <a:r>
              <a:rPr lang="en-US" dirty="0">
                <a:hlinkClick r:id="rId4"/>
              </a:rPr>
              <a:t>https://unsplash.com/photos/wawEfYdpkag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EA28C-E2E1-4784-8B8B-6EC9BA0D13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4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4A4F6D-414E-478E-9262-0A284DE75F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1C4BA-8E87-4086-9B87-22BE5EC13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BC46C-7561-4C09-87D7-6E47080E0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22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20F4-2F3D-4169-B66A-31F157F26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892D5-1D9C-42F7-BE19-AC9712255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96AD3-93B9-4A98-B9DB-D6C6087FE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A0A78-3BFF-4D46-8930-B486208E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8A8-F777-4078-BBA5-075EB067616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7D6D7-F86E-4DDE-82B6-65E9BB4C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2A3E0-884C-44E1-8FD3-CB0F7874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40D-2680-4B4F-A8C1-BF94D7D7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7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3F24-499D-45C4-8987-BA3EFA90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FA6F9-86B6-4DCE-83E2-212AF3B1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A6494-46BF-4E3B-9EC7-B7AF71E10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C3EA0-2484-47C5-AE03-74DB646C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00DCE-B382-402C-A1F4-8FCF65C97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2EAA3F-54F0-4751-93C1-D97038AE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8A8-F777-4078-BBA5-075EB067616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20853-BE13-437A-B03B-5861CF6D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23907-4AE5-4801-8AE3-170E565B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40D-2680-4B4F-A8C1-BF94D7D7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56A3-111A-41A8-A70F-FCBC9EC0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62584-2403-43D0-A49C-63CE2793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8A8-F777-4078-BBA5-075EB067616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C03AA-D1AF-4B03-B1A1-9C5DAB00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D96BE-67F9-4FE2-B924-169D45FF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40D-2680-4B4F-A8C1-BF94D7D7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3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C9772-C910-4F4D-B546-9C181C2E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8A8-F777-4078-BBA5-075EB067616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C436A-6280-40D5-A2AD-4127FE13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4E5D1-F8F2-46CE-9433-71003A43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40D-2680-4B4F-A8C1-BF94D7D7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586E-C83A-4C1F-8575-B14FCA3D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23310-0774-4921-9AB7-334CAD203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1D0D3-AE25-4B59-8D3E-EDA74ACDA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9081D-EE1C-43CB-A8BE-89CDAB8C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8A8-F777-4078-BBA5-075EB067616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B6590-93BB-4578-BD2C-813E1BFE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695B1-6210-4F82-A1BE-888BAB2E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40D-2680-4B4F-A8C1-BF94D7D7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5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BB52-9914-4041-82BB-D91A4B04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BBB4A-AB00-44B0-8CB0-02FC6B75E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94AE0-2529-48DD-95E5-15A5F88F1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9E785-3CB8-496E-84DE-75309B3D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8A8-F777-4078-BBA5-075EB067616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D1CAA-01C1-4BD0-A837-9E158D05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90056-1B12-499E-8661-2BA9117E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40D-2680-4B4F-A8C1-BF94D7D7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1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99C3-C031-4774-AA88-7074219B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2DC2E-B3B8-4320-AED4-7D355DEEC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A3FD9-7EF5-463E-986C-B8C099304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8A8-F777-4078-BBA5-075EB067616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6E856-1597-497F-B39A-5AC7DDF9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584FA-77AD-4743-8735-C08717A5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40D-2680-4B4F-A8C1-BF94D7D7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4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2F0E5-CE16-4921-9B50-6515BABF2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6D128-1F2E-4B0B-A179-88EB3D5BD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3779C-36AD-4EE8-98C4-2D561B234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8A8-F777-4078-BBA5-075EB067616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59DD4-F097-422D-92F0-159E7396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0401F-618A-48D0-8C3A-FF694CE2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40D-2680-4B4F-A8C1-BF94D7D7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5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D0C1-AEF3-4EAB-9E5C-DBBDFD56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C42AE-1226-4D1B-BE0E-6B0AC3EE4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314D-3243-4FCB-9669-C77FAA69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4BC-4EC1-486E-BC01-060702DBD026}" type="datetime7">
              <a:rPr lang="en-US" smtClean="0"/>
              <a:t>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122CB-8BAF-4E8D-B320-38BF3DC8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Your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FF44C-544F-440B-84EF-DDDE3A6D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F774-AFB9-4ACA-8096-2262832C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2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9EAFD6-24AF-4AB9-88EB-4B5D1B9FA8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50BD0-8F3F-47D0-B91B-8C743A9F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C978-3113-4EC1-B8B1-C2DE8967A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79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185A3-519D-4C70-B968-101601DC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BBE69-A93A-41E5-BADD-E1405150B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2A630-B064-4CCB-874A-49DC2837C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C66DF-2D05-48F6-8805-73C7E992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2E9-110B-4B6C-9572-4F7A6EBC6ADF}" type="datetime7">
              <a:rPr lang="en-US" smtClean="0"/>
              <a:t>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EF6E2-7595-4D1C-9769-7AE5C961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Your Logo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CCED2-B834-41B2-9B0F-55A661C2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F774-AFB9-4ACA-8096-2262832C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9B9E-156B-4403-9133-9D310071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52D-0210-4394-928D-65AC222B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3CC1-F24E-4912-9B1C-F552F97DEABF}" type="datetime7">
              <a:rPr lang="en-US" smtClean="0"/>
              <a:t>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868D2-7F96-402A-8277-7C053011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Your Logo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4CC3E-FD73-4AA3-85E3-77D451EC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F774-AFB9-4ACA-8096-2262832C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4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BD68D-BA02-44F2-8596-A59E412B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3077-748C-4CE1-9351-5D5927595ED6}" type="datetime7">
              <a:rPr lang="en-US" smtClean="0"/>
              <a:t>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85CD0-3ECA-48D9-B430-378A0002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Your Logo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BDAE1-8F21-4CBE-90E5-B9A1A51C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F774-AFB9-4ACA-8096-2262832C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8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3DA3-FD07-4CD0-8910-7C41CF25E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B13E9-A44A-4E7B-952D-470923770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3DC30-E920-4AE3-BC37-B6399D50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8A8-F777-4078-BBA5-075EB067616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EAB2-E324-4672-80B8-F36054B4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F7FBF-A61F-4D00-88A0-FF08482E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40D-2680-4B4F-A8C1-BF94D7D7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00AE4-8B39-4A65-A513-9667475A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A3CC-291F-41D3-A051-0DB93E560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7FB5-6AC0-4CA1-BDCC-65BB2DF2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8A8-F777-4078-BBA5-075EB067616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CA9A9-AE53-445E-8E3F-29F5F1C3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B27E8-C63A-4407-A65D-AB8FA679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40D-2680-4B4F-A8C1-BF94D7D7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05A5-5779-4B2D-943F-250F5C81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7528A-F338-49B3-ADCF-63976DCB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7251B-ECBF-41E3-83F2-44063CA4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8A8-F777-4078-BBA5-075EB067616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7A286-D752-4723-9921-3647BEE9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9035B-6325-4387-9E4D-CE3996E9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40D-2680-4B4F-A8C1-BF94D7D7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67156B08-EF43-4C35-815F-64C7BA7F8694}"/>
              </a:ext>
            </a:extLst>
          </p:cNvPr>
          <p:cNvSpPr/>
          <p:nvPr userDrawn="1"/>
        </p:nvSpPr>
        <p:spPr>
          <a:xfrm flipH="1">
            <a:off x="600075" y="6286500"/>
            <a:ext cx="1066800" cy="571500"/>
          </a:xfrm>
          <a:prstGeom prst="round1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Single Corner Rounded 19">
            <a:extLst>
              <a:ext uri="{FF2B5EF4-FFF2-40B4-BE49-F238E27FC236}">
                <a16:creationId xmlns:a16="http://schemas.microsoft.com/office/drawing/2014/main" id="{F6672420-AFF1-4115-BB8B-CBEBA36882D2}"/>
              </a:ext>
            </a:extLst>
          </p:cNvPr>
          <p:cNvSpPr/>
          <p:nvPr userDrawn="1"/>
        </p:nvSpPr>
        <p:spPr>
          <a:xfrm>
            <a:off x="1654249" y="6286500"/>
            <a:ext cx="9937675" cy="571500"/>
          </a:xfrm>
          <a:prstGeom prst="round1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20C93-6C2E-4398-BCE6-EB26A72C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23888"/>
            <a:ext cx="10991850" cy="5365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DA630-F87E-4613-8EE3-A337640B0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1619249"/>
            <a:ext cx="10991850" cy="42227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C6453-89A8-46C6-871D-5382D4C41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18590" y="6479917"/>
            <a:ext cx="453601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rgbClr val="404040"/>
                </a:solidFill>
              </a:defRPr>
            </a:lvl1pPr>
          </a:lstStyle>
          <a:p>
            <a:fld id="{E01F8FA0-0624-4655-89C6-384DC35818B2}" type="datetime7">
              <a:rPr lang="en-US" smtClean="0"/>
              <a:t>Feb-22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A79DA-60E4-4B30-81B0-9217EFF80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5620" y="6479917"/>
            <a:ext cx="41148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rgbClr val="404040"/>
                </a:solidFill>
              </a:defRPr>
            </a:lvl1pPr>
          </a:lstStyle>
          <a:p>
            <a:r>
              <a:rPr lang="en-US"/>
              <a:t>Insert Your Logo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C9800-5B50-4C48-B0B6-8438F3EE1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2896" y="6479917"/>
            <a:ext cx="15709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200">
                <a:solidFill>
                  <a:srgbClr val="404040"/>
                </a:solidFill>
              </a:defRPr>
            </a:lvl1pPr>
          </a:lstStyle>
          <a:p>
            <a:fld id="{DD05F774-AFB9-4ACA-8096-2262832C063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080744-3508-4658-80C0-5D6BBAFEFC3C}"/>
              </a:ext>
            </a:extLst>
          </p:cNvPr>
          <p:cNvGrpSpPr/>
          <p:nvPr userDrawn="1"/>
        </p:nvGrpSpPr>
        <p:grpSpPr>
          <a:xfrm>
            <a:off x="51544" y="-546100"/>
            <a:ext cx="2955380" cy="367556"/>
            <a:chOff x="51544" y="-546100"/>
            <a:chExt cx="2955380" cy="3675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ABF3A4-FC34-4974-938D-4D7DE18FC122}"/>
                </a:ext>
              </a:extLst>
            </p:cNvPr>
            <p:cNvSpPr/>
            <p:nvPr userDrawn="1"/>
          </p:nvSpPr>
          <p:spPr>
            <a:xfrm>
              <a:off x="51544" y="-546100"/>
              <a:ext cx="367556" cy="367556"/>
            </a:xfrm>
            <a:prstGeom prst="rect">
              <a:avLst/>
            </a:prstGeom>
            <a:solidFill>
              <a:srgbClr val="0D0D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7F13C6-05AD-4265-8F37-DCAF1BE625C9}"/>
                </a:ext>
              </a:extLst>
            </p:cNvPr>
            <p:cNvSpPr/>
            <p:nvPr userDrawn="1"/>
          </p:nvSpPr>
          <p:spPr>
            <a:xfrm>
              <a:off x="482848" y="-546100"/>
              <a:ext cx="367556" cy="367556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9D6D4E-D4E5-465D-8793-34929EB08707}"/>
                </a:ext>
              </a:extLst>
            </p:cNvPr>
            <p:cNvSpPr/>
            <p:nvPr userDrawn="1"/>
          </p:nvSpPr>
          <p:spPr>
            <a:xfrm>
              <a:off x="914152" y="-546100"/>
              <a:ext cx="367556" cy="36755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FE750A-545C-4677-B0CB-178E7E25D505}"/>
                </a:ext>
              </a:extLst>
            </p:cNvPr>
            <p:cNvSpPr/>
            <p:nvPr userDrawn="1"/>
          </p:nvSpPr>
          <p:spPr>
            <a:xfrm>
              <a:off x="1345456" y="-546100"/>
              <a:ext cx="367556" cy="367556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94C6FD-00CB-4FF7-8432-28D3A58C7D8D}"/>
                </a:ext>
              </a:extLst>
            </p:cNvPr>
            <p:cNvSpPr/>
            <p:nvPr userDrawn="1"/>
          </p:nvSpPr>
          <p:spPr>
            <a:xfrm>
              <a:off x="1776760" y="-546100"/>
              <a:ext cx="367556" cy="36755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412A6-2678-4CF1-810D-1198E01DE8A1}"/>
                </a:ext>
              </a:extLst>
            </p:cNvPr>
            <p:cNvSpPr/>
            <p:nvPr userDrawn="1"/>
          </p:nvSpPr>
          <p:spPr>
            <a:xfrm>
              <a:off x="2208064" y="-546100"/>
              <a:ext cx="367556" cy="367556"/>
            </a:xfrm>
            <a:prstGeom prst="rect">
              <a:avLst/>
            </a:prstGeom>
            <a:solidFill>
              <a:srgbClr val="F2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D29825-81D6-42C3-8165-DBD116DAD25F}"/>
                </a:ext>
              </a:extLst>
            </p:cNvPr>
            <p:cNvSpPr/>
            <p:nvPr userDrawn="1"/>
          </p:nvSpPr>
          <p:spPr>
            <a:xfrm>
              <a:off x="2639368" y="-546100"/>
              <a:ext cx="367556" cy="367556"/>
            </a:xfrm>
            <a:prstGeom prst="rect">
              <a:avLst/>
            </a:prstGeom>
            <a:solidFill>
              <a:srgbClr val="A69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A0D9E8-73C8-40BD-AA7D-09D9FD6C8C42}"/>
              </a:ext>
            </a:extLst>
          </p:cNvPr>
          <p:cNvCxnSpPr/>
          <p:nvPr userDrawn="1"/>
        </p:nvCxnSpPr>
        <p:spPr>
          <a:xfrm>
            <a:off x="2423906" y="6388100"/>
            <a:ext cx="0" cy="36830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535CF05-561B-4C92-8115-9A5B2D94D072}"/>
              </a:ext>
            </a:extLst>
          </p:cNvPr>
          <p:cNvSpPr/>
          <p:nvPr userDrawn="1"/>
        </p:nvSpPr>
        <p:spPr>
          <a:xfrm>
            <a:off x="11541124" y="6475284"/>
            <a:ext cx="50800" cy="193933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93AF22F0-5F8F-434F-ACD2-92BBCD6A7C9C}"/>
              </a:ext>
            </a:extLst>
          </p:cNvPr>
          <p:cNvSpPr txBox="1">
            <a:spLocks/>
          </p:cNvSpPr>
          <p:nvPr userDrawn="1"/>
        </p:nvSpPr>
        <p:spPr>
          <a:xfrm>
            <a:off x="851347" y="6433751"/>
            <a:ext cx="564257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7629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9B187-73A8-439C-AB35-8AE21DE0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97EBB-8CA0-48BA-85E3-123E203DB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2D0-F964-460E-B94C-99D86BD98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98A8-F777-4078-BBA5-075EB067616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3ECCC-25F4-4A4F-B2A7-C4FDD7323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2545C-1C3A-4735-A38F-BCC937F10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3140D-2680-4B4F-A8C1-BF94D7D7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CF8A61-0A31-498C-84B5-58303BB54F8B}"/>
              </a:ext>
            </a:extLst>
          </p:cNvPr>
          <p:cNvSpPr/>
          <p:nvPr/>
        </p:nvSpPr>
        <p:spPr>
          <a:xfrm>
            <a:off x="7010400" y="3430741"/>
            <a:ext cx="4416427" cy="2786816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building, outdoor, person, boat&#10;&#10;Description automatically generated">
            <a:extLst>
              <a:ext uri="{FF2B5EF4-FFF2-40B4-BE49-F238E27FC236}">
                <a16:creationId xmlns:a16="http://schemas.microsoft.com/office/drawing/2014/main" id="{684960A5-D8D6-47D4-A27D-6647BB753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5173" y="712181"/>
            <a:ext cx="6994525" cy="55053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DA5F26-52BA-4D67-AB58-AD795384FE56}"/>
              </a:ext>
            </a:extLst>
          </p:cNvPr>
          <p:cNvSpPr/>
          <p:nvPr/>
        </p:nvSpPr>
        <p:spPr>
          <a:xfrm>
            <a:off x="4679462" y="712181"/>
            <a:ext cx="3080238" cy="5505376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C7DFFE-463F-4205-A4B4-07860DB12CDD}"/>
              </a:ext>
            </a:extLst>
          </p:cNvPr>
          <p:cNvSpPr txBox="1">
            <a:spLocks/>
          </p:cNvSpPr>
          <p:nvPr/>
        </p:nvSpPr>
        <p:spPr>
          <a:xfrm flipH="1">
            <a:off x="5951375" y="2578138"/>
            <a:ext cx="4334200" cy="1911292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spc="1080" dirty="0">
                <a:solidFill>
                  <a:schemeClr val="bg1"/>
                </a:solidFill>
              </a:rPr>
              <a:t>RACI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2E59D-82BE-4898-BDE2-356EEAF23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783735" y="2573896"/>
            <a:ext cx="4334200" cy="1911292"/>
          </a:xfrm>
          <a:effectLst/>
        </p:spPr>
        <p:txBody>
          <a:bodyPr vert="horz" wrap="none" lIns="0" tIns="0" rIns="0" bIns="0" rtlCol="0" anchor="ctr">
            <a:spAutoFit/>
          </a:bodyPr>
          <a:lstStyle/>
          <a:p>
            <a:r>
              <a:rPr lang="en-US" sz="13800" spc="1080" dirty="0">
                <a:solidFill>
                  <a:srgbClr val="F2293A"/>
                </a:solidFill>
              </a:rPr>
              <a:t>RACI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B644B5-E019-413A-863A-8147D161DF39}"/>
              </a:ext>
            </a:extLst>
          </p:cNvPr>
          <p:cNvSpPr txBox="1">
            <a:spLocks/>
          </p:cNvSpPr>
          <p:nvPr/>
        </p:nvSpPr>
        <p:spPr>
          <a:xfrm flipH="1">
            <a:off x="7995321" y="4148691"/>
            <a:ext cx="1982914" cy="498598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spc="1000" dirty="0">
                <a:latin typeface="+mn-lt"/>
              </a:rPr>
              <a:t>Matrix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73E50C-BAE0-492F-A52D-BECC2B5F3727}"/>
              </a:ext>
            </a:extLst>
          </p:cNvPr>
          <p:cNvSpPr txBox="1">
            <a:spLocks/>
          </p:cNvSpPr>
          <p:nvPr/>
        </p:nvSpPr>
        <p:spPr>
          <a:xfrm>
            <a:off x="6449612" y="5597907"/>
            <a:ext cx="965008" cy="1523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100" dirty="0">
                <a:solidFill>
                  <a:schemeClr val="bg1"/>
                </a:solidFill>
              </a:rPr>
              <a:t>Presentation by: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A6D05DF-1828-411D-BA26-931A133A29D0}"/>
              </a:ext>
            </a:extLst>
          </p:cNvPr>
          <p:cNvSpPr txBox="1">
            <a:spLocks/>
          </p:cNvSpPr>
          <p:nvPr/>
        </p:nvSpPr>
        <p:spPr>
          <a:xfrm>
            <a:off x="5550071" y="5774120"/>
            <a:ext cx="1864549" cy="1938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/>
                </a:solidFill>
              </a:rPr>
              <a:t>Please Insert Your Name</a:t>
            </a:r>
          </a:p>
        </p:txBody>
      </p:sp>
      <p:pic>
        <p:nvPicPr>
          <p:cNvPr id="1026" name="Picture 2" descr="Image result for 24slides logo">
            <a:extLst>
              <a:ext uri="{FF2B5EF4-FFF2-40B4-BE49-F238E27FC236}">
                <a16:creationId xmlns:a16="http://schemas.microsoft.com/office/drawing/2014/main" id="{83913379-734D-4844-9C40-A6EB9995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581" y="315914"/>
            <a:ext cx="1153318" cy="4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0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81F3E5B-50C5-4198-AFDD-0C374B0F7C56}"/>
              </a:ext>
            </a:extLst>
          </p:cNvPr>
          <p:cNvSpPr/>
          <p:nvPr/>
        </p:nvSpPr>
        <p:spPr>
          <a:xfrm>
            <a:off x="3685036" y="2047767"/>
            <a:ext cx="2146055" cy="1209037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A room filled with furniture and a large building&#10;&#10;Description automatically generated">
            <a:extLst>
              <a:ext uri="{FF2B5EF4-FFF2-40B4-BE49-F238E27FC236}">
                <a16:creationId xmlns:a16="http://schemas.microsoft.com/office/drawing/2014/main" id="{505035DD-F860-4BDD-9877-B84ECF576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6717" y="712181"/>
            <a:ext cx="6994525" cy="5505376"/>
          </a:xfrm>
          <a:custGeom>
            <a:avLst/>
            <a:gdLst>
              <a:gd name="connsiteX0" fmla="*/ 0 w 6994525"/>
              <a:gd name="connsiteY0" fmla="*/ 0 h 5505376"/>
              <a:gd name="connsiteX1" fmla="*/ 6994525 w 6994525"/>
              <a:gd name="connsiteY1" fmla="*/ 0 h 5505376"/>
              <a:gd name="connsiteX2" fmla="*/ 6994525 w 6994525"/>
              <a:gd name="connsiteY2" fmla="*/ 5505376 h 5505376"/>
              <a:gd name="connsiteX3" fmla="*/ 0 w 6994525"/>
              <a:gd name="connsiteY3" fmla="*/ 5505376 h 550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94525" h="5505376">
                <a:moveTo>
                  <a:pt x="0" y="0"/>
                </a:moveTo>
                <a:lnTo>
                  <a:pt x="6994525" y="0"/>
                </a:lnTo>
                <a:lnTo>
                  <a:pt x="6994525" y="5505376"/>
                </a:lnTo>
                <a:lnTo>
                  <a:pt x="0" y="5505376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8768BD-0733-444D-8526-8078EC87BE03}"/>
              </a:ext>
            </a:extLst>
          </p:cNvPr>
          <p:cNvSpPr txBox="1">
            <a:spLocks/>
          </p:cNvSpPr>
          <p:nvPr/>
        </p:nvSpPr>
        <p:spPr>
          <a:xfrm flipH="1">
            <a:off x="1414664" y="3482974"/>
            <a:ext cx="5536772" cy="1592744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1500" spc="1080" dirty="0">
                <a:solidFill>
                  <a:schemeClr val="bg1"/>
                </a:solidFill>
              </a:rPr>
              <a:t>THANK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8000D80-27EF-436A-A896-70BC0D224816}"/>
              </a:ext>
            </a:extLst>
          </p:cNvPr>
          <p:cNvSpPr txBox="1">
            <a:spLocks/>
          </p:cNvSpPr>
          <p:nvPr/>
        </p:nvSpPr>
        <p:spPr>
          <a:xfrm flipH="1">
            <a:off x="3512609" y="4675613"/>
            <a:ext cx="3438827" cy="1592744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1500" spc="1080" dirty="0">
                <a:solidFill>
                  <a:schemeClr val="bg1"/>
                </a:solidFill>
              </a:rPr>
              <a:t>YOU</a:t>
            </a:r>
          </a:p>
        </p:txBody>
      </p:sp>
      <p:pic>
        <p:nvPicPr>
          <p:cNvPr id="9" name="Picture 2" descr="Image result for 24slides logo">
            <a:extLst>
              <a:ext uri="{FF2B5EF4-FFF2-40B4-BE49-F238E27FC236}">
                <a16:creationId xmlns:a16="http://schemas.microsoft.com/office/drawing/2014/main" id="{C8721BCD-CA5B-40F4-B67B-11A8C302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9" y="315914"/>
            <a:ext cx="1153318" cy="4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2F412EF-8A85-4435-9F2A-2CCED2F6D8EF}"/>
              </a:ext>
            </a:extLst>
          </p:cNvPr>
          <p:cNvSpPr txBox="1">
            <a:spLocks/>
          </p:cNvSpPr>
          <p:nvPr/>
        </p:nvSpPr>
        <p:spPr>
          <a:xfrm flipH="1">
            <a:off x="1281687" y="3432174"/>
            <a:ext cx="5536772" cy="1592744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1500" spc="1080" dirty="0">
                <a:solidFill>
                  <a:srgbClr val="F2293A"/>
                </a:solidFill>
              </a:rPr>
              <a:t>THANK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FB1BE83-AE29-4120-99CF-E60FD836D57A}"/>
              </a:ext>
            </a:extLst>
          </p:cNvPr>
          <p:cNvSpPr txBox="1">
            <a:spLocks/>
          </p:cNvSpPr>
          <p:nvPr/>
        </p:nvSpPr>
        <p:spPr>
          <a:xfrm flipH="1">
            <a:off x="3379632" y="4624813"/>
            <a:ext cx="3438827" cy="1592744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1500" spc="1080" dirty="0">
                <a:solidFill>
                  <a:srgbClr val="F2293A"/>
                </a:solidFill>
              </a:rPr>
              <a:t>YOU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E93D72-E670-493B-B4C5-A5B8849A1844}"/>
              </a:ext>
            </a:extLst>
          </p:cNvPr>
          <p:cNvSpPr/>
          <p:nvPr/>
        </p:nvSpPr>
        <p:spPr>
          <a:xfrm rot="16200000" flipH="1" flipV="1">
            <a:off x="3833187" y="3060919"/>
            <a:ext cx="47737" cy="344038"/>
          </a:xfrm>
          <a:prstGeom prst="rect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3C9E2E5C-1108-47F0-B48E-FBF941711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6" t="4428" r="8727" b="5454"/>
          <a:stretch/>
        </p:blipFill>
        <p:spPr>
          <a:xfrm>
            <a:off x="2720985" y="2336141"/>
            <a:ext cx="2453800" cy="2185721"/>
          </a:xfrm>
          <a:custGeom>
            <a:avLst/>
            <a:gdLst>
              <a:gd name="connsiteX0" fmla="*/ 0 w 2453800"/>
              <a:gd name="connsiteY0" fmla="*/ 0 h 2185721"/>
              <a:gd name="connsiteX1" fmla="*/ 2453800 w 2453800"/>
              <a:gd name="connsiteY1" fmla="*/ 0 h 2185721"/>
              <a:gd name="connsiteX2" fmla="*/ 2453800 w 2453800"/>
              <a:gd name="connsiteY2" fmla="*/ 2185721 h 2185721"/>
              <a:gd name="connsiteX3" fmla="*/ 0 w 2453800"/>
              <a:gd name="connsiteY3" fmla="*/ 2185721 h 218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800" h="2185721">
                <a:moveTo>
                  <a:pt x="0" y="0"/>
                </a:moveTo>
                <a:lnTo>
                  <a:pt x="2453800" y="0"/>
                </a:lnTo>
                <a:lnTo>
                  <a:pt x="2453800" y="2185721"/>
                </a:lnTo>
                <a:lnTo>
                  <a:pt x="0" y="2185721"/>
                </a:lnTo>
                <a:close/>
              </a:path>
            </a:pathLst>
          </a:cu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B725929-9054-438F-9944-BFEBF69298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9" t="22024" r="10679" b="12072"/>
          <a:stretch/>
        </p:blipFill>
        <p:spPr>
          <a:xfrm>
            <a:off x="131535" y="2336141"/>
            <a:ext cx="2453800" cy="2185721"/>
          </a:xfrm>
          <a:custGeom>
            <a:avLst/>
            <a:gdLst>
              <a:gd name="connsiteX0" fmla="*/ 0 w 2453800"/>
              <a:gd name="connsiteY0" fmla="*/ 0 h 2185721"/>
              <a:gd name="connsiteX1" fmla="*/ 2453800 w 2453800"/>
              <a:gd name="connsiteY1" fmla="*/ 0 h 2185721"/>
              <a:gd name="connsiteX2" fmla="*/ 2453800 w 2453800"/>
              <a:gd name="connsiteY2" fmla="*/ 2185721 h 2185721"/>
              <a:gd name="connsiteX3" fmla="*/ 0 w 2453800"/>
              <a:gd name="connsiteY3" fmla="*/ 2185721 h 218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800" h="2185721">
                <a:moveTo>
                  <a:pt x="0" y="0"/>
                </a:moveTo>
                <a:lnTo>
                  <a:pt x="2453800" y="0"/>
                </a:lnTo>
                <a:lnTo>
                  <a:pt x="2453800" y="2185721"/>
                </a:lnTo>
                <a:lnTo>
                  <a:pt x="0" y="2185721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8357A94-6A53-422A-96F7-5785CBA48D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6460" r="21326"/>
          <a:stretch/>
        </p:blipFill>
        <p:spPr>
          <a:xfrm>
            <a:off x="5740314" y="159336"/>
            <a:ext cx="2023922" cy="2044522"/>
          </a:xfrm>
          <a:custGeom>
            <a:avLst/>
            <a:gdLst>
              <a:gd name="connsiteX0" fmla="*/ 0 w 2023922"/>
              <a:gd name="connsiteY0" fmla="*/ 0 h 2044522"/>
              <a:gd name="connsiteX1" fmla="*/ 2023922 w 2023922"/>
              <a:gd name="connsiteY1" fmla="*/ 0 h 2044522"/>
              <a:gd name="connsiteX2" fmla="*/ 2023922 w 2023922"/>
              <a:gd name="connsiteY2" fmla="*/ 2044522 h 2044522"/>
              <a:gd name="connsiteX3" fmla="*/ 0 w 2023922"/>
              <a:gd name="connsiteY3" fmla="*/ 2044522 h 204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922" h="2044522">
                <a:moveTo>
                  <a:pt x="0" y="0"/>
                </a:moveTo>
                <a:lnTo>
                  <a:pt x="2023922" y="0"/>
                </a:lnTo>
                <a:lnTo>
                  <a:pt x="2023922" y="2044522"/>
                </a:lnTo>
                <a:lnTo>
                  <a:pt x="0" y="2044522"/>
                </a:ln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E72D3E7-1F53-43A3-9F20-38AAA2821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3912" r="18906" b="16599"/>
          <a:stretch>
            <a:fillRect/>
          </a:stretch>
        </p:blipFill>
        <p:spPr>
          <a:xfrm>
            <a:off x="131536" y="4654143"/>
            <a:ext cx="2050379" cy="2044522"/>
          </a:xfrm>
          <a:custGeom>
            <a:avLst/>
            <a:gdLst>
              <a:gd name="connsiteX0" fmla="*/ 0 w 2050379"/>
              <a:gd name="connsiteY0" fmla="*/ 0 h 2044522"/>
              <a:gd name="connsiteX1" fmla="*/ 2050379 w 2050379"/>
              <a:gd name="connsiteY1" fmla="*/ 0 h 2044522"/>
              <a:gd name="connsiteX2" fmla="*/ 2050379 w 2050379"/>
              <a:gd name="connsiteY2" fmla="*/ 2044522 h 2044522"/>
              <a:gd name="connsiteX3" fmla="*/ 0 w 2050379"/>
              <a:gd name="connsiteY3" fmla="*/ 2044522 h 204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379" h="2044522">
                <a:moveTo>
                  <a:pt x="0" y="0"/>
                </a:moveTo>
                <a:lnTo>
                  <a:pt x="2050379" y="0"/>
                </a:lnTo>
                <a:lnTo>
                  <a:pt x="2050379" y="2044522"/>
                </a:lnTo>
                <a:lnTo>
                  <a:pt x="0" y="2044522"/>
                </a:lnTo>
                <a:close/>
              </a:path>
            </a:pathLst>
          </a:cu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EC489BB-6D23-4BB2-858F-AE041FC3FC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19290" r="7444" b="31187"/>
          <a:stretch/>
        </p:blipFill>
        <p:spPr>
          <a:xfrm>
            <a:off x="2314197" y="4654143"/>
            <a:ext cx="5450039" cy="2044522"/>
          </a:xfrm>
          <a:custGeom>
            <a:avLst/>
            <a:gdLst>
              <a:gd name="connsiteX0" fmla="*/ 0 w 5450039"/>
              <a:gd name="connsiteY0" fmla="*/ 0 h 2044522"/>
              <a:gd name="connsiteX1" fmla="*/ 5450039 w 5450039"/>
              <a:gd name="connsiteY1" fmla="*/ 0 h 2044522"/>
              <a:gd name="connsiteX2" fmla="*/ 5450039 w 5450039"/>
              <a:gd name="connsiteY2" fmla="*/ 2044522 h 2044522"/>
              <a:gd name="connsiteX3" fmla="*/ 0 w 5450039"/>
              <a:gd name="connsiteY3" fmla="*/ 2044522 h 204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0039" h="2044522">
                <a:moveTo>
                  <a:pt x="0" y="0"/>
                </a:moveTo>
                <a:lnTo>
                  <a:pt x="5450039" y="0"/>
                </a:lnTo>
                <a:lnTo>
                  <a:pt x="5450039" y="2044522"/>
                </a:lnTo>
                <a:lnTo>
                  <a:pt x="0" y="2044522"/>
                </a:lnTo>
                <a:close/>
              </a:path>
            </a:pathLst>
          </a:cu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2676595-1315-465C-A114-1CCD809060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27252" r="38219" b="2059"/>
          <a:stretch/>
        </p:blipFill>
        <p:spPr>
          <a:xfrm>
            <a:off x="5310436" y="2336140"/>
            <a:ext cx="2453800" cy="2185721"/>
          </a:xfrm>
          <a:custGeom>
            <a:avLst/>
            <a:gdLst>
              <a:gd name="connsiteX0" fmla="*/ 0 w 2453800"/>
              <a:gd name="connsiteY0" fmla="*/ 0 h 2185721"/>
              <a:gd name="connsiteX1" fmla="*/ 2453800 w 2453800"/>
              <a:gd name="connsiteY1" fmla="*/ 0 h 2185721"/>
              <a:gd name="connsiteX2" fmla="*/ 2453800 w 2453800"/>
              <a:gd name="connsiteY2" fmla="*/ 2185721 h 2185721"/>
              <a:gd name="connsiteX3" fmla="*/ 0 w 2453800"/>
              <a:gd name="connsiteY3" fmla="*/ 2185721 h 218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800" h="2185721">
                <a:moveTo>
                  <a:pt x="0" y="0"/>
                </a:moveTo>
                <a:lnTo>
                  <a:pt x="2453800" y="0"/>
                </a:lnTo>
                <a:lnTo>
                  <a:pt x="2453800" y="2185721"/>
                </a:lnTo>
                <a:lnTo>
                  <a:pt x="0" y="2185721"/>
                </a:lnTo>
                <a:close/>
              </a:path>
            </a:pathLst>
          </a:cu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D47C97-207D-449D-AF17-F0F84072BF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30804" r="3054" b="16617"/>
          <a:stretch/>
        </p:blipFill>
        <p:spPr>
          <a:xfrm>
            <a:off x="131536" y="159336"/>
            <a:ext cx="5476496" cy="2044522"/>
          </a:xfrm>
          <a:custGeom>
            <a:avLst/>
            <a:gdLst>
              <a:gd name="connsiteX0" fmla="*/ 0 w 5476496"/>
              <a:gd name="connsiteY0" fmla="*/ 0 h 2044522"/>
              <a:gd name="connsiteX1" fmla="*/ 5476496 w 5476496"/>
              <a:gd name="connsiteY1" fmla="*/ 0 h 2044522"/>
              <a:gd name="connsiteX2" fmla="*/ 5476496 w 5476496"/>
              <a:gd name="connsiteY2" fmla="*/ 2044522 h 2044522"/>
              <a:gd name="connsiteX3" fmla="*/ 0 w 5476496"/>
              <a:gd name="connsiteY3" fmla="*/ 2044522 h 204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496" h="2044522">
                <a:moveTo>
                  <a:pt x="0" y="0"/>
                </a:moveTo>
                <a:lnTo>
                  <a:pt x="5476496" y="0"/>
                </a:lnTo>
                <a:lnTo>
                  <a:pt x="5476496" y="2044522"/>
                </a:lnTo>
                <a:lnTo>
                  <a:pt x="0" y="2044522"/>
                </a:lnTo>
                <a:close/>
              </a:path>
            </a:pathLst>
          </a:cu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C730B6A0-6895-4C19-8272-B4F32875D307}"/>
              </a:ext>
            </a:extLst>
          </p:cNvPr>
          <p:cNvGrpSpPr/>
          <p:nvPr/>
        </p:nvGrpSpPr>
        <p:grpSpPr>
          <a:xfrm>
            <a:off x="10928712" y="6378850"/>
            <a:ext cx="947290" cy="270982"/>
            <a:chOff x="4103688" y="-2378075"/>
            <a:chExt cx="1309687" cy="374650"/>
          </a:xfrm>
          <a:solidFill>
            <a:srgbClr val="468DC3"/>
          </a:solidFill>
        </p:grpSpPr>
        <p:sp>
          <p:nvSpPr>
            <p:cNvPr id="47" name="Freeform 254">
              <a:extLst>
                <a:ext uri="{FF2B5EF4-FFF2-40B4-BE49-F238E27FC236}">
                  <a16:creationId xmlns:a16="http://schemas.microsoft.com/office/drawing/2014/main" id="{2C71E541-C077-487E-ADF3-6D2D8ED56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-2374900"/>
              <a:ext cx="182562" cy="288925"/>
            </a:xfrm>
            <a:custGeom>
              <a:avLst/>
              <a:gdLst>
                <a:gd name="T0" fmla="*/ 43 w 61"/>
                <a:gd name="T1" fmla="*/ 47 h 95"/>
                <a:gd name="T2" fmla="*/ 30 w 61"/>
                <a:gd name="T3" fmla="*/ 55 h 95"/>
                <a:gd name="T4" fmla="*/ 11 w 61"/>
                <a:gd name="T5" fmla="*/ 83 h 95"/>
                <a:gd name="T6" fmla="*/ 11 w 61"/>
                <a:gd name="T7" fmla="*/ 85 h 95"/>
                <a:gd name="T8" fmla="*/ 57 w 61"/>
                <a:gd name="T9" fmla="*/ 85 h 95"/>
                <a:gd name="T10" fmla="*/ 60 w 61"/>
                <a:gd name="T11" fmla="*/ 88 h 95"/>
                <a:gd name="T12" fmla="*/ 60 w 61"/>
                <a:gd name="T13" fmla="*/ 93 h 95"/>
                <a:gd name="T14" fmla="*/ 57 w 61"/>
                <a:gd name="T15" fmla="*/ 95 h 95"/>
                <a:gd name="T16" fmla="*/ 3 w 61"/>
                <a:gd name="T17" fmla="*/ 95 h 95"/>
                <a:gd name="T18" fmla="*/ 0 w 61"/>
                <a:gd name="T19" fmla="*/ 93 h 95"/>
                <a:gd name="T20" fmla="*/ 0 w 61"/>
                <a:gd name="T21" fmla="*/ 83 h 95"/>
                <a:gd name="T22" fmla="*/ 21 w 61"/>
                <a:gd name="T23" fmla="*/ 49 h 95"/>
                <a:gd name="T24" fmla="*/ 35 w 61"/>
                <a:gd name="T25" fmla="*/ 40 h 95"/>
                <a:gd name="T26" fmla="*/ 49 w 61"/>
                <a:gd name="T27" fmla="*/ 22 h 95"/>
                <a:gd name="T28" fmla="*/ 28 w 61"/>
                <a:gd name="T29" fmla="*/ 9 h 95"/>
                <a:gd name="T30" fmla="*/ 4 w 61"/>
                <a:gd name="T31" fmla="*/ 11 h 95"/>
                <a:gd name="T32" fmla="*/ 3 w 61"/>
                <a:gd name="T33" fmla="*/ 11 h 95"/>
                <a:gd name="T34" fmla="*/ 1 w 61"/>
                <a:gd name="T35" fmla="*/ 9 h 95"/>
                <a:gd name="T36" fmla="*/ 1 w 61"/>
                <a:gd name="T37" fmla="*/ 4 h 95"/>
                <a:gd name="T38" fmla="*/ 4 w 61"/>
                <a:gd name="T39" fmla="*/ 2 h 95"/>
                <a:gd name="T40" fmla="*/ 28 w 61"/>
                <a:gd name="T41" fmla="*/ 0 h 95"/>
                <a:gd name="T42" fmla="*/ 61 w 61"/>
                <a:gd name="T43" fmla="*/ 22 h 95"/>
                <a:gd name="T44" fmla="*/ 43 w 61"/>
                <a:gd name="T45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95">
                  <a:moveTo>
                    <a:pt x="43" y="47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" y="65"/>
                    <a:pt x="11" y="72"/>
                    <a:pt x="11" y="83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9" y="85"/>
                    <a:pt x="60" y="86"/>
                    <a:pt x="60" y="8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5"/>
                    <a:pt x="59" y="95"/>
                    <a:pt x="57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1" y="95"/>
                    <a:pt x="0" y="94"/>
                    <a:pt x="0" y="9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69"/>
                    <a:pt x="6" y="58"/>
                    <a:pt x="21" y="4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6" y="33"/>
                    <a:pt x="49" y="30"/>
                    <a:pt x="49" y="22"/>
                  </a:cubicBezTo>
                  <a:cubicBezTo>
                    <a:pt x="49" y="13"/>
                    <a:pt x="43" y="9"/>
                    <a:pt x="28" y="9"/>
                  </a:cubicBezTo>
                  <a:cubicBezTo>
                    <a:pt x="21" y="9"/>
                    <a:pt x="12" y="10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2" y="11"/>
                    <a:pt x="1" y="10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11" y="0"/>
                    <a:pt x="20" y="0"/>
                    <a:pt x="28" y="0"/>
                  </a:cubicBezTo>
                  <a:cubicBezTo>
                    <a:pt x="51" y="0"/>
                    <a:pt x="61" y="7"/>
                    <a:pt x="61" y="22"/>
                  </a:cubicBezTo>
                  <a:cubicBezTo>
                    <a:pt x="61" y="33"/>
                    <a:pt x="56" y="39"/>
                    <a:pt x="4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255">
              <a:extLst>
                <a:ext uri="{FF2B5EF4-FFF2-40B4-BE49-F238E27FC236}">
                  <a16:creationId xmlns:a16="http://schemas.microsoft.com/office/drawing/2014/main" id="{57AE4BE3-F3F1-406C-B966-79ED4DA14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8463" y="-2308225"/>
              <a:ext cx="211137" cy="304800"/>
            </a:xfrm>
            <a:custGeom>
              <a:avLst/>
              <a:gdLst>
                <a:gd name="T0" fmla="*/ 68 w 70"/>
                <a:gd name="T1" fmla="*/ 74 h 100"/>
                <a:gd name="T2" fmla="*/ 56 w 70"/>
                <a:gd name="T3" fmla="*/ 74 h 100"/>
                <a:gd name="T4" fmla="*/ 56 w 70"/>
                <a:gd name="T5" fmla="*/ 98 h 100"/>
                <a:gd name="T6" fmla="*/ 54 w 70"/>
                <a:gd name="T7" fmla="*/ 100 h 100"/>
                <a:gd name="T8" fmla="*/ 46 w 70"/>
                <a:gd name="T9" fmla="*/ 100 h 100"/>
                <a:gd name="T10" fmla="*/ 44 w 70"/>
                <a:gd name="T11" fmla="*/ 98 h 100"/>
                <a:gd name="T12" fmla="*/ 44 w 70"/>
                <a:gd name="T13" fmla="*/ 74 h 100"/>
                <a:gd name="T14" fmla="*/ 5 w 70"/>
                <a:gd name="T15" fmla="*/ 74 h 100"/>
                <a:gd name="T16" fmla="*/ 0 w 70"/>
                <a:gd name="T17" fmla="*/ 68 h 100"/>
                <a:gd name="T18" fmla="*/ 0 w 70"/>
                <a:gd name="T19" fmla="*/ 63 h 100"/>
                <a:gd name="T20" fmla="*/ 1 w 70"/>
                <a:gd name="T21" fmla="*/ 58 h 100"/>
                <a:gd name="T22" fmla="*/ 41 w 70"/>
                <a:gd name="T23" fmla="*/ 2 h 100"/>
                <a:gd name="T24" fmla="*/ 45 w 70"/>
                <a:gd name="T25" fmla="*/ 0 h 100"/>
                <a:gd name="T26" fmla="*/ 52 w 70"/>
                <a:gd name="T27" fmla="*/ 0 h 100"/>
                <a:gd name="T28" fmla="*/ 56 w 70"/>
                <a:gd name="T29" fmla="*/ 3 h 100"/>
                <a:gd name="T30" fmla="*/ 56 w 70"/>
                <a:gd name="T31" fmla="*/ 63 h 100"/>
                <a:gd name="T32" fmla="*/ 68 w 70"/>
                <a:gd name="T33" fmla="*/ 63 h 100"/>
                <a:gd name="T34" fmla="*/ 70 w 70"/>
                <a:gd name="T35" fmla="*/ 66 h 100"/>
                <a:gd name="T36" fmla="*/ 70 w 70"/>
                <a:gd name="T37" fmla="*/ 71 h 100"/>
                <a:gd name="T38" fmla="*/ 68 w 70"/>
                <a:gd name="T39" fmla="*/ 74 h 100"/>
                <a:gd name="T40" fmla="*/ 44 w 70"/>
                <a:gd name="T41" fmla="*/ 17 h 100"/>
                <a:gd name="T42" fmla="*/ 43 w 70"/>
                <a:gd name="T43" fmla="*/ 17 h 100"/>
                <a:gd name="T44" fmla="*/ 43 w 70"/>
                <a:gd name="T45" fmla="*/ 17 h 100"/>
                <a:gd name="T46" fmla="*/ 42 w 70"/>
                <a:gd name="T47" fmla="*/ 17 h 100"/>
                <a:gd name="T48" fmla="*/ 11 w 70"/>
                <a:gd name="T49" fmla="*/ 61 h 100"/>
                <a:gd name="T50" fmla="*/ 11 w 70"/>
                <a:gd name="T51" fmla="*/ 63 h 100"/>
                <a:gd name="T52" fmla="*/ 12 w 70"/>
                <a:gd name="T53" fmla="*/ 63 h 100"/>
                <a:gd name="T54" fmla="*/ 44 w 70"/>
                <a:gd name="T55" fmla="*/ 63 h 100"/>
                <a:gd name="T56" fmla="*/ 44 w 70"/>
                <a:gd name="T57" fmla="*/ 1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100">
                  <a:moveTo>
                    <a:pt x="68" y="74"/>
                  </a:moveTo>
                  <a:cubicBezTo>
                    <a:pt x="56" y="74"/>
                    <a:pt x="56" y="74"/>
                    <a:pt x="56" y="74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5" y="100"/>
                    <a:pt x="54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4" y="100"/>
                    <a:pt x="44" y="99"/>
                    <a:pt x="44" y="98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" y="74"/>
                    <a:pt x="0" y="72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0"/>
                    <a:pt x="1" y="5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2" y="0"/>
                    <a:pt x="4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6" y="1"/>
                    <a:pt x="56" y="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3"/>
                    <a:pt x="70" y="64"/>
                    <a:pt x="70" y="66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2" y="17"/>
                    <a:pt x="42" y="17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1" y="62"/>
                    <a:pt x="11" y="63"/>
                  </a:cubicBezTo>
                  <a:cubicBezTo>
                    <a:pt x="11" y="63"/>
                    <a:pt x="11" y="63"/>
                    <a:pt x="12" y="63"/>
                  </a:cubicBezTo>
                  <a:cubicBezTo>
                    <a:pt x="44" y="63"/>
                    <a:pt x="44" y="63"/>
                    <a:pt x="44" y="63"/>
                  </a:cubicBezTo>
                  <a:lnTo>
                    <a:pt x="4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256">
              <a:extLst>
                <a:ext uri="{FF2B5EF4-FFF2-40B4-BE49-F238E27FC236}">
                  <a16:creationId xmlns:a16="http://schemas.microsoft.com/office/drawing/2014/main" id="{95194608-4FB4-43F9-9488-861655260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-2374900"/>
              <a:ext cx="34925" cy="292100"/>
            </a:xfrm>
            <a:custGeom>
              <a:avLst/>
              <a:gdLst>
                <a:gd name="T0" fmla="*/ 11 w 12"/>
                <a:gd name="T1" fmla="*/ 95 h 96"/>
                <a:gd name="T2" fmla="*/ 10 w 12"/>
                <a:gd name="T3" fmla="*/ 96 h 96"/>
                <a:gd name="T4" fmla="*/ 3 w 12"/>
                <a:gd name="T5" fmla="*/ 96 h 96"/>
                <a:gd name="T6" fmla="*/ 1 w 12"/>
                <a:gd name="T7" fmla="*/ 95 h 96"/>
                <a:gd name="T8" fmla="*/ 0 w 12"/>
                <a:gd name="T9" fmla="*/ 93 h 96"/>
                <a:gd name="T10" fmla="*/ 0 w 12"/>
                <a:gd name="T11" fmla="*/ 2 h 96"/>
                <a:gd name="T12" fmla="*/ 1 w 12"/>
                <a:gd name="T13" fmla="*/ 1 h 96"/>
                <a:gd name="T14" fmla="*/ 3 w 12"/>
                <a:gd name="T15" fmla="*/ 0 h 96"/>
                <a:gd name="T16" fmla="*/ 10 w 12"/>
                <a:gd name="T17" fmla="*/ 0 h 96"/>
                <a:gd name="T18" fmla="*/ 11 w 12"/>
                <a:gd name="T19" fmla="*/ 1 h 96"/>
                <a:gd name="T20" fmla="*/ 12 w 12"/>
                <a:gd name="T21" fmla="*/ 2 h 96"/>
                <a:gd name="T22" fmla="*/ 12 w 12"/>
                <a:gd name="T23" fmla="*/ 93 h 96"/>
                <a:gd name="T24" fmla="*/ 11 w 12"/>
                <a:gd name="T25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6">
                  <a:moveTo>
                    <a:pt x="11" y="95"/>
                  </a:moveTo>
                  <a:cubicBezTo>
                    <a:pt x="11" y="95"/>
                    <a:pt x="10" y="96"/>
                    <a:pt x="10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6"/>
                    <a:pt x="1" y="95"/>
                    <a:pt x="1" y="95"/>
                  </a:cubicBezTo>
                  <a:cubicBezTo>
                    <a:pt x="0" y="94"/>
                    <a:pt x="0" y="94"/>
                    <a:pt x="0" y="9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257">
              <a:extLst>
                <a:ext uri="{FF2B5EF4-FFF2-40B4-BE49-F238E27FC236}">
                  <a16:creationId xmlns:a16="http://schemas.microsoft.com/office/drawing/2014/main" id="{8C9375EB-E1ED-461B-AC2A-ECB2D9B850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3450" y="-2378075"/>
              <a:ext cx="36512" cy="295275"/>
            </a:xfrm>
            <a:custGeom>
              <a:avLst/>
              <a:gdLst>
                <a:gd name="T0" fmla="*/ 11 w 12"/>
                <a:gd name="T1" fmla="*/ 15 h 97"/>
                <a:gd name="T2" fmla="*/ 9 w 12"/>
                <a:gd name="T3" fmla="*/ 15 h 97"/>
                <a:gd name="T4" fmla="*/ 3 w 12"/>
                <a:gd name="T5" fmla="*/ 15 h 97"/>
                <a:gd name="T6" fmla="*/ 1 w 12"/>
                <a:gd name="T7" fmla="*/ 15 h 97"/>
                <a:gd name="T8" fmla="*/ 0 w 12"/>
                <a:gd name="T9" fmla="*/ 13 h 97"/>
                <a:gd name="T10" fmla="*/ 0 w 12"/>
                <a:gd name="T11" fmla="*/ 3 h 97"/>
                <a:gd name="T12" fmla="*/ 1 w 12"/>
                <a:gd name="T13" fmla="*/ 1 h 97"/>
                <a:gd name="T14" fmla="*/ 3 w 12"/>
                <a:gd name="T15" fmla="*/ 0 h 97"/>
                <a:gd name="T16" fmla="*/ 9 w 12"/>
                <a:gd name="T17" fmla="*/ 0 h 97"/>
                <a:gd name="T18" fmla="*/ 11 w 12"/>
                <a:gd name="T19" fmla="*/ 1 h 97"/>
                <a:gd name="T20" fmla="*/ 12 w 12"/>
                <a:gd name="T21" fmla="*/ 3 h 97"/>
                <a:gd name="T22" fmla="*/ 12 w 12"/>
                <a:gd name="T23" fmla="*/ 13 h 97"/>
                <a:gd name="T24" fmla="*/ 11 w 12"/>
                <a:gd name="T25" fmla="*/ 15 h 97"/>
                <a:gd name="T26" fmla="*/ 11 w 12"/>
                <a:gd name="T27" fmla="*/ 96 h 97"/>
                <a:gd name="T28" fmla="*/ 9 w 12"/>
                <a:gd name="T29" fmla="*/ 97 h 97"/>
                <a:gd name="T30" fmla="*/ 3 w 12"/>
                <a:gd name="T31" fmla="*/ 97 h 97"/>
                <a:gd name="T32" fmla="*/ 1 w 12"/>
                <a:gd name="T33" fmla="*/ 96 h 97"/>
                <a:gd name="T34" fmla="*/ 0 w 12"/>
                <a:gd name="T35" fmla="*/ 94 h 97"/>
                <a:gd name="T36" fmla="*/ 0 w 12"/>
                <a:gd name="T37" fmla="*/ 29 h 97"/>
                <a:gd name="T38" fmla="*/ 1 w 12"/>
                <a:gd name="T39" fmla="*/ 27 h 97"/>
                <a:gd name="T40" fmla="*/ 3 w 12"/>
                <a:gd name="T41" fmla="*/ 27 h 97"/>
                <a:gd name="T42" fmla="*/ 9 w 12"/>
                <a:gd name="T43" fmla="*/ 27 h 97"/>
                <a:gd name="T44" fmla="*/ 11 w 12"/>
                <a:gd name="T45" fmla="*/ 27 h 97"/>
                <a:gd name="T46" fmla="*/ 12 w 12"/>
                <a:gd name="T47" fmla="*/ 29 h 97"/>
                <a:gd name="T48" fmla="*/ 12 w 12"/>
                <a:gd name="T49" fmla="*/ 94 h 97"/>
                <a:gd name="T50" fmla="*/ 11 w 12"/>
                <a:gd name="T51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97">
                  <a:moveTo>
                    <a:pt x="11" y="15"/>
                  </a:moveTo>
                  <a:cubicBezTo>
                    <a:pt x="11" y="15"/>
                    <a:pt x="10" y="15"/>
                    <a:pt x="9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1" y="15"/>
                  </a:cubicBezTo>
                  <a:close/>
                  <a:moveTo>
                    <a:pt x="11" y="96"/>
                  </a:moveTo>
                  <a:cubicBezTo>
                    <a:pt x="10" y="96"/>
                    <a:pt x="10" y="97"/>
                    <a:pt x="9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2" y="97"/>
                    <a:pt x="1" y="96"/>
                    <a:pt x="1" y="96"/>
                  </a:cubicBezTo>
                  <a:cubicBezTo>
                    <a:pt x="0" y="95"/>
                    <a:pt x="0" y="95"/>
                    <a:pt x="0" y="9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1" y="27"/>
                    <a:pt x="2" y="27"/>
                    <a:pt x="3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8"/>
                    <a:pt x="12" y="28"/>
                    <a:pt x="12" y="29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1" y="95"/>
                    <a:pt x="11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258">
              <a:extLst>
                <a:ext uri="{FF2B5EF4-FFF2-40B4-BE49-F238E27FC236}">
                  <a16:creationId xmlns:a16="http://schemas.microsoft.com/office/drawing/2014/main" id="{3053A9B4-E757-4B0D-8721-A291D9A71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0763" y="-2374900"/>
              <a:ext cx="171450" cy="295275"/>
            </a:xfrm>
            <a:custGeom>
              <a:avLst/>
              <a:gdLst>
                <a:gd name="T0" fmla="*/ 56 w 57"/>
                <a:gd name="T1" fmla="*/ 93 h 97"/>
                <a:gd name="T2" fmla="*/ 54 w 57"/>
                <a:gd name="T3" fmla="*/ 94 h 97"/>
                <a:gd name="T4" fmla="*/ 41 w 57"/>
                <a:gd name="T5" fmla="*/ 96 h 97"/>
                <a:gd name="T6" fmla="*/ 29 w 57"/>
                <a:gd name="T7" fmla="*/ 97 h 97"/>
                <a:gd name="T8" fmla="*/ 16 w 57"/>
                <a:gd name="T9" fmla="*/ 94 h 97"/>
                <a:gd name="T10" fmla="*/ 7 w 57"/>
                <a:gd name="T11" fmla="*/ 88 h 97"/>
                <a:gd name="T12" fmla="*/ 2 w 57"/>
                <a:gd name="T13" fmla="*/ 78 h 97"/>
                <a:gd name="T14" fmla="*/ 0 w 57"/>
                <a:gd name="T15" fmla="*/ 65 h 97"/>
                <a:gd name="T16" fmla="*/ 0 w 57"/>
                <a:gd name="T17" fmla="*/ 56 h 97"/>
                <a:gd name="T18" fmla="*/ 7 w 57"/>
                <a:gd name="T19" fmla="*/ 33 h 97"/>
                <a:gd name="T20" fmla="*/ 29 w 57"/>
                <a:gd name="T21" fmla="*/ 25 h 97"/>
                <a:gd name="T22" fmla="*/ 37 w 57"/>
                <a:gd name="T23" fmla="*/ 25 h 97"/>
                <a:gd name="T24" fmla="*/ 45 w 57"/>
                <a:gd name="T25" fmla="*/ 26 h 97"/>
                <a:gd name="T26" fmla="*/ 45 w 57"/>
                <a:gd name="T27" fmla="*/ 2 h 97"/>
                <a:gd name="T28" fmla="*/ 46 w 57"/>
                <a:gd name="T29" fmla="*/ 1 h 97"/>
                <a:gd name="T30" fmla="*/ 47 w 57"/>
                <a:gd name="T31" fmla="*/ 0 h 97"/>
                <a:gd name="T32" fmla="*/ 54 w 57"/>
                <a:gd name="T33" fmla="*/ 0 h 97"/>
                <a:gd name="T34" fmla="*/ 56 w 57"/>
                <a:gd name="T35" fmla="*/ 1 h 97"/>
                <a:gd name="T36" fmla="*/ 57 w 57"/>
                <a:gd name="T37" fmla="*/ 2 h 97"/>
                <a:gd name="T38" fmla="*/ 57 w 57"/>
                <a:gd name="T39" fmla="*/ 91 h 97"/>
                <a:gd name="T40" fmla="*/ 56 w 57"/>
                <a:gd name="T41" fmla="*/ 93 h 97"/>
                <a:gd name="T42" fmla="*/ 45 w 57"/>
                <a:gd name="T43" fmla="*/ 35 h 97"/>
                <a:gd name="T44" fmla="*/ 37 w 57"/>
                <a:gd name="T45" fmla="*/ 35 h 97"/>
                <a:gd name="T46" fmla="*/ 29 w 57"/>
                <a:gd name="T47" fmla="*/ 35 h 97"/>
                <a:gd name="T48" fmla="*/ 16 w 57"/>
                <a:gd name="T49" fmla="*/ 40 h 97"/>
                <a:gd name="T50" fmla="*/ 12 w 57"/>
                <a:gd name="T51" fmla="*/ 56 h 97"/>
                <a:gd name="T52" fmla="*/ 12 w 57"/>
                <a:gd name="T53" fmla="*/ 65 h 97"/>
                <a:gd name="T54" fmla="*/ 16 w 57"/>
                <a:gd name="T55" fmla="*/ 81 h 97"/>
                <a:gd name="T56" fmla="*/ 29 w 57"/>
                <a:gd name="T57" fmla="*/ 87 h 97"/>
                <a:gd name="T58" fmla="*/ 37 w 57"/>
                <a:gd name="T59" fmla="*/ 86 h 97"/>
                <a:gd name="T60" fmla="*/ 45 w 57"/>
                <a:gd name="T61" fmla="*/ 86 h 97"/>
                <a:gd name="T62" fmla="*/ 45 w 57"/>
                <a:gd name="T63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97">
                  <a:moveTo>
                    <a:pt x="56" y="93"/>
                  </a:moveTo>
                  <a:cubicBezTo>
                    <a:pt x="56" y="94"/>
                    <a:pt x="55" y="94"/>
                    <a:pt x="54" y="94"/>
                  </a:cubicBezTo>
                  <a:cubicBezTo>
                    <a:pt x="50" y="95"/>
                    <a:pt x="46" y="96"/>
                    <a:pt x="41" y="96"/>
                  </a:cubicBezTo>
                  <a:cubicBezTo>
                    <a:pt x="37" y="96"/>
                    <a:pt x="33" y="97"/>
                    <a:pt x="29" y="97"/>
                  </a:cubicBezTo>
                  <a:cubicBezTo>
                    <a:pt x="24" y="97"/>
                    <a:pt x="20" y="96"/>
                    <a:pt x="16" y="94"/>
                  </a:cubicBezTo>
                  <a:cubicBezTo>
                    <a:pt x="13" y="93"/>
                    <a:pt x="10" y="91"/>
                    <a:pt x="7" y="88"/>
                  </a:cubicBezTo>
                  <a:cubicBezTo>
                    <a:pt x="5" y="85"/>
                    <a:pt x="3" y="82"/>
                    <a:pt x="2" y="78"/>
                  </a:cubicBezTo>
                  <a:cubicBezTo>
                    <a:pt x="1" y="74"/>
                    <a:pt x="0" y="70"/>
                    <a:pt x="0" y="6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6"/>
                    <a:pt x="3" y="38"/>
                    <a:pt x="7" y="33"/>
                  </a:cubicBezTo>
                  <a:cubicBezTo>
                    <a:pt x="12" y="27"/>
                    <a:pt x="19" y="25"/>
                    <a:pt x="29" y="25"/>
                  </a:cubicBezTo>
                  <a:cubicBezTo>
                    <a:pt x="31" y="25"/>
                    <a:pt x="34" y="25"/>
                    <a:pt x="37" y="25"/>
                  </a:cubicBezTo>
                  <a:cubicBezTo>
                    <a:pt x="40" y="25"/>
                    <a:pt x="42" y="26"/>
                    <a:pt x="45" y="26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1"/>
                    <a:pt x="46" y="1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6" y="1"/>
                  </a:cubicBezTo>
                  <a:cubicBezTo>
                    <a:pt x="56" y="1"/>
                    <a:pt x="57" y="2"/>
                    <a:pt x="57" y="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2"/>
                    <a:pt x="57" y="93"/>
                    <a:pt x="56" y="93"/>
                  </a:cubicBezTo>
                  <a:close/>
                  <a:moveTo>
                    <a:pt x="45" y="35"/>
                  </a:moveTo>
                  <a:cubicBezTo>
                    <a:pt x="43" y="35"/>
                    <a:pt x="40" y="35"/>
                    <a:pt x="37" y="35"/>
                  </a:cubicBezTo>
                  <a:cubicBezTo>
                    <a:pt x="34" y="35"/>
                    <a:pt x="31" y="35"/>
                    <a:pt x="29" y="35"/>
                  </a:cubicBezTo>
                  <a:cubicBezTo>
                    <a:pt x="23" y="35"/>
                    <a:pt x="18" y="36"/>
                    <a:pt x="16" y="40"/>
                  </a:cubicBezTo>
                  <a:cubicBezTo>
                    <a:pt x="13" y="44"/>
                    <a:pt x="12" y="49"/>
                    <a:pt x="12" y="5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72"/>
                    <a:pt x="13" y="77"/>
                    <a:pt x="16" y="81"/>
                  </a:cubicBezTo>
                  <a:cubicBezTo>
                    <a:pt x="18" y="85"/>
                    <a:pt x="23" y="87"/>
                    <a:pt x="29" y="87"/>
                  </a:cubicBezTo>
                  <a:cubicBezTo>
                    <a:pt x="32" y="87"/>
                    <a:pt x="34" y="87"/>
                    <a:pt x="37" y="86"/>
                  </a:cubicBezTo>
                  <a:cubicBezTo>
                    <a:pt x="40" y="86"/>
                    <a:pt x="43" y="86"/>
                    <a:pt x="45" y="86"/>
                  </a:cubicBezTo>
                  <a:lnTo>
                    <a:pt x="4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259">
              <a:extLst>
                <a:ext uri="{FF2B5EF4-FFF2-40B4-BE49-F238E27FC236}">
                  <a16:creationId xmlns:a16="http://schemas.microsoft.com/office/drawing/2014/main" id="{AB57744B-1BC2-4D8C-92C6-F9D0C7C6E9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-2298700"/>
              <a:ext cx="180975" cy="219075"/>
            </a:xfrm>
            <a:custGeom>
              <a:avLst/>
              <a:gdLst>
                <a:gd name="T0" fmla="*/ 57 w 60"/>
                <a:gd name="T1" fmla="*/ 39 h 72"/>
                <a:gd name="T2" fmla="*/ 12 w 60"/>
                <a:gd name="T3" fmla="*/ 39 h 72"/>
                <a:gd name="T4" fmla="*/ 12 w 60"/>
                <a:gd name="T5" fmla="*/ 41 h 72"/>
                <a:gd name="T6" fmla="*/ 17 w 60"/>
                <a:gd name="T7" fmla="*/ 57 h 72"/>
                <a:gd name="T8" fmla="*/ 31 w 60"/>
                <a:gd name="T9" fmla="*/ 62 h 72"/>
                <a:gd name="T10" fmla="*/ 43 w 60"/>
                <a:gd name="T11" fmla="*/ 61 h 72"/>
                <a:gd name="T12" fmla="*/ 55 w 60"/>
                <a:gd name="T13" fmla="*/ 60 h 72"/>
                <a:gd name="T14" fmla="*/ 55 w 60"/>
                <a:gd name="T15" fmla="*/ 60 h 72"/>
                <a:gd name="T16" fmla="*/ 57 w 60"/>
                <a:gd name="T17" fmla="*/ 61 h 72"/>
                <a:gd name="T18" fmla="*/ 57 w 60"/>
                <a:gd name="T19" fmla="*/ 62 h 72"/>
                <a:gd name="T20" fmla="*/ 57 w 60"/>
                <a:gd name="T21" fmla="*/ 66 h 72"/>
                <a:gd name="T22" fmla="*/ 57 w 60"/>
                <a:gd name="T23" fmla="*/ 68 h 72"/>
                <a:gd name="T24" fmla="*/ 55 w 60"/>
                <a:gd name="T25" fmla="*/ 69 h 72"/>
                <a:gd name="T26" fmla="*/ 43 w 60"/>
                <a:gd name="T27" fmla="*/ 71 h 72"/>
                <a:gd name="T28" fmla="*/ 31 w 60"/>
                <a:gd name="T29" fmla="*/ 72 h 72"/>
                <a:gd name="T30" fmla="*/ 20 w 60"/>
                <a:gd name="T31" fmla="*/ 70 h 72"/>
                <a:gd name="T32" fmla="*/ 10 w 60"/>
                <a:gd name="T33" fmla="*/ 65 h 72"/>
                <a:gd name="T34" fmla="*/ 3 w 60"/>
                <a:gd name="T35" fmla="*/ 56 h 72"/>
                <a:gd name="T36" fmla="*/ 0 w 60"/>
                <a:gd name="T37" fmla="*/ 41 h 72"/>
                <a:gd name="T38" fmla="*/ 0 w 60"/>
                <a:gd name="T39" fmla="*/ 29 h 72"/>
                <a:gd name="T40" fmla="*/ 8 w 60"/>
                <a:gd name="T41" fmla="*/ 8 h 72"/>
                <a:gd name="T42" fmla="*/ 30 w 60"/>
                <a:gd name="T43" fmla="*/ 0 h 72"/>
                <a:gd name="T44" fmla="*/ 43 w 60"/>
                <a:gd name="T45" fmla="*/ 2 h 72"/>
                <a:gd name="T46" fmla="*/ 52 w 60"/>
                <a:gd name="T47" fmla="*/ 8 h 72"/>
                <a:gd name="T48" fmla="*/ 58 w 60"/>
                <a:gd name="T49" fmla="*/ 17 h 72"/>
                <a:gd name="T50" fmla="*/ 60 w 60"/>
                <a:gd name="T51" fmla="*/ 29 h 72"/>
                <a:gd name="T52" fmla="*/ 60 w 60"/>
                <a:gd name="T53" fmla="*/ 36 h 72"/>
                <a:gd name="T54" fmla="*/ 57 w 60"/>
                <a:gd name="T55" fmla="*/ 39 h 72"/>
                <a:gd name="T56" fmla="*/ 48 w 60"/>
                <a:gd name="T57" fmla="*/ 29 h 72"/>
                <a:gd name="T58" fmla="*/ 43 w 60"/>
                <a:gd name="T59" fmla="*/ 14 h 72"/>
                <a:gd name="T60" fmla="*/ 30 w 60"/>
                <a:gd name="T61" fmla="*/ 10 h 72"/>
                <a:gd name="T62" fmla="*/ 17 w 60"/>
                <a:gd name="T63" fmla="*/ 14 h 72"/>
                <a:gd name="T64" fmla="*/ 12 w 60"/>
                <a:gd name="T65" fmla="*/ 29 h 72"/>
                <a:gd name="T66" fmla="*/ 12 w 60"/>
                <a:gd name="T67" fmla="*/ 31 h 72"/>
                <a:gd name="T68" fmla="*/ 48 w 60"/>
                <a:gd name="T69" fmla="*/ 31 h 72"/>
                <a:gd name="T70" fmla="*/ 48 w 60"/>
                <a:gd name="T71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2">
                  <a:moveTo>
                    <a:pt x="57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9"/>
                    <a:pt x="14" y="54"/>
                    <a:pt x="17" y="57"/>
                  </a:cubicBezTo>
                  <a:cubicBezTo>
                    <a:pt x="20" y="60"/>
                    <a:pt x="25" y="62"/>
                    <a:pt x="31" y="62"/>
                  </a:cubicBezTo>
                  <a:cubicBezTo>
                    <a:pt x="35" y="62"/>
                    <a:pt x="39" y="62"/>
                    <a:pt x="43" y="61"/>
                  </a:cubicBezTo>
                  <a:cubicBezTo>
                    <a:pt x="48" y="61"/>
                    <a:pt x="51" y="61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6" y="60"/>
                    <a:pt x="56" y="60"/>
                    <a:pt x="57" y="61"/>
                  </a:cubicBezTo>
                  <a:cubicBezTo>
                    <a:pt x="57" y="61"/>
                    <a:pt x="57" y="61"/>
                    <a:pt x="57" y="62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7"/>
                    <a:pt x="57" y="68"/>
                    <a:pt x="57" y="68"/>
                  </a:cubicBezTo>
                  <a:cubicBezTo>
                    <a:pt x="56" y="69"/>
                    <a:pt x="56" y="69"/>
                    <a:pt x="55" y="69"/>
                  </a:cubicBezTo>
                  <a:cubicBezTo>
                    <a:pt x="51" y="70"/>
                    <a:pt x="47" y="71"/>
                    <a:pt x="43" y="71"/>
                  </a:cubicBezTo>
                  <a:cubicBezTo>
                    <a:pt x="39" y="71"/>
                    <a:pt x="35" y="72"/>
                    <a:pt x="31" y="72"/>
                  </a:cubicBezTo>
                  <a:cubicBezTo>
                    <a:pt x="27" y="72"/>
                    <a:pt x="23" y="71"/>
                    <a:pt x="20" y="70"/>
                  </a:cubicBezTo>
                  <a:cubicBezTo>
                    <a:pt x="16" y="69"/>
                    <a:pt x="13" y="67"/>
                    <a:pt x="10" y="65"/>
                  </a:cubicBezTo>
                  <a:cubicBezTo>
                    <a:pt x="7" y="63"/>
                    <a:pt x="5" y="60"/>
                    <a:pt x="3" y="56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2"/>
                    <a:pt x="20" y="0"/>
                    <a:pt x="30" y="0"/>
                  </a:cubicBezTo>
                  <a:cubicBezTo>
                    <a:pt x="35" y="0"/>
                    <a:pt x="39" y="0"/>
                    <a:pt x="43" y="2"/>
                  </a:cubicBezTo>
                  <a:cubicBezTo>
                    <a:pt x="47" y="3"/>
                    <a:pt x="50" y="5"/>
                    <a:pt x="52" y="8"/>
                  </a:cubicBezTo>
                  <a:cubicBezTo>
                    <a:pt x="55" y="10"/>
                    <a:pt x="56" y="14"/>
                    <a:pt x="58" y="17"/>
                  </a:cubicBezTo>
                  <a:cubicBezTo>
                    <a:pt x="59" y="21"/>
                    <a:pt x="60" y="25"/>
                    <a:pt x="60" y="29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8"/>
                    <a:pt x="59" y="39"/>
                    <a:pt x="57" y="39"/>
                  </a:cubicBezTo>
                  <a:close/>
                  <a:moveTo>
                    <a:pt x="48" y="29"/>
                  </a:moveTo>
                  <a:cubicBezTo>
                    <a:pt x="48" y="22"/>
                    <a:pt x="46" y="17"/>
                    <a:pt x="43" y="14"/>
                  </a:cubicBezTo>
                  <a:cubicBezTo>
                    <a:pt x="40" y="11"/>
                    <a:pt x="36" y="10"/>
                    <a:pt x="30" y="10"/>
                  </a:cubicBezTo>
                  <a:cubicBezTo>
                    <a:pt x="24" y="10"/>
                    <a:pt x="20" y="11"/>
                    <a:pt x="17" y="14"/>
                  </a:cubicBezTo>
                  <a:cubicBezTo>
                    <a:pt x="14" y="18"/>
                    <a:pt x="12" y="23"/>
                    <a:pt x="12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260">
              <a:extLst>
                <a:ext uri="{FF2B5EF4-FFF2-40B4-BE49-F238E27FC236}">
                  <a16:creationId xmlns:a16="http://schemas.microsoft.com/office/drawing/2014/main" id="{141BCB33-DD14-4558-B5A9-340C860D3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-2298700"/>
              <a:ext cx="147637" cy="219075"/>
            </a:xfrm>
            <a:custGeom>
              <a:avLst/>
              <a:gdLst>
                <a:gd name="T0" fmla="*/ 49 w 49"/>
                <a:gd name="T1" fmla="*/ 53 h 72"/>
                <a:gd name="T2" fmla="*/ 42 w 49"/>
                <a:gd name="T3" fmla="*/ 67 h 72"/>
                <a:gd name="T4" fmla="*/ 24 w 49"/>
                <a:gd name="T5" fmla="*/ 72 h 72"/>
                <a:gd name="T6" fmla="*/ 20 w 49"/>
                <a:gd name="T7" fmla="*/ 71 h 72"/>
                <a:gd name="T8" fmla="*/ 14 w 49"/>
                <a:gd name="T9" fmla="*/ 71 h 72"/>
                <a:gd name="T10" fmla="*/ 8 w 49"/>
                <a:gd name="T11" fmla="*/ 70 h 72"/>
                <a:gd name="T12" fmla="*/ 3 w 49"/>
                <a:gd name="T13" fmla="*/ 70 h 72"/>
                <a:gd name="T14" fmla="*/ 0 w 49"/>
                <a:gd name="T15" fmla="*/ 67 h 72"/>
                <a:gd name="T16" fmla="*/ 0 w 49"/>
                <a:gd name="T17" fmla="*/ 63 h 72"/>
                <a:gd name="T18" fmla="*/ 1 w 49"/>
                <a:gd name="T19" fmla="*/ 61 h 72"/>
                <a:gd name="T20" fmla="*/ 3 w 49"/>
                <a:gd name="T21" fmla="*/ 61 h 72"/>
                <a:gd name="T22" fmla="*/ 3 w 49"/>
                <a:gd name="T23" fmla="*/ 61 h 72"/>
                <a:gd name="T24" fmla="*/ 8 w 49"/>
                <a:gd name="T25" fmla="*/ 61 h 72"/>
                <a:gd name="T26" fmla="*/ 14 w 49"/>
                <a:gd name="T27" fmla="*/ 62 h 72"/>
                <a:gd name="T28" fmla="*/ 20 w 49"/>
                <a:gd name="T29" fmla="*/ 62 h 72"/>
                <a:gd name="T30" fmla="*/ 24 w 49"/>
                <a:gd name="T31" fmla="*/ 62 h 72"/>
                <a:gd name="T32" fmla="*/ 34 w 49"/>
                <a:gd name="T33" fmla="*/ 60 h 72"/>
                <a:gd name="T34" fmla="*/ 37 w 49"/>
                <a:gd name="T35" fmla="*/ 53 h 72"/>
                <a:gd name="T36" fmla="*/ 35 w 49"/>
                <a:gd name="T37" fmla="*/ 48 h 72"/>
                <a:gd name="T38" fmla="*/ 27 w 49"/>
                <a:gd name="T39" fmla="*/ 42 h 72"/>
                <a:gd name="T40" fmla="*/ 14 w 49"/>
                <a:gd name="T41" fmla="*/ 35 h 72"/>
                <a:gd name="T42" fmla="*/ 4 w 49"/>
                <a:gd name="T43" fmla="*/ 27 h 72"/>
                <a:gd name="T44" fmla="*/ 0 w 49"/>
                <a:gd name="T45" fmla="*/ 17 h 72"/>
                <a:gd name="T46" fmla="*/ 2 w 49"/>
                <a:gd name="T47" fmla="*/ 8 h 72"/>
                <a:gd name="T48" fmla="*/ 7 w 49"/>
                <a:gd name="T49" fmla="*/ 3 h 72"/>
                <a:gd name="T50" fmla="*/ 15 w 49"/>
                <a:gd name="T51" fmla="*/ 0 h 72"/>
                <a:gd name="T52" fmla="*/ 24 w 49"/>
                <a:gd name="T53" fmla="*/ 0 h 72"/>
                <a:gd name="T54" fmla="*/ 35 w 49"/>
                <a:gd name="T55" fmla="*/ 0 h 72"/>
                <a:gd name="T56" fmla="*/ 45 w 49"/>
                <a:gd name="T57" fmla="*/ 1 h 72"/>
                <a:gd name="T58" fmla="*/ 48 w 49"/>
                <a:gd name="T59" fmla="*/ 4 h 72"/>
                <a:gd name="T60" fmla="*/ 48 w 49"/>
                <a:gd name="T61" fmla="*/ 8 h 72"/>
                <a:gd name="T62" fmla="*/ 45 w 49"/>
                <a:gd name="T63" fmla="*/ 10 h 72"/>
                <a:gd name="T64" fmla="*/ 45 w 49"/>
                <a:gd name="T65" fmla="*/ 10 h 72"/>
                <a:gd name="T66" fmla="*/ 36 w 49"/>
                <a:gd name="T67" fmla="*/ 10 h 72"/>
                <a:gd name="T68" fmla="*/ 24 w 49"/>
                <a:gd name="T69" fmla="*/ 9 h 72"/>
                <a:gd name="T70" fmla="*/ 15 w 49"/>
                <a:gd name="T71" fmla="*/ 11 h 72"/>
                <a:gd name="T72" fmla="*/ 12 w 49"/>
                <a:gd name="T73" fmla="*/ 17 h 72"/>
                <a:gd name="T74" fmla="*/ 14 w 49"/>
                <a:gd name="T75" fmla="*/ 22 h 72"/>
                <a:gd name="T76" fmla="*/ 21 w 49"/>
                <a:gd name="T77" fmla="*/ 26 h 72"/>
                <a:gd name="T78" fmla="*/ 34 w 49"/>
                <a:gd name="T79" fmla="*/ 34 h 72"/>
                <a:gd name="T80" fmla="*/ 46 w 49"/>
                <a:gd name="T81" fmla="*/ 43 h 72"/>
                <a:gd name="T82" fmla="*/ 49 w 49"/>
                <a:gd name="T83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72">
                  <a:moveTo>
                    <a:pt x="49" y="53"/>
                  </a:moveTo>
                  <a:cubicBezTo>
                    <a:pt x="49" y="59"/>
                    <a:pt x="47" y="64"/>
                    <a:pt x="42" y="67"/>
                  </a:cubicBezTo>
                  <a:cubicBezTo>
                    <a:pt x="38" y="70"/>
                    <a:pt x="32" y="72"/>
                    <a:pt x="24" y="72"/>
                  </a:cubicBezTo>
                  <a:cubicBezTo>
                    <a:pt x="23" y="72"/>
                    <a:pt x="21" y="71"/>
                    <a:pt x="20" y="71"/>
                  </a:cubicBezTo>
                  <a:cubicBezTo>
                    <a:pt x="18" y="71"/>
                    <a:pt x="16" y="71"/>
                    <a:pt x="14" y="71"/>
                  </a:cubicBezTo>
                  <a:cubicBezTo>
                    <a:pt x="12" y="71"/>
                    <a:pt x="10" y="71"/>
                    <a:pt x="8" y="70"/>
                  </a:cubicBezTo>
                  <a:cubicBezTo>
                    <a:pt x="6" y="70"/>
                    <a:pt x="5" y="70"/>
                    <a:pt x="3" y="70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0" y="62"/>
                    <a:pt x="1" y="61"/>
                  </a:cubicBezTo>
                  <a:cubicBezTo>
                    <a:pt x="1" y="61"/>
                    <a:pt x="2" y="61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5" y="61"/>
                    <a:pt x="6" y="61"/>
                    <a:pt x="8" y="61"/>
                  </a:cubicBezTo>
                  <a:cubicBezTo>
                    <a:pt x="10" y="61"/>
                    <a:pt x="12" y="62"/>
                    <a:pt x="14" y="62"/>
                  </a:cubicBezTo>
                  <a:cubicBezTo>
                    <a:pt x="16" y="62"/>
                    <a:pt x="18" y="62"/>
                    <a:pt x="20" y="62"/>
                  </a:cubicBezTo>
                  <a:cubicBezTo>
                    <a:pt x="21" y="62"/>
                    <a:pt x="23" y="62"/>
                    <a:pt x="24" y="62"/>
                  </a:cubicBezTo>
                  <a:cubicBezTo>
                    <a:pt x="28" y="62"/>
                    <a:pt x="32" y="61"/>
                    <a:pt x="34" y="60"/>
                  </a:cubicBezTo>
                  <a:cubicBezTo>
                    <a:pt x="36" y="59"/>
                    <a:pt x="37" y="57"/>
                    <a:pt x="37" y="53"/>
                  </a:cubicBezTo>
                  <a:cubicBezTo>
                    <a:pt x="37" y="51"/>
                    <a:pt x="37" y="49"/>
                    <a:pt x="35" y="48"/>
                  </a:cubicBezTo>
                  <a:cubicBezTo>
                    <a:pt x="34" y="47"/>
                    <a:pt x="31" y="45"/>
                    <a:pt x="27" y="42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0" y="32"/>
                    <a:pt x="6" y="30"/>
                    <a:pt x="4" y="27"/>
                  </a:cubicBezTo>
                  <a:cubicBezTo>
                    <a:pt x="1" y="24"/>
                    <a:pt x="0" y="21"/>
                    <a:pt x="0" y="17"/>
                  </a:cubicBezTo>
                  <a:cubicBezTo>
                    <a:pt x="0" y="13"/>
                    <a:pt x="1" y="11"/>
                    <a:pt x="2" y="8"/>
                  </a:cubicBezTo>
                  <a:cubicBezTo>
                    <a:pt x="3" y="6"/>
                    <a:pt x="5" y="5"/>
                    <a:pt x="7" y="3"/>
                  </a:cubicBezTo>
                  <a:cubicBezTo>
                    <a:pt x="9" y="2"/>
                    <a:pt x="12" y="1"/>
                    <a:pt x="15" y="0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8" y="0"/>
                    <a:pt x="32" y="0"/>
                    <a:pt x="35" y="0"/>
                  </a:cubicBezTo>
                  <a:cubicBezTo>
                    <a:pt x="39" y="0"/>
                    <a:pt x="42" y="1"/>
                    <a:pt x="45" y="1"/>
                  </a:cubicBezTo>
                  <a:cubicBezTo>
                    <a:pt x="47" y="2"/>
                    <a:pt x="48" y="2"/>
                    <a:pt x="48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10"/>
                    <a:pt x="47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0"/>
                    <a:pt x="40" y="10"/>
                    <a:pt x="36" y="10"/>
                  </a:cubicBezTo>
                  <a:cubicBezTo>
                    <a:pt x="32" y="9"/>
                    <a:pt x="28" y="9"/>
                    <a:pt x="24" y="9"/>
                  </a:cubicBezTo>
                  <a:cubicBezTo>
                    <a:pt x="21" y="9"/>
                    <a:pt x="18" y="10"/>
                    <a:pt x="15" y="11"/>
                  </a:cubicBezTo>
                  <a:cubicBezTo>
                    <a:pt x="13" y="11"/>
                    <a:pt x="12" y="13"/>
                    <a:pt x="12" y="17"/>
                  </a:cubicBezTo>
                  <a:cubicBezTo>
                    <a:pt x="12" y="19"/>
                    <a:pt x="13" y="20"/>
                    <a:pt x="14" y="22"/>
                  </a:cubicBezTo>
                  <a:cubicBezTo>
                    <a:pt x="16" y="23"/>
                    <a:pt x="18" y="25"/>
                    <a:pt x="21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37"/>
                    <a:pt x="44" y="40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261">
              <a:extLst>
                <a:ext uri="{FF2B5EF4-FFF2-40B4-BE49-F238E27FC236}">
                  <a16:creationId xmlns:a16="http://schemas.microsoft.com/office/drawing/2014/main" id="{7D5DADA4-8E5D-41C3-BA31-B66280542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-2116138"/>
              <a:ext cx="165100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262">
              <a:extLst>
                <a:ext uri="{FF2B5EF4-FFF2-40B4-BE49-F238E27FC236}">
                  <a16:creationId xmlns:a16="http://schemas.microsoft.com/office/drawing/2014/main" id="{879E09DE-5F13-4BB6-88CF-074BC7521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-2374900"/>
              <a:ext cx="168275" cy="292100"/>
            </a:xfrm>
            <a:custGeom>
              <a:avLst/>
              <a:gdLst>
                <a:gd name="T0" fmla="*/ 7 w 56"/>
                <a:gd name="T1" fmla="*/ 5 h 96"/>
                <a:gd name="T2" fmla="*/ 30 w 56"/>
                <a:gd name="T3" fmla="*/ 0 h 96"/>
                <a:gd name="T4" fmla="*/ 41 w 56"/>
                <a:gd name="T5" fmla="*/ 0 h 96"/>
                <a:gd name="T6" fmla="*/ 52 w 56"/>
                <a:gd name="T7" fmla="*/ 2 h 96"/>
                <a:gd name="T8" fmla="*/ 54 w 56"/>
                <a:gd name="T9" fmla="*/ 3 h 96"/>
                <a:gd name="T10" fmla="*/ 54 w 56"/>
                <a:gd name="T11" fmla="*/ 5 h 96"/>
                <a:gd name="T12" fmla="*/ 54 w 56"/>
                <a:gd name="T13" fmla="*/ 9 h 96"/>
                <a:gd name="T14" fmla="*/ 52 w 56"/>
                <a:gd name="T15" fmla="*/ 12 h 96"/>
                <a:gd name="T16" fmla="*/ 52 w 56"/>
                <a:gd name="T17" fmla="*/ 12 h 96"/>
                <a:gd name="T18" fmla="*/ 41 w 56"/>
                <a:gd name="T19" fmla="*/ 10 h 96"/>
                <a:gd name="T20" fmla="*/ 30 w 56"/>
                <a:gd name="T21" fmla="*/ 10 h 96"/>
                <a:gd name="T22" fmla="*/ 15 w 56"/>
                <a:gd name="T23" fmla="*/ 13 h 96"/>
                <a:gd name="T24" fmla="*/ 11 w 56"/>
                <a:gd name="T25" fmla="*/ 23 h 96"/>
                <a:gd name="T26" fmla="*/ 11 w 56"/>
                <a:gd name="T27" fmla="*/ 28 h 96"/>
                <a:gd name="T28" fmla="*/ 13 w 56"/>
                <a:gd name="T29" fmla="*/ 32 h 96"/>
                <a:gd name="T30" fmla="*/ 17 w 56"/>
                <a:gd name="T31" fmla="*/ 36 h 96"/>
                <a:gd name="T32" fmla="*/ 24 w 56"/>
                <a:gd name="T33" fmla="*/ 41 h 96"/>
                <a:gd name="T34" fmla="*/ 36 w 56"/>
                <a:gd name="T35" fmla="*/ 49 h 96"/>
                <a:gd name="T36" fmla="*/ 51 w 56"/>
                <a:gd name="T37" fmla="*/ 65 h 96"/>
                <a:gd name="T38" fmla="*/ 56 w 56"/>
                <a:gd name="T39" fmla="*/ 83 h 96"/>
                <a:gd name="T40" fmla="*/ 56 w 56"/>
                <a:gd name="T41" fmla="*/ 93 h 96"/>
                <a:gd name="T42" fmla="*/ 55 w 56"/>
                <a:gd name="T43" fmla="*/ 95 h 96"/>
                <a:gd name="T44" fmla="*/ 53 w 56"/>
                <a:gd name="T45" fmla="*/ 96 h 96"/>
                <a:gd name="T46" fmla="*/ 3 w 56"/>
                <a:gd name="T47" fmla="*/ 96 h 96"/>
                <a:gd name="T48" fmla="*/ 2 w 56"/>
                <a:gd name="T49" fmla="*/ 95 h 96"/>
                <a:gd name="T50" fmla="*/ 1 w 56"/>
                <a:gd name="T51" fmla="*/ 93 h 96"/>
                <a:gd name="T52" fmla="*/ 1 w 56"/>
                <a:gd name="T53" fmla="*/ 88 h 96"/>
                <a:gd name="T54" fmla="*/ 2 w 56"/>
                <a:gd name="T55" fmla="*/ 86 h 96"/>
                <a:gd name="T56" fmla="*/ 3 w 56"/>
                <a:gd name="T57" fmla="*/ 85 h 96"/>
                <a:gd name="T58" fmla="*/ 46 w 56"/>
                <a:gd name="T59" fmla="*/ 85 h 96"/>
                <a:gd name="T60" fmla="*/ 46 w 56"/>
                <a:gd name="T61" fmla="*/ 83 h 96"/>
                <a:gd name="T62" fmla="*/ 45 w 56"/>
                <a:gd name="T63" fmla="*/ 75 h 96"/>
                <a:gd name="T64" fmla="*/ 42 w 56"/>
                <a:gd name="T65" fmla="*/ 69 h 96"/>
                <a:gd name="T66" fmla="*/ 37 w 56"/>
                <a:gd name="T67" fmla="*/ 62 h 96"/>
                <a:gd name="T68" fmla="*/ 28 w 56"/>
                <a:gd name="T69" fmla="*/ 56 h 96"/>
                <a:gd name="T70" fmla="*/ 16 w 56"/>
                <a:gd name="T71" fmla="*/ 47 h 96"/>
                <a:gd name="T72" fmla="*/ 3 w 56"/>
                <a:gd name="T73" fmla="*/ 36 h 96"/>
                <a:gd name="T74" fmla="*/ 0 w 56"/>
                <a:gd name="T75" fmla="*/ 23 h 96"/>
                <a:gd name="T76" fmla="*/ 7 w 56"/>
                <a:gd name="T77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96">
                  <a:moveTo>
                    <a:pt x="7" y="5"/>
                  </a:moveTo>
                  <a:cubicBezTo>
                    <a:pt x="12" y="2"/>
                    <a:pt x="19" y="0"/>
                    <a:pt x="30" y="0"/>
                  </a:cubicBezTo>
                  <a:cubicBezTo>
                    <a:pt x="33" y="0"/>
                    <a:pt x="37" y="0"/>
                    <a:pt x="41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3" y="3"/>
                    <a:pt x="53" y="3"/>
                    <a:pt x="54" y="3"/>
                  </a:cubicBezTo>
                  <a:cubicBezTo>
                    <a:pt x="54" y="3"/>
                    <a:pt x="54" y="4"/>
                    <a:pt x="54" y="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1"/>
                    <a:pt x="54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8" y="11"/>
                    <a:pt x="45" y="11"/>
                    <a:pt x="41" y="10"/>
                  </a:cubicBezTo>
                  <a:cubicBezTo>
                    <a:pt x="37" y="10"/>
                    <a:pt x="33" y="10"/>
                    <a:pt x="30" y="10"/>
                  </a:cubicBezTo>
                  <a:cubicBezTo>
                    <a:pt x="23" y="10"/>
                    <a:pt x="18" y="11"/>
                    <a:pt x="15" y="13"/>
                  </a:cubicBezTo>
                  <a:cubicBezTo>
                    <a:pt x="12" y="15"/>
                    <a:pt x="11" y="18"/>
                    <a:pt x="11" y="23"/>
                  </a:cubicBezTo>
                  <a:cubicBezTo>
                    <a:pt x="11" y="25"/>
                    <a:pt x="11" y="26"/>
                    <a:pt x="11" y="28"/>
                  </a:cubicBezTo>
                  <a:cubicBezTo>
                    <a:pt x="12" y="29"/>
                    <a:pt x="12" y="31"/>
                    <a:pt x="13" y="32"/>
                  </a:cubicBezTo>
                  <a:cubicBezTo>
                    <a:pt x="14" y="33"/>
                    <a:pt x="16" y="35"/>
                    <a:pt x="17" y="36"/>
                  </a:cubicBezTo>
                  <a:cubicBezTo>
                    <a:pt x="19" y="37"/>
                    <a:pt x="21" y="39"/>
                    <a:pt x="24" y="41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43" y="54"/>
                    <a:pt x="48" y="59"/>
                    <a:pt x="51" y="65"/>
                  </a:cubicBezTo>
                  <a:cubicBezTo>
                    <a:pt x="54" y="70"/>
                    <a:pt x="56" y="76"/>
                    <a:pt x="56" y="8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4"/>
                    <a:pt x="56" y="94"/>
                    <a:pt x="55" y="95"/>
                  </a:cubicBezTo>
                  <a:cubicBezTo>
                    <a:pt x="55" y="95"/>
                    <a:pt x="54" y="96"/>
                    <a:pt x="5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" y="95"/>
                    <a:pt x="2" y="95"/>
                  </a:cubicBezTo>
                  <a:cubicBezTo>
                    <a:pt x="1" y="94"/>
                    <a:pt x="1" y="94"/>
                    <a:pt x="1" y="9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7"/>
                    <a:pt x="1" y="86"/>
                    <a:pt x="2" y="86"/>
                  </a:cubicBezTo>
                  <a:cubicBezTo>
                    <a:pt x="2" y="86"/>
                    <a:pt x="3" y="85"/>
                    <a:pt x="3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0"/>
                    <a:pt x="46" y="77"/>
                    <a:pt x="45" y="75"/>
                  </a:cubicBezTo>
                  <a:cubicBezTo>
                    <a:pt x="44" y="73"/>
                    <a:pt x="44" y="71"/>
                    <a:pt x="42" y="69"/>
                  </a:cubicBezTo>
                  <a:cubicBezTo>
                    <a:pt x="41" y="66"/>
                    <a:pt x="39" y="64"/>
                    <a:pt x="37" y="62"/>
                  </a:cubicBezTo>
                  <a:cubicBezTo>
                    <a:pt x="35" y="60"/>
                    <a:pt x="32" y="58"/>
                    <a:pt x="28" y="5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0" y="43"/>
                    <a:pt x="6" y="39"/>
                    <a:pt x="3" y="36"/>
                  </a:cubicBezTo>
                  <a:cubicBezTo>
                    <a:pt x="1" y="32"/>
                    <a:pt x="0" y="28"/>
                    <a:pt x="0" y="23"/>
                  </a:cubicBezTo>
                  <a:cubicBezTo>
                    <a:pt x="0" y="15"/>
                    <a:pt x="2" y="9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FE5283-B009-4EE3-A9B2-2F7A4D62AD40}"/>
              </a:ext>
            </a:extLst>
          </p:cNvPr>
          <p:cNvSpPr/>
          <p:nvPr/>
        </p:nvSpPr>
        <p:spPr>
          <a:xfrm>
            <a:off x="8223823" y="720198"/>
            <a:ext cx="3167626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Empowering Talent In Emerging Markets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8223822" y="2351591"/>
            <a:ext cx="3167627" cy="323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Unlike traditional outsourcing, we want to provide extraordinary value to our customers by investing our profits into the design talent in Indonesia.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Whether it’s by educating our employees with our in house academy or by simply providing an incredible work environment with in-house gym, full health care, nutritional food and frequent social activities, we’re fully committed to empowering talents in emerging markets.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We’re leaders In redefining the traditional approach of outsourcing.</a:t>
            </a:r>
          </a:p>
        </p:txBody>
      </p:sp>
    </p:spTree>
    <p:extLst>
      <p:ext uri="{BB962C8B-B14F-4D97-AF65-F5344CB8AC3E}">
        <p14:creationId xmlns:p14="http://schemas.microsoft.com/office/powerpoint/2010/main" val="16159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group of people in a room&#10;&#10;Description automatically generated">
            <a:extLst>
              <a:ext uri="{FF2B5EF4-FFF2-40B4-BE49-F238E27FC236}">
                <a16:creationId xmlns:a16="http://schemas.microsoft.com/office/drawing/2014/main" id="{72E69CDC-141D-447E-8C00-6AEA05165F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62407"/>
            <a:ext cx="10350500" cy="127679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09DEF9-DEF7-443B-B02B-D57ECFB2A2E1}"/>
              </a:ext>
            </a:extLst>
          </p:cNvPr>
          <p:cNvSpPr/>
          <p:nvPr/>
        </p:nvSpPr>
        <p:spPr>
          <a:xfrm>
            <a:off x="0" y="1562409"/>
            <a:ext cx="10350500" cy="127679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2EDE2-A9CB-4E83-B468-1980BF94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519" y="934987"/>
            <a:ext cx="6319982" cy="609398"/>
          </a:xfrm>
        </p:spPr>
        <p:txBody>
          <a:bodyPr wrap="square">
            <a:spAutoFit/>
          </a:bodyPr>
          <a:lstStyle/>
          <a:p>
            <a:pPr algn="r"/>
            <a:r>
              <a:rPr lang="en-US" sz="4400" dirty="0"/>
              <a:t>This is RACI Matrix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254EEE6-E4B1-4233-BF01-3B0C2B1E05FD}"/>
              </a:ext>
            </a:extLst>
          </p:cNvPr>
          <p:cNvSpPr txBox="1">
            <a:spLocks/>
          </p:cNvSpPr>
          <p:nvPr/>
        </p:nvSpPr>
        <p:spPr>
          <a:xfrm>
            <a:off x="687313" y="2027998"/>
            <a:ext cx="926536" cy="1592744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5EE81EE-C088-4BFD-AF85-690773859FCD}"/>
              </a:ext>
            </a:extLst>
          </p:cNvPr>
          <p:cNvSpPr txBox="1">
            <a:spLocks/>
          </p:cNvSpPr>
          <p:nvPr/>
        </p:nvSpPr>
        <p:spPr>
          <a:xfrm>
            <a:off x="3660038" y="2027998"/>
            <a:ext cx="969817" cy="1592744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88353A2-8789-487C-9064-D1BF2D439E6A}"/>
              </a:ext>
            </a:extLst>
          </p:cNvPr>
          <p:cNvSpPr txBox="1">
            <a:spLocks/>
          </p:cNvSpPr>
          <p:nvPr/>
        </p:nvSpPr>
        <p:spPr>
          <a:xfrm>
            <a:off x="6569414" y="2051810"/>
            <a:ext cx="862416" cy="1592744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28260C3-1066-4232-BDB5-1E4E71B806A6}"/>
              </a:ext>
            </a:extLst>
          </p:cNvPr>
          <p:cNvSpPr txBox="1">
            <a:spLocks/>
          </p:cNvSpPr>
          <p:nvPr/>
        </p:nvSpPr>
        <p:spPr>
          <a:xfrm>
            <a:off x="9497839" y="2027998"/>
            <a:ext cx="407163" cy="1592744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5DF9F-DB5F-4611-A65B-475FCF94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63C-1FAD-4A6C-AF77-DBDFAF2C604C}" type="datetime7">
              <a:rPr lang="en-US" smtClean="0"/>
              <a:t>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67247-DE05-43B1-8F48-B9B23837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Your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95C26-8C67-4295-8B31-AA905AFA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F774-AFB9-4ACA-8096-2262832C063F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6FC5D6-9D83-47D8-B62E-887043951742}"/>
              </a:ext>
            </a:extLst>
          </p:cNvPr>
          <p:cNvSpPr txBox="1">
            <a:spLocks/>
          </p:cNvSpPr>
          <p:nvPr/>
        </p:nvSpPr>
        <p:spPr>
          <a:xfrm>
            <a:off x="600075" y="3661904"/>
            <a:ext cx="132292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Responsible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A58E85-8F63-4A4C-834B-4C5B1F9AEE25}"/>
              </a:ext>
            </a:extLst>
          </p:cNvPr>
          <p:cNvSpPr txBox="1">
            <a:spLocks/>
          </p:cNvSpPr>
          <p:nvPr/>
        </p:nvSpPr>
        <p:spPr>
          <a:xfrm>
            <a:off x="600075" y="4296882"/>
            <a:ext cx="2192286" cy="1036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Who is/will be doing this task?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Who is assigned to work on this task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F5707B-AC7E-435C-83EC-38C6C011A600}"/>
              </a:ext>
            </a:extLst>
          </p:cNvPr>
          <p:cNvSpPr/>
          <p:nvPr/>
        </p:nvSpPr>
        <p:spPr>
          <a:xfrm rot="16200000">
            <a:off x="671642" y="4020926"/>
            <a:ext cx="50800" cy="1939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DCE075-BE4C-44C1-8B3E-3818A48C40E9}"/>
              </a:ext>
            </a:extLst>
          </p:cNvPr>
          <p:cNvSpPr txBox="1">
            <a:spLocks/>
          </p:cNvSpPr>
          <p:nvPr/>
        </p:nvSpPr>
        <p:spPr>
          <a:xfrm>
            <a:off x="3533263" y="3661904"/>
            <a:ext cx="1333057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Accountable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48713-B4A2-4FC1-8C1C-7A2B82926C72}"/>
              </a:ext>
            </a:extLst>
          </p:cNvPr>
          <p:cNvSpPr txBox="1">
            <a:spLocks/>
          </p:cNvSpPr>
          <p:nvPr/>
        </p:nvSpPr>
        <p:spPr>
          <a:xfrm>
            <a:off x="3533263" y="4296882"/>
            <a:ext cx="2192286" cy="1036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Who’s head will roll if this goes wrong?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Who has the authority to take decision?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AAEF8-BAC5-46F9-9100-ED9A2B166649}"/>
              </a:ext>
            </a:extLst>
          </p:cNvPr>
          <p:cNvSpPr/>
          <p:nvPr/>
        </p:nvSpPr>
        <p:spPr>
          <a:xfrm rot="16200000">
            <a:off x="3604830" y="4020926"/>
            <a:ext cx="50800" cy="1939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FE2A0B-42E1-4466-90C5-781A72AFB122}"/>
              </a:ext>
            </a:extLst>
          </p:cNvPr>
          <p:cNvSpPr txBox="1">
            <a:spLocks/>
          </p:cNvSpPr>
          <p:nvPr/>
        </p:nvSpPr>
        <p:spPr>
          <a:xfrm>
            <a:off x="6466451" y="3661904"/>
            <a:ext cx="1084079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Consulted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068F13C-CBF8-45E6-B194-3CC7462E6821}"/>
              </a:ext>
            </a:extLst>
          </p:cNvPr>
          <p:cNvSpPr txBox="1">
            <a:spLocks/>
          </p:cNvSpPr>
          <p:nvPr/>
        </p:nvSpPr>
        <p:spPr>
          <a:xfrm>
            <a:off x="6466451" y="4296882"/>
            <a:ext cx="2192286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Anyone who can tell me more about this task?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Any stakeholder already identified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0A812F-A342-4763-8EEC-C5B0A3CC6BF1}"/>
              </a:ext>
            </a:extLst>
          </p:cNvPr>
          <p:cNvSpPr/>
          <p:nvPr/>
        </p:nvSpPr>
        <p:spPr>
          <a:xfrm rot="16200000">
            <a:off x="6538018" y="4020926"/>
            <a:ext cx="50800" cy="1939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FA6191-49BB-4F98-98DC-8146ECD21609}"/>
              </a:ext>
            </a:extLst>
          </p:cNvPr>
          <p:cNvSpPr txBox="1">
            <a:spLocks/>
          </p:cNvSpPr>
          <p:nvPr/>
        </p:nvSpPr>
        <p:spPr>
          <a:xfrm>
            <a:off x="9399639" y="3661904"/>
            <a:ext cx="97193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Informed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0D2FBF-80EE-48F3-B491-2FCD5D012327}"/>
              </a:ext>
            </a:extLst>
          </p:cNvPr>
          <p:cNvSpPr txBox="1">
            <a:spLocks/>
          </p:cNvSpPr>
          <p:nvPr/>
        </p:nvSpPr>
        <p:spPr>
          <a:xfrm>
            <a:off x="9399639" y="4296882"/>
            <a:ext cx="2192286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Anyone whose work depends on this task?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Who has to be kept updated about the progress?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87E325-631B-4731-ADFA-6F3B0F47F448}"/>
              </a:ext>
            </a:extLst>
          </p:cNvPr>
          <p:cNvSpPr/>
          <p:nvPr/>
        </p:nvSpPr>
        <p:spPr>
          <a:xfrm rot="16200000">
            <a:off x="9471206" y="4020926"/>
            <a:ext cx="50800" cy="1939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4CCBAD-E0E0-4B4C-B761-405212D73B4A}"/>
              </a:ext>
            </a:extLst>
          </p:cNvPr>
          <p:cNvCxnSpPr/>
          <p:nvPr/>
        </p:nvCxnSpPr>
        <p:spPr>
          <a:xfrm>
            <a:off x="3162812" y="3661904"/>
            <a:ext cx="0" cy="19173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5925AB-50BD-4024-AD7F-54821DD9B889}"/>
              </a:ext>
            </a:extLst>
          </p:cNvPr>
          <p:cNvCxnSpPr/>
          <p:nvPr/>
        </p:nvCxnSpPr>
        <p:spPr>
          <a:xfrm>
            <a:off x="6096000" y="3661904"/>
            <a:ext cx="0" cy="19173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A3A030-A8B9-4F3E-807E-D54948F95C69}"/>
              </a:ext>
            </a:extLst>
          </p:cNvPr>
          <p:cNvCxnSpPr/>
          <p:nvPr/>
        </p:nvCxnSpPr>
        <p:spPr>
          <a:xfrm>
            <a:off x="9029188" y="3661904"/>
            <a:ext cx="0" cy="19173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3401FEBE-D2DC-4952-BC67-D9545E50CB8B}"/>
              </a:ext>
            </a:extLst>
          </p:cNvPr>
          <p:cNvSpPr txBox="1">
            <a:spLocks/>
          </p:cNvSpPr>
          <p:nvPr/>
        </p:nvSpPr>
        <p:spPr>
          <a:xfrm>
            <a:off x="535428" y="2027998"/>
            <a:ext cx="926536" cy="1592744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rgbClr val="F2293A"/>
                </a:solidFill>
              </a:rPr>
              <a:t>R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2BEEB76-4FEB-4CB9-B386-E739157D960B}"/>
              </a:ext>
            </a:extLst>
          </p:cNvPr>
          <p:cNvSpPr txBox="1">
            <a:spLocks/>
          </p:cNvSpPr>
          <p:nvPr/>
        </p:nvSpPr>
        <p:spPr>
          <a:xfrm>
            <a:off x="3498113" y="2027998"/>
            <a:ext cx="969817" cy="1592744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rgbClr val="F2293A"/>
                </a:solidFill>
              </a:rPr>
              <a:t>A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DB118E1-9C3A-4BE7-81C8-A077E1C1D6BF}"/>
              </a:ext>
            </a:extLst>
          </p:cNvPr>
          <p:cNvSpPr txBox="1">
            <a:spLocks/>
          </p:cNvSpPr>
          <p:nvPr/>
        </p:nvSpPr>
        <p:spPr>
          <a:xfrm>
            <a:off x="6431301" y="2027998"/>
            <a:ext cx="862416" cy="1592744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rgbClr val="F2293A"/>
                </a:solidFill>
              </a:rPr>
              <a:t>C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4B4931C-3B58-4676-8ED9-C63447304E19}"/>
              </a:ext>
            </a:extLst>
          </p:cNvPr>
          <p:cNvSpPr txBox="1">
            <a:spLocks/>
          </p:cNvSpPr>
          <p:nvPr/>
        </p:nvSpPr>
        <p:spPr>
          <a:xfrm>
            <a:off x="9364489" y="2027998"/>
            <a:ext cx="407163" cy="1592744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rgbClr val="F2293A"/>
                </a:solidFill>
              </a:rPr>
              <a:t>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1A38F26-21CF-42F1-9AF7-E02B299C3BF6}"/>
              </a:ext>
            </a:extLst>
          </p:cNvPr>
          <p:cNvSpPr/>
          <p:nvPr/>
        </p:nvSpPr>
        <p:spPr>
          <a:xfrm>
            <a:off x="10621396" y="1007553"/>
            <a:ext cx="1570603" cy="464267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2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FF69A9-4EAA-4CE1-8581-1E69AABE05C7}"/>
              </a:ext>
            </a:extLst>
          </p:cNvPr>
          <p:cNvSpPr/>
          <p:nvPr/>
        </p:nvSpPr>
        <p:spPr>
          <a:xfrm>
            <a:off x="3809999" y="-1"/>
            <a:ext cx="4572001" cy="52996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8F04C5F-EC35-4246-A5D0-FDD4D00F2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183" y="1784314"/>
            <a:ext cx="5369489" cy="4201096"/>
          </a:xfrm>
          <a:prstGeom prst="rect">
            <a:avLst/>
          </a:prstGeom>
        </p:spPr>
      </p:pic>
      <p:pic>
        <p:nvPicPr>
          <p:cNvPr id="12" name="Picture 11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B82EBC69-5918-4B34-9485-36CA9A0370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787" y="1558390"/>
            <a:ext cx="5369489" cy="4197889"/>
          </a:xfrm>
          <a:custGeom>
            <a:avLst/>
            <a:gdLst>
              <a:gd name="connsiteX0" fmla="*/ 3116731 w 6233535"/>
              <a:gd name="connsiteY0" fmla="*/ 0 h 4873409"/>
              <a:gd name="connsiteX1" fmla="*/ 3216305 w 6233535"/>
              <a:gd name="connsiteY1" fmla="*/ 54197 h 4873409"/>
              <a:gd name="connsiteX2" fmla="*/ 6214351 w 6233535"/>
              <a:gd name="connsiteY2" fmla="*/ 4690418 h 4873409"/>
              <a:gd name="connsiteX3" fmla="*/ 6114740 w 6233535"/>
              <a:gd name="connsiteY3" fmla="*/ 4873409 h 4873409"/>
              <a:gd name="connsiteX4" fmla="*/ 118795 w 6233535"/>
              <a:gd name="connsiteY4" fmla="*/ 4873409 h 4873409"/>
              <a:gd name="connsiteX5" fmla="*/ 19184 w 6233535"/>
              <a:gd name="connsiteY5" fmla="*/ 4690418 h 4873409"/>
              <a:gd name="connsiteX6" fmla="*/ 3017156 w 6233535"/>
              <a:gd name="connsiteY6" fmla="*/ 54197 h 4873409"/>
              <a:gd name="connsiteX7" fmla="*/ 3116731 w 6233535"/>
              <a:gd name="connsiteY7" fmla="*/ 0 h 487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3535" h="4873409">
                <a:moveTo>
                  <a:pt x="3116731" y="0"/>
                </a:moveTo>
                <a:cubicBezTo>
                  <a:pt x="3154845" y="0"/>
                  <a:pt x="3192959" y="18066"/>
                  <a:pt x="3216305" y="54197"/>
                </a:cubicBezTo>
                <a:lnTo>
                  <a:pt x="6214351" y="4690418"/>
                </a:lnTo>
                <a:cubicBezTo>
                  <a:pt x="6265343" y="4769351"/>
                  <a:pt x="6208719" y="4873409"/>
                  <a:pt x="6114740" y="4873409"/>
                </a:cubicBezTo>
                <a:lnTo>
                  <a:pt x="118795" y="4873409"/>
                </a:lnTo>
                <a:cubicBezTo>
                  <a:pt x="24817" y="4873409"/>
                  <a:pt x="-31807" y="4769351"/>
                  <a:pt x="19184" y="4690418"/>
                </a:cubicBezTo>
                <a:lnTo>
                  <a:pt x="3017156" y="54197"/>
                </a:lnTo>
                <a:cubicBezTo>
                  <a:pt x="3040503" y="18066"/>
                  <a:pt x="3078617" y="0"/>
                  <a:pt x="3116731" y="0"/>
                </a:cubicBezTo>
                <a:close/>
              </a:path>
            </a:pathLst>
          </a:custGeom>
          <a:ln w="146050">
            <a:solidFill>
              <a:schemeClr val="bg1"/>
            </a:solidFill>
          </a:ln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DBD39C2-97C2-4B0A-8CAB-A569D9DAFE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7885" y="1558390"/>
            <a:ext cx="5365391" cy="41978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EDD6DF-3114-44E3-869D-71AA2C8AB05C}"/>
              </a:ext>
            </a:extLst>
          </p:cNvPr>
          <p:cNvCxnSpPr>
            <a:cxnSpLocks/>
          </p:cNvCxnSpPr>
          <p:nvPr/>
        </p:nvCxnSpPr>
        <p:spPr>
          <a:xfrm>
            <a:off x="5432908" y="2598348"/>
            <a:ext cx="1286772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D7EB60-685F-4D56-952B-1D6273682D25}"/>
              </a:ext>
            </a:extLst>
          </p:cNvPr>
          <p:cNvCxnSpPr>
            <a:cxnSpLocks/>
          </p:cNvCxnSpPr>
          <p:nvPr/>
        </p:nvCxnSpPr>
        <p:spPr>
          <a:xfrm>
            <a:off x="4789522" y="3649111"/>
            <a:ext cx="261563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7C52A7-5D14-4D40-BB2B-3FB21A7BD25B}"/>
              </a:ext>
            </a:extLst>
          </p:cNvPr>
          <p:cNvCxnSpPr>
            <a:cxnSpLocks/>
          </p:cNvCxnSpPr>
          <p:nvPr/>
        </p:nvCxnSpPr>
        <p:spPr>
          <a:xfrm>
            <a:off x="4110058" y="4699873"/>
            <a:ext cx="3974562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919073-4DD5-4A62-8F18-D307F8BD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472" y="699592"/>
            <a:ext cx="2333625" cy="1107996"/>
          </a:xfrm>
        </p:spPr>
        <p:txBody>
          <a:bodyPr wrap="square">
            <a:spAutoFit/>
          </a:bodyPr>
          <a:lstStyle/>
          <a:p>
            <a:pPr algn="r"/>
            <a:r>
              <a:rPr lang="en-US" sz="4000" dirty="0"/>
              <a:t>The RACI Triangle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84B3A-0162-4215-BE54-5561D792A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4BC-4EC1-486E-BC01-060702DBD026}" type="datetime7">
              <a:rPr lang="en-US" smtClean="0"/>
              <a:t>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A7032-E228-477C-940E-1BE8A583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Your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35EB1-3813-42EC-929D-3B9E5AA2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F774-AFB9-4ACA-8096-2262832C063F}" type="slidenum">
              <a:rPr lang="en-US" smtClean="0"/>
              <a:t>3</a:t>
            </a:fld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575AC1C-8710-4CE5-8199-B4D3EDE1B6E3}"/>
              </a:ext>
            </a:extLst>
          </p:cNvPr>
          <p:cNvGrpSpPr/>
          <p:nvPr/>
        </p:nvGrpSpPr>
        <p:grpSpPr>
          <a:xfrm>
            <a:off x="600074" y="2383768"/>
            <a:ext cx="2762251" cy="983117"/>
            <a:chOff x="600074" y="2184396"/>
            <a:chExt cx="2762251" cy="983117"/>
          </a:xfrm>
        </p:grpSpPr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45448F81-6AF6-4E28-B83C-902CA2515C53}"/>
                </a:ext>
              </a:extLst>
            </p:cNvPr>
            <p:cNvSpPr txBox="1">
              <a:spLocks/>
            </p:cNvSpPr>
            <p:nvPr/>
          </p:nvSpPr>
          <p:spPr>
            <a:xfrm>
              <a:off x="2194741" y="2184396"/>
              <a:ext cx="1167584" cy="1938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rgbClr val="F2293A"/>
                  </a:solidFill>
                </a:rPr>
                <a:t>R</a:t>
              </a:r>
              <a:r>
                <a:rPr lang="en-US" b="1" dirty="0"/>
                <a:t>esponsible</a:t>
              </a:r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5300D10F-D135-48D3-B47C-C42A1B77F4C2}"/>
                </a:ext>
              </a:extLst>
            </p:cNvPr>
            <p:cNvSpPr txBox="1">
              <a:spLocks/>
            </p:cNvSpPr>
            <p:nvPr/>
          </p:nvSpPr>
          <p:spPr>
            <a:xfrm>
              <a:off x="600074" y="2428849"/>
              <a:ext cx="2762251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400"/>
                </a:spcBef>
                <a:buNone/>
              </a:pPr>
              <a:r>
                <a:rPr lang="en-US" sz="1200" dirty="0"/>
                <a:t>Lorem Ipsum is simply dummy text of the printing and typesetting industry. Lorem Ipsum has been the industry's standard dummy text ever since the 1500s.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43B52B1-54D0-44CC-9174-2254D4EAF26D}"/>
              </a:ext>
            </a:extLst>
          </p:cNvPr>
          <p:cNvGrpSpPr/>
          <p:nvPr/>
        </p:nvGrpSpPr>
        <p:grpSpPr>
          <a:xfrm>
            <a:off x="600074" y="3738220"/>
            <a:ext cx="2762251" cy="983117"/>
            <a:chOff x="600074" y="3738220"/>
            <a:chExt cx="2762251" cy="983117"/>
          </a:xfrm>
        </p:grpSpPr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612DF1DE-D06C-4C56-8E14-91B19A986F4A}"/>
                </a:ext>
              </a:extLst>
            </p:cNvPr>
            <p:cNvSpPr txBox="1">
              <a:spLocks/>
            </p:cNvSpPr>
            <p:nvPr/>
          </p:nvSpPr>
          <p:spPr>
            <a:xfrm>
              <a:off x="2194741" y="3738220"/>
              <a:ext cx="1167584" cy="1938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b="1" dirty="0">
                  <a:solidFill>
                    <a:srgbClr val="F2293A"/>
                  </a:solidFill>
                </a:rPr>
                <a:t>A</a:t>
              </a:r>
              <a:r>
                <a:rPr lang="en-US" b="1" dirty="0"/>
                <a:t>ccountable</a:t>
              </a: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0B1480A1-BB98-46B8-B3AD-F766217EEC6E}"/>
                </a:ext>
              </a:extLst>
            </p:cNvPr>
            <p:cNvSpPr txBox="1">
              <a:spLocks/>
            </p:cNvSpPr>
            <p:nvPr/>
          </p:nvSpPr>
          <p:spPr>
            <a:xfrm>
              <a:off x="600074" y="3982673"/>
              <a:ext cx="2762251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400"/>
                </a:spcBef>
                <a:buNone/>
              </a:pPr>
              <a:r>
                <a:rPr lang="en-US" sz="1200" dirty="0"/>
                <a:t>Lorem Ipsum is simply dummy text of the printing and typesetting industry. Lorem Ipsum has been the industry's standard dummy text ever since the 1500s.</a:t>
              </a: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DC26998-5B80-4DC2-9374-741E6DA83C97}"/>
              </a:ext>
            </a:extLst>
          </p:cNvPr>
          <p:cNvSpPr txBox="1">
            <a:spLocks/>
          </p:cNvSpPr>
          <p:nvPr/>
        </p:nvSpPr>
        <p:spPr>
          <a:xfrm>
            <a:off x="8809392" y="2383768"/>
            <a:ext cx="1167584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2293A"/>
                </a:solidFill>
              </a:rPr>
              <a:t>C</a:t>
            </a:r>
            <a:r>
              <a:rPr lang="en-US" b="1" dirty="0"/>
              <a:t>onsulted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399D81E6-93CA-459F-8606-75C08CC55066}"/>
              </a:ext>
            </a:extLst>
          </p:cNvPr>
          <p:cNvSpPr txBox="1">
            <a:spLocks/>
          </p:cNvSpPr>
          <p:nvPr/>
        </p:nvSpPr>
        <p:spPr>
          <a:xfrm>
            <a:off x="8809392" y="2628221"/>
            <a:ext cx="276225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dirty="0"/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58DDDB-12AD-45AD-86AE-7FAABF76B4D1}"/>
              </a:ext>
            </a:extLst>
          </p:cNvPr>
          <p:cNvSpPr txBox="1">
            <a:spLocks/>
          </p:cNvSpPr>
          <p:nvPr/>
        </p:nvSpPr>
        <p:spPr>
          <a:xfrm>
            <a:off x="8809392" y="3738220"/>
            <a:ext cx="1167584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2293A"/>
                </a:solidFill>
              </a:rPr>
              <a:t>I</a:t>
            </a:r>
            <a:r>
              <a:rPr lang="en-US" b="1" dirty="0"/>
              <a:t>nformed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E907217-4F09-4941-BD00-CB9C148FBE80}"/>
              </a:ext>
            </a:extLst>
          </p:cNvPr>
          <p:cNvSpPr txBox="1">
            <a:spLocks/>
          </p:cNvSpPr>
          <p:nvPr/>
        </p:nvSpPr>
        <p:spPr>
          <a:xfrm>
            <a:off x="8809392" y="3982673"/>
            <a:ext cx="276225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dirty="0"/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D88C61F-E879-4BC6-BCF8-202E67CB7F78}"/>
              </a:ext>
            </a:extLst>
          </p:cNvPr>
          <p:cNvSpPr/>
          <p:nvPr/>
        </p:nvSpPr>
        <p:spPr>
          <a:xfrm>
            <a:off x="5950627" y="1721408"/>
            <a:ext cx="271306" cy="271306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D99B249-BD2E-4046-8004-AA5897DB7172}"/>
              </a:ext>
            </a:extLst>
          </p:cNvPr>
          <p:cNvSpPr/>
          <p:nvPr/>
        </p:nvSpPr>
        <p:spPr>
          <a:xfrm>
            <a:off x="5356267" y="2698105"/>
            <a:ext cx="271306" cy="271306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R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E51B5FD-3E85-471F-BB01-05E6A8D7D6E9}"/>
              </a:ext>
            </a:extLst>
          </p:cNvPr>
          <p:cNvSpPr/>
          <p:nvPr/>
        </p:nvSpPr>
        <p:spPr>
          <a:xfrm>
            <a:off x="4716187" y="3751294"/>
            <a:ext cx="271306" cy="271306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C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7BFEF98-1FC8-4521-ADEB-60E15757B7CE}"/>
              </a:ext>
            </a:extLst>
          </p:cNvPr>
          <p:cNvSpPr/>
          <p:nvPr/>
        </p:nvSpPr>
        <p:spPr>
          <a:xfrm>
            <a:off x="4038007" y="4802055"/>
            <a:ext cx="271306" cy="271306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I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78ECB2E-FAC8-4A6C-92CD-50AC1E28D1A5}"/>
              </a:ext>
            </a:extLst>
          </p:cNvPr>
          <p:cNvGrpSpPr/>
          <p:nvPr/>
        </p:nvGrpSpPr>
        <p:grpSpPr>
          <a:xfrm>
            <a:off x="5902130" y="2134642"/>
            <a:ext cx="368300" cy="346075"/>
            <a:chOff x="5548313" y="2543175"/>
            <a:chExt cx="368300" cy="346075"/>
          </a:xfrm>
          <a:solidFill>
            <a:schemeClr val="bg1"/>
          </a:solidFill>
        </p:grpSpPr>
        <p:sp>
          <p:nvSpPr>
            <p:cNvPr id="60" name="Rectangle 623">
              <a:extLst>
                <a:ext uri="{FF2B5EF4-FFF2-40B4-BE49-F238E27FC236}">
                  <a16:creationId xmlns:a16="http://schemas.microsoft.com/office/drawing/2014/main" id="{B5463A4C-D2B6-4913-A51F-27E75C999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6900" y="2784475"/>
              <a:ext cx="1111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24">
              <a:extLst>
                <a:ext uri="{FF2B5EF4-FFF2-40B4-BE49-F238E27FC236}">
                  <a16:creationId xmlns:a16="http://schemas.microsoft.com/office/drawing/2014/main" id="{A4B9AD3E-564B-4DAE-8A72-63A2B74E7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563" y="2843213"/>
              <a:ext cx="619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5">
              <a:extLst>
                <a:ext uri="{FF2B5EF4-FFF2-40B4-BE49-F238E27FC236}">
                  <a16:creationId xmlns:a16="http://schemas.microsoft.com/office/drawing/2014/main" id="{819D3C67-B149-4CC4-9BCA-2C155A92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2603500"/>
              <a:ext cx="46038" cy="15875"/>
            </a:xfrm>
            <a:custGeom>
              <a:avLst/>
              <a:gdLst>
                <a:gd name="T0" fmla="*/ 166 w 199"/>
                <a:gd name="T1" fmla="*/ 66 h 66"/>
                <a:gd name="T2" fmla="*/ 34 w 199"/>
                <a:gd name="T3" fmla="*/ 66 h 66"/>
                <a:gd name="T4" fmla="*/ 34 w 199"/>
                <a:gd name="T5" fmla="*/ 66 h 66"/>
                <a:gd name="T6" fmla="*/ 27 w 199"/>
                <a:gd name="T7" fmla="*/ 65 h 66"/>
                <a:gd name="T8" fmla="*/ 21 w 199"/>
                <a:gd name="T9" fmla="*/ 63 h 66"/>
                <a:gd name="T10" fmla="*/ 15 w 199"/>
                <a:gd name="T11" fmla="*/ 60 h 66"/>
                <a:gd name="T12" fmla="*/ 11 w 199"/>
                <a:gd name="T13" fmla="*/ 56 h 66"/>
                <a:gd name="T14" fmla="*/ 7 w 199"/>
                <a:gd name="T15" fmla="*/ 52 h 66"/>
                <a:gd name="T16" fmla="*/ 4 w 199"/>
                <a:gd name="T17" fmla="*/ 45 h 66"/>
                <a:gd name="T18" fmla="*/ 1 w 199"/>
                <a:gd name="T19" fmla="*/ 39 h 66"/>
                <a:gd name="T20" fmla="*/ 0 w 199"/>
                <a:gd name="T21" fmla="*/ 33 h 66"/>
                <a:gd name="T22" fmla="*/ 0 w 199"/>
                <a:gd name="T23" fmla="*/ 33 h 66"/>
                <a:gd name="T24" fmla="*/ 1 w 199"/>
                <a:gd name="T25" fmla="*/ 26 h 66"/>
                <a:gd name="T26" fmla="*/ 4 w 199"/>
                <a:gd name="T27" fmla="*/ 20 h 66"/>
                <a:gd name="T28" fmla="*/ 7 w 199"/>
                <a:gd name="T29" fmla="*/ 14 h 66"/>
                <a:gd name="T30" fmla="*/ 11 w 199"/>
                <a:gd name="T31" fmla="*/ 9 h 66"/>
                <a:gd name="T32" fmla="*/ 15 w 199"/>
                <a:gd name="T33" fmla="*/ 5 h 66"/>
                <a:gd name="T34" fmla="*/ 21 w 199"/>
                <a:gd name="T35" fmla="*/ 2 h 66"/>
                <a:gd name="T36" fmla="*/ 27 w 199"/>
                <a:gd name="T37" fmla="*/ 0 h 66"/>
                <a:gd name="T38" fmla="*/ 34 w 199"/>
                <a:gd name="T39" fmla="*/ 0 h 66"/>
                <a:gd name="T40" fmla="*/ 166 w 199"/>
                <a:gd name="T41" fmla="*/ 0 h 66"/>
                <a:gd name="T42" fmla="*/ 166 w 199"/>
                <a:gd name="T43" fmla="*/ 0 h 66"/>
                <a:gd name="T44" fmla="*/ 172 w 199"/>
                <a:gd name="T45" fmla="*/ 0 h 66"/>
                <a:gd name="T46" fmla="*/ 178 w 199"/>
                <a:gd name="T47" fmla="*/ 2 h 66"/>
                <a:gd name="T48" fmla="*/ 185 w 199"/>
                <a:gd name="T49" fmla="*/ 5 h 66"/>
                <a:gd name="T50" fmla="*/ 190 w 199"/>
                <a:gd name="T51" fmla="*/ 9 h 66"/>
                <a:gd name="T52" fmla="*/ 194 w 199"/>
                <a:gd name="T53" fmla="*/ 14 h 66"/>
                <a:gd name="T54" fmla="*/ 196 w 199"/>
                <a:gd name="T55" fmla="*/ 20 h 66"/>
                <a:gd name="T56" fmla="*/ 198 w 199"/>
                <a:gd name="T57" fmla="*/ 26 h 66"/>
                <a:gd name="T58" fmla="*/ 199 w 199"/>
                <a:gd name="T59" fmla="*/ 33 h 66"/>
                <a:gd name="T60" fmla="*/ 199 w 199"/>
                <a:gd name="T61" fmla="*/ 33 h 66"/>
                <a:gd name="T62" fmla="*/ 198 w 199"/>
                <a:gd name="T63" fmla="*/ 39 h 66"/>
                <a:gd name="T64" fmla="*/ 196 w 199"/>
                <a:gd name="T65" fmla="*/ 45 h 66"/>
                <a:gd name="T66" fmla="*/ 194 w 199"/>
                <a:gd name="T67" fmla="*/ 52 h 66"/>
                <a:gd name="T68" fmla="*/ 190 w 199"/>
                <a:gd name="T69" fmla="*/ 56 h 66"/>
                <a:gd name="T70" fmla="*/ 185 w 199"/>
                <a:gd name="T71" fmla="*/ 60 h 66"/>
                <a:gd name="T72" fmla="*/ 178 w 199"/>
                <a:gd name="T73" fmla="*/ 63 h 66"/>
                <a:gd name="T74" fmla="*/ 172 w 199"/>
                <a:gd name="T75" fmla="*/ 65 h 66"/>
                <a:gd name="T76" fmla="*/ 166 w 199"/>
                <a:gd name="T77" fmla="*/ 66 h 66"/>
                <a:gd name="T78" fmla="*/ 166 w 199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" h="66">
                  <a:moveTo>
                    <a:pt x="166" y="66"/>
                  </a:moveTo>
                  <a:lnTo>
                    <a:pt x="34" y="66"/>
                  </a:lnTo>
                  <a:lnTo>
                    <a:pt x="34" y="66"/>
                  </a:lnTo>
                  <a:lnTo>
                    <a:pt x="27" y="65"/>
                  </a:lnTo>
                  <a:lnTo>
                    <a:pt x="21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4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7" y="14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72" y="0"/>
                  </a:lnTo>
                  <a:lnTo>
                    <a:pt x="178" y="2"/>
                  </a:lnTo>
                  <a:lnTo>
                    <a:pt x="185" y="5"/>
                  </a:lnTo>
                  <a:lnTo>
                    <a:pt x="190" y="9"/>
                  </a:lnTo>
                  <a:lnTo>
                    <a:pt x="194" y="14"/>
                  </a:lnTo>
                  <a:lnTo>
                    <a:pt x="196" y="20"/>
                  </a:lnTo>
                  <a:lnTo>
                    <a:pt x="198" y="26"/>
                  </a:lnTo>
                  <a:lnTo>
                    <a:pt x="199" y="33"/>
                  </a:lnTo>
                  <a:lnTo>
                    <a:pt x="199" y="33"/>
                  </a:lnTo>
                  <a:lnTo>
                    <a:pt x="198" y="39"/>
                  </a:lnTo>
                  <a:lnTo>
                    <a:pt x="196" y="45"/>
                  </a:lnTo>
                  <a:lnTo>
                    <a:pt x="194" y="52"/>
                  </a:lnTo>
                  <a:lnTo>
                    <a:pt x="190" y="56"/>
                  </a:lnTo>
                  <a:lnTo>
                    <a:pt x="185" y="60"/>
                  </a:lnTo>
                  <a:lnTo>
                    <a:pt x="178" y="63"/>
                  </a:lnTo>
                  <a:lnTo>
                    <a:pt x="172" y="65"/>
                  </a:lnTo>
                  <a:lnTo>
                    <a:pt x="166" y="66"/>
                  </a:lnTo>
                  <a:lnTo>
                    <a:pt x="16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6">
              <a:extLst>
                <a:ext uri="{FF2B5EF4-FFF2-40B4-BE49-F238E27FC236}">
                  <a16:creationId xmlns:a16="http://schemas.microsoft.com/office/drawing/2014/main" id="{43348D90-2B71-4B18-9BE3-AF99563AE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5" y="2633663"/>
              <a:ext cx="96838" cy="15875"/>
            </a:xfrm>
            <a:custGeom>
              <a:avLst/>
              <a:gdLst>
                <a:gd name="T0" fmla="*/ 397 w 430"/>
                <a:gd name="T1" fmla="*/ 67 h 67"/>
                <a:gd name="T2" fmla="*/ 33 w 430"/>
                <a:gd name="T3" fmla="*/ 67 h 67"/>
                <a:gd name="T4" fmla="*/ 33 w 430"/>
                <a:gd name="T5" fmla="*/ 67 h 67"/>
                <a:gd name="T6" fmla="*/ 27 w 430"/>
                <a:gd name="T7" fmla="*/ 66 h 67"/>
                <a:gd name="T8" fmla="*/ 20 w 430"/>
                <a:gd name="T9" fmla="*/ 64 h 67"/>
                <a:gd name="T10" fmla="*/ 14 w 430"/>
                <a:gd name="T11" fmla="*/ 60 h 67"/>
                <a:gd name="T12" fmla="*/ 10 w 430"/>
                <a:gd name="T13" fmla="*/ 56 h 67"/>
                <a:gd name="T14" fmla="*/ 6 w 430"/>
                <a:gd name="T15" fmla="*/ 51 h 67"/>
                <a:gd name="T16" fmla="*/ 3 w 430"/>
                <a:gd name="T17" fmla="*/ 46 h 67"/>
                <a:gd name="T18" fmla="*/ 1 w 430"/>
                <a:gd name="T19" fmla="*/ 40 h 67"/>
                <a:gd name="T20" fmla="*/ 0 w 430"/>
                <a:gd name="T21" fmla="*/ 34 h 67"/>
                <a:gd name="T22" fmla="*/ 0 w 430"/>
                <a:gd name="T23" fmla="*/ 34 h 67"/>
                <a:gd name="T24" fmla="*/ 1 w 430"/>
                <a:gd name="T25" fmla="*/ 26 h 67"/>
                <a:gd name="T26" fmla="*/ 3 w 430"/>
                <a:gd name="T27" fmla="*/ 20 h 67"/>
                <a:gd name="T28" fmla="*/ 6 w 430"/>
                <a:gd name="T29" fmla="*/ 15 h 67"/>
                <a:gd name="T30" fmla="*/ 10 w 430"/>
                <a:gd name="T31" fmla="*/ 10 h 67"/>
                <a:gd name="T32" fmla="*/ 14 w 430"/>
                <a:gd name="T33" fmla="*/ 6 h 67"/>
                <a:gd name="T34" fmla="*/ 20 w 430"/>
                <a:gd name="T35" fmla="*/ 2 h 67"/>
                <a:gd name="T36" fmla="*/ 27 w 430"/>
                <a:gd name="T37" fmla="*/ 0 h 67"/>
                <a:gd name="T38" fmla="*/ 33 w 430"/>
                <a:gd name="T39" fmla="*/ 0 h 67"/>
                <a:gd name="T40" fmla="*/ 397 w 430"/>
                <a:gd name="T41" fmla="*/ 0 h 67"/>
                <a:gd name="T42" fmla="*/ 397 w 430"/>
                <a:gd name="T43" fmla="*/ 0 h 67"/>
                <a:gd name="T44" fmla="*/ 403 w 430"/>
                <a:gd name="T45" fmla="*/ 0 h 67"/>
                <a:gd name="T46" fmla="*/ 409 w 430"/>
                <a:gd name="T47" fmla="*/ 2 h 67"/>
                <a:gd name="T48" fmla="*/ 415 w 430"/>
                <a:gd name="T49" fmla="*/ 6 h 67"/>
                <a:gd name="T50" fmla="*/ 420 w 430"/>
                <a:gd name="T51" fmla="*/ 10 h 67"/>
                <a:gd name="T52" fmla="*/ 424 w 430"/>
                <a:gd name="T53" fmla="*/ 15 h 67"/>
                <a:gd name="T54" fmla="*/ 427 w 430"/>
                <a:gd name="T55" fmla="*/ 20 h 67"/>
                <a:gd name="T56" fmla="*/ 429 w 430"/>
                <a:gd name="T57" fmla="*/ 26 h 67"/>
                <a:gd name="T58" fmla="*/ 430 w 430"/>
                <a:gd name="T59" fmla="*/ 34 h 67"/>
                <a:gd name="T60" fmla="*/ 430 w 430"/>
                <a:gd name="T61" fmla="*/ 34 h 67"/>
                <a:gd name="T62" fmla="*/ 429 w 430"/>
                <a:gd name="T63" fmla="*/ 40 h 67"/>
                <a:gd name="T64" fmla="*/ 427 w 430"/>
                <a:gd name="T65" fmla="*/ 46 h 67"/>
                <a:gd name="T66" fmla="*/ 424 w 430"/>
                <a:gd name="T67" fmla="*/ 51 h 67"/>
                <a:gd name="T68" fmla="*/ 420 w 430"/>
                <a:gd name="T69" fmla="*/ 56 h 67"/>
                <a:gd name="T70" fmla="*/ 415 w 430"/>
                <a:gd name="T71" fmla="*/ 60 h 67"/>
                <a:gd name="T72" fmla="*/ 409 w 430"/>
                <a:gd name="T73" fmla="*/ 64 h 67"/>
                <a:gd name="T74" fmla="*/ 403 w 430"/>
                <a:gd name="T75" fmla="*/ 66 h 67"/>
                <a:gd name="T76" fmla="*/ 397 w 430"/>
                <a:gd name="T77" fmla="*/ 67 h 67"/>
                <a:gd name="T78" fmla="*/ 397 w 430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0" h="67">
                  <a:moveTo>
                    <a:pt x="397" y="67"/>
                  </a:moveTo>
                  <a:lnTo>
                    <a:pt x="33" y="67"/>
                  </a:lnTo>
                  <a:lnTo>
                    <a:pt x="33" y="67"/>
                  </a:lnTo>
                  <a:lnTo>
                    <a:pt x="27" y="66"/>
                  </a:lnTo>
                  <a:lnTo>
                    <a:pt x="20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03" y="0"/>
                  </a:lnTo>
                  <a:lnTo>
                    <a:pt x="409" y="2"/>
                  </a:lnTo>
                  <a:lnTo>
                    <a:pt x="415" y="6"/>
                  </a:lnTo>
                  <a:lnTo>
                    <a:pt x="420" y="10"/>
                  </a:lnTo>
                  <a:lnTo>
                    <a:pt x="424" y="15"/>
                  </a:lnTo>
                  <a:lnTo>
                    <a:pt x="427" y="20"/>
                  </a:lnTo>
                  <a:lnTo>
                    <a:pt x="429" y="26"/>
                  </a:lnTo>
                  <a:lnTo>
                    <a:pt x="430" y="34"/>
                  </a:lnTo>
                  <a:lnTo>
                    <a:pt x="430" y="34"/>
                  </a:lnTo>
                  <a:lnTo>
                    <a:pt x="429" y="40"/>
                  </a:lnTo>
                  <a:lnTo>
                    <a:pt x="427" y="46"/>
                  </a:lnTo>
                  <a:lnTo>
                    <a:pt x="424" y="51"/>
                  </a:lnTo>
                  <a:lnTo>
                    <a:pt x="420" y="56"/>
                  </a:lnTo>
                  <a:lnTo>
                    <a:pt x="415" y="60"/>
                  </a:lnTo>
                  <a:lnTo>
                    <a:pt x="409" y="64"/>
                  </a:lnTo>
                  <a:lnTo>
                    <a:pt x="403" y="66"/>
                  </a:lnTo>
                  <a:lnTo>
                    <a:pt x="397" y="67"/>
                  </a:lnTo>
                  <a:lnTo>
                    <a:pt x="397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7">
              <a:extLst>
                <a:ext uri="{FF2B5EF4-FFF2-40B4-BE49-F238E27FC236}">
                  <a16:creationId xmlns:a16="http://schemas.microsoft.com/office/drawing/2014/main" id="{D318FB1C-95E7-4995-BE1E-B6C1DEBD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2663825"/>
              <a:ext cx="112713" cy="14288"/>
            </a:xfrm>
            <a:custGeom>
              <a:avLst/>
              <a:gdLst>
                <a:gd name="T0" fmla="*/ 464 w 497"/>
                <a:gd name="T1" fmla="*/ 66 h 66"/>
                <a:gd name="T2" fmla="*/ 33 w 497"/>
                <a:gd name="T3" fmla="*/ 66 h 66"/>
                <a:gd name="T4" fmla="*/ 33 w 497"/>
                <a:gd name="T5" fmla="*/ 66 h 66"/>
                <a:gd name="T6" fmla="*/ 27 w 497"/>
                <a:gd name="T7" fmla="*/ 66 h 66"/>
                <a:gd name="T8" fmla="*/ 21 w 497"/>
                <a:gd name="T9" fmla="*/ 64 h 66"/>
                <a:gd name="T10" fmla="*/ 15 w 497"/>
                <a:gd name="T11" fmla="*/ 61 h 66"/>
                <a:gd name="T12" fmla="*/ 11 w 497"/>
                <a:gd name="T13" fmla="*/ 57 h 66"/>
                <a:gd name="T14" fmla="*/ 6 w 497"/>
                <a:gd name="T15" fmla="*/ 52 h 66"/>
                <a:gd name="T16" fmla="*/ 3 w 497"/>
                <a:gd name="T17" fmla="*/ 46 h 66"/>
                <a:gd name="T18" fmla="*/ 1 w 497"/>
                <a:gd name="T19" fmla="*/ 40 h 66"/>
                <a:gd name="T20" fmla="*/ 0 w 497"/>
                <a:gd name="T21" fmla="*/ 33 h 66"/>
                <a:gd name="T22" fmla="*/ 0 w 497"/>
                <a:gd name="T23" fmla="*/ 33 h 66"/>
                <a:gd name="T24" fmla="*/ 1 w 497"/>
                <a:gd name="T25" fmla="*/ 27 h 66"/>
                <a:gd name="T26" fmla="*/ 3 w 497"/>
                <a:gd name="T27" fmla="*/ 21 h 66"/>
                <a:gd name="T28" fmla="*/ 6 w 497"/>
                <a:gd name="T29" fmla="*/ 15 h 66"/>
                <a:gd name="T30" fmla="*/ 11 w 497"/>
                <a:gd name="T31" fmla="*/ 10 h 66"/>
                <a:gd name="T32" fmla="*/ 15 w 497"/>
                <a:gd name="T33" fmla="*/ 6 h 66"/>
                <a:gd name="T34" fmla="*/ 21 w 497"/>
                <a:gd name="T35" fmla="*/ 3 h 66"/>
                <a:gd name="T36" fmla="*/ 27 w 497"/>
                <a:gd name="T37" fmla="*/ 1 h 66"/>
                <a:gd name="T38" fmla="*/ 33 w 497"/>
                <a:gd name="T39" fmla="*/ 0 h 66"/>
                <a:gd name="T40" fmla="*/ 464 w 497"/>
                <a:gd name="T41" fmla="*/ 0 h 66"/>
                <a:gd name="T42" fmla="*/ 464 w 497"/>
                <a:gd name="T43" fmla="*/ 0 h 66"/>
                <a:gd name="T44" fmla="*/ 470 w 497"/>
                <a:gd name="T45" fmla="*/ 1 h 66"/>
                <a:gd name="T46" fmla="*/ 476 w 497"/>
                <a:gd name="T47" fmla="*/ 3 h 66"/>
                <a:gd name="T48" fmla="*/ 483 w 497"/>
                <a:gd name="T49" fmla="*/ 6 h 66"/>
                <a:gd name="T50" fmla="*/ 487 w 497"/>
                <a:gd name="T51" fmla="*/ 10 h 66"/>
                <a:gd name="T52" fmla="*/ 491 w 497"/>
                <a:gd name="T53" fmla="*/ 15 h 66"/>
                <a:gd name="T54" fmla="*/ 494 w 497"/>
                <a:gd name="T55" fmla="*/ 21 h 66"/>
                <a:gd name="T56" fmla="*/ 496 w 497"/>
                <a:gd name="T57" fmla="*/ 27 h 66"/>
                <a:gd name="T58" fmla="*/ 497 w 497"/>
                <a:gd name="T59" fmla="*/ 33 h 66"/>
                <a:gd name="T60" fmla="*/ 497 w 497"/>
                <a:gd name="T61" fmla="*/ 33 h 66"/>
                <a:gd name="T62" fmla="*/ 496 w 497"/>
                <a:gd name="T63" fmla="*/ 40 h 66"/>
                <a:gd name="T64" fmla="*/ 494 w 497"/>
                <a:gd name="T65" fmla="*/ 46 h 66"/>
                <a:gd name="T66" fmla="*/ 491 w 497"/>
                <a:gd name="T67" fmla="*/ 52 h 66"/>
                <a:gd name="T68" fmla="*/ 487 w 497"/>
                <a:gd name="T69" fmla="*/ 57 h 66"/>
                <a:gd name="T70" fmla="*/ 483 w 497"/>
                <a:gd name="T71" fmla="*/ 61 h 66"/>
                <a:gd name="T72" fmla="*/ 476 w 497"/>
                <a:gd name="T73" fmla="*/ 64 h 66"/>
                <a:gd name="T74" fmla="*/ 470 w 497"/>
                <a:gd name="T75" fmla="*/ 66 h 66"/>
                <a:gd name="T76" fmla="*/ 464 w 497"/>
                <a:gd name="T77" fmla="*/ 66 h 66"/>
                <a:gd name="T78" fmla="*/ 464 w 497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7" h="66">
                  <a:moveTo>
                    <a:pt x="464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7" y="66"/>
                  </a:lnTo>
                  <a:lnTo>
                    <a:pt x="21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64" y="0"/>
                  </a:lnTo>
                  <a:lnTo>
                    <a:pt x="464" y="0"/>
                  </a:lnTo>
                  <a:lnTo>
                    <a:pt x="470" y="1"/>
                  </a:lnTo>
                  <a:lnTo>
                    <a:pt x="476" y="3"/>
                  </a:lnTo>
                  <a:lnTo>
                    <a:pt x="483" y="6"/>
                  </a:lnTo>
                  <a:lnTo>
                    <a:pt x="487" y="10"/>
                  </a:lnTo>
                  <a:lnTo>
                    <a:pt x="491" y="15"/>
                  </a:lnTo>
                  <a:lnTo>
                    <a:pt x="494" y="21"/>
                  </a:lnTo>
                  <a:lnTo>
                    <a:pt x="496" y="27"/>
                  </a:lnTo>
                  <a:lnTo>
                    <a:pt x="497" y="33"/>
                  </a:lnTo>
                  <a:lnTo>
                    <a:pt x="497" y="33"/>
                  </a:lnTo>
                  <a:lnTo>
                    <a:pt x="496" y="40"/>
                  </a:lnTo>
                  <a:lnTo>
                    <a:pt x="494" y="46"/>
                  </a:lnTo>
                  <a:lnTo>
                    <a:pt x="491" y="52"/>
                  </a:lnTo>
                  <a:lnTo>
                    <a:pt x="487" y="57"/>
                  </a:lnTo>
                  <a:lnTo>
                    <a:pt x="483" y="61"/>
                  </a:lnTo>
                  <a:lnTo>
                    <a:pt x="476" y="64"/>
                  </a:lnTo>
                  <a:lnTo>
                    <a:pt x="470" y="66"/>
                  </a:lnTo>
                  <a:lnTo>
                    <a:pt x="464" y="66"/>
                  </a:lnTo>
                  <a:lnTo>
                    <a:pt x="46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8">
              <a:extLst>
                <a:ext uri="{FF2B5EF4-FFF2-40B4-BE49-F238E27FC236}">
                  <a16:creationId xmlns:a16="http://schemas.microsoft.com/office/drawing/2014/main" id="{51CAE2D3-E0B8-4CF3-BFA8-08D18A996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2693988"/>
              <a:ext cx="119063" cy="14288"/>
            </a:xfrm>
            <a:custGeom>
              <a:avLst/>
              <a:gdLst>
                <a:gd name="T0" fmla="*/ 497 w 530"/>
                <a:gd name="T1" fmla="*/ 67 h 67"/>
                <a:gd name="T2" fmla="*/ 33 w 530"/>
                <a:gd name="T3" fmla="*/ 67 h 67"/>
                <a:gd name="T4" fmla="*/ 33 w 530"/>
                <a:gd name="T5" fmla="*/ 67 h 67"/>
                <a:gd name="T6" fmla="*/ 27 w 530"/>
                <a:gd name="T7" fmla="*/ 67 h 67"/>
                <a:gd name="T8" fmla="*/ 21 w 530"/>
                <a:gd name="T9" fmla="*/ 65 h 67"/>
                <a:gd name="T10" fmla="*/ 15 w 530"/>
                <a:gd name="T11" fmla="*/ 61 h 67"/>
                <a:gd name="T12" fmla="*/ 11 w 530"/>
                <a:gd name="T13" fmla="*/ 57 h 67"/>
                <a:gd name="T14" fmla="*/ 6 w 530"/>
                <a:gd name="T15" fmla="*/ 52 h 67"/>
                <a:gd name="T16" fmla="*/ 3 w 530"/>
                <a:gd name="T17" fmla="*/ 47 h 67"/>
                <a:gd name="T18" fmla="*/ 1 w 530"/>
                <a:gd name="T19" fmla="*/ 41 h 67"/>
                <a:gd name="T20" fmla="*/ 0 w 530"/>
                <a:gd name="T21" fmla="*/ 33 h 67"/>
                <a:gd name="T22" fmla="*/ 0 w 530"/>
                <a:gd name="T23" fmla="*/ 33 h 67"/>
                <a:gd name="T24" fmla="*/ 1 w 530"/>
                <a:gd name="T25" fmla="*/ 27 h 67"/>
                <a:gd name="T26" fmla="*/ 3 w 530"/>
                <a:gd name="T27" fmla="*/ 21 h 67"/>
                <a:gd name="T28" fmla="*/ 6 w 530"/>
                <a:gd name="T29" fmla="*/ 15 h 67"/>
                <a:gd name="T30" fmla="*/ 11 w 530"/>
                <a:gd name="T31" fmla="*/ 11 h 67"/>
                <a:gd name="T32" fmla="*/ 15 w 530"/>
                <a:gd name="T33" fmla="*/ 7 h 67"/>
                <a:gd name="T34" fmla="*/ 21 w 530"/>
                <a:gd name="T35" fmla="*/ 3 h 67"/>
                <a:gd name="T36" fmla="*/ 27 w 530"/>
                <a:gd name="T37" fmla="*/ 1 h 67"/>
                <a:gd name="T38" fmla="*/ 33 w 530"/>
                <a:gd name="T39" fmla="*/ 0 h 67"/>
                <a:gd name="T40" fmla="*/ 497 w 530"/>
                <a:gd name="T41" fmla="*/ 0 h 67"/>
                <a:gd name="T42" fmla="*/ 497 w 530"/>
                <a:gd name="T43" fmla="*/ 0 h 67"/>
                <a:gd name="T44" fmla="*/ 503 w 530"/>
                <a:gd name="T45" fmla="*/ 1 h 67"/>
                <a:gd name="T46" fmla="*/ 509 w 530"/>
                <a:gd name="T47" fmla="*/ 3 h 67"/>
                <a:gd name="T48" fmla="*/ 515 w 530"/>
                <a:gd name="T49" fmla="*/ 7 h 67"/>
                <a:gd name="T50" fmla="*/ 520 w 530"/>
                <a:gd name="T51" fmla="*/ 11 h 67"/>
                <a:gd name="T52" fmla="*/ 524 w 530"/>
                <a:gd name="T53" fmla="*/ 15 h 67"/>
                <a:gd name="T54" fmla="*/ 527 w 530"/>
                <a:gd name="T55" fmla="*/ 21 h 67"/>
                <a:gd name="T56" fmla="*/ 529 w 530"/>
                <a:gd name="T57" fmla="*/ 27 h 67"/>
                <a:gd name="T58" fmla="*/ 530 w 530"/>
                <a:gd name="T59" fmla="*/ 33 h 67"/>
                <a:gd name="T60" fmla="*/ 530 w 530"/>
                <a:gd name="T61" fmla="*/ 33 h 67"/>
                <a:gd name="T62" fmla="*/ 529 w 530"/>
                <a:gd name="T63" fmla="*/ 41 h 67"/>
                <a:gd name="T64" fmla="*/ 527 w 530"/>
                <a:gd name="T65" fmla="*/ 47 h 67"/>
                <a:gd name="T66" fmla="*/ 524 w 530"/>
                <a:gd name="T67" fmla="*/ 52 h 67"/>
                <a:gd name="T68" fmla="*/ 520 w 530"/>
                <a:gd name="T69" fmla="*/ 57 h 67"/>
                <a:gd name="T70" fmla="*/ 515 w 530"/>
                <a:gd name="T71" fmla="*/ 61 h 67"/>
                <a:gd name="T72" fmla="*/ 509 w 530"/>
                <a:gd name="T73" fmla="*/ 65 h 67"/>
                <a:gd name="T74" fmla="*/ 503 w 530"/>
                <a:gd name="T75" fmla="*/ 67 h 67"/>
                <a:gd name="T76" fmla="*/ 497 w 530"/>
                <a:gd name="T77" fmla="*/ 67 h 67"/>
                <a:gd name="T78" fmla="*/ 497 w 530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0" h="67">
                  <a:moveTo>
                    <a:pt x="497" y="67"/>
                  </a:moveTo>
                  <a:lnTo>
                    <a:pt x="33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21" y="65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6" y="52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1"/>
                  </a:lnTo>
                  <a:lnTo>
                    <a:pt x="509" y="3"/>
                  </a:lnTo>
                  <a:lnTo>
                    <a:pt x="515" y="7"/>
                  </a:lnTo>
                  <a:lnTo>
                    <a:pt x="520" y="11"/>
                  </a:lnTo>
                  <a:lnTo>
                    <a:pt x="524" y="15"/>
                  </a:lnTo>
                  <a:lnTo>
                    <a:pt x="527" y="21"/>
                  </a:lnTo>
                  <a:lnTo>
                    <a:pt x="529" y="27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29" y="41"/>
                  </a:lnTo>
                  <a:lnTo>
                    <a:pt x="527" y="47"/>
                  </a:lnTo>
                  <a:lnTo>
                    <a:pt x="524" y="52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09" y="65"/>
                  </a:lnTo>
                  <a:lnTo>
                    <a:pt x="503" y="67"/>
                  </a:lnTo>
                  <a:lnTo>
                    <a:pt x="497" y="67"/>
                  </a:lnTo>
                  <a:lnTo>
                    <a:pt x="497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9">
              <a:extLst>
                <a:ext uri="{FF2B5EF4-FFF2-40B4-BE49-F238E27FC236}">
                  <a16:creationId xmlns:a16="http://schemas.microsoft.com/office/drawing/2014/main" id="{C0A65EF2-C14B-44B9-A23D-E2A8BB092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2724150"/>
              <a:ext cx="104775" cy="14288"/>
            </a:xfrm>
            <a:custGeom>
              <a:avLst/>
              <a:gdLst>
                <a:gd name="T0" fmla="*/ 431 w 464"/>
                <a:gd name="T1" fmla="*/ 66 h 66"/>
                <a:gd name="T2" fmla="*/ 33 w 464"/>
                <a:gd name="T3" fmla="*/ 66 h 66"/>
                <a:gd name="T4" fmla="*/ 33 w 464"/>
                <a:gd name="T5" fmla="*/ 66 h 66"/>
                <a:gd name="T6" fmla="*/ 27 w 464"/>
                <a:gd name="T7" fmla="*/ 65 h 66"/>
                <a:gd name="T8" fmla="*/ 21 w 464"/>
                <a:gd name="T9" fmla="*/ 63 h 66"/>
                <a:gd name="T10" fmla="*/ 15 w 464"/>
                <a:gd name="T11" fmla="*/ 61 h 66"/>
                <a:gd name="T12" fmla="*/ 11 w 464"/>
                <a:gd name="T13" fmla="*/ 57 h 66"/>
                <a:gd name="T14" fmla="*/ 6 w 464"/>
                <a:gd name="T15" fmla="*/ 52 h 66"/>
                <a:gd name="T16" fmla="*/ 3 w 464"/>
                <a:gd name="T17" fmla="*/ 45 h 66"/>
                <a:gd name="T18" fmla="*/ 1 w 464"/>
                <a:gd name="T19" fmla="*/ 39 h 66"/>
                <a:gd name="T20" fmla="*/ 0 w 464"/>
                <a:gd name="T21" fmla="*/ 33 h 66"/>
                <a:gd name="T22" fmla="*/ 0 w 464"/>
                <a:gd name="T23" fmla="*/ 33 h 66"/>
                <a:gd name="T24" fmla="*/ 1 w 464"/>
                <a:gd name="T25" fmla="*/ 27 h 66"/>
                <a:gd name="T26" fmla="*/ 3 w 464"/>
                <a:gd name="T27" fmla="*/ 21 h 66"/>
                <a:gd name="T28" fmla="*/ 6 w 464"/>
                <a:gd name="T29" fmla="*/ 14 h 66"/>
                <a:gd name="T30" fmla="*/ 11 w 464"/>
                <a:gd name="T31" fmla="*/ 9 h 66"/>
                <a:gd name="T32" fmla="*/ 15 w 464"/>
                <a:gd name="T33" fmla="*/ 6 h 66"/>
                <a:gd name="T34" fmla="*/ 21 w 464"/>
                <a:gd name="T35" fmla="*/ 3 h 66"/>
                <a:gd name="T36" fmla="*/ 27 w 464"/>
                <a:gd name="T37" fmla="*/ 1 h 66"/>
                <a:gd name="T38" fmla="*/ 33 w 464"/>
                <a:gd name="T39" fmla="*/ 0 h 66"/>
                <a:gd name="T40" fmla="*/ 431 w 464"/>
                <a:gd name="T41" fmla="*/ 0 h 66"/>
                <a:gd name="T42" fmla="*/ 431 w 464"/>
                <a:gd name="T43" fmla="*/ 0 h 66"/>
                <a:gd name="T44" fmla="*/ 437 w 464"/>
                <a:gd name="T45" fmla="*/ 1 h 66"/>
                <a:gd name="T46" fmla="*/ 443 w 464"/>
                <a:gd name="T47" fmla="*/ 3 h 66"/>
                <a:gd name="T48" fmla="*/ 449 w 464"/>
                <a:gd name="T49" fmla="*/ 6 h 66"/>
                <a:gd name="T50" fmla="*/ 454 w 464"/>
                <a:gd name="T51" fmla="*/ 9 h 66"/>
                <a:gd name="T52" fmla="*/ 458 w 464"/>
                <a:gd name="T53" fmla="*/ 14 h 66"/>
                <a:gd name="T54" fmla="*/ 461 w 464"/>
                <a:gd name="T55" fmla="*/ 21 h 66"/>
                <a:gd name="T56" fmla="*/ 463 w 464"/>
                <a:gd name="T57" fmla="*/ 27 h 66"/>
                <a:gd name="T58" fmla="*/ 464 w 464"/>
                <a:gd name="T59" fmla="*/ 33 h 66"/>
                <a:gd name="T60" fmla="*/ 464 w 464"/>
                <a:gd name="T61" fmla="*/ 33 h 66"/>
                <a:gd name="T62" fmla="*/ 463 w 464"/>
                <a:gd name="T63" fmla="*/ 39 h 66"/>
                <a:gd name="T64" fmla="*/ 461 w 464"/>
                <a:gd name="T65" fmla="*/ 45 h 66"/>
                <a:gd name="T66" fmla="*/ 458 w 464"/>
                <a:gd name="T67" fmla="*/ 52 h 66"/>
                <a:gd name="T68" fmla="*/ 454 w 464"/>
                <a:gd name="T69" fmla="*/ 57 h 66"/>
                <a:gd name="T70" fmla="*/ 449 w 464"/>
                <a:gd name="T71" fmla="*/ 61 h 66"/>
                <a:gd name="T72" fmla="*/ 443 w 464"/>
                <a:gd name="T73" fmla="*/ 63 h 66"/>
                <a:gd name="T74" fmla="*/ 437 w 464"/>
                <a:gd name="T75" fmla="*/ 65 h 66"/>
                <a:gd name="T76" fmla="*/ 431 w 464"/>
                <a:gd name="T77" fmla="*/ 66 h 66"/>
                <a:gd name="T78" fmla="*/ 431 w 464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66">
                  <a:moveTo>
                    <a:pt x="431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7" y="65"/>
                  </a:lnTo>
                  <a:lnTo>
                    <a:pt x="21" y="63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6" y="52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4"/>
                  </a:lnTo>
                  <a:lnTo>
                    <a:pt x="11" y="9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7" y="1"/>
                  </a:lnTo>
                  <a:lnTo>
                    <a:pt x="443" y="3"/>
                  </a:lnTo>
                  <a:lnTo>
                    <a:pt x="449" y="6"/>
                  </a:lnTo>
                  <a:lnTo>
                    <a:pt x="454" y="9"/>
                  </a:lnTo>
                  <a:lnTo>
                    <a:pt x="458" y="14"/>
                  </a:lnTo>
                  <a:lnTo>
                    <a:pt x="461" y="21"/>
                  </a:lnTo>
                  <a:lnTo>
                    <a:pt x="463" y="27"/>
                  </a:lnTo>
                  <a:lnTo>
                    <a:pt x="464" y="33"/>
                  </a:lnTo>
                  <a:lnTo>
                    <a:pt x="464" y="33"/>
                  </a:lnTo>
                  <a:lnTo>
                    <a:pt x="463" y="39"/>
                  </a:lnTo>
                  <a:lnTo>
                    <a:pt x="461" y="45"/>
                  </a:lnTo>
                  <a:lnTo>
                    <a:pt x="458" y="52"/>
                  </a:lnTo>
                  <a:lnTo>
                    <a:pt x="454" y="57"/>
                  </a:lnTo>
                  <a:lnTo>
                    <a:pt x="449" y="61"/>
                  </a:lnTo>
                  <a:lnTo>
                    <a:pt x="443" y="63"/>
                  </a:lnTo>
                  <a:lnTo>
                    <a:pt x="437" y="65"/>
                  </a:lnTo>
                  <a:lnTo>
                    <a:pt x="431" y="66"/>
                  </a:lnTo>
                  <a:lnTo>
                    <a:pt x="43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0">
              <a:extLst>
                <a:ext uri="{FF2B5EF4-FFF2-40B4-BE49-F238E27FC236}">
                  <a16:creationId xmlns:a16="http://schemas.microsoft.com/office/drawing/2014/main" id="{DB8AD97C-9A7F-4E42-B504-93284573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2754313"/>
              <a:ext cx="120650" cy="14288"/>
            </a:xfrm>
            <a:custGeom>
              <a:avLst/>
              <a:gdLst>
                <a:gd name="T0" fmla="*/ 497 w 530"/>
                <a:gd name="T1" fmla="*/ 67 h 67"/>
                <a:gd name="T2" fmla="*/ 33 w 530"/>
                <a:gd name="T3" fmla="*/ 67 h 67"/>
                <a:gd name="T4" fmla="*/ 33 w 530"/>
                <a:gd name="T5" fmla="*/ 67 h 67"/>
                <a:gd name="T6" fmla="*/ 27 w 530"/>
                <a:gd name="T7" fmla="*/ 66 h 67"/>
                <a:gd name="T8" fmla="*/ 21 w 530"/>
                <a:gd name="T9" fmla="*/ 63 h 67"/>
                <a:gd name="T10" fmla="*/ 15 w 530"/>
                <a:gd name="T11" fmla="*/ 60 h 67"/>
                <a:gd name="T12" fmla="*/ 11 w 530"/>
                <a:gd name="T13" fmla="*/ 56 h 67"/>
                <a:gd name="T14" fmla="*/ 6 w 530"/>
                <a:gd name="T15" fmla="*/ 52 h 67"/>
                <a:gd name="T16" fmla="*/ 3 w 530"/>
                <a:gd name="T17" fmla="*/ 46 h 67"/>
                <a:gd name="T18" fmla="*/ 1 w 530"/>
                <a:gd name="T19" fmla="*/ 40 h 67"/>
                <a:gd name="T20" fmla="*/ 0 w 530"/>
                <a:gd name="T21" fmla="*/ 33 h 67"/>
                <a:gd name="T22" fmla="*/ 0 w 530"/>
                <a:gd name="T23" fmla="*/ 33 h 67"/>
                <a:gd name="T24" fmla="*/ 1 w 530"/>
                <a:gd name="T25" fmla="*/ 26 h 67"/>
                <a:gd name="T26" fmla="*/ 3 w 530"/>
                <a:gd name="T27" fmla="*/ 20 h 67"/>
                <a:gd name="T28" fmla="*/ 6 w 530"/>
                <a:gd name="T29" fmla="*/ 15 h 67"/>
                <a:gd name="T30" fmla="*/ 11 w 530"/>
                <a:gd name="T31" fmla="*/ 10 h 67"/>
                <a:gd name="T32" fmla="*/ 15 w 530"/>
                <a:gd name="T33" fmla="*/ 5 h 67"/>
                <a:gd name="T34" fmla="*/ 21 w 530"/>
                <a:gd name="T35" fmla="*/ 2 h 67"/>
                <a:gd name="T36" fmla="*/ 27 w 530"/>
                <a:gd name="T37" fmla="*/ 1 h 67"/>
                <a:gd name="T38" fmla="*/ 33 w 530"/>
                <a:gd name="T39" fmla="*/ 0 h 67"/>
                <a:gd name="T40" fmla="*/ 497 w 530"/>
                <a:gd name="T41" fmla="*/ 0 h 67"/>
                <a:gd name="T42" fmla="*/ 497 w 530"/>
                <a:gd name="T43" fmla="*/ 0 h 67"/>
                <a:gd name="T44" fmla="*/ 503 w 530"/>
                <a:gd name="T45" fmla="*/ 1 h 67"/>
                <a:gd name="T46" fmla="*/ 509 w 530"/>
                <a:gd name="T47" fmla="*/ 2 h 67"/>
                <a:gd name="T48" fmla="*/ 516 w 530"/>
                <a:gd name="T49" fmla="*/ 5 h 67"/>
                <a:gd name="T50" fmla="*/ 520 w 530"/>
                <a:gd name="T51" fmla="*/ 10 h 67"/>
                <a:gd name="T52" fmla="*/ 524 w 530"/>
                <a:gd name="T53" fmla="*/ 15 h 67"/>
                <a:gd name="T54" fmla="*/ 527 w 530"/>
                <a:gd name="T55" fmla="*/ 20 h 67"/>
                <a:gd name="T56" fmla="*/ 529 w 530"/>
                <a:gd name="T57" fmla="*/ 26 h 67"/>
                <a:gd name="T58" fmla="*/ 530 w 530"/>
                <a:gd name="T59" fmla="*/ 33 h 67"/>
                <a:gd name="T60" fmla="*/ 530 w 530"/>
                <a:gd name="T61" fmla="*/ 33 h 67"/>
                <a:gd name="T62" fmla="*/ 529 w 530"/>
                <a:gd name="T63" fmla="*/ 40 h 67"/>
                <a:gd name="T64" fmla="*/ 527 w 530"/>
                <a:gd name="T65" fmla="*/ 46 h 67"/>
                <a:gd name="T66" fmla="*/ 524 w 530"/>
                <a:gd name="T67" fmla="*/ 52 h 67"/>
                <a:gd name="T68" fmla="*/ 520 w 530"/>
                <a:gd name="T69" fmla="*/ 56 h 67"/>
                <a:gd name="T70" fmla="*/ 516 w 530"/>
                <a:gd name="T71" fmla="*/ 60 h 67"/>
                <a:gd name="T72" fmla="*/ 509 w 530"/>
                <a:gd name="T73" fmla="*/ 63 h 67"/>
                <a:gd name="T74" fmla="*/ 503 w 530"/>
                <a:gd name="T75" fmla="*/ 66 h 67"/>
                <a:gd name="T76" fmla="*/ 497 w 530"/>
                <a:gd name="T77" fmla="*/ 67 h 67"/>
                <a:gd name="T78" fmla="*/ 497 w 530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0" h="67">
                  <a:moveTo>
                    <a:pt x="497" y="67"/>
                  </a:moveTo>
                  <a:lnTo>
                    <a:pt x="33" y="67"/>
                  </a:lnTo>
                  <a:lnTo>
                    <a:pt x="33" y="67"/>
                  </a:lnTo>
                  <a:lnTo>
                    <a:pt x="27" y="66"/>
                  </a:lnTo>
                  <a:lnTo>
                    <a:pt x="21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1"/>
                  </a:lnTo>
                  <a:lnTo>
                    <a:pt x="509" y="2"/>
                  </a:lnTo>
                  <a:lnTo>
                    <a:pt x="516" y="5"/>
                  </a:lnTo>
                  <a:lnTo>
                    <a:pt x="520" y="10"/>
                  </a:lnTo>
                  <a:lnTo>
                    <a:pt x="524" y="15"/>
                  </a:lnTo>
                  <a:lnTo>
                    <a:pt x="527" y="20"/>
                  </a:lnTo>
                  <a:lnTo>
                    <a:pt x="529" y="26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29" y="40"/>
                  </a:lnTo>
                  <a:lnTo>
                    <a:pt x="527" y="46"/>
                  </a:lnTo>
                  <a:lnTo>
                    <a:pt x="524" y="52"/>
                  </a:lnTo>
                  <a:lnTo>
                    <a:pt x="520" y="56"/>
                  </a:lnTo>
                  <a:lnTo>
                    <a:pt x="516" y="60"/>
                  </a:lnTo>
                  <a:lnTo>
                    <a:pt x="509" y="63"/>
                  </a:lnTo>
                  <a:lnTo>
                    <a:pt x="503" y="66"/>
                  </a:lnTo>
                  <a:lnTo>
                    <a:pt x="497" y="67"/>
                  </a:lnTo>
                  <a:lnTo>
                    <a:pt x="497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31">
              <a:extLst>
                <a:ext uri="{FF2B5EF4-FFF2-40B4-BE49-F238E27FC236}">
                  <a16:creationId xmlns:a16="http://schemas.microsoft.com/office/drawing/2014/main" id="{3C9B2662-C5D0-469E-AB5D-E15A1D9F4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2543175"/>
              <a:ext cx="1857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32">
              <a:extLst>
                <a:ext uri="{FF2B5EF4-FFF2-40B4-BE49-F238E27FC236}">
                  <a16:creationId xmlns:a16="http://schemas.microsoft.com/office/drawing/2014/main" id="{2CEA99F4-B35B-4D47-B9A6-0B6E01F09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8313" y="2543175"/>
              <a:ext cx="368300" cy="346075"/>
            </a:xfrm>
            <a:custGeom>
              <a:avLst/>
              <a:gdLst>
                <a:gd name="T0" fmla="*/ 10 w 1620"/>
                <a:gd name="T1" fmla="*/ 1512 h 1521"/>
                <a:gd name="T2" fmla="*/ 3 w 1620"/>
                <a:gd name="T3" fmla="*/ 1476 h 1521"/>
                <a:gd name="T4" fmla="*/ 33 w 1620"/>
                <a:gd name="T5" fmla="*/ 1455 h 1521"/>
                <a:gd name="T6" fmla="*/ 89 w 1620"/>
                <a:gd name="T7" fmla="*/ 1440 h 1521"/>
                <a:gd name="T8" fmla="*/ 115 w 1620"/>
                <a:gd name="T9" fmla="*/ 1395 h 1521"/>
                <a:gd name="T10" fmla="*/ 124 w 1620"/>
                <a:gd name="T11" fmla="*/ 1212 h 1521"/>
                <a:gd name="T12" fmla="*/ 149 w 1620"/>
                <a:gd name="T13" fmla="*/ 1101 h 1521"/>
                <a:gd name="T14" fmla="*/ 192 w 1620"/>
                <a:gd name="T15" fmla="*/ 1065 h 1521"/>
                <a:gd name="T16" fmla="*/ 546 w 1620"/>
                <a:gd name="T17" fmla="*/ 988 h 1521"/>
                <a:gd name="T18" fmla="*/ 591 w 1620"/>
                <a:gd name="T19" fmla="*/ 463 h 1521"/>
                <a:gd name="T20" fmla="*/ 601 w 1620"/>
                <a:gd name="T21" fmla="*/ 92 h 1521"/>
                <a:gd name="T22" fmla="*/ 638 w 1620"/>
                <a:gd name="T23" fmla="*/ 22 h 1521"/>
                <a:gd name="T24" fmla="*/ 696 w 1620"/>
                <a:gd name="T25" fmla="*/ 66 h 1521"/>
                <a:gd name="T26" fmla="*/ 667 w 1620"/>
                <a:gd name="T27" fmla="*/ 99 h 1521"/>
                <a:gd name="T28" fmla="*/ 660 w 1620"/>
                <a:gd name="T29" fmla="*/ 352 h 1521"/>
                <a:gd name="T30" fmla="*/ 628 w 1620"/>
                <a:gd name="T31" fmla="*/ 875 h 1521"/>
                <a:gd name="T32" fmla="*/ 591 w 1620"/>
                <a:gd name="T33" fmla="*/ 1108 h 1521"/>
                <a:gd name="T34" fmla="*/ 231 w 1620"/>
                <a:gd name="T35" fmla="*/ 1125 h 1521"/>
                <a:gd name="T36" fmla="*/ 205 w 1620"/>
                <a:gd name="T37" fmla="*/ 1136 h 1521"/>
                <a:gd name="T38" fmla="*/ 190 w 1620"/>
                <a:gd name="T39" fmla="*/ 1224 h 1521"/>
                <a:gd name="T40" fmla="*/ 179 w 1620"/>
                <a:gd name="T41" fmla="*/ 1413 h 1521"/>
                <a:gd name="T42" fmla="*/ 868 w 1620"/>
                <a:gd name="T43" fmla="*/ 1455 h 1521"/>
                <a:gd name="T44" fmla="*/ 919 w 1620"/>
                <a:gd name="T45" fmla="*/ 1436 h 1521"/>
                <a:gd name="T46" fmla="*/ 942 w 1620"/>
                <a:gd name="T47" fmla="*/ 1385 h 1521"/>
                <a:gd name="T48" fmla="*/ 951 w 1620"/>
                <a:gd name="T49" fmla="*/ 1187 h 1521"/>
                <a:gd name="T50" fmla="*/ 980 w 1620"/>
                <a:gd name="T51" fmla="*/ 1093 h 1521"/>
                <a:gd name="T52" fmla="*/ 1026 w 1620"/>
                <a:gd name="T53" fmla="*/ 1062 h 1521"/>
                <a:gd name="T54" fmla="*/ 1091 w 1620"/>
                <a:gd name="T55" fmla="*/ 1062 h 1521"/>
                <a:gd name="T56" fmla="*/ 1140 w 1620"/>
                <a:gd name="T57" fmla="*/ 1092 h 1521"/>
                <a:gd name="T58" fmla="*/ 1164 w 1620"/>
                <a:gd name="T59" fmla="*/ 1174 h 1521"/>
                <a:gd name="T60" fmla="*/ 1171 w 1620"/>
                <a:gd name="T61" fmla="*/ 1285 h 1521"/>
                <a:gd name="T62" fmla="*/ 1210 w 1620"/>
                <a:gd name="T63" fmla="*/ 1318 h 1521"/>
                <a:gd name="T64" fmla="*/ 1266 w 1620"/>
                <a:gd name="T65" fmla="*/ 1321 h 1521"/>
                <a:gd name="T66" fmla="*/ 1297 w 1620"/>
                <a:gd name="T67" fmla="*/ 1293 h 1521"/>
                <a:gd name="T68" fmla="*/ 1364 w 1620"/>
                <a:gd name="T69" fmla="*/ 1105 h 1521"/>
                <a:gd name="T70" fmla="*/ 1411 w 1620"/>
                <a:gd name="T71" fmla="*/ 683 h 1521"/>
                <a:gd name="T72" fmla="*/ 1421 w 1620"/>
                <a:gd name="T73" fmla="*/ 133 h 1521"/>
                <a:gd name="T74" fmla="*/ 1441 w 1620"/>
                <a:gd name="T75" fmla="*/ 50 h 1521"/>
                <a:gd name="T76" fmla="*/ 1507 w 1620"/>
                <a:gd name="T77" fmla="*/ 1 h 1521"/>
                <a:gd name="T78" fmla="*/ 1557 w 1620"/>
                <a:gd name="T79" fmla="*/ 11 h 1521"/>
                <a:gd name="T80" fmla="*/ 1605 w 1620"/>
                <a:gd name="T81" fmla="*/ 90 h 1521"/>
                <a:gd name="T82" fmla="*/ 1620 w 1620"/>
                <a:gd name="T83" fmla="*/ 232 h 1521"/>
                <a:gd name="T84" fmla="*/ 1594 w 1620"/>
                <a:gd name="T85" fmla="*/ 264 h 1521"/>
                <a:gd name="T86" fmla="*/ 1482 w 1620"/>
                <a:gd name="T87" fmla="*/ 616 h 1521"/>
                <a:gd name="T88" fmla="*/ 1440 w 1620"/>
                <a:gd name="T89" fmla="*/ 1058 h 1521"/>
                <a:gd name="T90" fmla="*/ 1381 w 1620"/>
                <a:gd name="T91" fmla="*/ 1276 h 1521"/>
                <a:gd name="T92" fmla="*/ 1315 w 1620"/>
                <a:gd name="T93" fmla="*/ 1369 h 1521"/>
                <a:gd name="T94" fmla="*/ 1255 w 1620"/>
                <a:gd name="T95" fmla="*/ 1389 h 1521"/>
                <a:gd name="T96" fmla="*/ 1146 w 1620"/>
                <a:gd name="T97" fmla="*/ 1359 h 1521"/>
                <a:gd name="T98" fmla="*/ 1110 w 1620"/>
                <a:gd name="T99" fmla="*/ 1309 h 1521"/>
                <a:gd name="T100" fmla="*/ 1098 w 1620"/>
                <a:gd name="T101" fmla="*/ 1184 h 1521"/>
                <a:gd name="T102" fmla="*/ 1084 w 1620"/>
                <a:gd name="T103" fmla="*/ 1130 h 1521"/>
                <a:gd name="T104" fmla="*/ 1041 w 1620"/>
                <a:gd name="T105" fmla="*/ 1127 h 1521"/>
                <a:gd name="T106" fmla="*/ 1022 w 1620"/>
                <a:gd name="T107" fmla="*/ 1153 h 1521"/>
                <a:gd name="T108" fmla="*/ 1015 w 1620"/>
                <a:gd name="T109" fmla="*/ 1295 h 1521"/>
                <a:gd name="T110" fmla="*/ 995 w 1620"/>
                <a:gd name="T111" fmla="*/ 1438 h 1521"/>
                <a:gd name="T112" fmla="*/ 944 w 1620"/>
                <a:gd name="T113" fmla="*/ 1500 h 1521"/>
                <a:gd name="T114" fmla="*/ 859 w 1620"/>
                <a:gd name="T115" fmla="*/ 1521 h 1521"/>
                <a:gd name="T116" fmla="*/ 1541 w 1620"/>
                <a:gd name="T117" fmla="*/ 109 h 1521"/>
                <a:gd name="T118" fmla="*/ 1515 w 1620"/>
                <a:gd name="T119" fmla="*/ 67 h 1521"/>
                <a:gd name="T120" fmla="*/ 1489 w 1620"/>
                <a:gd name="T121" fmla="*/ 112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0" h="1521">
                  <a:moveTo>
                    <a:pt x="859" y="1521"/>
                  </a:moveTo>
                  <a:lnTo>
                    <a:pt x="33" y="1521"/>
                  </a:lnTo>
                  <a:lnTo>
                    <a:pt x="33" y="1521"/>
                  </a:lnTo>
                  <a:lnTo>
                    <a:pt x="27" y="1520"/>
                  </a:lnTo>
                  <a:lnTo>
                    <a:pt x="20" y="1518"/>
                  </a:lnTo>
                  <a:lnTo>
                    <a:pt x="15" y="1516"/>
                  </a:lnTo>
                  <a:lnTo>
                    <a:pt x="10" y="1512"/>
                  </a:lnTo>
                  <a:lnTo>
                    <a:pt x="6" y="1507"/>
                  </a:lnTo>
                  <a:lnTo>
                    <a:pt x="3" y="1501"/>
                  </a:lnTo>
                  <a:lnTo>
                    <a:pt x="1" y="1495"/>
                  </a:lnTo>
                  <a:lnTo>
                    <a:pt x="0" y="1488"/>
                  </a:lnTo>
                  <a:lnTo>
                    <a:pt x="0" y="1488"/>
                  </a:lnTo>
                  <a:lnTo>
                    <a:pt x="1" y="1482"/>
                  </a:lnTo>
                  <a:lnTo>
                    <a:pt x="3" y="1476"/>
                  </a:lnTo>
                  <a:lnTo>
                    <a:pt x="6" y="1470"/>
                  </a:lnTo>
                  <a:lnTo>
                    <a:pt x="10" y="1465"/>
                  </a:lnTo>
                  <a:lnTo>
                    <a:pt x="15" y="1461"/>
                  </a:lnTo>
                  <a:lnTo>
                    <a:pt x="20" y="1458"/>
                  </a:lnTo>
                  <a:lnTo>
                    <a:pt x="27" y="1456"/>
                  </a:lnTo>
                  <a:lnTo>
                    <a:pt x="33" y="1455"/>
                  </a:lnTo>
                  <a:lnTo>
                    <a:pt x="33" y="1455"/>
                  </a:lnTo>
                  <a:lnTo>
                    <a:pt x="43" y="1455"/>
                  </a:lnTo>
                  <a:lnTo>
                    <a:pt x="52" y="1454"/>
                  </a:lnTo>
                  <a:lnTo>
                    <a:pt x="61" y="1452"/>
                  </a:lnTo>
                  <a:lnTo>
                    <a:pt x="69" y="1450"/>
                  </a:lnTo>
                  <a:lnTo>
                    <a:pt x="76" y="1448"/>
                  </a:lnTo>
                  <a:lnTo>
                    <a:pt x="82" y="1444"/>
                  </a:lnTo>
                  <a:lnTo>
                    <a:pt x="89" y="1440"/>
                  </a:lnTo>
                  <a:lnTo>
                    <a:pt x="94" y="1436"/>
                  </a:lnTo>
                  <a:lnTo>
                    <a:pt x="94" y="1436"/>
                  </a:lnTo>
                  <a:lnTo>
                    <a:pt x="99" y="1429"/>
                  </a:lnTo>
                  <a:lnTo>
                    <a:pt x="104" y="1422"/>
                  </a:lnTo>
                  <a:lnTo>
                    <a:pt x="108" y="1414"/>
                  </a:lnTo>
                  <a:lnTo>
                    <a:pt x="111" y="1404"/>
                  </a:lnTo>
                  <a:lnTo>
                    <a:pt x="115" y="1395"/>
                  </a:lnTo>
                  <a:lnTo>
                    <a:pt x="117" y="1385"/>
                  </a:lnTo>
                  <a:lnTo>
                    <a:pt x="121" y="1363"/>
                  </a:lnTo>
                  <a:lnTo>
                    <a:pt x="123" y="1339"/>
                  </a:lnTo>
                  <a:lnTo>
                    <a:pt x="124" y="1314"/>
                  </a:lnTo>
                  <a:lnTo>
                    <a:pt x="124" y="1265"/>
                  </a:lnTo>
                  <a:lnTo>
                    <a:pt x="124" y="1265"/>
                  </a:lnTo>
                  <a:lnTo>
                    <a:pt x="124" y="1212"/>
                  </a:lnTo>
                  <a:lnTo>
                    <a:pt x="126" y="1187"/>
                  </a:lnTo>
                  <a:lnTo>
                    <a:pt x="128" y="1162"/>
                  </a:lnTo>
                  <a:lnTo>
                    <a:pt x="132" y="1141"/>
                  </a:lnTo>
                  <a:lnTo>
                    <a:pt x="135" y="1129"/>
                  </a:lnTo>
                  <a:lnTo>
                    <a:pt x="139" y="1120"/>
                  </a:lnTo>
                  <a:lnTo>
                    <a:pt x="144" y="1111"/>
                  </a:lnTo>
                  <a:lnTo>
                    <a:pt x="149" y="1101"/>
                  </a:lnTo>
                  <a:lnTo>
                    <a:pt x="155" y="1093"/>
                  </a:lnTo>
                  <a:lnTo>
                    <a:pt x="161" y="1086"/>
                  </a:lnTo>
                  <a:lnTo>
                    <a:pt x="161" y="1086"/>
                  </a:lnTo>
                  <a:lnTo>
                    <a:pt x="168" y="1079"/>
                  </a:lnTo>
                  <a:lnTo>
                    <a:pt x="176" y="1073"/>
                  </a:lnTo>
                  <a:lnTo>
                    <a:pt x="184" y="1069"/>
                  </a:lnTo>
                  <a:lnTo>
                    <a:pt x="192" y="1065"/>
                  </a:lnTo>
                  <a:lnTo>
                    <a:pt x="201" y="1062"/>
                  </a:lnTo>
                  <a:lnTo>
                    <a:pt x="211" y="1060"/>
                  </a:lnTo>
                  <a:lnTo>
                    <a:pt x="221" y="1059"/>
                  </a:lnTo>
                  <a:lnTo>
                    <a:pt x="231" y="1059"/>
                  </a:lnTo>
                  <a:lnTo>
                    <a:pt x="535" y="1059"/>
                  </a:lnTo>
                  <a:lnTo>
                    <a:pt x="535" y="1059"/>
                  </a:lnTo>
                  <a:lnTo>
                    <a:pt x="546" y="988"/>
                  </a:lnTo>
                  <a:lnTo>
                    <a:pt x="556" y="915"/>
                  </a:lnTo>
                  <a:lnTo>
                    <a:pt x="566" y="839"/>
                  </a:lnTo>
                  <a:lnTo>
                    <a:pt x="572" y="763"/>
                  </a:lnTo>
                  <a:lnTo>
                    <a:pt x="578" y="685"/>
                  </a:lnTo>
                  <a:lnTo>
                    <a:pt x="583" y="609"/>
                  </a:lnTo>
                  <a:lnTo>
                    <a:pt x="587" y="534"/>
                  </a:lnTo>
                  <a:lnTo>
                    <a:pt x="591" y="463"/>
                  </a:lnTo>
                  <a:lnTo>
                    <a:pt x="594" y="333"/>
                  </a:lnTo>
                  <a:lnTo>
                    <a:pt x="596" y="229"/>
                  </a:lnTo>
                  <a:lnTo>
                    <a:pt x="596" y="159"/>
                  </a:lnTo>
                  <a:lnTo>
                    <a:pt x="596" y="132"/>
                  </a:lnTo>
                  <a:lnTo>
                    <a:pt x="596" y="132"/>
                  </a:lnTo>
                  <a:lnTo>
                    <a:pt x="597" y="114"/>
                  </a:lnTo>
                  <a:lnTo>
                    <a:pt x="601" y="92"/>
                  </a:lnTo>
                  <a:lnTo>
                    <a:pt x="603" y="82"/>
                  </a:lnTo>
                  <a:lnTo>
                    <a:pt x="607" y="70"/>
                  </a:lnTo>
                  <a:lnTo>
                    <a:pt x="611" y="60"/>
                  </a:lnTo>
                  <a:lnTo>
                    <a:pt x="616" y="49"/>
                  </a:lnTo>
                  <a:lnTo>
                    <a:pt x="623" y="39"/>
                  </a:lnTo>
                  <a:lnTo>
                    <a:pt x="630" y="30"/>
                  </a:lnTo>
                  <a:lnTo>
                    <a:pt x="638" y="22"/>
                  </a:lnTo>
                  <a:lnTo>
                    <a:pt x="647" y="14"/>
                  </a:lnTo>
                  <a:lnTo>
                    <a:pt x="658" y="8"/>
                  </a:lnTo>
                  <a:lnTo>
                    <a:pt x="669" y="4"/>
                  </a:lnTo>
                  <a:lnTo>
                    <a:pt x="683" y="1"/>
                  </a:lnTo>
                  <a:lnTo>
                    <a:pt x="696" y="0"/>
                  </a:lnTo>
                  <a:lnTo>
                    <a:pt x="696" y="66"/>
                  </a:lnTo>
                  <a:lnTo>
                    <a:pt x="696" y="66"/>
                  </a:lnTo>
                  <a:lnTo>
                    <a:pt x="691" y="67"/>
                  </a:lnTo>
                  <a:lnTo>
                    <a:pt x="686" y="69"/>
                  </a:lnTo>
                  <a:lnTo>
                    <a:pt x="682" y="72"/>
                  </a:lnTo>
                  <a:lnTo>
                    <a:pt x="677" y="77"/>
                  </a:lnTo>
                  <a:lnTo>
                    <a:pt x="674" y="82"/>
                  </a:lnTo>
                  <a:lnTo>
                    <a:pt x="671" y="87"/>
                  </a:lnTo>
                  <a:lnTo>
                    <a:pt x="667" y="99"/>
                  </a:lnTo>
                  <a:lnTo>
                    <a:pt x="664" y="112"/>
                  </a:lnTo>
                  <a:lnTo>
                    <a:pt x="662" y="122"/>
                  </a:lnTo>
                  <a:lnTo>
                    <a:pt x="661" y="133"/>
                  </a:lnTo>
                  <a:lnTo>
                    <a:pt x="661" y="133"/>
                  </a:lnTo>
                  <a:lnTo>
                    <a:pt x="662" y="167"/>
                  </a:lnTo>
                  <a:lnTo>
                    <a:pt x="661" y="242"/>
                  </a:lnTo>
                  <a:lnTo>
                    <a:pt x="660" y="352"/>
                  </a:lnTo>
                  <a:lnTo>
                    <a:pt x="658" y="417"/>
                  </a:lnTo>
                  <a:lnTo>
                    <a:pt x="656" y="486"/>
                  </a:lnTo>
                  <a:lnTo>
                    <a:pt x="653" y="561"/>
                  </a:lnTo>
                  <a:lnTo>
                    <a:pt x="649" y="638"/>
                  </a:lnTo>
                  <a:lnTo>
                    <a:pt x="642" y="716"/>
                  </a:lnTo>
                  <a:lnTo>
                    <a:pt x="636" y="796"/>
                  </a:lnTo>
                  <a:lnTo>
                    <a:pt x="628" y="875"/>
                  </a:lnTo>
                  <a:lnTo>
                    <a:pt x="619" y="952"/>
                  </a:lnTo>
                  <a:lnTo>
                    <a:pt x="607" y="1027"/>
                  </a:lnTo>
                  <a:lnTo>
                    <a:pt x="601" y="1063"/>
                  </a:lnTo>
                  <a:lnTo>
                    <a:pt x="595" y="1098"/>
                  </a:lnTo>
                  <a:lnTo>
                    <a:pt x="595" y="1098"/>
                  </a:lnTo>
                  <a:lnTo>
                    <a:pt x="593" y="1103"/>
                  </a:lnTo>
                  <a:lnTo>
                    <a:pt x="591" y="1108"/>
                  </a:lnTo>
                  <a:lnTo>
                    <a:pt x="587" y="1114"/>
                  </a:lnTo>
                  <a:lnTo>
                    <a:pt x="583" y="1117"/>
                  </a:lnTo>
                  <a:lnTo>
                    <a:pt x="578" y="1120"/>
                  </a:lnTo>
                  <a:lnTo>
                    <a:pt x="574" y="1123"/>
                  </a:lnTo>
                  <a:lnTo>
                    <a:pt x="568" y="1124"/>
                  </a:lnTo>
                  <a:lnTo>
                    <a:pt x="563" y="1125"/>
                  </a:lnTo>
                  <a:lnTo>
                    <a:pt x="231" y="1125"/>
                  </a:lnTo>
                  <a:lnTo>
                    <a:pt x="231" y="1125"/>
                  </a:lnTo>
                  <a:lnTo>
                    <a:pt x="222" y="1125"/>
                  </a:lnTo>
                  <a:lnTo>
                    <a:pt x="216" y="1127"/>
                  </a:lnTo>
                  <a:lnTo>
                    <a:pt x="212" y="1129"/>
                  </a:lnTo>
                  <a:lnTo>
                    <a:pt x="209" y="1132"/>
                  </a:lnTo>
                  <a:lnTo>
                    <a:pt x="209" y="1132"/>
                  </a:lnTo>
                  <a:lnTo>
                    <a:pt x="205" y="1136"/>
                  </a:lnTo>
                  <a:lnTo>
                    <a:pt x="202" y="1141"/>
                  </a:lnTo>
                  <a:lnTo>
                    <a:pt x="199" y="1147"/>
                  </a:lnTo>
                  <a:lnTo>
                    <a:pt x="197" y="1153"/>
                  </a:lnTo>
                  <a:lnTo>
                    <a:pt x="194" y="1169"/>
                  </a:lnTo>
                  <a:lnTo>
                    <a:pt x="192" y="1186"/>
                  </a:lnTo>
                  <a:lnTo>
                    <a:pt x="191" y="1205"/>
                  </a:lnTo>
                  <a:lnTo>
                    <a:pt x="190" y="1224"/>
                  </a:lnTo>
                  <a:lnTo>
                    <a:pt x="190" y="1265"/>
                  </a:lnTo>
                  <a:lnTo>
                    <a:pt x="190" y="1265"/>
                  </a:lnTo>
                  <a:lnTo>
                    <a:pt x="190" y="1314"/>
                  </a:lnTo>
                  <a:lnTo>
                    <a:pt x="189" y="1340"/>
                  </a:lnTo>
                  <a:lnTo>
                    <a:pt x="187" y="1365"/>
                  </a:lnTo>
                  <a:lnTo>
                    <a:pt x="184" y="1389"/>
                  </a:lnTo>
                  <a:lnTo>
                    <a:pt x="179" y="1413"/>
                  </a:lnTo>
                  <a:lnTo>
                    <a:pt x="175" y="1424"/>
                  </a:lnTo>
                  <a:lnTo>
                    <a:pt x="170" y="1435"/>
                  </a:lnTo>
                  <a:lnTo>
                    <a:pt x="166" y="1445"/>
                  </a:lnTo>
                  <a:lnTo>
                    <a:pt x="161" y="1455"/>
                  </a:lnTo>
                  <a:lnTo>
                    <a:pt x="859" y="1455"/>
                  </a:lnTo>
                  <a:lnTo>
                    <a:pt x="859" y="1455"/>
                  </a:lnTo>
                  <a:lnTo>
                    <a:pt x="868" y="1455"/>
                  </a:lnTo>
                  <a:lnTo>
                    <a:pt x="877" y="1454"/>
                  </a:lnTo>
                  <a:lnTo>
                    <a:pt x="886" y="1452"/>
                  </a:lnTo>
                  <a:lnTo>
                    <a:pt x="894" y="1450"/>
                  </a:lnTo>
                  <a:lnTo>
                    <a:pt x="901" y="1448"/>
                  </a:lnTo>
                  <a:lnTo>
                    <a:pt x="907" y="1444"/>
                  </a:lnTo>
                  <a:lnTo>
                    <a:pt x="913" y="1440"/>
                  </a:lnTo>
                  <a:lnTo>
                    <a:pt x="919" y="1436"/>
                  </a:lnTo>
                  <a:lnTo>
                    <a:pt x="919" y="1436"/>
                  </a:lnTo>
                  <a:lnTo>
                    <a:pt x="924" y="1429"/>
                  </a:lnTo>
                  <a:lnTo>
                    <a:pt x="929" y="1422"/>
                  </a:lnTo>
                  <a:lnTo>
                    <a:pt x="933" y="1414"/>
                  </a:lnTo>
                  <a:lnTo>
                    <a:pt x="936" y="1404"/>
                  </a:lnTo>
                  <a:lnTo>
                    <a:pt x="939" y="1395"/>
                  </a:lnTo>
                  <a:lnTo>
                    <a:pt x="942" y="1385"/>
                  </a:lnTo>
                  <a:lnTo>
                    <a:pt x="946" y="1363"/>
                  </a:lnTo>
                  <a:lnTo>
                    <a:pt x="948" y="1339"/>
                  </a:lnTo>
                  <a:lnTo>
                    <a:pt x="949" y="1314"/>
                  </a:lnTo>
                  <a:lnTo>
                    <a:pt x="949" y="1265"/>
                  </a:lnTo>
                  <a:lnTo>
                    <a:pt x="949" y="1265"/>
                  </a:lnTo>
                  <a:lnTo>
                    <a:pt x="950" y="1212"/>
                  </a:lnTo>
                  <a:lnTo>
                    <a:pt x="951" y="1187"/>
                  </a:lnTo>
                  <a:lnTo>
                    <a:pt x="953" y="1162"/>
                  </a:lnTo>
                  <a:lnTo>
                    <a:pt x="958" y="1141"/>
                  </a:lnTo>
                  <a:lnTo>
                    <a:pt x="961" y="1129"/>
                  </a:lnTo>
                  <a:lnTo>
                    <a:pt x="964" y="1120"/>
                  </a:lnTo>
                  <a:lnTo>
                    <a:pt x="968" y="1111"/>
                  </a:lnTo>
                  <a:lnTo>
                    <a:pt x="973" y="1101"/>
                  </a:lnTo>
                  <a:lnTo>
                    <a:pt x="980" y="1093"/>
                  </a:lnTo>
                  <a:lnTo>
                    <a:pt x="987" y="1086"/>
                  </a:lnTo>
                  <a:lnTo>
                    <a:pt x="987" y="1086"/>
                  </a:lnTo>
                  <a:lnTo>
                    <a:pt x="993" y="1079"/>
                  </a:lnTo>
                  <a:lnTo>
                    <a:pt x="1001" y="1073"/>
                  </a:lnTo>
                  <a:lnTo>
                    <a:pt x="1009" y="1069"/>
                  </a:lnTo>
                  <a:lnTo>
                    <a:pt x="1017" y="1065"/>
                  </a:lnTo>
                  <a:lnTo>
                    <a:pt x="1026" y="1062"/>
                  </a:lnTo>
                  <a:lnTo>
                    <a:pt x="1036" y="1060"/>
                  </a:lnTo>
                  <a:lnTo>
                    <a:pt x="1046" y="1059"/>
                  </a:lnTo>
                  <a:lnTo>
                    <a:pt x="1056" y="1059"/>
                  </a:lnTo>
                  <a:lnTo>
                    <a:pt x="1056" y="1059"/>
                  </a:lnTo>
                  <a:lnTo>
                    <a:pt x="1069" y="1059"/>
                  </a:lnTo>
                  <a:lnTo>
                    <a:pt x="1080" y="1060"/>
                  </a:lnTo>
                  <a:lnTo>
                    <a:pt x="1091" y="1062"/>
                  </a:lnTo>
                  <a:lnTo>
                    <a:pt x="1102" y="1065"/>
                  </a:lnTo>
                  <a:lnTo>
                    <a:pt x="1111" y="1069"/>
                  </a:lnTo>
                  <a:lnTo>
                    <a:pt x="1119" y="1074"/>
                  </a:lnTo>
                  <a:lnTo>
                    <a:pt x="1128" y="1079"/>
                  </a:lnTo>
                  <a:lnTo>
                    <a:pt x="1135" y="1086"/>
                  </a:lnTo>
                  <a:lnTo>
                    <a:pt x="1135" y="1086"/>
                  </a:lnTo>
                  <a:lnTo>
                    <a:pt x="1140" y="1092"/>
                  </a:lnTo>
                  <a:lnTo>
                    <a:pt x="1144" y="1098"/>
                  </a:lnTo>
                  <a:lnTo>
                    <a:pt x="1148" y="1105"/>
                  </a:lnTo>
                  <a:lnTo>
                    <a:pt x="1152" y="1112"/>
                  </a:lnTo>
                  <a:lnTo>
                    <a:pt x="1158" y="1126"/>
                  </a:lnTo>
                  <a:lnTo>
                    <a:pt x="1161" y="1142"/>
                  </a:lnTo>
                  <a:lnTo>
                    <a:pt x="1163" y="1158"/>
                  </a:lnTo>
                  <a:lnTo>
                    <a:pt x="1164" y="1174"/>
                  </a:lnTo>
                  <a:lnTo>
                    <a:pt x="1164" y="1208"/>
                  </a:lnTo>
                  <a:lnTo>
                    <a:pt x="1164" y="1208"/>
                  </a:lnTo>
                  <a:lnTo>
                    <a:pt x="1164" y="1236"/>
                  </a:lnTo>
                  <a:lnTo>
                    <a:pt x="1165" y="1249"/>
                  </a:lnTo>
                  <a:lnTo>
                    <a:pt x="1166" y="1262"/>
                  </a:lnTo>
                  <a:lnTo>
                    <a:pt x="1168" y="1274"/>
                  </a:lnTo>
                  <a:lnTo>
                    <a:pt x="1171" y="1285"/>
                  </a:lnTo>
                  <a:lnTo>
                    <a:pt x="1176" y="1295"/>
                  </a:lnTo>
                  <a:lnTo>
                    <a:pt x="1183" y="1303"/>
                  </a:lnTo>
                  <a:lnTo>
                    <a:pt x="1183" y="1303"/>
                  </a:lnTo>
                  <a:lnTo>
                    <a:pt x="1188" y="1307"/>
                  </a:lnTo>
                  <a:lnTo>
                    <a:pt x="1195" y="1311"/>
                  </a:lnTo>
                  <a:lnTo>
                    <a:pt x="1202" y="1315"/>
                  </a:lnTo>
                  <a:lnTo>
                    <a:pt x="1210" y="1318"/>
                  </a:lnTo>
                  <a:lnTo>
                    <a:pt x="1220" y="1321"/>
                  </a:lnTo>
                  <a:lnTo>
                    <a:pt x="1231" y="1322"/>
                  </a:lnTo>
                  <a:lnTo>
                    <a:pt x="1243" y="1323"/>
                  </a:lnTo>
                  <a:lnTo>
                    <a:pt x="1255" y="1323"/>
                  </a:lnTo>
                  <a:lnTo>
                    <a:pt x="1255" y="1323"/>
                  </a:lnTo>
                  <a:lnTo>
                    <a:pt x="1259" y="1323"/>
                  </a:lnTo>
                  <a:lnTo>
                    <a:pt x="1266" y="1321"/>
                  </a:lnTo>
                  <a:lnTo>
                    <a:pt x="1270" y="1320"/>
                  </a:lnTo>
                  <a:lnTo>
                    <a:pt x="1275" y="1317"/>
                  </a:lnTo>
                  <a:lnTo>
                    <a:pt x="1280" y="1312"/>
                  </a:lnTo>
                  <a:lnTo>
                    <a:pt x="1286" y="1307"/>
                  </a:lnTo>
                  <a:lnTo>
                    <a:pt x="1286" y="1307"/>
                  </a:lnTo>
                  <a:lnTo>
                    <a:pt x="1291" y="1300"/>
                  </a:lnTo>
                  <a:lnTo>
                    <a:pt x="1297" y="1293"/>
                  </a:lnTo>
                  <a:lnTo>
                    <a:pt x="1309" y="1274"/>
                  </a:lnTo>
                  <a:lnTo>
                    <a:pt x="1320" y="1253"/>
                  </a:lnTo>
                  <a:lnTo>
                    <a:pt x="1329" y="1229"/>
                  </a:lnTo>
                  <a:lnTo>
                    <a:pt x="1339" y="1202"/>
                  </a:lnTo>
                  <a:lnTo>
                    <a:pt x="1348" y="1173"/>
                  </a:lnTo>
                  <a:lnTo>
                    <a:pt x="1356" y="1140"/>
                  </a:lnTo>
                  <a:lnTo>
                    <a:pt x="1364" y="1105"/>
                  </a:lnTo>
                  <a:lnTo>
                    <a:pt x="1371" y="1069"/>
                  </a:lnTo>
                  <a:lnTo>
                    <a:pt x="1377" y="1031"/>
                  </a:lnTo>
                  <a:lnTo>
                    <a:pt x="1383" y="990"/>
                  </a:lnTo>
                  <a:lnTo>
                    <a:pt x="1388" y="950"/>
                  </a:lnTo>
                  <a:lnTo>
                    <a:pt x="1398" y="863"/>
                  </a:lnTo>
                  <a:lnTo>
                    <a:pt x="1406" y="774"/>
                  </a:lnTo>
                  <a:lnTo>
                    <a:pt x="1411" y="683"/>
                  </a:lnTo>
                  <a:lnTo>
                    <a:pt x="1416" y="592"/>
                  </a:lnTo>
                  <a:lnTo>
                    <a:pt x="1419" y="502"/>
                  </a:lnTo>
                  <a:lnTo>
                    <a:pt x="1422" y="416"/>
                  </a:lnTo>
                  <a:lnTo>
                    <a:pt x="1423" y="334"/>
                  </a:lnTo>
                  <a:lnTo>
                    <a:pt x="1423" y="259"/>
                  </a:lnTo>
                  <a:lnTo>
                    <a:pt x="1422" y="191"/>
                  </a:lnTo>
                  <a:lnTo>
                    <a:pt x="1421" y="133"/>
                  </a:lnTo>
                  <a:lnTo>
                    <a:pt x="1421" y="133"/>
                  </a:lnTo>
                  <a:lnTo>
                    <a:pt x="1422" y="114"/>
                  </a:lnTo>
                  <a:lnTo>
                    <a:pt x="1426" y="93"/>
                  </a:lnTo>
                  <a:lnTo>
                    <a:pt x="1429" y="82"/>
                  </a:lnTo>
                  <a:lnTo>
                    <a:pt x="1432" y="70"/>
                  </a:lnTo>
                  <a:lnTo>
                    <a:pt x="1436" y="60"/>
                  </a:lnTo>
                  <a:lnTo>
                    <a:pt x="1441" y="50"/>
                  </a:lnTo>
                  <a:lnTo>
                    <a:pt x="1448" y="39"/>
                  </a:lnTo>
                  <a:lnTo>
                    <a:pt x="1455" y="30"/>
                  </a:lnTo>
                  <a:lnTo>
                    <a:pt x="1463" y="22"/>
                  </a:lnTo>
                  <a:lnTo>
                    <a:pt x="1472" y="14"/>
                  </a:lnTo>
                  <a:lnTo>
                    <a:pt x="1483" y="8"/>
                  </a:lnTo>
                  <a:lnTo>
                    <a:pt x="1494" y="4"/>
                  </a:lnTo>
                  <a:lnTo>
                    <a:pt x="1507" y="1"/>
                  </a:lnTo>
                  <a:lnTo>
                    <a:pt x="1521" y="0"/>
                  </a:lnTo>
                  <a:lnTo>
                    <a:pt x="1521" y="0"/>
                  </a:lnTo>
                  <a:lnTo>
                    <a:pt x="1529" y="1"/>
                  </a:lnTo>
                  <a:lnTo>
                    <a:pt x="1537" y="2"/>
                  </a:lnTo>
                  <a:lnTo>
                    <a:pt x="1545" y="4"/>
                  </a:lnTo>
                  <a:lnTo>
                    <a:pt x="1551" y="7"/>
                  </a:lnTo>
                  <a:lnTo>
                    <a:pt x="1557" y="11"/>
                  </a:lnTo>
                  <a:lnTo>
                    <a:pt x="1563" y="16"/>
                  </a:lnTo>
                  <a:lnTo>
                    <a:pt x="1570" y="21"/>
                  </a:lnTo>
                  <a:lnTo>
                    <a:pt x="1575" y="27"/>
                  </a:lnTo>
                  <a:lnTo>
                    <a:pt x="1584" y="40"/>
                  </a:lnTo>
                  <a:lnTo>
                    <a:pt x="1592" y="55"/>
                  </a:lnTo>
                  <a:lnTo>
                    <a:pt x="1599" y="71"/>
                  </a:lnTo>
                  <a:lnTo>
                    <a:pt x="1605" y="90"/>
                  </a:lnTo>
                  <a:lnTo>
                    <a:pt x="1609" y="109"/>
                  </a:lnTo>
                  <a:lnTo>
                    <a:pt x="1613" y="128"/>
                  </a:lnTo>
                  <a:lnTo>
                    <a:pt x="1615" y="147"/>
                  </a:lnTo>
                  <a:lnTo>
                    <a:pt x="1617" y="167"/>
                  </a:lnTo>
                  <a:lnTo>
                    <a:pt x="1619" y="202"/>
                  </a:lnTo>
                  <a:lnTo>
                    <a:pt x="1620" y="232"/>
                  </a:lnTo>
                  <a:lnTo>
                    <a:pt x="1620" y="232"/>
                  </a:lnTo>
                  <a:lnTo>
                    <a:pt x="1619" y="238"/>
                  </a:lnTo>
                  <a:lnTo>
                    <a:pt x="1618" y="244"/>
                  </a:lnTo>
                  <a:lnTo>
                    <a:pt x="1615" y="250"/>
                  </a:lnTo>
                  <a:lnTo>
                    <a:pt x="1611" y="255"/>
                  </a:lnTo>
                  <a:lnTo>
                    <a:pt x="1606" y="259"/>
                  </a:lnTo>
                  <a:lnTo>
                    <a:pt x="1601" y="262"/>
                  </a:lnTo>
                  <a:lnTo>
                    <a:pt x="1594" y="264"/>
                  </a:lnTo>
                  <a:lnTo>
                    <a:pt x="1587" y="265"/>
                  </a:lnTo>
                  <a:lnTo>
                    <a:pt x="1489" y="265"/>
                  </a:lnTo>
                  <a:lnTo>
                    <a:pt x="1489" y="265"/>
                  </a:lnTo>
                  <a:lnTo>
                    <a:pt x="1488" y="389"/>
                  </a:lnTo>
                  <a:lnTo>
                    <a:pt x="1487" y="461"/>
                  </a:lnTo>
                  <a:lnTo>
                    <a:pt x="1485" y="536"/>
                  </a:lnTo>
                  <a:lnTo>
                    <a:pt x="1482" y="616"/>
                  </a:lnTo>
                  <a:lnTo>
                    <a:pt x="1477" y="698"/>
                  </a:lnTo>
                  <a:lnTo>
                    <a:pt x="1472" y="780"/>
                  </a:lnTo>
                  <a:lnTo>
                    <a:pt x="1465" y="862"/>
                  </a:lnTo>
                  <a:lnTo>
                    <a:pt x="1457" y="943"/>
                  </a:lnTo>
                  <a:lnTo>
                    <a:pt x="1452" y="982"/>
                  </a:lnTo>
                  <a:lnTo>
                    <a:pt x="1445" y="1021"/>
                  </a:lnTo>
                  <a:lnTo>
                    <a:pt x="1440" y="1058"/>
                  </a:lnTo>
                  <a:lnTo>
                    <a:pt x="1433" y="1094"/>
                  </a:lnTo>
                  <a:lnTo>
                    <a:pt x="1426" y="1128"/>
                  </a:lnTo>
                  <a:lnTo>
                    <a:pt x="1418" y="1161"/>
                  </a:lnTo>
                  <a:lnTo>
                    <a:pt x="1410" y="1193"/>
                  </a:lnTo>
                  <a:lnTo>
                    <a:pt x="1401" y="1222"/>
                  </a:lnTo>
                  <a:lnTo>
                    <a:pt x="1392" y="1250"/>
                  </a:lnTo>
                  <a:lnTo>
                    <a:pt x="1381" y="1276"/>
                  </a:lnTo>
                  <a:lnTo>
                    <a:pt x="1370" y="1299"/>
                  </a:lnTo>
                  <a:lnTo>
                    <a:pt x="1358" y="1320"/>
                  </a:lnTo>
                  <a:lnTo>
                    <a:pt x="1346" y="1338"/>
                  </a:lnTo>
                  <a:lnTo>
                    <a:pt x="1333" y="1354"/>
                  </a:lnTo>
                  <a:lnTo>
                    <a:pt x="1333" y="1354"/>
                  </a:lnTo>
                  <a:lnTo>
                    <a:pt x="1324" y="1362"/>
                  </a:lnTo>
                  <a:lnTo>
                    <a:pt x="1315" y="1369"/>
                  </a:lnTo>
                  <a:lnTo>
                    <a:pt x="1306" y="1376"/>
                  </a:lnTo>
                  <a:lnTo>
                    <a:pt x="1296" y="1380"/>
                  </a:lnTo>
                  <a:lnTo>
                    <a:pt x="1286" y="1384"/>
                  </a:lnTo>
                  <a:lnTo>
                    <a:pt x="1276" y="1387"/>
                  </a:lnTo>
                  <a:lnTo>
                    <a:pt x="1265" y="1389"/>
                  </a:lnTo>
                  <a:lnTo>
                    <a:pt x="1255" y="1389"/>
                  </a:lnTo>
                  <a:lnTo>
                    <a:pt x="1255" y="1389"/>
                  </a:lnTo>
                  <a:lnTo>
                    <a:pt x="1235" y="1389"/>
                  </a:lnTo>
                  <a:lnTo>
                    <a:pt x="1218" y="1387"/>
                  </a:lnTo>
                  <a:lnTo>
                    <a:pt x="1200" y="1384"/>
                  </a:lnTo>
                  <a:lnTo>
                    <a:pt x="1185" y="1380"/>
                  </a:lnTo>
                  <a:lnTo>
                    <a:pt x="1171" y="1373"/>
                  </a:lnTo>
                  <a:lnTo>
                    <a:pt x="1158" y="1367"/>
                  </a:lnTo>
                  <a:lnTo>
                    <a:pt x="1146" y="1359"/>
                  </a:lnTo>
                  <a:lnTo>
                    <a:pt x="1136" y="1350"/>
                  </a:lnTo>
                  <a:lnTo>
                    <a:pt x="1136" y="1350"/>
                  </a:lnTo>
                  <a:lnTo>
                    <a:pt x="1129" y="1342"/>
                  </a:lnTo>
                  <a:lnTo>
                    <a:pt x="1122" y="1334"/>
                  </a:lnTo>
                  <a:lnTo>
                    <a:pt x="1117" y="1326"/>
                  </a:lnTo>
                  <a:lnTo>
                    <a:pt x="1113" y="1318"/>
                  </a:lnTo>
                  <a:lnTo>
                    <a:pt x="1110" y="1309"/>
                  </a:lnTo>
                  <a:lnTo>
                    <a:pt x="1107" y="1300"/>
                  </a:lnTo>
                  <a:lnTo>
                    <a:pt x="1102" y="1281"/>
                  </a:lnTo>
                  <a:lnTo>
                    <a:pt x="1100" y="1263"/>
                  </a:lnTo>
                  <a:lnTo>
                    <a:pt x="1099" y="1244"/>
                  </a:lnTo>
                  <a:lnTo>
                    <a:pt x="1098" y="1207"/>
                  </a:lnTo>
                  <a:lnTo>
                    <a:pt x="1098" y="1207"/>
                  </a:lnTo>
                  <a:lnTo>
                    <a:pt x="1098" y="1184"/>
                  </a:lnTo>
                  <a:lnTo>
                    <a:pt x="1097" y="1162"/>
                  </a:lnTo>
                  <a:lnTo>
                    <a:pt x="1096" y="1153"/>
                  </a:lnTo>
                  <a:lnTo>
                    <a:pt x="1094" y="1145"/>
                  </a:lnTo>
                  <a:lnTo>
                    <a:pt x="1091" y="1137"/>
                  </a:lnTo>
                  <a:lnTo>
                    <a:pt x="1087" y="1132"/>
                  </a:lnTo>
                  <a:lnTo>
                    <a:pt x="1087" y="1132"/>
                  </a:lnTo>
                  <a:lnTo>
                    <a:pt x="1084" y="1130"/>
                  </a:lnTo>
                  <a:lnTo>
                    <a:pt x="1081" y="1128"/>
                  </a:lnTo>
                  <a:lnTo>
                    <a:pt x="1074" y="1126"/>
                  </a:lnTo>
                  <a:lnTo>
                    <a:pt x="1065" y="1125"/>
                  </a:lnTo>
                  <a:lnTo>
                    <a:pt x="1056" y="1125"/>
                  </a:lnTo>
                  <a:lnTo>
                    <a:pt x="1056" y="1125"/>
                  </a:lnTo>
                  <a:lnTo>
                    <a:pt x="1047" y="1125"/>
                  </a:lnTo>
                  <a:lnTo>
                    <a:pt x="1041" y="1127"/>
                  </a:lnTo>
                  <a:lnTo>
                    <a:pt x="1037" y="1129"/>
                  </a:lnTo>
                  <a:lnTo>
                    <a:pt x="1033" y="1132"/>
                  </a:lnTo>
                  <a:lnTo>
                    <a:pt x="1033" y="1132"/>
                  </a:lnTo>
                  <a:lnTo>
                    <a:pt x="1030" y="1136"/>
                  </a:lnTo>
                  <a:lnTo>
                    <a:pt x="1027" y="1141"/>
                  </a:lnTo>
                  <a:lnTo>
                    <a:pt x="1024" y="1147"/>
                  </a:lnTo>
                  <a:lnTo>
                    <a:pt x="1022" y="1153"/>
                  </a:lnTo>
                  <a:lnTo>
                    <a:pt x="1019" y="1169"/>
                  </a:lnTo>
                  <a:lnTo>
                    <a:pt x="1017" y="1186"/>
                  </a:lnTo>
                  <a:lnTo>
                    <a:pt x="1016" y="1205"/>
                  </a:lnTo>
                  <a:lnTo>
                    <a:pt x="1015" y="1224"/>
                  </a:lnTo>
                  <a:lnTo>
                    <a:pt x="1015" y="1265"/>
                  </a:lnTo>
                  <a:lnTo>
                    <a:pt x="1015" y="1265"/>
                  </a:lnTo>
                  <a:lnTo>
                    <a:pt x="1015" y="1295"/>
                  </a:lnTo>
                  <a:lnTo>
                    <a:pt x="1015" y="1325"/>
                  </a:lnTo>
                  <a:lnTo>
                    <a:pt x="1013" y="1354"/>
                  </a:lnTo>
                  <a:lnTo>
                    <a:pt x="1010" y="1384"/>
                  </a:lnTo>
                  <a:lnTo>
                    <a:pt x="1007" y="1397"/>
                  </a:lnTo>
                  <a:lnTo>
                    <a:pt x="1003" y="1412"/>
                  </a:lnTo>
                  <a:lnTo>
                    <a:pt x="999" y="1424"/>
                  </a:lnTo>
                  <a:lnTo>
                    <a:pt x="995" y="1438"/>
                  </a:lnTo>
                  <a:lnTo>
                    <a:pt x="989" y="1450"/>
                  </a:lnTo>
                  <a:lnTo>
                    <a:pt x="982" y="1461"/>
                  </a:lnTo>
                  <a:lnTo>
                    <a:pt x="975" y="1472"/>
                  </a:lnTo>
                  <a:lnTo>
                    <a:pt x="965" y="1482"/>
                  </a:lnTo>
                  <a:lnTo>
                    <a:pt x="965" y="1482"/>
                  </a:lnTo>
                  <a:lnTo>
                    <a:pt x="955" y="1491"/>
                  </a:lnTo>
                  <a:lnTo>
                    <a:pt x="944" y="1500"/>
                  </a:lnTo>
                  <a:lnTo>
                    <a:pt x="932" y="1506"/>
                  </a:lnTo>
                  <a:lnTo>
                    <a:pt x="919" y="1511"/>
                  </a:lnTo>
                  <a:lnTo>
                    <a:pt x="905" y="1516"/>
                  </a:lnTo>
                  <a:lnTo>
                    <a:pt x="891" y="1519"/>
                  </a:lnTo>
                  <a:lnTo>
                    <a:pt x="875" y="1520"/>
                  </a:lnTo>
                  <a:lnTo>
                    <a:pt x="859" y="1521"/>
                  </a:lnTo>
                  <a:lnTo>
                    <a:pt x="859" y="1521"/>
                  </a:lnTo>
                  <a:close/>
                  <a:moveTo>
                    <a:pt x="1488" y="199"/>
                  </a:moveTo>
                  <a:lnTo>
                    <a:pt x="1553" y="199"/>
                  </a:lnTo>
                  <a:lnTo>
                    <a:pt x="1553" y="199"/>
                  </a:lnTo>
                  <a:lnTo>
                    <a:pt x="1551" y="174"/>
                  </a:lnTo>
                  <a:lnTo>
                    <a:pt x="1548" y="150"/>
                  </a:lnTo>
                  <a:lnTo>
                    <a:pt x="1545" y="128"/>
                  </a:lnTo>
                  <a:lnTo>
                    <a:pt x="1541" y="109"/>
                  </a:lnTo>
                  <a:lnTo>
                    <a:pt x="1535" y="93"/>
                  </a:lnTo>
                  <a:lnTo>
                    <a:pt x="1530" y="80"/>
                  </a:lnTo>
                  <a:lnTo>
                    <a:pt x="1525" y="70"/>
                  </a:lnTo>
                  <a:lnTo>
                    <a:pt x="1523" y="68"/>
                  </a:lnTo>
                  <a:lnTo>
                    <a:pt x="1521" y="66"/>
                  </a:lnTo>
                  <a:lnTo>
                    <a:pt x="1521" y="66"/>
                  </a:lnTo>
                  <a:lnTo>
                    <a:pt x="1515" y="67"/>
                  </a:lnTo>
                  <a:lnTo>
                    <a:pt x="1511" y="69"/>
                  </a:lnTo>
                  <a:lnTo>
                    <a:pt x="1505" y="72"/>
                  </a:lnTo>
                  <a:lnTo>
                    <a:pt x="1502" y="77"/>
                  </a:lnTo>
                  <a:lnTo>
                    <a:pt x="1499" y="82"/>
                  </a:lnTo>
                  <a:lnTo>
                    <a:pt x="1496" y="87"/>
                  </a:lnTo>
                  <a:lnTo>
                    <a:pt x="1492" y="99"/>
                  </a:lnTo>
                  <a:lnTo>
                    <a:pt x="1489" y="112"/>
                  </a:lnTo>
                  <a:lnTo>
                    <a:pt x="1488" y="122"/>
                  </a:lnTo>
                  <a:lnTo>
                    <a:pt x="1487" y="133"/>
                  </a:lnTo>
                  <a:lnTo>
                    <a:pt x="1487" y="133"/>
                  </a:lnTo>
                  <a:lnTo>
                    <a:pt x="1488" y="199"/>
                  </a:lnTo>
                  <a:lnTo>
                    <a:pt x="1488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9690504-B3E4-4808-82B7-22AAC31DD1BD}"/>
              </a:ext>
            </a:extLst>
          </p:cNvPr>
          <p:cNvGrpSpPr/>
          <p:nvPr/>
        </p:nvGrpSpPr>
        <p:grpSpPr>
          <a:xfrm>
            <a:off x="5830774" y="2887981"/>
            <a:ext cx="511012" cy="522520"/>
            <a:chOff x="9163050" y="3608388"/>
            <a:chExt cx="352426" cy="360363"/>
          </a:xfrm>
          <a:solidFill>
            <a:schemeClr val="bg1"/>
          </a:solidFill>
        </p:grpSpPr>
        <p:sp>
          <p:nvSpPr>
            <p:cNvPr id="71" name="Freeform 326">
              <a:extLst>
                <a:ext uri="{FF2B5EF4-FFF2-40B4-BE49-F238E27FC236}">
                  <a16:creationId xmlns:a16="http://schemas.microsoft.com/office/drawing/2014/main" id="{AAEBEDD5-61F3-43DF-9B66-9E41CB1D1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3213" y="3608388"/>
              <a:ext cx="119063" cy="120650"/>
            </a:xfrm>
            <a:custGeom>
              <a:avLst/>
              <a:gdLst>
                <a:gd name="T0" fmla="*/ 203 w 453"/>
                <a:gd name="T1" fmla="*/ 453 h 454"/>
                <a:gd name="T2" fmla="*/ 138 w 453"/>
                <a:gd name="T3" fmla="*/ 435 h 454"/>
                <a:gd name="T4" fmla="*/ 83 w 453"/>
                <a:gd name="T5" fmla="*/ 402 h 454"/>
                <a:gd name="T6" fmla="*/ 38 w 453"/>
                <a:gd name="T7" fmla="*/ 354 h 454"/>
                <a:gd name="T8" fmla="*/ 10 w 453"/>
                <a:gd name="T9" fmla="*/ 294 h 454"/>
                <a:gd name="T10" fmla="*/ 0 w 453"/>
                <a:gd name="T11" fmla="*/ 227 h 454"/>
                <a:gd name="T12" fmla="*/ 4 w 453"/>
                <a:gd name="T13" fmla="*/ 181 h 454"/>
                <a:gd name="T14" fmla="*/ 27 w 453"/>
                <a:gd name="T15" fmla="*/ 119 h 454"/>
                <a:gd name="T16" fmla="*/ 67 w 453"/>
                <a:gd name="T17" fmla="*/ 67 h 454"/>
                <a:gd name="T18" fmla="*/ 118 w 453"/>
                <a:gd name="T19" fmla="*/ 27 h 454"/>
                <a:gd name="T20" fmla="*/ 181 w 453"/>
                <a:gd name="T21" fmla="*/ 5 h 454"/>
                <a:gd name="T22" fmla="*/ 226 w 453"/>
                <a:gd name="T23" fmla="*/ 0 h 454"/>
                <a:gd name="T24" fmla="*/ 294 w 453"/>
                <a:gd name="T25" fmla="*/ 10 h 454"/>
                <a:gd name="T26" fmla="*/ 353 w 453"/>
                <a:gd name="T27" fmla="*/ 40 h 454"/>
                <a:gd name="T28" fmla="*/ 402 w 453"/>
                <a:gd name="T29" fmla="*/ 83 h 454"/>
                <a:gd name="T30" fmla="*/ 435 w 453"/>
                <a:gd name="T31" fmla="*/ 139 h 454"/>
                <a:gd name="T32" fmla="*/ 452 w 453"/>
                <a:gd name="T33" fmla="*/ 204 h 454"/>
                <a:gd name="T34" fmla="*/ 452 w 453"/>
                <a:gd name="T35" fmla="*/ 251 h 454"/>
                <a:gd name="T36" fmla="*/ 435 w 453"/>
                <a:gd name="T37" fmla="*/ 315 h 454"/>
                <a:gd name="T38" fmla="*/ 402 w 453"/>
                <a:gd name="T39" fmla="*/ 371 h 454"/>
                <a:gd name="T40" fmla="*/ 353 w 453"/>
                <a:gd name="T41" fmla="*/ 415 h 454"/>
                <a:gd name="T42" fmla="*/ 294 w 453"/>
                <a:gd name="T43" fmla="*/ 444 h 454"/>
                <a:gd name="T44" fmla="*/ 226 w 453"/>
                <a:gd name="T45" fmla="*/ 454 h 454"/>
                <a:gd name="T46" fmla="*/ 226 w 453"/>
                <a:gd name="T47" fmla="*/ 57 h 454"/>
                <a:gd name="T48" fmla="*/ 176 w 453"/>
                <a:gd name="T49" fmla="*/ 65 h 454"/>
                <a:gd name="T50" fmla="*/ 131 w 453"/>
                <a:gd name="T51" fmla="*/ 86 h 454"/>
                <a:gd name="T52" fmla="*/ 96 w 453"/>
                <a:gd name="T53" fmla="*/ 119 h 454"/>
                <a:gd name="T54" fmla="*/ 70 w 453"/>
                <a:gd name="T55" fmla="*/ 161 h 454"/>
                <a:gd name="T56" fmla="*/ 58 w 453"/>
                <a:gd name="T57" fmla="*/ 209 h 454"/>
                <a:gd name="T58" fmla="*/ 58 w 453"/>
                <a:gd name="T59" fmla="*/ 245 h 454"/>
                <a:gd name="T60" fmla="*/ 70 w 453"/>
                <a:gd name="T61" fmla="*/ 293 h 454"/>
                <a:gd name="T62" fmla="*/ 96 w 453"/>
                <a:gd name="T63" fmla="*/ 335 h 454"/>
                <a:gd name="T64" fmla="*/ 131 w 453"/>
                <a:gd name="T65" fmla="*/ 368 h 454"/>
                <a:gd name="T66" fmla="*/ 176 w 453"/>
                <a:gd name="T67" fmla="*/ 389 h 454"/>
                <a:gd name="T68" fmla="*/ 226 w 453"/>
                <a:gd name="T69" fmla="*/ 397 h 454"/>
                <a:gd name="T70" fmla="*/ 261 w 453"/>
                <a:gd name="T71" fmla="*/ 394 h 454"/>
                <a:gd name="T72" fmla="*/ 308 w 453"/>
                <a:gd name="T73" fmla="*/ 377 h 454"/>
                <a:gd name="T74" fmla="*/ 346 w 453"/>
                <a:gd name="T75" fmla="*/ 348 h 454"/>
                <a:gd name="T76" fmla="*/ 376 w 453"/>
                <a:gd name="T77" fmla="*/ 308 h 454"/>
                <a:gd name="T78" fmla="*/ 393 w 453"/>
                <a:gd name="T79" fmla="*/ 262 h 454"/>
                <a:gd name="T80" fmla="*/ 397 w 453"/>
                <a:gd name="T81" fmla="*/ 227 h 454"/>
                <a:gd name="T82" fmla="*/ 389 w 453"/>
                <a:gd name="T83" fmla="*/ 177 h 454"/>
                <a:gd name="T84" fmla="*/ 368 w 453"/>
                <a:gd name="T85" fmla="*/ 132 h 454"/>
                <a:gd name="T86" fmla="*/ 334 w 453"/>
                <a:gd name="T87" fmla="*/ 96 h 454"/>
                <a:gd name="T88" fmla="*/ 293 w 453"/>
                <a:gd name="T89" fmla="*/ 70 h 454"/>
                <a:gd name="T90" fmla="*/ 244 w 453"/>
                <a:gd name="T91" fmla="*/ 5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3" h="454">
                  <a:moveTo>
                    <a:pt x="226" y="454"/>
                  </a:moveTo>
                  <a:lnTo>
                    <a:pt x="226" y="454"/>
                  </a:lnTo>
                  <a:lnTo>
                    <a:pt x="203" y="453"/>
                  </a:lnTo>
                  <a:lnTo>
                    <a:pt x="181" y="450"/>
                  </a:lnTo>
                  <a:lnTo>
                    <a:pt x="160" y="444"/>
                  </a:lnTo>
                  <a:lnTo>
                    <a:pt x="138" y="435"/>
                  </a:lnTo>
                  <a:lnTo>
                    <a:pt x="118" y="426"/>
                  </a:lnTo>
                  <a:lnTo>
                    <a:pt x="100" y="415"/>
                  </a:lnTo>
                  <a:lnTo>
                    <a:pt x="83" y="402"/>
                  </a:lnTo>
                  <a:lnTo>
                    <a:pt x="67" y="387"/>
                  </a:lnTo>
                  <a:lnTo>
                    <a:pt x="51" y="371"/>
                  </a:lnTo>
                  <a:lnTo>
                    <a:pt x="38" y="354"/>
                  </a:lnTo>
                  <a:lnTo>
                    <a:pt x="27" y="335"/>
                  </a:lnTo>
                  <a:lnTo>
                    <a:pt x="18" y="315"/>
                  </a:lnTo>
                  <a:lnTo>
                    <a:pt x="10" y="294"/>
                  </a:lnTo>
                  <a:lnTo>
                    <a:pt x="4" y="273"/>
                  </a:lnTo>
                  <a:lnTo>
                    <a:pt x="1" y="251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04"/>
                  </a:lnTo>
                  <a:lnTo>
                    <a:pt x="4" y="181"/>
                  </a:lnTo>
                  <a:lnTo>
                    <a:pt x="10" y="160"/>
                  </a:lnTo>
                  <a:lnTo>
                    <a:pt x="18" y="139"/>
                  </a:lnTo>
                  <a:lnTo>
                    <a:pt x="27" y="119"/>
                  </a:lnTo>
                  <a:lnTo>
                    <a:pt x="38" y="100"/>
                  </a:lnTo>
                  <a:lnTo>
                    <a:pt x="51" y="83"/>
                  </a:lnTo>
                  <a:lnTo>
                    <a:pt x="67" y="67"/>
                  </a:lnTo>
                  <a:lnTo>
                    <a:pt x="83" y="52"/>
                  </a:lnTo>
                  <a:lnTo>
                    <a:pt x="100" y="40"/>
                  </a:lnTo>
                  <a:lnTo>
                    <a:pt x="118" y="27"/>
                  </a:lnTo>
                  <a:lnTo>
                    <a:pt x="138" y="18"/>
                  </a:lnTo>
                  <a:lnTo>
                    <a:pt x="160" y="10"/>
                  </a:lnTo>
                  <a:lnTo>
                    <a:pt x="181" y="5"/>
                  </a:lnTo>
                  <a:lnTo>
                    <a:pt x="203" y="1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9" y="1"/>
                  </a:lnTo>
                  <a:lnTo>
                    <a:pt x="273" y="5"/>
                  </a:lnTo>
                  <a:lnTo>
                    <a:pt x="294" y="10"/>
                  </a:lnTo>
                  <a:lnTo>
                    <a:pt x="315" y="18"/>
                  </a:lnTo>
                  <a:lnTo>
                    <a:pt x="334" y="27"/>
                  </a:lnTo>
                  <a:lnTo>
                    <a:pt x="353" y="40"/>
                  </a:lnTo>
                  <a:lnTo>
                    <a:pt x="371" y="52"/>
                  </a:lnTo>
                  <a:lnTo>
                    <a:pt x="387" y="67"/>
                  </a:lnTo>
                  <a:lnTo>
                    <a:pt x="402" y="83"/>
                  </a:lnTo>
                  <a:lnTo>
                    <a:pt x="415" y="100"/>
                  </a:lnTo>
                  <a:lnTo>
                    <a:pt x="426" y="119"/>
                  </a:lnTo>
                  <a:lnTo>
                    <a:pt x="435" y="139"/>
                  </a:lnTo>
                  <a:lnTo>
                    <a:pt x="443" y="160"/>
                  </a:lnTo>
                  <a:lnTo>
                    <a:pt x="448" y="181"/>
                  </a:lnTo>
                  <a:lnTo>
                    <a:pt x="452" y="204"/>
                  </a:lnTo>
                  <a:lnTo>
                    <a:pt x="453" y="227"/>
                  </a:lnTo>
                  <a:lnTo>
                    <a:pt x="453" y="227"/>
                  </a:lnTo>
                  <a:lnTo>
                    <a:pt x="452" y="251"/>
                  </a:lnTo>
                  <a:lnTo>
                    <a:pt x="448" y="273"/>
                  </a:lnTo>
                  <a:lnTo>
                    <a:pt x="443" y="294"/>
                  </a:lnTo>
                  <a:lnTo>
                    <a:pt x="435" y="315"/>
                  </a:lnTo>
                  <a:lnTo>
                    <a:pt x="426" y="335"/>
                  </a:lnTo>
                  <a:lnTo>
                    <a:pt x="415" y="354"/>
                  </a:lnTo>
                  <a:lnTo>
                    <a:pt x="402" y="371"/>
                  </a:lnTo>
                  <a:lnTo>
                    <a:pt x="387" y="387"/>
                  </a:lnTo>
                  <a:lnTo>
                    <a:pt x="371" y="402"/>
                  </a:lnTo>
                  <a:lnTo>
                    <a:pt x="353" y="415"/>
                  </a:lnTo>
                  <a:lnTo>
                    <a:pt x="334" y="426"/>
                  </a:lnTo>
                  <a:lnTo>
                    <a:pt x="315" y="435"/>
                  </a:lnTo>
                  <a:lnTo>
                    <a:pt x="294" y="444"/>
                  </a:lnTo>
                  <a:lnTo>
                    <a:pt x="273" y="450"/>
                  </a:lnTo>
                  <a:lnTo>
                    <a:pt x="249" y="453"/>
                  </a:lnTo>
                  <a:lnTo>
                    <a:pt x="226" y="454"/>
                  </a:lnTo>
                  <a:lnTo>
                    <a:pt x="226" y="454"/>
                  </a:lnTo>
                  <a:close/>
                  <a:moveTo>
                    <a:pt x="226" y="57"/>
                  </a:moveTo>
                  <a:lnTo>
                    <a:pt x="226" y="57"/>
                  </a:lnTo>
                  <a:lnTo>
                    <a:pt x="209" y="58"/>
                  </a:lnTo>
                  <a:lnTo>
                    <a:pt x="193" y="61"/>
                  </a:lnTo>
                  <a:lnTo>
                    <a:pt x="176" y="65"/>
                  </a:lnTo>
                  <a:lnTo>
                    <a:pt x="161" y="70"/>
                  </a:lnTo>
                  <a:lnTo>
                    <a:pt x="145" y="78"/>
                  </a:lnTo>
                  <a:lnTo>
                    <a:pt x="131" y="86"/>
                  </a:lnTo>
                  <a:lnTo>
                    <a:pt x="118" y="96"/>
                  </a:lnTo>
                  <a:lnTo>
                    <a:pt x="106" y="107"/>
                  </a:lnTo>
                  <a:lnTo>
                    <a:pt x="96" y="119"/>
                  </a:lnTo>
                  <a:lnTo>
                    <a:pt x="86" y="132"/>
                  </a:lnTo>
                  <a:lnTo>
                    <a:pt x="77" y="146"/>
                  </a:lnTo>
                  <a:lnTo>
                    <a:pt x="70" y="161"/>
                  </a:lnTo>
                  <a:lnTo>
                    <a:pt x="65" y="177"/>
                  </a:lnTo>
                  <a:lnTo>
                    <a:pt x="60" y="193"/>
                  </a:lnTo>
                  <a:lnTo>
                    <a:pt x="58" y="209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8" y="245"/>
                  </a:lnTo>
                  <a:lnTo>
                    <a:pt x="60" y="262"/>
                  </a:lnTo>
                  <a:lnTo>
                    <a:pt x="65" y="278"/>
                  </a:lnTo>
                  <a:lnTo>
                    <a:pt x="70" y="293"/>
                  </a:lnTo>
                  <a:lnTo>
                    <a:pt x="77" y="308"/>
                  </a:lnTo>
                  <a:lnTo>
                    <a:pt x="86" y="322"/>
                  </a:lnTo>
                  <a:lnTo>
                    <a:pt x="96" y="335"/>
                  </a:lnTo>
                  <a:lnTo>
                    <a:pt x="106" y="348"/>
                  </a:lnTo>
                  <a:lnTo>
                    <a:pt x="118" y="358"/>
                  </a:lnTo>
                  <a:lnTo>
                    <a:pt x="131" y="368"/>
                  </a:lnTo>
                  <a:lnTo>
                    <a:pt x="145" y="377"/>
                  </a:lnTo>
                  <a:lnTo>
                    <a:pt x="161" y="384"/>
                  </a:lnTo>
                  <a:lnTo>
                    <a:pt x="176" y="389"/>
                  </a:lnTo>
                  <a:lnTo>
                    <a:pt x="193" y="394"/>
                  </a:lnTo>
                  <a:lnTo>
                    <a:pt x="209" y="396"/>
                  </a:lnTo>
                  <a:lnTo>
                    <a:pt x="226" y="397"/>
                  </a:lnTo>
                  <a:lnTo>
                    <a:pt x="226" y="397"/>
                  </a:lnTo>
                  <a:lnTo>
                    <a:pt x="244" y="396"/>
                  </a:lnTo>
                  <a:lnTo>
                    <a:pt x="261" y="394"/>
                  </a:lnTo>
                  <a:lnTo>
                    <a:pt x="277" y="389"/>
                  </a:lnTo>
                  <a:lnTo>
                    <a:pt x="293" y="384"/>
                  </a:lnTo>
                  <a:lnTo>
                    <a:pt x="308" y="377"/>
                  </a:lnTo>
                  <a:lnTo>
                    <a:pt x="321" y="368"/>
                  </a:lnTo>
                  <a:lnTo>
                    <a:pt x="334" y="358"/>
                  </a:lnTo>
                  <a:lnTo>
                    <a:pt x="346" y="348"/>
                  </a:lnTo>
                  <a:lnTo>
                    <a:pt x="358" y="335"/>
                  </a:lnTo>
                  <a:lnTo>
                    <a:pt x="368" y="322"/>
                  </a:lnTo>
                  <a:lnTo>
                    <a:pt x="376" y="308"/>
                  </a:lnTo>
                  <a:lnTo>
                    <a:pt x="384" y="293"/>
                  </a:lnTo>
                  <a:lnTo>
                    <a:pt x="389" y="278"/>
                  </a:lnTo>
                  <a:lnTo>
                    <a:pt x="393" y="262"/>
                  </a:lnTo>
                  <a:lnTo>
                    <a:pt x="396" y="245"/>
                  </a:lnTo>
                  <a:lnTo>
                    <a:pt x="397" y="227"/>
                  </a:lnTo>
                  <a:lnTo>
                    <a:pt x="397" y="227"/>
                  </a:lnTo>
                  <a:lnTo>
                    <a:pt x="396" y="209"/>
                  </a:lnTo>
                  <a:lnTo>
                    <a:pt x="393" y="193"/>
                  </a:lnTo>
                  <a:lnTo>
                    <a:pt x="389" y="177"/>
                  </a:lnTo>
                  <a:lnTo>
                    <a:pt x="384" y="161"/>
                  </a:lnTo>
                  <a:lnTo>
                    <a:pt x="376" y="146"/>
                  </a:lnTo>
                  <a:lnTo>
                    <a:pt x="368" y="132"/>
                  </a:lnTo>
                  <a:lnTo>
                    <a:pt x="358" y="119"/>
                  </a:lnTo>
                  <a:lnTo>
                    <a:pt x="346" y="107"/>
                  </a:lnTo>
                  <a:lnTo>
                    <a:pt x="334" y="96"/>
                  </a:lnTo>
                  <a:lnTo>
                    <a:pt x="321" y="86"/>
                  </a:lnTo>
                  <a:lnTo>
                    <a:pt x="308" y="78"/>
                  </a:lnTo>
                  <a:lnTo>
                    <a:pt x="293" y="70"/>
                  </a:lnTo>
                  <a:lnTo>
                    <a:pt x="277" y="65"/>
                  </a:lnTo>
                  <a:lnTo>
                    <a:pt x="261" y="61"/>
                  </a:lnTo>
                  <a:lnTo>
                    <a:pt x="244" y="58"/>
                  </a:lnTo>
                  <a:lnTo>
                    <a:pt x="226" y="57"/>
                  </a:lnTo>
                  <a:lnTo>
                    <a:pt x="22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27">
              <a:extLst>
                <a:ext uri="{FF2B5EF4-FFF2-40B4-BE49-F238E27FC236}">
                  <a16:creationId xmlns:a16="http://schemas.microsoft.com/office/drawing/2014/main" id="{FF4235D8-B76B-487B-8A3E-FB844B76EF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3050" y="3743326"/>
              <a:ext cx="179388" cy="225425"/>
            </a:xfrm>
            <a:custGeom>
              <a:avLst/>
              <a:gdLst>
                <a:gd name="T0" fmla="*/ 226 w 680"/>
                <a:gd name="T1" fmla="*/ 851 h 851"/>
                <a:gd name="T2" fmla="*/ 221 w 680"/>
                <a:gd name="T3" fmla="*/ 851 h 851"/>
                <a:gd name="T4" fmla="*/ 210 w 680"/>
                <a:gd name="T5" fmla="*/ 845 h 851"/>
                <a:gd name="T6" fmla="*/ 203 w 680"/>
                <a:gd name="T7" fmla="*/ 838 h 851"/>
                <a:gd name="T8" fmla="*/ 199 w 680"/>
                <a:gd name="T9" fmla="*/ 828 h 851"/>
                <a:gd name="T10" fmla="*/ 198 w 680"/>
                <a:gd name="T11" fmla="*/ 470 h 851"/>
                <a:gd name="T12" fmla="*/ 175 w 680"/>
                <a:gd name="T13" fmla="*/ 454 h 851"/>
                <a:gd name="T14" fmla="*/ 133 w 680"/>
                <a:gd name="T15" fmla="*/ 416 h 851"/>
                <a:gd name="T16" fmla="*/ 96 w 680"/>
                <a:gd name="T17" fmla="*/ 373 h 851"/>
                <a:gd name="T18" fmla="*/ 64 w 680"/>
                <a:gd name="T19" fmla="*/ 322 h 851"/>
                <a:gd name="T20" fmla="*/ 39 w 680"/>
                <a:gd name="T21" fmla="*/ 266 h 851"/>
                <a:gd name="T22" fmla="*/ 20 w 680"/>
                <a:gd name="T23" fmla="*/ 204 h 851"/>
                <a:gd name="T24" fmla="*/ 7 w 680"/>
                <a:gd name="T25" fmla="*/ 138 h 851"/>
                <a:gd name="T26" fmla="*/ 0 w 680"/>
                <a:gd name="T27" fmla="*/ 66 h 851"/>
                <a:gd name="T28" fmla="*/ 0 w 680"/>
                <a:gd name="T29" fmla="*/ 28 h 851"/>
                <a:gd name="T30" fmla="*/ 2 w 680"/>
                <a:gd name="T31" fmla="*/ 17 h 851"/>
                <a:gd name="T32" fmla="*/ 8 w 680"/>
                <a:gd name="T33" fmla="*/ 8 h 851"/>
                <a:gd name="T34" fmla="*/ 17 w 680"/>
                <a:gd name="T35" fmla="*/ 2 h 851"/>
                <a:gd name="T36" fmla="*/ 28 w 680"/>
                <a:gd name="T37" fmla="*/ 0 h 851"/>
                <a:gd name="T38" fmla="*/ 651 w 680"/>
                <a:gd name="T39" fmla="*/ 0 h 851"/>
                <a:gd name="T40" fmla="*/ 662 w 680"/>
                <a:gd name="T41" fmla="*/ 2 h 851"/>
                <a:gd name="T42" fmla="*/ 671 w 680"/>
                <a:gd name="T43" fmla="*/ 8 h 851"/>
                <a:gd name="T44" fmla="*/ 678 w 680"/>
                <a:gd name="T45" fmla="*/ 17 h 851"/>
                <a:gd name="T46" fmla="*/ 680 w 680"/>
                <a:gd name="T47" fmla="*/ 28 h 851"/>
                <a:gd name="T48" fmla="*/ 679 w 680"/>
                <a:gd name="T49" fmla="*/ 66 h 851"/>
                <a:gd name="T50" fmla="*/ 672 w 680"/>
                <a:gd name="T51" fmla="*/ 138 h 851"/>
                <a:gd name="T52" fmla="*/ 659 w 680"/>
                <a:gd name="T53" fmla="*/ 204 h 851"/>
                <a:gd name="T54" fmla="*/ 640 w 680"/>
                <a:gd name="T55" fmla="*/ 266 h 851"/>
                <a:gd name="T56" fmla="*/ 615 w 680"/>
                <a:gd name="T57" fmla="*/ 322 h 851"/>
                <a:gd name="T58" fmla="*/ 584 w 680"/>
                <a:gd name="T59" fmla="*/ 373 h 851"/>
                <a:gd name="T60" fmla="*/ 546 w 680"/>
                <a:gd name="T61" fmla="*/ 416 h 851"/>
                <a:gd name="T62" fmla="*/ 505 w 680"/>
                <a:gd name="T63" fmla="*/ 454 h 851"/>
                <a:gd name="T64" fmla="*/ 482 w 680"/>
                <a:gd name="T65" fmla="*/ 822 h 851"/>
                <a:gd name="T66" fmla="*/ 481 w 680"/>
                <a:gd name="T67" fmla="*/ 828 h 851"/>
                <a:gd name="T68" fmla="*/ 477 w 680"/>
                <a:gd name="T69" fmla="*/ 838 h 851"/>
                <a:gd name="T70" fmla="*/ 468 w 680"/>
                <a:gd name="T71" fmla="*/ 845 h 851"/>
                <a:gd name="T72" fmla="*/ 458 w 680"/>
                <a:gd name="T73" fmla="*/ 851 h 851"/>
                <a:gd name="T74" fmla="*/ 453 w 680"/>
                <a:gd name="T75" fmla="*/ 851 h 851"/>
                <a:gd name="T76" fmla="*/ 425 w 680"/>
                <a:gd name="T77" fmla="*/ 794 h 851"/>
                <a:gd name="T78" fmla="*/ 425 w 680"/>
                <a:gd name="T79" fmla="*/ 454 h 851"/>
                <a:gd name="T80" fmla="*/ 428 w 680"/>
                <a:gd name="T81" fmla="*/ 440 h 851"/>
                <a:gd name="T82" fmla="*/ 439 w 680"/>
                <a:gd name="T83" fmla="*/ 429 h 851"/>
                <a:gd name="T84" fmla="*/ 459 w 680"/>
                <a:gd name="T85" fmla="*/ 416 h 851"/>
                <a:gd name="T86" fmla="*/ 497 w 680"/>
                <a:gd name="T87" fmla="*/ 386 h 851"/>
                <a:gd name="T88" fmla="*/ 529 w 680"/>
                <a:gd name="T89" fmla="*/ 350 h 851"/>
                <a:gd name="T90" fmla="*/ 557 w 680"/>
                <a:gd name="T91" fmla="*/ 308 h 851"/>
                <a:gd name="T92" fmla="*/ 581 w 680"/>
                <a:gd name="T93" fmla="*/ 261 h 851"/>
                <a:gd name="T94" fmla="*/ 600 w 680"/>
                <a:gd name="T95" fmla="*/ 208 h 851"/>
                <a:gd name="T96" fmla="*/ 613 w 680"/>
                <a:gd name="T97" fmla="*/ 151 h 851"/>
                <a:gd name="T98" fmla="*/ 621 w 680"/>
                <a:gd name="T99" fmla="*/ 89 h 851"/>
                <a:gd name="T100" fmla="*/ 56 w 680"/>
                <a:gd name="T101" fmla="*/ 57 h 851"/>
                <a:gd name="T102" fmla="*/ 58 w 680"/>
                <a:gd name="T103" fmla="*/ 89 h 851"/>
                <a:gd name="T104" fmla="*/ 67 w 680"/>
                <a:gd name="T105" fmla="*/ 151 h 851"/>
                <a:gd name="T106" fmla="*/ 80 w 680"/>
                <a:gd name="T107" fmla="*/ 208 h 851"/>
                <a:gd name="T108" fmla="*/ 98 w 680"/>
                <a:gd name="T109" fmla="*/ 261 h 851"/>
                <a:gd name="T110" fmla="*/ 122 w 680"/>
                <a:gd name="T111" fmla="*/ 308 h 851"/>
                <a:gd name="T112" fmla="*/ 149 w 680"/>
                <a:gd name="T113" fmla="*/ 350 h 851"/>
                <a:gd name="T114" fmla="*/ 183 w 680"/>
                <a:gd name="T115" fmla="*/ 386 h 851"/>
                <a:gd name="T116" fmla="*/ 220 w 680"/>
                <a:gd name="T117" fmla="*/ 416 h 851"/>
                <a:gd name="T118" fmla="*/ 240 w 680"/>
                <a:gd name="T119" fmla="*/ 429 h 851"/>
                <a:gd name="T120" fmla="*/ 250 w 680"/>
                <a:gd name="T121" fmla="*/ 440 h 851"/>
                <a:gd name="T122" fmla="*/ 254 w 680"/>
                <a:gd name="T123" fmla="*/ 45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0" h="851">
                  <a:moveTo>
                    <a:pt x="453" y="851"/>
                  </a:moveTo>
                  <a:lnTo>
                    <a:pt x="226" y="851"/>
                  </a:lnTo>
                  <a:lnTo>
                    <a:pt x="226" y="851"/>
                  </a:lnTo>
                  <a:lnTo>
                    <a:pt x="221" y="851"/>
                  </a:lnTo>
                  <a:lnTo>
                    <a:pt x="215" y="849"/>
                  </a:lnTo>
                  <a:lnTo>
                    <a:pt x="210" y="845"/>
                  </a:lnTo>
                  <a:lnTo>
                    <a:pt x="206" y="842"/>
                  </a:lnTo>
                  <a:lnTo>
                    <a:pt x="203" y="838"/>
                  </a:lnTo>
                  <a:lnTo>
                    <a:pt x="200" y="833"/>
                  </a:lnTo>
                  <a:lnTo>
                    <a:pt x="199" y="828"/>
                  </a:lnTo>
                  <a:lnTo>
                    <a:pt x="198" y="822"/>
                  </a:lnTo>
                  <a:lnTo>
                    <a:pt x="198" y="470"/>
                  </a:lnTo>
                  <a:lnTo>
                    <a:pt x="198" y="470"/>
                  </a:lnTo>
                  <a:lnTo>
                    <a:pt x="175" y="454"/>
                  </a:lnTo>
                  <a:lnTo>
                    <a:pt x="153" y="436"/>
                  </a:lnTo>
                  <a:lnTo>
                    <a:pt x="133" y="416"/>
                  </a:lnTo>
                  <a:lnTo>
                    <a:pt x="114" y="395"/>
                  </a:lnTo>
                  <a:lnTo>
                    <a:pt x="96" y="373"/>
                  </a:lnTo>
                  <a:lnTo>
                    <a:pt x="80" y="349"/>
                  </a:lnTo>
                  <a:lnTo>
                    <a:pt x="64" y="322"/>
                  </a:lnTo>
                  <a:lnTo>
                    <a:pt x="51" y="295"/>
                  </a:lnTo>
                  <a:lnTo>
                    <a:pt x="39" y="266"/>
                  </a:lnTo>
                  <a:lnTo>
                    <a:pt x="29" y="236"/>
                  </a:lnTo>
                  <a:lnTo>
                    <a:pt x="20" y="204"/>
                  </a:lnTo>
                  <a:lnTo>
                    <a:pt x="13" y="172"/>
                  </a:lnTo>
                  <a:lnTo>
                    <a:pt x="7" y="138"/>
                  </a:lnTo>
                  <a:lnTo>
                    <a:pt x="3" y="102"/>
                  </a:lnTo>
                  <a:lnTo>
                    <a:pt x="0" y="6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4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57" y="1"/>
                  </a:lnTo>
                  <a:lnTo>
                    <a:pt x="662" y="2"/>
                  </a:lnTo>
                  <a:lnTo>
                    <a:pt x="667" y="5"/>
                  </a:lnTo>
                  <a:lnTo>
                    <a:pt x="671" y="8"/>
                  </a:lnTo>
                  <a:lnTo>
                    <a:pt x="675" y="13"/>
                  </a:lnTo>
                  <a:lnTo>
                    <a:pt x="678" y="17"/>
                  </a:lnTo>
                  <a:lnTo>
                    <a:pt x="680" y="23"/>
                  </a:lnTo>
                  <a:lnTo>
                    <a:pt x="680" y="28"/>
                  </a:lnTo>
                  <a:lnTo>
                    <a:pt x="680" y="28"/>
                  </a:lnTo>
                  <a:lnTo>
                    <a:pt x="679" y="66"/>
                  </a:lnTo>
                  <a:lnTo>
                    <a:pt x="677" y="102"/>
                  </a:lnTo>
                  <a:lnTo>
                    <a:pt x="672" y="138"/>
                  </a:lnTo>
                  <a:lnTo>
                    <a:pt x="666" y="172"/>
                  </a:lnTo>
                  <a:lnTo>
                    <a:pt x="659" y="204"/>
                  </a:lnTo>
                  <a:lnTo>
                    <a:pt x="650" y="236"/>
                  </a:lnTo>
                  <a:lnTo>
                    <a:pt x="640" y="266"/>
                  </a:lnTo>
                  <a:lnTo>
                    <a:pt x="628" y="295"/>
                  </a:lnTo>
                  <a:lnTo>
                    <a:pt x="615" y="322"/>
                  </a:lnTo>
                  <a:lnTo>
                    <a:pt x="600" y="349"/>
                  </a:lnTo>
                  <a:lnTo>
                    <a:pt x="584" y="373"/>
                  </a:lnTo>
                  <a:lnTo>
                    <a:pt x="565" y="395"/>
                  </a:lnTo>
                  <a:lnTo>
                    <a:pt x="546" y="416"/>
                  </a:lnTo>
                  <a:lnTo>
                    <a:pt x="526" y="436"/>
                  </a:lnTo>
                  <a:lnTo>
                    <a:pt x="505" y="454"/>
                  </a:lnTo>
                  <a:lnTo>
                    <a:pt x="482" y="470"/>
                  </a:lnTo>
                  <a:lnTo>
                    <a:pt x="482" y="822"/>
                  </a:lnTo>
                  <a:lnTo>
                    <a:pt x="482" y="822"/>
                  </a:lnTo>
                  <a:lnTo>
                    <a:pt x="481" y="828"/>
                  </a:lnTo>
                  <a:lnTo>
                    <a:pt x="480" y="833"/>
                  </a:lnTo>
                  <a:lnTo>
                    <a:pt x="477" y="838"/>
                  </a:lnTo>
                  <a:lnTo>
                    <a:pt x="474" y="842"/>
                  </a:lnTo>
                  <a:lnTo>
                    <a:pt x="468" y="845"/>
                  </a:lnTo>
                  <a:lnTo>
                    <a:pt x="464" y="849"/>
                  </a:lnTo>
                  <a:lnTo>
                    <a:pt x="458" y="851"/>
                  </a:lnTo>
                  <a:lnTo>
                    <a:pt x="453" y="851"/>
                  </a:lnTo>
                  <a:lnTo>
                    <a:pt x="453" y="851"/>
                  </a:lnTo>
                  <a:close/>
                  <a:moveTo>
                    <a:pt x="254" y="794"/>
                  </a:moveTo>
                  <a:lnTo>
                    <a:pt x="425" y="794"/>
                  </a:lnTo>
                  <a:lnTo>
                    <a:pt x="425" y="454"/>
                  </a:lnTo>
                  <a:lnTo>
                    <a:pt x="425" y="454"/>
                  </a:lnTo>
                  <a:lnTo>
                    <a:pt x="426" y="447"/>
                  </a:lnTo>
                  <a:lnTo>
                    <a:pt x="428" y="440"/>
                  </a:lnTo>
                  <a:lnTo>
                    <a:pt x="433" y="433"/>
                  </a:lnTo>
                  <a:lnTo>
                    <a:pt x="439" y="429"/>
                  </a:lnTo>
                  <a:lnTo>
                    <a:pt x="439" y="429"/>
                  </a:lnTo>
                  <a:lnTo>
                    <a:pt x="459" y="416"/>
                  </a:lnTo>
                  <a:lnTo>
                    <a:pt x="479" y="402"/>
                  </a:lnTo>
                  <a:lnTo>
                    <a:pt x="497" y="386"/>
                  </a:lnTo>
                  <a:lnTo>
                    <a:pt x="514" y="369"/>
                  </a:lnTo>
                  <a:lnTo>
                    <a:pt x="529" y="350"/>
                  </a:lnTo>
                  <a:lnTo>
                    <a:pt x="544" y="329"/>
                  </a:lnTo>
                  <a:lnTo>
                    <a:pt x="557" y="308"/>
                  </a:lnTo>
                  <a:lnTo>
                    <a:pt x="569" y="285"/>
                  </a:lnTo>
                  <a:lnTo>
                    <a:pt x="581" y="261"/>
                  </a:lnTo>
                  <a:lnTo>
                    <a:pt x="591" y="234"/>
                  </a:lnTo>
                  <a:lnTo>
                    <a:pt x="600" y="208"/>
                  </a:lnTo>
                  <a:lnTo>
                    <a:pt x="607" y="180"/>
                  </a:lnTo>
                  <a:lnTo>
                    <a:pt x="613" y="151"/>
                  </a:lnTo>
                  <a:lnTo>
                    <a:pt x="617" y="120"/>
                  </a:lnTo>
                  <a:lnTo>
                    <a:pt x="621" y="89"/>
                  </a:lnTo>
                  <a:lnTo>
                    <a:pt x="623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8" y="89"/>
                  </a:lnTo>
                  <a:lnTo>
                    <a:pt x="61" y="120"/>
                  </a:lnTo>
                  <a:lnTo>
                    <a:pt x="67" y="151"/>
                  </a:lnTo>
                  <a:lnTo>
                    <a:pt x="73" y="180"/>
                  </a:lnTo>
                  <a:lnTo>
                    <a:pt x="80" y="208"/>
                  </a:lnTo>
                  <a:lnTo>
                    <a:pt x="89" y="234"/>
                  </a:lnTo>
                  <a:lnTo>
                    <a:pt x="98" y="261"/>
                  </a:lnTo>
                  <a:lnTo>
                    <a:pt x="109" y="285"/>
                  </a:lnTo>
                  <a:lnTo>
                    <a:pt x="122" y="308"/>
                  </a:lnTo>
                  <a:lnTo>
                    <a:pt x="135" y="329"/>
                  </a:lnTo>
                  <a:lnTo>
                    <a:pt x="149" y="350"/>
                  </a:lnTo>
                  <a:lnTo>
                    <a:pt x="165" y="369"/>
                  </a:lnTo>
                  <a:lnTo>
                    <a:pt x="183" y="386"/>
                  </a:lnTo>
                  <a:lnTo>
                    <a:pt x="201" y="402"/>
                  </a:lnTo>
                  <a:lnTo>
                    <a:pt x="220" y="416"/>
                  </a:lnTo>
                  <a:lnTo>
                    <a:pt x="240" y="429"/>
                  </a:lnTo>
                  <a:lnTo>
                    <a:pt x="240" y="429"/>
                  </a:lnTo>
                  <a:lnTo>
                    <a:pt x="246" y="433"/>
                  </a:lnTo>
                  <a:lnTo>
                    <a:pt x="250" y="440"/>
                  </a:lnTo>
                  <a:lnTo>
                    <a:pt x="253" y="447"/>
                  </a:lnTo>
                  <a:lnTo>
                    <a:pt x="254" y="454"/>
                  </a:lnTo>
                  <a:lnTo>
                    <a:pt x="254" y="7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28">
              <a:extLst>
                <a:ext uri="{FF2B5EF4-FFF2-40B4-BE49-F238E27FC236}">
                  <a16:creationId xmlns:a16="http://schemas.microsoft.com/office/drawing/2014/main" id="{7EA88481-5B67-4B1D-94DF-D182AAA304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9725" y="3743326"/>
              <a:ext cx="46038" cy="120650"/>
            </a:xfrm>
            <a:custGeom>
              <a:avLst/>
              <a:gdLst>
                <a:gd name="T0" fmla="*/ 85 w 170"/>
                <a:gd name="T1" fmla="*/ 454 h 454"/>
                <a:gd name="T2" fmla="*/ 85 w 170"/>
                <a:gd name="T3" fmla="*/ 454 h 454"/>
                <a:gd name="T4" fmla="*/ 80 w 170"/>
                <a:gd name="T5" fmla="*/ 454 h 454"/>
                <a:gd name="T6" fmla="*/ 75 w 170"/>
                <a:gd name="T7" fmla="*/ 452 h 454"/>
                <a:gd name="T8" fmla="*/ 70 w 170"/>
                <a:gd name="T9" fmla="*/ 450 h 454"/>
                <a:gd name="T10" fmla="*/ 66 w 170"/>
                <a:gd name="T11" fmla="*/ 446 h 454"/>
                <a:gd name="T12" fmla="*/ 8 w 170"/>
                <a:gd name="T13" fmla="*/ 389 h 454"/>
                <a:gd name="T14" fmla="*/ 8 w 170"/>
                <a:gd name="T15" fmla="*/ 389 h 454"/>
                <a:gd name="T16" fmla="*/ 5 w 170"/>
                <a:gd name="T17" fmla="*/ 384 h 454"/>
                <a:gd name="T18" fmla="*/ 2 w 170"/>
                <a:gd name="T19" fmla="*/ 379 h 454"/>
                <a:gd name="T20" fmla="*/ 0 w 170"/>
                <a:gd name="T21" fmla="*/ 373 h 454"/>
                <a:gd name="T22" fmla="*/ 0 w 170"/>
                <a:gd name="T23" fmla="*/ 367 h 454"/>
                <a:gd name="T24" fmla="*/ 29 w 170"/>
                <a:gd name="T25" fmla="*/ 26 h 454"/>
                <a:gd name="T26" fmla="*/ 29 w 170"/>
                <a:gd name="T27" fmla="*/ 26 h 454"/>
                <a:gd name="T28" fmla="*/ 30 w 170"/>
                <a:gd name="T29" fmla="*/ 21 h 454"/>
                <a:gd name="T30" fmla="*/ 32 w 170"/>
                <a:gd name="T31" fmla="*/ 16 h 454"/>
                <a:gd name="T32" fmla="*/ 35 w 170"/>
                <a:gd name="T33" fmla="*/ 11 h 454"/>
                <a:gd name="T34" fmla="*/ 38 w 170"/>
                <a:gd name="T35" fmla="*/ 8 h 454"/>
                <a:gd name="T36" fmla="*/ 42 w 170"/>
                <a:gd name="T37" fmla="*/ 5 h 454"/>
                <a:gd name="T38" fmla="*/ 47 w 170"/>
                <a:gd name="T39" fmla="*/ 2 h 454"/>
                <a:gd name="T40" fmla="*/ 52 w 170"/>
                <a:gd name="T41" fmla="*/ 1 h 454"/>
                <a:gd name="T42" fmla="*/ 57 w 170"/>
                <a:gd name="T43" fmla="*/ 0 h 454"/>
                <a:gd name="T44" fmla="*/ 113 w 170"/>
                <a:gd name="T45" fmla="*/ 0 h 454"/>
                <a:gd name="T46" fmla="*/ 113 w 170"/>
                <a:gd name="T47" fmla="*/ 0 h 454"/>
                <a:gd name="T48" fmla="*/ 120 w 170"/>
                <a:gd name="T49" fmla="*/ 1 h 454"/>
                <a:gd name="T50" fmla="*/ 125 w 170"/>
                <a:gd name="T51" fmla="*/ 2 h 454"/>
                <a:gd name="T52" fmla="*/ 129 w 170"/>
                <a:gd name="T53" fmla="*/ 5 h 454"/>
                <a:gd name="T54" fmla="*/ 133 w 170"/>
                <a:gd name="T55" fmla="*/ 8 h 454"/>
                <a:gd name="T56" fmla="*/ 137 w 170"/>
                <a:gd name="T57" fmla="*/ 11 h 454"/>
                <a:gd name="T58" fmla="*/ 140 w 170"/>
                <a:gd name="T59" fmla="*/ 16 h 454"/>
                <a:gd name="T60" fmla="*/ 141 w 170"/>
                <a:gd name="T61" fmla="*/ 21 h 454"/>
                <a:gd name="T62" fmla="*/ 142 w 170"/>
                <a:gd name="T63" fmla="*/ 26 h 454"/>
                <a:gd name="T64" fmla="*/ 170 w 170"/>
                <a:gd name="T65" fmla="*/ 367 h 454"/>
                <a:gd name="T66" fmla="*/ 170 w 170"/>
                <a:gd name="T67" fmla="*/ 367 h 454"/>
                <a:gd name="T68" fmla="*/ 170 w 170"/>
                <a:gd name="T69" fmla="*/ 373 h 454"/>
                <a:gd name="T70" fmla="*/ 169 w 170"/>
                <a:gd name="T71" fmla="*/ 379 h 454"/>
                <a:gd name="T72" fmla="*/ 166 w 170"/>
                <a:gd name="T73" fmla="*/ 384 h 454"/>
                <a:gd name="T74" fmla="*/ 162 w 170"/>
                <a:gd name="T75" fmla="*/ 389 h 454"/>
                <a:gd name="T76" fmla="*/ 105 w 170"/>
                <a:gd name="T77" fmla="*/ 446 h 454"/>
                <a:gd name="T78" fmla="*/ 105 w 170"/>
                <a:gd name="T79" fmla="*/ 446 h 454"/>
                <a:gd name="T80" fmla="*/ 101 w 170"/>
                <a:gd name="T81" fmla="*/ 450 h 454"/>
                <a:gd name="T82" fmla="*/ 96 w 170"/>
                <a:gd name="T83" fmla="*/ 452 h 454"/>
                <a:gd name="T84" fmla="*/ 91 w 170"/>
                <a:gd name="T85" fmla="*/ 454 h 454"/>
                <a:gd name="T86" fmla="*/ 85 w 170"/>
                <a:gd name="T87" fmla="*/ 454 h 454"/>
                <a:gd name="T88" fmla="*/ 85 w 170"/>
                <a:gd name="T89" fmla="*/ 454 h 454"/>
                <a:gd name="T90" fmla="*/ 58 w 170"/>
                <a:gd name="T91" fmla="*/ 358 h 454"/>
                <a:gd name="T92" fmla="*/ 85 w 170"/>
                <a:gd name="T93" fmla="*/ 385 h 454"/>
                <a:gd name="T94" fmla="*/ 112 w 170"/>
                <a:gd name="T95" fmla="*/ 358 h 454"/>
                <a:gd name="T96" fmla="*/ 88 w 170"/>
                <a:gd name="T97" fmla="*/ 57 h 454"/>
                <a:gd name="T98" fmla="*/ 83 w 170"/>
                <a:gd name="T99" fmla="*/ 57 h 454"/>
                <a:gd name="T100" fmla="*/ 58 w 170"/>
                <a:gd name="T101" fmla="*/ 35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454">
                  <a:moveTo>
                    <a:pt x="85" y="454"/>
                  </a:moveTo>
                  <a:lnTo>
                    <a:pt x="85" y="454"/>
                  </a:lnTo>
                  <a:lnTo>
                    <a:pt x="80" y="454"/>
                  </a:lnTo>
                  <a:lnTo>
                    <a:pt x="75" y="452"/>
                  </a:lnTo>
                  <a:lnTo>
                    <a:pt x="70" y="450"/>
                  </a:lnTo>
                  <a:lnTo>
                    <a:pt x="66" y="446"/>
                  </a:lnTo>
                  <a:lnTo>
                    <a:pt x="8" y="389"/>
                  </a:lnTo>
                  <a:lnTo>
                    <a:pt x="8" y="389"/>
                  </a:lnTo>
                  <a:lnTo>
                    <a:pt x="5" y="384"/>
                  </a:lnTo>
                  <a:lnTo>
                    <a:pt x="2" y="379"/>
                  </a:lnTo>
                  <a:lnTo>
                    <a:pt x="0" y="373"/>
                  </a:lnTo>
                  <a:lnTo>
                    <a:pt x="0" y="367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0" y="21"/>
                  </a:lnTo>
                  <a:lnTo>
                    <a:pt x="32" y="16"/>
                  </a:lnTo>
                  <a:lnTo>
                    <a:pt x="35" y="11"/>
                  </a:lnTo>
                  <a:lnTo>
                    <a:pt x="38" y="8"/>
                  </a:lnTo>
                  <a:lnTo>
                    <a:pt x="42" y="5"/>
                  </a:lnTo>
                  <a:lnTo>
                    <a:pt x="47" y="2"/>
                  </a:lnTo>
                  <a:lnTo>
                    <a:pt x="52" y="1"/>
                  </a:lnTo>
                  <a:lnTo>
                    <a:pt x="57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0" y="1"/>
                  </a:lnTo>
                  <a:lnTo>
                    <a:pt x="125" y="2"/>
                  </a:lnTo>
                  <a:lnTo>
                    <a:pt x="129" y="5"/>
                  </a:lnTo>
                  <a:lnTo>
                    <a:pt x="133" y="8"/>
                  </a:lnTo>
                  <a:lnTo>
                    <a:pt x="137" y="11"/>
                  </a:lnTo>
                  <a:lnTo>
                    <a:pt x="140" y="16"/>
                  </a:lnTo>
                  <a:lnTo>
                    <a:pt x="141" y="21"/>
                  </a:lnTo>
                  <a:lnTo>
                    <a:pt x="142" y="26"/>
                  </a:lnTo>
                  <a:lnTo>
                    <a:pt x="170" y="367"/>
                  </a:lnTo>
                  <a:lnTo>
                    <a:pt x="170" y="367"/>
                  </a:lnTo>
                  <a:lnTo>
                    <a:pt x="170" y="373"/>
                  </a:lnTo>
                  <a:lnTo>
                    <a:pt x="169" y="379"/>
                  </a:lnTo>
                  <a:lnTo>
                    <a:pt x="166" y="384"/>
                  </a:lnTo>
                  <a:lnTo>
                    <a:pt x="162" y="389"/>
                  </a:lnTo>
                  <a:lnTo>
                    <a:pt x="105" y="446"/>
                  </a:lnTo>
                  <a:lnTo>
                    <a:pt x="105" y="446"/>
                  </a:lnTo>
                  <a:lnTo>
                    <a:pt x="101" y="450"/>
                  </a:lnTo>
                  <a:lnTo>
                    <a:pt x="96" y="452"/>
                  </a:lnTo>
                  <a:lnTo>
                    <a:pt x="91" y="454"/>
                  </a:lnTo>
                  <a:lnTo>
                    <a:pt x="85" y="454"/>
                  </a:lnTo>
                  <a:lnTo>
                    <a:pt x="85" y="454"/>
                  </a:lnTo>
                  <a:close/>
                  <a:moveTo>
                    <a:pt x="58" y="358"/>
                  </a:moveTo>
                  <a:lnTo>
                    <a:pt x="85" y="385"/>
                  </a:lnTo>
                  <a:lnTo>
                    <a:pt x="112" y="358"/>
                  </a:lnTo>
                  <a:lnTo>
                    <a:pt x="88" y="57"/>
                  </a:lnTo>
                  <a:lnTo>
                    <a:pt x="83" y="57"/>
                  </a:lnTo>
                  <a:lnTo>
                    <a:pt x="5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29">
              <a:extLst>
                <a:ext uri="{FF2B5EF4-FFF2-40B4-BE49-F238E27FC236}">
                  <a16:creationId xmlns:a16="http://schemas.microsoft.com/office/drawing/2014/main" id="{96C57BFF-9EC8-40B1-A319-F53AD0D71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2438" y="3636963"/>
              <a:ext cx="71438" cy="71438"/>
            </a:xfrm>
            <a:custGeom>
              <a:avLst/>
              <a:gdLst>
                <a:gd name="T0" fmla="*/ 244 w 272"/>
                <a:gd name="T1" fmla="*/ 273 h 273"/>
                <a:gd name="T2" fmla="*/ 244 w 272"/>
                <a:gd name="T3" fmla="*/ 273 h 273"/>
                <a:gd name="T4" fmla="*/ 238 w 272"/>
                <a:gd name="T5" fmla="*/ 273 h 273"/>
                <a:gd name="T6" fmla="*/ 233 w 272"/>
                <a:gd name="T7" fmla="*/ 271 h 273"/>
                <a:gd name="T8" fmla="*/ 228 w 272"/>
                <a:gd name="T9" fmla="*/ 269 h 273"/>
                <a:gd name="T10" fmla="*/ 224 w 272"/>
                <a:gd name="T11" fmla="*/ 265 h 273"/>
                <a:gd name="T12" fmla="*/ 8 w 272"/>
                <a:gd name="T13" fmla="*/ 49 h 273"/>
                <a:gd name="T14" fmla="*/ 8 w 272"/>
                <a:gd name="T15" fmla="*/ 49 h 273"/>
                <a:gd name="T16" fmla="*/ 4 w 272"/>
                <a:gd name="T17" fmla="*/ 45 h 273"/>
                <a:gd name="T18" fmla="*/ 2 w 272"/>
                <a:gd name="T19" fmla="*/ 40 h 273"/>
                <a:gd name="T20" fmla="*/ 0 w 272"/>
                <a:gd name="T21" fmla="*/ 35 h 273"/>
                <a:gd name="T22" fmla="*/ 0 w 272"/>
                <a:gd name="T23" fmla="*/ 29 h 273"/>
                <a:gd name="T24" fmla="*/ 0 w 272"/>
                <a:gd name="T25" fmla="*/ 23 h 273"/>
                <a:gd name="T26" fmla="*/ 2 w 272"/>
                <a:gd name="T27" fmla="*/ 18 h 273"/>
                <a:gd name="T28" fmla="*/ 4 w 272"/>
                <a:gd name="T29" fmla="*/ 13 h 273"/>
                <a:gd name="T30" fmla="*/ 8 w 272"/>
                <a:gd name="T31" fmla="*/ 9 h 273"/>
                <a:gd name="T32" fmla="*/ 8 w 272"/>
                <a:gd name="T33" fmla="*/ 9 h 273"/>
                <a:gd name="T34" fmla="*/ 12 w 272"/>
                <a:gd name="T35" fmla="*/ 5 h 273"/>
                <a:gd name="T36" fmla="*/ 17 w 272"/>
                <a:gd name="T37" fmla="*/ 2 h 273"/>
                <a:gd name="T38" fmla="*/ 23 w 272"/>
                <a:gd name="T39" fmla="*/ 1 h 273"/>
                <a:gd name="T40" fmla="*/ 28 w 272"/>
                <a:gd name="T41" fmla="*/ 0 h 273"/>
                <a:gd name="T42" fmla="*/ 33 w 272"/>
                <a:gd name="T43" fmla="*/ 1 h 273"/>
                <a:gd name="T44" fmla="*/ 38 w 272"/>
                <a:gd name="T45" fmla="*/ 2 h 273"/>
                <a:gd name="T46" fmla="*/ 43 w 272"/>
                <a:gd name="T47" fmla="*/ 5 h 273"/>
                <a:gd name="T48" fmla="*/ 48 w 272"/>
                <a:gd name="T49" fmla="*/ 9 h 273"/>
                <a:gd name="T50" fmla="*/ 264 w 272"/>
                <a:gd name="T51" fmla="*/ 225 h 273"/>
                <a:gd name="T52" fmla="*/ 264 w 272"/>
                <a:gd name="T53" fmla="*/ 225 h 273"/>
                <a:gd name="T54" fmla="*/ 267 w 272"/>
                <a:gd name="T55" fmla="*/ 229 h 273"/>
                <a:gd name="T56" fmla="*/ 270 w 272"/>
                <a:gd name="T57" fmla="*/ 235 h 273"/>
                <a:gd name="T58" fmla="*/ 271 w 272"/>
                <a:gd name="T59" fmla="*/ 240 h 273"/>
                <a:gd name="T60" fmla="*/ 272 w 272"/>
                <a:gd name="T61" fmla="*/ 245 h 273"/>
                <a:gd name="T62" fmla="*/ 271 w 272"/>
                <a:gd name="T63" fmla="*/ 251 h 273"/>
                <a:gd name="T64" fmla="*/ 270 w 272"/>
                <a:gd name="T65" fmla="*/ 256 h 273"/>
                <a:gd name="T66" fmla="*/ 267 w 272"/>
                <a:gd name="T67" fmla="*/ 261 h 273"/>
                <a:gd name="T68" fmla="*/ 264 w 272"/>
                <a:gd name="T69" fmla="*/ 265 h 273"/>
                <a:gd name="T70" fmla="*/ 264 w 272"/>
                <a:gd name="T71" fmla="*/ 265 h 273"/>
                <a:gd name="T72" fmla="*/ 259 w 272"/>
                <a:gd name="T73" fmla="*/ 269 h 273"/>
                <a:gd name="T74" fmla="*/ 254 w 272"/>
                <a:gd name="T75" fmla="*/ 271 h 273"/>
                <a:gd name="T76" fmla="*/ 249 w 272"/>
                <a:gd name="T77" fmla="*/ 273 h 273"/>
                <a:gd name="T78" fmla="*/ 244 w 272"/>
                <a:gd name="T79" fmla="*/ 273 h 273"/>
                <a:gd name="T80" fmla="*/ 244 w 272"/>
                <a:gd name="T8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273">
                  <a:moveTo>
                    <a:pt x="244" y="273"/>
                  </a:moveTo>
                  <a:lnTo>
                    <a:pt x="244" y="273"/>
                  </a:lnTo>
                  <a:lnTo>
                    <a:pt x="238" y="273"/>
                  </a:lnTo>
                  <a:lnTo>
                    <a:pt x="233" y="271"/>
                  </a:lnTo>
                  <a:lnTo>
                    <a:pt x="228" y="269"/>
                  </a:lnTo>
                  <a:lnTo>
                    <a:pt x="224" y="265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8" y="9"/>
                  </a:lnTo>
                  <a:lnTo>
                    <a:pt x="264" y="225"/>
                  </a:lnTo>
                  <a:lnTo>
                    <a:pt x="264" y="225"/>
                  </a:lnTo>
                  <a:lnTo>
                    <a:pt x="267" y="229"/>
                  </a:lnTo>
                  <a:lnTo>
                    <a:pt x="270" y="235"/>
                  </a:lnTo>
                  <a:lnTo>
                    <a:pt x="271" y="240"/>
                  </a:lnTo>
                  <a:lnTo>
                    <a:pt x="272" y="245"/>
                  </a:lnTo>
                  <a:lnTo>
                    <a:pt x="271" y="251"/>
                  </a:lnTo>
                  <a:lnTo>
                    <a:pt x="270" y="256"/>
                  </a:lnTo>
                  <a:lnTo>
                    <a:pt x="267" y="261"/>
                  </a:lnTo>
                  <a:lnTo>
                    <a:pt x="264" y="265"/>
                  </a:lnTo>
                  <a:lnTo>
                    <a:pt x="264" y="265"/>
                  </a:lnTo>
                  <a:lnTo>
                    <a:pt x="259" y="269"/>
                  </a:lnTo>
                  <a:lnTo>
                    <a:pt x="254" y="271"/>
                  </a:lnTo>
                  <a:lnTo>
                    <a:pt x="249" y="273"/>
                  </a:lnTo>
                  <a:lnTo>
                    <a:pt x="244" y="273"/>
                  </a:lnTo>
                  <a:lnTo>
                    <a:pt x="244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30">
              <a:extLst>
                <a:ext uri="{FF2B5EF4-FFF2-40B4-BE49-F238E27FC236}">
                  <a16:creationId xmlns:a16="http://schemas.microsoft.com/office/drawing/2014/main" id="{82529BBC-FB1B-457E-9CD3-1A86982B5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2438" y="3636963"/>
              <a:ext cx="71438" cy="71438"/>
            </a:xfrm>
            <a:custGeom>
              <a:avLst/>
              <a:gdLst>
                <a:gd name="T0" fmla="*/ 28 w 272"/>
                <a:gd name="T1" fmla="*/ 273 h 273"/>
                <a:gd name="T2" fmla="*/ 28 w 272"/>
                <a:gd name="T3" fmla="*/ 273 h 273"/>
                <a:gd name="T4" fmla="*/ 23 w 272"/>
                <a:gd name="T5" fmla="*/ 273 h 273"/>
                <a:gd name="T6" fmla="*/ 17 w 272"/>
                <a:gd name="T7" fmla="*/ 271 h 273"/>
                <a:gd name="T8" fmla="*/ 12 w 272"/>
                <a:gd name="T9" fmla="*/ 269 h 273"/>
                <a:gd name="T10" fmla="*/ 8 w 272"/>
                <a:gd name="T11" fmla="*/ 265 h 273"/>
                <a:gd name="T12" fmla="*/ 8 w 272"/>
                <a:gd name="T13" fmla="*/ 265 h 273"/>
                <a:gd name="T14" fmla="*/ 4 w 272"/>
                <a:gd name="T15" fmla="*/ 261 h 273"/>
                <a:gd name="T16" fmla="*/ 2 w 272"/>
                <a:gd name="T17" fmla="*/ 256 h 273"/>
                <a:gd name="T18" fmla="*/ 0 w 272"/>
                <a:gd name="T19" fmla="*/ 251 h 273"/>
                <a:gd name="T20" fmla="*/ 0 w 272"/>
                <a:gd name="T21" fmla="*/ 245 h 273"/>
                <a:gd name="T22" fmla="*/ 0 w 272"/>
                <a:gd name="T23" fmla="*/ 240 h 273"/>
                <a:gd name="T24" fmla="*/ 2 w 272"/>
                <a:gd name="T25" fmla="*/ 235 h 273"/>
                <a:gd name="T26" fmla="*/ 4 w 272"/>
                <a:gd name="T27" fmla="*/ 229 h 273"/>
                <a:gd name="T28" fmla="*/ 8 w 272"/>
                <a:gd name="T29" fmla="*/ 225 h 273"/>
                <a:gd name="T30" fmla="*/ 224 w 272"/>
                <a:gd name="T31" fmla="*/ 9 h 273"/>
                <a:gd name="T32" fmla="*/ 224 w 272"/>
                <a:gd name="T33" fmla="*/ 9 h 273"/>
                <a:gd name="T34" fmla="*/ 228 w 272"/>
                <a:gd name="T35" fmla="*/ 5 h 273"/>
                <a:gd name="T36" fmla="*/ 233 w 272"/>
                <a:gd name="T37" fmla="*/ 2 h 273"/>
                <a:gd name="T38" fmla="*/ 238 w 272"/>
                <a:gd name="T39" fmla="*/ 1 h 273"/>
                <a:gd name="T40" fmla="*/ 244 w 272"/>
                <a:gd name="T41" fmla="*/ 0 h 273"/>
                <a:gd name="T42" fmla="*/ 249 w 272"/>
                <a:gd name="T43" fmla="*/ 1 h 273"/>
                <a:gd name="T44" fmla="*/ 254 w 272"/>
                <a:gd name="T45" fmla="*/ 2 h 273"/>
                <a:gd name="T46" fmla="*/ 259 w 272"/>
                <a:gd name="T47" fmla="*/ 5 h 273"/>
                <a:gd name="T48" fmla="*/ 264 w 272"/>
                <a:gd name="T49" fmla="*/ 9 h 273"/>
                <a:gd name="T50" fmla="*/ 264 w 272"/>
                <a:gd name="T51" fmla="*/ 9 h 273"/>
                <a:gd name="T52" fmla="*/ 267 w 272"/>
                <a:gd name="T53" fmla="*/ 13 h 273"/>
                <a:gd name="T54" fmla="*/ 270 w 272"/>
                <a:gd name="T55" fmla="*/ 18 h 273"/>
                <a:gd name="T56" fmla="*/ 271 w 272"/>
                <a:gd name="T57" fmla="*/ 23 h 273"/>
                <a:gd name="T58" fmla="*/ 272 w 272"/>
                <a:gd name="T59" fmla="*/ 29 h 273"/>
                <a:gd name="T60" fmla="*/ 271 w 272"/>
                <a:gd name="T61" fmla="*/ 35 h 273"/>
                <a:gd name="T62" fmla="*/ 270 w 272"/>
                <a:gd name="T63" fmla="*/ 40 h 273"/>
                <a:gd name="T64" fmla="*/ 267 w 272"/>
                <a:gd name="T65" fmla="*/ 45 h 273"/>
                <a:gd name="T66" fmla="*/ 264 w 272"/>
                <a:gd name="T67" fmla="*/ 49 h 273"/>
                <a:gd name="T68" fmla="*/ 48 w 272"/>
                <a:gd name="T69" fmla="*/ 265 h 273"/>
                <a:gd name="T70" fmla="*/ 48 w 272"/>
                <a:gd name="T71" fmla="*/ 265 h 273"/>
                <a:gd name="T72" fmla="*/ 43 w 272"/>
                <a:gd name="T73" fmla="*/ 269 h 273"/>
                <a:gd name="T74" fmla="*/ 38 w 272"/>
                <a:gd name="T75" fmla="*/ 271 h 273"/>
                <a:gd name="T76" fmla="*/ 33 w 272"/>
                <a:gd name="T77" fmla="*/ 273 h 273"/>
                <a:gd name="T78" fmla="*/ 28 w 272"/>
                <a:gd name="T79" fmla="*/ 273 h 273"/>
                <a:gd name="T80" fmla="*/ 28 w 272"/>
                <a:gd name="T8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273">
                  <a:moveTo>
                    <a:pt x="28" y="273"/>
                  </a:moveTo>
                  <a:lnTo>
                    <a:pt x="28" y="273"/>
                  </a:lnTo>
                  <a:lnTo>
                    <a:pt x="23" y="273"/>
                  </a:lnTo>
                  <a:lnTo>
                    <a:pt x="17" y="271"/>
                  </a:lnTo>
                  <a:lnTo>
                    <a:pt x="12" y="269"/>
                  </a:lnTo>
                  <a:lnTo>
                    <a:pt x="8" y="265"/>
                  </a:lnTo>
                  <a:lnTo>
                    <a:pt x="8" y="265"/>
                  </a:lnTo>
                  <a:lnTo>
                    <a:pt x="4" y="261"/>
                  </a:lnTo>
                  <a:lnTo>
                    <a:pt x="2" y="256"/>
                  </a:lnTo>
                  <a:lnTo>
                    <a:pt x="0" y="251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2" y="235"/>
                  </a:lnTo>
                  <a:lnTo>
                    <a:pt x="4" y="229"/>
                  </a:lnTo>
                  <a:lnTo>
                    <a:pt x="8" y="225"/>
                  </a:lnTo>
                  <a:lnTo>
                    <a:pt x="224" y="9"/>
                  </a:lnTo>
                  <a:lnTo>
                    <a:pt x="224" y="9"/>
                  </a:lnTo>
                  <a:lnTo>
                    <a:pt x="228" y="5"/>
                  </a:lnTo>
                  <a:lnTo>
                    <a:pt x="233" y="2"/>
                  </a:lnTo>
                  <a:lnTo>
                    <a:pt x="238" y="1"/>
                  </a:lnTo>
                  <a:lnTo>
                    <a:pt x="244" y="0"/>
                  </a:lnTo>
                  <a:lnTo>
                    <a:pt x="249" y="1"/>
                  </a:lnTo>
                  <a:lnTo>
                    <a:pt x="254" y="2"/>
                  </a:lnTo>
                  <a:lnTo>
                    <a:pt x="259" y="5"/>
                  </a:lnTo>
                  <a:lnTo>
                    <a:pt x="264" y="9"/>
                  </a:lnTo>
                  <a:lnTo>
                    <a:pt x="264" y="9"/>
                  </a:lnTo>
                  <a:lnTo>
                    <a:pt x="267" y="13"/>
                  </a:lnTo>
                  <a:lnTo>
                    <a:pt x="270" y="18"/>
                  </a:lnTo>
                  <a:lnTo>
                    <a:pt x="271" y="23"/>
                  </a:lnTo>
                  <a:lnTo>
                    <a:pt x="272" y="29"/>
                  </a:lnTo>
                  <a:lnTo>
                    <a:pt x="271" y="35"/>
                  </a:lnTo>
                  <a:lnTo>
                    <a:pt x="270" y="40"/>
                  </a:lnTo>
                  <a:lnTo>
                    <a:pt x="267" y="45"/>
                  </a:lnTo>
                  <a:lnTo>
                    <a:pt x="264" y="49"/>
                  </a:lnTo>
                  <a:lnTo>
                    <a:pt x="48" y="265"/>
                  </a:lnTo>
                  <a:lnTo>
                    <a:pt x="48" y="265"/>
                  </a:lnTo>
                  <a:lnTo>
                    <a:pt x="43" y="269"/>
                  </a:lnTo>
                  <a:lnTo>
                    <a:pt x="38" y="271"/>
                  </a:lnTo>
                  <a:lnTo>
                    <a:pt x="33" y="273"/>
                  </a:lnTo>
                  <a:lnTo>
                    <a:pt x="28" y="273"/>
                  </a:lnTo>
                  <a:lnTo>
                    <a:pt x="28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31">
              <a:extLst>
                <a:ext uri="{FF2B5EF4-FFF2-40B4-BE49-F238E27FC236}">
                  <a16:creationId xmlns:a16="http://schemas.microsoft.com/office/drawing/2014/main" id="{994D3AAD-0CE3-4C21-ABB9-A696CC04CD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0863" y="3743326"/>
              <a:ext cx="74613" cy="76200"/>
            </a:xfrm>
            <a:custGeom>
              <a:avLst/>
              <a:gdLst>
                <a:gd name="T0" fmla="*/ 127 w 284"/>
                <a:gd name="T1" fmla="*/ 283 h 284"/>
                <a:gd name="T2" fmla="*/ 87 w 284"/>
                <a:gd name="T3" fmla="*/ 273 h 284"/>
                <a:gd name="T4" fmla="*/ 52 w 284"/>
                <a:gd name="T5" fmla="*/ 252 h 284"/>
                <a:gd name="T6" fmla="*/ 24 w 284"/>
                <a:gd name="T7" fmla="*/ 221 h 284"/>
                <a:gd name="T8" fmla="*/ 6 w 284"/>
                <a:gd name="T9" fmla="*/ 184 h 284"/>
                <a:gd name="T10" fmla="*/ 0 w 284"/>
                <a:gd name="T11" fmla="*/ 143 h 284"/>
                <a:gd name="T12" fmla="*/ 3 w 284"/>
                <a:gd name="T13" fmla="*/ 113 h 284"/>
                <a:gd name="T14" fmla="*/ 17 w 284"/>
                <a:gd name="T15" fmla="*/ 75 h 284"/>
                <a:gd name="T16" fmla="*/ 42 w 284"/>
                <a:gd name="T17" fmla="*/ 42 h 284"/>
                <a:gd name="T18" fmla="*/ 74 w 284"/>
                <a:gd name="T19" fmla="*/ 17 h 284"/>
                <a:gd name="T20" fmla="*/ 113 w 284"/>
                <a:gd name="T21" fmla="*/ 3 h 284"/>
                <a:gd name="T22" fmla="*/ 142 w 284"/>
                <a:gd name="T23" fmla="*/ 0 h 284"/>
                <a:gd name="T24" fmla="*/ 184 w 284"/>
                <a:gd name="T25" fmla="*/ 7 h 284"/>
                <a:gd name="T26" fmla="*/ 221 w 284"/>
                <a:gd name="T27" fmla="*/ 24 h 284"/>
                <a:gd name="T28" fmla="*/ 252 w 284"/>
                <a:gd name="T29" fmla="*/ 52 h 284"/>
                <a:gd name="T30" fmla="*/ 273 w 284"/>
                <a:gd name="T31" fmla="*/ 87 h 284"/>
                <a:gd name="T32" fmla="*/ 283 w 284"/>
                <a:gd name="T33" fmla="*/ 127 h 284"/>
                <a:gd name="T34" fmla="*/ 283 w 284"/>
                <a:gd name="T35" fmla="*/ 157 h 284"/>
                <a:gd name="T36" fmla="*/ 273 w 284"/>
                <a:gd name="T37" fmla="*/ 197 h 284"/>
                <a:gd name="T38" fmla="*/ 252 w 284"/>
                <a:gd name="T39" fmla="*/ 232 h 284"/>
                <a:gd name="T40" fmla="*/ 221 w 284"/>
                <a:gd name="T41" fmla="*/ 260 h 284"/>
                <a:gd name="T42" fmla="*/ 184 w 284"/>
                <a:gd name="T43" fmla="*/ 278 h 284"/>
                <a:gd name="T44" fmla="*/ 142 w 284"/>
                <a:gd name="T45" fmla="*/ 284 h 284"/>
                <a:gd name="T46" fmla="*/ 142 w 284"/>
                <a:gd name="T47" fmla="*/ 57 h 284"/>
                <a:gd name="T48" fmla="*/ 116 w 284"/>
                <a:gd name="T49" fmla="*/ 61 h 284"/>
                <a:gd name="T50" fmla="*/ 94 w 284"/>
                <a:gd name="T51" fmla="*/ 72 h 284"/>
                <a:gd name="T52" fmla="*/ 76 w 284"/>
                <a:gd name="T53" fmla="*/ 88 h 284"/>
                <a:gd name="T54" fmla="*/ 64 w 284"/>
                <a:gd name="T55" fmla="*/ 109 h 284"/>
                <a:gd name="T56" fmla="*/ 58 w 284"/>
                <a:gd name="T57" fmla="*/ 134 h 284"/>
                <a:gd name="T58" fmla="*/ 58 w 284"/>
                <a:gd name="T59" fmla="*/ 151 h 284"/>
                <a:gd name="T60" fmla="*/ 64 w 284"/>
                <a:gd name="T61" fmla="*/ 175 h 284"/>
                <a:gd name="T62" fmla="*/ 76 w 284"/>
                <a:gd name="T63" fmla="*/ 196 h 284"/>
                <a:gd name="T64" fmla="*/ 94 w 284"/>
                <a:gd name="T65" fmla="*/ 212 h 284"/>
                <a:gd name="T66" fmla="*/ 116 w 284"/>
                <a:gd name="T67" fmla="*/ 223 h 284"/>
                <a:gd name="T68" fmla="*/ 142 w 284"/>
                <a:gd name="T69" fmla="*/ 227 h 284"/>
                <a:gd name="T70" fmla="*/ 159 w 284"/>
                <a:gd name="T71" fmla="*/ 225 h 284"/>
                <a:gd name="T72" fmla="*/ 182 w 284"/>
                <a:gd name="T73" fmla="*/ 217 h 284"/>
                <a:gd name="T74" fmla="*/ 202 w 284"/>
                <a:gd name="T75" fmla="*/ 202 h 284"/>
                <a:gd name="T76" fmla="*/ 216 w 284"/>
                <a:gd name="T77" fmla="*/ 183 h 284"/>
                <a:gd name="T78" fmla="*/ 225 w 284"/>
                <a:gd name="T79" fmla="*/ 159 h 284"/>
                <a:gd name="T80" fmla="*/ 226 w 284"/>
                <a:gd name="T81" fmla="*/ 143 h 284"/>
                <a:gd name="T82" fmla="*/ 223 w 284"/>
                <a:gd name="T83" fmla="*/ 117 h 284"/>
                <a:gd name="T84" fmla="*/ 212 w 284"/>
                <a:gd name="T85" fmla="*/ 95 h 284"/>
                <a:gd name="T86" fmla="*/ 196 w 284"/>
                <a:gd name="T87" fmla="*/ 77 h 284"/>
                <a:gd name="T88" fmla="*/ 175 w 284"/>
                <a:gd name="T89" fmla="*/ 64 h 284"/>
                <a:gd name="T90" fmla="*/ 151 w 284"/>
                <a:gd name="T91" fmla="*/ 5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84">
                  <a:moveTo>
                    <a:pt x="142" y="284"/>
                  </a:moveTo>
                  <a:lnTo>
                    <a:pt x="142" y="284"/>
                  </a:lnTo>
                  <a:lnTo>
                    <a:pt x="127" y="283"/>
                  </a:lnTo>
                  <a:lnTo>
                    <a:pt x="113" y="281"/>
                  </a:lnTo>
                  <a:lnTo>
                    <a:pt x="100" y="278"/>
                  </a:lnTo>
                  <a:lnTo>
                    <a:pt x="87" y="273"/>
                  </a:lnTo>
                  <a:lnTo>
                    <a:pt x="74" y="267"/>
                  </a:lnTo>
                  <a:lnTo>
                    <a:pt x="63" y="260"/>
                  </a:lnTo>
                  <a:lnTo>
                    <a:pt x="52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4" y="221"/>
                  </a:lnTo>
                  <a:lnTo>
                    <a:pt x="17" y="209"/>
                  </a:lnTo>
                  <a:lnTo>
                    <a:pt x="11" y="197"/>
                  </a:lnTo>
                  <a:lnTo>
                    <a:pt x="6" y="184"/>
                  </a:lnTo>
                  <a:lnTo>
                    <a:pt x="3" y="171"/>
                  </a:lnTo>
                  <a:lnTo>
                    <a:pt x="1" y="1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1" y="127"/>
                  </a:lnTo>
                  <a:lnTo>
                    <a:pt x="3" y="113"/>
                  </a:lnTo>
                  <a:lnTo>
                    <a:pt x="6" y="100"/>
                  </a:lnTo>
                  <a:lnTo>
                    <a:pt x="11" y="87"/>
                  </a:lnTo>
                  <a:lnTo>
                    <a:pt x="17" y="75"/>
                  </a:lnTo>
                  <a:lnTo>
                    <a:pt x="24" y="63"/>
                  </a:lnTo>
                  <a:lnTo>
                    <a:pt x="33" y="52"/>
                  </a:lnTo>
                  <a:lnTo>
                    <a:pt x="42" y="42"/>
                  </a:lnTo>
                  <a:lnTo>
                    <a:pt x="52" y="33"/>
                  </a:lnTo>
                  <a:lnTo>
                    <a:pt x="63" y="24"/>
                  </a:lnTo>
                  <a:lnTo>
                    <a:pt x="74" y="17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7" y="1"/>
                  </a:lnTo>
                  <a:lnTo>
                    <a:pt x="171" y="3"/>
                  </a:lnTo>
                  <a:lnTo>
                    <a:pt x="184" y="7"/>
                  </a:lnTo>
                  <a:lnTo>
                    <a:pt x="197" y="11"/>
                  </a:lnTo>
                  <a:lnTo>
                    <a:pt x="209" y="17"/>
                  </a:lnTo>
                  <a:lnTo>
                    <a:pt x="221" y="24"/>
                  </a:lnTo>
                  <a:lnTo>
                    <a:pt x="231" y="33"/>
                  </a:lnTo>
                  <a:lnTo>
                    <a:pt x="242" y="42"/>
                  </a:lnTo>
                  <a:lnTo>
                    <a:pt x="252" y="52"/>
                  </a:lnTo>
                  <a:lnTo>
                    <a:pt x="260" y="63"/>
                  </a:lnTo>
                  <a:lnTo>
                    <a:pt x="267" y="75"/>
                  </a:lnTo>
                  <a:lnTo>
                    <a:pt x="273" y="87"/>
                  </a:lnTo>
                  <a:lnTo>
                    <a:pt x="277" y="100"/>
                  </a:lnTo>
                  <a:lnTo>
                    <a:pt x="281" y="113"/>
                  </a:lnTo>
                  <a:lnTo>
                    <a:pt x="283" y="127"/>
                  </a:lnTo>
                  <a:lnTo>
                    <a:pt x="284" y="143"/>
                  </a:lnTo>
                  <a:lnTo>
                    <a:pt x="284" y="143"/>
                  </a:lnTo>
                  <a:lnTo>
                    <a:pt x="283" y="157"/>
                  </a:lnTo>
                  <a:lnTo>
                    <a:pt x="281" y="171"/>
                  </a:lnTo>
                  <a:lnTo>
                    <a:pt x="277" y="184"/>
                  </a:lnTo>
                  <a:lnTo>
                    <a:pt x="273" y="197"/>
                  </a:lnTo>
                  <a:lnTo>
                    <a:pt x="267" y="209"/>
                  </a:lnTo>
                  <a:lnTo>
                    <a:pt x="260" y="221"/>
                  </a:lnTo>
                  <a:lnTo>
                    <a:pt x="252" y="232"/>
                  </a:lnTo>
                  <a:lnTo>
                    <a:pt x="242" y="243"/>
                  </a:lnTo>
                  <a:lnTo>
                    <a:pt x="231" y="252"/>
                  </a:lnTo>
                  <a:lnTo>
                    <a:pt x="221" y="260"/>
                  </a:lnTo>
                  <a:lnTo>
                    <a:pt x="209" y="267"/>
                  </a:lnTo>
                  <a:lnTo>
                    <a:pt x="197" y="273"/>
                  </a:lnTo>
                  <a:lnTo>
                    <a:pt x="184" y="278"/>
                  </a:lnTo>
                  <a:lnTo>
                    <a:pt x="171" y="281"/>
                  </a:lnTo>
                  <a:lnTo>
                    <a:pt x="157" y="283"/>
                  </a:lnTo>
                  <a:lnTo>
                    <a:pt x="142" y="284"/>
                  </a:lnTo>
                  <a:lnTo>
                    <a:pt x="142" y="284"/>
                  </a:lnTo>
                  <a:close/>
                  <a:moveTo>
                    <a:pt x="142" y="57"/>
                  </a:moveTo>
                  <a:lnTo>
                    <a:pt x="142" y="57"/>
                  </a:lnTo>
                  <a:lnTo>
                    <a:pt x="134" y="58"/>
                  </a:lnTo>
                  <a:lnTo>
                    <a:pt x="124" y="59"/>
                  </a:lnTo>
                  <a:lnTo>
                    <a:pt x="116" y="61"/>
                  </a:lnTo>
                  <a:lnTo>
                    <a:pt x="109" y="64"/>
                  </a:lnTo>
                  <a:lnTo>
                    <a:pt x="101" y="68"/>
                  </a:lnTo>
                  <a:lnTo>
                    <a:pt x="94" y="72"/>
                  </a:lnTo>
                  <a:lnTo>
                    <a:pt x="88" y="77"/>
                  </a:lnTo>
                  <a:lnTo>
                    <a:pt x="82" y="82"/>
                  </a:lnTo>
                  <a:lnTo>
                    <a:pt x="76" y="88"/>
                  </a:lnTo>
                  <a:lnTo>
                    <a:pt x="71" y="95"/>
                  </a:lnTo>
                  <a:lnTo>
                    <a:pt x="67" y="101"/>
                  </a:lnTo>
                  <a:lnTo>
                    <a:pt x="64" y="109"/>
                  </a:lnTo>
                  <a:lnTo>
                    <a:pt x="61" y="117"/>
                  </a:lnTo>
                  <a:lnTo>
                    <a:pt x="59" y="125"/>
                  </a:lnTo>
                  <a:lnTo>
                    <a:pt x="58" y="134"/>
                  </a:lnTo>
                  <a:lnTo>
                    <a:pt x="57" y="143"/>
                  </a:lnTo>
                  <a:lnTo>
                    <a:pt x="57" y="143"/>
                  </a:lnTo>
                  <a:lnTo>
                    <a:pt x="58" y="151"/>
                  </a:lnTo>
                  <a:lnTo>
                    <a:pt x="59" y="159"/>
                  </a:lnTo>
                  <a:lnTo>
                    <a:pt x="61" y="168"/>
                  </a:lnTo>
                  <a:lnTo>
                    <a:pt x="64" y="175"/>
                  </a:lnTo>
                  <a:lnTo>
                    <a:pt x="67" y="183"/>
                  </a:lnTo>
                  <a:lnTo>
                    <a:pt x="71" y="190"/>
                  </a:lnTo>
                  <a:lnTo>
                    <a:pt x="76" y="196"/>
                  </a:lnTo>
                  <a:lnTo>
                    <a:pt x="82" y="202"/>
                  </a:lnTo>
                  <a:lnTo>
                    <a:pt x="88" y="207"/>
                  </a:lnTo>
                  <a:lnTo>
                    <a:pt x="94" y="212"/>
                  </a:lnTo>
                  <a:lnTo>
                    <a:pt x="101" y="217"/>
                  </a:lnTo>
                  <a:lnTo>
                    <a:pt x="109" y="220"/>
                  </a:lnTo>
                  <a:lnTo>
                    <a:pt x="116" y="223"/>
                  </a:lnTo>
                  <a:lnTo>
                    <a:pt x="124" y="225"/>
                  </a:lnTo>
                  <a:lnTo>
                    <a:pt x="134" y="226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51" y="226"/>
                  </a:lnTo>
                  <a:lnTo>
                    <a:pt x="159" y="225"/>
                  </a:lnTo>
                  <a:lnTo>
                    <a:pt x="167" y="223"/>
                  </a:lnTo>
                  <a:lnTo>
                    <a:pt x="175" y="220"/>
                  </a:lnTo>
                  <a:lnTo>
                    <a:pt x="182" y="217"/>
                  </a:lnTo>
                  <a:lnTo>
                    <a:pt x="189" y="212"/>
                  </a:lnTo>
                  <a:lnTo>
                    <a:pt x="196" y="207"/>
                  </a:lnTo>
                  <a:lnTo>
                    <a:pt x="202" y="202"/>
                  </a:lnTo>
                  <a:lnTo>
                    <a:pt x="207" y="196"/>
                  </a:lnTo>
                  <a:lnTo>
                    <a:pt x="212" y="190"/>
                  </a:lnTo>
                  <a:lnTo>
                    <a:pt x="216" y="183"/>
                  </a:lnTo>
                  <a:lnTo>
                    <a:pt x="220" y="175"/>
                  </a:lnTo>
                  <a:lnTo>
                    <a:pt x="223" y="168"/>
                  </a:lnTo>
                  <a:lnTo>
                    <a:pt x="225" y="159"/>
                  </a:lnTo>
                  <a:lnTo>
                    <a:pt x="226" y="151"/>
                  </a:lnTo>
                  <a:lnTo>
                    <a:pt x="226" y="143"/>
                  </a:lnTo>
                  <a:lnTo>
                    <a:pt x="226" y="143"/>
                  </a:lnTo>
                  <a:lnTo>
                    <a:pt x="226" y="134"/>
                  </a:lnTo>
                  <a:lnTo>
                    <a:pt x="225" y="125"/>
                  </a:lnTo>
                  <a:lnTo>
                    <a:pt x="223" y="117"/>
                  </a:lnTo>
                  <a:lnTo>
                    <a:pt x="220" y="109"/>
                  </a:lnTo>
                  <a:lnTo>
                    <a:pt x="216" y="101"/>
                  </a:lnTo>
                  <a:lnTo>
                    <a:pt x="212" y="95"/>
                  </a:lnTo>
                  <a:lnTo>
                    <a:pt x="207" y="88"/>
                  </a:lnTo>
                  <a:lnTo>
                    <a:pt x="202" y="82"/>
                  </a:lnTo>
                  <a:lnTo>
                    <a:pt x="196" y="77"/>
                  </a:lnTo>
                  <a:lnTo>
                    <a:pt x="189" y="72"/>
                  </a:lnTo>
                  <a:lnTo>
                    <a:pt x="182" y="68"/>
                  </a:lnTo>
                  <a:lnTo>
                    <a:pt x="175" y="64"/>
                  </a:lnTo>
                  <a:lnTo>
                    <a:pt x="167" y="61"/>
                  </a:lnTo>
                  <a:lnTo>
                    <a:pt x="159" y="59"/>
                  </a:lnTo>
                  <a:lnTo>
                    <a:pt x="151" y="58"/>
                  </a:lnTo>
                  <a:lnTo>
                    <a:pt x="142" y="57"/>
                  </a:lnTo>
                  <a:lnTo>
                    <a:pt x="14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32">
              <a:extLst>
                <a:ext uri="{FF2B5EF4-FFF2-40B4-BE49-F238E27FC236}">
                  <a16:creationId xmlns:a16="http://schemas.microsoft.com/office/drawing/2014/main" id="{58A76B2C-D434-4AAE-9498-E0B9B2EF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2600" y="3679826"/>
              <a:ext cx="127000" cy="112713"/>
            </a:xfrm>
            <a:custGeom>
              <a:avLst/>
              <a:gdLst>
                <a:gd name="T0" fmla="*/ 28 w 480"/>
                <a:gd name="T1" fmla="*/ 427 h 427"/>
                <a:gd name="T2" fmla="*/ 16 w 480"/>
                <a:gd name="T3" fmla="*/ 424 h 427"/>
                <a:gd name="T4" fmla="*/ 11 w 480"/>
                <a:gd name="T5" fmla="*/ 421 h 427"/>
                <a:gd name="T6" fmla="*/ 4 w 480"/>
                <a:gd name="T7" fmla="*/ 413 h 427"/>
                <a:gd name="T8" fmla="*/ 1 w 480"/>
                <a:gd name="T9" fmla="*/ 403 h 427"/>
                <a:gd name="T10" fmla="*/ 1 w 480"/>
                <a:gd name="T11" fmla="*/ 392 h 427"/>
                <a:gd name="T12" fmla="*/ 3 w 480"/>
                <a:gd name="T13" fmla="*/ 387 h 427"/>
                <a:gd name="T14" fmla="*/ 40 w 480"/>
                <a:gd name="T15" fmla="*/ 321 h 427"/>
                <a:gd name="T16" fmla="*/ 83 w 480"/>
                <a:gd name="T17" fmla="*/ 259 h 427"/>
                <a:gd name="T18" fmla="*/ 131 w 480"/>
                <a:gd name="T19" fmla="*/ 202 h 427"/>
                <a:gd name="T20" fmla="*/ 186 w 480"/>
                <a:gd name="T21" fmla="*/ 150 h 427"/>
                <a:gd name="T22" fmla="*/ 244 w 480"/>
                <a:gd name="T23" fmla="*/ 104 h 427"/>
                <a:gd name="T24" fmla="*/ 307 w 480"/>
                <a:gd name="T25" fmla="*/ 63 h 427"/>
                <a:gd name="T26" fmla="*/ 373 w 480"/>
                <a:gd name="T27" fmla="*/ 29 h 427"/>
                <a:gd name="T28" fmla="*/ 443 w 480"/>
                <a:gd name="T29" fmla="*/ 1 h 427"/>
                <a:gd name="T30" fmla="*/ 449 w 480"/>
                <a:gd name="T31" fmla="*/ 0 h 427"/>
                <a:gd name="T32" fmla="*/ 460 w 480"/>
                <a:gd name="T33" fmla="*/ 1 h 427"/>
                <a:gd name="T34" fmla="*/ 469 w 480"/>
                <a:gd name="T35" fmla="*/ 6 h 427"/>
                <a:gd name="T36" fmla="*/ 477 w 480"/>
                <a:gd name="T37" fmla="*/ 14 h 427"/>
                <a:gd name="T38" fmla="*/ 479 w 480"/>
                <a:gd name="T39" fmla="*/ 19 h 427"/>
                <a:gd name="T40" fmla="*/ 480 w 480"/>
                <a:gd name="T41" fmla="*/ 30 h 427"/>
                <a:gd name="T42" fmla="*/ 477 w 480"/>
                <a:gd name="T43" fmla="*/ 40 h 427"/>
                <a:gd name="T44" fmla="*/ 471 w 480"/>
                <a:gd name="T45" fmla="*/ 49 h 427"/>
                <a:gd name="T46" fmla="*/ 461 w 480"/>
                <a:gd name="T47" fmla="*/ 55 h 427"/>
                <a:gd name="T48" fmla="*/ 429 w 480"/>
                <a:gd name="T49" fmla="*/ 66 h 427"/>
                <a:gd name="T50" fmla="*/ 365 w 480"/>
                <a:gd name="T51" fmla="*/ 96 h 427"/>
                <a:gd name="T52" fmla="*/ 306 w 480"/>
                <a:gd name="T53" fmla="*/ 130 h 427"/>
                <a:gd name="T54" fmla="*/ 249 w 480"/>
                <a:gd name="T55" fmla="*/ 170 h 427"/>
                <a:gd name="T56" fmla="*/ 197 w 480"/>
                <a:gd name="T57" fmla="*/ 216 h 427"/>
                <a:gd name="T58" fmla="*/ 149 w 480"/>
                <a:gd name="T59" fmla="*/ 266 h 427"/>
                <a:gd name="T60" fmla="*/ 107 w 480"/>
                <a:gd name="T61" fmla="*/ 322 h 427"/>
                <a:gd name="T62" fmla="*/ 70 w 480"/>
                <a:gd name="T63" fmla="*/ 381 h 427"/>
                <a:gd name="T64" fmla="*/ 53 w 480"/>
                <a:gd name="T65" fmla="*/ 412 h 427"/>
                <a:gd name="T66" fmla="*/ 43 w 480"/>
                <a:gd name="T67" fmla="*/ 423 h 427"/>
                <a:gd name="T68" fmla="*/ 28 w 480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0" h="427">
                  <a:moveTo>
                    <a:pt x="28" y="427"/>
                  </a:moveTo>
                  <a:lnTo>
                    <a:pt x="28" y="427"/>
                  </a:lnTo>
                  <a:lnTo>
                    <a:pt x="22" y="427"/>
                  </a:lnTo>
                  <a:lnTo>
                    <a:pt x="16" y="424"/>
                  </a:lnTo>
                  <a:lnTo>
                    <a:pt x="16" y="424"/>
                  </a:lnTo>
                  <a:lnTo>
                    <a:pt x="11" y="421"/>
                  </a:lnTo>
                  <a:lnTo>
                    <a:pt x="7" y="418"/>
                  </a:lnTo>
                  <a:lnTo>
                    <a:pt x="4" y="413"/>
                  </a:lnTo>
                  <a:lnTo>
                    <a:pt x="2" y="408"/>
                  </a:lnTo>
                  <a:lnTo>
                    <a:pt x="1" y="403"/>
                  </a:lnTo>
                  <a:lnTo>
                    <a:pt x="0" y="398"/>
                  </a:lnTo>
                  <a:lnTo>
                    <a:pt x="1" y="392"/>
                  </a:lnTo>
                  <a:lnTo>
                    <a:pt x="3" y="387"/>
                  </a:lnTo>
                  <a:lnTo>
                    <a:pt x="3" y="387"/>
                  </a:lnTo>
                  <a:lnTo>
                    <a:pt x="21" y="353"/>
                  </a:lnTo>
                  <a:lnTo>
                    <a:pt x="40" y="321"/>
                  </a:lnTo>
                  <a:lnTo>
                    <a:pt x="60" y="290"/>
                  </a:lnTo>
                  <a:lnTo>
                    <a:pt x="83" y="259"/>
                  </a:lnTo>
                  <a:lnTo>
                    <a:pt x="107" y="230"/>
                  </a:lnTo>
                  <a:lnTo>
                    <a:pt x="131" y="202"/>
                  </a:lnTo>
                  <a:lnTo>
                    <a:pt x="158" y="176"/>
                  </a:lnTo>
                  <a:lnTo>
                    <a:pt x="186" y="150"/>
                  </a:lnTo>
                  <a:lnTo>
                    <a:pt x="214" y="126"/>
                  </a:lnTo>
                  <a:lnTo>
                    <a:pt x="244" y="104"/>
                  </a:lnTo>
                  <a:lnTo>
                    <a:pt x="275" y="83"/>
                  </a:lnTo>
                  <a:lnTo>
                    <a:pt x="307" y="63"/>
                  </a:lnTo>
                  <a:lnTo>
                    <a:pt x="340" y="45"/>
                  </a:lnTo>
                  <a:lnTo>
                    <a:pt x="373" y="29"/>
                  </a:lnTo>
                  <a:lnTo>
                    <a:pt x="408" y="14"/>
                  </a:lnTo>
                  <a:lnTo>
                    <a:pt x="443" y="1"/>
                  </a:lnTo>
                  <a:lnTo>
                    <a:pt x="443" y="1"/>
                  </a:lnTo>
                  <a:lnTo>
                    <a:pt x="449" y="0"/>
                  </a:lnTo>
                  <a:lnTo>
                    <a:pt x="454" y="0"/>
                  </a:lnTo>
                  <a:lnTo>
                    <a:pt x="460" y="1"/>
                  </a:lnTo>
                  <a:lnTo>
                    <a:pt x="465" y="3"/>
                  </a:lnTo>
                  <a:lnTo>
                    <a:pt x="469" y="6"/>
                  </a:lnTo>
                  <a:lnTo>
                    <a:pt x="473" y="9"/>
                  </a:lnTo>
                  <a:lnTo>
                    <a:pt x="477" y="14"/>
                  </a:lnTo>
                  <a:lnTo>
                    <a:pt x="479" y="19"/>
                  </a:lnTo>
                  <a:lnTo>
                    <a:pt x="479" y="19"/>
                  </a:lnTo>
                  <a:lnTo>
                    <a:pt x="480" y="25"/>
                  </a:lnTo>
                  <a:lnTo>
                    <a:pt x="480" y="30"/>
                  </a:lnTo>
                  <a:lnTo>
                    <a:pt x="479" y="35"/>
                  </a:lnTo>
                  <a:lnTo>
                    <a:pt x="477" y="40"/>
                  </a:lnTo>
                  <a:lnTo>
                    <a:pt x="475" y="45"/>
                  </a:lnTo>
                  <a:lnTo>
                    <a:pt x="471" y="49"/>
                  </a:lnTo>
                  <a:lnTo>
                    <a:pt x="466" y="52"/>
                  </a:lnTo>
                  <a:lnTo>
                    <a:pt x="461" y="55"/>
                  </a:lnTo>
                  <a:lnTo>
                    <a:pt x="461" y="55"/>
                  </a:lnTo>
                  <a:lnTo>
                    <a:pt x="429" y="66"/>
                  </a:lnTo>
                  <a:lnTo>
                    <a:pt x="397" y="81"/>
                  </a:lnTo>
                  <a:lnTo>
                    <a:pt x="365" y="96"/>
                  </a:lnTo>
                  <a:lnTo>
                    <a:pt x="335" y="112"/>
                  </a:lnTo>
                  <a:lnTo>
                    <a:pt x="306" y="130"/>
                  </a:lnTo>
                  <a:lnTo>
                    <a:pt x="277" y="150"/>
                  </a:lnTo>
                  <a:lnTo>
                    <a:pt x="249" y="170"/>
                  </a:lnTo>
                  <a:lnTo>
                    <a:pt x="223" y="193"/>
                  </a:lnTo>
                  <a:lnTo>
                    <a:pt x="197" y="216"/>
                  </a:lnTo>
                  <a:lnTo>
                    <a:pt x="172" y="241"/>
                  </a:lnTo>
                  <a:lnTo>
                    <a:pt x="149" y="266"/>
                  </a:lnTo>
                  <a:lnTo>
                    <a:pt x="128" y="294"/>
                  </a:lnTo>
                  <a:lnTo>
                    <a:pt x="107" y="322"/>
                  </a:lnTo>
                  <a:lnTo>
                    <a:pt x="88" y="350"/>
                  </a:lnTo>
                  <a:lnTo>
                    <a:pt x="70" y="381"/>
                  </a:lnTo>
                  <a:lnTo>
                    <a:pt x="53" y="412"/>
                  </a:lnTo>
                  <a:lnTo>
                    <a:pt x="53" y="412"/>
                  </a:lnTo>
                  <a:lnTo>
                    <a:pt x="49" y="418"/>
                  </a:lnTo>
                  <a:lnTo>
                    <a:pt x="43" y="423"/>
                  </a:lnTo>
                  <a:lnTo>
                    <a:pt x="36" y="426"/>
                  </a:lnTo>
                  <a:lnTo>
                    <a:pt x="28" y="427"/>
                  </a:lnTo>
                  <a:lnTo>
                    <a:pt x="28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33">
              <a:extLst>
                <a:ext uri="{FF2B5EF4-FFF2-40B4-BE49-F238E27FC236}">
                  <a16:creationId xmlns:a16="http://schemas.microsoft.com/office/drawing/2014/main" id="{0188EBE7-EFDF-4DAD-9E7F-C5436CB22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3670301"/>
              <a:ext cx="58738" cy="63500"/>
            </a:xfrm>
            <a:custGeom>
              <a:avLst/>
              <a:gdLst>
                <a:gd name="T0" fmla="*/ 130 w 226"/>
                <a:gd name="T1" fmla="*/ 241 h 241"/>
                <a:gd name="T2" fmla="*/ 130 w 226"/>
                <a:gd name="T3" fmla="*/ 241 h 241"/>
                <a:gd name="T4" fmla="*/ 124 w 226"/>
                <a:gd name="T5" fmla="*/ 240 h 241"/>
                <a:gd name="T6" fmla="*/ 118 w 226"/>
                <a:gd name="T7" fmla="*/ 238 h 241"/>
                <a:gd name="T8" fmla="*/ 118 w 226"/>
                <a:gd name="T9" fmla="*/ 238 h 241"/>
                <a:gd name="T10" fmla="*/ 113 w 226"/>
                <a:gd name="T11" fmla="*/ 235 h 241"/>
                <a:gd name="T12" fmla="*/ 109 w 226"/>
                <a:gd name="T13" fmla="*/ 232 h 241"/>
                <a:gd name="T14" fmla="*/ 106 w 226"/>
                <a:gd name="T15" fmla="*/ 227 h 241"/>
                <a:gd name="T16" fmla="*/ 104 w 226"/>
                <a:gd name="T17" fmla="*/ 222 h 241"/>
                <a:gd name="T18" fmla="*/ 102 w 226"/>
                <a:gd name="T19" fmla="*/ 217 h 241"/>
                <a:gd name="T20" fmla="*/ 102 w 226"/>
                <a:gd name="T21" fmla="*/ 212 h 241"/>
                <a:gd name="T22" fmla="*/ 103 w 226"/>
                <a:gd name="T23" fmla="*/ 205 h 241"/>
                <a:gd name="T24" fmla="*/ 104 w 226"/>
                <a:gd name="T25" fmla="*/ 200 h 241"/>
                <a:gd name="T26" fmla="*/ 158 w 226"/>
                <a:gd name="T27" fmla="*/ 84 h 241"/>
                <a:gd name="T28" fmla="*/ 22 w 226"/>
                <a:gd name="T29" fmla="*/ 57 h 241"/>
                <a:gd name="T30" fmla="*/ 22 w 226"/>
                <a:gd name="T31" fmla="*/ 57 h 241"/>
                <a:gd name="T32" fmla="*/ 17 w 226"/>
                <a:gd name="T33" fmla="*/ 55 h 241"/>
                <a:gd name="T34" fmla="*/ 12 w 226"/>
                <a:gd name="T35" fmla="*/ 52 h 241"/>
                <a:gd name="T36" fmla="*/ 8 w 226"/>
                <a:gd name="T37" fmla="*/ 49 h 241"/>
                <a:gd name="T38" fmla="*/ 5 w 226"/>
                <a:gd name="T39" fmla="*/ 45 h 241"/>
                <a:gd name="T40" fmla="*/ 2 w 226"/>
                <a:gd name="T41" fmla="*/ 40 h 241"/>
                <a:gd name="T42" fmla="*/ 0 w 226"/>
                <a:gd name="T43" fmla="*/ 35 h 241"/>
                <a:gd name="T44" fmla="*/ 0 w 226"/>
                <a:gd name="T45" fmla="*/ 29 h 241"/>
                <a:gd name="T46" fmla="*/ 1 w 226"/>
                <a:gd name="T47" fmla="*/ 24 h 241"/>
                <a:gd name="T48" fmla="*/ 1 w 226"/>
                <a:gd name="T49" fmla="*/ 24 h 241"/>
                <a:gd name="T50" fmla="*/ 2 w 226"/>
                <a:gd name="T51" fmla="*/ 18 h 241"/>
                <a:gd name="T52" fmla="*/ 5 w 226"/>
                <a:gd name="T53" fmla="*/ 13 h 241"/>
                <a:gd name="T54" fmla="*/ 8 w 226"/>
                <a:gd name="T55" fmla="*/ 9 h 241"/>
                <a:gd name="T56" fmla="*/ 13 w 226"/>
                <a:gd name="T57" fmla="*/ 5 h 241"/>
                <a:gd name="T58" fmla="*/ 17 w 226"/>
                <a:gd name="T59" fmla="*/ 2 h 241"/>
                <a:gd name="T60" fmla="*/ 23 w 226"/>
                <a:gd name="T61" fmla="*/ 1 h 241"/>
                <a:gd name="T62" fmla="*/ 28 w 226"/>
                <a:gd name="T63" fmla="*/ 0 h 241"/>
                <a:gd name="T64" fmla="*/ 35 w 226"/>
                <a:gd name="T65" fmla="*/ 1 h 241"/>
                <a:gd name="T66" fmla="*/ 204 w 226"/>
                <a:gd name="T67" fmla="*/ 36 h 241"/>
                <a:gd name="T68" fmla="*/ 204 w 226"/>
                <a:gd name="T69" fmla="*/ 36 h 241"/>
                <a:gd name="T70" fmla="*/ 210 w 226"/>
                <a:gd name="T71" fmla="*/ 38 h 241"/>
                <a:gd name="T72" fmla="*/ 215 w 226"/>
                <a:gd name="T73" fmla="*/ 42 h 241"/>
                <a:gd name="T74" fmla="*/ 220 w 226"/>
                <a:gd name="T75" fmla="*/ 46 h 241"/>
                <a:gd name="T76" fmla="*/ 223 w 226"/>
                <a:gd name="T77" fmla="*/ 51 h 241"/>
                <a:gd name="T78" fmla="*/ 223 w 226"/>
                <a:gd name="T79" fmla="*/ 51 h 241"/>
                <a:gd name="T80" fmla="*/ 226 w 226"/>
                <a:gd name="T81" fmla="*/ 57 h 241"/>
                <a:gd name="T82" fmla="*/ 226 w 226"/>
                <a:gd name="T83" fmla="*/ 63 h 241"/>
                <a:gd name="T84" fmla="*/ 226 w 226"/>
                <a:gd name="T85" fmla="*/ 70 h 241"/>
                <a:gd name="T86" fmla="*/ 224 w 226"/>
                <a:gd name="T87" fmla="*/ 76 h 241"/>
                <a:gd name="T88" fmla="*/ 156 w 226"/>
                <a:gd name="T89" fmla="*/ 224 h 241"/>
                <a:gd name="T90" fmla="*/ 156 w 226"/>
                <a:gd name="T91" fmla="*/ 224 h 241"/>
                <a:gd name="T92" fmla="*/ 154 w 226"/>
                <a:gd name="T93" fmla="*/ 228 h 241"/>
                <a:gd name="T94" fmla="*/ 152 w 226"/>
                <a:gd name="T95" fmla="*/ 231 h 241"/>
                <a:gd name="T96" fmla="*/ 146 w 226"/>
                <a:gd name="T97" fmla="*/ 236 h 241"/>
                <a:gd name="T98" fmla="*/ 139 w 226"/>
                <a:gd name="T99" fmla="*/ 240 h 241"/>
                <a:gd name="T100" fmla="*/ 130 w 226"/>
                <a:gd name="T101" fmla="*/ 241 h 241"/>
                <a:gd name="T102" fmla="*/ 130 w 226"/>
                <a:gd name="T103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" h="241">
                  <a:moveTo>
                    <a:pt x="130" y="241"/>
                  </a:moveTo>
                  <a:lnTo>
                    <a:pt x="130" y="241"/>
                  </a:lnTo>
                  <a:lnTo>
                    <a:pt x="124" y="240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13" y="235"/>
                  </a:lnTo>
                  <a:lnTo>
                    <a:pt x="109" y="232"/>
                  </a:lnTo>
                  <a:lnTo>
                    <a:pt x="106" y="227"/>
                  </a:lnTo>
                  <a:lnTo>
                    <a:pt x="104" y="222"/>
                  </a:lnTo>
                  <a:lnTo>
                    <a:pt x="102" y="217"/>
                  </a:lnTo>
                  <a:lnTo>
                    <a:pt x="102" y="212"/>
                  </a:lnTo>
                  <a:lnTo>
                    <a:pt x="103" y="205"/>
                  </a:lnTo>
                  <a:lnTo>
                    <a:pt x="104" y="200"/>
                  </a:lnTo>
                  <a:lnTo>
                    <a:pt x="158" y="84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17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5" y="45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7" y="2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204" y="36"/>
                  </a:lnTo>
                  <a:lnTo>
                    <a:pt x="204" y="36"/>
                  </a:lnTo>
                  <a:lnTo>
                    <a:pt x="210" y="38"/>
                  </a:lnTo>
                  <a:lnTo>
                    <a:pt x="215" y="42"/>
                  </a:lnTo>
                  <a:lnTo>
                    <a:pt x="220" y="46"/>
                  </a:lnTo>
                  <a:lnTo>
                    <a:pt x="223" y="51"/>
                  </a:lnTo>
                  <a:lnTo>
                    <a:pt x="223" y="51"/>
                  </a:lnTo>
                  <a:lnTo>
                    <a:pt x="226" y="57"/>
                  </a:lnTo>
                  <a:lnTo>
                    <a:pt x="226" y="63"/>
                  </a:lnTo>
                  <a:lnTo>
                    <a:pt x="226" y="70"/>
                  </a:lnTo>
                  <a:lnTo>
                    <a:pt x="224" y="76"/>
                  </a:lnTo>
                  <a:lnTo>
                    <a:pt x="156" y="224"/>
                  </a:lnTo>
                  <a:lnTo>
                    <a:pt x="156" y="224"/>
                  </a:lnTo>
                  <a:lnTo>
                    <a:pt x="154" y="228"/>
                  </a:lnTo>
                  <a:lnTo>
                    <a:pt x="152" y="231"/>
                  </a:lnTo>
                  <a:lnTo>
                    <a:pt x="146" y="236"/>
                  </a:lnTo>
                  <a:lnTo>
                    <a:pt x="139" y="240"/>
                  </a:lnTo>
                  <a:lnTo>
                    <a:pt x="130" y="241"/>
                  </a:lnTo>
                  <a:lnTo>
                    <a:pt x="13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629B45D-C3E9-4BFB-9673-3A7A475A9500}"/>
              </a:ext>
            </a:extLst>
          </p:cNvPr>
          <p:cNvGrpSpPr/>
          <p:nvPr/>
        </p:nvGrpSpPr>
        <p:grpSpPr>
          <a:xfrm>
            <a:off x="5825019" y="3939957"/>
            <a:ext cx="522522" cy="522520"/>
            <a:chOff x="5556250" y="2889251"/>
            <a:chExt cx="360363" cy="360363"/>
          </a:xfrm>
          <a:solidFill>
            <a:schemeClr val="bg1"/>
          </a:solidFill>
        </p:grpSpPr>
        <p:sp>
          <p:nvSpPr>
            <p:cNvPr id="80" name="Freeform 277">
              <a:extLst>
                <a:ext uri="{FF2B5EF4-FFF2-40B4-BE49-F238E27FC236}">
                  <a16:creationId xmlns:a16="http://schemas.microsoft.com/office/drawing/2014/main" id="{648DF39B-1926-4363-A9EA-70A767C38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0863" y="2889251"/>
              <a:ext cx="209550" cy="195263"/>
            </a:xfrm>
            <a:custGeom>
              <a:avLst/>
              <a:gdLst>
                <a:gd name="T0" fmla="*/ 307 w 794"/>
                <a:gd name="T1" fmla="*/ 737 h 737"/>
                <a:gd name="T2" fmla="*/ 292 w 794"/>
                <a:gd name="T3" fmla="*/ 729 h 737"/>
                <a:gd name="T4" fmla="*/ 86 w 794"/>
                <a:gd name="T5" fmla="*/ 567 h 737"/>
                <a:gd name="T6" fmla="*/ 61 w 794"/>
                <a:gd name="T7" fmla="*/ 563 h 737"/>
                <a:gd name="T8" fmla="*/ 39 w 794"/>
                <a:gd name="T9" fmla="*/ 553 h 737"/>
                <a:gd name="T10" fmla="*/ 20 w 794"/>
                <a:gd name="T11" fmla="*/ 536 h 737"/>
                <a:gd name="T12" fmla="*/ 7 w 794"/>
                <a:gd name="T13" fmla="*/ 516 h 737"/>
                <a:gd name="T14" fmla="*/ 1 w 794"/>
                <a:gd name="T15" fmla="*/ 490 h 737"/>
                <a:gd name="T16" fmla="*/ 0 w 794"/>
                <a:gd name="T17" fmla="*/ 85 h 737"/>
                <a:gd name="T18" fmla="*/ 4 w 794"/>
                <a:gd name="T19" fmla="*/ 60 h 737"/>
                <a:gd name="T20" fmla="*/ 15 w 794"/>
                <a:gd name="T21" fmla="*/ 38 h 737"/>
                <a:gd name="T22" fmla="*/ 31 w 794"/>
                <a:gd name="T23" fmla="*/ 20 h 737"/>
                <a:gd name="T24" fmla="*/ 53 w 794"/>
                <a:gd name="T25" fmla="*/ 7 h 737"/>
                <a:gd name="T26" fmla="*/ 77 w 794"/>
                <a:gd name="T27" fmla="*/ 0 h 737"/>
                <a:gd name="T28" fmla="*/ 709 w 794"/>
                <a:gd name="T29" fmla="*/ 0 h 737"/>
                <a:gd name="T30" fmla="*/ 734 w 794"/>
                <a:gd name="T31" fmla="*/ 4 h 737"/>
                <a:gd name="T32" fmla="*/ 757 w 794"/>
                <a:gd name="T33" fmla="*/ 15 h 737"/>
                <a:gd name="T34" fmla="*/ 775 w 794"/>
                <a:gd name="T35" fmla="*/ 31 h 737"/>
                <a:gd name="T36" fmla="*/ 788 w 794"/>
                <a:gd name="T37" fmla="*/ 52 h 737"/>
                <a:gd name="T38" fmla="*/ 794 w 794"/>
                <a:gd name="T39" fmla="*/ 76 h 737"/>
                <a:gd name="T40" fmla="*/ 794 w 794"/>
                <a:gd name="T41" fmla="*/ 482 h 737"/>
                <a:gd name="T42" fmla="*/ 790 w 794"/>
                <a:gd name="T43" fmla="*/ 507 h 737"/>
                <a:gd name="T44" fmla="*/ 780 w 794"/>
                <a:gd name="T45" fmla="*/ 530 h 737"/>
                <a:gd name="T46" fmla="*/ 764 w 794"/>
                <a:gd name="T47" fmla="*/ 548 h 737"/>
                <a:gd name="T48" fmla="*/ 742 w 794"/>
                <a:gd name="T49" fmla="*/ 560 h 737"/>
                <a:gd name="T50" fmla="*/ 718 w 794"/>
                <a:gd name="T51" fmla="*/ 567 h 737"/>
                <a:gd name="T52" fmla="*/ 341 w 794"/>
                <a:gd name="T53" fmla="*/ 708 h 737"/>
                <a:gd name="T54" fmla="*/ 340 w 794"/>
                <a:gd name="T55" fmla="*/ 717 h 737"/>
                <a:gd name="T56" fmla="*/ 327 w 794"/>
                <a:gd name="T57" fmla="*/ 733 h 737"/>
                <a:gd name="T58" fmla="*/ 318 w 794"/>
                <a:gd name="T59" fmla="*/ 737 h 737"/>
                <a:gd name="T60" fmla="*/ 86 w 794"/>
                <a:gd name="T61" fmla="*/ 57 h 737"/>
                <a:gd name="T62" fmla="*/ 75 w 794"/>
                <a:gd name="T63" fmla="*/ 59 h 737"/>
                <a:gd name="T64" fmla="*/ 62 w 794"/>
                <a:gd name="T65" fmla="*/ 69 h 737"/>
                <a:gd name="T66" fmla="*/ 58 w 794"/>
                <a:gd name="T67" fmla="*/ 85 h 737"/>
                <a:gd name="T68" fmla="*/ 58 w 794"/>
                <a:gd name="T69" fmla="*/ 487 h 737"/>
                <a:gd name="T70" fmla="*/ 66 w 794"/>
                <a:gd name="T71" fmla="*/ 502 h 737"/>
                <a:gd name="T72" fmla="*/ 80 w 794"/>
                <a:gd name="T73" fmla="*/ 509 h 737"/>
                <a:gd name="T74" fmla="*/ 143 w 794"/>
                <a:gd name="T75" fmla="*/ 510 h 737"/>
                <a:gd name="T76" fmla="*/ 158 w 794"/>
                <a:gd name="T77" fmla="*/ 516 h 737"/>
                <a:gd name="T78" fmla="*/ 284 w 794"/>
                <a:gd name="T79" fmla="*/ 539 h 737"/>
                <a:gd name="T80" fmla="*/ 286 w 794"/>
                <a:gd name="T81" fmla="*/ 528 h 737"/>
                <a:gd name="T82" fmla="*/ 296 w 794"/>
                <a:gd name="T83" fmla="*/ 516 h 737"/>
                <a:gd name="T84" fmla="*/ 312 w 794"/>
                <a:gd name="T85" fmla="*/ 510 h 737"/>
                <a:gd name="T86" fmla="*/ 715 w 794"/>
                <a:gd name="T87" fmla="*/ 509 h 737"/>
                <a:gd name="T88" fmla="*/ 729 w 794"/>
                <a:gd name="T89" fmla="*/ 502 h 737"/>
                <a:gd name="T90" fmla="*/ 737 w 794"/>
                <a:gd name="T91" fmla="*/ 487 h 737"/>
                <a:gd name="T92" fmla="*/ 737 w 794"/>
                <a:gd name="T93" fmla="*/ 85 h 737"/>
                <a:gd name="T94" fmla="*/ 732 w 794"/>
                <a:gd name="T95" fmla="*/ 69 h 737"/>
                <a:gd name="T96" fmla="*/ 720 w 794"/>
                <a:gd name="T97" fmla="*/ 59 h 737"/>
                <a:gd name="T98" fmla="*/ 86 w 794"/>
                <a:gd name="T99" fmla="*/ 5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4" h="737">
                  <a:moveTo>
                    <a:pt x="312" y="737"/>
                  </a:moveTo>
                  <a:lnTo>
                    <a:pt x="312" y="737"/>
                  </a:lnTo>
                  <a:lnTo>
                    <a:pt x="307" y="737"/>
                  </a:lnTo>
                  <a:lnTo>
                    <a:pt x="302" y="735"/>
                  </a:lnTo>
                  <a:lnTo>
                    <a:pt x="297" y="733"/>
                  </a:lnTo>
                  <a:lnTo>
                    <a:pt x="292" y="729"/>
                  </a:lnTo>
                  <a:lnTo>
                    <a:pt x="130" y="567"/>
                  </a:lnTo>
                  <a:lnTo>
                    <a:pt x="86" y="567"/>
                  </a:lnTo>
                  <a:lnTo>
                    <a:pt x="86" y="567"/>
                  </a:lnTo>
                  <a:lnTo>
                    <a:pt x="77" y="567"/>
                  </a:lnTo>
                  <a:lnTo>
                    <a:pt x="69" y="565"/>
                  </a:lnTo>
                  <a:lnTo>
                    <a:pt x="61" y="563"/>
                  </a:lnTo>
                  <a:lnTo>
                    <a:pt x="53" y="560"/>
                  </a:lnTo>
                  <a:lnTo>
                    <a:pt x="46" y="557"/>
                  </a:lnTo>
                  <a:lnTo>
                    <a:pt x="39" y="553"/>
                  </a:lnTo>
                  <a:lnTo>
                    <a:pt x="31" y="548"/>
                  </a:lnTo>
                  <a:lnTo>
                    <a:pt x="25" y="542"/>
                  </a:lnTo>
                  <a:lnTo>
                    <a:pt x="20" y="536"/>
                  </a:lnTo>
                  <a:lnTo>
                    <a:pt x="15" y="530"/>
                  </a:lnTo>
                  <a:lnTo>
                    <a:pt x="11" y="523"/>
                  </a:lnTo>
                  <a:lnTo>
                    <a:pt x="7" y="516"/>
                  </a:lnTo>
                  <a:lnTo>
                    <a:pt x="4" y="507"/>
                  </a:lnTo>
                  <a:lnTo>
                    <a:pt x="2" y="499"/>
                  </a:lnTo>
                  <a:lnTo>
                    <a:pt x="1" y="490"/>
                  </a:lnTo>
                  <a:lnTo>
                    <a:pt x="0" y="48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" y="76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7" y="52"/>
                  </a:lnTo>
                  <a:lnTo>
                    <a:pt x="11" y="45"/>
                  </a:lnTo>
                  <a:lnTo>
                    <a:pt x="15" y="38"/>
                  </a:lnTo>
                  <a:lnTo>
                    <a:pt x="20" y="31"/>
                  </a:lnTo>
                  <a:lnTo>
                    <a:pt x="25" y="25"/>
                  </a:lnTo>
                  <a:lnTo>
                    <a:pt x="31" y="20"/>
                  </a:lnTo>
                  <a:lnTo>
                    <a:pt x="39" y="15"/>
                  </a:lnTo>
                  <a:lnTo>
                    <a:pt x="46" y="11"/>
                  </a:lnTo>
                  <a:lnTo>
                    <a:pt x="53" y="7"/>
                  </a:lnTo>
                  <a:lnTo>
                    <a:pt x="61" y="4"/>
                  </a:lnTo>
                  <a:lnTo>
                    <a:pt x="69" y="1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6" y="1"/>
                  </a:lnTo>
                  <a:lnTo>
                    <a:pt x="734" y="4"/>
                  </a:lnTo>
                  <a:lnTo>
                    <a:pt x="742" y="7"/>
                  </a:lnTo>
                  <a:lnTo>
                    <a:pt x="750" y="11"/>
                  </a:lnTo>
                  <a:lnTo>
                    <a:pt x="757" y="15"/>
                  </a:lnTo>
                  <a:lnTo>
                    <a:pt x="764" y="20"/>
                  </a:lnTo>
                  <a:lnTo>
                    <a:pt x="770" y="25"/>
                  </a:lnTo>
                  <a:lnTo>
                    <a:pt x="775" y="31"/>
                  </a:lnTo>
                  <a:lnTo>
                    <a:pt x="780" y="38"/>
                  </a:lnTo>
                  <a:lnTo>
                    <a:pt x="784" y="45"/>
                  </a:lnTo>
                  <a:lnTo>
                    <a:pt x="788" y="52"/>
                  </a:lnTo>
                  <a:lnTo>
                    <a:pt x="790" y="60"/>
                  </a:lnTo>
                  <a:lnTo>
                    <a:pt x="792" y="68"/>
                  </a:lnTo>
                  <a:lnTo>
                    <a:pt x="794" y="76"/>
                  </a:lnTo>
                  <a:lnTo>
                    <a:pt x="794" y="85"/>
                  </a:lnTo>
                  <a:lnTo>
                    <a:pt x="794" y="482"/>
                  </a:lnTo>
                  <a:lnTo>
                    <a:pt x="794" y="482"/>
                  </a:lnTo>
                  <a:lnTo>
                    <a:pt x="794" y="490"/>
                  </a:lnTo>
                  <a:lnTo>
                    <a:pt x="792" y="499"/>
                  </a:lnTo>
                  <a:lnTo>
                    <a:pt x="790" y="507"/>
                  </a:lnTo>
                  <a:lnTo>
                    <a:pt x="788" y="516"/>
                  </a:lnTo>
                  <a:lnTo>
                    <a:pt x="784" y="523"/>
                  </a:lnTo>
                  <a:lnTo>
                    <a:pt x="780" y="530"/>
                  </a:lnTo>
                  <a:lnTo>
                    <a:pt x="775" y="536"/>
                  </a:lnTo>
                  <a:lnTo>
                    <a:pt x="770" y="542"/>
                  </a:lnTo>
                  <a:lnTo>
                    <a:pt x="764" y="548"/>
                  </a:lnTo>
                  <a:lnTo>
                    <a:pt x="757" y="553"/>
                  </a:lnTo>
                  <a:lnTo>
                    <a:pt x="750" y="557"/>
                  </a:lnTo>
                  <a:lnTo>
                    <a:pt x="742" y="560"/>
                  </a:lnTo>
                  <a:lnTo>
                    <a:pt x="734" y="563"/>
                  </a:lnTo>
                  <a:lnTo>
                    <a:pt x="726" y="565"/>
                  </a:lnTo>
                  <a:lnTo>
                    <a:pt x="718" y="567"/>
                  </a:lnTo>
                  <a:lnTo>
                    <a:pt x="709" y="567"/>
                  </a:lnTo>
                  <a:lnTo>
                    <a:pt x="341" y="567"/>
                  </a:lnTo>
                  <a:lnTo>
                    <a:pt x="341" y="708"/>
                  </a:lnTo>
                  <a:lnTo>
                    <a:pt x="341" y="708"/>
                  </a:lnTo>
                  <a:lnTo>
                    <a:pt x="341" y="713"/>
                  </a:lnTo>
                  <a:lnTo>
                    <a:pt x="340" y="717"/>
                  </a:lnTo>
                  <a:lnTo>
                    <a:pt x="335" y="725"/>
                  </a:lnTo>
                  <a:lnTo>
                    <a:pt x="330" y="731"/>
                  </a:lnTo>
                  <a:lnTo>
                    <a:pt x="327" y="733"/>
                  </a:lnTo>
                  <a:lnTo>
                    <a:pt x="323" y="735"/>
                  </a:lnTo>
                  <a:lnTo>
                    <a:pt x="323" y="735"/>
                  </a:lnTo>
                  <a:lnTo>
                    <a:pt x="318" y="737"/>
                  </a:lnTo>
                  <a:lnTo>
                    <a:pt x="312" y="737"/>
                  </a:lnTo>
                  <a:lnTo>
                    <a:pt x="312" y="737"/>
                  </a:lnTo>
                  <a:close/>
                  <a:moveTo>
                    <a:pt x="86" y="57"/>
                  </a:moveTo>
                  <a:lnTo>
                    <a:pt x="86" y="57"/>
                  </a:lnTo>
                  <a:lnTo>
                    <a:pt x="80" y="57"/>
                  </a:lnTo>
                  <a:lnTo>
                    <a:pt x="75" y="59"/>
                  </a:lnTo>
                  <a:lnTo>
                    <a:pt x="70" y="62"/>
                  </a:lnTo>
                  <a:lnTo>
                    <a:pt x="66" y="65"/>
                  </a:lnTo>
                  <a:lnTo>
                    <a:pt x="62" y="69"/>
                  </a:lnTo>
                  <a:lnTo>
                    <a:pt x="60" y="74"/>
                  </a:lnTo>
                  <a:lnTo>
                    <a:pt x="58" y="79"/>
                  </a:lnTo>
                  <a:lnTo>
                    <a:pt x="58" y="85"/>
                  </a:lnTo>
                  <a:lnTo>
                    <a:pt x="58" y="482"/>
                  </a:lnTo>
                  <a:lnTo>
                    <a:pt x="58" y="482"/>
                  </a:lnTo>
                  <a:lnTo>
                    <a:pt x="58" y="487"/>
                  </a:lnTo>
                  <a:lnTo>
                    <a:pt x="60" y="493"/>
                  </a:lnTo>
                  <a:lnTo>
                    <a:pt x="62" y="498"/>
                  </a:lnTo>
                  <a:lnTo>
                    <a:pt x="66" y="502"/>
                  </a:lnTo>
                  <a:lnTo>
                    <a:pt x="70" y="505"/>
                  </a:lnTo>
                  <a:lnTo>
                    <a:pt x="75" y="508"/>
                  </a:lnTo>
                  <a:lnTo>
                    <a:pt x="80" y="509"/>
                  </a:lnTo>
                  <a:lnTo>
                    <a:pt x="86" y="510"/>
                  </a:lnTo>
                  <a:lnTo>
                    <a:pt x="143" y="510"/>
                  </a:lnTo>
                  <a:lnTo>
                    <a:pt x="143" y="510"/>
                  </a:lnTo>
                  <a:lnTo>
                    <a:pt x="148" y="510"/>
                  </a:lnTo>
                  <a:lnTo>
                    <a:pt x="154" y="512"/>
                  </a:lnTo>
                  <a:lnTo>
                    <a:pt x="158" y="516"/>
                  </a:lnTo>
                  <a:lnTo>
                    <a:pt x="163" y="519"/>
                  </a:lnTo>
                  <a:lnTo>
                    <a:pt x="284" y="641"/>
                  </a:lnTo>
                  <a:lnTo>
                    <a:pt x="284" y="539"/>
                  </a:lnTo>
                  <a:lnTo>
                    <a:pt x="284" y="539"/>
                  </a:lnTo>
                  <a:lnTo>
                    <a:pt x="285" y="533"/>
                  </a:lnTo>
                  <a:lnTo>
                    <a:pt x="286" y="528"/>
                  </a:lnTo>
                  <a:lnTo>
                    <a:pt x="289" y="523"/>
                  </a:lnTo>
                  <a:lnTo>
                    <a:pt x="292" y="519"/>
                  </a:lnTo>
                  <a:lnTo>
                    <a:pt x="296" y="516"/>
                  </a:lnTo>
                  <a:lnTo>
                    <a:pt x="301" y="512"/>
                  </a:lnTo>
                  <a:lnTo>
                    <a:pt x="306" y="510"/>
                  </a:lnTo>
                  <a:lnTo>
                    <a:pt x="312" y="510"/>
                  </a:lnTo>
                  <a:lnTo>
                    <a:pt x="709" y="510"/>
                  </a:lnTo>
                  <a:lnTo>
                    <a:pt x="709" y="510"/>
                  </a:lnTo>
                  <a:lnTo>
                    <a:pt x="715" y="509"/>
                  </a:lnTo>
                  <a:lnTo>
                    <a:pt x="720" y="508"/>
                  </a:lnTo>
                  <a:lnTo>
                    <a:pt x="725" y="505"/>
                  </a:lnTo>
                  <a:lnTo>
                    <a:pt x="729" y="502"/>
                  </a:lnTo>
                  <a:lnTo>
                    <a:pt x="732" y="498"/>
                  </a:lnTo>
                  <a:lnTo>
                    <a:pt x="735" y="493"/>
                  </a:lnTo>
                  <a:lnTo>
                    <a:pt x="737" y="487"/>
                  </a:lnTo>
                  <a:lnTo>
                    <a:pt x="737" y="482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7" y="79"/>
                  </a:lnTo>
                  <a:lnTo>
                    <a:pt x="735" y="74"/>
                  </a:lnTo>
                  <a:lnTo>
                    <a:pt x="732" y="69"/>
                  </a:lnTo>
                  <a:lnTo>
                    <a:pt x="729" y="65"/>
                  </a:lnTo>
                  <a:lnTo>
                    <a:pt x="725" y="62"/>
                  </a:lnTo>
                  <a:lnTo>
                    <a:pt x="720" y="59"/>
                  </a:lnTo>
                  <a:lnTo>
                    <a:pt x="715" y="57"/>
                  </a:lnTo>
                  <a:lnTo>
                    <a:pt x="709" y="57"/>
                  </a:lnTo>
                  <a:lnTo>
                    <a:pt x="8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8">
              <a:extLst>
                <a:ext uri="{FF2B5EF4-FFF2-40B4-BE49-F238E27FC236}">
                  <a16:creationId xmlns:a16="http://schemas.microsoft.com/office/drawing/2014/main" id="{EB71E26B-4CFD-4244-B187-4356ED2361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3900" y="3054351"/>
              <a:ext cx="88900" cy="90488"/>
            </a:xfrm>
            <a:custGeom>
              <a:avLst/>
              <a:gdLst>
                <a:gd name="T0" fmla="*/ 152 w 340"/>
                <a:gd name="T1" fmla="*/ 339 h 340"/>
                <a:gd name="T2" fmla="*/ 104 w 340"/>
                <a:gd name="T3" fmla="*/ 326 h 340"/>
                <a:gd name="T4" fmla="*/ 61 w 340"/>
                <a:gd name="T5" fmla="*/ 301 h 340"/>
                <a:gd name="T6" fmla="*/ 29 w 340"/>
                <a:gd name="T7" fmla="*/ 264 h 340"/>
                <a:gd name="T8" fmla="*/ 7 w 340"/>
                <a:gd name="T9" fmla="*/ 220 h 340"/>
                <a:gd name="T10" fmla="*/ 0 w 340"/>
                <a:gd name="T11" fmla="*/ 169 h 340"/>
                <a:gd name="T12" fmla="*/ 3 w 340"/>
                <a:gd name="T13" fmla="*/ 135 h 340"/>
                <a:gd name="T14" fmla="*/ 20 w 340"/>
                <a:gd name="T15" fmla="*/ 88 h 340"/>
                <a:gd name="T16" fmla="*/ 49 w 340"/>
                <a:gd name="T17" fmla="*/ 49 h 340"/>
                <a:gd name="T18" fmla="*/ 88 w 340"/>
                <a:gd name="T19" fmla="*/ 20 h 340"/>
                <a:gd name="T20" fmla="*/ 135 w 340"/>
                <a:gd name="T21" fmla="*/ 3 h 340"/>
                <a:gd name="T22" fmla="*/ 169 w 340"/>
                <a:gd name="T23" fmla="*/ 0 h 340"/>
                <a:gd name="T24" fmla="*/ 220 w 340"/>
                <a:gd name="T25" fmla="*/ 8 h 340"/>
                <a:gd name="T26" fmla="*/ 264 w 340"/>
                <a:gd name="T27" fmla="*/ 29 h 340"/>
                <a:gd name="T28" fmla="*/ 301 w 340"/>
                <a:gd name="T29" fmla="*/ 61 h 340"/>
                <a:gd name="T30" fmla="*/ 326 w 340"/>
                <a:gd name="T31" fmla="*/ 104 h 340"/>
                <a:gd name="T32" fmla="*/ 339 w 340"/>
                <a:gd name="T33" fmla="*/ 152 h 340"/>
                <a:gd name="T34" fmla="*/ 339 w 340"/>
                <a:gd name="T35" fmla="*/ 187 h 340"/>
                <a:gd name="T36" fmla="*/ 326 w 340"/>
                <a:gd name="T37" fmla="*/ 236 h 340"/>
                <a:gd name="T38" fmla="*/ 301 w 340"/>
                <a:gd name="T39" fmla="*/ 277 h 340"/>
                <a:gd name="T40" fmla="*/ 264 w 340"/>
                <a:gd name="T41" fmla="*/ 311 h 340"/>
                <a:gd name="T42" fmla="*/ 220 w 340"/>
                <a:gd name="T43" fmla="*/ 332 h 340"/>
                <a:gd name="T44" fmla="*/ 169 w 340"/>
                <a:gd name="T45" fmla="*/ 340 h 340"/>
                <a:gd name="T46" fmla="*/ 169 w 340"/>
                <a:gd name="T47" fmla="*/ 56 h 340"/>
                <a:gd name="T48" fmla="*/ 136 w 340"/>
                <a:gd name="T49" fmla="*/ 61 h 340"/>
                <a:gd name="T50" fmla="*/ 107 w 340"/>
                <a:gd name="T51" fmla="*/ 75 h 340"/>
                <a:gd name="T52" fmla="*/ 82 w 340"/>
                <a:gd name="T53" fmla="*/ 98 h 340"/>
                <a:gd name="T54" fmla="*/ 65 w 340"/>
                <a:gd name="T55" fmla="*/ 126 h 340"/>
                <a:gd name="T56" fmla="*/ 57 w 340"/>
                <a:gd name="T57" fmla="*/ 158 h 340"/>
                <a:gd name="T58" fmla="*/ 57 w 340"/>
                <a:gd name="T59" fmla="*/ 181 h 340"/>
                <a:gd name="T60" fmla="*/ 65 w 340"/>
                <a:gd name="T61" fmla="*/ 214 h 340"/>
                <a:gd name="T62" fmla="*/ 82 w 340"/>
                <a:gd name="T63" fmla="*/ 242 h 340"/>
                <a:gd name="T64" fmla="*/ 107 w 340"/>
                <a:gd name="T65" fmla="*/ 263 h 340"/>
                <a:gd name="T66" fmla="*/ 136 w 340"/>
                <a:gd name="T67" fmla="*/ 278 h 340"/>
                <a:gd name="T68" fmla="*/ 169 w 340"/>
                <a:gd name="T69" fmla="*/ 283 h 340"/>
                <a:gd name="T70" fmla="*/ 192 w 340"/>
                <a:gd name="T71" fmla="*/ 280 h 340"/>
                <a:gd name="T72" fmla="*/ 224 w 340"/>
                <a:gd name="T73" fmla="*/ 269 h 340"/>
                <a:gd name="T74" fmla="*/ 250 w 340"/>
                <a:gd name="T75" fmla="*/ 250 h 340"/>
                <a:gd name="T76" fmla="*/ 269 w 340"/>
                <a:gd name="T77" fmla="*/ 224 h 340"/>
                <a:gd name="T78" fmla="*/ 280 w 340"/>
                <a:gd name="T79" fmla="*/ 192 h 340"/>
                <a:gd name="T80" fmla="*/ 283 w 340"/>
                <a:gd name="T81" fmla="*/ 169 h 340"/>
                <a:gd name="T82" fmla="*/ 277 w 340"/>
                <a:gd name="T83" fmla="*/ 136 h 340"/>
                <a:gd name="T84" fmla="*/ 263 w 340"/>
                <a:gd name="T85" fmla="*/ 107 h 340"/>
                <a:gd name="T86" fmla="*/ 242 w 340"/>
                <a:gd name="T87" fmla="*/ 82 h 340"/>
                <a:gd name="T88" fmla="*/ 214 w 340"/>
                <a:gd name="T89" fmla="*/ 65 h 340"/>
                <a:gd name="T90" fmla="*/ 181 w 340"/>
                <a:gd name="T91" fmla="*/ 5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0" h="340">
                  <a:moveTo>
                    <a:pt x="169" y="340"/>
                  </a:moveTo>
                  <a:lnTo>
                    <a:pt x="169" y="340"/>
                  </a:lnTo>
                  <a:lnTo>
                    <a:pt x="152" y="339"/>
                  </a:lnTo>
                  <a:lnTo>
                    <a:pt x="135" y="336"/>
                  </a:lnTo>
                  <a:lnTo>
                    <a:pt x="119" y="332"/>
                  </a:lnTo>
                  <a:lnTo>
                    <a:pt x="104" y="326"/>
                  </a:lnTo>
                  <a:lnTo>
                    <a:pt x="88" y="319"/>
                  </a:lnTo>
                  <a:lnTo>
                    <a:pt x="74" y="311"/>
                  </a:lnTo>
                  <a:lnTo>
                    <a:pt x="61" y="301"/>
                  </a:lnTo>
                  <a:lnTo>
                    <a:pt x="49" y="289"/>
                  </a:lnTo>
                  <a:lnTo>
                    <a:pt x="38" y="277"/>
                  </a:lnTo>
                  <a:lnTo>
                    <a:pt x="29" y="264"/>
                  </a:lnTo>
                  <a:lnTo>
                    <a:pt x="20" y="251"/>
                  </a:lnTo>
                  <a:lnTo>
                    <a:pt x="13" y="236"/>
                  </a:lnTo>
                  <a:lnTo>
                    <a:pt x="7" y="220"/>
                  </a:lnTo>
                  <a:lnTo>
                    <a:pt x="3" y="204"/>
                  </a:lnTo>
                  <a:lnTo>
                    <a:pt x="1" y="187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" y="152"/>
                  </a:lnTo>
                  <a:lnTo>
                    <a:pt x="3" y="135"/>
                  </a:lnTo>
                  <a:lnTo>
                    <a:pt x="7" y="119"/>
                  </a:lnTo>
                  <a:lnTo>
                    <a:pt x="13" y="104"/>
                  </a:lnTo>
                  <a:lnTo>
                    <a:pt x="20" y="88"/>
                  </a:lnTo>
                  <a:lnTo>
                    <a:pt x="29" y="74"/>
                  </a:lnTo>
                  <a:lnTo>
                    <a:pt x="38" y="61"/>
                  </a:lnTo>
                  <a:lnTo>
                    <a:pt x="49" y="49"/>
                  </a:lnTo>
                  <a:lnTo>
                    <a:pt x="61" y="38"/>
                  </a:lnTo>
                  <a:lnTo>
                    <a:pt x="74" y="29"/>
                  </a:lnTo>
                  <a:lnTo>
                    <a:pt x="88" y="20"/>
                  </a:lnTo>
                  <a:lnTo>
                    <a:pt x="104" y="13"/>
                  </a:lnTo>
                  <a:lnTo>
                    <a:pt x="119" y="8"/>
                  </a:lnTo>
                  <a:lnTo>
                    <a:pt x="135" y="3"/>
                  </a:lnTo>
                  <a:lnTo>
                    <a:pt x="152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86" y="1"/>
                  </a:lnTo>
                  <a:lnTo>
                    <a:pt x="204" y="3"/>
                  </a:lnTo>
                  <a:lnTo>
                    <a:pt x="220" y="8"/>
                  </a:lnTo>
                  <a:lnTo>
                    <a:pt x="236" y="13"/>
                  </a:lnTo>
                  <a:lnTo>
                    <a:pt x="250" y="20"/>
                  </a:lnTo>
                  <a:lnTo>
                    <a:pt x="264" y="29"/>
                  </a:lnTo>
                  <a:lnTo>
                    <a:pt x="277" y="38"/>
                  </a:lnTo>
                  <a:lnTo>
                    <a:pt x="289" y="49"/>
                  </a:lnTo>
                  <a:lnTo>
                    <a:pt x="301" y="61"/>
                  </a:lnTo>
                  <a:lnTo>
                    <a:pt x="311" y="74"/>
                  </a:lnTo>
                  <a:lnTo>
                    <a:pt x="319" y="88"/>
                  </a:lnTo>
                  <a:lnTo>
                    <a:pt x="326" y="104"/>
                  </a:lnTo>
                  <a:lnTo>
                    <a:pt x="332" y="119"/>
                  </a:lnTo>
                  <a:lnTo>
                    <a:pt x="336" y="135"/>
                  </a:lnTo>
                  <a:lnTo>
                    <a:pt x="339" y="152"/>
                  </a:lnTo>
                  <a:lnTo>
                    <a:pt x="340" y="169"/>
                  </a:lnTo>
                  <a:lnTo>
                    <a:pt x="340" y="169"/>
                  </a:lnTo>
                  <a:lnTo>
                    <a:pt x="339" y="187"/>
                  </a:lnTo>
                  <a:lnTo>
                    <a:pt x="336" y="204"/>
                  </a:lnTo>
                  <a:lnTo>
                    <a:pt x="332" y="220"/>
                  </a:lnTo>
                  <a:lnTo>
                    <a:pt x="326" y="236"/>
                  </a:lnTo>
                  <a:lnTo>
                    <a:pt x="319" y="251"/>
                  </a:lnTo>
                  <a:lnTo>
                    <a:pt x="311" y="264"/>
                  </a:lnTo>
                  <a:lnTo>
                    <a:pt x="301" y="277"/>
                  </a:lnTo>
                  <a:lnTo>
                    <a:pt x="289" y="289"/>
                  </a:lnTo>
                  <a:lnTo>
                    <a:pt x="277" y="301"/>
                  </a:lnTo>
                  <a:lnTo>
                    <a:pt x="264" y="311"/>
                  </a:lnTo>
                  <a:lnTo>
                    <a:pt x="250" y="319"/>
                  </a:lnTo>
                  <a:lnTo>
                    <a:pt x="236" y="326"/>
                  </a:lnTo>
                  <a:lnTo>
                    <a:pt x="220" y="332"/>
                  </a:lnTo>
                  <a:lnTo>
                    <a:pt x="204" y="336"/>
                  </a:lnTo>
                  <a:lnTo>
                    <a:pt x="186" y="339"/>
                  </a:lnTo>
                  <a:lnTo>
                    <a:pt x="169" y="340"/>
                  </a:lnTo>
                  <a:lnTo>
                    <a:pt x="169" y="340"/>
                  </a:lnTo>
                  <a:close/>
                  <a:moveTo>
                    <a:pt x="169" y="56"/>
                  </a:moveTo>
                  <a:lnTo>
                    <a:pt x="169" y="56"/>
                  </a:lnTo>
                  <a:lnTo>
                    <a:pt x="158" y="57"/>
                  </a:lnTo>
                  <a:lnTo>
                    <a:pt x="147" y="58"/>
                  </a:lnTo>
                  <a:lnTo>
                    <a:pt x="136" y="61"/>
                  </a:lnTo>
                  <a:lnTo>
                    <a:pt x="126" y="65"/>
                  </a:lnTo>
                  <a:lnTo>
                    <a:pt x="116" y="70"/>
                  </a:lnTo>
                  <a:lnTo>
                    <a:pt x="107" y="75"/>
                  </a:lnTo>
                  <a:lnTo>
                    <a:pt x="98" y="82"/>
                  </a:lnTo>
                  <a:lnTo>
                    <a:pt x="89" y="89"/>
                  </a:lnTo>
                  <a:lnTo>
                    <a:pt x="82" y="98"/>
                  </a:lnTo>
                  <a:lnTo>
                    <a:pt x="75" y="107"/>
                  </a:lnTo>
                  <a:lnTo>
                    <a:pt x="70" y="116"/>
                  </a:lnTo>
                  <a:lnTo>
                    <a:pt x="65" y="126"/>
                  </a:lnTo>
                  <a:lnTo>
                    <a:pt x="61" y="136"/>
                  </a:lnTo>
                  <a:lnTo>
                    <a:pt x="58" y="147"/>
                  </a:lnTo>
                  <a:lnTo>
                    <a:pt x="57" y="158"/>
                  </a:lnTo>
                  <a:lnTo>
                    <a:pt x="56" y="169"/>
                  </a:lnTo>
                  <a:lnTo>
                    <a:pt x="56" y="169"/>
                  </a:lnTo>
                  <a:lnTo>
                    <a:pt x="57" y="181"/>
                  </a:lnTo>
                  <a:lnTo>
                    <a:pt x="58" y="192"/>
                  </a:lnTo>
                  <a:lnTo>
                    <a:pt x="61" y="204"/>
                  </a:lnTo>
                  <a:lnTo>
                    <a:pt x="65" y="214"/>
                  </a:lnTo>
                  <a:lnTo>
                    <a:pt x="70" y="224"/>
                  </a:lnTo>
                  <a:lnTo>
                    <a:pt x="75" y="233"/>
                  </a:lnTo>
                  <a:lnTo>
                    <a:pt x="82" y="242"/>
                  </a:lnTo>
                  <a:lnTo>
                    <a:pt x="89" y="250"/>
                  </a:lnTo>
                  <a:lnTo>
                    <a:pt x="98" y="257"/>
                  </a:lnTo>
                  <a:lnTo>
                    <a:pt x="107" y="263"/>
                  </a:lnTo>
                  <a:lnTo>
                    <a:pt x="116" y="269"/>
                  </a:lnTo>
                  <a:lnTo>
                    <a:pt x="126" y="274"/>
                  </a:lnTo>
                  <a:lnTo>
                    <a:pt x="136" y="278"/>
                  </a:lnTo>
                  <a:lnTo>
                    <a:pt x="147" y="280"/>
                  </a:lnTo>
                  <a:lnTo>
                    <a:pt x="158" y="282"/>
                  </a:lnTo>
                  <a:lnTo>
                    <a:pt x="169" y="283"/>
                  </a:lnTo>
                  <a:lnTo>
                    <a:pt x="169" y="283"/>
                  </a:lnTo>
                  <a:lnTo>
                    <a:pt x="181" y="282"/>
                  </a:lnTo>
                  <a:lnTo>
                    <a:pt x="192" y="280"/>
                  </a:lnTo>
                  <a:lnTo>
                    <a:pt x="204" y="278"/>
                  </a:lnTo>
                  <a:lnTo>
                    <a:pt x="214" y="274"/>
                  </a:lnTo>
                  <a:lnTo>
                    <a:pt x="224" y="269"/>
                  </a:lnTo>
                  <a:lnTo>
                    <a:pt x="233" y="263"/>
                  </a:lnTo>
                  <a:lnTo>
                    <a:pt x="242" y="257"/>
                  </a:lnTo>
                  <a:lnTo>
                    <a:pt x="250" y="250"/>
                  </a:lnTo>
                  <a:lnTo>
                    <a:pt x="257" y="242"/>
                  </a:lnTo>
                  <a:lnTo>
                    <a:pt x="263" y="233"/>
                  </a:lnTo>
                  <a:lnTo>
                    <a:pt x="269" y="224"/>
                  </a:lnTo>
                  <a:lnTo>
                    <a:pt x="274" y="214"/>
                  </a:lnTo>
                  <a:lnTo>
                    <a:pt x="277" y="204"/>
                  </a:lnTo>
                  <a:lnTo>
                    <a:pt x="280" y="192"/>
                  </a:lnTo>
                  <a:lnTo>
                    <a:pt x="282" y="181"/>
                  </a:lnTo>
                  <a:lnTo>
                    <a:pt x="283" y="169"/>
                  </a:lnTo>
                  <a:lnTo>
                    <a:pt x="283" y="169"/>
                  </a:lnTo>
                  <a:lnTo>
                    <a:pt x="282" y="158"/>
                  </a:lnTo>
                  <a:lnTo>
                    <a:pt x="280" y="147"/>
                  </a:lnTo>
                  <a:lnTo>
                    <a:pt x="277" y="136"/>
                  </a:lnTo>
                  <a:lnTo>
                    <a:pt x="274" y="126"/>
                  </a:lnTo>
                  <a:lnTo>
                    <a:pt x="269" y="116"/>
                  </a:lnTo>
                  <a:lnTo>
                    <a:pt x="263" y="107"/>
                  </a:lnTo>
                  <a:lnTo>
                    <a:pt x="257" y="98"/>
                  </a:lnTo>
                  <a:lnTo>
                    <a:pt x="250" y="89"/>
                  </a:lnTo>
                  <a:lnTo>
                    <a:pt x="242" y="82"/>
                  </a:lnTo>
                  <a:lnTo>
                    <a:pt x="233" y="75"/>
                  </a:lnTo>
                  <a:lnTo>
                    <a:pt x="224" y="70"/>
                  </a:lnTo>
                  <a:lnTo>
                    <a:pt x="214" y="65"/>
                  </a:lnTo>
                  <a:lnTo>
                    <a:pt x="204" y="61"/>
                  </a:lnTo>
                  <a:lnTo>
                    <a:pt x="192" y="58"/>
                  </a:lnTo>
                  <a:lnTo>
                    <a:pt x="181" y="57"/>
                  </a:lnTo>
                  <a:lnTo>
                    <a:pt x="169" y="56"/>
                  </a:lnTo>
                  <a:lnTo>
                    <a:pt x="16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9">
              <a:extLst>
                <a:ext uri="{FF2B5EF4-FFF2-40B4-BE49-F238E27FC236}">
                  <a16:creationId xmlns:a16="http://schemas.microsoft.com/office/drawing/2014/main" id="{0027A6EC-9CBF-4225-914C-4CCCF2C23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1675" y="3128963"/>
              <a:ext cx="134938" cy="74613"/>
            </a:xfrm>
            <a:custGeom>
              <a:avLst/>
              <a:gdLst>
                <a:gd name="T0" fmla="*/ 28 w 510"/>
                <a:gd name="T1" fmla="*/ 283 h 283"/>
                <a:gd name="T2" fmla="*/ 22 w 510"/>
                <a:gd name="T3" fmla="*/ 283 h 283"/>
                <a:gd name="T4" fmla="*/ 12 w 510"/>
                <a:gd name="T5" fmla="*/ 278 h 283"/>
                <a:gd name="T6" fmla="*/ 4 w 510"/>
                <a:gd name="T7" fmla="*/ 271 h 283"/>
                <a:gd name="T8" fmla="*/ 0 w 510"/>
                <a:gd name="T9" fmla="*/ 261 h 283"/>
                <a:gd name="T10" fmla="*/ 0 w 510"/>
                <a:gd name="T11" fmla="*/ 255 h 283"/>
                <a:gd name="T12" fmla="*/ 1 w 510"/>
                <a:gd name="T13" fmla="*/ 229 h 283"/>
                <a:gd name="T14" fmla="*/ 5 w 510"/>
                <a:gd name="T15" fmla="*/ 203 h 283"/>
                <a:gd name="T16" fmla="*/ 11 w 510"/>
                <a:gd name="T17" fmla="*/ 179 h 283"/>
                <a:gd name="T18" fmla="*/ 20 w 510"/>
                <a:gd name="T19" fmla="*/ 156 h 283"/>
                <a:gd name="T20" fmla="*/ 43 w 510"/>
                <a:gd name="T21" fmla="*/ 112 h 283"/>
                <a:gd name="T22" fmla="*/ 74 w 510"/>
                <a:gd name="T23" fmla="*/ 75 h 283"/>
                <a:gd name="T24" fmla="*/ 112 w 510"/>
                <a:gd name="T25" fmla="*/ 44 h 283"/>
                <a:gd name="T26" fmla="*/ 155 w 510"/>
                <a:gd name="T27" fmla="*/ 20 h 283"/>
                <a:gd name="T28" fmla="*/ 179 w 510"/>
                <a:gd name="T29" fmla="*/ 11 h 283"/>
                <a:gd name="T30" fmla="*/ 203 w 510"/>
                <a:gd name="T31" fmla="*/ 5 h 283"/>
                <a:gd name="T32" fmla="*/ 228 w 510"/>
                <a:gd name="T33" fmla="*/ 1 h 283"/>
                <a:gd name="T34" fmla="*/ 254 w 510"/>
                <a:gd name="T35" fmla="*/ 0 h 283"/>
                <a:gd name="T36" fmla="*/ 267 w 510"/>
                <a:gd name="T37" fmla="*/ 0 h 283"/>
                <a:gd name="T38" fmla="*/ 294 w 510"/>
                <a:gd name="T39" fmla="*/ 2 h 283"/>
                <a:gd name="T40" fmla="*/ 318 w 510"/>
                <a:gd name="T41" fmla="*/ 8 h 283"/>
                <a:gd name="T42" fmla="*/ 342 w 510"/>
                <a:gd name="T43" fmla="*/ 16 h 283"/>
                <a:gd name="T44" fmla="*/ 376 w 510"/>
                <a:gd name="T45" fmla="*/ 31 h 283"/>
                <a:gd name="T46" fmla="*/ 417 w 510"/>
                <a:gd name="T47" fmla="*/ 58 h 283"/>
                <a:gd name="T48" fmla="*/ 451 w 510"/>
                <a:gd name="T49" fmla="*/ 93 h 283"/>
                <a:gd name="T50" fmla="*/ 478 w 510"/>
                <a:gd name="T51" fmla="*/ 134 h 283"/>
                <a:gd name="T52" fmla="*/ 494 w 510"/>
                <a:gd name="T53" fmla="*/ 167 h 283"/>
                <a:gd name="T54" fmla="*/ 502 w 510"/>
                <a:gd name="T55" fmla="*/ 191 h 283"/>
                <a:gd name="T56" fmla="*/ 507 w 510"/>
                <a:gd name="T57" fmla="*/ 216 h 283"/>
                <a:gd name="T58" fmla="*/ 509 w 510"/>
                <a:gd name="T59" fmla="*/ 242 h 283"/>
                <a:gd name="T60" fmla="*/ 510 w 510"/>
                <a:gd name="T61" fmla="*/ 255 h 283"/>
                <a:gd name="T62" fmla="*/ 508 w 510"/>
                <a:gd name="T63" fmla="*/ 266 h 283"/>
                <a:gd name="T64" fmla="*/ 502 w 510"/>
                <a:gd name="T65" fmla="*/ 275 h 283"/>
                <a:gd name="T66" fmla="*/ 493 w 510"/>
                <a:gd name="T67" fmla="*/ 281 h 283"/>
                <a:gd name="T68" fmla="*/ 482 w 510"/>
                <a:gd name="T69" fmla="*/ 283 h 283"/>
                <a:gd name="T70" fmla="*/ 58 w 510"/>
                <a:gd name="T71" fmla="*/ 227 h 283"/>
                <a:gd name="T72" fmla="*/ 451 w 510"/>
                <a:gd name="T73" fmla="*/ 227 h 283"/>
                <a:gd name="T74" fmla="*/ 442 w 510"/>
                <a:gd name="T75" fmla="*/ 192 h 283"/>
                <a:gd name="T76" fmla="*/ 428 w 510"/>
                <a:gd name="T77" fmla="*/ 160 h 283"/>
                <a:gd name="T78" fmla="*/ 409 w 510"/>
                <a:gd name="T79" fmla="*/ 131 h 283"/>
                <a:gd name="T80" fmla="*/ 385 w 510"/>
                <a:gd name="T81" fmla="*/ 105 h 283"/>
                <a:gd name="T82" fmla="*/ 357 w 510"/>
                <a:gd name="T83" fmla="*/ 85 h 283"/>
                <a:gd name="T84" fmla="*/ 325 w 510"/>
                <a:gd name="T85" fmla="*/ 70 h 283"/>
                <a:gd name="T86" fmla="*/ 291 w 510"/>
                <a:gd name="T87" fmla="*/ 60 h 283"/>
                <a:gd name="T88" fmla="*/ 254 w 510"/>
                <a:gd name="T89" fmla="*/ 57 h 283"/>
                <a:gd name="T90" fmla="*/ 236 w 510"/>
                <a:gd name="T91" fmla="*/ 58 h 283"/>
                <a:gd name="T92" fmla="*/ 201 w 510"/>
                <a:gd name="T93" fmla="*/ 64 h 283"/>
                <a:gd name="T94" fmla="*/ 167 w 510"/>
                <a:gd name="T95" fmla="*/ 77 h 283"/>
                <a:gd name="T96" fmla="*/ 138 w 510"/>
                <a:gd name="T97" fmla="*/ 94 h 283"/>
                <a:gd name="T98" fmla="*/ 112 w 510"/>
                <a:gd name="T99" fmla="*/ 118 h 283"/>
                <a:gd name="T100" fmla="*/ 90 w 510"/>
                <a:gd name="T101" fmla="*/ 145 h 283"/>
                <a:gd name="T102" fmla="*/ 72 w 510"/>
                <a:gd name="T103" fmla="*/ 175 h 283"/>
                <a:gd name="T104" fmla="*/ 61 w 510"/>
                <a:gd name="T105" fmla="*/ 208 h 283"/>
                <a:gd name="T106" fmla="*/ 58 w 510"/>
                <a:gd name="T107" fmla="*/ 22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0" h="283">
                  <a:moveTo>
                    <a:pt x="482" y="283"/>
                  </a:moveTo>
                  <a:lnTo>
                    <a:pt x="28" y="283"/>
                  </a:lnTo>
                  <a:lnTo>
                    <a:pt x="28" y="283"/>
                  </a:lnTo>
                  <a:lnTo>
                    <a:pt x="22" y="283"/>
                  </a:lnTo>
                  <a:lnTo>
                    <a:pt x="17" y="281"/>
                  </a:lnTo>
                  <a:lnTo>
                    <a:pt x="12" y="278"/>
                  </a:lnTo>
                  <a:lnTo>
                    <a:pt x="8" y="275"/>
                  </a:lnTo>
                  <a:lnTo>
                    <a:pt x="4" y="271"/>
                  </a:lnTo>
                  <a:lnTo>
                    <a:pt x="2" y="266"/>
                  </a:lnTo>
                  <a:lnTo>
                    <a:pt x="0" y="261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42"/>
                  </a:lnTo>
                  <a:lnTo>
                    <a:pt x="1" y="229"/>
                  </a:lnTo>
                  <a:lnTo>
                    <a:pt x="3" y="216"/>
                  </a:lnTo>
                  <a:lnTo>
                    <a:pt x="5" y="203"/>
                  </a:lnTo>
                  <a:lnTo>
                    <a:pt x="8" y="191"/>
                  </a:lnTo>
                  <a:lnTo>
                    <a:pt x="11" y="179"/>
                  </a:lnTo>
                  <a:lnTo>
                    <a:pt x="15" y="167"/>
                  </a:lnTo>
                  <a:lnTo>
                    <a:pt x="20" y="156"/>
                  </a:lnTo>
                  <a:lnTo>
                    <a:pt x="30" y="134"/>
                  </a:lnTo>
                  <a:lnTo>
                    <a:pt x="43" y="112"/>
                  </a:lnTo>
                  <a:lnTo>
                    <a:pt x="57" y="93"/>
                  </a:lnTo>
                  <a:lnTo>
                    <a:pt x="74" y="75"/>
                  </a:lnTo>
                  <a:lnTo>
                    <a:pt x="93" y="58"/>
                  </a:lnTo>
                  <a:lnTo>
                    <a:pt x="112" y="44"/>
                  </a:lnTo>
                  <a:lnTo>
                    <a:pt x="133" y="31"/>
                  </a:lnTo>
                  <a:lnTo>
                    <a:pt x="155" y="20"/>
                  </a:lnTo>
                  <a:lnTo>
                    <a:pt x="167" y="16"/>
                  </a:lnTo>
                  <a:lnTo>
                    <a:pt x="179" y="11"/>
                  </a:lnTo>
                  <a:lnTo>
                    <a:pt x="191" y="8"/>
                  </a:lnTo>
                  <a:lnTo>
                    <a:pt x="203" y="5"/>
                  </a:lnTo>
                  <a:lnTo>
                    <a:pt x="216" y="2"/>
                  </a:lnTo>
                  <a:lnTo>
                    <a:pt x="228" y="1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67" y="0"/>
                  </a:lnTo>
                  <a:lnTo>
                    <a:pt x="281" y="1"/>
                  </a:lnTo>
                  <a:lnTo>
                    <a:pt x="294" y="2"/>
                  </a:lnTo>
                  <a:lnTo>
                    <a:pt x="306" y="5"/>
                  </a:lnTo>
                  <a:lnTo>
                    <a:pt x="318" y="8"/>
                  </a:lnTo>
                  <a:lnTo>
                    <a:pt x="330" y="11"/>
                  </a:lnTo>
                  <a:lnTo>
                    <a:pt x="342" y="16"/>
                  </a:lnTo>
                  <a:lnTo>
                    <a:pt x="353" y="20"/>
                  </a:lnTo>
                  <a:lnTo>
                    <a:pt x="376" y="31"/>
                  </a:lnTo>
                  <a:lnTo>
                    <a:pt x="397" y="44"/>
                  </a:lnTo>
                  <a:lnTo>
                    <a:pt x="417" y="58"/>
                  </a:lnTo>
                  <a:lnTo>
                    <a:pt x="435" y="75"/>
                  </a:lnTo>
                  <a:lnTo>
                    <a:pt x="451" y="93"/>
                  </a:lnTo>
                  <a:lnTo>
                    <a:pt x="466" y="112"/>
                  </a:lnTo>
                  <a:lnTo>
                    <a:pt x="478" y="134"/>
                  </a:lnTo>
                  <a:lnTo>
                    <a:pt x="490" y="156"/>
                  </a:lnTo>
                  <a:lnTo>
                    <a:pt x="494" y="167"/>
                  </a:lnTo>
                  <a:lnTo>
                    <a:pt x="498" y="179"/>
                  </a:lnTo>
                  <a:lnTo>
                    <a:pt x="502" y="191"/>
                  </a:lnTo>
                  <a:lnTo>
                    <a:pt x="505" y="203"/>
                  </a:lnTo>
                  <a:lnTo>
                    <a:pt x="507" y="216"/>
                  </a:lnTo>
                  <a:lnTo>
                    <a:pt x="509" y="229"/>
                  </a:lnTo>
                  <a:lnTo>
                    <a:pt x="509" y="242"/>
                  </a:lnTo>
                  <a:lnTo>
                    <a:pt x="510" y="255"/>
                  </a:lnTo>
                  <a:lnTo>
                    <a:pt x="510" y="255"/>
                  </a:lnTo>
                  <a:lnTo>
                    <a:pt x="509" y="261"/>
                  </a:lnTo>
                  <a:lnTo>
                    <a:pt x="508" y="266"/>
                  </a:lnTo>
                  <a:lnTo>
                    <a:pt x="505" y="271"/>
                  </a:lnTo>
                  <a:lnTo>
                    <a:pt x="502" y="275"/>
                  </a:lnTo>
                  <a:lnTo>
                    <a:pt x="497" y="278"/>
                  </a:lnTo>
                  <a:lnTo>
                    <a:pt x="493" y="281"/>
                  </a:lnTo>
                  <a:lnTo>
                    <a:pt x="487" y="283"/>
                  </a:lnTo>
                  <a:lnTo>
                    <a:pt x="482" y="283"/>
                  </a:lnTo>
                  <a:lnTo>
                    <a:pt x="482" y="283"/>
                  </a:lnTo>
                  <a:close/>
                  <a:moveTo>
                    <a:pt x="58" y="227"/>
                  </a:moveTo>
                  <a:lnTo>
                    <a:pt x="451" y="227"/>
                  </a:lnTo>
                  <a:lnTo>
                    <a:pt x="451" y="227"/>
                  </a:lnTo>
                  <a:lnTo>
                    <a:pt x="447" y="208"/>
                  </a:lnTo>
                  <a:lnTo>
                    <a:pt x="442" y="192"/>
                  </a:lnTo>
                  <a:lnTo>
                    <a:pt x="436" y="175"/>
                  </a:lnTo>
                  <a:lnTo>
                    <a:pt x="428" y="160"/>
                  </a:lnTo>
                  <a:lnTo>
                    <a:pt x="419" y="145"/>
                  </a:lnTo>
                  <a:lnTo>
                    <a:pt x="409" y="131"/>
                  </a:lnTo>
                  <a:lnTo>
                    <a:pt x="398" y="118"/>
                  </a:lnTo>
                  <a:lnTo>
                    <a:pt x="385" y="105"/>
                  </a:lnTo>
                  <a:lnTo>
                    <a:pt x="371" y="94"/>
                  </a:lnTo>
                  <a:lnTo>
                    <a:pt x="357" y="85"/>
                  </a:lnTo>
                  <a:lnTo>
                    <a:pt x="341" y="77"/>
                  </a:lnTo>
                  <a:lnTo>
                    <a:pt x="325" y="70"/>
                  </a:lnTo>
                  <a:lnTo>
                    <a:pt x="309" y="64"/>
                  </a:lnTo>
                  <a:lnTo>
                    <a:pt x="291" y="60"/>
                  </a:lnTo>
                  <a:lnTo>
                    <a:pt x="273" y="58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36" y="58"/>
                  </a:lnTo>
                  <a:lnTo>
                    <a:pt x="218" y="60"/>
                  </a:lnTo>
                  <a:lnTo>
                    <a:pt x="201" y="64"/>
                  </a:lnTo>
                  <a:lnTo>
                    <a:pt x="184" y="70"/>
                  </a:lnTo>
                  <a:lnTo>
                    <a:pt x="167" y="77"/>
                  </a:lnTo>
                  <a:lnTo>
                    <a:pt x="152" y="85"/>
                  </a:lnTo>
                  <a:lnTo>
                    <a:pt x="138" y="94"/>
                  </a:lnTo>
                  <a:lnTo>
                    <a:pt x="124" y="105"/>
                  </a:lnTo>
                  <a:lnTo>
                    <a:pt x="112" y="118"/>
                  </a:lnTo>
                  <a:lnTo>
                    <a:pt x="100" y="131"/>
                  </a:lnTo>
                  <a:lnTo>
                    <a:pt x="90" y="145"/>
                  </a:lnTo>
                  <a:lnTo>
                    <a:pt x="81" y="160"/>
                  </a:lnTo>
                  <a:lnTo>
                    <a:pt x="72" y="175"/>
                  </a:lnTo>
                  <a:lnTo>
                    <a:pt x="66" y="192"/>
                  </a:lnTo>
                  <a:lnTo>
                    <a:pt x="61" y="208"/>
                  </a:lnTo>
                  <a:lnTo>
                    <a:pt x="58" y="227"/>
                  </a:lnTo>
                  <a:lnTo>
                    <a:pt x="58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0">
              <a:extLst>
                <a:ext uri="{FF2B5EF4-FFF2-40B4-BE49-F238E27FC236}">
                  <a16:creationId xmlns:a16="http://schemas.microsoft.com/office/drawing/2014/main" id="{32B1CE73-FEBF-492A-9068-0F44299414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8475" y="3054351"/>
              <a:ext cx="90488" cy="90488"/>
            </a:xfrm>
            <a:custGeom>
              <a:avLst/>
              <a:gdLst>
                <a:gd name="T0" fmla="*/ 153 w 341"/>
                <a:gd name="T1" fmla="*/ 339 h 340"/>
                <a:gd name="T2" fmla="*/ 104 w 341"/>
                <a:gd name="T3" fmla="*/ 326 h 340"/>
                <a:gd name="T4" fmla="*/ 62 w 341"/>
                <a:gd name="T5" fmla="*/ 301 h 340"/>
                <a:gd name="T6" fmla="*/ 29 w 341"/>
                <a:gd name="T7" fmla="*/ 264 h 340"/>
                <a:gd name="T8" fmla="*/ 8 w 341"/>
                <a:gd name="T9" fmla="*/ 220 h 340"/>
                <a:gd name="T10" fmla="*/ 0 w 341"/>
                <a:gd name="T11" fmla="*/ 169 h 340"/>
                <a:gd name="T12" fmla="*/ 3 w 341"/>
                <a:gd name="T13" fmla="*/ 135 h 340"/>
                <a:gd name="T14" fmla="*/ 20 w 341"/>
                <a:gd name="T15" fmla="*/ 88 h 340"/>
                <a:gd name="T16" fmla="*/ 50 w 341"/>
                <a:gd name="T17" fmla="*/ 49 h 340"/>
                <a:gd name="T18" fmla="*/ 89 w 341"/>
                <a:gd name="T19" fmla="*/ 20 h 340"/>
                <a:gd name="T20" fmla="*/ 137 w 341"/>
                <a:gd name="T21" fmla="*/ 3 h 340"/>
                <a:gd name="T22" fmla="*/ 170 w 341"/>
                <a:gd name="T23" fmla="*/ 0 h 340"/>
                <a:gd name="T24" fmla="*/ 220 w 341"/>
                <a:gd name="T25" fmla="*/ 8 h 340"/>
                <a:gd name="T26" fmla="*/ 265 w 341"/>
                <a:gd name="T27" fmla="*/ 29 h 340"/>
                <a:gd name="T28" fmla="*/ 301 w 341"/>
                <a:gd name="T29" fmla="*/ 61 h 340"/>
                <a:gd name="T30" fmla="*/ 327 w 341"/>
                <a:gd name="T31" fmla="*/ 104 h 340"/>
                <a:gd name="T32" fmla="*/ 340 w 341"/>
                <a:gd name="T33" fmla="*/ 152 h 340"/>
                <a:gd name="T34" fmla="*/ 340 w 341"/>
                <a:gd name="T35" fmla="*/ 187 h 340"/>
                <a:gd name="T36" fmla="*/ 327 w 341"/>
                <a:gd name="T37" fmla="*/ 236 h 340"/>
                <a:gd name="T38" fmla="*/ 301 w 341"/>
                <a:gd name="T39" fmla="*/ 277 h 340"/>
                <a:gd name="T40" fmla="*/ 265 w 341"/>
                <a:gd name="T41" fmla="*/ 311 h 340"/>
                <a:gd name="T42" fmla="*/ 220 w 341"/>
                <a:gd name="T43" fmla="*/ 332 h 340"/>
                <a:gd name="T44" fmla="*/ 170 w 341"/>
                <a:gd name="T45" fmla="*/ 340 h 340"/>
                <a:gd name="T46" fmla="*/ 170 w 341"/>
                <a:gd name="T47" fmla="*/ 56 h 340"/>
                <a:gd name="T48" fmla="*/ 137 w 341"/>
                <a:gd name="T49" fmla="*/ 61 h 340"/>
                <a:gd name="T50" fmla="*/ 107 w 341"/>
                <a:gd name="T51" fmla="*/ 75 h 340"/>
                <a:gd name="T52" fmla="*/ 83 w 341"/>
                <a:gd name="T53" fmla="*/ 98 h 340"/>
                <a:gd name="T54" fmla="*/ 66 w 341"/>
                <a:gd name="T55" fmla="*/ 126 h 340"/>
                <a:gd name="T56" fmla="*/ 58 w 341"/>
                <a:gd name="T57" fmla="*/ 158 h 340"/>
                <a:gd name="T58" fmla="*/ 58 w 341"/>
                <a:gd name="T59" fmla="*/ 181 h 340"/>
                <a:gd name="T60" fmla="*/ 66 w 341"/>
                <a:gd name="T61" fmla="*/ 214 h 340"/>
                <a:gd name="T62" fmla="*/ 83 w 341"/>
                <a:gd name="T63" fmla="*/ 242 h 340"/>
                <a:gd name="T64" fmla="*/ 107 w 341"/>
                <a:gd name="T65" fmla="*/ 263 h 340"/>
                <a:gd name="T66" fmla="*/ 137 w 341"/>
                <a:gd name="T67" fmla="*/ 278 h 340"/>
                <a:gd name="T68" fmla="*/ 170 w 341"/>
                <a:gd name="T69" fmla="*/ 283 h 340"/>
                <a:gd name="T70" fmla="*/ 193 w 341"/>
                <a:gd name="T71" fmla="*/ 280 h 340"/>
                <a:gd name="T72" fmla="*/ 224 w 341"/>
                <a:gd name="T73" fmla="*/ 269 h 340"/>
                <a:gd name="T74" fmla="*/ 251 w 341"/>
                <a:gd name="T75" fmla="*/ 250 h 340"/>
                <a:gd name="T76" fmla="*/ 270 w 341"/>
                <a:gd name="T77" fmla="*/ 224 h 340"/>
                <a:gd name="T78" fmla="*/ 281 w 341"/>
                <a:gd name="T79" fmla="*/ 192 h 340"/>
                <a:gd name="T80" fmla="*/ 284 w 341"/>
                <a:gd name="T81" fmla="*/ 169 h 340"/>
                <a:gd name="T82" fmla="*/ 279 w 341"/>
                <a:gd name="T83" fmla="*/ 136 h 340"/>
                <a:gd name="T84" fmla="*/ 264 w 341"/>
                <a:gd name="T85" fmla="*/ 107 h 340"/>
                <a:gd name="T86" fmla="*/ 243 w 341"/>
                <a:gd name="T87" fmla="*/ 82 h 340"/>
                <a:gd name="T88" fmla="*/ 214 w 341"/>
                <a:gd name="T89" fmla="*/ 65 h 340"/>
                <a:gd name="T90" fmla="*/ 182 w 341"/>
                <a:gd name="T91" fmla="*/ 5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1" h="340">
                  <a:moveTo>
                    <a:pt x="170" y="340"/>
                  </a:moveTo>
                  <a:lnTo>
                    <a:pt x="170" y="340"/>
                  </a:lnTo>
                  <a:lnTo>
                    <a:pt x="153" y="339"/>
                  </a:lnTo>
                  <a:lnTo>
                    <a:pt x="137" y="336"/>
                  </a:lnTo>
                  <a:lnTo>
                    <a:pt x="119" y="332"/>
                  </a:lnTo>
                  <a:lnTo>
                    <a:pt x="104" y="326"/>
                  </a:lnTo>
                  <a:lnTo>
                    <a:pt x="89" y="319"/>
                  </a:lnTo>
                  <a:lnTo>
                    <a:pt x="75" y="311"/>
                  </a:lnTo>
                  <a:lnTo>
                    <a:pt x="62" y="301"/>
                  </a:lnTo>
                  <a:lnTo>
                    <a:pt x="50" y="289"/>
                  </a:lnTo>
                  <a:lnTo>
                    <a:pt x="40" y="277"/>
                  </a:lnTo>
                  <a:lnTo>
                    <a:pt x="29" y="264"/>
                  </a:lnTo>
                  <a:lnTo>
                    <a:pt x="20" y="251"/>
                  </a:lnTo>
                  <a:lnTo>
                    <a:pt x="13" y="236"/>
                  </a:lnTo>
                  <a:lnTo>
                    <a:pt x="8" y="220"/>
                  </a:lnTo>
                  <a:lnTo>
                    <a:pt x="3" y="204"/>
                  </a:lnTo>
                  <a:lnTo>
                    <a:pt x="1" y="187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" y="152"/>
                  </a:lnTo>
                  <a:lnTo>
                    <a:pt x="3" y="135"/>
                  </a:lnTo>
                  <a:lnTo>
                    <a:pt x="8" y="119"/>
                  </a:lnTo>
                  <a:lnTo>
                    <a:pt x="13" y="104"/>
                  </a:lnTo>
                  <a:lnTo>
                    <a:pt x="20" y="88"/>
                  </a:lnTo>
                  <a:lnTo>
                    <a:pt x="29" y="74"/>
                  </a:lnTo>
                  <a:lnTo>
                    <a:pt x="40" y="61"/>
                  </a:lnTo>
                  <a:lnTo>
                    <a:pt x="50" y="49"/>
                  </a:lnTo>
                  <a:lnTo>
                    <a:pt x="62" y="38"/>
                  </a:lnTo>
                  <a:lnTo>
                    <a:pt x="75" y="29"/>
                  </a:lnTo>
                  <a:lnTo>
                    <a:pt x="89" y="20"/>
                  </a:lnTo>
                  <a:lnTo>
                    <a:pt x="104" y="13"/>
                  </a:lnTo>
                  <a:lnTo>
                    <a:pt x="119" y="8"/>
                  </a:lnTo>
                  <a:lnTo>
                    <a:pt x="137" y="3"/>
                  </a:lnTo>
                  <a:lnTo>
                    <a:pt x="153" y="1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8" y="1"/>
                  </a:lnTo>
                  <a:lnTo>
                    <a:pt x="204" y="3"/>
                  </a:lnTo>
                  <a:lnTo>
                    <a:pt x="220" y="8"/>
                  </a:lnTo>
                  <a:lnTo>
                    <a:pt x="237" y="13"/>
                  </a:lnTo>
                  <a:lnTo>
                    <a:pt x="252" y="20"/>
                  </a:lnTo>
                  <a:lnTo>
                    <a:pt x="265" y="29"/>
                  </a:lnTo>
                  <a:lnTo>
                    <a:pt x="278" y="38"/>
                  </a:lnTo>
                  <a:lnTo>
                    <a:pt x="290" y="49"/>
                  </a:lnTo>
                  <a:lnTo>
                    <a:pt x="301" y="61"/>
                  </a:lnTo>
                  <a:lnTo>
                    <a:pt x="311" y="74"/>
                  </a:lnTo>
                  <a:lnTo>
                    <a:pt x="319" y="88"/>
                  </a:lnTo>
                  <a:lnTo>
                    <a:pt x="327" y="104"/>
                  </a:lnTo>
                  <a:lnTo>
                    <a:pt x="332" y="119"/>
                  </a:lnTo>
                  <a:lnTo>
                    <a:pt x="337" y="135"/>
                  </a:lnTo>
                  <a:lnTo>
                    <a:pt x="340" y="152"/>
                  </a:lnTo>
                  <a:lnTo>
                    <a:pt x="341" y="169"/>
                  </a:lnTo>
                  <a:lnTo>
                    <a:pt x="341" y="169"/>
                  </a:lnTo>
                  <a:lnTo>
                    <a:pt x="340" y="187"/>
                  </a:lnTo>
                  <a:lnTo>
                    <a:pt x="337" y="204"/>
                  </a:lnTo>
                  <a:lnTo>
                    <a:pt x="332" y="220"/>
                  </a:lnTo>
                  <a:lnTo>
                    <a:pt x="327" y="236"/>
                  </a:lnTo>
                  <a:lnTo>
                    <a:pt x="319" y="251"/>
                  </a:lnTo>
                  <a:lnTo>
                    <a:pt x="311" y="264"/>
                  </a:lnTo>
                  <a:lnTo>
                    <a:pt x="301" y="277"/>
                  </a:lnTo>
                  <a:lnTo>
                    <a:pt x="290" y="289"/>
                  </a:lnTo>
                  <a:lnTo>
                    <a:pt x="278" y="301"/>
                  </a:lnTo>
                  <a:lnTo>
                    <a:pt x="265" y="311"/>
                  </a:lnTo>
                  <a:lnTo>
                    <a:pt x="252" y="319"/>
                  </a:lnTo>
                  <a:lnTo>
                    <a:pt x="237" y="326"/>
                  </a:lnTo>
                  <a:lnTo>
                    <a:pt x="220" y="332"/>
                  </a:lnTo>
                  <a:lnTo>
                    <a:pt x="204" y="336"/>
                  </a:lnTo>
                  <a:lnTo>
                    <a:pt x="188" y="339"/>
                  </a:lnTo>
                  <a:lnTo>
                    <a:pt x="170" y="340"/>
                  </a:lnTo>
                  <a:lnTo>
                    <a:pt x="170" y="340"/>
                  </a:lnTo>
                  <a:close/>
                  <a:moveTo>
                    <a:pt x="170" y="56"/>
                  </a:moveTo>
                  <a:lnTo>
                    <a:pt x="170" y="56"/>
                  </a:lnTo>
                  <a:lnTo>
                    <a:pt x="159" y="57"/>
                  </a:lnTo>
                  <a:lnTo>
                    <a:pt x="148" y="58"/>
                  </a:lnTo>
                  <a:lnTo>
                    <a:pt x="137" y="61"/>
                  </a:lnTo>
                  <a:lnTo>
                    <a:pt x="126" y="65"/>
                  </a:lnTo>
                  <a:lnTo>
                    <a:pt x="116" y="70"/>
                  </a:lnTo>
                  <a:lnTo>
                    <a:pt x="107" y="75"/>
                  </a:lnTo>
                  <a:lnTo>
                    <a:pt x="98" y="82"/>
                  </a:lnTo>
                  <a:lnTo>
                    <a:pt x="90" y="89"/>
                  </a:lnTo>
                  <a:lnTo>
                    <a:pt x="83" y="98"/>
                  </a:lnTo>
                  <a:lnTo>
                    <a:pt x="76" y="107"/>
                  </a:lnTo>
                  <a:lnTo>
                    <a:pt x="71" y="116"/>
                  </a:lnTo>
                  <a:lnTo>
                    <a:pt x="66" y="126"/>
                  </a:lnTo>
                  <a:lnTo>
                    <a:pt x="62" y="136"/>
                  </a:lnTo>
                  <a:lnTo>
                    <a:pt x="59" y="147"/>
                  </a:lnTo>
                  <a:lnTo>
                    <a:pt x="58" y="158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8" y="181"/>
                  </a:lnTo>
                  <a:lnTo>
                    <a:pt x="59" y="192"/>
                  </a:lnTo>
                  <a:lnTo>
                    <a:pt x="62" y="204"/>
                  </a:lnTo>
                  <a:lnTo>
                    <a:pt x="66" y="214"/>
                  </a:lnTo>
                  <a:lnTo>
                    <a:pt x="71" y="224"/>
                  </a:lnTo>
                  <a:lnTo>
                    <a:pt x="76" y="233"/>
                  </a:lnTo>
                  <a:lnTo>
                    <a:pt x="83" y="242"/>
                  </a:lnTo>
                  <a:lnTo>
                    <a:pt x="90" y="250"/>
                  </a:lnTo>
                  <a:lnTo>
                    <a:pt x="98" y="257"/>
                  </a:lnTo>
                  <a:lnTo>
                    <a:pt x="107" y="263"/>
                  </a:lnTo>
                  <a:lnTo>
                    <a:pt x="116" y="269"/>
                  </a:lnTo>
                  <a:lnTo>
                    <a:pt x="126" y="274"/>
                  </a:lnTo>
                  <a:lnTo>
                    <a:pt x="137" y="278"/>
                  </a:lnTo>
                  <a:lnTo>
                    <a:pt x="148" y="280"/>
                  </a:lnTo>
                  <a:lnTo>
                    <a:pt x="159" y="282"/>
                  </a:lnTo>
                  <a:lnTo>
                    <a:pt x="170" y="283"/>
                  </a:lnTo>
                  <a:lnTo>
                    <a:pt x="170" y="283"/>
                  </a:lnTo>
                  <a:lnTo>
                    <a:pt x="182" y="282"/>
                  </a:lnTo>
                  <a:lnTo>
                    <a:pt x="193" y="280"/>
                  </a:lnTo>
                  <a:lnTo>
                    <a:pt x="204" y="278"/>
                  </a:lnTo>
                  <a:lnTo>
                    <a:pt x="214" y="274"/>
                  </a:lnTo>
                  <a:lnTo>
                    <a:pt x="224" y="269"/>
                  </a:lnTo>
                  <a:lnTo>
                    <a:pt x="234" y="263"/>
                  </a:lnTo>
                  <a:lnTo>
                    <a:pt x="243" y="257"/>
                  </a:lnTo>
                  <a:lnTo>
                    <a:pt x="251" y="250"/>
                  </a:lnTo>
                  <a:lnTo>
                    <a:pt x="258" y="242"/>
                  </a:lnTo>
                  <a:lnTo>
                    <a:pt x="264" y="233"/>
                  </a:lnTo>
                  <a:lnTo>
                    <a:pt x="270" y="224"/>
                  </a:lnTo>
                  <a:lnTo>
                    <a:pt x="275" y="214"/>
                  </a:lnTo>
                  <a:lnTo>
                    <a:pt x="279" y="204"/>
                  </a:lnTo>
                  <a:lnTo>
                    <a:pt x="281" y="192"/>
                  </a:lnTo>
                  <a:lnTo>
                    <a:pt x="283" y="181"/>
                  </a:lnTo>
                  <a:lnTo>
                    <a:pt x="284" y="169"/>
                  </a:lnTo>
                  <a:lnTo>
                    <a:pt x="284" y="169"/>
                  </a:lnTo>
                  <a:lnTo>
                    <a:pt x="283" y="158"/>
                  </a:lnTo>
                  <a:lnTo>
                    <a:pt x="281" y="147"/>
                  </a:lnTo>
                  <a:lnTo>
                    <a:pt x="279" y="136"/>
                  </a:lnTo>
                  <a:lnTo>
                    <a:pt x="275" y="126"/>
                  </a:lnTo>
                  <a:lnTo>
                    <a:pt x="270" y="116"/>
                  </a:lnTo>
                  <a:lnTo>
                    <a:pt x="264" y="107"/>
                  </a:lnTo>
                  <a:lnTo>
                    <a:pt x="258" y="98"/>
                  </a:lnTo>
                  <a:lnTo>
                    <a:pt x="251" y="89"/>
                  </a:lnTo>
                  <a:lnTo>
                    <a:pt x="243" y="82"/>
                  </a:lnTo>
                  <a:lnTo>
                    <a:pt x="234" y="75"/>
                  </a:lnTo>
                  <a:lnTo>
                    <a:pt x="224" y="70"/>
                  </a:lnTo>
                  <a:lnTo>
                    <a:pt x="214" y="65"/>
                  </a:lnTo>
                  <a:lnTo>
                    <a:pt x="204" y="61"/>
                  </a:lnTo>
                  <a:lnTo>
                    <a:pt x="193" y="58"/>
                  </a:lnTo>
                  <a:lnTo>
                    <a:pt x="182" y="57"/>
                  </a:lnTo>
                  <a:lnTo>
                    <a:pt x="170" y="56"/>
                  </a:lnTo>
                  <a:lnTo>
                    <a:pt x="17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81">
              <a:extLst>
                <a:ext uri="{FF2B5EF4-FFF2-40B4-BE49-F238E27FC236}">
                  <a16:creationId xmlns:a16="http://schemas.microsoft.com/office/drawing/2014/main" id="{5D3F611C-8159-4782-9C85-D5FED74E4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0" y="3128963"/>
              <a:ext cx="134938" cy="74613"/>
            </a:xfrm>
            <a:custGeom>
              <a:avLst/>
              <a:gdLst>
                <a:gd name="T0" fmla="*/ 29 w 510"/>
                <a:gd name="T1" fmla="*/ 283 h 283"/>
                <a:gd name="T2" fmla="*/ 23 w 510"/>
                <a:gd name="T3" fmla="*/ 283 h 283"/>
                <a:gd name="T4" fmla="*/ 12 w 510"/>
                <a:gd name="T5" fmla="*/ 278 h 283"/>
                <a:gd name="T6" fmla="*/ 5 w 510"/>
                <a:gd name="T7" fmla="*/ 271 h 283"/>
                <a:gd name="T8" fmla="*/ 0 w 510"/>
                <a:gd name="T9" fmla="*/ 261 h 283"/>
                <a:gd name="T10" fmla="*/ 0 w 510"/>
                <a:gd name="T11" fmla="*/ 255 h 283"/>
                <a:gd name="T12" fmla="*/ 1 w 510"/>
                <a:gd name="T13" fmla="*/ 229 h 283"/>
                <a:gd name="T14" fmla="*/ 5 w 510"/>
                <a:gd name="T15" fmla="*/ 203 h 283"/>
                <a:gd name="T16" fmla="*/ 11 w 510"/>
                <a:gd name="T17" fmla="*/ 179 h 283"/>
                <a:gd name="T18" fmla="*/ 21 w 510"/>
                <a:gd name="T19" fmla="*/ 156 h 283"/>
                <a:gd name="T20" fmla="*/ 44 w 510"/>
                <a:gd name="T21" fmla="*/ 112 h 283"/>
                <a:gd name="T22" fmla="*/ 75 w 510"/>
                <a:gd name="T23" fmla="*/ 75 h 283"/>
                <a:gd name="T24" fmla="*/ 112 w 510"/>
                <a:gd name="T25" fmla="*/ 44 h 283"/>
                <a:gd name="T26" fmla="*/ 156 w 510"/>
                <a:gd name="T27" fmla="*/ 20 h 283"/>
                <a:gd name="T28" fmla="*/ 179 w 510"/>
                <a:gd name="T29" fmla="*/ 11 h 283"/>
                <a:gd name="T30" fmla="*/ 204 w 510"/>
                <a:gd name="T31" fmla="*/ 5 h 283"/>
                <a:gd name="T32" fmla="*/ 230 w 510"/>
                <a:gd name="T33" fmla="*/ 1 h 283"/>
                <a:gd name="T34" fmla="*/ 255 w 510"/>
                <a:gd name="T35" fmla="*/ 0 h 283"/>
                <a:gd name="T36" fmla="*/ 268 w 510"/>
                <a:gd name="T37" fmla="*/ 0 h 283"/>
                <a:gd name="T38" fmla="*/ 294 w 510"/>
                <a:gd name="T39" fmla="*/ 2 h 283"/>
                <a:gd name="T40" fmla="*/ 319 w 510"/>
                <a:gd name="T41" fmla="*/ 8 h 283"/>
                <a:gd name="T42" fmla="*/ 343 w 510"/>
                <a:gd name="T43" fmla="*/ 16 h 283"/>
                <a:gd name="T44" fmla="*/ 377 w 510"/>
                <a:gd name="T45" fmla="*/ 31 h 283"/>
                <a:gd name="T46" fmla="*/ 417 w 510"/>
                <a:gd name="T47" fmla="*/ 58 h 283"/>
                <a:gd name="T48" fmla="*/ 452 w 510"/>
                <a:gd name="T49" fmla="*/ 93 h 283"/>
                <a:gd name="T50" fmla="*/ 479 w 510"/>
                <a:gd name="T51" fmla="*/ 134 h 283"/>
                <a:gd name="T52" fmla="*/ 495 w 510"/>
                <a:gd name="T53" fmla="*/ 167 h 283"/>
                <a:gd name="T54" fmla="*/ 502 w 510"/>
                <a:gd name="T55" fmla="*/ 191 h 283"/>
                <a:gd name="T56" fmla="*/ 507 w 510"/>
                <a:gd name="T57" fmla="*/ 216 h 283"/>
                <a:gd name="T58" fmla="*/ 510 w 510"/>
                <a:gd name="T59" fmla="*/ 242 h 283"/>
                <a:gd name="T60" fmla="*/ 510 w 510"/>
                <a:gd name="T61" fmla="*/ 255 h 283"/>
                <a:gd name="T62" fmla="*/ 508 w 510"/>
                <a:gd name="T63" fmla="*/ 266 h 283"/>
                <a:gd name="T64" fmla="*/ 502 w 510"/>
                <a:gd name="T65" fmla="*/ 275 h 283"/>
                <a:gd name="T66" fmla="*/ 493 w 510"/>
                <a:gd name="T67" fmla="*/ 281 h 283"/>
                <a:gd name="T68" fmla="*/ 482 w 510"/>
                <a:gd name="T69" fmla="*/ 283 h 283"/>
                <a:gd name="T70" fmla="*/ 59 w 510"/>
                <a:gd name="T71" fmla="*/ 227 h 283"/>
                <a:gd name="T72" fmla="*/ 452 w 510"/>
                <a:gd name="T73" fmla="*/ 227 h 283"/>
                <a:gd name="T74" fmla="*/ 444 w 510"/>
                <a:gd name="T75" fmla="*/ 192 h 283"/>
                <a:gd name="T76" fmla="*/ 430 w 510"/>
                <a:gd name="T77" fmla="*/ 160 h 283"/>
                <a:gd name="T78" fmla="*/ 409 w 510"/>
                <a:gd name="T79" fmla="*/ 131 h 283"/>
                <a:gd name="T80" fmla="*/ 386 w 510"/>
                <a:gd name="T81" fmla="*/ 105 h 283"/>
                <a:gd name="T82" fmla="*/ 358 w 510"/>
                <a:gd name="T83" fmla="*/ 85 h 283"/>
                <a:gd name="T84" fmla="*/ 327 w 510"/>
                <a:gd name="T85" fmla="*/ 70 h 283"/>
                <a:gd name="T86" fmla="*/ 292 w 510"/>
                <a:gd name="T87" fmla="*/ 60 h 283"/>
                <a:gd name="T88" fmla="*/ 255 w 510"/>
                <a:gd name="T89" fmla="*/ 57 h 283"/>
                <a:gd name="T90" fmla="*/ 237 w 510"/>
                <a:gd name="T91" fmla="*/ 58 h 283"/>
                <a:gd name="T92" fmla="*/ 201 w 510"/>
                <a:gd name="T93" fmla="*/ 64 h 283"/>
                <a:gd name="T94" fmla="*/ 168 w 510"/>
                <a:gd name="T95" fmla="*/ 77 h 283"/>
                <a:gd name="T96" fmla="*/ 139 w 510"/>
                <a:gd name="T97" fmla="*/ 94 h 283"/>
                <a:gd name="T98" fmla="*/ 112 w 510"/>
                <a:gd name="T99" fmla="*/ 118 h 283"/>
                <a:gd name="T100" fmla="*/ 90 w 510"/>
                <a:gd name="T101" fmla="*/ 145 h 283"/>
                <a:gd name="T102" fmla="*/ 74 w 510"/>
                <a:gd name="T103" fmla="*/ 175 h 283"/>
                <a:gd name="T104" fmla="*/ 62 w 510"/>
                <a:gd name="T105" fmla="*/ 208 h 283"/>
                <a:gd name="T106" fmla="*/ 59 w 510"/>
                <a:gd name="T107" fmla="*/ 22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0" h="283">
                  <a:moveTo>
                    <a:pt x="482" y="283"/>
                  </a:moveTo>
                  <a:lnTo>
                    <a:pt x="29" y="283"/>
                  </a:lnTo>
                  <a:lnTo>
                    <a:pt x="29" y="283"/>
                  </a:lnTo>
                  <a:lnTo>
                    <a:pt x="23" y="283"/>
                  </a:lnTo>
                  <a:lnTo>
                    <a:pt x="18" y="281"/>
                  </a:lnTo>
                  <a:lnTo>
                    <a:pt x="12" y="278"/>
                  </a:lnTo>
                  <a:lnTo>
                    <a:pt x="8" y="275"/>
                  </a:lnTo>
                  <a:lnTo>
                    <a:pt x="5" y="271"/>
                  </a:lnTo>
                  <a:lnTo>
                    <a:pt x="2" y="266"/>
                  </a:lnTo>
                  <a:lnTo>
                    <a:pt x="0" y="261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42"/>
                  </a:lnTo>
                  <a:lnTo>
                    <a:pt x="1" y="229"/>
                  </a:lnTo>
                  <a:lnTo>
                    <a:pt x="3" y="216"/>
                  </a:lnTo>
                  <a:lnTo>
                    <a:pt x="5" y="203"/>
                  </a:lnTo>
                  <a:lnTo>
                    <a:pt x="8" y="191"/>
                  </a:lnTo>
                  <a:lnTo>
                    <a:pt x="11" y="179"/>
                  </a:lnTo>
                  <a:lnTo>
                    <a:pt x="16" y="167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3" y="58"/>
                  </a:lnTo>
                  <a:lnTo>
                    <a:pt x="112" y="44"/>
                  </a:lnTo>
                  <a:lnTo>
                    <a:pt x="134" y="31"/>
                  </a:lnTo>
                  <a:lnTo>
                    <a:pt x="156" y="20"/>
                  </a:lnTo>
                  <a:lnTo>
                    <a:pt x="168" y="16"/>
                  </a:lnTo>
                  <a:lnTo>
                    <a:pt x="179" y="11"/>
                  </a:lnTo>
                  <a:lnTo>
                    <a:pt x="191" y="8"/>
                  </a:lnTo>
                  <a:lnTo>
                    <a:pt x="204" y="5"/>
                  </a:lnTo>
                  <a:lnTo>
                    <a:pt x="217" y="2"/>
                  </a:lnTo>
                  <a:lnTo>
                    <a:pt x="230" y="1"/>
                  </a:lnTo>
                  <a:lnTo>
                    <a:pt x="242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1" y="1"/>
                  </a:lnTo>
                  <a:lnTo>
                    <a:pt x="294" y="2"/>
                  </a:lnTo>
                  <a:lnTo>
                    <a:pt x="306" y="5"/>
                  </a:lnTo>
                  <a:lnTo>
                    <a:pt x="319" y="8"/>
                  </a:lnTo>
                  <a:lnTo>
                    <a:pt x="331" y="11"/>
                  </a:lnTo>
                  <a:lnTo>
                    <a:pt x="343" y="16"/>
                  </a:lnTo>
                  <a:lnTo>
                    <a:pt x="355" y="20"/>
                  </a:lnTo>
                  <a:lnTo>
                    <a:pt x="377" y="31"/>
                  </a:lnTo>
                  <a:lnTo>
                    <a:pt x="398" y="44"/>
                  </a:lnTo>
                  <a:lnTo>
                    <a:pt x="417" y="58"/>
                  </a:lnTo>
                  <a:lnTo>
                    <a:pt x="436" y="75"/>
                  </a:lnTo>
                  <a:lnTo>
                    <a:pt x="452" y="93"/>
                  </a:lnTo>
                  <a:lnTo>
                    <a:pt x="467" y="112"/>
                  </a:lnTo>
                  <a:lnTo>
                    <a:pt x="479" y="134"/>
                  </a:lnTo>
                  <a:lnTo>
                    <a:pt x="490" y="156"/>
                  </a:lnTo>
                  <a:lnTo>
                    <a:pt x="495" y="167"/>
                  </a:lnTo>
                  <a:lnTo>
                    <a:pt x="499" y="179"/>
                  </a:lnTo>
                  <a:lnTo>
                    <a:pt x="502" y="191"/>
                  </a:lnTo>
                  <a:lnTo>
                    <a:pt x="505" y="203"/>
                  </a:lnTo>
                  <a:lnTo>
                    <a:pt x="507" y="216"/>
                  </a:lnTo>
                  <a:lnTo>
                    <a:pt x="509" y="229"/>
                  </a:lnTo>
                  <a:lnTo>
                    <a:pt x="510" y="242"/>
                  </a:lnTo>
                  <a:lnTo>
                    <a:pt x="510" y="255"/>
                  </a:lnTo>
                  <a:lnTo>
                    <a:pt x="510" y="255"/>
                  </a:lnTo>
                  <a:lnTo>
                    <a:pt x="509" y="261"/>
                  </a:lnTo>
                  <a:lnTo>
                    <a:pt x="508" y="266"/>
                  </a:lnTo>
                  <a:lnTo>
                    <a:pt x="505" y="271"/>
                  </a:lnTo>
                  <a:lnTo>
                    <a:pt x="502" y="275"/>
                  </a:lnTo>
                  <a:lnTo>
                    <a:pt x="498" y="278"/>
                  </a:lnTo>
                  <a:lnTo>
                    <a:pt x="493" y="281"/>
                  </a:lnTo>
                  <a:lnTo>
                    <a:pt x="488" y="283"/>
                  </a:lnTo>
                  <a:lnTo>
                    <a:pt x="482" y="283"/>
                  </a:lnTo>
                  <a:lnTo>
                    <a:pt x="482" y="283"/>
                  </a:lnTo>
                  <a:close/>
                  <a:moveTo>
                    <a:pt x="59" y="227"/>
                  </a:moveTo>
                  <a:lnTo>
                    <a:pt x="452" y="227"/>
                  </a:lnTo>
                  <a:lnTo>
                    <a:pt x="452" y="227"/>
                  </a:lnTo>
                  <a:lnTo>
                    <a:pt x="448" y="208"/>
                  </a:lnTo>
                  <a:lnTo>
                    <a:pt x="444" y="192"/>
                  </a:lnTo>
                  <a:lnTo>
                    <a:pt x="437" y="175"/>
                  </a:lnTo>
                  <a:lnTo>
                    <a:pt x="430" y="160"/>
                  </a:lnTo>
                  <a:lnTo>
                    <a:pt x="421" y="145"/>
                  </a:lnTo>
                  <a:lnTo>
                    <a:pt x="409" y="131"/>
                  </a:lnTo>
                  <a:lnTo>
                    <a:pt x="398" y="118"/>
                  </a:lnTo>
                  <a:lnTo>
                    <a:pt x="386" y="105"/>
                  </a:lnTo>
                  <a:lnTo>
                    <a:pt x="372" y="94"/>
                  </a:lnTo>
                  <a:lnTo>
                    <a:pt x="358" y="85"/>
                  </a:lnTo>
                  <a:lnTo>
                    <a:pt x="343" y="77"/>
                  </a:lnTo>
                  <a:lnTo>
                    <a:pt x="327" y="70"/>
                  </a:lnTo>
                  <a:lnTo>
                    <a:pt x="309" y="64"/>
                  </a:lnTo>
                  <a:lnTo>
                    <a:pt x="292" y="60"/>
                  </a:lnTo>
                  <a:lnTo>
                    <a:pt x="274" y="58"/>
                  </a:lnTo>
                  <a:lnTo>
                    <a:pt x="255" y="57"/>
                  </a:lnTo>
                  <a:lnTo>
                    <a:pt x="255" y="57"/>
                  </a:lnTo>
                  <a:lnTo>
                    <a:pt x="237" y="58"/>
                  </a:lnTo>
                  <a:lnTo>
                    <a:pt x="219" y="60"/>
                  </a:lnTo>
                  <a:lnTo>
                    <a:pt x="201" y="64"/>
                  </a:lnTo>
                  <a:lnTo>
                    <a:pt x="184" y="70"/>
                  </a:lnTo>
                  <a:lnTo>
                    <a:pt x="168" y="77"/>
                  </a:lnTo>
                  <a:lnTo>
                    <a:pt x="153" y="85"/>
                  </a:lnTo>
                  <a:lnTo>
                    <a:pt x="139" y="94"/>
                  </a:lnTo>
                  <a:lnTo>
                    <a:pt x="125" y="105"/>
                  </a:lnTo>
                  <a:lnTo>
                    <a:pt x="112" y="118"/>
                  </a:lnTo>
                  <a:lnTo>
                    <a:pt x="100" y="131"/>
                  </a:lnTo>
                  <a:lnTo>
                    <a:pt x="90" y="145"/>
                  </a:lnTo>
                  <a:lnTo>
                    <a:pt x="81" y="160"/>
                  </a:lnTo>
                  <a:lnTo>
                    <a:pt x="74" y="175"/>
                  </a:lnTo>
                  <a:lnTo>
                    <a:pt x="67" y="192"/>
                  </a:lnTo>
                  <a:lnTo>
                    <a:pt x="62" y="208"/>
                  </a:lnTo>
                  <a:lnTo>
                    <a:pt x="59" y="227"/>
                  </a:lnTo>
                  <a:lnTo>
                    <a:pt x="59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2">
              <a:extLst>
                <a:ext uri="{FF2B5EF4-FFF2-40B4-BE49-F238E27FC236}">
                  <a16:creationId xmlns:a16="http://schemas.microsoft.com/office/drawing/2014/main" id="{6A36CD57-C691-43EA-BD84-0AA51C7ED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1188" y="3098801"/>
              <a:ext cx="90488" cy="90488"/>
            </a:xfrm>
            <a:custGeom>
              <a:avLst/>
              <a:gdLst>
                <a:gd name="T0" fmla="*/ 153 w 341"/>
                <a:gd name="T1" fmla="*/ 340 h 341"/>
                <a:gd name="T2" fmla="*/ 104 w 341"/>
                <a:gd name="T3" fmla="*/ 327 h 341"/>
                <a:gd name="T4" fmla="*/ 62 w 341"/>
                <a:gd name="T5" fmla="*/ 302 h 341"/>
                <a:gd name="T6" fmla="*/ 30 w 341"/>
                <a:gd name="T7" fmla="*/ 266 h 341"/>
                <a:gd name="T8" fmla="*/ 8 w 341"/>
                <a:gd name="T9" fmla="*/ 221 h 341"/>
                <a:gd name="T10" fmla="*/ 0 w 341"/>
                <a:gd name="T11" fmla="*/ 171 h 341"/>
                <a:gd name="T12" fmla="*/ 3 w 341"/>
                <a:gd name="T13" fmla="*/ 137 h 341"/>
                <a:gd name="T14" fmla="*/ 21 w 341"/>
                <a:gd name="T15" fmla="*/ 89 h 341"/>
                <a:gd name="T16" fmla="*/ 50 w 341"/>
                <a:gd name="T17" fmla="*/ 51 h 341"/>
                <a:gd name="T18" fmla="*/ 89 w 341"/>
                <a:gd name="T19" fmla="*/ 21 h 341"/>
                <a:gd name="T20" fmla="*/ 136 w 341"/>
                <a:gd name="T21" fmla="*/ 4 h 341"/>
                <a:gd name="T22" fmla="*/ 170 w 341"/>
                <a:gd name="T23" fmla="*/ 0 h 341"/>
                <a:gd name="T24" fmla="*/ 221 w 341"/>
                <a:gd name="T25" fmla="*/ 8 h 341"/>
                <a:gd name="T26" fmla="*/ 265 w 341"/>
                <a:gd name="T27" fmla="*/ 30 h 341"/>
                <a:gd name="T28" fmla="*/ 301 w 341"/>
                <a:gd name="T29" fmla="*/ 63 h 341"/>
                <a:gd name="T30" fmla="*/ 327 w 341"/>
                <a:gd name="T31" fmla="*/ 104 h 341"/>
                <a:gd name="T32" fmla="*/ 340 w 341"/>
                <a:gd name="T33" fmla="*/ 153 h 341"/>
                <a:gd name="T34" fmla="*/ 340 w 341"/>
                <a:gd name="T35" fmla="*/ 188 h 341"/>
                <a:gd name="T36" fmla="*/ 327 w 341"/>
                <a:gd name="T37" fmla="*/ 237 h 341"/>
                <a:gd name="T38" fmla="*/ 301 w 341"/>
                <a:gd name="T39" fmla="*/ 279 h 341"/>
                <a:gd name="T40" fmla="*/ 265 w 341"/>
                <a:gd name="T41" fmla="*/ 311 h 341"/>
                <a:gd name="T42" fmla="*/ 221 w 341"/>
                <a:gd name="T43" fmla="*/ 333 h 341"/>
                <a:gd name="T44" fmla="*/ 170 w 341"/>
                <a:gd name="T45" fmla="*/ 341 h 341"/>
                <a:gd name="T46" fmla="*/ 170 w 341"/>
                <a:gd name="T47" fmla="*/ 57 h 341"/>
                <a:gd name="T48" fmla="*/ 137 w 341"/>
                <a:gd name="T49" fmla="*/ 62 h 341"/>
                <a:gd name="T50" fmla="*/ 107 w 341"/>
                <a:gd name="T51" fmla="*/ 77 h 341"/>
                <a:gd name="T52" fmla="*/ 83 w 341"/>
                <a:gd name="T53" fmla="*/ 98 h 341"/>
                <a:gd name="T54" fmla="*/ 66 w 341"/>
                <a:gd name="T55" fmla="*/ 126 h 341"/>
                <a:gd name="T56" fmla="*/ 58 w 341"/>
                <a:gd name="T57" fmla="*/ 159 h 341"/>
                <a:gd name="T58" fmla="*/ 58 w 341"/>
                <a:gd name="T59" fmla="*/ 182 h 341"/>
                <a:gd name="T60" fmla="*/ 66 w 341"/>
                <a:gd name="T61" fmla="*/ 214 h 341"/>
                <a:gd name="T62" fmla="*/ 83 w 341"/>
                <a:gd name="T63" fmla="*/ 243 h 341"/>
                <a:gd name="T64" fmla="*/ 107 w 341"/>
                <a:gd name="T65" fmla="*/ 265 h 341"/>
                <a:gd name="T66" fmla="*/ 137 w 341"/>
                <a:gd name="T67" fmla="*/ 279 h 341"/>
                <a:gd name="T68" fmla="*/ 170 w 341"/>
                <a:gd name="T69" fmla="*/ 284 h 341"/>
                <a:gd name="T70" fmla="*/ 193 w 341"/>
                <a:gd name="T71" fmla="*/ 282 h 341"/>
                <a:gd name="T72" fmla="*/ 225 w 341"/>
                <a:gd name="T73" fmla="*/ 270 h 341"/>
                <a:gd name="T74" fmla="*/ 251 w 341"/>
                <a:gd name="T75" fmla="*/ 251 h 341"/>
                <a:gd name="T76" fmla="*/ 270 w 341"/>
                <a:gd name="T77" fmla="*/ 224 h 341"/>
                <a:gd name="T78" fmla="*/ 281 w 341"/>
                <a:gd name="T79" fmla="*/ 193 h 341"/>
                <a:gd name="T80" fmla="*/ 284 w 341"/>
                <a:gd name="T81" fmla="*/ 171 h 341"/>
                <a:gd name="T82" fmla="*/ 279 w 341"/>
                <a:gd name="T83" fmla="*/ 137 h 341"/>
                <a:gd name="T84" fmla="*/ 264 w 341"/>
                <a:gd name="T85" fmla="*/ 107 h 341"/>
                <a:gd name="T86" fmla="*/ 243 w 341"/>
                <a:gd name="T87" fmla="*/ 83 h 341"/>
                <a:gd name="T88" fmla="*/ 215 w 341"/>
                <a:gd name="T89" fmla="*/ 66 h 341"/>
                <a:gd name="T90" fmla="*/ 182 w 341"/>
                <a:gd name="T91" fmla="*/ 5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1" h="341">
                  <a:moveTo>
                    <a:pt x="170" y="341"/>
                  </a:moveTo>
                  <a:lnTo>
                    <a:pt x="170" y="341"/>
                  </a:lnTo>
                  <a:lnTo>
                    <a:pt x="153" y="340"/>
                  </a:lnTo>
                  <a:lnTo>
                    <a:pt x="136" y="338"/>
                  </a:lnTo>
                  <a:lnTo>
                    <a:pt x="120" y="333"/>
                  </a:lnTo>
                  <a:lnTo>
                    <a:pt x="104" y="327"/>
                  </a:lnTo>
                  <a:lnTo>
                    <a:pt x="89" y="320"/>
                  </a:lnTo>
                  <a:lnTo>
                    <a:pt x="75" y="311"/>
                  </a:lnTo>
                  <a:lnTo>
                    <a:pt x="62" y="302"/>
                  </a:lnTo>
                  <a:lnTo>
                    <a:pt x="50" y="291"/>
                  </a:lnTo>
                  <a:lnTo>
                    <a:pt x="39" y="279"/>
                  </a:lnTo>
                  <a:lnTo>
                    <a:pt x="30" y="266"/>
                  </a:lnTo>
                  <a:lnTo>
                    <a:pt x="21" y="252"/>
                  </a:lnTo>
                  <a:lnTo>
                    <a:pt x="14" y="237"/>
                  </a:lnTo>
                  <a:lnTo>
                    <a:pt x="8" y="221"/>
                  </a:lnTo>
                  <a:lnTo>
                    <a:pt x="3" y="205"/>
                  </a:lnTo>
                  <a:lnTo>
                    <a:pt x="1" y="188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1" y="153"/>
                  </a:lnTo>
                  <a:lnTo>
                    <a:pt x="3" y="137"/>
                  </a:lnTo>
                  <a:lnTo>
                    <a:pt x="8" y="120"/>
                  </a:lnTo>
                  <a:lnTo>
                    <a:pt x="14" y="104"/>
                  </a:lnTo>
                  <a:lnTo>
                    <a:pt x="21" y="89"/>
                  </a:lnTo>
                  <a:lnTo>
                    <a:pt x="30" y="76"/>
                  </a:lnTo>
                  <a:lnTo>
                    <a:pt x="39" y="63"/>
                  </a:lnTo>
                  <a:lnTo>
                    <a:pt x="50" y="51"/>
                  </a:lnTo>
                  <a:lnTo>
                    <a:pt x="62" y="40"/>
                  </a:lnTo>
                  <a:lnTo>
                    <a:pt x="75" y="30"/>
                  </a:lnTo>
                  <a:lnTo>
                    <a:pt x="89" y="21"/>
                  </a:lnTo>
                  <a:lnTo>
                    <a:pt x="104" y="14"/>
                  </a:lnTo>
                  <a:lnTo>
                    <a:pt x="120" y="8"/>
                  </a:lnTo>
                  <a:lnTo>
                    <a:pt x="136" y="4"/>
                  </a:lnTo>
                  <a:lnTo>
                    <a:pt x="153" y="1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8" y="1"/>
                  </a:lnTo>
                  <a:lnTo>
                    <a:pt x="204" y="4"/>
                  </a:lnTo>
                  <a:lnTo>
                    <a:pt x="221" y="8"/>
                  </a:lnTo>
                  <a:lnTo>
                    <a:pt x="237" y="14"/>
                  </a:lnTo>
                  <a:lnTo>
                    <a:pt x="252" y="21"/>
                  </a:lnTo>
                  <a:lnTo>
                    <a:pt x="265" y="30"/>
                  </a:lnTo>
                  <a:lnTo>
                    <a:pt x="278" y="40"/>
                  </a:lnTo>
                  <a:lnTo>
                    <a:pt x="290" y="51"/>
                  </a:lnTo>
                  <a:lnTo>
                    <a:pt x="301" y="63"/>
                  </a:lnTo>
                  <a:lnTo>
                    <a:pt x="311" y="76"/>
                  </a:lnTo>
                  <a:lnTo>
                    <a:pt x="320" y="89"/>
                  </a:lnTo>
                  <a:lnTo>
                    <a:pt x="327" y="104"/>
                  </a:lnTo>
                  <a:lnTo>
                    <a:pt x="333" y="120"/>
                  </a:lnTo>
                  <a:lnTo>
                    <a:pt x="337" y="137"/>
                  </a:lnTo>
                  <a:lnTo>
                    <a:pt x="340" y="153"/>
                  </a:lnTo>
                  <a:lnTo>
                    <a:pt x="341" y="171"/>
                  </a:lnTo>
                  <a:lnTo>
                    <a:pt x="341" y="171"/>
                  </a:lnTo>
                  <a:lnTo>
                    <a:pt x="340" y="188"/>
                  </a:lnTo>
                  <a:lnTo>
                    <a:pt x="337" y="205"/>
                  </a:lnTo>
                  <a:lnTo>
                    <a:pt x="333" y="221"/>
                  </a:lnTo>
                  <a:lnTo>
                    <a:pt x="327" y="237"/>
                  </a:lnTo>
                  <a:lnTo>
                    <a:pt x="320" y="252"/>
                  </a:lnTo>
                  <a:lnTo>
                    <a:pt x="311" y="266"/>
                  </a:lnTo>
                  <a:lnTo>
                    <a:pt x="301" y="279"/>
                  </a:lnTo>
                  <a:lnTo>
                    <a:pt x="290" y="291"/>
                  </a:lnTo>
                  <a:lnTo>
                    <a:pt x="278" y="302"/>
                  </a:lnTo>
                  <a:lnTo>
                    <a:pt x="265" y="311"/>
                  </a:lnTo>
                  <a:lnTo>
                    <a:pt x="252" y="320"/>
                  </a:lnTo>
                  <a:lnTo>
                    <a:pt x="237" y="327"/>
                  </a:lnTo>
                  <a:lnTo>
                    <a:pt x="221" y="333"/>
                  </a:lnTo>
                  <a:lnTo>
                    <a:pt x="204" y="338"/>
                  </a:lnTo>
                  <a:lnTo>
                    <a:pt x="188" y="340"/>
                  </a:lnTo>
                  <a:lnTo>
                    <a:pt x="170" y="341"/>
                  </a:lnTo>
                  <a:lnTo>
                    <a:pt x="170" y="341"/>
                  </a:lnTo>
                  <a:close/>
                  <a:moveTo>
                    <a:pt x="170" y="57"/>
                  </a:moveTo>
                  <a:lnTo>
                    <a:pt x="170" y="57"/>
                  </a:lnTo>
                  <a:lnTo>
                    <a:pt x="159" y="58"/>
                  </a:lnTo>
                  <a:lnTo>
                    <a:pt x="148" y="60"/>
                  </a:lnTo>
                  <a:lnTo>
                    <a:pt x="137" y="62"/>
                  </a:lnTo>
                  <a:lnTo>
                    <a:pt x="127" y="66"/>
                  </a:lnTo>
                  <a:lnTo>
                    <a:pt x="117" y="71"/>
                  </a:lnTo>
                  <a:lnTo>
                    <a:pt x="107" y="77"/>
                  </a:lnTo>
                  <a:lnTo>
                    <a:pt x="98" y="83"/>
                  </a:lnTo>
                  <a:lnTo>
                    <a:pt x="90" y="90"/>
                  </a:lnTo>
                  <a:lnTo>
                    <a:pt x="83" y="98"/>
                  </a:lnTo>
                  <a:lnTo>
                    <a:pt x="76" y="107"/>
                  </a:lnTo>
                  <a:lnTo>
                    <a:pt x="71" y="116"/>
                  </a:lnTo>
                  <a:lnTo>
                    <a:pt x="66" y="126"/>
                  </a:lnTo>
                  <a:lnTo>
                    <a:pt x="62" y="137"/>
                  </a:lnTo>
                  <a:lnTo>
                    <a:pt x="59" y="148"/>
                  </a:lnTo>
                  <a:lnTo>
                    <a:pt x="58" y="159"/>
                  </a:lnTo>
                  <a:lnTo>
                    <a:pt x="57" y="171"/>
                  </a:lnTo>
                  <a:lnTo>
                    <a:pt x="57" y="171"/>
                  </a:lnTo>
                  <a:lnTo>
                    <a:pt x="58" y="182"/>
                  </a:lnTo>
                  <a:lnTo>
                    <a:pt x="59" y="193"/>
                  </a:lnTo>
                  <a:lnTo>
                    <a:pt x="62" y="204"/>
                  </a:lnTo>
                  <a:lnTo>
                    <a:pt x="66" y="214"/>
                  </a:lnTo>
                  <a:lnTo>
                    <a:pt x="71" y="224"/>
                  </a:lnTo>
                  <a:lnTo>
                    <a:pt x="76" y="234"/>
                  </a:lnTo>
                  <a:lnTo>
                    <a:pt x="83" y="243"/>
                  </a:lnTo>
                  <a:lnTo>
                    <a:pt x="90" y="251"/>
                  </a:lnTo>
                  <a:lnTo>
                    <a:pt x="98" y="258"/>
                  </a:lnTo>
                  <a:lnTo>
                    <a:pt x="107" y="265"/>
                  </a:lnTo>
                  <a:lnTo>
                    <a:pt x="117" y="270"/>
                  </a:lnTo>
                  <a:lnTo>
                    <a:pt x="127" y="275"/>
                  </a:lnTo>
                  <a:lnTo>
                    <a:pt x="137" y="279"/>
                  </a:lnTo>
                  <a:lnTo>
                    <a:pt x="148" y="282"/>
                  </a:lnTo>
                  <a:lnTo>
                    <a:pt x="159" y="283"/>
                  </a:lnTo>
                  <a:lnTo>
                    <a:pt x="170" y="284"/>
                  </a:lnTo>
                  <a:lnTo>
                    <a:pt x="170" y="284"/>
                  </a:lnTo>
                  <a:lnTo>
                    <a:pt x="182" y="283"/>
                  </a:lnTo>
                  <a:lnTo>
                    <a:pt x="193" y="282"/>
                  </a:lnTo>
                  <a:lnTo>
                    <a:pt x="204" y="279"/>
                  </a:lnTo>
                  <a:lnTo>
                    <a:pt x="215" y="275"/>
                  </a:lnTo>
                  <a:lnTo>
                    <a:pt x="225" y="270"/>
                  </a:lnTo>
                  <a:lnTo>
                    <a:pt x="234" y="265"/>
                  </a:lnTo>
                  <a:lnTo>
                    <a:pt x="243" y="258"/>
                  </a:lnTo>
                  <a:lnTo>
                    <a:pt x="251" y="251"/>
                  </a:lnTo>
                  <a:lnTo>
                    <a:pt x="258" y="243"/>
                  </a:lnTo>
                  <a:lnTo>
                    <a:pt x="264" y="234"/>
                  </a:lnTo>
                  <a:lnTo>
                    <a:pt x="270" y="224"/>
                  </a:lnTo>
                  <a:lnTo>
                    <a:pt x="275" y="214"/>
                  </a:lnTo>
                  <a:lnTo>
                    <a:pt x="279" y="204"/>
                  </a:lnTo>
                  <a:lnTo>
                    <a:pt x="281" y="193"/>
                  </a:lnTo>
                  <a:lnTo>
                    <a:pt x="283" y="182"/>
                  </a:lnTo>
                  <a:lnTo>
                    <a:pt x="284" y="171"/>
                  </a:lnTo>
                  <a:lnTo>
                    <a:pt x="284" y="171"/>
                  </a:lnTo>
                  <a:lnTo>
                    <a:pt x="283" y="159"/>
                  </a:lnTo>
                  <a:lnTo>
                    <a:pt x="281" y="148"/>
                  </a:lnTo>
                  <a:lnTo>
                    <a:pt x="279" y="137"/>
                  </a:lnTo>
                  <a:lnTo>
                    <a:pt x="275" y="126"/>
                  </a:lnTo>
                  <a:lnTo>
                    <a:pt x="270" y="116"/>
                  </a:lnTo>
                  <a:lnTo>
                    <a:pt x="264" y="107"/>
                  </a:lnTo>
                  <a:lnTo>
                    <a:pt x="258" y="98"/>
                  </a:lnTo>
                  <a:lnTo>
                    <a:pt x="251" y="90"/>
                  </a:lnTo>
                  <a:lnTo>
                    <a:pt x="243" y="83"/>
                  </a:lnTo>
                  <a:lnTo>
                    <a:pt x="234" y="77"/>
                  </a:lnTo>
                  <a:lnTo>
                    <a:pt x="225" y="71"/>
                  </a:lnTo>
                  <a:lnTo>
                    <a:pt x="215" y="66"/>
                  </a:lnTo>
                  <a:lnTo>
                    <a:pt x="204" y="62"/>
                  </a:lnTo>
                  <a:lnTo>
                    <a:pt x="193" y="60"/>
                  </a:lnTo>
                  <a:lnTo>
                    <a:pt x="182" y="58"/>
                  </a:lnTo>
                  <a:lnTo>
                    <a:pt x="170" y="57"/>
                  </a:lnTo>
                  <a:lnTo>
                    <a:pt x="17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3">
              <a:extLst>
                <a:ext uri="{FF2B5EF4-FFF2-40B4-BE49-F238E27FC236}">
                  <a16:creationId xmlns:a16="http://schemas.microsoft.com/office/drawing/2014/main" id="{05E01182-9CC1-43ED-8C57-DD8CDEA915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8963" y="3175001"/>
              <a:ext cx="134938" cy="74613"/>
            </a:xfrm>
            <a:custGeom>
              <a:avLst/>
              <a:gdLst>
                <a:gd name="T0" fmla="*/ 28 w 510"/>
                <a:gd name="T1" fmla="*/ 284 h 284"/>
                <a:gd name="T2" fmla="*/ 22 w 510"/>
                <a:gd name="T3" fmla="*/ 283 h 284"/>
                <a:gd name="T4" fmla="*/ 12 w 510"/>
                <a:gd name="T5" fmla="*/ 279 h 284"/>
                <a:gd name="T6" fmla="*/ 5 w 510"/>
                <a:gd name="T7" fmla="*/ 271 h 284"/>
                <a:gd name="T8" fmla="*/ 0 w 510"/>
                <a:gd name="T9" fmla="*/ 261 h 284"/>
                <a:gd name="T10" fmla="*/ 0 w 510"/>
                <a:gd name="T11" fmla="*/ 255 h 284"/>
                <a:gd name="T12" fmla="*/ 1 w 510"/>
                <a:gd name="T13" fmla="*/ 229 h 284"/>
                <a:gd name="T14" fmla="*/ 5 w 510"/>
                <a:gd name="T15" fmla="*/ 204 h 284"/>
                <a:gd name="T16" fmla="*/ 11 w 510"/>
                <a:gd name="T17" fmla="*/ 179 h 284"/>
                <a:gd name="T18" fmla="*/ 20 w 510"/>
                <a:gd name="T19" fmla="*/ 156 h 284"/>
                <a:gd name="T20" fmla="*/ 43 w 510"/>
                <a:gd name="T21" fmla="*/ 112 h 284"/>
                <a:gd name="T22" fmla="*/ 74 w 510"/>
                <a:gd name="T23" fmla="*/ 75 h 284"/>
                <a:gd name="T24" fmla="*/ 112 w 510"/>
                <a:gd name="T25" fmla="*/ 43 h 284"/>
                <a:gd name="T26" fmla="*/ 155 w 510"/>
                <a:gd name="T27" fmla="*/ 20 h 284"/>
                <a:gd name="T28" fmla="*/ 178 w 510"/>
                <a:gd name="T29" fmla="*/ 11 h 284"/>
                <a:gd name="T30" fmla="*/ 203 w 510"/>
                <a:gd name="T31" fmla="*/ 5 h 284"/>
                <a:gd name="T32" fmla="*/ 229 w 510"/>
                <a:gd name="T33" fmla="*/ 1 h 284"/>
                <a:gd name="T34" fmla="*/ 254 w 510"/>
                <a:gd name="T35" fmla="*/ 0 h 284"/>
                <a:gd name="T36" fmla="*/ 267 w 510"/>
                <a:gd name="T37" fmla="*/ 0 h 284"/>
                <a:gd name="T38" fmla="*/ 293 w 510"/>
                <a:gd name="T39" fmla="*/ 3 h 284"/>
                <a:gd name="T40" fmla="*/ 318 w 510"/>
                <a:gd name="T41" fmla="*/ 8 h 284"/>
                <a:gd name="T42" fmla="*/ 342 w 510"/>
                <a:gd name="T43" fmla="*/ 15 h 284"/>
                <a:gd name="T44" fmla="*/ 376 w 510"/>
                <a:gd name="T45" fmla="*/ 30 h 284"/>
                <a:gd name="T46" fmla="*/ 417 w 510"/>
                <a:gd name="T47" fmla="*/ 59 h 284"/>
                <a:gd name="T48" fmla="*/ 451 w 510"/>
                <a:gd name="T49" fmla="*/ 93 h 284"/>
                <a:gd name="T50" fmla="*/ 478 w 510"/>
                <a:gd name="T51" fmla="*/ 133 h 284"/>
                <a:gd name="T52" fmla="*/ 494 w 510"/>
                <a:gd name="T53" fmla="*/ 168 h 284"/>
                <a:gd name="T54" fmla="*/ 502 w 510"/>
                <a:gd name="T55" fmla="*/ 191 h 284"/>
                <a:gd name="T56" fmla="*/ 507 w 510"/>
                <a:gd name="T57" fmla="*/ 216 h 284"/>
                <a:gd name="T58" fmla="*/ 510 w 510"/>
                <a:gd name="T59" fmla="*/ 242 h 284"/>
                <a:gd name="T60" fmla="*/ 510 w 510"/>
                <a:gd name="T61" fmla="*/ 255 h 284"/>
                <a:gd name="T62" fmla="*/ 508 w 510"/>
                <a:gd name="T63" fmla="*/ 266 h 284"/>
                <a:gd name="T64" fmla="*/ 502 w 510"/>
                <a:gd name="T65" fmla="*/ 275 h 284"/>
                <a:gd name="T66" fmla="*/ 492 w 510"/>
                <a:gd name="T67" fmla="*/ 281 h 284"/>
                <a:gd name="T68" fmla="*/ 481 w 510"/>
                <a:gd name="T69" fmla="*/ 284 h 284"/>
                <a:gd name="T70" fmla="*/ 58 w 510"/>
                <a:gd name="T71" fmla="*/ 226 h 284"/>
                <a:gd name="T72" fmla="*/ 451 w 510"/>
                <a:gd name="T73" fmla="*/ 226 h 284"/>
                <a:gd name="T74" fmla="*/ 443 w 510"/>
                <a:gd name="T75" fmla="*/ 192 h 284"/>
                <a:gd name="T76" fmla="*/ 429 w 510"/>
                <a:gd name="T77" fmla="*/ 160 h 284"/>
                <a:gd name="T78" fmla="*/ 409 w 510"/>
                <a:gd name="T79" fmla="*/ 130 h 284"/>
                <a:gd name="T80" fmla="*/ 384 w 510"/>
                <a:gd name="T81" fmla="*/ 106 h 284"/>
                <a:gd name="T82" fmla="*/ 357 w 510"/>
                <a:gd name="T83" fmla="*/ 85 h 284"/>
                <a:gd name="T84" fmla="*/ 325 w 510"/>
                <a:gd name="T85" fmla="*/ 70 h 284"/>
                <a:gd name="T86" fmla="*/ 290 w 510"/>
                <a:gd name="T87" fmla="*/ 60 h 284"/>
                <a:gd name="T88" fmla="*/ 254 w 510"/>
                <a:gd name="T89" fmla="*/ 57 h 284"/>
                <a:gd name="T90" fmla="*/ 236 w 510"/>
                <a:gd name="T91" fmla="*/ 58 h 284"/>
                <a:gd name="T92" fmla="*/ 201 w 510"/>
                <a:gd name="T93" fmla="*/ 64 h 284"/>
                <a:gd name="T94" fmla="*/ 167 w 510"/>
                <a:gd name="T95" fmla="*/ 77 h 284"/>
                <a:gd name="T96" fmla="*/ 138 w 510"/>
                <a:gd name="T97" fmla="*/ 95 h 284"/>
                <a:gd name="T98" fmla="*/ 112 w 510"/>
                <a:gd name="T99" fmla="*/ 117 h 284"/>
                <a:gd name="T100" fmla="*/ 89 w 510"/>
                <a:gd name="T101" fmla="*/ 144 h 284"/>
                <a:gd name="T102" fmla="*/ 72 w 510"/>
                <a:gd name="T103" fmla="*/ 176 h 284"/>
                <a:gd name="T104" fmla="*/ 61 w 510"/>
                <a:gd name="T105" fmla="*/ 209 h 284"/>
                <a:gd name="T106" fmla="*/ 58 w 510"/>
                <a:gd name="T107" fmla="*/ 22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0" h="284">
                  <a:moveTo>
                    <a:pt x="481" y="284"/>
                  </a:moveTo>
                  <a:lnTo>
                    <a:pt x="28" y="284"/>
                  </a:lnTo>
                  <a:lnTo>
                    <a:pt x="28" y="284"/>
                  </a:lnTo>
                  <a:lnTo>
                    <a:pt x="22" y="283"/>
                  </a:lnTo>
                  <a:lnTo>
                    <a:pt x="17" y="281"/>
                  </a:lnTo>
                  <a:lnTo>
                    <a:pt x="12" y="279"/>
                  </a:lnTo>
                  <a:lnTo>
                    <a:pt x="8" y="275"/>
                  </a:lnTo>
                  <a:lnTo>
                    <a:pt x="5" y="271"/>
                  </a:lnTo>
                  <a:lnTo>
                    <a:pt x="2" y="266"/>
                  </a:lnTo>
                  <a:lnTo>
                    <a:pt x="0" y="261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42"/>
                  </a:lnTo>
                  <a:lnTo>
                    <a:pt x="1" y="229"/>
                  </a:lnTo>
                  <a:lnTo>
                    <a:pt x="3" y="216"/>
                  </a:lnTo>
                  <a:lnTo>
                    <a:pt x="5" y="204"/>
                  </a:lnTo>
                  <a:lnTo>
                    <a:pt x="8" y="191"/>
                  </a:lnTo>
                  <a:lnTo>
                    <a:pt x="11" y="179"/>
                  </a:lnTo>
                  <a:lnTo>
                    <a:pt x="15" y="168"/>
                  </a:lnTo>
                  <a:lnTo>
                    <a:pt x="20" y="156"/>
                  </a:lnTo>
                  <a:lnTo>
                    <a:pt x="30" y="133"/>
                  </a:lnTo>
                  <a:lnTo>
                    <a:pt x="43" y="112"/>
                  </a:lnTo>
                  <a:lnTo>
                    <a:pt x="58" y="93"/>
                  </a:lnTo>
                  <a:lnTo>
                    <a:pt x="74" y="75"/>
                  </a:lnTo>
                  <a:lnTo>
                    <a:pt x="92" y="59"/>
                  </a:lnTo>
                  <a:lnTo>
                    <a:pt x="112" y="43"/>
                  </a:lnTo>
                  <a:lnTo>
                    <a:pt x="133" y="30"/>
                  </a:lnTo>
                  <a:lnTo>
                    <a:pt x="155" y="20"/>
                  </a:lnTo>
                  <a:lnTo>
                    <a:pt x="167" y="15"/>
                  </a:lnTo>
                  <a:lnTo>
                    <a:pt x="178" y="11"/>
                  </a:lnTo>
                  <a:lnTo>
                    <a:pt x="190" y="8"/>
                  </a:lnTo>
                  <a:lnTo>
                    <a:pt x="203" y="5"/>
                  </a:lnTo>
                  <a:lnTo>
                    <a:pt x="216" y="3"/>
                  </a:lnTo>
                  <a:lnTo>
                    <a:pt x="229" y="1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67" y="0"/>
                  </a:lnTo>
                  <a:lnTo>
                    <a:pt x="280" y="1"/>
                  </a:lnTo>
                  <a:lnTo>
                    <a:pt x="293" y="3"/>
                  </a:lnTo>
                  <a:lnTo>
                    <a:pt x="306" y="5"/>
                  </a:lnTo>
                  <a:lnTo>
                    <a:pt x="318" y="8"/>
                  </a:lnTo>
                  <a:lnTo>
                    <a:pt x="330" y="11"/>
                  </a:lnTo>
                  <a:lnTo>
                    <a:pt x="342" y="15"/>
                  </a:lnTo>
                  <a:lnTo>
                    <a:pt x="354" y="20"/>
                  </a:lnTo>
                  <a:lnTo>
                    <a:pt x="376" y="30"/>
                  </a:lnTo>
                  <a:lnTo>
                    <a:pt x="396" y="43"/>
                  </a:lnTo>
                  <a:lnTo>
                    <a:pt x="417" y="59"/>
                  </a:lnTo>
                  <a:lnTo>
                    <a:pt x="435" y="75"/>
                  </a:lnTo>
                  <a:lnTo>
                    <a:pt x="451" y="93"/>
                  </a:lnTo>
                  <a:lnTo>
                    <a:pt x="466" y="112"/>
                  </a:lnTo>
                  <a:lnTo>
                    <a:pt x="478" y="133"/>
                  </a:lnTo>
                  <a:lnTo>
                    <a:pt x="489" y="156"/>
                  </a:lnTo>
                  <a:lnTo>
                    <a:pt x="494" y="168"/>
                  </a:lnTo>
                  <a:lnTo>
                    <a:pt x="498" y="179"/>
                  </a:lnTo>
                  <a:lnTo>
                    <a:pt x="502" y="191"/>
                  </a:lnTo>
                  <a:lnTo>
                    <a:pt x="505" y="204"/>
                  </a:lnTo>
                  <a:lnTo>
                    <a:pt x="507" y="216"/>
                  </a:lnTo>
                  <a:lnTo>
                    <a:pt x="509" y="229"/>
                  </a:lnTo>
                  <a:lnTo>
                    <a:pt x="510" y="242"/>
                  </a:lnTo>
                  <a:lnTo>
                    <a:pt x="510" y="255"/>
                  </a:lnTo>
                  <a:lnTo>
                    <a:pt x="510" y="255"/>
                  </a:lnTo>
                  <a:lnTo>
                    <a:pt x="509" y="261"/>
                  </a:lnTo>
                  <a:lnTo>
                    <a:pt x="508" y="266"/>
                  </a:lnTo>
                  <a:lnTo>
                    <a:pt x="505" y="271"/>
                  </a:lnTo>
                  <a:lnTo>
                    <a:pt x="502" y="275"/>
                  </a:lnTo>
                  <a:lnTo>
                    <a:pt x="497" y="279"/>
                  </a:lnTo>
                  <a:lnTo>
                    <a:pt x="492" y="281"/>
                  </a:lnTo>
                  <a:lnTo>
                    <a:pt x="486" y="283"/>
                  </a:lnTo>
                  <a:lnTo>
                    <a:pt x="481" y="284"/>
                  </a:lnTo>
                  <a:lnTo>
                    <a:pt x="481" y="284"/>
                  </a:lnTo>
                  <a:close/>
                  <a:moveTo>
                    <a:pt x="58" y="226"/>
                  </a:moveTo>
                  <a:lnTo>
                    <a:pt x="451" y="226"/>
                  </a:lnTo>
                  <a:lnTo>
                    <a:pt x="451" y="226"/>
                  </a:lnTo>
                  <a:lnTo>
                    <a:pt x="447" y="209"/>
                  </a:lnTo>
                  <a:lnTo>
                    <a:pt x="443" y="192"/>
                  </a:lnTo>
                  <a:lnTo>
                    <a:pt x="436" y="176"/>
                  </a:lnTo>
                  <a:lnTo>
                    <a:pt x="429" y="160"/>
                  </a:lnTo>
                  <a:lnTo>
                    <a:pt x="420" y="144"/>
                  </a:lnTo>
                  <a:lnTo>
                    <a:pt x="409" y="130"/>
                  </a:lnTo>
                  <a:lnTo>
                    <a:pt x="397" y="117"/>
                  </a:lnTo>
                  <a:lnTo>
                    <a:pt x="384" y="106"/>
                  </a:lnTo>
                  <a:lnTo>
                    <a:pt x="371" y="95"/>
                  </a:lnTo>
                  <a:lnTo>
                    <a:pt x="357" y="85"/>
                  </a:lnTo>
                  <a:lnTo>
                    <a:pt x="341" y="77"/>
                  </a:lnTo>
                  <a:lnTo>
                    <a:pt x="325" y="70"/>
                  </a:lnTo>
                  <a:lnTo>
                    <a:pt x="309" y="64"/>
                  </a:lnTo>
                  <a:lnTo>
                    <a:pt x="290" y="60"/>
                  </a:lnTo>
                  <a:lnTo>
                    <a:pt x="273" y="58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36" y="58"/>
                  </a:lnTo>
                  <a:lnTo>
                    <a:pt x="218" y="60"/>
                  </a:lnTo>
                  <a:lnTo>
                    <a:pt x="201" y="64"/>
                  </a:lnTo>
                  <a:lnTo>
                    <a:pt x="183" y="70"/>
                  </a:lnTo>
                  <a:lnTo>
                    <a:pt x="167" y="77"/>
                  </a:lnTo>
                  <a:lnTo>
                    <a:pt x="152" y="85"/>
                  </a:lnTo>
                  <a:lnTo>
                    <a:pt x="138" y="95"/>
                  </a:lnTo>
                  <a:lnTo>
                    <a:pt x="124" y="106"/>
                  </a:lnTo>
                  <a:lnTo>
                    <a:pt x="112" y="117"/>
                  </a:lnTo>
                  <a:lnTo>
                    <a:pt x="100" y="130"/>
                  </a:lnTo>
                  <a:lnTo>
                    <a:pt x="89" y="144"/>
                  </a:lnTo>
                  <a:lnTo>
                    <a:pt x="80" y="160"/>
                  </a:lnTo>
                  <a:lnTo>
                    <a:pt x="72" y="176"/>
                  </a:lnTo>
                  <a:lnTo>
                    <a:pt x="66" y="192"/>
                  </a:lnTo>
                  <a:lnTo>
                    <a:pt x="61" y="209"/>
                  </a:lnTo>
                  <a:lnTo>
                    <a:pt x="58" y="226"/>
                  </a:lnTo>
                  <a:lnTo>
                    <a:pt x="58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4">
              <a:extLst>
                <a:ext uri="{FF2B5EF4-FFF2-40B4-BE49-F238E27FC236}">
                  <a16:creationId xmlns:a16="http://schemas.microsoft.com/office/drawing/2014/main" id="{D6DCFF13-CFF8-4E93-BE4D-CBC1EDFA2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2919413"/>
              <a:ext cx="120650" cy="14288"/>
            </a:xfrm>
            <a:custGeom>
              <a:avLst/>
              <a:gdLst>
                <a:gd name="T0" fmla="*/ 423 w 451"/>
                <a:gd name="T1" fmla="*/ 56 h 56"/>
                <a:gd name="T2" fmla="*/ 28 w 451"/>
                <a:gd name="T3" fmla="*/ 56 h 56"/>
                <a:gd name="T4" fmla="*/ 28 w 451"/>
                <a:gd name="T5" fmla="*/ 56 h 56"/>
                <a:gd name="T6" fmla="*/ 22 w 451"/>
                <a:gd name="T7" fmla="*/ 56 h 56"/>
                <a:gd name="T8" fmla="*/ 17 w 451"/>
                <a:gd name="T9" fmla="*/ 54 h 56"/>
                <a:gd name="T10" fmla="*/ 12 w 451"/>
                <a:gd name="T11" fmla="*/ 51 h 56"/>
                <a:gd name="T12" fmla="*/ 8 w 451"/>
                <a:gd name="T13" fmla="*/ 48 h 56"/>
                <a:gd name="T14" fmla="*/ 5 w 451"/>
                <a:gd name="T15" fmla="*/ 44 h 56"/>
                <a:gd name="T16" fmla="*/ 2 w 451"/>
                <a:gd name="T17" fmla="*/ 39 h 56"/>
                <a:gd name="T18" fmla="*/ 0 w 451"/>
                <a:gd name="T19" fmla="*/ 34 h 56"/>
                <a:gd name="T20" fmla="*/ 0 w 451"/>
                <a:gd name="T21" fmla="*/ 28 h 56"/>
                <a:gd name="T22" fmla="*/ 0 w 451"/>
                <a:gd name="T23" fmla="*/ 28 h 56"/>
                <a:gd name="T24" fmla="*/ 0 w 451"/>
                <a:gd name="T25" fmla="*/ 22 h 56"/>
                <a:gd name="T26" fmla="*/ 2 w 451"/>
                <a:gd name="T27" fmla="*/ 17 h 56"/>
                <a:gd name="T28" fmla="*/ 5 w 451"/>
                <a:gd name="T29" fmla="*/ 12 h 56"/>
                <a:gd name="T30" fmla="*/ 8 w 451"/>
                <a:gd name="T31" fmla="*/ 8 h 56"/>
                <a:gd name="T32" fmla="*/ 12 w 451"/>
                <a:gd name="T33" fmla="*/ 5 h 56"/>
                <a:gd name="T34" fmla="*/ 17 w 451"/>
                <a:gd name="T35" fmla="*/ 2 h 56"/>
                <a:gd name="T36" fmla="*/ 22 w 451"/>
                <a:gd name="T37" fmla="*/ 1 h 56"/>
                <a:gd name="T38" fmla="*/ 28 w 451"/>
                <a:gd name="T39" fmla="*/ 0 h 56"/>
                <a:gd name="T40" fmla="*/ 423 w 451"/>
                <a:gd name="T41" fmla="*/ 0 h 56"/>
                <a:gd name="T42" fmla="*/ 423 w 451"/>
                <a:gd name="T43" fmla="*/ 0 h 56"/>
                <a:gd name="T44" fmla="*/ 429 w 451"/>
                <a:gd name="T45" fmla="*/ 1 h 56"/>
                <a:gd name="T46" fmla="*/ 434 w 451"/>
                <a:gd name="T47" fmla="*/ 2 h 56"/>
                <a:gd name="T48" fmla="*/ 439 w 451"/>
                <a:gd name="T49" fmla="*/ 5 h 56"/>
                <a:gd name="T50" fmla="*/ 443 w 451"/>
                <a:gd name="T51" fmla="*/ 8 h 56"/>
                <a:gd name="T52" fmla="*/ 446 w 451"/>
                <a:gd name="T53" fmla="*/ 12 h 56"/>
                <a:gd name="T54" fmla="*/ 449 w 451"/>
                <a:gd name="T55" fmla="*/ 17 h 56"/>
                <a:gd name="T56" fmla="*/ 451 w 451"/>
                <a:gd name="T57" fmla="*/ 22 h 56"/>
                <a:gd name="T58" fmla="*/ 451 w 451"/>
                <a:gd name="T59" fmla="*/ 28 h 56"/>
                <a:gd name="T60" fmla="*/ 451 w 451"/>
                <a:gd name="T61" fmla="*/ 28 h 56"/>
                <a:gd name="T62" fmla="*/ 451 w 451"/>
                <a:gd name="T63" fmla="*/ 34 h 56"/>
                <a:gd name="T64" fmla="*/ 449 w 451"/>
                <a:gd name="T65" fmla="*/ 39 h 56"/>
                <a:gd name="T66" fmla="*/ 446 w 451"/>
                <a:gd name="T67" fmla="*/ 44 h 56"/>
                <a:gd name="T68" fmla="*/ 443 w 451"/>
                <a:gd name="T69" fmla="*/ 48 h 56"/>
                <a:gd name="T70" fmla="*/ 439 w 451"/>
                <a:gd name="T71" fmla="*/ 51 h 56"/>
                <a:gd name="T72" fmla="*/ 434 w 451"/>
                <a:gd name="T73" fmla="*/ 54 h 56"/>
                <a:gd name="T74" fmla="*/ 429 w 451"/>
                <a:gd name="T75" fmla="*/ 56 h 56"/>
                <a:gd name="T76" fmla="*/ 423 w 451"/>
                <a:gd name="T77" fmla="*/ 56 h 56"/>
                <a:gd name="T78" fmla="*/ 423 w 451"/>
                <a:gd name="T7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1" h="56">
                  <a:moveTo>
                    <a:pt x="423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9" y="1"/>
                  </a:lnTo>
                  <a:lnTo>
                    <a:pt x="434" y="2"/>
                  </a:lnTo>
                  <a:lnTo>
                    <a:pt x="439" y="5"/>
                  </a:lnTo>
                  <a:lnTo>
                    <a:pt x="443" y="8"/>
                  </a:lnTo>
                  <a:lnTo>
                    <a:pt x="446" y="12"/>
                  </a:lnTo>
                  <a:lnTo>
                    <a:pt x="449" y="17"/>
                  </a:lnTo>
                  <a:lnTo>
                    <a:pt x="451" y="22"/>
                  </a:lnTo>
                  <a:lnTo>
                    <a:pt x="451" y="28"/>
                  </a:lnTo>
                  <a:lnTo>
                    <a:pt x="451" y="28"/>
                  </a:lnTo>
                  <a:lnTo>
                    <a:pt x="451" y="34"/>
                  </a:lnTo>
                  <a:lnTo>
                    <a:pt x="449" y="39"/>
                  </a:lnTo>
                  <a:lnTo>
                    <a:pt x="446" y="44"/>
                  </a:lnTo>
                  <a:lnTo>
                    <a:pt x="443" y="48"/>
                  </a:lnTo>
                  <a:lnTo>
                    <a:pt x="439" y="51"/>
                  </a:lnTo>
                  <a:lnTo>
                    <a:pt x="434" y="54"/>
                  </a:lnTo>
                  <a:lnTo>
                    <a:pt x="429" y="56"/>
                  </a:lnTo>
                  <a:lnTo>
                    <a:pt x="423" y="56"/>
                  </a:lnTo>
                  <a:lnTo>
                    <a:pt x="42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5">
              <a:extLst>
                <a:ext uri="{FF2B5EF4-FFF2-40B4-BE49-F238E27FC236}">
                  <a16:creationId xmlns:a16="http://schemas.microsoft.com/office/drawing/2014/main" id="{E0EEE556-F4F4-4D8A-BBB4-6FC3A3CD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2949576"/>
              <a:ext cx="120650" cy="14288"/>
            </a:xfrm>
            <a:custGeom>
              <a:avLst/>
              <a:gdLst>
                <a:gd name="T0" fmla="*/ 423 w 451"/>
                <a:gd name="T1" fmla="*/ 56 h 56"/>
                <a:gd name="T2" fmla="*/ 28 w 451"/>
                <a:gd name="T3" fmla="*/ 56 h 56"/>
                <a:gd name="T4" fmla="*/ 28 w 451"/>
                <a:gd name="T5" fmla="*/ 56 h 56"/>
                <a:gd name="T6" fmla="*/ 22 w 451"/>
                <a:gd name="T7" fmla="*/ 56 h 56"/>
                <a:gd name="T8" fmla="*/ 17 w 451"/>
                <a:gd name="T9" fmla="*/ 54 h 56"/>
                <a:gd name="T10" fmla="*/ 12 w 451"/>
                <a:gd name="T11" fmla="*/ 52 h 56"/>
                <a:gd name="T12" fmla="*/ 8 w 451"/>
                <a:gd name="T13" fmla="*/ 48 h 56"/>
                <a:gd name="T14" fmla="*/ 5 w 451"/>
                <a:gd name="T15" fmla="*/ 44 h 56"/>
                <a:gd name="T16" fmla="*/ 2 w 451"/>
                <a:gd name="T17" fmla="*/ 39 h 56"/>
                <a:gd name="T18" fmla="*/ 0 w 451"/>
                <a:gd name="T19" fmla="*/ 34 h 56"/>
                <a:gd name="T20" fmla="*/ 0 w 451"/>
                <a:gd name="T21" fmla="*/ 28 h 56"/>
                <a:gd name="T22" fmla="*/ 0 w 451"/>
                <a:gd name="T23" fmla="*/ 28 h 56"/>
                <a:gd name="T24" fmla="*/ 0 w 451"/>
                <a:gd name="T25" fmla="*/ 23 h 56"/>
                <a:gd name="T26" fmla="*/ 2 w 451"/>
                <a:gd name="T27" fmla="*/ 17 h 56"/>
                <a:gd name="T28" fmla="*/ 5 w 451"/>
                <a:gd name="T29" fmla="*/ 13 h 56"/>
                <a:gd name="T30" fmla="*/ 8 w 451"/>
                <a:gd name="T31" fmla="*/ 8 h 56"/>
                <a:gd name="T32" fmla="*/ 12 w 451"/>
                <a:gd name="T33" fmla="*/ 5 h 56"/>
                <a:gd name="T34" fmla="*/ 17 w 451"/>
                <a:gd name="T35" fmla="*/ 2 h 56"/>
                <a:gd name="T36" fmla="*/ 22 w 451"/>
                <a:gd name="T37" fmla="*/ 1 h 56"/>
                <a:gd name="T38" fmla="*/ 28 w 451"/>
                <a:gd name="T39" fmla="*/ 0 h 56"/>
                <a:gd name="T40" fmla="*/ 423 w 451"/>
                <a:gd name="T41" fmla="*/ 0 h 56"/>
                <a:gd name="T42" fmla="*/ 423 w 451"/>
                <a:gd name="T43" fmla="*/ 0 h 56"/>
                <a:gd name="T44" fmla="*/ 429 w 451"/>
                <a:gd name="T45" fmla="*/ 1 h 56"/>
                <a:gd name="T46" fmla="*/ 434 w 451"/>
                <a:gd name="T47" fmla="*/ 2 h 56"/>
                <a:gd name="T48" fmla="*/ 439 w 451"/>
                <a:gd name="T49" fmla="*/ 5 h 56"/>
                <a:gd name="T50" fmla="*/ 443 w 451"/>
                <a:gd name="T51" fmla="*/ 8 h 56"/>
                <a:gd name="T52" fmla="*/ 446 w 451"/>
                <a:gd name="T53" fmla="*/ 13 h 56"/>
                <a:gd name="T54" fmla="*/ 449 w 451"/>
                <a:gd name="T55" fmla="*/ 17 h 56"/>
                <a:gd name="T56" fmla="*/ 451 w 451"/>
                <a:gd name="T57" fmla="*/ 23 h 56"/>
                <a:gd name="T58" fmla="*/ 451 w 451"/>
                <a:gd name="T59" fmla="*/ 28 h 56"/>
                <a:gd name="T60" fmla="*/ 451 w 451"/>
                <a:gd name="T61" fmla="*/ 28 h 56"/>
                <a:gd name="T62" fmla="*/ 451 w 451"/>
                <a:gd name="T63" fmla="*/ 34 h 56"/>
                <a:gd name="T64" fmla="*/ 449 w 451"/>
                <a:gd name="T65" fmla="*/ 39 h 56"/>
                <a:gd name="T66" fmla="*/ 446 w 451"/>
                <a:gd name="T67" fmla="*/ 44 h 56"/>
                <a:gd name="T68" fmla="*/ 443 w 451"/>
                <a:gd name="T69" fmla="*/ 48 h 56"/>
                <a:gd name="T70" fmla="*/ 439 w 451"/>
                <a:gd name="T71" fmla="*/ 52 h 56"/>
                <a:gd name="T72" fmla="*/ 434 w 451"/>
                <a:gd name="T73" fmla="*/ 54 h 56"/>
                <a:gd name="T74" fmla="*/ 429 w 451"/>
                <a:gd name="T75" fmla="*/ 56 h 56"/>
                <a:gd name="T76" fmla="*/ 423 w 451"/>
                <a:gd name="T77" fmla="*/ 56 h 56"/>
                <a:gd name="T78" fmla="*/ 423 w 451"/>
                <a:gd name="T7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1" h="56">
                  <a:moveTo>
                    <a:pt x="423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9" y="1"/>
                  </a:lnTo>
                  <a:lnTo>
                    <a:pt x="434" y="2"/>
                  </a:lnTo>
                  <a:lnTo>
                    <a:pt x="439" y="5"/>
                  </a:lnTo>
                  <a:lnTo>
                    <a:pt x="443" y="8"/>
                  </a:lnTo>
                  <a:lnTo>
                    <a:pt x="446" y="13"/>
                  </a:lnTo>
                  <a:lnTo>
                    <a:pt x="449" y="17"/>
                  </a:lnTo>
                  <a:lnTo>
                    <a:pt x="451" y="23"/>
                  </a:lnTo>
                  <a:lnTo>
                    <a:pt x="451" y="28"/>
                  </a:lnTo>
                  <a:lnTo>
                    <a:pt x="451" y="28"/>
                  </a:lnTo>
                  <a:lnTo>
                    <a:pt x="451" y="34"/>
                  </a:lnTo>
                  <a:lnTo>
                    <a:pt x="449" y="39"/>
                  </a:lnTo>
                  <a:lnTo>
                    <a:pt x="446" y="44"/>
                  </a:lnTo>
                  <a:lnTo>
                    <a:pt x="443" y="48"/>
                  </a:lnTo>
                  <a:lnTo>
                    <a:pt x="439" y="52"/>
                  </a:lnTo>
                  <a:lnTo>
                    <a:pt x="434" y="54"/>
                  </a:lnTo>
                  <a:lnTo>
                    <a:pt x="429" y="56"/>
                  </a:lnTo>
                  <a:lnTo>
                    <a:pt x="423" y="56"/>
                  </a:lnTo>
                  <a:lnTo>
                    <a:pt x="42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6">
              <a:extLst>
                <a:ext uri="{FF2B5EF4-FFF2-40B4-BE49-F238E27FC236}">
                  <a16:creationId xmlns:a16="http://schemas.microsoft.com/office/drawing/2014/main" id="{B969E6FE-CFDF-4BD1-A729-B2B52967F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2979738"/>
              <a:ext cx="120650" cy="14288"/>
            </a:xfrm>
            <a:custGeom>
              <a:avLst/>
              <a:gdLst>
                <a:gd name="T0" fmla="*/ 423 w 451"/>
                <a:gd name="T1" fmla="*/ 56 h 56"/>
                <a:gd name="T2" fmla="*/ 28 w 451"/>
                <a:gd name="T3" fmla="*/ 56 h 56"/>
                <a:gd name="T4" fmla="*/ 28 w 451"/>
                <a:gd name="T5" fmla="*/ 56 h 56"/>
                <a:gd name="T6" fmla="*/ 22 w 451"/>
                <a:gd name="T7" fmla="*/ 55 h 56"/>
                <a:gd name="T8" fmla="*/ 17 w 451"/>
                <a:gd name="T9" fmla="*/ 53 h 56"/>
                <a:gd name="T10" fmla="*/ 12 w 451"/>
                <a:gd name="T11" fmla="*/ 51 h 56"/>
                <a:gd name="T12" fmla="*/ 8 w 451"/>
                <a:gd name="T13" fmla="*/ 47 h 56"/>
                <a:gd name="T14" fmla="*/ 5 w 451"/>
                <a:gd name="T15" fmla="*/ 43 h 56"/>
                <a:gd name="T16" fmla="*/ 2 w 451"/>
                <a:gd name="T17" fmla="*/ 39 h 56"/>
                <a:gd name="T18" fmla="*/ 0 w 451"/>
                <a:gd name="T19" fmla="*/ 33 h 56"/>
                <a:gd name="T20" fmla="*/ 0 w 451"/>
                <a:gd name="T21" fmla="*/ 28 h 56"/>
                <a:gd name="T22" fmla="*/ 0 w 451"/>
                <a:gd name="T23" fmla="*/ 28 h 56"/>
                <a:gd name="T24" fmla="*/ 0 w 451"/>
                <a:gd name="T25" fmla="*/ 22 h 56"/>
                <a:gd name="T26" fmla="*/ 2 w 451"/>
                <a:gd name="T27" fmla="*/ 17 h 56"/>
                <a:gd name="T28" fmla="*/ 5 w 451"/>
                <a:gd name="T29" fmla="*/ 12 h 56"/>
                <a:gd name="T30" fmla="*/ 8 w 451"/>
                <a:gd name="T31" fmla="*/ 8 h 56"/>
                <a:gd name="T32" fmla="*/ 12 w 451"/>
                <a:gd name="T33" fmla="*/ 4 h 56"/>
                <a:gd name="T34" fmla="*/ 17 w 451"/>
                <a:gd name="T35" fmla="*/ 2 h 56"/>
                <a:gd name="T36" fmla="*/ 22 w 451"/>
                <a:gd name="T37" fmla="*/ 0 h 56"/>
                <a:gd name="T38" fmla="*/ 28 w 451"/>
                <a:gd name="T39" fmla="*/ 0 h 56"/>
                <a:gd name="T40" fmla="*/ 423 w 451"/>
                <a:gd name="T41" fmla="*/ 0 h 56"/>
                <a:gd name="T42" fmla="*/ 423 w 451"/>
                <a:gd name="T43" fmla="*/ 0 h 56"/>
                <a:gd name="T44" fmla="*/ 429 w 451"/>
                <a:gd name="T45" fmla="*/ 0 h 56"/>
                <a:gd name="T46" fmla="*/ 434 w 451"/>
                <a:gd name="T47" fmla="*/ 2 h 56"/>
                <a:gd name="T48" fmla="*/ 439 w 451"/>
                <a:gd name="T49" fmla="*/ 4 h 56"/>
                <a:gd name="T50" fmla="*/ 443 w 451"/>
                <a:gd name="T51" fmla="*/ 8 h 56"/>
                <a:gd name="T52" fmla="*/ 446 w 451"/>
                <a:gd name="T53" fmla="*/ 12 h 56"/>
                <a:gd name="T54" fmla="*/ 449 w 451"/>
                <a:gd name="T55" fmla="*/ 17 h 56"/>
                <a:gd name="T56" fmla="*/ 451 w 451"/>
                <a:gd name="T57" fmla="*/ 22 h 56"/>
                <a:gd name="T58" fmla="*/ 451 w 451"/>
                <a:gd name="T59" fmla="*/ 28 h 56"/>
                <a:gd name="T60" fmla="*/ 451 w 451"/>
                <a:gd name="T61" fmla="*/ 28 h 56"/>
                <a:gd name="T62" fmla="*/ 451 w 451"/>
                <a:gd name="T63" fmla="*/ 33 h 56"/>
                <a:gd name="T64" fmla="*/ 449 w 451"/>
                <a:gd name="T65" fmla="*/ 39 h 56"/>
                <a:gd name="T66" fmla="*/ 446 w 451"/>
                <a:gd name="T67" fmla="*/ 43 h 56"/>
                <a:gd name="T68" fmla="*/ 443 w 451"/>
                <a:gd name="T69" fmla="*/ 47 h 56"/>
                <a:gd name="T70" fmla="*/ 439 w 451"/>
                <a:gd name="T71" fmla="*/ 51 h 56"/>
                <a:gd name="T72" fmla="*/ 434 w 451"/>
                <a:gd name="T73" fmla="*/ 53 h 56"/>
                <a:gd name="T74" fmla="*/ 429 w 451"/>
                <a:gd name="T75" fmla="*/ 55 h 56"/>
                <a:gd name="T76" fmla="*/ 423 w 451"/>
                <a:gd name="T77" fmla="*/ 56 h 56"/>
                <a:gd name="T78" fmla="*/ 423 w 451"/>
                <a:gd name="T7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1" h="56">
                  <a:moveTo>
                    <a:pt x="423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3"/>
                  </a:lnTo>
                  <a:lnTo>
                    <a:pt x="12" y="51"/>
                  </a:lnTo>
                  <a:lnTo>
                    <a:pt x="8" y="47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9" y="0"/>
                  </a:lnTo>
                  <a:lnTo>
                    <a:pt x="434" y="2"/>
                  </a:lnTo>
                  <a:lnTo>
                    <a:pt x="439" y="4"/>
                  </a:lnTo>
                  <a:lnTo>
                    <a:pt x="443" y="8"/>
                  </a:lnTo>
                  <a:lnTo>
                    <a:pt x="446" y="12"/>
                  </a:lnTo>
                  <a:lnTo>
                    <a:pt x="449" y="17"/>
                  </a:lnTo>
                  <a:lnTo>
                    <a:pt x="451" y="22"/>
                  </a:lnTo>
                  <a:lnTo>
                    <a:pt x="451" y="28"/>
                  </a:lnTo>
                  <a:lnTo>
                    <a:pt x="451" y="28"/>
                  </a:lnTo>
                  <a:lnTo>
                    <a:pt x="451" y="33"/>
                  </a:lnTo>
                  <a:lnTo>
                    <a:pt x="449" y="39"/>
                  </a:lnTo>
                  <a:lnTo>
                    <a:pt x="446" y="43"/>
                  </a:lnTo>
                  <a:lnTo>
                    <a:pt x="443" y="47"/>
                  </a:lnTo>
                  <a:lnTo>
                    <a:pt x="439" y="51"/>
                  </a:lnTo>
                  <a:lnTo>
                    <a:pt x="434" y="53"/>
                  </a:lnTo>
                  <a:lnTo>
                    <a:pt x="429" y="55"/>
                  </a:lnTo>
                  <a:lnTo>
                    <a:pt x="423" y="56"/>
                  </a:lnTo>
                  <a:lnTo>
                    <a:pt x="42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8B619CC-B655-4E62-A72B-F19CC2EE4565}"/>
              </a:ext>
            </a:extLst>
          </p:cNvPr>
          <p:cNvGrpSpPr/>
          <p:nvPr/>
        </p:nvGrpSpPr>
        <p:grpSpPr>
          <a:xfrm>
            <a:off x="5850340" y="4993541"/>
            <a:ext cx="471880" cy="522520"/>
            <a:chOff x="6291263" y="5048251"/>
            <a:chExt cx="325438" cy="360363"/>
          </a:xfrm>
          <a:solidFill>
            <a:schemeClr val="bg1"/>
          </a:solidFill>
        </p:grpSpPr>
        <p:sp>
          <p:nvSpPr>
            <p:cNvPr id="91" name="Freeform 344">
              <a:extLst>
                <a:ext uri="{FF2B5EF4-FFF2-40B4-BE49-F238E27FC236}">
                  <a16:creationId xmlns:a16="http://schemas.microsoft.com/office/drawing/2014/main" id="{8E571657-4709-4C7B-9368-3334A04A7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263" y="5048251"/>
              <a:ext cx="325438" cy="360363"/>
            </a:xfrm>
            <a:custGeom>
              <a:avLst/>
              <a:gdLst>
                <a:gd name="T0" fmla="*/ 239 w 1231"/>
                <a:gd name="T1" fmla="*/ 1355 h 1360"/>
                <a:gd name="T2" fmla="*/ 226 w 1231"/>
                <a:gd name="T3" fmla="*/ 1021 h 1360"/>
                <a:gd name="T4" fmla="*/ 107 w 1231"/>
                <a:gd name="T5" fmla="*/ 916 h 1360"/>
                <a:gd name="T6" fmla="*/ 22 w 1231"/>
                <a:gd name="T7" fmla="*/ 746 h 1360"/>
                <a:gd name="T8" fmla="*/ 0 w 1231"/>
                <a:gd name="T9" fmla="*/ 570 h 1360"/>
                <a:gd name="T10" fmla="*/ 25 w 1231"/>
                <a:gd name="T11" fmla="*/ 399 h 1360"/>
                <a:gd name="T12" fmla="*/ 96 w 1231"/>
                <a:gd name="T13" fmla="*/ 249 h 1360"/>
                <a:gd name="T14" fmla="*/ 204 w 1231"/>
                <a:gd name="T15" fmla="*/ 128 h 1360"/>
                <a:gd name="T16" fmla="*/ 344 w 1231"/>
                <a:gd name="T17" fmla="*/ 44 h 1360"/>
                <a:gd name="T18" fmla="*/ 508 w 1231"/>
                <a:gd name="T19" fmla="*/ 3 h 1360"/>
                <a:gd name="T20" fmla="*/ 641 w 1231"/>
                <a:gd name="T21" fmla="*/ 5 h 1360"/>
                <a:gd name="T22" fmla="*/ 788 w 1231"/>
                <a:gd name="T23" fmla="*/ 41 h 1360"/>
                <a:gd name="T24" fmla="*/ 918 w 1231"/>
                <a:gd name="T25" fmla="*/ 111 h 1360"/>
                <a:gd name="T26" fmla="*/ 1023 w 1231"/>
                <a:gd name="T27" fmla="*/ 214 h 1360"/>
                <a:gd name="T28" fmla="*/ 1090 w 1231"/>
                <a:gd name="T29" fmla="*/ 345 h 1360"/>
                <a:gd name="T30" fmla="*/ 1109 w 1231"/>
                <a:gd name="T31" fmla="*/ 476 h 1360"/>
                <a:gd name="T32" fmla="*/ 1149 w 1231"/>
                <a:gd name="T33" fmla="*/ 558 h 1360"/>
                <a:gd name="T34" fmla="*/ 1225 w 1231"/>
                <a:gd name="T35" fmla="*/ 721 h 1360"/>
                <a:gd name="T36" fmla="*/ 1230 w 1231"/>
                <a:gd name="T37" fmla="*/ 778 h 1360"/>
                <a:gd name="T38" fmla="*/ 1219 w 1231"/>
                <a:gd name="T39" fmla="*/ 821 h 1360"/>
                <a:gd name="T40" fmla="*/ 1180 w 1231"/>
                <a:gd name="T41" fmla="*/ 848 h 1360"/>
                <a:gd name="T42" fmla="*/ 1107 w 1231"/>
                <a:gd name="T43" fmla="*/ 851 h 1360"/>
                <a:gd name="T44" fmla="*/ 1091 w 1231"/>
                <a:gd name="T45" fmla="*/ 1023 h 1360"/>
                <a:gd name="T46" fmla="*/ 1052 w 1231"/>
                <a:gd name="T47" fmla="*/ 1108 h 1360"/>
                <a:gd name="T48" fmla="*/ 1006 w 1231"/>
                <a:gd name="T49" fmla="*/ 1140 h 1360"/>
                <a:gd name="T50" fmla="*/ 886 w 1231"/>
                <a:gd name="T51" fmla="*/ 1162 h 1360"/>
                <a:gd name="T52" fmla="*/ 845 w 1231"/>
                <a:gd name="T53" fmla="*/ 1348 h 1360"/>
                <a:gd name="T54" fmla="*/ 822 w 1231"/>
                <a:gd name="T55" fmla="*/ 1360 h 1360"/>
                <a:gd name="T56" fmla="*/ 796 w 1231"/>
                <a:gd name="T57" fmla="*/ 1124 h 1360"/>
                <a:gd name="T58" fmla="*/ 815 w 1231"/>
                <a:gd name="T59" fmla="*/ 1107 h 1360"/>
                <a:gd name="T60" fmla="*/ 948 w 1231"/>
                <a:gd name="T61" fmla="*/ 1098 h 1360"/>
                <a:gd name="T62" fmla="*/ 1007 w 1231"/>
                <a:gd name="T63" fmla="*/ 1072 h 1360"/>
                <a:gd name="T64" fmla="*/ 1031 w 1231"/>
                <a:gd name="T65" fmla="*/ 1029 h 1360"/>
                <a:gd name="T66" fmla="*/ 1050 w 1231"/>
                <a:gd name="T67" fmla="*/ 856 h 1360"/>
                <a:gd name="T68" fmla="*/ 1058 w 1231"/>
                <a:gd name="T69" fmla="*/ 802 h 1360"/>
                <a:gd name="T70" fmla="*/ 1079 w 1231"/>
                <a:gd name="T71" fmla="*/ 793 h 1360"/>
                <a:gd name="T72" fmla="*/ 1168 w 1231"/>
                <a:gd name="T73" fmla="*/ 792 h 1360"/>
                <a:gd name="T74" fmla="*/ 1173 w 1231"/>
                <a:gd name="T75" fmla="*/ 767 h 1360"/>
                <a:gd name="T76" fmla="*/ 1160 w 1231"/>
                <a:gd name="T77" fmla="*/ 705 h 1360"/>
                <a:gd name="T78" fmla="*/ 1079 w 1231"/>
                <a:gd name="T79" fmla="*/ 550 h 1360"/>
                <a:gd name="T80" fmla="*/ 1052 w 1231"/>
                <a:gd name="T81" fmla="*/ 476 h 1360"/>
                <a:gd name="T82" fmla="*/ 1028 w 1231"/>
                <a:gd name="T83" fmla="*/ 340 h 1360"/>
                <a:gd name="T84" fmla="*/ 961 w 1231"/>
                <a:gd name="T85" fmla="*/ 228 h 1360"/>
                <a:gd name="T86" fmla="*/ 863 w 1231"/>
                <a:gd name="T87" fmla="*/ 142 h 1360"/>
                <a:gd name="T88" fmla="*/ 743 w 1231"/>
                <a:gd name="T89" fmla="*/ 85 h 1360"/>
                <a:gd name="T90" fmla="*/ 611 w 1231"/>
                <a:gd name="T91" fmla="*/ 58 h 1360"/>
                <a:gd name="T92" fmla="*/ 488 w 1231"/>
                <a:gd name="T93" fmla="*/ 62 h 1360"/>
                <a:gd name="T94" fmla="*/ 343 w 1231"/>
                <a:gd name="T95" fmla="*/ 107 h 1360"/>
                <a:gd name="T96" fmla="*/ 222 w 1231"/>
                <a:gd name="T97" fmla="*/ 188 h 1360"/>
                <a:gd name="T98" fmla="*/ 129 w 1231"/>
                <a:gd name="T99" fmla="*/ 302 h 1360"/>
                <a:gd name="T100" fmla="*/ 72 w 1231"/>
                <a:gd name="T101" fmla="*/ 440 h 1360"/>
                <a:gd name="T102" fmla="*/ 56 w 1231"/>
                <a:gd name="T103" fmla="*/ 570 h 1360"/>
                <a:gd name="T104" fmla="*/ 87 w 1231"/>
                <a:gd name="T105" fmla="*/ 761 h 1360"/>
                <a:gd name="T106" fmla="*/ 177 w 1231"/>
                <a:gd name="T107" fmla="*/ 908 h 1360"/>
                <a:gd name="T108" fmla="*/ 275 w 1231"/>
                <a:gd name="T109" fmla="*/ 985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1" h="1360">
                  <a:moveTo>
                    <a:pt x="822" y="1360"/>
                  </a:moveTo>
                  <a:lnTo>
                    <a:pt x="254" y="1360"/>
                  </a:lnTo>
                  <a:lnTo>
                    <a:pt x="254" y="1360"/>
                  </a:lnTo>
                  <a:lnTo>
                    <a:pt x="249" y="1359"/>
                  </a:lnTo>
                  <a:lnTo>
                    <a:pt x="244" y="1358"/>
                  </a:lnTo>
                  <a:lnTo>
                    <a:pt x="239" y="1355"/>
                  </a:lnTo>
                  <a:lnTo>
                    <a:pt x="235" y="1352"/>
                  </a:lnTo>
                  <a:lnTo>
                    <a:pt x="231" y="1348"/>
                  </a:lnTo>
                  <a:lnTo>
                    <a:pt x="229" y="1343"/>
                  </a:lnTo>
                  <a:lnTo>
                    <a:pt x="227" y="1338"/>
                  </a:lnTo>
                  <a:lnTo>
                    <a:pt x="226" y="1332"/>
                  </a:lnTo>
                  <a:lnTo>
                    <a:pt x="226" y="1021"/>
                  </a:lnTo>
                  <a:lnTo>
                    <a:pt x="226" y="1021"/>
                  </a:lnTo>
                  <a:lnTo>
                    <a:pt x="199" y="1002"/>
                  </a:lnTo>
                  <a:lnTo>
                    <a:pt x="173" y="982"/>
                  </a:lnTo>
                  <a:lnTo>
                    <a:pt x="149" y="961"/>
                  </a:lnTo>
                  <a:lnTo>
                    <a:pt x="127" y="939"/>
                  </a:lnTo>
                  <a:lnTo>
                    <a:pt x="107" y="916"/>
                  </a:lnTo>
                  <a:lnTo>
                    <a:pt x="89" y="890"/>
                  </a:lnTo>
                  <a:lnTo>
                    <a:pt x="71" y="864"/>
                  </a:lnTo>
                  <a:lnTo>
                    <a:pt x="56" y="836"/>
                  </a:lnTo>
                  <a:lnTo>
                    <a:pt x="43" y="808"/>
                  </a:lnTo>
                  <a:lnTo>
                    <a:pt x="32" y="777"/>
                  </a:lnTo>
                  <a:lnTo>
                    <a:pt x="22" y="746"/>
                  </a:lnTo>
                  <a:lnTo>
                    <a:pt x="14" y="714"/>
                  </a:lnTo>
                  <a:lnTo>
                    <a:pt x="8" y="679"/>
                  </a:lnTo>
                  <a:lnTo>
                    <a:pt x="3" y="644"/>
                  </a:lnTo>
                  <a:lnTo>
                    <a:pt x="1" y="608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1" y="540"/>
                  </a:lnTo>
                  <a:lnTo>
                    <a:pt x="3" y="511"/>
                  </a:lnTo>
                  <a:lnTo>
                    <a:pt x="6" y="482"/>
                  </a:lnTo>
                  <a:lnTo>
                    <a:pt x="11" y="454"/>
                  </a:lnTo>
                  <a:lnTo>
                    <a:pt x="17" y="426"/>
                  </a:lnTo>
                  <a:lnTo>
                    <a:pt x="25" y="399"/>
                  </a:lnTo>
                  <a:lnTo>
                    <a:pt x="33" y="372"/>
                  </a:lnTo>
                  <a:lnTo>
                    <a:pt x="43" y="346"/>
                  </a:lnTo>
                  <a:lnTo>
                    <a:pt x="54" y="321"/>
                  </a:lnTo>
                  <a:lnTo>
                    <a:pt x="67" y="296"/>
                  </a:lnTo>
                  <a:lnTo>
                    <a:pt x="81" y="272"/>
                  </a:lnTo>
                  <a:lnTo>
                    <a:pt x="96" y="249"/>
                  </a:lnTo>
                  <a:lnTo>
                    <a:pt x="111" y="227"/>
                  </a:lnTo>
                  <a:lnTo>
                    <a:pt x="128" y="206"/>
                  </a:lnTo>
                  <a:lnTo>
                    <a:pt x="145" y="184"/>
                  </a:lnTo>
                  <a:lnTo>
                    <a:pt x="164" y="165"/>
                  </a:lnTo>
                  <a:lnTo>
                    <a:pt x="184" y="146"/>
                  </a:lnTo>
                  <a:lnTo>
                    <a:pt x="204" y="128"/>
                  </a:lnTo>
                  <a:lnTo>
                    <a:pt x="225" y="112"/>
                  </a:lnTo>
                  <a:lnTo>
                    <a:pt x="247" y="96"/>
                  </a:lnTo>
                  <a:lnTo>
                    <a:pt x="270" y="81"/>
                  </a:lnTo>
                  <a:lnTo>
                    <a:pt x="295" y="67"/>
                  </a:lnTo>
                  <a:lnTo>
                    <a:pt x="319" y="55"/>
                  </a:lnTo>
                  <a:lnTo>
                    <a:pt x="344" y="44"/>
                  </a:lnTo>
                  <a:lnTo>
                    <a:pt x="369" y="34"/>
                  </a:lnTo>
                  <a:lnTo>
                    <a:pt x="397" y="25"/>
                  </a:lnTo>
                  <a:lnTo>
                    <a:pt x="423" y="18"/>
                  </a:lnTo>
                  <a:lnTo>
                    <a:pt x="451" y="11"/>
                  </a:lnTo>
                  <a:lnTo>
                    <a:pt x="480" y="6"/>
                  </a:lnTo>
                  <a:lnTo>
                    <a:pt x="508" y="3"/>
                  </a:lnTo>
                  <a:lnTo>
                    <a:pt x="537" y="1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92" y="1"/>
                  </a:lnTo>
                  <a:lnTo>
                    <a:pt x="617" y="2"/>
                  </a:lnTo>
                  <a:lnTo>
                    <a:pt x="641" y="5"/>
                  </a:lnTo>
                  <a:lnTo>
                    <a:pt x="666" y="8"/>
                  </a:lnTo>
                  <a:lnTo>
                    <a:pt x="691" y="13"/>
                  </a:lnTo>
                  <a:lnTo>
                    <a:pt x="716" y="18"/>
                  </a:lnTo>
                  <a:lnTo>
                    <a:pt x="740" y="25"/>
                  </a:lnTo>
                  <a:lnTo>
                    <a:pt x="763" y="32"/>
                  </a:lnTo>
                  <a:lnTo>
                    <a:pt x="788" y="41"/>
                  </a:lnTo>
                  <a:lnTo>
                    <a:pt x="811" y="50"/>
                  </a:lnTo>
                  <a:lnTo>
                    <a:pt x="833" y="60"/>
                  </a:lnTo>
                  <a:lnTo>
                    <a:pt x="855" y="71"/>
                  </a:lnTo>
                  <a:lnTo>
                    <a:pt x="876" y="84"/>
                  </a:lnTo>
                  <a:lnTo>
                    <a:pt x="898" y="98"/>
                  </a:lnTo>
                  <a:lnTo>
                    <a:pt x="918" y="111"/>
                  </a:lnTo>
                  <a:lnTo>
                    <a:pt x="937" y="126"/>
                  </a:lnTo>
                  <a:lnTo>
                    <a:pt x="956" y="142"/>
                  </a:lnTo>
                  <a:lnTo>
                    <a:pt x="974" y="158"/>
                  </a:lnTo>
                  <a:lnTo>
                    <a:pt x="992" y="176"/>
                  </a:lnTo>
                  <a:lnTo>
                    <a:pt x="1008" y="195"/>
                  </a:lnTo>
                  <a:lnTo>
                    <a:pt x="1023" y="214"/>
                  </a:lnTo>
                  <a:lnTo>
                    <a:pt x="1037" y="233"/>
                  </a:lnTo>
                  <a:lnTo>
                    <a:pt x="1049" y="254"/>
                  </a:lnTo>
                  <a:lnTo>
                    <a:pt x="1061" y="275"/>
                  </a:lnTo>
                  <a:lnTo>
                    <a:pt x="1072" y="299"/>
                  </a:lnTo>
                  <a:lnTo>
                    <a:pt x="1081" y="322"/>
                  </a:lnTo>
                  <a:lnTo>
                    <a:pt x="1090" y="345"/>
                  </a:lnTo>
                  <a:lnTo>
                    <a:pt x="1097" y="370"/>
                  </a:lnTo>
                  <a:lnTo>
                    <a:pt x="1102" y="396"/>
                  </a:lnTo>
                  <a:lnTo>
                    <a:pt x="1106" y="422"/>
                  </a:lnTo>
                  <a:lnTo>
                    <a:pt x="1108" y="448"/>
                  </a:lnTo>
                  <a:lnTo>
                    <a:pt x="1109" y="476"/>
                  </a:lnTo>
                  <a:lnTo>
                    <a:pt x="1109" y="476"/>
                  </a:lnTo>
                  <a:lnTo>
                    <a:pt x="1110" y="481"/>
                  </a:lnTo>
                  <a:lnTo>
                    <a:pt x="1113" y="489"/>
                  </a:lnTo>
                  <a:lnTo>
                    <a:pt x="1123" y="511"/>
                  </a:lnTo>
                  <a:lnTo>
                    <a:pt x="1136" y="535"/>
                  </a:lnTo>
                  <a:lnTo>
                    <a:pt x="1149" y="558"/>
                  </a:lnTo>
                  <a:lnTo>
                    <a:pt x="1149" y="558"/>
                  </a:lnTo>
                  <a:lnTo>
                    <a:pt x="1179" y="612"/>
                  </a:lnTo>
                  <a:lnTo>
                    <a:pt x="1194" y="640"/>
                  </a:lnTo>
                  <a:lnTo>
                    <a:pt x="1207" y="667"/>
                  </a:lnTo>
                  <a:lnTo>
                    <a:pt x="1217" y="694"/>
                  </a:lnTo>
                  <a:lnTo>
                    <a:pt x="1222" y="708"/>
                  </a:lnTo>
                  <a:lnTo>
                    <a:pt x="1225" y="721"/>
                  </a:lnTo>
                  <a:lnTo>
                    <a:pt x="1228" y="734"/>
                  </a:lnTo>
                  <a:lnTo>
                    <a:pt x="1230" y="746"/>
                  </a:lnTo>
                  <a:lnTo>
                    <a:pt x="1231" y="759"/>
                  </a:lnTo>
                  <a:lnTo>
                    <a:pt x="1230" y="771"/>
                  </a:lnTo>
                  <a:lnTo>
                    <a:pt x="1230" y="778"/>
                  </a:lnTo>
                  <a:lnTo>
                    <a:pt x="1230" y="778"/>
                  </a:lnTo>
                  <a:lnTo>
                    <a:pt x="1230" y="788"/>
                  </a:lnTo>
                  <a:lnTo>
                    <a:pt x="1229" y="798"/>
                  </a:lnTo>
                  <a:lnTo>
                    <a:pt x="1225" y="810"/>
                  </a:lnTo>
                  <a:lnTo>
                    <a:pt x="1223" y="815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4" y="827"/>
                  </a:lnTo>
                  <a:lnTo>
                    <a:pt x="1209" y="833"/>
                  </a:lnTo>
                  <a:lnTo>
                    <a:pt x="1203" y="838"/>
                  </a:lnTo>
                  <a:lnTo>
                    <a:pt x="1196" y="842"/>
                  </a:lnTo>
                  <a:lnTo>
                    <a:pt x="1188" y="845"/>
                  </a:lnTo>
                  <a:lnTo>
                    <a:pt x="1180" y="848"/>
                  </a:lnTo>
                  <a:lnTo>
                    <a:pt x="1172" y="849"/>
                  </a:lnTo>
                  <a:lnTo>
                    <a:pt x="1164" y="850"/>
                  </a:lnTo>
                  <a:lnTo>
                    <a:pt x="1164" y="850"/>
                  </a:lnTo>
                  <a:lnTo>
                    <a:pt x="1135" y="851"/>
                  </a:lnTo>
                  <a:lnTo>
                    <a:pt x="1107" y="851"/>
                  </a:lnTo>
                  <a:lnTo>
                    <a:pt x="1107" y="851"/>
                  </a:lnTo>
                  <a:lnTo>
                    <a:pt x="1107" y="879"/>
                  </a:lnTo>
                  <a:lnTo>
                    <a:pt x="1105" y="913"/>
                  </a:lnTo>
                  <a:lnTo>
                    <a:pt x="1102" y="949"/>
                  </a:lnTo>
                  <a:lnTo>
                    <a:pt x="1098" y="986"/>
                  </a:lnTo>
                  <a:lnTo>
                    <a:pt x="1095" y="1005"/>
                  </a:lnTo>
                  <a:lnTo>
                    <a:pt x="1091" y="1023"/>
                  </a:lnTo>
                  <a:lnTo>
                    <a:pt x="1085" y="1040"/>
                  </a:lnTo>
                  <a:lnTo>
                    <a:pt x="1080" y="1057"/>
                  </a:lnTo>
                  <a:lnTo>
                    <a:pt x="1075" y="1072"/>
                  </a:lnTo>
                  <a:lnTo>
                    <a:pt x="1068" y="1085"/>
                  </a:lnTo>
                  <a:lnTo>
                    <a:pt x="1061" y="1097"/>
                  </a:lnTo>
                  <a:lnTo>
                    <a:pt x="1052" y="1108"/>
                  </a:lnTo>
                  <a:lnTo>
                    <a:pt x="1052" y="1108"/>
                  </a:lnTo>
                  <a:lnTo>
                    <a:pt x="1044" y="1115"/>
                  </a:lnTo>
                  <a:lnTo>
                    <a:pt x="1035" y="1123"/>
                  </a:lnTo>
                  <a:lnTo>
                    <a:pt x="1026" y="1129"/>
                  </a:lnTo>
                  <a:lnTo>
                    <a:pt x="1016" y="1134"/>
                  </a:lnTo>
                  <a:lnTo>
                    <a:pt x="1006" y="1140"/>
                  </a:lnTo>
                  <a:lnTo>
                    <a:pt x="996" y="1144"/>
                  </a:lnTo>
                  <a:lnTo>
                    <a:pt x="983" y="1148"/>
                  </a:lnTo>
                  <a:lnTo>
                    <a:pt x="971" y="1151"/>
                  </a:lnTo>
                  <a:lnTo>
                    <a:pt x="946" y="1156"/>
                  </a:lnTo>
                  <a:lnTo>
                    <a:pt x="917" y="1160"/>
                  </a:lnTo>
                  <a:lnTo>
                    <a:pt x="886" y="1162"/>
                  </a:lnTo>
                  <a:lnTo>
                    <a:pt x="850" y="1163"/>
                  </a:lnTo>
                  <a:lnTo>
                    <a:pt x="850" y="1332"/>
                  </a:lnTo>
                  <a:lnTo>
                    <a:pt x="850" y="1332"/>
                  </a:lnTo>
                  <a:lnTo>
                    <a:pt x="849" y="1338"/>
                  </a:lnTo>
                  <a:lnTo>
                    <a:pt x="848" y="1343"/>
                  </a:lnTo>
                  <a:lnTo>
                    <a:pt x="845" y="1348"/>
                  </a:lnTo>
                  <a:lnTo>
                    <a:pt x="842" y="1352"/>
                  </a:lnTo>
                  <a:lnTo>
                    <a:pt x="837" y="1355"/>
                  </a:lnTo>
                  <a:lnTo>
                    <a:pt x="833" y="1358"/>
                  </a:lnTo>
                  <a:lnTo>
                    <a:pt x="827" y="1359"/>
                  </a:lnTo>
                  <a:lnTo>
                    <a:pt x="822" y="1360"/>
                  </a:lnTo>
                  <a:lnTo>
                    <a:pt x="822" y="1360"/>
                  </a:lnTo>
                  <a:close/>
                  <a:moveTo>
                    <a:pt x="284" y="1303"/>
                  </a:moveTo>
                  <a:lnTo>
                    <a:pt x="794" y="1303"/>
                  </a:lnTo>
                  <a:lnTo>
                    <a:pt x="794" y="1135"/>
                  </a:lnTo>
                  <a:lnTo>
                    <a:pt x="794" y="1135"/>
                  </a:lnTo>
                  <a:lnTo>
                    <a:pt x="794" y="1129"/>
                  </a:lnTo>
                  <a:lnTo>
                    <a:pt x="796" y="1124"/>
                  </a:lnTo>
                  <a:lnTo>
                    <a:pt x="798" y="1119"/>
                  </a:lnTo>
                  <a:lnTo>
                    <a:pt x="802" y="1115"/>
                  </a:lnTo>
                  <a:lnTo>
                    <a:pt x="802" y="1115"/>
                  </a:lnTo>
                  <a:lnTo>
                    <a:pt x="806" y="1111"/>
                  </a:lnTo>
                  <a:lnTo>
                    <a:pt x="810" y="1109"/>
                  </a:lnTo>
                  <a:lnTo>
                    <a:pt x="815" y="1107"/>
                  </a:lnTo>
                  <a:lnTo>
                    <a:pt x="822" y="1107"/>
                  </a:lnTo>
                  <a:lnTo>
                    <a:pt x="822" y="1107"/>
                  </a:lnTo>
                  <a:lnTo>
                    <a:pt x="861" y="1105"/>
                  </a:lnTo>
                  <a:lnTo>
                    <a:pt x="895" y="1104"/>
                  </a:lnTo>
                  <a:lnTo>
                    <a:pt x="924" y="1102"/>
                  </a:lnTo>
                  <a:lnTo>
                    <a:pt x="948" y="1098"/>
                  </a:lnTo>
                  <a:lnTo>
                    <a:pt x="968" y="1093"/>
                  </a:lnTo>
                  <a:lnTo>
                    <a:pt x="977" y="1089"/>
                  </a:lnTo>
                  <a:lnTo>
                    <a:pt x="985" y="1086"/>
                  </a:lnTo>
                  <a:lnTo>
                    <a:pt x="994" y="1082"/>
                  </a:lnTo>
                  <a:lnTo>
                    <a:pt x="1000" y="1077"/>
                  </a:lnTo>
                  <a:lnTo>
                    <a:pt x="1007" y="1072"/>
                  </a:lnTo>
                  <a:lnTo>
                    <a:pt x="1013" y="1067"/>
                  </a:lnTo>
                  <a:lnTo>
                    <a:pt x="1013" y="1067"/>
                  </a:lnTo>
                  <a:lnTo>
                    <a:pt x="1018" y="1060"/>
                  </a:lnTo>
                  <a:lnTo>
                    <a:pt x="1023" y="1052"/>
                  </a:lnTo>
                  <a:lnTo>
                    <a:pt x="1027" y="1041"/>
                  </a:lnTo>
                  <a:lnTo>
                    <a:pt x="1031" y="1029"/>
                  </a:lnTo>
                  <a:lnTo>
                    <a:pt x="1034" y="1015"/>
                  </a:lnTo>
                  <a:lnTo>
                    <a:pt x="1038" y="999"/>
                  </a:lnTo>
                  <a:lnTo>
                    <a:pt x="1043" y="965"/>
                  </a:lnTo>
                  <a:lnTo>
                    <a:pt x="1047" y="929"/>
                  </a:lnTo>
                  <a:lnTo>
                    <a:pt x="1049" y="891"/>
                  </a:lnTo>
                  <a:lnTo>
                    <a:pt x="1050" y="856"/>
                  </a:lnTo>
                  <a:lnTo>
                    <a:pt x="1050" y="822"/>
                  </a:lnTo>
                  <a:lnTo>
                    <a:pt x="1050" y="822"/>
                  </a:lnTo>
                  <a:lnTo>
                    <a:pt x="1050" y="817"/>
                  </a:lnTo>
                  <a:lnTo>
                    <a:pt x="1052" y="811"/>
                  </a:lnTo>
                  <a:lnTo>
                    <a:pt x="1055" y="806"/>
                  </a:lnTo>
                  <a:lnTo>
                    <a:pt x="1058" y="802"/>
                  </a:lnTo>
                  <a:lnTo>
                    <a:pt x="1058" y="802"/>
                  </a:lnTo>
                  <a:lnTo>
                    <a:pt x="1063" y="797"/>
                  </a:lnTo>
                  <a:lnTo>
                    <a:pt x="1068" y="794"/>
                  </a:lnTo>
                  <a:lnTo>
                    <a:pt x="1073" y="793"/>
                  </a:lnTo>
                  <a:lnTo>
                    <a:pt x="1079" y="793"/>
                  </a:lnTo>
                  <a:lnTo>
                    <a:pt x="1079" y="793"/>
                  </a:lnTo>
                  <a:lnTo>
                    <a:pt x="1108" y="793"/>
                  </a:lnTo>
                  <a:lnTo>
                    <a:pt x="1134" y="794"/>
                  </a:lnTo>
                  <a:lnTo>
                    <a:pt x="1162" y="793"/>
                  </a:lnTo>
                  <a:lnTo>
                    <a:pt x="1162" y="793"/>
                  </a:lnTo>
                  <a:lnTo>
                    <a:pt x="1165" y="793"/>
                  </a:lnTo>
                  <a:lnTo>
                    <a:pt x="1168" y="792"/>
                  </a:lnTo>
                  <a:lnTo>
                    <a:pt x="1170" y="790"/>
                  </a:lnTo>
                  <a:lnTo>
                    <a:pt x="1172" y="788"/>
                  </a:lnTo>
                  <a:lnTo>
                    <a:pt x="1172" y="788"/>
                  </a:lnTo>
                  <a:lnTo>
                    <a:pt x="1173" y="778"/>
                  </a:lnTo>
                  <a:lnTo>
                    <a:pt x="1173" y="778"/>
                  </a:lnTo>
                  <a:lnTo>
                    <a:pt x="1173" y="767"/>
                  </a:lnTo>
                  <a:lnTo>
                    <a:pt x="1173" y="767"/>
                  </a:lnTo>
                  <a:lnTo>
                    <a:pt x="1173" y="758"/>
                  </a:lnTo>
                  <a:lnTo>
                    <a:pt x="1172" y="748"/>
                  </a:lnTo>
                  <a:lnTo>
                    <a:pt x="1171" y="738"/>
                  </a:lnTo>
                  <a:lnTo>
                    <a:pt x="1168" y="727"/>
                  </a:lnTo>
                  <a:lnTo>
                    <a:pt x="1160" y="705"/>
                  </a:lnTo>
                  <a:lnTo>
                    <a:pt x="1150" y="680"/>
                  </a:lnTo>
                  <a:lnTo>
                    <a:pt x="1139" y="656"/>
                  </a:lnTo>
                  <a:lnTo>
                    <a:pt x="1126" y="632"/>
                  </a:lnTo>
                  <a:lnTo>
                    <a:pt x="1101" y="586"/>
                  </a:lnTo>
                  <a:lnTo>
                    <a:pt x="1101" y="586"/>
                  </a:lnTo>
                  <a:lnTo>
                    <a:pt x="1079" y="550"/>
                  </a:lnTo>
                  <a:lnTo>
                    <a:pt x="1064" y="520"/>
                  </a:lnTo>
                  <a:lnTo>
                    <a:pt x="1059" y="508"/>
                  </a:lnTo>
                  <a:lnTo>
                    <a:pt x="1055" y="497"/>
                  </a:lnTo>
                  <a:lnTo>
                    <a:pt x="1053" y="485"/>
                  </a:lnTo>
                  <a:lnTo>
                    <a:pt x="1052" y="476"/>
                  </a:lnTo>
                  <a:lnTo>
                    <a:pt x="1052" y="476"/>
                  </a:lnTo>
                  <a:lnTo>
                    <a:pt x="1051" y="452"/>
                  </a:lnTo>
                  <a:lnTo>
                    <a:pt x="1049" y="428"/>
                  </a:lnTo>
                  <a:lnTo>
                    <a:pt x="1046" y="405"/>
                  </a:lnTo>
                  <a:lnTo>
                    <a:pt x="1041" y="382"/>
                  </a:lnTo>
                  <a:lnTo>
                    <a:pt x="1035" y="361"/>
                  </a:lnTo>
                  <a:lnTo>
                    <a:pt x="1028" y="340"/>
                  </a:lnTo>
                  <a:lnTo>
                    <a:pt x="1019" y="320"/>
                  </a:lnTo>
                  <a:lnTo>
                    <a:pt x="1010" y="300"/>
                  </a:lnTo>
                  <a:lnTo>
                    <a:pt x="999" y="280"/>
                  </a:lnTo>
                  <a:lnTo>
                    <a:pt x="988" y="262"/>
                  </a:lnTo>
                  <a:lnTo>
                    <a:pt x="974" y="245"/>
                  </a:lnTo>
                  <a:lnTo>
                    <a:pt x="961" y="228"/>
                  </a:lnTo>
                  <a:lnTo>
                    <a:pt x="947" y="212"/>
                  </a:lnTo>
                  <a:lnTo>
                    <a:pt x="932" y="197"/>
                  </a:lnTo>
                  <a:lnTo>
                    <a:pt x="916" y="181"/>
                  </a:lnTo>
                  <a:lnTo>
                    <a:pt x="899" y="167"/>
                  </a:lnTo>
                  <a:lnTo>
                    <a:pt x="881" y="154"/>
                  </a:lnTo>
                  <a:lnTo>
                    <a:pt x="863" y="142"/>
                  </a:lnTo>
                  <a:lnTo>
                    <a:pt x="844" y="131"/>
                  </a:lnTo>
                  <a:lnTo>
                    <a:pt x="825" y="120"/>
                  </a:lnTo>
                  <a:lnTo>
                    <a:pt x="805" y="110"/>
                  </a:lnTo>
                  <a:lnTo>
                    <a:pt x="785" y="101"/>
                  </a:lnTo>
                  <a:lnTo>
                    <a:pt x="764" y="93"/>
                  </a:lnTo>
                  <a:lnTo>
                    <a:pt x="743" y="85"/>
                  </a:lnTo>
                  <a:lnTo>
                    <a:pt x="722" y="78"/>
                  </a:lnTo>
                  <a:lnTo>
                    <a:pt x="700" y="72"/>
                  </a:lnTo>
                  <a:lnTo>
                    <a:pt x="678" y="67"/>
                  </a:lnTo>
                  <a:lnTo>
                    <a:pt x="656" y="63"/>
                  </a:lnTo>
                  <a:lnTo>
                    <a:pt x="634" y="60"/>
                  </a:lnTo>
                  <a:lnTo>
                    <a:pt x="611" y="58"/>
                  </a:lnTo>
                  <a:lnTo>
                    <a:pt x="589" y="57"/>
                  </a:lnTo>
                  <a:lnTo>
                    <a:pt x="566" y="56"/>
                  </a:lnTo>
                  <a:lnTo>
                    <a:pt x="566" y="56"/>
                  </a:lnTo>
                  <a:lnTo>
                    <a:pt x="540" y="57"/>
                  </a:lnTo>
                  <a:lnTo>
                    <a:pt x="514" y="59"/>
                  </a:lnTo>
                  <a:lnTo>
                    <a:pt x="488" y="62"/>
                  </a:lnTo>
                  <a:lnTo>
                    <a:pt x="462" y="66"/>
                  </a:lnTo>
                  <a:lnTo>
                    <a:pt x="437" y="72"/>
                  </a:lnTo>
                  <a:lnTo>
                    <a:pt x="413" y="79"/>
                  </a:lnTo>
                  <a:lnTo>
                    <a:pt x="390" y="87"/>
                  </a:lnTo>
                  <a:lnTo>
                    <a:pt x="366" y="97"/>
                  </a:lnTo>
                  <a:lnTo>
                    <a:pt x="343" y="107"/>
                  </a:lnTo>
                  <a:lnTo>
                    <a:pt x="321" y="118"/>
                  </a:lnTo>
                  <a:lnTo>
                    <a:pt x="300" y="130"/>
                  </a:lnTo>
                  <a:lnTo>
                    <a:pt x="280" y="143"/>
                  </a:lnTo>
                  <a:lnTo>
                    <a:pt x="259" y="157"/>
                  </a:lnTo>
                  <a:lnTo>
                    <a:pt x="240" y="172"/>
                  </a:lnTo>
                  <a:lnTo>
                    <a:pt x="222" y="188"/>
                  </a:lnTo>
                  <a:lnTo>
                    <a:pt x="204" y="206"/>
                  </a:lnTo>
                  <a:lnTo>
                    <a:pt x="188" y="223"/>
                  </a:lnTo>
                  <a:lnTo>
                    <a:pt x="171" y="241"/>
                  </a:lnTo>
                  <a:lnTo>
                    <a:pt x="156" y="261"/>
                  </a:lnTo>
                  <a:lnTo>
                    <a:pt x="142" y="281"/>
                  </a:lnTo>
                  <a:lnTo>
                    <a:pt x="129" y="302"/>
                  </a:lnTo>
                  <a:lnTo>
                    <a:pt x="117" y="323"/>
                  </a:lnTo>
                  <a:lnTo>
                    <a:pt x="106" y="345"/>
                  </a:lnTo>
                  <a:lnTo>
                    <a:pt x="96" y="368"/>
                  </a:lnTo>
                  <a:lnTo>
                    <a:pt x="87" y="391"/>
                  </a:lnTo>
                  <a:lnTo>
                    <a:pt x="79" y="416"/>
                  </a:lnTo>
                  <a:lnTo>
                    <a:pt x="72" y="440"/>
                  </a:lnTo>
                  <a:lnTo>
                    <a:pt x="66" y="465"/>
                  </a:lnTo>
                  <a:lnTo>
                    <a:pt x="62" y="490"/>
                  </a:lnTo>
                  <a:lnTo>
                    <a:pt x="59" y="517"/>
                  </a:lnTo>
                  <a:lnTo>
                    <a:pt x="57" y="543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7" y="605"/>
                  </a:lnTo>
                  <a:lnTo>
                    <a:pt x="59" y="639"/>
                  </a:lnTo>
                  <a:lnTo>
                    <a:pt x="64" y="671"/>
                  </a:lnTo>
                  <a:lnTo>
                    <a:pt x="69" y="703"/>
                  </a:lnTo>
                  <a:lnTo>
                    <a:pt x="78" y="732"/>
                  </a:lnTo>
                  <a:lnTo>
                    <a:pt x="87" y="761"/>
                  </a:lnTo>
                  <a:lnTo>
                    <a:pt x="98" y="788"/>
                  </a:lnTo>
                  <a:lnTo>
                    <a:pt x="110" y="815"/>
                  </a:lnTo>
                  <a:lnTo>
                    <a:pt x="124" y="840"/>
                  </a:lnTo>
                  <a:lnTo>
                    <a:pt x="140" y="864"/>
                  </a:lnTo>
                  <a:lnTo>
                    <a:pt x="157" y="886"/>
                  </a:lnTo>
                  <a:lnTo>
                    <a:pt x="177" y="908"/>
                  </a:lnTo>
                  <a:lnTo>
                    <a:pt x="197" y="928"/>
                  </a:lnTo>
                  <a:lnTo>
                    <a:pt x="220" y="947"/>
                  </a:lnTo>
                  <a:lnTo>
                    <a:pt x="243" y="964"/>
                  </a:lnTo>
                  <a:lnTo>
                    <a:pt x="269" y="981"/>
                  </a:lnTo>
                  <a:lnTo>
                    <a:pt x="269" y="981"/>
                  </a:lnTo>
                  <a:lnTo>
                    <a:pt x="275" y="985"/>
                  </a:lnTo>
                  <a:lnTo>
                    <a:pt x="280" y="991"/>
                  </a:lnTo>
                  <a:lnTo>
                    <a:pt x="283" y="997"/>
                  </a:lnTo>
                  <a:lnTo>
                    <a:pt x="284" y="1006"/>
                  </a:lnTo>
                  <a:lnTo>
                    <a:pt x="284" y="1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45">
              <a:extLst>
                <a:ext uri="{FF2B5EF4-FFF2-40B4-BE49-F238E27FC236}">
                  <a16:creationId xmlns:a16="http://schemas.microsoft.com/office/drawing/2014/main" id="{52B05BB4-833E-4740-869B-0A4D7D779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200" y="5153026"/>
              <a:ext cx="74613" cy="15875"/>
            </a:xfrm>
            <a:custGeom>
              <a:avLst/>
              <a:gdLst>
                <a:gd name="T0" fmla="*/ 255 w 284"/>
                <a:gd name="T1" fmla="*/ 56 h 56"/>
                <a:gd name="T2" fmla="*/ 28 w 284"/>
                <a:gd name="T3" fmla="*/ 56 h 56"/>
                <a:gd name="T4" fmla="*/ 28 w 284"/>
                <a:gd name="T5" fmla="*/ 56 h 56"/>
                <a:gd name="T6" fmla="*/ 22 w 284"/>
                <a:gd name="T7" fmla="*/ 55 h 56"/>
                <a:gd name="T8" fmla="*/ 17 w 284"/>
                <a:gd name="T9" fmla="*/ 54 h 56"/>
                <a:gd name="T10" fmla="*/ 12 w 284"/>
                <a:gd name="T11" fmla="*/ 51 h 56"/>
                <a:gd name="T12" fmla="*/ 8 w 284"/>
                <a:gd name="T13" fmla="*/ 48 h 56"/>
                <a:gd name="T14" fmla="*/ 5 w 284"/>
                <a:gd name="T15" fmla="*/ 44 h 56"/>
                <a:gd name="T16" fmla="*/ 2 w 284"/>
                <a:gd name="T17" fmla="*/ 39 h 56"/>
                <a:gd name="T18" fmla="*/ 1 w 284"/>
                <a:gd name="T19" fmla="*/ 34 h 56"/>
                <a:gd name="T20" fmla="*/ 0 w 284"/>
                <a:gd name="T21" fmla="*/ 28 h 56"/>
                <a:gd name="T22" fmla="*/ 0 w 284"/>
                <a:gd name="T23" fmla="*/ 28 h 56"/>
                <a:gd name="T24" fmla="*/ 1 w 284"/>
                <a:gd name="T25" fmla="*/ 22 h 56"/>
                <a:gd name="T26" fmla="*/ 2 w 284"/>
                <a:gd name="T27" fmla="*/ 17 h 56"/>
                <a:gd name="T28" fmla="*/ 5 w 284"/>
                <a:gd name="T29" fmla="*/ 12 h 56"/>
                <a:gd name="T30" fmla="*/ 8 w 284"/>
                <a:gd name="T31" fmla="*/ 8 h 56"/>
                <a:gd name="T32" fmla="*/ 12 w 284"/>
                <a:gd name="T33" fmla="*/ 5 h 56"/>
                <a:gd name="T34" fmla="*/ 17 w 284"/>
                <a:gd name="T35" fmla="*/ 2 h 56"/>
                <a:gd name="T36" fmla="*/ 22 w 284"/>
                <a:gd name="T37" fmla="*/ 0 h 56"/>
                <a:gd name="T38" fmla="*/ 28 w 284"/>
                <a:gd name="T39" fmla="*/ 0 h 56"/>
                <a:gd name="T40" fmla="*/ 255 w 284"/>
                <a:gd name="T41" fmla="*/ 0 h 56"/>
                <a:gd name="T42" fmla="*/ 255 w 284"/>
                <a:gd name="T43" fmla="*/ 0 h 56"/>
                <a:gd name="T44" fmla="*/ 260 w 284"/>
                <a:gd name="T45" fmla="*/ 0 h 56"/>
                <a:gd name="T46" fmla="*/ 266 w 284"/>
                <a:gd name="T47" fmla="*/ 2 h 56"/>
                <a:gd name="T48" fmla="*/ 270 w 284"/>
                <a:gd name="T49" fmla="*/ 5 h 56"/>
                <a:gd name="T50" fmla="*/ 275 w 284"/>
                <a:gd name="T51" fmla="*/ 8 h 56"/>
                <a:gd name="T52" fmla="*/ 279 w 284"/>
                <a:gd name="T53" fmla="*/ 12 h 56"/>
                <a:gd name="T54" fmla="*/ 281 w 284"/>
                <a:gd name="T55" fmla="*/ 17 h 56"/>
                <a:gd name="T56" fmla="*/ 283 w 284"/>
                <a:gd name="T57" fmla="*/ 22 h 56"/>
                <a:gd name="T58" fmla="*/ 284 w 284"/>
                <a:gd name="T59" fmla="*/ 28 h 56"/>
                <a:gd name="T60" fmla="*/ 284 w 284"/>
                <a:gd name="T61" fmla="*/ 28 h 56"/>
                <a:gd name="T62" fmla="*/ 283 w 284"/>
                <a:gd name="T63" fmla="*/ 34 h 56"/>
                <a:gd name="T64" fmla="*/ 281 w 284"/>
                <a:gd name="T65" fmla="*/ 39 h 56"/>
                <a:gd name="T66" fmla="*/ 279 w 284"/>
                <a:gd name="T67" fmla="*/ 44 h 56"/>
                <a:gd name="T68" fmla="*/ 275 w 284"/>
                <a:gd name="T69" fmla="*/ 48 h 56"/>
                <a:gd name="T70" fmla="*/ 270 w 284"/>
                <a:gd name="T71" fmla="*/ 51 h 56"/>
                <a:gd name="T72" fmla="*/ 266 w 284"/>
                <a:gd name="T73" fmla="*/ 54 h 56"/>
                <a:gd name="T74" fmla="*/ 260 w 284"/>
                <a:gd name="T75" fmla="*/ 55 h 56"/>
                <a:gd name="T76" fmla="*/ 255 w 284"/>
                <a:gd name="T77" fmla="*/ 56 h 56"/>
                <a:gd name="T78" fmla="*/ 255 w 284"/>
                <a:gd name="T7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4" h="56">
                  <a:moveTo>
                    <a:pt x="255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6" y="2"/>
                  </a:lnTo>
                  <a:lnTo>
                    <a:pt x="270" y="5"/>
                  </a:lnTo>
                  <a:lnTo>
                    <a:pt x="275" y="8"/>
                  </a:lnTo>
                  <a:lnTo>
                    <a:pt x="279" y="12"/>
                  </a:lnTo>
                  <a:lnTo>
                    <a:pt x="281" y="17"/>
                  </a:lnTo>
                  <a:lnTo>
                    <a:pt x="283" y="22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3" y="34"/>
                  </a:lnTo>
                  <a:lnTo>
                    <a:pt x="281" y="39"/>
                  </a:lnTo>
                  <a:lnTo>
                    <a:pt x="279" y="44"/>
                  </a:lnTo>
                  <a:lnTo>
                    <a:pt x="275" y="48"/>
                  </a:lnTo>
                  <a:lnTo>
                    <a:pt x="270" y="51"/>
                  </a:lnTo>
                  <a:lnTo>
                    <a:pt x="266" y="54"/>
                  </a:lnTo>
                  <a:lnTo>
                    <a:pt x="260" y="55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46">
              <a:extLst>
                <a:ext uri="{FF2B5EF4-FFF2-40B4-BE49-F238E27FC236}">
                  <a16:creationId xmlns:a16="http://schemas.microsoft.com/office/drawing/2014/main" id="{339511F6-9DA6-433A-9CA0-68D8EB3B1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5183188"/>
              <a:ext cx="104775" cy="15875"/>
            </a:xfrm>
            <a:custGeom>
              <a:avLst/>
              <a:gdLst>
                <a:gd name="T0" fmla="*/ 368 w 397"/>
                <a:gd name="T1" fmla="*/ 56 h 56"/>
                <a:gd name="T2" fmla="*/ 28 w 397"/>
                <a:gd name="T3" fmla="*/ 56 h 56"/>
                <a:gd name="T4" fmla="*/ 28 w 397"/>
                <a:gd name="T5" fmla="*/ 56 h 56"/>
                <a:gd name="T6" fmla="*/ 22 w 397"/>
                <a:gd name="T7" fmla="*/ 56 h 56"/>
                <a:gd name="T8" fmla="*/ 17 w 397"/>
                <a:gd name="T9" fmla="*/ 54 h 56"/>
                <a:gd name="T10" fmla="*/ 12 w 397"/>
                <a:gd name="T11" fmla="*/ 51 h 56"/>
                <a:gd name="T12" fmla="*/ 8 w 397"/>
                <a:gd name="T13" fmla="*/ 48 h 56"/>
                <a:gd name="T14" fmla="*/ 5 w 397"/>
                <a:gd name="T15" fmla="*/ 44 h 56"/>
                <a:gd name="T16" fmla="*/ 2 w 397"/>
                <a:gd name="T17" fmla="*/ 39 h 56"/>
                <a:gd name="T18" fmla="*/ 0 w 397"/>
                <a:gd name="T19" fmla="*/ 34 h 56"/>
                <a:gd name="T20" fmla="*/ 0 w 397"/>
                <a:gd name="T21" fmla="*/ 28 h 56"/>
                <a:gd name="T22" fmla="*/ 0 w 397"/>
                <a:gd name="T23" fmla="*/ 28 h 56"/>
                <a:gd name="T24" fmla="*/ 0 w 397"/>
                <a:gd name="T25" fmla="*/ 23 h 56"/>
                <a:gd name="T26" fmla="*/ 2 w 397"/>
                <a:gd name="T27" fmla="*/ 17 h 56"/>
                <a:gd name="T28" fmla="*/ 5 w 397"/>
                <a:gd name="T29" fmla="*/ 13 h 56"/>
                <a:gd name="T30" fmla="*/ 8 w 397"/>
                <a:gd name="T31" fmla="*/ 8 h 56"/>
                <a:gd name="T32" fmla="*/ 12 w 397"/>
                <a:gd name="T33" fmla="*/ 5 h 56"/>
                <a:gd name="T34" fmla="*/ 17 w 397"/>
                <a:gd name="T35" fmla="*/ 2 h 56"/>
                <a:gd name="T36" fmla="*/ 22 w 397"/>
                <a:gd name="T37" fmla="*/ 1 h 56"/>
                <a:gd name="T38" fmla="*/ 28 w 397"/>
                <a:gd name="T39" fmla="*/ 0 h 56"/>
                <a:gd name="T40" fmla="*/ 368 w 397"/>
                <a:gd name="T41" fmla="*/ 0 h 56"/>
                <a:gd name="T42" fmla="*/ 368 w 397"/>
                <a:gd name="T43" fmla="*/ 0 h 56"/>
                <a:gd name="T44" fmla="*/ 373 w 397"/>
                <a:gd name="T45" fmla="*/ 1 h 56"/>
                <a:gd name="T46" fmla="*/ 379 w 397"/>
                <a:gd name="T47" fmla="*/ 2 h 56"/>
                <a:gd name="T48" fmla="*/ 383 w 397"/>
                <a:gd name="T49" fmla="*/ 5 h 56"/>
                <a:gd name="T50" fmla="*/ 388 w 397"/>
                <a:gd name="T51" fmla="*/ 8 h 56"/>
                <a:gd name="T52" fmla="*/ 392 w 397"/>
                <a:gd name="T53" fmla="*/ 13 h 56"/>
                <a:gd name="T54" fmla="*/ 394 w 397"/>
                <a:gd name="T55" fmla="*/ 17 h 56"/>
                <a:gd name="T56" fmla="*/ 396 w 397"/>
                <a:gd name="T57" fmla="*/ 23 h 56"/>
                <a:gd name="T58" fmla="*/ 397 w 397"/>
                <a:gd name="T59" fmla="*/ 28 h 56"/>
                <a:gd name="T60" fmla="*/ 397 w 397"/>
                <a:gd name="T61" fmla="*/ 28 h 56"/>
                <a:gd name="T62" fmla="*/ 396 w 397"/>
                <a:gd name="T63" fmla="*/ 34 h 56"/>
                <a:gd name="T64" fmla="*/ 394 w 397"/>
                <a:gd name="T65" fmla="*/ 39 h 56"/>
                <a:gd name="T66" fmla="*/ 392 w 397"/>
                <a:gd name="T67" fmla="*/ 44 h 56"/>
                <a:gd name="T68" fmla="*/ 388 w 397"/>
                <a:gd name="T69" fmla="*/ 48 h 56"/>
                <a:gd name="T70" fmla="*/ 383 w 397"/>
                <a:gd name="T71" fmla="*/ 51 h 56"/>
                <a:gd name="T72" fmla="*/ 379 w 397"/>
                <a:gd name="T73" fmla="*/ 54 h 56"/>
                <a:gd name="T74" fmla="*/ 373 w 397"/>
                <a:gd name="T75" fmla="*/ 56 h 56"/>
                <a:gd name="T76" fmla="*/ 368 w 397"/>
                <a:gd name="T77" fmla="*/ 56 h 56"/>
                <a:gd name="T78" fmla="*/ 368 w 397"/>
                <a:gd name="T7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7" h="56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2"/>
                  </a:lnTo>
                  <a:lnTo>
                    <a:pt x="383" y="5"/>
                  </a:lnTo>
                  <a:lnTo>
                    <a:pt x="388" y="8"/>
                  </a:lnTo>
                  <a:lnTo>
                    <a:pt x="392" y="13"/>
                  </a:lnTo>
                  <a:lnTo>
                    <a:pt x="394" y="17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47">
              <a:extLst>
                <a:ext uri="{FF2B5EF4-FFF2-40B4-BE49-F238E27FC236}">
                  <a16:creationId xmlns:a16="http://schemas.microsoft.com/office/drawing/2014/main" id="{464FC918-1BEE-414A-A03A-9E4FD766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5213351"/>
              <a:ext cx="104775" cy="15875"/>
            </a:xfrm>
            <a:custGeom>
              <a:avLst/>
              <a:gdLst>
                <a:gd name="T0" fmla="*/ 368 w 397"/>
                <a:gd name="T1" fmla="*/ 57 h 57"/>
                <a:gd name="T2" fmla="*/ 28 w 397"/>
                <a:gd name="T3" fmla="*/ 57 h 57"/>
                <a:gd name="T4" fmla="*/ 28 w 397"/>
                <a:gd name="T5" fmla="*/ 57 h 57"/>
                <a:gd name="T6" fmla="*/ 22 w 397"/>
                <a:gd name="T7" fmla="*/ 56 h 57"/>
                <a:gd name="T8" fmla="*/ 17 w 397"/>
                <a:gd name="T9" fmla="*/ 54 h 57"/>
                <a:gd name="T10" fmla="*/ 12 w 397"/>
                <a:gd name="T11" fmla="*/ 52 h 57"/>
                <a:gd name="T12" fmla="*/ 8 w 397"/>
                <a:gd name="T13" fmla="*/ 48 h 57"/>
                <a:gd name="T14" fmla="*/ 5 w 397"/>
                <a:gd name="T15" fmla="*/ 44 h 57"/>
                <a:gd name="T16" fmla="*/ 2 w 397"/>
                <a:gd name="T17" fmla="*/ 39 h 57"/>
                <a:gd name="T18" fmla="*/ 0 w 397"/>
                <a:gd name="T19" fmla="*/ 34 h 57"/>
                <a:gd name="T20" fmla="*/ 0 w 397"/>
                <a:gd name="T21" fmla="*/ 28 h 57"/>
                <a:gd name="T22" fmla="*/ 0 w 397"/>
                <a:gd name="T23" fmla="*/ 28 h 57"/>
                <a:gd name="T24" fmla="*/ 0 w 397"/>
                <a:gd name="T25" fmla="*/ 23 h 57"/>
                <a:gd name="T26" fmla="*/ 2 w 397"/>
                <a:gd name="T27" fmla="*/ 18 h 57"/>
                <a:gd name="T28" fmla="*/ 5 w 397"/>
                <a:gd name="T29" fmla="*/ 13 h 57"/>
                <a:gd name="T30" fmla="*/ 8 w 397"/>
                <a:gd name="T31" fmla="*/ 9 h 57"/>
                <a:gd name="T32" fmla="*/ 12 w 397"/>
                <a:gd name="T33" fmla="*/ 5 h 57"/>
                <a:gd name="T34" fmla="*/ 17 w 397"/>
                <a:gd name="T35" fmla="*/ 3 h 57"/>
                <a:gd name="T36" fmla="*/ 22 w 397"/>
                <a:gd name="T37" fmla="*/ 1 h 57"/>
                <a:gd name="T38" fmla="*/ 28 w 397"/>
                <a:gd name="T39" fmla="*/ 0 h 57"/>
                <a:gd name="T40" fmla="*/ 368 w 397"/>
                <a:gd name="T41" fmla="*/ 0 h 57"/>
                <a:gd name="T42" fmla="*/ 368 w 397"/>
                <a:gd name="T43" fmla="*/ 0 h 57"/>
                <a:gd name="T44" fmla="*/ 373 w 397"/>
                <a:gd name="T45" fmla="*/ 1 h 57"/>
                <a:gd name="T46" fmla="*/ 379 w 397"/>
                <a:gd name="T47" fmla="*/ 3 h 57"/>
                <a:gd name="T48" fmla="*/ 383 w 397"/>
                <a:gd name="T49" fmla="*/ 5 h 57"/>
                <a:gd name="T50" fmla="*/ 388 w 397"/>
                <a:gd name="T51" fmla="*/ 9 h 57"/>
                <a:gd name="T52" fmla="*/ 392 w 397"/>
                <a:gd name="T53" fmla="*/ 13 h 57"/>
                <a:gd name="T54" fmla="*/ 394 w 397"/>
                <a:gd name="T55" fmla="*/ 18 h 57"/>
                <a:gd name="T56" fmla="*/ 396 w 397"/>
                <a:gd name="T57" fmla="*/ 23 h 57"/>
                <a:gd name="T58" fmla="*/ 397 w 397"/>
                <a:gd name="T59" fmla="*/ 28 h 57"/>
                <a:gd name="T60" fmla="*/ 397 w 397"/>
                <a:gd name="T61" fmla="*/ 28 h 57"/>
                <a:gd name="T62" fmla="*/ 396 w 397"/>
                <a:gd name="T63" fmla="*/ 34 h 57"/>
                <a:gd name="T64" fmla="*/ 394 w 397"/>
                <a:gd name="T65" fmla="*/ 39 h 57"/>
                <a:gd name="T66" fmla="*/ 392 w 397"/>
                <a:gd name="T67" fmla="*/ 44 h 57"/>
                <a:gd name="T68" fmla="*/ 388 w 397"/>
                <a:gd name="T69" fmla="*/ 48 h 57"/>
                <a:gd name="T70" fmla="*/ 383 w 397"/>
                <a:gd name="T71" fmla="*/ 52 h 57"/>
                <a:gd name="T72" fmla="*/ 379 w 397"/>
                <a:gd name="T73" fmla="*/ 54 h 57"/>
                <a:gd name="T74" fmla="*/ 373 w 397"/>
                <a:gd name="T75" fmla="*/ 56 h 57"/>
                <a:gd name="T76" fmla="*/ 368 w 397"/>
                <a:gd name="T77" fmla="*/ 57 h 57"/>
                <a:gd name="T78" fmla="*/ 368 w 397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7" h="57">
                  <a:moveTo>
                    <a:pt x="368" y="57"/>
                  </a:moveTo>
                  <a:lnTo>
                    <a:pt x="28" y="57"/>
                  </a:lnTo>
                  <a:lnTo>
                    <a:pt x="28" y="57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3"/>
                  </a:lnTo>
                  <a:lnTo>
                    <a:pt x="383" y="5"/>
                  </a:lnTo>
                  <a:lnTo>
                    <a:pt x="388" y="9"/>
                  </a:lnTo>
                  <a:lnTo>
                    <a:pt x="392" y="13"/>
                  </a:lnTo>
                  <a:lnTo>
                    <a:pt x="394" y="18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2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7"/>
                  </a:lnTo>
                  <a:lnTo>
                    <a:pt x="36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48">
              <a:extLst>
                <a:ext uri="{FF2B5EF4-FFF2-40B4-BE49-F238E27FC236}">
                  <a16:creationId xmlns:a16="http://schemas.microsoft.com/office/drawing/2014/main" id="{805FE691-2997-46DD-AC04-5C43939F3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5243513"/>
              <a:ext cx="104775" cy="15875"/>
            </a:xfrm>
            <a:custGeom>
              <a:avLst/>
              <a:gdLst>
                <a:gd name="T0" fmla="*/ 368 w 397"/>
                <a:gd name="T1" fmla="*/ 56 h 56"/>
                <a:gd name="T2" fmla="*/ 28 w 397"/>
                <a:gd name="T3" fmla="*/ 56 h 56"/>
                <a:gd name="T4" fmla="*/ 28 w 397"/>
                <a:gd name="T5" fmla="*/ 56 h 56"/>
                <a:gd name="T6" fmla="*/ 22 w 397"/>
                <a:gd name="T7" fmla="*/ 55 h 56"/>
                <a:gd name="T8" fmla="*/ 17 w 397"/>
                <a:gd name="T9" fmla="*/ 54 h 56"/>
                <a:gd name="T10" fmla="*/ 12 w 397"/>
                <a:gd name="T11" fmla="*/ 51 h 56"/>
                <a:gd name="T12" fmla="*/ 8 w 397"/>
                <a:gd name="T13" fmla="*/ 48 h 56"/>
                <a:gd name="T14" fmla="*/ 5 w 397"/>
                <a:gd name="T15" fmla="*/ 43 h 56"/>
                <a:gd name="T16" fmla="*/ 2 w 397"/>
                <a:gd name="T17" fmla="*/ 39 h 56"/>
                <a:gd name="T18" fmla="*/ 0 w 397"/>
                <a:gd name="T19" fmla="*/ 33 h 56"/>
                <a:gd name="T20" fmla="*/ 0 w 397"/>
                <a:gd name="T21" fmla="*/ 28 h 56"/>
                <a:gd name="T22" fmla="*/ 0 w 397"/>
                <a:gd name="T23" fmla="*/ 28 h 56"/>
                <a:gd name="T24" fmla="*/ 0 w 397"/>
                <a:gd name="T25" fmla="*/ 22 h 56"/>
                <a:gd name="T26" fmla="*/ 2 w 397"/>
                <a:gd name="T27" fmla="*/ 17 h 56"/>
                <a:gd name="T28" fmla="*/ 5 w 397"/>
                <a:gd name="T29" fmla="*/ 12 h 56"/>
                <a:gd name="T30" fmla="*/ 8 w 397"/>
                <a:gd name="T31" fmla="*/ 8 h 56"/>
                <a:gd name="T32" fmla="*/ 12 w 397"/>
                <a:gd name="T33" fmla="*/ 4 h 56"/>
                <a:gd name="T34" fmla="*/ 17 w 397"/>
                <a:gd name="T35" fmla="*/ 2 h 56"/>
                <a:gd name="T36" fmla="*/ 22 w 397"/>
                <a:gd name="T37" fmla="*/ 0 h 56"/>
                <a:gd name="T38" fmla="*/ 28 w 397"/>
                <a:gd name="T39" fmla="*/ 0 h 56"/>
                <a:gd name="T40" fmla="*/ 368 w 397"/>
                <a:gd name="T41" fmla="*/ 0 h 56"/>
                <a:gd name="T42" fmla="*/ 368 w 397"/>
                <a:gd name="T43" fmla="*/ 0 h 56"/>
                <a:gd name="T44" fmla="*/ 373 w 397"/>
                <a:gd name="T45" fmla="*/ 0 h 56"/>
                <a:gd name="T46" fmla="*/ 379 w 397"/>
                <a:gd name="T47" fmla="*/ 2 h 56"/>
                <a:gd name="T48" fmla="*/ 383 w 397"/>
                <a:gd name="T49" fmla="*/ 4 h 56"/>
                <a:gd name="T50" fmla="*/ 388 w 397"/>
                <a:gd name="T51" fmla="*/ 8 h 56"/>
                <a:gd name="T52" fmla="*/ 392 w 397"/>
                <a:gd name="T53" fmla="*/ 12 h 56"/>
                <a:gd name="T54" fmla="*/ 394 w 397"/>
                <a:gd name="T55" fmla="*/ 17 h 56"/>
                <a:gd name="T56" fmla="*/ 396 w 397"/>
                <a:gd name="T57" fmla="*/ 22 h 56"/>
                <a:gd name="T58" fmla="*/ 397 w 397"/>
                <a:gd name="T59" fmla="*/ 28 h 56"/>
                <a:gd name="T60" fmla="*/ 397 w 397"/>
                <a:gd name="T61" fmla="*/ 28 h 56"/>
                <a:gd name="T62" fmla="*/ 396 w 397"/>
                <a:gd name="T63" fmla="*/ 33 h 56"/>
                <a:gd name="T64" fmla="*/ 394 w 397"/>
                <a:gd name="T65" fmla="*/ 39 h 56"/>
                <a:gd name="T66" fmla="*/ 392 w 397"/>
                <a:gd name="T67" fmla="*/ 43 h 56"/>
                <a:gd name="T68" fmla="*/ 388 w 397"/>
                <a:gd name="T69" fmla="*/ 48 h 56"/>
                <a:gd name="T70" fmla="*/ 383 w 397"/>
                <a:gd name="T71" fmla="*/ 51 h 56"/>
                <a:gd name="T72" fmla="*/ 379 w 397"/>
                <a:gd name="T73" fmla="*/ 54 h 56"/>
                <a:gd name="T74" fmla="*/ 373 w 397"/>
                <a:gd name="T75" fmla="*/ 55 h 56"/>
                <a:gd name="T76" fmla="*/ 368 w 397"/>
                <a:gd name="T77" fmla="*/ 56 h 56"/>
                <a:gd name="T78" fmla="*/ 368 w 397"/>
                <a:gd name="T7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7" h="56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0"/>
                  </a:lnTo>
                  <a:lnTo>
                    <a:pt x="379" y="2"/>
                  </a:lnTo>
                  <a:lnTo>
                    <a:pt x="383" y="4"/>
                  </a:lnTo>
                  <a:lnTo>
                    <a:pt x="388" y="8"/>
                  </a:lnTo>
                  <a:lnTo>
                    <a:pt x="392" y="12"/>
                  </a:lnTo>
                  <a:lnTo>
                    <a:pt x="394" y="17"/>
                  </a:lnTo>
                  <a:lnTo>
                    <a:pt x="396" y="22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3"/>
                  </a:lnTo>
                  <a:lnTo>
                    <a:pt x="394" y="39"/>
                  </a:lnTo>
                  <a:lnTo>
                    <a:pt x="392" y="43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5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49">
              <a:extLst>
                <a:ext uri="{FF2B5EF4-FFF2-40B4-BE49-F238E27FC236}">
                  <a16:creationId xmlns:a16="http://schemas.microsoft.com/office/drawing/2014/main" id="{759BAD63-4589-4100-9064-E43DEC3063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5875" y="5124451"/>
              <a:ext cx="165100" cy="163513"/>
            </a:xfrm>
            <a:custGeom>
              <a:avLst/>
              <a:gdLst>
                <a:gd name="T0" fmla="*/ 594 w 623"/>
                <a:gd name="T1" fmla="*/ 624 h 624"/>
                <a:gd name="T2" fmla="*/ 28 w 623"/>
                <a:gd name="T3" fmla="*/ 624 h 624"/>
                <a:gd name="T4" fmla="*/ 28 w 623"/>
                <a:gd name="T5" fmla="*/ 624 h 624"/>
                <a:gd name="T6" fmla="*/ 22 w 623"/>
                <a:gd name="T7" fmla="*/ 623 h 624"/>
                <a:gd name="T8" fmla="*/ 17 w 623"/>
                <a:gd name="T9" fmla="*/ 622 h 624"/>
                <a:gd name="T10" fmla="*/ 12 w 623"/>
                <a:gd name="T11" fmla="*/ 618 h 624"/>
                <a:gd name="T12" fmla="*/ 8 w 623"/>
                <a:gd name="T13" fmla="*/ 615 h 624"/>
                <a:gd name="T14" fmla="*/ 4 w 623"/>
                <a:gd name="T15" fmla="*/ 611 h 624"/>
                <a:gd name="T16" fmla="*/ 2 w 623"/>
                <a:gd name="T17" fmla="*/ 606 h 624"/>
                <a:gd name="T18" fmla="*/ 0 w 623"/>
                <a:gd name="T19" fmla="*/ 601 h 624"/>
                <a:gd name="T20" fmla="*/ 0 w 623"/>
                <a:gd name="T21" fmla="*/ 595 h 624"/>
                <a:gd name="T22" fmla="*/ 0 w 623"/>
                <a:gd name="T23" fmla="*/ 29 h 624"/>
                <a:gd name="T24" fmla="*/ 0 w 623"/>
                <a:gd name="T25" fmla="*/ 29 h 624"/>
                <a:gd name="T26" fmla="*/ 0 w 623"/>
                <a:gd name="T27" fmla="*/ 23 h 624"/>
                <a:gd name="T28" fmla="*/ 2 w 623"/>
                <a:gd name="T29" fmla="*/ 18 h 624"/>
                <a:gd name="T30" fmla="*/ 4 w 623"/>
                <a:gd name="T31" fmla="*/ 13 h 624"/>
                <a:gd name="T32" fmla="*/ 8 w 623"/>
                <a:gd name="T33" fmla="*/ 9 h 624"/>
                <a:gd name="T34" fmla="*/ 12 w 623"/>
                <a:gd name="T35" fmla="*/ 4 h 624"/>
                <a:gd name="T36" fmla="*/ 17 w 623"/>
                <a:gd name="T37" fmla="*/ 2 h 624"/>
                <a:gd name="T38" fmla="*/ 22 w 623"/>
                <a:gd name="T39" fmla="*/ 0 h 624"/>
                <a:gd name="T40" fmla="*/ 28 w 623"/>
                <a:gd name="T41" fmla="*/ 0 h 624"/>
                <a:gd name="T42" fmla="*/ 594 w 623"/>
                <a:gd name="T43" fmla="*/ 0 h 624"/>
                <a:gd name="T44" fmla="*/ 594 w 623"/>
                <a:gd name="T45" fmla="*/ 0 h 624"/>
                <a:gd name="T46" fmla="*/ 599 w 623"/>
                <a:gd name="T47" fmla="*/ 0 h 624"/>
                <a:gd name="T48" fmla="*/ 606 w 623"/>
                <a:gd name="T49" fmla="*/ 2 h 624"/>
                <a:gd name="T50" fmla="*/ 611 w 623"/>
                <a:gd name="T51" fmla="*/ 4 h 624"/>
                <a:gd name="T52" fmla="*/ 615 w 623"/>
                <a:gd name="T53" fmla="*/ 9 h 624"/>
                <a:gd name="T54" fmla="*/ 618 w 623"/>
                <a:gd name="T55" fmla="*/ 13 h 624"/>
                <a:gd name="T56" fmla="*/ 621 w 623"/>
                <a:gd name="T57" fmla="*/ 18 h 624"/>
                <a:gd name="T58" fmla="*/ 622 w 623"/>
                <a:gd name="T59" fmla="*/ 23 h 624"/>
                <a:gd name="T60" fmla="*/ 623 w 623"/>
                <a:gd name="T61" fmla="*/ 29 h 624"/>
                <a:gd name="T62" fmla="*/ 623 w 623"/>
                <a:gd name="T63" fmla="*/ 595 h 624"/>
                <a:gd name="T64" fmla="*/ 623 w 623"/>
                <a:gd name="T65" fmla="*/ 595 h 624"/>
                <a:gd name="T66" fmla="*/ 622 w 623"/>
                <a:gd name="T67" fmla="*/ 601 h 624"/>
                <a:gd name="T68" fmla="*/ 621 w 623"/>
                <a:gd name="T69" fmla="*/ 606 h 624"/>
                <a:gd name="T70" fmla="*/ 618 w 623"/>
                <a:gd name="T71" fmla="*/ 611 h 624"/>
                <a:gd name="T72" fmla="*/ 615 w 623"/>
                <a:gd name="T73" fmla="*/ 615 h 624"/>
                <a:gd name="T74" fmla="*/ 611 w 623"/>
                <a:gd name="T75" fmla="*/ 618 h 624"/>
                <a:gd name="T76" fmla="*/ 606 w 623"/>
                <a:gd name="T77" fmla="*/ 622 h 624"/>
                <a:gd name="T78" fmla="*/ 599 w 623"/>
                <a:gd name="T79" fmla="*/ 623 h 624"/>
                <a:gd name="T80" fmla="*/ 594 w 623"/>
                <a:gd name="T81" fmla="*/ 624 h 624"/>
                <a:gd name="T82" fmla="*/ 594 w 623"/>
                <a:gd name="T83" fmla="*/ 624 h 624"/>
                <a:gd name="T84" fmla="*/ 56 w 623"/>
                <a:gd name="T85" fmla="*/ 567 h 624"/>
                <a:gd name="T86" fmla="*/ 566 w 623"/>
                <a:gd name="T87" fmla="*/ 567 h 624"/>
                <a:gd name="T88" fmla="*/ 566 w 623"/>
                <a:gd name="T89" fmla="*/ 57 h 624"/>
                <a:gd name="T90" fmla="*/ 56 w 623"/>
                <a:gd name="T91" fmla="*/ 57 h 624"/>
                <a:gd name="T92" fmla="*/ 56 w 623"/>
                <a:gd name="T93" fmla="*/ 56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3" h="624">
                  <a:moveTo>
                    <a:pt x="594" y="624"/>
                  </a:moveTo>
                  <a:lnTo>
                    <a:pt x="28" y="624"/>
                  </a:lnTo>
                  <a:lnTo>
                    <a:pt x="28" y="624"/>
                  </a:lnTo>
                  <a:lnTo>
                    <a:pt x="22" y="623"/>
                  </a:lnTo>
                  <a:lnTo>
                    <a:pt x="17" y="622"/>
                  </a:lnTo>
                  <a:lnTo>
                    <a:pt x="12" y="618"/>
                  </a:lnTo>
                  <a:lnTo>
                    <a:pt x="8" y="615"/>
                  </a:lnTo>
                  <a:lnTo>
                    <a:pt x="4" y="611"/>
                  </a:lnTo>
                  <a:lnTo>
                    <a:pt x="2" y="606"/>
                  </a:lnTo>
                  <a:lnTo>
                    <a:pt x="0" y="601"/>
                  </a:lnTo>
                  <a:lnTo>
                    <a:pt x="0" y="59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6" y="2"/>
                  </a:lnTo>
                  <a:lnTo>
                    <a:pt x="611" y="4"/>
                  </a:lnTo>
                  <a:lnTo>
                    <a:pt x="615" y="9"/>
                  </a:lnTo>
                  <a:lnTo>
                    <a:pt x="618" y="13"/>
                  </a:lnTo>
                  <a:lnTo>
                    <a:pt x="621" y="18"/>
                  </a:lnTo>
                  <a:lnTo>
                    <a:pt x="622" y="23"/>
                  </a:lnTo>
                  <a:lnTo>
                    <a:pt x="623" y="29"/>
                  </a:lnTo>
                  <a:lnTo>
                    <a:pt x="623" y="595"/>
                  </a:lnTo>
                  <a:lnTo>
                    <a:pt x="623" y="595"/>
                  </a:lnTo>
                  <a:lnTo>
                    <a:pt x="622" y="601"/>
                  </a:lnTo>
                  <a:lnTo>
                    <a:pt x="621" y="606"/>
                  </a:lnTo>
                  <a:lnTo>
                    <a:pt x="618" y="611"/>
                  </a:lnTo>
                  <a:lnTo>
                    <a:pt x="615" y="615"/>
                  </a:lnTo>
                  <a:lnTo>
                    <a:pt x="611" y="618"/>
                  </a:lnTo>
                  <a:lnTo>
                    <a:pt x="606" y="622"/>
                  </a:lnTo>
                  <a:lnTo>
                    <a:pt x="599" y="623"/>
                  </a:lnTo>
                  <a:lnTo>
                    <a:pt x="594" y="624"/>
                  </a:lnTo>
                  <a:lnTo>
                    <a:pt x="594" y="624"/>
                  </a:lnTo>
                  <a:close/>
                  <a:moveTo>
                    <a:pt x="56" y="567"/>
                  </a:moveTo>
                  <a:lnTo>
                    <a:pt x="566" y="567"/>
                  </a:lnTo>
                  <a:lnTo>
                    <a:pt x="566" y="57"/>
                  </a:lnTo>
                  <a:lnTo>
                    <a:pt x="56" y="57"/>
                  </a:lnTo>
                  <a:lnTo>
                    <a:pt x="56" y="5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24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300EDB13-AD7D-47C0-A116-3EBB631771BF}"/>
              </a:ext>
            </a:extLst>
          </p:cNvPr>
          <p:cNvSpPr/>
          <p:nvPr/>
        </p:nvSpPr>
        <p:spPr>
          <a:xfrm>
            <a:off x="4627763" y="1612900"/>
            <a:ext cx="3300387" cy="4165600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8104C-53AA-4535-B557-B5E3F24D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23888"/>
            <a:ext cx="10991850" cy="536575"/>
          </a:xfrm>
        </p:spPr>
        <p:txBody>
          <a:bodyPr/>
          <a:lstStyle/>
          <a:p>
            <a:r>
              <a:rPr lang="en-US" dirty="0"/>
              <a:t>Lorem Ipsum is simply dummy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3984-A412-46A6-82B7-631EF5F6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4BC-4EC1-486E-BC01-060702DBD026}" type="datetime7">
              <a:rPr lang="en-US" smtClean="0"/>
              <a:t>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227F-962E-4F57-BBE0-56689457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Your Logo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17F19E9-A84D-4365-9C68-161E77E28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137052"/>
              </p:ext>
            </p:extLst>
          </p:nvPr>
        </p:nvGraphicFramePr>
        <p:xfrm>
          <a:off x="600074" y="2152171"/>
          <a:ext cx="6854824" cy="308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76">
                  <a:extLst>
                    <a:ext uri="{9D8B030D-6E8A-4147-A177-3AD203B41FA5}">
                      <a16:colId xmlns:a16="http://schemas.microsoft.com/office/drawing/2014/main" val="755780148"/>
                    </a:ext>
                  </a:extLst>
                </a:gridCol>
                <a:gridCol w="1894416">
                  <a:extLst>
                    <a:ext uri="{9D8B030D-6E8A-4147-A177-3AD203B41FA5}">
                      <a16:colId xmlns:a16="http://schemas.microsoft.com/office/drawing/2014/main" val="299166915"/>
                    </a:ext>
                  </a:extLst>
                </a:gridCol>
                <a:gridCol w="1894416">
                  <a:extLst>
                    <a:ext uri="{9D8B030D-6E8A-4147-A177-3AD203B41FA5}">
                      <a16:colId xmlns:a16="http://schemas.microsoft.com/office/drawing/2014/main" val="2365160701"/>
                    </a:ext>
                  </a:extLst>
                </a:gridCol>
                <a:gridCol w="1894416">
                  <a:extLst>
                    <a:ext uri="{9D8B030D-6E8A-4147-A177-3AD203B41FA5}">
                      <a16:colId xmlns:a16="http://schemas.microsoft.com/office/drawing/2014/main" val="2870405598"/>
                    </a:ext>
                  </a:extLst>
                </a:gridCol>
              </a:tblGrid>
              <a:tr h="472222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Role 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Role 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Role 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952310"/>
                  </a:ext>
                </a:extLst>
              </a:tr>
              <a:tr h="65370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Task 1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173396"/>
                  </a:ext>
                </a:extLst>
              </a:tr>
              <a:tr h="65370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Task 2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61890"/>
                  </a:ext>
                </a:extLst>
              </a:tr>
              <a:tr h="65370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Task 3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55322"/>
                  </a:ext>
                </a:extLst>
              </a:tr>
              <a:tr h="65370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Task 4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493041"/>
                  </a:ext>
                </a:extLst>
              </a:tr>
            </a:tbl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B940C622-81A0-412F-9A21-1F466DE29F7D}"/>
              </a:ext>
            </a:extLst>
          </p:cNvPr>
          <p:cNvSpPr/>
          <p:nvPr/>
        </p:nvSpPr>
        <p:spPr>
          <a:xfrm>
            <a:off x="2572532" y="2800349"/>
            <a:ext cx="333794" cy="3337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C14F44-5C49-4E80-935B-F654E63C7103}"/>
              </a:ext>
            </a:extLst>
          </p:cNvPr>
          <p:cNvSpPr/>
          <p:nvPr/>
        </p:nvSpPr>
        <p:spPr>
          <a:xfrm>
            <a:off x="4475097" y="2800349"/>
            <a:ext cx="333794" cy="33379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52041B6-E6A4-473A-8E2F-D3BC4E2EDCA7}"/>
              </a:ext>
            </a:extLst>
          </p:cNvPr>
          <p:cNvSpPr/>
          <p:nvPr/>
        </p:nvSpPr>
        <p:spPr>
          <a:xfrm>
            <a:off x="6339829" y="2800349"/>
            <a:ext cx="333794" cy="3337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0E28B3-5696-4657-A6A7-D22F2790C45C}"/>
              </a:ext>
            </a:extLst>
          </p:cNvPr>
          <p:cNvSpPr/>
          <p:nvPr/>
        </p:nvSpPr>
        <p:spPr>
          <a:xfrm>
            <a:off x="2572532" y="3452127"/>
            <a:ext cx="333794" cy="33379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878E895-AD2C-4E45-B913-0D1EC4069084}"/>
              </a:ext>
            </a:extLst>
          </p:cNvPr>
          <p:cNvSpPr/>
          <p:nvPr/>
        </p:nvSpPr>
        <p:spPr>
          <a:xfrm>
            <a:off x="4475097" y="3452127"/>
            <a:ext cx="333794" cy="3337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87CA4A-FB7D-4840-9958-395E33D31990}"/>
              </a:ext>
            </a:extLst>
          </p:cNvPr>
          <p:cNvSpPr/>
          <p:nvPr/>
        </p:nvSpPr>
        <p:spPr>
          <a:xfrm>
            <a:off x="6339829" y="3452127"/>
            <a:ext cx="333794" cy="33379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E9648D-86A0-4D15-81AF-7CC42461E94E}"/>
              </a:ext>
            </a:extLst>
          </p:cNvPr>
          <p:cNvSpPr/>
          <p:nvPr/>
        </p:nvSpPr>
        <p:spPr>
          <a:xfrm>
            <a:off x="2572532" y="4750920"/>
            <a:ext cx="333794" cy="3337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4B11FF5-72EC-498C-923B-10B29560EE8B}"/>
              </a:ext>
            </a:extLst>
          </p:cNvPr>
          <p:cNvSpPr/>
          <p:nvPr/>
        </p:nvSpPr>
        <p:spPr>
          <a:xfrm>
            <a:off x="4475097" y="4750920"/>
            <a:ext cx="333794" cy="33379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6965B36-2D7D-412F-98EB-BD89A8D71EC9}"/>
              </a:ext>
            </a:extLst>
          </p:cNvPr>
          <p:cNvSpPr/>
          <p:nvPr/>
        </p:nvSpPr>
        <p:spPr>
          <a:xfrm>
            <a:off x="6339829" y="4750920"/>
            <a:ext cx="333794" cy="3337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2D0D57E-E414-456E-92AF-4D539DBFB08D}"/>
              </a:ext>
            </a:extLst>
          </p:cNvPr>
          <p:cNvSpPr/>
          <p:nvPr/>
        </p:nvSpPr>
        <p:spPr>
          <a:xfrm>
            <a:off x="2572532" y="4094379"/>
            <a:ext cx="333794" cy="33379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07FA7F6-2140-42CB-8A66-239326B42407}"/>
              </a:ext>
            </a:extLst>
          </p:cNvPr>
          <p:cNvSpPr/>
          <p:nvPr/>
        </p:nvSpPr>
        <p:spPr>
          <a:xfrm>
            <a:off x="4475097" y="4094379"/>
            <a:ext cx="333794" cy="3337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4B3E1DE-6309-4A6D-BA2D-972D3E31BBE0}"/>
              </a:ext>
            </a:extLst>
          </p:cNvPr>
          <p:cNvSpPr/>
          <p:nvPr/>
        </p:nvSpPr>
        <p:spPr>
          <a:xfrm>
            <a:off x="6339829" y="4094379"/>
            <a:ext cx="333794" cy="33379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</a:t>
            </a:r>
          </a:p>
        </p:txBody>
      </p:sp>
      <p:pic>
        <p:nvPicPr>
          <p:cNvPr id="7" name="Picture 6" descr="A picture containing indoor, toy, small, items&#10;&#10;Description automatically generated">
            <a:extLst>
              <a:ext uri="{FF2B5EF4-FFF2-40B4-BE49-F238E27FC236}">
                <a16:creationId xmlns:a16="http://schemas.microsoft.com/office/drawing/2014/main" id="{65816F81-B17B-4608-BEF6-07AD0E2C8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7454898" y="1612900"/>
            <a:ext cx="4737102" cy="4165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FB3BB-8641-4268-BC93-993AA397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F774-AFB9-4ACA-8096-2262832C063F}" type="slidenum">
              <a:rPr lang="en-US" smtClean="0"/>
              <a:t>4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818E19-15EA-4039-AAB8-05359C040B1F}"/>
              </a:ext>
            </a:extLst>
          </p:cNvPr>
          <p:cNvSpPr/>
          <p:nvPr/>
        </p:nvSpPr>
        <p:spPr>
          <a:xfrm>
            <a:off x="7454900" y="1612900"/>
            <a:ext cx="4737100" cy="4165600"/>
          </a:xfrm>
          <a:prstGeom prst="rect">
            <a:avLst/>
          </a:prstGeom>
          <a:solidFill>
            <a:srgbClr val="000000">
              <a:alpha val="92000"/>
            </a:srgbClr>
          </a:solidFill>
          <a:ln w="6376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ABB157-792D-49F7-95EA-A45DAB8A7B1F}"/>
              </a:ext>
            </a:extLst>
          </p:cNvPr>
          <p:cNvGrpSpPr/>
          <p:nvPr/>
        </p:nvGrpSpPr>
        <p:grpSpPr>
          <a:xfrm>
            <a:off x="8000999" y="2133059"/>
            <a:ext cx="3603625" cy="3125283"/>
            <a:chOff x="8000999" y="2252329"/>
            <a:chExt cx="3603625" cy="3125283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92797808-F869-4C2C-8851-797D8747DAE8}"/>
                </a:ext>
              </a:extLst>
            </p:cNvPr>
            <p:cNvSpPr txBox="1">
              <a:spLocks/>
            </p:cNvSpPr>
            <p:nvPr/>
          </p:nvSpPr>
          <p:spPr>
            <a:xfrm>
              <a:off x="8000999" y="3161621"/>
              <a:ext cx="3603625" cy="221599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400"/>
                </a:spcBef>
                <a:buNone/>
              </a:pPr>
              <a:r>
                <a:rPr lang="en-US" sz="1200" dirty="0">
                  <a:solidFill>
                    <a:schemeClr val="bg1"/>
                  </a:solidFill>
                </a:rPr>
  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  </a:r>
              <a:r>
                <a:rPr lang="en-US" sz="1200" dirty="0" err="1">
                  <a:solidFill>
                    <a:schemeClr val="bg1"/>
                  </a:solidFill>
                </a:rPr>
                <a:t>popularised</a:t>
              </a:r>
              <a:r>
                <a:rPr lang="en-US" sz="1200" dirty="0">
                  <a:solidFill>
                    <a:schemeClr val="bg1"/>
                  </a:solidFill>
                </a:rPr>
                <a:t> in the 1960s with the release of </a:t>
              </a:r>
              <a:r>
                <a:rPr lang="en-US" sz="1200" dirty="0" err="1">
                  <a:solidFill>
                    <a:schemeClr val="bg1"/>
                  </a:solidFill>
                </a:rPr>
                <a:t>Letraset</a:t>
              </a:r>
              <a:r>
                <a:rPr lang="en-US" sz="1200" dirty="0">
                  <a:solidFill>
                    <a:schemeClr val="bg1"/>
                  </a:solidFill>
                </a:rPr>
                <a:t> sheets containing Lorem Ipsum passages, and more recently with desktop publishing software like Aldus PageMaker including versions of Lorem Ipsum.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10AA3D3-8FFC-42CF-964B-A0C5943BC590}"/>
                </a:ext>
              </a:extLst>
            </p:cNvPr>
            <p:cNvGrpSpPr/>
            <p:nvPr/>
          </p:nvGrpSpPr>
          <p:grpSpPr>
            <a:xfrm>
              <a:off x="8000999" y="2252329"/>
              <a:ext cx="650632" cy="674508"/>
              <a:chOff x="7715250" y="1449388"/>
              <a:chExt cx="346076" cy="358776"/>
            </a:xfrm>
            <a:solidFill>
              <a:schemeClr val="bg1"/>
            </a:solidFill>
          </p:grpSpPr>
          <p:sp>
            <p:nvSpPr>
              <p:cNvPr id="41" name="Freeform 1059">
                <a:extLst>
                  <a:ext uri="{FF2B5EF4-FFF2-40B4-BE49-F238E27FC236}">
                    <a16:creationId xmlns:a16="http://schemas.microsoft.com/office/drawing/2014/main" id="{0034FDC9-6108-4692-B90D-40EC13224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1703388"/>
                <a:ext cx="15875" cy="60325"/>
              </a:xfrm>
              <a:custGeom>
                <a:avLst/>
                <a:gdLst>
                  <a:gd name="T0" fmla="*/ 33 w 66"/>
                  <a:gd name="T1" fmla="*/ 264 h 264"/>
                  <a:gd name="T2" fmla="*/ 33 w 66"/>
                  <a:gd name="T3" fmla="*/ 264 h 264"/>
                  <a:gd name="T4" fmla="*/ 27 w 66"/>
                  <a:gd name="T5" fmla="*/ 264 h 264"/>
                  <a:gd name="T6" fmla="*/ 21 w 66"/>
                  <a:gd name="T7" fmla="*/ 262 h 264"/>
                  <a:gd name="T8" fmla="*/ 15 w 66"/>
                  <a:gd name="T9" fmla="*/ 259 h 264"/>
                  <a:gd name="T10" fmla="*/ 10 w 66"/>
                  <a:gd name="T11" fmla="*/ 255 h 264"/>
                  <a:gd name="T12" fmla="*/ 6 w 66"/>
                  <a:gd name="T13" fmla="*/ 250 h 264"/>
                  <a:gd name="T14" fmla="*/ 3 w 66"/>
                  <a:gd name="T15" fmla="*/ 244 h 264"/>
                  <a:gd name="T16" fmla="*/ 1 w 66"/>
                  <a:gd name="T17" fmla="*/ 238 h 264"/>
                  <a:gd name="T18" fmla="*/ 0 w 66"/>
                  <a:gd name="T19" fmla="*/ 231 h 264"/>
                  <a:gd name="T20" fmla="*/ 0 w 66"/>
                  <a:gd name="T21" fmla="*/ 33 h 264"/>
                  <a:gd name="T22" fmla="*/ 0 w 66"/>
                  <a:gd name="T23" fmla="*/ 33 h 264"/>
                  <a:gd name="T24" fmla="*/ 1 w 66"/>
                  <a:gd name="T25" fmla="*/ 26 h 264"/>
                  <a:gd name="T26" fmla="*/ 3 w 66"/>
                  <a:gd name="T27" fmla="*/ 20 h 264"/>
                  <a:gd name="T28" fmla="*/ 6 w 66"/>
                  <a:gd name="T29" fmla="*/ 15 h 264"/>
                  <a:gd name="T30" fmla="*/ 10 w 66"/>
                  <a:gd name="T31" fmla="*/ 9 h 264"/>
                  <a:gd name="T32" fmla="*/ 15 w 66"/>
                  <a:gd name="T33" fmla="*/ 5 h 264"/>
                  <a:gd name="T34" fmla="*/ 21 w 66"/>
                  <a:gd name="T35" fmla="*/ 2 h 264"/>
                  <a:gd name="T36" fmla="*/ 27 w 66"/>
                  <a:gd name="T37" fmla="*/ 0 h 264"/>
                  <a:gd name="T38" fmla="*/ 33 w 66"/>
                  <a:gd name="T39" fmla="*/ 0 h 264"/>
                  <a:gd name="T40" fmla="*/ 33 w 66"/>
                  <a:gd name="T41" fmla="*/ 0 h 264"/>
                  <a:gd name="T42" fmla="*/ 40 w 66"/>
                  <a:gd name="T43" fmla="*/ 0 h 264"/>
                  <a:gd name="T44" fmla="*/ 47 w 66"/>
                  <a:gd name="T45" fmla="*/ 2 h 264"/>
                  <a:gd name="T46" fmla="*/ 52 w 66"/>
                  <a:gd name="T47" fmla="*/ 5 h 264"/>
                  <a:gd name="T48" fmla="*/ 57 w 66"/>
                  <a:gd name="T49" fmla="*/ 9 h 264"/>
                  <a:gd name="T50" fmla="*/ 61 w 66"/>
                  <a:gd name="T51" fmla="*/ 15 h 264"/>
                  <a:gd name="T52" fmla="*/ 64 w 66"/>
                  <a:gd name="T53" fmla="*/ 20 h 264"/>
                  <a:gd name="T54" fmla="*/ 66 w 66"/>
                  <a:gd name="T55" fmla="*/ 26 h 264"/>
                  <a:gd name="T56" fmla="*/ 66 w 66"/>
                  <a:gd name="T57" fmla="*/ 33 h 264"/>
                  <a:gd name="T58" fmla="*/ 66 w 66"/>
                  <a:gd name="T59" fmla="*/ 231 h 264"/>
                  <a:gd name="T60" fmla="*/ 66 w 66"/>
                  <a:gd name="T61" fmla="*/ 231 h 264"/>
                  <a:gd name="T62" fmla="*/ 66 w 66"/>
                  <a:gd name="T63" fmla="*/ 238 h 264"/>
                  <a:gd name="T64" fmla="*/ 64 w 66"/>
                  <a:gd name="T65" fmla="*/ 244 h 264"/>
                  <a:gd name="T66" fmla="*/ 61 w 66"/>
                  <a:gd name="T67" fmla="*/ 250 h 264"/>
                  <a:gd name="T68" fmla="*/ 57 w 66"/>
                  <a:gd name="T69" fmla="*/ 255 h 264"/>
                  <a:gd name="T70" fmla="*/ 52 w 66"/>
                  <a:gd name="T71" fmla="*/ 259 h 264"/>
                  <a:gd name="T72" fmla="*/ 47 w 66"/>
                  <a:gd name="T73" fmla="*/ 262 h 264"/>
                  <a:gd name="T74" fmla="*/ 40 w 66"/>
                  <a:gd name="T75" fmla="*/ 264 h 264"/>
                  <a:gd name="T76" fmla="*/ 33 w 66"/>
                  <a:gd name="T77" fmla="*/ 264 h 264"/>
                  <a:gd name="T78" fmla="*/ 33 w 66"/>
                  <a:gd name="T79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" h="264">
                    <a:moveTo>
                      <a:pt x="33" y="264"/>
                    </a:moveTo>
                    <a:lnTo>
                      <a:pt x="33" y="264"/>
                    </a:lnTo>
                    <a:lnTo>
                      <a:pt x="27" y="264"/>
                    </a:lnTo>
                    <a:lnTo>
                      <a:pt x="21" y="262"/>
                    </a:lnTo>
                    <a:lnTo>
                      <a:pt x="15" y="259"/>
                    </a:lnTo>
                    <a:lnTo>
                      <a:pt x="10" y="255"/>
                    </a:lnTo>
                    <a:lnTo>
                      <a:pt x="6" y="250"/>
                    </a:lnTo>
                    <a:lnTo>
                      <a:pt x="3" y="244"/>
                    </a:lnTo>
                    <a:lnTo>
                      <a:pt x="1" y="238"/>
                    </a:lnTo>
                    <a:lnTo>
                      <a:pt x="0" y="2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57" y="9"/>
                    </a:lnTo>
                    <a:lnTo>
                      <a:pt x="61" y="15"/>
                    </a:lnTo>
                    <a:lnTo>
                      <a:pt x="64" y="20"/>
                    </a:lnTo>
                    <a:lnTo>
                      <a:pt x="66" y="26"/>
                    </a:lnTo>
                    <a:lnTo>
                      <a:pt x="66" y="33"/>
                    </a:lnTo>
                    <a:lnTo>
                      <a:pt x="66" y="231"/>
                    </a:lnTo>
                    <a:lnTo>
                      <a:pt x="66" y="231"/>
                    </a:lnTo>
                    <a:lnTo>
                      <a:pt x="66" y="238"/>
                    </a:lnTo>
                    <a:lnTo>
                      <a:pt x="64" y="244"/>
                    </a:lnTo>
                    <a:lnTo>
                      <a:pt x="61" y="250"/>
                    </a:lnTo>
                    <a:lnTo>
                      <a:pt x="57" y="255"/>
                    </a:lnTo>
                    <a:lnTo>
                      <a:pt x="52" y="259"/>
                    </a:lnTo>
                    <a:lnTo>
                      <a:pt x="47" y="262"/>
                    </a:lnTo>
                    <a:lnTo>
                      <a:pt x="40" y="264"/>
                    </a:lnTo>
                    <a:lnTo>
                      <a:pt x="33" y="264"/>
                    </a:lnTo>
                    <a:lnTo>
                      <a:pt x="33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060">
                <a:extLst>
                  <a:ext uri="{FF2B5EF4-FFF2-40B4-BE49-F238E27FC236}">
                    <a16:creationId xmlns:a16="http://schemas.microsoft.com/office/drawing/2014/main" id="{22470DFE-32F8-401C-A2E1-2AA7AA27D4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10513" y="1614488"/>
                <a:ext cx="150813" cy="58738"/>
              </a:xfrm>
              <a:custGeom>
                <a:avLst/>
                <a:gdLst>
                  <a:gd name="T0" fmla="*/ 628 w 661"/>
                  <a:gd name="T1" fmla="*/ 265 h 265"/>
                  <a:gd name="T2" fmla="*/ 33 w 661"/>
                  <a:gd name="T3" fmla="*/ 265 h 265"/>
                  <a:gd name="T4" fmla="*/ 33 w 661"/>
                  <a:gd name="T5" fmla="*/ 265 h 265"/>
                  <a:gd name="T6" fmla="*/ 26 w 661"/>
                  <a:gd name="T7" fmla="*/ 264 h 265"/>
                  <a:gd name="T8" fmla="*/ 20 w 661"/>
                  <a:gd name="T9" fmla="*/ 261 h 265"/>
                  <a:gd name="T10" fmla="*/ 14 w 661"/>
                  <a:gd name="T11" fmla="*/ 258 h 265"/>
                  <a:gd name="T12" fmla="*/ 10 w 661"/>
                  <a:gd name="T13" fmla="*/ 254 h 265"/>
                  <a:gd name="T14" fmla="*/ 6 w 661"/>
                  <a:gd name="T15" fmla="*/ 250 h 265"/>
                  <a:gd name="T16" fmla="*/ 3 w 661"/>
                  <a:gd name="T17" fmla="*/ 244 h 265"/>
                  <a:gd name="T18" fmla="*/ 1 w 661"/>
                  <a:gd name="T19" fmla="*/ 238 h 265"/>
                  <a:gd name="T20" fmla="*/ 0 w 661"/>
                  <a:gd name="T21" fmla="*/ 231 h 265"/>
                  <a:gd name="T22" fmla="*/ 0 w 661"/>
                  <a:gd name="T23" fmla="*/ 33 h 265"/>
                  <a:gd name="T24" fmla="*/ 0 w 661"/>
                  <a:gd name="T25" fmla="*/ 33 h 265"/>
                  <a:gd name="T26" fmla="*/ 1 w 661"/>
                  <a:gd name="T27" fmla="*/ 26 h 265"/>
                  <a:gd name="T28" fmla="*/ 3 w 661"/>
                  <a:gd name="T29" fmla="*/ 20 h 265"/>
                  <a:gd name="T30" fmla="*/ 6 w 661"/>
                  <a:gd name="T31" fmla="*/ 14 h 265"/>
                  <a:gd name="T32" fmla="*/ 10 w 661"/>
                  <a:gd name="T33" fmla="*/ 10 h 265"/>
                  <a:gd name="T34" fmla="*/ 14 w 661"/>
                  <a:gd name="T35" fmla="*/ 6 h 265"/>
                  <a:gd name="T36" fmla="*/ 20 w 661"/>
                  <a:gd name="T37" fmla="*/ 3 h 265"/>
                  <a:gd name="T38" fmla="*/ 26 w 661"/>
                  <a:gd name="T39" fmla="*/ 1 h 265"/>
                  <a:gd name="T40" fmla="*/ 33 w 661"/>
                  <a:gd name="T41" fmla="*/ 0 h 265"/>
                  <a:gd name="T42" fmla="*/ 628 w 661"/>
                  <a:gd name="T43" fmla="*/ 0 h 265"/>
                  <a:gd name="T44" fmla="*/ 628 w 661"/>
                  <a:gd name="T45" fmla="*/ 0 h 265"/>
                  <a:gd name="T46" fmla="*/ 635 w 661"/>
                  <a:gd name="T47" fmla="*/ 1 h 265"/>
                  <a:gd name="T48" fmla="*/ 641 w 661"/>
                  <a:gd name="T49" fmla="*/ 3 h 265"/>
                  <a:gd name="T50" fmla="*/ 646 w 661"/>
                  <a:gd name="T51" fmla="*/ 6 h 265"/>
                  <a:gd name="T52" fmla="*/ 652 w 661"/>
                  <a:gd name="T53" fmla="*/ 10 h 265"/>
                  <a:gd name="T54" fmla="*/ 656 w 661"/>
                  <a:gd name="T55" fmla="*/ 14 h 265"/>
                  <a:gd name="T56" fmla="*/ 659 w 661"/>
                  <a:gd name="T57" fmla="*/ 20 h 265"/>
                  <a:gd name="T58" fmla="*/ 661 w 661"/>
                  <a:gd name="T59" fmla="*/ 26 h 265"/>
                  <a:gd name="T60" fmla="*/ 661 w 661"/>
                  <a:gd name="T61" fmla="*/ 33 h 265"/>
                  <a:gd name="T62" fmla="*/ 661 w 661"/>
                  <a:gd name="T63" fmla="*/ 231 h 265"/>
                  <a:gd name="T64" fmla="*/ 661 w 661"/>
                  <a:gd name="T65" fmla="*/ 231 h 265"/>
                  <a:gd name="T66" fmla="*/ 661 w 661"/>
                  <a:gd name="T67" fmla="*/ 238 h 265"/>
                  <a:gd name="T68" fmla="*/ 659 w 661"/>
                  <a:gd name="T69" fmla="*/ 244 h 265"/>
                  <a:gd name="T70" fmla="*/ 656 w 661"/>
                  <a:gd name="T71" fmla="*/ 250 h 265"/>
                  <a:gd name="T72" fmla="*/ 652 w 661"/>
                  <a:gd name="T73" fmla="*/ 254 h 265"/>
                  <a:gd name="T74" fmla="*/ 646 w 661"/>
                  <a:gd name="T75" fmla="*/ 258 h 265"/>
                  <a:gd name="T76" fmla="*/ 641 w 661"/>
                  <a:gd name="T77" fmla="*/ 261 h 265"/>
                  <a:gd name="T78" fmla="*/ 635 w 661"/>
                  <a:gd name="T79" fmla="*/ 264 h 265"/>
                  <a:gd name="T80" fmla="*/ 628 w 661"/>
                  <a:gd name="T81" fmla="*/ 265 h 265"/>
                  <a:gd name="T82" fmla="*/ 628 w 661"/>
                  <a:gd name="T83" fmla="*/ 265 h 265"/>
                  <a:gd name="T84" fmla="*/ 66 w 661"/>
                  <a:gd name="T85" fmla="*/ 198 h 265"/>
                  <a:gd name="T86" fmla="*/ 595 w 661"/>
                  <a:gd name="T87" fmla="*/ 198 h 265"/>
                  <a:gd name="T88" fmla="*/ 595 w 661"/>
                  <a:gd name="T89" fmla="*/ 66 h 265"/>
                  <a:gd name="T90" fmla="*/ 66 w 661"/>
                  <a:gd name="T91" fmla="*/ 66 h 265"/>
                  <a:gd name="T92" fmla="*/ 66 w 661"/>
                  <a:gd name="T93" fmla="*/ 198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1" h="265">
                    <a:moveTo>
                      <a:pt x="628" y="265"/>
                    </a:moveTo>
                    <a:lnTo>
                      <a:pt x="33" y="265"/>
                    </a:lnTo>
                    <a:lnTo>
                      <a:pt x="33" y="265"/>
                    </a:lnTo>
                    <a:lnTo>
                      <a:pt x="26" y="264"/>
                    </a:lnTo>
                    <a:lnTo>
                      <a:pt x="20" y="261"/>
                    </a:lnTo>
                    <a:lnTo>
                      <a:pt x="14" y="258"/>
                    </a:lnTo>
                    <a:lnTo>
                      <a:pt x="10" y="254"/>
                    </a:lnTo>
                    <a:lnTo>
                      <a:pt x="6" y="250"/>
                    </a:lnTo>
                    <a:lnTo>
                      <a:pt x="3" y="244"/>
                    </a:lnTo>
                    <a:lnTo>
                      <a:pt x="1" y="238"/>
                    </a:lnTo>
                    <a:lnTo>
                      <a:pt x="0" y="2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628" y="0"/>
                    </a:lnTo>
                    <a:lnTo>
                      <a:pt x="628" y="0"/>
                    </a:lnTo>
                    <a:lnTo>
                      <a:pt x="635" y="1"/>
                    </a:lnTo>
                    <a:lnTo>
                      <a:pt x="641" y="3"/>
                    </a:lnTo>
                    <a:lnTo>
                      <a:pt x="646" y="6"/>
                    </a:lnTo>
                    <a:lnTo>
                      <a:pt x="652" y="10"/>
                    </a:lnTo>
                    <a:lnTo>
                      <a:pt x="656" y="14"/>
                    </a:lnTo>
                    <a:lnTo>
                      <a:pt x="659" y="20"/>
                    </a:lnTo>
                    <a:lnTo>
                      <a:pt x="661" y="26"/>
                    </a:lnTo>
                    <a:lnTo>
                      <a:pt x="661" y="33"/>
                    </a:lnTo>
                    <a:lnTo>
                      <a:pt x="661" y="231"/>
                    </a:lnTo>
                    <a:lnTo>
                      <a:pt x="661" y="231"/>
                    </a:lnTo>
                    <a:lnTo>
                      <a:pt x="661" y="238"/>
                    </a:lnTo>
                    <a:lnTo>
                      <a:pt x="659" y="244"/>
                    </a:lnTo>
                    <a:lnTo>
                      <a:pt x="656" y="250"/>
                    </a:lnTo>
                    <a:lnTo>
                      <a:pt x="652" y="254"/>
                    </a:lnTo>
                    <a:lnTo>
                      <a:pt x="646" y="258"/>
                    </a:lnTo>
                    <a:lnTo>
                      <a:pt x="641" y="261"/>
                    </a:lnTo>
                    <a:lnTo>
                      <a:pt x="635" y="264"/>
                    </a:lnTo>
                    <a:lnTo>
                      <a:pt x="628" y="265"/>
                    </a:lnTo>
                    <a:lnTo>
                      <a:pt x="628" y="265"/>
                    </a:lnTo>
                    <a:close/>
                    <a:moveTo>
                      <a:pt x="66" y="198"/>
                    </a:moveTo>
                    <a:lnTo>
                      <a:pt x="595" y="198"/>
                    </a:lnTo>
                    <a:lnTo>
                      <a:pt x="595" y="66"/>
                    </a:lnTo>
                    <a:lnTo>
                      <a:pt x="66" y="66"/>
                    </a:lnTo>
                    <a:lnTo>
                      <a:pt x="66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061">
                <a:extLst>
                  <a:ext uri="{FF2B5EF4-FFF2-40B4-BE49-F238E27FC236}">
                    <a16:creationId xmlns:a16="http://schemas.microsoft.com/office/drawing/2014/main" id="{CA42C19A-9E17-4605-92AD-2295279F8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0675" y="1614488"/>
                <a:ext cx="14288" cy="58738"/>
              </a:xfrm>
              <a:custGeom>
                <a:avLst/>
                <a:gdLst>
                  <a:gd name="T0" fmla="*/ 33 w 66"/>
                  <a:gd name="T1" fmla="*/ 265 h 265"/>
                  <a:gd name="T2" fmla="*/ 33 w 66"/>
                  <a:gd name="T3" fmla="*/ 265 h 265"/>
                  <a:gd name="T4" fmla="*/ 27 w 66"/>
                  <a:gd name="T5" fmla="*/ 264 h 265"/>
                  <a:gd name="T6" fmla="*/ 21 w 66"/>
                  <a:gd name="T7" fmla="*/ 261 h 265"/>
                  <a:gd name="T8" fmla="*/ 15 w 66"/>
                  <a:gd name="T9" fmla="*/ 258 h 265"/>
                  <a:gd name="T10" fmla="*/ 9 w 66"/>
                  <a:gd name="T11" fmla="*/ 254 h 265"/>
                  <a:gd name="T12" fmla="*/ 6 w 66"/>
                  <a:gd name="T13" fmla="*/ 250 h 265"/>
                  <a:gd name="T14" fmla="*/ 3 w 66"/>
                  <a:gd name="T15" fmla="*/ 244 h 265"/>
                  <a:gd name="T16" fmla="*/ 1 w 66"/>
                  <a:gd name="T17" fmla="*/ 238 h 265"/>
                  <a:gd name="T18" fmla="*/ 0 w 66"/>
                  <a:gd name="T19" fmla="*/ 231 h 265"/>
                  <a:gd name="T20" fmla="*/ 0 w 66"/>
                  <a:gd name="T21" fmla="*/ 33 h 265"/>
                  <a:gd name="T22" fmla="*/ 0 w 66"/>
                  <a:gd name="T23" fmla="*/ 33 h 265"/>
                  <a:gd name="T24" fmla="*/ 1 w 66"/>
                  <a:gd name="T25" fmla="*/ 26 h 265"/>
                  <a:gd name="T26" fmla="*/ 3 w 66"/>
                  <a:gd name="T27" fmla="*/ 20 h 265"/>
                  <a:gd name="T28" fmla="*/ 6 w 66"/>
                  <a:gd name="T29" fmla="*/ 14 h 265"/>
                  <a:gd name="T30" fmla="*/ 9 w 66"/>
                  <a:gd name="T31" fmla="*/ 10 h 265"/>
                  <a:gd name="T32" fmla="*/ 15 w 66"/>
                  <a:gd name="T33" fmla="*/ 6 h 265"/>
                  <a:gd name="T34" fmla="*/ 21 w 66"/>
                  <a:gd name="T35" fmla="*/ 3 h 265"/>
                  <a:gd name="T36" fmla="*/ 27 w 66"/>
                  <a:gd name="T37" fmla="*/ 1 h 265"/>
                  <a:gd name="T38" fmla="*/ 33 w 66"/>
                  <a:gd name="T39" fmla="*/ 0 h 265"/>
                  <a:gd name="T40" fmla="*/ 33 w 66"/>
                  <a:gd name="T41" fmla="*/ 0 h 265"/>
                  <a:gd name="T42" fmla="*/ 39 w 66"/>
                  <a:gd name="T43" fmla="*/ 1 h 265"/>
                  <a:gd name="T44" fmla="*/ 46 w 66"/>
                  <a:gd name="T45" fmla="*/ 3 h 265"/>
                  <a:gd name="T46" fmla="*/ 52 w 66"/>
                  <a:gd name="T47" fmla="*/ 6 h 265"/>
                  <a:gd name="T48" fmla="*/ 57 w 66"/>
                  <a:gd name="T49" fmla="*/ 10 h 265"/>
                  <a:gd name="T50" fmla="*/ 61 w 66"/>
                  <a:gd name="T51" fmla="*/ 14 h 265"/>
                  <a:gd name="T52" fmla="*/ 63 w 66"/>
                  <a:gd name="T53" fmla="*/ 20 h 265"/>
                  <a:gd name="T54" fmla="*/ 65 w 66"/>
                  <a:gd name="T55" fmla="*/ 26 h 265"/>
                  <a:gd name="T56" fmla="*/ 66 w 66"/>
                  <a:gd name="T57" fmla="*/ 33 h 265"/>
                  <a:gd name="T58" fmla="*/ 66 w 66"/>
                  <a:gd name="T59" fmla="*/ 231 h 265"/>
                  <a:gd name="T60" fmla="*/ 66 w 66"/>
                  <a:gd name="T61" fmla="*/ 231 h 265"/>
                  <a:gd name="T62" fmla="*/ 65 w 66"/>
                  <a:gd name="T63" fmla="*/ 238 h 265"/>
                  <a:gd name="T64" fmla="*/ 63 w 66"/>
                  <a:gd name="T65" fmla="*/ 244 h 265"/>
                  <a:gd name="T66" fmla="*/ 61 w 66"/>
                  <a:gd name="T67" fmla="*/ 250 h 265"/>
                  <a:gd name="T68" fmla="*/ 57 w 66"/>
                  <a:gd name="T69" fmla="*/ 254 h 265"/>
                  <a:gd name="T70" fmla="*/ 52 w 66"/>
                  <a:gd name="T71" fmla="*/ 258 h 265"/>
                  <a:gd name="T72" fmla="*/ 46 w 66"/>
                  <a:gd name="T73" fmla="*/ 261 h 265"/>
                  <a:gd name="T74" fmla="*/ 39 w 66"/>
                  <a:gd name="T75" fmla="*/ 264 h 265"/>
                  <a:gd name="T76" fmla="*/ 33 w 66"/>
                  <a:gd name="T77" fmla="*/ 265 h 265"/>
                  <a:gd name="T78" fmla="*/ 33 w 66"/>
                  <a:gd name="T7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" h="265">
                    <a:moveTo>
                      <a:pt x="33" y="265"/>
                    </a:moveTo>
                    <a:lnTo>
                      <a:pt x="33" y="265"/>
                    </a:lnTo>
                    <a:lnTo>
                      <a:pt x="27" y="264"/>
                    </a:lnTo>
                    <a:lnTo>
                      <a:pt x="21" y="261"/>
                    </a:lnTo>
                    <a:lnTo>
                      <a:pt x="15" y="258"/>
                    </a:lnTo>
                    <a:lnTo>
                      <a:pt x="9" y="254"/>
                    </a:lnTo>
                    <a:lnTo>
                      <a:pt x="6" y="250"/>
                    </a:lnTo>
                    <a:lnTo>
                      <a:pt x="3" y="244"/>
                    </a:lnTo>
                    <a:lnTo>
                      <a:pt x="1" y="238"/>
                    </a:lnTo>
                    <a:lnTo>
                      <a:pt x="0" y="2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7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9" y="1"/>
                    </a:lnTo>
                    <a:lnTo>
                      <a:pt x="46" y="3"/>
                    </a:lnTo>
                    <a:lnTo>
                      <a:pt x="52" y="6"/>
                    </a:lnTo>
                    <a:lnTo>
                      <a:pt x="57" y="10"/>
                    </a:lnTo>
                    <a:lnTo>
                      <a:pt x="61" y="14"/>
                    </a:lnTo>
                    <a:lnTo>
                      <a:pt x="63" y="20"/>
                    </a:lnTo>
                    <a:lnTo>
                      <a:pt x="65" y="26"/>
                    </a:lnTo>
                    <a:lnTo>
                      <a:pt x="66" y="33"/>
                    </a:lnTo>
                    <a:lnTo>
                      <a:pt x="66" y="231"/>
                    </a:lnTo>
                    <a:lnTo>
                      <a:pt x="66" y="231"/>
                    </a:lnTo>
                    <a:lnTo>
                      <a:pt x="65" y="238"/>
                    </a:lnTo>
                    <a:lnTo>
                      <a:pt x="63" y="244"/>
                    </a:lnTo>
                    <a:lnTo>
                      <a:pt x="61" y="250"/>
                    </a:lnTo>
                    <a:lnTo>
                      <a:pt x="57" y="254"/>
                    </a:lnTo>
                    <a:lnTo>
                      <a:pt x="52" y="258"/>
                    </a:lnTo>
                    <a:lnTo>
                      <a:pt x="46" y="261"/>
                    </a:lnTo>
                    <a:lnTo>
                      <a:pt x="39" y="264"/>
                    </a:lnTo>
                    <a:lnTo>
                      <a:pt x="33" y="265"/>
                    </a:lnTo>
                    <a:lnTo>
                      <a:pt x="33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062">
                <a:extLst>
                  <a:ext uri="{FF2B5EF4-FFF2-40B4-BE49-F238E27FC236}">
                    <a16:creationId xmlns:a16="http://schemas.microsoft.com/office/drawing/2014/main" id="{25B98003-A3D8-47E9-AAB1-FEC307400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5288" y="1614488"/>
                <a:ext cx="15875" cy="58738"/>
              </a:xfrm>
              <a:custGeom>
                <a:avLst/>
                <a:gdLst>
                  <a:gd name="T0" fmla="*/ 33 w 66"/>
                  <a:gd name="T1" fmla="*/ 265 h 265"/>
                  <a:gd name="T2" fmla="*/ 33 w 66"/>
                  <a:gd name="T3" fmla="*/ 265 h 265"/>
                  <a:gd name="T4" fmla="*/ 26 w 66"/>
                  <a:gd name="T5" fmla="*/ 264 h 265"/>
                  <a:gd name="T6" fmla="*/ 20 w 66"/>
                  <a:gd name="T7" fmla="*/ 261 h 265"/>
                  <a:gd name="T8" fmla="*/ 15 w 66"/>
                  <a:gd name="T9" fmla="*/ 258 h 265"/>
                  <a:gd name="T10" fmla="*/ 10 w 66"/>
                  <a:gd name="T11" fmla="*/ 254 h 265"/>
                  <a:gd name="T12" fmla="*/ 5 w 66"/>
                  <a:gd name="T13" fmla="*/ 250 h 265"/>
                  <a:gd name="T14" fmla="*/ 2 w 66"/>
                  <a:gd name="T15" fmla="*/ 244 h 265"/>
                  <a:gd name="T16" fmla="*/ 0 w 66"/>
                  <a:gd name="T17" fmla="*/ 238 h 265"/>
                  <a:gd name="T18" fmla="*/ 0 w 66"/>
                  <a:gd name="T19" fmla="*/ 231 h 265"/>
                  <a:gd name="T20" fmla="*/ 0 w 66"/>
                  <a:gd name="T21" fmla="*/ 33 h 265"/>
                  <a:gd name="T22" fmla="*/ 0 w 66"/>
                  <a:gd name="T23" fmla="*/ 33 h 265"/>
                  <a:gd name="T24" fmla="*/ 0 w 66"/>
                  <a:gd name="T25" fmla="*/ 26 h 265"/>
                  <a:gd name="T26" fmla="*/ 2 w 66"/>
                  <a:gd name="T27" fmla="*/ 20 h 265"/>
                  <a:gd name="T28" fmla="*/ 5 w 66"/>
                  <a:gd name="T29" fmla="*/ 14 h 265"/>
                  <a:gd name="T30" fmla="*/ 10 w 66"/>
                  <a:gd name="T31" fmla="*/ 10 h 265"/>
                  <a:gd name="T32" fmla="*/ 15 w 66"/>
                  <a:gd name="T33" fmla="*/ 6 h 265"/>
                  <a:gd name="T34" fmla="*/ 20 w 66"/>
                  <a:gd name="T35" fmla="*/ 3 h 265"/>
                  <a:gd name="T36" fmla="*/ 26 w 66"/>
                  <a:gd name="T37" fmla="*/ 1 h 265"/>
                  <a:gd name="T38" fmla="*/ 33 w 66"/>
                  <a:gd name="T39" fmla="*/ 0 h 265"/>
                  <a:gd name="T40" fmla="*/ 33 w 66"/>
                  <a:gd name="T41" fmla="*/ 0 h 265"/>
                  <a:gd name="T42" fmla="*/ 40 w 66"/>
                  <a:gd name="T43" fmla="*/ 1 h 265"/>
                  <a:gd name="T44" fmla="*/ 46 w 66"/>
                  <a:gd name="T45" fmla="*/ 3 h 265"/>
                  <a:gd name="T46" fmla="*/ 51 w 66"/>
                  <a:gd name="T47" fmla="*/ 6 h 265"/>
                  <a:gd name="T48" fmla="*/ 56 w 66"/>
                  <a:gd name="T49" fmla="*/ 10 h 265"/>
                  <a:gd name="T50" fmla="*/ 60 w 66"/>
                  <a:gd name="T51" fmla="*/ 14 h 265"/>
                  <a:gd name="T52" fmla="*/ 63 w 66"/>
                  <a:gd name="T53" fmla="*/ 20 h 265"/>
                  <a:gd name="T54" fmla="*/ 65 w 66"/>
                  <a:gd name="T55" fmla="*/ 26 h 265"/>
                  <a:gd name="T56" fmla="*/ 66 w 66"/>
                  <a:gd name="T57" fmla="*/ 33 h 265"/>
                  <a:gd name="T58" fmla="*/ 66 w 66"/>
                  <a:gd name="T59" fmla="*/ 231 h 265"/>
                  <a:gd name="T60" fmla="*/ 66 w 66"/>
                  <a:gd name="T61" fmla="*/ 231 h 265"/>
                  <a:gd name="T62" fmla="*/ 65 w 66"/>
                  <a:gd name="T63" fmla="*/ 238 h 265"/>
                  <a:gd name="T64" fmla="*/ 63 w 66"/>
                  <a:gd name="T65" fmla="*/ 244 h 265"/>
                  <a:gd name="T66" fmla="*/ 60 w 66"/>
                  <a:gd name="T67" fmla="*/ 250 h 265"/>
                  <a:gd name="T68" fmla="*/ 56 w 66"/>
                  <a:gd name="T69" fmla="*/ 254 h 265"/>
                  <a:gd name="T70" fmla="*/ 51 w 66"/>
                  <a:gd name="T71" fmla="*/ 258 h 265"/>
                  <a:gd name="T72" fmla="*/ 46 w 66"/>
                  <a:gd name="T73" fmla="*/ 261 h 265"/>
                  <a:gd name="T74" fmla="*/ 40 w 66"/>
                  <a:gd name="T75" fmla="*/ 264 h 265"/>
                  <a:gd name="T76" fmla="*/ 33 w 66"/>
                  <a:gd name="T77" fmla="*/ 265 h 265"/>
                  <a:gd name="T78" fmla="*/ 33 w 66"/>
                  <a:gd name="T7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" h="265">
                    <a:moveTo>
                      <a:pt x="33" y="265"/>
                    </a:moveTo>
                    <a:lnTo>
                      <a:pt x="33" y="265"/>
                    </a:lnTo>
                    <a:lnTo>
                      <a:pt x="26" y="264"/>
                    </a:lnTo>
                    <a:lnTo>
                      <a:pt x="20" y="261"/>
                    </a:lnTo>
                    <a:lnTo>
                      <a:pt x="15" y="258"/>
                    </a:lnTo>
                    <a:lnTo>
                      <a:pt x="10" y="254"/>
                    </a:lnTo>
                    <a:lnTo>
                      <a:pt x="5" y="250"/>
                    </a:lnTo>
                    <a:lnTo>
                      <a:pt x="2" y="244"/>
                    </a:lnTo>
                    <a:lnTo>
                      <a:pt x="0" y="238"/>
                    </a:lnTo>
                    <a:lnTo>
                      <a:pt x="0" y="2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0" y="1"/>
                    </a:lnTo>
                    <a:lnTo>
                      <a:pt x="46" y="3"/>
                    </a:lnTo>
                    <a:lnTo>
                      <a:pt x="51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3" y="20"/>
                    </a:lnTo>
                    <a:lnTo>
                      <a:pt x="65" y="26"/>
                    </a:lnTo>
                    <a:lnTo>
                      <a:pt x="66" y="33"/>
                    </a:lnTo>
                    <a:lnTo>
                      <a:pt x="66" y="231"/>
                    </a:lnTo>
                    <a:lnTo>
                      <a:pt x="66" y="231"/>
                    </a:lnTo>
                    <a:lnTo>
                      <a:pt x="65" y="238"/>
                    </a:lnTo>
                    <a:lnTo>
                      <a:pt x="63" y="244"/>
                    </a:lnTo>
                    <a:lnTo>
                      <a:pt x="60" y="250"/>
                    </a:lnTo>
                    <a:lnTo>
                      <a:pt x="56" y="254"/>
                    </a:lnTo>
                    <a:lnTo>
                      <a:pt x="51" y="258"/>
                    </a:lnTo>
                    <a:lnTo>
                      <a:pt x="46" y="261"/>
                    </a:lnTo>
                    <a:lnTo>
                      <a:pt x="40" y="264"/>
                    </a:lnTo>
                    <a:lnTo>
                      <a:pt x="33" y="265"/>
                    </a:lnTo>
                    <a:lnTo>
                      <a:pt x="33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63">
                <a:extLst>
                  <a:ext uri="{FF2B5EF4-FFF2-40B4-BE49-F238E27FC236}">
                    <a16:creationId xmlns:a16="http://schemas.microsoft.com/office/drawing/2014/main" id="{3DBCD1B2-F8A7-498A-8949-4ABF6A59AE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96225" y="1658938"/>
                <a:ext cx="149225" cy="60325"/>
              </a:xfrm>
              <a:custGeom>
                <a:avLst/>
                <a:gdLst>
                  <a:gd name="T0" fmla="*/ 629 w 662"/>
                  <a:gd name="T1" fmla="*/ 264 h 264"/>
                  <a:gd name="T2" fmla="*/ 33 w 662"/>
                  <a:gd name="T3" fmla="*/ 264 h 264"/>
                  <a:gd name="T4" fmla="*/ 33 w 662"/>
                  <a:gd name="T5" fmla="*/ 264 h 264"/>
                  <a:gd name="T6" fmla="*/ 27 w 662"/>
                  <a:gd name="T7" fmla="*/ 264 h 264"/>
                  <a:gd name="T8" fmla="*/ 21 w 662"/>
                  <a:gd name="T9" fmla="*/ 262 h 264"/>
                  <a:gd name="T10" fmla="*/ 15 w 662"/>
                  <a:gd name="T11" fmla="*/ 259 h 264"/>
                  <a:gd name="T12" fmla="*/ 11 w 662"/>
                  <a:gd name="T13" fmla="*/ 255 h 264"/>
                  <a:gd name="T14" fmla="*/ 7 w 662"/>
                  <a:gd name="T15" fmla="*/ 250 h 264"/>
                  <a:gd name="T16" fmla="*/ 3 w 662"/>
                  <a:gd name="T17" fmla="*/ 245 h 264"/>
                  <a:gd name="T18" fmla="*/ 1 w 662"/>
                  <a:gd name="T19" fmla="*/ 238 h 264"/>
                  <a:gd name="T20" fmla="*/ 0 w 662"/>
                  <a:gd name="T21" fmla="*/ 232 h 264"/>
                  <a:gd name="T22" fmla="*/ 0 w 662"/>
                  <a:gd name="T23" fmla="*/ 33 h 264"/>
                  <a:gd name="T24" fmla="*/ 0 w 662"/>
                  <a:gd name="T25" fmla="*/ 33 h 264"/>
                  <a:gd name="T26" fmla="*/ 1 w 662"/>
                  <a:gd name="T27" fmla="*/ 26 h 264"/>
                  <a:gd name="T28" fmla="*/ 3 w 662"/>
                  <a:gd name="T29" fmla="*/ 20 h 264"/>
                  <a:gd name="T30" fmla="*/ 7 w 662"/>
                  <a:gd name="T31" fmla="*/ 15 h 264"/>
                  <a:gd name="T32" fmla="*/ 11 w 662"/>
                  <a:gd name="T33" fmla="*/ 10 h 264"/>
                  <a:gd name="T34" fmla="*/ 15 w 662"/>
                  <a:gd name="T35" fmla="*/ 6 h 264"/>
                  <a:gd name="T36" fmla="*/ 21 w 662"/>
                  <a:gd name="T37" fmla="*/ 2 h 264"/>
                  <a:gd name="T38" fmla="*/ 27 w 662"/>
                  <a:gd name="T39" fmla="*/ 1 h 264"/>
                  <a:gd name="T40" fmla="*/ 33 w 662"/>
                  <a:gd name="T41" fmla="*/ 0 h 264"/>
                  <a:gd name="T42" fmla="*/ 629 w 662"/>
                  <a:gd name="T43" fmla="*/ 0 h 264"/>
                  <a:gd name="T44" fmla="*/ 629 w 662"/>
                  <a:gd name="T45" fmla="*/ 0 h 264"/>
                  <a:gd name="T46" fmla="*/ 636 w 662"/>
                  <a:gd name="T47" fmla="*/ 1 h 264"/>
                  <a:gd name="T48" fmla="*/ 642 w 662"/>
                  <a:gd name="T49" fmla="*/ 2 h 264"/>
                  <a:gd name="T50" fmla="*/ 647 w 662"/>
                  <a:gd name="T51" fmla="*/ 6 h 264"/>
                  <a:gd name="T52" fmla="*/ 652 w 662"/>
                  <a:gd name="T53" fmla="*/ 10 h 264"/>
                  <a:gd name="T54" fmla="*/ 656 w 662"/>
                  <a:gd name="T55" fmla="*/ 15 h 264"/>
                  <a:gd name="T56" fmla="*/ 660 w 662"/>
                  <a:gd name="T57" fmla="*/ 20 h 264"/>
                  <a:gd name="T58" fmla="*/ 662 w 662"/>
                  <a:gd name="T59" fmla="*/ 26 h 264"/>
                  <a:gd name="T60" fmla="*/ 662 w 662"/>
                  <a:gd name="T61" fmla="*/ 33 h 264"/>
                  <a:gd name="T62" fmla="*/ 662 w 662"/>
                  <a:gd name="T63" fmla="*/ 232 h 264"/>
                  <a:gd name="T64" fmla="*/ 662 w 662"/>
                  <a:gd name="T65" fmla="*/ 232 h 264"/>
                  <a:gd name="T66" fmla="*/ 662 w 662"/>
                  <a:gd name="T67" fmla="*/ 238 h 264"/>
                  <a:gd name="T68" fmla="*/ 660 w 662"/>
                  <a:gd name="T69" fmla="*/ 245 h 264"/>
                  <a:gd name="T70" fmla="*/ 656 w 662"/>
                  <a:gd name="T71" fmla="*/ 250 h 264"/>
                  <a:gd name="T72" fmla="*/ 652 w 662"/>
                  <a:gd name="T73" fmla="*/ 255 h 264"/>
                  <a:gd name="T74" fmla="*/ 647 w 662"/>
                  <a:gd name="T75" fmla="*/ 259 h 264"/>
                  <a:gd name="T76" fmla="*/ 642 w 662"/>
                  <a:gd name="T77" fmla="*/ 262 h 264"/>
                  <a:gd name="T78" fmla="*/ 636 w 662"/>
                  <a:gd name="T79" fmla="*/ 264 h 264"/>
                  <a:gd name="T80" fmla="*/ 629 w 662"/>
                  <a:gd name="T81" fmla="*/ 264 h 264"/>
                  <a:gd name="T82" fmla="*/ 629 w 662"/>
                  <a:gd name="T83" fmla="*/ 264 h 264"/>
                  <a:gd name="T84" fmla="*/ 67 w 662"/>
                  <a:gd name="T85" fmla="*/ 199 h 264"/>
                  <a:gd name="T86" fmla="*/ 596 w 662"/>
                  <a:gd name="T87" fmla="*/ 199 h 264"/>
                  <a:gd name="T88" fmla="*/ 596 w 662"/>
                  <a:gd name="T89" fmla="*/ 67 h 264"/>
                  <a:gd name="T90" fmla="*/ 67 w 662"/>
                  <a:gd name="T91" fmla="*/ 67 h 264"/>
                  <a:gd name="T92" fmla="*/ 67 w 662"/>
                  <a:gd name="T93" fmla="*/ 19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2" h="264">
                    <a:moveTo>
                      <a:pt x="629" y="264"/>
                    </a:moveTo>
                    <a:lnTo>
                      <a:pt x="33" y="264"/>
                    </a:lnTo>
                    <a:lnTo>
                      <a:pt x="33" y="264"/>
                    </a:lnTo>
                    <a:lnTo>
                      <a:pt x="27" y="264"/>
                    </a:lnTo>
                    <a:lnTo>
                      <a:pt x="21" y="262"/>
                    </a:lnTo>
                    <a:lnTo>
                      <a:pt x="15" y="259"/>
                    </a:lnTo>
                    <a:lnTo>
                      <a:pt x="11" y="255"/>
                    </a:lnTo>
                    <a:lnTo>
                      <a:pt x="7" y="250"/>
                    </a:lnTo>
                    <a:lnTo>
                      <a:pt x="3" y="245"/>
                    </a:lnTo>
                    <a:lnTo>
                      <a:pt x="1" y="238"/>
                    </a:lnTo>
                    <a:lnTo>
                      <a:pt x="0" y="23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7" y="15"/>
                    </a:lnTo>
                    <a:lnTo>
                      <a:pt x="11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7" y="1"/>
                    </a:lnTo>
                    <a:lnTo>
                      <a:pt x="33" y="0"/>
                    </a:lnTo>
                    <a:lnTo>
                      <a:pt x="629" y="0"/>
                    </a:lnTo>
                    <a:lnTo>
                      <a:pt x="629" y="0"/>
                    </a:lnTo>
                    <a:lnTo>
                      <a:pt x="636" y="1"/>
                    </a:lnTo>
                    <a:lnTo>
                      <a:pt x="642" y="2"/>
                    </a:lnTo>
                    <a:lnTo>
                      <a:pt x="647" y="6"/>
                    </a:lnTo>
                    <a:lnTo>
                      <a:pt x="652" y="10"/>
                    </a:lnTo>
                    <a:lnTo>
                      <a:pt x="656" y="15"/>
                    </a:lnTo>
                    <a:lnTo>
                      <a:pt x="660" y="20"/>
                    </a:lnTo>
                    <a:lnTo>
                      <a:pt x="662" y="26"/>
                    </a:lnTo>
                    <a:lnTo>
                      <a:pt x="662" y="33"/>
                    </a:lnTo>
                    <a:lnTo>
                      <a:pt x="662" y="232"/>
                    </a:lnTo>
                    <a:lnTo>
                      <a:pt x="662" y="232"/>
                    </a:lnTo>
                    <a:lnTo>
                      <a:pt x="662" y="238"/>
                    </a:lnTo>
                    <a:lnTo>
                      <a:pt x="660" y="245"/>
                    </a:lnTo>
                    <a:lnTo>
                      <a:pt x="656" y="250"/>
                    </a:lnTo>
                    <a:lnTo>
                      <a:pt x="652" y="255"/>
                    </a:lnTo>
                    <a:lnTo>
                      <a:pt x="647" y="259"/>
                    </a:lnTo>
                    <a:lnTo>
                      <a:pt x="642" y="262"/>
                    </a:lnTo>
                    <a:lnTo>
                      <a:pt x="636" y="264"/>
                    </a:lnTo>
                    <a:lnTo>
                      <a:pt x="629" y="264"/>
                    </a:lnTo>
                    <a:lnTo>
                      <a:pt x="629" y="264"/>
                    </a:lnTo>
                    <a:close/>
                    <a:moveTo>
                      <a:pt x="67" y="199"/>
                    </a:moveTo>
                    <a:lnTo>
                      <a:pt x="596" y="199"/>
                    </a:lnTo>
                    <a:lnTo>
                      <a:pt x="596" y="67"/>
                    </a:lnTo>
                    <a:lnTo>
                      <a:pt x="67" y="67"/>
                    </a:lnTo>
                    <a:lnTo>
                      <a:pt x="67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064">
                <a:extLst>
                  <a:ext uri="{FF2B5EF4-FFF2-40B4-BE49-F238E27FC236}">
                    <a16:creationId xmlns:a16="http://schemas.microsoft.com/office/drawing/2014/main" id="{A3248E74-F0CA-44B0-A229-478060E98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6388" y="1658938"/>
                <a:ext cx="14288" cy="60325"/>
              </a:xfrm>
              <a:custGeom>
                <a:avLst/>
                <a:gdLst>
                  <a:gd name="T0" fmla="*/ 33 w 66"/>
                  <a:gd name="T1" fmla="*/ 264 h 264"/>
                  <a:gd name="T2" fmla="*/ 33 w 66"/>
                  <a:gd name="T3" fmla="*/ 264 h 264"/>
                  <a:gd name="T4" fmla="*/ 27 w 66"/>
                  <a:gd name="T5" fmla="*/ 264 h 264"/>
                  <a:gd name="T6" fmla="*/ 21 w 66"/>
                  <a:gd name="T7" fmla="*/ 262 h 264"/>
                  <a:gd name="T8" fmla="*/ 14 w 66"/>
                  <a:gd name="T9" fmla="*/ 259 h 264"/>
                  <a:gd name="T10" fmla="*/ 10 w 66"/>
                  <a:gd name="T11" fmla="*/ 255 h 264"/>
                  <a:gd name="T12" fmla="*/ 6 w 66"/>
                  <a:gd name="T13" fmla="*/ 250 h 264"/>
                  <a:gd name="T14" fmla="*/ 3 w 66"/>
                  <a:gd name="T15" fmla="*/ 245 h 264"/>
                  <a:gd name="T16" fmla="*/ 1 w 66"/>
                  <a:gd name="T17" fmla="*/ 238 h 264"/>
                  <a:gd name="T18" fmla="*/ 0 w 66"/>
                  <a:gd name="T19" fmla="*/ 232 h 264"/>
                  <a:gd name="T20" fmla="*/ 0 w 66"/>
                  <a:gd name="T21" fmla="*/ 33 h 264"/>
                  <a:gd name="T22" fmla="*/ 0 w 66"/>
                  <a:gd name="T23" fmla="*/ 33 h 264"/>
                  <a:gd name="T24" fmla="*/ 1 w 66"/>
                  <a:gd name="T25" fmla="*/ 26 h 264"/>
                  <a:gd name="T26" fmla="*/ 3 w 66"/>
                  <a:gd name="T27" fmla="*/ 20 h 264"/>
                  <a:gd name="T28" fmla="*/ 6 w 66"/>
                  <a:gd name="T29" fmla="*/ 15 h 264"/>
                  <a:gd name="T30" fmla="*/ 10 w 66"/>
                  <a:gd name="T31" fmla="*/ 10 h 264"/>
                  <a:gd name="T32" fmla="*/ 14 w 66"/>
                  <a:gd name="T33" fmla="*/ 6 h 264"/>
                  <a:gd name="T34" fmla="*/ 21 w 66"/>
                  <a:gd name="T35" fmla="*/ 2 h 264"/>
                  <a:gd name="T36" fmla="*/ 27 w 66"/>
                  <a:gd name="T37" fmla="*/ 1 h 264"/>
                  <a:gd name="T38" fmla="*/ 33 w 66"/>
                  <a:gd name="T39" fmla="*/ 0 h 264"/>
                  <a:gd name="T40" fmla="*/ 33 w 66"/>
                  <a:gd name="T41" fmla="*/ 0 h 264"/>
                  <a:gd name="T42" fmla="*/ 40 w 66"/>
                  <a:gd name="T43" fmla="*/ 1 h 264"/>
                  <a:gd name="T44" fmla="*/ 46 w 66"/>
                  <a:gd name="T45" fmla="*/ 2 h 264"/>
                  <a:gd name="T46" fmla="*/ 52 w 66"/>
                  <a:gd name="T47" fmla="*/ 6 h 264"/>
                  <a:gd name="T48" fmla="*/ 57 w 66"/>
                  <a:gd name="T49" fmla="*/ 10 h 264"/>
                  <a:gd name="T50" fmla="*/ 61 w 66"/>
                  <a:gd name="T51" fmla="*/ 15 h 264"/>
                  <a:gd name="T52" fmla="*/ 64 w 66"/>
                  <a:gd name="T53" fmla="*/ 20 h 264"/>
                  <a:gd name="T54" fmla="*/ 65 w 66"/>
                  <a:gd name="T55" fmla="*/ 26 h 264"/>
                  <a:gd name="T56" fmla="*/ 66 w 66"/>
                  <a:gd name="T57" fmla="*/ 33 h 264"/>
                  <a:gd name="T58" fmla="*/ 66 w 66"/>
                  <a:gd name="T59" fmla="*/ 232 h 264"/>
                  <a:gd name="T60" fmla="*/ 66 w 66"/>
                  <a:gd name="T61" fmla="*/ 232 h 264"/>
                  <a:gd name="T62" fmla="*/ 65 w 66"/>
                  <a:gd name="T63" fmla="*/ 238 h 264"/>
                  <a:gd name="T64" fmla="*/ 64 w 66"/>
                  <a:gd name="T65" fmla="*/ 245 h 264"/>
                  <a:gd name="T66" fmla="*/ 61 w 66"/>
                  <a:gd name="T67" fmla="*/ 250 h 264"/>
                  <a:gd name="T68" fmla="*/ 57 w 66"/>
                  <a:gd name="T69" fmla="*/ 255 h 264"/>
                  <a:gd name="T70" fmla="*/ 52 w 66"/>
                  <a:gd name="T71" fmla="*/ 259 h 264"/>
                  <a:gd name="T72" fmla="*/ 46 w 66"/>
                  <a:gd name="T73" fmla="*/ 262 h 264"/>
                  <a:gd name="T74" fmla="*/ 40 w 66"/>
                  <a:gd name="T75" fmla="*/ 264 h 264"/>
                  <a:gd name="T76" fmla="*/ 33 w 66"/>
                  <a:gd name="T77" fmla="*/ 264 h 264"/>
                  <a:gd name="T78" fmla="*/ 33 w 66"/>
                  <a:gd name="T79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" h="264">
                    <a:moveTo>
                      <a:pt x="33" y="264"/>
                    </a:moveTo>
                    <a:lnTo>
                      <a:pt x="33" y="264"/>
                    </a:lnTo>
                    <a:lnTo>
                      <a:pt x="27" y="264"/>
                    </a:lnTo>
                    <a:lnTo>
                      <a:pt x="21" y="262"/>
                    </a:lnTo>
                    <a:lnTo>
                      <a:pt x="14" y="259"/>
                    </a:lnTo>
                    <a:lnTo>
                      <a:pt x="10" y="255"/>
                    </a:lnTo>
                    <a:lnTo>
                      <a:pt x="6" y="250"/>
                    </a:lnTo>
                    <a:lnTo>
                      <a:pt x="3" y="245"/>
                    </a:lnTo>
                    <a:lnTo>
                      <a:pt x="1" y="238"/>
                    </a:lnTo>
                    <a:lnTo>
                      <a:pt x="0" y="23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1" y="2"/>
                    </a:lnTo>
                    <a:lnTo>
                      <a:pt x="27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0" y="1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7" y="10"/>
                    </a:lnTo>
                    <a:lnTo>
                      <a:pt x="61" y="15"/>
                    </a:lnTo>
                    <a:lnTo>
                      <a:pt x="64" y="20"/>
                    </a:lnTo>
                    <a:lnTo>
                      <a:pt x="65" y="26"/>
                    </a:lnTo>
                    <a:lnTo>
                      <a:pt x="66" y="33"/>
                    </a:lnTo>
                    <a:lnTo>
                      <a:pt x="66" y="232"/>
                    </a:lnTo>
                    <a:lnTo>
                      <a:pt x="66" y="232"/>
                    </a:lnTo>
                    <a:lnTo>
                      <a:pt x="65" y="238"/>
                    </a:lnTo>
                    <a:lnTo>
                      <a:pt x="64" y="245"/>
                    </a:lnTo>
                    <a:lnTo>
                      <a:pt x="61" y="250"/>
                    </a:lnTo>
                    <a:lnTo>
                      <a:pt x="57" y="255"/>
                    </a:lnTo>
                    <a:lnTo>
                      <a:pt x="52" y="259"/>
                    </a:lnTo>
                    <a:lnTo>
                      <a:pt x="46" y="262"/>
                    </a:lnTo>
                    <a:lnTo>
                      <a:pt x="40" y="264"/>
                    </a:lnTo>
                    <a:lnTo>
                      <a:pt x="33" y="264"/>
                    </a:lnTo>
                    <a:lnTo>
                      <a:pt x="33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065">
                <a:extLst>
                  <a:ext uri="{FF2B5EF4-FFF2-40B4-BE49-F238E27FC236}">
                    <a16:creationId xmlns:a16="http://schemas.microsoft.com/office/drawing/2014/main" id="{B9F94354-7063-4647-9036-9145CA610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1000" y="1658938"/>
                <a:ext cx="14288" cy="60325"/>
              </a:xfrm>
              <a:custGeom>
                <a:avLst/>
                <a:gdLst>
                  <a:gd name="T0" fmla="*/ 33 w 66"/>
                  <a:gd name="T1" fmla="*/ 264 h 264"/>
                  <a:gd name="T2" fmla="*/ 33 w 66"/>
                  <a:gd name="T3" fmla="*/ 264 h 264"/>
                  <a:gd name="T4" fmla="*/ 26 w 66"/>
                  <a:gd name="T5" fmla="*/ 264 h 264"/>
                  <a:gd name="T6" fmla="*/ 20 w 66"/>
                  <a:gd name="T7" fmla="*/ 262 h 264"/>
                  <a:gd name="T8" fmla="*/ 14 w 66"/>
                  <a:gd name="T9" fmla="*/ 259 h 264"/>
                  <a:gd name="T10" fmla="*/ 9 w 66"/>
                  <a:gd name="T11" fmla="*/ 255 h 264"/>
                  <a:gd name="T12" fmla="*/ 5 w 66"/>
                  <a:gd name="T13" fmla="*/ 250 h 264"/>
                  <a:gd name="T14" fmla="*/ 2 w 66"/>
                  <a:gd name="T15" fmla="*/ 245 h 264"/>
                  <a:gd name="T16" fmla="*/ 0 w 66"/>
                  <a:gd name="T17" fmla="*/ 238 h 264"/>
                  <a:gd name="T18" fmla="*/ 0 w 66"/>
                  <a:gd name="T19" fmla="*/ 232 h 264"/>
                  <a:gd name="T20" fmla="*/ 0 w 66"/>
                  <a:gd name="T21" fmla="*/ 33 h 264"/>
                  <a:gd name="T22" fmla="*/ 0 w 66"/>
                  <a:gd name="T23" fmla="*/ 33 h 264"/>
                  <a:gd name="T24" fmla="*/ 0 w 66"/>
                  <a:gd name="T25" fmla="*/ 26 h 264"/>
                  <a:gd name="T26" fmla="*/ 2 w 66"/>
                  <a:gd name="T27" fmla="*/ 20 h 264"/>
                  <a:gd name="T28" fmla="*/ 5 w 66"/>
                  <a:gd name="T29" fmla="*/ 15 h 264"/>
                  <a:gd name="T30" fmla="*/ 9 w 66"/>
                  <a:gd name="T31" fmla="*/ 10 h 264"/>
                  <a:gd name="T32" fmla="*/ 14 w 66"/>
                  <a:gd name="T33" fmla="*/ 6 h 264"/>
                  <a:gd name="T34" fmla="*/ 20 w 66"/>
                  <a:gd name="T35" fmla="*/ 2 h 264"/>
                  <a:gd name="T36" fmla="*/ 26 w 66"/>
                  <a:gd name="T37" fmla="*/ 1 h 264"/>
                  <a:gd name="T38" fmla="*/ 33 w 66"/>
                  <a:gd name="T39" fmla="*/ 0 h 264"/>
                  <a:gd name="T40" fmla="*/ 33 w 66"/>
                  <a:gd name="T41" fmla="*/ 0 h 264"/>
                  <a:gd name="T42" fmla="*/ 39 w 66"/>
                  <a:gd name="T43" fmla="*/ 1 h 264"/>
                  <a:gd name="T44" fmla="*/ 46 w 66"/>
                  <a:gd name="T45" fmla="*/ 2 h 264"/>
                  <a:gd name="T46" fmla="*/ 52 w 66"/>
                  <a:gd name="T47" fmla="*/ 6 h 264"/>
                  <a:gd name="T48" fmla="*/ 56 w 66"/>
                  <a:gd name="T49" fmla="*/ 10 h 264"/>
                  <a:gd name="T50" fmla="*/ 60 w 66"/>
                  <a:gd name="T51" fmla="*/ 15 h 264"/>
                  <a:gd name="T52" fmla="*/ 63 w 66"/>
                  <a:gd name="T53" fmla="*/ 20 h 264"/>
                  <a:gd name="T54" fmla="*/ 65 w 66"/>
                  <a:gd name="T55" fmla="*/ 26 h 264"/>
                  <a:gd name="T56" fmla="*/ 66 w 66"/>
                  <a:gd name="T57" fmla="*/ 33 h 264"/>
                  <a:gd name="T58" fmla="*/ 66 w 66"/>
                  <a:gd name="T59" fmla="*/ 232 h 264"/>
                  <a:gd name="T60" fmla="*/ 66 w 66"/>
                  <a:gd name="T61" fmla="*/ 232 h 264"/>
                  <a:gd name="T62" fmla="*/ 65 w 66"/>
                  <a:gd name="T63" fmla="*/ 238 h 264"/>
                  <a:gd name="T64" fmla="*/ 63 w 66"/>
                  <a:gd name="T65" fmla="*/ 245 h 264"/>
                  <a:gd name="T66" fmla="*/ 60 w 66"/>
                  <a:gd name="T67" fmla="*/ 250 h 264"/>
                  <a:gd name="T68" fmla="*/ 56 w 66"/>
                  <a:gd name="T69" fmla="*/ 255 h 264"/>
                  <a:gd name="T70" fmla="*/ 52 w 66"/>
                  <a:gd name="T71" fmla="*/ 259 h 264"/>
                  <a:gd name="T72" fmla="*/ 46 w 66"/>
                  <a:gd name="T73" fmla="*/ 262 h 264"/>
                  <a:gd name="T74" fmla="*/ 39 w 66"/>
                  <a:gd name="T75" fmla="*/ 264 h 264"/>
                  <a:gd name="T76" fmla="*/ 33 w 66"/>
                  <a:gd name="T77" fmla="*/ 264 h 264"/>
                  <a:gd name="T78" fmla="*/ 33 w 66"/>
                  <a:gd name="T79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" h="264">
                    <a:moveTo>
                      <a:pt x="33" y="264"/>
                    </a:moveTo>
                    <a:lnTo>
                      <a:pt x="33" y="264"/>
                    </a:lnTo>
                    <a:lnTo>
                      <a:pt x="26" y="264"/>
                    </a:lnTo>
                    <a:lnTo>
                      <a:pt x="20" y="262"/>
                    </a:lnTo>
                    <a:lnTo>
                      <a:pt x="14" y="259"/>
                    </a:lnTo>
                    <a:lnTo>
                      <a:pt x="9" y="255"/>
                    </a:lnTo>
                    <a:lnTo>
                      <a:pt x="5" y="250"/>
                    </a:lnTo>
                    <a:lnTo>
                      <a:pt x="2" y="245"/>
                    </a:lnTo>
                    <a:lnTo>
                      <a:pt x="0" y="238"/>
                    </a:lnTo>
                    <a:lnTo>
                      <a:pt x="0" y="23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9" y="1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3" y="20"/>
                    </a:lnTo>
                    <a:lnTo>
                      <a:pt x="65" y="26"/>
                    </a:lnTo>
                    <a:lnTo>
                      <a:pt x="66" y="33"/>
                    </a:lnTo>
                    <a:lnTo>
                      <a:pt x="66" y="232"/>
                    </a:lnTo>
                    <a:lnTo>
                      <a:pt x="66" y="232"/>
                    </a:lnTo>
                    <a:lnTo>
                      <a:pt x="65" y="238"/>
                    </a:lnTo>
                    <a:lnTo>
                      <a:pt x="63" y="245"/>
                    </a:lnTo>
                    <a:lnTo>
                      <a:pt x="60" y="250"/>
                    </a:lnTo>
                    <a:lnTo>
                      <a:pt x="56" y="255"/>
                    </a:lnTo>
                    <a:lnTo>
                      <a:pt x="52" y="259"/>
                    </a:lnTo>
                    <a:lnTo>
                      <a:pt x="46" y="262"/>
                    </a:lnTo>
                    <a:lnTo>
                      <a:pt x="39" y="264"/>
                    </a:lnTo>
                    <a:lnTo>
                      <a:pt x="33" y="264"/>
                    </a:lnTo>
                    <a:lnTo>
                      <a:pt x="33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066">
                <a:extLst>
                  <a:ext uri="{FF2B5EF4-FFF2-40B4-BE49-F238E27FC236}">
                    <a16:creationId xmlns:a16="http://schemas.microsoft.com/office/drawing/2014/main" id="{D95278DD-B157-41D7-B4BC-835F093F5C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10513" y="1703388"/>
                <a:ext cx="150813" cy="60325"/>
              </a:xfrm>
              <a:custGeom>
                <a:avLst/>
                <a:gdLst>
                  <a:gd name="T0" fmla="*/ 628 w 661"/>
                  <a:gd name="T1" fmla="*/ 264 h 264"/>
                  <a:gd name="T2" fmla="*/ 33 w 661"/>
                  <a:gd name="T3" fmla="*/ 264 h 264"/>
                  <a:gd name="T4" fmla="*/ 33 w 661"/>
                  <a:gd name="T5" fmla="*/ 264 h 264"/>
                  <a:gd name="T6" fmla="*/ 26 w 661"/>
                  <a:gd name="T7" fmla="*/ 264 h 264"/>
                  <a:gd name="T8" fmla="*/ 20 w 661"/>
                  <a:gd name="T9" fmla="*/ 262 h 264"/>
                  <a:gd name="T10" fmla="*/ 14 w 661"/>
                  <a:gd name="T11" fmla="*/ 259 h 264"/>
                  <a:gd name="T12" fmla="*/ 10 w 661"/>
                  <a:gd name="T13" fmla="*/ 255 h 264"/>
                  <a:gd name="T14" fmla="*/ 6 w 661"/>
                  <a:gd name="T15" fmla="*/ 250 h 264"/>
                  <a:gd name="T16" fmla="*/ 3 w 661"/>
                  <a:gd name="T17" fmla="*/ 244 h 264"/>
                  <a:gd name="T18" fmla="*/ 1 w 661"/>
                  <a:gd name="T19" fmla="*/ 238 h 264"/>
                  <a:gd name="T20" fmla="*/ 0 w 661"/>
                  <a:gd name="T21" fmla="*/ 231 h 264"/>
                  <a:gd name="T22" fmla="*/ 0 w 661"/>
                  <a:gd name="T23" fmla="*/ 33 h 264"/>
                  <a:gd name="T24" fmla="*/ 0 w 661"/>
                  <a:gd name="T25" fmla="*/ 33 h 264"/>
                  <a:gd name="T26" fmla="*/ 1 w 661"/>
                  <a:gd name="T27" fmla="*/ 26 h 264"/>
                  <a:gd name="T28" fmla="*/ 3 w 661"/>
                  <a:gd name="T29" fmla="*/ 20 h 264"/>
                  <a:gd name="T30" fmla="*/ 6 w 661"/>
                  <a:gd name="T31" fmla="*/ 15 h 264"/>
                  <a:gd name="T32" fmla="*/ 10 w 661"/>
                  <a:gd name="T33" fmla="*/ 9 h 264"/>
                  <a:gd name="T34" fmla="*/ 14 w 661"/>
                  <a:gd name="T35" fmla="*/ 5 h 264"/>
                  <a:gd name="T36" fmla="*/ 20 w 661"/>
                  <a:gd name="T37" fmla="*/ 2 h 264"/>
                  <a:gd name="T38" fmla="*/ 26 w 661"/>
                  <a:gd name="T39" fmla="*/ 0 h 264"/>
                  <a:gd name="T40" fmla="*/ 33 w 661"/>
                  <a:gd name="T41" fmla="*/ 0 h 264"/>
                  <a:gd name="T42" fmla="*/ 628 w 661"/>
                  <a:gd name="T43" fmla="*/ 0 h 264"/>
                  <a:gd name="T44" fmla="*/ 628 w 661"/>
                  <a:gd name="T45" fmla="*/ 0 h 264"/>
                  <a:gd name="T46" fmla="*/ 635 w 661"/>
                  <a:gd name="T47" fmla="*/ 0 h 264"/>
                  <a:gd name="T48" fmla="*/ 641 w 661"/>
                  <a:gd name="T49" fmla="*/ 2 h 264"/>
                  <a:gd name="T50" fmla="*/ 646 w 661"/>
                  <a:gd name="T51" fmla="*/ 5 h 264"/>
                  <a:gd name="T52" fmla="*/ 652 w 661"/>
                  <a:gd name="T53" fmla="*/ 9 h 264"/>
                  <a:gd name="T54" fmla="*/ 656 w 661"/>
                  <a:gd name="T55" fmla="*/ 15 h 264"/>
                  <a:gd name="T56" fmla="*/ 659 w 661"/>
                  <a:gd name="T57" fmla="*/ 20 h 264"/>
                  <a:gd name="T58" fmla="*/ 661 w 661"/>
                  <a:gd name="T59" fmla="*/ 26 h 264"/>
                  <a:gd name="T60" fmla="*/ 661 w 661"/>
                  <a:gd name="T61" fmla="*/ 33 h 264"/>
                  <a:gd name="T62" fmla="*/ 661 w 661"/>
                  <a:gd name="T63" fmla="*/ 231 h 264"/>
                  <a:gd name="T64" fmla="*/ 661 w 661"/>
                  <a:gd name="T65" fmla="*/ 231 h 264"/>
                  <a:gd name="T66" fmla="*/ 661 w 661"/>
                  <a:gd name="T67" fmla="*/ 238 h 264"/>
                  <a:gd name="T68" fmla="*/ 659 w 661"/>
                  <a:gd name="T69" fmla="*/ 244 h 264"/>
                  <a:gd name="T70" fmla="*/ 656 w 661"/>
                  <a:gd name="T71" fmla="*/ 250 h 264"/>
                  <a:gd name="T72" fmla="*/ 652 w 661"/>
                  <a:gd name="T73" fmla="*/ 255 h 264"/>
                  <a:gd name="T74" fmla="*/ 646 w 661"/>
                  <a:gd name="T75" fmla="*/ 259 h 264"/>
                  <a:gd name="T76" fmla="*/ 641 w 661"/>
                  <a:gd name="T77" fmla="*/ 262 h 264"/>
                  <a:gd name="T78" fmla="*/ 635 w 661"/>
                  <a:gd name="T79" fmla="*/ 264 h 264"/>
                  <a:gd name="T80" fmla="*/ 628 w 661"/>
                  <a:gd name="T81" fmla="*/ 264 h 264"/>
                  <a:gd name="T82" fmla="*/ 628 w 661"/>
                  <a:gd name="T83" fmla="*/ 264 h 264"/>
                  <a:gd name="T84" fmla="*/ 66 w 661"/>
                  <a:gd name="T85" fmla="*/ 198 h 264"/>
                  <a:gd name="T86" fmla="*/ 595 w 661"/>
                  <a:gd name="T87" fmla="*/ 198 h 264"/>
                  <a:gd name="T88" fmla="*/ 595 w 661"/>
                  <a:gd name="T89" fmla="*/ 65 h 264"/>
                  <a:gd name="T90" fmla="*/ 66 w 661"/>
                  <a:gd name="T91" fmla="*/ 65 h 264"/>
                  <a:gd name="T92" fmla="*/ 66 w 661"/>
                  <a:gd name="T93" fmla="*/ 19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1" h="264">
                    <a:moveTo>
                      <a:pt x="628" y="264"/>
                    </a:moveTo>
                    <a:lnTo>
                      <a:pt x="33" y="264"/>
                    </a:lnTo>
                    <a:lnTo>
                      <a:pt x="33" y="264"/>
                    </a:lnTo>
                    <a:lnTo>
                      <a:pt x="26" y="264"/>
                    </a:lnTo>
                    <a:lnTo>
                      <a:pt x="20" y="262"/>
                    </a:lnTo>
                    <a:lnTo>
                      <a:pt x="14" y="259"/>
                    </a:lnTo>
                    <a:lnTo>
                      <a:pt x="10" y="255"/>
                    </a:lnTo>
                    <a:lnTo>
                      <a:pt x="6" y="250"/>
                    </a:lnTo>
                    <a:lnTo>
                      <a:pt x="3" y="244"/>
                    </a:lnTo>
                    <a:lnTo>
                      <a:pt x="1" y="238"/>
                    </a:lnTo>
                    <a:lnTo>
                      <a:pt x="0" y="2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628" y="0"/>
                    </a:lnTo>
                    <a:lnTo>
                      <a:pt x="628" y="0"/>
                    </a:lnTo>
                    <a:lnTo>
                      <a:pt x="635" y="0"/>
                    </a:lnTo>
                    <a:lnTo>
                      <a:pt x="641" y="2"/>
                    </a:lnTo>
                    <a:lnTo>
                      <a:pt x="646" y="5"/>
                    </a:lnTo>
                    <a:lnTo>
                      <a:pt x="652" y="9"/>
                    </a:lnTo>
                    <a:lnTo>
                      <a:pt x="656" y="15"/>
                    </a:lnTo>
                    <a:lnTo>
                      <a:pt x="659" y="20"/>
                    </a:lnTo>
                    <a:lnTo>
                      <a:pt x="661" y="26"/>
                    </a:lnTo>
                    <a:lnTo>
                      <a:pt x="661" y="33"/>
                    </a:lnTo>
                    <a:lnTo>
                      <a:pt x="661" y="231"/>
                    </a:lnTo>
                    <a:lnTo>
                      <a:pt x="661" y="231"/>
                    </a:lnTo>
                    <a:lnTo>
                      <a:pt x="661" y="238"/>
                    </a:lnTo>
                    <a:lnTo>
                      <a:pt x="659" y="244"/>
                    </a:lnTo>
                    <a:lnTo>
                      <a:pt x="656" y="250"/>
                    </a:lnTo>
                    <a:lnTo>
                      <a:pt x="652" y="255"/>
                    </a:lnTo>
                    <a:lnTo>
                      <a:pt x="646" y="259"/>
                    </a:lnTo>
                    <a:lnTo>
                      <a:pt x="641" y="262"/>
                    </a:lnTo>
                    <a:lnTo>
                      <a:pt x="635" y="264"/>
                    </a:lnTo>
                    <a:lnTo>
                      <a:pt x="628" y="264"/>
                    </a:lnTo>
                    <a:lnTo>
                      <a:pt x="628" y="264"/>
                    </a:lnTo>
                    <a:close/>
                    <a:moveTo>
                      <a:pt x="66" y="198"/>
                    </a:moveTo>
                    <a:lnTo>
                      <a:pt x="595" y="198"/>
                    </a:lnTo>
                    <a:lnTo>
                      <a:pt x="595" y="65"/>
                    </a:lnTo>
                    <a:lnTo>
                      <a:pt x="66" y="65"/>
                    </a:lnTo>
                    <a:lnTo>
                      <a:pt x="66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067">
                <a:extLst>
                  <a:ext uri="{FF2B5EF4-FFF2-40B4-BE49-F238E27FC236}">
                    <a16:creationId xmlns:a16="http://schemas.microsoft.com/office/drawing/2014/main" id="{B4BA23D7-C43F-4CF2-9F33-E0BCEE53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0675" y="1703388"/>
                <a:ext cx="14288" cy="60325"/>
              </a:xfrm>
              <a:custGeom>
                <a:avLst/>
                <a:gdLst>
                  <a:gd name="T0" fmla="*/ 33 w 66"/>
                  <a:gd name="T1" fmla="*/ 264 h 264"/>
                  <a:gd name="T2" fmla="*/ 33 w 66"/>
                  <a:gd name="T3" fmla="*/ 264 h 264"/>
                  <a:gd name="T4" fmla="*/ 27 w 66"/>
                  <a:gd name="T5" fmla="*/ 264 h 264"/>
                  <a:gd name="T6" fmla="*/ 21 w 66"/>
                  <a:gd name="T7" fmla="*/ 262 h 264"/>
                  <a:gd name="T8" fmla="*/ 15 w 66"/>
                  <a:gd name="T9" fmla="*/ 259 h 264"/>
                  <a:gd name="T10" fmla="*/ 9 w 66"/>
                  <a:gd name="T11" fmla="*/ 255 h 264"/>
                  <a:gd name="T12" fmla="*/ 6 w 66"/>
                  <a:gd name="T13" fmla="*/ 250 h 264"/>
                  <a:gd name="T14" fmla="*/ 3 w 66"/>
                  <a:gd name="T15" fmla="*/ 244 h 264"/>
                  <a:gd name="T16" fmla="*/ 1 w 66"/>
                  <a:gd name="T17" fmla="*/ 238 h 264"/>
                  <a:gd name="T18" fmla="*/ 0 w 66"/>
                  <a:gd name="T19" fmla="*/ 231 h 264"/>
                  <a:gd name="T20" fmla="*/ 0 w 66"/>
                  <a:gd name="T21" fmla="*/ 33 h 264"/>
                  <a:gd name="T22" fmla="*/ 0 w 66"/>
                  <a:gd name="T23" fmla="*/ 33 h 264"/>
                  <a:gd name="T24" fmla="*/ 1 w 66"/>
                  <a:gd name="T25" fmla="*/ 26 h 264"/>
                  <a:gd name="T26" fmla="*/ 3 w 66"/>
                  <a:gd name="T27" fmla="*/ 20 h 264"/>
                  <a:gd name="T28" fmla="*/ 6 w 66"/>
                  <a:gd name="T29" fmla="*/ 15 h 264"/>
                  <a:gd name="T30" fmla="*/ 9 w 66"/>
                  <a:gd name="T31" fmla="*/ 9 h 264"/>
                  <a:gd name="T32" fmla="*/ 15 w 66"/>
                  <a:gd name="T33" fmla="*/ 5 h 264"/>
                  <a:gd name="T34" fmla="*/ 21 w 66"/>
                  <a:gd name="T35" fmla="*/ 2 h 264"/>
                  <a:gd name="T36" fmla="*/ 27 w 66"/>
                  <a:gd name="T37" fmla="*/ 0 h 264"/>
                  <a:gd name="T38" fmla="*/ 33 w 66"/>
                  <a:gd name="T39" fmla="*/ 0 h 264"/>
                  <a:gd name="T40" fmla="*/ 33 w 66"/>
                  <a:gd name="T41" fmla="*/ 0 h 264"/>
                  <a:gd name="T42" fmla="*/ 39 w 66"/>
                  <a:gd name="T43" fmla="*/ 0 h 264"/>
                  <a:gd name="T44" fmla="*/ 46 w 66"/>
                  <a:gd name="T45" fmla="*/ 2 h 264"/>
                  <a:gd name="T46" fmla="*/ 52 w 66"/>
                  <a:gd name="T47" fmla="*/ 5 h 264"/>
                  <a:gd name="T48" fmla="*/ 57 w 66"/>
                  <a:gd name="T49" fmla="*/ 9 h 264"/>
                  <a:gd name="T50" fmla="*/ 61 w 66"/>
                  <a:gd name="T51" fmla="*/ 15 h 264"/>
                  <a:gd name="T52" fmla="*/ 63 w 66"/>
                  <a:gd name="T53" fmla="*/ 20 h 264"/>
                  <a:gd name="T54" fmla="*/ 65 w 66"/>
                  <a:gd name="T55" fmla="*/ 26 h 264"/>
                  <a:gd name="T56" fmla="*/ 66 w 66"/>
                  <a:gd name="T57" fmla="*/ 33 h 264"/>
                  <a:gd name="T58" fmla="*/ 66 w 66"/>
                  <a:gd name="T59" fmla="*/ 231 h 264"/>
                  <a:gd name="T60" fmla="*/ 66 w 66"/>
                  <a:gd name="T61" fmla="*/ 231 h 264"/>
                  <a:gd name="T62" fmla="*/ 65 w 66"/>
                  <a:gd name="T63" fmla="*/ 238 h 264"/>
                  <a:gd name="T64" fmla="*/ 63 w 66"/>
                  <a:gd name="T65" fmla="*/ 244 h 264"/>
                  <a:gd name="T66" fmla="*/ 61 w 66"/>
                  <a:gd name="T67" fmla="*/ 250 h 264"/>
                  <a:gd name="T68" fmla="*/ 57 w 66"/>
                  <a:gd name="T69" fmla="*/ 255 h 264"/>
                  <a:gd name="T70" fmla="*/ 52 w 66"/>
                  <a:gd name="T71" fmla="*/ 259 h 264"/>
                  <a:gd name="T72" fmla="*/ 46 w 66"/>
                  <a:gd name="T73" fmla="*/ 262 h 264"/>
                  <a:gd name="T74" fmla="*/ 39 w 66"/>
                  <a:gd name="T75" fmla="*/ 264 h 264"/>
                  <a:gd name="T76" fmla="*/ 33 w 66"/>
                  <a:gd name="T77" fmla="*/ 264 h 264"/>
                  <a:gd name="T78" fmla="*/ 33 w 66"/>
                  <a:gd name="T79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" h="264">
                    <a:moveTo>
                      <a:pt x="33" y="264"/>
                    </a:moveTo>
                    <a:lnTo>
                      <a:pt x="33" y="264"/>
                    </a:lnTo>
                    <a:lnTo>
                      <a:pt x="27" y="264"/>
                    </a:lnTo>
                    <a:lnTo>
                      <a:pt x="21" y="262"/>
                    </a:lnTo>
                    <a:lnTo>
                      <a:pt x="15" y="259"/>
                    </a:lnTo>
                    <a:lnTo>
                      <a:pt x="9" y="255"/>
                    </a:lnTo>
                    <a:lnTo>
                      <a:pt x="6" y="250"/>
                    </a:lnTo>
                    <a:lnTo>
                      <a:pt x="3" y="244"/>
                    </a:lnTo>
                    <a:lnTo>
                      <a:pt x="1" y="238"/>
                    </a:lnTo>
                    <a:lnTo>
                      <a:pt x="0" y="2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6" y="2"/>
                    </a:lnTo>
                    <a:lnTo>
                      <a:pt x="52" y="5"/>
                    </a:lnTo>
                    <a:lnTo>
                      <a:pt x="57" y="9"/>
                    </a:lnTo>
                    <a:lnTo>
                      <a:pt x="61" y="15"/>
                    </a:lnTo>
                    <a:lnTo>
                      <a:pt x="63" y="20"/>
                    </a:lnTo>
                    <a:lnTo>
                      <a:pt x="65" y="26"/>
                    </a:lnTo>
                    <a:lnTo>
                      <a:pt x="66" y="33"/>
                    </a:lnTo>
                    <a:lnTo>
                      <a:pt x="66" y="231"/>
                    </a:lnTo>
                    <a:lnTo>
                      <a:pt x="66" y="231"/>
                    </a:lnTo>
                    <a:lnTo>
                      <a:pt x="65" y="238"/>
                    </a:lnTo>
                    <a:lnTo>
                      <a:pt x="63" y="244"/>
                    </a:lnTo>
                    <a:lnTo>
                      <a:pt x="61" y="250"/>
                    </a:lnTo>
                    <a:lnTo>
                      <a:pt x="57" y="255"/>
                    </a:lnTo>
                    <a:lnTo>
                      <a:pt x="52" y="259"/>
                    </a:lnTo>
                    <a:lnTo>
                      <a:pt x="46" y="262"/>
                    </a:lnTo>
                    <a:lnTo>
                      <a:pt x="39" y="264"/>
                    </a:lnTo>
                    <a:lnTo>
                      <a:pt x="33" y="264"/>
                    </a:lnTo>
                    <a:lnTo>
                      <a:pt x="33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068">
                <a:extLst>
                  <a:ext uri="{FF2B5EF4-FFF2-40B4-BE49-F238E27FC236}">
                    <a16:creationId xmlns:a16="http://schemas.microsoft.com/office/drawing/2014/main" id="{E45BBB7D-E78A-43FC-86E2-E2FDC529B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5288" y="1703388"/>
                <a:ext cx="15875" cy="60325"/>
              </a:xfrm>
              <a:custGeom>
                <a:avLst/>
                <a:gdLst>
                  <a:gd name="T0" fmla="*/ 33 w 66"/>
                  <a:gd name="T1" fmla="*/ 264 h 264"/>
                  <a:gd name="T2" fmla="*/ 33 w 66"/>
                  <a:gd name="T3" fmla="*/ 264 h 264"/>
                  <a:gd name="T4" fmla="*/ 26 w 66"/>
                  <a:gd name="T5" fmla="*/ 264 h 264"/>
                  <a:gd name="T6" fmla="*/ 20 w 66"/>
                  <a:gd name="T7" fmla="*/ 262 h 264"/>
                  <a:gd name="T8" fmla="*/ 15 w 66"/>
                  <a:gd name="T9" fmla="*/ 259 h 264"/>
                  <a:gd name="T10" fmla="*/ 10 w 66"/>
                  <a:gd name="T11" fmla="*/ 255 h 264"/>
                  <a:gd name="T12" fmla="*/ 5 w 66"/>
                  <a:gd name="T13" fmla="*/ 250 h 264"/>
                  <a:gd name="T14" fmla="*/ 2 w 66"/>
                  <a:gd name="T15" fmla="*/ 244 h 264"/>
                  <a:gd name="T16" fmla="*/ 0 w 66"/>
                  <a:gd name="T17" fmla="*/ 238 h 264"/>
                  <a:gd name="T18" fmla="*/ 0 w 66"/>
                  <a:gd name="T19" fmla="*/ 231 h 264"/>
                  <a:gd name="T20" fmla="*/ 0 w 66"/>
                  <a:gd name="T21" fmla="*/ 33 h 264"/>
                  <a:gd name="T22" fmla="*/ 0 w 66"/>
                  <a:gd name="T23" fmla="*/ 33 h 264"/>
                  <a:gd name="T24" fmla="*/ 0 w 66"/>
                  <a:gd name="T25" fmla="*/ 26 h 264"/>
                  <a:gd name="T26" fmla="*/ 2 w 66"/>
                  <a:gd name="T27" fmla="*/ 20 h 264"/>
                  <a:gd name="T28" fmla="*/ 5 w 66"/>
                  <a:gd name="T29" fmla="*/ 15 h 264"/>
                  <a:gd name="T30" fmla="*/ 10 w 66"/>
                  <a:gd name="T31" fmla="*/ 9 h 264"/>
                  <a:gd name="T32" fmla="*/ 15 w 66"/>
                  <a:gd name="T33" fmla="*/ 5 h 264"/>
                  <a:gd name="T34" fmla="*/ 20 w 66"/>
                  <a:gd name="T35" fmla="*/ 2 h 264"/>
                  <a:gd name="T36" fmla="*/ 26 w 66"/>
                  <a:gd name="T37" fmla="*/ 0 h 264"/>
                  <a:gd name="T38" fmla="*/ 33 w 66"/>
                  <a:gd name="T39" fmla="*/ 0 h 264"/>
                  <a:gd name="T40" fmla="*/ 33 w 66"/>
                  <a:gd name="T41" fmla="*/ 0 h 264"/>
                  <a:gd name="T42" fmla="*/ 40 w 66"/>
                  <a:gd name="T43" fmla="*/ 0 h 264"/>
                  <a:gd name="T44" fmla="*/ 46 w 66"/>
                  <a:gd name="T45" fmla="*/ 2 h 264"/>
                  <a:gd name="T46" fmla="*/ 51 w 66"/>
                  <a:gd name="T47" fmla="*/ 5 h 264"/>
                  <a:gd name="T48" fmla="*/ 56 w 66"/>
                  <a:gd name="T49" fmla="*/ 9 h 264"/>
                  <a:gd name="T50" fmla="*/ 60 w 66"/>
                  <a:gd name="T51" fmla="*/ 15 h 264"/>
                  <a:gd name="T52" fmla="*/ 63 w 66"/>
                  <a:gd name="T53" fmla="*/ 20 h 264"/>
                  <a:gd name="T54" fmla="*/ 65 w 66"/>
                  <a:gd name="T55" fmla="*/ 26 h 264"/>
                  <a:gd name="T56" fmla="*/ 66 w 66"/>
                  <a:gd name="T57" fmla="*/ 33 h 264"/>
                  <a:gd name="T58" fmla="*/ 66 w 66"/>
                  <a:gd name="T59" fmla="*/ 231 h 264"/>
                  <a:gd name="T60" fmla="*/ 66 w 66"/>
                  <a:gd name="T61" fmla="*/ 231 h 264"/>
                  <a:gd name="T62" fmla="*/ 65 w 66"/>
                  <a:gd name="T63" fmla="*/ 238 h 264"/>
                  <a:gd name="T64" fmla="*/ 63 w 66"/>
                  <a:gd name="T65" fmla="*/ 244 h 264"/>
                  <a:gd name="T66" fmla="*/ 60 w 66"/>
                  <a:gd name="T67" fmla="*/ 250 h 264"/>
                  <a:gd name="T68" fmla="*/ 56 w 66"/>
                  <a:gd name="T69" fmla="*/ 255 h 264"/>
                  <a:gd name="T70" fmla="*/ 51 w 66"/>
                  <a:gd name="T71" fmla="*/ 259 h 264"/>
                  <a:gd name="T72" fmla="*/ 46 w 66"/>
                  <a:gd name="T73" fmla="*/ 262 h 264"/>
                  <a:gd name="T74" fmla="*/ 40 w 66"/>
                  <a:gd name="T75" fmla="*/ 264 h 264"/>
                  <a:gd name="T76" fmla="*/ 33 w 66"/>
                  <a:gd name="T77" fmla="*/ 264 h 264"/>
                  <a:gd name="T78" fmla="*/ 33 w 66"/>
                  <a:gd name="T79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" h="264">
                    <a:moveTo>
                      <a:pt x="33" y="264"/>
                    </a:moveTo>
                    <a:lnTo>
                      <a:pt x="33" y="264"/>
                    </a:lnTo>
                    <a:lnTo>
                      <a:pt x="26" y="264"/>
                    </a:lnTo>
                    <a:lnTo>
                      <a:pt x="20" y="262"/>
                    </a:lnTo>
                    <a:lnTo>
                      <a:pt x="15" y="259"/>
                    </a:lnTo>
                    <a:lnTo>
                      <a:pt x="10" y="255"/>
                    </a:lnTo>
                    <a:lnTo>
                      <a:pt x="5" y="250"/>
                    </a:lnTo>
                    <a:lnTo>
                      <a:pt x="2" y="244"/>
                    </a:lnTo>
                    <a:lnTo>
                      <a:pt x="0" y="238"/>
                    </a:lnTo>
                    <a:lnTo>
                      <a:pt x="0" y="2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1" y="5"/>
                    </a:lnTo>
                    <a:lnTo>
                      <a:pt x="56" y="9"/>
                    </a:lnTo>
                    <a:lnTo>
                      <a:pt x="60" y="15"/>
                    </a:lnTo>
                    <a:lnTo>
                      <a:pt x="63" y="20"/>
                    </a:lnTo>
                    <a:lnTo>
                      <a:pt x="65" y="26"/>
                    </a:lnTo>
                    <a:lnTo>
                      <a:pt x="66" y="33"/>
                    </a:lnTo>
                    <a:lnTo>
                      <a:pt x="66" y="231"/>
                    </a:lnTo>
                    <a:lnTo>
                      <a:pt x="66" y="231"/>
                    </a:lnTo>
                    <a:lnTo>
                      <a:pt x="65" y="238"/>
                    </a:lnTo>
                    <a:lnTo>
                      <a:pt x="63" y="244"/>
                    </a:lnTo>
                    <a:lnTo>
                      <a:pt x="60" y="250"/>
                    </a:lnTo>
                    <a:lnTo>
                      <a:pt x="56" y="255"/>
                    </a:lnTo>
                    <a:lnTo>
                      <a:pt x="51" y="259"/>
                    </a:lnTo>
                    <a:lnTo>
                      <a:pt x="46" y="262"/>
                    </a:lnTo>
                    <a:lnTo>
                      <a:pt x="40" y="264"/>
                    </a:lnTo>
                    <a:lnTo>
                      <a:pt x="33" y="264"/>
                    </a:lnTo>
                    <a:lnTo>
                      <a:pt x="33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069">
                <a:extLst>
                  <a:ext uri="{FF2B5EF4-FFF2-40B4-BE49-F238E27FC236}">
                    <a16:creationId xmlns:a16="http://schemas.microsoft.com/office/drawing/2014/main" id="{A2E2C21E-6C4A-4550-9811-4BFF66B830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96225" y="1749426"/>
                <a:ext cx="149225" cy="58738"/>
              </a:xfrm>
              <a:custGeom>
                <a:avLst/>
                <a:gdLst>
                  <a:gd name="T0" fmla="*/ 629 w 662"/>
                  <a:gd name="T1" fmla="*/ 265 h 265"/>
                  <a:gd name="T2" fmla="*/ 33 w 662"/>
                  <a:gd name="T3" fmla="*/ 265 h 265"/>
                  <a:gd name="T4" fmla="*/ 33 w 662"/>
                  <a:gd name="T5" fmla="*/ 265 h 265"/>
                  <a:gd name="T6" fmla="*/ 27 w 662"/>
                  <a:gd name="T7" fmla="*/ 264 h 265"/>
                  <a:gd name="T8" fmla="*/ 21 w 662"/>
                  <a:gd name="T9" fmla="*/ 262 h 265"/>
                  <a:gd name="T10" fmla="*/ 15 w 662"/>
                  <a:gd name="T11" fmla="*/ 259 h 265"/>
                  <a:gd name="T12" fmla="*/ 11 w 662"/>
                  <a:gd name="T13" fmla="*/ 255 h 265"/>
                  <a:gd name="T14" fmla="*/ 7 w 662"/>
                  <a:gd name="T15" fmla="*/ 250 h 265"/>
                  <a:gd name="T16" fmla="*/ 3 w 662"/>
                  <a:gd name="T17" fmla="*/ 244 h 265"/>
                  <a:gd name="T18" fmla="*/ 1 w 662"/>
                  <a:gd name="T19" fmla="*/ 238 h 265"/>
                  <a:gd name="T20" fmla="*/ 0 w 662"/>
                  <a:gd name="T21" fmla="*/ 232 h 265"/>
                  <a:gd name="T22" fmla="*/ 0 w 662"/>
                  <a:gd name="T23" fmla="*/ 33 h 265"/>
                  <a:gd name="T24" fmla="*/ 0 w 662"/>
                  <a:gd name="T25" fmla="*/ 33 h 265"/>
                  <a:gd name="T26" fmla="*/ 1 w 662"/>
                  <a:gd name="T27" fmla="*/ 27 h 265"/>
                  <a:gd name="T28" fmla="*/ 3 w 662"/>
                  <a:gd name="T29" fmla="*/ 21 h 265"/>
                  <a:gd name="T30" fmla="*/ 7 w 662"/>
                  <a:gd name="T31" fmla="*/ 14 h 265"/>
                  <a:gd name="T32" fmla="*/ 11 w 662"/>
                  <a:gd name="T33" fmla="*/ 10 h 265"/>
                  <a:gd name="T34" fmla="*/ 15 w 662"/>
                  <a:gd name="T35" fmla="*/ 6 h 265"/>
                  <a:gd name="T36" fmla="*/ 21 w 662"/>
                  <a:gd name="T37" fmla="*/ 3 h 265"/>
                  <a:gd name="T38" fmla="*/ 27 w 662"/>
                  <a:gd name="T39" fmla="*/ 1 h 265"/>
                  <a:gd name="T40" fmla="*/ 33 w 662"/>
                  <a:gd name="T41" fmla="*/ 0 h 265"/>
                  <a:gd name="T42" fmla="*/ 629 w 662"/>
                  <a:gd name="T43" fmla="*/ 0 h 265"/>
                  <a:gd name="T44" fmla="*/ 629 w 662"/>
                  <a:gd name="T45" fmla="*/ 0 h 265"/>
                  <a:gd name="T46" fmla="*/ 636 w 662"/>
                  <a:gd name="T47" fmla="*/ 1 h 265"/>
                  <a:gd name="T48" fmla="*/ 642 w 662"/>
                  <a:gd name="T49" fmla="*/ 3 h 265"/>
                  <a:gd name="T50" fmla="*/ 647 w 662"/>
                  <a:gd name="T51" fmla="*/ 6 h 265"/>
                  <a:gd name="T52" fmla="*/ 652 w 662"/>
                  <a:gd name="T53" fmla="*/ 10 h 265"/>
                  <a:gd name="T54" fmla="*/ 656 w 662"/>
                  <a:gd name="T55" fmla="*/ 14 h 265"/>
                  <a:gd name="T56" fmla="*/ 660 w 662"/>
                  <a:gd name="T57" fmla="*/ 21 h 265"/>
                  <a:gd name="T58" fmla="*/ 662 w 662"/>
                  <a:gd name="T59" fmla="*/ 27 h 265"/>
                  <a:gd name="T60" fmla="*/ 662 w 662"/>
                  <a:gd name="T61" fmla="*/ 33 h 265"/>
                  <a:gd name="T62" fmla="*/ 662 w 662"/>
                  <a:gd name="T63" fmla="*/ 232 h 265"/>
                  <a:gd name="T64" fmla="*/ 662 w 662"/>
                  <a:gd name="T65" fmla="*/ 232 h 265"/>
                  <a:gd name="T66" fmla="*/ 662 w 662"/>
                  <a:gd name="T67" fmla="*/ 238 h 265"/>
                  <a:gd name="T68" fmla="*/ 660 w 662"/>
                  <a:gd name="T69" fmla="*/ 244 h 265"/>
                  <a:gd name="T70" fmla="*/ 656 w 662"/>
                  <a:gd name="T71" fmla="*/ 250 h 265"/>
                  <a:gd name="T72" fmla="*/ 652 w 662"/>
                  <a:gd name="T73" fmla="*/ 255 h 265"/>
                  <a:gd name="T74" fmla="*/ 647 w 662"/>
                  <a:gd name="T75" fmla="*/ 259 h 265"/>
                  <a:gd name="T76" fmla="*/ 642 w 662"/>
                  <a:gd name="T77" fmla="*/ 262 h 265"/>
                  <a:gd name="T78" fmla="*/ 636 w 662"/>
                  <a:gd name="T79" fmla="*/ 264 h 265"/>
                  <a:gd name="T80" fmla="*/ 629 w 662"/>
                  <a:gd name="T81" fmla="*/ 265 h 265"/>
                  <a:gd name="T82" fmla="*/ 629 w 662"/>
                  <a:gd name="T83" fmla="*/ 265 h 265"/>
                  <a:gd name="T84" fmla="*/ 67 w 662"/>
                  <a:gd name="T85" fmla="*/ 199 h 265"/>
                  <a:gd name="T86" fmla="*/ 596 w 662"/>
                  <a:gd name="T87" fmla="*/ 199 h 265"/>
                  <a:gd name="T88" fmla="*/ 596 w 662"/>
                  <a:gd name="T89" fmla="*/ 66 h 265"/>
                  <a:gd name="T90" fmla="*/ 67 w 662"/>
                  <a:gd name="T91" fmla="*/ 66 h 265"/>
                  <a:gd name="T92" fmla="*/ 67 w 662"/>
                  <a:gd name="T93" fmla="*/ 19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2" h="265">
                    <a:moveTo>
                      <a:pt x="629" y="265"/>
                    </a:moveTo>
                    <a:lnTo>
                      <a:pt x="33" y="265"/>
                    </a:lnTo>
                    <a:lnTo>
                      <a:pt x="33" y="265"/>
                    </a:lnTo>
                    <a:lnTo>
                      <a:pt x="27" y="264"/>
                    </a:lnTo>
                    <a:lnTo>
                      <a:pt x="21" y="262"/>
                    </a:lnTo>
                    <a:lnTo>
                      <a:pt x="15" y="259"/>
                    </a:lnTo>
                    <a:lnTo>
                      <a:pt x="11" y="255"/>
                    </a:lnTo>
                    <a:lnTo>
                      <a:pt x="7" y="250"/>
                    </a:lnTo>
                    <a:lnTo>
                      <a:pt x="3" y="244"/>
                    </a:lnTo>
                    <a:lnTo>
                      <a:pt x="1" y="238"/>
                    </a:lnTo>
                    <a:lnTo>
                      <a:pt x="0" y="23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7"/>
                    </a:lnTo>
                    <a:lnTo>
                      <a:pt x="3" y="21"/>
                    </a:lnTo>
                    <a:lnTo>
                      <a:pt x="7" y="14"/>
                    </a:lnTo>
                    <a:lnTo>
                      <a:pt x="11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7" y="1"/>
                    </a:lnTo>
                    <a:lnTo>
                      <a:pt x="33" y="0"/>
                    </a:lnTo>
                    <a:lnTo>
                      <a:pt x="629" y="0"/>
                    </a:lnTo>
                    <a:lnTo>
                      <a:pt x="629" y="0"/>
                    </a:lnTo>
                    <a:lnTo>
                      <a:pt x="636" y="1"/>
                    </a:lnTo>
                    <a:lnTo>
                      <a:pt x="642" y="3"/>
                    </a:lnTo>
                    <a:lnTo>
                      <a:pt x="647" y="6"/>
                    </a:lnTo>
                    <a:lnTo>
                      <a:pt x="652" y="10"/>
                    </a:lnTo>
                    <a:lnTo>
                      <a:pt x="656" y="14"/>
                    </a:lnTo>
                    <a:lnTo>
                      <a:pt x="660" y="21"/>
                    </a:lnTo>
                    <a:lnTo>
                      <a:pt x="662" y="27"/>
                    </a:lnTo>
                    <a:lnTo>
                      <a:pt x="662" y="33"/>
                    </a:lnTo>
                    <a:lnTo>
                      <a:pt x="662" y="232"/>
                    </a:lnTo>
                    <a:lnTo>
                      <a:pt x="662" y="232"/>
                    </a:lnTo>
                    <a:lnTo>
                      <a:pt x="662" y="238"/>
                    </a:lnTo>
                    <a:lnTo>
                      <a:pt x="660" y="244"/>
                    </a:lnTo>
                    <a:lnTo>
                      <a:pt x="656" y="250"/>
                    </a:lnTo>
                    <a:lnTo>
                      <a:pt x="652" y="255"/>
                    </a:lnTo>
                    <a:lnTo>
                      <a:pt x="647" y="259"/>
                    </a:lnTo>
                    <a:lnTo>
                      <a:pt x="642" y="262"/>
                    </a:lnTo>
                    <a:lnTo>
                      <a:pt x="636" y="264"/>
                    </a:lnTo>
                    <a:lnTo>
                      <a:pt x="629" y="265"/>
                    </a:lnTo>
                    <a:lnTo>
                      <a:pt x="629" y="265"/>
                    </a:lnTo>
                    <a:close/>
                    <a:moveTo>
                      <a:pt x="67" y="199"/>
                    </a:moveTo>
                    <a:lnTo>
                      <a:pt x="596" y="199"/>
                    </a:lnTo>
                    <a:lnTo>
                      <a:pt x="596" y="66"/>
                    </a:lnTo>
                    <a:lnTo>
                      <a:pt x="67" y="66"/>
                    </a:lnTo>
                    <a:lnTo>
                      <a:pt x="67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070">
                <a:extLst>
                  <a:ext uri="{FF2B5EF4-FFF2-40B4-BE49-F238E27FC236}">
                    <a16:creationId xmlns:a16="http://schemas.microsoft.com/office/drawing/2014/main" id="{73E81DFB-859A-448A-B006-F0C6AC35B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6388" y="1749426"/>
                <a:ext cx="14288" cy="58738"/>
              </a:xfrm>
              <a:custGeom>
                <a:avLst/>
                <a:gdLst>
                  <a:gd name="T0" fmla="*/ 33 w 66"/>
                  <a:gd name="T1" fmla="*/ 265 h 265"/>
                  <a:gd name="T2" fmla="*/ 33 w 66"/>
                  <a:gd name="T3" fmla="*/ 265 h 265"/>
                  <a:gd name="T4" fmla="*/ 27 w 66"/>
                  <a:gd name="T5" fmla="*/ 264 h 265"/>
                  <a:gd name="T6" fmla="*/ 21 w 66"/>
                  <a:gd name="T7" fmla="*/ 262 h 265"/>
                  <a:gd name="T8" fmla="*/ 14 w 66"/>
                  <a:gd name="T9" fmla="*/ 259 h 265"/>
                  <a:gd name="T10" fmla="*/ 10 w 66"/>
                  <a:gd name="T11" fmla="*/ 255 h 265"/>
                  <a:gd name="T12" fmla="*/ 6 w 66"/>
                  <a:gd name="T13" fmla="*/ 250 h 265"/>
                  <a:gd name="T14" fmla="*/ 3 w 66"/>
                  <a:gd name="T15" fmla="*/ 244 h 265"/>
                  <a:gd name="T16" fmla="*/ 1 w 66"/>
                  <a:gd name="T17" fmla="*/ 238 h 265"/>
                  <a:gd name="T18" fmla="*/ 0 w 66"/>
                  <a:gd name="T19" fmla="*/ 232 h 265"/>
                  <a:gd name="T20" fmla="*/ 0 w 66"/>
                  <a:gd name="T21" fmla="*/ 33 h 265"/>
                  <a:gd name="T22" fmla="*/ 0 w 66"/>
                  <a:gd name="T23" fmla="*/ 33 h 265"/>
                  <a:gd name="T24" fmla="*/ 1 w 66"/>
                  <a:gd name="T25" fmla="*/ 27 h 265"/>
                  <a:gd name="T26" fmla="*/ 3 w 66"/>
                  <a:gd name="T27" fmla="*/ 21 h 265"/>
                  <a:gd name="T28" fmla="*/ 6 w 66"/>
                  <a:gd name="T29" fmla="*/ 14 h 265"/>
                  <a:gd name="T30" fmla="*/ 10 w 66"/>
                  <a:gd name="T31" fmla="*/ 10 h 265"/>
                  <a:gd name="T32" fmla="*/ 14 w 66"/>
                  <a:gd name="T33" fmla="*/ 6 h 265"/>
                  <a:gd name="T34" fmla="*/ 21 w 66"/>
                  <a:gd name="T35" fmla="*/ 3 h 265"/>
                  <a:gd name="T36" fmla="*/ 27 w 66"/>
                  <a:gd name="T37" fmla="*/ 1 h 265"/>
                  <a:gd name="T38" fmla="*/ 33 w 66"/>
                  <a:gd name="T39" fmla="*/ 0 h 265"/>
                  <a:gd name="T40" fmla="*/ 33 w 66"/>
                  <a:gd name="T41" fmla="*/ 0 h 265"/>
                  <a:gd name="T42" fmla="*/ 40 w 66"/>
                  <a:gd name="T43" fmla="*/ 1 h 265"/>
                  <a:gd name="T44" fmla="*/ 46 w 66"/>
                  <a:gd name="T45" fmla="*/ 3 h 265"/>
                  <a:gd name="T46" fmla="*/ 52 w 66"/>
                  <a:gd name="T47" fmla="*/ 6 h 265"/>
                  <a:gd name="T48" fmla="*/ 57 w 66"/>
                  <a:gd name="T49" fmla="*/ 10 h 265"/>
                  <a:gd name="T50" fmla="*/ 61 w 66"/>
                  <a:gd name="T51" fmla="*/ 14 h 265"/>
                  <a:gd name="T52" fmla="*/ 64 w 66"/>
                  <a:gd name="T53" fmla="*/ 21 h 265"/>
                  <a:gd name="T54" fmla="*/ 65 w 66"/>
                  <a:gd name="T55" fmla="*/ 27 h 265"/>
                  <a:gd name="T56" fmla="*/ 66 w 66"/>
                  <a:gd name="T57" fmla="*/ 33 h 265"/>
                  <a:gd name="T58" fmla="*/ 66 w 66"/>
                  <a:gd name="T59" fmla="*/ 232 h 265"/>
                  <a:gd name="T60" fmla="*/ 66 w 66"/>
                  <a:gd name="T61" fmla="*/ 232 h 265"/>
                  <a:gd name="T62" fmla="*/ 65 w 66"/>
                  <a:gd name="T63" fmla="*/ 238 h 265"/>
                  <a:gd name="T64" fmla="*/ 64 w 66"/>
                  <a:gd name="T65" fmla="*/ 244 h 265"/>
                  <a:gd name="T66" fmla="*/ 61 w 66"/>
                  <a:gd name="T67" fmla="*/ 250 h 265"/>
                  <a:gd name="T68" fmla="*/ 57 w 66"/>
                  <a:gd name="T69" fmla="*/ 255 h 265"/>
                  <a:gd name="T70" fmla="*/ 52 w 66"/>
                  <a:gd name="T71" fmla="*/ 259 h 265"/>
                  <a:gd name="T72" fmla="*/ 46 w 66"/>
                  <a:gd name="T73" fmla="*/ 262 h 265"/>
                  <a:gd name="T74" fmla="*/ 40 w 66"/>
                  <a:gd name="T75" fmla="*/ 264 h 265"/>
                  <a:gd name="T76" fmla="*/ 33 w 66"/>
                  <a:gd name="T77" fmla="*/ 265 h 265"/>
                  <a:gd name="T78" fmla="*/ 33 w 66"/>
                  <a:gd name="T7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" h="265">
                    <a:moveTo>
                      <a:pt x="33" y="265"/>
                    </a:moveTo>
                    <a:lnTo>
                      <a:pt x="33" y="265"/>
                    </a:lnTo>
                    <a:lnTo>
                      <a:pt x="27" y="264"/>
                    </a:lnTo>
                    <a:lnTo>
                      <a:pt x="21" y="262"/>
                    </a:lnTo>
                    <a:lnTo>
                      <a:pt x="14" y="259"/>
                    </a:lnTo>
                    <a:lnTo>
                      <a:pt x="10" y="255"/>
                    </a:lnTo>
                    <a:lnTo>
                      <a:pt x="6" y="250"/>
                    </a:lnTo>
                    <a:lnTo>
                      <a:pt x="3" y="244"/>
                    </a:lnTo>
                    <a:lnTo>
                      <a:pt x="1" y="238"/>
                    </a:lnTo>
                    <a:lnTo>
                      <a:pt x="0" y="23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7"/>
                    </a:lnTo>
                    <a:lnTo>
                      <a:pt x="3" y="21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1" y="3"/>
                    </a:lnTo>
                    <a:lnTo>
                      <a:pt x="27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0" y="1"/>
                    </a:lnTo>
                    <a:lnTo>
                      <a:pt x="46" y="3"/>
                    </a:lnTo>
                    <a:lnTo>
                      <a:pt x="52" y="6"/>
                    </a:lnTo>
                    <a:lnTo>
                      <a:pt x="57" y="10"/>
                    </a:lnTo>
                    <a:lnTo>
                      <a:pt x="61" y="14"/>
                    </a:lnTo>
                    <a:lnTo>
                      <a:pt x="64" y="21"/>
                    </a:lnTo>
                    <a:lnTo>
                      <a:pt x="65" y="27"/>
                    </a:lnTo>
                    <a:lnTo>
                      <a:pt x="66" y="33"/>
                    </a:lnTo>
                    <a:lnTo>
                      <a:pt x="66" y="232"/>
                    </a:lnTo>
                    <a:lnTo>
                      <a:pt x="66" y="232"/>
                    </a:lnTo>
                    <a:lnTo>
                      <a:pt x="65" y="238"/>
                    </a:lnTo>
                    <a:lnTo>
                      <a:pt x="64" y="244"/>
                    </a:lnTo>
                    <a:lnTo>
                      <a:pt x="61" y="250"/>
                    </a:lnTo>
                    <a:lnTo>
                      <a:pt x="57" y="255"/>
                    </a:lnTo>
                    <a:lnTo>
                      <a:pt x="52" y="259"/>
                    </a:lnTo>
                    <a:lnTo>
                      <a:pt x="46" y="262"/>
                    </a:lnTo>
                    <a:lnTo>
                      <a:pt x="40" y="264"/>
                    </a:lnTo>
                    <a:lnTo>
                      <a:pt x="33" y="265"/>
                    </a:lnTo>
                    <a:lnTo>
                      <a:pt x="33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071">
                <a:extLst>
                  <a:ext uri="{FF2B5EF4-FFF2-40B4-BE49-F238E27FC236}">
                    <a16:creationId xmlns:a16="http://schemas.microsoft.com/office/drawing/2014/main" id="{2B6EBC46-B69C-4F94-8189-B3258031A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1000" y="1749426"/>
                <a:ext cx="14288" cy="58738"/>
              </a:xfrm>
              <a:custGeom>
                <a:avLst/>
                <a:gdLst>
                  <a:gd name="T0" fmla="*/ 33 w 66"/>
                  <a:gd name="T1" fmla="*/ 265 h 265"/>
                  <a:gd name="T2" fmla="*/ 33 w 66"/>
                  <a:gd name="T3" fmla="*/ 265 h 265"/>
                  <a:gd name="T4" fmla="*/ 26 w 66"/>
                  <a:gd name="T5" fmla="*/ 264 h 265"/>
                  <a:gd name="T6" fmla="*/ 20 w 66"/>
                  <a:gd name="T7" fmla="*/ 262 h 265"/>
                  <a:gd name="T8" fmla="*/ 14 w 66"/>
                  <a:gd name="T9" fmla="*/ 259 h 265"/>
                  <a:gd name="T10" fmla="*/ 9 w 66"/>
                  <a:gd name="T11" fmla="*/ 255 h 265"/>
                  <a:gd name="T12" fmla="*/ 5 w 66"/>
                  <a:gd name="T13" fmla="*/ 250 h 265"/>
                  <a:gd name="T14" fmla="*/ 2 w 66"/>
                  <a:gd name="T15" fmla="*/ 244 h 265"/>
                  <a:gd name="T16" fmla="*/ 0 w 66"/>
                  <a:gd name="T17" fmla="*/ 238 h 265"/>
                  <a:gd name="T18" fmla="*/ 0 w 66"/>
                  <a:gd name="T19" fmla="*/ 232 h 265"/>
                  <a:gd name="T20" fmla="*/ 0 w 66"/>
                  <a:gd name="T21" fmla="*/ 33 h 265"/>
                  <a:gd name="T22" fmla="*/ 0 w 66"/>
                  <a:gd name="T23" fmla="*/ 33 h 265"/>
                  <a:gd name="T24" fmla="*/ 0 w 66"/>
                  <a:gd name="T25" fmla="*/ 27 h 265"/>
                  <a:gd name="T26" fmla="*/ 2 w 66"/>
                  <a:gd name="T27" fmla="*/ 21 h 265"/>
                  <a:gd name="T28" fmla="*/ 5 w 66"/>
                  <a:gd name="T29" fmla="*/ 14 h 265"/>
                  <a:gd name="T30" fmla="*/ 9 w 66"/>
                  <a:gd name="T31" fmla="*/ 10 h 265"/>
                  <a:gd name="T32" fmla="*/ 14 w 66"/>
                  <a:gd name="T33" fmla="*/ 6 h 265"/>
                  <a:gd name="T34" fmla="*/ 20 w 66"/>
                  <a:gd name="T35" fmla="*/ 3 h 265"/>
                  <a:gd name="T36" fmla="*/ 26 w 66"/>
                  <a:gd name="T37" fmla="*/ 1 h 265"/>
                  <a:gd name="T38" fmla="*/ 33 w 66"/>
                  <a:gd name="T39" fmla="*/ 0 h 265"/>
                  <a:gd name="T40" fmla="*/ 33 w 66"/>
                  <a:gd name="T41" fmla="*/ 0 h 265"/>
                  <a:gd name="T42" fmla="*/ 39 w 66"/>
                  <a:gd name="T43" fmla="*/ 1 h 265"/>
                  <a:gd name="T44" fmla="*/ 46 w 66"/>
                  <a:gd name="T45" fmla="*/ 3 h 265"/>
                  <a:gd name="T46" fmla="*/ 52 w 66"/>
                  <a:gd name="T47" fmla="*/ 6 h 265"/>
                  <a:gd name="T48" fmla="*/ 56 w 66"/>
                  <a:gd name="T49" fmla="*/ 10 h 265"/>
                  <a:gd name="T50" fmla="*/ 60 w 66"/>
                  <a:gd name="T51" fmla="*/ 14 h 265"/>
                  <a:gd name="T52" fmla="*/ 63 w 66"/>
                  <a:gd name="T53" fmla="*/ 21 h 265"/>
                  <a:gd name="T54" fmla="*/ 65 w 66"/>
                  <a:gd name="T55" fmla="*/ 27 h 265"/>
                  <a:gd name="T56" fmla="*/ 66 w 66"/>
                  <a:gd name="T57" fmla="*/ 33 h 265"/>
                  <a:gd name="T58" fmla="*/ 66 w 66"/>
                  <a:gd name="T59" fmla="*/ 232 h 265"/>
                  <a:gd name="T60" fmla="*/ 66 w 66"/>
                  <a:gd name="T61" fmla="*/ 232 h 265"/>
                  <a:gd name="T62" fmla="*/ 65 w 66"/>
                  <a:gd name="T63" fmla="*/ 238 h 265"/>
                  <a:gd name="T64" fmla="*/ 63 w 66"/>
                  <a:gd name="T65" fmla="*/ 244 h 265"/>
                  <a:gd name="T66" fmla="*/ 60 w 66"/>
                  <a:gd name="T67" fmla="*/ 250 h 265"/>
                  <a:gd name="T68" fmla="*/ 56 w 66"/>
                  <a:gd name="T69" fmla="*/ 255 h 265"/>
                  <a:gd name="T70" fmla="*/ 52 w 66"/>
                  <a:gd name="T71" fmla="*/ 259 h 265"/>
                  <a:gd name="T72" fmla="*/ 46 w 66"/>
                  <a:gd name="T73" fmla="*/ 262 h 265"/>
                  <a:gd name="T74" fmla="*/ 39 w 66"/>
                  <a:gd name="T75" fmla="*/ 264 h 265"/>
                  <a:gd name="T76" fmla="*/ 33 w 66"/>
                  <a:gd name="T77" fmla="*/ 265 h 265"/>
                  <a:gd name="T78" fmla="*/ 33 w 66"/>
                  <a:gd name="T7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" h="265">
                    <a:moveTo>
                      <a:pt x="33" y="265"/>
                    </a:moveTo>
                    <a:lnTo>
                      <a:pt x="33" y="265"/>
                    </a:lnTo>
                    <a:lnTo>
                      <a:pt x="26" y="264"/>
                    </a:lnTo>
                    <a:lnTo>
                      <a:pt x="20" y="262"/>
                    </a:lnTo>
                    <a:lnTo>
                      <a:pt x="14" y="259"/>
                    </a:lnTo>
                    <a:lnTo>
                      <a:pt x="9" y="255"/>
                    </a:lnTo>
                    <a:lnTo>
                      <a:pt x="5" y="250"/>
                    </a:lnTo>
                    <a:lnTo>
                      <a:pt x="2" y="244"/>
                    </a:lnTo>
                    <a:lnTo>
                      <a:pt x="0" y="238"/>
                    </a:lnTo>
                    <a:lnTo>
                      <a:pt x="0" y="23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4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9" y="1"/>
                    </a:lnTo>
                    <a:lnTo>
                      <a:pt x="46" y="3"/>
                    </a:lnTo>
                    <a:lnTo>
                      <a:pt x="52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3" y="21"/>
                    </a:lnTo>
                    <a:lnTo>
                      <a:pt x="65" y="27"/>
                    </a:lnTo>
                    <a:lnTo>
                      <a:pt x="66" y="33"/>
                    </a:lnTo>
                    <a:lnTo>
                      <a:pt x="66" y="232"/>
                    </a:lnTo>
                    <a:lnTo>
                      <a:pt x="66" y="232"/>
                    </a:lnTo>
                    <a:lnTo>
                      <a:pt x="65" y="238"/>
                    </a:lnTo>
                    <a:lnTo>
                      <a:pt x="63" y="244"/>
                    </a:lnTo>
                    <a:lnTo>
                      <a:pt x="60" y="250"/>
                    </a:lnTo>
                    <a:lnTo>
                      <a:pt x="56" y="255"/>
                    </a:lnTo>
                    <a:lnTo>
                      <a:pt x="52" y="259"/>
                    </a:lnTo>
                    <a:lnTo>
                      <a:pt x="46" y="262"/>
                    </a:lnTo>
                    <a:lnTo>
                      <a:pt x="39" y="264"/>
                    </a:lnTo>
                    <a:lnTo>
                      <a:pt x="33" y="265"/>
                    </a:lnTo>
                    <a:lnTo>
                      <a:pt x="33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072">
                <a:extLst>
                  <a:ext uri="{FF2B5EF4-FFF2-40B4-BE49-F238E27FC236}">
                    <a16:creationId xmlns:a16="http://schemas.microsoft.com/office/drawing/2014/main" id="{4E3BC68D-D5EB-41B2-978B-F78E8F636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5250" y="1703388"/>
                <a:ext cx="150813" cy="60325"/>
              </a:xfrm>
              <a:custGeom>
                <a:avLst/>
                <a:gdLst>
                  <a:gd name="T0" fmla="*/ 628 w 661"/>
                  <a:gd name="T1" fmla="*/ 264 h 264"/>
                  <a:gd name="T2" fmla="*/ 32 w 661"/>
                  <a:gd name="T3" fmla="*/ 264 h 264"/>
                  <a:gd name="T4" fmla="*/ 32 w 661"/>
                  <a:gd name="T5" fmla="*/ 264 h 264"/>
                  <a:gd name="T6" fmla="*/ 26 w 661"/>
                  <a:gd name="T7" fmla="*/ 264 h 264"/>
                  <a:gd name="T8" fmla="*/ 19 w 661"/>
                  <a:gd name="T9" fmla="*/ 262 h 264"/>
                  <a:gd name="T10" fmla="*/ 14 w 661"/>
                  <a:gd name="T11" fmla="*/ 259 h 264"/>
                  <a:gd name="T12" fmla="*/ 9 w 661"/>
                  <a:gd name="T13" fmla="*/ 255 h 264"/>
                  <a:gd name="T14" fmla="*/ 5 w 661"/>
                  <a:gd name="T15" fmla="*/ 250 h 264"/>
                  <a:gd name="T16" fmla="*/ 2 w 661"/>
                  <a:gd name="T17" fmla="*/ 244 h 264"/>
                  <a:gd name="T18" fmla="*/ 0 w 661"/>
                  <a:gd name="T19" fmla="*/ 238 h 264"/>
                  <a:gd name="T20" fmla="*/ 0 w 661"/>
                  <a:gd name="T21" fmla="*/ 231 h 264"/>
                  <a:gd name="T22" fmla="*/ 0 w 661"/>
                  <a:gd name="T23" fmla="*/ 33 h 264"/>
                  <a:gd name="T24" fmla="*/ 0 w 661"/>
                  <a:gd name="T25" fmla="*/ 33 h 264"/>
                  <a:gd name="T26" fmla="*/ 0 w 661"/>
                  <a:gd name="T27" fmla="*/ 26 h 264"/>
                  <a:gd name="T28" fmla="*/ 2 w 661"/>
                  <a:gd name="T29" fmla="*/ 20 h 264"/>
                  <a:gd name="T30" fmla="*/ 5 w 661"/>
                  <a:gd name="T31" fmla="*/ 15 h 264"/>
                  <a:gd name="T32" fmla="*/ 9 w 661"/>
                  <a:gd name="T33" fmla="*/ 9 h 264"/>
                  <a:gd name="T34" fmla="*/ 14 w 661"/>
                  <a:gd name="T35" fmla="*/ 5 h 264"/>
                  <a:gd name="T36" fmla="*/ 19 w 661"/>
                  <a:gd name="T37" fmla="*/ 2 h 264"/>
                  <a:gd name="T38" fmla="*/ 26 w 661"/>
                  <a:gd name="T39" fmla="*/ 0 h 264"/>
                  <a:gd name="T40" fmla="*/ 32 w 661"/>
                  <a:gd name="T41" fmla="*/ 0 h 264"/>
                  <a:gd name="T42" fmla="*/ 628 w 661"/>
                  <a:gd name="T43" fmla="*/ 0 h 264"/>
                  <a:gd name="T44" fmla="*/ 628 w 661"/>
                  <a:gd name="T45" fmla="*/ 0 h 264"/>
                  <a:gd name="T46" fmla="*/ 634 w 661"/>
                  <a:gd name="T47" fmla="*/ 0 h 264"/>
                  <a:gd name="T48" fmla="*/ 640 w 661"/>
                  <a:gd name="T49" fmla="*/ 2 h 264"/>
                  <a:gd name="T50" fmla="*/ 645 w 661"/>
                  <a:gd name="T51" fmla="*/ 5 h 264"/>
                  <a:gd name="T52" fmla="*/ 651 w 661"/>
                  <a:gd name="T53" fmla="*/ 9 h 264"/>
                  <a:gd name="T54" fmla="*/ 655 w 661"/>
                  <a:gd name="T55" fmla="*/ 15 h 264"/>
                  <a:gd name="T56" fmla="*/ 658 w 661"/>
                  <a:gd name="T57" fmla="*/ 20 h 264"/>
                  <a:gd name="T58" fmla="*/ 660 w 661"/>
                  <a:gd name="T59" fmla="*/ 26 h 264"/>
                  <a:gd name="T60" fmla="*/ 661 w 661"/>
                  <a:gd name="T61" fmla="*/ 33 h 264"/>
                  <a:gd name="T62" fmla="*/ 661 w 661"/>
                  <a:gd name="T63" fmla="*/ 231 h 264"/>
                  <a:gd name="T64" fmla="*/ 661 w 661"/>
                  <a:gd name="T65" fmla="*/ 231 h 264"/>
                  <a:gd name="T66" fmla="*/ 660 w 661"/>
                  <a:gd name="T67" fmla="*/ 238 h 264"/>
                  <a:gd name="T68" fmla="*/ 658 w 661"/>
                  <a:gd name="T69" fmla="*/ 244 h 264"/>
                  <a:gd name="T70" fmla="*/ 655 w 661"/>
                  <a:gd name="T71" fmla="*/ 250 h 264"/>
                  <a:gd name="T72" fmla="*/ 651 w 661"/>
                  <a:gd name="T73" fmla="*/ 255 h 264"/>
                  <a:gd name="T74" fmla="*/ 645 w 661"/>
                  <a:gd name="T75" fmla="*/ 259 h 264"/>
                  <a:gd name="T76" fmla="*/ 640 w 661"/>
                  <a:gd name="T77" fmla="*/ 262 h 264"/>
                  <a:gd name="T78" fmla="*/ 634 w 661"/>
                  <a:gd name="T79" fmla="*/ 264 h 264"/>
                  <a:gd name="T80" fmla="*/ 628 w 661"/>
                  <a:gd name="T81" fmla="*/ 264 h 264"/>
                  <a:gd name="T82" fmla="*/ 628 w 661"/>
                  <a:gd name="T83" fmla="*/ 264 h 264"/>
                  <a:gd name="T84" fmla="*/ 65 w 661"/>
                  <a:gd name="T85" fmla="*/ 198 h 264"/>
                  <a:gd name="T86" fmla="*/ 595 w 661"/>
                  <a:gd name="T87" fmla="*/ 198 h 264"/>
                  <a:gd name="T88" fmla="*/ 595 w 661"/>
                  <a:gd name="T89" fmla="*/ 65 h 264"/>
                  <a:gd name="T90" fmla="*/ 65 w 661"/>
                  <a:gd name="T91" fmla="*/ 65 h 264"/>
                  <a:gd name="T92" fmla="*/ 65 w 661"/>
                  <a:gd name="T93" fmla="*/ 19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1" h="264">
                    <a:moveTo>
                      <a:pt x="628" y="264"/>
                    </a:moveTo>
                    <a:lnTo>
                      <a:pt x="32" y="264"/>
                    </a:lnTo>
                    <a:lnTo>
                      <a:pt x="32" y="264"/>
                    </a:lnTo>
                    <a:lnTo>
                      <a:pt x="26" y="264"/>
                    </a:lnTo>
                    <a:lnTo>
                      <a:pt x="19" y="262"/>
                    </a:lnTo>
                    <a:lnTo>
                      <a:pt x="14" y="259"/>
                    </a:lnTo>
                    <a:lnTo>
                      <a:pt x="9" y="255"/>
                    </a:lnTo>
                    <a:lnTo>
                      <a:pt x="5" y="250"/>
                    </a:lnTo>
                    <a:lnTo>
                      <a:pt x="2" y="244"/>
                    </a:lnTo>
                    <a:lnTo>
                      <a:pt x="0" y="238"/>
                    </a:lnTo>
                    <a:lnTo>
                      <a:pt x="0" y="2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628" y="0"/>
                    </a:lnTo>
                    <a:lnTo>
                      <a:pt x="628" y="0"/>
                    </a:lnTo>
                    <a:lnTo>
                      <a:pt x="634" y="0"/>
                    </a:lnTo>
                    <a:lnTo>
                      <a:pt x="640" y="2"/>
                    </a:lnTo>
                    <a:lnTo>
                      <a:pt x="645" y="5"/>
                    </a:lnTo>
                    <a:lnTo>
                      <a:pt x="651" y="9"/>
                    </a:lnTo>
                    <a:lnTo>
                      <a:pt x="655" y="15"/>
                    </a:lnTo>
                    <a:lnTo>
                      <a:pt x="658" y="20"/>
                    </a:lnTo>
                    <a:lnTo>
                      <a:pt x="660" y="26"/>
                    </a:lnTo>
                    <a:lnTo>
                      <a:pt x="661" y="33"/>
                    </a:lnTo>
                    <a:lnTo>
                      <a:pt x="661" y="231"/>
                    </a:lnTo>
                    <a:lnTo>
                      <a:pt x="661" y="231"/>
                    </a:lnTo>
                    <a:lnTo>
                      <a:pt x="660" y="238"/>
                    </a:lnTo>
                    <a:lnTo>
                      <a:pt x="658" y="244"/>
                    </a:lnTo>
                    <a:lnTo>
                      <a:pt x="655" y="250"/>
                    </a:lnTo>
                    <a:lnTo>
                      <a:pt x="651" y="255"/>
                    </a:lnTo>
                    <a:lnTo>
                      <a:pt x="645" y="259"/>
                    </a:lnTo>
                    <a:lnTo>
                      <a:pt x="640" y="262"/>
                    </a:lnTo>
                    <a:lnTo>
                      <a:pt x="634" y="264"/>
                    </a:lnTo>
                    <a:lnTo>
                      <a:pt x="628" y="264"/>
                    </a:lnTo>
                    <a:lnTo>
                      <a:pt x="628" y="264"/>
                    </a:lnTo>
                    <a:close/>
                    <a:moveTo>
                      <a:pt x="65" y="198"/>
                    </a:moveTo>
                    <a:lnTo>
                      <a:pt x="595" y="198"/>
                    </a:lnTo>
                    <a:lnTo>
                      <a:pt x="595" y="65"/>
                    </a:lnTo>
                    <a:lnTo>
                      <a:pt x="65" y="65"/>
                    </a:lnTo>
                    <a:lnTo>
                      <a:pt x="65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073">
                <a:extLst>
                  <a:ext uri="{FF2B5EF4-FFF2-40B4-BE49-F238E27FC236}">
                    <a16:creationId xmlns:a16="http://schemas.microsoft.com/office/drawing/2014/main" id="{7659B9A7-1E01-491F-9A90-519453D4C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0025" y="1703388"/>
                <a:ext cx="15875" cy="60325"/>
              </a:xfrm>
              <a:custGeom>
                <a:avLst/>
                <a:gdLst>
                  <a:gd name="T0" fmla="*/ 33 w 66"/>
                  <a:gd name="T1" fmla="*/ 264 h 264"/>
                  <a:gd name="T2" fmla="*/ 33 w 66"/>
                  <a:gd name="T3" fmla="*/ 264 h 264"/>
                  <a:gd name="T4" fmla="*/ 26 w 66"/>
                  <a:gd name="T5" fmla="*/ 264 h 264"/>
                  <a:gd name="T6" fmla="*/ 20 w 66"/>
                  <a:gd name="T7" fmla="*/ 262 h 264"/>
                  <a:gd name="T8" fmla="*/ 15 w 66"/>
                  <a:gd name="T9" fmla="*/ 259 h 264"/>
                  <a:gd name="T10" fmla="*/ 10 w 66"/>
                  <a:gd name="T11" fmla="*/ 255 h 264"/>
                  <a:gd name="T12" fmla="*/ 5 w 66"/>
                  <a:gd name="T13" fmla="*/ 250 h 264"/>
                  <a:gd name="T14" fmla="*/ 2 w 66"/>
                  <a:gd name="T15" fmla="*/ 244 h 264"/>
                  <a:gd name="T16" fmla="*/ 1 w 66"/>
                  <a:gd name="T17" fmla="*/ 238 h 264"/>
                  <a:gd name="T18" fmla="*/ 0 w 66"/>
                  <a:gd name="T19" fmla="*/ 231 h 264"/>
                  <a:gd name="T20" fmla="*/ 0 w 66"/>
                  <a:gd name="T21" fmla="*/ 33 h 264"/>
                  <a:gd name="T22" fmla="*/ 0 w 66"/>
                  <a:gd name="T23" fmla="*/ 33 h 264"/>
                  <a:gd name="T24" fmla="*/ 1 w 66"/>
                  <a:gd name="T25" fmla="*/ 26 h 264"/>
                  <a:gd name="T26" fmla="*/ 2 w 66"/>
                  <a:gd name="T27" fmla="*/ 20 h 264"/>
                  <a:gd name="T28" fmla="*/ 5 w 66"/>
                  <a:gd name="T29" fmla="*/ 15 h 264"/>
                  <a:gd name="T30" fmla="*/ 10 w 66"/>
                  <a:gd name="T31" fmla="*/ 9 h 264"/>
                  <a:gd name="T32" fmla="*/ 15 w 66"/>
                  <a:gd name="T33" fmla="*/ 5 h 264"/>
                  <a:gd name="T34" fmla="*/ 20 w 66"/>
                  <a:gd name="T35" fmla="*/ 2 h 264"/>
                  <a:gd name="T36" fmla="*/ 26 w 66"/>
                  <a:gd name="T37" fmla="*/ 0 h 264"/>
                  <a:gd name="T38" fmla="*/ 33 w 66"/>
                  <a:gd name="T39" fmla="*/ 0 h 264"/>
                  <a:gd name="T40" fmla="*/ 33 w 66"/>
                  <a:gd name="T41" fmla="*/ 0 h 264"/>
                  <a:gd name="T42" fmla="*/ 40 w 66"/>
                  <a:gd name="T43" fmla="*/ 0 h 264"/>
                  <a:gd name="T44" fmla="*/ 46 w 66"/>
                  <a:gd name="T45" fmla="*/ 2 h 264"/>
                  <a:gd name="T46" fmla="*/ 52 w 66"/>
                  <a:gd name="T47" fmla="*/ 5 h 264"/>
                  <a:gd name="T48" fmla="*/ 56 w 66"/>
                  <a:gd name="T49" fmla="*/ 9 h 264"/>
                  <a:gd name="T50" fmla="*/ 60 w 66"/>
                  <a:gd name="T51" fmla="*/ 15 h 264"/>
                  <a:gd name="T52" fmla="*/ 63 w 66"/>
                  <a:gd name="T53" fmla="*/ 20 h 264"/>
                  <a:gd name="T54" fmla="*/ 65 w 66"/>
                  <a:gd name="T55" fmla="*/ 26 h 264"/>
                  <a:gd name="T56" fmla="*/ 66 w 66"/>
                  <a:gd name="T57" fmla="*/ 33 h 264"/>
                  <a:gd name="T58" fmla="*/ 66 w 66"/>
                  <a:gd name="T59" fmla="*/ 231 h 264"/>
                  <a:gd name="T60" fmla="*/ 66 w 66"/>
                  <a:gd name="T61" fmla="*/ 231 h 264"/>
                  <a:gd name="T62" fmla="*/ 65 w 66"/>
                  <a:gd name="T63" fmla="*/ 238 h 264"/>
                  <a:gd name="T64" fmla="*/ 63 w 66"/>
                  <a:gd name="T65" fmla="*/ 244 h 264"/>
                  <a:gd name="T66" fmla="*/ 60 w 66"/>
                  <a:gd name="T67" fmla="*/ 250 h 264"/>
                  <a:gd name="T68" fmla="*/ 56 w 66"/>
                  <a:gd name="T69" fmla="*/ 255 h 264"/>
                  <a:gd name="T70" fmla="*/ 52 w 66"/>
                  <a:gd name="T71" fmla="*/ 259 h 264"/>
                  <a:gd name="T72" fmla="*/ 46 w 66"/>
                  <a:gd name="T73" fmla="*/ 262 h 264"/>
                  <a:gd name="T74" fmla="*/ 40 w 66"/>
                  <a:gd name="T75" fmla="*/ 264 h 264"/>
                  <a:gd name="T76" fmla="*/ 33 w 66"/>
                  <a:gd name="T77" fmla="*/ 264 h 264"/>
                  <a:gd name="T78" fmla="*/ 33 w 66"/>
                  <a:gd name="T79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" h="264">
                    <a:moveTo>
                      <a:pt x="33" y="264"/>
                    </a:moveTo>
                    <a:lnTo>
                      <a:pt x="33" y="264"/>
                    </a:lnTo>
                    <a:lnTo>
                      <a:pt x="26" y="264"/>
                    </a:lnTo>
                    <a:lnTo>
                      <a:pt x="20" y="262"/>
                    </a:lnTo>
                    <a:lnTo>
                      <a:pt x="15" y="259"/>
                    </a:lnTo>
                    <a:lnTo>
                      <a:pt x="10" y="255"/>
                    </a:lnTo>
                    <a:lnTo>
                      <a:pt x="5" y="250"/>
                    </a:lnTo>
                    <a:lnTo>
                      <a:pt x="2" y="244"/>
                    </a:lnTo>
                    <a:lnTo>
                      <a:pt x="1" y="238"/>
                    </a:lnTo>
                    <a:lnTo>
                      <a:pt x="0" y="2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2" y="5"/>
                    </a:lnTo>
                    <a:lnTo>
                      <a:pt x="56" y="9"/>
                    </a:lnTo>
                    <a:lnTo>
                      <a:pt x="60" y="15"/>
                    </a:lnTo>
                    <a:lnTo>
                      <a:pt x="63" y="20"/>
                    </a:lnTo>
                    <a:lnTo>
                      <a:pt x="65" y="26"/>
                    </a:lnTo>
                    <a:lnTo>
                      <a:pt x="66" y="33"/>
                    </a:lnTo>
                    <a:lnTo>
                      <a:pt x="66" y="231"/>
                    </a:lnTo>
                    <a:lnTo>
                      <a:pt x="66" y="231"/>
                    </a:lnTo>
                    <a:lnTo>
                      <a:pt x="65" y="238"/>
                    </a:lnTo>
                    <a:lnTo>
                      <a:pt x="63" y="244"/>
                    </a:lnTo>
                    <a:lnTo>
                      <a:pt x="60" y="250"/>
                    </a:lnTo>
                    <a:lnTo>
                      <a:pt x="56" y="255"/>
                    </a:lnTo>
                    <a:lnTo>
                      <a:pt x="52" y="259"/>
                    </a:lnTo>
                    <a:lnTo>
                      <a:pt x="46" y="262"/>
                    </a:lnTo>
                    <a:lnTo>
                      <a:pt x="40" y="264"/>
                    </a:lnTo>
                    <a:lnTo>
                      <a:pt x="33" y="264"/>
                    </a:lnTo>
                    <a:lnTo>
                      <a:pt x="33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074">
                <a:extLst>
                  <a:ext uri="{FF2B5EF4-FFF2-40B4-BE49-F238E27FC236}">
                    <a16:creationId xmlns:a16="http://schemas.microsoft.com/office/drawing/2014/main" id="{25564317-6639-45A8-B151-430062B696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31125" y="1749426"/>
                <a:ext cx="149225" cy="58738"/>
              </a:xfrm>
              <a:custGeom>
                <a:avLst/>
                <a:gdLst>
                  <a:gd name="T0" fmla="*/ 629 w 661"/>
                  <a:gd name="T1" fmla="*/ 265 h 265"/>
                  <a:gd name="T2" fmla="*/ 33 w 661"/>
                  <a:gd name="T3" fmla="*/ 265 h 265"/>
                  <a:gd name="T4" fmla="*/ 33 w 661"/>
                  <a:gd name="T5" fmla="*/ 265 h 265"/>
                  <a:gd name="T6" fmla="*/ 27 w 661"/>
                  <a:gd name="T7" fmla="*/ 264 h 265"/>
                  <a:gd name="T8" fmla="*/ 21 w 661"/>
                  <a:gd name="T9" fmla="*/ 262 h 265"/>
                  <a:gd name="T10" fmla="*/ 15 w 661"/>
                  <a:gd name="T11" fmla="*/ 259 h 265"/>
                  <a:gd name="T12" fmla="*/ 10 w 661"/>
                  <a:gd name="T13" fmla="*/ 255 h 265"/>
                  <a:gd name="T14" fmla="*/ 6 w 661"/>
                  <a:gd name="T15" fmla="*/ 250 h 265"/>
                  <a:gd name="T16" fmla="*/ 3 w 661"/>
                  <a:gd name="T17" fmla="*/ 244 h 265"/>
                  <a:gd name="T18" fmla="*/ 1 w 661"/>
                  <a:gd name="T19" fmla="*/ 238 h 265"/>
                  <a:gd name="T20" fmla="*/ 0 w 661"/>
                  <a:gd name="T21" fmla="*/ 232 h 265"/>
                  <a:gd name="T22" fmla="*/ 0 w 661"/>
                  <a:gd name="T23" fmla="*/ 33 h 265"/>
                  <a:gd name="T24" fmla="*/ 0 w 661"/>
                  <a:gd name="T25" fmla="*/ 33 h 265"/>
                  <a:gd name="T26" fmla="*/ 1 w 661"/>
                  <a:gd name="T27" fmla="*/ 27 h 265"/>
                  <a:gd name="T28" fmla="*/ 3 w 661"/>
                  <a:gd name="T29" fmla="*/ 21 h 265"/>
                  <a:gd name="T30" fmla="*/ 6 w 661"/>
                  <a:gd name="T31" fmla="*/ 14 h 265"/>
                  <a:gd name="T32" fmla="*/ 10 w 661"/>
                  <a:gd name="T33" fmla="*/ 10 h 265"/>
                  <a:gd name="T34" fmla="*/ 15 w 661"/>
                  <a:gd name="T35" fmla="*/ 6 h 265"/>
                  <a:gd name="T36" fmla="*/ 21 w 661"/>
                  <a:gd name="T37" fmla="*/ 3 h 265"/>
                  <a:gd name="T38" fmla="*/ 27 w 661"/>
                  <a:gd name="T39" fmla="*/ 1 h 265"/>
                  <a:gd name="T40" fmla="*/ 33 w 661"/>
                  <a:gd name="T41" fmla="*/ 0 h 265"/>
                  <a:gd name="T42" fmla="*/ 629 w 661"/>
                  <a:gd name="T43" fmla="*/ 0 h 265"/>
                  <a:gd name="T44" fmla="*/ 629 w 661"/>
                  <a:gd name="T45" fmla="*/ 0 h 265"/>
                  <a:gd name="T46" fmla="*/ 635 w 661"/>
                  <a:gd name="T47" fmla="*/ 1 h 265"/>
                  <a:gd name="T48" fmla="*/ 641 w 661"/>
                  <a:gd name="T49" fmla="*/ 3 h 265"/>
                  <a:gd name="T50" fmla="*/ 647 w 661"/>
                  <a:gd name="T51" fmla="*/ 6 h 265"/>
                  <a:gd name="T52" fmla="*/ 652 w 661"/>
                  <a:gd name="T53" fmla="*/ 10 h 265"/>
                  <a:gd name="T54" fmla="*/ 656 w 661"/>
                  <a:gd name="T55" fmla="*/ 14 h 265"/>
                  <a:gd name="T56" fmla="*/ 659 w 661"/>
                  <a:gd name="T57" fmla="*/ 21 h 265"/>
                  <a:gd name="T58" fmla="*/ 661 w 661"/>
                  <a:gd name="T59" fmla="*/ 27 h 265"/>
                  <a:gd name="T60" fmla="*/ 661 w 661"/>
                  <a:gd name="T61" fmla="*/ 33 h 265"/>
                  <a:gd name="T62" fmla="*/ 661 w 661"/>
                  <a:gd name="T63" fmla="*/ 232 h 265"/>
                  <a:gd name="T64" fmla="*/ 661 w 661"/>
                  <a:gd name="T65" fmla="*/ 232 h 265"/>
                  <a:gd name="T66" fmla="*/ 661 w 661"/>
                  <a:gd name="T67" fmla="*/ 238 h 265"/>
                  <a:gd name="T68" fmla="*/ 659 w 661"/>
                  <a:gd name="T69" fmla="*/ 244 h 265"/>
                  <a:gd name="T70" fmla="*/ 656 w 661"/>
                  <a:gd name="T71" fmla="*/ 250 h 265"/>
                  <a:gd name="T72" fmla="*/ 652 w 661"/>
                  <a:gd name="T73" fmla="*/ 255 h 265"/>
                  <a:gd name="T74" fmla="*/ 647 w 661"/>
                  <a:gd name="T75" fmla="*/ 259 h 265"/>
                  <a:gd name="T76" fmla="*/ 641 w 661"/>
                  <a:gd name="T77" fmla="*/ 262 h 265"/>
                  <a:gd name="T78" fmla="*/ 635 w 661"/>
                  <a:gd name="T79" fmla="*/ 264 h 265"/>
                  <a:gd name="T80" fmla="*/ 629 w 661"/>
                  <a:gd name="T81" fmla="*/ 265 h 265"/>
                  <a:gd name="T82" fmla="*/ 629 w 661"/>
                  <a:gd name="T83" fmla="*/ 265 h 265"/>
                  <a:gd name="T84" fmla="*/ 66 w 661"/>
                  <a:gd name="T85" fmla="*/ 199 h 265"/>
                  <a:gd name="T86" fmla="*/ 596 w 661"/>
                  <a:gd name="T87" fmla="*/ 199 h 265"/>
                  <a:gd name="T88" fmla="*/ 596 w 661"/>
                  <a:gd name="T89" fmla="*/ 66 h 265"/>
                  <a:gd name="T90" fmla="*/ 66 w 661"/>
                  <a:gd name="T91" fmla="*/ 66 h 265"/>
                  <a:gd name="T92" fmla="*/ 66 w 661"/>
                  <a:gd name="T93" fmla="*/ 19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1" h="265">
                    <a:moveTo>
                      <a:pt x="629" y="265"/>
                    </a:moveTo>
                    <a:lnTo>
                      <a:pt x="33" y="265"/>
                    </a:lnTo>
                    <a:lnTo>
                      <a:pt x="33" y="265"/>
                    </a:lnTo>
                    <a:lnTo>
                      <a:pt x="27" y="264"/>
                    </a:lnTo>
                    <a:lnTo>
                      <a:pt x="21" y="262"/>
                    </a:lnTo>
                    <a:lnTo>
                      <a:pt x="15" y="259"/>
                    </a:lnTo>
                    <a:lnTo>
                      <a:pt x="10" y="255"/>
                    </a:lnTo>
                    <a:lnTo>
                      <a:pt x="6" y="250"/>
                    </a:lnTo>
                    <a:lnTo>
                      <a:pt x="3" y="244"/>
                    </a:lnTo>
                    <a:lnTo>
                      <a:pt x="1" y="238"/>
                    </a:lnTo>
                    <a:lnTo>
                      <a:pt x="0" y="23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7"/>
                    </a:lnTo>
                    <a:lnTo>
                      <a:pt x="3" y="21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7" y="1"/>
                    </a:lnTo>
                    <a:lnTo>
                      <a:pt x="33" y="0"/>
                    </a:lnTo>
                    <a:lnTo>
                      <a:pt x="629" y="0"/>
                    </a:lnTo>
                    <a:lnTo>
                      <a:pt x="629" y="0"/>
                    </a:lnTo>
                    <a:lnTo>
                      <a:pt x="635" y="1"/>
                    </a:lnTo>
                    <a:lnTo>
                      <a:pt x="641" y="3"/>
                    </a:lnTo>
                    <a:lnTo>
                      <a:pt x="647" y="6"/>
                    </a:lnTo>
                    <a:lnTo>
                      <a:pt x="652" y="10"/>
                    </a:lnTo>
                    <a:lnTo>
                      <a:pt x="656" y="14"/>
                    </a:lnTo>
                    <a:lnTo>
                      <a:pt x="659" y="21"/>
                    </a:lnTo>
                    <a:lnTo>
                      <a:pt x="661" y="27"/>
                    </a:lnTo>
                    <a:lnTo>
                      <a:pt x="661" y="33"/>
                    </a:lnTo>
                    <a:lnTo>
                      <a:pt x="661" y="232"/>
                    </a:lnTo>
                    <a:lnTo>
                      <a:pt x="661" y="232"/>
                    </a:lnTo>
                    <a:lnTo>
                      <a:pt x="661" y="238"/>
                    </a:lnTo>
                    <a:lnTo>
                      <a:pt x="659" y="244"/>
                    </a:lnTo>
                    <a:lnTo>
                      <a:pt x="656" y="250"/>
                    </a:lnTo>
                    <a:lnTo>
                      <a:pt x="652" y="255"/>
                    </a:lnTo>
                    <a:lnTo>
                      <a:pt x="647" y="259"/>
                    </a:lnTo>
                    <a:lnTo>
                      <a:pt x="641" y="262"/>
                    </a:lnTo>
                    <a:lnTo>
                      <a:pt x="635" y="264"/>
                    </a:lnTo>
                    <a:lnTo>
                      <a:pt x="629" y="265"/>
                    </a:lnTo>
                    <a:lnTo>
                      <a:pt x="629" y="265"/>
                    </a:lnTo>
                    <a:close/>
                    <a:moveTo>
                      <a:pt x="66" y="199"/>
                    </a:moveTo>
                    <a:lnTo>
                      <a:pt x="596" y="199"/>
                    </a:lnTo>
                    <a:lnTo>
                      <a:pt x="596" y="66"/>
                    </a:lnTo>
                    <a:lnTo>
                      <a:pt x="66" y="66"/>
                    </a:lnTo>
                    <a:lnTo>
                      <a:pt x="66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075">
                <a:extLst>
                  <a:ext uri="{FF2B5EF4-FFF2-40B4-BE49-F238E27FC236}">
                    <a16:creationId xmlns:a16="http://schemas.microsoft.com/office/drawing/2014/main" id="{E58190C7-880D-46F2-9050-5795AB1C5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5900" y="1749426"/>
                <a:ext cx="14288" cy="58738"/>
              </a:xfrm>
              <a:custGeom>
                <a:avLst/>
                <a:gdLst>
                  <a:gd name="T0" fmla="*/ 34 w 67"/>
                  <a:gd name="T1" fmla="*/ 265 h 265"/>
                  <a:gd name="T2" fmla="*/ 34 w 67"/>
                  <a:gd name="T3" fmla="*/ 265 h 265"/>
                  <a:gd name="T4" fmla="*/ 26 w 67"/>
                  <a:gd name="T5" fmla="*/ 264 h 265"/>
                  <a:gd name="T6" fmla="*/ 20 w 67"/>
                  <a:gd name="T7" fmla="*/ 262 h 265"/>
                  <a:gd name="T8" fmla="*/ 15 w 67"/>
                  <a:gd name="T9" fmla="*/ 259 h 265"/>
                  <a:gd name="T10" fmla="*/ 10 w 67"/>
                  <a:gd name="T11" fmla="*/ 255 h 265"/>
                  <a:gd name="T12" fmla="*/ 6 w 67"/>
                  <a:gd name="T13" fmla="*/ 250 h 265"/>
                  <a:gd name="T14" fmla="*/ 3 w 67"/>
                  <a:gd name="T15" fmla="*/ 244 h 265"/>
                  <a:gd name="T16" fmla="*/ 0 w 67"/>
                  <a:gd name="T17" fmla="*/ 238 h 265"/>
                  <a:gd name="T18" fmla="*/ 0 w 67"/>
                  <a:gd name="T19" fmla="*/ 232 h 265"/>
                  <a:gd name="T20" fmla="*/ 0 w 67"/>
                  <a:gd name="T21" fmla="*/ 33 h 265"/>
                  <a:gd name="T22" fmla="*/ 0 w 67"/>
                  <a:gd name="T23" fmla="*/ 33 h 265"/>
                  <a:gd name="T24" fmla="*/ 0 w 67"/>
                  <a:gd name="T25" fmla="*/ 27 h 265"/>
                  <a:gd name="T26" fmla="*/ 3 w 67"/>
                  <a:gd name="T27" fmla="*/ 21 h 265"/>
                  <a:gd name="T28" fmla="*/ 6 w 67"/>
                  <a:gd name="T29" fmla="*/ 14 h 265"/>
                  <a:gd name="T30" fmla="*/ 10 w 67"/>
                  <a:gd name="T31" fmla="*/ 10 h 265"/>
                  <a:gd name="T32" fmla="*/ 15 w 67"/>
                  <a:gd name="T33" fmla="*/ 6 h 265"/>
                  <a:gd name="T34" fmla="*/ 20 w 67"/>
                  <a:gd name="T35" fmla="*/ 3 h 265"/>
                  <a:gd name="T36" fmla="*/ 26 w 67"/>
                  <a:gd name="T37" fmla="*/ 1 h 265"/>
                  <a:gd name="T38" fmla="*/ 34 w 67"/>
                  <a:gd name="T39" fmla="*/ 0 h 265"/>
                  <a:gd name="T40" fmla="*/ 34 w 67"/>
                  <a:gd name="T41" fmla="*/ 0 h 265"/>
                  <a:gd name="T42" fmla="*/ 40 w 67"/>
                  <a:gd name="T43" fmla="*/ 1 h 265"/>
                  <a:gd name="T44" fmla="*/ 46 w 67"/>
                  <a:gd name="T45" fmla="*/ 3 h 265"/>
                  <a:gd name="T46" fmla="*/ 52 w 67"/>
                  <a:gd name="T47" fmla="*/ 6 h 265"/>
                  <a:gd name="T48" fmla="*/ 56 w 67"/>
                  <a:gd name="T49" fmla="*/ 10 h 265"/>
                  <a:gd name="T50" fmla="*/ 60 w 67"/>
                  <a:gd name="T51" fmla="*/ 14 h 265"/>
                  <a:gd name="T52" fmla="*/ 64 w 67"/>
                  <a:gd name="T53" fmla="*/ 21 h 265"/>
                  <a:gd name="T54" fmla="*/ 66 w 67"/>
                  <a:gd name="T55" fmla="*/ 27 h 265"/>
                  <a:gd name="T56" fmla="*/ 67 w 67"/>
                  <a:gd name="T57" fmla="*/ 33 h 265"/>
                  <a:gd name="T58" fmla="*/ 67 w 67"/>
                  <a:gd name="T59" fmla="*/ 232 h 265"/>
                  <a:gd name="T60" fmla="*/ 67 w 67"/>
                  <a:gd name="T61" fmla="*/ 232 h 265"/>
                  <a:gd name="T62" fmla="*/ 66 w 67"/>
                  <a:gd name="T63" fmla="*/ 238 h 265"/>
                  <a:gd name="T64" fmla="*/ 64 w 67"/>
                  <a:gd name="T65" fmla="*/ 244 h 265"/>
                  <a:gd name="T66" fmla="*/ 60 w 67"/>
                  <a:gd name="T67" fmla="*/ 250 h 265"/>
                  <a:gd name="T68" fmla="*/ 56 w 67"/>
                  <a:gd name="T69" fmla="*/ 255 h 265"/>
                  <a:gd name="T70" fmla="*/ 52 w 67"/>
                  <a:gd name="T71" fmla="*/ 259 h 265"/>
                  <a:gd name="T72" fmla="*/ 46 w 67"/>
                  <a:gd name="T73" fmla="*/ 262 h 265"/>
                  <a:gd name="T74" fmla="*/ 40 w 67"/>
                  <a:gd name="T75" fmla="*/ 264 h 265"/>
                  <a:gd name="T76" fmla="*/ 34 w 67"/>
                  <a:gd name="T77" fmla="*/ 265 h 265"/>
                  <a:gd name="T78" fmla="*/ 34 w 67"/>
                  <a:gd name="T7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7" h="265">
                    <a:moveTo>
                      <a:pt x="34" y="265"/>
                    </a:moveTo>
                    <a:lnTo>
                      <a:pt x="34" y="265"/>
                    </a:lnTo>
                    <a:lnTo>
                      <a:pt x="26" y="264"/>
                    </a:lnTo>
                    <a:lnTo>
                      <a:pt x="20" y="262"/>
                    </a:lnTo>
                    <a:lnTo>
                      <a:pt x="15" y="259"/>
                    </a:lnTo>
                    <a:lnTo>
                      <a:pt x="10" y="255"/>
                    </a:lnTo>
                    <a:lnTo>
                      <a:pt x="6" y="250"/>
                    </a:lnTo>
                    <a:lnTo>
                      <a:pt x="3" y="244"/>
                    </a:lnTo>
                    <a:lnTo>
                      <a:pt x="0" y="238"/>
                    </a:lnTo>
                    <a:lnTo>
                      <a:pt x="0" y="23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3" y="21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0" y="1"/>
                    </a:lnTo>
                    <a:lnTo>
                      <a:pt x="46" y="3"/>
                    </a:lnTo>
                    <a:lnTo>
                      <a:pt x="52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4" y="21"/>
                    </a:lnTo>
                    <a:lnTo>
                      <a:pt x="66" y="27"/>
                    </a:lnTo>
                    <a:lnTo>
                      <a:pt x="67" y="33"/>
                    </a:lnTo>
                    <a:lnTo>
                      <a:pt x="67" y="232"/>
                    </a:lnTo>
                    <a:lnTo>
                      <a:pt x="67" y="232"/>
                    </a:lnTo>
                    <a:lnTo>
                      <a:pt x="66" y="238"/>
                    </a:lnTo>
                    <a:lnTo>
                      <a:pt x="64" y="244"/>
                    </a:lnTo>
                    <a:lnTo>
                      <a:pt x="60" y="250"/>
                    </a:lnTo>
                    <a:lnTo>
                      <a:pt x="56" y="255"/>
                    </a:lnTo>
                    <a:lnTo>
                      <a:pt x="52" y="259"/>
                    </a:lnTo>
                    <a:lnTo>
                      <a:pt x="46" y="262"/>
                    </a:lnTo>
                    <a:lnTo>
                      <a:pt x="40" y="264"/>
                    </a:lnTo>
                    <a:lnTo>
                      <a:pt x="34" y="265"/>
                    </a:lnTo>
                    <a:lnTo>
                      <a:pt x="34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076">
                <a:extLst>
                  <a:ext uri="{FF2B5EF4-FFF2-40B4-BE49-F238E27FC236}">
                    <a16:creationId xmlns:a16="http://schemas.microsoft.com/office/drawing/2014/main" id="{90884D69-793D-4159-ADDD-E798BBB59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288" y="1749426"/>
                <a:ext cx="14288" cy="58738"/>
              </a:xfrm>
              <a:custGeom>
                <a:avLst/>
                <a:gdLst>
                  <a:gd name="T0" fmla="*/ 33 w 67"/>
                  <a:gd name="T1" fmla="*/ 265 h 265"/>
                  <a:gd name="T2" fmla="*/ 33 w 67"/>
                  <a:gd name="T3" fmla="*/ 265 h 265"/>
                  <a:gd name="T4" fmla="*/ 27 w 67"/>
                  <a:gd name="T5" fmla="*/ 264 h 265"/>
                  <a:gd name="T6" fmla="*/ 21 w 67"/>
                  <a:gd name="T7" fmla="*/ 262 h 265"/>
                  <a:gd name="T8" fmla="*/ 15 w 67"/>
                  <a:gd name="T9" fmla="*/ 259 h 265"/>
                  <a:gd name="T10" fmla="*/ 11 w 67"/>
                  <a:gd name="T11" fmla="*/ 255 h 265"/>
                  <a:gd name="T12" fmla="*/ 7 w 67"/>
                  <a:gd name="T13" fmla="*/ 250 h 265"/>
                  <a:gd name="T14" fmla="*/ 3 w 67"/>
                  <a:gd name="T15" fmla="*/ 244 h 265"/>
                  <a:gd name="T16" fmla="*/ 1 w 67"/>
                  <a:gd name="T17" fmla="*/ 238 h 265"/>
                  <a:gd name="T18" fmla="*/ 0 w 67"/>
                  <a:gd name="T19" fmla="*/ 232 h 265"/>
                  <a:gd name="T20" fmla="*/ 0 w 67"/>
                  <a:gd name="T21" fmla="*/ 33 h 265"/>
                  <a:gd name="T22" fmla="*/ 0 w 67"/>
                  <a:gd name="T23" fmla="*/ 33 h 265"/>
                  <a:gd name="T24" fmla="*/ 1 w 67"/>
                  <a:gd name="T25" fmla="*/ 27 h 265"/>
                  <a:gd name="T26" fmla="*/ 3 w 67"/>
                  <a:gd name="T27" fmla="*/ 21 h 265"/>
                  <a:gd name="T28" fmla="*/ 7 w 67"/>
                  <a:gd name="T29" fmla="*/ 14 h 265"/>
                  <a:gd name="T30" fmla="*/ 11 w 67"/>
                  <a:gd name="T31" fmla="*/ 10 h 265"/>
                  <a:gd name="T32" fmla="*/ 15 w 67"/>
                  <a:gd name="T33" fmla="*/ 6 h 265"/>
                  <a:gd name="T34" fmla="*/ 21 w 67"/>
                  <a:gd name="T35" fmla="*/ 3 h 265"/>
                  <a:gd name="T36" fmla="*/ 27 w 67"/>
                  <a:gd name="T37" fmla="*/ 1 h 265"/>
                  <a:gd name="T38" fmla="*/ 33 w 67"/>
                  <a:gd name="T39" fmla="*/ 0 h 265"/>
                  <a:gd name="T40" fmla="*/ 33 w 67"/>
                  <a:gd name="T41" fmla="*/ 0 h 265"/>
                  <a:gd name="T42" fmla="*/ 41 w 67"/>
                  <a:gd name="T43" fmla="*/ 1 h 265"/>
                  <a:gd name="T44" fmla="*/ 47 w 67"/>
                  <a:gd name="T45" fmla="*/ 3 h 265"/>
                  <a:gd name="T46" fmla="*/ 52 w 67"/>
                  <a:gd name="T47" fmla="*/ 6 h 265"/>
                  <a:gd name="T48" fmla="*/ 57 w 67"/>
                  <a:gd name="T49" fmla="*/ 10 h 265"/>
                  <a:gd name="T50" fmla="*/ 61 w 67"/>
                  <a:gd name="T51" fmla="*/ 14 h 265"/>
                  <a:gd name="T52" fmla="*/ 64 w 67"/>
                  <a:gd name="T53" fmla="*/ 21 h 265"/>
                  <a:gd name="T54" fmla="*/ 67 w 67"/>
                  <a:gd name="T55" fmla="*/ 27 h 265"/>
                  <a:gd name="T56" fmla="*/ 67 w 67"/>
                  <a:gd name="T57" fmla="*/ 33 h 265"/>
                  <a:gd name="T58" fmla="*/ 67 w 67"/>
                  <a:gd name="T59" fmla="*/ 232 h 265"/>
                  <a:gd name="T60" fmla="*/ 67 w 67"/>
                  <a:gd name="T61" fmla="*/ 232 h 265"/>
                  <a:gd name="T62" fmla="*/ 67 w 67"/>
                  <a:gd name="T63" fmla="*/ 238 h 265"/>
                  <a:gd name="T64" fmla="*/ 64 w 67"/>
                  <a:gd name="T65" fmla="*/ 244 h 265"/>
                  <a:gd name="T66" fmla="*/ 61 w 67"/>
                  <a:gd name="T67" fmla="*/ 250 h 265"/>
                  <a:gd name="T68" fmla="*/ 57 w 67"/>
                  <a:gd name="T69" fmla="*/ 255 h 265"/>
                  <a:gd name="T70" fmla="*/ 52 w 67"/>
                  <a:gd name="T71" fmla="*/ 259 h 265"/>
                  <a:gd name="T72" fmla="*/ 47 w 67"/>
                  <a:gd name="T73" fmla="*/ 262 h 265"/>
                  <a:gd name="T74" fmla="*/ 41 w 67"/>
                  <a:gd name="T75" fmla="*/ 264 h 265"/>
                  <a:gd name="T76" fmla="*/ 33 w 67"/>
                  <a:gd name="T77" fmla="*/ 265 h 265"/>
                  <a:gd name="T78" fmla="*/ 33 w 67"/>
                  <a:gd name="T7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7" h="265">
                    <a:moveTo>
                      <a:pt x="33" y="265"/>
                    </a:moveTo>
                    <a:lnTo>
                      <a:pt x="33" y="265"/>
                    </a:lnTo>
                    <a:lnTo>
                      <a:pt x="27" y="264"/>
                    </a:lnTo>
                    <a:lnTo>
                      <a:pt x="21" y="262"/>
                    </a:lnTo>
                    <a:lnTo>
                      <a:pt x="15" y="259"/>
                    </a:lnTo>
                    <a:lnTo>
                      <a:pt x="11" y="255"/>
                    </a:lnTo>
                    <a:lnTo>
                      <a:pt x="7" y="250"/>
                    </a:lnTo>
                    <a:lnTo>
                      <a:pt x="3" y="244"/>
                    </a:lnTo>
                    <a:lnTo>
                      <a:pt x="1" y="238"/>
                    </a:lnTo>
                    <a:lnTo>
                      <a:pt x="0" y="23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7"/>
                    </a:lnTo>
                    <a:lnTo>
                      <a:pt x="3" y="21"/>
                    </a:lnTo>
                    <a:lnTo>
                      <a:pt x="7" y="14"/>
                    </a:lnTo>
                    <a:lnTo>
                      <a:pt x="11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7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1"/>
                    </a:lnTo>
                    <a:lnTo>
                      <a:pt x="47" y="3"/>
                    </a:lnTo>
                    <a:lnTo>
                      <a:pt x="52" y="6"/>
                    </a:lnTo>
                    <a:lnTo>
                      <a:pt x="57" y="10"/>
                    </a:lnTo>
                    <a:lnTo>
                      <a:pt x="61" y="14"/>
                    </a:lnTo>
                    <a:lnTo>
                      <a:pt x="64" y="21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232"/>
                    </a:lnTo>
                    <a:lnTo>
                      <a:pt x="67" y="232"/>
                    </a:lnTo>
                    <a:lnTo>
                      <a:pt x="67" y="238"/>
                    </a:lnTo>
                    <a:lnTo>
                      <a:pt x="64" y="244"/>
                    </a:lnTo>
                    <a:lnTo>
                      <a:pt x="61" y="250"/>
                    </a:lnTo>
                    <a:lnTo>
                      <a:pt x="57" y="255"/>
                    </a:lnTo>
                    <a:lnTo>
                      <a:pt x="52" y="259"/>
                    </a:lnTo>
                    <a:lnTo>
                      <a:pt x="47" y="262"/>
                    </a:lnTo>
                    <a:lnTo>
                      <a:pt x="41" y="264"/>
                    </a:lnTo>
                    <a:lnTo>
                      <a:pt x="33" y="265"/>
                    </a:lnTo>
                    <a:lnTo>
                      <a:pt x="33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077">
                <a:extLst>
                  <a:ext uri="{FF2B5EF4-FFF2-40B4-BE49-F238E27FC236}">
                    <a16:creationId xmlns:a16="http://schemas.microsoft.com/office/drawing/2014/main" id="{9CFB1EA0-E03B-42B1-9EEA-A5F98AF01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188" y="1449388"/>
                <a:ext cx="338138" cy="209550"/>
              </a:xfrm>
              <a:custGeom>
                <a:avLst/>
                <a:gdLst>
                  <a:gd name="T0" fmla="*/ 33 w 1488"/>
                  <a:gd name="T1" fmla="*/ 924 h 924"/>
                  <a:gd name="T2" fmla="*/ 33 w 1488"/>
                  <a:gd name="T3" fmla="*/ 924 h 924"/>
                  <a:gd name="T4" fmla="*/ 27 w 1488"/>
                  <a:gd name="T5" fmla="*/ 923 h 924"/>
                  <a:gd name="T6" fmla="*/ 20 w 1488"/>
                  <a:gd name="T7" fmla="*/ 922 h 924"/>
                  <a:gd name="T8" fmla="*/ 15 w 1488"/>
                  <a:gd name="T9" fmla="*/ 919 h 924"/>
                  <a:gd name="T10" fmla="*/ 10 w 1488"/>
                  <a:gd name="T11" fmla="*/ 915 h 924"/>
                  <a:gd name="T12" fmla="*/ 10 w 1488"/>
                  <a:gd name="T13" fmla="*/ 915 h 924"/>
                  <a:gd name="T14" fmla="*/ 6 w 1488"/>
                  <a:gd name="T15" fmla="*/ 910 h 924"/>
                  <a:gd name="T16" fmla="*/ 3 w 1488"/>
                  <a:gd name="T17" fmla="*/ 904 h 924"/>
                  <a:gd name="T18" fmla="*/ 1 w 1488"/>
                  <a:gd name="T19" fmla="*/ 897 h 924"/>
                  <a:gd name="T20" fmla="*/ 0 w 1488"/>
                  <a:gd name="T21" fmla="*/ 891 h 924"/>
                  <a:gd name="T22" fmla="*/ 1 w 1488"/>
                  <a:gd name="T23" fmla="*/ 885 h 924"/>
                  <a:gd name="T24" fmla="*/ 3 w 1488"/>
                  <a:gd name="T25" fmla="*/ 879 h 924"/>
                  <a:gd name="T26" fmla="*/ 6 w 1488"/>
                  <a:gd name="T27" fmla="*/ 873 h 924"/>
                  <a:gd name="T28" fmla="*/ 10 w 1488"/>
                  <a:gd name="T29" fmla="*/ 867 h 924"/>
                  <a:gd name="T30" fmla="*/ 605 w 1488"/>
                  <a:gd name="T31" fmla="*/ 272 h 924"/>
                  <a:gd name="T32" fmla="*/ 605 w 1488"/>
                  <a:gd name="T33" fmla="*/ 272 h 924"/>
                  <a:gd name="T34" fmla="*/ 610 w 1488"/>
                  <a:gd name="T35" fmla="*/ 268 h 924"/>
                  <a:gd name="T36" fmla="*/ 615 w 1488"/>
                  <a:gd name="T37" fmla="*/ 266 h 924"/>
                  <a:gd name="T38" fmla="*/ 621 w 1488"/>
                  <a:gd name="T39" fmla="*/ 264 h 924"/>
                  <a:gd name="T40" fmla="*/ 627 w 1488"/>
                  <a:gd name="T41" fmla="*/ 263 h 924"/>
                  <a:gd name="T42" fmla="*/ 633 w 1488"/>
                  <a:gd name="T43" fmla="*/ 263 h 924"/>
                  <a:gd name="T44" fmla="*/ 638 w 1488"/>
                  <a:gd name="T45" fmla="*/ 264 h 924"/>
                  <a:gd name="T46" fmla="*/ 644 w 1488"/>
                  <a:gd name="T47" fmla="*/ 267 h 924"/>
                  <a:gd name="T48" fmla="*/ 650 w 1488"/>
                  <a:gd name="T49" fmla="*/ 270 h 924"/>
                  <a:gd name="T50" fmla="*/ 956 w 1488"/>
                  <a:gd name="T51" fmla="*/ 515 h 924"/>
                  <a:gd name="T52" fmla="*/ 1431 w 1488"/>
                  <a:gd name="T53" fmla="*/ 10 h 924"/>
                  <a:gd name="T54" fmla="*/ 1431 w 1488"/>
                  <a:gd name="T55" fmla="*/ 10 h 924"/>
                  <a:gd name="T56" fmla="*/ 1436 w 1488"/>
                  <a:gd name="T57" fmla="*/ 6 h 924"/>
                  <a:gd name="T58" fmla="*/ 1441 w 1488"/>
                  <a:gd name="T59" fmla="*/ 3 h 924"/>
                  <a:gd name="T60" fmla="*/ 1448 w 1488"/>
                  <a:gd name="T61" fmla="*/ 1 h 924"/>
                  <a:gd name="T62" fmla="*/ 1454 w 1488"/>
                  <a:gd name="T63" fmla="*/ 0 h 924"/>
                  <a:gd name="T64" fmla="*/ 1461 w 1488"/>
                  <a:gd name="T65" fmla="*/ 1 h 924"/>
                  <a:gd name="T66" fmla="*/ 1466 w 1488"/>
                  <a:gd name="T67" fmla="*/ 2 h 924"/>
                  <a:gd name="T68" fmla="*/ 1472 w 1488"/>
                  <a:gd name="T69" fmla="*/ 5 h 924"/>
                  <a:gd name="T70" fmla="*/ 1478 w 1488"/>
                  <a:gd name="T71" fmla="*/ 9 h 924"/>
                  <a:gd name="T72" fmla="*/ 1478 w 1488"/>
                  <a:gd name="T73" fmla="*/ 9 h 924"/>
                  <a:gd name="T74" fmla="*/ 1483 w 1488"/>
                  <a:gd name="T75" fmla="*/ 14 h 924"/>
                  <a:gd name="T76" fmla="*/ 1486 w 1488"/>
                  <a:gd name="T77" fmla="*/ 20 h 924"/>
                  <a:gd name="T78" fmla="*/ 1488 w 1488"/>
                  <a:gd name="T79" fmla="*/ 26 h 924"/>
                  <a:gd name="T80" fmla="*/ 1488 w 1488"/>
                  <a:gd name="T81" fmla="*/ 32 h 924"/>
                  <a:gd name="T82" fmla="*/ 1488 w 1488"/>
                  <a:gd name="T83" fmla="*/ 38 h 924"/>
                  <a:gd name="T84" fmla="*/ 1486 w 1488"/>
                  <a:gd name="T85" fmla="*/ 44 h 924"/>
                  <a:gd name="T86" fmla="*/ 1484 w 1488"/>
                  <a:gd name="T87" fmla="*/ 51 h 924"/>
                  <a:gd name="T88" fmla="*/ 1480 w 1488"/>
                  <a:gd name="T89" fmla="*/ 56 h 924"/>
                  <a:gd name="T90" fmla="*/ 983 w 1488"/>
                  <a:gd name="T91" fmla="*/ 583 h 924"/>
                  <a:gd name="T92" fmla="*/ 983 w 1488"/>
                  <a:gd name="T93" fmla="*/ 583 h 924"/>
                  <a:gd name="T94" fmla="*/ 979 w 1488"/>
                  <a:gd name="T95" fmla="*/ 587 h 924"/>
                  <a:gd name="T96" fmla="*/ 974 w 1488"/>
                  <a:gd name="T97" fmla="*/ 590 h 924"/>
                  <a:gd name="T98" fmla="*/ 967 w 1488"/>
                  <a:gd name="T99" fmla="*/ 592 h 924"/>
                  <a:gd name="T100" fmla="*/ 961 w 1488"/>
                  <a:gd name="T101" fmla="*/ 593 h 924"/>
                  <a:gd name="T102" fmla="*/ 956 w 1488"/>
                  <a:gd name="T103" fmla="*/ 593 h 924"/>
                  <a:gd name="T104" fmla="*/ 950 w 1488"/>
                  <a:gd name="T105" fmla="*/ 592 h 924"/>
                  <a:gd name="T106" fmla="*/ 944 w 1488"/>
                  <a:gd name="T107" fmla="*/ 590 h 924"/>
                  <a:gd name="T108" fmla="*/ 938 w 1488"/>
                  <a:gd name="T109" fmla="*/ 586 h 924"/>
                  <a:gd name="T110" fmla="*/ 631 w 1488"/>
                  <a:gd name="T111" fmla="*/ 340 h 924"/>
                  <a:gd name="T112" fmla="*/ 57 w 1488"/>
                  <a:gd name="T113" fmla="*/ 915 h 924"/>
                  <a:gd name="T114" fmla="*/ 57 w 1488"/>
                  <a:gd name="T115" fmla="*/ 915 h 924"/>
                  <a:gd name="T116" fmla="*/ 51 w 1488"/>
                  <a:gd name="T117" fmla="*/ 919 h 924"/>
                  <a:gd name="T118" fmla="*/ 45 w 1488"/>
                  <a:gd name="T119" fmla="*/ 922 h 924"/>
                  <a:gd name="T120" fmla="*/ 40 w 1488"/>
                  <a:gd name="T121" fmla="*/ 923 h 924"/>
                  <a:gd name="T122" fmla="*/ 33 w 1488"/>
                  <a:gd name="T123" fmla="*/ 924 h 924"/>
                  <a:gd name="T124" fmla="*/ 33 w 1488"/>
                  <a:gd name="T125" fmla="*/ 924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88" h="924">
                    <a:moveTo>
                      <a:pt x="33" y="924"/>
                    </a:moveTo>
                    <a:lnTo>
                      <a:pt x="33" y="924"/>
                    </a:lnTo>
                    <a:lnTo>
                      <a:pt x="27" y="923"/>
                    </a:lnTo>
                    <a:lnTo>
                      <a:pt x="20" y="922"/>
                    </a:lnTo>
                    <a:lnTo>
                      <a:pt x="15" y="919"/>
                    </a:lnTo>
                    <a:lnTo>
                      <a:pt x="10" y="915"/>
                    </a:lnTo>
                    <a:lnTo>
                      <a:pt x="10" y="915"/>
                    </a:lnTo>
                    <a:lnTo>
                      <a:pt x="6" y="910"/>
                    </a:lnTo>
                    <a:lnTo>
                      <a:pt x="3" y="904"/>
                    </a:lnTo>
                    <a:lnTo>
                      <a:pt x="1" y="897"/>
                    </a:lnTo>
                    <a:lnTo>
                      <a:pt x="0" y="891"/>
                    </a:lnTo>
                    <a:lnTo>
                      <a:pt x="1" y="885"/>
                    </a:lnTo>
                    <a:lnTo>
                      <a:pt x="3" y="879"/>
                    </a:lnTo>
                    <a:lnTo>
                      <a:pt x="6" y="873"/>
                    </a:lnTo>
                    <a:lnTo>
                      <a:pt x="10" y="867"/>
                    </a:lnTo>
                    <a:lnTo>
                      <a:pt x="605" y="272"/>
                    </a:lnTo>
                    <a:lnTo>
                      <a:pt x="605" y="272"/>
                    </a:lnTo>
                    <a:lnTo>
                      <a:pt x="610" y="268"/>
                    </a:lnTo>
                    <a:lnTo>
                      <a:pt x="615" y="266"/>
                    </a:lnTo>
                    <a:lnTo>
                      <a:pt x="621" y="264"/>
                    </a:lnTo>
                    <a:lnTo>
                      <a:pt x="627" y="263"/>
                    </a:lnTo>
                    <a:lnTo>
                      <a:pt x="633" y="263"/>
                    </a:lnTo>
                    <a:lnTo>
                      <a:pt x="638" y="264"/>
                    </a:lnTo>
                    <a:lnTo>
                      <a:pt x="644" y="267"/>
                    </a:lnTo>
                    <a:lnTo>
                      <a:pt x="650" y="270"/>
                    </a:lnTo>
                    <a:lnTo>
                      <a:pt x="956" y="515"/>
                    </a:lnTo>
                    <a:lnTo>
                      <a:pt x="1431" y="10"/>
                    </a:lnTo>
                    <a:lnTo>
                      <a:pt x="1431" y="10"/>
                    </a:lnTo>
                    <a:lnTo>
                      <a:pt x="1436" y="6"/>
                    </a:lnTo>
                    <a:lnTo>
                      <a:pt x="1441" y="3"/>
                    </a:lnTo>
                    <a:lnTo>
                      <a:pt x="1448" y="1"/>
                    </a:lnTo>
                    <a:lnTo>
                      <a:pt x="1454" y="0"/>
                    </a:lnTo>
                    <a:lnTo>
                      <a:pt x="1461" y="1"/>
                    </a:lnTo>
                    <a:lnTo>
                      <a:pt x="1466" y="2"/>
                    </a:lnTo>
                    <a:lnTo>
                      <a:pt x="1472" y="5"/>
                    </a:lnTo>
                    <a:lnTo>
                      <a:pt x="1478" y="9"/>
                    </a:lnTo>
                    <a:lnTo>
                      <a:pt x="1478" y="9"/>
                    </a:lnTo>
                    <a:lnTo>
                      <a:pt x="1483" y="14"/>
                    </a:lnTo>
                    <a:lnTo>
                      <a:pt x="1486" y="20"/>
                    </a:lnTo>
                    <a:lnTo>
                      <a:pt x="1488" y="26"/>
                    </a:lnTo>
                    <a:lnTo>
                      <a:pt x="1488" y="32"/>
                    </a:lnTo>
                    <a:lnTo>
                      <a:pt x="1488" y="38"/>
                    </a:lnTo>
                    <a:lnTo>
                      <a:pt x="1486" y="44"/>
                    </a:lnTo>
                    <a:lnTo>
                      <a:pt x="1484" y="51"/>
                    </a:lnTo>
                    <a:lnTo>
                      <a:pt x="1480" y="56"/>
                    </a:lnTo>
                    <a:lnTo>
                      <a:pt x="983" y="583"/>
                    </a:lnTo>
                    <a:lnTo>
                      <a:pt x="983" y="583"/>
                    </a:lnTo>
                    <a:lnTo>
                      <a:pt x="979" y="587"/>
                    </a:lnTo>
                    <a:lnTo>
                      <a:pt x="974" y="590"/>
                    </a:lnTo>
                    <a:lnTo>
                      <a:pt x="967" y="592"/>
                    </a:lnTo>
                    <a:lnTo>
                      <a:pt x="961" y="593"/>
                    </a:lnTo>
                    <a:lnTo>
                      <a:pt x="956" y="593"/>
                    </a:lnTo>
                    <a:lnTo>
                      <a:pt x="950" y="592"/>
                    </a:lnTo>
                    <a:lnTo>
                      <a:pt x="944" y="590"/>
                    </a:lnTo>
                    <a:lnTo>
                      <a:pt x="938" y="586"/>
                    </a:lnTo>
                    <a:lnTo>
                      <a:pt x="631" y="340"/>
                    </a:lnTo>
                    <a:lnTo>
                      <a:pt x="57" y="915"/>
                    </a:lnTo>
                    <a:lnTo>
                      <a:pt x="57" y="915"/>
                    </a:lnTo>
                    <a:lnTo>
                      <a:pt x="51" y="919"/>
                    </a:lnTo>
                    <a:lnTo>
                      <a:pt x="45" y="922"/>
                    </a:lnTo>
                    <a:lnTo>
                      <a:pt x="40" y="923"/>
                    </a:lnTo>
                    <a:lnTo>
                      <a:pt x="33" y="924"/>
                    </a:lnTo>
                    <a:lnTo>
                      <a:pt x="33" y="9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078">
                <a:extLst>
                  <a:ext uri="{FF2B5EF4-FFF2-40B4-BE49-F238E27FC236}">
                    <a16:creationId xmlns:a16="http://schemas.microsoft.com/office/drawing/2014/main" id="{40F968C2-84D5-4B01-A0E4-CE9145801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2263" y="1449388"/>
                <a:ext cx="119063" cy="111125"/>
              </a:xfrm>
              <a:custGeom>
                <a:avLst/>
                <a:gdLst>
                  <a:gd name="T0" fmla="*/ 492 w 525"/>
                  <a:gd name="T1" fmla="*/ 493 h 493"/>
                  <a:gd name="T2" fmla="*/ 492 w 525"/>
                  <a:gd name="T3" fmla="*/ 493 h 493"/>
                  <a:gd name="T4" fmla="*/ 486 w 525"/>
                  <a:gd name="T5" fmla="*/ 493 h 493"/>
                  <a:gd name="T6" fmla="*/ 479 w 525"/>
                  <a:gd name="T7" fmla="*/ 491 h 493"/>
                  <a:gd name="T8" fmla="*/ 474 w 525"/>
                  <a:gd name="T9" fmla="*/ 487 h 493"/>
                  <a:gd name="T10" fmla="*/ 469 w 525"/>
                  <a:gd name="T11" fmla="*/ 483 h 493"/>
                  <a:gd name="T12" fmla="*/ 465 w 525"/>
                  <a:gd name="T13" fmla="*/ 478 h 493"/>
                  <a:gd name="T14" fmla="*/ 462 w 525"/>
                  <a:gd name="T15" fmla="*/ 473 h 493"/>
                  <a:gd name="T16" fmla="*/ 460 w 525"/>
                  <a:gd name="T17" fmla="*/ 467 h 493"/>
                  <a:gd name="T18" fmla="*/ 459 w 525"/>
                  <a:gd name="T19" fmla="*/ 459 h 493"/>
                  <a:gd name="T20" fmla="*/ 459 w 525"/>
                  <a:gd name="T21" fmla="*/ 66 h 493"/>
                  <a:gd name="T22" fmla="*/ 33 w 525"/>
                  <a:gd name="T23" fmla="*/ 66 h 493"/>
                  <a:gd name="T24" fmla="*/ 33 w 525"/>
                  <a:gd name="T25" fmla="*/ 66 h 493"/>
                  <a:gd name="T26" fmla="*/ 27 w 525"/>
                  <a:gd name="T27" fmla="*/ 65 h 493"/>
                  <a:gd name="T28" fmla="*/ 21 w 525"/>
                  <a:gd name="T29" fmla="*/ 64 h 493"/>
                  <a:gd name="T30" fmla="*/ 15 w 525"/>
                  <a:gd name="T31" fmla="*/ 61 h 493"/>
                  <a:gd name="T32" fmla="*/ 10 w 525"/>
                  <a:gd name="T33" fmla="*/ 57 h 493"/>
                  <a:gd name="T34" fmla="*/ 6 w 525"/>
                  <a:gd name="T35" fmla="*/ 52 h 493"/>
                  <a:gd name="T36" fmla="*/ 3 w 525"/>
                  <a:gd name="T37" fmla="*/ 46 h 493"/>
                  <a:gd name="T38" fmla="*/ 1 w 525"/>
                  <a:gd name="T39" fmla="*/ 40 h 493"/>
                  <a:gd name="T40" fmla="*/ 0 w 525"/>
                  <a:gd name="T41" fmla="*/ 33 h 493"/>
                  <a:gd name="T42" fmla="*/ 0 w 525"/>
                  <a:gd name="T43" fmla="*/ 33 h 493"/>
                  <a:gd name="T44" fmla="*/ 1 w 525"/>
                  <a:gd name="T45" fmla="*/ 27 h 493"/>
                  <a:gd name="T46" fmla="*/ 3 w 525"/>
                  <a:gd name="T47" fmla="*/ 21 h 493"/>
                  <a:gd name="T48" fmla="*/ 6 w 525"/>
                  <a:gd name="T49" fmla="*/ 14 h 493"/>
                  <a:gd name="T50" fmla="*/ 10 w 525"/>
                  <a:gd name="T51" fmla="*/ 10 h 493"/>
                  <a:gd name="T52" fmla="*/ 15 w 525"/>
                  <a:gd name="T53" fmla="*/ 6 h 493"/>
                  <a:gd name="T54" fmla="*/ 21 w 525"/>
                  <a:gd name="T55" fmla="*/ 3 h 493"/>
                  <a:gd name="T56" fmla="*/ 27 w 525"/>
                  <a:gd name="T57" fmla="*/ 1 h 493"/>
                  <a:gd name="T58" fmla="*/ 33 w 525"/>
                  <a:gd name="T59" fmla="*/ 0 h 493"/>
                  <a:gd name="T60" fmla="*/ 492 w 525"/>
                  <a:gd name="T61" fmla="*/ 0 h 493"/>
                  <a:gd name="T62" fmla="*/ 492 w 525"/>
                  <a:gd name="T63" fmla="*/ 0 h 493"/>
                  <a:gd name="T64" fmla="*/ 499 w 525"/>
                  <a:gd name="T65" fmla="*/ 1 h 493"/>
                  <a:gd name="T66" fmla="*/ 505 w 525"/>
                  <a:gd name="T67" fmla="*/ 3 h 493"/>
                  <a:gd name="T68" fmla="*/ 510 w 525"/>
                  <a:gd name="T69" fmla="*/ 6 h 493"/>
                  <a:gd name="T70" fmla="*/ 516 w 525"/>
                  <a:gd name="T71" fmla="*/ 10 h 493"/>
                  <a:gd name="T72" fmla="*/ 520 w 525"/>
                  <a:gd name="T73" fmla="*/ 14 h 493"/>
                  <a:gd name="T74" fmla="*/ 523 w 525"/>
                  <a:gd name="T75" fmla="*/ 21 h 493"/>
                  <a:gd name="T76" fmla="*/ 525 w 525"/>
                  <a:gd name="T77" fmla="*/ 27 h 493"/>
                  <a:gd name="T78" fmla="*/ 525 w 525"/>
                  <a:gd name="T79" fmla="*/ 33 h 493"/>
                  <a:gd name="T80" fmla="*/ 525 w 525"/>
                  <a:gd name="T81" fmla="*/ 459 h 493"/>
                  <a:gd name="T82" fmla="*/ 525 w 525"/>
                  <a:gd name="T83" fmla="*/ 459 h 493"/>
                  <a:gd name="T84" fmla="*/ 525 w 525"/>
                  <a:gd name="T85" fmla="*/ 467 h 493"/>
                  <a:gd name="T86" fmla="*/ 523 w 525"/>
                  <a:gd name="T87" fmla="*/ 473 h 493"/>
                  <a:gd name="T88" fmla="*/ 520 w 525"/>
                  <a:gd name="T89" fmla="*/ 478 h 493"/>
                  <a:gd name="T90" fmla="*/ 516 w 525"/>
                  <a:gd name="T91" fmla="*/ 483 h 493"/>
                  <a:gd name="T92" fmla="*/ 510 w 525"/>
                  <a:gd name="T93" fmla="*/ 487 h 493"/>
                  <a:gd name="T94" fmla="*/ 505 w 525"/>
                  <a:gd name="T95" fmla="*/ 491 h 493"/>
                  <a:gd name="T96" fmla="*/ 499 w 525"/>
                  <a:gd name="T97" fmla="*/ 493 h 493"/>
                  <a:gd name="T98" fmla="*/ 492 w 525"/>
                  <a:gd name="T99" fmla="*/ 493 h 493"/>
                  <a:gd name="T100" fmla="*/ 492 w 525"/>
                  <a:gd name="T101" fmla="*/ 49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5" h="493">
                    <a:moveTo>
                      <a:pt x="492" y="493"/>
                    </a:moveTo>
                    <a:lnTo>
                      <a:pt x="492" y="493"/>
                    </a:lnTo>
                    <a:lnTo>
                      <a:pt x="486" y="493"/>
                    </a:lnTo>
                    <a:lnTo>
                      <a:pt x="479" y="491"/>
                    </a:lnTo>
                    <a:lnTo>
                      <a:pt x="474" y="487"/>
                    </a:lnTo>
                    <a:lnTo>
                      <a:pt x="469" y="483"/>
                    </a:lnTo>
                    <a:lnTo>
                      <a:pt x="465" y="478"/>
                    </a:lnTo>
                    <a:lnTo>
                      <a:pt x="462" y="473"/>
                    </a:lnTo>
                    <a:lnTo>
                      <a:pt x="460" y="467"/>
                    </a:lnTo>
                    <a:lnTo>
                      <a:pt x="459" y="459"/>
                    </a:lnTo>
                    <a:lnTo>
                      <a:pt x="459" y="66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27" y="65"/>
                    </a:lnTo>
                    <a:lnTo>
                      <a:pt x="21" y="64"/>
                    </a:lnTo>
                    <a:lnTo>
                      <a:pt x="15" y="61"/>
                    </a:lnTo>
                    <a:lnTo>
                      <a:pt x="10" y="57"/>
                    </a:lnTo>
                    <a:lnTo>
                      <a:pt x="6" y="52"/>
                    </a:lnTo>
                    <a:lnTo>
                      <a:pt x="3" y="46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7"/>
                    </a:lnTo>
                    <a:lnTo>
                      <a:pt x="3" y="21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7" y="1"/>
                    </a:lnTo>
                    <a:lnTo>
                      <a:pt x="33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9" y="1"/>
                    </a:lnTo>
                    <a:lnTo>
                      <a:pt x="505" y="3"/>
                    </a:lnTo>
                    <a:lnTo>
                      <a:pt x="510" y="6"/>
                    </a:lnTo>
                    <a:lnTo>
                      <a:pt x="516" y="10"/>
                    </a:lnTo>
                    <a:lnTo>
                      <a:pt x="520" y="14"/>
                    </a:lnTo>
                    <a:lnTo>
                      <a:pt x="523" y="21"/>
                    </a:lnTo>
                    <a:lnTo>
                      <a:pt x="525" y="27"/>
                    </a:lnTo>
                    <a:lnTo>
                      <a:pt x="525" y="33"/>
                    </a:lnTo>
                    <a:lnTo>
                      <a:pt x="525" y="459"/>
                    </a:lnTo>
                    <a:lnTo>
                      <a:pt x="525" y="459"/>
                    </a:lnTo>
                    <a:lnTo>
                      <a:pt x="525" y="467"/>
                    </a:lnTo>
                    <a:lnTo>
                      <a:pt x="523" y="473"/>
                    </a:lnTo>
                    <a:lnTo>
                      <a:pt x="520" y="478"/>
                    </a:lnTo>
                    <a:lnTo>
                      <a:pt x="516" y="483"/>
                    </a:lnTo>
                    <a:lnTo>
                      <a:pt x="510" y="487"/>
                    </a:lnTo>
                    <a:lnTo>
                      <a:pt x="505" y="491"/>
                    </a:lnTo>
                    <a:lnTo>
                      <a:pt x="499" y="493"/>
                    </a:lnTo>
                    <a:lnTo>
                      <a:pt x="492" y="493"/>
                    </a:lnTo>
                    <a:lnTo>
                      <a:pt x="492" y="4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992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BFAF3A9-A138-4BD7-AB4B-1C5ED31C8952}"/>
              </a:ext>
            </a:extLst>
          </p:cNvPr>
          <p:cNvSpPr/>
          <p:nvPr/>
        </p:nvSpPr>
        <p:spPr>
          <a:xfrm>
            <a:off x="314325" y="3175000"/>
            <a:ext cx="4783927" cy="2842428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F804D-F2FF-4C51-B9B2-78331D30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23888"/>
            <a:ext cx="10991850" cy="536575"/>
          </a:xfrm>
        </p:spPr>
        <p:txBody>
          <a:bodyPr/>
          <a:lstStyle/>
          <a:p>
            <a:r>
              <a:rPr lang="en-US" dirty="0"/>
              <a:t>Lorem Ipsum is simply dummy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7BA62-F9FC-4CFC-A024-F8F0AF44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4BC-4EC1-486E-BC01-060702DBD026}" type="datetime7">
              <a:rPr lang="en-US" smtClean="0"/>
              <a:t>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F53F-528F-42A1-97AE-7FD1AB31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Your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69605-9D0F-4427-897F-FB92708E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F774-AFB9-4ACA-8096-2262832C063F}" type="slidenum">
              <a:rPr lang="en-US" smtClean="0"/>
              <a:t>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9597EE-6E1C-45D7-9980-6C13E2FDF02A}"/>
              </a:ext>
            </a:extLst>
          </p:cNvPr>
          <p:cNvGrpSpPr/>
          <p:nvPr/>
        </p:nvGrpSpPr>
        <p:grpSpPr>
          <a:xfrm>
            <a:off x="619125" y="1643863"/>
            <a:ext cx="4482790" cy="1986051"/>
            <a:chOff x="5802785" y="2578138"/>
            <a:chExt cx="4482790" cy="1986051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682AC555-99AD-4AEB-9D99-5C70A325638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951375" y="2578138"/>
              <a:ext cx="4334200" cy="1911292"/>
            </a:xfrm>
            <a:prstGeom prst="rect">
              <a:avLst/>
            </a:prstGeom>
            <a:effectLst/>
          </p:spPr>
          <p:txBody>
            <a:bodyPr vert="horz" wrap="none" lIns="0" tIns="0" rIns="0" bIns="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rgbClr val="40404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3800" spc="1080" dirty="0">
                  <a:solidFill>
                    <a:schemeClr val="bg1"/>
                  </a:solidFill>
                </a:rPr>
                <a:t>RACI</a:t>
              </a: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BC173BD7-3C7F-4623-83D9-31F632BAB20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02785" y="2959994"/>
              <a:ext cx="3183692" cy="1329595"/>
            </a:xfrm>
            <a:prstGeom prst="rect">
              <a:avLst/>
            </a:prstGeom>
            <a:effectLst/>
          </p:spPr>
          <p:txBody>
            <a:bodyPr vert="horz" wrap="non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rgbClr val="40404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9600" spc="1080" dirty="0">
                  <a:solidFill>
                    <a:srgbClr val="F2293A"/>
                  </a:solidFill>
                </a:rPr>
                <a:t>RACI</a:t>
              </a: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641B518D-3840-4739-9942-3A6016E64B6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75175" y="4231790"/>
              <a:ext cx="1040349" cy="332399"/>
            </a:xfrm>
            <a:prstGeom prst="rect">
              <a:avLst/>
            </a:prstGeom>
            <a:effectLst/>
          </p:spPr>
          <p:txBody>
            <a:bodyPr vert="horz" wrap="none" lIns="0" tIns="0" rIns="0" bIns="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rgbClr val="40404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b="0" spc="300" dirty="0">
                  <a:latin typeface="+mn-lt"/>
                </a:rPr>
                <a:t>Matrix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D0E74B-E465-4B87-8476-D76100E80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7927"/>
              </p:ext>
            </p:extLst>
          </p:nvPr>
        </p:nvGraphicFramePr>
        <p:xfrm>
          <a:off x="5101915" y="1622952"/>
          <a:ext cx="6490015" cy="439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45">
                  <a:extLst>
                    <a:ext uri="{9D8B030D-6E8A-4147-A177-3AD203B41FA5}">
                      <a16:colId xmlns:a16="http://schemas.microsoft.com/office/drawing/2014/main" val="755780148"/>
                    </a:ext>
                  </a:extLst>
                </a:gridCol>
                <a:gridCol w="927145">
                  <a:extLst>
                    <a:ext uri="{9D8B030D-6E8A-4147-A177-3AD203B41FA5}">
                      <a16:colId xmlns:a16="http://schemas.microsoft.com/office/drawing/2014/main" val="299166915"/>
                    </a:ext>
                  </a:extLst>
                </a:gridCol>
                <a:gridCol w="927145">
                  <a:extLst>
                    <a:ext uri="{9D8B030D-6E8A-4147-A177-3AD203B41FA5}">
                      <a16:colId xmlns:a16="http://schemas.microsoft.com/office/drawing/2014/main" val="2365160701"/>
                    </a:ext>
                  </a:extLst>
                </a:gridCol>
                <a:gridCol w="927145">
                  <a:extLst>
                    <a:ext uri="{9D8B030D-6E8A-4147-A177-3AD203B41FA5}">
                      <a16:colId xmlns:a16="http://schemas.microsoft.com/office/drawing/2014/main" val="2870405598"/>
                    </a:ext>
                  </a:extLst>
                </a:gridCol>
                <a:gridCol w="927145">
                  <a:extLst>
                    <a:ext uri="{9D8B030D-6E8A-4147-A177-3AD203B41FA5}">
                      <a16:colId xmlns:a16="http://schemas.microsoft.com/office/drawing/2014/main" val="1242520656"/>
                    </a:ext>
                  </a:extLst>
                </a:gridCol>
                <a:gridCol w="927145">
                  <a:extLst>
                    <a:ext uri="{9D8B030D-6E8A-4147-A177-3AD203B41FA5}">
                      <a16:colId xmlns:a16="http://schemas.microsoft.com/office/drawing/2014/main" val="2323352606"/>
                    </a:ext>
                  </a:extLst>
                </a:gridCol>
                <a:gridCol w="927145">
                  <a:extLst>
                    <a:ext uri="{9D8B030D-6E8A-4147-A177-3AD203B41FA5}">
                      <a16:colId xmlns:a16="http://schemas.microsoft.com/office/drawing/2014/main" val="3409222921"/>
                    </a:ext>
                  </a:extLst>
                </a:gridCol>
              </a:tblGrid>
              <a:tr h="627782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Role 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Role 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Role 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Role 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Role 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Role 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952310"/>
                  </a:ext>
                </a:extLst>
              </a:tr>
              <a:tr h="62778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Task 1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173396"/>
                  </a:ext>
                </a:extLst>
              </a:tr>
              <a:tr h="62778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Task 2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61890"/>
                  </a:ext>
                </a:extLst>
              </a:tr>
              <a:tr h="62778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Task 3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55322"/>
                  </a:ext>
                </a:extLst>
              </a:tr>
              <a:tr h="62778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Task 4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493041"/>
                  </a:ext>
                </a:extLst>
              </a:tr>
              <a:tr h="627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</a:rPr>
                        <a:t>Task 5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2556"/>
                  </a:ext>
                </a:extLst>
              </a:tr>
              <a:tr h="627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</a:rPr>
                        <a:t>Task 6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24570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C9520D78-1C54-41EA-B2B0-9117AFA0D5A8}"/>
              </a:ext>
            </a:extLst>
          </p:cNvPr>
          <p:cNvSpPr/>
          <p:nvPr/>
        </p:nvSpPr>
        <p:spPr>
          <a:xfrm>
            <a:off x="6325581" y="2398906"/>
            <a:ext cx="333794" cy="33379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F9F1BC-6E14-4688-81E3-40BA444BDB76}"/>
              </a:ext>
            </a:extLst>
          </p:cNvPr>
          <p:cNvSpPr/>
          <p:nvPr/>
        </p:nvSpPr>
        <p:spPr>
          <a:xfrm>
            <a:off x="7247125" y="5535010"/>
            <a:ext cx="333794" cy="33379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333518-A879-4DDB-B47A-063DB4169766}"/>
              </a:ext>
            </a:extLst>
          </p:cNvPr>
          <p:cNvSpPr/>
          <p:nvPr/>
        </p:nvSpPr>
        <p:spPr>
          <a:xfrm>
            <a:off x="6325581" y="3022793"/>
            <a:ext cx="333794" cy="33379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48DEEC-3922-4F4A-9A2F-99D573777CB8}"/>
              </a:ext>
            </a:extLst>
          </p:cNvPr>
          <p:cNvSpPr/>
          <p:nvPr/>
        </p:nvSpPr>
        <p:spPr>
          <a:xfrm>
            <a:off x="6325581" y="3653824"/>
            <a:ext cx="333794" cy="33379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E595F5-7E61-46C1-95BD-CDE818212E72}"/>
              </a:ext>
            </a:extLst>
          </p:cNvPr>
          <p:cNvSpPr/>
          <p:nvPr/>
        </p:nvSpPr>
        <p:spPr>
          <a:xfrm>
            <a:off x="8173432" y="3653824"/>
            <a:ext cx="333794" cy="33379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96F1F4C-AA56-4284-841D-C68D44967BAF}"/>
              </a:ext>
            </a:extLst>
          </p:cNvPr>
          <p:cNvSpPr/>
          <p:nvPr/>
        </p:nvSpPr>
        <p:spPr>
          <a:xfrm>
            <a:off x="8173432" y="3022793"/>
            <a:ext cx="333794" cy="3337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C69D62D-F0BF-45DA-B7C3-A20AD4032CD0}"/>
              </a:ext>
            </a:extLst>
          </p:cNvPr>
          <p:cNvSpPr/>
          <p:nvPr/>
        </p:nvSpPr>
        <p:spPr>
          <a:xfrm>
            <a:off x="8173432" y="2398906"/>
            <a:ext cx="333794" cy="3337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EDF47E1-1E4E-4E58-A093-03B4FA8FD56A}"/>
              </a:ext>
            </a:extLst>
          </p:cNvPr>
          <p:cNvSpPr/>
          <p:nvPr/>
        </p:nvSpPr>
        <p:spPr>
          <a:xfrm>
            <a:off x="8173432" y="4282474"/>
            <a:ext cx="333794" cy="3337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D0160E5-DE89-4577-AAE9-A9D7C1641812}"/>
              </a:ext>
            </a:extLst>
          </p:cNvPr>
          <p:cNvSpPr/>
          <p:nvPr/>
        </p:nvSpPr>
        <p:spPr>
          <a:xfrm>
            <a:off x="7247125" y="3653824"/>
            <a:ext cx="333794" cy="33379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87D4D6A-2646-4F9C-A649-C565DCB141B1}"/>
              </a:ext>
            </a:extLst>
          </p:cNvPr>
          <p:cNvSpPr/>
          <p:nvPr/>
        </p:nvSpPr>
        <p:spPr>
          <a:xfrm>
            <a:off x="7247125" y="4908742"/>
            <a:ext cx="333794" cy="3337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BA88E8B-532A-4B85-8256-7B89FA532972}"/>
              </a:ext>
            </a:extLst>
          </p:cNvPr>
          <p:cNvSpPr/>
          <p:nvPr/>
        </p:nvSpPr>
        <p:spPr>
          <a:xfrm>
            <a:off x="6325581" y="4908742"/>
            <a:ext cx="333794" cy="3337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AEB8FC4-7F7F-44EA-AF8B-BEDDD44E168A}"/>
              </a:ext>
            </a:extLst>
          </p:cNvPr>
          <p:cNvSpPr/>
          <p:nvPr/>
        </p:nvSpPr>
        <p:spPr>
          <a:xfrm>
            <a:off x="8173432" y="5535010"/>
            <a:ext cx="333794" cy="3337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1DC1196-19D6-4F75-9DBF-8DB79E3D20FA}"/>
              </a:ext>
            </a:extLst>
          </p:cNvPr>
          <p:cNvSpPr/>
          <p:nvPr/>
        </p:nvSpPr>
        <p:spPr>
          <a:xfrm>
            <a:off x="9104500" y="3653824"/>
            <a:ext cx="333794" cy="3337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B6EE40E-7C79-4520-9A7C-2AFF6470CB87}"/>
              </a:ext>
            </a:extLst>
          </p:cNvPr>
          <p:cNvSpPr/>
          <p:nvPr/>
        </p:nvSpPr>
        <p:spPr>
          <a:xfrm>
            <a:off x="10030807" y="3022793"/>
            <a:ext cx="333794" cy="3337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DB58E62-1683-4E96-8BE4-48944DAEC778}"/>
              </a:ext>
            </a:extLst>
          </p:cNvPr>
          <p:cNvSpPr/>
          <p:nvPr/>
        </p:nvSpPr>
        <p:spPr>
          <a:xfrm>
            <a:off x="10961876" y="3653824"/>
            <a:ext cx="333794" cy="33379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6BA93BF-6667-4A36-9C85-78B48219BA19}"/>
              </a:ext>
            </a:extLst>
          </p:cNvPr>
          <p:cNvSpPr/>
          <p:nvPr/>
        </p:nvSpPr>
        <p:spPr>
          <a:xfrm>
            <a:off x="9104500" y="5535010"/>
            <a:ext cx="333794" cy="3337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897D3D7-1818-4071-B955-D1A025EC936F}"/>
              </a:ext>
            </a:extLst>
          </p:cNvPr>
          <p:cNvSpPr/>
          <p:nvPr/>
        </p:nvSpPr>
        <p:spPr>
          <a:xfrm>
            <a:off x="10030807" y="3653824"/>
            <a:ext cx="333794" cy="33379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6946BD5-BDB8-4850-B493-40A7647A8147}"/>
              </a:ext>
            </a:extLst>
          </p:cNvPr>
          <p:cNvGrpSpPr/>
          <p:nvPr/>
        </p:nvGrpSpPr>
        <p:grpSpPr>
          <a:xfrm>
            <a:off x="714375" y="5657850"/>
            <a:ext cx="3973188" cy="216406"/>
            <a:chOff x="1022109" y="5130800"/>
            <a:chExt cx="3973188" cy="216406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BC73491-FB31-4AF0-828E-AE443ACB95C1}"/>
                </a:ext>
              </a:extLst>
            </p:cNvPr>
            <p:cNvSpPr/>
            <p:nvPr/>
          </p:nvSpPr>
          <p:spPr>
            <a:xfrm>
              <a:off x="1022109" y="5130800"/>
              <a:ext cx="216406" cy="216406"/>
            </a:xfrm>
            <a:prstGeom prst="ellipse">
              <a:avLst/>
            </a:prstGeom>
            <a:solidFill>
              <a:srgbClr val="F2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BA545AD-F60D-4BA8-97C9-160B1A7D5792}"/>
                </a:ext>
              </a:extLst>
            </p:cNvPr>
            <p:cNvSpPr/>
            <p:nvPr/>
          </p:nvSpPr>
          <p:spPr>
            <a:xfrm>
              <a:off x="2115398" y="5130800"/>
              <a:ext cx="216406" cy="21640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A731E3A-3BAA-4572-BDAB-A47EC3C12F2A}"/>
                </a:ext>
              </a:extLst>
            </p:cNvPr>
            <p:cNvSpPr/>
            <p:nvPr/>
          </p:nvSpPr>
          <p:spPr>
            <a:xfrm>
              <a:off x="3210291" y="5130800"/>
              <a:ext cx="216406" cy="2164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1BCA1F0-1F67-41B3-9DC2-3D99232AB0F9}"/>
                </a:ext>
              </a:extLst>
            </p:cNvPr>
            <p:cNvSpPr/>
            <p:nvPr/>
          </p:nvSpPr>
          <p:spPr>
            <a:xfrm>
              <a:off x="4183355" y="5130800"/>
              <a:ext cx="216406" cy="2164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id="{80123743-C3E3-4344-9BE1-26B000D201CA}"/>
                </a:ext>
              </a:extLst>
            </p:cNvPr>
            <p:cNvSpPr txBox="1">
              <a:spLocks/>
            </p:cNvSpPr>
            <p:nvPr/>
          </p:nvSpPr>
          <p:spPr>
            <a:xfrm>
              <a:off x="1345135" y="5169754"/>
              <a:ext cx="663643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/>
                <a:t>Responsible</a:t>
              </a: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0DBDF5CC-F934-4ED6-B16B-82B080CD7CD4}"/>
                </a:ext>
              </a:extLst>
            </p:cNvPr>
            <p:cNvSpPr txBox="1">
              <a:spLocks/>
            </p:cNvSpPr>
            <p:nvPr/>
          </p:nvSpPr>
          <p:spPr>
            <a:xfrm>
              <a:off x="2438424" y="5169754"/>
              <a:ext cx="665247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/>
                <a:t>Accountable</a:t>
              </a:r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154A2A81-7A1F-42C9-8C60-71880934BB71}"/>
                </a:ext>
              </a:extLst>
            </p:cNvPr>
            <p:cNvSpPr txBox="1">
              <a:spLocks/>
            </p:cNvSpPr>
            <p:nvPr/>
          </p:nvSpPr>
          <p:spPr>
            <a:xfrm>
              <a:off x="3533317" y="5169754"/>
              <a:ext cx="543418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/>
                <a:t>Consulted</a:t>
              </a:r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id="{00E737CF-5774-42FF-8C8D-87BB66EB4ABF}"/>
                </a:ext>
              </a:extLst>
            </p:cNvPr>
            <p:cNvSpPr txBox="1">
              <a:spLocks/>
            </p:cNvSpPr>
            <p:nvPr/>
          </p:nvSpPr>
          <p:spPr>
            <a:xfrm>
              <a:off x="4506381" y="5169754"/>
              <a:ext cx="488916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/>
                <a:t>Informed</a:t>
              </a:r>
            </a:p>
          </p:txBody>
        </p:sp>
      </p:grp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077D517F-5E33-4F02-ADC6-5AE68F829FB4}"/>
              </a:ext>
            </a:extLst>
          </p:cNvPr>
          <p:cNvSpPr txBox="1">
            <a:spLocks/>
          </p:cNvSpPr>
          <p:nvPr/>
        </p:nvSpPr>
        <p:spPr>
          <a:xfrm>
            <a:off x="714375" y="3890470"/>
            <a:ext cx="4189645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100" dirty="0" err="1"/>
              <a:t>popularised</a:t>
            </a:r>
            <a:r>
              <a:rPr lang="en-US" sz="1100" dirty="0"/>
              <a:t> in the 1960s with the release of </a:t>
            </a:r>
            <a:r>
              <a:rPr lang="en-US" sz="1100" dirty="0" err="1"/>
              <a:t>Letraset</a:t>
            </a:r>
            <a:r>
              <a:rPr lang="en-US" sz="1100" dirty="0"/>
              <a:t> sheets containing Lorem Ipsum passages, and more recently with desktop publishing software like Aldus PageMaker including versions of Lorem Ipsum.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EA92F30-482D-42B9-9888-49097176BD27}"/>
              </a:ext>
            </a:extLst>
          </p:cNvPr>
          <p:cNvSpPr/>
          <p:nvPr/>
        </p:nvSpPr>
        <p:spPr>
          <a:xfrm rot="16200000" flipH="1" flipV="1">
            <a:off x="778784" y="3672925"/>
            <a:ext cx="45719" cy="174536"/>
          </a:xfrm>
          <a:prstGeom prst="rect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90D5B66-418C-4CC8-BA47-2BAE4B87B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941468" cy="61194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3906C-89A6-46A9-BD47-13CB3401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4BC-4EC1-486E-BC01-060702DBD026}" type="datetime7">
              <a:rPr lang="en-US" smtClean="0"/>
              <a:t>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A370D-BF10-4104-87E6-F051D56F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Your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C7198-713D-49AD-9CE8-5FAFE1CE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F774-AFB9-4ACA-8096-2262832C063F}" type="slidenum">
              <a:rPr lang="en-US" smtClean="0"/>
              <a:t>6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906F99-F5AC-408E-B2D4-8C64DB0F6E0A}"/>
              </a:ext>
            </a:extLst>
          </p:cNvPr>
          <p:cNvSpPr/>
          <p:nvPr/>
        </p:nvSpPr>
        <p:spPr>
          <a:xfrm>
            <a:off x="1" y="0"/>
            <a:ext cx="7941468" cy="6119446"/>
          </a:xfrm>
          <a:prstGeom prst="rect">
            <a:avLst/>
          </a:prstGeom>
          <a:solidFill>
            <a:srgbClr val="000000">
              <a:alpha val="92000"/>
            </a:srgbClr>
          </a:solidFill>
          <a:ln w="6376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4332-7839-491F-8F95-B591F57B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745" y="981003"/>
            <a:ext cx="3332180" cy="1329595"/>
          </a:xfrm>
        </p:spPr>
        <p:txBody>
          <a:bodyPr wrap="square">
            <a:spAutoFit/>
          </a:bodyPr>
          <a:lstStyle/>
          <a:p>
            <a:r>
              <a:rPr lang="en-US" dirty="0"/>
              <a:t>Lorem Ipsum is simply dummy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F800BB-6685-434C-9BC2-0207F784CB5E}"/>
              </a:ext>
            </a:extLst>
          </p:cNvPr>
          <p:cNvSpPr/>
          <p:nvPr/>
        </p:nvSpPr>
        <p:spPr>
          <a:xfrm>
            <a:off x="773723" y="2995613"/>
            <a:ext cx="9133952" cy="276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C1CAC5-45B4-45CA-ACA4-CBD72EA6A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177338"/>
              </p:ext>
            </p:extLst>
          </p:nvPr>
        </p:nvGraphicFramePr>
        <p:xfrm>
          <a:off x="600074" y="2557448"/>
          <a:ext cx="5472864" cy="3049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44">
                  <a:extLst>
                    <a:ext uri="{9D8B030D-6E8A-4147-A177-3AD203B41FA5}">
                      <a16:colId xmlns:a16="http://schemas.microsoft.com/office/drawing/2014/main" val="755780148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99166915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365160701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870405598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1242520656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323352606"/>
                    </a:ext>
                  </a:extLst>
                </a:gridCol>
              </a:tblGrid>
              <a:tr h="435647"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Role 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Role 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952310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1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173396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2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61890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3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55322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4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493041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n-lt"/>
                        </a:rPr>
                        <a:t>Task 5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2556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n-lt"/>
                        </a:rPr>
                        <a:t>Task 6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2457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A91637F-6B0F-4EE6-B151-2EE5F6EEC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4247"/>
              </p:ext>
            </p:extLst>
          </p:nvPr>
        </p:nvGraphicFramePr>
        <p:xfrm>
          <a:off x="6119060" y="2557448"/>
          <a:ext cx="5472864" cy="3049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44">
                  <a:extLst>
                    <a:ext uri="{9D8B030D-6E8A-4147-A177-3AD203B41FA5}">
                      <a16:colId xmlns:a16="http://schemas.microsoft.com/office/drawing/2014/main" val="755780148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99166915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365160701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870405598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1242520656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323352606"/>
                    </a:ext>
                  </a:extLst>
                </a:gridCol>
              </a:tblGrid>
              <a:tr h="435647"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Role 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Role 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952310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1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173396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2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61890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3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55322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4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493041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n-lt"/>
                        </a:rPr>
                        <a:t>Task 5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2556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n-lt"/>
                        </a:rPr>
                        <a:t>Task 6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2457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E3CE611-C58A-4130-8582-F0238E0AB678}"/>
              </a:ext>
            </a:extLst>
          </p:cNvPr>
          <p:cNvSpPr/>
          <p:nvPr/>
        </p:nvSpPr>
        <p:spPr>
          <a:xfrm rot="16200000" flipH="1" flipV="1">
            <a:off x="8324154" y="669744"/>
            <a:ext cx="45719" cy="174536"/>
          </a:xfrm>
          <a:prstGeom prst="rect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02BF0E-D3C8-45C1-B991-4675D8408ABC}"/>
              </a:ext>
            </a:extLst>
          </p:cNvPr>
          <p:cNvGrpSpPr/>
          <p:nvPr/>
        </p:nvGrpSpPr>
        <p:grpSpPr>
          <a:xfrm>
            <a:off x="600074" y="734152"/>
            <a:ext cx="3973188" cy="216406"/>
            <a:chOff x="1022109" y="5130800"/>
            <a:chExt cx="3973188" cy="21640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5413C0E-81EE-4D64-9484-2428D8C1CF64}"/>
                </a:ext>
              </a:extLst>
            </p:cNvPr>
            <p:cNvSpPr/>
            <p:nvPr/>
          </p:nvSpPr>
          <p:spPr>
            <a:xfrm>
              <a:off x="1022109" y="5130800"/>
              <a:ext cx="216406" cy="216406"/>
            </a:xfrm>
            <a:prstGeom prst="ellipse">
              <a:avLst/>
            </a:prstGeom>
            <a:solidFill>
              <a:srgbClr val="F2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9CD7B8-6A17-4ACC-A990-50399278D8B4}"/>
                </a:ext>
              </a:extLst>
            </p:cNvPr>
            <p:cNvSpPr/>
            <p:nvPr/>
          </p:nvSpPr>
          <p:spPr>
            <a:xfrm>
              <a:off x="2115398" y="5130800"/>
              <a:ext cx="216406" cy="21640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30D8881-3864-49C5-A17E-7395A309B04C}"/>
                </a:ext>
              </a:extLst>
            </p:cNvPr>
            <p:cNvSpPr/>
            <p:nvPr/>
          </p:nvSpPr>
          <p:spPr>
            <a:xfrm>
              <a:off x="3210291" y="5130800"/>
              <a:ext cx="216406" cy="2164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E7F95E6-40D2-43CC-8932-6A3DF9B39780}"/>
                </a:ext>
              </a:extLst>
            </p:cNvPr>
            <p:cNvSpPr/>
            <p:nvPr/>
          </p:nvSpPr>
          <p:spPr>
            <a:xfrm>
              <a:off x="4183355" y="5130800"/>
              <a:ext cx="216406" cy="2164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7FE603DC-5594-4A06-B8AA-1FFBA063A5D8}"/>
                </a:ext>
              </a:extLst>
            </p:cNvPr>
            <p:cNvSpPr txBox="1">
              <a:spLocks/>
            </p:cNvSpPr>
            <p:nvPr/>
          </p:nvSpPr>
          <p:spPr>
            <a:xfrm>
              <a:off x="1345135" y="5169754"/>
              <a:ext cx="663643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Responsible</a:t>
              </a: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C47E058B-ADF5-49A6-A1FD-4FB739E0AAE4}"/>
                </a:ext>
              </a:extLst>
            </p:cNvPr>
            <p:cNvSpPr txBox="1">
              <a:spLocks/>
            </p:cNvSpPr>
            <p:nvPr/>
          </p:nvSpPr>
          <p:spPr>
            <a:xfrm>
              <a:off x="2438424" y="5169754"/>
              <a:ext cx="665247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Accountable</a:t>
              </a: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FCA831D6-DD7B-4B3E-AA75-9532328696E0}"/>
                </a:ext>
              </a:extLst>
            </p:cNvPr>
            <p:cNvSpPr txBox="1">
              <a:spLocks/>
            </p:cNvSpPr>
            <p:nvPr/>
          </p:nvSpPr>
          <p:spPr>
            <a:xfrm>
              <a:off x="3533317" y="5169754"/>
              <a:ext cx="543418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Consulted</a:t>
              </a: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85E77A6A-0C42-43F7-B691-D6E3379CD986}"/>
                </a:ext>
              </a:extLst>
            </p:cNvPr>
            <p:cNvSpPr txBox="1">
              <a:spLocks/>
            </p:cNvSpPr>
            <p:nvPr/>
          </p:nvSpPr>
          <p:spPr>
            <a:xfrm>
              <a:off x="4506381" y="5169754"/>
              <a:ext cx="488916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</a:rPr>
                <a:t>Informed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D65AA40-D96E-4E39-9BDD-CA7AC0B2E2FD}"/>
              </a:ext>
            </a:extLst>
          </p:cNvPr>
          <p:cNvSpPr txBox="1">
            <a:spLocks/>
          </p:cNvSpPr>
          <p:nvPr/>
        </p:nvSpPr>
        <p:spPr>
          <a:xfrm>
            <a:off x="600074" y="1200005"/>
            <a:ext cx="687213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dirty="0">
                <a:solidFill>
                  <a:schemeClr val="bg1"/>
                </a:solidFill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dirty="0" err="1">
                <a:solidFill>
                  <a:schemeClr val="bg1"/>
                </a:solidFill>
              </a:rPr>
              <a:t>popularised</a:t>
            </a:r>
            <a:r>
              <a:rPr lang="en-US" sz="1200" dirty="0">
                <a:solidFill>
                  <a:schemeClr val="bg1"/>
                </a:solidFill>
              </a:rPr>
              <a:t> in the 1960s with the release of </a:t>
            </a:r>
            <a:r>
              <a:rPr lang="en-US" sz="1200" dirty="0" err="1">
                <a:solidFill>
                  <a:schemeClr val="bg1"/>
                </a:solidFill>
              </a:rPr>
              <a:t>Letraset</a:t>
            </a:r>
            <a:r>
              <a:rPr lang="en-US" sz="1200" dirty="0">
                <a:solidFill>
                  <a:schemeClr val="bg1"/>
                </a:solidFill>
              </a:rPr>
              <a:t> sheets containing Lorem Ipsum passages, and more recently with desktop publishing software like Aldus PageMaker including versions of Lorem Ipsum.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EBFC4DF-B68E-43D7-98A7-A48E5EADBCC1}"/>
              </a:ext>
            </a:extLst>
          </p:cNvPr>
          <p:cNvGrpSpPr/>
          <p:nvPr/>
        </p:nvGrpSpPr>
        <p:grpSpPr>
          <a:xfrm>
            <a:off x="1850198" y="3081324"/>
            <a:ext cx="3905640" cy="2442667"/>
            <a:chOff x="1850198" y="3081324"/>
            <a:chExt cx="3905640" cy="244266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34F9054-AF86-455E-B751-859403C7E5E6}"/>
                </a:ext>
              </a:extLst>
            </p:cNvPr>
            <p:cNvGrpSpPr/>
            <p:nvPr/>
          </p:nvGrpSpPr>
          <p:grpSpPr>
            <a:xfrm>
              <a:off x="1850198" y="3081324"/>
              <a:ext cx="273842" cy="1141372"/>
              <a:chOff x="1799696" y="3081324"/>
              <a:chExt cx="273842" cy="114137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B96C022-DC53-4F3B-923D-ED767592A20E}"/>
                  </a:ext>
                </a:extLst>
              </p:cNvPr>
              <p:cNvSpPr/>
              <p:nvPr/>
            </p:nvSpPr>
            <p:spPr>
              <a:xfrm>
                <a:off x="1799696" y="3948854"/>
                <a:ext cx="273842" cy="273842"/>
              </a:xfrm>
              <a:prstGeom prst="ellipse">
                <a:avLst/>
              </a:prstGeom>
              <a:solidFill>
                <a:srgbClr val="F229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R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8D9844B-8640-48E3-A6BC-132D52F88DB6}"/>
                  </a:ext>
                </a:extLst>
              </p:cNvPr>
              <p:cNvSpPr/>
              <p:nvPr/>
            </p:nvSpPr>
            <p:spPr>
              <a:xfrm>
                <a:off x="1799696" y="3081324"/>
                <a:ext cx="273842" cy="273842"/>
              </a:xfrm>
              <a:prstGeom prst="ellipse">
                <a:avLst/>
              </a:prstGeom>
              <a:solidFill>
                <a:srgbClr val="F229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R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1E63FA-0848-440D-8FF2-35F9B3C46BC0}"/>
                </a:ext>
              </a:extLst>
            </p:cNvPr>
            <p:cNvGrpSpPr/>
            <p:nvPr/>
          </p:nvGrpSpPr>
          <p:grpSpPr>
            <a:xfrm>
              <a:off x="4574046" y="3081324"/>
              <a:ext cx="273842" cy="1575137"/>
              <a:chOff x="4579466" y="3081324"/>
              <a:chExt cx="273842" cy="157513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92FEB0-46E7-4F82-81AD-951C1FCF4D68}"/>
                  </a:ext>
                </a:extLst>
              </p:cNvPr>
              <p:cNvSpPr/>
              <p:nvPr/>
            </p:nvSpPr>
            <p:spPr>
              <a:xfrm>
                <a:off x="4579466" y="3515089"/>
                <a:ext cx="273842" cy="27384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6B8F130-10DC-4F04-8D8C-B804DC9F0716}"/>
                  </a:ext>
                </a:extLst>
              </p:cNvPr>
              <p:cNvSpPr/>
              <p:nvPr/>
            </p:nvSpPr>
            <p:spPr>
              <a:xfrm>
                <a:off x="4579466" y="3081324"/>
                <a:ext cx="273842" cy="273842"/>
              </a:xfrm>
              <a:prstGeom prst="ellipse">
                <a:avLst/>
              </a:prstGeom>
              <a:solidFill>
                <a:srgbClr val="F229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R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EE924B5-988F-48AB-B5B1-E4A954409183}"/>
                  </a:ext>
                </a:extLst>
              </p:cNvPr>
              <p:cNvSpPr/>
              <p:nvPr/>
            </p:nvSpPr>
            <p:spPr>
              <a:xfrm>
                <a:off x="4579466" y="4382619"/>
                <a:ext cx="273842" cy="27384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D27A030-7DA6-43FF-BF4A-611CEADB9BB0}"/>
                </a:ext>
              </a:extLst>
            </p:cNvPr>
            <p:cNvGrpSpPr/>
            <p:nvPr/>
          </p:nvGrpSpPr>
          <p:grpSpPr>
            <a:xfrm>
              <a:off x="2758148" y="3081324"/>
              <a:ext cx="273842" cy="2442667"/>
              <a:chOff x="2650671" y="3081324"/>
              <a:chExt cx="273842" cy="244266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8884410-EBAE-4CC8-A25F-38FEF5C5E952}"/>
                  </a:ext>
                </a:extLst>
              </p:cNvPr>
              <p:cNvSpPr/>
              <p:nvPr/>
            </p:nvSpPr>
            <p:spPr>
              <a:xfrm>
                <a:off x="2650671" y="3515089"/>
                <a:ext cx="273842" cy="2738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95CF2D0-8DD6-4F91-B330-944C896951BE}"/>
                  </a:ext>
                </a:extLst>
              </p:cNvPr>
              <p:cNvSpPr/>
              <p:nvPr/>
            </p:nvSpPr>
            <p:spPr>
              <a:xfrm>
                <a:off x="2650671" y="3081324"/>
                <a:ext cx="273842" cy="273842"/>
              </a:xfrm>
              <a:prstGeom prst="ellipse">
                <a:avLst/>
              </a:prstGeom>
              <a:solidFill>
                <a:srgbClr val="F229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R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6345066-3E14-4F68-B38A-5D38EB3B0621}"/>
                  </a:ext>
                </a:extLst>
              </p:cNvPr>
              <p:cNvSpPr/>
              <p:nvPr/>
            </p:nvSpPr>
            <p:spPr>
              <a:xfrm>
                <a:off x="2650671" y="4382619"/>
                <a:ext cx="273842" cy="2738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29854C4-0B2F-4DF8-B8AE-B02D67130ACC}"/>
                  </a:ext>
                </a:extLst>
              </p:cNvPr>
              <p:cNvSpPr/>
              <p:nvPr/>
            </p:nvSpPr>
            <p:spPr>
              <a:xfrm>
                <a:off x="2650671" y="5250149"/>
                <a:ext cx="273842" cy="2738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ABE6A0F-6710-4C26-84DD-CF212EB89213}"/>
                </a:ext>
              </a:extLst>
            </p:cNvPr>
            <p:cNvGrpSpPr/>
            <p:nvPr/>
          </p:nvGrpSpPr>
          <p:grpSpPr>
            <a:xfrm>
              <a:off x="3666097" y="3948854"/>
              <a:ext cx="273842" cy="1575137"/>
              <a:chOff x="3671368" y="3948854"/>
              <a:chExt cx="273842" cy="157513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ABCDF9B-6372-40C2-95B7-3E5BCEBA53F7}"/>
                  </a:ext>
                </a:extLst>
              </p:cNvPr>
              <p:cNvSpPr/>
              <p:nvPr/>
            </p:nvSpPr>
            <p:spPr>
              <a:xfrm>
                <a:off x="3671368" y="3948854"/>
                <a:ext cx="273842" cy="27384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74E73A8-44E1-4F7D-A145-42B1E0FD7B20}"/>
                  </a:ext>
                </a:extLst>
              </p:cNvPr>
              <p:cNvSpPr/>
              <p:nvPr/>
            </p:nvSpPr>
            <p:spPr>
              <a:xfrm>
                <a:off x="3671368" y="4816384"/>
                <a:ext cx="273842" cy="27384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5A7B4FC-9235-476E-A5D7-50B2C0629358}"/>
                  </a:ext>
                </a:extLst>
              </p:cNvPr>
              <p:cNvSpPr/>
              <p:nvPr/>
            </p:nvSpPr>
            <p:spPr>
              <a:xfrm>
                <a:off x="3671368" y="5250149"/>
                <a:ext cx="273842" cy="27384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6ED2A4D-E28A-4D7A-9519-5E1BEB1C606C}"/>
                </a:ext>
              </a:extLst>
            </p:cNvPr>
            <p:cNvGrpSpPr/>
            <p:nvPr/>
          </p:nvGrpSpPr>
          <p:grpSpPr>
            <a:xfrm>
              <a:off x="5481996" y="3081324"/>
              <a:ext cx="273842" cy="1575137"/>
              <a:chOff x="5553433" y="3081324"/>
              <a:chExt cx="273842" cy="157513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C708443-606A-4AF0-B3DF-EAD1C5689808}"/>
                  </a:ext>
                </a:extLst>
              </p:cNvPr>
              <p:cNvSpPr/>
              <p:nvPr/>
            </p:nvSpPr>
            <p:spPr>
              <a:xfrm>
                <a:off x="5553433" y="4382619"/>
                <a:ext cx="273842" cy="27384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1F9B0F3-CC5E-41B0-BEDC-2AC7A3179A16}"/>
                  </a:ext>
                </a:extLst>
              </p:cNvPr>
              <p:cNvSpPr/>
              <p:nvPr/>
            </p:nvSpPr>
            <p:spPr>
              <a:xfrm>
                <a:off x="5553433" y="3081324"/>
                <a:ext cx="273842" cy="27384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0A7BD34-9C44-44CB-90DB-C417A6DDDCA7}"/>
              </a:ext>
            </a:extLst>
          </p:cNvPr>
          <p:cNvGrpSpPr/>
          <p:nvPr/>
        </p:nvGrpSpPr>
        <p:grpSpPr>
          <a:xfrm>
            <a:off x="11006496" y="3081324"/>
            <a:ext cx="273842" cy="1141372"/>
            <a:chOff x="1799696" y="3081324"/>
            <a:chExt cx="273842" cy="114137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4580A98-E45A-43B3-8B03-D24D3E615F0D}"/>
                </a:ext>
              </a:extLst>
            </p:cNvPr>
            <p:cNvSpPr/>
            <p:nvPr/>
          </p:nvSpPr>
          <p:spPr>
            <a:xfrm>
              <a:off x="1799696" y="3948854"/>
              <a:ext cx="273842" cy="273842"/>
            </a:xfrm>
            <a:prstGeom prst="ellipse">
              <a:avLst/>
            </a:prstGeom>
            <a:solidFill>
              <a:srgbClr val="F2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4496417-C689-42E7-BCF3-8B445B745804}"/>
                </a:ext>
              </a:extLst>
            </p:cNvPr>
            <p:cNvSpPr/>
            <p:nvPr/>
          </p:nvSpPr>
          <p:spPr>
            <a:xfrm>
              <a:off x="1799696" y="3081324"/>
              <a:ext cx="273842" cy="273842"/>
            </a:xfrm>
            <a:prstGeom prst="ellipse">
              <a:avLst/>
            </a:prstGeom>
            <a:solidFill>
              <a:srgbClr val="F2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1F35FF3-6261-45CC-BDFC-932A1F04B512}"/>
              </a:ext>
            </a:extLst>
          </p:cNvPr>
          <p:cNvGrpSpPr/>
          <p:nvPr/>
        </p:nvGrpSpPr>
        <p:grpSpPr>
          <a:xfrm>
            <a:off x="8282648" y="3081324"/>
            <a:ext cx="273842" cy="1575137"/>
            <a:chOff x="4579466" y="3081324"/>
            <a:chExt cx="273842" cy="1575137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0E3A6A6-5091-4660-8805-4A32886C8726}"/>
                </a:ext>
              </a:extLst>
            </p:cNvPr>
            <p:cNvSpPr/>
            <p:nvPr/>
          </p:nvSpPr>
          <p:spPr>
            <a:xfrm>
              <a:off x="4579466" y="3515089"/>
              <a:ext cx="273842" cy="273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732E6DA-E866-4C42-B9C1-F622D7EC70A4}"/>
                </a:ext>
              </a:extLst>
            </p:cNvPr>
            <p:cNvSpPr/>
            <p:nvPr/>
          </p:nvSpPr>
          <p:spPr>
            <a:xfrm>
              <a:off x="4579466" y="3081324"/>
              <a:ext cx="273842" cy="273842"/>
            </a:xfrm>
            <a:prstGeom prst="ellipse">
              <a:avLst/>
            </a:prstGeom>
            <a:solidFill>
              <a:srgbClr val="F2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620C17C-23A0-4566-8F01-3BF12D1C4D51}"/>
                </a:ext>
              </a:extLst>
            </p:cNvPr>
            <p:cNvSpPr/>
            <p:nvPr/>
          </p:nvSpPr>
          <p:spPr>
            <a:xfrm>
              <a:off x="4579466" y="4382619"/>
              <a:ext cx="273842" cy="273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3755113-8139-4ECE-BB09-84C4AE51BC9D}"/>
              </a:ext>
            </a:extLst>
          </p:cNvPr>
          <p:cNvGrpSpPr/>
          <p:nvPr/>
        </p:nvGrpSpPr>
        <p:grpSpPr>
          <a:xfrm>
            <a:off x="10098546" y="3081324"/>
            <a:ext cx="273842" cy="2442667"/>
            <a:chOff x="2650671" y="3081324"/>
            <a:chExt cx="273842" cy="244266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69B4EF8-FF05-447E-8800-9BCB0DBF328A}"/>
                </a:ext>
              </a:extLst>
            </p:cNvPr>
            <p:cNvSpPr/>
            <p:nvPr/>
          </p:nvSpPr>
          <p:spPr>
            <a:xfrm>
              <a:off x="2650671" y="3515089"/>
              <a:ext cx="273842" cy="2738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8C542B3-28FD-49A0-A0FB-5D90B47470CF}"/>
                </a:ext>
              </a:extLst>
            </p:cNvPr>
            <p:cNvSpPr/>
            <p:nvPr/>
          </p:nvSpPr>
          <p:spPr>
            <a:xfrm>
              <a:off x="2650671" y="3081324"/>
              <a:ext cx="273842" cy="273842"/>
            </a:xfrm>
            <a:prstGeom prst="ellipse">
              <a:avLst/>
            </a:prstGeom>
            <a:solidFill>
              <a:srgbClr val="F2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7937DEF-9C16-471E-9495-6DEFA0D69CAD}"/>
                </a:ext>
              </a:extLst>
            </p:cNvPr>
            <p:cNvSpPr/>
            <p:nvPr/>
          </p:nvSpPr>
          <p:spPr>
            <a:xfrm>
              <a:off x="2650671" y="4382619"/>
              <a:ext cx="273842" cy="2738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E139C3-C869-427B-8381-55D2C05D54C6}"/>
                </a:ext>
              </a:extLst>
            </p:cNvPr>
            <p:cNvSpPr/>
            <p:nvPr/>
          </p:nvSpPr>
          <p:spPr>
            <a:xfrm>
              <a:off x="2650671" y="5250149"/>
              <a:ext cx="273842" cy="2738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ACAAB9E-3584-4B01-BD14-E3CC044B46C1}"/>
              </a:ext>
            </a:extLst>
          </p:cNvPr>
          <p:cNvGrpSpPr/>
          <p:nvPr/>
        </p:nvGrpSpPr>
        <p:grpSpPr>
          <a:xfrm>
            <a:off x="9190597" y="3948854"/>
            <a:ext cx="273842" cy="1575137"/>
            <a:chOff x="3671368" y="3948854"/>
            <a:chExt cx="273842" cy="1575137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C416700-75CE-4AAF-B1C0-9F4C88574CE3}"/>
                </a:ext>
              </a:extLst>
            </p:cNvPr>
            <p:cNvSpPr/>
            <p:nvPr/>
          </p:nvSpPr>
          <p:spPr>
            <a:xfrm>
              <a:off x="3671368" y="3948854"/>
              <a:ext cx="273842" cy="27384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661C189-3111-49CE-9028-A90CCEC53674}"/>
                </a:ext>
              </a:extLst>
            </p:cNvPr>
            <p:cNvSpPr/>
            <p:nvPr/>
          </p:nvSpPr>
          <p:spPr>
            <a:xfrm>
              <a:off x="3671368" y="4816384"/>
              <a:ext cx="273842" cy="27384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8E57580-0DF2-488B-B703-881E1D5D2AF1}"/>
                </a:ext>
              </a:extLst>
            </p:cNvPr>
            <p:cNvSpPr/>
            <p:nvPr/>
          </p:nvSpPr>
          <p:spPr>
            <a:xfrm>
              <a:off x="3671368" y="5250149"/>
              <a:ext cx="273842" cy="27384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01D559-760F-48A8-9143-FE183598ACD7}"/>
              </a:ext>
            </a:extLst>
          </p:cNvPr>
          <p:cNvGrpSpPr/>
          <p:nvPr/>
        </p:nvGrpSpPr>
        <p:grpSpPr>
          <a:xfrm>
            <a:off x="7374698" y="3081324"/>
            <a:ext cx="273842" cy="1575137"/>
            <a:chOff x="5553433" y="3081324"/>
            <a:chExt cx="273842" cy="1575137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078D1D9-8DF1-4EB4-A7E7-DDE4DEDD99D6}"/>
                </a:ext>
              </a:extLst>
            </p:cNvPr>
            <p:cNvSpPr/>
            <p:nvPr/>
          </p:nvSpPr>
          <p:spPr>
            <a:xfrm>
              <a:off x="5553433" y="4382619"/>
              <a:ext cx="273842" cy="273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33E685-2FAF-4714-90E4-886384BAA55E}"/>
                </a:ext>
              </a:extLst>
            </p:cNvPr>
            <p:cNvSpPr/>
            <p:nvPr/>
          </p:nvSpPr>
          <p:spPr>
            <a:xfrm>
              <a:off x="5553433" y="3081324"/>
              <a:ext cx="273842" cy="273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09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409B657-1847-4041-9297-50607F97C822}"/>
              </a:ext>
            </a:extLst>
          </p:cNvPr>
          <p:cNvSpPr/>
          <p:nvPr/>
        </p:nvSpPr>
        <p:spPr>
          <a:xfrm>
            <a:off x="8239125" y="1239631"/>
            <a:ext cx="3110593" cy="2477759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F79E9E-3252-46C1-940A-987EEF331D71}"/>
              </a:ext>
            </a:extLst>
          </p:cNvPr>
          <p:cNvSpPr/>
          <p:nvPr/>
        </p:nvSpPr>
        <p:spPr>
          <a:xfrm>
            <a:off x="5160794" y="2094635"/>
            <a:ext cx="7031205" cy="35976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1139338-3C3D-4816-82FF-7F938FB01A9F}"/>
              </a:ext>
            </a:extLst>
          </p:cNvPr>
          <p:cNvSpPr/>
          <p:nvPr/>
        </p:nvSpPr>
        <p:spPr>
          <a:xfrm>
            <a:off x="3918857" y="2415477"/>
            <a:ext cx="3110593" cy="1100904"/>
          </a:xfrm>
          <a:prstGeom prst="homePlate">
            <a:avLst/>
          </a:prstGeom>
          <a:gradFill flip="none" rotWithShape="1">
            <a:gsLst>
              <a:gs pos="0">
                <a:srgbClr val="F2293A"/>
              </a:gs>
              <a:gs pos="100000">
                <a:srgbClr val="C90D1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9C96CA4-AEEF-4905-8667-E0AD9D6CBBAB}"/>
              </a:ext>
            </a:extLst>
          </p:cNvPr>
          <p:cNvSpPr/>
          <p:nvPr/>
        </p:nvSpPr>
        <p:spPr>
          <a:xfrm>
            <a:off x="3918857" y="4270550"/>
            <a:ext cx="3110593" cy="1100904"/>
          </a:xfrm>
          <a:prstGeom prst="homePlate">
            <a:avLst/>
          </a:prstGeom>
          <a:gradFill flip="none" rotWithShape="1">
            <a:gsLst>
              <a:gs pos="0">
                <a:srgbClr val="F2293A"/>
              </a:gs>
              <a:gs pos="100000">
                <a:srgbClr val="C90D1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80D0A-7C35-461F-A83C-08F04A3A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23888"/>
            <a:ext cx="10991850" cy="536575"/>
          </a:xfrm>
        </p:spPr>
        <p:txBody>
          <a:bodyPr/>
          <a:lstStyle/>
          <a:p>
            <a:r>
              <a:rPr lang="en-US" dirty="0"/>
              <a:t>Lorem Ipsum is simply dummy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021E8-9435-4045-BB52-907AD6B7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8590" y="6387584"/>
            <a:ext cx="453601" cy="369332"/>
          </a:xfrm>
        </p:spPr>
        <p:txBody>
          <a:bodyPr>
            <a:spAutoFit/>
          </a:bodyPr>
          <a:lstStyle/>
          <a:p>
            <a:fld id="{BFB2E4BC-4EC1-486E-BC01-060702DBD026}" type="datetime7">
              <a:rPr lang="en-US" smtClean="0"/>
              <a:t>Feb-22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909D6-9F76-4054-82BF-15C131E4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Your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1942B-889A-43B4-A028-F9600C4B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F774-AFB9-4ACA-8096-2262832C063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C22D9F-994B-4700-8388-AAC790A53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159798"/>
              </p:ext>
            </p:extLst>
          </p:nvPr>
        </p:nvGraphicFramePr>
        <p:xfrm>
          <a:off x="600075" y="2094635"/>
          <a:ext cx="4560720" cy="174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44">
                  <a:extLst>
                    <a:ext uri="{9D8B030D-6E8A-4147-A177-3AD203B41FA5}">
                      <a16:colId xmlns:a16="http://schemas.microsoft.com/office/drawing/2014/main" val="755780148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99166915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365160701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870405598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1242520656"/>
                    </a:ext>
                  </a:extLst>
                </a:gridCol>
              </a:tblGrid>
              <a:tr h="435647"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Role 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952310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1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173396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2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61890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3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5532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B5E114-DCDD-4CB9-BEB3-386270069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9074"/>
              </p:ext>
            </p:extLst>
          </p:nvPr>
        </p:nvGraphicFramePr>
        <p:xfrm>
          <a:off x="600075" y="3949708"/>
          <a:ext cx="4560720" cy="174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44">
                  <a:extLst>
                    <a:ext uri="{9D8B030D-6E8A-4147-A177-3AD203B41FA5}">
                      <a16:colId xmlns:a16="http://schemas.microsoft.com/office/drawing/2014/main" val="755780148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99166915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365160701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2870405598"/>
                    </a:ext>
                  </a:extLst>
                </a:gridCol>
                <a:gridCol w="912144">
                  <a:extLst>
                    <a:ext uri="{9D8B030D-6E8A-4147-A177-3AD203B41FA5}">
                      <a16:colId xmlns:a16="http://schemas.microsoft.com/office/drawing/2014/main" val="1242520656"/>
                    </a:ext>
                  </a:extLst>
                </a:gridCol>
              </a:tblGrid>
              <a:tr h="435647"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Role 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952310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1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173396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2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61890"/>
                  </a:ext>
                </a:extLst>
              </a:tr>
              <a:tr h="435647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3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55322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F034A294-17F0-42A4-AC58-17CC52F02F90}"/>
              </a:ext>
            </a:extLst>
          </p:cNvPr>
          <p:cNvSpPr txBox="1">
            <a:spLocks/>
          </p:cNvSpPr>
          <p:nvPr/>
        </p:nvSpPr>
        <p:spPr>
          <a:xfrm flipH="1">
            <a:off x="5661293" y="2827430"/>
            <a:ext cx="849592" cy="276999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Phase 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57FD79C-D1D9-42DF-B7B8-D0FFBE7EC6E6}"/>
              </a:ext>
            </a:extLst>
          </p:cNvPr>
          <p:cNvSpPr txBox="1">
            <a:spLocks/>
          </p:cNvSpPr>
          <p:nvPr/>
        </p:nvSpPr>
        <p:spPr>
          <a:xfrm flipH="1">
            <a:off x="5659690" y="4682503"/>
            <a:ext cx="851195" cy="276999"/>
          </a:xfrm>
          <a:prstGeom prst="rect">
            <a:avLst/>
          </a:prstGeom>
          <a:effectLst/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Phase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046D96-ABE7-4917-B0A9-10B51C2C55F5}"/>
              </a:ext>
            </a:extLst>
          </p:cNvPr>
          <p:cNvSpPr/>
          <p:nvPr/>
        </p:nvSpPr>
        <p:spPr>
          <a:xfrm>
            <a:off x="1850198" y="2603690"/>
            <a:ext cx="273842" cy="273842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54CB83-1E67-4AC1-A785-1078B85755B0}"/>
              </a:ext>
            </a:extLst>
          </p:cNvPr>
          <p:cNvSpPr/>
          <p:nvPr/>
        </p:nvSpPr>
        <p:spPr>
          <a:xfrm>
            <a:off x="4574046" y="2603690"/>
            <a:ext cx="273842" cy="2738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711A61-9E8A-448A-A7C4-4A6990140DF2}"/>
              </a:ext>
            </a:extLst>
          </p:cNvPr>
          <p:cNvSpPr/>
          <p:nvPr/>
        </p:nvSpPr>
        <p:spPr>
          <a:xfrm>
            <a:off x="2758147" y="2603690"/>
            <a:ext cx="273842" cy="2738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676655-8D5B-435F-AA08-B81A0BE172D5}"/>
              </a:ext>
            </a:extLst>
          </p:cNvPr>
          <p:cNvSpPr/>
          <p:nvPr/>
        </p:nvSpPr>
        <p:spPr>
          <a:xfrm>
            <a:off x="3666096" y="2603690"/>
            <a:ext cx="273842" cy="2738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71B0A5-FCE2-45C7-8EBF-176DFBC71726}"/>
              </a:ext>
            </a:extLst>
          </p:cNvPr>
          <p:cNvGrpSpPr/>
          <p:nvPr/>
        </p:nvGrpSpPr>
        <p:grpSpPr>
          <a:xfrm>
            <a:off x="1850198" y="3043055"/>
            <a:ext cx="2997690" cy="273842"/>
            <a:chOff x="1850198" y="2734039"/>
            <a:chExt cx="2997690" cy="27384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53D40D-F5FE-4E86-96FB-B98C1B448D84}"/>
                </a:ext>
              </a:extLst>
            </p:cNvPr>
            <p:cNvSpPr/>
            <p:nvPr/>
          </p:nvSpPr>
          <p:spPr>
            <a:xfrm>
              <a:off x="4574046" y="2734039"/>
              <a:ext cx="273842" cy="273842"/>
            </a:xfrm>
            <a:prstGeom prst="ellipse">
              <a:avLst/>
            </a:prstGeom>
            <a:solidFill>
              <a:srgbClr val="F2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BB22CD-C775-4D7E-B65F-66659E4E4C74}"/>
                </a:ext>
              </a:extLst>
            </p:cNvPr>
            <p:cNvSpPr/>
            <p:nvPr/>
          </p:nvSpPr>
          <p:spPr>
            <a:xfrm>
              <a:off x="1850198" y="2734039"/>
              <a:ext cx="273842" cy="273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6FBC968-663E-4C78-862F-B9546F9AED2D}"/>
                </a:ext>
              </a:extLst>
            </p:cNvPr>
            <p:cNvSpPr/>
            <p:nvPr/>
          </p:nvSpPr>
          <p:spPr>
            <a:xfrm>
              <a:off x="3666097" y="2734039"/>
              <a:ext cx="273842" cy="2738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07EC1AE-5E10-4ED7-84CD-492438380BCC}"/>
                </a:ext>
              </a:extLst>
            </p:cNvPr>
            <p:cNvSpPr/>
            <p:nvPr/>
          </p:nvSpPr>
          <p:spPr>
            <a:xfrm>
              <a:off x="2758148" y="2734039"/>
              <a:ext cx="273842" cy="27384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2407C5-E768-406D-BFB2-71B73A550D5A}"/>
              </a:ext>
            </a:extLst>
          </p:cNvPr>
          <p:cNvGrpSpPr/>
          <p:nvPr/>
        </p:nvGrpSpPr>
        <p:grpSpPr>
          <a:xfrm>
            <a:off x="2758148" y="3482420"/>
            <a:ext cx="1181791" cy="273842"/>
            <a:chOff x="2758148" y="3190494"/>
            <a:chExt cx="1181791" cy="27384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3A0BE7-B3F0-471C-8262-1BBA950F477E}"/>
                </a:ext>
              </a:extLst>
            </p:cNvPr>
            <p:cNvSpPr/>
            <p:nvPr/>
          </p:nvSpPr>
          <p:spPr>
            <a:xfrm>
              <a:off x="3666097" y="3190494"/>
              <a:ext cx="273842" cy="2738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3F4328-0DB0-4644-8DEE-40246AE8D5AB}"/>
                </a:ext>
              </a:extLst>
            </p:cNvPr>
            <p:cNvSpPr/>
            <p:nvPr/>
          </p:nvSpPr>
          <p:spPr>
            <a:xfrm>
              <a:off x="2758148" y="3190494"/>
              <a:ext cx="273842" cy="27384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59E406F-A76E-4842-BE76-3D1CA4C5257D}"/>
              </a:ext>
            </a:extLst>
          </p:cNvPr>
          <p:cNvSpPr txBox="1">
            <a:spLocks/>
          </p:cNvSpPr>
          <p:nvPr/>
        </p:nvSpPr>
        <p:spPr>
          <a:xfrm>
            <a:off x="7533630" y="1641542"/>
            <a:ext cx="2310458" cy="9971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Lorem Ipsum is simply dummy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696C9B-F977-464C-95C5-3271527DA92C}"/>
              </a:ext>
            </a:extLst>
          </p:cNvPr>
          <p:cNvSpPr/>
          <p:nvPr/>
        </p:nvSpPr>
        <p:spPr>
          <a:xfrm rot="16200000" flipH="1" flipV="1">
            <a:off x="7003886" y="2030227"/>
            <a:ext cx="45719" cy="174536"/>
          </a:xfrm>
          <a:prstGeom prst="rect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AD103D-5D5D-4F00-97BB-D2762C1EE537}"/>
              </a:ext>
            </a:extLst>
          </p:cNvPr>
          <p:cNvGrpSpPr/>
          <p:nvPr/>
        </p:nvGrpSpPr>
        <p:grpSpPr>
          <a:xfrm>
            <a:off x="6799663" y="1485378"/>
            <a:ext cx="454164" cy="452160"/>
            <a:chOff x="7715250" y="3249613"/>
            <a:chExt cx="360363" cy="358775"/>
          </a:xfrm>
          <a:solidFill>
            <a:srgbClr val="F2293A"/>
          </a:solidFill>
        </p:grpSpPr>
        <p:sp>
          <p:nvSpPr>
            <p:cNvPr id="31" name="Freeform 120">
              <a:extLst>
                <a:ext uri="{FF2B5EF4-FFF2-40B4-BE49-F238E27FC236}">
                  <a16:creationId xmlns:a16="http://schemas.microsoft.com/office/drawing/2014/main" id="{B55D2E1A-C5B4-4582-A82A-FD70AF04F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3249613"/>
              <a:ext cx="360363" cy="330200"/>
            </a:xfrm>
            <a:custGeom>
              <a:avLst/>
              <a:gdLst>
                <a:gd name="T0" fmla="*/ 120 w 1361"/>
                <a:gd name="T1" fmla="*/ 1081 h 1249"/>
                <a:gd name="T2" fmla="*/ 111 w 1361"/>
                <a:gd name="T3" fmla="*/ 1055 h 1249"/>
                <a:gd name="T4" fmla="*/ 222 w 1361"/>
                <a:gd name="T5" fmla="*/ 896 h 1249"/>
                <a:gd name="T6" fmla="*/ 18 w 1361"/>
                <a:gd name="T7" fmla="*/ 791 h 1249"/>
                <a:gd name="T8" fmla="*/ 0 w 1361"/>
                <a:gd name="T9" fmla="*/ 595 h 1249"/>
                <a:gd name="T10" fmla="*/ 18 w 1361"/>
                <a:gd name="T11" fmla="*/ 568 h 1249"/>
                <a:gd name="T12" fmla="*/ 222 w 1361"/>
                <a:gd name="T13" fmla="*/ 464 h 1249"/>
                <a:gd name="T14" fmla="*/ 111 w 1361"/>
                <a:gd name="T15" fmla="*/ 305 h 1249"/>
                <a:gd name="T16" fmla="*/ 279 w 1361"/>
                <a:gd name="T17" fmla="*/ 119 h 1249"/>
                <a:gd name="T18" fmla="*/ 310 w 1361"/>
                <a:gd name="T19" fmla="*/ 113 h 1249"/>
                <a:gd name="T20" fmla="*/ 498 w 1361"/>
                <a:gd name="T21" fmla="*/ 209 h 1249"/>
                <a:gd name="T22" fmla="*/ 572 w 1361"/>
                <a:gd name="T23" fmla="*/ 12 h 1249"/>
                <a:gd name="T24" fmla="*/ 765 w 1361"/>
                <a:gd name="T25" fmla="*/ 0 h 1249"/>
                <a:gd name="T26" fmla="*/ 793 w 1361"/>
                <a:gd name="T27" fmla="*/ 22 h 1249"/>
                <a:gd name="T28" fmla="*/ 911 w 1361"/>
                <a:gd name="T29" fmla="*/ 227 h 1249"/>
                <a:gd name="T30" fmla="*/ 1061 w 1361"/>
                <a:gd name="T31" fmla="*/ 111 h 1249"/>
                <a:gd name="T32" fmla="*/ 1245 w 1361"/>
                <a:gd name="T33" fmla="*/ 283 h 1249"/>
                <a:gd name="T34" fmla="*/ 1245 w 1361"/>
                <a:gd name="T35" fmla="*/ 315 h 1249"/>
                <a:gd name="T36" fmla="*/ 1161 w 1361"/>
                <a:gd name="T37" fmla="*/ 532 h 1249"/>
                <a:gd name="T38" fmla="*/ 1352 w 1361"/>
                <a:gd name="T39" fmla="*/ 574 h 1249"/>
                <a:gd name="T40" fmla="*/ 1360 w 1361"/>
                <a:gd name="T41" fmla="*/ 770 h 1249"/>
                <a:gd name="T42" fmla="*/ 1333 w 1361"/>
                <a:gd name="T43" fmla="*/ 794 h 1249"/>
                <a:gd name="T44" fmla="*/ 1127 w 1361"/>
                <a:gd name="T45" fmla="*/ 925 h 1249"/>
                <a:gd name="T46" fmla="*/ 1249 w 1361"/>
                <a:gd name="T47" fmla="*/ 1066 h 1249"/>
                <a:gd name="T48" fmla="*/ 1072 w 1361"/>
                <a:gd name="T49" fmla="*/ 1247 h 1249"/>
                <a:gd name="T50" fmla="*/ 910 w 1361"/>
                <a:gd name="T51" fmla="*/ 1111 h 1249"/>
                <a:gd name="T52" fmla="*/ 904 w 1361"/>
                <a:gd name="T53" fmla="*/ 1081 h 1249"/>
                <a:gd name="T54" fmla="*/ 931 w 1361"/>
                <a:gd name="T55" fmla="*/ 1062 h 1249"/>
                <a:gd name="T56" fmla="*/ 1071 w 1361"/>
                <a:gd name="T57" fmla="*/ 950 h 1249"/>
                <a:gd name="T58" fmla="*/ 1064 w 1361"/>
                <a:gd name="T59" fmla="*/ 925 h 1249"/>
                <a:gd name="T60" fmla="*/ 1100 w 1361"/>
                <a:gd name="T61" fmla="*/ 833 h 1249"/>
                <a:gd name="T62" fmla="*/ 1131 w 1361"/>
                <a:gd name="T63" fmla="*/ 743 h 1249"/>
                <a:gd name="T64" fmla="*/ 1148 w 1361"/>
                <a:gd name="T65" fmla="*/ 623 h 1249"/>
                <a:gd name="T66" fmla="*/ 1125 w 1361"/>
                <a:gd name="T67" fmla="*/ 610 h 1249"/>
                <a:gd name="T68" fmla="*/ 1085 w 1361"/>
                <a:gd name="T69" fmla="*/ 481 h 1249"/>
                <a:gd name="T70" fmla="*/ 1063 w 1361"/>
                <a:gd name="T71" fmla="*/ 426 h 1249"/>
                <a:gd name="T72" fmla="*/ 951 w 1361"/>
                <a:gd name="T73" fmla="*/ 289 h 1249"/>
                <a:gd name="T74" fmla="*/ 925 w 1361"/>
                <a:gd name="T75" fmla="*/ 297 h 1249"/>
                <a:gd name="T76" fmla="*/ 842 w 1361"/>
                <a:gd name="T77" fmla="*/ 262 h 1249"/>
                <a:gd name="T78" fmla="*/ 743 w 1361"/>
                <a:gd name="T79" fmla="*/ 230 h 1249"/>
                <a:gd name="T80" fmla="*/ 624 w 1361"/>
                <a:gd name="T81" fmla="*/ 212 h 1249"/>
                <a:gd name="T82" fmla="*/ 610 w 1361"/>
                <a:gd name="T83" fmla="*/ 236 h 1249"/>
                <a:gd name="T84" fmla="*/ 478 w 1361"/>
                <a:gd name="T85" fmla="*/ 276 h 1249"/>
                <a:gd name="T86" fmla="*/ 427 w 1361"/>
                <a:gd name="T87" fmla="*/ 297 h 1249"/>
                <a:gd name="T88" fmla="*/ 289 w 1361"/>
                <a:gd name="T89" fmla="*/ 409 h 1249"/>
                <a:gd name="T90" fmla="*/ 297 w 1361"/>
                <a:gd name="T91" fmla="*/ 435 h 1249"/>
                <a:gd name="T92" fmla="*/ 260 w 1361"/>
                <a:gd name="T93" fmla="*/ 527 h 1249"/>
                <a:gd name="T94" fmla="*/ 230 w 1361"/>
                <a:gd name="T95" fmla="*/ 617 h 1249"/>
                <a:gd name="T96" fmla="*/ 212 w 1361"/>
                <a:gd name="T97" fmla="*/ 736 h 1249"/>
                <a:gd name="T98" fmla="*/ 236 w 1361"/>
                <a:gd name="T99" fmla="*/ 749 h 1249"/>
                <a:gd name="T100" fmla="*/ 275 w 1361"/>
                <a:gd name="T101" fmla="*/ 878 h 1249"/>
                <a:gd name="T102" fmla="*/ 297 w 1361"/>
                <a:gd name="T103" fmla="*/ 934 h 1249"/>
                <a:gd name="T104" fmla="*/ 409 w 1361"/>
                <a:gd name="T105" fmla="*/ 1070 h 1249"/>
                <a:gd name="T106" fmla="*/ 441 w 1361"/>
                <a:gd name="T107" fmla="*/ 1064 h 1249"/>
                <a:gd name="T108" fmla="*/ 458 w 1361"/>
                <a:gd name="T109" fmla="*/ 1091 h 1249"/>
                <a:gd name="T110" fmla="*/ 316 w 1361"/>
                <a:gd name="T111" fmla="*/ 1244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1" h="1249">
                  <a:moveTo>
                    <a:pt x="299" y="1249"/>
                  </a:moveTo>
                  <a:lnTo>
                    <a:pt x="299" y="1249"/>
                  </a:lnTo>
                  <a:lnTo>
                    <a:pt x="294" y="1249"/>
                  </a:lnTo>
                  <a:lnTo>
                    <a:pt x="288" y="1247"/>
                  </a:lnTo>
                  <a:lnTo>
                    <a:pt x="284" y="1244"/>
                  </a:lnTo>
                  <a:lnTo>
                    <a:pt x="279" y="1241"/>
                  </a:lnTo>
                  <a:lnTo>
                    <a:pt x="120" y="1081"/>
                  </a:lnTo>
                  <a:lnTo>
                    <a:pt x="120" y="1081"/>
                  </a:lnTo>
                  <a:lnTo>
                    <a:pt x="116" y="1077"/>
                  </a:lnTo>
                  <a:lnTo>
                    <a:pt x="112" y="1071"/>
                  </a:lnTo>
                  <a:lnTo>
                    <a:pt x="111" y="1066"/>
                  </a:lnTo>
                  <a:lnTo>
                    <a:pt x="110" y="1060"/>
                  </a:lnTo>
                  <a:lnTo>
                    <a:pt x="110" y="1060"/>
                  </a:lnTo>
                  <a:lnTo>
                    <a:pt x="111" y="1055"/>
                  </a:lnTo>
                  <a:lnTo>
                    <a:pt x="112" y="1050"/>
                  </a:lnTo>
                  <a:lnTo>
                    <a:pt x="116" y="1045"/>
                  </a:lnTo>
                  <a:lnTo>
                    <a:pt x="120" y="1041"/>
                  </a:lnTo>
                  <a:lnTo>
                    <a:pt x="235" y="925"/>
                  </a:lnTo>
                  <a:lnTo>
                    <a:pt x="235" y="925"/>
                  </a:lnTo>
                  <a:lnTo>
                    <a:pt x="228" y="911"/>
                  </a:lnTo>
                  <a:lnTo>
                    <a:pt x="222" y="896"/>
                  </a:lnTo>
                  <a:lnTo>
                    <a:pt x="209" y="862"/>
                  </a:lnTo>
                  <a:lnTo>
                    <a:pt x="199" y="828"/>
                  </a:lnTo>
                  <a:lnTo>
                    <a:pt x="190" y="794"/>
                  </a:lnTo>
                  <a:lnTo>
                    <a:pt x="29" y="794"/>
                  </a:lnTo>
                  <a:lnTo>
                    <a:pt x="29" y="794"/>
                  </a:lnTo>
                  <a:lnTo>
                    <a:pt x="23" y="793"/>
                  </a:lnTo>
                  <a:lnTo>
                    <a:pt x="18" y="791"/>
                  </a:lnTo>
                  <a:lnTo>
                    <a:pt x="12" y="789"/>
                  </a:lnTo>
                  <a:lnTo>
                    <a:pt x="8" y="785"/>
                  </a:lnTo>
                  <a:lnTo>
                    <a:pt x="4" y="781"/>
                  </a:lnTo>
                  <a:lnTo>
                    <a:pt x="2" y="775"/>
                  </a:lnTo>
                  <a:lnTo>
                    <a:pt x="0" y="770"/>
                  </a:lnTo>
                  <a:lnTo>
                    <a:pt x="0" y="765"/>
                  </a:lnTo>
                  <a:lnTo>
                    <a:pt x="0" y="595"/>
                  </a:lnTo>
                  <a:lnTo>
                    <a:pt x="0" y="595"/>
                  </a:lnTo>
                  <a:lnTo>
                    <a:pt x="0" y="590"/>
                  </a:lnTo>
                  <a:lnTo>
                    <a:pt x="2" y="584"/>
                  </a:lnTo>
                  <a:lnTo>
                    <a:pt x="4" y="578"/>
                  </a:lnTo>
                  <a:lnTo>
                    <a:pt x="8" y="574"/>
                  </a:lnTo>
                  <a:lnTo>
                    <a:pt x="12" y="571"/>
                  </a:lnTo>
                  <a:lnTo>
                    <a:pt x="18" y="568"/>
                  </a:lnTo>
                  <a:lnTo>
                    <a:pt x="23" y="567"/>
                  </a:lnTo>
                  <a:lnTo>
                    <a:pt x="29" y="566"/>
                  </a:lnTo>
                  <a:lnTo>
                    <a:pt x="190" y="566"/>
                  </a:lnTo>
                  <a:lnTo>
                    <a:pt x="190" y="566"/>
                  </a:lnTo>
                  <a:lnTo>
                    <a:pt x="199" y="532"/>
                  </a:lnTo>
                  <a:lnTo>
                    <a:pt x="209" y="498"/>
                  </a:lnTo>
                  <a:lnTo>
                    <a:pt x="222" y="464"/>
                  </a:lnTo>
                  <a:lnTo>
                    <a:pt x="228" y="449"/>
                  </a:lnTo>
                  <a:lnTo>
                    <a:pt x="235" y="434"/>
                  </a:lnTo>
                  <a:lnTo>
                    <a:pt x="120" y="319"/>
                  </a:lnTo>
                  <a:lnTo>
                    <a:pt x="120" y="319"/>
                  </a:lnTo>
                  <a:lnTo>
                    <a:pt x="116" y="315"/>
                  </a:lnTo>
                  <a:lnTo>
                    <a:pt x="112" y="310"/>
                  </a:lnTo>
                  <a:lnTo>
                    <a:pt x="111" y="305"/>
                  </a:lnTo>
                  <a:lnTo>
                    <a:pt x="110" y="299"/>
                  </a:lnTo>
                  <a:lnTo>
                    <a:pt x="110" y="299"/>
                  </a:lnTo>
                  <a:lnTo>
                    <a:pt x="111" y="294"/>
                  </a:lnTo>
                  <a:lnTo>
                    <a:pt x="112" y="289"/>
                  </a:lnTo>
                  <a:lnTo>
                    <a:pt x="116" y="283"/>
                  </a:lnTo>
                  <a:lnTo>
                    <a:pt x="120" y="279"/>
                  </a:lnTo>
                  <a:lnTo>
                    <a:pt x="279" y="119"/>
                  </a:lnTo>
                  <a:lnTo>
                    <a:pt x="279" y="119"/>
                  </a:lnTo>
                  <a:lnTo>
                    <a:pt x="284" y="115"/>
                  </a:lnTo>
                  <a:lnTo>
                    <a:pt x="289" y="113"/>
                  </a:lnTo>
                  <a:lnTo>
                    <a:pt x="294" y="111"/>
                  </a:lnTo>
                  <a:lnTo>
                    <a:pt x="299" y="111"/>
                  </a:lnTo>
                  <a:lnTo>
                    <a:pt x="304" y="111"/>
                  </a:lnTo>
                  <a:lnTo>
                    <a:pt x="310" y="113"/>
                  </a:lnTo>
                  <a:lnTo>
                    <a:pt x="316" y="115"/>
                  </a:lnTo>
                  <a:lnTo>
                    <a:pt x="320" y="119"/>
                  </a:lnTo>
                  <a:lnTo>
                    <a:pt x="435" y="234"/>
                  </a:lnTo>
                  <a:lnTo>
                    <a:pt x="435" y="234"/>
                  </a:lnTo>
                  <a:lnTo>
                    <a:pt x="450" y="227"/>
                  </a:lnTo>
                  <a:lnTo>
                    <a:pt x="465" y="221"/>
                  </a:lnTo>
                  <a:lnTo>
                    <a:pt x="498" y="209"/>
                  </a:lnTo>
                  <a:lnTo>
                    <a:pt x="533" y="199"/>
                  </a:lnTo>
                  <a:lnTo>
                    <a:pt x="567" y="190"/>
                  </a:lnTo>
                  <a:lnTo>
                    <a:pt x="567" y="28"/>
                  </a:lnTo>
                  <a:lnTo>
                    <a:pt x="567" y="28"/>
                  </a:lnTo>
                  <a:lnTo>
                    <a:pt x="567" y="22"/>
                  </a:lnTo>
                  <a:lnTo>
                    <a:pt x="569" y="17"/>
                  </a:lnTo>
                  <a:lnTo>
                    <a:pt x="572" y="12"/>
                  </a:lnTo>
                  <a:lnTo>
                    <a:pt x="575" y="8"/>
                  </a:lnTo>
                  <a:lnTo>
                    <a:pt x="579" y="5"/>
                  </a:lnTo>
                  <a:lnTo>
                    <a:pt x="584" y="2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765" y="0"/>
                  </a:lnTo>
                  <a:lnTo>
                    <a:pt x="765" y="0"/>
                  </a:lnTo>
                  <a:lnTo>
                    <a:pt x="771" y="0"/>
                  </a:lnTo>
                  <a:lnTo>
                    <a:pt x="776" y="2"/>
                  </a:lnTo>
                  <a:lnTo>
                    <a:pt x="781" y="5"/>
                  </a:lnTo>
                  <a:lnTo>
                    <a:pt x="785" y="8"/>
                  </a:lnTo>
                  <a:lnTo>
                    <a:pt x="789" y="12"/>
                  </a:lnTo>
                  <a:lnTo>
                    <a:pt x="791" y="17"/>
                  </a:lnTo>
                  <a:lnTo>
                    <a:pt x="793" y="22"/>
                  </a:lnTo>
                  <a:lnTo>
                    <a:pt x="793" y="28"/>
                  </a:lnTo>
                  <a:lnTo>
                    <a:pt x="793" y="190"/>
                  </a:lnTo>
                  <a:lnTo>
                    <a:pt x="793" y="190"/>
                  </a:lnTo>
                  <a:lnTo>
                    <a:pt x="828" y="199"/>
                  </a:lnTo>
                  <a:lnTo>
                    <a:pt x="862" y="209"/>
                  </a:lnTo>
                  <a:lnTo>
                    <a:pt x="895" y="221"/>
                  </a:lnTo>
                  <a:lnTo>
                    <a:pt x="911" y="227"/>
                  </a:lnTo>
                  <a:lnTo>
                    <a:pt x="926" y="234"/>
                  </a:lnTo>
                  <a:lnTo>
                    <a:pt x="1041" y="119"/>
                  </a:lnTo>
                  <a:lnTo>
                    <a:pt x="1041" y="119"/>
                  </a:lnTo>
                  <a:lnTo>
                    <a:pt x="1046" y="115"/>
                  </a:lnTo>
                  <a:lnTo>
                    <a:pt x="1051" y="113"/>
                  </a:lnTo>
                  <a:lnTo>
                    <a:pt x="1056" y="111"/>
                  </a:lnTo>
                  <a:lnTo>
                    <a:pt x="1061" y="111"/>
                  </a:lnTo>
                  <a:lnTo>
                    <a:pt x="1066" y="111"/>
                  </a:lnTo>
                  <a:lnTo>
                    <a:pt x="1072" y="113"/>
                  </a:lnTo>
                  <a:lnTo>
                    <a:pt x="1077" y="115"/>
                  </a:lnTo>
                  <a:lnTo>
                    <a:pt x="1081" y="119"/>
                  </a:lnTo>
                  <a:lnTo>
                    <a:pt x="1242" y="279"/>
                  </a:lnTo>
                  <a:lnTo>
                    <a:pt x="1242" y="279"/>
                  </a:lnTo>
                  <a:lnTo>
                    <a:pt x="1245" y="283"/>
                  </a:lnTo>
                  <a:lnTo>
                    <a:pt x="1248" y="289"/>
                  </a:lnTo>
                  <a:lnTo>
                    <a:pt x="1249" y="294"/>
                  </a:lnTo>
                  <a:lnTo>
                    <a:pt x="1250" y="299"/>
                  </a:lnTo>
                  <a:lnTo>
                    <a:pt x="1250" y="299"/>
                  </a:lnTo>
                  <a:lnTo>
                    <a:pt x="1249" y="305"/>
                  </a:lnTo>
                  <a:lnTo>
                    <a:pt x="1248" y="310"/>
                  </a:lnTo>
                  <a:lnTo>
                    <a:pt x="1245" y="315"/>
                  </a:lnTo>
                  <a:lnTo>
                    <a:pt x="1242" y="319"/>
                  </a:lnTo>
                  <a:lnTo>
                    <a:pt x="1127" y="434"/>
                  </a:lnTo>
                  <a:lnTo>
                    <a:pt x="1127" y="434"/>
                  </a:lnTo>
                  <a:lnTo>
                    <a:pt x="1133" y="449"/>
                  </a:lnTo>
                  <a:lnTo>
                    <a:pt x="1140" y="464"/>
                  </a:lnTo>
                  <a:lnTo>
                    <a:pt x="1151" y="498"/>
                  </a:lnTo>
                  <a:lnTo>
                    <a:pt x="1161" y="532"/>
                  </a:lnTo>
                  <a:lnTo>
                    <a:pt x="1170" y="566"/>
                  </a:lnTo>
                  <a:lnTo>
                    <a:pt x="1333" y="566"/>
                  </a:lnTo>
                  <a:lnTo>
                    <a:pt x="1333" y="566"/>
                  </a:lnTo>
                  <a:lnTo>
                    <a:pt x="1338" y="567"/>
                  </a:lnTo>
                  <a:lnTo>
                    <a:pt x="1343" y="568"/>
                  </a:lnTo>
                  <a:lnTo>
                    <a:pt x="1348" y="571"/>
                  </a:lnTo>
                  <a:lnTo>
                    <a:pt x="1352" y="574"/>
                  </a:lnTo>
                  <a:lnTo>
                    <a:pt x="1356" y="578"/>
                  </a:lnTo>
                  <a:lnTo>
                    <a:pt x="1358" y="584"/>
                  </a:lnTo>
                  <a:lnTo>
                    <a:pt x="1360" y="590"/>
                  </a:lnTo>
                  <a:lnTo>
                    <a:pt x="1361" y="595"/>
                  </a:lnTo>
                  <a:lnTo>
                    <a:pt x="1361" y="765"/>
                  </a:lnTo>
                  <a:lnTo>
                    <a:pt x="1361" y="765"/>
                  </a:lnTo>
                  <a:lnTo>
                    <a:pt x="1360" y="770"/>
                  </a:lnTo>
                  <a:lnTo>
                    <a:pt x="1358" y="775"/>
                  </a:lnTo>
                  <a:lnTo>
                    <a:pt x="1356" y="781"/>
                  </a:lnTo>
                  <a:lnTo>
                    <a:pt x="1352" y="785"/>
                  </a:lnTo>
                  <a:lnTo>
                    <a:pt x="1348" y="789"/>
                  </a:lnTo>
                  <a:lnTo>
                    <a:pt x="1343" y="791"/>
                  </a:lnTo>
                  <a:lnTo>
                    <a:pt x="1338" y="793"/>
                  </a:lnTo>
                  <a:lnTo>
                    <a:pt x="1333" y="794"/>
                  </a:lnTo>
                  <a:lnTo>
                    <a:pt x="1170" y="794"/>
                  </a:lnTo>
                  <a:lnTo>
                    <a:pt x="1170" y="794"/>
                  </a:lnTo>
                  <a:lnTo>
                    <a:pt x="1161" y="828"/>
                  </a:lnTo>
                  <a:lnTo>
                    <a:pt x="1151" y="862"/>
                  </a:lnTo>
                  <a:lnTo>
                    <a:pt x="1140" y="896"/>
                  </a:lnTo>
                  <a:lnTo>
                    <a:pt x="1133" y="911"/>
                  </a:lnTo>
                  <a:lnTo>
                    <a:pt x="1127" y="925"/>
                  </a:lnTo>
                  <a:lnTo>
                    <a:pt x="1242" y="1041"/>
                  </a:lnTo>
                  <a:lnTo>
                    <a:pt x="1242" y="1041"/>
                  </a:lnTo>
                  <a:lnTo>
                    <a:pt x="1245" y="1045"/>
                  </a:lnTo>
                  <a:lnTo>
                    <a:pt x="1248" y="1050"/>
                  </a:lnTo>
                  <a:lnTo>
                    <a:pt x="1249" y="1055"/>
                  </a:lnTo>
                  <a:lnTo>
                    <a:pt x="1250" y="1060"/>
                  </a:lnTo>
                  <a:lnTo>
                    <a:pt x="1249" y="1066"/>
                  </a:lnTo>
                  <a:lnTo>
                    <a:pt x="1248" y="1071"/>
                  </a:lnTo>
                  <a:lnTo>
                    <a:pt x="1245" y="1077"/>
                  </a:lnTo>
                  <a:lnTo>
                    <a:pt x="1242" y="1081"/>
                  </a:lnTo>
                  <a:lnTo>
                    <a:pt x="1081" y="1241"/>
                  </a:lnTo>
                  <a:lnTo>
                    <a:pt x="1081" y="1241"/>
                  </a:lnTo>
                  <a:lnTo>
                    <a:pt x="1077" y="1245"/>
                  </a:lnTo>
                  <a:lnTo>
                    <a:pt x="1072" y="1247"/>
                  </a:lnTo>
                  <a:lnTo>
                    <a:pt x="1067" y="1249"/>
                  </a:lnTo>
                  <a:lnTo>
                    <a:pt x="1061" y="1249"/>
                  </a:lnTo>
                  <a:lnTo>
                    <a:pt x="1056" y="1249"/>
                  </a:lnTo>
                  <a:lnTo>
                    <a:pt x="1051" y="1247"/>
                  </a:lnTo>
                  <a:lnTo>
                    <a:pt x="1046" y="1245"/>
                  </a:lnTo>
                  <a:lnTo>
                    <a:pt x="1041" y="1241"/>
                  </a:lnTo>
                  <a:lnTo>
                    <a:pt x="910" y="1111"/>
                  </a:lnTo>
                  <a:lnTo>
                    <a:pt x="910" y="1111"/>
                  </a:lnTo>
                  <a:lnTo>
                    <a:pt x="907" y="1107"/>
                  </a:lnTo>
                  <a:lnTo>
                    <a:pt x="904" y="1102"/>
                  </a:lnTo>
                  <a:lnTo>
                    <a:pt x="903" y="1097"/>
                  </a:lnTo>
                  <a:lnTo>
                    <a:pt x="902" y="1091"/>
                  </a:lnTo>
                  <a:lnTo>
                    <a:pt x="903" y="1086"/>
                  </a:lnTo>
                  <a:lnTo>
                    <a:pt x="904" y="1081"/>
                  </a:lnTo>
                  <a:lnTo>
                    <a:pt x="907" y="1076"/>
                  </a:lnTo>
                  <a:lnTo>
                    <a:pt x="910" y="1070"/>
                  </a:lnTo>
                  <a:lnTo>
                    <a:pt x="910" y="1070"/>
                  </a:lnTo>
                  <a:lnTo>
                    <a:pt x="915" y="1067"/>
                  </a:lnTo>
                  <a:lnTo>
                    <a:pt x="921" y="1064"/>
                  </a:lnTo>
                  <a:lnTo>
                    <a:pt x="926" y="1063"/>
                  </a:lnTo>
                  <a:lnTo>
                    <a:pt x="931" y="1062"/>
                  </a:lnTo>
                  <a:lnTo>
                    <a:pt x="937" y="1063"/>
                  </a:lnTo>
                  <a:lnTo>
                    <a:pt x="942" y="1064"/>
                  </a:lnTo>
                  <a:lnTo>
                    <a:pt x="947" y="1067"/>
                  </a:lnTo>
                  <a:lnTo>
                    <a:pt x="951" y="1070"/>
                  </a:lnTo>
                  <a:lnTo>
                    <a:pt x="1061" y="1181"/>
                  </a:lnTo>
                  <a:lnTo>
                    <a:pt x="1181" y="1060"/>
                  </a:lnTo>
                  <a:lnTo>
                    <a:pt x="1071" y="950"/>
                  </a:lnTo>
                  <a:lnTo>
                    <a:pt x="1071" y="950"/>
                  </a:lnTo>
                  <a:lnTo>
                    <a:pt x="1068" y="947"/>
                  </a:lnTo>
                  <a:lnTo>
                    <a:pt x="1066" y="943"/>
                  </a:lnTo>
                  <a:lnTo>
                    <a:pt x="1064" y="938"/>
                  </a:lnTo>
                  <a:lnTo>
                    <a:pt x="1063" y="934"/>
                  </a:lnTo>
                  <a:lnTo>
                    <a:pt x="1063" y="929"/>
                  </a:lnTo>
                  <a:lnTo>
                    <a:pt x="1064" y="925"/>
                  </a:lnTo>
                  <a:lnTo>
                    <a:pt x="1065" y="920"/>
                  </a:lnTo>
                  <a:lnTo>
                    <a:pt x="1067" y="916"/>
                  </a:lnTo>
                  <a:lnTo>
                    <a:pt x="1067" y="916"/>
                  </a:lnTo>
                  <a:lnTo>
                    <a:pt x="1076" y="899"/>
                  </a:lnTo>
                  <a:lnTo>
                    <a:pt x="1085" y="878"/>
                  </a:lnTo>
                  <a:lnTo>
                    <a:pt x="1093" y="856"/>
                  </a:lnTo>
                  <a:lnTo>
                    <a:pt x="1100" y="833"/>
                  </a:lnTo>
                  <a:lnTo>
                    <a:pt x="1112" y="791"/>
                  </a:lnTo>
                  <a:lnTo>
                    <a:pt x="1121" y="758"/>
                  </a:lnTo>
                  <a:lnTo>
                    <a:pt x="1121" y="758"/>
                  </a:lnTo>
                  <a:lnTo>
                    <a:pt x="1123" y="753"/>
                  </a:lnTo>
                  <a:lnTo>
                    <a:pt x="1125" y="749"/>
                  </a:lnTo>
                  <a:lnTo>
                    <a:pt x="1128" y="746"/>
                  </a:lnTo>
                  <a:lnTo>
                    <a:pt x="1131" y="743"/>
                  </a:lnTo>
                  <a:lnTo>
                    <a:pt x="1135" y="740"/>
                  </a:lnTo>
                  <a:lnTo>
                    <a:pt x="1139" y="738"/>
                  </a:lnTo>
                  <a:lnTo>
                    <a:pt x="1144" y="737"/>
                  </a:lnTo>
                  <a:lnTo>
                    <a:pt x="1148" y="736"/>
                  </a:lnTo>
                  <a:lnTo>
                    <a:pt x="1303" y="736"/>
                  </a:lnTo>
                  <a:lnTo>
                    <a:pt x="1303" y="623"/>
                  </a:lnTo>
                  <a:lnTo>
                    <a:pt x="1148" y="623"/>
                  </a:lnTo>
                  <a:lnTo>
                    <a:pt x="1148" y="623"/>
                  </a:lnTo>
                  <a:lnTo>
                    <a:pt x="1144" y="623"/>
                  </a:lnTo>
                  <a:lnTo>
                    <a:pt x="1139" y="622"/>
                  </a:lnTo>
                  <a:lnTo>
                    <a:pt x="1135" y="620"/>
                  </a:lnTo>
                  <a:lnTo>
                    <a:pt x="1131" y="617"/>
                  </a:lnTo>
                  <a:lnTo>
                    <a:pt x="1128" y="614"/>
                  </a:lnTo>
                  <a:lnTo>
                    <a:pt x="1125" y="610"/>
                  </a:lnTo>
                  <a:lnTo>
                    <a:pt x="1123" y="606"/>
                  </a:lnTo>
                  <a:lnTo>
                    <a:pt x="1121" y="602"/>
                  </a:lnTo>
                  <a:lnTo>
                    <a:pt x="1121" y="602"/>
                  </a:lnTo>
                  <a:lnTo>
                    <a:pt x="1112" y="569"/>
                  </a:lnTo>
                  <a:lnTo>
                    <a:pt x="1100" y="527"/>
                  </a:lnTo>
                  <a:lnTo>
                    <a:pt x="1093" y="504"/>
                  </a:lnTo>
                  <a:lnTo>
                    <a:pt x="1085" y="481"/>
                  </a:lnTo>
                  <a:lnTo>
                    <a:pt x="1076" y="461"/>
                  </a:lnTo>
                  <a:lnTo>
                    <a:pt x="1067" y="444"/>
                  </a:lnTo>
                  <a:lnTo>
                    <a:pt x="1067" y="444"/>
                  </a:lnTo>
                  <a:lnTo>
                    <a:pt x="1065" y="440"/>
                  </a:lnTo>
                  <a:lnTo>
                    <a:pt x="1064" y="435"/>
                  </a:lnTo>
                  <a:lnTo>
                    <a:pt x="1063" y="430"/>
                  </a:lnTo>
                  <a:lnTo>
                    <a:pt x="1063" y="426"/>
                  </a:lnTo>
                  <a:lnTo>
                    <a:pt x="1064" y="421"/>
                  </a:lnTo>
                  <a:lnTo>
                    <a:pt x="1066" y="417"/>
                  </a:lnTo>
                  <a:lnTo>
                    <a:pt x="1068" y="413"/>
                  </a:lnTo>
                  <a:lnTo>
                    <a:pt x="1071" y="409"/>
                  </a:lnTo>
                  <a:lnTo>
                    <a:pt x="1181" y="299"/>
                  </a:lnTo>
                  <a:lnTo>
                    <a:pt x="1061" y="178"/>
                  </a:lnTo>
                  <a:lnTo>
                    <a:pt x="951" y="289"/>
                  </a:lnTo>
                  <a:lnTo>
                    <a:pt x="951" y="289"/>
                  </a:lnTo>
                  <a:lnTo>
                    <a:pt x="947" y="292"/>
                  </a:lnTo>
                  <a:lnTo>
                    <a:pt x="943" y="295"/>
                  </a:lnTo>
                  <a:lnTo>
                    <a:pt x="939" y="296"/>
                  </a:lnTo>
                  <a:lnTo>
                    <a:pt x="934" y="297"/>
                  </a:lnTo>
                  <a:lnTo>
                    <a:pt x="930" y="298"/>
                  </a:lnTo>
                  <a:lnTo>
                    <a:pt x="925" y="297"/>
                  </a:lnTo>
                  <a:lnTo>
                    <a:pt x="921" y="296"/>
                  </a:lnTo>
                  <a:lnTo>
                    <a:pt x="916" y="293"/>
                  </a:lnTo>
                  <a:lnTo>
                    <a:pt x="916" y="293"/>
                  </a:lnTo>
                  <a:lnTo>
                    <a:pt x="900" y="284"/>
                  </a:lnTo>
                  <a:lnTo>
                    <a:pt x="882" y="276"/>
                  </a:lnTo>
                  <a:lnTo>
                    <a:pt x="863" y="269"/>
                  </a:lnTo>
                  <a:lnTo>
                    <a:pt x="842" y="262"/>
                  </a:lnTo>
                  <a:lnTo>
                    <a:pt x="798" y="250"/>
                  </a:lnTo>
                  <a:lnTo>
                    <a:pt x="759" y="240"/>
                  </a:lnTo>
                  <a:lnTo>
                    <a:pt x="759" y="240"/>
                  </a:lnTo>
                  <a:lnTo>
                    <a:pt x="754" y="238"/>
                  </a:lnTo>
                  <a:lnTo>
                    <a:pt x="750" y="236"/>
                  </a:lnTo>
                  <a:lnTo>
                    <a:pt x="746" y="233"/>
                  </a:lnTo>
                  <a:lnTo>
                    <a:pt x="743" y="230"/>
                  </a:lnTo>
                  <a:lnTo>
                    <a:pt x="741" y="226"/>
                  </a:lnTo>
                  <a:lnTo>
                    <a:pt x="739" y="222"/>
                  </a:lnTo>
                  <a:lnTo>
                    <a:pt x="738" y="217"/>
                  </a:lnTo>
                  <a:lnTo>
                    <a:pt x="737" y="212"/>
                  </a:lnTo>
                  <a:lnTo>
                    <a:pt x="737" y="56"/>
                  </a:lnTo>
                  <a:lnTo>
                    <a:pt x="624" y="56"/>
                  </a:lnTo>
                  <a:lnTo>
                    <a:pt x="624" y="212"/>
                  </a:lnTo>
                  <a:lnTo>
                    <a:pt x="624" y="212"/>
                  </a:lnTo>
                  <a:lnTo>
                    <a:pt x="624" y="217"/>
                  </a:lnTo>
                  <a:lnTo>
                    <a:pt x="622" y="222"/>
                  </a:lnTo>
                  <a:lnTo>
                    <a:pt x="621" y="226"/>
                  </a:lnTo>
                  <a:lnTo>
                    <a:pt x="618" y="230"/>
                  </a:lnTo>
                  <a:lnTo>
                    <a:pt x="614" y="233"/>
                  </a:lnTo>
                  <a:lnTo>
                    <a:pt x="610" y="236"/>
                  </a:lnTo>
                  <a:lnTo>
                    <a:pt x="606" y="238"/>
                  </a:lnTo>
                  <a:lnTo>
                    <a:pt x="602" y="240"/>
                  </a:lnTo>
                  <a:lnTo>
                    <a:pt x="602" y="240"/>
                  </a:lnTo>
                  <a:lnTo>
                    <a:pt x="562" y="250"/>
                  </a:lnTo>
                  <a:lnTo>
                    <a:pt x="519" y="262"/>
                  </a:lnTo>
                  <a:lnTo>
                    <a:pt x="498" y="269"/>
                  </a:lnTo>
                  <a:lnTo>
                    <a:pt x="478" y="276"/>
                  </a:lnTo>
                  <a:lnTo>
                    <a:pt x="460" y="284"/>
                  </a:lnTo>
                  <a:lnTo>
                    <a:pt x="445" y="293"/>
                  </a:lnTo>
                  <a:lnTo>
                    <a:pt x="445" y="293"/>
                  </a:lnTo>
                  <a:lnTo>
                    <a:pt x="440" y="296"/>
                  </a:lnTo>
                  <a:lnTo>
                    <a:pt x="436" y="297"/>
                  </a:lnTo>
                  <a:lnTo>
                    <a:pt x="431" y="298"/>
                  </a:lnTo>
                  <a:lnTo>
                    <a:pt x="427" y="297"/>
                  </a:lnTo>
                  <a:lnTo>
                    <a:pt x="422" y="296"/>
                  </a:lnTo>
                  <a:lnTo>
                    <a:pt x="418" y="295"/>
                  </a:lnTo>
                  <a:lnTo>
                    <a:pt x="413" y="292"/>
                  </a:lnTo>
                  <a:lnTo>
                    <a:pt x="409" y="289"/>
                  </a:lnTo>
                  <a:lnTo>
                    <a:pt x="299" y="178"/>
                  </a:lnTo>
                  <a:lnTo>
                    <a:pt x="179" y="299"/>
                  </a:lnTo>
                  <a:lnTo>
                    <a:pt x="289" y="409"/>
                  </a:lnTo>
                  <a:lnTo>
                    <a:pt x="289" y="409"/>
                  </a:lnTo>
                  <a:lnTo>
                    <a:pt x="292" y="413"/>
                  </a:lnTo>
                  <a:lnTo>
                    <a:pt x="295" y="417"/>
                  </a:lnTo>
                  <a:lnTo>
                    <a:pt x="296" y="421"/>
                  </a:lnTo>
                  <a:lnTo>
                    <a:pt x="297" y="426"/>
                  </a:lnTo>
                  <a:lnTo>
                    <a:pt x="297" y="431"/>
                  </a:lnTo>
                  <a:lnTo>
                    <a:pt x="297" y="435"/>
                  </a:lnTo>
                  <a:lnTo>
                    <a:pt x="295" y="440"/>
                  </a:lnTo>
                  <a:lnTo>
                    <a:pt x="293" y="444"/>
                  </a:lnTo>
                  <a:lnTo>
                    <a:pt x="293" y="444"/>
                  </a:lnTo>
                  <a:lnTo>
                    <a:pt x="284" y="461"/>
                  </a:lnTo>
                  <a:lnTo>
                    <a:pt x="275" y="481"/>
                  </a:lnTo>
                  <a:lnTo>
                    <a:pt x="267" y="504"/>
                  </a:lnTo>
                  <a:lnTo>
                    <a:pt x="260" y="527"/>
                  </a:lnTo>
                  <a:lnTo>
                    <a:pt x="248" y="569"/>
                  </a:lnTo>
                  <a:lnTo>
                    <a:pt x="240" y="602"/>
                  </a:lnTo>
                  <a:lnTo>
                    <a:pt x="240" y="602"/>
                  </a:lnTo>
                  <a:lnTo>
                    <a:pt x="239" y="606"/>
                  </a:lnTo>
                  <a:lnTo>
                    <a:pt x="236" y="610"/>
                  </a:lnTo>
                  <a:lnTo>
                    <a:pt x="234" y="614"/>
                  </a:lnTo>
                  <a:lnTo>
                    <a:pt x="230" y="617"/>
                  </a:lnTo>
                  <a:lnTo>
                    <a:pt x="226" y="620"/>
                  </a:lnTo>
                  <a:lnTo>
                    <a:pt x="222" y="622"/>
                  </a:lnTo>
                  <a:lnTo>
                    <a:pt x="218" y="623"/>
                  </a:lnTo>
                  <a:lnTo>
                    <a:pt x="212" y="623"/>
                  </a:lnTo>
                  <a:lnTo>
                    <a:pt x="57" y="623"/>
                  </a:lnTo>
                  <a:lnTo>
                    <a:pt x="57" y="736"/>
                  </a:lnTo>
                  <a:lnTo>
                    <a:pt x="212" y="736"/>
                  </a:lnTo>
                  <a:lnTo>
                    <a:pt x="212" y="736"/>
                  </a:lnTo>
                  <a:lnTo>
                    <a:pt x="218" y="737"/>
                  </a:lnTo>
                  <a:lnTo>
                    <a:pt x="222" y="738"/>
                  </a:lnTo>
                  <a:lnTo>
                    <a:pt x="226" y="740"/>
                  </a:lnTo>
                  <a:lnTo>
                    <a:pt x="230" y="743"/>
                  </a:lnTo>
                  <a:lnTo>
                    <a:pt x="234" y="746"/>
                  </a:lnTo>
                  <a:lnTo>
                    <a:pt x="236" y="749"/>
                  </a:lnTo>
                  <a:lnTo>
                    <a:pt x="239" y="753"/>
                  </a:lnTo>
                  <a:lnTo>
                    <a:pt x="240" y="758"/>
                  </a:lnTo>
                  <a:lnTo>
                    <a:pt x="240" y="758"/>
                  </a:lnTo>
                  <a:lnTo>
                    <a:pt x="248" y="791"/>
                  </a:lnTo>
                  <a:lnTo>
                    <a:pt x="260" y="833"/>
                  </a:lnTo>
                  <a:lnTo>
                    <a:pt x="267" y="856"/>
                  </a:lnTo>
                  <a:lnTo>
                    <a:pt x="275" y="878"/>
                  </a:lnTo>
                  <a:lnTo>
                    <a:pt x="284" y="899"/>
                  </a:lnTo>
                  <a:lnTo>
                    <a:pt x="293" y="916"/>
                  </a:lnTo>
                  <a:lnTo>
                    <a:pt x="293" y="916"/>
                  </a:lnTo>
                  <a:lnTo>
                    <a:pt x="295" y="920"/>
                  </a:lnTo>
                  <a:lnTo>
                    <a:pt x="297" y="925"/>
                  </a:lnTo>
                  <a:lnTo>
                    <a:pt x="297" y="929"/>
                  </a:lnTo>
                  <a:lnTo>
                    <a:pt x="297" y="934"/>
                  </a:lnTo>
                  <a:lnTo>
                    <a:pt x="296" y="938"/>
                  </a:lnTo>
                  <a:lnTo>
                    <a:pt x="295" y="943"/>
                  </a:lnTo>
                  <a:lnTo>
                    <a:pt x="292" y="947"/>
                  </a:lnTo>
                  <a:lnTo>
                    <a:pt x="289" y="950"/>
                  </a:lnTo>
                  <a:lnTo>
                    <a:pt x="179" y="1060"/>
                  </a:lnTo>
                  <a:lnTo>
                    <a:pt x="299" y="1181"/>
                  </a:lnTo>
                  <a:lnTo>
                    <a:pt x="409" y="1070"/>
                  </a:lnTo>
                  <a:lnTo>
                    <a:pt x="409" y="1070"/>
                  </a:lnTo>
                  <a:lnTo>
                    <a:pt x="414" y="1067"/>
                  </a:lnTo>
                  <a:lnTo>
                    <a:pt x="419" y="1064"/>
                  </a:lnTo>
                  <a:lnTo>
                    <a:pt x="425" y="1063"/>
                  </a:lnTo>
                  <a:lnTo>
                    <a:pt x="430" y="1062"/>
                  </a:lnTo>
                  <a:lnTo>
                    <a:pt x="435" y="1063"/>
                  </a:lnTo>
                  <a:lnTo>
                    <a:pt x="441" y="1064"/>
                  </a:lnTo>
                  <a:lnTo>
                    <a:pt x="445" y="1067"/>
                  </a:lnTo>
                  <a:lnTo>
                    <a:pt x="450" y="1070"/>
                  </a:lnTo>
                  <a:lnTo>
                    <a:pt x="450" y="1070"/>
                  </a:lnTo>
                  <a:lnTo>
                    <a:pt x="453" y="1076"/>
                  </a:lnTo>
                  <a:lnTo>
                    <a:pt x="456" y="1081"/>
                  </a:lnTo>
                  <a:lnTo>
                    <a:pt x="458" y="1086"/>
                  </a:lnTo>
                  <a:lnTo>
                    <a:pt x="458" y="1091"/>
                  </a:lnTo>
                  <a:lnTo>
                    <a:pt x="458" y="1097"/>
                  </a:lnTo>
                  <a:lnTo>
                    <a:pt x="456" y="1102"/>
                  </a:lnTo>
                  <a:lnTo>
                    <a:pt x="453" y="1107"/>
                  </a:lnTo>
                  <a:lnTo>
                    <a:pt x="450" y="1111"/>
                  </a:lnTo>
                  <a:lnTo>
                    <a:pt x="320" y="1241"/>
                  </a:lnTo>
                  <a:lnTo>
                    <a:pt x="320" y="1241"/>
                  </a:lnTo>
                  <a:lnTo>
                    <a:pt x="316" y="1244"/>
                  </a:lnTo>
                  <a:lnTo>
                    <a:pt x="310" y="1247"/>
                  </a:lnTo>
                  <a:lnTo>
                    <a:pt x="305" y="1249"/>
                  </a:lnTo>
                  <a:lnTo>
                    <a:pt x="299" y="1249"/>
                  </a:lnTo>
                  <a:lnTo>
                    <a:pt x="299" y="1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1">
              <a:extLst>
                <a:ext uri="{FF2B5EF4-FFF2-40B4-BE49-F238E27FC236}">
                  <a16:creationId xmlns:a16="http://schemas.microsoft.com/office/drawing/2014/main" id="{372E2587-D4A7-471C-A390-642F8263D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3549651"/>
              <a:ext cx="60325" cy="14288"/>
            </a:xfrm>
            <a:custGeom>
              <a:avLst/>
              <a:gdLst>
                <a:gd name="T0" fmla="*/ 198 w 226"/>
                <a:gd name="T1" fmla="*/ 57 h 57"/>
                <a:gd name="T2" fmla="*/ 28 w 226"/>
                <a:gd name="T3" fmla="*/ 57 h 57"/>
                <a:gd name="T4" fmla="*/ 28 w 226"/>
                <a:gd name="T5" fmla="*/ 57 h 57"/>
                <a:gd name="T6" fmla="*/ 22 w 226"/>
                <a:gd name="T7" fmla="*/ 57 h 57"/>
                <a:gd name="T8" fmla="*/ 17 w 226"/>
                <a:gd name="T9" fmla="*/ 55 h 57"/>
                <a:gd name="T10" fmla="*/ 12 w 226"/>
                <a:gd name="T11" fmla="*/ 53 h 57"/>
                <a:gd name="T12" fmla="*/ 8 w 226"/>
                <a:gd name="T13" fmla="*/ 49 h 57"/>
                <a:gd name="T14" fmla="*/ 5 w 226"/>
                <a:gd name="T15" fmla="*/ 45 h 57"/>
                <a:gd name="T16" fmla="*/ 2 w 226"/>
                <a:gd name="T17" fmla="*/ 39 h 57"/>
                <a:gd name="T18" fmla="*/ 0 w 226"/>
                <a:gd name="T19" fmla="*/ 34 h 57"/>
                <a:gd name="T20" fmla="*/ 0 w 226"/>
                <a:gd name="T21" fmla="*/ 28 h 57"/>
                <a:gd name="T22" fmla="*/ 0 w 226"/>
                <a:gd name="T23" fmla="*/ 28 h 57"/>
                <a:gd name="T24" fmla="*/ 0 w 226"/>
                <a:gd name="T25" fmla="*/ 23 h 57"/>
                <a:gd name="T26" fmla="*/ 2 w 226"/>
                <a:gd name="T27" fmla="*/ 17 h 57"/>
                <a:gd name="T28" fmla="*/ 5 w 226"/>
                <a:gd name="T29" fmla="*/ 13 h 57"/>
                <a:gd name="T30" fmla="*/ 8 w 226"/>
                <a:gd name="T31" fmla="*/ 9 h 57"/>
                <a:gd name="T32" fmla="*/ 12 w 226"/>
                <a:gd name="T33" fmla="*/ 5 h 57"/>
                <a:gd name="T34" fmla="*/ 17 w 226"/>
                <a:gd name="T35" fmla="*/ 3 h 57"/>
                <a:gd name="T36" fmla="*/ 22 w 226"/>
                <a:gd name="T37" fmla="*/ 1 h 57"/>
                <a:gd name="T38" fmla="*/ 28 w 226"/>
                <a:gd name="T39" fmla="*/ 0 h 57"/>
                <a:gd name="T40" fmla="*/ 198 w 226"/>
                <a:gd name="T41" fmla="*/ 0 h 57"/>
                <a:gd name="T42" fmla="*/ 198 w 226"/>
                <a:gd name="T43" fmla="*/ 0 h 57"/>
                <a:gd name="T44" fmla="*/ 204 w 226"/>
                <a:gd name="T45" fmla="*/ 1 h 57"/>
                <a:gd name="T46" fmla="*/ 209 w 226"/>
                <a:gd name="T47" fmla="*/ 3 h 57"/>
                <a:gd name="T48" fmla="*/ 214 w 226"/>
                <a:gd name="T49" fmla="*/ 5 h 57"/>
                <a:gd name="T50" fmla="*/ 218 w 226"/>
                <a:gd name="T51" fmla="*/ 9 h 57"/>
                <a:gd name="T52" fmla="*/ 222 w 226"/>
                <a:gd name="T53" fmla="*/ 13 h 57"/>
                <a:gd name="T54" fmla="*/ 224 w 226"/>
                <a:gd name="T55" fmla="*/ 17 h 57"/>
                <a:gd name="T56" fmla="*/ 226 w 226"/>
                <a:gd name="T57" fmla="*/ 23 h 57"/>
                <a:gd name="T58" fmla="*/ 226 w 226"/>
                <a:gd name="T59" fmla="*/ 28 h 57"/>
                <a:gd name="T60" fmla="*/ 226 w 226"/>
                <a:gd name="T61" fmla="*/ 28 h 57"/>
                <a:gd name="T62" fmla="*/ 226 w 226"/>
                <a:gd name="T63" fmla="*/ 34 h 57"/>
                <a:gd name="T64" fmla="*/ 224 w 226"/>
                <a:gd name="T65" fmla="*/ 39 h 57"/>
                <a:gd name="T66" fmla="*/ 222 w 226"/>
                <a:gd name="T67" fmla="*/ 45 h 57"/>
                <a:gd name="T68" fmla="*/ 218 w 226"/>
                <a:gd name="T69" fmla="*/ 49 h 57"/>
                <a:gd name="T70" fmla="*/ 214 w 226"/>
                <a:gd name="T71" fmla="*/ 53 h 57"/>
                <a:gd name="T72" fmla="*/ 209 w 226"/>
                <a:gd name="T73" fmla="*/ 55 h 57"/>
                <a:gd name="T74" fmla="*/ 204 w 226"/>
                <a:gd name="T75" fmla="*/ 57 h 57"/>
                <a:gd name="T76" fmla="*/ 198 w 226"/>
                <a:gd name="T77" fmla="*/ 57 h 57"/>
                <a:gd name="T78" fmla="*/ 198 w 226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6" h="57">
                  <a:moveTo>
                    <a:pt x="198" y="57"/>
                  </a:moveTo>
                  <a:lnTo>
                    <a:pt x="28" y="57"/>
                  </a:lnTo>
                  <a:lnTo>
                    <a:pt x="28" y="57"/>
                  </a:lnTo>
                  <a:lnTo>
                    <a:pt x="22" y="57"/>
                  </a:lnTo>
                  <a:lnTo>
                    <a:pt x="17" y="55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5" y="45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4" y="1"/>
                  </a:lnTo>
                  <a:lnTo>
                    <a:pt x="209" y="3"/>
                  </a:lnTo>
                  <a:lnTo>
                    <a:pt x="214" y="5"/>
                  </a:lnTo>
                  <a:lnTo>
                    <a:pt x="218" y="9"/>
                  </a:lnTo>
                  <a:lnTo>
                    <a:pt x="222" y="13"/>
                  </a:lnTo>
                  <a:lnTo>
                    <a:pt x="224" y="17"/>
                  </a:lnTo>
                  <a:lnTo>
                    <a:pt x="226" y="23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6" y="34"/>
                  </a:lnTo>
                  <a:lnTo>
                    <a:pt x="224" y="39"/>
                  </a:lnTo>
                  <a:lnTo>
                    <a:pt x="222" y="45"/>
                  </a:lnTo>
                  <a:lnTo>
                    <a:pt x="218" y="49"/>
                  </a:lnTo>
                  <a:lnTo>
                    <a:pt x="214" y="53"/>
                  </a:lnTo>
                  <a:lnTo>
                    <a:pt x="209" y="55"/>
                  </a:lnTo>
                  <a:lnTo>
                    <a:pt x="204" y="57"/>
                  </a:lnTo>
                  <a:lnTo>
                    <a:pt x="198" y="57"/>
                  </a:lnTo>
                  <a:lnTo>
                    <a:pt x="19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2">
              <a:extLst>
                <a:ext uri="{FF2B5EF4-FFF2-40B4-BE49-F238E27FC236}">
                  <a16:creationId xmlns:a16="http://schemas.microsoft.com/office/drawing/2014/main" id="{91AD2AA0-48A1-49C2-887D-612F6AB53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3579813"/>
              <a:ext cx="60325" cy="14288"/>
            </a:xfrm>
            <a:custGeom>
              <a:avLst/>
              <a:gdLst>
                <a:gd name="T0" fmla="*/ 198 w 226"/>
                <a:gd name="T1" fmla="*/ 57 h 57"/>
                <a:gd name="T2" fmla="*/ 28 w 226"/>
                <a:gd name="T3" fmla="*/ 57 h 57"/>
                <a:gd name="T4" fmla="*/ 28 w 226"/>
                <a:gd name="T5" fmla="*/ 57 h 57"/>
                <a:gd name="T6" fmla="*/ 22 w 226"/>
                <a:gd name="T7" fmla="*/ 56 h 57"/>
                <a:gd name="T8" fmla="*/ 17 w 226"/>
                <a:gd name="T9" fmla="*/ 54 h 57"/>
                <a:gd name="T10" fmla="*/ 12 w 226"/>
                <a:gd name="T11" fmla="*/ 52 h 57"/>
                <a:gd name="T12" fmla="*/ 8 w 226"/>
                <a:gd name="T13" fmla="*/ 48 h 57"/>
                <a:gd name="T14" fmla="*/ 5 w 226"/>
                <a:gd name="T15" fmla="*/ 44 h 57"/>
                <a:gd name="T16" fmla="*/ 2 w 226"/>
                <a:gd name="T17" fmla="*/ 40 h 57"/>
                <a:gd name="T18" fmla="*/ 0 w 226"/>
                <a:gd name="T19" fmla="*/ 34 h 57"/>
                <a:gd name="T20" fmla="*/ 0 w 226"/>
                <a:gd name="T21" fmla="*/ 29 h 57"/>
                <a:gd name="T22" fmla="*/ 0 w 226"/>
                <a:gd name="T23" fmla="*/ 29 h 57"/>
                <a:gd name="T24" fmla="*/ 0 w 226"/>
                <a:gd name="T25" fmla="*/ 22 h 57"/>
                <a:gd name="T26" fmla="*/ 2 w 226"/>
                <a:gd name="T27" fmla="*/ 17 h 57"/>
                <a:gd name="T28" fmla="*/ 5 w 226"/>
                <a:gd name="T29" fmla="*/ 12 h 57"/>
                <a:gd name="T30" fmla="*/ 8 w 226"/>
                <a:gd name="T31" fmla="*/ 8 h 57"/>
                <a:gd name="T32" fmla="*/ 12 w 226"/>
                <a:gd name="T33" fmla="*/ 4 h 57"/>
                <a:gd name="T34" fmla="*/ 17 w 226"/>
                <a:gd name="T35" fmla="*/ 2 h 57"/>
                <a:gd name="T36" fmla="*/ 22 w 226"/>
                <a:gd name="T37" fmla="*/ 0 h 57"/>
                <a:gd name="T38" fmla="*/ 28 w 226"/>
                <a:gd name="T39" fmla="*/ 0 h 57"/>
                <a:gd name="T40" fmla="*/ 198 w 226"/>
                <a:gd name="T41" fmla="*/ 0 h 57"/>
                <a:gd name="T42" fmla="*/ 198 w 226"/>
                <a:gd name="T43" fmla="*/ 0 h 57"/>
                <a:gd name="T44" fmla="*/ 204 w 226"/>
                <a:gd name="T45" fmla="*/ 0 h 57"/>
                <a:gd name="T46" fmla="*/ 209 w 226"/>
                <a:gd name="T47" fmla="*/ 2 h 57"/>
                <a:gd name="T48" fmla="*/ 214 w 226"/>
                <a:gd name="T49" fmla="*/ 4 h 57"/>
                <a:gd name="T50" fmla="*/ 218 w 226"/>
                <a:gd name="T51" fmla="*/ 8 h 57"/>
                <a:gd name="T52" fmla="*/ 222 w 226"/>
                <a:gd name="T53" fmla="*/ 12 h 57"/>
                <a:gd name="T54" fmla="*/ 224 w 226"/>
                <a:gd name="T55" fmla="*/ 17 h 57"/>
                <a:gd name="T56" fmla="*/ 226 w 226"/>
                <a:gd name="T57" fmla="*/ 22 h 57"/>
                <a:gd name="T58" fmla="*/ 226 w 226"/>
                <a:gd name="T59" fmla="*/ 29 h 57"/>
                <a:gd name="T60" fmla="*/ 226 w 226"/>
                <a:gd name="T61" fmla="*/ 29 h 57"/>
                <a:gd name="T62" fmla="*/ 226 w 226"/>
                <a:gd name="T63" fmla="*/ 34 h 57"/>
                <a:gd name="T64" fmla="*/ 224 w 226"/>
                <a:gd name="T65" fmla="*/ 40 h 57"/>
                <a:gd name="T66" fmla="*/ 222 w 226"/>
                <a:gd name="T67" fmla="*/ 44 h 57"/>
                <a:gd name="T68" fmla="*/ 218 w 226"/>
                <a:gd name="T69" fmla="*/ 48 h 57"/>
                <a:gd name="T70" fmla="*/ 214 w 226"/>
                <a:gd name="T71" fmla="*/ 52 h 57"/>
                <a:gd name="T72" fmla="*/ 209 w 226"/>
                <a:gd name="T73" fmla="*/ 54 h 57"/>
                <a:gd name="T74" fmla="*/ 204 w 226"/>
                <a:gd name="T75" fmla="*/ 56 h 57"/>
                <a:gd name="T76" fmla="*/ 198 w 226"/>
                <a:gd name="T77" fmla="*/ 57 h 57"/>
                <a:gd name="T78" fmla="*/ 198 w 226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6" h="57">
                  <a:moveTo>
                    <a:pt x="198" y="57"/>
                  </a:moveTo>
                  <a:lnTo>
                    <a:pt x="28" y="57"/>
                  </a:lnTo>
                  <a:lnTo>
                    <a:pt x="28" y="57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09" y="2"/>
                  </a:lnTo>
                  <a:lnTo>
                    <a:pt x="214" y="4"/>
                  </a:lnTo>
                  <a:lnTo>
                    <a:pt x="218" y="8"/>
                  </a:lnTo>
                  <a:lnTo>
                    <a:pt x="222" y="12"/>
                  </a:lnTo>
                  <a:lnTo>
                    <a:pt x="224" y="17"/>
                  </a:lnTo>
                  <a:lnTo>
                    <a:pt x="226" y="22"/>
                  </a:lnTo>
                  <a:lnTo>
                    <a:pt x="226" y="29"/>
                  </a:lnTo>
                  <a:lnTo>
                    <a:pt x="226" y="29"/>
                  </a:lnTo>
                  <a:lnTo>
                    <a:pt x="226" y="34"/>
                  </a:lnTo>
                  <a:lnTo>
                    <a:pt x="224" y="40"/>
                  </a:lnTo>
                  <a:lnTo>
                    <a:pt x="222" y="44"/>
                  </a:lnTo>
                  <a:lnTo>
                    <a:pt x="218" y="48"/>
                  </a:lnTo>
                  <a:lnTo>
                    <a:pt x="214" y="52"/>
                  </a:lnTo>
                  <a:lnTo>
                    <a:pt x="209" y="54"/>
                  </a:lnTo>
                  <a:lnTo>
                    <a:pt x="204" y="56"/>
                  </a:lnTo>
                  <a:lnTo>
                    <a:pt x="198" y="57"/>
                  </a:lnTo>
                  <a:lnTo>
                    <a:pt x="19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3">
              <a:extLst>
                <a:ext uri="{FF2B5EF4-FFF2-40B4-BE49-F238E27FC236}">
                  <a16:creationId xmlns:a16="http://schemas.microsoft.com/office/drawing/2014/main" id="{BF21D874-1EB2-41DF-A98C-057FD980C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8" y="3579813"/>
              <a:ext cx="14288" cy="28575"/>
            </a:xfrm>
            <a:custGeom>
              <a:avLst/>
              <a:gdLst>
                <a:gd name="T0" fmla="*/ 28 w 56"/>
                <a:gd name="T1" fmla="*/ 113 h 113"/>
                <a:gd name="T2" fmla="*/ 28 w 56"/>
                <a:gd name="T3" fmla="*/ 113 h 113"/>
                <a:gd name="T4" fmla="*/ 22 w 56"/>
                <a:gd name="T5" fmla="*/ 112 h 113"/>
                <a:gd name="T6" fmla="*/ 17 w 56"/>
                <a:gd name="T7" fmla="*/ 111 h 113"/>
                <a:gd name="T8" fmla="*/ 12 w 56"/>
                <a:gd name="T9" fmla="*/ 108 h 113"/>
                <a:gd name="T10" fmla="*/ 8 w 56"/>
                <a:gd name="T11" fmla="*/ 105 h 113"/>
                <a:gd name="T12" fmla="*/ 5 w 56"/>
                <a:gd name="T13" fmla="*/ 100 h 113"/>
                <a:gd name="T14" fmla="*/ 2 w 56"/>
                <a:gd name="T15" fmla="*/ 96 h 113"/>
                <a:gd name="T16" fmla="*/ 1 w 56"/>
                <a:gd name="T17" fmla="*/ 90 h 113"/>
                <a:gd name="T18" fmla="*/ 0 w 56"/>
                <a:gd name="T19" fmla="*/ 85 h 113"/>
                <a:gd name="T20" fmla="*/ 0 w 56"/>
                <a:gd name="T21" fmla="*/ 29 h 113"/>
                <a:gd name="T22" fmla="*/ 0 w 56"/>
                <a:gd name="T23" fmla="*/ 29 h 113"/>
                <a:gd name="T24" fmla="*/ 1 w 56"/>
                <a:gd name="T25" fmla="*/ 22 h 113"/>
                <a:gd name="T26" fmla="*/ 2 w 56"/>
                <a:gd name="T27" fmla="*/ 17 h 113"/>
                <a:gd name="T28" fmla="*/ 5 w 56"/>
                <a:gd name="T29" fmla="*/ 12 h 113"/>
                <a:gd name="T30" fmla="*/ 8 w 56"/>
                <a:gd name="T31" fmla="*/ 8 h 113"/>
                <a:gd name="T32" fmla="*/ 12 w 56"/>
                <a:gd name="T33" fmla="*/ 4 h 113"/>
                <a:gd name="T34" fmla="*/ 17 w 56"/>
                <a:gd name="T35" fmla="*/ 2 h 113"/>
                <a:gd name="T36" fmla="*/ 22 w 56"/>
                <a:gd name="T37" fmla="*/ 0 h 113"/>
                <a:gd name="T38" fmla="*/ 28 w 56"/>
                <a:gd name="T39" fmla="*/ 0 h 113"/>
                <a:gd name="T40" fmla="*/ 28 w 56"/>
                <a:gd name="T41" fmla="*/ 0 h 113"/>
                <a:gd name="T42" fmla="*/ 34 w 56"/>
                <a:gd name="T43" fmla="*/ 0 h 113"/>
                <a:gd name="T44" fmla="*/ 39 w 56"/>
                <a:gd name="T45" fmla="*/ 2 h 113"/>
                <a:gd name="T46" fmla="*/ 44 w 56"/>
                <a:gd name="T47" fmla="*/ 4 h 113"/>
                <a:gd name="T48" fmla="*/ 48 w 56"/>
                <a:gd name="T49" fmla="*/ 8 h 113"/>
                <a:gd name="T50" fmla="*/ 51 w 56"/>
                <a:gd name="T51" fmla="*/ 12 h 113"/>
                <a:gd name="T52" fmla="*/ 54 w 56"/>
                <a:gd name="T53" fmla="*/ 17 h 113"/>
                <a:gd name="T54" fmla="*/ 56 w 56"/>
                <a:gd name="T55" fmla="*/ 22 h 113"/>
                <a:gd name="T56" fmla="*/ 56 w 56"/>
                <a:gd name="T57" fmla="*/ 29 h 113"/>
                <a:gd name="T58" fmla="*/ 56 w 56"/>
                <a:gd name="T59" fmla="*/ 85 h 113"/>
                <a:gd name="T60" fmla="*/ 56 w 56"/>
                <a:gd name="T61" fmla="*/ 85 h 113"/>
                <a:gd name="T62" fmla="*/ 56 w 56"/>
                <a:gd name="T63" fmla="*/ 90 h 113"/>
                <a:gd name="T64" fmla="*/ 54 w 56"/>
                <a:gd name="T65" fmla="*/ 96 h 113"/>
                <a:gd name="T66" fmla="*/ 51 w 56"/>
                <a:gd name="T67" fmla="*/ 100 h 113"/>
                <a:gd name="T68" fmla="*/ 48 w 56"/>
                <a:gd name="T69" fmla="*/ 105 h 113"/>
                <a:gd name="T70" fmla="*/ 44 w 56"/>
                <a:gd name="T71" fmla="*/ 108 h 113"/>
                <a:gd name="T72" fmla="*/ 39 w 56"/>
                <a:gd name="T73" fmla="*/ 111 h 113"/>
                <a:gd name="T74" fmla="*/ 34 w 56"/>
                <a:gd name="T75" fmla="*/ 112 h 113"/>
                <a:gd name="T76" fmla="*/ 28 w 56"/>
                <a:gd name="T77" fmla="*/ 113 h 113"/>
                <a:gd name="T78" fmla="*/ 28 w 56"/>
                <a:gd name="T7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113">
                  <a:moveTo>
                    <a:pt x="28" y="113"/>
                  </a:moveTo>
                  <a:lnTo>
                    <a:pt x="28" y="113"/>
                  </a:lnTo>
                  <a:lnTo>
                    <a:pt x="22" y="112"/>
                  </a:lnTo>
                  <a:lnTo>
                    <a:pt x="17" y="111"/>
                  </a:lnTo>
                  <a:lnTo>
                    <a:pt x="12" y="108"/>
                  </a:lnTo>
                  <a:lnTo>
                    <a:pt x="8" y="105"/>
                  </a:lnTo>
                  <a:lnTo>
                    <a:pt x="5" y="100"/>
                  </a:lnTo>
                  <a:lnTo>
                    <a:pt x="2" y="96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4" y="4"/>
                  </a:lnTo>
                  <a:lnTo>
                    <a:pt x="48" y="8"/>
                  </a:lnTo>
                  <a:lnTo>
                    <a:pt x="51" y="12"/>
                  </a:lnTo>
                  <a:lnTo>
                    <a:pt x="54" y="17"/>
                  </a:lnTo>
                  <a:lnTo>
                    <a:pt x="56" y="22"/>
                  </a:lnTo>
                  <a:lnTo>
                    <a:pt x="56" y="29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90"/>
                  </a:lnTo>
                  <a:lnTo>
                    <a:pt x="54" y="96"/>
                  </a:lnTo>
                  <a:lnTo>
                    <a:pt x="51" y="100"/>
                  </a:lnTo>
                  <a:lnTo>
                    <a:pt x="48" y="105"/>
                  </a:lnTo>
                  <a:lnTo>
                    <a:pt x="44" y="108"/>
                  </a:lnTo>
                  <a:lnTo>
                    <a:pt x="39" y="111"/>
                  </a:lnTo>
                  <a:lnTo>
                    <a:pt x="34" y="112"/>
                  </a:lnTo>
                  <a:lnTo>
                    <a:pt x="28" y="113"/>
                  </a:lnTo>
                  <a:lnTo>
                    <a:pt x="2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4">
              <a:extLst>
                <a:ext uri="{FF2B5EF4-FFF2-40B4-BE49-F238E27FC236}">
                  <a16:creationId xmlns:a16="http://schemas.microsoft.com/office/drawing/2014/main" id="{CC2FB483-976D-47FA-9CC4-BE11A5239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5" y="3338513"/>
              <a:ext cx="190500" cy="195263"/>
            </a:xfrm>
            <a:custGeom>
              <a:avLst/>
              <a:gdLst>
                <a:gd name="T0" fmla="*/ 269 w 722"/>
                <a:gd name="T1" fmla="*/ 737 h 737"/>
                <a:gd name="T2" fmla="*/ 252 w 722"/>
                <a:gd name="T3" fmla="*/ 724 h 737"/>
                <a:gd name="T4" fmla="*/ 247 w 722"/>
                <a:gd name="T5" fmla="*/ 665 h 737"/>
                <a:gd name="T6" fmla="*/ 169 w 722"/>
                <a:gd name="T7" fmla="*/ 629 h 737"/>
                <a:gd name="T8" fmla="*/ 85 w 722"/>
                <a:gd name="T9" fmla="*/ 560 h 737"/>
                <a:gd name="T10" fmla="*/ 27 w 722"/>
                <a:gd name="T11" fmla="*/ 471 h 737"/>
                <a:gd name="T12" fmla="*/ 1 w 722"/>
                <a:gd name="T13" fmla="*/ 369 h 737"/>
                <a:gd name="T14" fmla="*/ 2 w 722"/>
                <a:gd name="T15" fmla="*/ 307 h 737"/>
                <a:gd name="T16" fmla="*/ 16 w 722"/>
                <a:gd name="T17" fmla="*/ 240 h 737"/>
                <a:gd name="T18" fmla="*/ 43 w 722"/>
                <a:gd name="T19" fmla="*/ 179 h 737"/>
                <a:gd name="T20" fmla="*/ 81 w 722"/>
                <a:gd name="T21" fmla="*/ 124 h 737"/>
                <a:gd name="T22" fmla="*/ 131 w 722"/>
                <a:gd name="T23" fmla="*/ 78 h 737"/>
                <a:gd name="T24" fmla="*/ 188 w 722"/>
                <a:gd name="T25" fmla="*/ 41 h 737"/>
                <a:gd name="T26" fmla="*/ 253 w 722"/>
                <a:gd name="T27" fmla="*/ 15 h 737"/>
                <a:gd name="T28" fmla="*/ 324 w 722"/>
                <a:gd name="T29" fmla="*/ 1 h 737"/>
                <a:gd name="T30" fmla="*/ 379 w 722"/>
                <a:gd name="T31" fmla="*/ 0 h 737"/>
                <a:gd name="T32" fmla="*/ 450 w 722"/>
                <a:gd name="T33" fmla="*/ 10 h 737"/>
                <a:gd name="T34" fmla="*/ 517 w 722"/>
                <a:gd name="T35" fmla="*/ 33 h 737"/>
                <a:gd name="T36" fmla="*/ 576 w 722"/>
                <a:gd name="T37" fmla="*/ 68 h 737"/>
                <a:gd name="T38" fmla="*/ 628 w 722"/>
                <a:gd name="T39" fmla="*/ 112 h 737"/>
                <a:gd name="T40" fmla="*/ 669 w 722"/>
                <a:gd name="T41" fmla="*/ 165 h 737"/>
                <a:gd name="T42" fmla="*/ 700 w 722"/>
                <a:gd name="T43" fmla="*/ 224 h 737"/>
                <a:gd name="T44" fmla="*/ 717 w 722"/>
                <a:gd name="T45" fmla="*/ 290 h 737"/>
                <a:gd name="T46" fmla="*/ 722 w 722"/>
                <a:gd name="T47" fmla="*/ 343 h 737"/>
                <a:gd name="T48" fmla="*/ 704 w 722"/>
                <a:gd name="T49" fmla="*/ 447 h 737"/>
                <a:gd name="T50" fmla="*/ 653 w 722"/>
                <a:gd name="T51" fmla="*/ 540 h 737"/>
                <a:gd name="T52" fmla="*/ 574 w 722"/>
                <a:gd name="T53" fmla="*/ 614 h 737"/>
                <a:gd name="T54" fmla="*/ 473 w 722"/>
                <a:gd name="T55" fmla="*/ 665 h 737"/>
                <a:gd name="T56" fmla="*/ 471 w 722"/>
                <a:gd name="T57" fmla="*/ 719 h 737"/>
                <a:gd name="T58" fmla="*/ 456 w 722"/>
                <a:gd name="T59" fmla="*/ 735 h 737"/>
                <a:gd name="T60" fmla="*/ 304 w 722"/>
                <a:gd name="T61" fmla="*/ 680 h 737"/>
                <a:gd name="T62" fmla="*/ 418 w 722"/>
                <a:gd name="T63" fmla="*/ 640 h 737"/>
                <a:gd name="T64" fmla="*/ 426 w 722"/>
                <a:gd name="T65" fmla="*/ 623 h 737"/>
                <a:gd name="T66" fmla="*/ 438 w 722"/>
                <a:gd name="T67" fmla="*/ 616 h 737"/>
                <a:gd name="T68" fmla="*/ 530 w 722"/>
                <a:gd name="T69" fmla="*/ 576 h 737"/>
                <a:gd name="T70" fmla="*/ 602 w 722"/>
                <a:gd name="T71" fmla="*/ 513 h 737"/>
                <a:gd name="T72" fmla="*/ 648 w 722"/>
                <a:gd name="T73" fmla="*/ 432 h 737"/>
                <a:gd name="T74" fmla="*/ 664 w 722"/>
                <a:gd name="T75" fmla="*/ 343 h 737"/>
                <a:gd name="T76" fmla="*/ 661 w 722"/>
                <a:gd name="T77" fmla="*/ 299 h 737"/>
                <a:gd name="T78" fmla="*/ 646 w 722"/>
                <a:gd name="T79" fmla="*/ 245 h 737"/>
                <a:gd name="T80" fmla="*/ 621 w 722"/>
                <a:gd name="T81" fmla="*/ 194 h 737"/>
                <a:gd name="T82" fmla="*/ 585 w 722"/>
                <a:gd name="T83" fmla="*/ 151 h 737"/>
                <a:gd name="T84" fmla="*/ 542 w 722"/>
                <a:gd name="T85" fmla="*/ 113 h 737"/>
                <a:gd name="T86" fmla="*/ 492 w 722"/>
                <a:gd name="T87" fmla="*/ 85 h 737"/>
                <a:gd name="T88" fmla="*/ 436 w 722"/>
                <a:gd name="T89" fmla="*/ 66 h 737"/>
                <a:gd name="T90" fmla="*/ 376 w 722"/>
                <a:gd name="T91" fmla="*/ 57 h 737"/>
                <a:gd name="T92" fmla="*/ 329 w 722"/>
                <a:gd name="T93" fmla="*/ 58 h 737"/>
                <a:gd name="T94" fmla="*/ 270 w 722"/>
                <a:gd name="T95" fmla="*/ 70 h 737"/>
                <a:gd name="T96" fmla="*/ 216 w 722"/>
                <a:gd name="T97" fmla="*/ 91 h 737"/>
                <a:gd name="T98" fmla="*/ 167 w 722"/>
                <a:gd name="T99" fmla="*/ 121 h 737"/>
                <a:gd name="T100" fmla="*/ 126 w 722"/>
                <a:gd name="T101" fmla="*/ 161 h 737"/>
                <a:gd name="T102" fmla="*/ 92 w 722"/>
                <a:gd name="T103" fmla="*/ 206 h 737"/>
                <a:gd name="T104" fmla="*/ 69 w 722"/>
                <a:gd name="T105" fmla="*/ 258 h 737"/>
                <a:gd name="T106" fmla="*/ 57 w 722"/>
                <a:gd name="T107" fmla="*/ 313 h 737"/>
                <a:gd name="T108" fmla="*/ 57 w 722"/>
                <a:gd name="T109" fmla="*/ 366 h 737"/>
                <a:gd name="T110" fmla="*/ 81 w 722"/>
                <a:gd name="T111" fmla="*/ 454 h 737"/>
                <a:gd name="T112" fmla="*/ 135 w 722"/>
                <a:gd name="T113" fmla="*/ 530 h 737"/>
                <a:gd name="T114" fmla="*/ 213 w 722"/>
                <a:gd name="T115" fmla="*/ 589 h 737"/>
                <a:gd name="T116" fmla="*/ 282 w 722"/>
                <a:gd name="T117" fmla="*/ 616 h 737"/>
                <a:gd name="T118" fmla="*/ 298 w 722"/>
                <a:gd name="T119" fmla="*/ 627 h 737"/>
                <a:gd name="T120" fmla="*/ 304 w 722"/>
                <a:gd name="T121" fmla="*/ 64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737">
                  <a:moveTo>
                    <a:pt x="445" y="737"/>
                  </a:moveTo>
                  <a:lnTo>
                    <a:pt x="275" y="737"/>
                  </a:lnTo>
                  <a:lnTo>
                    <a:pt x="275" y="737"/>
                  </a:lnTo>
                  <a:lnTo>
                    <a:pt x="269" y="737"/>
                  </a:lnTo>
                  <a:lnTo>
                    <a:pt x="264" y="735"/>
                  </a:lnTo>
                  <a:lnTo>
                    <a:pt x="259" y="731"/>
                  </a:lnTo>
                  <a:lnTo>
                    <a:pt x="255" y="728"/>
                  </a:lnTo>
                  <a:lnTo>
                    <a:pt x="252" y="724"/>
                  </a:lnTo>
                  <a:lnTo>
                    <a:pt x="249" y="719"/>
                  </a:lnTo>
                  <a:lnTo>
                    <a:pt x="247" y="714"/>
                  </a:lnTo>
                  <a:lnTo>
                    <a:pt x="247" y="708"/>
                  </a:lnTo>
                  <a:lnTo>
                    <a:pt x="247" y="665"/>
                  </a:lnTo>
                  <a:lnTo>
                    <a:pt x="247" y="665"/>
                  </a:lnTo>
                  <a:lnTo>
                    <a:pt x="220" y="655"/>
                  </a:lnTo>
                  <a:lnTo>
                    <a:pt x="194" y="644"/>
                  </a:lnTo>
                  <a:lnTo>
                    <a:pt x="169" y="629"/>
                  </a:lnTo>
                  <a:lnTo>
                    <a:pt x="146" y="614"/>
                  </a:lnTo>
                  <a:lnTo>
                    <a:pt x="125" y="597"/>
                  </a:lnTo>
                  <a:lnTo>
                    <a:pt x="104" y="580"/>
                  </a:lnTo>
                  <a:lnTo>
                    <a:pt x="85" y="560"/>
                  </a:lnTo>
                  <a:lnTo>
                    <a:pt x="68" y="540"/>
                  </a:lnTo>
                  <a:lnTo>
                    <a:pt x="52" y="517"/>
                  </a:lnTo>
                  <a:lnTo>
                    <a:pt x="39" y="495"/>
                  </a:lnTo>
                  <a:lnTo>
                    <a:pt x="27" y="471"/>
                  </a:lnTo>
                  <a:lnTo>
                    <a:pt x="18" y="447"/>
                  </a:lnTo>
                  <a:lnTo>
                    <a:pt x="10" y="421"/>
                  </a:lnTo>
                  <a:lnTo>
                    <a:pt x="4" y="395"/>
                  </a:lnTo>
                  <a:lnTo>
                    <a:pt x="1" y="369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0" y="324"/>
                  </a:lnTo>
                  <a:lnTo>
                    <a:pt x="2" y="307"/>
                  </a:lnTo>
                  <a:lnTo>
                    <a:pt x="4" y="290"/>
                  </a:lnTo>
                  <a:lnTo>
                    <a:pt x="7" y="274"/>
                  </a:lnTo>
                  <a:lnTo>
                    <a:pt x="11" y="257"/>
                  </a:lnTo>
                  <a:lnTo>
                    <a:pt x="16" y="240"/>
                  </a:lnTo>
                  <a:lnTo>
                    <a:pt x="21" y="224"/>
                  </a:lnTo>
                  <a:lnTo>
                    <a:pt x="28" y="209"/>
                  </a:lnTo>
                  <a:lnTo>
                    <a:pt x="35" y="194"/>
                  </a:lnTo>
                  <a:lnTo>
                    <a:pt x="43" y="179"/>
                  </a:lnTo>
                  <a:lnTo>
                    <a:pt x="52" y="165"/>
                  </a:lnTo>
                  <a:lnTo>
                    <a:pt x="61" y="151"/>
                  </a:lnTo>
                  <a:lnTo>
                    <a:pt x="71" y="137"/>
                  </a:lnTo>
                  <a:lnTo>
                    <a:pt x="81" y="124"/>
                  </a:lnTo>
                  <a:lnTo>
                    <a:pt x="93" y="112"/>
                  </a:lnTo>
                  <a:lnTo>
                    <a:pt x="106" y="100"/>
                  </a:lnTo>
                  <a:lnTo>
                    <a:pt x="118" y="89"/>
                  </a:lnTo>
                  <a:lnTo>
                    <a:pt x="131" y="78"/>
                  </a:lnTo>
                  <a:lnTo>
                    <a:pt x="144" y="68"/>
                  </a:lnTo>
                  <a:lnTo>
                    <a:pt x="158" y="59"/>
                  </a:lnTo>
                  <a:lnTo>
                    <a:pt x="173" y="50"/>
                  </a:lnTo>
                  <a:lnTo>
                    <a:pt x="188" y="41"/>
                  </a:lnTo>
                  <a:lnTo>
                    <a:pt x="204" y="33"/>
                  </a:lnTo>
                  <a:lnTo>
                    <a:pt x="220" y="26"/>
                  </a:lnTo>
                  <a:lnTo>
                    <a:pt x="236" y="20"/>
                  </a:lnTo>
                  <a:lnTo>
                    <a:pt x="253" y="15"/>
                  </a:lnTo>
                  <a:lnTo>
                    <a:pt x="270" y="10"/>
                  </a:lnTo>
                  <a:lnTo>
                    <a:pt x="287" y="7"/>
                  </a:lnTo>
                  <a:lnTo>
                    <a:pt x="306" y="4"/>
                  </a:lnTo>
                  <a:lnTo>
                    <a:pt x="324" y="1"/>
                  </a:lnTo>
                  <a:lnTo>
                    <a:pt x="342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79" y="0"/>
                  </a:lnTo>
                  <a:lnTo>
                    <a:pt x="398" y="1"/>
                  </a:lnTo>
                  <a:lnTo>
                    <a:pt x="416" y="4"/>
                  </a:lnTo>
                  <a:lnTo>
                    <a:pt x="433" y="7"/>
                  </a:lnTo>
                  <a:lnTo>
                    <a:pt x="450" y="10"/>
                  </a:lnTo>
                  <a:lnTo>
                    <a:pt x="467" y="15"/>
                  </a:lnTo>
                  <a:lnTo>
                    <a:pt x="484" y="20"/>
                  </a:lnTo>
                  <a:lnTo>
                    <a:pt x="501" y="26"/>
                  </a:lnTo>
                  <a:lnTo>
                    <a:pt x="517" y="33"/>
                  </a:lnTo>
                  <a:lnTo>
                    <a:pt x="532" y="41"/>
                  </a:lnTo>
                  <a:lnTo>
                    <a:pt x="547" y="50"/>
                  </a:lnTo>
                  <a:lnTo>
                    <a:pt x="562" y="59"/>
                  </a:lnTo>
                  <a:lnTo>
                    <a:pt x="576" y="68"/>
                  </a:lnTo>
                  <a:lnTo>
                    <a:pt x="589" y="78"/>
                  </a:lnTo>
                  <a:lnTo>
                    <a:pt x="603" y="89"/>
                  </a:lnTo>
                  <a:lnTo>
                    <a:pt x="616" y="100"/>
                  </a:lnTo>
                  <a:lnTo>
                    <a:pt x="628" y="112"/>
                  </a:lnTo>
                  <a:lnTo>
                    <a:pt x="639" y="124"/>
                  </a:lnTo>
                  <a:lnTo>
                    <a:pt x="649" y="137"/>
                  </a:lnTo>
                  <a:lnTo>
                    <a:pt x="659" y="151"/>
                  </a:lnTo>
                  <a:lnTo>
                    <a:pt x="669" y="165"/>
                  </a:lnTo>
                  <a:lnTo>
                    <a:pt x="677" y="179"/>
                  </a:lnTo>
                  <a:lnTo>
                    <a:pt x="685" y="194"/>
                  </a:lnTo>
                  <a:lnTo>
                    <a:pt x="692" y="209"/>
                  </a:lnTo>
                  <a:lnTo>
                    <a:pt x="700" y="224"/>
                  </a:lnTo>
                  <a:lnTo>
                    <a:pt x="705" y="240"/>
                  </a:lnTo>
                  <a:lnTo>
                    <a:pt x="710" y="257"/>
                  </a:lnTo>
                  <a:lnTo>
                    <a:pt x="714" y="274"/>
                  </a:lnTo>
                  <a:lnTo>
                    <a:pt x="717" y="290"/>
                  </a:lnTo>
                  <a:lnTo>
                    <a:pt x="720" y="307"/>
                  </a:lnTo>
                  <a:lnTo>
                    <a:pt x="721" y="324"/>
                  </a:lnTo>
                  <a:lnTo>
                    <a:pt x="722" y="343"/>
                  </a:lnTo>
                  <a:lnTo>
                    <a:pt x="722" y="343"/>
                  </a:lnTo>
                  <a:lnTo>
                    <a:pt x="720" y="369"/>
                  </a:lnTo>
                  <a:lnTo>
                    <a:pt x="717" y="395"/>
                  </a:lnTo>
                  <a:lnTo>
                    <a:pt x="711" y="421"/>
                  </a:lnTo>
                  <a:lnTo>
                    <a:pt x="704" y="447"/>
                  </a:lnTo>
                  <a:lnTo>
                    <a:pt x="693" y="471"/>
                  </a:lnTo>
                  <a:lnTo>
                    <a:pt x="681" y="495"/>
                  </a:lnTo>
                  <a:lnTo>
                    <a:pt x="668" y="517"/>
                  </a:lnTo>
                  <a:lnTo>
                    <a:pt x="653" y="540"/>
                  </a:lnTo>
                  <a:lnTo>
                    <a:pt x="636" y="560"/>
                  </a:lnTo>
                  <a:lnTo>
                    <a:pt x="617" y="580"/>
                  </a:lnTo>
                  <a:lnTo>
                    <a:pt x="596" y="597"/>
                  </a:lnTo>
                  <a:lnTo>
                    <a:pt x="574" y="614"/>
                  </a:lnTo>
                  <a:lnTo>
                    <a:pt x="551" y="629"/>
                  </a:lnTo>
                  <a:lnTo>
                    <a:pt x="527" y="644"/>
                  </a:lnTo>
                  <a:lnTo>
                    <a:pt x="501" y="655"/>
                  </a:lnTo>
                  <a:lnTo>
                    <a:pt x="473" y="665"/>
                  </a:lnTo>
                  <a:lnTo>
                    <a:pt x="473" y="708"/>
                  </a:lnTo>
                  <a:lnTo>
                    <a:pt x="473" y="708"/>
                  </a:lnTo>
                  <a:lnTo>
                    <a:pt x="473" y="714"/>
                  </a:lnTo>
                  <a:lnTo>
                    <a:pt x="471" y="719"/>
                  </a:lnTo>
                  <a:lnTo>
                    <a:pt x="469" y="724"/>
                  </a:lnTo>
                  <a:lnTo>
                    <a:pt x="465" y="728"/>
                  </a:lnTo>
                  <a:lnTo>
                    <a:pt x="461" y="731"/>
                  </a:lnTo>
                  <a:lnTo>
                    <a:pt x="456" y="735"/>
                  </a:lnTo>
                  <a:lnTo>
                    <a:pt x="451" y="737"/>
                  </a:lnTo>
                  <a:lnTo>
                    <a:pt x="445" y="737"/>
                  </a:lnTo>
                  <a:lnTo>
                    <a:pt x="445" y="737"/>
                  </a:lnTo>
                  <a:close/>
                  <a:moveTo>
                    <a:pt x="304" y="680"/>
                  </a:moveTo>
                  <a:lnTo>
                    <a:pt x="417" y="680"/>
                  </a:lnTo>
                  <a:lnTo>
                    <a:pt x="417" y="645"/>
                  </a:lnTo>
                  <a:lnTo>
                    <a:pt x="417" y="645"/>
                  </a:lnTo>
                  <a:lnTo>
                    <a:pt x="418" y="640"/>
                  </a:lnTo>
                  <a:lnTo>
                    <a:pt x="419" y="634"/>
                  </a:lnTo>
                  <a:lnTo>
                    <a:pt x="421" y="630"/>
                  </a:lnTo>
                  <a:lnTo>
                    <a:pt x="423" y="627"/>
                  </a:lnTo>
                  <a:lnTo>
                    <a:pt x="426" y="623"/>
                  </a:lnTo>
                  <a:lnTo>
                    <a:pt x="430" y="620"/>
                  </a:lnTo>
                  <a:lnTo>
                    <a:pt x="434" y="618"/>
                  </a:lnTo>
                  <a:lnTo>
                    <a:pt x="438" y="616"/>
                  </a:lnTo>
                  <a:lnTo>
                    <a:pt x="438" y="616"/>
                  </a:lnTo>
                  <a:lnTo>
                    <a:pt x="462" y="609"/>
                  </a:lnTo>
                  <a:lnTo>
                    <a:pt x="486" y="600"/>
                  </a:lnTo>
                  <a:lnTo>
                    <a:pt x="509" y="589"/>
                  </a:lnTo>
                  <a:lnTo>
                    <a:pt x="530" y="576"/>
                  </a:lnTo>
                  <a:lnTo>
                    <a:pt x="550" y="562"/>
                  </a:lnTo>
                  <a:lnTo>
                    <a:pt x="568" y="547"/>
                  </a:lnTo>
                  <a:lnTo>
                    <a:pt x="585" y="530"/>
                  </a:lnTo>
                  <a:lnTo>
                    <a:pt x="602" y="513"/>
                  </a:lnTo>
                  <a:lnTo>
                    <a:pt x="616" y="494"/>
                  </a:lnTo>
                  <a:lnTo>
                    <a:pt x="628" y="475"/>
                  </a:lnTo>
                  <a:lnTo>
                    <a:pt x="639" y="454"/>
                  </a:lnTo>
                  <a:lnTo>
                    <a:pt x="648" y="432"/>
                  </a:lnTo>
                  <a:lnTo>
                    <a:pt x="655" y="411"/>
                  </a:lnTo>
                  <a:lnTo>
                    <a:pt x="660" y="389"/>
                  </a:lnTo>
                  <a:lnTo>
                    <a:pt x="663" y="366"/>
                  </a:lnTo>
                  <a:lnTo>
                    <a:pt x="664" y="343"/>
                  </a:lnTo>
                  <a:lnTo>
                    <a:pt x="664" y="343"/>
                  </a:lnTo>
                  <a:lnTo>
                    <a:pt x="664" y="327"/>
                  </a:lnTo>
                  <a:lnTo>
                    <a:pt x="663" y="313"/>
                  </a:lnTo>
                  <a:lnTo>
                    <a:pt x="661" y="299"/>
                  </a:lnTo>
                  <a:lnTo>
                    <a:pt x="658" y="285"/>
                  </a:lnTo>
                  <a:lnTo>
                    <a:pt x="655" y="271"/>
                  </a:lnTo>
                  <a:lnTo>
                    <a:pt x="651" y="258"/>
                  </a:lnTo>
                  <a:lnTo>
                    <a:pt x="646" y="245"/>
                  </a:lnTo>
                  <a:lnTo>
                    <a:pt x="641" y="231"/>
                  </a:lnTo>
                  <a:lnTo>
                    <a:pt x="635" y="218"/>
                  </a:lnTo>
                  <a:lnTo>
                    <a:pt x="628" y="206"/>
                  </a:lnTo>
                  <a:lnTo>
                    <a:pt x="621" y="194"/>
                  </a:lnTo>
                  <a:lnTo>
                    <a:pt x="613" y="183"/>
                  </a:lnTo>
                  <a:lnTo>
                    <a:pt x="605" y="172"/>
                  </a:lnTo>
                  <a:lnTo>
                    <a:pt x="595" y="161"/>
                  </a:lnTo>
                  <a:lnTo>
                    <a:pt x="585" y="151"/>
                  </a:lnTo>
                  <a:lnTo>
                    <a:pt x="575" y="140"/>
                  </a:lnTo>
                  <a:lnTo>
                    <a:pt x="565" y="130"/>
                  </a:lnTo>
                  <a:lnTo>
                    <a:pt x="554" y="121"/>
                  </a:lnTo>
                  <a:lnTo>
                    <a:pt x="542" y="113"/>
                  </a:lnTo>
                  <a:lnTo>
                    <a:pt x="530" y="105"/>
                  </a:lnTo>
                  <a:lnTo>
                    <a:pt x="518" y="98"/>
                  </a:lnTo>
                  <a:lnTo>
                    <a:pt x="506" y="91"/>
                  </a:lnTo>
                  <a:lnTo>
                    <a:pt x="492" y="85"/>
                  </a:lnTo>
                  <a:lnTo>
                    <a:pt x="478" y="79"/>
                  </a:lnTo>
                  <a:lnTo>
                    <a:pt x="465" y="74"/>
                  </a:lnTo>
                  <a:lnTo>
                    <a:pt x="451" y="70"/>
                  </a:lnTo>
                  <a:lnTo>
                    <a:pt x="436" y="66"/>
                  </a:lnTo>
                  <a:lnTo>
                    <a:pt x="422" y="63"/>
                  </a:lnTo>
                  <a:lnTo>
                    <a:pt x="407" y="60"/>
                  </a:lnTo>
                  <a:lnTo>
                    <a:pt x="391" y="58"/>
                  </a:lnTo>
                  <a:lnTo>
                    <a:pt x="376" y="57"/>
                  </a:lnTo>
                  <a:lnTo>
                    <a:pt x="360" y="57"/>
                  </a:lnTo>
                  <a:lnTo>
                    <a:pt x="360" y="57"/>
                  </a:lnTo>
                  <a:lnTo>
                    <a:pt x="345" y="57"/>
                  </a:lnTo>
                  <a:lnTo>
                    <a:pt x="329" y="58"/>
                  </a:lnTo>
                  <a:lnTo>
                    <a:pt x="314" y="60"/>
                  </a:lnTo>
                  <a:lnTo>
                    <a:pt x="299" y="63"/>
                  </a:lnTo>
                  <a:lnTo>
                    <a:pt x="284" y="66"/>
                  </a:lnTo>
                  <a:lnTo>
                    <a:pt x="270" y="70"/>
                  </a:lnTo>
                  <a:lnTo>
                    <a:pt x="256" y="74"/>
                  </a:lnTo>
                  <a:lnTo>
                    <a:pt x="242" y="79"/>
                  </a:lnTo>
                  <a:lnTo>
                    <a:pt x="229" y="85"/>
                  </a:lnTo>
                  <a:lnTo>
                    <a:pt x="216" y="91"/>
                  </a:lnTo>
                  <a:lnTo>
                    <a:pt x="203" y="98"/>
                  </a:lnTo>
                  <a:lnTo>
                    <a:pt x="190" y="105"/>
                  </a:lnTo>
                  <a:lnTo>
                    <a:pt x="178" y="113"/>
                  </a:lnTo>
                  <a:lnTo>
                    <a:pt x="167" y="121"/>
                  </a:lnTo>
                  <a:lnTo>
                    <a:pt x="156" y="130"/>
                  </a:lnTo>
                  <a:lnTo>
                    <a:pt x="145" y="140"/>
                  </a:lnTo>
                  <a:lnTo>
                    <a:pt x="135" y="151"/>
                  </a:lnTo>
                  <a:lnTo>
                    <a:pt x="126" y="161"/>
                  </a:lnTo>
                  <a:lnTo>
                    <a:pt x="117" y="172"/>
                  </a:lnTo>
                  <a:lnTo>
                    <a:pt x="108" y="183"/>
                  </a:lnTo>
                  <a:lnTo>
                    <a:pt x="101" y="194"/>
                  </a:lnTo>
                  <a:lnTo>
                    <a:pt x="92" y="206"/>
                  </a:lnTo>
                  <a:lnTo>
                    <a:pt x="86" y="218"/>
                  </a:lnTo>
                  <a:lnTo>
                    <a:pt x="80" y="231"/>
                  </a:lnTo>
                  <a:lnTo>
                    <a:pt x="74" y="245"/>
                  </a:lnTo>
                  <a:lnTo>
                    <a:pt x="69" y="258"/>
                  </a:lnTo>
                  <a:lnTo>
                    <a:pt x="65" y="271"/>
                  </a:lnTo>
                  <a:lnTo>
                    <a:pt x="62" y="285"/>
                  </a:lnTo>
                  <a:lnTo>
                    <a:pt x="59" y="299"/>
                  </a:lnTo>
                  <a:lnTo>
                    <a:pt x="57" y="313"/>
                  </a:lnTo>
                  <a:lnTo>
                    <a:pt x="56" y="327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57" y="366"/>
                  </a:lnTo>
                  <a:lnTo>
                    <a:pt x="60" y="389"/>
                  </a:lnTo>
                  <a:lnTo>
                    <a:pt x="65" y="411"/>
                  </a:lnTo>
                  <a:lnTo>
                    <a:pt x="72" y="432"/>
                  </a:lnTo>
                  <a:lnTo>
                    <a:pt x="81" y="454"/>
                  </a:lnTo>
                  <a:lnTo>
                    <a:pt x="92" y="475"/>
                  </a:lnTo>
                  <a:lnTo>
                    <a:pt x="105" y="494"/>
                  </a:lnTo>
                  <a:lnTo>
                    <a:pt x="120" y="513"/>
                  </a:lnTo>
                  <a:lnTo>
                    <a:pt x="135" y="530"/>
                  </a:lnTo>
                  <a:lnTo>
                    <a:pt x="152" y="547"/>
                  </a:lnTo>
                  <a:lnTo>
                    <a:pt x="171" y="562"/>
                  </a:lnTo>
                  <a:lnTo>
                    <a:pt x="190" y="576"/>
                  </a:lnTo>
                  <a:lnTo>
                    <a:pt x="213" y="589"/>
                  </a:lnTo>
                  <a:lnTo>
                    <a:pt x="235" y="600"/>
                  </a:lnTo>
                  <a:lnTo>
                    <a:pt x="258" y="609"/>
                  </a:lnTo>
                  <a:lnTo>
                    <a:pt x="282" y="616"/>
                  </a:lnTo>
                  <a:lnTo>
                    <a:pt x="282" y="616"/>
                  </a:lnTo>
                  <a:lnTo>
                    <a:pt x="287" y="618"/>
                  </a:lnTo>
                  <a:lnTo>
                    <a:pt x="291" y="620"/>
                  </a:lnTo>
                  <a:lnTo>
                    <a:pt x="294" y="623"/>
                  </a:lnTo>
                  <a:lnTo>
                    <a:pt x="298" y="627"/>
                  </a:lnTo>
                  <a:lnTo>
                    <a:pt x="301" y="630"/>
                  </a:lnTo>
                  <a:lnTo>
                    <a:pt x="303" y="634"/>
                  </a:lnTo>
                  <a:lnTo>
                    <a:pt x="304" y="640"/>
                  </a:lnTo>
                  <a:lnTo>
                    <a:pt x="304" y="645"/>
                  </a:lnTo>
                  <a:lnTo>
                    <a:pt x="304" y="6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322E4D-26E9-4B38-A831-1AE7515D5B4C}"/>
              </a:ext>
            </a:extLst>
          </p:cNvPr>
          <p:cNvGrpSpPr/>
          <p:nvPr/>
        </p:nvGrpSpPr>
        <p:grpSpPr>
          <a:xfrm>
            <a:off x="7535630" y="2870263"/>
            <a:ext cx="3814995" cy="2451209"/>
            <a:chOff x="8002355" y="2799924"/>
            <a:chExt cx="3814995" cy="2451209"/>
          </a:xfrm>
        </p:grpSpPr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636FE160-B02D-48F1-BEBF-F6A9079B7F63}"/>
                </a:ext>
              </a:extLst>
            </p:cNvPr>
            <p:cNvSpPr txBox="1">
              <a:spLocks/>
            </p:cNvSpPr>
            <p:nvPr/>
          </p:nvSpPr>
          <p:spPr>
            <a:xfrm>
              <a:off x="8002355" y="2799924"/>
              <a:ext cx="381499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400"/>
                </a:spcBef>
                <a:buNone/>
              </a:pPr>
              <a:r>
                <a:rPr lang="en-US" sz="1000" dirty="0"/>
  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  </a: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E2922CBA-B793-487B-BD8C-7EB3EFC36613}"/>
                </a:ext>
              </a:extLst>
            </p:cNvPr>
            <p:cNvSpPr txBox="1">
              <a:spLocks/>
            </p:cNvSpPr>
            <p:nvPr/>
          </p:nvSpPr>
          <p:spPr>
            <a:xfrm>
              <a:off x="8002355" y="3717753"/>
              <a:ext cx="381499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400"/>
                </a:spcBef>
                <a:buNone/>
              </a:pPr>
              <a:r>
                <a:rPr lang="en-US" sz="1000" dirty="0"/>
  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  </a: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C180C40A-E046-47CD-A791-8D2F1675DDAF}"/>
                </a:ext>
              </a:extLst>
            </p:cNvPr>
            <p:cNvSpPr txBox="1">
              <a:spLocks/>
            </p:cNvSpPr>
            <p:nvPr/>
          </p:nvSpPr>
          <p:spPr>
            <a:xfrm>
              <a:off x="8002355" y="4635580"/>
              <a:ext cx="381499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400"/>
                </a:spcBef>
                <a:buNone/>
              </a:pPr>
              <a:r>
                <a:rPr lang="en-US" sz="1000" dirty="0"/>
  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F4BBAA9-B481-4924-8318-5CAD23AC3E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02355" y="3566615"/>
              <a:ext cx="381499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BE1997D-4EBD-4800-A204-FC5685E0B4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02355" y="4484444"/>
              <a:ext cx="381499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3DE874-EE3B-4D18-8C0F-B74FEC2A83E9}"/>
              </a:ext>
            </a:extLst>
          </p:cNvPr>
          <p:cNvGrpSpPr/>
          <p:nvPr/>
        </p:nvGrpSpPr>
        <p:grpSpPr>
          <a:xfrm>
            <a:off x="1187607" y="5811414"/>
            <a:ext cx="3973188" cy="216406"/>
            <a:chOff x="1022109" y="5130800"/>
            <a:chExt cx="3973188" cy="21640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D627E41-8565-4152-9367-B7E08F992D80}"/>
                </a:ext>
              </a:extLst>
            </p:cNvPr>
            <p:cNvSpPr/>
            <p:nvPr/>
          </p:nvSpPr>
          <p:spPr>
            <a:xfrm>
              <a:off x="1022109" y="5130800"/>
              <a:ext cx="216406" cy="216406"/>
            </a:xfrm>
            <a:prstGeom prst="ellipse">
              <a:avLst/>
            </a:prstGeom>
            <a:solidFill>
              <a:srgbClr val="F2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9921819-2353-41EF-9732-1407FA83B4F6}"/>
                </a:ext>
              </a:extLst>
            </p:cNvPr>
            <p:cNvSpPr/>
            <p:nvPr/>
          </p:nvSpPr>
          <p:spPr>
            <a:xfrm>
              <a:off x="2115398" y="5130800"/>
              <a:ext cx="216406" cy="21640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9D930C-6184-40D1-85EE-C8BF92B8ACD3}"/>
                </a:ext>
              </a:extLst>
            </p:cNvPr>
            <p:cNvSpPr/>
            <p:nvPr/>
          </p:nvSpPr>
          <p:spPr>
            <a:xfrm>
              <a:off x="3210291" y="5130800"/>
              <a:ext cx="216406" cy="2164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547BCE-6966-496E-9C47-5AAAB1214643}"/>
                </a:ext>
              </a:extLst>
            </p:cNvPr>
            <p:cNvSpPr/>
            <p:nvPr/>
          </p:nvSpPr>
          <p:spPr>
            <a:xfrm>
              <a:off x="4183355" y="5130800"/>
              <a:ext cx="216406" cy="2164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A00E60F-E022-4504-897F-F78680484A51}"/>
                </a:ext>
              </a:extLst>
            </p:cNvPr>
            <p:cNvSpPr txBox="1">
              <a:spLocks/>
            </p:cNvSpPr>
            <p:nvPr/>
          </p:nvSpPr>
          <p:spPr>
            <a:xfrm>
              <a:off x="1345135" y="5169754"/>
              <a:ext cx="663643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Responsible</a:t>
              </a: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DB8C8D8C-47E2-47E8-9FF6-31B2425F7A8B}"/>
                </a:ext>
              </a:extLst>
            </p:cNvPr>
            <p:cNvSpPr txBox="1">
              <a:spLocks/>
            </p:cNvSpPr>
            <p:nvPr/>
          </p:nvSpPr>
          <p:spPr>
            <a:xfrm>
              <a:off x="2438424" y="5169754"/>
              <a:ext cx="665247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Accountable</a:t>
              </a:r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7565C5A9-B525-41C6-AE39-7EB936A77B4A}"/>
                </a:ext>
              </a:extLst>
            </p:cNvPr>
            <p:cNvSpPr txBox="1">
              <a:spLocks/>
            </p:cNvSpPr>
            <p:nvPr/>
          </p:nvSpPr>
          <p:spPr>
            <a:xfrm>
              <a:off x="3533317" y="5169754"/>
              <a:ext cx="543418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Consulted</a:t>
              </a: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2D2818D6-5577-4ACB-BF86-71CB9C409E2B}"/>
                </a:ext>
              </a:extLst>
            </p:cNvPr>
            <p:cNvSpPr txBox="1">
              <a:spLocks/>
            </p:cNvSpPr>
            <p:nvPr/>
          </p:nvSpPr>
          <p:spPr>
            <a:xfrm>
              <a:off x="4506381" y="5169754"/>
              <a:ext cx="488916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Informed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9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45B65128-708D-4726-AB9E-FFCC2A2E3D01}"/>
              </a:ext>
            </a:extLst>
          </p:cNvPr>
          <p:cNvSpPr/>
          <p:nvPr/>
        </p:nvSpPr>
        <p:spPr>
          <a:xfrm>
            <a:off x="4510454" y="2124808"/>
            <a:ext cx="3171092" cy="3171092"/>
          </a:xfrm>
          <a:prstGeom prst="ellipse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F5A21E-9BD8-47EC-A5FF-AD51543537A1}"/>
              </a:ext>
            </a:extLst>
          </p:cNvPr>
          <p:cNvSpPr/>
          <p:nvPr/>
        </p:nvSpPr>
        <p:spPr>
          <a:xfrm>
            <a:off x="3965124" y="0"/>
            <a:ext cx="4272096" cy="3746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FFDE5-D8FD-4338-8503-7EF35C5B4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is simply dummy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46B5C-31A2-4BB0-8C39-78661867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4BC-4EC1-486E-BC01-060702DBD026}" type="datetime7">
              <a:rPr lang="en-US" smtClean="0"/>
              <a:t>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C6F0A-E323-40EF-90C0-453CEB4C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Your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D0751-F694-4462-88FE-8AF9892D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F774-AFB9-4ACA-8096-2262832C063F}" type="slidenum">
              <a:rPr lang="en-US" smtClean="0"/>
              <a:t>8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24CC6EA-74F1-4528-9DA6-9A7A220C54D5}"/>
              </a:ext>
            </a:extLst>
          </p:cNvPr>
          <p:cNvGrpSpPr/>
          <p:nvPr/>
        </p:nvGrpSpPr>
        <p:grpSpPr>
          <a:xfrm>
            <a:off x="4773246" y="2387600"/>
            <a:ext cx="2645508" cy="2645508"/>
            <a:chOff x="4731169" y="2345523"/>
            <a:chExt cx="2729662" cy="2729662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6ED18BDC-2A37-4E69-BF36-995365894BE7}"/>
                </a:ext>
              </a:extLst>
            </p:cNvPr>
            <p:cNvSpPr txBox="1">
              <a:spLocks/>
            </p:cNvSpPr>
            <p:nvPr/>
          </p:nvSpPr>
          <p:spPr>
            <a:xfrm rot="2710908">
              <a:off x="4731182" y="2345523"/>
              <a:ext cx="2729636" cy="2729662"/>
            </a:xfrm>
            <a:prstGeom prst="rect">
              <a:avLst/>
            </a:prstGeom>
            <a:effectLst/>
          </p:spPr>
          <p:txBody>
            <a:bodyPr vert="horz" wrap="none" lIns="0" tIns="0" rIns="0" bIns="0" rtlCol="0" anchor="ctr">
              <a:prstTxWarp prst="textArchUp">
                <a:avLst/>
              </a:prstTxWarp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rgbClr val="40404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F2293A"/>
                  </a:solidFill>
                </a:rPr>
                <a:t>I</a:t>
              </a:r>
              <a:r>
                <a:rPr lang="en-US" sz="1400" dirty="0">
                  <a:solidFill>
                    <a:schemeClr val="tx1"/>
                  </a:solidFill>
                </a:rPr>
                <a:t>nformed</a:t>
              </a: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A0DB3CB6-DE18-46D7-A9B5-ED82B40932ED}"/>
                </a:ext>
              </a:extLst>
            </p:cNvPr>
            <p:cNvSpPr txBox="1">
              <a:spLocks/>
            </p:cNvSpPr>
            <p:nvPr/>
          </p:nvSpPr>
          <p:spPr>
            <a:xfrm rot="18835301">
              <a:off x="4731182" y="2345523"/>
              <a:ext cx="2729636" cy="2729662"/>
            </a:xfrm>
            <a:prstGeom prst="rect">
              <a:avLst/>
            </a:prstGeom>
            <a:effectLst/>
          </p:spPr>
          <p:txBody>
            <a:bodyPr vert="horz" wrap="none" lIns="0" tIns="0" rIns="0" bIns="0" rtlCol="0" anchor="ctr">
              <a:prstTxWarp prst="textArchUp">
                <a:avLst/>
              </a:prstTxWarp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rgbClr val="40404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F2293A"/>
                  </a:solidFill>
                </a:rPr>
                <a:t>R</a:t>
              </a:r>
              <a:r>
                <a:rPr lang="en-US" sz="1400" dirty="0">
                  <a:solidFill>
                    <a:schemeClr val="tx1"/>
                  </a:solidFill>
                </a:rPr>
                <a:t>esponsibility</a:t>
              </a: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63DF76D9-6DE0-491B-99A6-477F18EA769D}"/>
                </a:ext>
              </a:extLst>
            </p:cNvPr>
            <p:cNvSpPr txBox="1">
              <a:spLocks/>
            </p:cNvSpPr>
            <p:nvPr/>
          </p:nvSpPr>
          <p:spPr>
            <a:xfrm rot="13500000" flipH="1" flipV="1">
              <a:off x="4731182" y="2345523"/>
              <a:ext cx="2729636" cy="2729662"/>
            </a:xfrm>
            <a:prstGeom prst="rect">
              <a:avLst/>
            </a:prstGeom>
            <a:effectLst/>
          </p:spPr>
          <p:txBody>
            <a:bodyPr vert="horz" wrap="none" lIns="0" tIns="0" rIns="0" bIns="0" rtlCol="0" anchor="ctr">
              <a:prstTxWarp prst="textArchDown">
                <a:avLst/>
              </a:prstTxWarp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rgbClr val="40404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F2293A"/>
                  </a:solidFill>
                </a:rPr>
                <a:t>A</a:t>
              </a:r>
              <a:r>
                <a:rPr lang="en-US" sz="1400" dirty="0">
                  <a:solidFill>
                    <a:schemeClr val="tx1"/>
                  </a:solidFill>
                </a:rPr>
                <a:t>ccountable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AA6A2CC1-C6E8-4F60-9D72-7AD47CB0AFC2}"/>
                </a:ext>
              </a:extLst>
            </p:cNvPr>
            <p:cNvSpPr txBox="1">
              <a:spLocks/>
            </p:cNvSpPr>
            <p:nvPr/>
          </p:nvSpPr>
          <p:spPr>
            <a:xfrm rot="8100000" flipH="1" flipV="1">
              <a:off x="4731182" y="2345523"/>
              <a:ext cx="2729636" cy="2729662"/>
            </a:xfrm>
            <a:prstGeom prst="rect">
              <a:avLst/>
            </a:prstGeom>
            <a:effectLst/>
          </p:spPr>
          <p:txBody>
            <a:bodyPr vert="horz" wrap="none" lIns="0" tIns="0" rIns="0" bIns="0" rtlCol="0" anchor="ctr">
              <a:prstTxWarp prst="textArchDown">
                <a:avLst/>
              </a:prstTxWarp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rgbClr val="40404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F2293A"/>
                  </a:solidFill>
                </a:rPr>
                <a:t>C</a:t>
              </a:r>
              <a:r>
                <a:rPr lang="en-US" sz="1400" dirty="0">
                  <a:solidFill>
                    <a:schemeClr val="tx1"/>
                  </a:solidFill>
                </a:rPr>
                <a:t>onsulted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5B1196-076E-4DFC-9693-9161A49A2B4B}"/>
              </a:ext>
            </a:extLst>
          </p:cNvPr>
          <p:cNvSpPr txBox="1">
            <a:spLocks/>
          </p:cNvSpPr>
          <p:nvPr/>
        </p:nvSpPr>
        <p:spPr>
          <a:xfrm>
            <a:off x="7847764" y="2609006"/>
            <a:ext cx="374416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847BF63-56C4-45AC-8C55-480D6BFE5B53}"/>
              </a:ext>
            </a:extLst>
          </p:cNvPr>
          <p:cNvSpPr txBox="1">
            <a:spLocks/>
          </p:cNvSpPr>
          <p:nvPr/>
        </p:nvSpPr>
        <p:spPr>
          <a:xfrm>
            <a:off x="600074" y="2609006"/>
            <a:ext cx="374416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0890C5C-6E68-4FA4-80BE-12F7D97544C0}"/>
              </a:ext>
            </a:extLst>
          </p:cNvPr>
          <p:cNvSpPr txBox="1">
            <a:spLocks/>
          </p:cNvSpPr>
          <p:nvPr/>
        </p:nvSpPr>
        <p:spPr>
          <a:xfrm>
            <a:off x="7847764" y="4417950"/>
            <a:ext cx="374416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0088AE3-7AC5-4453-8E92-33201EC85027}"/>
              </a:ext>
            </a:extLst>
          </p:cNvPr>
          <p:cNvSpPr txBox="1">
            <a:spLocks/>
          </p:cNvSpPr>
          <p:nvPr/>
        </p:nvSpPr>
        <p:spPr>
          <a:xfrm>
            <a:off x="600074" y="4417950"/>
            <a:ext cx="374416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D3B17F-0AC7-476C-BF66-06A4082F2EB1}"/>
              </a:ext>
            </a:extLst>
          </p:cNvPr>
          <p:cNvSpPr/>
          <p:nvPr/>
        </p:nvSpPr>
        <p:spPr>
          <a:xfrm rot="16200000" flipH="1" flipV="1">
            <a:off x="4234108" y="3652654"/>
            <a:ext cx="45719" cy="174536"/>
          </a:xfrm>
          <a:prstGeom prst="rect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DD0723-DCBD-4E75-9803-4879671DC8DF}"/>
              </a:ext>
            </a:extLst>
          </p:cNvPr>
          <p:cNvSpPr/>
          <p:nvPr/>
        </p:nvSpPr>
        <p:spPr>
          <a:xfrm rot="16200000" flipH="1" flipV="1">
            <a:off x="7912173" y="3652655"/>
            <a:ext cx="45719" cy="174536"/>
          </a:xfrm>
          <a:prstGeom prst="rect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849AA5-5331-4B62-ABE0-33675AF406E7}"/>
              </a:ext>
            </a:extLst>
          </p:cNvPr>
          <p:cNvSpPr/>
          <p:nvPr/>
        </p:nvSpPr>
        <p:spPr>
          <a:xfrm rot="16200000" flipH="1" flipV="1">
            <a:off x="4234108" y="5464931"/>
            <a:ext cx="45719" cy="174536"/>
          </a:xfrm>
          <a:prstGeom prst="rect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32730B-579B-4641-8D56-BEBBA7BEF0EC}"/>
              </a:ext>
            </a:extLst>
          </p:cNvPr>
          <p:cNvSpPr/>
          <p:nvPr/>
        </p:nvSpPr>
        <p:spPr>
          <a:xfrm rot="16200000" flipH="1" flipV="1">
            <a:off x="7912173" y="5464932"/>
            <a:ext cx="45719" cy="174536"/>
          </a:xfrm>
          <a:prstGeom prst="rect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96A5A-E819-43FC-85EC-07C272C20A41}"/>
              </a:ext>
            </a:extLst>
          </p:cNvPr>
          <p:cNvSpPr/>
          <p:nvPr/>
        </p:nvSpPr>
        <p:spPr>
          <a:xfrm>
            <a:off x="5249426" y="2863780"/>
            <a:ext cx="1693148" cy="1693148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D14D19-FB25-4510-8DF6-3E3F13C6B019}"/>
              </a:ext>
            </a:extLst>
          </p:cNvPr>
          <p:cNvGrpSpPr/>
          <p:nvPr/>
        </p:nvGrpSpPr>
        <p:grpSpPr>
          <a:xfrm>
            <a:off x="4959350" y="2573704"/>
            <a:ext cx="2273300" cy="2273300"/>
            <a:chOff x="4899660" y="2232660"/>
            <a:chExt cx="2392680" cy="2392680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35F899F9-058A-4B46-866A-9CC4E0BA2875}"/>
                </a:ext>
              </a:extLst>
            </p:cNvPr>
            <p:cNvSpPr/>
            <p:nvPr/>
          </p:nvSpPr>
          <p:spPr>
            <a:xfrm>
              <a:off x="4899660" y="2232660"/>
              <a:ext cx="2392680" cy="2392680"/>
            </a:xfrm>
            <a:prstGeom prst="arc">
              <a:avLst>
                <a:gd name="adj1" fmla="val 16269526"/>
                <a:gd name="adj2" fmla="val 36938"/>
              </a:avLst>
            </a:prstGeom>
            <a:noFill/>
            <a:ln w="9525">
              <a:solidFill>
                <a:srgbClr val="A6A6A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3E6D0873-FA9E-411F-B895-DF6BC18F69EB}"/>
                </a:ext>
              </a:extLst>
            </p:cNvPr>
            <p:cNvSpPr/>
            <p:nvPr/>
          </p:nvSpPr>
          <p:spPr>
            <a:xfrm flipH="1">
              <a:off x="4899660" y="2232660"/>
              <a:ext cx="2392680" cy="2392680"/>
            </a:xfrm>
            <a:prstGeom prst="arc">
              <a:avLst>
                <a:gd name="adj1" fmla="val 16258459"/>
                <a:gd name="adj2" fmla="val 0"/>
              </a:avLst>
            </a:prstGeom>
            <a:noFill/>
            <a:ln w="9525">
              <a:solidFill>
                <a:srgbClr val="A6A6A6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369787F3-D931-4CAB-8ED2-66BF45263360}"/>
                </a:ext>
              </a:extLst>
            </p:cNvPr>
            <p:cNvSpPr/>
            <p:nvPr/>
          </p:nvSpPr>
          <p:spPr>
            <a:xfrm flipH="1" flipV="1">
              <a:off x="4899660" y="2232660"/>
              <a:ext cx="2392680" cy="2392680"/>
            </a:xfrm>
            <a:prstGeom prst="arc">
              <a:avLst>
                <a:gd name="adj1" fmla="val 16298830"/>
                <a:gd name="adj2" fmla="val 21349514"/>
              </a:avLst>
            </a:prstGeom>
            <a:noFill/>
            <a:ln w="9525">
              <a:solidFill>
                <a:srgbClr val="A6A6A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28FFA35B-B881-4441-B0B0-30825C930EA2}"/>
                </a:ext>
              </a:extLst>
            </p:cNvPr>
            <p:cNvSpPr/>
            <p:nvPr/>
          </p:nvSpPr>
          <p:spPr>
            <a:xfrm flipV="1">
              <a:off x="4899660" y="2232660"/>
              <a:ext cx="2392680" cy="2392680"/>
            </a:xfrm>
            <a:prstGeom prst="arc">
              <a:avLst>
                <a:gd name="adj1" fmla="val 16287423"/>
                <a:gd name="adj2" fmla="val 21407216"/>
              </a:avLst>
            </a:prstGeom>
            <a:noFill/>
            <a:ln w="9525">
              <a:solidFill>
                <a:srgbClr val="A6A6A6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9C24FAAB-0B7F-4758-B3ED-CC54AF58FEF7}"/>
              </a:ext>
            </a:extLst>
          </p:cNvPr>
          <p:cNvSpPr txBox="1">
            <a:spLocks/>
          </p:cNvSpPr>
          <p:nvPr/>
        </p:nvSpPr>
        <p:spPr>
          <a:xfrm>
            <a:off x="5548671" y="3433355"/>
            <a:ext cx="1094659" cy="55399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RACI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3992C9-F84F-48A9-969F-8C8B5FBB76A4}"/>
              </a:ext>
            </a:extLst>
          </p:cNvPr>
          <p:cNvGrpSpPr/>
          <p:nvPr/>
        </p:nvGrpSpPr>
        <p:grpSpPr>
          <a:xfrm>
            <a:off x="3985460" y="2103605"/>
            <a:ext cx="358776" cy="360363"/>
            <a:chOff x="3397250" y="3968751"/>
            <a:chExt cx="358776" cy="360363"/>
          </a:xfrm>
          <a:solidFill>
            <a:srgbClr val="F2293A"/>
          </a:solidFill>
        </p:grpSpPr>
        <p:sp>
          <p:nvSpPr>
            <p:cNvPr id="33" name="Freeform 125">
              <a:extLst>
                <a:ext uri="{FF2B5EF4-FFF2-40B4-BE49-F238E27FC236}">
                  <a16:creationId xmlns:a16="http://schemas.microsoft.com/office/drawing/2014/main" id="{CF47A6B7-15C8-4A7A-85E5-AE490ECCA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7250" y="3968751"/>
              <a:ext cx="314325" cy="315913"/>
            </a:xfrm>
            <a:custGeom>
              <a:avLst/>
              <a:gdLst>
                <a:gd name="T0" fmla="*/ 504 w 1190"/>
                <a:gd name="T1" fmla="*/ 1183 h 1190"/>
                <a:gd name="T2" fmla="*/ 364 w 1190"/>
                <a:gd name="T3" fmla="*/ 1144 h 1190"/>
                <a:gd name="T4" fmla="*/ 239 w 1190"/>
                <a:gd name="T5" fmla="*/ 1072 h 1190"/>
                <a:gd name="T6" fmla="*/ 136 w 1190"/>
                <a:gd name="T7" fmla="*/ 974 h 1190"/>
                <a:gd name="T8" fmla="*/ 59 w 1190"/>
                <a:gd name="T9" fmla="*/ 853 h 1190"/>
                <a:gd name="T10" fmla="*/ 12 w 1190"/>
                <a:gd name="T11" fmla="*/ 715 h 1190"/>
                <a:gd name="T12" fmla="*/ 0 w 1190"/>
                <a:gd name="T13" fmla="*/ 595 h 1190"/>
                <a:gd name="T14" fmla="*/ 18 w 1190"/>
                <a:gd name="T15" fmla="*/ 447 h 1190"/>
                <a:gd name="T16" fmla="*/ 72 w 1190"/>
                <a:gd name="T17" fmla="*/ 311 h 1190"/>
                <a:gd name="T18" fmla="*/ 155 w 1190"/>
                <a:gd name="T19" fmla="*/ 195 h 1190"/>
                <a:gd name="T20" fmla="*/ 263 w 1190"/>
                <a:gd name="T21" fmla="*/ 102 h 1190"/>
                <a:gd name="T22" fmla="*/ 391 w 1190"/>
                <a:gd name="T23" fmla="*/ 37 h 1190"/>
                <a:gd name="T24" fmla="*/ 534 w 1190"/>
                <a:gd name="T25" fmla="*/ 3 h 1190"/>
                <a:gd name="T26" fmla="*/ 656 w 1190"/>
                <a:gd name="T27" fmla="*/ 3 h 1190"/>
                <a:gd name="T28" fmla="*/ 800 w 1190"/>
                <a:gd name="T29" fmla="*/ 37 h 1190"/>
                <a:gd name="T30" fmla="*/ 927 w 1190"/>
                <a:gd name="T31" fmla="*/ 102 h 1190"/>
                <a:gd name="T32" fmla="*/ 1035 w 1190"/>
                <a:gd name="T33" fmla="*/ 195 h 1190"/>
                <a:gd name="T34" fmla="*/ 1118 w 1190"/>
                <a:gd name="T35" fmla="*/ 311 h 1190"/>
                <a:gd name="T36" fmla="*/ 1172 w 1190"/>
                <a:gd name="T37" fmla="*/ 447 h 1190"/>
                <a:gd name="T38" fmla="*/ 1190 w 1190"/>
                <a:gd name="T39" fmla="*/ 595 h 1190"/>
                <a:gd name="T40" fmla="*/ 1178 w 1190"/>
                <a:gd name="T41" fmla="*/ 715 h 1190"/>
                <a:gd name="T42" fmla="*/ 1131 w 1190"/>
                <a:gd name="T43" fmla="*/ 853 h 1190"/>
                <a:gd name="T44" fmla="*/ 1055 w 1190"/>
                <a:gd name="T45" fmla="*/ 974 h 1190"/>
                <a:gd name="T46" fmla="*/ 951 w 1190"/>
                <a:gd name="T47" fmla="*/ 1072 h 1190"/>
                <a:gd name="T48" fmla="*/ 826 w 1190"/>
                <a:gd name="T49" fmla="*/ 1144 h 1190"/>
                <a:gd name="T50" fmla="*/ 686 w 1190"/>
                <a:gd name="T51" fmla="*/ 1183 h 1190"/>
                <a:gd name="T52" fmla="*/ 595 w 1190"/>
                <a:gd name="T53" fmla="*/ 57 h 1190"/>
                <a:gd name="T54" fmla="*/ 487 w 1190"/>
                <a:gd name="T55" fmla="*/ 68 h 1190"/>
                <a:gd name="T56" fmla="*/ 362 w 1190"/>
                <a:gd name="T57" fmla="*/ 110 h 1190"/>
                <a:gd name="T58" fmla="*/ 253 w 1190"/>
                <a:gd name="T59" fmla="*/ 180 h 1190"/>
                <a:gd name="T60" fmla="*/ 164 w 1190"/>
                <a:gd name="T61" fmla="*/ 273 h 1190"/>
                <a:gd name="T62" fmla="*/ 99 w 1190"/>
                <a:gd name="T63" fmla="*/ 386 h 1190"/>
                <a:gd name="T64" fmla="*/ 63 w 1190"/>
                <a:gd name="T65" fmla="*/ 513 h 1190"/>
                <a:gd name="T66" fmla="*/ 58 w 1190"/>
                <a:gd name="T67" fmla="*/ 623 h 1190"/>
                <a:gd name="T68" fmla="*/ 81 w 1190"/>
                <a:gd name="T69" fmla="*/ 755 h 1190"/>
                <a:gd name="T70" fmla="*/ 134 w 1190"/>
                <a:gd name="T71" fmla="*/ 874 h 1190"/>
                <a:gd name="T72" fmla="*/ 214 w 1190"/>
                <a:gd name="T73" fmla="*/ 976 h 1190"/>
                <a:gd name="T74" fmla="*/ 316 w 1190"/>
                <a:gd name="T75" fmla="*/ 1056 h 1190"/>
                <a:gd name="T76" fmla="*/ 435 w 1190"/>
                <a:gd name="T77" fmla="*/ 1109 h 1190"/>
                <a:gd name="T78" fmla="*/ 568 w 1190"/>
                <a:gd name="T79" fmla="*/ 1133 h 1190"/>
                <a:gd name="T80" fmla="*/ 677 w 1190"/>
                <a:gd name="T81" fmla="*/ 1128 h 1190"/>
                <a:gd name="T82" fmla="*/ 804 w 1190"/>
                <a:gd name="T83" fmla="*/ 1091 h 1190"/>
                <a:gd name="T84" fmla="*/ 917 w 1190"/>
                <a:gd name="T85" fmla="*/ 1027 h 1190"/>
                <a:gd name="T86" fmla="*/ 1010 w 1190"/>
                <a:gd name="T87" fmla="*/ 938 h 1190"/>
                <a:gd name="T88" fmla="*/ 1081 w 1190"/>
                <a:gd name="T89" fmla="*/ 829 h 1190"/>
                <a:gd name="T90" fmla="*/ 1122 w 1190"/>
                <a:gd name="T91" fmla="*/ 703 h 1190"/>
                <a:gd name="T92" fmla="*/ 1133 w 1190"/>
                <a:gd name="T93" fmla="*/ 595 h 1190"/>
                <a:gd name="T94" fmla="*/ 1116 w 1190"/>
                <a:gd name="T95" fmla="*/ 461 h 1190"/>
                <a:gd name="T96" fmla="*/ 1069 w 1190"/>
                <a:gd name="T97" fmla="*/ 339 h 1190"/>
                <a:gd name="T98" fmla="*/ 994 w 1190"/>
                <a:gd name="T99" fmla="*/ 234 h 1190"/>
                <a:gd name="T100" fmla="*/ 896 w 1190"/>
                <a:gd name="T101" fmla="*/ 149 h 1190"/>
                <a:gd name="T102" fmla="*/ 780 w 1190"/>
                <a:gd name="T103" fmla="*/ 89 h 1190"/>
                <a:gd name="T104" fmla="*/ 651 w 1190"/>
                <a:gd name="T105" fmla="*/ 6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90" h="1190">
                  <a:moveTo>
                    <a:pt x="595" y="1190"/>
                  </a:moveTo>
                  <a:lnTo>
                    <a:pt x="595" y="1190"/>
                  </a:lnTo>
                  <a:lnTo>
                    <a:pt x="565" y="1190"/>
                  </a:lnTo>
                  <a:lnTo>
                    <a:pt x="534" y="1187"/>
                  </a:lnTo>
                  <a:lnTo>
                    <a:pt x="504" y="1183"/>
                  </a:lnTo>
                  <a:lnTo>
                    <a:pt x="476" y="1178"/>
                  </a:lnTo>
                  <a:lnTo>
                    <a:pt x="446" y="1172"/>
                  </a:lnTo>
                  <a:lnTo>
                    <a:pt x="418" y="1164"/>
                  </a:lnTo>
                  <a:lnTo>
                    <a:pt x="391" y="1154"/>
                  </a:lnTo>
                  <a:lnTo>
                    <a:pt x="364" y="1144"/>
                  </a:lnTo>
                  <a:lnTo>
                    <a:pt x="337" y="1132"/>
                  </a:lnTo>
                  <a:lnTo>
                    <a:pt x="311" y="1119"/>
                  </a:lnTo>
                  <a:lnTo>
                    <a:pt x="287" y="1104"/>
                  </a:lnTo>
                  <a:lnTo>
                    <a:pt x="263" y="1088"/>
                  </a:lnTo>
                  <a:lnTo>
                    <a:pt x="239" y="1072"/>
                  </a:lnTo>
                  <a:lnTo>
                    <a:pt x="216" y="1055"/>
                  </a:lnTo>
                  <a:lnTo>
                    <a:pt x="195" y="1036"/>
                  </a:lnTo>
                  <a:lnTo>
                    <a:pt x="175" y="1015"/>
                  </a:lnTo>
                  <a:lnTo>
                    <a:pt x="155" y="995"/>
                  </a:lnTo>
                  <a:lnTo>
                    <a:pt x="136" y="974"/>
                  </a:lnTo>
                  <a:lnTo>
                    <a:pt x="118" y="951"/>
                  </a:lnTo>
                  <a:lnTo>
                    <a:pt x="102" y="928"/>
                  </a:lnTo>
                  <a:lnTo>
                    <a:pt x="86" y="903"/>
                  </a:lnTo>
                  <a:lnTo>
                    <a:pt x="72" y="879"/>
                  </a:lnTo>
                  <a:lnTo>
                    <a:pt x="59" y="853"/>
                  </a:lnTo>
                  <a:lnTo>
                    <a:pt x="47" y="827"/>
                  </a:lnTo>
                  <a:lnTo>
                    <a:pt x="36" y="799"/>
                  </a:lnTo>
                  <a:lnTo>
                    <a:pt x="26" y="772"/>
                  </a:lnTo>
                  <a:lnTo>
                    <a:pt x="18" y="744"/>
                  </a:lnTo>
                  <a:lnTo>
                    <a:pt x="12" y="715"/>
                  </a:lnTo>
                  <a:lnTo>
                    <a:pt x="7" y="686"/>
                  </a:lnTo>
                  <a:lnTo>
                    <a:pt x="3" y="656"/>
                  </a:lnTo>
                  <a:lnTo>
                    <a:pt x="1" y="626"/>
                  </a:lnTo>
                  <a:lnTo>
                    <a:pt x="0" y="595"/>
                  </a:lnTo>
                  <a:lnTo>
                    <a:pt x="0" y="595"/>
                  </a:lnTo>
                  <a:lnTo>
                    <a:pt x="1" y="565"/>
                  </a:lnTo>
                  <a:lnTo>
                    <a:pt x="3" y="535"/>
                  </a:lnTo>
                  <a:lnTo>
                    <a:pt x="7" y="504"/>
                  </a:lnTo>
                  <a:lnTo>
                    <a:pt x="12" y="475"/>
                  </a:lnTo>
                  <a:lnTo>
                    <a:pt x="18" y="447"/>
                  </a:lnTo>
                  <a:lnTo>
                    <a:pt x="26" y="418"/>
                  </a:lnTo>
                  <a:lnTo>
                    <a:pt x="36" y="391"/>
                  </a:lnTo>
                  <a:lnTo>
                    <a:pt x="47" y="364"/>
                  </a:lnTo>
                  <a:lnTo>
                    <a:pt x="59" y="338"/>
                  </a:lnTo>
                  <a:lnTo>
                    <a:pt x="72" y="311"/>
                  </a:lnTo>
                  <a:lnTo>
                    <a:pt x="86" y="287"/>
                  </a:lnTo>
                  <a:lnTo>
                    <a:pt x="102" y="263"/>
                  </a:lnTo>
                  <a:lnTo>
                    <a:pt x="118" y="240"/>
                  </a:lnTo>
                  <a:lnTo>
                    <a:pt x="136" y="216"/>
                  </a:lnTo>
                  <a:lnTo>
                    <a:pt x="155" y="195"/>
                  </a:lnTo>
                  <a:lnTo>
                    <a:pt x="175" y="175"/>
                  </a:lnTo>
                  <a:lnTo>
                    <a:pt x="195" y="155"/>
                  </a:lnTo>
                  <a:lnTo>
                    <a:pt x="216" y="136"/>
                  </a:lnTo>
                  <a:lnTo>
                    <a:pt x="239" y="118"/>
                  </a:lnTo>
                  <a:lnTo>
                    <a:pt x="263" y="102"/>
                  </a:lnTo>
                  <a:lnTo>
                    <a:pt x="287" y="86"/>
                  </a:lnTo>
                  <a:lnTo>
                    <a:pt x="311" y="72"/>
                  </a:lnTo>
                  <a:lnTo>
                    <a:pt x="337" y="59"/>
                  </a:lnTo>
                  <a:lnTo>
                    <a:pt x="364" y="47"/>
                  </a:lnTo>
                  <a:lnTo>
                    <a:pt x="391" y="37"/>
                  </a:lnTo>
                  <a:lnTo>
                    <a:pt x="418" y="26"/>
                  </a:lnTo>
                  <a:lnTo>
                    <a:pt x="446" y="18"/>
                  </a:lnTo>
                  <a:lnTo>
                    <a:pt x="476" y="12"/>
                  </a:lnTo>
                  <a:lnTo>
                    <a:pt x="504" y="7"/>
                  </a:lnTo>
                  <a:lnTo>
                    <a:pt x="534" y="3"/>
                  </a:lnTo>
                  <a:lnTo>
                    <a:pt x="565" y="0"/>
                  </a:lnTo>
                  <a:lnTo>
                    <a:pt x="595" y="0"/>
                  </a:lnTo>
                  <a:lnTo>
                    <a:pt x="595" y="0"/>
                  </a:lnTo>
                  <a:lnTo>
                    <a:pt x="625" y="0"/>
                  </a:lnTo>
                  <a:lnTo>
                    <a:pt x="656" y="3"/>
                  </a:lnTo>
                  <a:lnTo>
                    <a:pt x="686" y="7"/>
                  </a:lnTo>
                  <a:lnTo>
                    <a:pt x="715" y="12"/>
                  </a:lnTo>
                  <a:lnTo>
                    <a:pt x="743" y="18"/>
                  </a:lnTo>
                  <a:lnTo>
                    <a:pt x="772" y="26"/>
                  </a:lnTo>
                  <a:lnTo>
                    <a:pt x="800" y="37"/>
                  </a:lnTo>
                  <a:lnTo>
                    <a:pt x="826" y="47"/>
                  </a:lnTo>
                  <a:lnTo>
                    <a:pt x="853" y="59"/>
                  </a:lnTo>
                  <a:lnTo>
                    <a:pt x="879" y="72"/>
                  </a:lnTo>
                  <a:lnTo>
                    <a:pt x="903" y="86"/>
                  </a:lnTo>
                  <a:lnTo>
                    <a:pt x="927" y="102"/>
                  </a:lnTo>
                  <a:lnTo>
                    <a:pt x="951" y="118"/>
                  </a:lnTo>
                  <a:lnTo>
                    <a:pt x="974" y="136"/>
                  </a:lnTo>
                  <a:lnTo>
                    <a:pt x="995" y="155"/>
                  </a:lnTo>
                  <a:lnTo>
                    <a:pt x="1016" y="175"/>
                  </a:lnTo>
                  <a:lnTo>
                    <a:pt x="1035" y="195"/>
                  </a:lnTo>
                  <a:lnTo>
                    <a:pt x="1055" y="216"/>
                  </a:lnTo>
                  <a:lnTo>
                    <a:pt x="1072" y="240"/>
                  </a:lnTo>
                  <a:lnTo>
                    <a:pt x="1089" y="263"/>
                  </a:lnTo>
                  <a:lnTo>
                    <a:pt x="1104" y="287"/>
                  </a:lnTo>
                  <a:lnTo>
                    <a:pt x="1118" y="311"/>
                  </a:lnTo>
                  <a:lnTo>
                    <a:pt x="1131" y="338"/>
                  </a:lnTo>
                  <a:lnTo>
                    <a:pt x="1143" y="364"/>
                  </a:lnTo>
                  <a:lnTo>
                    <a:pt x="1155" y="391"/>
                  </a:lnTo>
                  <a:lnTo>
                    <a:pt x="1164" y="418"/>
                  </a:lnTo>
                  <a:lnTo>
                    <a:pt x="1172" y="447"/>
                  </a:lnTo>
                  <a:lnTo>
                    <a:pt x="1178" y="475"/>
                  </a:lnTo>
                  <a:lnTo>
                    <a:pt x="1184" y="504"/>
                  </a:lnTo>
                  <a:lnTo>
                    <a:pt x="1187" y="535"/>
                  </a:lnTo>
                  <a:lnTo>
                    <a:pt x="1190" y="565"/>
                  </a:lnTo>
                  <a:lnTo>
                    <a:pt x="1190" y="595"/>
                  </a:lnTo>
                  <a:lnTo>
                    <a:pt x="1190" y="595"/>
                  </a:lnTo>
                  <a:lnTo>
                    <a:pt x="1190" y="626"/>
                  </a:lnTo>
                  <a:lnTo>
                    <a:pt x="1187" y="656"/>
                  </a:lnTo>
                  <a:lnTo>
                    <a:pt x="1184" y="686"/>
                  </a:lnTo>
                  <a:lnTo>
                    <a:pt x="1178" y="715"/>
                  </a:lnTo>
                  <a:lnTo>
                    <a:pt x="1172" y="744"/>
                  </a:lnTo>
                  <a:lnTo>
                    <a:pt x="1164" y="772"/>
                  </a:lnTo>
                  <a:lnTo>
                    <a:pt x="1155" y="799"/>
                  </a:lnTo>
                  <a:lnTo>
                    <a:pt x="1143" y="827"/>
                  </a:lnTo>
                  <a:lnTo>
                    <a:pt x="1131" y="853"/>
                  </a:lnTo>
                  <a:lnTo>
                    <a:pt x="1118" y="879"/>
                  </a:lnTo>
                  <a:lnTo>
                    <a:pt x="1104" y="903"/>
                  </a:lnTo>
                  <a:lnTo>
                    <a:pt x="1089" y="928"/>
                  </a:lnTo>
                  <a:lnTo>
                    <a:pt x="1072" y="951"/>
                  </a:lnTo>
                  <a:lnTo>
                    <a:pt x="1055" y="974"/>
                  </a:lnTo>
                  <a:lnTo>
                    <a:pt x="1035" y="995"/>
                  </a:lnTo>
                  <a:lnTo>
                    <a:pt x="1016" y="1015"/>
                  </a:lnTo>
                  <a:lnTo>
                    <a:pt x="995" y="1036"/>
                  </a:lnTo>
                  <a:lnTo>
                    <a:pt x="974" y="1055"/>
                  </a:lnTo>
                  <a:lnTo>
                    <a:pt x="951" y="1072"/>
                  </a:lnTo>
                  <a:lnTo>
                    <a:pt x="927" y="1088"/>
                  </a:lnTo>
                  <a:lnTo>
                    <a:pt x="903" y="1104"/>
                  </a:lnTo>
                  <a:lnTo>
                    <a:pt x="879" y="1119"/>
                  </a:lnTo>
                  <a:lnTo>
                    <a:pt x="853" y="1132"/>
                  </a:lnTo>
                  <a:lnTo>
                    <a:pt x="826" y="1144"/>
                  </a:lnTo>
                  <a:lnTo>
                    <a:pt x="800" y="1154"/>
                  </a:lnTo>
                  <a:lnTo>
                    <a:pt x="772" y="1164"/>
                  </a:lnTo>
                  <a:lnTo>
                    <a:pt x="743" y="1172"/>
                  </a:lnTo>
                  <a:lnTo>
                    <a:pt x="715" y="1178"/>
                  </a:lnTo>
                  <a:lnTo>
                    <a:pt x="686" y="1183"/>
                  </a:lnTo>
                  <a:lnTo>
                    <a:pt x="656" y="1187"/>
                  </a:lnTo>
                  <a:lnTo>
                    <a:pt x="625" y="1190"/>
                  </a:lnTo>
                  <a:lnTo>
                    <a:pt x="595" y="1190"/>
                  </a:lnTo>
                  <a:lnTo>
                    <a:pt x="595" y="1190"/>
                  </a:lnTo>
                  <a:close/>
                  <a:moveTo>
                    <a:pt x="595" y="57"/>
                  </a:moveTo>
                  <a:lnTo>
                    <a:pt x="595" y="57"/>
                  </a:lnTo>
                  <a:lnTo>
                    <a:pt x="568" y="58"/>
                  </a:lnTo>
                  <a:lnTo>
                    <a:pt x="540" y="60"/>
                  </a:lnTo>
                  <a:lnTo>
                    <a:pt x="513" y="63"/>
                  </a:lnTo>
                  <a:lnTo>
                    <a:pt x="487" y="68"/>
                  </a:lnTo>
                  <a:lnTo>
                    <a:pt x="461" y="74"/>
                  </a:lnTo>
                  <a:lnTo>
                    <a:pt x="435" y="81"/>
                  </a:lnTo>
                  <a:lnTo>
                    <a:pt x="410" y="89"/>
                  </a:lnTo>
                  <a:lnTo>
                    <a:pt x="386" y="99"/>
                  </a:lnTo>
                  <a:lnTo>
                    <a:pt x="362" y="110"/>
                  </a:lnTo>
                  <a:lnTo>
                    <a:pt x="338" y="121"/>
                  </a:lnTo>
                  <a:lnTo>
                    <a:pt x="316" y="135"/>
                  </a:lnTo>
                  <a:lnTo>
                    <a:pt x="294" y="149"/>
                  </a:lnTo>
                  <a:lnTo>
                    <a:pt x="273" y="164"/>
                  </a:lnTo>
                  <a:lnTo>
                    <a:pt x="253" y="180"/>
                  </a:lnTo>
                  <a:lnTo>
                    <a:pt x="233" y="197"/>
                  </a:lnTo>
                  <a:lnTo>
                    <a:pt x="214" y="214"/>
                  </a:lnTo>
                  <a:lnTo>
                    <a:pt x="197" y="234"/>
                  </a:lnTo>
                  <a:lnTo>
                    <a:pt x="180" y="253"/>
                  </a:lnTo>
                  <a:lnTo>
                    <a:pt x="164" y="273"/>
                  </a:lnTo>
                  <a:lnTo>
                    <a:pt x="149" y="294"/>
                  </a:lnTo>
                  <a:lnTo>
                    <a:pt x="134" y="316"/>
                  </a:lnTo>
                  <a:lnTo>
                    <a:pt x="121" y="339"/>
                  </a:lnTo>
                  <a:lnTo>
                    <a:pt x="110" y="362"/>
                  </a:lnTo>
                  <a:lnTo>
                    <a:pt x="99" y="386"/>
                  </a:lnTo>
                  <a:lnTo>
                    <a:pt x="89" y="410"/>
                  </a:lnTo>
                  <a:lnTo>
                    <a:pt x="81" y="436"/>
                  </a:lnTo>
                  <a:lnTo>
                    <a:pt x="74" y="461"/>
                  </a:lnTo>
                  <a:lnTo>
                    <a:pt x="68" y="487"/>
                  </a:lnTo>
                  <a:lnTo>
                    <a:pt x="63" y="513"/>
                  </a:lnTo>
                  <a:lnTo>
                    <a:pt x="60" y="541"/>
                  </a:lnTo>
                  <a:lnTo>
                    <a:pt x="58" y="568"/>
                  </a:lnTo>
                  <a:lnTo>
                    <a:pt x="57" y="595"/>
                  </a:lnTo>
                  <a:lnTo>
                    <a:pt x="57" y="595"/>
                  </a:lnTo>
                  <a:lnTo>
                    <a:pt x="58" y="623"/>
                  </a:lnTo>
                  <a:lnTo>
                    <a:pt x="60" y="650"/>
                  </a:lnTo>
                  <a:lnTo>
                    <a:pt x="63" y="677"/>
                  </a:lnTo>
                  <a:lnTo>
                    <a:pt x="68" y="703"/>
                  </a:lnTo>
                  <a:lnTo>
                    <a:pt x="74" y="730"/>
                  </a:lnTo>
                  <a:lnTo>
                    <a:pt x="81" y="755"/>
                  </a:lnTo>
                  <a:lnTo>
                    <a:pt x="89" y="780"/>
                  </a:lnTo>
                  <a:lnTo>
                    <a:pt x="99" y="804"/>
                  </a:lnTo>
                  <a:lnTo>
                    <a:pt x="110" y="829"/>
                  </a:lnTo>
                  <a:lnTo>
                    <a:pt x="121" y="852"/>
                  </a:lnTo>
                  <a:lnTo>
                    <a:pt x="134" y="874"/>
                  </a:lnTo>
                  <a:lnTo>
                    <a:pt x="149" y="896"/>
                  </a:lnTo>
                  <a:lnTo>
                    <a:pt x="164" y="918"/>
                  </a:lnTo>
                  <a:lnTo>
                    <a:pt x="180" y="938"/>
                  </a:lnTo>
                  <a:lnTo>
                    <a:pt x="197" y="957"/>
                  </a:lnTo>
                  <a:lnTo>
                    <a:pt x="214" y="976"/>
                  </a:lnTo>
                  <a:lnTo>
                    <a:pt x="233" y="993"/>
                  </a:lnTo>
                  <a:lnTo>
                    <a:pt x="253" y="1010"/>
                  </a:lnTo>
                  <a:lnTo>
                    <a:pt x="273" y="1027"/>
                  </a:lnTo>
                  <a:lnTo>
                    <a:pt x="294" y="1042"/>
                  </a:lnTo>
                  <a:lnTo>
                    <a:pt x="316" y="1056"/>
                  </a:lnTo>
                  <a:lnTo>
                    <a:pt x="338" y="1069"/>
                  </a:lnTo>
                  <a:lnTo>
                    <a:pt x="362" y="1080"/>
                  </a:lnTo>
                  <a:lnTo>
                    <a:pt x="386" y="1091"/>
                  </a:lnTo>
                  <a:lnTo>
                    <a:pt x="410" y="1101"/>
                  </a:lnTo>
                  <a:lnTo>
                    <a:pt x="435" y="1109"/>
                  </a:lnTo>
                  <a:lnTo>
                    <a:pt x="461" y="1117"/>
                  </a:lnTo>
                  <a:lnTo>
                    <a:pt x="487" y="1123"/>
                  </a:lnTo>
                  <a:lnTo>
                    <a:pt x="513" y="1128"/>
                  </a:lnTo>
                  <a:lnTo>
                    <a:pt x="540" y="1131"/>
                  </a:lnTo>
                  <a:lnTo>
                    <a:pt x="568" y="1133"/>
                  </a:lnTo>
                  <a:lnTo>
                    <a:pt x="595" y="1134"/>
                  </a:lnTo>
                  <a:lnTo>
                    <a:pt x="595" y="1134"/>
                  </a:lnTo>
                  <a:lnTo>
                    <a:pt x="623" y="1133"/>
                  </a:lnTo>
                  <a:lnTo>
                    <a:pt x="651" y="1131"/>
                  </a:lnTo>
                  <a:lnTo>
                    <a:pt x="677" y="1128"/>
                  </a:lnTo>
                  <a:lnTo>
                    <a:pt x="703" y="1123"/>
                  </a:lnTo>
                  <a:lnTo>
                    <a:pt x="729" y="1117"/>
                  </a:lnTo>
                  <a:lnTo>
                    <a:pt x="755" y="1109"/>
                  </a:lnTo>
                  <a:lnTo>
                    <a:pt x="780" y="1101"/>
                  </a:lnTo>
                  <a:lnTo>
                    <a:pt x="804" y="1091"/>
                  </a:lnTo>
                  <a:lnTo>
                    <a:pt x="828" y="1080"/>
                  </a:lnTo>
                  <a:lnTo>
                    <a:pt x="852" y="1069"/>
                  </a:lnTo>
                  <a:lnTo>
                    <a:pt x="874" y="1056"/>
                  </a:lnTo>
                  <a:lnTo>
                    <a:pt x="896" y="1042"/>
                  </a:lnTo>
                  <a:lnTo>
                    <a:pt x="917" y="1027"/>
                  </a:lnTo>
                  <a:lnTo>
                    <a:pt x="937" y="1010"/>
                  </a:lnTo>
                  <a:lnTo>
                    <a:pt x="957" y="993"/>
                  </a:lnTo>
                  <a:lnTo>
                    <a:pt x="976" y="976"/>
                  </a:lnTo>
                  <a:lnTo>
                    <a:pt x="994" y="957"/>
                  </a:lnTo>
                  <a:lnTo>
                    <a:pt x="1010" y="938"/>
                  </a:lnTo>
                  <a:lnTo>
                    <a:pt x="1026" y="918"/>
                  </a:lnTo>
                  <a:lnTo>
                    <a:pt x="1041" y="896"/>
                  </a:lnTo>
                  <a:lnTo>
                    <a:pt x="1056" y="874"/>
                  </a:lnTo>
                  <a:lnTo>
                    <a:pt x="1069" y="852"/>
                  </a:lnTo>
                  <a:lnTo>
                    <a:pt x="1081" y="829"/>
                  </a:lnTo>
                  <a:lnTo>
                    <a:pt x="1091" y="804"/>
                  </a:lnTo>
                  <a:lnTo>
                    <a:pt x="1101" y="780"/>
                  </a:lnTo>
                  <a:lnTo>
                    <a:pt x="1109" y="755"/>
                  </a:lnTo>
                  <a:lnTo>
                    <a:pt x="1116" y="730"/>
                  </a:lnTo>
                  <a:lnTo>
                    <a:pt x="1122" y="703"/>
                  </a:lnTo>
                  <a:lnTo>
                    <a:pt x="1127" y="677"/>
                  </a:lnTo>
                  <a:lnTo>
                    <a:pt x="1131" y="650"/>
                  </a:lnTo>
                  <a:lnTo>
                    <a:pt x="1133" y="623"/>
                  </a:lnTo>
                  <a:lnTo>
                    <a:pt x="1133" y="595"/>
                  </a:lnTo>
                  <a:lnTo>
                    <a:pt x="1133" y="595"/>
                  </a:lnTo>
                  <a:lnTo>
                    <a:pt x="1133" y="568"/>
                  </a:lnTo>
                  <a:lnTo>
                    <a:pt x="1131" y="541"/>
                  </a:lnTo>
                  <a:lnTo>
                    <a:pt x="1127" y="513"/>
                  </a:lnTo>
                  <a:lnTo>
                    <a:pt x="1122" y="487"/>
                  </a:lnTo>
                  <a:lnTo>
                    <a:pt x="1116" y="461"/>
                  </a:lnTo>
                  <a:lnTo>
                    <a:pt x="1109" y="436"/>
                  </a:lnTo>
                  <a:lnTo>
                    <a:pt x="1101" y="410"/>
                  </a:lnTo>
                  <a:lnTo>
                    <a:pt x="1091" y="386"/>
                  </a:lnTo>
                  <a:lnTo>
                    <a:pt x="1081" y="362"/>
                  </a:lnTo>
                  <a:lnTo>
                    <a:pt x="1069" y="339"/>
                  </a:lnTo>
                  <a:lnTo>
                    <a:pt x="1056" y="316"/>
                  </a:lnTo>
                  <a:lnTo>
                    <a:pt x="1041" y="294"/>
                  </a:lnTo>
                  <a:lnTo>
                    <a:pt x="1026" y="273"/>
                  </a:lnTo>
                  <a:lnTo>
                    <a:pt x="1010" y="253"/>
                  </a:lnTo>
                  <a:lnTo>
                    <a:pt x="994" y="234"/>
                  </a:lnTo>
                  <a:lnTo>
                    <a:pt x="976" y="214"/>
                  </a:lnTo>
                  <a:lnTo>
                    <a:pt x="957" y="197"/>
                  </a:lnTo>
                  <a:lnTo>
                    <a:pt x="937" y="180"/>
                  </a:lnTo>
                  <a:lnTo>
                    <a:pt x="917" y="164"/>
                  </a:lnTo>
                  <a:lnTo>
                    <a:pt x="896" y="149"/>
                  </a:lnTo>
                  <a:lnTo>
                    <a:pt x="874" y="135"/>
                  </a:lnTo>
                  <a:lnTo>
                    <a:pt x="852" y="121"/>
                  </a:lnTo>
                  <a:lnTo>
                    <a:pt x="828" y="110"/>
                  </a:lnTo>
                  <a:lnTo>
                    <a:pt x="804" y="99"/>
                  </a:lnTo>
                  <a:lnTo>
                    <a:pt x="780" y="89"/>
                  </a:lnTo>
                  <a:lnTo>
                    <a:pt x="755" y="81"/>
                  </a:lnTo>
                  <a:lnTo>
                    <a:pt x="729" y="74"/>
                  </a:lnTo>
                  <a:lnTo>
                    <a:pt x="703" y="68"/>
                  </a:lnTo>
                  <a:lnTo>
                    <a:pt x="677" y="63"/>
                  </a:lnTo>
                  <a:lnTo>
                    <a:pt x="651" y="60"/>
                  </a:lnTo>
                  <a:lnTo>
                    <a:pt x="623" y="58"/>
                  </a:lnTo>
                  <a:lnTo>
                    <a:pt x="595" y="57"/>
                  </a:lnTo>
                  <a:lnTo>
                    <a:pt x="59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6">
              <a:extLst>
                <a:ext uri="{FF2B5EF4-FFF2-40B4-BE49-F238E27FC236}">
                  <a16:creationId xmlns:a16="http://schemas.microsoft.com/office/drawing/2014/main" id="{93FA1D09-81B0-46CD-A0D5-1D990F0F0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838" y="4225926"/>
              <a:ext cx="103188" cy="103188"/>
            </a:xfrm>
            <a:custGeom>
              <a:avLst/>
              <a:gdLst>
                <a:gd name="T0" fmla="*/ 364 w 393"/>
                <a:gd name="T1" fmla="*/ 393 h 393"/>
                <a:gd name="T2" fmla="*/ 364 w 393"/>
                <a:gd name="T3" fmla="*/ 393 h 393"/>
                <a:gd name="T4" fmla="*/ 358 w 393"/>
                <a:gd name="T5" fmla="*/ 392 h 393"/>
                <a:gd name="T6" fmla="*/ 353 w 393"/>
                <a:gd name="T7" fmla="*/ 391 h 393"/>
                <a:gd name="T8" fmla="*/ 348 w 393"/>
                <a:gd name="T9" fmla="*/ 388 h 393"/>
                <a:gd name="T10" fmla="*/ 344 w 393"/>
                <a:gd name="T11" fmla="*/ 384 h 393"/>
                <a:gd name="T12" fmla="*/ 8 w 393"/>
                <a:gd name="T13" fmla="*/ 49 h 393"/>
                <a:gd name="T14" fmla="*/ 8 w 393"/>
                <a:gd name="T15" fmla="*/ 49 h 393"/>
                <a:gd name="T16" fmla="*/ 5 w 393"/>
                <a:gd name="T17" fmla="*/ 43 h 393"/>
                <a:gd name="T18" fmla="*/ 2 w 393"/>
                <a:gd name="T19" fmla="*/ 39 h 393"/>
                <a:gd name="T20" fmla="*/ 0 w 393"/>
                <a:gd name="T21" fmla="*/ 33 h 393"/>
                <a:gd name="T22" fmla="*/ 0 w 393"/>
                <a:gd name="T23" fmla="*/ 28 h 393"/>
                <a:gd name="T24" fmla="*/ 0 w 393"/>
                <a:gd name="T25" fmla="*/ 23 h 393"/>
                <a:gd name="T26" fmla="*/ 2 w 393"/>
                <a:gd name="T27" fmla="*/ 17 h 393"/>
                <a:gd name="T28" fmla="*/ 5 w 393"/>
                <a:gd name="T29" fmla="*/ 13 h 393"/>
                <a:gd name="T30" fmla="*/ 8 w 393"/>
                <a:gd name="T31" fmla="*/ 8 h 393"/>
                <a:gd name="T32" fmla="*/ 8 w 393"/>
                <a:gd name="T33" fmla="*/ 8 h 393"/>
                <a:gd name="T34" fmla="*/ 13 w 393"/>
                <a:gd name="T35" fmla="*/ 5 h 393"/>
                <a:gd name="T36" fmla="*/ 17 w 393"/>
                <a:gd name="T37" fmla="*/ 2 h 393"/>
                <a:gd name="T38" fmla="*/ 23 w 393"/>
                <a:gd name="T39" fmla="*/ 0 h 393"/>
                <a:gd name="T40" fmla="*/ 28 w 393"/>
                <a:gd name="T41" fmla="*/ 0 h 393"/>
                <a:gd name="T42" fmla="*/ 33 w 393"/>
                <a:gd name="T43" fmla="*/ 0 h 393"/>
                <a:gd name="T44" fmla="*/ 39 w 393"/>
                <a:gd name="T45" fmla="*/ 2 h 393"/>
                <a:gd name="T46" fmla="*/ 43 w 393"/>
                <a:gd name="T47" fmla="*/ 5 h 393"/>
                <a:gd name="T48" fmla="*/ 48 w 393"/>
                <a:gd name="T49" fmla="*/ 8 h 393"/>
                <a:gd name="T50" fmla="*/ 385 w 393"/>
                <a:gd name="T51" fmla="*/ 345 h 393"/>
                <a:gd name="T52" fmla="*/ 385 w 393"/>
                <a:gd name="T53" fmla="*/ 345 h 393"/>
                <a:gd name="T54" fmla="*/ 388 w 393"/>
                <a:gd name="T55" fmla="*/ 349 h 393"/>
                <a:gd name="T56" fmla="*/ 391 w 393"/>
                <a:gd name="T57" fmla="*/ 354 h 393"/>
                <a:gd name="T58" fmla="*/ 392 w 393"/>
                <a:gd name="T59" fmla="*/ 359 h 393"/>
                <a:gd name="T60" fmla="*/ 393 w 393"/>
                <a:gd name="T61" fmla="*/ 365 h 393"/>
                <a:gd name="T62" fmla="*/ 392 w 393"/>
                <a:gd name="T63" fmla="*/ 370 h 393"/>
                <a:gd name="T64" fmla="*/ 391 w 393"/>
                <a:gd name="T65" fmla="*/ 375 h 393"/>
                <a:gd name="T66" fmla="*/ 388 w 393"/>
                <a:gd name="T67" fmla="*/ 380 h 393"/>
                <a:gd name="T68" fmla="*/ 385 w 393"/>
                <a:gd name="T69" fmla="*/ 384 h 393"/>
                <a:gd name="T70" fmla="*/ 385 w 393"/>
                <a:gd name="T71" fmla="*/ 384 h 393"/>
                <a:gd name="T72" fmla="*/ 379 w 393"/>
                <a:gd name="T73" fmla="*/ 388 h 393"/>
                <a:gd name="T74" fmla="*/ 374 w 393"/>
                <a:gd name="T75" fmla="*/ 391 h 393"/>
                <a:gd name="T76" fmla="*/ 369 w 393"/>
                <a:gd name="T77" fmla="*/ 392 h 393"/>
                <a:gd name="T78" fmla="*/ 364 w 393"/>
                <a:gd name="T79" fmla="*/ 393 h 393"/>
                <a:gd name="T80" fmla="*/ 364 w 393"/>
                <a:gd name="T81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3" h="393">
                  <a:moveTo>
                    <a:pt x="364" y="393"/>
                  </a:moveTo>
                  <a:lnTo>
                    <a:pt x="364" y="393"/>
                  </a:lnTo>
                  <a:lnTo>
                    <a:pt x="358" y="392"/>
                  </a:lnTo>
                  <a:lnTo>
                    <a:pt x="353" y="391"/>
                  </a:lnTo>
                  <a:lnTo>
                    <a:pt x="348" y="388"/>
                  </a:lnTo>
                  <a:lnTo>
                    <a:pt x="344" y="384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8" y="8"/>
                  </a:lnTo>
                  <a:lnTo>
                    <a:pt x="385" y="345"/>
                  </a:lnTo>
                  <a:lnTo>
                    <a:pt x="385" y="345"/>
                  </a:lnTo>
                  <a:lnTo>
                    <a:pt x="388" y="349"/>
                  </a:lnTo>
                  <a:lnTo>
                    <a:pt x="391" y="354"/>
                  </a:lnTo>
                  <a:lnTo>
                    <a:pt x="392" y="359"/>
                  </a:lnTo>
                  <a:lnTo>
                    <a:pt x="393" y="365"/>
                  </a:lnTo>
                  <a:lnTo>
                    <a:pt x="392" y="370"/>
                  </a:lnTo>
                  <a:lnTo>
                    <a:pt x="391" y="375"/>
                  </a:lnTo>
                  <a:lnTo>
                    <a:pt x="388" y="380"/>
                  </a:lnTo>
                  <a:lnTo>
                    <a:pt x="385" y="384"/>
                  </a:lnTo>
                  <a:lnTo>
                    <a:pt x="385" y="384"/>
                  </a:lnTo>
                  <a:lnTo>
                    <a:pt x="379" y="388"/>
                  </a:lnTo>
                  <a:lnTo>
                    <a:pt x="374" y="391"/>
                  </a:lnTo>
                  <a:lnTo>
                    <a:pt x="369" y="392"/>
                  </a:lnTo>
                  <a:lnTo>
                    <a:pt x="364" y="393"/>
                  </a:lnTo>
                  <a:lnTo>
                    <a:pt x="364" y="3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7">
              <a:extLst>
                <a:ext uri="{FF2B5EF4-FFF2-40B4-BE49-F238E27FC236}">
                  <a16:creationId xmlns:a16="http://schemas.microsoft.com/office/drawing/2014/main" id="{C92CBE3C-2B01-43C6-A9BD-6F78D4EA2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1225" y="4021138"/>
              <a:ext cx="206375" cy="211138"/>
            </a:xfrm>
            <a:custGeom>
              <a:avLst/>
              <a:gdLst>
                <a:gd name="T0" fmla="*/ 296 w 780"/>
                <a:gd name="T1" fmla="*/ 789 h 794"/>
                <a:gd name="T2" fmla="*/ 284 w 780"/>
                <a:gd name="T3" fmla="*/ 689 h 794"/>
                <a:gd name="T4" fmla="*/ 224 w 780"/>
                <a:gd name="T5" fmla="*/ 662 h 794"/>
                <a:gd name="T6" fmla="*/ 116 w 780"/>
                <a:gd name="T7" fmla="*/ 683 h 794"/>
                <a:gd name="T8" fmla="*/ 89 w 780"/>
                <a:gd name="T9" fmla="*/ 669 h 794"/>
                <a:gd name="T10" fmla="*/ 1 w 780"/>
                <a:gd name="T11" fmla="*/ 500 h 794"/>
                <a:gd name="T12" fmla="*/ 82 w 780"/>
                <a:gd name="T13" fmla="*/ 445 h 794"/>
                <a:gd name="T14" fmla="*/ 15 w 780"/>
                <a:gd name="T15" fmla="*/ 311 h 794"/>
                <a:gd name="T16" fmla="*/ 2 w 780"/>
                <a:gd name="T17" fmla="*/ 294 h 794"/>
                <a:gd name="T18" fmla="*/ 91 w 780"/>
                <a:gd name="T19" fmla="*/ 125 h 794"/>
                <a:gd name="T20" fmla="*/ 118 w 780"/>
                <a:gd name="T21" fmla="*/ 111 h 794"/>
                <a:gd name="T22" fmla="*/ 225 w 780"/>
                <a:gd name="T23" fmla="*/ 133 h 794"/>
                <a:gd name="T24" fmla="*/ 284 w 780"/>
                <a:gd name="T25" fmla="*/ 28 h 794"/>
                <a:gd name="T26" fmla="*/ 296 w 780"/>
                <a:gd name="T27" fmla="*/ 5 h 794"/>
                <a:gd name="T28" fmla="*/ 488 w 780"/>
                <a:gd name="T29" fmla="*/ 1 h 794"/>
                <a:gd name="T30" fmla="*/ 509 w 780"/>
                <a:gd name="T31" fmla="*/ 23 h 794"/>
                <a:gd name="T32" fmla="*/ 571 w 780"/>
                <a:gd name="T33" fmla="*/ 143 h 794"/>
                <a:gd name="T34" fmla="*/ 668 w 780"/>
                <a:gd name="T35" fmla="*/ 111 h 794"/>
                <a:gd name="T36" fmla="*/ 691 w 780"/>
                <a:gd name="T37" fmla="*/ 125 h 794"/>
                <a:gd name="T38" fmla="*/ 779 w 780"/>
                <a:gd name="T39" fmla="*/ 294 h 794"/>
                <a:gd name="T40" fmla="*/ 698 w 780"/>
                <a:gd name="T41" fmla="*/ 350 h 794"/>
                <a:gd name="T42" fmla="*/ 766 w 780"/>
                <a:gd name="T43" fmla="*/ 483 h 794"/>
                <a:gd name="T44" fmla="*/ 779 w 780"/>
                <a:gd name="T45" fmla="*/ 500 h 794"/>
                <a:gd name="T46" fmla="*/ 691 w 780"/>
                <a:gd name="T47" fmla="*/ 669 h 794"/>
                <a:gd name="T48" fmla="*/ 668 w 780"/>
                <a:gd name="T49" fmla="*/ 683 h 794"/>
                <a:gd name="T50" fmla="*/ 572 w 780"/>
                <a:gd name="T51" fmla="*/ 652 h 794"/>
                <a:gd name="T52" fmla="*/ 509 w 780"/>
                <a:gd name="T53" fmla="*/ 771 h 794"/>
                <a:gd name="T54" fmla="*/ 488 w 780"/>
                <a:gd name="T55" fmla="*/ 793 h 794"/>
                <a:gd name="T56" fmla="*/ 454 w 780"/>
                <a:gd name="T57" fmla="*/ 668 h 794"/>
                <a:gd name="T58" fmla="*/ 471 w 780"/>
                <a:gd name="T59" fmla="*/ 642 h 794"/>
                <a:gd name="T60" fmla="*/ 566 w 780"/>
                <a:gd name="T61" fmla="*/ 585 h 794"/>
                <a:gd name="T62" fmla="*/ 587 w 780"/>
                <a:gd name="T63" fmla="*/ 578 h 794"/>
                <a:gd name="T64" fmla="*/ 653 w 780"/>
                <a:gd name="T65" fmla="*/ 483 h 794"/>
                <a:gd name="T66" fmla="*/ 639 w 780"/>
                <a:gd name="T67" fmla="*/ 466 h 794"/>
                <a:gd name="T68" fmla="*/ 643 w 780"/>
                <a:gd name="T69" fmla="*/ 425 h 794"/>
                <a:gd name="T70" fmla="*/ 638 w 780"/>
                <a:gd name="T71" fmla="*/ 342 h 794"/>
                <a:gd name="T72" fmla="*/ 642 w 780"/>
                <a:gd name="T73" fmla="*/ 320 h 794"/>
                <a:gd name="T74" fmla="*/ 599 w 780"/>
                <a:gd name="T75" fmla="*/ 212 h 794"/>
                <a:gd name="T76" fmla="*/ 578 w 780"/>
                <a:gd name="T77" fmla="*/ 216 h 794"/>
                <a:gd name="T78" fmla="*/ 549 w 780"/>
                <a:gd name="T79" fmla="*/ 195 h 794"/>
                <a:gd name="T80" fmla="*/ 464 w 780"/>
                <a:gd name="T81" fmla="*/ 149 h 794"/>
                <a:gd name="T82" fmla="*/ 340 w 780"/>
                <a:gd name="T83" fmla="*/ 57 h 794"/>
                <a:gd name="T84" fmla="*/ 334 w 780"/>
                <a:gd name="T85" fmla="*/ 145 h 794"/>
                <a:gd name="T86" fmla="*/ 301 w 780"/>
                <a:gd name="T87" fmla="*/ 159 h 794"/>
                <a:gd name="T88" fmla="*/ 222 w 780"/>
                <a:gd name="T89" fmla="*/ 208 h 794"/>
                <a:gd name="T90" fmla="*/ 201 w 780"/>
                <a:gd name="T91" fmla="*/ 216 h 794"/>
                <a:gd name="T92" fmla="*/ 128 w 780"/>
                <a:gd name="T93" fmla="*/ 311 h 794"/>
                <a:gd name="T94" fmla="*/ 141 w 780"/>
                <a:gd name="T95" fmla="*/ 329 h 794"/>
                <a:gd name="T96" fmla="*/ 136 w 780"/>
                <a:gd name="T97" fmla="*/ 370 h 794"/>
                <a:gd name="T98" fmla="*/ 141 w 780"/>
                <a:gd name="T99" fmla="*/ 453 h 794"/>
                <a:gd name="T100" fmla="*/ 137 w 780"/>
                <a:gd name="T101" fmla="*/ 474 h 794"/>
                <a:gd name="T102" fmla="*/ 188 w 780"/>
                <a:gd name="T103" fmla="*/ 581 h 794"/>
                <a:gd name="T104" fmla="*/ 210 w 780"/>
                <a:gd name="T105" fmla="*/ 579 h 794"/>
                <a:gd name="T106" fmla="*/ 252 w 780"/>
                <a:gd name="T107" fmla="*/ 611 h 794"/>
                <a:gd name="T108" fmla="*/ 318 w 780"/>
                <a:gd name="T109" fmla="*/ 640 h 794"/>
                <a:gd name="T110" fmla="*/ 338 w 780"/>
                <a:gd name="T111" fmla="*/ 658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" h="794">
                  <a:moveTo>
                    <a:pt x="482" y="794"/>
                  </a:moveTo>
                  <a:lnTo>
                    <a:pt x="312" y="794"/>
                  </a:lnTo>
                  <a:lnTo>
                    <a:pt x="312" y="794"/>
                  </a:lnTo>
                  <a:lnTo>
                    <a:pt x="306" y="793"/>
                  </a:lnTo>
                  <a:lnTo>
                    <a:pt x="301" y="792"/>
                  </a:lnTo>
                  <a:lnTo>
                    <a:pt x="296" y="789"/>
                  </a:lnTo>
                  <a:lnTo>
                    <a:pt x="292" y="786"/>
                  </a:lnTo>
                  <a:lnTo>
                    <a:pt x="288" y="781"/>
                  </a:lnTo>
                  <a:lnTo>
                    <a:pt x="286" y="777"/>
                  </a:lnTo>
                  <a:lnTo>
                    <a:pt x="284" y="771"/>
                  </a:lnTo>
                  <a:lnTo>
                    <a:pt x="284" y="766"/>
                  </a:lnTo>
                  <a:lnTo>
                    <a:pt x="284" y="689"/>
                  </a:lnTo>
                  <a:lnTo>
                    <a:pt x="284" y="689"/>
                  </a:lnTo>
                  <a:lnTo>
                    <a:pt x="270" y="685"/>
                  </a:lnTo>
                  <a:lnTo>
                    <a:pt x="257" y="680"/>
                  </a:lnTo>
                  <a:lnTo>
                    <a:pt x="245" y="674"/>
                  </a:lnTo>
                  <a:lnTo>
                    <a:pt x="234" y="668"/>
                  </a:lnTo>
                  <a:lnTo>
                    <a:pt x="224" y="662"/>
                  </a:lnTo>
                  <a:lnTo>
                    <a:pt x="215" y="655"/>
                  </a:lnTo>
                  <a:lnTo>
                    <a:pt x="198" y="641"/>
                  </a:lnTo>
                  <a:lnTo>
                    <a:pt x="127" y="680"/>
                  </a:lnTo>
                  <a:lnTo>
                    <a:pt x="127" y="680"/>
                  </a:lnTo>
                  <a:lnTo>
                    <a:pt x="122" y="682"/>
                  </a:lnTo>
                  <a:lnTo>
                    <a:pt x="116" y="683"/>
                  </a:lnTo>
                  <a:lnTo>
                    <a:pt x="111" y="683"/>
                  </a:lnTo>
                  <a:lnTo>
                    <a:pt x="106" y="682"/>
                  </a:lnTo>
                  <a:lnTo>
                    <a:pt x="101" y="680"/>
                  </a:lnTo>
                  <a:lnTo>
                    <a:pt x="96" y="678"/>
                  </a:lnTo>
                  <a:lnTo>
                    <a:pt x="92" y="674"/>
                  </a:lnTo>
                  <a:lnTo>
                    <a:pt x="89" y="669"/>
                  </a:lnTo>
                  <a:lnTo>
                    <a:pt x="4" y="523"/>
                  </a:lnTo>
                  <a:lnTo>
                    <a:pt x="4" y="523"/>
                  </a:lnTo>
                  <a:lnTo>
                    <a:pt x="2" y="516"/>
                  </a:lnTo>
                  <a:lnTo>
                    <a:pt x="0" y="511"/>
                  </a:lnTo>
                  <a:lnTo>
                    <a:pt x="0" y="506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3" y="495"/>
                  </a:lnTo>
                  <a:lnTo>
                    <a:pt x="6" y="490"/>
                  </a:lnTo>
                  <a:lnTo>
                    <a:pt x="10" y="486"/>
                  </a:lnTo>
                  <a:lnTo>
                    <a:pt x="14" y="483"/>
                  </a:lnTo>
                  <a:lnTo>
                    <a:pt x="82" y="445"/>
                  </a:lnTo>
                  <a:lnTo>
                    <a:pt x="82" y="445"/>
                  </a:lnTo>
                  <a:lnTo>
                    <a:pt x="80" y="420"/>
                  </a:lnTo>
                  <a:lnTo>
                    <a:pt x="79" y="397"/>
                  </a:lnTo>
                  <a:lnTo>
                    <a:pt x="80" y="374"/>
                  </a:lnTo>
                  <a:lnTo>
                    <a:pt x="82" y="350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10" y="308"/>
                  </a:lnTo>
                  <a:lnTo>
                    <a:pt x="7" y="304"/>
                  </a:lnTo>
                  <a:lnTo>
                    <a:pt x="4" y="299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1" y="288"/>
                  </a:lnTo>
                  <a:lnTo>
                    <a:pt x="1" y="283"/>
                  </a:lnTo>
                  <a:lnTo>
                    <a:pt x="2" y="277"/>
                  </a:lnTo>
                  <a:lnTo>
                    <a:pt x="5" y="272"/>
                  </a:lnTo>
                  <a:lnTo>
                    <a:pt x="91" y="125"/>
                  </a:lnTo>
                  <a:lnTo>
                    <a:pt x="91" y="125"/>
                  </a:lnTo>
                  <a:lnTo>
                    <a:pt x="94" y="120"/>
                  </a:lnTo>
                  <a:lnTo>
                    <a:pt x="98" y="116"/>
                  </a:lnTo>
                  <a:lnTo>
                    <a:pt x="103" y="113"/>
                  </a:lnTo>
                  <a:lnTo>
                    <a:pt x="108" y="112"/>
                  </a:lnTo>
                  <a:lnTo>
                    <a:pt x="113" y="111"/>
                  </a:lnTo>
                  <a:lnTo>
                    <a:pt x="118" y="111"/>
                  </a:lnTo>
                  <a:lnTo>
                    <a:pt x="124" y="112"/>
                  </a:lnTo>
                  <a:lnTo>
                    <a:pt x="129" y="114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215" y="140"/>
                  </a:lnTo>
                  <a:lnTo>
                    <a:pt x="225" y="133"/>
                  </a:lnTo>
                  <a:lnTo>
                    <a:pt x="234" y="126"/>
                  </a:lnTo>
                  <a:lnTo>
                    <a:pt x="246" y="120"/>
                  </a:lnTo>
                  <a:lnTo>
                    <a:pt x="257" y="114"/>
                  </a:lnTo>
                  <a:lnTo>
                    <a:pt x="270" y="109"/>
                  </a:lnTo>
                  <a:lnTo>
                    <a:pt x="284" y="105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4" y="23"/>
                  </a:lnTo>
                  <a:lnTo>
                    <a:pt x="286" y="17"/>
                  </a:lnTo>
                  <a:lnTo>
                    <a:pt x="288" y="13"/>
                  </a:lnTo>
                  <a:lnTo>
                    <a:pt x="292" y="8"/>
                  </a:lnTo>
                  <a:lnTo>
                    <a:pt x="296" y="5"/>
                  </a:lnTo>
                  <a:lnTo>
                    <a:pt x="301" y="2"/>
                  </a:lnTo>
                  <a:lnTo>
                    <a:pt x="306" y="1"/>
                  </a:lnTo>
                  <a:lnTo>
                    <a:pt x="312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8" y="1"/>
                  </a:lnTo>
                  <a:lnTo>
                    <a:pt x="493" y="2"/>
                  </a:lnTo>
                  <a:lnTo>
                    <a:pt x="498" y="5"/>
                  </a:lnTo>
                  <a:lnTo>
                    <a:pt x="502" y="8"/>
                  </a:lnTo>
                  <a:lnTo>
                    <a:pt x="505" y="13"/>
                  </a:lnTo>
                  <a:lnTo>
                    <a:pt x="508" y="17"/>
                  </a:lnTo>
                  <a:lnTo>
                    <a:pt x="509" y="23"/>
                  </a:lnTo>
                  <a:lnTo>
                    <a:pt x="510" y="28"/>
                  </a:lnTo>
                  <a:lnTo>
                    <a:pt x="510" y="108"/>
                  </a:lnTo>
                  <a:lnTo>
                    <a:pt x="510" y="108"/>
                  </a:lnTo>
                  <a:lnTo>
                    <a:pt x="532" y="119"/>
                  </a:lnTo>
                  <a:lnTo>
                    <a:pt x="553" y="131"/>
                  </a:lnTo>
                  <a:lnTo>
                    <a:pt x="571" y="143"/>
                  </a:lnTo>
                  <a:lnTo>
                    <a:pt x="587" y="154"/>
                  </a:lnTo>
                  <a:lnTo>
                    <a:pt x="652" y="115"/>
                  </a:lnTo>
                  <a:lnTo>
                    <a:pt x="652" y="115"/>
                  </a:lnTo>
                  <a:lnTo>
                    <a:pt x="658" y="112"/>
                  </a:lnTo>
                  <a:lnTo>
                    <a:pt x="663" y="111"/>
                  </a:lnTo>
                  <a:lnTo>
                    <a:pt x="668" y="111"/>
                  </a:lnTo>
                  <a:lnTo>
                    <a:pt x="674" y="112"/>
                  </a:lnTo>
                  <a:lnTo>
                    <a:pt x="674" y="112"/>
                  </a:lnTo>
                  <a:lnTo>
                    <a:pt x="679" y="113"/>
                  </a:lnTo>
                  <a:lnTo>
                    <a:pt x="684" y="116"/>
                  </a:lnTo>
                  <a:lnTo>
                    <a:pt x="688" y="120"/>
                  </a:lnTo>
                  <a:lnTo>
                    <a:pt x="691" y="125"/>
                  </a:lnTo>
                  <a:lnTo>
                    <a:pt x="776" y="272"/>
                  </a:lnTo>
                  <a:lnTo>
                    <a:pt x="776" y="272"/>
                  </a:lnTo>
                  <a:lnTo>
                    <a:pt x="779" y="278"/>
                  </a:lnTo>
                  <a:lnTo>
                    <a:pt x="780" y="283"/>
                  </a:lnTo>
                  <a:lnTo>
                    <a:pt x="780" y="288"/>
                  </a:lnTo>
                  <a:lnTo>
                    <a:pt x="779" y="294"/>
                  </a:lnTo>
                  <a:lnTo>
                    <a:pt x="779" y="294"/>
                  </a:lnTo>
                  <a:lnTo>
                    <a:pt x="777" y="299"/>
                  </a:lnTo>
                  <a:lnTo>
                    <a:pt x="774" y="304"/>
                  </a:lnTo>
                  <a:lnTo>
                    <a:pt x="771" y="308"/>
                  </a:lnTo>
                  <a:lnTo>
                    <a:pt x="766" y="311"/>
                  </a:lnTo>
                  <a:lnTo>
                    <a:pt x="698" y="350"/>
                  </a:lnTo>
                  <a:lnTo>
                    <a:pt x="698" y="350"/>
                  </a:lnTo>
                  <a:lnTo>
                    <a:pt x="701" y="374"/>
                  </a:lnTo>
                  <a:lnTo>
                    <a:pt x="702" y="397"/>
                  </a:lnTo>
                  <a:lnTo>
                    <a:pt x="701" y="420"/>
                  </a:lnTo>
                  <a:lnTo>
                    <a:pt x="698" y="445"/>
                  </a:lnTo>
                  <a:lnTo>
                    <a:pt x="766" y="483"/>
                  </a:lnTo>
                  <a:lnTo>
                    <a:pt x="766" y="483"/>
                  </a:lnTo>
                  <a:lnTo>
                    <a:pt x="771" y="486"/>
                  </a:lnTo>
                  <a:lnTo>
                    <a:pt x="774" y="490"/>
                  </a:lnTo>
                  <a:lnTo>
                    <a:pt x="777" y="495"/>
                  </a:lnTo>
                  <a:lnTo>
                    <a:pt x="779" y="500"/>
                  </a:lnTo>
                  <a:lnTo>
                    <a:pt x="779" y="500"/>
                  </a:lnTo>
                  <a:lnTo>
                    <a:pt x="780" y="506"/>
                  </a:lnTo>
                  <a:lnTo>
                    <a:pt x="780" y="511"/>
                  </a:lnTo>
                  <a:lnTo>
                    <a:pt x="779" y="516"/>
                  </a:lnTo>
                  <a:lnTo>
                    <a:pt x="776" y="523"/>
                  </a:lnTo>
                  <a:lnTo>
                    <a:pt x="691" y="669"/>
                  </a:lnTo>
                  <a:lnTo>
                    <a:pt x="691" y="669"/>
                  </a:lnTo>
                  <a:lnTo>
                    <a:pt x="688" y="674"/>
                  </a:lnTo>
                  <a:lnTo>
                    <a:pt x="684" y="678"/>
                  </a:lnTo>
                  <a:lnTo>
                    <a:pt x="679" y="681"/>
                  </a:lnTo>
                  <a:lnTo>
                    <a:pt x="674" y="682"/>
                  </a:lnTo>
                  <a:lnTo>
                    <a:pt x="674" y="682"/>
                  </a:lnTo>
                  <a:lnTo>
                    <a:pt x="668" y="683"/>
                  </a:lnTo>
                  <a:lnTo>
                    <a:pt x="663" y="683"/>
                  </a:lnTo>
                  <a:lnTo>
                    <a:pt x="658" y="682"/>
                  </a:lnTo>
                  <a:lnTo>
                    <a:pt x="652" y="679"/>
                  </a:lnTo>
                  <a:lnTo>
                    <a:pt x="588" y="641"/>
                  </a:lnTo>
                  <a:lnTo>
                    <a:pt x="588" y="641"/>
                  </a:lnTo>
                  <a:lnTo>
                    <a:pt x="572" y="652"/>
                  </a:lnTo>
                  <a:lnTo>
                    <a:pt x="553" y="664"/>
                  </a:lnTo>
                  <a:lnTo>
                    <a:pt x="532" y="675"/>
                  </a:lnTo>
                  <a:lnTo>
                    <a:pt x="510" y="686"/>
                  </a:lnTo>
                  <a:lnTo>
                    <a:pt x="510" y="766"/>
                  </a:lnTo>
                  <a:lnTo>
                    <a:pt x="510" y="766"/>
                  </a:lnTo>
                  <a:lnTo>
                    <a:pt x="509" y="771"/>
                  </a:lnTo>
                  <a:lnTo>
                    <a:pt x="508" y="777"/>
                  </a:lnTo>
                  <a:lnTo>
                    <a:pt x="505" y="781"/>
                  </a:lnTo>
                  <a:lnTo>
                    <a:pt x="502" y="786"/>
                  </a:lnTo>
                  <a:lnTo>
                    <a:pt x="498" y="789"/>
                  </a:lnTo>
                  <a:lnTo>
                    <a:pt x="493" y="792"/>
                  </a:lnTo>
                  <a:lnTo>
                    <a:pt x="488" y="793"/>
                  </a:lnTo>
                  <a:lnTo>
                    <a:pt x="482" y="794"/>
                  </a:lnTo>
                  <a:lnTo>
                    <a:pt x="482" y="794"/>
                  </a:lnTo>
                  <a:close/>
                  <a:moveTo>
                    <a:pt x="340" y="738"/>
                  </a:moveTo>
                  <a:lnTo>
                    <a:pt x="454" y="738"/>
                  </a:lnTo>
                  <a:lnTo>
                    <a:pt x="454" y="668"/>
                  </a:lnTo>
                  <a:lnTo>
                    <a:pt x="454" y="668"/>
                  </a:lnTo>
                  <a:lnTo>
                    <a:pt x="454" y="664"/>
                  </a:lnTo>
                  <a:lnTo>
                    <a:pt x="455" y="660"/>
                  </a:lnTo>
                  <a:lnTo>
                    <a:pt x="458" y="652"/>
                  </a:lnTo>
                  <a:lnTo>
                    <a:pt x="464" y="646"/>
                  </a:lnTo>
                  <a:lnTo>
                    <a:pt x="467" y="644"/>
                  </a:lnTo>
                  <a:lnTo>
                    <a:pt x="471" y="642"/>
                  </a:lnTo>
                  <a:lnTo>
                    <a:pt x="471" y="642"/>
                  </a:lnTo>
                  <a:lnTo>
                    <a:pt x="500" y="628"/>
                  </a:lnTo>
                  <a:lnTo>
                    <a:pt x="526" y="613"/>
                  </a:lnTo>
                  <a:lnTo>
                    <a:pt x="549" y="599"/>
                  </a:lnTo>
                  <a:lnTo>
                    <a:pt x="558" y="592"/>
                  </a:lnTo>
                  <a:lnTo>
                    <a:pt x="566" y="585"/>
                  </a:lnTo>
                  <a:lnTo>
                    <a:pt x="566" y="585"/>
                  </a:lnTo>
                  <a:lnTo>
                    <a:pt x="570" y="582"/>
                  </a:lnTo>
                  <a:lnTo>
                    <a:pt x="574" y="580"/>
                  </a:lnTo>
                  <a:lnTo>
                    <a:pt x="578" y="578"/>
                  </a:lnTo>
                  <a:lnTo>
                    <a:pt x="582" y="578"/>
                  </a:lnTo>
                  <a:lnTo>
                    <a:pt x="587" y="578"/>
                  </a:lnTo>
                  <a:lnTo>
                    <a:pt x="591" y="578"/>
                  </a:lnTo>
                  <a:lnTo>
                    <a:pt x="595" y="580"/>
                  </a:lnTo>
                  <a:lnTo>
                    <a:pt x="599" y="582"/>
                  </a:lnTo>
                  <a:lnTo>
                    <a:pt x="657" y="616"/>
                  </a:lnTo>
                  <a:lnTo>
                    <a:pt x="713" y="518"/>
                  </a:lnTo>
                  <a:lnTo>
                    <a:pt x="653" y="483"/>
                  </a:lnTo>
                  <a:lnTo>
                    <a:pt x="653" y="483"/>
                  </a:lnTo>
                  <a:lnTo>
                    <a:pt x="649" y="481"/>
                  </a:lnTo>
                  <a:lnTo>
                    <a:pt x="646" y="478"/>
                  </a:lnTo>
                  <a:lnTo>
                    <a:pt x="642" y="474"/>
                  </a:lnTo>
                  <a:lnTo>
                    <a:pt x="640" y="470"/>
                  </a:lnTo>
                  <a:lnTo>
                    <a:pt x="639" y="466"/>
                  </a:lnTo>
                  <a:lnTo>
                    <a:pt x="638" y="462"/>
                  </a:lnTo>
                  <a:lnTo>
                    <a:pt x="638" y="457"/>
                  </a:lnTo>
                  <a:lnTo>
                    <a:pt x="639" y="453"/>
                  </a:lnTo>
                  <a:lnTo>
                    <a:pt x="639" y="453"/>
                  </a:lnTo>
                  <a:lnTo>
                    <a:pt x="641" y="439"/>
                  </a:lnTo>
                  <a:lnTo>
                    <a:pt x="643" y="425"/>
                  </a:lnTo>
                  <a:lnTo>
                    <a:pt x="645" y="411"/>
                  </a:lnTo>
                  <a:lnTo>
                    <a:pt x="646" y="397"/>
                  </a:lnTo>
                  <a:lnTo>
                    <a:pt x="645" y="383"/>
                  </a:lnTo>
                  <a:lnTo>
                    <a:pt x="643" y="370"/>
                  </a:lnTo>
                  <a:lnTo>
                    <a:pt x="641" y="356"/>
                  </a:lnTo>
                  <a:lnTo>
                    <a:pt x="638" y="342"/>
                  </a:lnTo>
                  <a:lnTo>
                    <a:pt x="638" y="342"/>
                  </a:lnTo>
                  <a:lnTo>
                    <a:pt x="638" y="338"/>
                  </a:lnTo>
                  <a:lnTo>
                    <a:pt x="638" y="333"/>
                  </a:lnTo>
                  <a:lnTo>
                    <a:pt x="639" y="329"/>
                  </a:lnTo>
                  <a:lnTo>
                    <a:pt x="640" y="324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9" y="313"/>
                  </a:lnTo>
                  <a:lnTo>
                    <a:pt x="653" y="311"/>
                  </a:lnTo>
                  <a:lnTo>
                    <a:pt x="713" y="276"/>
                  </a:lnTo>
                  <a:lnTo>
                    <a:pt x="657" y="178"/>
                  </a:lnTo>
                  <a:lnTo>
                    <a:pt x="599" y="212"/>
                  </a:lnTo>
                  <a:lnTo>
                    <a:pt x="599" y="212"/>
                  </a:lnTo>
                  <a:lnTo>
                    <a:pt x="595" y="214"/>
                  </a:lnTo>
                  <a:lnTo>
                    <a:pt x="591" y="216"/>
                  </a:lnTo>
                  <a:lnTo>
                    <a:pt x="586" y="216"/>
                  </a:lnTo>
                  <a:lnTo>
                    <a:pt x="582" y="216"/>
                  </a:lnTo>
                  <a:lnTo>
                    <a:pt x="578" y="216"/>
                  </a:lnTo>
                  <a:lnTo>
                    <a:pt x="574" y="214"/>
                  </a:lnTo>
                  <a:lnTo>
                    <a:pt x="570" y="212"/>
                  </a:lnTo>
                  <a:lnTo>
                    <a:pt x="566" y="209"/>
                  </a:lnTo>
                  <a:lnTo>
                    <a:pt x="566" y="209"/>
                  </a:lnTo>
                  <a:lnTo>
                    <a:pt x="558" y="202"/>
                  </a:lnTo>
                  <a:lnTo>
                    <a:pt x="549" y="195"/>
                  </a:lnTo>
                  <a:lnTo>
                    <a:pt x="526" y="181"/>
                  </a:lnTo>
                  <a:lnTo>
                    <a:pt x="500" y="167"/>
                  </a:lnTo>
                  <a:lnTo>
                    <a:pt x="471" y="153"/>
                  </a:lnTo>
                  <a:lnTo>
                    <a:pt x="471" y="153"/>
                  </a:lnTo>
                  <a:lnTo>
                    <a:pt x="467" y="151"/>
                  </a:lnTo>
                  <a:lnTo>
                    <a:pt x="464" y="149"/>
                  </a:lnTo>
                  <a:lnTo>
                    <a:pt x="458" y="143"/>
                  </a:lnTo>
                  <a:lnTo>
                    <a:pt x="455" y="135"/>
                  </a:lnTo>
                  <a:lnTo>
                    <a:pt x="454" y="131"/>
                  </a:lnTo>
                  <a:lnTo>
                    <a:pt x="454" y="126"/>
                  </a:lnTo>
                  <a:lnTo>
                    <a:pt x="454" y="57"/>
                  </a:lnTo>
                  <a:lnTo>
                    <a:pt x="340" y="57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39" y="132"/>
                  </a:lnTo>
                  <a:lnTo>
                    <a:pt x="338" y="137"/>
                  </a:lnTo>
                  <a:lnTo>
                    <a:pt x="336" y="141"/>
                  </a:lnTo>
                  <a:lnTo>
                    <a:pt x="334" y="145"/>
                  </a:lnTo>
                  <a:lnTo>
                    <a:pt x="330" y="148"/>
                  </a:lnTo>
                  <a:lnTo>
                    <a:pt x="327" y="151"/>
                  </a:lnTo>
                  <a:lnTo>
                    <a:pt x="322" y="153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01" y="159"/>
                  </a:lnTo>
                  <a:lnTo>
                    <a:pt x="287" y="164"/>
                  </a:lnTo>
                  <a:lnTo>
                    <a:pt x="274" y="169"/>
                  </a:lnTo>
                  <a:lnTo>
                    <a:pt x="263" y="176"/>
                  </a:lnTo>
                  <a:lnTo>
                    <a:pt x="253" y="183"/>
                  </a:lnTo>
                  <a:lnTo>
                    <a:pt x="243" y="190"/>
                  </a:lnTo>
                  <a:lnTo>
                    <a:pt x="222" y="208"/>
                  </a:lnTo>
                  <a:lnTo>
                    <a:pt x="222" y="208"/>
                  </a:lnTo>
                  <a:lnTo>
                    <a:pt x="219" y="211"/>
                  </a:lnTo>
                  <a:lnTo>
                    <a:pt x="215" y="213"/>
                  </a:lnTo>
                  <a:lnTo>
                    <a:pt x="210" y="215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7" y="216"/>
                  </a:lnTo>
                  <a:lnTo>
                    <a:pt x="192" y="215"/>
                  </a:lnTo>
                  <a:lnTo>
                    <a:pt x="188" y="213"/>
                  </a:lnTo>
                  <a:lnTo>
                    <a:pt x="125" y="178"/>
                  </a:lnTo>
                  <a:lnTo>
                    <a:pt x="68" y="276"/>
                  </a:lnTo>
                  <a:lnTo>
                    <a:pt x="128" y="311"/>
                  </a:lnTo>
                  <a:lnTo>
                    <a:pt x="128" y="311"/>
                  </a:lnTo>
                  <a:lnTo>
                    <a:pt x="131" y="313"/>
                  </a:lnTo>
                  <a:lnTo>
                    <a:pt x="135" y="316"/>
                  </a:lnTo>
                  <a:lnTo>
                    <a:pt x="137" y="320"/>
                  </a:lnTo>
                  <a:lnTo>
                    <a:pt x="139" y="324"/>
                  </a:lnTo>
                  <a:lnTo>
                    <a:pt x="141" y="329"/>
                  </a:lnTo>
                  <a:lnTo>
                    <a:pt x="143" y="333"/>
                  </a:lnTo>
                  <a:lnTo>
                    <a:pt x="143" y="338"/>
                  </a:lnTo>
                  <a:lnTo>
                    <a:pt x="141" y="342"/>
                  </a:lnTo>
                  <a:lnTo>
                    <a:pt x="141" y="342"/>
                  </a:lnTo>
                  <a:lnTo>
                    <a:pt x="138" y="356"/>
                  </a:lnTo>
                  <a:lnTo>
                    <a:pt x="136" y="370"/>
                  </a:lnTo>
                  <a:lnTo>
                    <a:pt x="135" y="383"/>
                  </a:lnTo>
                  <a:lnTo>
                    <a:pt x="135" y="397"/>
                  </a:lnTo>
                  <a:lnTo>
                    <a:pt x="135" y="411"/>
                  </a:lnTo>
                  <a:lnTo>
                    <a:pt x="136" y="425"/>
                  </a:lnTo>
                  <a:lnTo>
                    <a:pt x="138" y="439"/>
                  </a:lnTo>
                  <a:lnTo>
                    <a:pt x="141" y="453"/>
                  </a:lnTo>
                  <a:lnTo>
                    <a:pt x="141" y="453"/>
                  </a:lnTo>
                  <a:lnTo>
                    <a:pt x="141" y="457"/>
                  </a:lnTo>
                  <a:lnTo>
                    <a:pt x="141" y="462"/>
                  </a:lnTo>
                  <a:lnTo>
                    <a:pt x="141" y="466"/>
                  </a:lnTo>
                  <a:lnTo>
                    <a:pt x="139" y="470"/>
                  </a:lnTo>
                  <a:lnTo>
                    <a:pt x="137" y="474"/>
                  </a:lnTo>
                  <a:lnTo>
                    <a:pt x="134" y="478"/>
                  </a:lnTo>
                  <a:lnTo>
                    <a:pt x="131" y="481"/>
                  </a:lnTo>
                  <a:lnTo>
                    <a:pt x="127" y="483"/>
                  </a:lnTo>
                  <a:lnTo>
                    <a:pt x="67" y="518"/>
                  </a:lnTo>
                  <a:lnTo>
                    <a:pt x="124" y="616"/>
                  </a:lnTo>
                  <a:lnTo>
                    <a:pt x="188" y="581"/>
                  </a:lnTo>
                  <a:lnTo>
                    <a:pt x="188" y="581"/>
                  </a:lnTo>
                  <a:lnTo>
                    <a:pt x="192" y="579"/>
                  </a:lnTo>
                  <a:lnTo>
                    <a:pt x="197" y="578"/>
                  </a:lnTo>
                  <a:lnTo>
                    <a:pt x="201" y="578"/>
                  </a:lnTo>
                  <a:lnTo>
                    <a:pt x="205" y="578"/>
                  </a:lnTo>
                  <a:lnTo>
                    <a:pt x="210" y="579"/>
                  </a:lnTo>
                  <a:lnTo>
                    <a:pt x="214" y="580"/>
                  </a:lnTo>
                  <a:lnTo>
                    <a:pt x="217" y="582"/>
                  </a:lnTo>
                  <a:lnTo>
                    <a:pt x="221" y="585"/>
                  </a:lnTo>
                  <a:lnTo>
                    <a:pt x="221" y="585"/>
                  </a:lnTo>
                  <a:lnTo>
                    <a:pt x="243" y="603"/>
                  </a:lnTo>
                  <a:lnTo>
                    <a:pt x="252" y="611"/>
                  </a:lnTo>
                  <a:lnTo>
                    <a:pt x="263" y="618"/>
                  </a:lnTo>
                  <a:lnTo>
                    <a:pt x="274" y="626"/>
                  </a:lnTo>
                  <a:lnTo>
                    <a:pt x="287" y="631"/>
                  </a:lnTo>
                  <a:lnTo>
                    <a:pt x="301" y="636"/>
                  </a:lnTo>
                  <a:lnTo>
                    <a:pt x="318" y="640"/>
                  </a:lnTo>
                  <a:lnTo>
                    <a:pt x="318" y="640"/>
                  </a:lnTo>
                  <a:lnTo>
                    <a:pt x="322" y="642"/>
                  </a:lnTo>
                  <a:lnTo>
                    <a:pt x="327" y="644"/>
                  </a:lnTo>
                  <a:lnTo>
                    <a:pt x="330" y="647"/>
                  </a:lnTo>
                  <a:lnTo>
                    <a:pt x="333" y="650"/>
                  </a:lnTo>
                  <a:lnTo>
                    <a:pt x="336" y="654"/>
                  </a:lnTo>
                  <a:lnTo>
                    <a:pt x="338" y="658"/>
                  </a:lnTo>
                  <a:lnTo>
                    <a:pt x="339" y="663"/>
                  </a:lnTo>
                  <a:lnTo>
                    <a:pt x="340" y="668"/>
                  </a:lnTo>
                  <a:lnTo>
                    <a:pt x="340" y="7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8">
              <a:extLst>
                <a:ext uri="{FF2B5EF4-FFF2-40B4-BE49-F238E27FC236}">
                  <a16:creationId xmlns:a16="http://schemas.microsoft.com/office/drawing/2014/main" id="{95071EA5-22F7-4616-9028-D5E7D22EFA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4089401"/>
              <a:ext cx="74613" cy="74613"/>
            </a:xfrm>
            <a:custGeom>
              <a:avLst/>
              <a:gdLst>
                <a:gd name="T0" fmla="*/ 127 w 282"/>
                <a:gd name="T1" fmla="*/ 283 h 283"/>
                <a:gd name="T2" fmla="*/ 86 w 282"/>
                <a:gd name="T3" fmla="*/ 272 h 283"/>
                <a:gd name="T4" fmla="*/ 51 w 282"/>
                <a:gd name="T5" fmla="*/ 250 h 283"/>
                <a:gd name="T6" fmla="*/ 24 w 282"/>
                <a:gd name="T7" fmla="*/ 220 h 283"/>
                <a:gd name="T8" fmla="*/ 6 w 282"/>
                <a:gd name="T9" fmla="*/ 184 h 283"/>
                <a:gd name="T10" fmla="*/ 0 w 282"/>
                <a:gd name="T11" fmla="*/ 141 h 283"/>
                <a:gd name="T12" fmla="*/ 3 w 282"/>
                <a:gd name="T13" fmla="*/ 113 h 283"/>
                <a:gd name="T14" fmla="*/ 17 w 282"/>
                <a:gd name="T15" fmla="*/ 74 h 283"/>
                <a:gd name="T16" fmla="*/ 41 w 282"/>
                <a:gd name="T17" fmla="*/ 41 h 283"/>
                <a:gd name="T18" fmla="*/ 73 w 282"/>
                <a:gd name="T19" fmla="*/ 17 h 283"/>
                <a:gd name="T20" fmla="*/ 113 w 282"/>
                <a:gd name="T21" fmla="*/ 3 h 283"/>
                <a:gd name="T22" fmla="*/ 141 w 282"/>
                <a:gd name="T23" fmla="*/ 0 h 283"/>
                <a:gd name="T24" fmla="*/ 183 w 282"/>
                <a:gd name="T25" fmla="*/ 6 h 283"/>
                <a:gd name="T26" fmla="*/ 220 w 282"/>
                <a:gd name="T27" fmla="*/ 24 h 283"/>
                <a:gd name="T28" fmla="*/ 250 w 282"/>
                <a:gd name="T29" fmla="*/ 51 h 283"/>
                <a:gd name="T30" fmla="*/ 271 w 282"/>
                <a:gd name="T31" fmla="*/ 86 h 283"/>
                <a:gd name="T32" fmla="*/ 282 w 282"/>
                <a:gd name="T33" fmla="*/ 127 h 283"/>
                <a:gd name="T34" fmla="*/ 282 w 282"/>
                <a:gd name="T35" fmla="*/ 155 h 283"/>
                <a:gd name="T36" fmla="*/ 271 w 282"/>
                <a:gd name="T37" fmla="*/ 197 h 283"/>
                <a:gd name="T38" fmla="*/ 250 w 282"/>
                <a:gd name="T39" fmla="*/ 231 h 283"/>
                <a:gd name="T40" fmla="*/ 220 w 282"/>
                <a:gd name="T41" fmla="*/ 258 h 283"/>
                <a:gd name="T42" fmla="*/ 183 w 282"/>
                <a:gd name="T43" fmla="*/ 277 h 283"/>
                <a:gd name="T44" fmla="*/ 141 w 282"/>
                <a:gd name="T45" fmla="*/ 283 h 283"/>
                <a:gd name="T46" fmla="*/ 141 w 282"/>
                <a:gd name="T47" fmla="*/ 56 h 283"/>
                <a:gd name="T48" fmla="*/ 116 w 282"/>
                <a:gd name="T49" fmla="*/ 60 h 283"/>
                <a:gd name="T50" fmla="*/ 93 w 282"/>
                <a:gd name="T51" fmla="*/ 71 h 283"/>
                <a:gd name="T52" fmla="*/ 75 w 282"/>
                <a:gd name="T53" fmla="*/ 87 h 283"/>
                <a:gd name="T54" fmla="*/ 63 w 282"/>
                <a:gd name="T55" fmla="*/ 108 h 283"/>
                <a:gd name="T56" fmla="*/ 56 w 282"/>
                <a:gd name="T57" fmla="*/ 132 h 283"/>
                <a:gd name="T58" fmla="*/ 56 w 282"/>
                <a:gd name="T59" fmla="*/ 150 h 283"/>
                <a:gd name="T60" fmla="*/ 63 w 282"/>
                <a:gd name="T61" fmla="*/ 175 h 283"/>
                <a:gd name="T62" fmla="*/ 75 w 282"/>
                <a:gd name="T63" fmla="*/ 196 h 283"/>
                <a:gd name="T64" fmla="*/ 93 w 282"/>
                <a:gd name="T65" fmla="*/ 212 h 283"/>
                <a:gd name="T66" fmla="*/ 116 w 282"/>
                <a:gd name="T67" fmla="*/ 222 h 283"/>
                <a:gd name="T68" fmla="*/ 141 w 282"/>
                <a:gd name="T69" fmla="*/ 226 h 283"/>
                <a:gd name="T70" fmla="*/ 158 w 282"/>
                <a:gd name="T71" fmla="*/ 224 h 283"/>
                <a:gd name="T72" fmla="*/ 181 w 282"/>
                <a:gd name="T73" fmla="*/ 216 h 283"/>
                <a:gd name="T74" fmla="*/ 202 w 282"/>
                <a:gd name="T75" fmla="*/ 201 h 283"/>
                <a:gd name="T76" fmla="*/ 216 w 282"/>
                <a:gd name="T77" fmla="*/ 182 h 283"/>
                <a:gd name="T78" fmla="*/ 225 w 282"/>
                <a:gd name="T79" fmla="*/ 158 h 283"/>
                <a:gd name="T80" fmla="*/ 226 w 282"/>
                <a:gd name="T81" fmla="*/ 141 h 283"/>
                <a:gd name="T82" fmla="*/ 222 w 282"/>
                <a:gd name="T83" fmla="*/ 116 h 283"/>
                <a:gd name="T84" fmla="*/ 212 w 282"/>
                <a:gd name="T85" fmla="*/ 94 h 283"/>
                <a:gd name="T86" fmla="*/ 196 w 282"/>
                <a:gd name="T87" fmla="*/ 76 h 283"/>
                <a:gd name="T88" fmla="*/ 174 w 282"/>
                <a:gd name="T89" fmla="*/ 62 h 283"/>
                <a:gd name="T90" fmla="*/ 150 w 282"/>
                <a:gd name="T91" fmla="*/ 5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283">
                  <a:moveTo>
                    <a:pt x="141" y="283"/>
                  </a:moveTo>
                  <a:lnTo>
                    <a:pt x="141" y="283"/>
                  </a:lnTo>
                  <a:lnTo>
                    <a:pt x="127" y="283"/>
                  </a:lnTo>
                  <a:lnTo>
                    <a:pt x="113" y="280"/>
                  </a:lnTo>
                  <a:lnTo>
                    <a:pt x="99" y="277"/>
                  </a:lnTo>
                  <a:lnTo>
                    <a:pt x="86" y="272"/>
                  </a:lnTo>
                  <a:lnTo>
                    <a:pt x="73" y="265"/>
                  </a:lnTo>
                  <a:lnTo>
                    <a:pt x="62" y="258"/>
                  </a:lnTo>
                  <a:lnTo>
                    <a:pt x="51" y="250"/>
                  </a:lnTo>
                  <a:lnTo>
                    <a:pt x="41" y="241"/>
                  </a:lnTo>
                  <a:lnTo>
                    <a:pt x="32" y="231"/>
                  </a:lnTo>
                  <a:lnTo>
                    <a:pt x="24" y="220"/>
                  </a:lnTo>
                  <a:lnTo>
                    <a:pt x="17" y="209"/>
                  </a:lnTo>
                  <a:lnTo>
                    <a:pt x="11" y="197"/>
                  </a:lnTo>
                  <a:lnTo>
                    <a:pt x="6" y="184"/>
                  </a:lnTo>
                  <a:lnTo>
                    <a:pt x="3" y="170"/>
                  </a:lnTo>
                  <a:lnTo>
                    <a:pt x="1" y="155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27"/>
                  </a:lnTo>
                  <a:lnTo>
                    <a:pt x="3" y="113"/>
                  </a:lnTo>
                  <a:lnTo>
                    <a:pt x="6" y="99"/>
                  </a:lnTo>
                  <a:lnTo>
                    <a:pt x="11" y="86"/>
                  </a:lnTo>
                  <a:lnTo>
                    <a:pt x="17" y="74"/>
                  </a:lnTo>
                  <a:lnTo>
                    <a:pt x="24" y="62"/>
                  </a:lnTo>
                  <a:lnTo>
                    <a:pt x="32" y="51"/>
                  </a:lnTo>
                  <a:lnTo>
                    <a:pt x="41" y="41"/>
                  </a:lnTo>
                  <a:lnTo>
                    <a:pt x="51" y="32"/>
                  </a:lnTo>
                  <a:lnTo>
                    <a:pt x="62" y="24"/>
                  </a:lnTo>
                  <a:lnTo>
                    <a:pt x="73" y="17"/>
                  </a:lnTo>
                  <a:lnTo>
                    <a:pt x="86" y="11"/>
                  </a:lnTo>
                  <a:lnTo>
                    <a:pt x="99" y="6"/>
                  </a:lnTo>
                  <a:lnTo>
                    <a:pt x="113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55" y="0"/>
                  </a:lnTo>
                  <a:lnTo>
                    <a:pt x="169" y="3"/>
                  </a:lnTo>
                  <a:lnTo>
                    <a:pt x="183" y="6"/>
                  </a:lnTo>
                  <a:lnTo>
                    <a:pt x="197" y="11"/>
                  </a:lnTo>
                  <a:lnTo>
                    <a:pt x="209" y="17"/>
                  </a:lnTo>
                  <a:lnTo>
                    <a:pt x="220" y="24"/>
                  </a:lnTo>
                  <a:lnTo>
                    <a:pt x="231" y="32"/>
                  </a:lnTo>
                  <a:lnTo>
                    <a:pt x="241" y="41"/>
                  </a:lnTo>
                  <a:lnTo>
                    <a:pt x="250" y="51"/>
                  </a:lnTo>
                  <a:lnTo>
                    <a:pt x="258" y="62"/>
                  </a:lnTo>
                  <a:lnTo>
                    <a:pt x="265" y="74"/>
                  </a:lnTo>
                  <a:lnTo>
                    <a:pt x="271" y="86"/>
                  </a:lnTo>
                  <a:lnTo>
                    <a:pt x="276" y="99"/>
                  </a:lnTo>
                  <a:lnTo>
                    <a:pt x="280" y="113"/>
                  </a:lnTo>
                  <a:lnTo>
                    <a:pt x="282" y="127"/>
                  </a:lnTo>
                  <a:lnTo>
                    <a:pt x="282" y="141"/>
                  </a:lnTo>
                  <a:lnTo>
                    <a:pt x="282" y="141"/>
                  </a:lnTo>
                  <a:lnTo>
                    <a:pt x="282" y="155"/>
                  </a:lnTo>
                  <a:lnTo>
                    <a:pt x="280" y="170"/>
                  </a:lnTo>
                  <a:lnTo>
                    <a:pt x="276" y="184"/>
                  </a:lnTo>
                  <a:lnTo>
                    <a:pt x="271" y="197"/>
                  </a:lnTo>
                  <a:lnTo>
                    <a:pt x="265" y="209"/>
                  </a:lnTo>
                  <a:lnTo>
                    <a:pt x="258" y="220"/>
                  </a:lnTo>
                  <a:lnTo>
                    <a:pt x="250" y="231"/>
                  </a:lnTo>
                  <a:lnTo>
                    <a:pt x="241" y="241"/>
                  </a:lnTo>
                  <a:lnTo>
                    <a:pt x="231" y="250"/>
                  </a:lnTo>
                  <a:lnTo>
                    <a:pt x="220" y="258"/>
                  </a:lnTo>
                  <a:lnTo>
                    <a:pt x="209" y="265"/>
                  </a:lnTo>
                  <a:lnTo>
                    <a:pt x="197" y="272"/>
                  </a:lnTo>
                  <a:lnTo>
                    <a:pt x="183" y="277"/>
                  </a:lnTo>
                  <a:lnTo>
                    <a:pt x="169" y="280"/>
                  </a:lnTo>
                  <a:lnTo>
                    <a:pt x="155" y="283"/>
                  </a:lnTo>
                  <a:lnTo>
                    <a:pt x="141" y="283"/>
                  </a:lnTo>
                  <a:lnTo>
                    <a:pt x="141" y="283"/>
                  </a:lnTo>
                  <a:close/>
                  <a:moveTo>
                    <a:pt x="141" y="56"/>
                  </a:moveTo>
                  <a:lnTo>
                    <a:pt x="141" y="56"/>
                  </a:lnTo>
                  <a:lnTo>
                    <a:pt x="133" y="56"/>
                  </a:lnTo>
                  <a:lnTo>
                    <a:pt x="124" y="58"/>
                  </a:lnTo>
                  <a:lnTo>
                    <a:pt x="116" y="60"/>
                  </a:lnTo>
                  <a:lnTo>
                    <a:pt x="108" y="62"/>
                  </a:lnTo>
                  <a:lnTo>
                    <a:pt x="101" y="66"/>
                  </a:lnTo>
                  <a:lnTo>
                    <a:pt x="93" y="71"/>
                  </a:lnTo>
                  <a:lnTo>
                    <a:pt x="87" y="76"/>
                  </a:lnTo>
                  <a:lnTo>
                    <a:pt x="81" y="82"/>
                  </a:lnTo>
                  <a:lnTo>
                    <a:pt x="75" y="87"/>
                  </a:lnTo>
                  <a:lnTo>
                    <a:pt x="70" y="94"/>
                  </a:lnTo>
                  <a:lnTo>
                    <a:pt x="66" y="101"/>
                  </a:lnTo>
                  <a:lnTo>
                    <a:pt x="63" y="108"/>
                  </a:lnTo>
                  <a:lnTo>
                    <a:pt x="60" y="116"/>
                  </a:lnTo>
                  <a:lnTo>
                    <a:pt x="58" y="124"/>
                  </a:lnTo>
                  <a:lnTo>
                    <a:pt x="56" y="132"/>
                  </a:lnTo>
                  <a:lnTo>
                    <a:pt x="56" y="141"/>
                  </a:lnTo>
                  <a:lnTo>
                    <a:pt x="56" y="141"/>
                  </a:lnTo>
                  <a:lnTo>
                    <a:pt x="56" y="150"/>
                  </a:lnTo>
                  <a:lnTo>
                    <a:pt x="58" y="158"/>
                  </a:lnTo>
                  <a:lnTo>
                    <a:pt x="60" y="166"/>
                  </a:lnTo>
                  <a:lnTo>
                    <a:pt x="63" y="175"/>
                  </a:lnTo>
                  <a:lnTo>
                    <a:pt x="66" y="182"/>
                  </a:lnTo>
                  <a:lnTo>
                    <a:pt x="70" y="189"/>
                  </a:lnTo>
                  <a:lnTo>
                    <a:pt x="75" y="196"/>
                  </a:lnTo>
                  <a:lnTo>
                    <a:pt x="81" y="201"/>
                  </a:lnTo>
                  <a:lnTo>
                    <a:pt x="87" y="207"/>
                  </a:lnTo>
                  <a:lnTo>
                    <a:pt x="93" y="212"/>
                  </a:lnTo>
                  <a:lnTo>
                    <a:pt x="101" y="216"/>
                  </a:lnTo>
                  <a:lnTo>
                    <a:pt x="108" y="220"/>
                  </a:lnTo>
                  <a:lnTo>
                    <a:pt x="116" y="222"/>
                  </a:lnTo>
                  <a:lnTo>
                    <a:pt x="124" y="224"/>
                  </a:lnTo>
                  <a:lnTo>
                    <a:pt x="133" y="226"/>
                  </a:lnTo>
                  <a:lnTo>
                    <a:pt x="141" y="226"/>
                  </a:lnTo>
                  <a:lnTo>
                    <a:pt x="141" y="226"/>
                  </a:lnTo>
                  <a:lnTo>
                    <a:pt x="150" y="226"/>
                  </a:lnTo>
                  <a:lnTo>
                    <a:pt x="158" y="224"/>
                  </a:lnTo>
                  <a:lnTo>
                    <a:pt x="166" y="222"/>
                  </a:lnTo>
                  <a:lnTo>
                    <a:pt x="174" y="220"/>
                  </a:lnTo>
                  <a:lnTo>
                    <a:pt x="181" y="216"/>
                  </a:lnTo>
                  <a:lnTo>
                    <a:pt x="188" y="212"/>
                  </a:lnTo>
                  <a:lnTo>
                    <a:pt x="196" y="207"/>
                  </a:lnTo>
                  <a:lnTo>
                    <a:pt x="202" y="201"/>
                  </a:lnTo>
                  <a:lnTo>
                    <a:pt x="207" y="196"/>
                  </a:lnTo>
                  <a:lnTo>
                    <a:pt x="212" y="189"/>
                  </a:lnTo>
                  <a:lnTo>
                    <a:pt x="216" y="182"/>
                  </a:lnTo>
                  <a:lnTo>
                    <a:pt x="220" y="175"/>
                  </a:lnTo>
                  <a:lnTo>
                    <a:pt x="222" y="166"/>
                  </a:lnTo>
                  <a:lnTo>
                    <a:pt x="225" y="158"/>
                  </a:lnTo>
                  <a:lnTo>
                    <a:pt x="226" y="150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26" y="132"/>
                  </a:lnTo>
                  <a:lnTo>
                    <a:pt x="225" y="124"/>
                  </a:lnTo>
                  <a:lnTo>
                    <a:pt x="222" y="116"/>
                  </a:lnTo>
                  <a:lnTo>
                    <a:pt x="220" y="108"/>
                  </a:lnTo>
                  <a:lnTo>
                    <a:pt x="216" y="101"/>
                  </a:lnTo>
                  <a:lnTo>
                    <a:pt x="212" y="94"/>
                  </a:lnTo>
                  <a:lnTo>
                    <a:pt x="207" y="87"/>
                  </a:lnTo>
                  <a:lnTo>
                    <a:pt x="202" y="82"/>
                  </a:lnTo>
                  <a:lnTo>
                    <a:pt x="196" y="76"/>
                  </a:lnTo>
                  <a:lnTo>
                    <a:pt x="188" y="71"/>
                  </a:lnTo>
                  <a:lnTo>
                    <a:pt x="181" y="66"/>
                  </a:lnTo>
                  <a:lnTo>
                    <a:pt x="174" y="62"/>
                  </a:lnTo>
                  <a:lnTo>
                    <a:pt x="166" y="60"/>
                  </a:lnTo>
                  <a:lnTo>
                    <a:pt x="158" y="58"/>
                  </a:lnTo>
                  <a:lnTo>
                    <a:pt x="150" y="56"/>
                  </a:lnTo>
                  <a:lnTo>
                    <a:pt x="141" y="56"/>
                  </a:lnTo>
                  <a:lnTo>
                    <a:pt x="14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D9EE40-10B4-4545-A5E8-B75BE76208E8}"/>
              </a:ext>
            </a:extLst>
          </p:cNvPr>
          <p:cNvGrpSpPr/>
          <p:nvPr/>
        </p:nvGrpSpPr>
        <p:grpSpPr>
          <a:xfrm>
            <a:off x="3999748" y="3984983"/>
            <a:ext cx="344488" cy="347663"/>
            <a:chOff x="2693988" y="2901950"/>
            <a:chExt cx="344488" cy="347663"/>
          </a:xfrm>
          <a:solidFill>
            <a:srgbClr val="F2293A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DD7D6A26-8372-494B-9DC5-F12070E43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5901" y="2978150"/>
              <a:ext cx="215900" cy="271463"/>
            </a:xfrm>
            <a:custGeom>
              <a:avLst/>
              <a:gdLst>
                <a:gd name="T0" fmla="*/ 265 w 816"/>
                <a:gd name="T1" fmla="*/ 1021 h 1022"/>
                <a:gd name="T2" fmla="*/ 21 w 816"/>
                <a:gd name="T3" fmla="*/ 668 h 1022"/>
                <a:gd name="T4" fmla="*/ 4 w 816"/>
                <a:gd name="T5" fmla="*/ 626 h 1022"/>
                <a:gd name="T6" fmla="*/ 3 w 816"/>
                <a:gd name="T7" fmla="*/ 570 h 1022"/>
                <a:gd name="T8" fmla="*/ 11 w 816"/>
                <a:gd name="T9" fmla="*/ 548 h 1022"/>
                <a:gd name="T10" fmla="*/ 38 w 816"/>
                <a:gd name="T11" fmla="*/ 521 h 1022"/>
                <a:gd name="T12" fmla="*/ 76 w 816"/>
                <a:gd name="T13" fmla="*/ 511 h 1022"/>
                <a:gd name="T14" fmla="*/ 110 w 816"/>
                <a:gd name="T15" fmla="*/ 514 h 1022"/>
                <a:gd name="T16" fmla="*/ 156 w 816"/>
                <a:gd name="T17" fmla="*/ 530 h 1022"/>
                <a:gd name="T18" fmla="*/ 206 w 816"/>
                <a:gd name="T19" fmla="*/ 566 h 1022"/>
                <a:gd name="T20" fmla="*/ 262 w 816"/>
                <a:gd name="T21" fmla="*/ 626 h 1022"/>
                <a:gd name="T22" fmla="*/ 278 w 816"/>
                <a:gd name="T23" fmla="*/ 101 h 1022"/>
                <a:gd name="T24" fmla="*/ 292 w 816"/>
                <a:gd name="T25" fmla="*/ 59 h 1022"/>
                <a:gd name="T26" fmla="*/ 319 w 816"/>
                <a:gd name="T27" fmla="*/ 26 h 1022"/>
                <a:gd name="T28" fmla="*/ 357 w 816"/>
                <a:gd name="T29" fmla="*/ 5 h 1022"/>
                <a:gd name="T30" fmla="*/ 391 w 816"/>
                <a:gd name="T31" fmla="*/ 0 h 1022"/>
                <a:gd name="T32" fmla="*/ 435 w 816"/>
                <a:gd name="T33" fmla="*/ 9 h 1022"/>
                <a:gd name="T34" fmla="*/ 471 w 816"/>
                <a:gd name="T35" fmla="*/ 33 h 1022"/>
                <a:gd name="T36" fmla="*/ 496 w 816"/>
                <a:gd name="T37" fmla="*/ 69 h 1022"/>
                <a:gd name="T38" fmla="*/ 505 w 816"/>
                <a:gd name="T39" fmla="*/ 113 h 1022"/>
                <a:gd name="T40" fmla="*/ 750 w 816"/>
                <a:gd name="T41" fmla="*/ 517 h 1022"/>
                <a:gd name="T42" fmla="*/ 790 w 816"/>
                <a:gd name="T43" fmla="*/ 549 h 1022"/>
                <a:gd name="T44" fmla="*/ 811 w 816"/>
                <a:gd name="T45" fmla="*/ 595 h 1022"/>
                <a:gd name="T46" fmla="*/ 816 w 816"/>
                <a:gd name="T47" fmla="*/ 648 h 1022"/>
                <a:gd name="T48" fmla="*/ 753 w 816"/>
                <a:gd name="T49" fmla="*/ 999 h 1022"/>
                <a:gd name="T50" fmla="*/ 747 w 816"/>
                <a:gd name="T51" fmla="*/ 1012 h 1022"/>
                <a:gd name="T52" fmla="*/ 730 w 816"/>
                <a:gd name="T53" fmla="*/ 1021 h 1022"/>
                <a:gd name="T54" fmla="*/ 702 w 816"/>
                <a:gd name="T55" fmla="*/ 965 h 1022"/>
                <a:gd name="T56" fmla="*/ 760 w 816"/>
                <a:gd name="T57" fmla="*/ 641 h 1022"/>
                <a:gd name="T58" fmla="*/ 754 w 816"/>
                <a:gd name="T59" fmla="*/ 601 h 1022"/>
                <a:gd name="T60" fmla="*/ 738 w 816"/>
                <a:gd name="T61" fmla="*/ 577 h 1022"/>
                <a:gd name="T62" fmla="*/ 467 w 816"/>
                <a:gd name="T63" fmla="*/ 480 h 1022"/>
                <a:gd name="T64" fmla="*/ 456 w 816"/>
                <a:gd name="T65" fmla="*/ 473 h 1022"/>
                <a:gd name="T66" fmla="*/ 448 w 816"/>
                <a:gd name="T67" fmla="*/ 458 h 1022"/>
                <a:gd name="T68" fmla="*/ 446 w 816"/>
                <a:gd name="T69" fmla="*/ 102 h 1022"/>
                <a:gd name="T70" fmla="*/ 422 w 816"/>
                <a:gd name="T71" fmla="*/ 66 h 1022"/>
                <a:gd name="T72" fmla="*/ 391 w 816"/>
                <a:gd name="T73" fmla="*/ 57 h 1022"/>
                <a:gd name="T74" fmla="*/ 351 w 816"/>
                <a:gd name="T75" fmla="*/ 73 h 1022"/>
                <a:gd name="T76" fmla="*/ 335 w 816"/>
                <a:gd name="T77" fmla="*/ 112 h 1022"/>
                <a:gd name="T78" fmla="*/ 333 w 816"/>
                <a:gd name="T79" fmla="*/ 746 h 1022"/>
                <a:gd name="T80" fmla="*/ 323 w 816"/>
                <a:gd name="T81" fmla="*/ 760 h 1022"/>
                <a:gd name="T82" fmla="*/ 310 w 816"/>
                <a:gd name="T83" fmla="*/ 765 h 1022"/>
                <a:gd name="T84" fmla="*/ 293 w 816"/>
                <a:gd name="T85" fmla="*/ 762 h 1022"/>
                <a:gd name="T86" fmla="*/ 283 w 816"/>
                <a:gd name="T87" fmla="*/ 752 h 1022"/>
                <a:gd name="T88" fmla="*/ 209 w 816"/>
                <a:gd name="T89" fmla="*/ 651 h 1022"/>
                <a:gd name="T90" fmla="*/ 154 w 816"/>
                <a:gd name="T91" fmla="*/ 596 h 1022"/>
                <a:gd name="T92" fmla="*/ 112 w 816"/>
                <a:gd name="T93" fmla="*/ 572 h 1022"/>
                <a:gd name="T94" fmla="*/ 76 w 816"/>
                <a:gd name="T95" fmla="*/ 567 h 1022"/>
                <a:gd name="T96" fmla="*/ 61 w 816"/>
                <a:gd name="T97" fmla="*/ 575 h 1022"/>
                <a:gd name="T98" fmla="*/ 57 w 816"/>
                <a:gd name="T99" fmla="*/ 596 h 1022"/>
                <a:gd name="T100" fmla="*/ 64 w 816"/>
                <a:gd name="T101" fmla="*/ 63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6" h="1022">
                  <a:moveTo>
                    <a:pt x="725" y="1022"/>
                  </a:moveTo>
                  <a:lnTo>
                    <a:pt x="272" y="1022"/>
                  </a:lnTo>
                  <a:lnTo>
                    <a:pt x="272" y="1022"/>
                  </a:lnTo>
                  <a:lnTo>
                    <a:pt x="265" y="1021"/>
                  </a:lnTo>
                  <a:lnTo>
                    <a:pt x="259" y="1018"/>
                  </a:lnTo>
                  <a:lnTo>
                    <a:pt x="253" y="1014"/>
                  </a:lnTo>
                  <a:lnTo>
                    <a:pt x="249" y="1009"/>
                  </a:lnTo>
                  <a:lnTo>
                    <a:pt x="21" y="668"/>
                  </a:lnTo>
                  <a:lnTo>
                    <a:pt x="21" y="668"/>
                  </a:lnTo>
                  <a:lnTo>
                    <a:pt x="14" y="656"/>
                  </a:lnTo>
                  <a:lnTo>
                    <a:pt x="9" y="642"/>
                  </a:lnTo>
                  <a:lnTo>
                    <a:pt x="4" y="626"/>
                  </a:lnTo>
                  <a:lnTo>
                    <a:pt x="1" y="610"/>
                  </a:lnTo>
                  <a:lnTo>
                    <a:pt x="0" y="594"/>
                  </a:lnTo>
                  <a:lnTo>
                    <a:pt x="2" y="578"/>
                  </a:lnTo>
                  <a:lnTo>
                    <a:pt x="3" y="570"/>
                  </a:lnTo>
                  <a:lnTo>
                    <a:pt x="5" y="563"/>
                  </a:lnTo>
                  <a:lnTo>
                    <a:pt x="8" y="555"/>
                  </a:lnTo>
                  <a:lnTo>
                    <a:pt x="11" y="548"/>
                  </a:lnTo>
                  <a:lnTo>
                    <a:pt x="11" y="548"/>
                  </a:lnTo>
                  <a:lnTo>
                    <a:pt x="16" y="540"/>
                  </a:lnTo>
                  <a:lnTo>
                    <a:pt x="23" y="532"/>
                  </a:lnTo>
                  <a:lnTo>
                    <a:pt x="30" y="526"/>
                  </a:lnTo>
                  <a:lnTo>
                    <a:pt x="38" y="521"/>
                  </a:lnTo>
                  <a:lnTo>
                    <a:pt x="46" y="516"/>
                  </a:lnTo>
                  <a:lnTo>
                    <a:pt x="55" y="513"/>
                  </a:lnTo>
                  <a:lnTo>
                    <a:pt x="65" y="512"/>
                  </a:lnTo>
                  <a:lnTo>
                    <a:pt x="76" y="511"/>
                  </a:lnTo>
                  <a:lnTo>
                    <a:pt x="76" y="511"/>
                  </a:lnTo>
                  <a:lnTo>
                    <a:pt x="88" y="511"/>
                  </a:lnTo>
                  <a:lnTo>
                    <a:pt x="99" y="512"/>
                  </a:lnTo>
                  <a:lnTo>
                    <a:pt x="110" y="514"/>
                  </a:lnTo>
                  <a:lnTo>
                    <a:pt x="122" y="517"/>
                  </a:lnTo>
                  <a:lnTo>
                    <a:pt x="133" y="520"/>
                  </a:lnTo>
                  <a:lnTo>
                    <a:pt x="145" y="525"/>
                  </a:lnTo>
                  <a:lnTo>
                    <a:pt x="156" y="530"/>
                  </a:lnTo>
                  <a:lnTo>
                    <a:pt x="168" y="537"/>
                  </a:lnTo>
                  <a:lnTo>
                    <a:pt x="180" y="545"/>
                  </a:lnTo>
                  <a:lnTo>
                    <a:pt x="193" y="555"/>
                  </a:lnTo>
                  <a:lnTo>
                    <a:pt x="206" y="566"/>
                  </a:lnTo>
                  <a:lnTo>
                    <a:pt x="219" y="578"/>
                  </a:lnTo>
                  <a:lnTo>
                    <a:pt x="233" y="593"/>
                  </a:lnTo>
                  <a:lnTo>
                    <a:pt x="247" y="609"/>
                  </a:lnTo>
                  <a:lnTo>
                    <a:pt x="262" y="626"/>
                  </a:lnTo>
                  <a:lnTo>
                    <a:pt x="277" y="646"/>
                  </a:lnTo>
                  <a:lnTo>
                    <a:pt x="277" y="112"/>
                  </a:lnTo>
                  <a:lnTo>
                    <a:pt x="277" y="112"/>
                  </a:lnTo>
                  <a:lnTo>
                    <a:pt x="278" y="101"/>
                  </a:lnTo>
                  <a:lnTo>
                    <a:pt x="280" y="90"/>
                  </a:lnTo>
                  <a:lnTo>
                    <a:pt x="283" y="79"/>
                  </a:lnTo>
                  <a:lnTo>
                    <a:pt x="287" y="69"/>
                  </a:lnTo>
                  <a:lnTo>
                    <a:pt x="292" y="59"/>
                  </a:lnTo>
                  <a:lnTo>
                    <a:pt x="298" y="50"/>
                  </a:lnTo>
                  <a:lnTo>
                    <a:pt x="304" y="41"/>
                  </a:lnTo>
                  <a:lnTo>
                    <a:pt x="311" y="33"/>
                  </a:lnTo>
                  <a:lnTo>
                    <a:pt x="319" y="26"/>
                  </a:lnTo>
                  <a:lnTo>
                    <a:pt x="328" y="19"/>
                  </a:lnTo>
                  <a:lnTo>
                    <a:pt x="337" y="14"/>
                  </a:lnTo>
                  <a:lnTo>
                    <a:pt x="347" y="9"/>
                  </a:lnTo>
                  <a:lnTo>
                    <a:pt x="357" y="5"/>
                  </a:lnTo>
                  <a:lnTo>
                    <a:pt x="368" y="3"/>
                  </a:lnTo>
                  <a:lnTo>
                    <a:pt x="379" y="1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402" y="1"/>
                  </a:lnTo>
                  <a:lnTo>
                    <a:pt x="413" y="3"/>
                  </a:lnTo>
                  <a:lnTo>
                    <a:pt x="424" y="5"/>
                  </a:lnTo>
                  <a:lnTo>
                    <a:pt x="435" y="9"/>
                  </a:lnTo>
                  <a:lnTo>
                    <a:pt x="445" y="14"/>
                  </a:lnTo>
                  <a:lnTo>
                    <a:pt x="454" y="20"/>
                  </a:lnTo>
                  <a:lnTo>
                    <a:pt x="463" y="26"/>
                  </a:lnTo>
                  <a:lnTo>
                    <a:pt x="471" y="33"/>
                  </a:lnTo>
                  <a:lnTo>
                    <a:pt x="478" y="41"/>
                  </a:lnTo>
                  <a:lnTo>
                    <a:pt x="484" y="50"/>
                  </a:lnTo>
                  <a:lnTo>
                    <a:pt x="491" y="59"/>
                  </a:lnTo>
                  <a:lnTo>
                    <a:pt x="496" y="69"/>
                  </a:lnTo>
                  <a:lnTo>
                    <a:pt x="500" y="80"/>
                  </a:lnTo>
                  <a:lnTo>
                    <a:pt x="503" y="90"/>
                  </a:lnTo>
                  <a:lnTo>
                    <a:pt x="504" y="102"/>
                  </a:lnTo>
                  <a:lnTo>
                    <a:pt x="505" y="113"/>
                  </a:lnTo>
                  <a:lnTo>
                    <a:pt x="505" y="433"/>
                  </a:lnTo>
                  <a:lnTo>
                    <a:pt x="737" y="512"/>
                  </a:lnTo>
                  <a:lnTo>
                    <a:pt x="737" y="512"/>
                  </a:lnTo>
                  <a:lnTo>
                    <a:pt x="750" y="517"/>
                  </a:lnTo>
                  <a:lnTo>
                    <a:pt x="762" y="523"/>
                  </a:lnTo>
                  <a:lnTo>
                    <a:pt x="772" y="531"/>
                  </a:lnTo>
                  <a:lnTo>
                    <a:pt x="782" y="540"/>
                  </a:lnTo>
                  <a:lnTo>
                    <a:pt x="790" y="549"/>
                  </a:lnTo>
                  <a:lnTo>
                    <a:pt x="797" y="560"/>
                  </a:lnTo>
                  <a:lnTo>
                    <a:pt x="802" y="571"/>
                  </a:lnTo>
                  <a:lnTo>
                    <a:pt x="807" y="583"/>
                  </a:lnTo>
                  <a:lnTo>
                    <a:pt x="811" y="595"/>
                  </a:lnTo>
                  <a:lnTo>
                    <a:pt x="813" y="608"/>
                  </a:lnTo>
                  <a:lnTo>
                    <a:pt x="815" y="621"/>
                  </a:lnTo>
                  <a:lnTo>
                    <a:pt x="816" y="634"/>
                  </a:lnTo>
                  <a:lnTo>
                    <a:pt x="816" y="648"/>
                  </a:lnTo>
                  <a:lnTo>
                    <a:pt x="815" y="661"/>
                  </a:lnTo>
                  <a:lnTo>
                    <a:pt x="813" y="674"/>
                  </a:lnTo>
                  <a:lnTo>
                    <a:pt x="811" y="688"/>
                  </a:lnTo>
                  <a:lnTo>
                    <a:pt x="753" y="999"/>
                  </a:lnTo>
                  <a:lnTo>
                    <a:pt x="753" y="999"/>
                  </a:lnTo>
                  <a:lnTo>
                    <a:pt x="752" y="1003"/>
                  </a:lnTo>
                  <a:lnTo>
                    <a:pt x="750" y="1008"/>
                  </a:lnTo>
                  <a:lnTo>
                    <a:pt x="747" y="1012"/>
                  </a:lnTo>
                  <a:lnTo>
                    <a:pt x="743" y="1015"/>
                  </a:lnTo>
                  <a:lnTo>
                    <a:pt x="739" y="1018"/>
                  </a:lnTo>
                  <a:lnTo>
                    <a:pt x="735" y="1020"/>
                  </a:lnTo>
                  <a:lnTo>
                    <a:pt x="730" y="1021"/>
                  </a:lnTo>
                  <a:lnTo>
                    <a:pt x="725" y="1022"/>
                  </a:lnTo>
                  <a:lnTo>
                    <a:pt x="725" y="1022"/>
                  </a:lnTo>
                  <a:close/>
                  <a:moveTo>
                    <a:pt x="288" y="965"/>
                  </a:moveTo>
                  <a:lnTo>
                    <a:pt x="702" y="965"/>
                  </a:lnTo>
                  <a:lnTo>
                    <a:pt x="755" y="675"/>
                  </a:lnTo>
                  <a:lnTo>
                    <a:pt x="755" y="675"/>
                  </a:lnTo>
                  <a:lnTo>
                    <a:pt x="758" y="658"/>
                  </a:lnTo>
                  <a:lnTo>
                    <a:pt x="760" y="641"/>
                  </a:lnTo>
                  <a:lnTo>
                    <a:pt x="759" y="624"/>
                  </a:lnTo>
                  <a:lnTo>
                    <a:pt x="758" y="616"/>
                  </a:lnTo>
                  <a:lnTo>
                    <a:pt x="756" y="608"/>
                  </a:lnTo>
                  <a:lnTo>
                    <a:pt x="754" y="601"/>
                  </a:lnTo>
                  <a:lnTo>
                    <a:pt x="751" y="594"/>
                  </a:lnTo>
                  <a:lnTo>
                    <a:pt x="747" y="588"/>
                  </a:lnTo>
                  <a:lnTo>
                    <a:pt x="743" y="582"/>
                  </a:lnTo>
                  <a:lnTo>
                    <a:pt x="738" y="577"/>
                  </a:lnTo>
                  <a:lnTo>
                    <a:pt x="733" y="572"/>
                  </a:lnTo>
                  <a:lnTo>
                    <a:pt x="727" y="568"/>
                  </a:lnTo>
                  <a:lnTo>
                    <a:pt x="720" y="566"/>
                  </a:lnTo>
                  <a:lnTo>
                    <a:pt x="467" y="480"/>
                  </a:lnTo>
                  <a:lnTo>
                    <a:pt x="467" y="480"/>
                  </a:lnTo>
                  <a:lnTo>
                    <a:pt x="463" y="478"/>
                  </a:lnTo>
                  <a:lnTo>
                    <a:pt x="459" y="476"/>
                  </a:lnTo>
                  <a:lnTo>
                    <a:pt x="456" y="473"/>
                  </a:lnTo>
                  <a:lnTo>
                    <a:pt x="453" y="470"/>
                  </a:lnTo>
                  <a:lnTo>
                    <a:pt x="450" y="466"/>
                  </a:lnTo>
                  <a:lnTo>
                    <a:pt x="449" y="462"/>
                  </a:lnTo>
                  <a:lnTo>
                    <a:pt x="448" y="458"/>
                  </a:lnTo>
                  <a:lnTo>
                    <a:pt x="447" y="45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6" y="102"/>
                  </a:lnTo>
                  <a:lnTo>
                    <a:pt x="443" y="91"/>
                  </a:lnTo>
                  <a:lnTo>
                    <a:pt x="438" y="82"/>
                  </a:lnTo>
                  <a:lnTo>
                    <a:pt x="431" y="73"/>
                  </a:lnTo>
                  <a:lnTo>
                    <a:pt x="422" y="66"/>
                  </a:lnTo>
                  <a:lnTo>
                    <a:pt x="413" y="61"/>
                  </a:lnTo>
                  <a:lnTo>
                    <a:pt x="402" y="58"/>
                  </a:lnTo>
                  <a:lnTo>
                    <a:pt x="391" y="57"/>
                  </a:lnTo>
                  <a:lnTo>
                    <a:pt x="391" y="57"/>
                  </a:lnTo>
                  <a:lnTo>
                    <a:pt x="379" y="58"/>
                  </a:lnTo>
                  <a:lnTo>
                    <a:pt x="369" y="61"/>
                  </a:lnTo>
                  <a:lnTo>
                    <a:pt x="359" y="66"/>
                  </a:lnTo>
                  <a:lnTo>
                    <a:pt x="351" y="73"/>
                  </a:lnTo>
                  <a:lnTo>
                    <a:pt x="344" y="81"/>
                  </a:lnTo>
                  <a:lnTo>
                    <a:pt x="339" y="91"/>
                  </a:lnTo>
                  <a:lnTo>
                    <a:pt x="336" y="101"/>
                  </a:lnTo>
                  <a:lnTo>
                    <a:pt x="335" y="112"/>
                  </a:lnTo>
                  <a:lnTo>
                    <a:pt x="335" y="737"/>
                  </a:lnTo>
                  <a:lnTo>
                    <a:pt x="335" y="737"/>
                  </a:lnTo>
                  <a:lnTo>
                    <a:pt x="334" y="742"/>
                  </a:lnTo>
                  <a:lnTo>
                    <a:pt x="333" y="746"/>
                  </a:lnTo>
                  <a:lnTo>
                    <a:pt x="331" y="750"/>
                  </a:lnTo>
                  <a:lnTo>
                    <a:pt x="329" y="754"/>
                  </a:lnTo>
                  <a:lnTo>
                    <a:pt x="326" y="757"/>
                  </a:lnTo>
                  <a:lnTo>
                    <a:pt x="323" y="760"/>
                  </a:lnTo>
                  <a:lnTo>
                    <a:pt x="319" y="762"/>
                  </a:lnTo>
                  <a:lnTo>
                    <a:pt x="315" y="764"/>
                  </a:lnTo>
                  <a:lnTo>
                    <a:pt x="315" y="764"/>
                  </a:lnTo>
                  <a:lnTo>
                    <a:pt x="310" y="765"/>
                  </a:lnTo>
                  <a:lnTo>
                    <a:pt x="306" y="765"/>
                  </a:lnTo>
                  <a:lnTo>
                    <a:pt x="301" y="765"/>
                  </a:lnTo>
                  <a:lnTo>
                    <a:pt x="297" y="763"/>
                  </a:lnTo>
                  <a:lnTo>
                    <a:pt x="293" y="762"/>
                  </a:lnTo>
                  <a:lnTo>
                    <a:pt x="289" y="759"/>
                  </a:lnTo>
                  <a:lnTo>
                    <a:pt x="286" y="756"/>
                  </a:lnTo>
                  <a:lnTo>
                    <a:pt x="283" y="752"/>
                  </a:lnTo>
                  <a:lnTo>
                    <a:pt x="283" y="752"/>
                  </a:lnTo>
                  <a:lnTo>
                    <a:pt x="262" y="722"/>
                  </a:lnTo>
                  <a:lnTo>
                    <a:pt x="243" y="696"/>
                  </a:lnTo>
                  <a:lnTo>
                    <a:pt x="226" y="671"/>
                  </a:lnTo>
                  <a:lnTo>
                    <a:pt x="209" y="651"/>
                  </a:lnTo>
                  <a:lnTo>
                    <a:pt x="194" y="633"/>
                  </a:lnTo>
                  <a:lnTo>
                    <a:pt x="180" y="619"/>
                  </a:lnTo>
                  <a:lnTo>
                    <a:pt x="167" y="606"/>
                  </a:lnTo>
                  <a:lnTo>
                    <a:pt x="154" y="596"/>
                  </a:lnTo>
                  <a:lnTo>
                    <a:pt x="143" y="587"/>
                  </a:lnTo>
                  <a:lnTo>
                    <a:pt x="132" y="581"/>
                  </a:lnTo>
                  <a:lnTo>
                    <a:pt x="121" y="576"/>
                  </a:lnTo>
                  <a:lnTo>
                    <a:pt x="112" y="572"/>
                  </a:lnTo>
                  <a:lnTo>
                    <a:pt x="102" y="570"/>
                  </a:lnTo>
                  <a:lnTo>
                    <a:pt x="93" y="568"/>
                  </a:lnTo>
                  <a:lnTo>
                    <a:pt x="76" y="567"/>
                  </a:lnTo>
                  <a:lnTo>
                    <a:pt x="76" y="567"/>
                  </a:lnTo>
                  <a:lnTo>
                    <a:pt x="69" y="568"/>
                  </a:lnTo>
                  <a:lnTo>
                    <a:pt x="65" y="570"/>
                  </a:lnTo>
                  <a:lnTo>
                    <a:pt x="62" y="572"/>
                  </a:lnTo>
                  <a:lnTo>
                    <a:pt x="61" y="575"/>
                  </a:lnTo>
                  <a:lnTo>
                    <a:pt x="61" y="575"/>
                  </a:lnTo>
                  <a:lnTo>
                    <a:pt x="58" y="581"/>
                  </a:lnTo>
                  <a:lnTo>
                    <a:pt x="57" y="588"/>
                  </a:lnTo>
                  <a:lnTo>
                    <a:pt x="57" y="596"/>
                  </a:lnTo>
                  <a:lnTo>
                    <a:pt x="57" y="605"/>
                  </a:lnTo>
                  <a:lnTo>
                    <a:pt x="59" y="613"/>
                  </a:lnTo>
                  <a:lnTo>
                    <a:pt x="61" y="622"/>
                  </a:lnTo>
                  <a:lnTo>
                    <a:pt x="64" y="630"/>
                  </a:lnTo>
                  <a:lnTo>
                    <a:pt x="69" y="637"/>
                  </a:lnTo>
                  <a:lnTo>
                    <a:pt x="288" y="9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6D72B4E5-D452-4B63-941B-1312DC923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88" y="2901950"/>
              <a:ext cx="120650" cy="119063"/>
            </a:xfrm>
            <a:custGeom>
              <a:avLst/>
              <a:gdLst>
                <a:gd name="T0" fmla="*/ 141 w 453"/>
                <a:gd name="T1" fmla="*/ 454 h 454"/>
                <a:gd name="T2" fmla="*/ 141 w 453"/>
                <a:gd name="T3" fmla="*/ 454 h 454"/>
                <a:gd name="T4" fmla="*/ 135 w 453"/>
                <a:gd name="T5" fmla="*/ 453 h 454"/>
                <a:gd name="T6" fmla="*/ 130 w 453"/>
                <a:gd name="T7" fmla="*/ 452 h 454"/>
                <a:gd name="T8" fmla="*/ 125 w 453"/>
                <a:gd name="T9" fmla="*/ 449 h 454"/>
                <a:gd name="T10" fmla="*/ 121 w 453"/>
                <a:gd name="T11" fmla="*/ 446 h 454"/>
                <a:gd name="T12" fmla="*/ 8 w 453"/>
                <a:gd name="T13" fmla="*/ 333 h 454"/>
                <a:gd name="T14" fmla="*/ 8 w 453"/>
                <a:gd name="T15" fmla="*/ 333 h 454"/>
                <a:gd name="T16" fmla="*/ 5 w 453"/>
                <a:gd name="T17" fmla="*/ 329 h 454"/>
                <a:gd name="T18" fmla="*/ 2 w 453"/>
                <a:gd name="T19" fmla="*/ 324 h 454"/>
                <a:gd name="T20" fmla="*/ 1 w 453"/>
                <a:gd name="T21" fmla="*/ 319 h 454"/>
                <a:gd name="T22" fmla="*/ 0 w 453"/>
                <a:gd name="T23" fmla="*/ 313 h 454"/>
                <a:gd name="T24" fmla="*/ 1 w 453"/>
                <a:gd name="T25" fmla="*/ 308 h 454"/>
                <a:gd name="T26" fmla="*/ 2 w 453"/>
                <a:gd name="T27" fmla="*/ 303 h 454"/>
                <a:gd name="T28" fmla="*/ 5 w 453"/>
                <a:gd name="T29" fmla="*/ 298 h 454"/>
                <a:gd name="T30" fmla="*/ 8 w 453"/>
                <a:gd name="T31" fmla="*/ 293 h 454"/>
                <a:gd name="T32" fmla="*/ 8 w 453"/>
                <a:gd name="T33" fmla="*/ 293 h 454"/>
                <a:gd name="T34" fmla="*/ 13 w 453"/>
                <a:gd name="T35" fmla="*/ 290 h 454"/>
                <a:gd name="T36" fmla="*/ 18 w 453"/>
                <a:gd name="T37" fmla="*/ 287 h 454"/>
                <a:gd name="T38" fmla="*/ 23 w 453"/>
                <a:gd name="T39" fmla="*/ 286 h 454"/>
                <a:gd name="T40" fmla="*/ 28 w 453"/>
                <a:gd name="T41" fmla="*/ 285 h 454"/>
                <a:gd name="T42" fmla="*/ 34 w 453"/>
                <a:gd name="T43" fmla="*/ 286 h 454"/>
                <a:gd name="T44" fmla="*/ 39 w 453"/>
                <a:gd name="T45" fmla="*/ 287 h 454"/>
                <a:gd name="T46" fmla="*/ 44 w 453"/>
                <a:gd name="T47" fmla="*/ 290 h 454"/>
                <a:gd name="T48" fmla="*/ 48 w 453"/>
                <a:gd name="T49" fmla="*/ 293 h 454"/>
                <a:gd name="T50" fmla="*/ 137 w 453"/>
                <a:gd name="T51" fmla="*/ 381 h 454"/>
                <a:gd name="T52" fmla="*/ 402 w 453"/>
                <a:gd name="T53" fmla="*/ 12 h 454"/>
                <a:gd name="T54" fmla="*/ 402 w 453"/>
                <a:gd name="T55" fmla="*/ 12 h 454"/>
                <a:gd name="T56" fmla="*/ 406 w 453"/>
                <a:gd name="T57" fmla="*/ 7 h 454"/>
                <a:gd name="T58" fmla="*/ 410 w 453"/>
                <a:gd name="T59" fmla="*/ 4 h 454"/>
                <a:gd name="T60" fmla="*/ 415 w 453"/>
                <a:gd name="T61" fmla="*/ 2 h 454"/>
                <a:gd name="T62" fmla="*/ 420 w 453"/>
                <a:gd name="T63" fmla="*/ 0 h 454"/>
                <a:gd name="T64" fmla="*/ 426 w 453"/>
                <a:gd name="T65" fmla="*/ 0 h 454"/>
                <a:gd name="T66" fmla="*/ 431 w 453"/>
                <a:gd name="T67" fmla="*/ 1 h 454"/>
                <a:gd name="T68" fmla="*/ 436 w 453"/>
                <a:gd name="T69" fmla="*/ 2 h 454"/>
                <a:gd name="T70" fmla="*/ 441 w 453"/>
                <a:gd name="T71" fmla="*/ 5 h 454"/>
                <a:gd name="T72" fmla="*/ 441 w 453"/>
                <a:gd name="T73" fmla="*/ 5 h 454"/>
                <a:gd name="T74" fmla="*/ 445 w 453"/>
                <a:gd name="T75" fmla="*/ 9 h 454"/>
                <a:gd name="T76" fmla="*/ 449 w 453"/>
                <a:gd name="T77" fmla="*/ 13 h 454"/>
                <a:gd name="T78" fmla="*/ 451 w 453"/>
                <a:gd name="T79" fmla="*/ 18 h 454"/>
                <a:gd name="T80" fmla="*/ 453 w 453"/>
                <a:gd name="T81" fmla="*/ 24 h 454"/>
                <a:gd name="T82" fmla="*/ 453 w 453"/>
                <a:gd name="T83" fmla="*/ 29 h 454"/>
                <a:gd name="T84" fmla="*/ 452 w 453"/>
                <a:gd name="T85" fmla="*/ 34 h 454"/>
                <a:gd name="T86" fmla="*/ 451 w 453"/>
                <a:gd name="T87" fmla="*/ 40 h 454"/>
                <a:gd name="T88" fmla="*/ 448 w 453"/>
                <a:gd name="T89" fmla="*/ 45 h 454"/>
                <a:gd name="T90" fmla="*/ 164 w 453"/>
                <a:gd name="T91" fmla="*/ 442 h 454"/>
                <a:gd name="T92" fmla="*/ 164 w 453"/>
                <a:gd name="T93" fmla="*/ 442 h 454"/>
                <a:gd name="T94" fmla="*/ 160 w 453"/>
                <a:gd name="T95" fmla="*/ 447 h 454"/>
                <a:gd name="T96" fmla="*/ 155 w 453"/>
                <a:gd name="T97" fmla="*/ 450 h 454"/>
                <a:gd name="T98" fmla="*/ 149 w 453"/>
                <a:gd name="T99" fmla="*/ 453 h 454"/>
                <a:gd name="T100" fmla="*/ 143 w 453"/>
                <a:gd name="T101" fmla="*/ 454 h 454"/>
                <a:gd name="T102" fmla="*/ 143 w 453"/>
                <a:gd name="T103" fmla="*/ 454 h 454"/>
                <a:gd name="T104" fmla="*/ 141 w 453"/>
                <a:gd name="T105" fmla="*/ 454 h 454"/>
                <a:gd name="T106" fmla="*/ 141 w 453"/>
                <a:gd name="T107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3" h="454">
                  <a:moveTo>
                    <a:pt x="141" y="454"/>
                  </a:moveTo>
                  <a:lnTo>
                    <a:pt x="141" y="454"/>
                  </a:lnTo>
                  <a:lnTo>
                    <a:pt x="135" y="453"/>
                  </a:lnTo>
                  <a:lnTo>
                    <a:pt x="130" y="452"/>
                  </a:lnTo>
                  <a:lnTo>
                    <a:pt x="125" y="449"/>
                  </a:lnTo>
                  <a:lnTo>
                    <a:pt x="121" y="446"/>
                  </a:lnTo>
                  <a:lnTo>
                    <a:pt x="8" y="333"/>
                  </a:lnTo>
                  <a:lnTo>
                    <a:pt x="8" y="333"/>
                  </a:lnTo>
                  <a:lnTo>
                    <a:pt x="5" y="329"/>
                  </a:lnTo>
                  <a:lnTo>
                    <a:pt x="2" y="324"/>
                  </a:lnTo>
                  <a:lnTo>
                    <a:pt x="1" y="319"/>
                  </a:lnTo>
                  <a:lnTo>
                    <a:pt x="0" y="313"/>
                  </a:lnTo>
                  <a:lnTo>
                    <a:pt x="1" y="308"/>
                  </a:lnTo>
                  <a:lnTo>
                    <a:pt x="2" y="303"/>
                  </a:lnTo>
                  <a:lnTo>
                    <a:pt x="5" y="298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13" y="290"/>
                  </a:lnTo>
                  <a:lnTo>
                    <a:pt x="18" y="287"/>
                  </a:lnTo>
                  <a:lnTo>
                    <a:pt x="23" y="286"/>
                  </a:lnTo>
                  <a:lnTo>
                    <a:pt x="28" y="285"/>
                  </a:lnTo>
                  <a:lnTo>
                    <a:pt x="34" y="286"/>
                  </a:lnTo>
                  <a:lnTo>
                    <a:pt x="39" y="287"/>
                  </a:lnTo>
                  <a:lnTo>
                    <a:pt x="44" y="290"/>
                  </a:lnTo>
                  <a:lnTo>
                    <a:pt x="48" y="293"/>
                  </a:lnTo>
                  <a:lnTo>
                    <a:pt x="137" y="381"/>
                  </a:lnTo>
                  <a:lnTo>
                    <a:pt x="402" y="12"/>
                  </a:lnTo>
                  <a:lnTo>
                    <a:pt x="402" y="12"/>
                  </a:lnTo>
                  <a:lnTo>
                    <a:pt x="406" y="7"/>
                  </a:lnTo>
                  <a:lnTo>
                    <a:pt x="410" y="4"/>
                  </a:lnTo>
                  <a:lnTo>
                    <a:pt x="415" y="2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1" y="1"/>
                  </a:lnTo>
                  <a:lnTo>
                    <a:pt x="436" y="2"/>
                  </a:lnTo>
                  <a:lnTo>
                    <a:pt x="441" y="5"/>
                  </a:lnTo>
                  <a:lnTo>
                    <a:pt x="441" y="5"/>
                  </a:lnTo>
                  <a:lnTo>
                    <a:pt x="445" y="9"/>
                  </a:lnTo>
                  <a:lnTo>
                    <a:pt x="449" y="13"/>
                  </a:lnTo>
                  <a:lnTo>
                    <a:pt x="451" y="18"/>
                  </a:lnTo>
                  <a:lnTo>
                    <a:pt x="453" y="24"/>
                  </a:lnTo>
                  <a:lnTo>
                    <a:pt x="453" y="29"/>
                  </a:lnTo>
                  <a:lnTo>
                    <a:pt x="452" y="34"/>
                  </a:lnTo>
                  <a:lnTo>
                    <a:pt x="451" y="40"/>
                  </a:lnTo>
                  <a:lnTo>
                    <a:pt x="448" y="45"/>
                  </a:lnTo>
                  <a:lnTo>
                    <a:pt x="164" y="442"/>
                  </a:lnTo>
                  <a:lnTo>
                    <a:pt x="164" y="442"/>
                  </a:lnTo>
                  <a:lnTo>
                    <a:pt x="160" y="447"/>
                  </a:lnTo>
                  <a:lnTo>
                    <a:pt x="155" y="450"/>
                  </a:lnTo>
                  <a:lnTo>
                    <a:pt x="149" y="453"/>
                  </a:lnTo>
                  <a:lnTo>
                    <a:pt x="143" y="454"/>
                  </a:lnTo>
                  <a:lnTo>
                    <a:pt x="143" y="454"/>
                  </a:lnTo>
                  <a:lnTo>
                    <a:pt x="141" y="454"/>
                  </a:lnTo>
                  <a:lnTo>
                    <a:pt x="141" y="4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14B17356-03A5-4805-9757-7CCFF18F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2901950"/>
              <a:ext cx="119063" cy="119063"/>
            </a:xfrm>
            <a:custGeom>
              <a:avLst/>
              <a:gdLst>
                <a:gd name="T0" fmla="*/ 424 w 452"/>
                <a:gd name="T1" fmla="*/ 454 h 454"/>
                <a:gd name="T2" fmla="*/ 424 w 452"/>
                <a:gd name="T3" fmla="*/ 454 h 454"/>
                <a:gd name="T4" fmla="*/ 419 w 452"/>
                <a:gd name="T5" fmla="*/ 453 h 454"/>
                <a:gd name="T6" fmla="*/ 414 w 452"/>
                <a:gd name="T7" fmla="*/ 452 h 454"/>
                <a:gd name="T8" fmla="*/ 409 w 452"/>
                <a:gd name="T9" fmla="*/ 449 h 454"/>
                <a:gd name="T10" fmla="*/ 404 w 452"/>
                <a:gd name="T11" fmla="*/ 446 h 454"/>
                <a:gd name="T12" fmla="*/ 8 w 452"/>
                <a:gd name="T13" fmla="*/ 49 h 454"/>
                <a:gd name="T14" fmla="*/ 8 w 452"/>
                <a:gd name="T15" fmla="*/ 49 h 454"/>
                <a:gd name="T16" fmla="*/ 4 w 452"/>
                <a:gd name="T17" fmla="*/ 44 h 454"/>
                <a:gd name="T18" fmla="*/ 2 w 452"/>
                <a:gd name="T19" fmla="*/ 39 h 454"/>
                <a:gd name="T20" fmla="*/ 0 w 452"/>
                <a:gd name="T21" fmla="*/ 34 h 454"/>
                <a:gd name="T22" fmla="*/ 0 w 452"/>
                <a:gd name="T23" fmla="*/ 28 h 454"/>
                <a:gd name="T24" fmla="*/ 0 w 452"/>
                <a:gd name="T25" fmla="*/ 23 h 454"/>
                <a:gd name="T26" fmla="*/ 2 w 452"/>
                <a:gd name="T27" fmla="*/ 18 h 454"/>
                <a:gd name="T28" fmla="*/ 4 w 452"/>
                <a:gd name="T29" fmla="*/ 13 h 454"/>
                <a:gd name="T30" fmla="*/ 8 w 452"/>
                <a:gd name="T31" fmla="*/ 8 h 454"/>
                <a:gd name="T32" fmla="*/ 8 w 452"/>
                <a:gd name="T33" fmla="*/ 8 h 454"/>
                <a:gd name="T34" fmla="*/ 12 w 452"/>
                <a:gd name="T35" fmla="*/ 5 h 454"/>
                <a:gd name="T36" fmla="*/ 17 w 452"/>
                <a:gd name="T37" fmla="*/ 2 h 454"/>
                <a:gd name="T38" fmla="*/ 22 w 452"/>
                <a:gd name="T39" fmla="*/ 1 h 454"/>
                <a:gd name="T40" fmla="*/ 28 w 452"/>
                <a:gd name="T41" fmla="*/ 0 h 454"/>
                <a:gd name="T42" fmla="*/ 33 w 452"/>
                <a:gd name="T43" fmla="*/ 1 h 454"/>
                <a:gd name="T44" fmla="*/ 38 w 452"/>
                <a:gd name="T45" fmla="*/ 2 h 454"/>
                <a:gd name="T46" fmla="*/ 43 w 452"/>
                <a:gd name="T47" fmla="*/ 5 h 454"/>
                <a:gd name="T48" fmla="*/ 48 w 452"/>
                <a:gd name="T49" fmla="*/ 8 h 454"/>
                <a:gd name="T50" fmla="*/ 444 w 452"/>
                <a:gd name="T51" fmla="*/ 405 h 454"/>
                <a:gd name="T52" fmla="*/ 444 w 452"/>
                <a:gd name="T53" fmla="*/ 405 h 454"/>
                <a:gd name="T54" fmla="*/ 448 w 452"/>
                <a:gd name="T55" fmla="*/ 409 h 454"/>
                <a:gd name="T56" fmla="*/ 450 w 452"/>
                <a:gd name="T57" fmla="*/ 414 h 454"/>
                <a:gd name="T58" fmla="*/ 452 w 452"/>
                <a:gd name="T59" fmla="*/ 420 h 454"/>
                <a:gd name="T60" fmla="*/ 452 w 452"/>
                <a:gd name="T61" fmla="*/ 426 h 454"/>
                <a:gd name="T62" fmla="*/ 452 w 452"/>
                <a:gd name="T63" fmla="*/ 431 h 454"/>
                <a:gd name="T64" fmla="*/ 450 w 452"/>
                <a:gd name="T65" fmla="*/ 436 h 454"/>
                <a:gd name="T66" fmla="*/ 448 w 452"/>
                <a:gd name="T67" fmla="*/ 441 h 454"/>
                <a:gd name="T68" fmla="*/ 444 w 452"/>
                <a:gd name="T69" fmla="*/ 446 h 454"/>
                <a:gd name="T70" fmla="*/ 444 w 452"/>
                <a:gd name="T71" fmla="*/ 446 h 454"/>
                <a:gd name="T72" fmla="*/ 440 w 452"/>
                <a:gd name="T73" fmla="*/ 449 h 454"/>
                <a:gd name="T74" fmla="*/ 435 w 452"/>
                <a:gd name="T75" fmla="*/ 452 h 454"/>
                <a:gd name="T76" fmla="*/ 430 w 452"/>
                <a:gd name="T77" fmla="*/ 453 h 454"/>
                <a:gd name="T78" fmla="*/ 424 w 452"/>
                <a:gd name="T79" fmla="*/ 454 h 454"/>
                <a:gd name="T80" fmla="*/ 424 w 452"/>
                <a:gd name="T81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2" h="454">
                  <a:moveTo>
                    <a:pt x="424" y="454"/>
                  </a:moveTo>
                  <a:lnTo>
                    <a:pt x="424" y="454"/>
                  </a:lnTo>
                  <a:lnTo>
                    <a:pt x="419" y="453"/>
                  </a:lnTo>
                  <a:lnTo>
                    <a:pt x="414" y="452"/>
                  </a:lnTo>
                  <a:lnTo>
                    <a:pt x="409" y="449"/>
                  </a:lnTo>
                  <a:lnTo>
                    <a:pt x="404" y="446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8" y="8"/>
                  </a:lnTo>
                  <a:lnTo>
                    <a:pt x="444" y="405"/>
                  </a:lnTo>
                  <a:lnTo>
                    <a:pt x="444" y="405"/>
                  </a:lnTo>
                  <a:lnTo>
                    <a:pt x="448" y="409"/>
                  </a:lnTo>
                  <a:lnTo>
                    <a:pt x="450" y="414"/>
                  </a:lnTo>
                  <a:lnTo>
                    <a:pt x="452" y="420"/>
                  </a:lnTo>
                  <a:lnTo>
                    <a:pt x="452" y="426"/>
                  </a:lnTo>
                  <a:lnTo>
                    <a:pt x="452" y="431"/>
                  </a:lnTo>
                  <a:lnTo>
                    <a:pt x="450" y="436"/>
                  </a:lnTo>
                  <a:lnTo>
                    <a:pt x="448" y="441"/>
                  </a:lnTo>
                  <a:lnTo>
                    <a:pt x="444" y="446"/>
                  </a:lnTo>
                  <a:lnTo>
                    <a:pt x="444" y="446"/>
                  </a:lnTo>
                  <a:lnTo>
                    <a:pt x="440" y="449"/>
                  </a:lnTo>
                  <a:lnTo>
                    <a:pt x="435" y="452"/>
                  </a:lnTo>
                  <a:lnTo>
                    <a:pt x="430" y="453"/>
                  </a:lnTo>
                  <a:lnTo>
                    <a:pt x="424" y="454"/>
                  </a:lnTo>
                  <a:lnTo>
                    <a:pt x="424" y="4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B8EF311C-8ABA-4504-B84F-66D927037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2901950"/>
              <a:ext cx="119063" cy="119063"/>
            </a:xfrm>
            <a:custGeom>
              <a:avLst/>
              <a:gdLst>
                <a:gd name="T0" fmla="*/ 28 w 452"/>
                <a:gd name="T1" fmla="*/ 454 h 454"/>
                <a:gd name="T2" fmla="*/ 28 w 452"/>
                <a:gd name="T3" fmla="*/ 454 h 454"/>
                <a:gd name="T4" fmla="*/ 22 w 452"/>
                <a:gd name="T5" fmla="*/ 453 h 454"/>
                <a:gd name="T6" fmla="*/ 17 w 452"/>
                <a:gd name="T7" fmla="*/ 452 h 454"/>
                <a:gd name="T8" fmla="*/ 12 w 452"/>
                <a:gd name="T9" fmla="*/ 449 h 454"/>
                <a:gd name="T10" fmla="*/ 8 w 452"/>
                <a:gd name="T11" fmla="*/ 446 h 454"/>
                <a:gd name="T12" fmla="*/ 8 w 452"/>
                <a:gd name="T13" fmla="*/ 446 h 454"/>
                <a:gd name="T14" fmla="*/ 4 w 452"/>
                <a:gd name="T15" fmla="*/ 441 h 454"/>
                <a:gd name="T16" fmla="*/ 2 w 452"/>
                <a:gd name="T17" fmla="*/ 436 h 454"/>
                <a:gd name="T18" fmla="*/ 0 w 452"/>
                <a:gd name="T19" fmla="*/ 431 h 454"/>
                <a:gd name="T20" fmla="*/ 0 w 452"/>
                <a:gd name="T21" fmla="*/ 426 h 454"/>
                <a:gd name="T22" fmla="*/ 0 w 452"/>
                <a:gd name="T23" fmla="*/ 420 h 454"/>
                <a:gd name="T24" fmla="*/ 2 w 452"/>
                <a:gd name="T25" fmla="*/ 414 h 454"/>
                <a:gd name="T26" fmla="*/ 4 w 452"/>
                <a:gd name="T27" fmla="*/ 409 h 454"/>
                <a:gd name="T28" fmla="*/ 8 w 452"/>
                <a:gd name="T29" fmla="*/ 405 h 454"/>
                <a:gd name="T30" fmla="*/ 404 w 452"/>
                <a:gd name="T31" fmla="*/ 8 h 454"/>
                <a:gd name="T32" fmla="*/ 404 w 452"/>
                <a:gd name="T33" fmla="*/ 8 h 454"/>
                <a:gd name="T34" fmla="*/ 409 w 452"/>
                <a:gd name="T35" fmla="*/ 5 h 454"/>
                <a:gd name="T36" fmla="*/ 414 w 452"/>
                <a:gd name="T37" fmla="*/ 2 h 454"/>
                <a:gd name="T38" fmla="*/ 419 w 452"/>
                <a:gd name="T39" fmla="*/ 1 h 454"/>
                <a:gd name="T40" fmla="*/ 424 w 452"/>
                <a:gd name="T41" fmla="*/ 0 h 454"/>
                <a:gd name="T42" fmla="*/ 430 w 452"/>
                <a:gd name="T43" fmla="*/ 1 h 454"/>
                <a:gd name="T44" fmla="*/ 435 w 452"/>
                <a:gd name="T45" fmla="*/ 2 h 454"/>
                <a:gd name="T46" fmla="*/ 440 w 452"/>
                <a:gd name="T47" fmla="*/ 5 h 454"/>
                <a:gd name="T48" fmla="*/ 444 w 452"/>
                <a:gd name="T49" fmla="*/ 8 h 454"/>
                <a:gd name="T50" fmla="*/ 444 w 452"/>
                <a:gd name="T51" fmla="*/ 8 h 454"/>
                <a:gd name="T52" fmla="*/ 448 w 452"/>
                <a:gd name="T53" fmla="*/ 13 h 454"/>
                <a:gd name="T54" fmla="*/ 450 w 452"/>
                <a:gd name="T55" fmla="*/ 18 h 454"/>
                <a:gd name="T56" fmla="*/ 452 w 452"/>
                <a:gd name="T57" fmla="*/ 23 h 454"/>
                <a:gd name="T58" fmla="*/ 452 w 452"/>
                <a:gd name="T59" fmla="*/ 28 h 454"/>
                <a:gd name="T60" fmla="*/ 452 w 452"/>
                <a:gd name="T61" fmla="*/ 34 h 454"/>
                <a:gd name="T62" fmla="*/ 450 w 452"/>
                <a:gd name="T63" fmla="*/ 39 h 454"/>
                <a:gd name="T64" fmla="*/ 448 w 452"/>
                <a:gd name="T65" fmla="*/ 44 h 454"/>
                <a:gd name="T66" fmla="*/ 444 w 452"/>
                <a:gd name="T67" fmla="*/ 49 h 454"/>
                <a:gd name="T68" fmla="*/ 48 w 452"/>
                <a:gd name="T69" fmla="*/ 446 h 454"/>
                <a:gd name="T70" fmla="*/ 48 w 452"/>
                <a:gd name="T71" fmla="*/ 446 h 454"/>
                <a:gd name="T72" fmla="*/ 43 w 452"/>
                <a:gd name="T73" fmla="*/ 449 h 454"/>
                <a:gd name="T74" fmla="*/ 38 w 452"/>
                <a:gd name="T75" fmla="*/ 452 h 454"/>
                <a:gd name="T76" fmla="*/ 33 w 452"/>
                <a:gd name="T77" fmla="*/ 453 h 454"/>
                <a:gd name="T78" fmla="*/ 28 w 452"/>
                <a:gd name="T79" fmla="*/ 454 h 454"/>
                <a:gd name="T80" fmla="*/ 28 w 452"/>
                <a:gd name="T81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2" h="454">
                  <a:moveTo>
                    <a:pt x="28" y="454"/>
                  </a:moveTo>
                  <a:lnTo>
                    <a:pt x="28" y="454"/>
                  </a:lnTo>
                  <a:lnTo>
                    <a:pt x="22" y="453"/>
                  </a:lnTo>
                  <a:lnTo>
                    <a:pt x="17" y="452"/>
                  </a:lnTo>
                  <a:lnTo>
                    <a:pt x="12" y="449"/>
                  </a:lnTo>
                  <a:lnTo>
                    <a:pt x="8" y="446"/>
                  </a:lnTo>
                  <a:lnTo>
                    <a:pt x="8" y="446"/>
                  </a:lnTo>
                  <a:lnTo>
                    <a:pt x="4" y="441"/>
                  </a:lnTo>
                  <a:lnTo>
                    <a:pt x="2" y="436"/>
                  </a:lnTo>
                  <a:lnTo>
                    <a:pt x="0" y="431"/>
                  </a:lnTo>
                  <a:lnTo>
                    <a:pt x="0" y="426"/>
                  </a:lnTo>
                  <a:lnTo>
                    <a:pt x="0" y="420"/>
                  </a:lnTo>
                  <a:lnTo>
                    <a:pt x="2" y="414"/>
                  </a:lnTo>
                  <a:lnTo>
                    <a:pt x="4" y="409"/>
                  </a:lnTo>
                  <a:lnTo>
                    <a:pt x="8" y="405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9" y="5"/>
                  </a:lnTo>
                  <a:lnTo>
                    <a:pt x="414" y="2"/>
                  </a:lnTo>
                  <a:lnTo>
                    <a:pt x="419" y="1"/>
                  </a:lnTo>
                  <a:lnTo>
                    <a:pt x="424" y="0"/>
                  </a:lnTo>
                  <a:lnTo>
                    <a:pt x="430" y="1"/>
                  </a:lnTo>
                  <a:lnTo>
                    <a:pt x="435" y="2"/>
                  </a:lnTo>
                  <a:lnTo>
                    <a:pt x="440" y="5"/>
                  </a:lnTo>
                  <a:lnTo>
                    <a:pt x="444" y="8"/>
                  </a:lnTo>
                  <a:lnTo>
                    <a:pt x="444" y="8"/>
                  </a:lnTo>
                  <a:lnTo>
                    <a:pt x="448" y="13"/>
                  </a:lnTo>
                  <a:lnTo>
                    <a:pt x="450" y="18"/>
                  </a:lnTo>
                  <a:lnTo>
                    <a:pt x="452" y="23"/>
                  </a:lnTo>
                  <a:lnTo>
                    <a:pt x="452" y="28"/>
                  </a:lnTo>
                  <a:lnTo>
                    <a:pt x="452" y="34"/>
                  </a:lnTo>
                  <a:lnTo>
                    <a:pt x="450" y="39"/>
                  </a:lnTo>
                  <a:lnTo>
                    <a:pt x="448" y="44"/>
                  </a:lnTo>
                  <a:lnTo>
                    <a:pt x="444" y="49"/>
                  </a:lnTo>
                  <a:lnTo>
                    <a:pt x="48" y="446"/>
                  </a:lnTo>
                  <a:lnTo>
                    <a:pt x="48" y="446"/>
                  </a:lnTo>
                  <a:lnTo>
                    <a:pt x="43" y="449"/>
                  </a:lnTo>
                  <a:lnTo>
                    <a:pt x="38" y="452"/>
                  </a:lnTo>
                  <a:lnTo>
                    <a:pt x="33" y="453"/>
                  </a:lnTo>
                  <a:lnTo>
                    <a:pt x="28" y="454"/>
                  </a:lnTo>
                  <a:lnTo>
                    <a:pt x="28" y="4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1C2F68-0270-4855-BB18-6110B84365AE}"/>
              </a:ext>
            </a:extLst>
          </p:cNvPr>
          <p:cNvGrpSpPr/>
          <p:nvPr/>
        </p:nvGrpSpPr>
        <p:grpSpPr>
          <a:xfrm>
            <a:off x="7847764" y="2178217"/>
            <a:ext cx="360363" cy="211138"/>
            <a:chOff x="4113213" y="4044950"/>
            <a:chExt cx="360363" cy="211138"/>
          </a:xfrm>
          <a:solidFill>
            <a:srgbClr val="F2293A"/>
          </a:solidFill>
        </p:grpSpPr>
        <p:sp>
          <p:nvSpPr>
            <p:cNvPr id="43" name="Freeform 432">
              <a:extLst>
                <a:ext uri="{FF2B5EF4-FFF2-40B4-BE49-F238E27FC236}">
                  <a16:creationId xmlns:a16="http://schemas.microsoft.com/office/drawing/2014/main" id="{38A9883B-F697-4E6C-A199-5BECCEE06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3213" y="4044950"/>
              <a:ext cx="360363" cy="211138"/>
            </a:xfrm>
            <a:custGeom>
              <a:avLst/>
              <a:gdLst>
                <a:gd name="T0" fmla="*/ 612 w 1363"/>
                <a:gd name="T1" fmla="*/ 791 h 795"/>
                <a:gd name="T2" fmla="*/ 483 w 1363"/>
                <a:gd name="T3" fmla="*/ 761 h 795"/>
                <a:gd name="T4" fmla="*/ 363 w 1363"/>
                <a:gd name="T5" fmla="*/ 710 h 795"/>
                <a:gd name="T6" fmla="*/ 257 w 1363"/>
                <a:gd name="T7" fmla="*/ 645 h 795"/>
                <a:gd name="T8" fmla="*/ 166 w 1363"/>
                <a:gd name="T9" fmla="*/ 576 h 795"/>
                <a:gd name="T10" fmla="*/ 40 w 1363"/>
                <a:gd name="T11" fmla="*/ 456 h 795"/>
                <a:gd name="T12" fmla="*/ 3 w 1363"/>
                <a:gd name="T13" fmla="*/ 411 h 795"/>
                <a:gd name="T14" fmla="*/ 0 w 1363"/>
                <a:gd name="T15" fmla="*/ 392 h 795"/>
                <a:gd name="T16" fmla="*/ 6 w 1363"/>
                <a:gd name="T17" fmla="*/ 379 h 795"/>
                <a:gd name="T18" fmla="*/ 93 w 1363"/>
                <a:gd name="T19" fmla="*/ 285 h 795"/>
                <a:gd name="T20" fmla="*/ 209 w 1363"/>
                <a:gd name="T21" fmla="*/ 184 h 795"/>
                <a:gd name="T22" fmla="*/ 308 w 1363"/>
                <a:gd name="T23" fmla="*/ 116 h 795"/>
                <a:gd name="T24" fmla="*/ 421 w 1363"/>
                <a:gd name="T25" fmla="*/ 58 h 795"/>
                <a:gd name="T26" fmla="*/ 546 w 1363"/>
                <a:gd name="T27" fmla="*/ 16 h 795"/>
                <a:gd name="T28" fmla="*/ 681 w 1363"/>
                <a:gd name="T29" fmla="*/ 0 h 795"/>
                <a:gd name="T30" fmla="*/ 783 w 1363"/>
                <a:gd name="T31" fmla="*/ 9 h 795"/>
                <a:gd name="T32" fmla="*/ 911 w 1363"/>
                <a:gd name="T33" fmla="*/ 44 h 795"/>
                <a:gd name="T34" fmla="*/ 1027 w 1363"/>
                <a:gd name="T35" fmla="*/ 100 h 795"/>
                <a:gd name="T36" fmla="*/ 1129 w 1363"/>
                <a:gd name="T37" fmla="*/ 167 h 795"/>
                <a:gd name="T38" fmla="*/ 1234 w 1363"/>
                <a:gd name="T39" fmla="*/ 253 h 795"/>
                <a:gd name="T40" fmla="*/ 1339 w 1363"/>
                <a:gd name="T41" fmla="*/ 359 h 795"/>
                <a:gd name="T42" fmla="*/ 1361 w 1363"/>
                <a:gd name="T43" fmla="*/ 388 h 795"/>
                <a:gd name="T44" fmla="*/ 1361 w 1363"/>
                <a:gd name="T45" fmla="*/ 407 h 795"/>
                <a:gd name="T46" fmla="*/ 1339 w 1363"/>
                <a:gd name="T47" fmla="*/ 436 h 795"/>
                <a:gd name="T48" fmla="*/ 1234 w 1363"/>
                <a:gd name="T49" fmla="*/ 542 h 795"/>
                <a:gd name="T50" fmla="*/ 1129 w 1363"/>
                <a:gd name="T51" fmla="*/ 628 h 795"/>
                <a:gd name="T52" fmla="*/ 1027 w 1363"/>
                <a:gd name="T53" fmla="*/ 695 h 795"/>
                <a:gd name="T54" fmla="*/ 911 w 1363"/>
                <a:gd name="T55" fmla="*/ 750 h 795"/>
                <a:gd name="T56" fmla="*/ 783 w 1363"/>
                <a:gd name="T57" fmla="*/ 786 h 795"/>
                <a:gd name="T58" fmla="*/ 681 w 1363"/>
                <a:gd name="T59" fmla="*/ 795 h 795"/>
                <a:gd name="T60" fmla="*/ 120 w 1363"/>
                <a:gd name="T61" fmla="*/ 455 h 795"/>
                <a:gd name="T62" fmla="*/ 246 w 1363"/>
                <a:gd name="T63" fmla="*/ 566 h 795"/>
                <a:gd name="T64" fmla="*/ 349 w 1363"/>
                <a:gd name="T65" fmla="*/ 636 h 795"/>
                <a:gd name="T66" fmla="*/ 443 w 1363"/>
                <a:gd name="T67" fmla="*/ 685 h 795"/>
                <a:gd name="T68" fmla="*/ 545 w 1363"/>
                <a:gd name="T69" fmla="*/ 720 h 795"/>
                <a:gd name="T70" fmla="*/ 654 w 1363"/>
                <a:gd name="T71" fmla="*/ 737 h 795"/>
                <a:gd name="T72" fmla="*/ 737 w 1363"/>
                <a:gd name="T73" fmla="*/ 735 h 795"/>
                <a:gd name="T74" fmla="*/ 843 w 1363"/>
                <a:gd name="T75" fmla="*/ 713 h 795"/>
                <a:gd name="T76" fmla="*/ 943 w 1363"/>
                <a:gd name="T77" fmla="*/ 674 h 795"/>
                <a:gd name="T78" fmla="*/ 1035 w 1363"/>
                <a:gd name="T79" fmla="*/ 623 h 795"/>
                <a:gd name="T80" fmla="*/ 1153 w 1363"/>
                <a:gd name="T81" fmla="*/ 537 h 795"/>
                <a:gd name="T82" fmla="*/ 1265 w 1363"/>
                <a:gd name="T83" fmla="*/ 433 h 795"/>
                <a:gd name="T84" fmla="*/ 1243 w 1363"/>
                <a:gd name="T85" fmla="*/ 339 h 795"/>
                <a:gd name="T86" fmla="*/ 1116 w 1363"/>
                <a:gd name="T87" fmla="*/ 229 h 795"/>
                <a:gd name="T88" fmla="*/ 1013 w 1363"/>
                <a:gd name="T89" fmla="*/ 159 h 795"/>
                <a:gd name="T90" fmla="*/ 919 w 1363"/>
                <a:gd name="T91" fmla="*/ 110 h 795"/>
                <a:gd name="T92" fmla="*/ 817 w 1363"/>
                <a:gd name="T93" fmla="*/ 75 h 795"/>
                <a:gd name="T94" fmla="*/ 709 w 1363"/>
                <a:gd name="T95" fmla="*/ 58 h 795"/>
                <a:gd name="T96" fmla="*/ 625 w 1363"/>
                <a:gd name="T97" fmla="*/ 60 h 795"/>
                <a:gd name="T98" fmla="*/ 519 w 1363"/>
                <a:gd name="T99" fmla="*/ 82 h 795"/>
                <a:gd name="T100" fmla="*/ 419 w 1363"/>
                <a:gd name="T101" fmla="*/ 121 h 795"/>
                <a:gd name="T102" fmla="*/ 327 w 1363"/>
                <a:gd name="T103" fmla="*/ 172 h 795"/>
                <a:gd name="T104" fmla="*/ 209 w 1363"/>
                <a:gd name="T105" fmla="*/ 258 h 795"/>
                <a:gd name="T106" fmla="*/ 97 w 1363"/>
                <a:gd name="T107" fmla="*/ 36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3" h="795">
                  <a:moveTo>
                    <a:pt x="681" y="795"/>
                  </a:moveTo>
                  <a:lnTo>
                    <a:pt x="681" y="795"/>
                  </a:lnTo>
                  <a:lnTo>
                    <a:pt x="647" y="794"/>
                  </a:lnTo>
                  <a:lnTo>
                    <a:pt x="612" y="791"/>
                  </a:lnTo>
                  <a:lnTo>
                    <a:pt x="579" y="786"/>
                  </a:lnTo>
                  <a:lnTo>
                    <a:pt x="546" y="779"/>
                  </a:lnTo>
                  <a:lnTo>
                    <a:pt x="514" y="771"/>
                  </a:lnTo>
                  <a:lnTo>
                    <a:pt x="483" y="761"/>
                  </a:lnTo>
                  <a:lnTo>
                    <a:pt x="451" y="750"/>
                  </a:lnTo>
                  <a:lnTo>
                    <a:pt x="421" y="737"/>
                  </a:lnTo>
                  <a:lnTo>
                    <a:pt x="392" y="724"/>
                  </a:lnTo>
                  <a:lnTo>
                    <a:pt x="363" y="710"/>
                  </a:lnTo>
                  <a:lnTo>
                    <a:pt x="335" y="695"/>
                  </a:lnTo>
                  <a:lnTo>
                    <a:pt x="308" y="679"/>
                  </a:lnTo>
                  <a:lnTo>
                    <a:pt x="282" y="663"/>
                  </a:lnTo>
                  <a:lnTo>
                    <a:pt x="257" y="645"/>
                  </a:lnTo>
                  <a:lnTo>
                    <a:pt x="233" y="628"/>
                  </a:lnTo>
                  <a:lnTo>
                    <a:pt x="209" y="611"/>
                  </a:lnTo>
                  <a:lnTo>
                    <a:pt x="187" y="594"/>
                  </a:lnTo>
                  <a:lnTo>
                    <a:pt x="166" y="576"/>
                  </a:lnTo>
                  <a:lnTo>
                    <a:pt x="127" y="542"/>
                  </a:lnTo>
                  <a:lnTo>
                    <a:pt x="93" y="510"/>
                  </a:lnTo>
                  <a:lnTo>
                    <a:pt x="65" y="481"/>
                  </a:lnTo>
                  <a:lnTo>
                    <a:pt x="40" y="456"/>
                  </a:lnTo>
                  <a:lnTo>
                    <a:pt x="23" y="436"/>
                  </a:lnTo>
                  <a:lnTo>
                    <a:pt x="6" y="415"/>
                  </a:lnTo>
                  <a:lnTo>
                    <a:pt x="6" y="415"/>
                  </a:lnTo>
                  <a:lnTo>
                    <a:pt x="3" y="411"/>
                  </a:lnTo>
                  <a:lnTo>
                    <a:pt x="1" y="407"/>
                  </a:lnTo>
                  <a:lnTo>
                    <a:pt x="0" y="402"/>
                  </a:lnTo>
                  <a:lnTo>
                    <a:pt x="0" y="398"/>
                  </a:lnTo>
                  <a:lnTo>
                    <a:pt x="0" y="392"/>
                  </a:lnTo>
                  <a:lnTo>
                    <a:pt x="1" y="388"/>
                  </a:lnTo>
                  <a:lnTo>
                    <a:pt x="3" y="383"/>
                  </a:lnTo>
                  <a:lnTo>
                    <a:pt x="6" y="379"/>
                  </a:lnTo>
                  <a:lnTo>
                    <a:pt x="6" y="379"/>
                  </a:lnTo>
                  <a:lnTo>
                    <a:pt x="23" y="359"/>
                  </a:lnTo>
                  <a:lnTo>
                    <a:pt x="40" y="339"/>
                  </a:lnTo>
                  <a:lnTo>
                    <a:pt x="65" y="314"/>
                  </a:lnTo>
                  <a:lnTo>
                    <a:pt x="93" y="285"/>
                  </a:lnTo>
                  <a:lnTo>
                    <a:pt x="127" y="253"/>
                  </a:lnTo>
                  <a:lnTo>
                    <a:pt x="166" y="218"/>
                  </a:lnTo>
                  <a:lnTo>
                    <a:pt x="187" y="201"/>
                  </a:lnTo>
                  <a:lnTo>
                    <a:pt x="209" y="184"/>
                  </a:lnTo>
                  <a:lnTo>
                    <a:pt x="233" y="167"/>
                  </a:lnTo>
                  <a:lnTo>
                    <a:pt x="257" y="150"/>
                  </a:lnTo>
                  <a:lnTo>
                    <a:pt x="282" y="132"/>
                  </a:lnTo>
                  <a:lnTo>
                    <a:pt x="308" y="116"/>
                  </a:lnTo>
                  <a:lnTo>
                    <a:pt x="335" y="100"/>
                  </a:lnTo>
                  <a:lnTo>
                    <a:pt x="363" y="85"/>
                  </a:lnTo>
                  <a:lnTo>
                    <a:pt x="392" y="71"/>
                  </a:lnTo>
                  <a:lnTo>
                    <a:pt x="421" y="58"/>
                  </a:lnTo>
                  <a:lnTo>
                    <a:pt x="451" y="44"/>
                  </a:lnTo>
                  <a:lnTo>
                    <a:pt x="483" y="33"/>
                  </a:lnTo>
                  <a:lnTo>
                    <a:pt x="514" y="24"/>
                  </a:lnTo>
                  <a:lnTo>
                    <a:pt x="546" y="16"/>
                  </a:lnTo>
                  <a:lnTo>
                    <a:pt x="579" y="9"/>
                  </a:lnTo>
                  <a:lnTo>
                    <a:pt x="612" y="4"/>
                  </a:lnTo>
                  <a:lnTo>
                    <a:pt x="647" y="1"/>
                  </a:lnTo>
                  <a:lnTo>
                    <a:pt x="681" y="0"/>
                  </a:lnTo>
                  <a:lnTo>
                    <a:pt x="681" y="0"/>
                  </a:lnTo>
                  <a:lnTo>
                    <a:pt x="715" y="1"/>
                  </a:lnTo>
                  <a:lnTo>
                    <a:pt x="750" y="4"/>
                  </a:lnTo>
                  <a:lnTo>
                    <a:pt x="783" y="9"/>
                  </a:lnTo>
                  <a:lnTo>
                    <a:pt x="816" y="16"/>
                  </a:lnTo>
                  <a:lnTo>
                    <a:pt x="848" y="24"/>
                  </a:lnTo>
                  <a:lnTo>
                    <a:pt x="879" y="33"/>
                  </a:lnTo>
                  <a:lnTo>
                    <a:pt x="911" y="44"/>
                  </a:lnTo>
                  <a:lnTo>
                    <a:pt x="941" y="58"/>
                  </a:lnTo>
                  <a:lnTo>
                    <a:pt x="970" y="71"/>
                  </a:lnTo>
                  <a:lnTo>
                    <a:pt x="1000" y="85"/>
                  </a:lnTo>
                  <a:lnTo>
                    <a:pt x="1027" y="100"/>
                  </a:lnTo>
                  <a:lnTo>
                    <a:pt x="1054" y="116"/>
                  </a:lnTo>
                  <a:lnTo>
                    <a:pt x="1081" y="132"/>
                  </a:lnTo>
                  <a:lnTo>
                    <a:pt x="1106" y="150"/>
                  </a:lnTo>
                  <a:lnTo>
                    <a:pt x="1129" y="167"/>
                  </a:lnTo>
                  <a:lnTo>
                    <a:pt x="1153" y="184"/>
                  </a:lnTo>
                  <a:lnTo>
                    <a:pt x="1175" y="201"/>
                  </a:lnTo>
                  <a:lnTo>
                    <a:pt x="1196" y="218"/>
                  </a:lnTo>
                  <a:lnTo>
                    <a:pt x="1234" y="253"/>
                  </a:lnTo>
                  <a:lnTo>
                    <a:pt x="1269" y="285"/>
                  </a:lnTo>
                  <a:lnTo>
                    <a:pt x="1298" y="314"/>
                  </a:lnTo>
                  <a:lnTo>
                    <a:pt x="1322" y="339"/>
                  </a:lnTo>
                  <a:lnTo>
                    <a:pt x="1339" y="359"/>
                  </a:lnTo>
                  <a:lnTo>
                    <a:pt x="1356" y="379"/>
                  </a:lnTo>
                  <a:lnTo>
                    <a:pt x="1356" y="379"/>
                  </a:lnTo>
                  <a:lnTo>
                    <a:pt x="1359" y="383"/>
                  </a:lnTo>
                  <a:lnTo>
                    <a:pt x="1361" y="388"/>
                  </a:lnTo>
                  <a:lnTo>
                    <a:pt x="1362" y="392"/>
                  </a:lnTo>
                  <a:lnTo>
                    <a:pt x="1363" y="398"/>
                  </a:lnTo>
                  <a:lnTo>
                    <a:pt x="1362" y="402"/>
                  </a:lnTo>
                  <a:lnTo>
                    <a:pt x="1361" y="407"/>
                  </a:lnTo>
                  <a:lnTo>
                    <a:pt x="1359" y="411"/>
                  </a:lnTo>
                  <a:lnTo>
                    <a:pt x="1356" y="415"/>
                  </a:lnTo>
                  <a:lnTo>
                    <a:pt x="1356" y="415"/>
                  </a:lnTo>
                  <a:lnTo>
                    <a:pt x="1339" y="436"/>
                  </a:lnTo>
                  <a:lnTo>
                    <a:pt x="1322" y="456"/>
                  </a:lnTo>
                  <a:lnTo>
                    <a:pt x="1298" y="481"/>
                  </a:lnTo>
                  <a:lnTo>
                    <a:pt x="1269" y="510"/>
                  </a:lnTo>
                  <a:lnTo>
                    <a:pt x="1234" y="542"/>
                  </a:lnTo>
                  <a:lnTo>
                    <a:pt x="1196" y="576"/>
                  </a:lnTo>
                  <a:lnTo>
                    <a:pt x="1175" y="594"/>
                  </a:lnTo>
                  <a:lnTo>
                    <a:pt x="1153" y="611"/>
                  </a:lnTo>
                  <a:lnTo>
                    <a:pt x="1129" y="628"/>
                  </a:lnTo>
                  <a:lnTo>
                    <a:pt x="1106" y="645"/>
                  </a:lnTo>
                  <a:lnTo>
                    <a:pt x="1081" y="663"/>
                  </a:lnTo>
                  <a:lnTo>
                    <a:pt x="1054" y="679"/>
                  </a:lnTo>
                  <a:lnTo>
                    <a:pt x="1027" y="695"/>
                  </a:lnTo>
                  <a:lnTo>
                    <a:pt x="1000" y="710"/>
                  </a:lnTo>
                  <a:lnTo>
                    <a:pt x="970" y="724"/>
                  </a:lnTo>
                  <a:lnTo>
                    <a:pt x="941" y="737"/>
                  </a:lnTo>
                  <a:lnTo>
                    <a:pt x="911" y="750"/>
                  </a:lnTo>
                  <a:lnTo>
                    <a:pt x="879" y="761"/>
                  </a:lnTo>
                  <a:lnTo>
                    <a:pt x="848" y="771"/>
                  </a:lnTo>
                  <a:lnTo>
                    <a:pt x="816" y="779"/>
                  </a:lnTo>
                  <a:lnTo>
                    <a:pt x="783" y="786"/>
                  </a:lnTo>
                  <a:lnTo>
                    <a:pt x="750" y="791"/>
                  </a:lnTo>
                  <a:lnTo>
                    <a:pt x="715" y="794"/>
                  </a:lnTo>
                  <a:lnTo>
                    <a:pt x="681" y="795"/>
                  </a:lnTo>
                  <a:lnTo>
                    <a:pt x="681" y="795"/>
                  </a:lnTo>
                  <a:close/>
                  <a:moveTo>
                    <a:pt x="65" y="398"/>
                  </a:moveTo>
                  <a:lnTo>
                    <a:pt x="65" y="398"/>
                  </a:lnTo>
                  <a:lnTo>
                    <a:pt x="97" y="433"/>
                  </a:lnTo>
                  <a:lnTo>
                    <a:pt x="120" y="455"/>
                  </a:lnTo>
                  <a:lnTo>
                    <a:pt x="146" y="482"/>
                  </a:lnTo>
                  <a:lnTo>
                    <a:pt x="176" y="509"/>
                  </a:lnTo>
                  <a:lnTo>
                    <a:pt x="209" y="537"/>
                  </a:lnTo>
                  <a:lnTo>
                    <a:pt x="246" y="566"/>
                  </a:lnTo>
                  <a:lnTo>
                    <a:pt x="285" y="595"/>
                  </a:lnTo>
                  <a:lnTo>
                    <a:pt x="306" y="609"/>
                  </a:lnTo>
                  <a:lnTo>
                    <a:pt x="327" y="623"/>
                  </a:lnTo>
                  <a:lnTo>
                    <a:pt x="349" y="636"/>
                  </a:lnTo>
                  <a:lnTo>
                    <a:pt x="372" y="649"/>
                  </a:lnTo>
                  <a:lnTo>
                    <a:pt x="396" y="662"/>
                  </a:lnTo>
                  <a:lnTo>
                    <a:pt x="419" y="674"/>
                  </a:lnTo>
                  <a:lnTo>
                    <a:pt x="443" y="685"/>
                  </a:lnTo>
                  <a:lnTo>
                    <a:pt x="469" y="695"/>
                  </a:lnTo>
                  <a:lnTo>
                    <a:pt x="494" y="704"/>
                  </a:lnTo>
                  <a:lnTo>
                    <a:pt x="519" y="713"/>
                  </a:lnTo>
                  <a:lnTo>
                    <a:pt x="545" y="720"/>
                  </a:lnTo>
                  <a:lnTo>
                    <a:pt x="572" y="726"/>
                  </a:lnTo>
                  <a:lnTo>
                    <a:pt x="599" y="731"/>
                  </a:lnTo>
                  <a:lnTo>
                    <a:pt x="625" y="735"/>
                  </a:lnTo>
                  <a:lnTo>
                    <a:pt x="654" y="737"/>
                  </a:lnTo>
                  <a:lnTo>
                    <a:pt x="681" y="739"/>
                  </a:lnTo>
                  <a:lnTo>
                    <a:pt x="681" y="739"/>
                  </a:lnTo>
                  <a:lnTo>
                    <a:pt x="709" y="737"/>
                  </a:lnTo>
                  <a:lnTo>
                    <a:pt x="737" y="735"/>
                  </a:lnTo>
                  <a:lnTo>
                    <a:pt x="764" y="731"/>
                  </a:lnTo>
                  <a:lnTo>
                    <a:pt x="790" y="726"/>
                  </a:lnTo>
                  <a:lnTo>
                    <a:pt x="817" y="720"/>
                  </a:lnTo>
                  <a:lnTo>
                    <a:pt x="843" y="713"/>
                  </a:lnTo>
                  <a:lnTo>
                    <a:pt x="869" y="704"/>
                  </a:lnTo>
                  <a:lnTo>
                    <a:pt x="895" y="695"/>
                  </a:lnTo>
                  <a:lnTo>
                    <a:pt x="919" y="685"/>
                  </a:lnTo>
                  <a:lnTo>
                    <a:pt x="943" y="674"/>
                  </a:lnTo>
                  <a:lnTo>
                    <a:pt x="967" y="662"/>
                  </a:lnTo>
                  <a:lnTo>
                    <a:pt x="991" y="649"/>
                  </a:lnTo>
                  <a:lnTo>
                    <a:pt x="1013" y="636"/>
                  </a:lnTo>
                  <a:lnTo>
                    <a:pt x="1035" y="623"/>
                  </a:lnTo>
                  <a:lnTo>
                    <a:pt x="1056" y="609"/>
                  </a:lnTo>
                  <a:lnTo>
                    <a:pt x="1077" y="595"/>
                  </a:lnTo>
                  <a:lnTo>
                    <a:pt x="1116" y="566"/>
                  </a:lnTo>
                  <a:lnTo>
                    <a:pt x="1153" y="537"/>
                  </a:lnTo>
                  <a:lnTo>
                    <a:pt x="1186" y="509"/>
                  </a:lnTo>
                  <a:lnTo>
                    <a:pt x="1216" y="482"/>
                  </a:lnTo>
                  <a:lnTo>
                    <a:pt x="1243" y="455"/>
                  </a:lnTo>
                  <a:lnTo>
                    <a:pt x="1265" y="433"/>
                  </a:lnTo>
                  <a:lnTo>
                    <a:pt x="1297" y="398"/>
                  </a:lnTo>
                  <a:lnTo>
                    <a:pt x="1297" y="398"/>
                  </a:lnTo>
                  <a:lnTo>
                    <a:pt x="1265" y="362"/>
                  </a:lnTo>
                  <a:lnTo>
                    <a:pt x="1243" y="339"/>
                  </a:lnTo>
                  <a:lnTo>
                    <a:pt x="1216" y="314"/>
                  </a:lnTo>
                  <a:lnTo>
                    <a:pt x="1186" y="286"/>
                  </a:lnTo>
                  <a:lnTo>
                    <a:pt x="1153" y="258"/>
                  </a:lnTo>
                  <a:lnTo>
                    <a:pt x="1116" y="229"/>
                  </a:lnTo>
                  <a:lnTo>
                    <a:pt x="1077" y="200"/>
                  </a:lnTo>
                  <a:lnTo>
                    <a:pt x="1056" y="186"/>
                  </a:lnTo>
                  <a:lnTo>
                    <a:pt x="1035" y="172"/>
                  </a:lnTo>
                  <a:lnTo>
                    <a:pt x="1013" y="159"/>
                  </a:lnTo>
                  <a:lnTo>
                    <a:pt x="991" y="146"/>
                  </a:lnTo>
                  <a:lnTo>
                    <a:pt x="967" y="134"/>
                  </a:lnTo>
                  <a:lnTo>
                    <a:pt x="943" y="121"/>
                  </a:lnTo>
                  <a:lnTo>
                    <a:pt x="919" y="110"/>
                  </a:lnTo>
                  <a:lnTo>
                    <a:pt x="895" y="100"/>
                  </a:lnTo>
                  <a:lnTo>
                    <a:pt x="869" y="90"/>
                  </a:lnTo>
                  <a:lnTo>
                    <a:pt x="843" y="82"/>
                  </a:lnTo>
                  <a:lnTo>
                    <a:pt x="817" y="75"/>
                  </a:lnTo>
                  <a:lnTo>
                    <a:pt x="790" y="69"/>
                  </a:lnTo>
                  <a:lnTo>
                    <a:pt x="764" y="64"/>
                  </a:lnTo>
                  <a:lnTo>
                    <a:pt x="737" y="60"/>
                  </a:lnTo>
                  <a:lnTo>
                    <a:pt x="709" y="58"/>
                  </a:lnTo>
                  <a:lnTo>
                    <a:pt x="681" y="57"/>
                  </a:lnTo>
                  <a:lnTo>
                    <a:pt x="681" y="57"/>
                  </a:lnTo>
                  <a:lnTo>
                    <a:pt x="654" y="58"/>
                  </a:lnTo>
                  <a:lnTo>
                    <a:pt x="625" y="60"/>
                  </a:lnTo>
                  <a:lnTo>
                    <a:pt x="599" y="64"/>
                  </a:lnTo>
                  <a:lnTo>
                    <a:pt x="572" y="69"/>
                  </a:lnTo>
                  <a:lnTo>
                    <a:pt x="545" y="75"/>
                  </a:lnTo>
                  <a:lnTo>
                    <a:pt x="519" y="82"/>
                  </a:lnTo>
                  <a:lnTo>
                    <a:pt x="494" y="90"/>
                  </a:lnTo>
                  <a:lnTo>
                    <a:pt x="469" y="100"/>
                  </a:lnTo>
                  <a:lnTo>
                    <a:pt x="443" y="110"/>
                  </a:lnTo>
                  <a:lnTo>
                    <a:pt x="419" y="121"/>
                  </a:lnTo>
                  <a:lnTo>
                    <a:pt x="396" y="134"/>
                  </a:lnTo>
                  <a:lnTo>
                    <a:pt x="372" y="146"/>
                  </a:lnTo>
                  <a:lnTo>
                    <a:pt x="349" y="159"/>
                  </a:lnTo>
                  <a:lnTo>
                    <a:pt x="327" y="172"/>
                  </a:lnTo>
                  <a:lnTo>
                    <a:pt x="306" y="186"/>
                  </a:lnTo>
                  <a:lnTo>
                    <a:pt x="285" y="200"/>
                  </a:lnTo>
                  <a:lnTo>
                    <a:pt x="246" y="229"/>
                  </a:lnTo>
                  <a:lnTo>
                    <a:pt x="209" y="258"/>
                  </a:lnTo>
                  <a:lnTo>
                    <a:pt x="176" y="286"/>
                  </a:lnTo>
                  <a:lnTo>
                    <a:pt x="146" y="314"/>
                  </a:lnTo>
                  <a:lnTo>
                    <a:pt x="120" y="339"/>
                  </a:lnTo>
                  <a:lnTo>
                    <a:pt x="97" y="362"/>
                  </a:lnTo>
                  <a:lnTo>
                    <a:pt x="65" y="398"/>
                  </a:lnTo>
                  <a:lnTo>
                    <a:pt x="65" y="3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3">
              <a:extLst>
                <a:ext uri="{FF2B5EF4-FFF2-40B4-BE49-F238E27FC236}">
                  <a16:creationId xmlns:a16="http://schemas.microsoft.com/office/drawing/2014/main" id="{F4FB3C33-EA4C-418D-BDED-5031A73A1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925" y="4083050"/>
              <a:ext cx="134938" cy="134938"/>
            </a:xfrm>
            <a:custGeom>
              <a:avLst/>
              <a:gdLst>
                <a:gd name="T0" fmla="*/ 242 w 511"/>
                <a:gd name="T1" fmla="*/ 511 h 511"/>
                <a:gd name="T2" fmla="*/ 203 w 511"/>
                <a:gd name="T3" fmla="*/ 505 h 511"/>
                <a:gd name="T4" fmla="*/ 167 w 511"/>
                <a:gd name="T5" fmla="*/ 495 h 511"/>
                <a:gd name="T6" fmla="*/ 112 w 511"/>
                <a:gd name="T7" fmla="*/ 467 h 511"/>
                <a:gd name="T8" fmla="*/ 58 w 511"/>
                <a:gd name="T9" fmla="*/ 417 h 511"/>
                <a:gd name="T10" fmla="*/ 19 w 511"/>
                <a:gd name="T11" fmla="*/ 355 h 511"/>
                <a:gd name="T12" fmla="*/ 8 w 511"/>
                <a:gd name="T13" fmla="*/ 319 h 511"/>
                <a:gd name="T14" fmla="*/ 1 w 511"/>
                <a:gd name="T15" fmla="*/ 282 h 511"/>
                <a:gd name="T16" fmla="*/ 0 w 511"/>
                <a:gd name="T17" fmla="*/ 256 h 511"/>
                <a:gd name="T18" fmla="*/ 2 w 511"/>
                <a:gd name="T19" fmla="*/ 216 h 511"/>
                <a:gd name="T20" fmla="*/ 11 w 511"/>
                <a:gd name="T21" fmla="*/ 180 h 511"/>
                <a:gd name="T22" fmla="*/ 30 w 511"/>
                <a:gd name="T23" fmla="*/ 134 h 511"/>
                <a:gd name="T24" fmla="*/ 75 w 511"/>
                <a:gd name="T25" fmla="*/ 74 h 511"/>
                <a:gd name="T26" fmla="*/ 134 w 511"/>
                <a:gd name="T27" fmla="*/ 31 h 511"/>
                <a:gd name="T28" fmla="*/ 179 w 511"/>
                <a:gd name="T29" fmla="*/ 12 h 511"/>
                <a:gd name="T30" fmla="*/ 217 w 511"/>
                <a:gd name="T31" fmla="*/ 3 h 511"/>
                <a:gd name="T32" fmla="*/ 255 w 511"/>
                <a:gd name="T33" fmla="*/ 0 h 511"/>
                <a:gd name="T34" fmla="*/ 281 w 511"/>
                <a:gd name="T35" fmla="*/ 2 h 511"/>
                <a:gd name="T36" fmla="*/ 319 w 511"/>
                <a:gd name="T37" fmla="*/ 8 h 511"/>
                <a:gd name="T38" fmla="*/ 354 w 511"/>
                <a:gd name="T39" fmla="*/ 20 h 511"/>
                <a:gd name="T40" fmla="*/ 418 w 511"/>
                <a:gd name="T41" fmla="*/ 58 h 511"/>
                <a:gd name="T42" fmla="*/ 466 w 511"/>
                <a:gd name="T43" fmla="*/ 113 h 511"/>
                <a:gd name="T44" fmla="*/ 495 w 511"/>
                <a:gd name="T45" fmla="*/ 168 h 511"/>
                <a:gd name="T46" fmla="*/ 506 w 511"/>
                <a:gd name="T47" fmla="*/ 204 h 511"/>
                <a:gd name="T48" fmla="*/ 510 w 511"/>
                <a:gd name="T49" fmla="*/ 242 h 511"/>
                <a:gd name="T50" fmla="*/ 510 w 511"/>
                <a:gd name="T51" fmla="*/ 269 h 511"/>
                <a:gd name="T52" fmla="*/ 506 w 511"/>
                <a:gd name="T53" fmla="*/ 307 h 511"/>
                <a:gd name="T54" fmla="*/ 495 w 511"/>
                <a:gd name="T55" fmla="*/ 344 h 511"/>
                <a:gd name="T56" fmla="*/ 466 w 511"/>
                <a:gd name="T57" fmla="*/ 398 h 511"/>
                <a:gd name="T58" fmla="*/ 418 w 511"/>
                <a:gd name="T59" fmla="*/ 453 h 511"/>
                <a:gd name="T60" fmla="*/ 354 w 511"/>
                <a:gd name="T61" fmla="*/ 491 h 511"/>
                <a:gd name="T62" fmla="*/ 319 w 511"/>
                <a:gd name="T63" fmla="*/ 502 h 511"/>
                <a:gd name="T64" fmla="*/ 281 w 511"/>
                <a:gd name="T65" fmla="*/ 509 h 511"/>
                <a:gd name="T66" fmla="*/ 255 w 511"/>
                <a:gd name="T67" fmla="*/ 511 h 511"/>
                <a:gd name="T68" fmla="*/ 235 w 511"/>
                <a:gd name="T69" fmla="*/ 57 h 511"/>
                <a:gd name="T70" fmla="*/ 178 w 511"/>
                <a:gd name="T71" fmla="*/ 72 h 511"/>
                <a:gd name="T72" fmla="*/ 129 w 511"/>
                <a:gd name="T73" fmla="*/ 102 h 511"/>
                <a:gd name="T74" fmla="*/ 90 w 511"/>
                <a:gd name="T75" fmla="*/ 144 h 511"/>
                <a:gd name="T76" fmla="*/ 66 w 511"/>
                <a:gd name="T77" fmla="*/ 197 h 511"/>
                <a:gd name="T78" fmla="*/ 57 w 511"/>
                <a:gd name="T79" fmla="*/ 256 h 511"/>
                <a:gd name="T80" fmla="*/ 61 w 511"/>
                <a:gd name="T81" fmla="*/ 295 h 511"/>
                <a:gd name="T82" fmla="*/ 80 w 511"/>
                <a:gd name="T83" fmla="*/ 350 h 511"/>
                <a:gd name="T84" fmla="*/ 114 w 511"/>
                <a:gd name="T85" fmla="*/ 396 h 511"/>
                <a:gd name="T86" fmla="*/ 161 w 511"/>
                <a:gd name="T87" fmla="*/ 431 h 511"/>
                <a:gd name="T88" fmla="*/ 216 w 511"/>
                <a:gd name="T89" fmla="*/ 450 h 511"/>
                <a:gd name="T90" fmla="*/ 255 w 511"/>
                <a:gd name="T91" fmla="*/ 454 h 511"/>
                <a:gd name="T92" fmla="*/ 314 w 511"/>
                <a:gd name="T93" fmla="*/ 445 h 511"/>
                <a:gd name="T94" fmla="*/ 366 w 511"/>
                <a:gd name="T95" fmla="*/ 420 h 511"/>
                <a:gd name="T96" fmla="*/ 409 w 511"/>
                <a:gd name="T97" fmla="*/ 382 h 511"/>
                <a:gd name="T98" fmla="*/ 438 w 511"/>
                <a:gd name="T99" fmla="*/ 332 h 511"/>
                <a:gd name="T100" fmla="*/ 453 w 511"/>
                <a:gd name="T101" fmla="*/ 276 h 511"/>
                <a:gd name="T102" fmla="*/ 453 w 511"/>
                <a:gd name="T103" fmla="*/ 235 h 511"/>
                <a:gd name="T104" fmla="*/ 438 w 511"/>
                <a:gd name="T105" fmla="*/ 179 h 511"/>
                <a:gd name="T106" fmla="*/ 409 w 511"/>
                <a:gd name="T107" fmla="*/ 129 h 511"/>
                <a:gd name="T108" fmla="*/ 366 w 511"/>
                <a:gd name="T109" fmla="*/ 91 h 511"/>
                <a:gd name="T110" fmla="*/ 314 w 511"/>
                <a:gd name="T111" fmla="*/ 65 h 511"/>
                <a:gd name="T112" fmla="*/ 255 w 511"/>
                <a:gd name="T113" fmla="*/ 56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1" h="511">
                  <a:moveTo>
                    <a:pt x="255" y="511"/>
                  </a:moveTo>
                  <a:lnTo>
                    <a:pt x="255" y="511"/>
                  </a:lnTo>
                  <a:lnTo>
                    <a:pt x="242" y="511"/>
                  </a:lnTo>
                  <a:lnTo>
                    <a:pt x="229" y="509"/>
                  </a:lnTo>
                  <a:lnTo>
                    <a:pt x="217" y="508"/>
                  </a:lnTo>
                  <a:lnTo>
                    <a:pt x="203" y="505"/>
                  </a:lnTo>
                  <a:lnTo>
                    <a:pt x="191" y="502"/>
                  </a:lnTo>
                  <a:lnTo>
                    <a:pt x="179" y="499"/>
                  </a:lnTo>
                  <a:lnTo>
                    <a:pt x="167" y="495"/>
                  </a:lnTo>
                  <a:lnTo>
                    <a:pt x="156" y="491"/>
                  </a:lnTo>
                  <a:lnTo>
                    <a:pt x="134" y="480"/>
                  </a:lnTo>
                  <a:lnTo>
                    <a:pt x="112" y="467"/>
                  </a:lnTo>
                  <a:lnTo>
                    <a:pt x="93" y="453"/>
                  </a:lnTo>
                  <a:lnTo>
                    <a:pt x="75" y="436"/>
                  </a:lnTo>
                  <a:lnTo>
                    <a:pt x="58" y="417"/>
                  </a:lnTo>
                  <a:lnTo>
                    <a:pt x="44" y="398"/>
                  </a:lnTo>
                  <a:lnTo>
                    <a:pt x="30" y="377"/>
                  </a:lnTo>
                  <a:lnTo>
                    <a:pt x="19" y="355"/>
                  </a:lnTo>
                  <a:lnTo>
                    <a:pt x="15" y="344"/>
                  </a:lnTo>
                  <a:lnTo>
                    <a:pt x="11" y="331"/>
                  </a:lnTo>
                  <a:lnTo>
                    <a:pt x="8" y="319"/>
                  </a:lnTo>
                  <a:lnTo>
                    <a:pt x="5" y="307"/>
                  </a:lnTo>
                  <a:lnTo>
                    <a:pt x="2" y="294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42"/>
                  </a:lnTo>
                  <a:lnTo>
                    <a:pt x="1" y="229"/>
                  </a:lnTo>
                  <a:lnTo>
                    <a:pt x="2" y="216"/>
                  </a:lnTo>
                  <a:lnTo>
                    <a:pt x="5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5" y="168"/>
                  </a:lnTo>
                  <a:lnTo>
                    <a:pt x="19" y="156"/>
                  </a:lnTo>
                  <a:lnTo>
                    <a:pt x="30" y="134"/>
                  </a:lnTo>
                  <a:lnTo>
                    <a:pt x="44" y="113"/>
                  </a:lnTo>
                  <a:lnTo>
                    <a:pt x="58" y="93"/>
                  </a:lnTo>
                  <a:lnTo>
                    <a:pt x="75" y="74"/>
                  </a:lnTo>
                  <a:lnTo>
                    <a:pt x="93" y="58"/>
                  </a:lnTo>
                  <a:lnTo>
                    <a:pt x="112" y="44"/>
                  </a:lnTo>
                  <a:lnTo>
                    <a:pt x="134" y="31"/>
                  </a:lnTo>
                  <a:lnTo>
                    <a:pt x="156" y="20"/>
                  </a:lnTo>
                  <a:lnTo>
                    <a:pt x="167" y="16"/>
                  </a:lnTo>
                  <a:lnTo>
                    <a:pt x="179" y="12"/>
                  </a:lnTo>
                  <a:lnTo>
                    <a:pt x="191" y="8"/>
                  </a:lnTo>
                  <a:lnTo>
                    <a:pt x="203" y="5"/>
                  </a:lnTo>
                  <a:lnTo>
                    <a:pt x="217" y="3"/>
                  </a:lnTo>
                  <a:lnTo>
                    <a:pt x="229" y="2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8" y="1"/>
                  </a:lnTo>
                  <a:lnTo>
                    <a:pt x="281" y="2"/>
                  </a:lnTo>
                  <a:lnTo>
                    <a:pt x="294" y="3"/>
                  </a:lnTo>
                  <a:lnTo>
                    <a:pt x="307" y="5"/>
                  </a:lnTo>
                  <a:lnTo>
                    <a:pt x="319" y="8"/>
                  </a:lnTo>
                  <a:lnTo>
                    <a:pt x="331" y="12"/>
                  </a:lnTo>
                  <a:lnTo>
                    <a:pt x="343" y="16"/>
                  </a:lnTo>
                  <a:lnTo>
                    <a:pt x="354" y="20"/>
                  </a:lnTo>
                  <a:lnTo>
                    <a:pt x="376" y="31"/>
                  </a:lnTo>
                  <a:lnTo>
                    <a:pt x="398" y="44"/>
                  </a:lnTo>
                  <a:lnTo>
                    <a:pt x="418" y="58"/>
                  </a:lnTo>
                  <a:lnTo>
                    <a:pt x="436" y="74"/>
                  </a:lnTo>
                  <a:lnTo>
                    <a:pt x="452" y="93"/>
                  </a:lnTo>
                  <a:lnTo>
                    <a:pt x="466" y="113"/>
                  </a:lnTo>
                  <a:lnTo>
                    <a:pt x="480" y="134"/>
                  </a:lnTo>
                  <a:lnTo>
                    <a:pt x="491" y="156"/>
                  </a:lnTo>
                  <a:lnTo>
                    <a:pt x="495" y="168"/>
                  </a:lnTo>
                  <a:lnTo>
                    <a:pt x="499" y="180"/>
                  </a:lnTo>
                  <a:lnTo>
                    <a:pt x="503" y="192"/>
                  </a:lnTo>
                  <a:lnTo>
                    <a:pt x="506" y="204"/>
                  </a:lnTo>
                  <a:lnTo>
                    <a:pt x="508" y="216"/>
                  </a:lnTo>
                  <a:lnTo>
                    <a:pt x="509" y="229"/>
                  </a:lnTo>
                  <a:lnTo>
                    <a:pt x="510" y="242"/>
                  </a:lnTo>
                  <a:lnTo>
                    <a:pt x="511" y="256"/>
                  </a:lnTo>
                  <a:lnTo>
                    <a:pt x="511" y="256"/>
                  </a:lnTo>
                  <a:lnTo>
                    <a:pt x="510" y="269"/>
                  </a:lnTo>
                  <a:lnTo>
                    <a:pt x="509" y="282"/>
                  </a:lnTo>
                  <a:lnTo>
                    <a:pt x="508" y="294"/>
                  </a:lnTo>
                  <a:lnTo>
                    <a:pt x="506" y="307"/>
                  </a:lnTo>
                  <a:lnTo>
                    <a:pt x="503" y="319"/>
                  </a:lnTo>
                  <a:lnTo>
                    <a:pt x="499" y="331"/>
                  </a:lnTo>
                  <a:lnTo>
                    <a:pt x="495" y="344"/>
                  </a:lnTo>
                  <a:lnTo>
                    <a:pt x="491" y="355"/>
                  </a:lnTo>
                  <a:lnTo>
                    <a:pt x="480" y="377"/>
                  </a:lnTo>
                  <a:lnTo>
                    <a:pt x="466" y="398"/>
                  </a:lnTo>
                  <a:lnTo>
                    <a:pt x="452" y="417"/>
                  </a:lnTo>
                  <a:lnTo>
                    <a:pt x="436" y="436"/>
                  </a:lnTo>
                  <a:lnTo>
                    <a:pt x="418" y="453"/>
                  </a:lnTo>
                  <a:lnTo>
                    <a:pt x="398" y="467"/>
                  </a:lnTo>
                  <a:lnTo>
                    <a:pt x="376" y="480"/>
                  </a:lnTo>
                  <a:lnTo>
                    <a:pt x="354" y="491"/>
                  </a:lnTo>
                  <a:lnTo>
                    <a:pt x="343" y="495"/>
                  </a:lnTo>
                  <a:lnTo>
                    <a:pt x="331" y="499"/>
                  </a:lnTo>
                  <a:lnTo>
                    <a:pt x="319" y="502"/>
                  </a:lnTo>
                  <a:lnTo>
                    <a:pt x="307" y="505"/>
                  </a:lnTo>
                  <a:lnTo>
                    <a:pt x="294" y="508"/>
                  </a:lnTo>
                  <a:lnTo>
                    <a:pt x="281" y="509"/>
                  </a:lnTo>
                  <a:lnTo>
                    <a:pt x="268" y="511"/>
                  </a:lnTo>
                  <a:lnTo>
                    <a:pt x="255" y="511"/>
                  </a:lnTo>
                  <a:lnTo>
                    <a:pt x="255" y="511"/>
                  </a:lnTo>
                  <a:close/>
                  <a:moveTo>
                    <a:pt x="255" y="56"/>
                  </a:moveTo>
                  <a:lnTo>
                    <a:pt x="255" y="56"/>
                  </a:lnTo>
                  <a:lnTo>
                    <a:pt x="235" y="57"/>
                  </a:lnTo>
                  <a:lnTo>
                    <a:pt x="216" y="60"/>
                  </a:lnTo>
                  <a:lnTo>
                    <a:pt x="196" y="65"/>
                  </a:lnTo>
                  <a:lnTo>
                    <a:pt x="178" y="72"/>
                  </a:lnTo>
                  <a:lnTo>
                    <a:pt x="161" y="81"/>
                  </a:lnTo>
                  <a:lnTo>
                    <a:pt x="144" y="91"/>
                  </a:lnTo>
                  <a:lnTo>
                    <a:pt x="129" y="102"/>
                  </a:lnTo>
                  <a:lnTo>
                    <a:pt x="114" y="115"/>
                  </a:lnTo>
                  <a:lnTo>
                    <a:pt x="102" y="129"/>
                  </a:lnTo>
                  <a:lnTo>
                    <a:pt x="90" y="144"/>
                  </a:lnTo>
                  <a:lnTo>
                    <a:pt x="80" y="160"/>
                  </a:lnTo>
                  <a:lnTo>
                    <a:pt x="72" y="179"/>
                  </a:lnTo>
                  <a:lnTo>
                    <a:pt x="66" y="197"/>
                  </a:lnTo>
                  <a:lnTo>
                    <a:pt x="61" y="215"/>
                  </a:lnTo>
                  <a:lnTo>
                    <a:pt x="58" y="235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76"/>
                  </a:lnTo>
                  <a:lnTo>
                    <a:pt x="61" y="295"/>
                  </a:lnTo>
                  <a:lnTo>
                    <a:pt x="66" y="314"/>
                  </a:lnTo>
                  <a:lnTo>
                    <a:pt x="72" y="332"/>
                  </a:lnTo>
                  <a:lnTo>
                    <a:pt x="80" y="350"/>
                  </a:lnTo>
                  <a:lnTo>
                    <a:pt x="90" y="367"/>
                  </a:lnTo>
                  <a:lnTo>
                    <a:pt x="102" y="382"/>
                  </a:lnTo>
                  <a:lnTo>
                    <a:pt x="114" y="396"/>
                  </a:lnTo>
                  <a:lnTo>
                    <a:pt x="129" y="408"/>
                  </a:lnTo>
                  <a:lnTo>
                    <a:pt x="144" y="420"/>
                  </a:lnTo>
                  <a:lnTo>
                    <a:pt x="161" y="431"/>
                  </a:lnTo>
                  <a:lnTo>
                    <a:pt x="178" y="439"/>
                  </a:lnTo>
                  <a:lnTo>
                    <a:pt x="196" y="445"/>
                  </a:lnTo>
                  <a:lnTo>
                    <a:pt x="216" y="450"/>
                  </a:lnTo>
                  <a:lnTo>
                    <a:pt x="235" y="453"/>
                  </a:lnTo>
                  <a:lnTo>
                    <a:pt x="255" y="454"/>
                  </a:lnTo>
                  <a:lnTo>
                    <a:pt x="255" y="454"/>
                  </a:lnTo>
                  <a:lnTo>
                    <a:pt x="275" y="453"/>
                  </a:lnTo>
                  <a:lnTo>
                    <a:pt x="295" y="450"/>
                  </a:lnTo>
                  <a:lnTo>
                    <a:pt x="314" y="445"/>
                  </a:lnTo>
                  <a:lnTo>
                    <a:pt x="332" y="439"/>
                  </a:lnTo>
                  <a:lnTo>
                    <a:pt x="350" y="431"/>
                  </a:lnTo>
                  <a:lnTo>
                    <a:pt x="366" y="420"/>
                  </a:lnTo>
                  <a:lnTo>
                    <a:pt x="381" y="408"/>
                  </a:lnTo>
                  <a:lnTo>
                    <a:pt x="396" y="396"/>
                  </a:lnTo>
                  <a:lnTo>
                    <a:pt x="409" y="382"/>
                  </a:lnTo>
                  <a:lnTo>
                    <a:pt x="420" y="367"/>
                  </a:lnTo>
                  <a:lnTo>
                    <a:pt x="430" y="350"/>
                  </a:lnTo>
                  <a:lnTo>
                    <a:pt x="438" y="332"/>
                  </a:lnTo>
                  <a:lnTo>
                    <a:pt x="445" y="314"/>
                  </a:lnTo>
                  <a:lnTo>
                    <a:pt x="450" y="295"/>
                  </a:lnTo>
                  <a:lnTo>
                    <a:pt x="453" y="276"/>
                  </a:lnTo>
                  <a:lnTo>
                    <a:pt x="454" y="256"/>
                  </a:lnTo>
                  <a:lnTo>
                    <a:pt x="454" y="256"/>
                  </a:lnTo>
                  <a:lnTo>
                    <a:pt x="453" y="235"/>
                  </a:lnTo>
                  <a:lnTo>
                    <a:pt x="450" y="215"/>
                  </a:lnTo>
                  <a:lnTo>
                    <a:pt x="445" y="197"/>
                  </a:lnTo>
                  <a:lnTo>
                    <a:pt x="438" y="179"/>
                  </a:lnTo>
                  <a:lnTo>
                    <a:pt x="430" y="160"/>
                  </a:lnTo>
                  <a:lnTo>
                    <a:pt x="420" y="144"/>
                  </a:lnTo>
                  <a:lnTo>
                    <a:pt x="409" y="129"/>
                  </a:lnTo>
                  <a:lnTo>
                    <a:pt x="396" y="115"/>
                  </a:lnTo>
                  <a:lnTo>
                    <a:pt x="381" y="102"/>
                  </a:lnTo>
                  <a:lnTo>
                    <a:pt x="366" y="91"/>
                  </a:lnTo>
                  <a:lnTo>
                    <a:pt x="350" y="81"/>
                  </a:lnTo>
                  <a:lnTo>
                    <a:pt x="332" y="72"/>
                  </a:lnTo>
                  <a:lnTo>
                    <a:pt x="314" y="65"/>
                  </a:lnTo>
                  <a:lnTo>
                    <a:pt x="295" y="60"/>
                  </a:lnTo>
                  <a:lnTo>
                    <a:pt x="275" y="57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4">
              <a:extLst>
                <a:ext uri="{FF2B5EF4-FFF2-40B4-BE49-F238E27FC236}">
                  <a16:creationId xmlns:a16="http://schemas.microsoft.com/office/drawing/2014/main" id="{AEA9CFE5-6BD1-4011-8EE8-2BFC6333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4113213"/>
              <a:ext cx="74613" cy="74613"/>
            </a:xfrm>
            <a:custGeom>
              <a:avLst/>
              <a:gdLst>
                <a:gd name="T0" fmla="*/ 128 w 284"/>
                <a:gd name="T1" fmla="*/ 282 h 283"/>
                <a:gd name="T2" fmla="*/ 87 w 284"/>
                <a:gd name="T3" fmla="*/ 272 h 283"/>
                <a:gd name="T4" fmla="*/ 52 w 284"/>
                <a:gd name="T5" fmla="*/ 251 h 283"/>
                <a:gd name="T6" fmla="*/ 25 w 284"/>
                <a:gd name="T7" fmla="*/ 220 h 283"/>
                <a:gd name="T8" fmla="*/ 6 w 284"/>
                <a:gd name="T9" fmla="*/ 184 h 283"/>
                <a:gd name="T10" fmla="*/ 0 w 284"/>
                <a:gd name="T11" fmla="*/ 142 h 283"/>
                <a:gd name="T12" fmla="*/ 2 w 284"/>
                <a:gd name="T13" fmla="*/ 130 h 283"/>
                <a:gd name="T14" fmla="*/ 12 w 284"/>
                <a:gd name="T15" fmla="*/ 118 h 283"/>
                <a:gd name="T16" fmla="*/ 29 w 284"/>
                <a:gd name="T17" fmla="*/ 113 h 283"/>
                <a:gd name="T18" fmla="*/ 40 w 284"/>
                <a:gd name="T19" fmla="*/ 115 h 283"/>
                <a:gd name="T20" fmla="*/ 52 w 284"/>
                <a:gd name="T21" fmla="*/ 125 h 283"/>
                <a:gd name="T22" fmla="*/ 57 w 284"/>
                <a:gd name="T23" fmla="*/ 142 h 283"/>
                <a:gd name="T24" fmla="*/ 59 w 284"/>
                <a:gd name="T25" fmla="*/ 159 h 283"/>
                <a:gd name="T26" fmla="*/ 67 w 284"/>
                <a:gd name="T27" fmla="*/ 182 h 283"/>
                <a:gd name="T28" fmla="*/ 82 w 284"/>
                <a:gd name="T29" fmla="*/ 201 h 283"/>
                <a:gd name="T30" fmla="*/ 102 w 284"/>
                <a:gd name="T31" fmla="*/ 216 h 283"/>
                <a:gd name="T32" fmla="*/ 125 w 284"/>
                <a:gd name="T33" fmla="*/ 225 h 283"/>
                <a:gd name="T34" fmla="*/ 142 w 284"/>
                <a:gd name="T35" fmla="*/ 227 h 283"/>
                <a:gd name="T36" fmla="*/ 167 w 284"/>
                <a:gd name="T37" fmla="*/ 222 h 283"/>
                <a:gd name="T38" fmla="*/ 190 w 284"/>
                <a:gd name="T39" fmla="*/ 212 h 283"/>
                <a:gd name="T40" fmla="*/ 208 w 284"/>
                <a:gd name="T41" fmla="*/ 195 h 283"/>
                <a:gd name="T42" fmla="*/ 221 w 284"/>
                <a:gd name="T43" fmla="*/ 175 h 283"/>
                <a:gd name="T44" fmla="*/ 227 w 284"/>
                <a:gd name="T45" fmla="*/ 150 h 283"/>
                <a:gd name="T46" fmla="*/ 227 w 284"/>
                <a:gd name="T47" fmla="*/ 132 h 283"/>
                <a:gd name="T48" fmla="*/ 221 w 284"/>
                <a:gd name="T49" fmla="*/ 108 h 283"/>
                <a:gd name="T50" fmla="*/ 208 w 284"/>
                <a:gd name="T51" fmla="*/ 87 h 283"/>
                <a:gd name="T52" fmla="*/ 190 w 284"/>
                <a:gd name="T53" fmla="*/ 71 h 283"/>
                <a:gd name="T54" fmla="*/ 167 w 284"/>
                <a:gd name="T55" fmla="*/ 60 h 283"/>
                <a:gd name="T56" fmla="*/ 142 w 284"/>
                <a:gd name="T57" fmla="*/ 57 h 283"/>
                <a:gd name="T58" fmla="*/ 131 w 284"/>
                <a:gd name="T59" fmla="*/ 54 h 283"/>
                <a:gd name="T60" fmla="*/ 119 w 284"/>
                <a:gd name="T61" fmla="*/ 43 h 283"/>
                <a:gd name="T62" fmla="*/ 114 w 284"/>
                <a:gd name="T63" fmla="*/ 28 h 283"/>
                <a:gd name="T64" fmla="*/ 116 w 284"/>
                <a:gd name="T65" fmla="*/ 17 h 283"/>
                <a:gd name="T66" fmla="*/ 126 w 284"/>
                <a:gd name="T67" fmla="*/ 4 h 283"/>
                <a:gd name="T68" fmla="*/ 142 w 284"/>
                <a:gd name="T69" fmla="*/ 0 h 283"/>
                <a:gd name="T70" fmla="*/ 170 w 284"/>
                <a:gd name="T71" fmla="*/ 2 h 283"/>
                <a:gd name="T72" fmla="*/ 210 w 284"/>
                <a:gd name="T73" fmla="*/ 17 h 283"/>
                <a:gd name="T74" fmla="*/ 242 w 284"/>
                <a:gd name="T75" fmla="*/ 41 h 283"/>
                <a:gd name="T76" fmla="*/ 266 w 284"/>
                <a:gd name="T77" fmla="*/ 74 h 283"/>
                <a:gd name="T78" fmla="*/ 282 w 284"/>
                <a:gd name="T79" fmla="*/ 113 h 283"/>
                <a:gd name="T80" fmla="*/ 284 w 284"/>
                <a:gd name="T81" fmla="*/ 142 h 283"/>
                <a:gd name="T82" fmla="*/ 278 w 284"/>
                <a:gd name="T83" fmla="*/ 184 h 283"/>
                <a:gd name="T84" fmla="*/ 259 w 284"/>
                <a:gd name="T85" fmla="*/ 220 h 283"/>
                <a:gd name="T86" fmla="*/ 232 w 284"/>
                <a:gd name="T87" fmla="*/ 251 h 283"/>
                <a:gd name="T88" fmla="*/ 198 w 284"/>
                <a:gd name="T89" fmla="*/ 272 h 283"/>
                <a:gd name="T90" fmla="*/ 156 w 284"/>
                <a:gd name="T91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283">
                  <a:moveTo>
                    <a:pt x="142" y="283"/>
                  </a:moveTo>
                  <a:lnTo>
                    <a:pt x="142" y="283"/>
                  </a:lnTo>
                  <a:lnTo>
                    <a:pt x="128" y="282"/>
                  </a:lnTo>
                  <a:lnTo>
                    <a:pt x="114" y="280"/>
                  </a:lnTo>
                  <a:lnTo>
                    <a:pt x="99" y="277"/>
                  </a:lnTo>
                  <a:lnTo>
                    <a:pt x="87" y="272"/>
                  </a:lnTo>
                  <a:lnTo>
                    <a:pt x="74" y="266"/>
                  </a:lnTo>
                  <a:lnTo>
                    <a:pt x="63" y="259"/>
                  </a:lnTo>
                  <a:lnTo>
                    <a:pt x="52" y="251"/>
                  </a:lnTo>
                  <a:lnTo>
                    <a:pt x="42" y="242"/>
                  </a:lnTo>
                  <a:lnTo>
                    <a:pt x="33" y="232"/>
                  </a:lnTo>
                  <a:lnTo>
                    <a:pt x="25" y="220"/>
                  </a:lnTo>
                  <a:lnTo>
                    <a:pt x="18" y="209"/>
                  </a:lnTo>
                  <a:lnTo>
                    <a:pt x="11" y="196"/>
                  </a:lnTo>
                  <a:lnTo>
                    <a:pt x="6" y="184"/>
                  </a:lnTo>
                  <a:lnTo>
                    <a:pt x="3" y="170"/>
                  </a:lnTo>
                  <a:lnTo>
                    <a:pt x="1" y="1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2" y="130"/>
                  </a:lnTo>
                  <a:lnTo>
                    <a:pt x="5" y="125"/>
                  </a:lnTo>
                  <a:lnTo>
                    <a:pt x="8" y="121"/>
                  </a:lnTo>
                  <a:lnTo>
                    <a:pt x="12" y="118"/>
                  </a:lnTo>
                  <a:lnTo>
                    <a:pt x="18" y="115"/>
                  </a:lnTo>
                  <a:lnTo>
                    <a:pt x="23" y="113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35" y="113"/>
                  </a:lnTo>
                  <a:lnTo>
                    <a:pt x="40" y="115"/>
                  </a:lnTo>
                  <a:lnTo>
                    <a:pt x="45" y="118"/>
                  </a:lnTo>
                  <a:lnTo>
                    <a:pt x="49" y="121"/>
                  </a:lnTo>
                  <a:lnTo>
                    <a:pt x="52" y="125"/>
                  </a:lnTo>
                  <a:lnTo>
                    <a:pt x="55" y="130"/>
                  </a:lnTo>
                  <a:lnTo>
                    <a:pt x="56" y="135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50"/>
                  </a:lnTo>
                  <a:lnTo>
                    <a:pt x="59" y="159"/>
                  </a:lnTo>
                  <a:lnTo>
                    <a:pt x="61" y="167"/>
                  </a:lnTo>
                  <a:lnTo>
                    <a:pt x="64" y="175"/>
                  </a:lnTo>
                  <a:lnTo>
                    <a:pt x="67" y="182"/>
                  </a:lnTo>
                  <a:lnTo>
                    <a:pt x="71" y="189"/>
                  </a:lnTo>
                  <a:lnTo>
                    <a:pt x="76" y="195"/>
                  </a:lnTo>
                  <a:lnTo>
                    <a:pt x="82" y="201"/>
                  </a:lnTo>
                  <a:lnTo>
                    <a:pt x="88" y="207"/>
                  </a:lnTo>
                  <a:lnTo>
                    <a:pt x="94" y="212"/>
                  </a:lnTo>
                  <a:lnTo>
                    <a:pt x="102" y="216"/>
                  </a:lnTo>
                  <a:lnTo>
                    <a:pt x="109" y="219"/>
                  </a:lnTo>
                  <a:lnTo>
                    <a:pt x="117" y="222"/>
                  </a:lnTo>
                  <a:lnTo>
                    <a:pt x="125" y="225"/>
                  </a:lnTo>
                  <a:lnTo>
                    <a:pt x="134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51" y="227"/>
                  </a:lnTo>
                  <a:lnTo>
                    <a:pt x="159" y="225"/>
                  </a:lnTo>
                  <a:lnTo>
                    <a:pt x="167" y="222"/>
                  </a:lnTo>
                  <a:lnTo>
                    <a:pt x="175" y="219"/>
                  </a:lnTo>
                  <a:lnTo>
                    <a:pt x="182" y="216"/>
                  </a:lnTo>
                  <a:lnTo>
                    <a:pt x="190" y="212"/>
                  </a:lnTo>
                  <a:lnTo>
                    <a:pt x="197" y="207"/>
                  </a:lnTo>
                  <a:lnTo>
                    <a:pt x="203" y="201"/>
                  </a:lnTo>
                  <a:lnTo>
                    <a:pt x="208" y="195"/>
                  </a:lnTo>
                  <a:lnTo>
                    <a:pt x="213" y="189"/>
                  </a:lnTo>
                  <a:lnTo>
                    <a:pt x="217" y="182"/>
                  </a:lnTo>
                  <a:lnTo>
                    <a:pt x="221" y="175"/>
                  </a:lnTo>
                  <a:lnTo>
                    <a:pt x="223" y="167"/>
                  </a:lnTo>
                  <a:lnTo>
                    <a:pt x="226" y="159"/>
                  </a:lnTo>
                  <a:lnTo>
                    <a:pt x="227" y="150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32"/>
                  </a:lnTo>
                  <a:lnTo>
                    <a:pt x="226" y="124"/>
                  </a:lnTo>
                  <a:lnTo>
                    <a:pt x="223" y="116"/>
                  </a:lnTo>
                  <a:lnTo>
                    <a:pt x="221" y="108"/>
                  </a:lnTo>
                  <a:lnTo>
                    <a:pt x="217" y="101"/>
                  </a:lnTo>
                  <a:lnTo>
                    <a:pt x="213" y="94"/>
                  </a:lnTo>
                  <a:lnTo>
                    <a:pt x="208" y="87"/>
                  </a:lnTo>
                  <a:lnTo>
                    <a:pt x="203" y="81"/>
                  </a:lnTo>
                  <a:lnTo>
                    <a:pt x="197" y="76"/>
                  </a:lnTo>
                  <a:lnTo>
                    <a:pt x="190" y="71"/>
                  </a:lnTo>
                  <a:lnTo>
                    <a:pt x="182" y="67"/>
                  </a:lnTo>
                  <a:lnTo>
                    <a:pt x="175" y="63"/>
                  </a:lnTo>
                  <a:lnTo>
                    <a:pt x="167" y="60"/>
                  </a:lnTo>
                  <a:lnTo>
                    <a:pt x="159" y="58"/>
                  </a:lnTo>
                  <a:lnTo>
                    <a:pt x="151" y="57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36" y="56"/>
                  </a:lnTo>
                  <a:lnTo>
                    <a:pt x="131" y="54"/>
                  </a:lnTo>
                  <a:lnTo>
                    <a:pt x="126" y="52"/>
                  </a:lnTo>
                  <a:lnTo>
                    <a:pt x="122" y="47"/>
                  </a:lnTo>
                  <a:lnTo>
                    <a:pt x="119" y="43"/>
                  </a:lnTo>
                  <a:lnTo>
                    <a:pt x="116" y="39"/>
                  </a:lnTo>
                  <a:lnTo>
                    <a:pt x="115" y="33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5" y="22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22" y="8"/>
                  </a:lnTo>
                  <a:lnTo>
                    <a:pt x="126" y="4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2"/>
                  </a:lnTo>
                  <a:lnTo>
                    <a:pt x="184" y="6"/>
                  </a:lnTo>
                  <a:lnTo>
                    <a:pt x="198" y="11"/>
                  </a:lnTo>
                  <a:lnTo>
                    <a:pt x="210" y="17"/>
                  </a:lnTo>
                  <a:lnTo>
                    <a:pt x="221" y="24"/>
                  </a:lnTo>
                  <a:lnTo>
                    <a:pt x="232" y="32"/>
                  </a:lnTo>
                  <a:lnTo>
                    <a:pt x="242" y="41"/>
                  </a:lnTo>
                  <a:lnTo>
                    <a:pt x="251" y="52"/>
                  </a:lnTo>
                  <a:lnTo>
                    <a:pt x="259" y="62"/>
                  </a:lnTo>
                  <a:lnTo>
                    <a:pt x="266" y="74"/>
                  </a:lnTo>
                  <a:lnTo>
                    <a:pt x="273" y="86"/>
                  </a:lnTo>
                  <a:lnTo>
                    <a:pt x="278" y="99"/>
                  </a:lnTo>
                  <a:lnTo>
                    <a:pt x="282" y="113"/>
                  </a:lnTo>
                  <a:lnTo>
                    <a:pt x="284" y="127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56"/>
                  </a:lnTo>
                  <a:lnTo>
                    <a:pt x="282" y="170"/>
                  </a:lnTo>
                  <a:lnTo>
                    <a:pt x="278" y="184"/>
                  </a:lnTo>
                  <a:lnTo>
                    <a:pt x="273" y="196"/>
                  </a:lnTo>
                  <a:lnTo>
                    <a:pt x="266" y="209"/>
                  </a:lnTo>
                  <a:lnTo>
                    <a:pt x="259" y="220"/>
                  </a:lnTo>
                  <a:lnTo>
                    <a:pt x="251" y="232"/>
                  </a:lnTo>
                  <a:lnTo>
                    <a:pt x="242" y="242"/>
                  </a:lnTo>
                  <a:lnTo>
                    <a:pt x="232" y="251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8" y="272"/>
                  </a:lnTo>
                  <a:lnTo>
                    <a:pt x="184" y="277"/>
                  </a:lnTo>
                  <a:lnTo>
                    <a:pt x="170" y="280"/>
                  </a:lnTo>
                  <a:lnTo>
                    <a:pt x="156" y="282"/>
                  </a:lnTo>
                  <a:lnTo>
                    <a:pt x="142" y="283"/>
                  </a:lnTo>
                  <a:lnTo>
                    <a:pt x="142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A40266E-F54A-4783-BA3D-86B4D230670D}"/>
              </a:ext>
            </a:extLst>
          </p:cNvPr>
          <p:cNvGrpSpPr/>
          <p:nvPr/>
        </p:nvGrpSpPr>
        <p:grpSpPr>
          <a:xfrm>
            <a:off x="7847764" y="3978633"/>
            <a:ext cx="360363" cy="360363"/>
            <a:chOff x="2670175" y="2527300"/>
            <a:chExt cx="360363" cy="360363"/>
          </a:xfrm>
          <a:solidFill>
            <a:srgbClr val="F2293A"/>
          </a:solidFill>
        </p:grpSpPr>
        <p:sp>
          <p:nvSpPr>
            <p:cNvPr id="47" name="Freeform 544">
              <a:extLst>
                <a:ext uri="{FF2B5EF4-FFF2-40B4-BE49-F238E27FC236}">
                  <a16:creationId xmlns:a16="http://schemas.microsoft.com/office/drawing/2014/main" id="{996D3C42-344F-46E1-9807-7133942333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5" y="2527300"/>
              <a:ext cx="360363" cy="360363"/>
            </a:xfrm>
            <a:custGeom>
              <a:avLst/>
              <a:gdLst>
                <a:gd name="T0" fmla="*/ 578 w 1363"/>
                <a:gd name="T1" fmla="*/ 1354 h 1362"/>
                <a:gd name="T2" fmla="*/ 417 w 1363"/>
                <a:gd name="T3" fmla="*/ 1309 h 1362"/>
                <a:gd name="T4" fmla="*/ 274 w 1363"/>
                <a:gd name="T5" fmla="*/ 1227 h 1362"/>
                <a:gd name="T6" fmla="*/ 156 w 1363"/>
                <a:gd name="T7" fmla="*/ 1113 h 1362"/>
                <a:gd name="T8" fmla="*/ 68 w 1363"/>
                <a:gd name="T9" fmla="*/ 976 h 1362"/>
                <a:gd name="T10" fmla="*/ 14 w 1363"/>
                <a:gd name="T11" fmla="*/ 818 h 1362"/>
                <a:gd name="T12" fmla="*/ 0 w 1363"/>
                <a:gd name="T13" fmla="*/ 680 h 1362"/>
                <a:gd name="T14" fmla="*/ 21 w 1363"/>
                <a:gd name="T15" fmla="*/ 510 h 1362"/>
                <a:gd name="T16" fmla="*/ 82 w 1363"/>
                <a:gd name="T17" fmla="*/ 357 h 1362"/>
                <a:gd name="T18" fmla="*/ 177 w 1363"/>
                <a:gd name="T19" fmla="*/ 223 h 1362"/>
                <a:gd name="T20" fmla="*/ 301 w 1363"/>
                <a:gd name="T21" fmla="*/ 116 h 1362"/>
                <a:gd name="T22" fmla="*/ 447 w 1363"/>
                <a:gd name="T23" fmla="*/ 41 h 1362"/>
                <a:gd name="T24" fmla="*/ 612 w 1363"/>
                <a:gd name="T25" fmla="*/ 3 h 1362"/>
                <a:gd name="T26" fmla="*/ 751 w 1363"/>
                <a:gd name="T27" fmla="*/ 3 h 1362"/>
                <a:gd name="T28" fmla="*/ 916 w 1363"/>
                <a:gd name="T29" fmla="*/ 41 h 1362"/>
                <a:gd name="T30" fmla="*/ 1062 w 1363"/>
                <a:gd name="T31" fmla="*/ 116 h 1362"/>
                <a:gd name="T32" fmla="*/ 1186 w 1363"/>
                <a:gd name="T33" fmla="*/ 223 h 1362"/>
                <a:gd name="T34" fmla="*/ 1281 w 1363"/>
                <a:gd name="T35" fmla="*/ 357 h 1362"/>
                <a:gd name="T36" fmla="*/ 1342 w 1363"/>
                <a:gd name="T37" fmla="*/ 510 h 1362"/>
                <a:gd name="T38" fmla="*/ 1363 w 1363"/>
                <a:gd name="T39" fmla="*/ 680 h 1362"/>
                <a:gd name="T40" fmla="*/ 1349 w 1363"/>
                <a:gd name="T41" fmla="*/ 818 h 1362"/>
                <a:gd name="T42" fmla="*/ 1295 w 1363"/>
                <a:gd name="T43" fmla="*/ 976 h 1362"/>
                <a:gd name="T44" fmla="*/ 1207 w 1363"/>
                <a:gd name="T45" fmla="*/ 1113 h 1362"/>
                <a:gd name="T46" fmla="*/ 1089 w 1363"/>
                <a:gd name="T47" fmla="*/ 1227 h 1362"/>
                <a:gd name="T48" fmla="*/ 946 w 1363"/>
                <a:gd name="T49" fmla="*/ 1309 h 1362"/>
                <a:gd name="T50" fmla="*/ 785 w 1363"/>
                <a:gd name="T51" fmla="*/ 1354 h 1362"/>
                <a:gd name="T52" fmla="*/ 681 w 1363"/>
                <a:gd name="T53" fmla="*/ 56 h 1362"/>
                <a:gd name="T54" fmla="*/ 556 w 1363"/>
                <a:gd name="T55" fmla="*/ 68 h 1362"/>
                <a:gd name="T56" fmla="*/ 411 w 1363"/>
                <a:gd name="T57" fmla="*/ 118 h 1362"/>
                <a:gd name="T58" fmla="*/ 284 w 1363"/>
                <a:gd name="T59" fmla="*/ 199 h 1362"/>
                <a:gd name="T60" fmla="*/ 181 w 1363"/>
                <a:gd name="T61" fmla="*/ 307 h 1362"/>
                <a:gd name="T62" fmla="*/ 106 w 1363"/>
                <a:gd name="T63" fmla="*/ 438 h 1362"/>
                <a:gd name="T64" fmla="*/ 64 w 1363"/>
                <a:gd name="T65" fmla="*/ 585 h 1362"/>
                <a:gd name="T66" fmla="*/ 58 w 1363"/>
                <a:gd name="T67" fmla="*/ 713 h 1362"/>
                <a:gd name="T68" fmla="*/ 85 w 1363"/>
                <a:gd name="T69" fmla="*/ 867 h 1362"/>
                <a:gd name="T70" fmla="*/ 148 w 1363"/>
                <a:gd name="T71" fmla="*/ 1004 h 1362"/>
                <a:gd name="T72" fmla="*/ 240 w 1363"/>
                <a:gd name="T73" fmla="*/ 1123 h 1362"/>
                <a:gd name="T74" fmla="*/ 358 w 1363"/>
                <a:gd name="T75" fmla="*/ 1215 h 1362"/>
                <a:gd name="T76" fmla="*/ 496 w 1363"/>
                <a:gd name="T77" fmla="*/ 1277 h 1362"/>
                <a:gd name="T78" fmla="*/ 650 w 1363"/>
                <a:gd name="T79" fmla="*/ 1305 h 1362"/>
                <a:gd name="T80" fmla="*/ 776 w 1363"/>
                <a:gd name="T81" fmla="*/ 1298 h 1362"/>
                <a:gd name="T82" fmla="*/ 925 w 1363"/>
                <a:gd name="T83" fmla="*/ 1256 h 1362"/>
                <a:gd name="T84" fmla="*/ 1055 w 1363"/>
                <a:gd name="T85" fmla="*/ 1181 h 1362"/>
                <a:gd name="T86" fmla="*/ 1164 w 1363"/>
                <a:gd name="T87" fmla="*/ 1078 h 1362"/>
                <a:gd name="T88" fmla="*/ 1245 w 1363"/>
                <a:gd name="T89" fmla="*/ 952 h 1362"/>
                <a:gd name="T90" fmla="*/ 1293 w 1363"/>
                <a:gd name="T91" fmla="*/ 807 h 1362"/>
                <a:gd name="T92" fmla="*/ 1306 w 1363"/>
                <a:gd name="T93" fmla="*/ 680 h 1362"/>
                <a:gd name="T94" fmla="*/ 1286 w 1363"/>
                <a:gd name="T95" fmla="*/ 525 h 1362"/>
                <a:gd name="T96" fmla="*/ 1230 w 1363"/>
                <a:gd name="T97" fmla="*/ 383 h 1362"/>
                <a:gd name="T98" fmla="*/ 1143 w 1363"/>
                <a:gd name="T99" fmla="*/ 261 h 1362"/>
                <a:gd name="T100" fmla="*/ 1030 w 1363"/>
                <a:gd name="T101" fmla="*/ 163 h 1362"/>
                <a:gd name="T102" fmla="*/ 897 w 1363"/>
                <a:gd name="T103" fmla="*/ 94 h 1362"/>
                <a:gd name="T104" fmla="*/ 746 w 1363"/>
                <a:gd name="T105" fmla="*/ 59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3" h="1362">
                  <a:moveTo>
                    <a:pt x="681" y="1362"/>
                  </a:moveTo>
                  <a:lnTo>
                    <a:pt x="681" y="1362"/>
                  </a:lnTo>
                  <a:lnTo>
                    <a:pt x="647" y="1361"/>
                  </a:lnTo>
                  <a:lnTo>
                    <a:pt x="612" y="1358"/>
                  </a:lnTo>
                  <a:lnTo>
                    <a:pt x="578" y="1354"/>
                  </a:lnTo>
                  <a:lnTo>
                    <a:pt x="544" y="1348"/>
                  </a:lnTo>
                  <a:lnTo>
                    <a:pt x="511" y="1340"/>
                  </a:lnTo>
                  <a:lnTo>
                    <a:pt x="479" y="1331"/>
                  </a:lnTo>
                  <a:lnTo>
                    <a:pt x="447" y="1321"/>
                  </a:lnTo>
                  <a:lnTo>
                    <a:pt x="417" y="1309"/>
                  </a:lnTo>
                  <a:lnTo>
                    <a:pt x="387" y="1295"/>
                  </a:lnTo>
                  <a:lnTo>
                    <a:pt x="357" y="1279"/>
                  </a:lnTo>
                  <a:lnTo>
                    <a:pt x="329" y="1263"/>
                  </a:lnTo>
                  <a:lnTo>
                    <a:pt x="301" y="1246"/>
                  </a:lnTo>
                  <a:lnTo>
                    <a:pt x="274" y="1227"/>
                  </a:lnTo>
                  <a:lnTo>
                    <a:pt x="248" y="1207"/>
                  </a:lnTo>
                  <a:lnTo>
                    <a:pt x="224" y="1185"/>
                  </a:lnTo>
                  <a:lnTo>
                    <a:pt x="200" y="1162"/>
                  </a:lnTo>
                  <a:lnTo>
                    <a:pt x="177" y="1139"/>
                  </a:lnTo>
                  <a:lnTo>
                    <a:pt x="156" y="1113"/>
                  </a:lnTo>
                  <a:lnTo>
                    <a:pt x="136" y="1088"/>
                  </a:lnTo>
                  <a:lnTo>
                    <a:pt x="116" y="1062"/>
                  </a:lnTo>
                  <a:lnTo>
                    <a:pt x="99" y="1034"/>
                  </a:lnTo>
                  <a:lnTo>
                    <a:pt x="82" y="1005"/>
                  </a:lnTo>
                  <a:lnTo>
                    <a:pt x="68" y="976"/>
                  </a:lnTo>
                  <a:lnTo>
                    <a:pt x="54" y="946"/>
                  </a:lnTo>
                  <a:lnTo>
                    <a:pt x="41" y="915"/>
                  </a:lnTo>
                  <a:lnTo>
                    <a:pt x="30" y="883"/>
                  </a:lnTo>
                  <a:lnTo>
                    <a:pt x="21" y="850"/>
                  </a:lnTo>
                  <a:lnTo>
                    <a:pt x="14" y="818"/>
                  </a:lnTo>
                  <a:lnTo>
                    <a:pt x="8" y="785"/>
                  </a:lnTo>
                  <a:lnTo>
                    <a:pt x="4" y="750"/>
                  </a:lnTo>
                  <a:lnTo>
                    <a:pt x="1" y="716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1" y="646"/>
                  </a:lnTo>
                  <a:lnTo>
                    <a:pt x="4" y="612"/>
                  </a:lnTo>
                  <a:lnTo>
                    <a:pt x="8" y="577"/>
                  </a:lnTo>
                  <a:lnTo>
                    <a:pt x="14" y="544"/>
                  </a:lnTo>
                  <a:lnTo>
                    <a:pt x="21" y="510"/>
                  </a:lnTo>
                  <a:lnTo>
                    <a:pt x="30" y="478"/>
                  </a:lnTo>
                  <a:lnTo>
                    <a:pt x="41" y="447"/>
                  </a:lnTo>
                  <a:lnTo>
                    <a:pt x="54" y="415"/>
                  </a:lnTo>
                  <a:lnTo>
                    <a:pt x="68" y="386"/>
                  </a:lnTo>
                  <a:lnTo>
                    <a:pt x="82" y="357"/>
                  </a:lnTo>
                  <a:lnTo>
                    <a:pt x="99" y="327"/>
                  </a:lnTo>
                  <a:lnTo>
                    <a:pt x="116" y="300"/>
                  </a:lnTo>
                  <a:lnTo>
                    <a:pt x="136" y="274"/>
                  </a:lnTo>
                  <a:lnTo>
                    <a:pt x="156" y="247"/>
                  </a:lnTo>
                  <a:lnTo>
                    <a:pt x="177" y="223"/>
                  </a:lnTo>
                  <a:lnTo>
                    <a:pt x="200" y="199"/>
                  </a:lnTo>
                  <a:lnTo>
                    <a:pt x="224" y="177"/>
                  </a:lnTo>
                  <a:lnTo>
                    <a:pt x="248" y="155"/>
                  </a:lnTo>
                  <a:lnTo>
                    <a:pt x="274" y="135"/>
                  </a:lnTo>
                  <a:lnTo>
                    <a:pt x="301" y="116"/>
                  </a:lnTo>
                  <a:lnTo>
                    <a:pt x="329" y="98"/>
                  </a:lnTo>
                  <a:lnTo>
                    <a:pt x="357" y="82"/>
                  </a:lnTo>
                  <a:lnTo>
                    <a:pt x="387" y="66"/>
                  </a:lnTo>
                  <a:lnTo>
                    <a:pt x="417" y="53"/>
                  </a:lnTo>
                  <a:lnTo>
                    <a:pt x="447" y="41"/>
                  </a:lnTo>
                  <a:lnTo>
                    <a:pt x="479" y="30"/>
                  </a:lnTo>
                  <a:lnTo>
                    <a:pt x="511" y="21"/>
                  </a:lnTo>
                  <a:lnTo>
                    <a:pt x="544" y="14"/>
                  </a:lnTo>
                  <a:lnTo>
                    <a:pt x="578" y="8"/>
                  </a:lnTo>
                  <a:lnTo>
                    <a:pt x="612" y="3"/>
                  </a:lnTo>
                  <a:lnTo>
                    <a:pt x="647" y="1"/>
                  </a:lnTo>
                  <a:lnTo>
                    <a:pt x="681" y="0"/>
                  </a:lnTo>
                  <a:lnTo>
                    <a:pt x="681" y="0"/>
                  </a:lnTo>
                  <a:lnTo>
                    <a:pt x="716" y="1"/>
                  </a:lnTo>
                  <a:lnTo>
                    <a:pt x="751" y="3"/>
                  </a:lnTo>
                  <a:lnTo>
                    <a:pt x="785" y="8"/>
                  </a:lnTo>
                  <a:lnTo>
                    <a:pt x="819" y="14"/>
                  </a:lnTo>
                  <a:lnTo>
                    <a:pt x="852" y="21"/>
                  </a:lnTo>
                  <a:lnTo>
                    <a:pt x="884" y="30"/>
                  </a:lnTo>
                  <a:lnTo>
                    <a:pt x="916" y="41"/>
                  </a:lnTo>
                  <a:lnTo>
                    <a:pt x="946" y="53"/>
                  </a:lnTo>
                  <a:lnTo>
                    <a:pt x="976" y="66"/>
                  </a:lnTo>
                  <a:lnTo>
                    <a:pt x="1006" y="82"/>
                  </a:lnTo>
                  <a:lnTo>
                    <a:pt x="1034" y="98"/>
                  </a:lnTo>
                  <a:lnTo>
                    <a:pt x="1062" y="116"/>
                  </a:lnTo>
                  <a:lnTo>
                    <a:pt x="1089" y="135"/>
                  </a:lnTo>
                  <a:lnTo>
                    <a:pt x="1115" y="155"/>
                  </a:lnTo>
                  <a:lnTo>
                    <a:pt x="1139" y="177"/>
                  </a:lnTo>
                  <a:lnTo>
                    <a:pt x="1163" y="199"/>
                  </a:lnTo>
                  <a:lnTo>
                    <a:pt x="1186" y="223"/>
                  </a:lnTo>
                  <a:lnTo>
                    <a:pt x="1207" y="247"/>
                  </a:lnTo>
                  <a:lnTo>
                    <a:pt x="1227" y="274"/>
                  </a:lnTo>
                  <a:lnTo>
                    <a:pt x="1247" y="300"/>
                  </a:lnTo>
                  <a:lnTo>
                    <a:pt x="1264" y="327"/>
                  </a:lnTo>
                  <a:lnTo>
                    <a:pt x="1281" y="357"/>
                  </a:lnTo>
                  <a:lnTo>
                    <a:pt x="1295" y="386"/>
                  </a:lnTo>
                  <a:lnTo>
                    <a:pt x="1309" y="415"/>
                  </a:lnTo>
                  <a:lnTo>
                    <a:pt x="1322" y="447"/>
                  </a:lnTo>
                  <a:lnTo>
                    <a:pt x="1333" y="478"/>
                  </a:lnTo>
                  <a:lnTo>
                    <a:pt x="1342" y="510"/>
                  </a:lnTo>
                  <a:lnTo>
                    <a:pt x="1349" y="544"/>
                  </a:lnTo>
                  <a:lnTo>
                    <a:pt x="1355" y="577"/>
                  </a:lnTo>
                  <a:lnTo>
                    <a:pt x="1359" y="612"/>
                  </a:lnTo>
                  <a:lnTo>
                    <a:pt x="1362" y="646"/>
                  </a:lnTo>
                  <a:lnTo>
                    <a:pt x="1363" y="680"/>
                  </a:lnTo>
                  <a:lnTo>
                    <a:pt x="1363" y="680"/>
                  </a:lnTo>
                  <a:lnTo>
                    <a:pt x="1362" y="716"/>
                  </a:lnTo>
                  <a:lnTo>
                    <a:pt x="1359" y="750"/>
                  </a:lnTo>
                  <a:lnTo>
                    <a:pt x="1355" y="785"/>
                  </a:lnTo>
                  <a:lnTo>
                    <a:pt x="1349" y="818"/>
                  </a:lnTo>
                  <a:lnTo>
                    <a:pt x="1342" y="850"/>
                  </a:lnTo>
                  <a:lnTo>
                    <a:pt x="1333" y="883"/>
                  </a:lnTo>
                  <a:lnTo>
                    <a:pt x="1322" y="915"/>
                  </a:lnTo>
                  <a:lnTo>
                    <a:pt x="1309" y="946"/>
                  </a:lnTo>
                  <a:lnTo>
                    <a:pt x="1295" y="976"/>
                  </a:lnTo>
                  <a:lnTo>
                    <a:pt x="1281" y="1005"/>
                  </a:lnTo>
                  <a:lnTo>
                    <a:pt x="1264" y="1034"/>
                  </a:lnTo>
                  <a:lnTo>
                    <a:pt x="1247" y="1062"/>
                  </a:lnTo>
                  <a:lnTo>
                    <a:pt x="1227" y="1088"/>
                  </a:lnTo>
                  <a:lnTo>
                    <a:pt x="1207" y="1113"/>
                  </a:lnTo>
                  <a:lnTo>
                    <a:pt x="1186" y="1139"/>
                  </a:lnTo>
                  <a:lnTo>
                    <a:pt x="1163" y="1162"/>
                  </a:lnTo>
                  <a:lnTo>
                    <a:pt x="1139" y="1185"/>
                  </a:lnTo>
                  <a:lnTo>
                    <a:pt x="1115" y="1207"/>
                  </a:lnTo>
                  <a:lnTo>
                    <a:pt x="1089" y="1227"/>
                  </a:lnTo>
                  <a:lnTo>
                    <a:pt x="1062" y="1246"/>
                  </a:lnTo>
                  <a:lnTo>
                    <a:pt x="1034" y="1263"/>
                  </a:lnTo>
                  <a:lnTo>
                    <a:pt x="1006" y="1279"/>
                  </a:lnTo>
                  <a:lnTo>
                    <a:pt x="976" y="1295"/>
                  </a:lnTo>
                  <a:lnTo>
                    <a:pt x="946" y="1309"/>
                  </a:lnTo>
                  <a:lnTo>
                    <a:pt x="916" y="1321"/>
                  </a:lnTo>
                  <a:lnTo>
                    <a:pt x="884" y="1331"/>
                  </a:lnTo>
                  <a:lnTo>
                    <a:pt x="852" y="1340"/>
                  </a:lnTo>
                  <a:lnTo>
                    <a:pt x="819" y="1348"/>
                  </a:lnTo>
                  <a:lnTo>
                    <a:pt x="785" y="1354"/>
                  </a:lnTo>
                  <a:lnTo>
                    <a:pt x="751" y="1358"/>
                  </a:lnTo>
                  <a:lnTo>
                    <a:pt x="716" y="1361"/>
                  </a:lnTo>
                  <a:lnTo>
                    <a:pt x="681" y="1362"/>
                  </a:lnTo>
                  <a:lnTo>
                    <a:pt x="681" y="1362"/>
                  </a:lnTo>
                  <a:close/>
                  <a:moveTo>
                    <a:pt x="681" y="56"/>
                  </a:moveTo>
                  <a:lnTo>
                    <a:pt x="681" y="56"/>
                  </a:lnTo>
                  <a:lnTo>
                    <a:pt x="650" y="57"/>
                  </a:lnTo>
                  <a:lnTo>
                    <a:pt x="617" y="59"/>
                  </a:lnTo>
                  <a:lnTo>
                    <a:pt x="587" y="63"/>
                  </a:lnTo>
                  <a:lnTo>
                    <a:pt x="556" y="68"/>
                  </a:lnTo>
                  <a:lnTo>
                    <a:pt x="525" y="75"/>
                  </a:lnTo>
                  <a:lnTo>
                    <a:pt x="496" y="85"/>
                  </a:lnTo>
                  <a:lnTo>
                    <a:pt x="466" y="94"/>
                  </a:lnTo>
                  <a:lnTo>
                    <a:pt x="438" y="106"/>
                  </a:lnTo>
                  <a:lnTo>
                    <a:pt x="411" y="118"/>
                  </a:lnTo>
                  <a:lnTo>
                    <a:pt x="384" y="132"/>
                  </a:lnTo>
                  <a:lnTo>
                    <a:pt x="358" y="146"/>
                  </a:lnTo>
                  <a:lnTo>
                    <a:pt x="333" y="163"/>
                  </a:lnTo>
                  <a:lnTo>
                    <a:pt x="308" y="181"/>
                  </a:lnTo>
                  <a:lnTo>
                    <a:pt x="284" y="199"/>
                  </a:lnTo>
                  <a:lnTo>
                    <a:pt x="262" y="218"/>
                  </a:lnTo>
                  <a:lnTo>
                    <a:pt x="240" y="239"/>
                  </a:lnTo>
                  <a:lnTo>
                    <a:pt x="220" y="261"/>
                  </a:lnTo>
                  <a:lnTo>
                    <a:pt x="199" y="284"/>
                  </a:lnTo>
                  <a:lnTo>
                    <a:pt x="181" y="307"/>
                  </a:lnTo>
                  <a:lnTo>
                    <a:pt x="164" y="331"/>
                  </a:lnTo>
                  <a:lnTo>
                    <a:pt x="148" y="357"/>
                  </a:lnTo>
                  <a:lnTo>
                    <a:pt x="133" y="383"/>
                  </a:lnTo>
                  <a:lnTo>
                    <a:pt x="118" y="410"/>
                  </a:lnTo>
                  <a:lnTo>
                    <a:pt x="106" y="438"/>
                  </a:lnTo>
                  <a:lnTo>
                    <a:pt x="95" y="466"/>
                  </a:lnTo>
                  <a:lnTo>
                    <a:pt x="85" y="495"/>
                  </a:lnTo>
                  <a:lnTo>
                    <a:pt x="77" y="525"/>
                  </a:lnTo>
                  <a:lnTo>
                    <a:pt x="70" y="555"/>
                  </a:lnTo>
                  <a:lnTo>
                    <a:pt x="64" y="585"/>
                  </a:lnTo>
                  <a:lnTo>
                    <a:pt x="60" y="617"/>
                  </a:lnTo>
                  <a:lnTo>
                    <a:pt x="58" y="649"/>
                  </a:lnTo>
                  <a:lnTo>
                    <a:pt x="57" y="680"/>
                  </a:lnTo>
                  <a:lnTo>
                    <a:pt x="57" y="680"/>
                  </a:lnTo>
                  <a:lnTo>
                    <a:pt x="58" y="713"/>
                  </a:lnTo>
                  <a:lnTo>
                    <a:pt x="60" y="744"/>
                  </a:lnTo>
                  <a:lnTo>
                    <a:pt x="64" y="776"/>
                  </a:lnTo>
                  <a:lnTo>
                    <a:pt x="70" y="807"/>
                  </a:lnTo>
                  <a:lnTo>
                    <a:pt x="77" y="836"/>
                  </a:lnTo>
                  <a:lnTo>
                    <a:pt x="85" y="867"/>
                  </a:lnTo>
                  <a:lnTo>
                    <a:pt x="95" y="895"/>
                  </a:lnTo>
                  <a:lnTo>
                    <a:pt x="106" y="923"/>
                  </a:lnTo>
                  <a:lnTo>
                    <a:pt x="118" y="952"/>
                  </a:lnTo>
                  <a:lnTo>
                    <a:pt x="133" y="978"/>
                  </a:lnTo>
                  <a:lnTo>
                    <a:pt x="148" y="1004"/>
                  </a:lnTo>
                  <a:lnTo>
                    <a:pt x="164" y="1029"/>
                  </a:lnTo>
                  <a:lnTo>
                    <a:pt x="181" y="1054"/>
                  </a:lnTo>
                  <a:lnTo>
                    <a:pt x="199" y="1078"/>
                  </a:lnTo>
                  <a:lnTo>
                    <a:pt x="220" y="1100"/>
                  </a:lnTo>
                  <a:lnTo>
                    <a:pt x="240" y="1123"/>
                  </a:lnTo>
                  <a:lnTo>
                    <a:pt x="262" y="1143"/>
                  </a:lnTo>
                  <a:lnTo>
                    <a:pt x="284" y="1162"/>
                  </a:lnTo>
                  <a:lnTo>
                    <a:pt x="308" y="1181"/>
                  </a:lnTo>
                  <a:lnTo>
                    <a:pt x="333" y="1198"/>
                  </a:lnTo>
                  <a:lnTo>
                    <a:pt x="358" y="1215"/>
                  </a:lnTo>
                  <a:lnTo>
                    <a:pt x="384" y="1230"/>
                  </a:lnTo>
                  <a:lnTo>
                    <a:pt x="411" y="1244"/>
                  </a:lnTo>
                  <a:lnTo>
                    <a:pt x="438" y="1256"/>
                  </a:lnTo>
                  <a:lnTo>
                    <a:pt x="466" y="1267"/>
                  </a:lnTo>
                  <a:lnTo>
                    <a:pt x="496" y="1277"/>
                  </a:lnTo>
                  <a:lnTo>
                    <a:pt x="525" y="1285"/>
                  </a:lnTo>
                  <a:lnTo>
                    <a:pt x="556" y="1293"/>
                  </a:lnTo>
                  <a:lnTo>
                    <a:pt x="587" y="1298"/>
                  </a:lnTo>
                  <a:lnTo>
                    <a:pt x="617" y="1302"/>
                  </a:lnTo>
                  <a:lnTo>
                    <a:pt x="650" y="1305"/>
                  </a:lnTo>
                  <a:lnTo>
                    <a:pt x="681" y="1306"/>
                  </a:lnTo>
                  <a:lnTo>
                    <a:pt x="681" y="1306"/>
                  </a:lnTo>
                  <a:lnTo>
                    <a:pt x="713" y="1305"/>
                  </a:lnTo>
                  <a:lnTo>
                    <a:pt x="746" y="1302"/>
                  </a:lnTo>
                  <a:lnTo>
                    <a:pt x="776" y="1298"/>
                  </a:lnTo>
                  <a:lnTo>
                    <a:pt x="807" y="1293"/>
                  </a:lnTo>
                  <a:lnTo>
                    <a:pt x="838" y="1285"/>
                  </a:lnTo>
                  <a:lnTo>
                    <a:pt x="867" y="1277"/>
                  </a:lnTo>
                  <a:lnTo>
                    <a:pt x="897" y="1267"/>
                  </a:lnTo>
                  <a:lnTo>
                    <a:pt x="925" y="1256"/>
                  </a:lnTo>
                  <a:lnTo>
                    <a:pt x="952" y="1244"/>
                  </a:lnTo>
                  <a:lnTo>
                    <a:pt x="978" y="1230"/>
                  </a:lnTo>
                  <a:lnTo>
                    <a:pt x="1005" y="1215"/>
                  </a:lnTo>
                  <a:lnTo>
                    <a:pt x="1030" y="1198"/>
                  </a:lnTo>
                  <a:lnTo>
                    <a:pt x="1055" y="1181"/>
                  </a:lnTo>
                  <a:lnTo>
                    <a:pt x="1079" y="1162"/>
                  </a:lnTo>
                  <a:lnTo>
                    <a:pt x="1101" y="1143"/>
                  </a:lnTo>
                  <a:lnTo>
                    <a:pt x="1123" y="1123"/>
                  </a:lnTo>
                  <a:lnTo>
                    <a:pt x="1143" y="1100"/>
                  </a:lnTo>
                  <a:lnTo>
                    <a:pt x="1164" y="1078"/>
                  </a:lnTo>
                  <a:lnTo>
                    <a:pt x="1182" y="1054"/>
                  </a:lnTo>
                  <a:lnTo>
                    <a:pt x="1199" y="1029"/>
                  </a:lnTo>
                  <a:lnTo>
                    <a:pt x="1215" y="1004"/>
                  </a:lnTo>
                  <a:lnTo>
                    <a:pt x="1230" y="978"/>
                  </a:lnTo>
                  <a:lnTo>
                    <a:pt x="1245" y="952"/>
                  </a:lnTo>
                  <a:lnTo>
                    <a:pt x="1257" y="923"/>
                  </a:lnTo>
                  <a:lnTo>
                    <a:pt x="1268" y="895"/>
                  </a:lnTo>
                  <a:lnTo>
                    <a:pt x="1278" y="867"/>
                  </a:lnTo>
                  <a:lnTo>
                    <a:pt x="1286" y="836"/>
                  </a:lnTo>
                  <a:lnTo>
                    <a:pt x="1293" y="807"/>
                  </a:lnTo>
                  <a:lnTo>
                    <a:pt x="1299" y="776"/>
                  </a:lnTo>
                  <a:lnTo>
                    <a:pt x="1303" y="744"/>
                  </a:lnTo>
                  <a:lnTo>
                    <a:pt x="1305" y="713"/>
                  </a:lnTo>
                  <a:lnTo>
                    <a:pt x="1306" y="680"/>
                  </a:lnTo>
                  <a:lnTo>
                    <a:pt x="1306" y="680"/>
                  </a:lnTo>
                  <a:lnTo>
                    <a:pt x="1305" y="649"/>
                  </a:lnTo>
                  <a:lnTo>
                    <a:pt x="1303" y="617"/>
                  </a:lnTo>
                  <a:lnTo>
                    <a:pt x="1299" y="585"/>
                  </a:lnTo>
                  <a:lnTo>
                    <a:pt x="1293" y="555"/>
                  </a:lnTo>
                  <a:lnTo>
                    <a:pt x="1286" y="525"/>
                  </a:lnTo>
                  <a:lnTo>
                    <a:pt x="1278" y="495"/>
                  </a:lnTo>
                  <a:lnTo>
                    <a:pt x="1268" y="466"/>
                  </a:lnTo>
                  <a:lnTo>
                    <a:pt x="1257" y="438"/>
                  </a:lnTo>
                  <a:lnTo>
                    <a:pt x="1245" y="410"/>
                  </a:lnTo>
                  <a:lnTo>
                    <a:pt x="1230" y="383"/>
                  </a:lnTo>
                  <a:lnTo>
                    <a:pt x="1215" y="357"/>
                  </a:lnTo>
                  <a:lnTo>
                    <a:pt x="1199" y="331"/>
                  </a:lnTo>
                  <a:lnTo>
                    <a:pt x="1182" y="307"/>
                  </a:lnTo>
                  <a:lnTo>
                    <a:pt x="1164" y="284"/>
                  </a:lnTo>
                  <a:lnTo>
                    <a:pt x="1143" y="261"/>
                  </a:lnTo>
                  <a:lnTo>
                    <a:pt x="1123" y="239"/>
                  </a:lnTo>
                  <a:lnTo>
                    <a:pt x="1101" y="218"/>
                  </a:lnTo>
                  <a:lnTo>
                    <a:pt x="1079" y="199"/>
                  </a:lnTo>
                  <a:lnTo>
                    <a:pt x="1055" y="181"/>
                  </a:lnTo>
                  <a:lnTo>
                    <a:pt x="1030" y="163"/>
                  </a:lnTo>
                  <a:lnTo>
                    <a:pt x="1005" y="146"/>
                  </a:lnTo>
                  <a:lnTo>
                    <a:pt x="978" y="132"/>
                  </a:lnTo>
                  <a:lnTo>
                    <a:pt x="952" y="118"/>
                  </a:lnTo>
                  <a:lnTo>
                    <a:pt x="925" y="106"/>
                  </a:lnTo>
                  <a:lnTo>
                    <a:pt x="897" y="94"/>
                  </a:lnTo>
                  <a:lnTo>
                    <a:pt x="867" y="85"/>
                  </a:lnTo>
                  <a:lnTo>
                    <a:pt x="838" y="75"/>
                  </a:lnTo>
                  <a:lnTo>
                    <a:pt x="807" y="68"/>
                  </a:lnTo>
                  <a:lnTo>
                    <a:pt x="776" y="63"/>
                  </a:lnTo>
                  <a:lnTo>
                    <a:pt x="746" y="59"/>
                  </a:lnTo>
                  <a:lnTo>
                    <a:pt x="713" y="57"/>
                  </a:lnTo>
                  <a:lnTo>
                    <a:pt x="681" y="56"/>
                  </a:lnTo>
                  <a:lnTo>
                    <a:pt x="68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45">
              <a:extLst>
                <a:ext uri="{FF2B5EF4-FFF2-40B4-BE49-F238E27FC236}">
                  <a16:creationId xmlns:a16="http://schemas.microsoft.com/office/drawing/2014/main" id="{F8BE2CFE-528C-452F-B71A-33F413567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2606675"/>
              <a:ext cx="198438" cy="196850"/>
            </a:xfrm>
            <a:custGeom>
              <a:avLst/>
              <a:gdLst>
                <a:gd name="T0" fmla="*/ 28 w 744"/>
                <a:gd name="T1" fmla="*/ 745 h 745"/>
                <a:gd name="T2" fmla="*/ 28 w 744"/>
                <a:gd name="T3" fmla="*/ 745 h 745"/>
                <a:gd name="T4" fmla="*/ 23 w 744"/>
                <a:gd name="T5" fmla="*/ 745 h 745"/>
                <a:gd name="T6" fmla="*/ 18 w 744"/>
                <a:gd name="T7" fmla="*/ 743 h 745"/>
                <a:gd name="T8" fmla="*/ 13 w 744"/>
                <a:gd name="T9" fmla="*/ 741 h 745"/>
                <a:gd name="T10" fmla="*/ 8 w 744"/>
                <a:gd name="T11" fmla="*/ 737 h 745"/>
                <a:gd name="T12" fmla="*/ 8 w 744"/>
                <a:gd name="T13" fmla="*/ 737 h 745"/>
                <a:gd name="T14" fmla="*/ 5 w 744"/>
                <a:gd name="T15" fmla="*/ 733 h 745"/>
                <a:gd name="T16" fmla="*/ 2 w 744"/>
                <a:gd name="T17" fmla="*/ 727 h 745"/>
                <a:gd name="T18" fmla="*/ 1 w 744"/>
                <a:gd name="T19" fmla="*/ 722 h 745"/>
                <a:gd name="T20" fmla="*/ 0 w 744"/>
                <a:gd name="T21" fmla="*/ 716 h 745"/>
                <a:gd name="T22" fmla="*/ 1 w 744"/>
                <a:gd name="T23" fmla="*/ 711 h 745"/>
                <a:gd name="T24" fmla="*/ 2 w 744"/>
                <a:gd name="T25" fmla="*/ 706 h 745"/>
                <a:gd name="T26" fmla="*/ 5 w 744"/>
                <a:gd name="T27" fmla="*/ 701 h 745"/>
                <a:gd name="T28" fmla="*/ 8 w 744"/>
                <a:gd name="T29" fmla="*/ 696 h 745"/>
                <a:gd name="T30" fmla="*/ 696 w 744"/>
                <a:gd name="T31" fmla="*/ 9 h 745"/>
                <a:gd name="T32" fmla="*/ 696 w 744"/>
                <a:gd name="T33" fmla="*/ 9 h 745"/>
                <a:gd name="T34" fmla="*/ 701 w 744"/>
                <a:gd name="T35" fmla="*/ 5 h 745"/>
                <a:gd name="T36" fmla="*/ 705 w 744"/>
                <a:gd name="T37" fmla="*/ 2 h 745"/>
                <a:gd name="T38" fmla="*/ 711 w 744"/>
                <a:gd name="T39" fmla="*/ 1 h 745"/>
                <a:gd name="T40" fmla="*/ 716 w 744"/>
                <a:gd name="T41" fmla="*/ 0 h 745"/>
                <a:gd name="T42" fmla="*/ 721 w 744"/>
                <a:gd name="T43" fmla="*/ 1 h 745"/>
                <a:gd name="T44" fmla="*/ 727 w 744"/>
                <a:gd name="T45" fmla="*/ 2 h 745"/>
                <a:gd name="T46" fmla="*/ 731 w 744"/>
                <a:gd name="T47" fmla="*/ 5 h 745"/>
                <a:gd name="T48" fmla="*/ 736 w 744"/>
                <a:gd name="T49" fmla="*/ 9 h 745"/>
                <a:gd name="T50" fmla="*/ 736 w 744"/>
                <a:gd name="T51" fmla="*/ 9 h 745"/>
                <a:gd name="T52" fmla="*/ 739 w 744"/>
                <a:gd name="T53" fmla="*/ 13 h 745"/>
                <a:gd name="T54" fmla="*/ 742 w 744"/>
                <a:gd name="T55" fmla="*/ 18 h 745"/>
                <a:gd name="T56" fmla="*/ 744 w 744"/>
                <a:gd name="T57" fmla="*/ 23 h 745"/>
                <a:gd name="T58" fmla="*/ 744 w 744"/>
                <a:gd name="T59" fmla="*/ 28 h 745"/>
                <a:gd name="T60" fmla="*/ 744 w 744"/>
                <a:gd name="T61" fmla="*/ 34 h 745"/>
                <a:gd name="T62" fmla="*/ 742 w 744"/>
                <a:gd name="T63" fmla="*/ 39 h 745"/>
                <a:gd name="T64" fmla="*/ 739 w 744"/>
                <a:gd name="T65" fmla="*/ 45 h 745"/>
                <a:gd name="T66" fmla="*/ 736 w 744"/>
                <a:gd name="T67" fmla="*/ 49 h 745"/>
                <a:gd name="T68" fmla="*/ 48 w 744"/>
                <a:gd name="T69" fmla="*/ 737 h 745"/>
                <a:gd name="T70" fmla="*/ 48 w 744"/>
                <a:gd name="T71" fmla="*/ 737 h 745"/>
                <a:gd name="T72" fmla="*/ 44 w 744"/>
                <a:gd name="T73" fmla="*/ 741 h 745"/>
                <a:gd name="T74" fmla="*/ 39 w 744"/>
                <a:gd name="T75" fmla="*/ 743 h 745"/>
                <a:gd name="T76" fmla="*/ 34 w 744"/>
                <a:gd name="T77" fmla="*/ 745 h 745"/>
                <a:gd name="T78" fmla="*/ 28 w 744"/>
                <a:gd name="T79" fmla="*/ 745 h 745"/>
                <a:gd name="T80" fmla="*/ 28 w 744"/>
                <a:gd name="T81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4" h="745">
                  <a:moveTo>
                    <a:pt x="28" y="745"/>
                  </a:moveTo>
                  <a:lnTo>
                    <a:pt x="28" y="745"/>
                  </a:lnTo>
                  <a:lnTo>
                    <a:pt x="23" y="745"/>
                  </a:lnTo>
                  <a:lnTo>
                    <a:pt x="18" y="743"/>
                  </a:lnTo>
                  <a:lnTo>
                    <a:pt x="13" y="741"/>
                  </a:lnTo>
                  <a:lnTo>
                    <a:pt x="8" y="737"/>
                  </a:lnTo>
                  <a:lnTo>
                    <a:pt x="8" y="737"/>
                  </a:lnTo>
                  <a:lnTo>
                    <a:pt x="5" y="733"/>
                  </a:lnTo>
                  <a:lnTo>
                    <a:pt x="2" y="727"/>
                  </a:lnTo>
                  <a:lnTo>
                    <a:pt x="1" y="722"/>
                  </a:lnTo>
                  <a:lnTo>
                    <a:pt x="0" y="716"/>
                  </a:lnTo>
                  <a:lnTo>
                    <a:pt x="1" y="711"/>
                  </a:lnTo>
                  <a:lnTo>
                    <a:pt x="2" y="706"/>
                  </a:lnTo>
                  <a:lnTo>
                    <a:pt x="5" y="701"/>
                  </a:lnTo>
                  <a:lnTo>
                    <a:pt x="8" y="696"/>
                  </a:lnTo>
                  <a:lnTo>
                    <a:pt x="696" y="9"/>
                  </a:lnTo>
                  <a:lnTo>
                    <a:pt x="696" y="9"/>
                  </a:lnTo>
                  <a:lnTo>
                    <a:pt x="701" y="5"/>
                  </a:lnTo>
                  <a:lnTo>
                    <a:pt x="705" y="2"/>
                  </a:lnTo>
                  <a:lnTo>
                    <a:pt x="711" y="1"/>
                  </a:lnTo>
                  <a:lnTo>
                    <a:pt x="716" y="0"/>
                  </a:lnTo>
                  <a:lnTo>
                    <a:pt x="721" y="1"/>
                  </a:lnTo>
                  <a:lnTo>
                    <a:pt x="727" y="2"/>
                  </a:lnTo>
                  <a:lnTo>
                    <a:pt x="731" y="5"/>
                  </a:lnTo>
                  <a:lnTo>
                    <a:pt x="736" y="9"/>
                  </a:lnTo>
                  <a:lnTo>
                    <a:pt x="736" y="9"/>
                  </a:lnTo>
                  <a:lnTo>
                    <a:pt x="739" y="13"/>
                  </a:lnTo>
                  <a:lnTo>
                    <a:pt x="742" y="18"/>
                  </a:lnTo>
                  <a:lnTo>
                    <a:pt x="744" y="23"/>
                  </a:lnTo>
                  <a:lnTo>
                    <a:pt x="744" y="28"/>
                  </a:lnTo>
                  <a:lnTo>
                    <a:pt x="744" y="34"/>
                  </a:lnTo>
                  <a:lnTo>
                    <a:pt x="742" y="39"/>
                  </a:lnTo>
                  <a:lnTo>
                    <a:pt x="739" y="45"/>
                  </a:lnTo>
                  <a:lnTo>
                    <a:pt x="736" y="49"/>
                  </a:lnTo>
                  <a:lnTo>
                    <a:pt x="48" y="737"/>
                  </a:lnTo>
                  <a:lnTo>
                    <a:pt x="48" y="737"/>
                  </a:lnTo>
                  <a:lnTo>
                    <a:pt x="44" y="741"/>
                  </a:lnTo>
                  <a:lnTo>
                    <a:pt x="39" y="743"/>
                  </a:lnTo>
                  <a:lnTo>
                    <a:pt x="34" y="745"/>
                  </a:lnTo>
                  <a:lnTo>
                    <a:pt x="28" y="745"/>
                  </a:lnTo>
                  <a:lnTo>
                    <a:pt x="28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46">
              <a:extLst>
                <a:ext uri="{FF2B5EF4-FFF2-40B4-BE49-F238E27FC236}">
                  <a16:creationId xmlns:a16="http://schemas.microsoft.com/office/drawing/2014/main" id="{C5160D63-C145-4B5D-BE92-766E7C4AE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2601913"/>
              <a:ext cx="130175" cy="177800"/>
            </a:xfrm>
            <a:custGeom>
              <a:avLst/>
              <a:gdLst>
                <a:gd name="T0" fmla="*/ 55 w 488"/>
                <a:gd name="T1" fmla="*/ 670 h 670"/>
                <a:gd name="T2" fmla="*/ 44 w 488"/>
                <a:gd name="T3" fmla="*/ 668 h 670"/>
                <a:gd name="T4" fmla="*/ 35 w 488"/>
                <a:gd name="T5" fmla="*/ 661 h 670"/>
                <a:gd name="T6" fmla="*/ 27 w 488"/>
                <a:gd name="T7" fmla="*/ 653 h 670"/>
                <a:gd name="T8" fmla="*/ 15 w 488"/>
                <a:gd name="T9" fmla="*/ 635 h 670"/>
                <a:gd name="T10" fmla="*/ 6 w 488"/>
                <a:gd name="T11" fmla="*/ 614 h 670"/>
                <a:gd name="T12" fmla="*/ 2 w 488"/>
                <a:gd name="T13" fmla="*/ 590 h 670"/>
                <a:gd name="T14" fmla="*/ 0 w 488"/>
                <a:gd name="T15" fmla="*/ 562 h 670"/>
                <a:gd name="T16" fmla="*/ 3 w 488"/>
                <a:gd name="T17" fmla="*/ 533 h 670"/>
                <a:gd name="T18" fmla="*/ 9 w 488"/>
                <a:gd name="T19" fmla="*/ 502 h 670"/>
                <a:gd name="T20" fmla="*/ 19 w 488"/>
                <a:gd name="T21" fmla="*/ 468 h 670"/>
                <a:gd name="T22" fmla="*/ 25 w 488"/>
                <a:gd name="T23" fmla="*/ 450 h 670"/>
                <a:gd name="T24" fmla="*/ 56 w 488"/>
                <a:gd name="T25" fmla="*/ 382 h 670"/>
                <a:gd name="T26" fmla="*/ 96 w 488"/>
                <a:gd name="T27" fmla="*/ 314 h 670"/>
                <a:gd name="T28" fmla="*/ 146 w 488"/>
                <a:gd name="T29" fmla="*/ 248 h 670"/>
                <a:gd name="T30" fmla="*/ 204 w 488"/>
                <a:gd name="T31" fmla="*/ 184 h 670"/>
                <a:gd name="T32" fmla="*/ 237 w 488"/>
                <a:gd name="T33" fmla="*/ 153 h 670"/>
                <a:gd name="T34" fmla="*/ 304 w 488"/>
                <a:gd name="T35" fmla="*/ 96 h 670"/>
                <a:gd name="T36" fmla="*/ 367 w 488"/>
                <a:gd name="T37" fmla="*/ 50 h 670"/>
                <a:gd name="T38" fmla="*/ 423 w 488"/>
                <a:gd name="T39" fmla="*/ 16 h 670"/>
                <a:gd name="T40" fmla="*/ 447 w 488"/>
                <a:gd name="T41" fmla="*/ 3 h 670"/>
                <a:gd name="T42" fmla="*/ 461 w 488"/>
                <a:gd name="T43" fmla="*/ 0 h 670"/>
                <a:gd name="T44" fmla="*/ 475 w 488"/>
                <a:gd name="T45" fmla="*/ 5 h 670"/>
                <a:gd name="T46" fmla="*/ 480 w 488"/>
                <a:gd name="T47" fmla="*/ 9 h 670"/>
                <a:gd name="T48" fmla="*/ 487 w 488"/>
                <a:gd name="T49" fmla="*/ 21 h 670"/>
                <a:gd name="T50" fmla="*/ 488 w 488"/>
                <a:gd name="T51" fmla="*/ 239 h 670"/>
                <a:gd name="T52" fmla="*/ 487 w 488"/>
                <a:gd name="T53" fmla="*/ 245 h 670"/>
                <a:gd name="T54" fmla="*/ 483 w 488"/>
                <a:gd name="T55" fmla="*/ 255 h 670"/>
                <a:gd name="T56" fmla="*/ 476 w 488"/>
                <a:gd name="T57" fmla="*/ 262 h 670"/>
                <a:gd name="T58" fmla="*/ 466 w 488"/>
                <a:gd name="T59" fmla="*/ 266 h 670"/>
                <a:gd name="T60" fmla="*/ 460 w 488"/>
                <a:gd name="T61" fmla="*/ 267 h 670"/>
                <a:gd name="T62" fmla="*/ 449 w 488"/>
                <a:gd name="T63" fmla="*/ 265 h 670"/>
                <a:gd name="T64" fmla="*/ 439 w 488"/>
                <a:gd name="T65" fmla="*/ 259 h 670"/>
                <a:gd name="T66" fmla="*/ 433 w 488"/>
                <a:gd name="T67" fmla="*/ 250 h 670"/>
                <a:gd name="T68" fmla="*/ 431 w 488"/>
                <a:gd name="T69" fmla="*/ 239 h 670"/>
                <a:gd name="T70" fmla="*/ 431 w 488"/>
                <a:gd name="T71" fmla="*/ 77 h 670"/>
                <a:gd name="T72" fmla="*/ 389 w 488"/>
                <a:gd name="T73" fmla="*/ 104 h 670"/>
                <a:gd name="T74" fmla="*/ 342 w 488"/>
                <a:gd name="T75" fmla="*/ 138 h 670"/>
                <a:gd name="T76" fmla="*/ 293 w 488"/>
                <a:gd name="T77" fmla="*/ 178 h 670"/>
                <a:gd name="T78" fmla="*/ 244 w 488"/>
                <a:gd name="T79" fmla="*/ 224 h 670"/>
                <a:gd name="T80" fmla="*/ 216 w 488"/>
                <a:gd name="T81" fmla="*/ 253 h 670"/>
                <a:gd name="T82" fmla="*/ 166 w 488"/>
                <a:gd name="T83" fmla="*/ 313 h 670"/>
                <a:gd name="T84" fmla="*/ 124 w 488"/>
                <a:gd name="T85" fmla="*/ 376 h 670"/>
                <a:gd name="T86" fmla="*/ 91 w 488"/>
                <a:gd name="T87" fmla="*/ 439 h 670"/>
                <a:gd name="T88" fmla="*/ 78 w 488"/>
                <a:gd name="T89" fmla="*/ 470 h 670"/>
                <a:gd name="T90" fmla="*/ 63 w 488"/>
                <a:gd name="T91" fmla="*/ 520 h 670"/>
                <a:gd name="T92" fmla="*/ 58 w 488"/>
                <a:gd name="T93" fmla="*/ 563 h 670"/>
                <a:gd name="T94" fmla="*/ 60 w 488"/>
                <a:gd name="T95" fmla="*/ 590 h 670"/>
                <a:gd name="T96" fmla="*/ 64 w 488"/>
                <a:gd name="T97" fmla="*/ 605 h 670"/>
                <a:gd name="T98" fmla="*/ 70 w 488"/>
                <a:gd name="T99" fmla="*/ 617 h 670"/>
                <a:gd name="T100" fmla="*/ 74 w 488"/>
                <a:gd name="T101" fmla="*/ 622 h 670"/>
                <a:gd name="T102" fmla="*/ 81 w 488"/>
                <a:gd name="T103" fmla="*/ 631 h 670"/>
                <a:gd name="T104" fmla="*/ 83 w 488"/>
                <a:gd name="T105" fmla="*/ 641 h 670"/>
                <a:gd name="T106" fmla="*/ 81 w 488"/>
                <a:gd name="T107" fmla="*/ 652 h 670"/>
                <a:gd name="T108" fmla="*/ 74 w 488"/>
                <a:gd name="T109" fmla="*/ 661 h 670"/>
                <a:gd name="T110" fmla="*/ 70 w 488"/>
                <a:gd name="T111" fmla="*/ 666 h 670"/>
                <a:gd name="T112" fmla="*/ 60 w 488"/>
                <a:gd name="T113" fmla="*/ 670 h 670"/>
                <a:gd name="T114" fmla="*/ 55 w 488"/>
                <a:gd name="T115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8" h="670">
                  <a:moveTo>
                    <a:pt x="55" y="670"/>
                  </a:moveTo>
                  <a:lnTo>
                    <a:pt x="55" y="670"/>
                  </a:lnTo>
                  <a:lnTo>
                    <a:pt x="49" y="670"/>
                  </a:lnTo>
                  <a:lnTo>
                    <a:pt x="44" y="668"/>
                  </a:lnTo>
                  <a:lnTo>
                    <a:pt x="39" y="666"/>
                  </a:lnTo>
                  <a:lnTo>
                    <a:pt x="35" y="661"/>
                  </a:lnTo>
                  <a:lnTo>
                    <a:pt x="35" y="661"/>
                  </a:lnTo>
                  <a:lnTo>
                    <a:pt x="27" y="653"/>
                  </a:lnTo>
                  <a:lnTo>
                    <a:pt x="21" y="644"/>
                  </a:lnTo>
                  <a:lnTo>
                    <a:pt x="15" y="635"/>
                  </a:lnTo>
                  <a:lnTo>
                    <a:pt x="10" y="624"/>
                  </a:lnTo>
                  <a:lnTo>
                    <a:pt x="6" y="614"/>
                  </a:lnTo>
                  <a:lnTo>
                    <a:pt x="4" y="602"/>
                  </a:lnTo>
                  <a:lnTo>
                    <a:pt x="2" y="590"/>
                  </a:lnTo>
                  <a:lnTo>
                    <a:pt x="1" y="577"/>
                  </a:lnTo>
                  <a:lnTo>
                    <a:pt x="0" y="562"/>
                  </a:lnTo>
                  <a:lnTo>
                    <a:pt x="1" y="548"/>
                  </a:lnTo>
                  <a:lnTo>
                    <a:pt x="3" y="533"/>
                  </a:lnTo>
                  <a:lnTo>
                    <a:pt x="5" y="518"/>
                  </a:lnTo>
                  <a:lnTo>
                    <a:pt x="9" y="502"/>
                  </a:lnTo>
                  <a:lnTo>
                    <a:pt x="13" y="484"/>
                  </a:lnTo>
                  <a:lnTo>
                    <a:pt x="19" y="468"/>
                  </a:lnTo>
                  <a:lnTo>
                    <a:pt x="25" y="450"/>
                  </a:lnTo>
                  <a:lnTo>
                    <a:pt x="25" y="450"/>
                  </a:lnTo>
                  <a:lnTo>
                    <a:pt x="39" y="417"/>
                  </a:lnTo>
                  <a:lnTo>
                    <a:pt x="56" y="382"/>
                  </a:lnTo>
                  <a:lnTo>
                    <a:pt x="74" y="348"/>
                  </a:lnTo>
                  <a:lnTo>
                    <a:pt x="96" y="314"/>
                  </a:lnTo>
                  <a:lnTo>
                    <a:pt x="120" y="280"/>
                  </a:lnTo>
                  <a:lnTo>
                    <a:pt x="146" y="248"/>
                  </a:lnTo>
                  <a:lnTo>
                    <a:pt x="173" y="215"/>
                  </a:lnTo>
                  <a:lnTo>
                    <a:pt x="204" y="184"/>
                  </a:lnTo>
                  <a:lnTo>
                    <a:pt x="204" y="184"/>
                  </a:lnTo>
                  <a:lnTo>
                    <a:pt x="237" y="153"/>
                  </a:lnTo>
                  <a:lnTo>
                    <a:pt x="270" y="123"/>
                  </a:lnTo>
                  <a:lnTo>
                    <a:pt x="304" y="96"/>
                  </a:lnTo>
                  <a:lnTo>
                    <a:pt x="336" y="72"/>
                  </a:lnTo>
                  <a:lnTo>
                    <a:pt x="367" y="50"/>
                  </a:lnTo>
                  <a:lnTo>
                    <a:pt x="396" y="31"/>
                  </a:lnTo>
                  <a:lnTo>
                    <a:pt x="423" y="16"/>
                  </a:lnTo>
                  <a:lnTo>
                    <a:pt x="447" y="3"/>
                  </a:lnTo>
                  <a:lnTo>
                    <a:pt x="447" y="3"/>
                  </a:lnTo>
                  <a:lnTo>
                    <a:pt x="454" y="1"/>
                  </a:lnTo>
                  <a:lnTo>
                    <a:pt x="461" y="0"/>
                  </a:lnTo>
                  <a:lnTo>
                    <a:pt x="468" y="2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80" y="9"/>
                  </a:lnTo>
                  <a:lnTo>
                    <a:pt x="484" y="15"/>
                  </a:lnTo>
                  <a:lnTo>
                    <a:pt x="487" y="21"/>
                  </a:lnTo>
                  <a:lnTo>
                    <a:pt x="488" y="28"/>
                  </a:lnTo>
                  <a:lnTo>
                    <a:pt x="488" y="239"/>
                  </a:lnTo>
                  <a:lnTo>
                    <a:pt x="488" y="239"/>
                  </a:lnTo>
                  <a:lnTo>
                    <a:pt x="487" y="245"/>
                  </a:lnTo>
                  <a:lnTo>
                    <a:pt x="486" y="250"/>
                  </a:lnTo>
                  <a:lnTo>
                    <a:pt x="483" y="255"/>
                  </a:lnTo>
                  <a:lnTo>
                    <a:pt x="480" y="259"/>
                  </a:lnTo>
                  <a:lnTo>
                    <a:pt x="476" y="262"/>
                  </a:lnTo>
                  <a:lnTo>
                    <a:pt x="471" y="265"/>
                  </a:lnTo>
                  <a:lnTo>
                    <a:pt x="466" y="266"/>
                  </a:lnTo>
                  <a:lnTo>
                    <a:pt x="460" y="267"/>
                  </a:lnTo>
                  <a:lnTo>
                    <a:pt x="460" y="267"/>
                  </a:lnTo>
                  <a:lnTo>
                    <a:pt x="454" y="266"/>
                  </a:lnTo>
                  <a:lnTo>
                    <a:pt x="449" y="265"/>
                  </a:lnTo>
                  <a:lnTo>
                    <a:pt x="444" y="262"/>
                  </a:lnTo>
                  <a:lnTo>
                    <a:pt x="439" y="259"/>
                  </a:lnTo>
                  <a:lnTo>
                    <a:pt x="436" y="255"/>
                  </a:lnTo>
                  <a:lnTo>
                    <a:pt x="433" y="250"/>
                  </a:lnTo>
                  <a:lnTo>
                    <a:pt x="431" y="245"/>
                  </a:lnTo>
                  <a:lnTo>
                    <a:pt x="431" y="239"/>
                  </a:lnTo>
                  <a:lnTo>
                    <a:pt x="431" y="77"/>
                  </a:lnTo>
                  <a:lnTo>
                    <a:pt x="431" y="77"/>
                  </a:lnTo>
                  <a:lnTo>
                    <a:pt x="410" y="90"/>
                  </a:lnTo>
                  <a:lnTo>
                    <a:pt x="389" y="104"/>
                  </a:lnTo>
                  <a:lnTo>
                    <a:pt x="366" y="120"/>
                  </a:lnTo>
                  <a:lnTo>
                    <a:pt x="342" y="138"/>
                  </a:lnTo>
                  <a:lnTo>
                    <a:pt x="317" y="158"/>
                  </a:lnTo>
                  <a:lnTo>
                    <a:pt x="293" y="178"/>
                  </a:lnTo>
                  <a:lnTo>
                    <a:pt x="268" y="200"/>
                  </a:lnTo>
                  <a:lnTo>
                    <a:pt x="244" y="224"/>
                  </a:lnTo>
                  <a:lnTo>
                    <a:pt x="244" y="224"/>
                  </a:lnTo>
                  <a:lnTo>
                    <a:pt x="216" y="253"/>
                  </a:lnTo>
                  <a:lnTo>
                    <a:pt x="191" y="283"/>
                  </a:lnTo>
                  <a:lnTo>
                    <a:pt x="166" y="313"/>
                  </a:lnTo>
                  <a:lnTo>
                    <a:pt x="144" y="345"/>
                  </a:lnTo>
                  <a:lnTo>
                    <a:pt x="124" y="376"/>
                  </a:lnTo>
                  <a:lnTo>
                    <a:pt x="107" y="408"/>
                  </a:lnTo>
                  <a:lnTo>
                    <a:pt x="91" y="439"/>
                  </a:lnTo>
                  <a:lnTo>
                    <a:pt x="78" y="470"/>
                  </a:lnTo>
                  <a:lnTo>
                    <a:pt x="78" y="470"/>
                  </a:lnTo>
                  <a:lnTo>
                    <a:pt x="69" y="496"/>
                  </a:lnTo>
                  <a:lnTo>
                    <a:pt x="63" y="520"/>
                  </a:lnTo>
                  <a:lnTo>
                    <a:pt x="59" y="542"/>
                  </a:lnTo>
                  <a:lnTo>
                    <a:pt x="58" y="563"/>
                  </a:lnTo>
                  <a:lnTo>
                    <a:pt x="58" y="582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5"/>
                  </a:lnTo>
                  <a:lnTo>
                    <a:pt x="67" y="611"/>
                  </a:lnTo>
                  <a:lnTo>
                    <a:pt x="70" y="617"/>
                  </a:lnTo>
                  <a:lnTo>
                    <a:pt x="74" y="622"/>
                  </a:lnTo>
                  <a:lnTo>
                    <a:pt x="74" y="622"/>
                  </a:lnTo>
                  <a:lnTo>
                    <a:pt x="78" y="626"/>
                  </a:lnTo>
                  <a:lnTo>
                    <a:pt x="81" y="631"/>
                  </a:lnTo>
                  <a:lnTo>
                    <a:pt x="82" y="636"/>
                  </a:lnTo>
                  <a:lnTo>
                    <a:pt x="83" y="641"/>
                  </a:lnTo>
                  <a:lnTo>
                    <a:pt x="82" y="647"/>
                  </a:lnTo>
                  <a:lnTo>
                    <a:pt x="81" y="652"/>
                  </a:lnTo>
                  <a:lnTo>
                    <a:pt x="78" y="657"/>
                  </a:lnTo>
                  <a:lnTo>
                    <a:pt x="74" y="661"/>
                  </a:lnTo>
                  <a:lnTo>
                    <a:pt x="74" y="661"/>
                  </a:lnTo>
                  <a:lnTo>
                    <a:pt x="70" y="666"/>
                  </a:lnTo>
                  <a:lnTo>
                    <a:pt x="65" y="668"/>
                  </a:lnTo>
                  <a:lnTo>
                    <a:pt x="60" y="670"/>
                  </a:lnTo>
                  <a:lnTo>
                    <a:pt x="55" y="670"/>
                  </a:lnTo>
                  <a:lnTo>
                    <a:pt x="55" y="6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7">
              <a:extLst>
                <a:ext uri="{FF2B5EF4-FFF2-40B4-BE49-F238E27FC236}">
                  <a16:creationId xmlns:a16="http://schemas.microsoft.com/office/drawing/2014/main" id="{65666EB8-54FE-456B-BA58-3045D7A79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2708275"/>
              <a:ext cx="87313" cy="14288"/>
            </a:xfrm>
            <a:custGeom>
              <a:avLst/>
              <a:gdLst>
                <a:gd name="T0" fmla="*/ 302 w 330"/>
                <a:gd name="T1" fmla="*/ 57 h 57"/>
                <a:gd name="T2" fmla="*/ 28 w 330"/>
                <a:gd name="T3" fmla="*/ 57 h 57"/>
                <a:gd name="T4" fmla="*/ 28 w 330"/>
                <a:gd name="T5" fmla="*/ 57 h 57"/>
                <a:gd name="T6" fmla="*/ 23 w 330"/>
                <a:gd name="T7" fmla="*/ 57 h 57"/>
                <a:gd name="T8" fmla="*/ 18 w 330"/>
                <a:gd name="T9" fmla="*/ 55 h 57"/>
                <a:gd name="T10" fmla="*/ 13 w 330"/>
                <a:gd name="T11" fmla="*/ 53 h 57"/>
                <a:gd name="T12" fmla="*/ 9 w 330"/>
                <a:gd name="T13" fmla="*/ 49 h 57"/>
                <a:gd name="T14" fmla="*/ 5 w 330"/>
                <a:gd name="T15" fmla="*/ 45 h 57"/>
                <a:gd name="T16" fmla="*/ 3 w 330"/>
                <a:gd name="T17" fmla="*/ 40 h 57"/>
                <a:gd name="T18" fmla="*/ 1 w 330"/>
                <a:gd name="T19" fmla="*/ 35 h 57"/>
                <a:gd name="T20" fmla="*/ 0 w 330"/>
                <a:gd name="T21" fmla="*/ 29 h 57"/>
                <a:gd name="T22" fmla="*/ 0 w 330"/>
                <a:gd name="T23" fmla="*/ 29 h 57"/>
                <a:gd name="T24" fmla="*/ 1 w 330"/>
                <a:gd name="T25" fmla="*/ 24 h 57"/>
                <a:gd name="T26" fmla="*/ 3 w 330"/>
                <a:gd name="T27" fmla="*/ 18 h 57"/>
                <a:gd name="T28" fmla="*/ 5 w 330"/>
                <a:gd name="T29" fmla="*/ 14 h 57"/>
                <a:gd name="T30" fmla="*/ 9 w 330"/>
                <a:gd name="T31" fmla="*/ 9 h 57"/>
                <a:gd name="T32" fmla="*/ 13 w 330"/>
                <a:gd name="T33" fmla="*/ 6 h 57"/>
                <a:gd name="T34" fmla="*/ 18 w 330"/>
                <a:gd name="T35" fmla="*/ 2 h 57"/>
                <a:gd name="T36" fmla="*/ 23 w 330"/>
                <a:gd name="T37" fmla="*/ 1 h 57"/>
                <a:gd name="T38" fmla="*/ 28 w 330"/>
                <a:gd name="T39" fmla="*/ 0 h 57"/>
                <a:gd name="T40" fmla="*/ 302 w 330"/>
                <a:gd name="T41" fmla="*/ 0 h 57"/>
                <a:gd name="T42" fmla="*/ 302 w 330"/>
                <a:gd name="T43" fmla="*/ 0 h 57"/>
                <a:gd name="T44" fmla="*/ 308 w 330"/>
                <a:gd name="T45" fmla="*/ 1 h 57"/>
                <a:gd name="T46" fmla="*/ 313 w 330"/>
                <a:gd name="T47" fmla="*/ 2 h 57"/>
                <a:gd name="T48" fmla="*/ 318 w 330"/>
                <a:gd name="T49" fmla="*/ 6 h 57"/>
                <a:gd name="T50" fmla="*/ 322 w 330"/>
                <a:gd name="T51" fmla="*/ 9 h 57"/>
                <a:gd name="T52" fmla="*/ 325 w 330"/>
                <a:gd name="T53" fmla="*/ 14 h 57"/>
                <a:gd name="T54" fmla="*/ 328 w 330"/>
                <a:gd name="T55" fmla="*/ 18 h 57"/>
                <a:gd name="T56" fmla="*/ 330 w 330"/>
                <a:gd name="T57" fmla="*/ 24 h 57"/>
                <a:gd name="T58" fmla="*/ 330 w 330"/>
                <a:gd name="T59" fmla="*/ 29 h 57"/>
                <a:gd name="T60" fmla="*/ 330 w 330"/>
                <a:gd name="T61" fmla="*/ 29 h 57"/>
                <a:gd name="T62" fmla="*/ 330 w 330"/>
                <a:gd name="T63" fmla="*/ 35 h 57"/>
                <a:gd name="T64" fmla="*/ 328 w 330"/>
                <a:gd name="T65" fmla="*/ 40 h 57"/>
                <a:gd name="T66" fmla="*/ 325 w 330"/>
                <a:gd name="T67" fmla="*/ 45 h 57"/>
                <a:gd name="T68" fmla="*/ 322 w 330"/>
                <a:gd name="T69" fmla="*/ 49 h 57"/>
                <a:gd name="T70" fmla="*/ 318 w 330"/>
                <a:gd name="T71" fmla="*/ 53 h 57"/>
                <a:gd name="T72" fmla="*/ 313 w 330"/>
                <a:gd name="T73" fmla="*/ 55 h 57"/>
                <a:gd name="T74" fmla="*/ 308 w 330"/>
                <a:gd name="T75" fmla="*/ 57 h 57"/>
                <a:gd name="T76" fmla="*/ 302 w 330"/>
                <a:gd name="T77" fmla="*/ 57 h 57"/>
                <a:gd name="T78" fmla="*/ 302 w 330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0" h="57">
                  <a:moveTo>
                    <a:pt x="302" y="57"/>
                  </a:moveTo>
                  <a:lnTo>
                    <a:pt x="28" y="57"/>
                  </a:lnTo>
                  <a:lnTo>
                    <a:pt x="28" y="57"/>
                  </a:lnTo>
                  <a:lnTo>
                    <a:pt x="23" y="57"/>
                  </a:lnTo>
                  <a:lnTo>
                    <a:pt x="18" y="55"/>
                  </a:lnTo>
                  <a:lnTo>
                    <a:pt x="13" y="53"/>
                  </a:lnTo>
                  <a:lnTo>
                    <a:pt x="9" y="49"/>
                  </a:lnTo>
                  <a:lnTo>
                    <a:pt x="5" y="45"/>
                  </a:lnTo>
                  <a:lnTo>
                    <a:pt x="3" y="40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8" y="1"/>
                  </a:lnTo>
                  <a:lnTo>
                    <a:pt x="313" y="2"/>
                  </a:lnTo>
                  <a:lnTo>
                    <a:pt x="318" y="6"/>
                  </a:lnTo>
                  <a:lnTo>
                    <a:pt x="322" y="9"/>
                  </a:lnTo>
                  <a:lnTo>
                    <a:pt x="325" y="14"/>
                  </a:lnTo>
                  <a:lnTo>
                    <a:pt x="328" y="18"/>
                  </a:lnTo>
                  <a:lnTo>
                    <a:pt x="330" y="24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0" y="35"/>
                  </a:lnTo>
                  <a:lnTo>
                    <a:pt x="328" y="40"/>
                  </a:lnTo>
                  <a:lnTo>
                    <a:pt x="325" y="45"/>
                  </a:lnTo>
                  <a:lnTo>
                    <a:pt x="322" y="49"/>
                  </a:lnTo>
                  <a:lnTo>
                    <a:pt x="318" y="53"/>
                  </a:lnTo>
                  <a:lnTo>
                    <a:pt x="313" y="55"/>
                  </a:lnTo>
                  <a:lnTo>
                    <a:pt x="308" y="57"/>
                  </a:lnTo>
                  <a:lnTo>
                    <a:pt x="302" y="57"/>
                  </a:lnTo>
                  <a:lnTo>
                    <a:pt x="30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48">
              <a:extLst>
                <a:ext uri="{FF2B5EF4-FFF2-40B4-BE49-F238E27FC236}">
                  <a16:creationId xmlns:a16="http://schemas.microsoft.com/office/drawing/2014/main" id="{50B463C2-5B40-48BE-BDD4-B2C5D461C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2738438"/>
              <a:ext cx="123825" cy="50800"/>
            </a:xfrm>
            <a:custGeom>
              <a:avLst/>
              <a:gdLst>
                <a:gd name="T0" fmla="*/ 129 w 462"/>
                <a:gd name="T1" fmla="*/ 191 h 191"/>
                <a:gd name="T2" fmla="*/ 92 w 462"/>
                <a:gd name="T3" fmla="*/ 188 h 191"/>
                <a:gd name="T4" fmla="*/ 59 w 462"/>
                <a:gd name="T5" fmla="*/ 181 h 191"/>
                <a:gd name="T6" fmla="*/ 31 w 462"/>
                <a:gd name="T7" fmla="*/ 168 h 191"/>
                <a:gd name="T8" fmla="*/ 9 w 462"/>
                <a:gd name="T9" fmla="*/ 151 h 191"/>
                <a:gd name="T10" fmla="*/ 5 w 462"/>
                <a:gd name="T11" fmla="*/ 146 h 191"/>
                <a:gd name="T12" fmla="*/ 1 w 462"/>
                <a:gd name="T13" fmla="*/ 136 h 191"/>
                <a:gd name="T14" fmla="*/ 1 w 462"/>
                <a:gd name="T15" fmla="*/ 125 h 191"/>
                <a:gd name="T16" fmla="*/ 5 w 462"/>
                <a:gd name="T17" fmla="*/ 115 h 191"/>
                <a:gd name="T18" fmla="*/ 9 w 462"/>
                <a:gd name="T19" fmla="*/ 110 h 191"/>
                <a:gd name="T20" fmla="*/ 18 w 462"/>
                <a:gd name="T21" fmla="*/ 104 h 191"/>
                <a:gd name="T22" fmla="*/ 29 w 462"/>
                <a:gd name="T23" fmla="*/ 102 h 191"/>
                <a:gd name="T24" fmla="*/ 39 w 462"/>
                <a:gd name="T25" fmla="*/ 104 h 191"/>
                <a:gd name="T26" fmla="*/ 48 w 462"/>
                <a:gd name="T27" fmla="*/ 110 h 191"/>
                <a:gd name="T28" fmla="*/ 56 w 462"/>
                <a:gd name="T29" fmla="*/ 117 h 191"/>
                <a:gd name="T30" fmla="*/ 79 w 462"/>
                <a:gd name="T31" fmla="*/ 126 h 191"/>
                <a:gd name="T32" fmla="*/ 108 w 462"/>
                <a:gd name="T33" fmla="*/ 132 h 191"/>
                <a:gd name="T34" fmla="*/ 143 w 462"/>
                <a:gd name="T35" fmla="*/ 132 h 191"/>
                <a:gd name="T36" fmla="*/ 185 w 462"/>
                <a:gd name="T37" fmla="*/ 127 h 191"/>
                <a:gd name="T38" fmla="*/ 229 w 462"/>
                <a:gd name="T39" fmla="*/ 116 h 191"/>
                <a:gd name="T40" fmla="*/ 277 w 462"/>
                <a:gd name="T41" fmla="*/ 98 h 191"/>
                <a:gd name="T42" fmla="*/ 326 w 462"/>
                <a:gd name="T43" fmla="*/ 72 h 191"/>
                <a:gd name="T44" fmla="*/ 132 w 462"/>
                <a:gd name="T45" fmla="*/ 56 h 191"/>
                <a:gd name="T46" fmla="*/ 127 w 462"/>
                <a:gd name="T47" fmla="*/ 55 h 191"/>
                <a:gd name="T48" fmla="*/ 117 w 462"/>
                <a:gd name="T49" fmla="*/ 51 h 191"/>
                <a:gd name="T50" fmla="*/ 109 w 462"/>
                <a:gd name="T51" fmla="*/ 43 h 191"/>
                <a:gd name="T52" fmla="*/ 105 w 462"/>
                <a:gd name="T53" fmla="*/ 33 h 191"/>
                <a:gd name="T54" fmla="*/ 104 w 462"/>
                <a:gd name="T55" fmla="*/ 28 h 191"/>
                <a:gd name="T56" fmla="*/ 106 w 462"/>
                <a:gd name="T57" fmla="*/ 17 h 191"/>
                <a:gd name="T58" fmla="*/ 112 w 462"/>
                <a:gd name="T59" fmla="*/ 8 h 191"/>
                <a:gd name="T60" fmla="*/ 121 w 462"/>
                <a:gd name="T61" fmla="*/ 2 h 191"/>
                <a:gd name="T62" fmla="*/ 132 w 462"/>
                <a:gd name="T63" fmla="*/ 0 h 191"/>
                <a:gd name="T64" fmla="*/ 434 w 462"/>
                <a:gd name="T65" fmla="*/ 0 h 191"/>
                <a:gd name="T66" fmla="*/ 442 w 462"/>
                <a:gd name="T67" fmla="*/ 1 h 191"/>
                <a:gd name="T68" fmla="*/ 450 w 462"/>
                <a:gd name="T69" fmla="*/ 4 h 191"/>
                <a:gd name="T70" fmla="*/ 456 w 462"/>
                <a:gd name="T71" fmla="*/ 10 h 191"/>
                <a:gd name="T72" fmla="*/ 460 w 462"/>
                <a:gd name="T73" fmla="*/ 17 h 191"/>
                <a:gd name="T74" fmla="*/ 461 w 462"/>
                <a:gd name="T75" fmla="*/ 22 h 191"/>
                <a:gd name="T76" fmla="*/ 462 w 462"/>
                <a:gd name="T77" fmla="*/ 30 h 191"/>
                <a:gd name="T78" fmla="*/ 460 w 462"/>
                <a:gd name="T79" fmla="*/ 38 h 191"/>
                <a:gd name="T80" fmla="*/ 456 w 462"/>
                <a:gd name="T81" fmla="*/ 45 h 191"/>
                <a:gd name="T82" fmla="*/ 453 w 462"/>
                <a:gd name="T83" fmla="*/ 48 h 191"/>
                <a:gd name="T84" fmla="*/ 412 w 462"/>
                <a:gd name="T85" fmla="*/ 83 h 191"/>
                <a:gd name="T86" fmla="*/ 371 w 462"/>
                <a:gd name="T87" fmla="*/ 111 h 191"/>
                <a:gd name="T88" fmla="*/ 328 w 462"/>
                <a:gd name="T89" fmla="*/ 136 h 191"/>
                <a:gd name="T90" fmla="*/ 286 w 462"/>
                <a:gd name="T91" fmla="*/ 156 h 191"/>
                <a:gd name="T92" fmla="*/ 244 w 462"/>
                <a:gd name="T93" fmla="*/ 171 h 191"/>
                <a:gd name="T94" fmla="*/ 204 w 462"/>
                <a:gd name="T95" fmla="*/ 182 h 191"/>
                <a:gd name="T96" fmla="*/ 166 w 462"/>
                <a:gd name="T97" fmla="*/ 188 h 191"/>
                <a:gd name="T98" fmla="*/ 129 w 462"/>
                <a:gd name="T9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2" h="191">
                  <a:moveTo>
                    <a:pt x="129" y="191"/>
                  </a:moveTo>
                  <a:lnTo>
                    <a:pt x="129" y="191"/>
                  </a:lnTo>
                  <a:lnTo>
                    <a:pt x="110" y="190"/>
                  </a:lnTo>
                  <a:lnTo>
                    <a:pt x="92" y="188"/>
                  </a:lnTo>
                  <a:lnTo>
                    <a:pt x="75" y="185"/>
                  </a:lnTo>
                  <a:lnTo>
                    <a:pt x="59" y="181"/>
                  </a:lnTo>
                  <a:lnTo>
                    <a:pt x="44" y="175"/>
                  </a:lnTo>
                  <a:lnTo>
                    <a:pt x="31" y="168"/>
                  </a:lnTo>
                  <a:lnTo>
                    <a:pt x="19" y="160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5" y="146"/>
                  </a:lnTo>
                  <a:lnTo>
                    <a:pt x="3" y="141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1" y="125"/>
                  </a:lnTo>
                  <a:lnTo>
                    <a:pt x="3" y="120"/>
                  </a:lnTo>
                  <a:lnTo>
                    <a:pt x="5" y="115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3" y="107"/>
                  </a:lnTo>
                  <a:lnTo>
                    <a:pt x="18" y="104"/>
                  </a:lnTo>
                  <a:lnTo>
                    <a:pt x="23" y="103"/>
                  </a:lnTo>
                  <a:lnTo>
                    <a:pt x="29" y="102"/>
                  </a:lnTo>
                  <a:lnTo>
                    <a:pt x="34" y="103"/>
                  </a:lnTo>
                  <a:lnTo>
                    <a:pt x="39" y="104"/>
                  </a:lnTo>
                  <a:lnTo>
                    <a:pt x="44" y="107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56" y="117"/>
                  </a:lnTo>
                  <a:lnTo>
                    <a:pt x="66" y="122"/>
                  </a:lnTo>
                  <a:lnTo>
                    <a:pt x="79" y="126"/>
                  </a:lnTo>
                  <a:lnTo>
                    <a:pt x="93" y="130"/>
                  </a:lnTo>
                  <a:lnTo>
                    <a:pt x="108" y="132"/>
                  </a:lnTo>
                  <a:lnTo>
                    <a:pt x="125" y="133"/>
                  </a:lnTo>
                  <a:lnTo>
                    <a:pt x="143" y="132"/>
                  </a:lnTo>
                  <a:lnTo>
                    <a:pt x="164" y="131"/>
                  </a:lnTo>
                  <a:lnTo>
                    <a:pt x="185" y="127"/>
                  </a:lnTo>
                  <a:lnTo>
                    <a:pt x="207" y="122"/>
                  </a:lnTo>
                  <a:lnTo>
                    <a:pt x="229" y="116"/>
                  </a:lnTo>
                  <a:lnTo>
                    <a:pt x="253" y="108"/>
                  </a:lnTo>
                  <a:lnTo>
                    <a:pt x="277" y="98"/>
                  </a:lnTo>
                  <a:lnTo>
                    <a:pt x="302" y="86"/>
                  </a:lnTo>
                  <a:lnTo>
                    <a:pt x="326" y="72"/>
                  </a:lnTo>
                  <a:lnTo>
                    <a:pt x="352" y="56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27" y="55"/>
                  </a:lnTo>
                  <a:lnTo>
                    <a:pt x="121" y="53"/>
                  </a:lnTo>
                  <a:lnTo>
                    <a:pt x="117" y="51"/>
                  </a:lnTo>
                  <a:lnTo>
                    <a:pt x="112" y="47"/>
                  </a:lnTo>
                  <a:lnTo>
                    <a:pt x="109" y="43"/>
                  </a:lnTo>
                  <a:lnTo>
                    <a:pt x="106" y="38"/>
                  </a:lnTo>
                  <a:lnTo>
                    <a:pt x="105" y="33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5" y="22"/>
                  </a:lnTo>
                  <a:lnTo>
                    <a:pt x="106" y="17"/>
                  </a:lnTo>
                  <a:lnTo>
                    <a:pt x="109" y="12"/>
                  </a:lnTo>
                  <a:lnTo>
                    <a:pt x="112" y="8"/>
                  </a:lnTo>
                  <a:lnTo>
                    <a:pt x="117" y="4"/>
                  </a:lnTo>
                  <a:lnTo>
                    <a:pt x="121" y="2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8" y="0"/>
                  </a:lnTo>
                  <a:lnTo>
                    <a:pt x="442" y="1"/>
                  </a:lnTo>
                  <a:lnTo>
                    <a:pt x="446" y="2"/>
                  </a:lnTo>
                  <a:lnTo>
                    <a:pt x="450" y="4"/>
                  </a:lnTo>
                  <a:lnTo>
                    <a:pt x="453" y="7"/>
                  </a:lnTo>
                  <a:lnTo>
                    <a:pt x="456" y="10"/>
                  </a:lnTo>
                  <a:lnTo>
                    <a:pt x="458" y="14"/>
                  </a:lnTo>
                  <a:lnTo>
                    <a:pt x="460" y="17"/>
                  </a:lnTo>
                  <a:lnTo>
                    <a:pt x="460" y="17"/>
                  </a:lnTo>
                  <a:lnTo>
                    <a:pt x="461" y="22"/>
                  </a:lnTo>
                  <a:lnTo>
                    <a:pt x="462" y="26"/>
                  </a:lnTo>
                  <a:lnTo>
                    <a:pt x="462" y="30"/>
                  </a:lnTo>
                  <a:lnTo>
                    <a:pt x="461" y="34"/>
                  </a:lnTo>
                  <a:lnTo>
                    <a:pt x="460" y="38"/>
                  </a:lnTo>
                  <a:lnTo>
                    <a:pt x="458" y="42"/>
                  </a:lnTo>
                  <a:lnTo>
                    <a:pt x="456" y="45"/>
                  </a:lnTo>
                  <a:lnTo>
                    <a:pt x="453" y="48"/>
                  </a:lnTo>
                  <a:lnTo>
                    <a:pt x="453" y="48"/>
                  </a:lnTo>
                  <a:lnTo>
                    <a:pt x="433" y="67"/>
                  </a:lnTo>
                  <a:lnTo>
                    <a:pt x="412" y="83"/>
                  </a:lnTo>
                  <a:lnTo>
                    <a:pt x="391" y="98"/>
                  </a:lnTo>
                  <a:lnTo>
                    <a:pt x="371" y="111"/>
                  </a:lnTo>
                  <a:lnTo>
                    <a:pt x="350" y="124"/>
                  </a:lnTo>
                  <a:lnTo>
                    <a:pt x="328" y="136"/>
                  </a:lnTo>
                  <a:lnTo>
                    <a:pt x="307" y="146"/>
                  </a:lnTo>
                  <a:lnTo>
                    <a:pt x="286" y="156"/>
                  </a:lnTo>
                  <a:lnTo>
                    <a:pt x="266" y="164"/>
                  </a:lnTo>
                  <a:lnTo>
                    <a:pt x="244" y="171"/>
                  </a:lnTo>
                  <a:lnTo>
                    <a:pt x="224" y="177"/>
                  </a:lnTo>
                  <a:lnTo>
                    <a:pt x="204" y="182"/>
                  </a:lnTo>
                  <a:lnTo>
                    <a:pt x="185" y="186"/>
                  </a:lnTo>
                  <a:lnTo>
                    <a:pt x="166" y="188"/>
                  </a:lnTo>
                  <a:lnTo>
                    <a:pt x="147" y="190"/>
                  </a:lnTo>
                  <a:lnTo>
                    <a:pt x="129" y="191"/>
                  </a:lnTo>
                  <a:lnTo>
                    <a:pt x="129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49">
              <a:extLst>
                <a:ext uri="{FF2B5EF4-FFF2-40B4-BE49-F238E27FC236}">
                  <a16:creationId xmlns:a16="http://schemas.microsoft.com/office/drawing/2014/main" id="{6D0EBA5F-BA3C-4E63-AEE9-D686FC920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263" y="2606675"/>
              <a:ext cx="93663" cy="85725"/>
            </a:xfrm>
            <a:custGeom>
              <a:avLst/>
              <a:gdLst>
                <a:gd name="T0" fmla="*/ 29 w 358"/>
                <a:gd name="T1" fmla="*/ 325 h 325"/>
                <a:gd name="T2" fmla="*/ 24 w 358"/>
                <a:gd name="T3" fmla="*/ 325 h 325"/>
                <a:gd name="T4" fmla="*/ 13 w 358"/>
                <a:gd name="T5" fmla="*/ 320 h 325"/>
                <a:gd name="T6" fmla="*/ 6 w 358"/>
                <a:gd name="T7" fmla="*/ 313 h 325"/>
                <a:gd name="T8" fmla="*/ 2 w 358"/>
                <a:gd name="T9" fmla="*/ 303 h 325"/>
                <a:gd name="T10" fmla="*/ 0 w 358"/>
                <a:gd name="T11" fmla="*/ 296 h 325"/>
                <a:gd name="T12" fmla="*/ 3 w 358"/>
                <a:gd name="T13" fmla="*/ 285 h 325"/>
                <a:gd name="T14" fmla="*/ 9 w 358"/>
                <a:gd name="T15" fmla="*/ 276 h 325"/>
                <a:gd name="T16" fmla="*/ 18 w 358"/>
                <a:gd name="T17" fmla="*/ 270 h 325"/>
                <a:gd name="T18" fmla="*/ 29 w 358"/>
                <a:gd name="T19" fmla="*/ 268 h 325"/>
                <a:gd name="T20" fmla="*/ 254 w 358"/>
                <a:gd name="T21" fmla="*/ 268 h 325"/>
                <a:gd name="T22" fmla="*/ 272 w 358"/>
                <a:gd name="T23" fmla="*/ 233 h 325"/>
                <a:gd name="T24" fmla="*/ 286 w 358"/>
                <a:gd name="T25" fmla="*/ 198 h 325"/>
                <a:gd name="T26" fmla="*/ 295 w 358"/>
                <a:gd name="T27" fmla="*/ 166 h 325"/>
                <a:gd name="T28" fmla="*/ 300 w 358"/>
                <a:gd name="T29" fmla="*/ 137 h 325"/>
                <a:gd name="T30" fmla="*/ 300 w 358"/>
                <a:gd name="T31" fmla="*/ 109 h 325"/>
                <a:gd name="T32" fmla="*/ 297 w 358"/>
                <a:gd name="T33" fmla="*/ 86 h 325"/>
                <a:gd name="T34" fmla="*/ 289 w 358"/>
                <a:gd name="T35" fmla="*/ 66 h 325"/>
                <a:gd name="T36" fmla="*/ 277 w 358"/>
                <a:gd name="T37" fmla="*/ 49 h 325"/>
                <a:gd name="T38" fmla="*/ 273 w 358"/>
                <a:gd name="T39" fmla="*/ 45 h 325"/>
                <a:gd name="T40" fmla="*/ 269 w 358"/>
                <a:gd name="T41" fmla="*/ 34 h 325"/>
                <a:gd name="T42" fmla="*/ 269 w 358"/>
                <a:gd name="T43" fmla="*/ 23 h 325"/>
                <a:gd name="T44" fmla="*/ 273 w 358"/>
                <a:gd name="T45" fmla="*/ 13 h 325"/>
                <a:gd name="T46" fmla="*/ 277 w 358"/>
                <a:gd name="T47" fmla="*/ 8 h 325"/>
                <a:gd name="T48" fmla="*/ 286 w 358"/>
                <a:gd name="T49" fmla="*/ 2 h 325"/>
                <a:gd name="T50" fmla="*/ 297 w 358"/>
                <a:gd name="T51" fmla="*/ 0 h 325"/>
                <a:gd name="T52" fmla="*/ 307 w 358"/>
                <a:gd name="T53" fmla="*/ 2 h 325"/>
                <a:gd name="T54" fmla="*/ 316 w 358"/>
                <a:gd name="T55" fmla="*/ 8 h 325"/>
                <a:gd name="T56" fmla="*/ 327 w 358"/>
                <a:gd name="T57" fmla="*/ 20 h 325"/>
                <a:gd name="T58" fmla="*/ 344 w 358"/>
                <a:gd name="T59" fmla="*/ 48 h 325"/>
                <a:gd name="T60" fmla="*/ 354 w 358"/>
                <a:gd name="T61" fmla="*/ 80 h 325"/>
                <a:gd name="T62" fmla="*/ 358 w 358"/>
                <a:gd name="T63" fmla="*/ 115 h 325"/>
                <a:gd name="T64" fmla="*/ 355 w 358"/>
                <a:gd name="T65" fmla="*/ 154 h 325"/>
                <a:gd name="T66" fmla="*/ 346 w 358"/>
                <a:gd name="T67" fmla="*/ 196 h 325"/>
                <a:gd name="T68" fmla="*/ 330 w 358"/>
                <a:gd name="T69" fmla="*/ 240 h 325"/>
                <a:gd name="T70" fmla="*/ 309 w 358"/>
                <a:gd name="T71" fmla="*/ 286 h 325"/>
                <a:gd name="T72" fmla="*/ 296 w 358"/>
                <a:gd name="T73" fmla="*/ 311 h 325"/>
                <a:gd name="T74" fmla="*/ 286 w 358"/>
                <a:gd name="T75" fmla="*/ 321 h 325"/>
                <a:gd name="T76" fmla="*/ 272 w 358"/>
                <a:gd name="T7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8" h="325">
                  <a:moveTo>
                    <a:pt x="272" y="325"/>
                  </a:moveTo>
                  <a:lnTo>
                    <a:pt x="29" y="325"/>
                  </a:lnTo>
                  <a:lnTo>
                    <a:pt x="29" y="325"/>
                  </a:lnTo>
                  <a:lnTo>
                    <a:pt x="24" y="325"/>
                  </a:lnTo>
                  <a:lnTo>
                    <a:pt x="18" y="323"/>
                  </a:lnTo>
                  <a:lnTo>
                    <a:pt x="13" y="320"/>
                  </a:lnTo>
                  <a:lnTo>
                    <a:pt x="9" y="317"/>
                  </a:lnTo>
                  <a:lnTo>
                    <a:pt x="6" y="313"/>
                  </a:lnTo>
                  <a:lnTo>
                    <a:pt x="3" y="308"/>
                  </a:lnTo>
                  <a:lnTo>
                    <a:pt x="2" y="303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2" y="290"/>
                  </a:lnTo>
                  <a:lnTo>
                    <a:pt x="3" y="285"/>
                  </a:lnTo>
                  <a:lnTo>
                    <a:pt x="6" y="280"/>
                  </a:lnTo>
                  <a:lnTo>
                    <a:pt x="9" y="276"/>
                  </a:lnTo>
                  <a:lnTo>
                    <a:pt x="13" y="273"/>
                  </a:lnTo>
                  <a:lnTo>
                    <a:pt x="18" y="270"/>
                  </a:lnTo>
                  <a:lnTo>
                    <a:pt x="24" y="269"/>
                  </a:lnTo>
                  <a:lnTo>
                    <a:pt x="29" y="268"/>
                  </a:lnTo>
                  <a:lnTo>
                    <a:pt x="254" y="268"/>
                  </a:lnTo>
                  <a:lnTo>
                    <a:pt x="254" y="268"/>
                  </a:lnTo>
                  <a:lnTo>
                    <a:pt x="264" y="250"/>
                  </a:lnTo>
                  <a:lnTo>
                    <a:pt x="272" y="233"/>
                  </a:lnTo>
                  <a:lnTo>
                    <a:pt x="280" y="216"/>
                  </a:lnTo>
                  <a:lnTo>
                    <a:pt x="286" y="198"/>
                  </a:lnTo>
                  <a:lnTo>
                    <a:pt x="291" y="182"/>
                  </a:lnTo>
                  <a:lnTo>
                    <a:pt x="295" y="166"/>
                  </a:lnTo>
                  <a:lnTo>
                    <a:pt x="298" y="151"/>
                  </a:lnTo>
                  <a:lnTo>
                    <a:pt x="300" y="137"/>
                  </a:lnTo>
                  <a:lnTo>
                    <a:pt x="301" y="122"/>
                  </a:lnTo>
                  <a:lnTo>
                    <a:pt x="300" y="109"/>
                  </a:lnTo>
                  <a:lnTo>
                    <a:pt x="299" y="97"/>
                  </a:lnTo>
                  <a:lnTo>
                    <a:pt x="297" y="86"/>
                  </a:lnTo>
                  <a:lnTo>
                    <a:pt x="293" y="75"/>
                  </a:lnTo>
                  <a:lnTo>
                    <a:pt x="289" y="66"/>
                  </a:lnTo>
                  <a:lnTo>
                    <a:pt x="283" y="57"/>
                  </a:lnTo>
                  <a:lnTo>
                    <a:pt x="277" y="49"/>
                  </a:lnTo>
                  <a:lnTo>
                    <a:pt x="277" y="49"/>
                  </a:lnTo>
                  <a:lnTo>
                    <a:pt x="273" y="45"/>
                  </a:lnTo>
                  <a:lnTo>
                    <a:pt x="271" y="39"/>
                  </a:lnTo>
                  <a:lnTo>
                    <a:pt x="269" y="34"/>
                  </a:lnTo>
                  <a:lnTo>
                    <a:pt x="269" y="28"/>
                  </a:lnTo>
                  <a:lnTo>
                    <a:pt x="269" y="23"/>
                  </a:lnTo>
                  <a:lnTo>
                    <a:pt x="271" y="18"/>
                  </a:lnTo>
                  <a:lnTo>
                    <a:pt x="273" y="13"/>
                  </a:lnTo>
                  <a:lnTo>
                    <a:pt x="277" y="8"/>
                  </a:lnTo>
                  <a:lnTo>
                    <a:pt x="277" y="8"/>
                  </a:lnTo>
                  <a:lnTo>
                    <a:pt x="281" y="5"/>
                  </a:lnTo>
                  <a:lnTo>
                    <a:pt x="286" y="2"/>
                  </a:lnTo>
                  <a:lnTo>
                    <a:pt x="291" y="1"/>
                  </a:lnTo>
                  <a:lnTo>
                    <a:pt x="297" y="0"/>
                  </a:lnTo>
                  <a:lnTo>
                    <a:pt x="302" y="1"/>
                  </a:lnTo>
                  <a:lnTo>
                    <a:pt x="307" y="2"/>
                  </a:lnTo>
                  <a:lnTo>
                    <a:pt x="312" y="5"/>
                  </a:lnTo>
                  <a:lnTo>
                    <a:pt x="316" y="8"/>
                  </a:lnTo>
                  <a:lnTo>
                    <a:pt x="316" y="8"/>
                  </a:lnTo>
                  <a:lnTo>
                    <a:pt x="327" y="20"/>
                  </a:lnTo>
                  <a:lnTo>
                    <a:pt x="336" y="33"/>
                  </a:lnTo>
                  <a:lnTo>
                    <a:pt x="344" y="48"/>
                  </a:lnTo>
                  <a:lnTo>
                    <a:pt x="350" y="64"/>
                  </a:lnTo>
                  <a:lnTo>
                    <a:pt x="354" y="80"/>
                  </a:lnTo>
                  <a:lnTo>
                    <a:pt x="357" y="97"/>
                  </a:lnTo>
                  <a:lnTo>
                    <a:pt x="358" y="115"/>
                  </a:lnTo>
                  <a:lnTo>
                    <a:pt x="357" y="135"/>
                  </a:lnTo>
                  <a:lnTo>
                    <a:pt x="355" y="154"/>
                  </a:lnTo>
                  <a:lnTo>
                    <a:pt x="351" y="175"/>
                  </a:lnTo>
                  <a:lnTo>
                    <a:pt x="346" y="196"/>
                  </a:lnTo>
                  <a:lnTo>
                    <a:pt x="338" y="218"/>
                  </a:lnTo>
                  <a:lnTo>
                    <a:pt x="330" y="240"/>
                  </a:lnTo>
                  <a:lnTo>
                    <a:pt x="320" y="263"/>
                  </a:lnTo>
                  <a:lnTo>
                    <a:pt x="309" y="286"/>
                  </a:lnTo>
                  <a:lnTo>
                    <a:pt x="296" y="311"/>
                  </a:lnTo>
                  <a:lnTo>
                    <a:pt x="296" y="311"/>
                  </a:lnTo>
                  <a:lnTo>
                    <a:pt x="291" y="317"/>
                  </a:lnTo>
                  <a:lnTo>
                    <a:pt x="286" y="321"/>
                  </a:lnTo>
                  <a:lnTo>
                    <a:pt x="279" y="324"/>
                  </a:lnTo>
                  <a:lnTo>
                    <a:pt x="272" y="325"/>
                  </a:lnTo>
                  <a:lnTo>
                    <a:pt x="272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69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56209F50-74CC-4D6C-99C7-AC4FA4B54F31}"/>
              </a:ext>
            </a:extLst>
          </p:cNvPr>
          <p:cNvSpPr/>
          <p:nvPr/>
        </p:nvSpPr>
        <p:spPr>
          <a:xfrm>
            <a:off x="4524375" y="1387475"/>
            <a:ext cx="1614385" cy="2406115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322B4B-8192-45B1-A0B8-7FA8F38BF988}"/>
              </a:ext>
            </a:extLst>
          </p:cNvPr>
          <p:cNvSpPr/>
          <p:nvPr/>
        </p:nvSpPr>
        <p:spPr>
          <a:xfrm>
            <a:off x="3717890" y="2264057"/>
            <a:ext cx="8474109" cy="30103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342E2AB-F9BD-44E2-987F-73D401C8A05D}"/>
              </a:ext>
            </a:extLst>
          </p:cNvPr>
          <p:cNvSpPr/>
          <p:nvPr/>
        </p:nvSpPr>
        <p:spPr>
          <a:xfrm>
            <a:off x="1016002" y="1943101"/>
            <a:ext cx="3670298" cy="36702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D23EF-A3C6-465C-955A-6D1B15CE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23888"/>
            <a:ext cx="10991850" cy="536575"/>
          </a:xfrm>
        </p:spPr>
        <p:txBody>
          <a:bodyPr/>
          <a:lstStyle/>
          <a:p>
            <a:r>
              <a:rPr lang="en-US" dirty="0"/>
              <a:t>Lorem Ipsum is simply dummy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95072-45FC-426B-B4ED-2F73B71E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4BC-4EC1-486E-BC01-060702DBD026}" type="datetime7">
              <a:rPr lang="en-US" smtClean="0"/>
              <a:t>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DDA5-E815-490C-81E2-CD977DF7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Your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7F34E-7427-4415-A082-4D8D28E6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F774-AFB9-4ACA-8096-2262832C063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2DBF285-44D1-4212-B55F-6AB05BFF4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307746"/>
              </p:ext>
            </p:extLst>
          </p:nvPr>
        </p:nvGraphicFramePr>
        <p:xfrm>
          <a:off x="247753" y="1673888"/>
          <a:ext cx="5177726" cy="463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0641B273-F200-4E3E-8521-3972F31F5409}"/>
              </a:ext>
            </a:extLst>
          </p:cNvPr>
          <p:cNvGrpSpPr/>
          <p:nvPr/>
        </p:nvGrpSpPr>
        <p:grpSpPr>
          <a:xfrm>
            <a:off x="2495549" y="3416301"/>
            <a:ext cx="711204" cy="711200"/>
            <a:chOff x="9155113" y="3608388"/>
            <a:chExt cx="360363" cy="360363"/>
          </a:xfrm>
          <a:solidFill>
            <a:srgbClr val="F2293A"/>
          </a:solidFill>
        </p:grpSpPr>
        <p:sp>
          <p:nvSpPr>
            <p:cNvPr id="11" name="Freeform 829">
              <a:extLst>
                <a:ext uri="{FF2B5EF4-FFF2-40B4-BE49-F238E27FC236}">
                  <a16:creationId xmlns:a16="http://schemas.microsoft.com/office/drawing/2014/main" id="{41B81481-0259-4854-9C0B-A3E66C0ED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113" y="3954463"/>
              <a:ext cx="360363" cy="14288"/>
            </a:xfrm>
            <a:custGeom>
              <a:avLst/>
              <a:gdLst>
                <a:gd name="T0" fmla="*/ 1554 w 1587"/>
                <a:gd name="T1" fmla="*/ 66 h 66"/>
                <a:gd name="T2" fmla="*/ 33 w 1587"/>
                <a:gd name="T3" fmla="*/ 66 h 66"/>
                <a:gd name="T4" fmla="*/ 33 w 1587"/>
                <a:gd name="T5" fmla="*/ 66 h 66"/>
                <a:gd name="T6" fmla="*/ 26 w 1587"/>
                <a:gd name="T7" fmla="*/ 65 h 66"/>
                <a:gd name="T8" fmla="*/ 20 w 1587"/>
                <a:gd name="T9" fmla="*/ 64 h 66"/>
                <a:gd name="T10" fmla="*/ 14 w 1587"/>
                <a:gd name="T11" fmla="*/ 61 h 66"/>
                <a:gd name="T12" fmla="*/ 10 w 1587"/>
                <a:gd name="T13" fmla="*/ 57 h 66"/>
                <a:gd name="T14" fmla="*/ 6 w 1587"/>
                <a:gd name="T15" fmla="*/ 52 h 66"/>
                <a:gd name="T16" fmla="*/ 3 w 1587"/>
                <a:gd name="T17" fmla="*/ 47 h 66"/>
                <a:gd name="T18" fmla="*/ 1 w 1587"/>
                <a:gd name="T19" fmla="*/ 41 h 66"/>
                <a:gd name="T20" fmla="*/ 0 w 1587"/>
                <a:gd name="T21" fmla="*/ 33 h 66"/>
                <a:gd name="T22" fmla="*/ 0 w 1587"/>
                <a:gd name="T23" fmla="*/ 33 h 66"/>
                <a:gd name="T24" fmla="*/ 1 w 1587"/>
                <a:gd name="T25" fmla="*/ 27 h 66"/>
                <a:gd name="T26" fmla="*/ 3 w 1587"/>
                <a:gd name="T27" fmla="*/ 21 h 66"/>
                <a:gd name="T28" fmla="*/ 6 w 1587"/>
                <a:gd name="T29" fmla="*/ 15 h 66"/>
                <a:gd name="T30" fmla="*/ 10 w 1587"/>
                <a:gd name="T31" fmla="*/ 11 h 66"/>
                <a:gd name="T32" fmla="*/ 14 w 1587"/>
                <a:gd name="T33" fmla="*/ 6 h 66"/>
                <a:gd name="T34" fmla="*/ 20 w 1587"/>
                <a:gd name="T35" fmla="*/ 3 h 66"/>
                <a:gd name="T36" fmla="*/ 26 w 1587"/>
                <a:gd name="T37" fmla="*/ 1 h 66"/>
                <a:gd name="T38" fmla="*/ 33 w 1587"/>
                <a:gd name="T39" fmla="*/ 0 h 66"/>
                <a:gd name="T40" fmla="*/ 1554 w 1587"/>
                <a:gd name="T41" fmla="*/ 0 h 66"/>
                <a:gd name="T42" fmla="*/ 1554 w 1587"/>
                <a:gd name="T43" fmla="*/ 0 h 66"/>
                <a:gd name="T44" fmla="*/ 1560 w 1587"/>
                <a:gd name="T45" fmla="*/ 1 h 66"/>
                <a:gd name="T46" fmla="*/ 1566 w 1587"/>
                <a:gd name="T47" fmla="*/ 3 h 66"/>
                <a:gd name="T48" fmla="*/ 1573 w 1587"/>
                <a:gd name="T49" fmla="*/ 6 h 66"/>
                <a:gd name="T50" fmla="*/ 1578 w 1587"/>
                <a:gd name="T51" fmla="*/ 11 h 66"/>
                <a:gd name="T52" fmla="*/ 1582 w 1587"/>
                <a:gd name="T53" fmla="*/ 15 h 66"/>
                <a:gd name="T54" fmla="*/ 1584 w 1587"/>
                <a:gd name="T55" fmla="*/ 21 h 66"/>
                <a:gd name="T56" fmla="*/ 1586 w 1587"/>
                <a:gd name="T57" fmla="*/ 27 h 66"/>
                <a:gd name="T58" fmla="*/ 1587 w 1587"/>
                <a:gd name="T59" fmla="*/ 33 h 66"/>
                <a:gd name="T60" fmla="*/ 1587 w 1587"/>
                <a:gd name="T61" fmla="*/ 33 h 66"/>
                <a:gd name="T62" fmla="*/ 1586 w 1587"/>
                <a:gd name="T63" fmla="*/ 41 h 66"/>
                <a:gd name="T64" fmla="*/ 1584 w 1587"/>
                <a:gd name="T65" fmla="*/ 47 h 66"/>
                <a:gd name="T66" fmla="*/ 1582 w 1587"/>
                <a:gd name="T67" fmla="*/ 52 h 66"/>
                <a:gd name="T68" fmla="*/ 1578 w 1587"/>
                <a:gd name="T69" fmla="*/ 57 h 66"/>
                <a:gd name="T70" fmla="*/ 1573 w 1587"/>
                <a:gd name="T71" fmla="*/ 61 h 66"/>
                <a:gd name="T72" fmla="*/ 1566 w 1587"/>
                <a:gd name="T73" fmla="*/ 64 h 66"/>
                <a:gd name="T74" fmla="*/ 1560 w 1587"/>
                <a:gd name="T75" fmla="*/ 65 h 66"/>
                <a:gd name="T76" fmla="*/ 1554 w 1587"/>
                <a:gd name="T77" fmla="*/ 66 h 66"/>
                <a:gd name="T78" fmla="*/ 1554 w 1587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87" h="66">
                  <a:moveTo>
                    <a:pt x="1554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6" y="65"/>
                  </a:lnTo>
                  <a:lnTo>
                    <a:pt x="20" y="64"/>
                  </a:lnTo>
                  <a:lnTo>
                    <a:pt x="14" y="61"/>
                  </a:lnTo>
                  <a:lnTo>
                    <a:pt x="10" y="57"/>
                  </a:lnTo>
                  <a:lnTo>
                    <a:pt x="6" y="52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60" y="1"/>
                  </a:lnTo>
                  <a:lnTo>
                    <a:pt x="1566" y="3"/>
                  </a:lnTo>
                  <a:lnTo>
                    <a:pt x="1573" y="6"/>
                  </a:lnTo>
                  <a:lnTo>
                    <a:pt x="1578" y="11"/>
                  </a:lnTo>
                  <a:lnTo>
                    <a:pt x="1582" y="15"/>
                  </a:lnTo>
                  <a:lnTo>
                    <a:pt x="1584" y="21"/>
                  </a:lnTo>
                  <a:lnTo>
                    <a:pt x="1586" y="27"/>
                  </a:lnTo>
                  <a:lnTo>
                    <a:pt x="1587" y="33"/>
                  </a:lnTo>
                  <a:lnTo>
                    <a:pt x="1587" y="33"/>
                  </a:lnTo>
                  <a:lnTo>
                    <a:pt x="1586" y="41"/>
                  </a:lnTo>
                  <a:lnTo>
                    <a:pt x="1584" y="47"/>
                  </a:lnTo>
                  <a:lnTo>
                    <a:pt x="1582" y="52"/>
                  </a:lnTo>
                  <a:lnTo>
                    <a:pt x="1578" y="57"/>
                  </a:lnTo>
                  <a:lnTo>
                    <a:pt x="1573" y="61"/>
                  </a:lnTo>
                  <a:lnTo>
                    <a:pt x="1566" y="64"/>
                  </a:lnTo>
                  <a:lnTo>
                    <a:pt x="1560" y="65"/>
                  </a:lnTo>
                  <a:lnTo>
                    <a:pt x="1554" y="66"/>
                  </a:lnTo>
                  <a:lnTo>
                    <a:pt x="155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30">
              <a:extLst>
                <a:ext uri="{FF2B5EF4-FFF2-40B4-BE49-F238E27FC236}">
                  <a16:creationId xmlns:a16="http://schemas.microsoft.com/office/drawing/2014/main" id="{AA46FDFC-468E-4D5F-872F-151B83F93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70988" y="3879851"/>
              <a:ext cx="60325" cy="88900"/>
            </a:xfrm>
            <a:custGeom>
              <a:avLst/>
              <a:gdLst>
                <a:gd name="T0" fmla="*/ 232 w 265"/>
                <a:gd name="T1" fmla="*/ 396 h 396"/>
                <a:gd name="T2" fmla="*/ 33 w 265"/>
                <a:gd name="T3" fmla="*/ 396 h 396"/>
                <a:gd name="T4" fmla="*/ 33 w 265"/>
                <a:gd name="T5" fmla="*/ 396 h 396"/>
                <a:gd name="T6" fmla="*/ 27 w 265"/>
                <a:gd name="T7" fmla="*/ 395 h 396"/>
                <a:gd name="T8" fmla="*/ 20 w 265"/>
                <a:gd name="T9" fmla="*/ 394 h 396"/>
                <a:gd name="T10" fmla="*/ 14 w 265"/>
                <a:gd name="T11" fmla="*/ 391 h 396"/>
                <a:gd name="T12" fmla="*/ 10 w 265"/>
                <a:gd name="T13" fmla="*/ 387 h 396"/>
                <a:gd name="T14" fmla="*/ 6 w 265"/>
                <a:gd name="T15" fmla="*/ 382 h 396"/>
                <a:gd name="T16" fmla="*/ 3 w 265"/>
                <a:gd name="T17" fmla="*/ 377 h 396"/>
                <a:gd name="T18" fmla="*/ 1 w 265"/>
                <a:gd name="T19" fmla="*/ 371 h 396"/>
                <a:gd name="T20" fmla="*/ 0 w 265"/>
                <a:gd name="T21" fmla="*/ 363 h 396"/>
                <a:gd name="T22" fmla="*/ 0 w 265"/>
                <a:gd name="T23" fmla="*/ 33 h 396"/>
                <a:gd name="T24" fmla="*/ 0 w 265"/>
                <a:gd name="T25" fmla="*/ 33 h 396"/>
                <a:gd name="T26" fmla="*/ 1 w 265"/>
                <a:gd name="T27" fmla="*/ 26 h 396"/>
                <a:gd name="T28" fmla="*/ 3 w 265"/>
                <a:gd name="T29" fmla="*/ 20 h 396"/>
                <a:gd name="T30" fmla="*/ 6 w 265"/>
                <a:gd name="T31" fmla="*/ 14 h 396"/>
                <a:gd name="T32" fmla="*/ 10 w 265"/>
                <a:gd name="T33" fmla="*/ 9 h 396"/>
                <a:gd name="T34" fmla="*/ 14 w 265"/>
                <a:gd name="T35" fmla="*/ 5 h 396"/>
                <a:gd name="T36" fmla="*/ 20 w 265"/>
                <a:gd name="T37" fmla="*/ 2 h 396"/>
                <a:gd name="T38" fmla="*/ 27 w 265"/>
                <a:gd name="T39" fmla="*/ 0 h 396"/>
                <a:gd name="T40" fmla="*/ 33 w 265"/>
                <a:gd name="T41" fmla="*/ 0 h 396"/>
                <a:gd name="T42" fmla="*/ 232 w 265"/>
                <a:gd name="T43" fmla="*/ 0 h 396"/>
                <a:gd name="T44" fmla="*/ 232 w 265"/>
                <a:gd name="T45" fmla="*/ 0 h 396"/>
                <a:gd name="T46" fmla="*/ 238 w 265"/>
                <a:gd name="T47" fmla="*/ 0 h 396"/>
                <a:gd name="T48" fmla="*/ 244 w 265"/>
                <a:gd name="T49" fmla="*/ 2 h 396"/>
                <a:gd name="T50" fmla="*/ 250 w 265"/>
                <a:gd name="T51" fmla="*/ 5 h 396"/>
                <a:gd name="T52" fmla="*/ 254 w 265"/>
                <a:gd name="T53" fmla="*/ 9 h 396"/>
                <a:gd name="T54" fmla="*/ 258 w 265"/>
                <a:gd name="T55" fmla="*/ 14 h 396"/>
                <a:gd name="T56" fmla="*/ 262 w 265"/>
                <a:gd name="T57" fmla="*/ 20 h 396"/>
                <a:gd name="T58" fmla="*/ 264 w 265"/>
                <a:gd name="T59" fmla="*/ 26 h 396"/>
                <a:gd name="T60" fmla="*/ 265 w 265"/>
                <a:gd name="T61" fmla="*/ 33 h 396"/>
                <a:gd name="T62" fmla="*/ 265 w 265"/>
                <a:gd name="T63" fmla="*/ 363 h 396"/>
                <a:gd name="T64" fmla="*/ 265 w 265"/>
                <a:gd name="T65" fmla="*/ 363 h 396"/>
                <a:gd name="T66" fmla="*/ 264 w 265"/>
                <a:gd name="T67" fmla="*/ 371 h 396"/>
                <a:gd name="T68" fmla="*/ 262 w 265"/>
                <a:gd name="T69" fmla="*/ 377 h 396"/>
                <a:gd name="T70" fmla="*/ 258 w 265"/>
                <a:gd name="T71" fmla="*/ 382 h 396"/>
                <a:gd name="T72" fmla="*/ 254 w 265"/>
                <a:gd name="T73" fmla="*/ 387 h 396"/>
                <a:gd name="T74" fmla="*/ 250 w 265"/>
                <a:gd name="T75" fmla="*/ 391 h 396"/>
                <a:gd name="T76" fmla="*/ 244 w 265"/>
                <a:gd name="T77" fmla="*/ 394 h 396"/>
                <a:gd name="T78" fmla="*/ 238 w 265"/>
                <a:gd name="T79" fmla="*/ 395 h 396"/>
                <a:gd name="T80" fmla="*/ 232 w 265"/>
                <a:gd name="T81" fmla="*/ 396 h 396"/>
                <a:gd name="T82" fmla="*/ 232 w 265"/>
                <a:gd name="T83" fmla="*/ 396 h 396"/>
                <a:gd name="T84" fmla="*/ 66 w 265"/>
                <a:gd name="T85" fmla="*/ 330 h 396"/>
                <a:gd name="T86" fmla="*/ 198 w 265"/>
                <a:gd name="T87" fmla="*/ 330 h 396"/>
                <a:gd name="T88" fmla="*/ 198 w 265"/>
                <a:gd name="T89" fmla="*/ 66 h 396"/>
                <a:gd name="T90" fmla="*/ 66 w 265"/>
                <a:gd name="T91" fmla="*/ 66 h 396"/>
                <a:gd name="T92" fmla="*/ 66 w 265"/>
                <a:gd name="T93" fmla="*/ 33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96">
                  <a:moveTo>
                    <a:pt x="232" y="396"/>
                  </a:moveTo>
                  <a:lnTo>
                    <a:pt x="33" y="396"/>
                  </a:lnTo>
                  <a:lnTo>
                    <a:pt x="33" y="396"/>
                  </a:lnTo>
                  <a:lnTo>
                    <a:pt x="27" y="395"/>
                  </a:lnTo>
                  <a:lnTo>
                    <a:pt x="20" y="394"/>
                  </a:lnTo>
                  <a:lnTo>
                    <a:pt x="14" y="391"/>
                  </a:lnTo>
                  <a:lnTo>
                    <a:pt x="10" y="387"/>
                  </a:lnTo>
                  <a:lnTo>
                    <a:pt x="6" y="382"/>
                  </a:lnTo>
                  <a:lnTo>
                    <a:pt x="3" y="377"/>
                  </a:lnTo>
                  <a:lnTo>
                    <a:pt x="1" y="371"/>
                  </a:lnTo>
                  <a:lnTo>
                    <a:pt x="0" y="36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4" y="2"/>
                  </a:lnTo>
                  <a:lnTo>
                    <a:pt x="250" y="5"/>
                  </a:lnTo>
                  <a:lnTo>
                    <a:pt x="254" y="9"/>
                  </a:lnTo>
                  <a:lnTo>
                    <a:pt x="258" y="14"/>
                  </a:lnTo>
                  <a:lnTo>
                    <a:pt x="262" y="20"/>
                  </a:lnTo>
                  <a:lnTo>
                    <a:pt x="264" y="26"/>
                  </a:lnTo>
                  <a:lnTo>
                    <a:pt x="265" y="33"/>
                  </a:lnTo>
                  <a:lnTo>
                    <a:pt x="265" y="363"/>
                  </a:lnTo>
                  <a:lnTo>
                    <a:pt x="265" y="363"/>
                  </a:lnTo>
                  <a:lnTo>
                    <a:pt x="264" y="371"/>
                  </a:lnTo>
                  <a:lnTo>
                    <a:pt x="262" y="377"/>
                  </a:lnTo>
                  <a:lnTo>
                    <a:pt x="258" y="382"/>
                  </a:lnTo>
                  <a:lnTo>
                    <a:pt x="254" y="387"/>
                  </a:lnTo>
                  <a:lnTo>
                    <a:pt x="250" y="391"/>
                  </a:lnTo>
                  <a:lnTo>
                    <a:pt x="244" y="394"/>
                  </a:lnTo>
                  <a:lnTo>
                    <a:pt x="238" y="395"/>
                  </a:lnTo>
                  <a:lnTo>
                    <a:pt x="232" y="396"/>
                  </a:lnTo>
                  <a:lnTo>
                    <a:pt x="232" y="396"/>
                  </a:lnTo>
                  <a:close/>
                  <a:moveTo>
                    <a:pt x="66" y="330"/>
                  </a:moveTo>
                  <a:lnTo>
                    <a:pt x="198" y="330"/>
                  </a:lnTo>
                  <a:lnTo>
                    <a:pt x="198" y="66"/>
                  </a:lnTo>
                  <a:lnTo>
                    <a:pt x="66" y="66"/>
                  </a:lnTo>
                  <a:lnTo>
                    <a:pt x="6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31">
              <a:extLst>
                <a:ext uri="{FF2B5EF4-FFF2-40B4-BE49-F238E27FC236}">
                  <a16:creationId xmlns:a16="http://schemas.microsoft.com/office/drawing/2014/main" id="{FC066D8F-619C-4B1C-BF57-6222C77A0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9888" y="3803651"/>
              <a:ext cx="60325" cy="165100"/>
            </a:xfrm>
            <a:custGeom>
              <a:avLst/>
              <a:gdLst>
                <a:gd name="T0" fmla="*/ 231 w 264"/>
                <a:gd name="T1" fmla="*/ 727 h 727"/>
                <a:gd name="T2" fmla="*/ 33 w 264"/>
                <a:gd name="T3" fmla="*/ 727 h 727"/>
                <a:gd name="T4" fmla="*/ 33 w 264"/>
                <a:gd name="T5" fmla="*/ 727 h 727"/>
                <a:gd name="T6" fmla="*/ 26 w 264"/>
                <a:gd name="T7" fmla="*/ 726 h 727"/>
                <a:gd name="T8" fmla="*/ 20 w 264"/>
                <a:gd name="T9" fmla="*/ 725 h 727"/>
                <a:gd name="T10" fmla="*/ 15 w 264"/>
                <a:gd name="T11" fmla="*/ 722 h 727"/>
                <a:gd name="T12" fmla="*/ 9 w 264"/>
                <a:gd name="T13" fmla="*/ 718 h 727"/>
                <a:gd name="T14" fmla="*/ 5 w 264"/>
                <a:gd name="T15" fmla="*/ 713 h 727"/>
                <a:gd name="T16" fmla="*/ 2 w 264"/>
                <a:gd name="T17" fmla="*/ 708 h 727"/>
                <a:gd name="T18" fmla="*/ 0 w 264"/>
                <a:gd name="T19" fmla="*/ 702 h 727"/>
                <a:gd name="T20" fmla="*/ 0 w 264"/>
                <a:gd name="T21" fmla="*/ 694 h 727"/>
                <a:gd name="T22" fmla="*/ 0 w 264"/>
                <a:gd name="T23" fmla="*/ 33 h 727"/>
                <a:gd name="T24" fmla="*/ 0 w 264"/>
                <a:gd name="T25" fmla="*/ 33 h 727"/>
                <a:gd name="T26" fmla="*/ 0 w 264"/>
                <a:gd name="T27" fmla="*/ 27 h 727"/>
                <a:gd name="T28" fmla="*/ 2 w 264"/>
                <a:gd name="T29" fmla="*/ 20 h 727"/>
                <a:gd name="T30" fmla="*/ 5 w 264"/>
                <a:gd name="T31" fmla="*/ 14 h 727"/>
                <a:gd name="T32" fmla="*/ 9 w 264"/>
                <a:gd name="T33" fmla="*/ 9 h 727"/>
                <a:gd name="T34" fmla="*/ 15 w 264"/>
                <a:gd name="T35" fmla="*/ 6 h 727"/>
                <a:gd name="T36" fmla="*/ 20 w 264"/>
                <a:gd name="T37" fmla="*/ 3 h 727"/>
                <a:gd name="T38" fmla="*/ 26 w 264"/>
                <a:gd name="T39" fmla="*/ 1 h 727"/>
                <a:gd name="T40" fmla="*/ 33 w 264"/>
                <a:gd name="T41" fmla="*/ 0 h 727"/>
                <a:gd name="T42" fmla="*/ 231 w 264"/>
                <a:gd name="T43" fmla="*/ 0 h 727"/>
                <a:gd name="T44" fmla="*/ 231 w 264"/>
                <a:gd name="T45" fmla="*/ 0 h 727"/>
                <a:gd name="T46" fmla="*/ 238 w 264"/>
                <a:gd name="T47" fmla="*/ 1 h 727"/>
                <a:gd name="T48" fmla="*/ 244 w 264"/>
                <a:gd name="T49" fmla="*/ 3 h 727"/>
                <a:gd name="T50" fmla="*/ 250 w 264"/>
                <a:gd name="T51" fmla="*/ 6 h 727"/>
                <a:gd name="T52" fmla="*/ 255 w 264"/>
                <a:gd name="T53" fmla="*/ 9 h 727"/>
                <a:gd name="T54" fmla="*/ 259 w 264"/>
                <a:gd name="T55" fmla="*/ 14 h 727"/>
                <a:gd name="T56" fmla="*/ 262 w 264"/>
                <a:gd name="T57" fmla="*/ 20 h 727"/>
                <a:gd name="T58" fmla="*/ 264 w 264"/>
                <a:gd name="T59" fmla="*/ 27 h 727"/>
                <a:gd name="T60" fmla="*/ 264 w 264"/>
                <a:gd name="T61" fmla="*/ 33 h 727"/>
                <a:gd name="T62" fmla="*/ 264 w 264"/>
                <a:gd name="T63" fmla="*/ 694 h 727"/>
                <a:gd name="T64" fmla="*/ 264 w 264"/>
                <a:gd name="T65" fmla="*/ 694 h 727"/>
                <a:gd name="T66" fmla="*/ 264 w 264"/>
                <a:gd name="T67" fmla="*/ 702 h 727"/>
                <a:gd name="T68" fmla="*/ 262 w 264"/>
                <a:gd name="T69" fmla="*/ 708 h 727"/>
                <a:gd name="T70" fmla="*/ 259 w 264"/>
                <a:gd name="T71" fmla="*/ 713 h 727"/>
                <a:gd name="T72" fmla="*/ 255 w 264"/>
                <a:gd name="T73" fmla="*/ 718 h 727"/>
                <a:gd name="T74" fmla="*/ 250 w 264"/>
                <a:gd name="T75" fmla="*/ 722 h 727"/>
                <a:gd name="T76" fmla="*/ 244 w 264"/>
                <a:gd name="T77" fmla="*/ 725 h 727"/>
                <a:gd name="T78" fmla="*/ 238 w 264"/>
                <a:gd name="T79" fmla="*/ 726 h 727"/>
                <a:gd name="T80" fmla="*/ 231 w 264"/>
                <a:gd name="T81" fmla="*/ 727 h 727"/>
                <a:gd name="T82" fmla="*/ 231 w 264"/>
                <a:gd name="T83" fmla="*/ 727 h 727"/>
                <a:gd name="T84" fmla="*/ 66 w 264"/>
                <a:gd name="T85" fmla="*/ 661 h 727"/>
                <a:gd name="T86" fmla="*/ 198 w 264"/>
                <a:gd name="T87" fmla="*/ 661 h 727"/>
                <a:gd name="T88" fmla="*/ 198 w 264"/>
                <a:gd name="T89" fmla="*/ 66 h 727"/>
                <a:gd name="T90" fmla="*/ 66 w 264"/>
                <a:gd name="T91" fmla="*/ 66 h 727"/>
                <a:gd name="T92" fmla="*/ 66 w 264"/>
                <a:gd name="T93" fmla="*/ 66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4" h="727">
                  <a:moveTo>
                    <a:pt x="231" y="727"/>
                  </a:moveTo>
                  <a:lnTo>
                    <a:pt x="33" y="727"/>
                  </a:lnTo>
                  <a:lnTo>
                    <a:pt x="33" y="727"/>
                  </a:lnTo>
                  <a:lnTo>
                    <a:pt x="26" y="726"/>
                  </a:lnTo>
                  <a:lnTo>
                    <a:pt x="20" y="725"/>
                  </a:lnTo>
                  <a:lnTo>
                    <a:pt x="15" y="722"/>
                  </a:lnTo>
                  <a:lnTo>
                    <a:pt x="9" y="718"/>
                  </a:lnTo>
                  <a:lnTo>
                    <a:pt x="5" y="713"/>
                  </a:lnTo>
                  <a:lnTo>
                    <a:pt x="2" y="708"/>
                  </a:lnTo>
                  <a:lnTo>
                    <a:pt x="0" y="702"/>
                  </a:lnTo>
                  <a:lnTo>
                    <a:pt x="0" y="69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1"/>
                  </a:lnTo>
                  <a:lnTo>
                    <a:pt x="244" y="3"/>
                  </a:lnTo>
                  <a:lnTo>
                    <a:pt x="250" y="6"/>
                  </a:lnTo>
                  <a:lnTo>
                    <a:pt x="255" y="9"/>
                  </a:lnTo>
                  <a:lnTo>
                    <a:pt x="259" y="14"/>
                  </a:lnTo>
                  <a:lnTo>
                    <a:pt x="262" y="20"/>
                  </a:lnTo>
                  <a:lnTo>
                    <a:pt x="264" y="27"/>
                  </a:lnTo>
                  <a:lnTo>
                    <a:pt x="264" y="33"/>
                  </a:lnTo>
                  <a:lnTo>
                    <a:pt x="264" y="694"/>
                  </a:lnTo>
                  <a:lnTo>
                    <a:pt x="264" y="694"/>
                  </a:lnTo>
                  <a:lnTo>
                    <a:pt x="264" y="702"/>
                  </a:lnTo>
                  <a:lnTo>
                    <a:pt x="262" y="708"/>
                  </a:lnTo>
                  <a:lnTo>
                    <a:pt x="259" y="713"/>
                  </a:lnTo>
                  <a:lnTo>
                    <a:pt x="255" y="718"/>
                  </a:lnTo>
                  <a:lnTo>
                    <a:pt x="250" y="722"/>
                  </a:lnTo>
                  <a:lnTo>
                    <a:pt x="244" y="725"/>
                  </a:lnTo>
                  <a:lnTo>
                    <a:pt x="238" y="726"/>
                  </a:lnTo>
                  <a:lnTo>
                    <a:pt x="231" y="727"/>
                  </a:lnTo>
                  <a:lnTo>
                    <a:pt x="231" y="727"/>
                  </a:lnTo>
                  <a:close/>
                  <a:moveTo>
                    <a:pt x="66" y="661"/>
                  </a:moveTo>
                  <a:lnTo>
                    <a:pt x="198" y="661"/>
                  </a:lnTo>
                  <a:lnTo>
                    <a:pt x="198" y="66"/>
                  </a:lnTo>
                  <a:lnTo>
                    <a:pt x="66" y="66"/>
                  </a:lnTo>
                  <a:lnTo>
                    <a:pt x="66" y="6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32">
              <a:extLst>
                <a:ext uri="{FF2B5EF4-FFF2-40B4-BE49-F238E27FC236}">
                  <a16:creationId xmlns:a16="http://schemas.microsoft.com/office/drawing/2014/main" id="{6420E368-FD8C-4AED-AB65-5C16B01BC2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0375" y="3833813"/>
              <a:ext cx="60325" cy="134938"/>
            </a:xfrm>
            <a:custGeom>
              <a:avLst/>
              <a:gdLst>
                <a:gd name="T0" fmla="*/ 232 w 265"/>
                <a:gd name="T1" fmla="*/ 595 h 595"/>
                <a:gd name="T2" fmla="*/ 34 w 265"/>
                <a:gd name="T3" fmla="*/ 595 h 595"/>
                <a:gd name="T4" fmla="*/ 34 w 265"/>
                <a:gd name="T5" fmla="*/ 595 h 595"/>
                <a:gd name="T6" fmla="*/ 27 w 265"/>
                <a:gd name="T7" fmla="*/ 594 h 595"/>
                <a:gd name="T8" fmla="*/ 21 w 265"/>
                <a:gd name="T9" fmla="*/ 593 h 595"/>
                <a:gd name="T10" fmla="*/ 15 w 265"/>
                <a:gd name="T11" fmla="*/ 590 h 595"/>
                <a:gd name="T12" fmla="*/ 10 w 265"/>
                <a:gd name="T13" fmla="*/ 586 h 595"/>
                <a:gd name="T14" fmla="*/ 7 w 265"/>
                <a:gd name="T15" fmla="*/ 581 h 595"/>
                <a:gd name="T16" fmla="*/ 4 w 265"/>
                <a:gd name="T17" fmla="*/ 576 h 595"/>
                <a:gd name="T18" fmla="*/ 2 w 265"/>
                <a:gd name="T19" fmla="*/ 570 h 595"/>
                <a:gd name="T20" fmla="*/ 0 w 265"/>
                <a:gd name="T21" fmla="*/ 562 h 595"/>
                <a:gd name="T22" fmla="*/ 0 w 265"/>
                <a:gd name="T23" fmla="*/ 33 h 595"/>
                <a:gd name="T24" fmla="*/ 0 w 265"/>
                <a:gd name="T25" fmla="*/ 33 h 595"/>
                <a:gd name="T26" fmla="*/ 2 w 265"/>
                <a:gd name="T27" fmla="*/ 26 h 595"/>
                <a:gd name="T28" fmla="*/ 4 w 265"/>
                <a:gd name="T29" fmla="*/ 20 h 595"/>
                <a:gd name="T30" fmla="*/ 7 w 265"/>
                <a:gd name="T31" fmla="*/ 15 h 595"/>
                <a:gd name="T32" fmla="*/ 10 w 265"/>
                <a:gd name="T33" fmla="*/ 9 h 595"/>
                <a:gd name="T34" fmla="*/ 15 w 265"/>
                <a:gd name="T35" fmla="*/ 5 h 595"/>
                <a:gd name="T36" fmla="*/ 21 w 265"/>
                <a:gd name="T37" fmla="*/ 2 h 595"/>
                <a:gd name="T38" fmla="*/ 27 w 265"/>
                <a:gd name="T39" fmla="*/ 1 h 595"/>
                <a:gd name="T40" fmla="*/ 34 w 265"/>
                <a:gd name="T41" fmla="*/ 0 h 595"/>
                <a:gd name="T42" fmla="*/ 232 w 265"/>
                <a:gd name="T43" fmla="*/ 0 h 595"/>
                <a:gd name="T44" fmla="*/ 232 w 265"/>
                <a:gd name="T45" fmla="*/ 0 h 595"/>
                <a:gd name="T46" fmla="*/ 239 w 265"/>
                <a:gd name="T47" fmla="*/ 1 h 595"/>
                <a:gd name="T48" fmla="*/ 245 w 265"/>
                <a:gd name="T49" fmla="*/ 2 h 595"/>
                <a:gd name="T50" fmla="*/ 251 w 265"/>
                <a:gd name="T51" fmla="*/ 5 h 595"/>
                <a:gd name="T52" fmla="*/ 255 w 265"/>
                <a:gd name="T53" fmla="*/ 9 h 595"/>
                <a:gd name="T54" fmla="*/ 259 w 265"/>
                <a:gd name="T55" fmla="*/ 15 h 595"/>
                <a:gd name="T56" fmla="*/ 262 w 265"/>
                <a:gd name="T57" fmla="*/ 20 h 595"/>
                <a:gd name="T58" fmla="*/ 264 w 265"/>
                <a:gd name="T59" fmla="*/ 26 h 595"/>
                <a:gd name="T60" fmla="*/ 265 w 265"/>
                <a:gd name="T61" fmla="*/ 33 h 595"/>
                <a:gd name="T62" fmla="*/ 265 w 265"/>
                <a:gd name="T63" fmla="*/ 562 h 595"/>
                <a:gd name="T64" fmla="*/ 265 w 265"/>
                <a:gd name="T65" fmla="*/ 562 h 595"/>
                <a:gd name="T66" fmla="*/ 264 w 265"/>
                <a:gd name="T67" fmla="*/ 570 h 595"/>
                <a:gd name="T68" fmla="*/ 262 w 265"/>
                <a:gd name="T69" fmla="*/ 576 h 595"/>
                <a:gd name="T70" fmla="*/ 259 w 265"/>
                <a:gd name="T71" fmla="*/ 581 h 595"/>
                <a:gd name="T72" fmla="*/ 255 w 265"/>
                <a:gd name="T73" fmla="*/ 586 h 595"/>
                <a:gd name="T74" fmla="*/ 251 w 265"/>
                <a:gd name="T75" fmla="*/ 590 h 595"/>
                <a:gd name="T76" fmla="*/ 245 w 265"/>
                <a:gd name="T77" fmla="*/ 593 h 595"/>
                <a:gd name="T78" fmla="*/ 239 w 265"/>
                <a:gd name="T79" fmla="*/ 594 h 595"/>
                <a:gd name="T80" fmla="*/ 232 w 265"/>
                <a:gd name="T81" fmla="*/ 595 h 595"/>
                <a:gd name="T82" fmla="*/ 232 w 265"/>
                <a:gd name="T83" fmla="*/ 595 h 595"/>
                <a:gd name="T84" fmla="*/ 67 w 265"/>
                <a:gd name="T85" fmla="*/ 529 h 595"/>
                <a:gd name="T86" fmla="*/ 199 w 265"/>
                <a:gd name="T87" fmla="*/ 529 h 595"/>
                <a:gd name="T88" fmla="*/ 199 w 265"/>
                <a:gd name="T89" fmla="*/ 66 h 595"/>
                <a:gd name="T90" fmla="*/ 67 w 265"/>
                <a:gd name="T91" fmla="*/ 66 h 595"/>
                <a:gd name="T92" fmla="*/ 67 w 265"/>
                <a:gd name="T93" fmla="*/ 52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595">
                  <a:moveTo>
                    <a:pt x="232" y="595"/>
                  </a:moveTo>
                  <a:lnTo>
                    <a:pt x="34" y="595"/>
                  </a:lnTo>
                  <a:lnTo>
                    <a:pt x="34" y="595"/>
                  </a:lnTo>
                  <a:lnTo>
                    <a:pt x="27" y="594"/>
                  </a:lnTo>
                  <a:lnTo>
                    <a:pt x="21" y="593"/>
                  </a:lnTo>
                  <a:lnTo>
                    <a:pt x="15" y="590"/>
                  </a:lnTo>
                  <a:lnTo>
                    <a:pt x="10" y="586"/>
                  </a:lnTo>
                  <a:lnTo>
                    <a:pt x="7" y="581"/>
                  </a:lnTo>
                  <a:lnTo>
                    <a:pt x="4" y="576"/>
                  </a:lnTo>
                  <a:lnTo>
                    <a:pt x="2" y="570"/>
                  </a:lnTo>
                  <a:lnTo>
                    <a:pt x="0" y="56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7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9" y="1"/>
                  </a:lnTo>
                  <a:lnTo>
                    <a:pt x="245" y="2"/>
                  </a:lnTo>
                  <a:lnTo>
                    <a:pt x="251" y="5"/>
                  </a:lnTo>
                  <a:lnTo>
                    <a:pt x="255" y="9"/>
                  </a:lnTo>
                  <a:lnTo>
                    <a:pt x="259" y="15"/>
                  </a:lnTo>
                  <a:lnTo>
                    <a:pt x="262" y="20"/>
                  </a:lnTo>
                  <a:lnTo>
                    <a:pt x="264" y="26"/>
                  </a:lnTo>
                  <a:lnTo>
                    <a:pt x="265" y="33"/>
                  </a:lnTo>
                  <a:lnTo>
                    <a:pt x="265" y="562"/>
                  </a:lnTo>
                  <a:lnTo>
                    <a:pt x="265" y="562"/>
                  </a:lnTo>
                  <a:lnTo>
                    <a:pt x="264" y="570"/>
                  </a:lnTo>
                  <a:lnTo>
                    <a:pt x="262" y="576"/>
                  </a:lnTo>
                  <a:lnTo>
                    <a:pt x="259" y="581"/>
                  </a:lnTo>
                  <a:lnTo>
                    <a:pt x="255" y="586"/>
                  </a:lnTo>
                  <a:lnTo>
                    <a:pt x="251" y="590"/>
                  </a:lnTo>
                  <a:lnTo>
                    <a:pt x="245" y="593"/>
                  </a:lnTo>
                  <a:lnTo>
                    <a:pt x="239" y="594"/>
                  </a:lnTo>
                  <a:lnTo>
                    <a:pt x="232" y="595"/>
                  </a:lnTo>
                  <a:lnTo>
                    <a:pt x="232" y="595"/>
                  </a:lnTo>
                  <a:close/>
                  <a:moveTo>
                    <a:pt x="67" y="529"/>
                  </a:moveTo>
                  <a:lnTo>
                    <a:pt x="199" y="529"/>
                  </a:lnTo>
                  <a:lnTo>
                    <a:pt x="199" y="66"/>
                  </a:lnTo>
                  <a:lnTo>
                    <a:pt x="67" y="66"/>
                  </a:lnTo>
                  <a:lnTo>
                    <a:pt x="67" y="5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3">
              <a:extLst>
                <a:ext uri="{FF2B5EF4-FFF2-40B4-BE49-F238E27FC236}">
                  <a16:creationId xmlns:a16="http://schemas.microsoft.com/office/drawing/2014/main" id="{0A2FFFA1-F484-4E15-B602-D3D550F823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0863" y="3729038"/>
              <a:ext cx="60325" cy="239713"/>
            </a:xfrm>
            <a:custGeom>
              <a:avLst/>
              <a:gdLst>
                <a:gd name="T0" fmla="*/ 232 w 265"/>
                <a:gd name="T1" fmla="*/ 1058 h 1058"/>
                <a:gd name="T2" fmla="*/ 33 w 265"/>
                <a:gd name="T3" fmla="*/ 1058 h 1058"/>
                <a:gd name="T4" fmla="*/ 33 w 265"/>
                <a:gd name="T5" fmla="*/ 1058 h 1058"/>
                <a:gd name="T6" fmla="*/ 27 w 265"/>
                <a:gd name="T7" fmla="*/ 1057 h 1058"/>
                <a:gd name="T8" fmla="*/ 21 w 265"/>
                <a:gd name="T9" fmla="*/ 1056 h 1058"/>
                <a:gd name="T10" fmla="*/ 15 w 265"/>
                <a:gd name="T11" fmla="*/ 1053 h 1058"/>
                <a:gd name="T12" fmla="*/ 10 w 265"/>
                <a:gd name="T13" fmla="*/ 1049 h 1058"/>
                <a:gd name="T14" fmla="*/ 6 w 265"/>
                <a:gd name="T15" fmla="*/ 1044 h 1058"/>
                <a:gd name="T16" fmla="*/ 3 w 265"/>
                <a:gd name="T17" fmla="*/ 1039 h 1058"/>
                <a:gd name="T18" fmla="*/ 1 w 265"/>
                <a:gd name="T19" fmla="*/ 1033 h 1058"/>
                <a:gd name="T20" fmla="*/ 0 w 265"/>
                <a:gd name="T21" fmla="*/ 1025 h 1058"/>
                <a:gd name="T22" fmla="*/ 0 w 265"/>
                <a:gd name="T23" fmla="*/ 34 h 1058"/>
                <a:gd name="T24" fmla="*/ 0 w 265"/>
                <a:gd name="T25" fmla="*/ 34 h 1058"/>
                <a:gd name="T26" fmla="*/ 1 w 265"/>
                <a:gd name="T27" fmla="*/ 26 h 1058"/>
                <a:gd name="T28" fmla="*/ 3 w 265"/>
                <a:gd name="T29" fmla="*/ 20 h 1058"/>
                <a:gd name="T30" fmla="*/ 6 w 265"/>
                <a:gd name="T31" fmla="*/ 15 h 1058"/>
                <a:gd name="T32" fmla="*/ 10 w 265"/>
                <a:gd name="T33" fmla="*/ 10 h 1058"/>
                <a:gd name="T34" fmla="*/ 15 w 265"/>
                <a:gd name="T35" fmla="*/ 6 h 1058"/>
                <a:gd name="T36" fmla="*/ 21 w 265"/>
                <a:gd name="T37" fmla="*/ 3 h 1058"/>
                <a:gd name="T38" fmla="*/ 27 w 265"/>
                <a:gd name="T39" fmla="*/ 0 h 1058"/>
                <a:gd name="T40" fmla="*/ 33 w 265"/>
                <a:gd name="T41" fmla="*/ 0 h 1058"/>
                <a:gd name="T42" fmla="*/ 232 w 265"/>
                <a:gd name="T43" fmla="*/ 0 h 1058"/>
                <a:gd name="T44" fmla="*/ 232 w 265"/>
                <a:gd name="T45" fmla="*/ 0 h 1058"/>
                <a:gd name="T46" fmla="*/ 239 w 265"/>
                <a:gd name="T47" fmla="*/ 0 h 1058"/>
                <a:gd name="T48" fmla="*/ 245 w 265"/>
                <a:gd name="T49" fmla="*/ 3 h 1058"/>
                <a:gd name="T50" fmla="*/ 250 w 265"/>
                <a:gd name="T51" fmla="*/ 6 h 1058"/>
                <a:gd name="T52" fmla="*/ 255 w 265"/>
                <a:gd name="T53" fmla="*/ 10 h 1058"/>
                <a:gd name="T54" fmla="*/ 260 w 265"/>
                <a:gd name="T55" fmla="*/ 15 h 1058"/>
                <a:gd name="T56" fmla="*/ 263 w 265"/>
                <a:gd name="T57" fmla="*/ 20 h 1058"/>
                <a:gd name="T58" fmla="*/ 264 w 265"/>
                <a:gd name="T59" fmla="*/ 26 h 1058"/>
                <a:gd name="T60" fmla="*/ 265 w 265"/>
                <a:gd name="T61" fmla="*/ 34 h 1058"/>
                <a:gd name="T62" fmla="*/ 265 w 265"/>
                <a:gd name="T63" fmla="*/ 1025 h 1058"/>
                <a:gd name="T64" fmla="*/ 265 w 265"/>
                <a:gd name="T65" fmla="*/ 1025 h 1058"/>
                <a:gd name="T66" fmla="*/ 264 w 265"/>
                <a:gd name="T67" fmla="*/ 1033 h 1058"/>
                <a:gd name="T68" fmla="*/ 263 w 265"/>
                <a:gd name="T69" fmla="*/ 1039 h 1058"/>
                <a:gd name="T70" fmla="*/ 260 w 265"/>
                <a:gd name="T71" fmla="*/ 1044 h 1058"/>
                <a:gd name="T72" fmla="*/ 255 w 265"/>
                <a:gd name="T73" fmla="*/ 1049 h 1058"/>
                <a:gd name="T74" fmla="*/ 250 w 265"/>
                <a:gd name="T75" fmla="*/ 1053 h 1058"/>
                <a:gd name="T76" fmla="*/ 245 w 265"/>
                <a:gd name="T77" fmla="*/ 1056 h 1058"/>
                <a:gd name="T78" fmla="*/ 239 w 265"/>
                <a:gd name="T79" fmla="*/ 1057 h 1058"/>
                <a:gd name="T80" fmla="*/ 232 w 265"/>
                <a:gd name="T81" fmla="*/ 1058 h 1058"/>
                <a:gd name="T82" fmla="*/ 232 w 265"/>
                <a:gd name="T83" fmla="*/ 1058 h 1058"/>
                <a:gd name="T84" fmla="*/ 66 w 265"/>
                <a:gd name="T85" fmla="*/ 992 h 1058"/>
                <a:gd name="T86" fmla="*/ 199 w 265"/>
                <a:gd name="T87" fmla="*/ 992 h 1058"/>
                <a:gd name="T88" fmla="*/ 199 w 265"/>
                <a:gd name="T89" fmla="*/ 67 h 1058"/>
                <a:gd name="T90" fmla="*/ 66 w 265"/>
                <a:gd name="T91" fmla="*/ 67 h 1058"/>
                <a:gd name="T92" fmla="*/ 66 w 265"/>
                <a:gd name="T93" fmla="*/ 99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1058">
                  <a:moveTo>
                    <a:pt x="232" y="1058"/>
                  </a:moveTo>
                  <a:lnTo>
                    <a:pt x="33" y="1058"/>
                  </a:lnTo>
                  <a:lnTo>
                    <a:pt x="33" y="1058"/>
                  </a:lnTo>
                  <a:lnTo>
                    <a:pt x="27" y="1057"/>
                  </a:lnTo>
                  <a:lnTo>
                    <a:pt x="21" y="1056"/>
                  </a:lnTo>
                  <a:lnTo>
                    <a:pt x="15" y="1053"/>
                  </a:lnTo>
                  <a:lnTo>
                    <a:pt x="10" y="1049"/>
                  </a:lnTo>
                  <a:lnTo>
                    <a:pt x="6" y="1044"/>
                  </a:lnTo>
                  <a:lnTo>
                    <a:pt x="3" y="1039"/>
                  </a:lnTo>
                  <a:lnTo>
                    <a:pt x="1" y="1033"/>
                  </a:lnTo>
                  <a:lnTo>
                    <a:pt x="0" y="102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9" y="0"/>
                  </a:lnTo>
                  <a:lnTo>
                    <a:pt x="245" y="3"/>
                  </a:lnTo>
                  <a:lnTo>
                    <a:pt x="250" y="6"/>
                  </a:lnTo>
                  <a:lnTo>
                    <a:pt x="255" y="10"/>
                  </a:lnTo>
                  <a:lnTo>
                    <a:pt x="260" y="15"/>
                  </a:lnTo>
                  <a:lnTo>
                    <a:pt x="263" y="20"/>
                  </a:lnTo>
                  <a:lnTo>
                    <a:pt x="264" y="26"/>
                  </a:lnTo>
                  <a:lnTo>
                    <a:pt x="265" y="34"/>
                  </a:lnTo>
                  <a:lnTo>
                    <a:pt x="265" y="1025"/>
                  </a:lnTo>
                  <a:lnTo>
                    <a:pt x="265" y="1025"/>
                  </a:lnTo>
                  <a:lnTo>
                    <a:pt x="264" y="1033"/>
                  </a:lnTo>
                  <a:lnTo>
                    <a:pt x="263" y="1039"/>
                  </a:lnTo>
                  <a:lnTo>
                    <a:pt x="260" y="1044"/>
                  </a:lnTo>
                  <a:lnTo>
                    <a:pt x="255" y="1049"/>
                  </a:lnTo>
                  <a:lnTo>
                    <a:pt x="250" y="1053"/>
                  </a:lnTo>
                  <a:lnTo>
                    <a:pt x="245" y="1056"/>
                  </a:lnTo>
                  <a:lnTo>
                    <a:pt x="239" y="1057"/>
                  </a:lnTo>
                  <a:lnTo>
                    <a:pt x="232" y="1058"/>
                  </a:lnTo>
                  <a:lnTo>
                    <a:pt x="232" y="1058"/>
                  </a:lnTo>
                  <a:close/>
                  <a:moveTo>
                    <a:pt x="66" y="992"/>
                  </a:moveTo>
                  <a:lnTo>
                    <a:pt x="199" y="992"/>
                  </a:lnTo>
                  <a:lnTo>
                    <a:pt x="199" y="67"/>
                  </a:lnTo>
                  <a:lnTo>
                    <a:pt x="66" y="67"/>
                  </a:lnTo>
                  <a:lnTo>
                    <a:pt x="66" y="9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34">
              <a:extLst>
                <a:ext uri="{FF2B5EF4-FFF2-40B4-BE49-F238E27FC236}">
                  <a16:creationId xmlns:a16="http://schemas.microsoft.com/office/drawing/2014/main" id="{24B45FC9-CFE1-4DCB-B934-2FA83120D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77338" y="3759201"/>
              <a:ext cx="46038" cy="44450"/>
            </a:xfrm>
            <a:custGeom>
              <a:avLst/>
              <a:gdLst>
                <a:gd name="T0" fmla="*/ 99 w 199"/>
                <a:gd name="T1" fmla="*/ 199 h 199"/>
                <a:gd name="T2" fmla="*/ 80 w 199"/>
                <a:gd name="T3" fmla="*/ 197 h 199"/>
                <a:gd name="T4" fmla="*/ 61 w 199"/>
                <a:gd name="T5" fmla="*/ 191 h 199"/>
                <a:gd name="T6" fmla="*/ 43 w 199"/>
                <a:gd name="T7" fmla="*/ 182 h 199"/>
                <a:gd name="T8" fmla="*/ 29 w 199"/>
                <a:gd name="T9" fmla="*/ 170 h 199"/>
                <a:gd name="T10" fmla="*/ 17 w 199"/>
                <a:gd name="T11" fmla="*/ 155 h 199"/>
                <a:gd name="T12" fmla="*/ 8 w 199"/>
                <a:gd name="T13" fmla="*/ 139 h 199"/>
                <a:gd name="T14" fmla="*/ 2 w 199"/>
                <a:gd name="T15" fmla="*/ 120 h 199"/>
                <a:gd name="T16" fmla="*/ 0 w 199"/>
                <a:gd name="T17" fmla="*/ 99 h 199"/>
                <a:gd name="T18" fmla="*/ 1 w 199"/>
                <a:gd name="T19" fmla="*/ 89 h 199"/>
                <a:gd name="T20" fmla="*/ 4 w 199"/>
                <a:gd name="T21" fmla="*/ 70 h 199"/>
                <a:gd name="T22" fmla="*/ 12 w 199"/>
                <a:gd name="T23" fmla="*/ 53 h 199"/>
                <a:gd name="T24" fmla="*/ 23 w 199"/>
                <a:gd name="T25" fmla="*/ 36 h 199"/>
                <a:gd name="T26" fmla="*/ 36 w 199"/>
                <a:gd name="T27" fmla="*/ 23 h 199"/>
                <a:gd name="T28" fmla="*/ 52 w 199"/>
                <a:gd name="T29" fmla="*/ 12 h 199"/>
                <a:gd name="T30" fmla="*/ 70 w 199"/>
                <a:gd name="T31" fmla="*/ 5 h 199"/>
                <a:gd name="T32" fmla="*/ 89 w 199"/>
                <a:gd name="T33" fmla="*/ 1 h 199"/>
                <a:gd name="T34" fmla="*/ 99 w 199"/>
                <a:gd name="T35" fmla="*/ 0 h 199"/>
                <a:gd name="T36" fmla="*/ 119 w 199"/>
                <a:gd name="T37" fmla="*/ 2 h 199"/>
                <a:gd name="T38" fmla="*/ 137 w 199"/>
                <a:gd name="T39" fmla="*/ 8 h 199"/>
                <a:gd name="T40" fmla="*/ 155 w 199"/>
                <a:gd name="T41" fmla="*/ 18 h 199"/>
                <a:gd name="T42" fmla="*/ 170 w 199"/>
                <a:gd name="T43" fmla="*/ 30 h 199"/>
                <a:gd name="T44" fmla="*/ 181 w 199"/>
                <a:gd name="T45" fmla="*/ 44 h 199"/>
                <a:gd name="T46" fmla="*/ 190 w 199"/>
                <a:gd name="T47" fmla="*/ 61 h 199"/>
                <a:gd name="T48" fmla="*/ 196 w 199"/>
                <a:gd name="T49" fmla="*/ 80 h 199"/>
                <a:gd name="T50" fmla="*/ 199 w 199"/>
                <a:gd name="T51" fmla="*/ 99 h 199"/>
                <a:gd name="T52" fmla="*/ 198 w 199"/>
                <a:gd name="T53" fmla="*/ 110 h 199"/>
                <a:gd name="T54" fmla="*/ 194 w 199"/>
                <a:gd name="T55" fmla="*/ 129 h 199"/>
                <a:gd name="T56" fmla="*/ 186 w 199"/>
                <a:gd name="T57" fmla="*/ 147 h 199"/>
                <a:gd name="T58" fmla="*/ 176 w 199"/>
                <a:gd name="T59" fmla="*/ 162 h 199"/>
                <a:gd name="T60" fmla="*/ 162 w 199"/>
                <a:gd name="T61" fmla="*/ 176 h 199"/>
                <a:gd name="T62" fmla="*/ 147 w 199"/>
                <a:gd name="T63" fmla="*/ 187 h 199"/>
                <a:gd name="T64" fmla="*/ 128 w 199"/>
                <a:gd name="T65" fmla="*/ 195 h 199"/>
                <a:gd name="T66" fmla="*/ 110 w 199"/>
                <a:gd name="T67" fmla="*/ 199 h 199"/>
                <a:gd name="T68" fmla="*/ 99 w 199"/>
                <a:gd name="T69" fmla="*/ 199 h 199"/>
                <a:gd name="T70" fmla="*/ 99 w 199"/>
                <a:gd name="T71" fmla="*/ 66 h 199"/>
                <a:gd name="T72" fmla="*/ 87 w 199"/>
                <a:gd name="T73" fmla="*/ 69 h 199"/>
                <a:gd name="T74" fmla="*/ 75 w 199"/>
                <a:gd name="T75" fmla="*/ 77 h 199"/>
                <a:gd name="T76" fmla="*/ 69 w 199"/>
                <a:gd name="T77" fmla="*/ 87 h 199"/>
                <a:gd name="T78" fmla="*/ 66 w 199"/>
                <a:gd name="T79" fmla="*/ 99 h 199"/>
                <a:gd name="T80" fmla="*/ 67 w 199"/>
                <a:gd name="T81" fmla="*/ 107 h 199"/>
                <a:gd name="T82" fmla="*/ 72 w 199"/>
                <a:gd name="T83" fmla="*/ 118 h 199"/>
                <a:gd name="T84" fmla="*/ 81 w 199"/>
                <a:gd name="T85" fmla="*/ 127 h 199"/>
                <a:gd name="T86" fmla="*/ 93 w 199"/>
                <a:gd name="T87" fmla="*/ 132 h 199"/>
                <a:gd name="T88" fmla="*/ 99 w 199"/>
                <a:gd name="T89" fmla="*/ 132 h 199"/>
                <a:gd name="T90" fmla="*/ 112 w 199"/>
                <a:gd name="T91" fmla="*/ 130 h 199"/>
                <a:gd name="T92" fmla="*/ 123 w 199"/>
                <a:gd name="T93" fmla="*/ 123 h 199"/>
                <a:gd name="T94" fmla="*/ 129 w 199"/>
                <a:gd name="T95" fmla="*/ 113 h 199"/>
                <a:gd name="T96" fmla="*/ 132 w 199"/>
                <a:gd name="T97" fmla="*/ 99 h 199"/>
                <a:gd name="T98" fmla="*/ 131 w 199"/>
                <a:gd name="T99" fmla="*/ 93 h 199"/>
                <a:gd name="T100" fmla="*/ 126 w 199"/>
                <a:gd name="T101" fmla="*/ 81 h 199"/>
                <a:gd name="T102" fmla="*/ 118 w 199"/>
                <a:gd name="T103" fmla="*/ 72 h 199"/>
                <a:gd name="T104" fmla="*/ 105 w 199"/>
                <a:gd name="T105" fmla="*/ 67 h 199"/>
                <a:gd name="T106" fmla="*/ 99 w 199"/>
                <a:gd name="T107" fmla="*/ 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9" h="199">
                  <a:moveTo>
                    <a:pt x="99" y="199"/>
                  </a:moveTo>
                  <a:lnTo>
                    <a:pt x="99" y="199"/>
                  </a:lnTo>
                  <a:lnTo>
                    <a:pt x="89" y="199"/>
                  </a:lnTo>
                  <a:lnTo>
                    <a:pt x="80" y="197"/>
                  </a:lnTo>
                  <a:lnTo>
                    <a:pt x="70" y="195"/>
                  </a:lnTo>
                  <a:lnTo>
                    <a:pt x="61" y="191"/>
                  </a:lnTo>
                  <a:lnTo>
                    <a:pt x="52" y="187"/>
                  </a:lnTo>
                  <a:lnTo>
                    <a:pt x="43" y="182"/>
                  </a:lnTo>
                  <a:lnTo>
                    <a:pt x="36" y="176"/>
                  </a:lnTo>
                  <a:lnTo>
                    <a:pt x="29" y="170"/>
                  </a:lnTo>
                  <a:lnTo>
                    <a:pt x="23" y="162"/>
                  </a:lnTo>
                  <a:lnTo>
                    <a:pt x="17" y="155"/>
                  </a:lnTo>
                  <a:lnTo>
                    <a:pt x="12" y="147"/>
                  </a:lnTo>
                  <a:lnTo>
                    <a:pt x="8" y="139"/>
                  </a:lnTo>
                  <a:lnTo>
                    <a:pt x="4" y="129"/>
                  </a:lnTo>
                  <a:lnTo>
                    <a:pt x="2" y="120"/>
                  </a:lnTo>
                  <a:lnTo>
                    <a:pt x="1" y="11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" y="89"/>
                  </a:lnTo>
                  <a:lnTo>
                    <a:pt x="2" y="80"/>
                  </a:lnTo>
                  <a:lnTo>
                    <a:pt x="4" y="70"/>
                  </a:lnTo>
                  <a:lnTo>
                    <a:pt x="8" y="61"/>
                  </a:lnTo>
                  <a:lnTo>
                    <a:pt x="12" y="53"/>
                  </a:lnTo>
                  <a:lnTo>
                    <a:pt x="17" y="44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6" y="23"/>
                  </a:lnTo>
                  <a:lnTo>
                    <a:pt x="43" y="18"/>
                  </a:lnTo>
                  <a:lnTo>
                    <a:pt x="52" y="12"/>
                  </a:lnTo>
                  <a:lnTo>
                    <a:pt x="61" y="8"/>
                  </a:lnTo>
                  <a:lnTo>
                    <a:pt x="70" y="5"/>
                  </a:lnTo>
                  <a:lnTo>
                    <a:pt x="80" y="2"/>
                  </a:lnTo>
                  <a:lnTo>
                    <a:pt x="89" y="1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0" y="1"/>
                  </a:lnTo>
                  <a:lnTo>
                    <a:pt x="119" y="2"/>
                  </a:lnTo>
                  <a:lnTo>
                    <a:pt x="128" y="5"/>
                  </a:lnTo>
                  <a:lnTo>
                    <a:pt x="137" y="8"/>
                  </a:lnTo>
                  <a:lnTo>
                    <a:pt x="147" y="12"/>
                  </a:lnTo>
                  <a:lnTo>
                    <a:pt x="155" y="18"/>
                  </a:lnTo>
                  <a:lnTo>
                    <a:pt x="162" y="23"/>
                  </a:lnTo>
                  <a:lnTo>
                    <a:pt x="170" y="30"/>
                  </a:lnTo>
                  <a:lnTo>
                    <a:pt x="176" y="36"/>
                  </a:lnTo>
                  <a:lnTo>
                    <a:pt x="181" y="44"/>
                  </a:lnTo>
                  <a:lnTo>
                    <a:pt x="186" y="53"/>
                  </a:lnTo>
                  <a:lnTo>
                    <a:pt x="190" y="61"/>
                  </a:lnTo>
                  <a:lnTo>
                    <a:pt x="194" y="70"/>
                  </a:lnTo>
                  <a:lnTo>
                    <a:pt x="196" y="80"/>
                  </a:lnTo>
                  <a:lnTo>
                    <a:pt x="198" y="8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8" y="110"/>
                  </a:lnTo>
                  <a:lnTo>
                    <a:pt x="196" y="120"/>
                  </a:lnTo>
                  <a:lnTo>
                    <a:pt x="194" y="129"/>
                  </a:lnTo>
                  <a:lnTo>
                    <a:pt x="190" y="139"/>
                  </a:lnTo>
                  <a:lnTo>
                    <a:pt x="186" y="147"/>
                  </a:lnTo>
                  <a:lnTo>
                    <a:pt x="181" y="155"/>
                  </a:lnTo>
                  <a:lnTo>
                    <a:pt x="176" y="162"/>
                  </a:lnTo>
                  <a:lnTo>
                    <a:pt x="170" y="170"/>
                  </a:lnTo>
                  <a:lnTo>
                    <a:pt x="162" y="176"/>
                  </a:lnTo>
                  <a:lnTo>
                    <a:pt x="155" y="182"/>
                  </a:lnTo>
                  <a:lnTo>
                    <a:pt x="147" y="187"/>
                  </a:lnTo>
                  <a:lnTo>
                    <a:pt x="137" y="191"/>
                  </a:lnTo>
                  <a:lnTo>
                    <a:pt x="128" y="195"/>
                  </a:lnTo>
                  <a:lnTo>
                    <a:pt x="119" y="197"/>
                  </a:lnTo>
                  <a:lnTo>
                    <a:pt x="110" y="199"/>
                  </a:lnTo>
                  <a:lnTo>
                    <a:pt x="99" y="199"/>
                  </a:lnTo>
                  <a:lnTo>
                    <a:pt x="99" y="199"/>
                  </a:lnTo>
                  <a:close/>
                  <a:moveTo>
                    <a:pt x="99" y="66"/>
                  </a:moveTo>
                  <a:lnTo>
                    <a:pt x="99" y="66"/>
                  </a:lnTo>
                  <a:lnTo>
                    <a:pt x="93" y="67"/>
                  </a:lnTo>
                  <a:lnTo>
                    <a:pt x="87" y="69"/>
                  </a:lnTo>
                  <a:lnTo>
                    <a:pt x="81" y="72"/>
                  </a:lnTo>
                  <a:lnTo>
                    <a:pt x="75" y="77"/>
                  </a:lnTo>
                  <a:lnTo>
                    <a:pt x="72" y="81"/>
                  </a:lnTo>
                  <a:lnTo>
                    <a:pt x="69" y="87"/>
                  </a:lnTo>
                  <a:lnTo>
                    <a:pt x="67" y="93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7" y="107"/>
                  </a:lnTo>
                  <a:lnTo>
                    <a:pt x="69" y="113"/>
                  </a:lnTo>
                  <a:lnTo>
                    <a:pt x="72" y="118"/>
                  </a:lnTo>
                  <a:lnTo>
                    <a:pt x="75" y="123"/>
                  </a:lnTo>
                  <a:lnTo>
                    <a:pt x="81" y="127"/>
                  </a:lnTo>
                  <a:lnTo>
                    <a:pt x="87" y="130"/>
                  </a:lnTo>
                  <a:lnTo>
                    <a:pt x="93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105" y="132"/>
                  </a:lnTo>
                  <a:lnTo>
                    <a:pt x="112" y="130"/>
                  </a:lnTo>
                  <a:lnTo>
                    <a:pt x="118" y="127"/>
                  </a:lnTo>
                  <a:lnTo>
                    <a:pt x="123" y="123"/>
                  </a:lnTo>
                  <a:lnTo>
                    <a:pt x="126" y="118"/>
                  </a:lnTo>
                  <a:lnTo>
                    <a:pt x="129" y="113"/>
                  </a:lnTo>
                  <a:lnTo>
                    <a:pt x="131" y="107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1" y="93"/>
                  </a:lnTo>
                  <a:lnTo>
                    <a:pt x="129" y="87"/>
                  </a:lnTo>
                  <a:lnTo>
                    <a:pt x="126" y="81"/>
                  </a:lnTo>
                  <a:lnTo>
                    <a:pt x="123" y="77"/>
                  </a:lnTo>
                  <a:lnTo>
                    <a:pt x="118" y="72"/>
                  </a:lnTo>
                  <a:lnTo>
                    <a:pt x="112" y="69"/>
                  </a:lnTo>
                  <a:lnTo>
                    <a:pt x="105" y="67"/>
                  </a:lnTo>
                  <a:lnTo>
                    <a:pt x="99" y="66"/>
                  </a:lnTo>
                  <a:lnTo>
                    <a:pt x="9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35">
              <a:extLst>
                <a:ext uri="{FF2B5EF4-FFF2-40B4-BE49-F238E27FC236}">
                  <a16:creationId xmlns:a16="http://schemas.microsoft.com/office/drawing/2014/main" id="{F091DC57-D9AE-4FA5-A61A-86709D9B9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7825" y="3684588"/>
              <a:ext cx="44450" cy="44450"/>
            </a:xfrm>
            <a:custGeom>
              <a:avLst/>
              <a:gdLst>
                <a:gd name="T0" fmla="*/ 99 w 198"/>
                <a:gd name="T1" fmla="*/ 198 h 198"/>
                <a:gd name="T2" fmla="*/ 79 w 198"/>
                <a:gd name="T3" fmla="*/ 196 h 198"/>
                <a:gd name="T4" fmla="*/ 60 w 198"/>
                <a:gd name="T5" fmla="*/ 190 h 198"/>
                <a:gd name="T6" fmla="*/ 44 w 198"/>
                <a:gd name="T7" fmla="*/ 181 h 198"/>
                <a:gd name="T8" fmla="*/ 29 w 198"/>
                <a:gd name="T9" fmla="*/ 169 h 198"/>
                <a:gd name="T10" fmla="*/ 17 w 198"/>
                <a:gd name="T11" fmla="*/ 154 h 198"/>
                <a:gd name="T12" fmla="*/ 7 w 198"/>
                <a:gd name="T13" fmla="*/ 137 h 198"/>
                <a:gd name="T14" fmla="*/ 2 w 198"/>
                <a:gd name="T15" fmla="*/ 119 h 198"/>
                <a:gd name="T16" fmla="*/ 0 w 198"/>
                <a:gd name="T17" fmla="*/ 99 h 198"/>
                <a:gd name="T18" fmla="*/ 0 w 198"/>
                <a:gd name="T19" fmla="*/ 89 h 198"/>
                <a:gd name="T20" fmla="*/ 4 w 198"/>
                <a:gd name="T21" fmla="*/ 69 h 198"/>
                <a:gd name="T22" fmla="*/ 12 w 198"/>
                <a:gd name="T23" fmla="*/ 51 h 198"/>
                <a:gd name="T24" fmla="*/ 23 w 198"/>
                <a:gd name="T25" fmla="*/ 36 h 198"/>
                <a:gd name="T26" fmla="*/ 36 w 198"/>
                <a:gd name="T27" fmla="*/ 22 h 198"/>
                <a:gd name="T28" fmla="*/ 52 w 198"/>
                <a:gd name="T29" fmla="*/ 11 h 198"/>
                <a:gd name="T30" fmla="*/ 70 w 198"/>
                <a:gd name="T31" fmla="*/ 4 h 198"/>
                <a:gd name="T32" fmla="*/ 89 w 198"/>
                <a:gd name="T33" fmla="*/ 0 h 198"/>
                <a:gd name="T34" fmla="*/ 99 w 198"/>
                <a:gd name="T35" fmla="*/ 0 h 198"/>
                <a:gd name="T36" fmla="*/ 119 w 198"/>
                <a:gd name="T37" fmla="*/ 2 h 198"/>
                <a:gd name="T38" fmla="*/ 138 w 198"/>
                <a:gd name="T39" fmla="*/ 7 h 198"/>
                <a:gd name="T40" fmla="*/ 154 w 198"/>
                <a:gd name="T41" fmla="*/ 16 h 198"/>
                <a:gd name="T42" fmla="*/ 169 w 198"/>
                <a:gd name="T43" fmla="*/ 29 h 198"/>
                <a:gd name="T44" fmla="*/ 181 w 198"/>
                <a:gd name="T45" fmla="*/ 43 h 198"/>
                <a:gd name="T46" fmla="*/ 191 w 198"/>
                <a:gd name="T47" fmla="*/ 60 h 198"/>
                <a:gd name="T48" fmla="*/ 196 w 198"/>
                <a:gd name="T49" fmla="*/ 78 h 198"/>
                <a:gd name="T50" fmla="*/ 198 w 198"/>
                <a:gd name="T51" fmla="*/ 99 h 198"/>
                <a:gd name="T52" fmla="*/ 198 w 198"/>
                <a:gd name="T53" fmla="*/ 109 h 198"/>
                <a:gd name="T54" fmla="*/ 194 w 198"/>
                <a:gd name="T55" fmla="*/ 128 h 198"/>
                <a:gd name="T56" fmla="*/ 187 w 198"/>
                <a:gd name="T57" fmla="*/ 146 h 198"/>
                <a:gd name="T58" fmla="*/ 175 w 198"/>
                <a:gd name="T59" fmla="*/ 162 h 198"/>
                <a:gd name="T60" fmla="*/ 162 w 198"/>
                <a:gd name="T61" fmla="*/ 176 h 198"/>
                <a:gd name="T62" fmla="*/ 146 w 198"/>
                <a:gd name="T63" fmla="*/ 186 h 198"/>
                <a:gd name="T64" fmla="*/ 129 w 198"/>
                <a:gd name="T65" fmla="*/ 193 h 198"/>
                <a:gd name="T66" fmla="*/ 109 w 198"/>
                <a:gd name="T67" fmla="*/ 197 h 198"/>
                <a:gd name="T68" fmla="*/ 99 w 198"/>
                <a:gd name="T69" fmla="*/ 198 h 198"/>
                <a:gd name="T70" fmla="*/ 99 w 198"/>
                <a:gd name="T71" fmla="*/ 66 h 198"/>
                <a:gd name="T72" fmla="*/ 86 w 198"/>
                <a:gd name="T73" fmla="*/ 68 h 198"/>
                <a:gd name="T74" fmla="*/ 76 w 198"/>
                <a:gd name="T75" fmla="*/ 75 h 198"/>
                <a:gd name="T76" fmla="*/ 69 w 198"/>
                <a:gd name="T77" fmla="*/ 86 h 198"/>
                <a:gd name="T78" fmla="*/ 65 w 198"/>
                <a:gd name="T79" fmla="*/ 99 h 198"/>
                <a:gd name="T80" fmla="*/ 66 w 198"/>
                <a:gd name="T81" fmla="*/ 105 h 198"/>
                <a:gd name="T82" fmla="*/ 72 w 198"/>
                <a:gd name="T83" fmla="*/ 118 h 198"/>
                <a:gd name="T84" fmla="*/ 81 w 198"/>
                <a:gd name="T85" fmla="*/ 126 h 198"/>
                <a:gd name="T86" fmla="*/ 92 w 198"/>
                <a:gd name="T87" fmla="*/ 131 h 198"/>
                <a:gd name="T88" fmla="*/ 99 w 198"/>
                <a:gd name="T89" fmla="*/ 132 h 198"/>
                <a:gd name="T90" fmla="*/ 112 w 198"/>
                <a:gd name="T91" fmla="*/ 129 h 198"/>
                <a:gd name="T92" fmla="*/ 122 w 198"/>
                <a:gd name="T93" fmla="*/ 122 h 198"/>
                <a:gd name="T94" fmla="*/ 130 w 198"/>
                <a:gd name="T95" fmla="*/ 112 h 198"/>
                <a:gd name="T96" fmla="*/ 132 w 198"/>
                <a:gd name="T97" fmla="*/ 99 h 198"/>
                <a:gd name="T98" fmla="*/ 132 w 198"/>
                <a:gd name="T99" fmla="*/ 92 h 198"/>
                <a:gd name="T100" fmla="*/ 127 w 198"/>
                <a:gd name="T101" fmla="*/ 80 h 198"/>
                <a:gd name="T102" fmla="*/ 117 w 198"/>
                <a:gd name="T103" fmla="*/ 71 h 198"/>
                <a:gd name="T104" fmla="*/ 106 w 198"/>
                <a:gd name="T105" fmla="*/ 66 h 198"/>
                <a:gd name="T106" fmla="*/ 99 w 198"/>
                <a:gd name="T107" fmla="*/ 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8" h="198">
                  <a:moveTo>
                    <a:pt x="99" y="198"/>
                  </a:moveTo>
                  <a:lnTo>
                    <a:pt x="99" y="198"/>
                  </a:lnTo>
                  <a:lnTo>
                    <a:pt x="89" y="197"/>
                  </a:lnTo>
                  <a:lnTo>
                    <a:pt x="79" y="196"/>
                  </a:lnTo>
                  <a:lnTo>
                    <a:pt x="70" y="193"/>
                  </a:lnTo>
                  <a:lnTo>
                    <a:pt x="60" y="190"/>
                  </a:lnTo>
                  <a:lnTo>
                    <a:pt x="52" y="186"/>
                  </a:lnTo>
                  <a:lnTo>
                    <a:pt x="44" y="181"/>
                  </a:lnTo>
                  <a:lnTo>
                    <a:pt x="36" y="176"/>
                  </a:lnTo>
                  <a:lnTo>
                    <a:pt x="29" y="169"/>
                  </a:lnTo>
                  <a:lnTo>
                    <a:pt x="23" y="162"/>
                  </a:lnTo>
                  <a:lnTo>
                    <a:pt x="17" y="154"/>
                  </a:lnTo>
                  <a:lnTo>
                    <a:pt x="12" y="146"/>
                  </a:lnTo>
                  <a:lnTo>
                    <a:pt x="7" y="137"/>
                  </a:lnTo>
                  <a:lnTo>
                    <a:pt x="4" y="128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89"/>
                  </a:lnTo>
                  <a:lnTo>
                    <a:pt x="2" y="78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3" y="36"/>
                  </a:lnTo>
                  <a:lnTo>
                    <a:pt x="29" y="29"/>
                  </a:lnTo>
                  <a:lnTo>
                    <a:pt x="36" y="22"/>
                  </a:lnTo>
                  <a:lnTo>
                    <a:pt x="44" y="16"/>
                  </a:lnTo>
                  <a:lnTo>
                    <a:pt x="52" y="11"/>
                  </a:lnTo>
                  <a:lnTo>
                    <a:pt x="60" y="7"/>
                  </a:lnTo>
                  <a:lnTo>
                    <a:pt x="70" y="4"/>
                  </a:lnTo>
                  <a:lnTo>
                    <a:pt x="79" y="2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9" y="0"/>
                  </a:lnTo>
                  <a:lnTo>
                    <a:pt x="119" y="2"/>
                  </a:lnTo>
                  <a:lnTo>
                    <a:pt x="129" y="4"/>
                  </a:lnTo>
                  <a:lnTo>
                    <a:pt x="138" y="7"/>
                  </a:lnTo>
                  <a:lnTo>
                    <a:pt x="146" y="11"/>
                  </a:lnTo>
                  <a:lnTo>
                    <a:pt x="154" y="16"/>
                  </a:lnTo>
                  <a:lnTo>
                    <a:pt x="162" y="22"/>
                  </a:lnTo>
                  <a:lnTo>
                    <a:pt x="169" y="29"/>
                  </a:lnTo>
                  <a:lnTo>
                    <a:pt x="175" y="36"/>
                  </a:lnTo>
                  <a:lnTo>
                    <a:pt x="181" y="43"/>
                  </a:lnTo>
                  <a:lnTo>
                    <a:pt x="187" y="51"/>
                  </a:lnTo>
                  <a:lnTo>
                    <a:pt x="191" y="60"/>
                  </a:lnTo>
                  <a:lnTo>
                    <a:pt x="194" y="69"/>
                  </a:lnTo>
                  <a:lnTo>
                    <a:pt x="196" y="78"/>
                  </a:lnTo>
                  <a:lnTo>
                    <a:pt x="198" y="89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8" y="109"/>
                  </a:lnTo>
                  <a:lnTo>
                    <a:pt x="196" y="119"/>
                  </a:lnTo>
                  <a:lnTo>
                    <a:pt x="194" y="128"/>
                  </a:lnTo>
                  <a:lnTo>
                    <a:pt x="191" y="137"/>
                  </a:lnTo>
                  <a:lnTo>
                    <a:pt x="187" y="146"/>
                  </a:lnTo>
                  <a:lnTo>
                    <a:pt x="181" y="154"/>
                  </a:lnTo>
                  <a:lnTo>
                    <a:pt x="175" y="162"/>
                  </a:lnTo>
                  <a:lnTo>
                    <a:pt x="169" y="169"/>
                  </a:lnTo>
                  <a:lnTo>
                    <a:pt x="162" y="176"/>
                  </a:lnTo>
                  <a:lnTo>
                    <a:pt x="154" y="181"/>
                  </a:lnTo>
                  <a:lnTo>
                    <a:pt x="146" y="186"/>
                  </a:lnTo>
                  <a:lnTo>
                    <a:pt x="138" y="190"/>
                  </a:lnTo>
                  <a:lnTo>
                    <a:pt x="129" y="193"/>
                  </a:lnTo>
                  <a:lnTo>
                    <a:pt x="119" y="196"/>
                  </a:lnTo>
                  <a:lnTo>
                    <a:pt x="109" y="197"/>
                  </a:lnTo>
                  <a:lnTo>
                    <a:pt x="99" y="198"/>
                  </a:lnTo>
                  <a:lnTo>
                    <a:pt x="99" y="198"/>
                  </a:lnTo>
                  <a:close/>
                  <a:moveTo>
                    <a:pt x="99" y="66"/>
                  </a:moveTo>
                  <a:lnTo>
                    <a:pt x="99" y="66"/>
                  </a:lnTo>
                  <a:lnTo>
                    <a:pt x="92" y="66"/>
                  </a:lnTo>
                  <a:lnTo>
                    <a:pt x="86" y="68"/>
                  </a:lnTo>
                  <a:lnTo>
                    <a:pt x="81" y="71"/>
                  </a:lnTo>
                  <a:lnTo>
                    <a:pt x="76" y="75"/>
                  </a:lnTo>
                  <a:lnTo>
                    <a:pt x="72" y="80"/>
                  </a:lnTo>
                  <a:lnTo>
                    <a:pt x="69" y="86"/>
                  </a:lnTo>
                  <a:lnTo>
                    <a:pt x="66" y="92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6" y="105"/>
                  </a:lnTo>
                  <a:lnTo>
                    <a:pt x="69" y="112"/>
                  </a:lnTo>
                  <a:lnTo>
                    <a:pt x="72" y="118"/>
                  </a:lnTo>
                  <a:lnTo>
                    <a:pt x="76" y="122"/>
                  </a:lnTo>
                  <a:lnTo>
                    <a:pt x="81" y="126"/>
                  </a:lnTo>
                  <a:lnTo>
                    <a:pt x="86" y="129"/>
                  </a:lnTo>
                  <a:lnTo>
                    <a:pt x="92" y="131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106" y="131"/>
                  </a:lnTo>
                  <a:lnTo>
                    <a:pt x="112" y="129"/>
                  </a:lnTo>
                  <a:lnTo>
                    <a:pt x="117" y="126"/>
                  </a:lnTo>
                  <a:lnTo>
                    <a:pt x="122" y="122"/>
                  </a:lnTo>
                  <a:lnTo>
                    <a:pt x="127" y="118"/>
                  </a:lnTo>
                  <a:lnTo>
                    <a:pt x="130" y="112"/>
                  </a:lnTo>
                  <a:lnTo>
                    <a:pt x="132" y="105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2" y="92"/>
                  </a:lnTo>
                  <a:lnTo>
                    <a:pt x="130" y="86"/>
                  </a:lnTo>
                  <a:lnTo>
                    <a:pt x="127" y="80"/>
                  </a:lnTo>
                  <a:lnTo>
                    <a:pt x="122" y="75"/>
                  </a:lnTo>
                  <a:lnTo>
                    <a:pt x="117" y="71"/>
                  </a:lnTo>
                  <a:lnTo>
                    <a:pt x="112" y="68"/>
                  </a:lnTo>
                  <a:lnTo>
                    <a:pt x="106" y="66"/>
                  </a:lnTo>
                  <a:lnTo>
                    <a:pt x="99" y="66"/>
                  </a:lnTo>
                  <a:lnTo>
                    <a:pt x="9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36">
              <a:extLst>
                <a:ext uri="{FF2B5EF4-FFF2-40B4-BE49-F238E27FC236}">
                  <a16:creationId xmlns:a16="http://schemas.microsoft.com/office/drawing/2014/main" id="{F5F46C51-A25A-41C1-84DC-DACC8498A7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8313" y="3714751"/>
              <a:ext cx="44450" cy="44450"/>
            </a:xfrm>
            <a:custGeom>
              <a:avLst/>
              <a:gdLst>
                <a:gd name="T0" fmla="*/ 99 w 198"/>
                <a:gd name="T1" fmla="*/ 198 h 198"/>
                <a:gd name="T2" fmla="*/ 79 w 198"/>
                <a:gd name="T3" fmla="*/ 196 h 198"/>
                <a:gd name="T4" fmla="*/ 61 w 198"/>
                <a:gd name="T5" fmla="*/ 191 h 198"/>
                <a:gd name="T6" fmla="*/ 43 w 198"/>
                <a:gd name="T7" fmla="*/ 181 h 198"/>
                <a:gd name="T8" fmla="*/ 29 w 198"/>
                <a:gd name="T9" fmla="*/ 169 h 198"/>
                <a:gd name="T10" fmla="*/ 16 w 198"/>
                <a:gd name="T11" fmla="*/ 154 h 198"/>
                <a:gd name="T12" fmla="*/ 8 w 198"/>
                <a:gd name="T13" fmla="*/ 138 h 198"/>
                <a:gd name="T14" fmla="*/ 2 w 198"/>
                <a:gd name="T15" fmla="*/ 119 h 198"/>
                <a:gd name="T16" fmla="*/ 0 w 198"/>
                <a:gd name="T17" fmla="*/ 100 h 198"/>
                <a:gd name="T18" fmla="*/ 1 w 198"/>
                <a:gd name="T19" fmla="*/ 89 h 198"/>
                <a:gd name="T20" fmla="*/ 4 w 198"/>
                <a:gd name="T21" fmla="*/ 70 h 198"/>
                <a:gd name="T22" fmla="*/ 12 w 198"/>
                <a:gd name="T23" fmla="*/ 52 h 198"/>
                <a:gd name="T24" fmla="*/ 22 w 198"/>
                <a:gd name="T25" fmla="*/ 36 h 198"/>
                <a:gd name="T26" fmla="*/ 36 w 198"/>
                <a:gd name="T27" fmla="*/ 23 h 198"/>
                <a:gd name="T28" fmla="*/ 51 w 198"/>
                <a:gd name="T29" fmla="*/ 12 h 198"/>
                <a:gd name="T30" fmla="*/ 69 w 198"/>
                <a:gd name="T31" fmla="*/ 4 h 198"/>
                <a:gd name="T32" fmla="*/ 89 w 198"/>
                <a:gd name="T33" fmla="*/ 0 h 198"/>
                <a:gd name="T34" fmla="*/ 99 w 198"/>
                <a:gd name="T35" fmla="*/ 0 h 198"/>
                <a:gd name="T36" fmla="*/ 119 w 198"/>
                <a:gd name="T37" fmla="*/ 2 h 198"/>
                <a:gd name="T38" fmla="*/ 137 w 198"/>
                <a:gd name="T39" fmla="*/ 7 h 198"/>
                <a:gd name="T40" fmla="*/ 154 w 198"/>
                <a:gd name="T41" fmla="*/ 17 h 198"/>
                <a:gd name="T42" fmla="*/ 169 w 198"/>
                <a:gd name="T43" fmla="*/ 29 h 198"/>
                <a:gd name="T44" fmla="*/ 181 w 198"/>
                <a:gd name="T45" fmla="*/ 44 h 198"/>
                <a:gd name="T46" fmla="*/ 190 w 198"/>
                <a:gd name="T47" fmla="*/ 60 h 198"/>
                <a:gd name="T48" fmla="*/ 196 w 198"/>
                <a:gd name="T49" fmla="*/ 79 h 198"/>
                <a:gd name="T50" fmla="*/ 198 w 198"/>
                <a:gd name="T51" fmla="*/ 100 h 198"/>
                <a:gd name="T52" fmla="*/ 197 w 198"/>
                <a:gd name="T53" fmla="*/ 109 h 198"/>
                <a:gd name="T54" fmla="*/ 193 w 198"/>
                <a:gd name="T55" fmla="*/ 129 h 198"/>
                <a:gd name="T56" fmla="*/ 186 w 198"/>
                <a:gd name="T57" fmla="*/ 146 h 198"/>
                <a:gd name="T58" fmla="*/ 176 w 198"/>
                <a:gd name="T59" fmla="*/ 163 h 198"/>
                <a:gd name="T60" fmla="*/ 162 w 198"/>
                <a:gd name="T61" fmla="*/ 176 h 198"/>
                <a:gd name="T62" fmla="*/ 147 w 198"/>
                <a:gd name="T63" fmla="*/ 187 h 198"/>
                <a:gd name="T64" fmla="*/ 128 w 198"/>
                <a:gd name="T65" fmla="*/ 194 h 198"/>
                <a:gd name="T66" fmla="*/ 109 w 198"/>
                <a:gd name="T67" fmla="*/ 198 h 198"/>
                <a:gd name="T68" fmla="*/ 99 w 198"/>
                <a:gd name="T69" fmla="*/ 198 h 198"/>
                <a:gd name="T70" fmla="*/ 99 w 198"/>
                <a:gd name="T71" fmla="*/ 66 h 198"/>
                <a:gd name="T72" fmla="*/ 85 w 198"/>
                <a:gd name="T73" fmla="*/ 69 h 198"/>
                <a:gd name="T74" fmla="*/ 75 w 198"/>
                <a:gd name="T75" fmla="*/ 76 h 198"/>
                <a:gd name="T76" fmla="*/ 68 w 198"/>
                <a:gd name="T77" fmla="*/ 86 h 198"/>
                <a:gd name="T78" fmla="*/ 66 w 198"/>
                <a:gd name="T79" fmla="*/ 100 h 198"/>
                <a:gd name="T80" fmla="*/ 67 w 198"/>
                <a:gd name="T81" fmla="*/ 106 h 198"/>
                <a:gd name="T82" fmla="*/ 71 w 198"/>
                <a:gd name="T83" fmla="*/ 117 h 198"/>
                <a:gd name="T84" fmla="*/ 80 w 198"/>
                <a:gd name="T85" fmla="*/ 126 h 198"/>
                <a:gd name="T86" fmla="*/ 92 w 198"/>
                <a:gd name="T87" fmla="*/ 132 h 198"/>
                <a:gd name="T88" fmla="*/ 99 w 198"/>
                <a:gd name="T89" fmla="*/ 133 h 198"/>
                <a:gd name="T90" fmla="*/ 111 w 198"/>
                <a:gd name="T91" fmla="*/ 130 h 198"/>
                <a:gd name="T92" fmla="*/ 122 w 198"/>
                <a:gd name="T93" fmla="*/ 122 h 198"/>
                <a:gd name="T94" fmla="*/ 129 w 198"/>
                <a:gd name="T95" fmla="*/ 112 h 198"/>
                <a:gd name="T96" fmla="*/ 132 w 198"/>
                <a:gd name="T97" fmla="*/ 100 h 198"/>
                <a:gd name="T98" fmla="*/ 131 w 198"/>
                <a:gd name="T99" fmla="*/ 92 h 198"/>
                <a:gd name="T100" fmla="*/ 126 w 198"/>
                <a:gd name="T101" fmla="*/ 81 h 198"/>
                <a:gd name="T102" fmla="*/ 118 w 198"/>
                <a:gd name="T103" fmla="*/ 72 h 198"/>
                <a:gd name="T104" fmla="*/ 105 w 198"/>
                <a:gd name="T105" fmla="*/ 66 h 198"/>
                <a:gd name="T106" fmla="*/ 99 w 198"/>
                <a:gd name="T107" fmla="*/ 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8" h="198">
                  <a:moveTo>
                    <a:pt x="99" y="198"/>
                  </a:moveTo>
                  <a:lnTo>
                    <a:pt x="99" y="198"/>
                  </a:lnTo>
                  <a:lnTo>
                    <a:pt x="89" y="198"/>
                  </a:lnTo>
                  <a:lnTo>
                    <a:pt x="79" y="196"/>
                  </a:lnTo>
                  <a:lnTo>
                    <a:pt x="69" y="194"/>
                  </a:lnTo>
                  <a:lnTo>
                    <a:pt x="61" y="191"/>
                  </a:lnTo>
                  <a:lnTo>
                    <a:pt x="51" y="187"/>
                  </a:lnTo>
                  <a:lnTo>
                    <a:pt x="43" y="181"/>
                  </a:lnTo>
                  <a:lnTo>
                    <a:pt x="36" y="176"/>
                  </a:lnTo>
                  <a:lnTo>
                    <a:pt x="29" y="169"/>
                  </a:lnTo>
                  <a:lnTo>
                    <a:pt x="22" y="163"/>
                  </a:lnTo>
                  <a:lnTo>
                    <a:pt x="16" y="154"/>
                  </a:lnTo>
                  <a:lnTo>
                    <a:pt x="12" y="146"/>
                  </a:lnTo>
                  <a:lnTo>
                    <a:pt x="8" y="138"/>
                  </a:lnTo>
                  <a:lnTo>
                    <a:pt x="4" y="129"/>
                  </a:lnTo>
                  <a:lnTo>
                    <a:pt x="2" y="119"/>
                  </a:lnTo>
                  <a:lnTo>
                    <a:pt x="1" y="10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89"/>
                  </a:lnTo>
                  <a:lnTo>
                    <a:pt x="2" y="79"/>
                  </a:lnTo>
                  <a:lnTo>
                    <a:pt x="4" y="70"/>
                  </a:lnTo>
                  <a:lnTo>
                    <a:pt x="8" y="60"/>
                  </a:lnTo>
                  <a:lnTo>
                    <a:pt x="12" y="52"/>
                  </a:lnTo>
                  <a:lnTo>
                    <a:pt x="16" y="44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6" y="23"/>
                  </a:lnTo>
                  <a:lnTo>
                    <a:pt x="43" y="17"/>
                  </a:lnTo>
                  <a:lnTo>
                    <a:pt x="51" y="12"/>
                  </a:lnTo>
                  <a:lnTo>
                    <a:pt x="61" y="7"/>
                  </a:lnTo>
                  <a:lnTo>
                    <a:pt x="69" y="4"/>
                  </a:lnTo>
                  <a:lnTo>
                    <a:pt x="79" y="2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9" y="0"/>
                  </a:lnTo>
                  <a:lnTo>
                    <a:pt x="119" y="2"/>
                  </a:lnTo>
                  <a:lnTo>
                    <a:pt x="128" y="4"/>
                  </a:lnTo>
                  <a:lnTo>
                    <a:pt x="137" y="7"/>
                  </a:lnTo>
                  <a:lnTo>
                    <a:pt x="147" y="12"/>
                  </a:lnTo>
                  <a:lnTo>
                    <a:pt x="154" y="17"/>
                  </a:lnTo>
                  <a:lnTo>
                    <a:pt x="162" y="23"/>
                  </a:lnTo>
                  <a:lnTo>
                    <a:pt x="169" y="29"/>
                  </a:lnTo>
                  <a:lnTo>
                    <a:pt x="176" y="36"/>
                  </a:lnTo>
                  <a:lnTo>
                    <a:pt x="181" y="44"/>
                  </a:lnTo>
                  <a:lnTo>
                    <a:pt x="186" y="52"/>
                  </a:lnTo>
                  <a:lnTo>
                    <a:pt x="190" y="60"/>
                  </a:lnTo>
                  <a:lnTo>
                    <a:pt x="193" y="70"/>
                  </a:lnTo>
                  <a:lnTo>
                    <a:pt x="196" y="79"/>
                  </a:lnTo>
                  <a:lnTo>
                    <a:pt x="197" y="89"/>
                  </a:lnTo>
                  <a:lnTo>
                    <a:pt x="198" y="100"/>
                  </a:lnTo>
                  <a:lnTo>
                    <a:pt x="198" y="100"/>
                  </a:lnTo>
                  <a:lnTo>
                    <a:pt x="197" y="109"/>
                  </a:lnTo>
                  <a:lnTo>
                    <a:pt x="196" y="119"/>
                  </a:lnTo>
                  <a:lnTo>
                    <a:pt x="193" y="129"/>
                  </a:lnTo>
                  <a:lnTo>
                    <a:pt x="190" y="138"/>
                  </a:lnTo>
                  <a:lnTo>
                    <a:pt x="186" y="146"/>
                  </a:lnTo>
                  <a:lnTo>
                    <a:pt x="181" y="154"/>
                  </a:lnTo>
                  <a:lnTo>
                    <a:pt x="176" y="163"/>
                  </a:lnTo>
                  <a:lnTo>
                    <a:pt x="169" y="169"/>
                  </a:lnTo>
                  <a:lnTo>
                    <a:pt x="162" y="176"/>
                  </a:lnTo>
                  <a:lnTo>
                    <a:pt x="154" y="181"/>
                  </a:lnTo>
                  <a:lnTo>
                    <a:pt x="147" y="187"/>
                  </a:lnTo>
                  <a:lnTo>
                    <a:pt x="137" y="191"/>
                  </a:lnTo>
                  <a:lnTo>
                    <a:pt x="128" y="194"/>
                  </a:lnTo>
                  <a:lnTo>
                    <a:pt x="119" y="196"/>
                  </a:lnTo>
                  <a:lnTo>
                    <a:pt x="109" y="198"/>
                  </a:lnTo>
                  <a:lnTo>
                    <a:pt x="99" y="198"/>
                  </a:lnTo>
                  <a:lnTo>
                    <a:pt x="99" y="198"/>
                  </a:lnTo>
                  <a:close/>
                  <a:moveTo>
                    <a:pt x="99" y="66"/>
                  </a:moveTo>
                  <a:lnTo>
                    <a:pt x="99" y="66"/>
                  </a:lnTo>
                  <a:lnTo>
                    <a:pt x="92" y="66"/>
                  </a:lnTo>
                  <a:lnTo>
                    <a:pt x="85" y="69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81"/>
                  </a:lnTo>
                  <a:lnTo>
                    <a:pt x="68" y="86"/>
                  </a:lnTo>
                  <a:lnTo>
                    <a:pt x="67" y="92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7" y="106"/>
                  </a:lnTo>
                  <a:lnTo>
                    <a:pt x="68" y="112"/>
                  </a:lnTo>
                  <a:lnTo>
                    <a:pt x="71" y="117"/>
                  </a:lnTo>
                  <a:lnTo>
                    <a:pt x="75" y="122"/>
                  </a:lnTo>
                  <a:lnTo>
                    <a:pt x="80" y="126"/>
                  </a:lnTo>
                  <a:lnTo>
                    <a:pt x="85" y="130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105" y="132"/>
                  </a:lnTo>
                  <a:lnTo>
                    <a:pt x="111" y="130"/>
                  </a:lnTo>
                  <a:lnTo>
                    <a:pt x="118" y="126"/>
                  </a:lnTo>
                  <a:lnTo>
                    <a:pt x="122" y="122"/>
                  </a:lnTo>
                  <a:lnTo>
                    <a:pt x="126" y="117"/>
                  </a:lnTo>
                  <a:lnTo>
                    <a:pt x="129" y="112"/>
                  </a:lnTo>
                  <a:lnTo>
                    <a:pt x="131" y="106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31" y="92"/>
                  </a:lnTo>
                  <a:lnTo>
                    <a:pt x="129" y="86"/>
                  </a:lnTo>
                  <a:lnTo>
                    <a:pt x="126" y="81"/>
                  </a:lnTo>
                  <a:lnTo>
                    <a:pt x="122" y="76"/>
                  </a:lnTo>
                  <a:lnTo>
                    <a:pt x="118" y="72"/>
                  </a:lnTo>
                  <a:lnTo>
                    <a:pt x="111" y="69"/>
                  </a:lnTo>
                  <a:lnTo>
                    <a:pt x="105" y="66"/>
                  </a:lnTo>
                  <a:lnTo>
                    <a:pt x="99" y="66"/>
                  </a:lnTo>
                  <a:lnTo>
                    <a:pt x="9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37">
              <a:extLst>
                <a:ext uri="{FF2B5EF4-FFF2-40B4-BE49-F238E27FC236}">
                  <a16:creationId xmlns:a16="http://schemas.microsoft.com/office/drawing/2014/main" id="{3F18EB54-1B48-4A6F-94AA-7252E71A7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7213" y="3608388"/>
              <a:ext cx="46038" cy="46038"/>
            </a:xfrm>
            <a:custGeom>
              <a:avLst/>
              <a:gdLst>
                <a:gd name="T0" fmla="*/ 99 w 199"/>
                <a:gd name="T1" fmla="*/ 199 h 199"/>
                <a:gd name="T2" fmla="*/ 80 w 199"/>
                <a:gd name="T3" fmla="*/ 197 h 199"/>
                <a:gd name="T4" fmla="*/ 61 w 199"/>
                <a:gd name="T5" fmla="*/ 192 h 199"/>
                <a:gd name="T6" fmla="*/ 44 w 199"/>
                <a:gd name="T7" fmla="*/ 183 h 199"/>
                <a:gd name="T8" fmla="*/ 30 w 199"/>
                <a:gd name="T9" fmla="*/ 170 h 199"/>
                <a:gd name="T10" fmla="*/ 18 w 199"/>
                <a:gd name="T11" fmla="*/ 156 h 199"/>
                <a:gd name="T12" fmla="*/ 8 w 199"/>
                <a:gd name="T13" fmla="*/ 139 h 199"/>
                <a:gd name="T14" fmla="*/ 2 w 199"/>
                <a:gd name="T15" fmla="*/ 121 h 199"/>
                <a:gd name="T16" fmla="*/ 0 w 199"/>
                <a:gd name="T17" fmla="*/ 100 h 199"/>
                <a:gd name="T18" fmla="*/ 1 w 199"/>
                <a:gd name="T19" fmla="*/ 89 h 199"/>
                <a:gd name="T20" fmla="*/ 5 w 199"/>
                <a:gd name="T21" fmla="*/ 71 h 199"/>
                <a:gd name="T22" fmla="*/ 12 w 199"/>
                <a:gd name="T23" fmla="*/ 53 h 199"/>
                <a:gd name="T24" fmla="*/ 23 w 199"/>
                <a:gd name="T25" fmla="*/ 37 h 199"/>
                <a:gd name="T26" fmla="*/ 36 w 199"/>
                <a:gd name="T27" fmla="*/ 23 h 199"/>
                <a:gd name="T28" fmla="*/ 53 w 199"/>
                <a:gd name="T29" fmla="*/ 13 h 199"/>
                <a:gd name="T30" fmla="*/ 70 w 199"/>
                <a:gd name="T31" fmla="*/ 6 h 199"/>
                <a:gd name="T32" fmla="*/ 90 w 199"/>
                <a:gd name="T33" fmla="*/ 1 h 199"/>
                <a:gd name="T34" fmla="*/ 99 w 199"/>
                <a:gd name="T35" fmla="*/ 0 h 199"/>
                <a:gd name="T36" fmla="*/ 120 w 199"/>
                <a:gd name="T37" fmla="*/ 3 h 199"/>
                <a:gd name="T38" fmla="*/ 139 w 199"/>
                <a:gd name="T39" fmla="*/ 9 h 199"/>
                <a:gd name="T40" fmla="*/ 155 w 199"/>
                <a:gd name="T41" fmla="*/ 18 h 199"/>
                <a:gd name="T42" fmla="*/ 170 w 199"/>
                <a:gd name="T43" fmla="*/ 29 h 199"/>
                <a:gd name="T44" fmla="*/ 182 w 199"/>
                <a:gd name="T45" fmla="*/ 45 h 199"/>
                <a:gd name="T46" fmla="*/ 191 w 199"/>
                <a:gd name="T47" fmla="*/ 62 h 199"/>
                <a:gd name="T48" fmla="*/ 197 w 199"/>
                <a:gd name="T49" fmla="*/ 80 h 199"/>
                <a:gd name="T50" fmla="*/ 199 w 199"/>
                <a:gd name="T51" fmla="*/ 100 h 199"/>
                <a:gd name="T52" fmla="*/ 199 w 199"/>
                <a:gd name="T53" fmla="*/ 110 h 199"/>
                <a:gd name="T54" fmla="*/ 195 w 199"/>
                <a:gd name="T55" fmla="*/ 130 h 199"/>
                <a:gd name="T56" fmla="*/ 187 w 199"/>
                <a:gd name="T57" fmla="*/ 147 h 199"/>
                <a:gd name="T58" fmla="*/ 176 w 199"/>
                <a:gd name="T59" fmla="*/ 163 h 199"/>
                <a:gd name="T60" fmla="*/ 162 w 199"/>
                <a:gd name="T61" fmla="*/ 176 h 199"/>
                <a:gd name="T62" fmla="*/ 147 w 199"/>
                <a:gd name="T63" fmla="*/ 188 h 199"/>
                <a:gd name="T64" fmla="*/ 129 w 199"/>
                <a:gd name="T65" fmla="*/ 195 h 199"/>
                <a:gd name="T66" fmla="*/ 110 w 199"/>
                <a:gd name="T67" fmla="*/ 199 h 199"/>
                <a:gd name="T68" fmla="*/ 99 w 199"/>
                <a:gd name="T69" fmla="*/ 199 h 199"/>
                <a:gd name="T70" fmla="*/ 99 w 199"/>
                <a:gd name="T71" fmla="*/ 67 h 199"/>
                <a:gd name="T72" fmla="*/ 87 w 199"/>
                <a:gd name="T73" fmla="*/ 70 h 199"/>
                <a:gd name="T74" fmla="*/ 77 w 199"/>
                <a:gd name="T75" fmla="*/ 77 h 199"/>
                <a:gd name="T76" fmla="*/ 69 w 199"/>
                <a:gd name="T77" fmla="*/ 87 h 199"/>
                <a:gd name="T78" fmla="*/ 66 w 199"/>
                <a:gd name="T79" fmla="*/ 100 h 199"/>
                <a:gd name="T80" fmla="*/ 67 w 199"/>
                <a:gd name="T81" fmla="*/ 107 h 199"/>
                <a:gd name="T82" fmla="*/ 72 w 199"/>
                <a:gd name="T83" fmla="*/ 118 h 199"/>
                <a:gd name="T84" fmla="*/ 81 w 199"/>
                <a:gd name="T85" fmla="*/ 128 h 199"/>
                <a:gd name="T86" fmla="*/ 93 w 199"/>
                <a:gd name="T87" fmla="*/ 133 h 199"/>
                <a:gd name="T88" fmla="*/ 99 w 199"/>
                <a:gd name="T89" fmla="*/ 133 h 199"/>
                <a:gd name="T90" fmla="*/ 113 w 199"/>
                <a:gd name="T91" fmla="*/ 131 h 199"/>
                <a:gd name="T92" fmla="*/ 123 w 199"/>
                <a:gd name="T93" fmla="*/ 124 h 199"/>
                <a:gd name="T94" fmla="*/ 130 w 199"/>
                <a:gd name="T95" fmla="*/ 113 h 199"/>
                <a:gd name="T96" fmla="*/ 132 w 199"/>
                <a:gd name="T97" fmla="*/ 100 h 199"/>
                <a:gd name="T98" fmla="*/ 132 w 199"/>
                <a:gd name="T99" fmla="*/ 94 h 199"/>
                <a:gd name="T100" fmla="*/ 127 w 199"/>
                <a:gd name="T101" fmla="*/ 81 h 199"/>
                <a:gd name="T102" fmla="*/ 118 w 199"/>
                <a:gd name="T103" fmla="*/ 73 h 199"/>
                <a:gd name="T104" fmla="*/ 107 w 199"/>
                <a:gd name="T105" fmla="*/ 68 h 199"/>
                <a:gd name="T106" fmla="*/ 99 w 199"/>
                <a:gd name="T107" fmla="*/ 6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9" h="199">
                  <a:moveTo>
                    <a:pt x="99" y="199"/>
                  </a:moveTo>
                  <a:lnTo>
                    <a:pt x="99" y="199"/>
                  </a:lnTo>
                  <a:lnTo>
                    <a:pt x="90" y="199"/>
                  </a:lnTo>
                  <a:lnTo>
                    <a:pt x="80" y="197"/>
                  </a:lnTo>
                  <a:lnTo>
                    <a:pt x="70" y="195"/>
                  </a:lnTo>
                  <a:lnTo>
                    <a:pt x="61" y="192"/>
                  </a:lnTo>
                  <a:lnTo>
                    <a:pt x="53" y="188"/>
                  </a:lnTo>
                  <a:lnTo>
                    <a:pt x="44" y="183"/>
                  </a:lnTo>
                  <a:lnTo>
                    <a:pt x="36" y="176"/>
                  </a:lnTo>
                  <a:lnTo>
                    <a:pt x="30" y="170"/>
                  </a:lnTo>
                  <a:lnTo>
                    <a:pt x="23" y="163"/>
                  </a:lnTo>
                  <a:lnTo>
                    <a:pt x="18" y="156"/>
                  </a:lnTo>
                  <a:lnTo>
                    <a:pt x="12" y="147"/>
                  </a:lnTo>
                  <a:lnTo>
                    <a:pt x="8" y="139"/>
                  </a:lnTo>
                  <a:lnTo>
                    <a:pt x="5" y="130"/>
                  </a:lnTo>
                  <a:lnTo>
                    <a:pt x="2" y="121"/>
                  </a:lnTo>
                  <a:lnTo>
                    <a:pt x="1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89"/>
                  </a:lnTo>
                  <a:lnTo>
                    <a:pt x="2" y="80"/>
                  </a:lnTo>
                  <a:lnTo>
                    <a:pt x="5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3" y="37"/>
                  </a:lnTo>
                  <a:lnTo>
                    <a:pt x="30" y="29"/>
                  </a:lnTo>
                  <a:lnTo>
                    <a:pt x="36" y="23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1" y="9"/>
                  </a:lnTo>
                  <a:lnTo>
                    <a:pt x="70" y="6"/>
                  </a:lnTo>
                  <a:lnTo>
                    <a:pt x="80" y="3"/>
                  </a:lnTo>
                  <a:lnTo>
                    <a:pt x="90" y="1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0" y="1"/>
                  </a:lnTo>
                  <a:lnTo>
                    <a:pt x="120" y="3"/>
                  </a:lnTo>
                  <a:lnTo>
                    <a:pt x="129" y="6"/>
                  </a:lnTo>
                  <a:lnTo>
                    <a:pt x="139" y="9"/>
                  </a:lnTo>
                  <a:lnTo>
                    <a:pt x="147" y="13"/>
                  </a:lnTo>
                  <a:lnTo>
                    <a:pt x="155" y="18"/>
                  </a:lnTo>
                  <a:lnTo>
                    <a:pt x="162" y="23"/>
                  </a:lnTo>
                  <a:lnTo>
                    <a:pt x="170" y="29"/>
                  </a:lnTo>
                  <a:lnTo>
                    <a:pt x="176" y="37"/>
                  </a:lnTo>
                  <a:lnTo>
                    <a:pt x="182" y="45"/>
                  </a:lnTo>
                  <a:lnTo>
                    <a:pt x="187" y="53"/>
                  </a:lnTo>
                  <a:lnTo>
                    <a:pt x="191" y="62"/>
                  </a:lnTo>
                  <a:lnTo>
                    <a:pt x="195" y="71"/>
                  </a:lnTo>
                  <a:lnTo>
                    <a:pt x="197" y="80"/>
                  </a:lnTo>
                  <a:lnTo>
                    <a:pt x="199" y="89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10"/>
                  </a:lnTo>
                  <a:lnTo>
                    <a:pt x="197" y="121"/>
                  </a:lnTo>
                  <a:lnTo>
                    <a:pt x="195" y="130"/>
                  </a:lnTo>
                  <a:lnTo>
                    <a:pt x="191" y="139"/>
                  </a:lnTo>
                  <a:lnTo>
                    <a:pt x="187" y="147"/>
                  </a:lnTo>
                  <a:lnTo>
                    <a:pt x="182" y="156"/>
                  </a:lnTo>
                  <a:lnTo>
                    <a:pt x="176" y="163"/>
                  </a:lnTo>
                  <a:lnTo>
                    <a:pt x="170" y="170"/>
                  </a:lnTo>
                  <a:lnTo>
                    <a:pt x="162" y="176"/>
                  </a:lnTo>
                  <a:lnTo>
                    <a:pt x="155" y="183"/>
                  </a:lnTo>
                  <a:lnTo>
                    <a:pt x="147" y="188"/>
                  </a:lnTo>
                  <a:lnTo>
                    <a:pt x="139" y="192"/>
                  </a:lnTo>
                  <a:lnTo>
                    <a:pt x="129" y="195"/>
                  </a:lnTo>
                  <a:lnTo>
                    <a:pt x="120" y="197"/>
                  </a:lnTo>
                  <a:lnTo>
                    <a:pt x="110" y="199"/>
                  </a:lnTo>
                  <a:lnTo>
                    <a:pt x="99" y="199"/>
                  </a:lnTo>
                  <a:lnTo>
                    <a:pt x="99" y="199"/>
                  </a:lnTo>
                  <a:close/>
                  <a:moveTo>
                    <a:pt x="99" y="67"/>
                  </a:moveTo>
                  <a:lnTo>
                    <a:pt x="99" y="67"/>
                  </a:lnTo>
                  <a:lnTo>
                    <a:pt x="93" y="68"/>
                  </a:lnTo>
                  <a:lnTo>
                    <a:pt x="87" y="70"/>
                  </a:lnTo>
                  <a:lnTo>
                    <a:pt x="81" y="73"/>
                  </a:lnTo>
                  <a:lnTo>
                    <a:pt x="77" y="77"/>
                  </a:lnTo>
                  <a:lnTo>
                    <a:pt x="72" y="81"/>
                  </a:lnTo>
                  <a:lnTo>
                    <a:pt x="69" y="87"/>
                  </a:lnTo>
                  <a:lnTo>
                    <a:pt x="67" y="9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7" y="107"/>
                  </a:lnTo>
                  <a:lnTo>
                    <a:pt x="69" y="113"/>
                  </a:lnTo>
                  <a:lnTo>
                    <a:pt x="72" y="118"/>
                  </a:lnTo>
                  <a:lnTo>
                    <a:pt x="77" y="124"/>
                  </a:lnTo>
                  <a:lnTo>
                    <a:pt x="81" y="128"/>
                  </a:lnTo>
                  <a:lnTo>
                    <a:pt x="87" y="131"/>
                  </a:lnTo>
                  <a:lnTo>
                    <a:pt x="93" y="133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107" y="133"/>
                  </a:lnTo>
                  <a:lnTo>
                    <a:pt x="113" y="131"/>
                  </a:lnTo>
                  <a:lnTo>
                    <a:pt x="118" y="128"/>
                  </a:lnTo>
                  <a:lnTo>
                    <a:pt x="123" y="124"/>
                  </a:lnTo>
                  <a:lnTo>
                    <a:pt x="127" y="118"/>
                  </a:lnTo>
                  <a:lnTo>
                    <a:pt x="130" y="113"/>
                  </a:lnTo>
                  <a:lnTo>
                    <a:pt x="132" y="107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32" y="94"/>
                  </a:lnTo>
                  <a:lnTo>
                    <a:pt x="130" y="87"/>
                  </a:lnTo>
                  <a:lnTo>
                    <a:pt x="127" y="81"/>
                  </a:lnTo>
                  <a:lnTo>
                    <a:pt x="123" y="77"/>
                  </a:lnTo>
                  <a:lnTo>
                    <a:pt x="118" y="73"/>
                  </a:lnTo>
                  <a:lnTo>
                    <a:pt x="113" y="70"/>
                  </a:lnTo>
                  <a:lnTo>
                    <a:pt x="107" y="68"/>
                  </a:lnTo>
                  <a:lnTo>
                    <a:pt x="99" y="67"/>
                  </a:lnTo>
                  <a:lnTo>
                    <a:pt x="99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38">
              <a:extLst>
                <a:ext uri="{FF2B5EF4-FFF2-40B4-BE49-F238E27FC236}">
                  <a16:creationId xmlns:a16="http://schemas.microsoft.com/office/drawing/2014/main" id="{D8D945D6-92BF-4441-A163-D45BC246E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325" y="3708401"/>
              <a:ext cx="82550" cy="71438"/>
            </a:xfrm>
            <a:custGeom>
              <a:avLst/>
              <a:gdLst>
                <a:gd name="T0" fmla="*/ 33 w 361"/>
                <a:gd name="T1" fmla="*/ 312 h 312"/>
                <a:gd name="T2" fmla="*/ 33 w 361"/>
                <a:gd name="T3" fmla="*/ 312 h 312"/>
                <a:gd name="T4" fmla="*/ 26 w 361"/>
                <a:gd name="T5" fmla="*/ 312 h 312"/>
                <a:gd name="T6" fmla="*/ 19 w 361"/>
                <a:gd name="T7" fmla="*/ 309 h 312"/>
                <a:gd name="T8" fmla="*/ 13 w 361"/>
                <a:gd name="T9" fmla="*/ 306 h 312"/>
                <a:gd name="T10" fmla="*/ 8 w 361"/>
                <a:gd name="T11" fmla="*/ 301 h 312"/>
                <a:gd name="T12" fmla="*/ 8 w 361"/>
                <a:gd name="T13" fmla="*/ 301 h 312"/>
                <a:gd name="T14" fmla="*/ 4 w 361"/>
                <a:gd name="T15" fmla="*/ 295 h 312"/>
                <a:gd name="T16" fmla="*/ 2 w 361"/>
                <a:gd name="T17" fmla="*/ 289 h 312"/>
                <a:gd name="T18" fmla="*/ 0 w 361"/>
                <a:gd name="T19" fmla="*/ 283 h 312"/>
                <a:gd name="T20" fmla="*/ 0 w 361"/>
                <a:gd name="T21" fmla="*/ 277 h 312"/>
                <a:gd name="T22" fmla="*/ 1 w 361"/>
                <a:gd name="T23" fmla="*/ 270 h 312"/>
                <a:gd name="T24" fmla="*/ 4 w 361"/>
                <a:gd name="T25" fmla="*/ 264 h 312"/>
                <a:gd name="T26" fmla="*/ 7 w 361"/>
                <a:gd name="T27" fmla="*/ 258 h 312"/>
                <a:gd name="T28" fmla="*/ 12 w 361"/>
                <a:gd name="T29" fmla="*/ 254 h 312"/>
                <a:gd name="T30" fmla="*/ 307 w 361"/>
                <a:gd name="T31" fmla="*/ 8 h 312"/>
                <a:gd name="T32" fmla="*/ 307 w 361"/>
                <a:gd name="T33" fmla="*/ 8 h 312"/>
                <a:gd name="T34" fmla="*/ 312 w 361"/>
                <a:gd name="T35" fmla="*/ 4 h 312"/>
                <a:gd name="T36" fmla="*/ 319 w 361"/>
                <a:gd name="T37" fmla="*/ 1 h 312"/>
                <a:gd name="T38" fmla="*/ 325 w 361"/>
                <a:gd name="T39" fmla="*/ 0 h 312"/>
                <a:gd name="T40" fmla="*/ 331 w 361"/>
                <a:gd name="T41" fmla="*/ 0 h 312"/>
                <a:gd name="T42" fmla="*/ 337 w 361"/>
                <a:gd name="T43" fmla="*/ 1 h 312"/>
                <a:gd name="T44" fmla="*/ 343 w 361"/>
                <a:gd name="T45" fmla="*/ 4 h 312"/>
                <a:gd name="T46" fmla="*/ 349 w 361"/>
                <a:gd name="T47" fmla="*/ 8 h 312"/>
                <a:gd name="T48" fmla="*/ 354 w 361"/>
                <a:gd name="T49" fmla="*/ 12 h 312"/>
                <a:gd name="T50" fmla="*/ 354 w 361"/>
                <a:gd name="T51" fmla="*/ 12 h 312"/>
                <a:gd name="T52" fmla="*/ 358 w 361"/>
                <a:gd name="T53" fmla="*/ 17 h 312"/>
                <a:gd name="T54" fmla="*/ 360 w 361"/>
                <a:gd name="T55" fmla="*/ 23 h 312"/>
                <a:gd name="T56" fmla="*/ 361 w 361"/>
                <a:gd name="T57" fmla="*/ 29 h 312"/>
                <a:gd name="T58" fmla="*/ 361 w 361"/>
                <a:gd name="T59" fmla="*/ 36 h 312"/>
                <a:gd name="T60" fmla="*/ 360 w 361"/>
                <a:gd name="T61" fmla="*/ 43 h 312"/>
                <a:gd name="T62" fmla="*/ 358 w 361"/>
                <a:gd name="T63" fmla="*/ 48 h 312"/>
                <a:gd name="T64" fmla="*/ 354 w 361"/>
                <a:gd name="T65" fmla="*/ 54 h 312"/>
                <a:gd name="T66" fmla="*/ 350 w 361"/>
                <a:gd name="T67" fmla="*/ 58 h 312"/>
                <a:gd name="T68" fmla="*/ 55 w 361"/>
                <a:gd name="T69" fmla="*/ 305 h 312"/>
                <a:gd name="T70" fmla="*/ 55 w 361"/>
                <a:gd name="T71" fmla="*/ 305 h 312"/>
                <a:gd name="T72" fmla="*/ 49 w 361"/>
                <a:gd name="T73" fmla="*/ 308 h 312"/>
                <a:gd name="T74" fmla="*/ 44 w 361"/>
                <a:gd name="T75" fmla="*/ 311 h 312"/>
                <a:gd name="T76" fmla="*/ 39 w 361"/>
                <a:gd name="T77" fmla="*/ 312 h 312"/>
                <a:gd name="T78" fmla="*/ 33 w 361"/>
                <a:gd name="T79" fmla="*/ 312 h 312"/>
                <a:gd name="T80" fmla="*/ 33 w 361"/>
                <a:gd name="T81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1" h="312">
                  <a:moveTo>
                    <a:pt x="33" y="312"/>
                  </a:moveTo>
                  <a:lnTo>
                    <a:pt x="33" y="312"/>
                  </a:lnTo>
                  <a:lnTo>
                    <a:pt x="26" y="312"/>
                  </a:lnTo>
                  <a:lnTo>
                    <a:pt x="19" y="309"/>
                  </a:lnTo>
                  <a:lnTo>
                    <a:pt x="13" y="306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4" y="295"/>
                  </a:lnTo>
                  <a:lnTo>
                    <a:pt x="2" y="289"/>
                  </a:lnTo>
                  <a:lnTo>
                    <a:pt x="0" y="283"/>
                  </a:lnTo>
                  <a:lnTo>
                    <a:pt x="0" y="277"/>
                  </a:lnTo>
                  <a:lnTo>
                    <a:pt x="1" y="270"/>
                  </a:lnTo>
                  <a:lnTo>
                    <a:pt x="4" y="264"/>
                  </a:lnTo>
                  <a:lnTo>
                    <a:pt x="7" y="258"/>
                  </a:lnTo>
                  <a:lnTo>
                    <a:pt x="12" y="254"/>
                  </a:lnTo>
                  <a:lnTo>
                    <a:pt x="307" y="8"/>
                  </a:lnTo>
                  <a:lnTo>
                    <a:pt x="307" y="8"/>
                  </a:lnTo>
                  <a:lnTo>
                    <a:pt x="312" y="4"/>
                  </a:lnTo>
                  <a:lnTo>
                    <a:pt x="319" y="1"/>
                  </a:lnTo>
                  <a:lnTo>
                    <a:pt x="325" y="0"/>
                  </a:lnTo>
                  <a:lnTo>
                    <a:pt x="331" y="0"/>
                  </a:lnTo>
                  <a:lnTo>
                    <a:pt x="337" y="1"/>
                  </a:lnTo>
                  <a:lnTo>
                    <a:pt x="343" y="4"/>
                  </a:lnTo>
                  <a:lnTo>
                    <a:pt x="349" y="8"/>
                  </a:lnTo>
                  <a:lnTo>
                    <a:pt x="354" y="12"/>
                  </a:lnTo>
                  <a:lnTo>
                    <a:pt x="354" y="12"/>
                  </a:lnTo>
                  <a:lnTo>
                    <a:pt x="358" y="17"/>
                  </a:lnTo>
                  <a:lnTo>
                    <a:pt x="360" y="23"/>
                  </a:lnTo>
                  <a:lnTo>
                    <a:pt x="361" y="29"/>
                  </a:lnTo>
                  <a:lnTo>
                    <a:pt x="361" y="36"/>
                  </a:lnTo>
                  <a:lnTo>
                    <a:pt x="360" y="43"/>
                  </a:lnTo>
                  <a:lnTo>
                    <a:pt x="358" y="48"/>
                  </a:lnTo>
                  <a:lnTo>
                    <a:pt x="354" y="54"/>
                  </a:lnTo>
                  <a:lnTo>
                    <a:pt x="350" y="58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49" y="308"/>
                  </a:lnTo>
                  <a:lnTo>
                    <a:pt x="44" y="311"/>
                  </a:lnTo>
                  <a:lnTo>
                    <a:pt x="39" y="312"/>
                  </a:lnTo>
                  <a:lnTo>
                    <a:pt x="33" y="312"/>
                  </a:lnTo>
                  <a:lnTo>
                    <a:pt x="33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39">
              <a:extLst>
                <a:ext uri="{FF2B5EF4-FFF2-40B4-BE49-F238E27FC236}">
                  <a16:creationId xmlns:a16="http://schemas.microsoft.com/office/drawing/2014/main" id="{1A1C26DE-9D39-4D6E-98B2-BC9A4B14D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7988" y="3703638"/>
              <a:ext cx="76200" cy="36513"/>
            </a:xfrm>
            <a:custGeom>
              <a:avLst/>
              <a:gdLst>
                <a:gd name="T0" fmla="*/ 306 w 339"/>
                <a:gd name="T1" fmla="*/ 157 h 157"/>
                <a:gd name="T2" fmla="*/ 306 w 339"/>
                <a:gd name="T3" fmla="*/ 157 h 157"/>
                <a:gd name="T4" fmla="*/ 301 w 339"/>
                <a:gd name="T5" fmla="*/ 156 h 157"/>
                <a:gd name="T6" fmla="*/ 296 w 339"/>
                <a:gd name="T7" fmla="*/ 155 h 157"/>
                <a:gd name="T8" fmla="*/ 22 w 339"/>
                <a:gd name="T9" fmla="*/ 64 h 157"/>
                <a:gd name="T10" fmla="*/ 22 w 339"/>
                <a:gd name="T11" fmla="*/ 64 h 157"/>
                <a:gd name="T12" fmla="*/ 16 w 339"/>
                <a:gd name="T13" fmla="*/ 62 h 157"/>
                <a:gd name="T14" fmla="*/ 11 w 339"/>
                <a:gd name="T15" fmla="*/ 58 h 157"/>
                <a:gd name="T16" fmla="*/ 7 w 339"/>
                <a:gd name="T17" fmla="*/ 52 h 157"/>
                <a:gd name="T18" fmla="*/ 3 w 339"/>
                <a:gd name="T19" fmla="*/ 47 h 157"/>
                <a:gd name="T20" fmla="*/ 1 w 339"/>
                <a:gd name="T21" fmla="*/ 41 h 157"/>
                <a:gd name="T22" fmla="*/ 0 w 339"/>
                <a:gd name="T23" fmla="*/ 35 h 157"/>
                <a:gd name="T24" fmla="*/ 0 w 339"/>
                <a:gd name="T25" fmla="*/ 29 h 157"/>
                <a:gd name="T26" fmla="*/ 2 w 339"/>
                <a:gd name="T27" fmla="*/ 22 h 157"/>
                <a:gd name="T28" fmla="*/ 2 w 339"/>
                <a:gd name="T29" fmla="*/ 22 h 157"/>
                <a:gd name="T30" fmla="*/ 4 w 339"/>
                <a:gd name="T31" fmla="*/ 16 h 157"/>
                <a:gd name="T32" fmla="*/ 8 w 339"/>
                <a:gd name="T33" fmla="*/ 11 h 157"/>
                <a:gd name="T34" fmla="*/ 12 w 339"/>
                <a:gd name="T35" fmla="*/ 7 h 157"/>
                <a:gd name="T36" fmla="*/ 18 w 339"/>
                <a:gd name="T37" fmla="*/ 3 h 157"/>
                <a:gd name="T38" fmla="*/ 23 w 339"/>
                <a:gd name="T39" fmla="*/ 1 h 157"/>
                <a:gd name="T40" fmla="*/ 30 w 339"/>
                <a:gd name="T41" fmla="*/ 0 h 157"/>
                <a:gd name="T42" fmla="*/ 37 w 339"/>
                <a:gd name="T43" fmla="*/ 0 h 157"/>
                <a:gd name="T44" fmla="*/ 43 w 339"/>
                <a:gd name="T45" fmla="*/ 2 h 157"/>
                <a:gd name="T46" fmla="*/ 316 w 339"/>
                <a:gd name="T47" fmla="*/ 93 h 157"/>
                <a:gd name="T48" fmla="*/ 316 w 339"/>
                <a:gd name="T49" fmla="*/ 93 h 157"/>
                <a:gd name="T50" fmla="*/ 322 w 339"/>
                <a:gd name="T51" fmla="*/ 95 h 157"/>
                <a:gd name="T52" fmla="*/ 328 w 339"/>
                <a:gd name="T53" fmla="*/ 99 h 157"/>
                <a:gd name="T54" fmla="*/ 332 w 339"/>
                <a:gd name="T55" fmla="*/ 103 h 157"/>
                <a:gd name="T56" fmla="*/ 336 w 339"/>
                <a:gd name="T57" fmla="*/ 109 h 157"/>
                <a:gd name="T58" fmla="*/ 338 w 339"/>
                <a:gd name="T59" fmla="*/ 115 h 157"/>
                <a:gd name="T60" fmla="*/ 339 w 339"/>
                <a:gd name="T61" fmla="*/ 121 h 157"/>
                <a:gd name="T62" fmla="*/ 339 w 339"/>
                <a:gd name="T63" fmla="*/ 128 h 157"/>
                <a:gd name="T64" fmla="*/ 337 w 339"/>
                <a:gd name="T65" fmla="*/ 134 h 157"/>
                <a:gd name="T66" fmla="*/ 337 w 339"/>
                <a:gd name="T67" fmla="*/ 134 h 157"/>
                <a:gd name="T68" fmla="*/ 335 w 339"/>
                <a:gd name="T69" fmla="*/ 139 h 157"/>
                <a:gd name="T70" fmla="*/ 333 w 339"/>
                <a:gd name="T71" fmla="*/ 144 h 157"/>
                <a:gd name="T72" fmla="*/ 329 w 339"/>
                <a:gd name="T73" fmla="*/ 148 h 157"/>
                <a:gd name="T74" fmla="*/ 326 w 339"/>
                <a:gd name="T75" fmla="*/ 151 h 157"/>
                <a:gd name="T76" fmla="*/ 320 w 339"/>
                <a:gd name="T77" fmla="*/ 154 h 157"/>
                <a:gd name="T78" fmla="*/ 316 w 339"/>
                <a:gd name="T79" fmla="*/ 155 h 157"/>
                <a:gd name="T80" fmla="*/ 311 w 339"/>
                <a:gd name="T81" fmla="*/ 156 h 157"/>
                <a:gd name="T82" fmla="*/ 306 w 339"/>
                <a:gd name="T83" fmla="*/ 157 h 157"/>
                <a:gd name="T84" fmla="*/ 306 w 339"/>
                <a:gd name="T85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9" h="157">
                  <a:moveTo>
                    <a:pt x="306" y="157"/>
                  </a:moveTo>
                  <a:lnTo>
                    <a:pt x="306" y="157"/>
                  </a:lnTo>
                  <a:lnTo>
                    <a:pt x="301" y="156"/>
                  </a:lnTo>
                  <a:lnTo>
                    <a:pt x="296" y="155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16" y="62"/>
                  </a:lnTo>
                  <a:lnTo>
                    <a:pt x="11" y="58"/>
                  </a:lnTo>
                  <a:lnTo>
                    <a:pt x="7" y="52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8" y="11"/>
                  </a:lnTo>
                  <a:lnTo>
                    <a:pt x="12" y="7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22" y="95"/>
                  </a:lnTo>
                  <a:lnTo>
                    <a:pt x="328" y="99"/>
                  </a:lnTo>
                  <a:lnTo>
                    <a:pt x="332" y="103"/>
                  </a:lnTo>
                  <a:lnTo>
                    <a:pt x="336" y="109"/>
                  </a:lnTo>
                  <a:lnTo>
                    <a:pt x="338" y="115"/>
                  </a:lnTo>
                  <a:lnTo>
                    <a:pt x="339" y="121"/>
                  </a:lnTo>
                  <a:lnTo>
                    <a:pt x="339" y="128"/>
                  </a:lnTo>
                  <a:lnTo>
                    <a:pt x="337" y="134"/>
                  </a:lnTo>
                  <a:lnTo>
                    <a:pt x="337" y="134"/>
                  </a:lnTo>
                  <a:lnTo>
                    <a:pt x="335" y="139"/>
                  </a:lnTo>
                  <a:lnTo>
                    <a:pt x="333" y="144"/>
                  </a:lnTo>
                  <a:lnTo>
                    <a:pt x="329" y="148"/>
                  </a:lnTo>
                  <a:lnTo>
                    <a:pt x="326" y="151"/>
                  </a:lnTo>
                  <a:lnTo>
                    <a:pt x="320" y="154"/>
                  </a:lnTo>
                  <a:lnTo>
                    <a:pt x="316" y="155"/>
                  </a:lnTo>
                  <a:lnTo>
                    <a:pt x="311" y="156"/>
                  </a:lnTo>
                  <a:lnTo>
                    <a:pt x="306" y="157"/>
                  </a:lnTo>
                  <a:lnTo>
                    <a:pt x="306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40">
              <a:extLst>
                <a:ext uri="{FF2B5EF4-FFF2-40B4-BE49-F238E27FC236}">
                  <a16:creationId xmlns:a16="http://schemas.microsoft.com/office/drawing/2014/main" id="{1D49FD66-3DE1-4A30-B3B9-F2CB84B80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3635376"/>
              <a:ext cx="85725" cy="96838"/>
            </a:xfrm>
            <a:custGeom>
              <a:avLst/>
              <a:gdLst>
                <a:gd name="T0" fmla="*/ 32 w 377"/>
                <a:gd name="T1" fmla="*/ 429 h 429"/>
                <a:gd name="T2" fmla="*/ 32 w 377"/>
                <a:gd name="T3" fmla="*/ 429 h 429"/>
                <a:gd name="T4" fmla="*/ 27 w 377"/>
                <a:gd name="T5" fmla="*/ 428 h 429"/>
                <a:gd name="T6" fmla="*/ 22 w 377"/>
                <a:gd name="T7" fmla="*/ 427 h 429"/>
                <a:gd name="T8" fmla="*/ 16 w 377"/>
                <a:gd name="T9" fmla="*/ 425 h 429"/>
                <a:gd name="T10" fmla="*/ 12 w 377"/>
                <a:gd name="T11" fmla="*/ 421 h 429"/>
                <a:gd name="T12" fmla="*/ 12 w 377"/>
                <a:gd name="T13" fmla="*/ 421 h 429"/>
                <a:gd name="T14" fmla="*/ 7 w 377"/>
                <a:gd name="T15" fmla="*/ 417 h 429"/>
                <a:gd name="T16" fmla="*/ 3 w 377"/>
                <a:gd name="T17" fmla="*/ 410 h 429"/>
                <a:gd name="T18" fmla="*/ 1 w 377"/>
                <a:gd name="T19" fmla="*/ 404 h 429"/>
                <a:gd name="T20" fmla="*/ 0 w 377"/>
                <a:gd name="T21" fmla="*/ 398 h 429"/>
                <a:gd name="T22" fmla="*/ 0 w 377"/>
                <a:gd name="T23" fmla="*/ 392 h 429"/>
                <a:gd name="T24" fmla="*/ 1 w 377"/>
                <a:gd name="T25" fmla="*/ 386 h 429"/>
                <a:gd name="T26" fmla="*/ 3 w 377"/>
                <a:gd name="T27" fmla="*/ 380 h 429"/>
                <a:gd name="T28" fmla="*/ 8 w 377"/>
                <a:gd name="T29" fmla="*/ 374 h 429"/>
                <a:gd name="T30" fmla="*/ 318 w 377"/>
                <a:gd name="T31" fmla="*/ 12 h 429"/>
                <a:gd name="T32" fmla="*/ 318 w 377"/>
                <a:gd name="T33" fmla="*/ 12 h 429"/>
                <a:gd name="T34" fmla="*/ 323 w 377"/>
                <a:gd name="T35" fmla="*/ 7 h 429"/>
                <a:gd name="T36" fmla="*/ 329 w 377"/>
                <a:gd name="T37" fmla="*/ 4 h 429"/>
                <a:gd name="T38" fmla="*/ 335 w 377"/>
                <a:gd name="T39" fmla="*/ 1 h 429"/>
                <a:gd name="T40" fmla="*/ 341 w 377"/>
                <a:gd name="T41" fmla="*/ 0 h 429"/>
                <a:gd name="T42" fmla="*/ 347 w 377"/>
                <a:gd name="T43" fmla="*/ 0 h 429"/>
                <a:gd name="T44" fmla="*/ 354 w 377"/>
                <a:gd name="T45" fmla="*/ 1 h 429"/>
                <a:gd name="T46" fmla="*/ 359 w 377"/>
                <a:gd name="T47" fmla="*/ 5 h 429"/>
                <a:gd name="T48" fmla="*/ 366 w 377"/>
                <a:gd name="T49" fmla="*/ 8 h 429"/>
                <a:gd name="T50" fmla="*/ 366 w 377"/>
                <a:gd name="T51" fmla="*/ 8 h 429"/>
                <a:gd name="T52" fmla="*/ 370 w 377"/>
                <a:gd name="T53" fmla="*/ 13 h 429"/>
                <a:gd name="T54" fmla="*/ 373 w 377"/>
                <a:gd name="T55" fmla="*/ 18 h 429"/>
                <a:gd name="T56" fmla="*/ 376 w 377"/>
                <a:gd name="T57" fmla="*/ 24 h 429"/>
                <a:gd name="T58" fmla="*/ 377 w 377"/>
                <a:gd name="T59" fmla="*/ 30 h 429"/>
                <a:gd name="T60" fmla="*/ 376 w 377"/>
                <a:gd name="T61" fmla="*/ 37 h 429"/>
                <a:gd name="T62" fmla="*/ 375 w 377"/>
                <a:gd name="T63" fmla="*/ 43 h 429"/>
                <a:gd name="T64" fmla="*/ 373 w 377"/>
                <a:gd name="T65" fmla="*/ 49 h 429"/>
                <a:gd name="T66" fmla="*/ 369 w 377"/>
                <a:gd name="T67" fmla="*/ 54 h 429"/>
                <a:gd name="T68" fmla="*/ 58 w 377"/>
                <a:gd name="T69" fmla="*/ 418 h 429"/>
                <a:gd name="T70" fmla="*/ 58 w 377"/>
                <a:gd name="T71" fmla="*/ 418 h 429"/>
                <a:gd name="T72" fmla="*/ 52 w 377"/>
                <a:gd name="T73" fmla="*/ 423 h 429"/>
                <a:gd name="T74" fmla="*/ 47 w 377"/>
                <a:gd name="T75" fmla="*/ 426 h 429"/>
                <a:gd name="T76" fmla="*/ 40 w 377"/>
                <a:gd name="T77" fmla="*/ 428 h 429"/>
                <a:gd name="T78" fmla="*/ 32 w 377"/>
                <a:gd name="T79" fmla="*/ 429 h 429"/>
                <a:gd name="T80" fmla="*/ 32 w 377"/>
                <a:gd name="T81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7" h="429">
                  <a:moveTo>
                    <a:pt x="32" y="429"/>
                  </a:moveTo>
                  <a:lnTo>
                    <a:pt x="32" y="429"/>
                  </a:lnTo>
                  <a:lnTo>
                    <a:pt x="27" y="428"/>
                  </a:lnTo>
                  <a:lnTo>
                    <a:pt x="22" y="427"/>
                  </a:lnTo>
                  <a:lnTo>
                    <a:pt x="16" y="425"/>
                  </a:lnTo>
                  <a:lnTo>
                    <a:pt x="12" y="421"/>
                  </a:lnTo>
                  <a:lnTo>
                    <a:pt x="12" y="421"/>
                  </a:lnTo>
                  <a:lnTo>
                    <a:pt x="7" y="417"/>
                  </a:lnTo>
                  <a:lnTo>
                    <a:pt x="3" y="410"/>
                  </a:lnTo>
                  <a:lnTo>
                    <a:pt x="1" y="404"/>
                  </a:lnTo>
                  <a:lnTo>
                    <a:pt x="0" y="398"/>
                  </a:lnTo>
                  <a:lnTo>
                    <a:pt x="0" y="392"/>
                  </a:lnTo>
                  <a:lnTo>
                    <a:pt x="1" y="386"/>
                  </a:lnTo>
                  <a:lnTo>
                    <a:pt x="3" y="380"/>
                  </a:lnTo>
                  <a:lnTo>
                    <a:pt x="8" y="374"/>
                  </a:lnTo>
                  <a:lnTo>
                    <a:pt x="318" y="12"/>
                  </a:lnTo>
                  <a:lnTo>
                    <a:pt x="318" y="12"/>
                  </a:lnTo>
                  <a:lnTo>
                    <a:pt x="323" y="7"/>
                  </a:lnTo>
                  <a:lnTo>
                    <a:pt x="329" y="4"/>
                  </a:lnTo>
                  <a:lnTo>
                    <a:pt x="335" y="1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4" y="1"/>
                  </a:lnTo>
                  <a:lnTo>
                    <a:pt x="359" y="5"/>
                  </a:lnTo>
                  <a:lnTo>
                    <a:pt x="366" y="8"/>
                  </a:lnTo>
                  <a:lnTo>
                    <a:pt x="366" y="8"/>
                  </a:lnTo>
                  <a:lnTo>
                    <a:pt x="370" y="13"/>
                  </a:lnTo>
                  <a:lnTo>
                    <a:pt x="373" y="18"/>
                  </a:lnTo>
                  <a:lnTo>
                    <a:pt x="376" y="24"/>
                  </a:lnTo>
                  <a:lnTo>
                    <a:pt x="377" y="30"/>
                  </a:lnTo>
                  <a:lnTo>
                    <a:pt x="376" y="37"/>
                  </a:lnTo>
                  <a:lnTo>
                    <a:pt x="375" y="43"/>
                  </a:lnTo>
                  <a:lnTo>
                    <a:pt x="373" y="49"/>
                  </a:lnTo>
                  <a:lnTo>
                    <a:pt x="369" y="54"/>
                  </a:lnTo>
                  <a:lnTo>
                    <a:pt x="58" y="418"/>
                  </a:lnTo>
                  <a:lnTo>
                    <a:pt x="58" y="418"/>
                  </a:lnTo>
                  <a:lnTo>
                    <a:pt x="52" y="423"/>
                  </a:lnTo>
                  <a:lnTo>
                    <a:pt x="47" y="426"/>
                  </a:lnTo>
                  <a:lnTo>
                    <a:pt x="40" y="428"/>
                  </a:lnTo>
                  <a:lnTo>
                    <a:pt x="32" y="429"/>
                  </a:lnTo>
                  <a:lnTo>
                    <a:pt x="32" y="4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58E489CE-119C-407C-BBCD-4138D06D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64393"/>
              </p:ext>
            </p:extLst>
          </p:nvPr>
        </p:nvGraphicFramePr>
        <p:xfrm>
          <a:off x="5274023" y="2524125"/>
          <a:ext cx="6330606" cy="2490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101">
                  <a:extLst>
                    <a:ext uri="{9D8B030D-6E8A-4147-A177-3AD203B41FA5}">
                      <a16:colId xmlns:a16="http://schemas.microsoft.com/office/drawing/2014/main" val="755780148"/>
                    </a:ext>
                  </a:extLst>
                </a:gridCol>
                <a:gridCol w="1055101">
                  <a:extLst>
                    <a:ext uri="{9D8B030D-6E8A-4147-A177-3AD203B41FA5}">
                      <a16:colId xmlns:a16="http://schemas.microsoft.com/office/drawing/2014/main" val="299166915"/>
                    </a:ext>
                  </a:extLst>
                </a:gridCol>
                <a:gridCol w="1055101">
                  <a:extLst>
                    <a:ext uri="{9D8B030D-6E8A-4147-A177-3AD203B41FA5}">
                      <a16:colId xmlns:a16="http://schemas.microsoft.com/office/drawing/2014/main" val="2365160701"/>
                    </a:ext>
                  </a:extLst>
                </a:gridCol>
                <a:gridCol w="1055101">
                  <a:extLst>
                    <a:ext uri="{9D8B030D-6E8A-4147-A177-3AD203B41FA5}">
                      <a16:colId xmlns:a16="http://schemas.microsoft.com/office/drawing/2014/main" val="2870405598"/>
                    </a:ext>
                  </a:extLst>
                </a:gridCol>
                <a:gridCol w="1055101">
                  <a:extLst>
                    <a:ext uri="{9D8B030D-6E8A-4147-A177-3AD203B41FA5}">
                      <a16:colId xmlns:a16="http://schemas.microsoft.com/office/drawing/2014/main" val="1242520656"/>
                    </a:ext>
                  </a:extLst>
                </a:gridCol>
                <a:gridCol w="1055101">
                  <a:extLst>
                    <a:ext uri="{9D8B030D-6E8A-4147-A177-3AD203B41FA5}">
                      <a16:colId xmlns:a16="http://schemas.microsoft.com/office/drawing/2014/main" val="2323352606"/>
                    </a:ext>
                  </a:extLst>
                </a:gridCol>
              </a:tblGrid>
              <a:tr h="355741"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Role 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Role 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Role 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952310"/>
                  </a:ext>
                </a:extLst>
              </a:tr>
              <a:tr h="35574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1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173396"/>
                  </a:ext>
                </a:extLst>
              </a:tr>
              <a:tr h="35574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2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61890"/>
                  </a:ext>
                </a:extLst>
              </a:tr>
              <a:tr h="35574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3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55322"/>
                  </a:ext>
                </a:extLst>
              </a:tr>
              <a:tr h="35574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Task 4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493041"/>
                  </a:ext>
                </a:extLst>
              </a:tr>
              <a:tr h="355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n-lt"/>
                        </a:rPr>
                        <a:t>Task 5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2556"/>
                  </a:ext>
                </a:extLst>
              </a:tr>
              <a:tr h="355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n-lt"/>
                        </a:rPr>
                        <a:t>Task 6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29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24570"/>
                  </a:ext>
                </a:extLst>
              </a:tr>
            </a:tbl>
          </a:graphicData>
        </a:graphic>
      </p:graphicFrame>
      <p:sp>
        <p:nvSpPr>
          <p:cNvPr id="59" name="Oval 58">
            <a:extLst>
              <a:ext uri="{FF2B5EF4-FFF2-40B4-BE49-F238E27FC236}">
                <a16:creationId xmlns:a16="http://schemas.microsoft.com/office/drawing/2014/main" id="{2FAD13CC-6D5B-4D85-B001-D656561DA560}"/>
              </a:ext>
            </a:extLst>
          </p:cNvPr>
          <p:cNvSpPr/>
          <p:nvPr/>
        </p:nvSpPr>
        <p:spPr>
          <a:xfrm>
            <a:off x="9931396" y="3303956"/>
            <a:ext cx="211834" cy="2118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D23921B-BB71-4861-A27B-95A4CFC45C8B}"/>
              </a:ext>
            </a:extLst>
          </p:cNvPr>
          <p:cNvSpPr/>
          <p:nvPr/>
        </p:nvSpPr>
        <p:spPr>
          <a:xfrm>
            <a:off x="7823398" y="3303956"/>
            <a:ext cx="211834" cy="2118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0DE24CE-61E9-4B2C-8D5F-9ADE71D7243E}"/>
              </a:ext>
            </a:extLst>
          </p:cNvPr>
          <p:cNvSpPr/>
          <p:nvPr/>
        </p:nvSpPr>
        <p:spPr>
          <a:xfrm>
            <a:off x="6769399" y="3660410"/>
            <a:ext cx="211834" cy="21183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C3E0DB8-4194-4FF3-959D-88803E811442}"/>
              </a:ext>
            </a:extLst>
          </p:cNvPr>
          <p:cNvSpPr/>
          <p:nvPr/>
        </p:nvSpPr>
        <p:spPr>
          <a:xfrm>
            <a:off x="8877397" y="3660410"/>
            <a:ext cx="211834" cy="2118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0948857-0072-4AA0-A33A-96EC58F50B55}"/>
              </a:ext>
            </a:extLst>
          </p:cNvPr>
          <p:cNvSpPr/>
          <p:nvPr/>
        </p:nvSpPr>
        <p:spPr>
          <a:xfrm>
            <a:off x="8877397" y="4373318"/>
            <a:ext cx="211834" cy="2118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F1FD369-2B2E-4628-81B2-6EA65B99A063}"/>
              </a:ext>
            </a:extLst>
          </p:cNvPr>
          <p:cNvSpPr/>
          <p:nvPr/>
        </p:nvSpPr>
        <p:spPr>
          <a:xfrm>
            <a:off x="7823398" y="4729771"/>
            <a:ext cx="211834" cy="2118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23D94BF-087C-43DA-A158-C24B68FA02CD}"/>
              </a:ext>
            </a:extLst>
          </p:cNvPr>
          <p:cNvSpPr/>
          <p:nvPr/>
        </p:nvSpPr>
        <p:spPr>
          <a:xfrm>
            <a:off x="8877397" y="4729771"/>
            <a:ext cx="211834" cy="2118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66EF6AD-42CB-459B-AA7B-5A09CF6DDC0B}"/>
              </a:ext>
            </a:extLst>
          </p:cNvPr>
          <p:cNvSpPr/>
          <p:nvPr/>
        </p:nvSpPr>
        <p:spPr>
          <a:xfrm>
            <a:off x="9931396" y="4016864"/>
            <a:ext cx="211834" cy="2118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8F74596-9983-4392-8CAE-5D9DF5C2186D}"/>
              </a:ext>
            </a:extLst>
          </p:cNvPr>
          <p:cNvSpPr/>
          <p:nvPr/>
        </p:nvSpPr>
        <p:spPr>
          <a:xfrm>
            <a:off x="7823398" y="4016864"/>
            <a:ext cx="211834" cy="2118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FB106B4-A3A0-49B8-8F55-CC64D58F2868}"/>
              </a:ext>
            </a:extLst>
          </p:cNvPr>
          <p:cNvSpPr/>
          <p:nvPr/>
        </p:nvSpPr>
        <p:spPr>
          <a:xfrm>
            <a:off x="10985397" y="4016864"/>
            <a:ext cx="211834" cy="2118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F58295F-3FCE-4B59-9AB9-EBDF88F56C14}"/>
              </a:ext>
            </a:extLst>
          </p:cNvPr>
          <p:cNvSpPr/>
          <p:nvPr/>
        </p:nvSpPr>
        <p:spPr>
          <a:xfrm>
            <a:off x="6769399" y="2947502"/>
            <a:ext cx="211834" cy="21183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DD5BE78-CBDD-4B54-B9C5-C034B7EC857A}"/>
              </a:ext>
            </a:extLst>
          </p:cNvPr>
          <p:cNvSpPr/>
          <p:nvPr/>
        </p:nvSpPr>
        <p:spPr>
          <a:xfrm>
            <a:off x="9931396" y="2947502"/>
            <a:ext cx="211834" cy="21183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865CB25-8FD3-4D17-A155-E11EBA13FD5C}"/>
              </a:ext>
            </a:extLst>
          </p:cNvPr>
          <p:cNvSpPr/>
          <p:nvPr/>
        </p:nvSpPr>
        <p:spPr>
          <a:xfrm>
            <a:off x="7823398" y="2947502"/>
            <a:ext cx="211834" cy="211834"/>
          </a:xfrm>
          <a:prstGeom prst="ellipse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24095CF-BD9C-45BF-8362-23971EE82AE2}"/>
              </a:ext>
            </a:extLst>
          </p:cNvPr>
          <p:cNvSpPr/>
          <p:nvPr/>
        </p:nvSpPr>
        <p:spPr>
          <a:xfrm>
            <a:off x="10985397" y="2947502"/>
            <a:ext cx="211834" cy="2118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8B0A166-A4FF-4771-A5A7-47E4B76792DF}"/>
              </a:ext>
            </a:extLst>
          </p:cNvPr>
          <p:cNvGrpSpPr/>
          <p:nvPr/>
        </p:nvGrpSpPr>
        <p:grpSpPr>
          <a:xfrm>
            <a:off x="7618737" y="5378532"/>
            <a:ext cx="3973188" cy="216406"/>
            <a:chOff x="1022109" y="5130800"/>
            <a:chExt cx="3973188" cy="21640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8E231C7-EF7B-48C6-B97F-C09C59B2687D}"/>
                </a:ext>
              </a:extLst>
            </p:cNvPr>
            <p:cNvSpPr/>
            <p:nvPr/>
          </p:nvSpPr>
          <p:spPr>
            <a:xfrm>
              <a:off x="1022109" y="5130800"/>
              <a:ext cx="216406" cy="216406"/>
            </a:xfrm>
            <a:prstGeom prst="ellipse">
              <a:avLst/>
            </a:prstGeom>
            <a:solidFill>
              <a:srgbClr val="F2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D609980-07A8-4A33-B834-DD65EC40FF5D}"/>
                </a:ext>
              </a:extLst>
            </p:cNvPr>
            <p:cNvSpPr/>
            <p:nvPr/>
          </p:nvSpPr>
          <p:spPr>
            <a:xfrm>
              <a:off x="2115398" y="5130800"/>
              <a:ext cx="216406" cy="21640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5BFF481-FB38-4762-BD4D-41D310D56729}"/>
                </a:ext>
              </a:extLst>
            </p:cNvPr>
            <p:cNvSpPr/>
            <p:nvPr/>
          </p:nvSpPr>
          <p:spPr>
            <a:xfrm>
              <a:off x="3210291" y="5130800"/>
              <a:ext cx="216406" cy="2164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FEB4D9E-D3F0-45D1-BEB6-28B3BEB5A033}"/>
                </a:ext>
              </a:extLst>
            </p:cNvPr>
            <p:cNvSpPr/>
            <p:nvPr/>
          </p:nvSpPr>
          <p:spPr>
            <a:xfrm>
              <a:off x="4183355" y="5130800"/>
              <a:ext cx="216406" cy="2164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737ACBEB-136D-4E94-8620-57C55B722D50}"/>
                </a:ext>
              </a:extLst>
            </p:cNvPr>
            <p:cNvSpPr txBox="1">
              <a:spLocks/>
            </p:cNvSpPr>
            <p:nvPr/>
          </p:nvSpPr>
          <p:spPr>
            <a:xfrm>
              <a:off x="1345135" y="5169754"/>
              <a:ext cx="663643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Responsible</a:t>
              </a: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22A43EB5-7794-4AAB-9854-7D6AAC26203B}"/>
                </a:ext>
              </a:extLst>
            </p:cNvPr>
            <p:cNvSpPr txBox="1">
              <a:spLocks/>
            </p:cNvSpPr>
            <p:nvPr/>
          </p:nvSpPr>
          <p:spPr>
            <a:xfrm>
              <a:off x="2438424" y="5169754"/>
              <a:ext cx="665247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Accountable</a:t>
              </a:r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2BA824C7-8A2E-430F-B942-651D461380C0}"/>
                </a:ext>
              </a:extLst>
            </p:cNvPr>
            <p:cNvSpPr txBox="1">
              <a:spLocks/>
            </p:cNvSpPr>
            <p:nvPr/>
          </p:nvSpPr>
          <p:spPr>
            <a:xfrm>
              <a:off x="3533317" y="5169754"/>
              <a:ext cx="543418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Consulted</a:t>
              </a:r>
            </a:p>
          </p:txBody>
        </p:sp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id="{933AEDC5-9E74-42A7-9051-AA2185DD22A9}"/>
                </a:ext>
              </a:extLst>
            </p:cNvPr>
            <p:cNvSpPr txBox="1">
              <a:spLocks/>
            </p:cNvSpPr>
            <p:nvPr/>
          </p:nvSpPr>
          <p:spPr>
            <a:xfrm>
              <a:off x="4506381" y="5169754"/>
              <a:ext cx="488916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Informed</a:t>
              </a:r>
            </a:p>
          </p:txBody>
        </p:sp>
      </p:grp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87FB769B-1B0F-4852-8B4B-9ACF33B5F885}"/>
              </a:ext>
            </a:extLst>
          </p:cNvPr>
          <p:cNvSpPr txBox="1">
            <a:spLocks/>
          </p:cNvSpPr>
          <p:nvPr/>
        </p:nvSpPr>
        <p:spPr>
          <a:xfrm>
            <a:off x="4143375" y="1571626"/>
            <a:ext cx="74485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1083C44-F3B7-45EF-8C24-2F62FD0BD7C7}"/>
              </a:ext>
            </a:extLst>
          </p:cNvPr>
          <p:cNvSpPr/>
          <p:nvPr/>
        </p:nvSpPr>
        <p:spPr>
          <a:xfrm rot="16200000" flipH="1" flipV="1">
            <a:off x="5308708" y="1323067"/>
            <a:ext cx="45719" cy="174536"/>
          </a:xfrm>
          <a:prstGeom prst="rect">
            <a:avLst/>
          </a:prstGeom>
          <a:solidFill>
            <a:srgbClr val="F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1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9">
      <a:majorFont>
        <a:latin typeface="Corbel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29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A6A6A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1397</Words>
  <Application>Microsoft Office PowerPoint</Application>
  <PresentationFormat>Широкоэкранный</PresentationFormat>
  <Paragraphs>296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Franklin Gothic Book</vt:lpstr>
      <vt:lpstr>Segoe UI</vt:lpstr>
      <vt:lpstr>Office Theme</vt:lpstr>
      <vt:lpstr>Custom Design</vt:lpstr>
      <vt:lpstr>RACI</vt:lpstr>
      <vt:lpstr>This is RACI Matrix</vt:lpstr>
      <vt:lpstr>The RACI Triangle</vt:lpstr>
      <vt:lpstr>Lorem Ipsum is simply dummy text</vt:lpstr>
      <vt:lpstr>Lorem Ipsum is simply dummy text</vt:lpstr>
      <vt:lpstr>Lorem Ipsum is simply dummy text</vt:lpstr>
      <vt:lpstr>Lorem Ipsum is simply dummy text</vt:lpstr>
      <vt:lpstr>Lorem Ipsum is simply dummy text</vt:lpstr>
      <vt:lpstr>Lorem Ipsum is simply dummy text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Budhi</dc:creator>
  <cp:lastModifiedBy>win10</cp:lastModifiedBy>
  <cp:revision>45</cp:revision>
  <dcterms:created xsi:type="dcterms:W3CDTF">2019-08-21T04:00:09Z</dcterms:created>
  <dcterms:modified xsi:type="dcterms:W3CDTF">2022-02-21T18:08:48Z</dcterms:modified>
</cp:coreProperties>
</file>