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21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719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67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38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665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551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17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2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44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819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1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2106B-E10E-4D75-9189-642B144A22B2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90369-0E0A-4745-AB6C-81EDE2085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619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7473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КОММУНИКАЦИИ В ОРГАНИЗАЦИЯХ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413000"/>
            <a:ext cx="9144000" cy="3632200"/>
          </a:xfrm>
        </p:spPr>
        <p:txBody>
          <a:bodyPr>
            <a:normAutofit/>
          </a:bodyPr>
          <a:lstStyle/>
          <a:p>
            <a:r>
              <a:rPr lang="ru-RU" dirty="0" smtClean="0"/>
              <a:t>Понятие организации. Коммуникация как функция управления организацией.</a:t>
            </a:r>
          </a:p>
          <a:p>
            <a:r>
              <a:rPr lang="ru-RU" dirty="0"/>
              <a:t>Внутренняя среда организации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Характеристики внешней среды</a:t>
            </a:r>
          </a:p>
          <a:p>
            <a:r>
              <a:rPr lang="ru-RU" dirty="0" smtClean="0"/>
              <a:t>Структура внутренних коммуникаций в организации. </a:t>
            </a:r>
          </a:p>
          <a:p>
            <a:r>
              <a:rPr lang="ru-RU" dirty="0" smtClean="0"/>
              <a:t>Социальная структура коммуникаций в организации </a:t>
            </a:r>
          </a:p>
          <a:p>
            <a:r>
              <a:rPr lang="ru-RU" dirty="0" smtClean="0"/>
              <a:t>Формы деловой коммуникации в организациях.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4574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Коммуникативные сети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Организационная структура является формальным каналом передачи информации, установленным администрацией и должностными обязанностями работников. Она связывает людей по вертикали и горизонтали внутри трудового коллектива. </a:t>
            </a:r>
          </a:p>
          <a:p>
            <a:r>
              <a:rPr lang="ru-RU" dirty="0" smtClean="0"/>
              <a:t>Социальные контакты не ограничиваются только формальными потоками информации, они включают и неформальные (социальные и психологические) способы взаимодействия.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815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Социальная структура коммуникаций в организации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Социально-демографическая структура организации определяется половым, возрастным, этническим составом работников предприятия, уровнем их образования, квалификацией, опытом и стажем работы: гомогенные и гетерогенные типы структур.</a:t>
            </a:r>
          </a:p>
          <a:p>
            <a:r>
              <a:rPr lang="ru-RU" dirty="0" smtClean="0"/>
              <a:t>Профессиональная структура основана на разделении труда и необходимости согласования, координации реальных действий всех участников совместной деятельности.</a:t>
            </a:r>
          </a:p>
          <a:p>
            <a:r>
              <a:rPr lang="ru-RU" dirty="0" smtClean="0"/>
              <a:t>Неформальная структура организации формируется вследствие личного стремления членов организации к тем или иным контактам в рабочей среде на основе действительных функций, выполняемых каждым работником, и представляет собой сеть фактически сложившихся отношений между членами данной группы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0320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Внутрикоммутикативные</a:t>
            </a:r>
            <a:r>
              <a:rPr lang="ru-RU" dirty="0" smtClean="0"/>
              <a:t> сети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централизованные и децентрализованные.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759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Психологическая структура внутренних коммуникаций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психологическая структура характеризует роли участников коммуникационного процесса. </a:t>
            </a:r>
          </a:p>
          <a:p>
            <a:pPr marL="0" indent="0">
              <a:buNone/>
            </a:pPr>
            <a:r>
              <a:rPr lang="ru-RU" dirty="0" smtClean="0"/>
              <a:t>Типы коммуникаторов в организации:</a:t>
            </a:r>
          </a:p>
          <a:p>
            <a:r>
              <a:rPr lang="ru-RU" dirty="0" smtClean="0"/>
              <a:t> - «сторож» — работник, контролирующий прохождение информации к другим работникам. </a:t>
            </a:r>
          </a:p>
          <a:p>
            <a:r>
              <a:rPr lang="ru-RU" dirty="0" smtClean="0"/>
              <a:t>- «лидер мнений» — работник, оказывающий влияние на мнения и поведение других работников. </a:t>
            </a:r>
          </a:p>
          <a:p>
            <a:r>
              <a:rPr lang="ru-RU" dirty="0" smtClean="0"/>
              <a:t>- «связной» — работник, служащий связующим звеном между различными группировками; </a:t>
            </a:r>
          </a:p>
          <a:p>
            <a:r>
              <a:rPr lang="ru-RU" dirty="0" smtClean="0"/>
              <a:t>- «пограничник» — работник, имеющий высокую степень связей с внешней средой.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305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Виды коммуникаций в организации.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В организации коммуникации принято делить на внешние и внутренние. </a:t>
            </a:r>
          </a:p>
          <a:p>
            <a:r>
              <a:rPr lang="ru-RU" dirty="0" smtClean="0"/>
              <a:t>2. Поскольку любая организация иерархически организована, можно выделить следующие виды внутренних коммуникаций: вертикальные и горизонтальные.</a:t>
            </a:r>
          </a:p>
          <a:p>
            <a:r>
              <a:rPr lang="ru-RU" dirty="0" smtClean="0"/>
              <a:t>3. Внутренние коммуникации могут быть межличностными и организационными. </a:t>
            </a:r>
          </a:p>
          <a:p>
            <a:r>
              <a:rPr lang="ru-RU" dirty="0" smtClean="0"/>
              <a:t>4. Коммуникации можно разделить на формальные и неформальные.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548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Формы деловой коммуникации в организациях.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беседы, </a:t>
            </a:r>
          </a:p>
          <a:p>
            <a:r>
              <a:rPr lang="ru-RU" dirty="0" smtClean="0"/>
              <a:t>совещания, </a:t>
            </a:r>
          </a:p>
          <a:p>
            <a:r>
              <a:rPr lang="ru-RU" dirty="0" smtClean="0"/>
              <a:t>собрания, </a:t>
            </a:r>
          </a:p>
          <a:p>
            <a:r>
              <a:rPr lang="ru-RU" dirty="0" smtClean="0"/>
              <a:t>переговоры, </a:t>
            </a:r>
          </a:p>
          <a:p>
            <a:r>
              <a:rPr lang="ru-RU" dirty="0" smtClean="0"/>
              <a:t>конференции, </a:t>
            </a:r>
          </a:p>
          <a:p>
            <a:r>
              <a:rPr lang="ru-RU" dirty="0" smtClean="0"/>
              <a:t>разнообразные деловые встречи, обеспечивающие эффективность как внутренних, так и внешних взаимодействий.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702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Особенности каждой формы деловой коммуникации определяются следующими критериями: 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- цель проведения; </a:t>
            </a:r>
          </a:p>
          <a:p>
            <a:r>
              <a:rPr lang="ru-RU" dirty="0" smtClean="0"/>
              <a:t>- участники; </a:t>
            </a:r>
          </a:p>
          <a:p>
            <a:r>
              <a:rPr lang="ru-RU" dirty="0" smtClean="0"/>
              <a:t>- регламент;</a:t>
            </a:r>
          </a:p>
          <a:p>
            <a:r>
              <a:rPr lang="ru-RU" dirty="0"/>
              <a:t>-</a:t>
            </a:r>
            <a:r>
              <a:rPr lang="ru-RU" dirty="0" smtClean="0"/>
              <a:t> коммуникативные средства реализации намерений; </a:t>
            </a:r>
          </a:p>
          <a:p>
            <a:r>
              <a:rPr lang="ru-RU" dirty="0" smtClean="0"/>
              <a:t>- организация пространственной среды;</a:t>
            </a:r>
          </a:p>
          <a:p>
            <a:r>
              <a:rPr lang="ru-RU" dirty="0"/>
              <a:t>-</a:t>
            </a:r>
            <a:r>
              <a:rPr lang="ru-RU" dirty="0" smtClean="0"/>
              <a:t> ожидаемый результат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0948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Понятие организации.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3600" dirty="0" smtClean="0"/>
              <a:t>организация есть группа людей, деятельность которых сознательно координируется для достижения общей цели или целей.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9615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Коммуникация как функция управления организацией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Коммуникации в организации - это информационные взаимодействия, в которые люди вступают при выполнении своих обязанностей или должностных инструкций.</a:t>
            </a:r>
          </a:p>
          <a:p>
            <a:r>
              <a:rPr lang="ru-RU" sz="3200" dirty="0" smtClean="0"/>
              <a:t> Коммуникация — это функция управления, позволяющая при помощи правильно организованной передачи информации обеспечить надежное соединение всех звеньев предприятия и их взаимодействие.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11957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Внутренняя среда организации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Внутренняя среда организации - часть общей среды, которая находится в рамках организации. </a:t>
            </a:r>
          </a:p>
          <a:p>
            <a:r>
              <a:rPr lang="ru-RU" dirty="0" smtClean="0"/>
              <a:t>Внутренняя среда организации формируется в соответствии:</a:t>
            </a:r>
          </a:p>
          <a:p>
            <a:r>
              <a:rPr lang="ru-RU" dirty="0" smtClean="0"/>
              <a:t>- во-первых, с целями и задачами организации, </a:t>
            </a:r>
          </a:p>
          <a:p>
            <a:r>
              <a:rPr lang="ru-RU" dirty="0" smtClean="0"/>
              <a:t>- во-вторых, с ресурсами организации.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595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Внутренняя среда организации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Внутренняя среда состоит из структур, состояние которых в совокупности определяет тот потенциал и те возможности, которыми располагает организация:</a:t>
            </a:r>
          </a:p>
          <a:p>
            <a:r>
              <a:rPr lang="ru-RU" dirty="0" smtClean="0"/>
              <a:t> - кадровая структура; </a:t>
            </a:r>
          </a:p>
          <a:p>
            <a:r>
              <a:rPr lang="ru-RU" dirty="0" smtClean="0"/>
              <a:t>- организационная структура </a:t>
            </a:r>
          </a:p>
          <a:p>
            <a:r>
              <a:rPr lang="ru-RU" dirty="0" smtClean="0"/>
              <a:t> - производственная структура </a:t>
            </a:r>
          </a:p>
          <a:p>
            <a:r>
              <a:rPr lang="ru-RU" dirty="0" smtClean="0"/>
              <a:t>- маркетинговая структура </a:t>
            </a:r>
          </a:p>
          <a:p>
            <a:r>
              <a:rPr lang="ru-RU" dirty="0" smtClean="0"/>
              <a:t>- финансовая структура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441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Характеристики внешней среды - </a:t>
            </a:r>
            <a:r>
              <a:rPr lang="ru-RU" dirty="0" smtClean="0"/>
              <a:t>сложность, подвижность, неопределенность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Сложность внешней среды - вариативность факторов, на которые организация обязана реагировать. </a:t>
            </a:r>
          </a:p>
          <a:p>
            <a:r>
              <a:rPr lang="ru-RU" dirty="0" smtClean="0"/>
              <a:t>Подвижность среды — скорость, с которой происходят изменения в окружении организации. </a:t>
            </a:r>
          </a:p>
          <a:p>
            <a:r>
              <a:rPr lang="ru-RU" dirty="0" smtClean="0"/>
              <a:t>Неопределенность внешней среды является функцией объема информации, которой располагает организация по поводу конкретного фактора, а также уверенностью в надежности этой информации.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2564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Разновидности внешней среды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Среда прямого воздействия</a:t>
            </a:r>
          </a:p>
          <a:p>
            <a:r>
              <a:rPr lang="ru-RU" sz="4000" dirty="0" smtClean="0"/>
              <a:t>Конкурирующая среда</a:t>
            </a:r>
          </a:p>
          <a:p>
            <a:r>
              <a:rPr lang="ru-RU" sz="4000" dirty="0" smtClean="0"/>
              <a:t>Общественная среда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9156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внутренних коммуникаций в организации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параметры, характеризующие особенности организационных структур: </a:t>
            </a:r>
          </a:p>
          <a:p>
            <a:r>
              <a:rPr lang="ru-RU" dirty="0" smtClean="0"/>
              <a:t>- степень формализации, </a:t>
            </a:r>
          </a:p>
          <a:p>
            <a:r>
              <a:rPr lang="ru-RU" dirty="0" smtClean="0"/>
              <a:t>- сложность, </a:t>
            </a:r>
          </a:p>
          <a:p>
            <a:r>
              <a:rPr lang="ru-RU" dirty="0" smtClean="0"/>
              <a:t>- степень централизации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449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способы координации деятельности организации: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- взаимное согласование способствует координации труда благодаря простому процессу неформальных коммуникаций. </a:t>
            </a:r>
          </a:p>
          <a:p>
            <a:r>
              <a:rPr lang="ru-RU" dirty="0" smtClean="0"/>
              <a:t>- прямой контроль - ответственность за работу других людей, определение заданий для них и наблюдение за их действиями возлагаются на одного человека; </a:t>
            </a:r>
          </a:p>
          <a:p>
            <a:r>
              <a:rPr lang="ru-RU" dirty="0" smtClean="0"/>
              <a:t>- стандартизация рабочих процессов предполагает точное определение (спецификацию) или программирование содержания труда;</a:t>
            </a:r>
          </a:p>
          <a:p>
            <a:r>
              <a:rPr lang="ru-RU" dirty="0" smtClean="0"/>
              <a:t> - стандартизация выпуска. Специфицируются результаты труда (параметры изделия, нормы выработки); </a:t>
            </a:r>
          </a:p>
          <a:p>
            <a:r>
              <a:rPr lang="ru-RU" dirty="0" smtClean="0"/>
              <a:t>- стандартизация навыков и знаний (квалификации) означает точное определение необходимого для участия в процессе труда уровня подготовки работников. </a:t>
            </a:r>
          </a:p>
          <a:p>
            <a:pPr marL="0" indent="0">
              <a:buNone/>
            </a:pPr>
            <a:r>
              <a:rPr lang="ru-RU" dirty="0" smtClean="0"/>
              <a:t>На практике комбинируются все пять способов координации деятельности организаций.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24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722</Words>
  <Application>Microsoft Office PowerPoint</Application>
  <PresentationFormat>Широкоэкранный</PresentationFormat>
  <Paragraphs>79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КОММУНИКАЦИИ В ОРГАНИЗАЦИЯХ</vt:lpstr>
      <vt:lpstr>Понятие организации. </vt:lpstr>
      <vt:lpstr>Коммуникация как функция управления организацией</vt:lpstr>
      <vt:lpstr>Внутренняя среда организации</vt:lpstr>
      <vt:lpstr>Внутренняя среда организации</vt:lpstr>
      <vt:lpstr>Характеристики внешней среды - сложность, подвижность, неопределенность</vt:lpstr>
      <vt:lpstr>Разновидности внешней среды</vt:lpstr>
      <vt:lpstr>Структура внутренних коммуникаций в организации</vt:lpstr>
      <vt:lpstr>способы координации деятельности организации:</vt:lpstr>
      <vt:lpstr>Коммуникативные сети</vt:lpstr>
      <vt:lpstr>Социальная структура коммуникаций в организации</vt:lpstr>
      <vt:lpstr>Внутрикоммутикативные сети </vt:lpstr>
      <vt:lpstr>Психологическая структура внутренних коммуникаций</vt:lpstr>
      <vt:lpstr>Виды коммуникаций в организации. </vt:lpstr>
      <vt:lpstr>Формы деловой коммуникации в организациях.</vt:lpstr>
      <vt:lpstr>Особенности каждой формы деловой коммуникации определяются следующими критериями: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КОММУНИКАЦИИ В ОРГАНИЗАЦИЯХ</dc:title>
  <dc:creator>Пользователь Windows</dc:creator>
  <cp:lastModifiedBy>Пользователь Windows</cp:lastModifiedBy>
  <cp:revision>8</cp:revision>
  <dcterms:created xsi:type="dcterms:W3CDTF">2020-04-29T04:56:02Z</dcterms:created>
  <dcterms:modified xsi:type="dcterms:W3CDTF">2020-04-29T05:57:37Z</dcterms:modified>
</cp:coreProperties>
</file>