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2198" y="1357298"/>
            <a:ext cx="2857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Толокнянка обыкновенная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Arctostaphylos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uva-ursi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вересковые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Ericaceae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Итоговые сырье и гербарии\Гербарий\Прост фенолы и антраценпроизводные\Толокнянка обыкновен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5139445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357826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Толокнянки обыкновенной листья  -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Arctostaphylos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uvae-ursi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folia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Толокнянка обыкновенная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Arctostaphylos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uva-ursi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вересковые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Ericaceae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тория\Desktop\Итоговые сырье и гербарии\сырье и гербарий\IMG_6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380" y="1071546"/>
            <a:ext cx="3857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Брусника обыкновенная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vitis-idaea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брусничные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Vacciniceae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тория\Desktop\Итоговые сырье и гербарии\Гербарий\Прост фенолы и антраценпроизводные\Брусника обыкновен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144491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42926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Брусники обыкновенной листья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Vaccinii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vitis-idaeae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folia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Брусника обыкновенная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vitis-idaea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брусничные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Vacciniceae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тория\Desktop\Итоговые сырье и гербарии\сырье и гербарий\IMG_6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810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11</cp:revision>
  <dcterms:created xsi:type="dcterms:W3CDTF">2021-02-13T06:43:55Z</dcterms:created>
  <dcterms:modified xsi:type="dcterms:W3CDTF">2021-05-08T08:48:02Z</dcterms:modified>
</cp:coreProperties>
</file>