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1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F71D-6838-4FF0-BC12-A3805EF6FDE1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0694" y="1357298"/>
            <a:ext cx="3429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Жостер слабительный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Rhamnus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cathartica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Крушиновые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Rhamnaceae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Виктория\Desktop\Итоговые сырье и гербарии\Гербарий\Прост фенолы и антраценпроизводные\Жостер слабитель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4771149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286388"/>
            <a:ext cx="885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Жостера слабительного плоды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Rhamni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catharticae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fructus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Жостер слабительный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Rhamnus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cathartica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Крушиновые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Rhamnaceae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иктория\Desktop\Итоговые сырье и гербарии\сырье и гербарий\IMG_6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10000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6380" y="1071546"/>
            <a:ext cx="38576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Крушина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ольховидная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Frangula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alnus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Mill.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Крушиновые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Rhamnaceae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иктория\Desktop\Итоговые сырье и гербарии\Гербарий\Прост фенолы и антраценпроизводные\Круш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4721143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429264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Крушины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ольховидной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кора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Frangulae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alni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cortex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Крушина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ольховидная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Frangula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alnus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Mill.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Крушиновые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Rhamnaceae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Виктория\Desktop\Итоговые сырье и гербарии\сырье и гербарий\IMG_6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10000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6380" y="1071546"/>
            <a:ext cx="38576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Марена красильная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Rubia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tinctorum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Мареновые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Rubiaceae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иктория\Desktop\Итоговые сырье и гербарии\Гербарий\Прост фенолы и антраценпроизводные\Марена красильная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4716578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429264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Rubiae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rhizomata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radix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Марены корневище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корень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Марена красильная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Rubia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tinctorum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мареновые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Rubiaceae</a:t>
            </a:r>
          </a:p>
        </p:txBody>
      </p:sp>
      <p:pic>
        <p:nvPicPr>
          <p:cNvPr id="7170" name="Picture 2" descr="https://localvet.ru/sites/default/files/Marena/%D0%9C%D0%B0%D1%802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4286" r="3571" b="2500"/>
          <a:stretch>
            <a:fillRect/>
          </a:stretch>
        </p:blipFill>
        <p:spPr bwMode="auto">
          <a:xfrm>
            <a:off x="1000100" y="0"/>
            <a:ext cx="7144652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429264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(Кассии) листья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Senna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Cassiae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Кассия остролистная -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Cassia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acutifolia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Del.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Кассия узколистная -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Cassia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angustifolia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Vahl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бобовые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Fabaceae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Виктория\Desktop\Итоговые сырье и гербарии\сырье и гербарий\IMG_6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810000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72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13</cp:revision>
  <dcterms:created xsi:type="dcterms:W3CDTF">2021-02-13T06:43:55Z</dcterms:created>
  <dcterms:modified xsi:type="dcterms:W3CDTF">2021-05-15T08:55:42Z</dcterms:modified>
</cp:coreProperties>
</file>