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138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дист обр\докуметы\Гербарий\Алкалоиды\Перец однолет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4508246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785794"/>
            <a:ext cx="2143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Перец стручковый (однолетний) - </a:t>
            </a:r>
            <a:r>
              <a:rPr lang="en-US" i="1" dirty="0" smtClean="0"/>
              <a:t>Capsicum </a:t>
            </a:r>
            <a:r>
              <a:rPr lang="en-US" i="1" dirty="0" err="1" smtClean="0"/>
              <a:t>annuum</a:t>
            </a:r>
            <a:r>
              <a:rPr lang="en-US" i="1" dirty="0" smtClean="0"/>
              <a:t> </a:t>
            </a:r>
            <a:r>
              <a:rPr lang="en-US" dirty="0" smtClean="0"/>
              <a:t>L.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Семейство Пасленовые - </a:t>
            </a:r>
            <a:r>
              <a:rPr lang="en-US" i="1" dirty="0" err="1" smtClean="0"/>
              <a:t>Solanaceae</a:t>
            </a:r>
            <a:endParaRPr lang="en-US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дист обр\докуметы\Гербарий\Алкалоиды\Эфедра двуколоск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8000"/>
            <a:ext cx="4752391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285860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Эфедра </a:t>
            </a:r>
            <a:r>
              <a:rPr lang="ru-RU" dirty="0" err="1"/>
              <a:t>двухколосковая</a:t>
            </a:r>
            <a:r>
              <a:rPr lang="ru-RU" dirty="0"/>
              <a:t> </a:t>
            </a:r>
            <a:r>
              <a:rPr lang="ru-RU" dirty="0" smtClean="0"/>
              <a:t>– </a:t>
            </a:r>
            <a:r>
              <a:rPr lang="ru-RU" dirty="0" err="1"/>
              <a:t>Ephedra</a:t>
            </a:r>
            <a:r>
              <a:rPr lang="ru-RU" dirty="0"/>
              <a:t> </a:t>
            </a:r>
            <a:r>
              <a:rPr lang="ru-RU" dirty="0" err="1" smtClean="0"/>
              <a:t>Distachya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Семейство </a:t>
            </a:r>
            <a:r>
              <a:rPr lang="ru-RU" dirty="0" err="1" smtClean="0"/>
              <a:t>Эфедровые</a:t>
            </a:r>
            <a:r>
              <a:rPr lang="ru-RU" dirty="0" smtClean="0"/>
              <a:t> - </a:t>
            </a:r>
            <a:r>
              <a:rPr lang="en-US" dirty="0" err="1" smtClean="0"/>
              <a:t>Ephedraceae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 rot="5400000">
            <a:off x="2803306" y="840000"/>
            <a:ext cx="67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1214422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Эфедра </a:t>
            </a:r>
            <a:r>
              <a:rPr lang="ru-RU" dirty="0" err="1" smtClean="0"/>
              <a:t>хвощевая</a:t>
            </a:r>
            <a:r>
              <a:rPr lang="ru-RU" dirty="0" smtClean="0"/>
              <a:t> - </a:t>
            </a:r>
            <a:r>
              <a:rPr lang="en-US" i="1" dirty="0" err="1" smtClean="0"/>
              <a:t>Ephedra</a:t>
            </a:r>
            <a:r>
              <a:rPr lang="en-US" i="1" dirty="0" smtClean="0"/>
              <a:t> </a:t>
            </a:r>
            <a:r>
              <a:rPr lang="en-US" i="1" dirty="0" err="1" smtClean="0"/>
              <a:t>equisetina</a:t>
            </a:r>
            <a:r>
              <a:rPr lang="en-US" i="1" dirty="0" smtClean="0"/>
              <a:t> </a:t>
            </a:r>
            <a:r>
              <a:rPr lang="en-US" dirty="0" err="1" smtClean="0"/>
              <a:t>Bge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ru-RU" dirty="0" smtClean="0"/>
              <a:t>Семейство </a:t>
            </a:r>
            <a:r>
              <a:rPr lang="ru-RU" dirty="0" err="1" smtClean="0"/>
              <a:t>Эфедровые</a:t>
            </a:r>
            <a:r>
              <a:rPr lang="ru-RU" dirty="0" smtClean="0"/>
              <a:t> - </a:t>
            </a:r>
            <a:r>
              <a:rPr lang="en-US" dirty="0" err="1" smtClean="0"/>
              <a:t>Ephedraceae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643042" y="428604"/>
            <a:ext cx="67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557214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Эфедры </a:t>
            </a:r>
            <a:r>
              <a:rPr lang="ru-RU" dirty="0" err="1" smtClean="0"/>
              <a:t>хвощевой</a:t>
            </a:r>
            <a:r>
              <a:rPr lang="ru-RU" dirty="0" smtClean="0"/>
              <a:t> п</a:t>
            </a:r>
            <a:r>
              <a:rPr lang="ru-RU" dirty="0" smtClean="0"/>
              <a:t>обеги (трава) </a:t>
            </a:r>
            <a:r>
              <a:rPr lang="ru-RU" dirty="0" smtClean="0"/>
              <a:t>- </a:t>
            </a:r>
            <a:r>
              <a:rPr lang="en-US" i="1" dirty="0" err="1" smtClean="0"/>
              <a:t>Ephedrae</a:t>
            </a:r>
            <a:r>
              <a:rPr lang="en-US" i="1" dirty="0" smtClean="0"/>
              <a:t> </a:t>
            </a:r>
            <a:r>
              <a:rPr lang="en-US" i="1" dirty="0" err="1" smtClean="0"/>
              <a:t>equisetinae</a:t>
            </a:r>
            <a:r>
              <a:rPr lang="ru-RU" i="1" dirty="0" smtClean="0"/>
              <a:t> </a:t>
            </a:r>
            <a:r>
              <a:rPr lang="en-US" i="1" dirty="0" err="1" smtClean="0"/>
              <a:t>cormus</a:t>
            </a:r>
            <a:r>
              <a:rPr lang="ru-RU" i="1" dirty="0" smtClean="0"/>
              <a:t> (</a:t>
            </a:r>
            <a:r>
              <a:rPr lang="en-US" i="1" dirty="0" err="1" smtClean="0"/>
              <a:t>herba</a:t>
            </a:r>
            <a:r>
              <a:rPr lang="ru-RU" i="1" dirty="0" smtClean="0"/>
              <a:t>)</a:t>
            </a:r>
            <a:r>
              <a:rPr lang="en-US" i="1" dirty="0" smtClean="0"/>
              <a:t> </a:t>
            </a:r>
          </a:p>
          <a:p>
            <a:pPr algn="ctr"/>
            <a:r>
              <a:rPr lang="ru-RU" dirty="0" smtClean="0"/>
              <a:t>Эфедра </a:t>
            </a:r>
            <a:r>
              <a:rPr lang="ru-RU" dirty="0" err="1"/>
              <a:t>хвощевая</a:t>
            </a:r>
            <a:r>
              <a:rPr lang="ru-RU" dirty="0"/>
              <a:t> - </a:t>
            </a:r>
            <a:r>
              <a:rPr lang="en-US" i="1" dirty="0" err="1"/>
              <a:t>Ephedra</a:t>
            </a:r>
            <a:r>
              <a:rPr lang="en-US" i="1" dirty="0"/>
              <a:t> </a:t>
            </a:r>
            <a:r>
              <a:rPr lang="en-US" i="1" dirty="0" err="1"/>
              <a:t>equisetina</a:t>
            </a:r>
            <a:r>
              <a:rPr lang="en-US" i="1" dirty="0"/>
              <a:t> </a:t>
            </a:r>
            <a:r>
              <a:rPr lang="en-US" dirty="0" err="1"/>
              <a:t>Bge</a:t>
            </a:r>
            <a:r>
              <a:rPr lang="en-US" dirty="0"/>
              <a:t>.</a:t>
            </a:r>
          </a:p>
          <a:p>
            <a:pPr algn="ctr"/>
            <a:r>
              <a:rPr lang="ru-RU" dirty="0"/>
              <a:t>Семейство </a:t>
            </a:r>
            <a:r>
              <a:rPr lang="ru-RU" dirty="0" err="1"/>
              <a:t>эфедровые</a:t>
            </a:r>
            <a:r>
              <a:rPr lang="ru-RU" dirty="0"/>
              <a:t> - </a:t>
            </a:r>
            <a:r>
              <a:rPr lang="en-US" dirty="0" err="1"/>
              <a:t>Ephedraceae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500166" y="285728"/>
            <a:ext cx="67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557214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Перца стручкового </a:t>
            </a:r>
            <a:r>
              <a:rPr lang="ru-RU" dirty="0" smtClean="0"/>
              <a:t>плоды</a:t>
            </a:r>
            <a:r>
              <a:rPr lang="ru-RU" dirty="0" smtClean="0"/>
              <a:t> – </a:t>
            </a:r>
            <a:r>
              <a:rPr lang="en-US" dirty="0" err="1" smtClean="0"/>
              <a:t>Capsici</a:t>
            </a:r>
            <a:r>
              <a:rPr lang="ru-RU" dirty="0" smtClean="0"/>
              <a:t> </a:t>
            </a:r>
            <a:r>
              <a:rPr lang="en-US" dirty="0" err="1" smtClean="0"/>
              <a:t>fructus</a:t>
            </a:r>
            <a:endParaRPr lang="en-US" dirty="0"/>
          </a:p>
          <a:p>
            <a:pPr algn="ctr"/>
            <a:r>
              <a:rPr lang="ru-RU" dirty="0"/>
              <a:t>Перец стручковый (однолетний) - </a:t>
            </a:r>
            <a:r>
              <a:rPr lang="en-US" i="1" dirty="0"/>
              <a:t>Capsicum </a:t>
            </a:r>
            <a:r>
              <a:rPr lang="en-US" i="1" dirty="0" err="1"/>
              <a:t>annuum</a:t>
            </a:r>
            <a:r>
              <a:rPr lang="en-US" i="1" dirty="0"/>
              <a:t> </a:t>
            </a:r>
            <a:r>
              <a:rPr lang="en-US" dirty="0"/>
              <a:t>L.</a:t>
            </a:r>
          </a:p>
          <a:p>
            <a:pPr algn="ctr"/>
            <a:r>
              <a:rPr lang="ru-RU" dirty="0"/>
              <a:t>Семейство пасленовые - </a:t>
            </a:r>
            <a:r>
              <a:rPr lang="en-US" i="1" dirty="0" err="1"/>
              <a:t>Solanaceae</a:t>
            </a:r>
            <a:endParaRPr lang="en-US" i="1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3</cp:revision>
  <dcterms:created xsi:type="dcterms:W3CDTF">2021-02-13T06:43:55Z</dcterms:created>
  <dcterms:modified xsi:type="dcterms:W3CDTF">2021-02-13T07:12:30Z</dcterms:modified>
</cp:coreProperties>
</file>