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 Социально-экономические методы </a:t>
            </a:r>
            <a:br>
              <a:rPr lang="ru-RU" dirty="0" smtClean="0"/>
            </a:br>
            <a:r>
              <a:rPr lang="ru-RU" dirty="0" smtClean="0"/>
              <a:t>и технологии поддержки семьи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Методы социальной защиты при переходы в рыночную экономику;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Методы социально-экономической поддержки.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s://storage.myseldon.com/news_pict_D8/D8E93C7437B0346A71F74EB28CB8A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77072"/>
            <a:ext cx="410445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Экономические методы поддержки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Компенсация расходов - это возмещение расходов представителей различных социальных групп населения органами власти в связи с ожидаемым или наступившим ростом цен, что может быть связано с: катастрофами природного или антропогенного характера, затратами на рождение детей, уходом за инвалидами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Экономические методы поддержки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Субсидии и льготы по оплате жилья и коммунальных услуг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 descr="https://avatars.mds.yandex.net/get-pdb/1926958/70d584d5-7c9c-4c98-8052-f87c03dccb60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328591" cy="314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Экономические методы поддержки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Косвенное финансирование </a:t>
            </a:r>
          </a:p>
          <a:p>
            <a:r>
              <a:rPr lang="ru-RU" dirty="0" smtClean="0"/>
              <a:t>Освобождение от разных видов </a:t>
            </a:r>
            <a:r>
              <a:rPr lang="ru-RU" dirty="0" err="1" smtClean="0"/>
              <a:t>налогооблажения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Предоставление бесплатных социальных услуг.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Технологии защиты населения в условиях переходного периода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компенсация </a:t>
            </a:r>
            <a:r>
              <a:rPr lang="ru-RU" dirty="0" smtClean="0"/>
              <a:t>доходов; </a:t>
            </a:r>
            <a:endParaRPr lang="ru-RU" dirty="0" smtClean="0"/>
          </a:p>
          <a:p>
            <a:r>
              <a:rPr lang="ru-RU" dirty="0" smtClean="0"/>
              <a:t>индексация </a:t>
            </a:r>
            <a:r>
              <a:rPr lang="ru-RU" dirty="0" smtClean="0"/>
              <a:t>доходов; </a:t>
            </a:r>
            <a:endParaRPr lang="ru-RU" dirty="0" smtClean="0"/>
          </a:p>
          <a:p>
            <a:r>
              <a:rPr lang="ru-RU" dirty="0" smtClean="0"/>
              <a:t>система </a:t>
            </a:r>
            <a:r>
              <a:rPr lang="ru-RU" dirty="0" smtClean="0"/>
              <a:t>льгот и субсидий; </a:t>
            </a:r>
            <a:endParaRPr lang="ru-RU" dirty="0" smtClean="0"/>
          </a:p>
          <a:p>
            <a:r>
              <a:rPr lang="ru-RU" dirty="0" smtClean="0"/>
              <a:t>бесплатные </a:t>
            </a:r>
            <a:r>
              <a:rPr lang="ru-RU" dirty="0" smtClean="0"/>
              <a:t>социальные услуги на дому и в стационаре.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социальной защиты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Экономические гарантии</a:t>
            </a:r>
          </a:p>
          <a:p>
            <a:pPr algn="ctr">
              <a:buNone/>
            </a:pPr>
            <a:r>
              <a:rPr lang="ru-RU" sz="4000" dirty="0" smtClean="0"/>
              <a:t>Правовые гарантии</a:t>
            </a:r>
            <a:endParaRPr lang="ru-RU" sz="4000" dirty="0"/>
          </a:p>
        </p:txBody>
      </p:sp>
      <p:pic>
        <p:nvPicPr>
          <p:cNvPr id="11266" name="Picture 2" descr="https://avatars.mds.yandex.net/get-zen_doc/1585197/pub_5d99bb4de4fff000aef9e204_5d99bb943d008800ae25b36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4"/>
            <a:ext cx="424847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гарантии: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Права на труд, медицинское обслуживание, образование, жилище и отдых (закреплены в конституции);</a:t>
            </a:r>
          </a:p>
          <a:p>
            <a:r>
              <a:rPr lang="ru-RU" dirty="0" smtClean="0"/>
              <a:t>Права на социальные выплаты, минимальный уровень оплаты труда, пособия (закреплены нормативными и законодательными актами).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Прожиточный </a:t>
            </a:r>
            <a:r>
              <a:rPr lang="ru-RU" dirty="0" smtClean="0"/>
              <a:t>минимум-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денежные средства, в необходимом количестве для </a:t>
            </a:r>
            <a:r>
              <a:rPr lang="ru-RU" dirty="0" smtClean="0"/>
              <a:t>поддержания жизнедеятельности человека и </a:t>
            </a:r>
            <a:r>
              <a:rPr lang="ru-RU" dirty="0" smtClean="0"/>
              <a:t>восстановления его работоспособности.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zaimisrochno.ru/sites/default/files/1802201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64896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Минимальный потребительский бюджет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нормативная </a:t>
            </a:r>
            <a:r>
              <a:rPr lang="ru-RU" dirty="0" smtClean="0"/>
              <a:t>основа системы социальной защиты, общий объём которой соответствует уровню номинального дохода, дающего возможность удовлетворить потребности в питании на уровне минимальных физиологических норм потребления, необходимых для жизнедеятельности взрослых, для роста и развития </a:t>
            </a:r>
            <a:r>
              <a:rPr lang="ru-RU" dirty="0" smtClean="0"/>
              <a:t>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Экономические методы поддержки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4000" dirty="0" smtClean="0"/>
              <a:t>Система минимальных социально-экономических гарантий</a:t>
            </a:r>
          </a:p>
          <a:p>
            <a:pPr algn="just">
              <a:buNone/>
            </a:pPr>
            <a:r>
              <a:rPr lang="ru-RU" dirty="0" smtClean="0"/>
              <a:t>Черта бедности - </a:t>
            </a:r>
            <a:r>
              <a:rPr lang="ru-RU" dirty="0" smtClean="0"/>
              <a:t>уровень (бюджет) прожиточного (физиологического) минимума, который дифференцировался по основным социальным группам и характеризовал минимально допустимые границы потребления важнейших материальных благ и услуг.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Экономические методы поддержки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Социальная защищённость от </a:t>
            </a:r>
          </a:p>
          <a:p>
            <a:pPr>
              <a:buNone/>
            </a:pPr>
            <a:r>
              <a:rPr lang="ru-RU" dirty="0" smtClean="0"/>
              <a:t>1. роста </a:t>
            </a:r>
            <a:r>
              <a:rPr lang="ru-RU" dirty="0" smtClean="0"/>
              <a:t>цен (</a:t>
            </a:r>
            <a:r>
              <a:rPr lang="ru-RU" dirty="0" smtClean="0"/>
              <a:t>инфляции);</a:t>
            </a:r>
          </a:p>
          <a:p>
            <a:pPr>
              <a:buNone/>
            </a:pPr>
            <a:r>
              <a:rPr lang="ru-RU" dirty="0" smtClean="0"/>
              <a:t>2. безработицы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146" name="AutoShape 2" descr="https://www.veb.net/media/4278/adobestock_48586888.jpeg?anchor=center&amp;amp;mode=crop&amp;amp;width=1536&amp;amp;height=400&amp;amp;rnd=131776789770000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www.veb.net/media/4278/adobestock_48586888.jpeg?anchor=center&amp;amp;mode=crop&amp;amp;width=1536&amp;amp;height=400&amp;amp;rnd=131776789770000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www.veb.net/media/4278/adobestock_48586888.jpeg?anchor=center&amp;amp;mode=crop&amp;amp;width=1536&amp;amp;height=400&amp;amp;rnd=131776789770000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www.cash-trading.ru/wp-content/uploads/2020/01/inflyacia-1024x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5940425" cy="29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Экономические методы поддержки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Индексация доходов - это заранее установленный законодательно, или решением исполнительной власти, или при заключении трудового договора, механизм автоматической корректировки доходов в соответствии с ростом стоимости </a:t>
            </a:r>
            <a:r>
              <a:rPr lang="ru-RU" dirty="0" smtClean="0"/>
              <a:t>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305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Тема: Социально-экономические методы  и технологии поддержки семьи</vt:lpstr>
      <vt:lpstr>Система социальной защиты</vt:lpstr>
      <vt:lpstr>Социальные гарантии:</vt:lpstr>
      <vt:lpstr>Прожиточный минимум- </vt:lpstr>
      <vt:lpstr>Слайд 5</vt:lpstr>
      <vt:lpstr>Минимальный потребительский бюджет -</vt:lpstr>
      <vt:lpstr>Экономические методы поддержки </vt:lpstr>
      <vt:lpstr>Экономические методы поддержки</vt:lpstr>
      <vt:lpstr>Экономические методы поддержки</vt:lpstr>
      <vt:lpstr>Экономические методы поддержки</vt:lpstr>
      <vt:lpstr>Экономические методы поддержки</vt:lpstr>
      <vt:lpstr>Экономические методы поддержки</vt:lpstr>
      <vt:lpstr> Технологии защиты населения в условиях переходного периода.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Социально-экономические методы  и технологии поддержки семьи</dc:title>
  <dc:creator>user</dc:creator>
  <cp:lastModifiedBy>user</cp:lastModifiedBy>
  <cp:revision>4</cp:revision>
  <dcterms:created xsi:type="dcterms:W3CDTF">2020-03-12T09:07:42Z</dcterms:created>
  <dcterms:modified xsi:type="dcterms:W3CDTF">2020-03-12T09:42:57Z</dcterms:modified>
</cp:coreProperties>
</file>