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7" r:id="rId1"/>
  </p:sldMasterIdLst>
  <p:notesMasterIdLst>
    <p:notesMasterId r:id="rId27"/>
  </p:notesMasterIdLst>
  <p:sldIdLst>
    <p:sldId id="327" r:id="rId2"/>
    <p:sldId id="337" r:id="rId3"/>
    <p:sldId id="269" r:id="rId4"/>
    <p:sldId id="343" r:id="rId5"/>
    <p:sldId id="271" r:id="rId6"/>
    <p:sldId id="345" r:id="rId7"/>
    <p:sldId id="346" r:id="rId8"/>
    <p:sldId id="274" r:id="rId9"/>
    <p:sldId id="275" r:id="rId10"/>
    <p:sldId id="347" r:id="rId11"/>
    <p:sldId id="277" r:id="rId12"/>
    <p:sldId id="279" r:id="rId13"/>
    <p:sldId id="286" r:id="rId14"/>
    <p:sldId id="280" r:id="rId15"/>
    <p:sldId id="281" r:id="rId16"/>
    <p:sldId id="282" r:id="rId17"/>
    <p:sldId id="289" r:id="rId18"/>
    <p:sldId id="285" r:id="rId19"/>
    <p:sldId id="284" r:id="rId20"/>
    <p:sldId id="292" r:id="rId21"/>
    <p:sldId id="294" r:id="rId22"/>
    <p:sldId id="287" r:id="rId23"/>
    <p:sldId id="348" r:id="rId24"/>
    <p:sldId id="350" r:id="rId25"/>
    <p:sldId id="349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777"/>
    <a:srgbClr val="D1F4EE"/>
    <a:srgbClr val="DAF9F4"/>
    <a:srgbClr val="DDFCF7"/>
    <a:srgbClr val="CBEFEB"/>
    <a:srgbClr val="BEE7E1"/>
    <a:srgbClr val="28645A"/>
    <a:srgbClr val="BAE4E0"/>
    <a:srgbClr val="CFF2E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D5E-A14F-4677-89C5-3C00C6C9EFBB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671A-8952-4176-A450-135F44C06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8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422124"/>
            <a:ext cx="6858000" cy="2387600"/>
          </a:xfrm>
        </p:spPr>
        <p:txBody>
          <a:bodyPr lIns="0" tIns="0" rIns="0" bIns="0">
            <a:noAutofit/>
          </a:bodyPr>
          <a:lstStyle>
            <a:lvl1pPr algn="ctr">
              <a:defRPr sz="3600">
                <a:solidFill>
                  <a:srgbClr val="2864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933477"/>
            <a:ext cx="6858000" cy="1655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ru-RU" sz="2800" b="1" u="none" dirty="0">
                <a:solidFill>
                  <a:srgbClr val="28645A"/>
                </a:solidFill>
                <a:latin typeface="Arial Narrow" panose="020B0606020202030204" pitchFamily="34" charset="0"/>
              </a:defRPr>
            </a:lvl1pPr>
          </a:lstStyle>
          <a:p>
            <a:pPr lvl="0" algn="r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36607-4973-49D4-A1EE-5A40CBF5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13D74F-B470-49B0-B338-F59BC215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146" y="227658"/>
            <a:ext cx="7128000" cy="6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6858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287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371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18288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2860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27432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2004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78777"/>
                </a:solidFill>
              </a:rPr>
              <a:t>ИНСТИТУТ ОБЩЕСТВЕННОГО ЗДОРОВЬЯ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078777"/>
                </a:solidFill>
              </a:rPr>
              <a:t>ВЫСШАЯ ШКОЛА МЕДИЦИНСКОЙ ГУМАНИТАРИСТИКИ</a:t>
            </a: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B2A05617-2DED-4768-8EEE-99D7DFD7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992"/>
            <a:ext cx="1224000" cy="11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7C9901-D682-48EA-BAB5-F35E1B51B92E}"/>
              </a:ext>
            </a:extLst>
          </p:cNvPr>
          <p:cNvSpPr/>
          <p:nvPr/>
        </p:nvSpPr>
        <p:spPr>
          <a:xfrm>
            <a:off x="1673146" y="854571"/>
            <a:ext cx="7128000" cy="2588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15000"/>
              </a:lnSpc>
              <a:tabLst>
                <a:tab pos="2628900" algn="l"/>
              </a:tabLst>
            </a:pPr>
            <a:r>
              <a:rPr lang="ru-RU" sz="1600" b="1" dirty="0">
                <a:solidFill>
                  <a:srgbClr val="078777"/>
                </a:solidFill>
                <a:cs typeface="Times New Roman" panose="02020603050405020304" pitchFamily="18" charset="0"/>
              </a:rPr>
              <a:t>КАФЕДРА ФИЛОСОФИИ, БИОЭТИКИ И ПРАВА С КУРСОМ СОЦИОЛОГИИ МЕДИЦИНЫ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3EB5C4-8132-43E6-8092-C42537889A31}"/>
              </a:ext>
            </a:extLst>
          </p:cNvPr>
          <p:cNvSpPr/>
          <p:nvPr/>
        </p:nvSpPr>
        <p:spPr>
          <a:xfrm flipV="1">
            <a:off x="1673146" y="766317"/>
            <a:ext cx="7128000" cy="36000"/>
          </a:xfrm>
          <a:prstGeom prst="ellipse">
            <a:avLst/>
          </a:prstGeom>
          <a:solidFill>
            <a:srgbClr val="0C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B15FA29-BB1B-40A5-8A5F-0F509468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A60B6F-55BB-4C97-B77D-14648040C3B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23729" y="370114"/>
            <a:ext cx="4896543" cy="6268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280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407" y="1698089"/>
            <a:ext cx="4629150" cy="1010832"/>
          </a:xfrm>
          <a:prstGeom prst="flowChartPunchedCard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ru-RU" sz="2500" smtClean="0">
                <a:latin typeface="Arial Narrow" panose="020B0606020202030204" pitchFamily="34" charset="0"/>
              </a:defRPr>
            </a:lvl1pPr>
            <a:lvl2pPr>
              <a:defRPr lang="ru-RU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</a:lstStyle>
          <a:p>
            <a:pPr marL="36000" lvl="0" defTabSz="252000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140" y="1784478"/>
            <a:ext cx="2949178" cy="2088232"/>
          </a:xfrm>
          <a:prstGeom prst="homePlate">
            <a:avLst>
              <a:gd name="adj" fmla="val 19418"/>
            </a:avLst>
          </a:prstGeom>
          <a:solidFill>
            <a:schemeClr val="bg1"/>
          </a:solidFill>
          <a:ln w="53975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ru-RU" sz="2500" smtClean="0">
                <a:latin typeface="Arial Narrow" panose="020B0606020202030204" pitchFamily="34" charset="0"/>
              </a:defRPr>
            </a:lvl1pPr>
          </a:lstStyle>
          <a:p>
            <a:pPr lvl="0" algn="ctr" defTabSz="252000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C9201EA-8BC6-4E4B-A2B0-C1B8D6BFBA8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55745" y="2904645"/>
            <a:ext cx="4629150" cy="1010832"/>
          </a:xfrm>
          <a:prstGeom prst="flowChartPunchedCard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ru-RU" sz="2500" smtClean="0">
                <a:latin typeface="Arial Narrow" panose="020B0606020202030204" pitchFamily="34" charset="0"/>
              </a:defRPr>
            </a:lvl1pPr>
            <a:lvl2pPr>
              <a:defRPr lang="ru-RU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</a:lstStyle>
          <a:p>
            <a:pPr marL="36000" lvl="0" defTabSz="252000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2C782AB-8C54-4686-8A11-EEFF3E96E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288" y="4652963"/>
            <a:ext cx="8135937" cy="116998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914F6B0-5F54-48E9-9CB1-99B676848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7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90BB7-B522-475A-AC17-BE7450D09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680" y="505619"/>
            <a:ext cx="6300192" cy="7794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2800" dirty="0">
                <a:solidFill>
                  <a:srgbClr val="078777"/>
                </a:solidFill>
              </a:defRPr>
            </a:lvl1pPr>
          </a:lstStyle>
          <a:p>
            <a:pPr lvl="0" eaLnBrk="1" hangingPunct="1"/>
            <a:r>
              <a:rPr lang="ru-RU" dirty="0"/>
              <a:t>ОБРАЗЕЦ ЗАГОЛОВКА</a:t>
            </a:r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99841CA4-EEC7-42F2-84DC-1586862B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11A3DA5-4E52-461B-AA69-E2994088A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81490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6FE3494-B954-4E2D-BC86-4DAAB4E8F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E0DA6FA-7E06-47D2-B29D-FCCE736A5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DE07D2D9-B7CA-4F49-B791-555E2EA1F2A3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15E0DDA-7F17-4D61-A2A6-FABEF3931C7F}"/>
              </a:ext>
            </a:extLst>
          </p:cNvPr>
          <p:cNvSpPr/>
          <p:nvPr userDrawn="1"/>
        </p:nvSpPr>
        <p:spPr>
          <a:xfrm>
            <a:off x="739420" y="1313014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EC4E922-79E9-4578-B3E5-DFB165BD408B}"/>
              </a:ext>
            </a:extLst>
          </p:cNvPr>
          <p:cNvSpPr/>
          <p:nvPr userDrawn="1"/>
        </p:nvSpPr>
        <p:spPr>
          <a:xfrm>
            <a:off x="739420" y="3068960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4438387-BE35-481D-A9A6-981ECBD7ED89}"/>
              </a:ext>
            </a:extLst>
          </p:cNvPr>
          <p:cNvSpPr/>
          <p:nvPr userDrawn="1"/>
        </p:nvSpPr>
        <p:spPr>
          <a:xfrm>
            <a:off x="739420" y="4824906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797294BF-3F4C-41D0-BB69-6693AC7CE6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DBD2515-5FCD-4E86-8E1D-A7B4B4A7EC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3208758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24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BFBC325-084D-44A2-842C-2B0C4F2C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4B713D-FE7A-456D-923A-8C1741BF9A2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9464DA-E199-45F6-BEE2-6014BCC2E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177" y="336097"/>
            <a:ext cx="6607646" cy="5592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800" cap="all" baseline="0" dirty="0">
                <a:solidFill>
                  <a:srgbClr val="078777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CE36C-5F7F-4FE7-9FBE-02FD9C7E5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4" y="2721702"/>
            <a:ext cx="3852862" cy="3095922"/>
          </a:xfrm>
          <a:prstGeom prst="flowChartOffpageConnector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2800" b="1" smtClean="0">
                <a:latin typeface="+mj-lt"/>
              </a:defRPr>
            </a:lvl1pPr>
            <a:lvl2pPr marL="514350" indent="-171450">
              <a:buClr>
                <a:srgbClr val="078777"/>
              </a:buClr>
              <a:buFont typeface="Arial Narrow" panose="020B0606020202030204" pitchFamily="34" charset="0"/>
              <a:buChar char="●"/>
              <a:defRPr lang="ru-RU" sz="2400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82550" lvl="0" indent="0" algn="ctr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ru-RU" dirty="0"/>
              <a:t>ОБРАЗЕЦ ТЕКСТА</a:t>
            </a:r>
          </a:p>
          <a:p>
            <a:pPr lvl="1" eaLnBrk="0" hangingPunct="0"/>
            <a:r>
              <a:rPr lang="ru-RU" dirty="0"/>
              <a:t>Второй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7815869-68BF-4601-A075-D3FAEB0B25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196975"/>
            <a:ext cx="7667625" cy="935881"/>
          </a:xfrm>
          <a:solidFill>
            <a:schemeClr val="bg1">
              <a:alpha val="27000"/>
            </a:schemeClr>
          </a:solidFill>
          <a:ln w="3810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>
              <a:spcBef>
                <a:spcPts val="0"/>
              </a:spcBef>
              <a:spcAft>
                <a:spcPts val="0"/>
              </a:spcAft>
              <a:defRPr lang="ru-RU" sz="2600" b="1" i="1" smtClean="0">
                <a:solidFill>
                  <a:srgbClr val="078777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lang="ru-RU" sz="2400" i="1" smtClean="0">
                <a:solidFill>
                  <a:srgbClr val="078777"/>
                </a:solidFill>
              </a:defRPr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ru-RU" dirty="0"/>
              <a:t>ОБРАЗЕЦ ТЕКСТА</a:t>
            </a:r>
          </a:p>
          <a:p>
            <a:pPr lvl="1" eaLnBrk="0" hangingPunct="0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E7DFC45-416A-49B8-81F5-21BD00A1A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ABB4AC-A7B3-4F54-A0D0-B0ED119DB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6213" y="2720975"/>
            <a:ext cx="3167062" cy="330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9255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A06CFC6-0963-48E5-9B2E-DB238FEF314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336097"/>
            <a:ext cx="7886700" cy="1325563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1pPr>
            <a:lvl2pPr marL="5143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lang="ru-RU" smtClean="0">
                <a:latin typeface="Arial Narrow" panose="020B0606020202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lang="ru-RU"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943A1-30BE-41CE-B73A-3B9F8CEEE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399463" y="6356350"/>
            <a:ext cx="75565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99EDAA8-80D5-4141-A984-7F7649363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31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17E6-2E41-48C4-A27C-8772D0B5E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582" y="451234"/>
            <a:ext cx="4538836" cy="603307"/>
          </a:xfrm>
        </p:spPr>
        <p:txBody>
          <a:bodyPr lIns="0" tIns="0" rIns="0" b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CDE9D6-C4F1-4E8B-AE93-71D4E4637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989138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D28B406-BE02-4D2D-8608-46D24341F8C4}"/>
              </a:ext>
            </a:extLst>
          </p:cNvPr>
          <p:cNvSpPr/>
          <p:nvPr userDrawn="1"/>
        </p:nvSpPr>
        <p:spPr>
          <a:xfrm>
            <a:off x="862987" y="2132856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B773C55-A7CB-4EBB-ADFC-1CE1A6333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3613250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99C90C3-1AA2-434E-8E16-05E392586B8A}"/>
              </a:ext>
            </a:extLst>
          </p:cNvPr>
          <p:cNvSpPr/>
          <p:nvPr userDrawn="1"/>
        </p:nvSpPr>
        <p:spPr>
          <a:xfrm>
            <a:off x="862987" y="3756968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9A1EB068-BA74-4570-A6B3-CE4CF8985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255" y="5057362"/>
            <a:ext cx="7129463" cy="1047750"/>
          </a:xfrm>
          <a:prstGeom prst="flowChartPunchedCard">
            <a:avLst/>
          </a:prstGeom>
          <a:solidFill>
            <a:schemeClr val="bg1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2727069-51D6-4B4C-AABC-F09E325E6908}"/>
              </a:ext>
            </a:extLst>
          </p:cNvPr>
          <p:cNvSpPr/>
          <p:nvPr userDrawn="1"/>
        </p:nvSpPr>
        <p:spPr>
          <a:xfrm>
            <a:off x="873692" y="5201080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B7C51F77-3329-483F-982E-290CF8A2B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F79C70B2-ED74-44B2-8A5E-984186A35C42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A45B574-F09F-4295-AAD5-390C0E59B4F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8967211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7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90BB7-B522-475A-AC17-BE7450D09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7350" y="10247"/>
            <a:ext cx="6300192" cy="10079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3600" dirty="0">
                <a:solidFill>
                  <a:srgbClr val="078777"/>
                </a:solidFill>
              </a:defRPr>
            </a:lvl1pPr>
          </a:lstStyle>
          <a:p>
            <a:pPr lvl="0" eaLnBrk="1" hangingPunct="1"/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2814B038-3F6E-4BCC-877D-D721783E5AC2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92D8A8-E00F-4D2F-8A81-012A22C75F51}"/>
              </a:ext>
            </a:extLst>
          </p:cNvPr>
          <p:cNvSpPr/>
          <p:nvPr userDrawn="1"/>
        </p:nvSpPr>
        <p:spPr>
          <a:xfrm>
            <a:off x="739420" y="1313014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AF873F7-35A4-4C48-A23E-809E328CC8F0}"/>
              </a:ext>
            </a:extLst>
          </p:cNvPr>
          <p:cNvSpPr/>
          <p:nvPr userDrawn="1"/>
        </p:nvSpPr>
        <p:spPr>
          <a:xfrm>
            <a:off x="739420" y="3068960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2CED612-D283-419A-9C33-4AB809DE1243}"/>
              </a:ext>
            </a:extLst>
          </p:cNvPr>
          <p:cNvSpPr/>
          <p:nvPr userDrawn="1"/>
        </p:nvSpPr>
        <p:spPr>
          <a:xfrm>
            <a:off x="739420" y="4824906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99841CA4-EEC7-42F2-84DC-1586862BA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11A3DA5-4E52-461B-AA69-E2994088A1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3208758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7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50A71D-5C1E-40DC-AF81-4D80599D85BA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48716C-648C-49E2-BF08-FC036A6F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2413"/>
          </a:xfrm>
        </p:spPr>
        <p:txBody>
          <a:bodyPr lIns="0" tIns="0" rIns="0" bIns="0">
            <a:noAutofit/>
          </a:bodyPr>
          <a:lstStyle>
            <a:lvl1pPr algn="ctr">
              <a:defRPr sz="2800" b="1" cap="all" baseline="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6888"/>
            <a:ext cx="7886700" cy="4351339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lvl1pPr marL="633412" indent="-457200">
              <a:buClr>
                <a:srgbClr val="078777"/>
              </a:buClr>
              <a:buFontTx/>
              <a:buChar char="●"/>
              <a:defRPr lang="ru-RU" sz="2600" smtClean="0"/>
            </a:lvl1pPr>
            <a:lvl2pPr marL="514350" indent="-171450">
              <a:buClr>
                <a:srgbClr val="078777"/>
              </a:buClr>
              <a:buFontTx/>
              <a:buChar char="●"/>
              <a:defRPr lang="ru-RU" smtClean="0">
                <a:latin typeface="Arial Narrow" panose="020B0606020202030204" pitchFamily="34" charset="0"/>
              </a:defRPr>
            </a:lvl2pPr>
            <a:lvl3pPr marL="857250" indent="-171450">
              <a:buClr>
                <a:srgbClr val="078777"/>
              </a:buClr>
              <a:buFontTx/>
              <a:buChar char="●"/>
              <a:defRPr lang="ru-RU" smtClean="0">
                <a:latin typeface="Arial Narrow" panose="020B0606020202030204" pitchFamily="34" charset="0"/>
              </a:defRPr>
            </a:lvl3pPr>
            <a:lvl4pPr marL="1200150" indent="-171450">
              <a:buClr>
                <a:srgbClr val="078777"/>
              </a:buClr>
              <a:buFontTx/>
              <a:buChar char="●"/>
              <a:defRPr lang="ru-RU" smtClean="0">
                <a:latin typeface="Arial Narrow" panose="020B0606020202030204" pitchFamily="34" charset="0"/>
              </a:defRPr>
            </a:lvl4pPr>
            <a:lvl5pPr marL="1543050" indent="-171450">
              <a:buClr>
                <a:srgbClr val="078777"/>
              </a:buClr>
              <a:buFontTx/>
              <a:buChar char="●"/>
              <a:defRPr lang="ru-RU" dirty="0">
                <a:latin typeface="Arial Narrow" panose="020B0606020202030204" pitchFamily="34" charset="0"/>
              </a:defRPr>
            </a:lvl5pPr>
          </a:lstStyle>
          <a:p>
            <a:pPr marL="342900" lvl="0" indent="-166688" defTabSz="914400">
              <a:spcAft>
                <a:spcPts val="600"/>
              </a:spcAft>
              <a:buClr>
                <a:srgbClr val="078877"/>
              </a:buClr>
              <a:buChar char="●"/>
            </a:pPr>
            <a:r>
              <a:rPr lang="ru-RU"/>
              <a:t>Образец текста</a:t>
            </a:r>
          </a:p>
          <a:p>
            <a:pPr marL="342900" lvl="1" indent="-166688" defTabSz="914400">
              <a:spcAft>
                <a:spcPts val="600"/>
              </a:spcAft>
              <a:buClr>
                <a:srgbClr val="078877"/>
              </a:buClr>
              <a:buChar char="●"/>
            </a:pPr>
            <a:r>
              <a:rPr lang="ru-RU"/>
              <a:t>Второй уровень</a:t>
            </a:r>
          </a:p>
          <a:p>
            <a:pPr marL="342900" lvl="2" indent="-166688" defTabSz="914400">
              <a:spcAft>
                <a:spcPts val="600"/>
              </a:spcAft>
              <a:buClr>
                <a:srgbClr val="078877"/>
              </a:buClr>
              <a:buChar char="●"/>
            </a:pPr>
            <a:r>
              <a:rPr lang="ru-RU"/>
              <a:t>Третий уровень</a:t>
            </a:r>
          </a:p>
          <a:p>
            <a:pPr marL="342900" lvl="3" indent="-166688" defTabSz="914400">
              <a:spcAft>
                <a:spcPts val="600"/>
              </a:spcAft>
              <a:buClr>
                <a:srgbClr val="078877"/>
              </a:buClr>
              <a:buChar char="●"/>
            </a:pPr>
            <a:r>
              <a:rPr lang="ru-RU"/>
              <a:t>Четвертый уровень</a:t>
            </a:r>
          </a:p>
          <a:p>
            <a:pPr marL="342900" lvl="4" indent="-166688" defTabSz="914400">
              <a:spcAft>
                <a:spcPts val="600"/>
              </a:spcAft>
              <a:buClr>
                <a:srgbClr val="078877"/>
              </a:buClr>
              <a:buChar char="●"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CC05590-56D0-4ADE-91CE-F653CE7BB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0F5B1F-2BD2-446A-8E40-AE19A78AE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8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5C2B5B05-AD43-433C-AADA-E10BE13C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5E7B21-4AE3-4741-B4A7-15B285E3A3F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7403"/>
            <a:ext cx="7886700" cy="5587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800" cap="all" baseline="0" dirty="0">
                <a:solidFill>
                  <a:srgbClr val="078777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3000929"/>
            <a:ext cx="7886700" cy="2592288"/>
          </a:xfrm>
          <a:prstGeom prst="snip2Same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noAutofit/>
          </a:bodyPr>
          <a:lstStyle>
            <a:lvl1pPr marL="514350" indent="-514350">
              <a:buClr>
                <a:srgbClr val="078777"/>
              </a:buClr>
              <a:buFont typeface="+mj-lt"/>
              <a:buAutoNum type="arabicPeriod"/>
              <a:defRPr lang="ru-RU" sz="2800" b="0" smtClean="0">
                <a:latin typeface="+mj-lt"/>
              </a:defRPr>
            </a:lvl1pPr>
            <a:lvl2pPr marL="857250" indent="-514350">
              <a:buClr>
                <a:srgbClr val="078777"/>
              </a:buClr>
              <a:buFont typeface="+mj-lt"/>
              <a:buAutoNum type="arabicPeriod"/>
              <a:defRPr lang="ru-RU" sz="28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</a:lstStyle>
          <a:p>
            <a:pPr marL="432000" lvl="0" indent="-432000" defTabSz="252000">
              <a:spcBef>
                <a:spcPts val="1200"/>
              </a:spcBef>
              <a:spcAft>
                <a:spcPts val="0"/>
              </a:spcAft>
              <a:buClr>
                <a:srgbClr val="078877"/>
              </a:buClr>
              <a:buFont typeface="+mj-lt"/>
              <a:buAutoNum type="arabicPeriod"/>
            </a:pPr>
            <a:r>
              <a:rPr lang="ru-RU"/>
              <a:t>Образец текста</a:t>
            </a:r>
          </a:p>
          <a:p>
            <a:pPr marL="432000" lvl="1" indent="-432000" defTabSz="252000">
              <a:spcBef>
                <a:spcPts val="1200"/>
              </a:spcBef>
              <a:spcAft>
                <a:spcPts val="0"/>
              </a:spcAft>
              <a:buClr>
                <a:srgbClr val="078877"/>
              </a:buClr>
              <a:buFont typeface="+mj-lt"/>
              <a:buAutoNum type="arabicPeriod"/>
            </a:pPr>
            <a:r>
              <a:rPr lang="ru-RU"/>
              <a:t>Второй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A8D48-16A3-41BE-87A5-D852DEDFE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35635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09701AA-CC4F-4533-BA8F-6782560F67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25525" y="1446135"/>
            <a:ext cx="7092950" cy="779463"/>
          </a:xfr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7000">
                  <a:srgbClr val="078777"/>
                </a:gs>
                <a:gs pos="51000">
                  <a:schemeClr val="bg1">
                    <a:alpha val="0"/>
                    <a:lumMod val="10000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lang="ru-RU" sz="2800" b="1" i="1" smtClean="0">
                <a:solidFill>
                  <a:srgbClr val="078777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lang="ru-RU" sz="2000" b="1" i="1" smtClean="0">
                <a:solidFill>
                  <a:srgbClr val="078777"/>
                </a:solidFill>
                <a:latin typeface="Arial Narrow" panose="020B0606020202030204" pitchFamily="34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lang="ru-RU" sz="2000" b="1" i="1" smtClean="0">
                <a:solidFill>
                  <a:srgbClr val="078777"/>
                </a:solidFill>
                <a:latin typeface="Arial Narrow" panose="020B0606020202030204" pitchFamily="34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lang="ru-RU" sz="2000" b="1" i="1" smtClean="0">
                <a:solidFill>
                  <a:srgbClr val="078777"/>
                </a:solidFill>
                <a:latin typeface="Arial Narrow" panose="020B0606020202030204" pitchFamily="34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lang="ru-RU" sz="2000" b="1" i="1">
                <a:solidFill>
                  <a:srgbClr val="078777"/>
                </a:solidFill>
                <a:latin typeface="Arial Narrow" panose="020B0606020202030204" pitchFamily="34" charset="0"/>
              </a:defRPr>
            </a:lvl5pPr>
          </a:lstStyle>
          <a:p>
            <a:pPr marL="514350" lvl="0" indent="-514350" algn="ctr" fontAlgn="auto">
              <a:spcBef>
                <a:spcPct val="0"/>
              </a:spcBef>
              <a:spcAft>
                <a:spcPts val="0"/>
              </a:spcAft>
              <a:buClr>
                <a:srgbClr val="28645A"/>
              </a:buClr>
            </a:pPr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67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E72E1EA-F3D6-4376-BCE5-0A00F435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050C60-556C-474B-AB83-F7FD922FC41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 flipH="1">
            <a:off x="826593" y="2852936"/>
            <a:ext cx="7490814" cy="3168352"/>
          </a:xfrm>
          <a:prstGeom prst="snip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noAutofit/>
          </a:bodyPr>
          <a:lstStyle>
            <a:lvl1pPr marL="633412" indent="-457200">
              <a:buFont typeface="Arial" panose="020B0604020202020204" pitchFamily="34" charset="0"/>
              <a:buChar char="•"/>
              <a:defRPr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166688" algn="l" defTabSz="9144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78877"/>
              </a:buClr>
              <a:buFontTx/>
              <a:buChar char="●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B4490F2-07E4-4620-B7BC-FE05034B9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34931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94E4045-8FF9-457A-9AEC-8124C108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177" y="336097"/>
            <a:ext cx="6607646" cy="6446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800" cap="all" baseline="0" dirty="0">
                <a:solidFill>
                  <a:srgbClr val="078777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B75F66C-C6B6-4D19-96E9-7D69B6165A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8" y="1412875"/>
            <a:ext cx="7416800" cy="936625"/>
          </a:xfr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800" b="1" dirty="0" smtClean="0">
                <a:solidFill>
                  <a:srgbClr val="078777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2800" b="1" i="1" dirty="0" smtClean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 lang="ru-RU" sz="3300" b="1" smtClean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lang="ru-RU" sz="3300" b="1" smtClean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 lang="ru-RU" sz="3300" b="1" dirty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marL="0" lv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ru-RU"/>
              <a:t>Образец текста</a:t>
            </a:r>
          </a:p>
          <a:p>
            <a:pPr marL="0" lvl="1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18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A06CFC6-0963-48E5-9B2E-DB238FEF314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8177" y="336097"/>
            <a:ext cx="6607646" cy="6446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800" cap="all" baseline="0" dirty="0">
                <a:solidFill>
                  <a:srgbClr val="078777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706" y="2485231"/>
            <a:ext cx="3886200" cy="3656013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3200" smtClean="0">
                <a:latin typeface="Arial Narrow" panose="020B0606020202030204" pitchFamily="34" charset="0"/>
              </a:defRPr>
            </a:lvl1pPr>
            <a:lvl2pPr>
              <a:defRPr lang="ru-RU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>
                <a:latin typeface="Arial Narrow" panose="020B0606020202030204" pitchFamily="34" charset="0"/>
              </a:defRPr>
            </a:lvl5pPr>
          </a:lstStyle>
          <a:p>
            <a:pPr marL="352425" lvl="0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Образец текста</a:t>
            </a:r>
          </a:p>
          <a:p>
            <a:pPr marL="352425" lvl="1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Второй уровень</a:t>
            </a:r>
          </a:p>
          <a:p>
            <a:pPr marL="352425" lvl="2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Третий уровень</a:t>
            </a:r>
          </a:p>
          <a:p>
            <a:pPr marL="352425" lvl="3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Четвертый уровень</a:t>
            </a:r>
          </a:p>
          <a:p>
            <a:pPr marL="352425" lvl="4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943A1-30BE-41CE-B73A-3B9F8CEEE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376243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A8C440-75F9-453C-B261-D9C1B244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8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C815AA95-9F72-4606-8186-035F30D35B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942" y="1268413"/>
            <a:ext cx="6607646" cy="936625"/>
          </a:xfr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80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spcAft>
                <a:spcPts val="0"/>
              </a:spcAft>
              <a:buNone/>
              <a:defRPr lang="ru-RU" sz="2800" b="1" dirty="0" smtClean="0">
                <a:solidFill>
                  <a:srgbClr val="078777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lang="ru-RU" sz="2800" b="1" i="1" dirty="0" smtClean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 lang="ru-RU" sz="3300" b="1" dirty="0" smtClean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lang="ru-RU" sz="3300" b="1" dirty="0" smtClean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 lang="ru-RU" sz="3300" b="1" dirty="0">
                <a:solidFill>
                  <a:srgbClr val="388E8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 algn="ctr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ОБРАЗЕЦ ТЕКСТА</a:t>
            </a:r>
          </a:p>
          <a:p>
            <a:pPr lvl="1" algn="ctr" eaLnBrk="0" hangingPunct="0">
              <a:spcBef>
                <a:spcPct val="0"/>
              </a:spcBef>
            </a:pPr>
            <a:r>
              <a:rPr lang="ru-RU" dirty="0"/>
              <a:t>Второй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BCB98E0-0F15-4A64-B7F3-30D6B8152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536" y="2483644"/>
            <a:ext cx="3888000" cy="36576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9969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17E6-2E41-48C4-A27C-8772D0B5E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7568" y="246899"/>
            <a:ext cx="4538836" cy="603307"/>
          </a:xfrm>
        </p:spPr>
        <p:txBody>
          <a:bodyPr lIns="0" tIns="0" rIns="0" b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CDE9D6-C4F1-4E8B-AE93-71D4E4637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268" y="1844824"/>
            <a:ext cx="7129463" cy="1047750"/>
          </a:xfrm>
          <a:prstGeom prst="flowChartPunchedCard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 marL="180000" indent="-342900">
              <a:buFont typeface="Arial Narrow" panose="020B0606020202030204" pitchFamily="34" charset="0"/>
              <a:buChar char="●"/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B773C55-A7CB-4EBB-ADFC-1CE1A6333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7268" y="3468936"/>
            <a:ext cx="7129463" cy="1047750"/>
          </a:xfrm>
          <a:prstGeom prst="flowChartPunchedCard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 marL="180000" indent="-342900">
              <a:buFont typeface="Arial Narrow" panose="020B0606020202030204" pitchFamily="34" charset="0"/>
              <a:buChar char="●"/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9A1EB068-BA74-4570-A6B3-CE4CF8985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7973" y="4913048"/>
            <a:ext cx="7129463" cy="1047750"/>
          </a:xfrm>
          <a:prstGeom prst="flowChartPunchedCard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0" bIns="36000" numCol="1" anchor="t" anchorCtr="0" compatLnSpc="1">
            <a:prstTxWarp prst="textNoShape">
              <a:avLst/>
            </a:prstTxWarp>
            <a:noAutofit/>
          </a:bodyPr>
          <a:lstStyle>
            <a:lvl1pPr marL="180000" indent="-342900">
              <a:buFont typeface="Arial Narrow" panose="020B0606020202030204" pitchFamily="34" charset="0"/>
              <a:buChar char="●"/>
              <a:defRPr lang="ru-RU" sz="2500" dirty="0" smtClean="0">
                <a:latin typeface="Arial Narrow" panose="020B0606020202030204" pitchFamily="34" charset="0"/>
              </a:defRPr>
            </a:lvl1pPr>
            <a:lvl2pPr>
              <a:defRPr lang="ru-RU" dirty="0" smtClean="0">
                <a:latin typeface="Arial Narrow" panose="020B0606020202030204" pitchFamily="34" charset="0"/>
              </a:defRPr>
            </a:lvl2pPr>
            <a:lvl3pPr>
              <a:defRPr lang="ru-RU" smtClean="0">
                <a:latin typeface="Arial Narrow" panose="020B0606020202030204" pitchFamily="34" charset="0"/>
              </a:defRPr>
            </a:lvl3pPr>
            <a:lvl4pPr>
              <a:defRPr lang="ru-RU" smtClean="0">
                <a:latin typeface="Arial Narrow" panose="020B0606020202030204" pitchFamily="34" charset="0"/>
              </a:defRPr>
            </a:lvl4pPr>
            <a:lvl5pPr>
              <a:defRPr lang="ru-RU" dirty="0">
                <a:latin typeface="Arial Narrow" panose="020B0606020202030204" pitchFamily="34" charset="0"/>
              </a:defRPr>
            </a:lvl5pPr>
          </a:lstStyle>
          <a:p>
            <a:pPr marL="36000" lvl="0" defTabSz="252000" eaLnBrk="1" hangingPunct="1">
              <a:spcBef>
                <a:spcPts val="0"/>
              </a:spcBef>
              <a:spcAft>
                <a:spcPts val="0"/>
              </a:spcAft>
              <a:buClr>
                <a:srgbClr val="078877"/>
              </a:buClr>
            </a:pPr>
            <a:r>
              <a:rPr lang="ru-RU"/>
              <a:t>Образец текста</a:t>
            </a:r>
          </a:p>
        </p:txBody>
      </p: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B7C51F77-3329-483F-982E-290CF8A2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A45B574-F09F-4295-AAD5-390C0E59B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6305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D0E06AE1-8FE9-4743-AE38-4BF6619E7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E0DA6FA-7E06-47D2-B29D-FCCE736A5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CBEF6FC-04C6-428C-9A97-6D5EC78D1E6C}"/>
              </a:ext>
            </a:extLst>
          </p:cNvPr>
          <p:cNvSpPr/>
          <p:nvPr userDrawn="1"/>
        </p:nvSpPr>
        <p:spPr>
          <a:xfrm>
            <a:off x="862987" y="2132856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8203906-DD2E-4746-A36B-4FB0AC8D5807}"/>
              </a:ext>
            </a:extLst>
          </p:cNvPr>
          <p:cNvSpPr/>
          <p:nvPr userDrawn="1"/>
        </p:nvSpPr>
        <p:spPr>
          <a:xfrm>
            <a:off x="862987" y="3756968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251B264-F163-4976-937B-315C1E9EB1DA}"/>
              </a:ext>
            </a:extLst>
          </p:cNvPr>
          <p:cNvSpPr/>
          <p:nvPr userDrawn="1"/>
        </p:nvSpPr>
        <p:spPr>
          <a:xfrm>
            <a:off x="873692" y="5201080"/>
            <a:ext cx="180000" cy="180000"/>
          </a:xfrm>
          <a:prstGeom prst="ellipse">
            <a:avLst/>
          </a:prstGeom>
          <a:solidFill>
            <a:srgbClr val="078777"/>
          </a:solidFill>
          <a:ln>
            <a:solidFill>
              <a:srgbClr val="078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6">
            <a:extLst>
              <a:ext uri="{FF2B5EF4-FFF2-40B4-BE49-F238E27FC236}">
                <a16:creationId xmlns:a16="http://schemas.microsoft.com/office/drawing/2014/main" id="{2C5E89AE-26DC-4369-B316-FFADBDC64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D6A1B945-3567-4D7D-8B01-D72BE8326A0C}"/>
              </a:ext>
            </a:extLst>
          </p:cNvPr>
          <p:cNvSpPr txBox="1">
            <a:spLocks/>
          </p:cNvSpPr>
          <p:nvPr userDrawn="1"/>
        </p:nvSpPr>
        <p:spPr>
          <a:xfrm flipH="1">
            <a:off x="8388000" y="6376243"/>
            <a:ext cx="756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defPPr>
              <a:defRPr lang="ru-RU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fld id="{6271A238-3CFC-4330-B901-FDBD998E587B}" type="slidenum">
              <a:rPr lang="ru-RU" altLang="en-US"/>
              <a:pPr/>
              <a:t>‹#›</a:t>
            </a:fld>
            <a:endParaRPr lang="ru-RU" altLang="en-US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98D73758-83C4-4021-870F-99A16641CC3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8967211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ECD51E4-A079-4006-A4EB-39298CD2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294DB03-48CB-45B6-A18A-065BAF91DBE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968145" y="1124090"/>
            <a:ext cx="3420000" cy="4860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9"/>
              <a:gd name="connsiteY0" fmla="*/ 0 h 10000"/>
              <a:gd name="connsiteX1" fmla="*/ 10019 w 10019"/>
              <a:gd name="connsiteY1" fmla="*/ 1278 h 10000"/>
              <a:gd name="connsiteX2" fmla="*/ 10000 w 10019"/>
              <a:gd name="connsiteY2" fmla="*/ 10000 h 10000"/>
              <a:gd name="connsiteX3" fmla="*/ 0 w 10019"/>
              <a:gd name="connsiteY3" fmla="*/ 10000 h 10000"/>
              <a:gd name="connsiteX4" fmla="*/ 0 w 10019"/>
              <a:gd name="connsiteY4" fmla="*/ 0 h 10000"/>
              <a:gd name="connsiteX0" fmla="*/ 0 w 10020"/>
              <a:gd name="connsiteY0" fmla="*/ 0 h 10000"/>
              <a:gd name="connsiteX1" fmla="*/ 10019 w 10020"/>
              <a:gd name="connsiteY1" fmla="*/ 1278 h 10000"/>
              <a:gd name="connsiteX2" fmla="*/ 10019 w 10020"/>
              <a:gd name="connsiteY2" fmla="*/ 8611 h 10000"/>
              <a:gd name="connsiteX3" fmla="*/ 0 w 10020"/>
              <a:gd name="connsiteY3" fmla="*/ 10000 h 10000"/>
              <a:gd name="connsiteX4" fmla="*/ 0 w 1002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0" y="0"/>
                </a:moveTo>
                <a:lnTo>
                  <a:pt x="10019" y="1278"/>
                </a:lnTo>
                <a:cubicBezTo>
                  <a:pt x="10013" y="4185"/>
                  <a:pt x="10025" y="5704"/>
                  <a:pt x="10019" y="8611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500" b="1" smtClean="0"/>
            </a:lvl1pPr>
            <a:lvl2pPr marL="536575" indent="-342900" algn="l" defTabSz="2520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 lang="ru-RU" sz="25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36575" indent="-342900" algn="l" defTabSz="2520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 lang="ru-RU" sz="25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</a:lstStyle>
          <a:p>
            <a:pPr marL="82550" lvl="0" indent="0" algn="ctr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ru-RU" dirty="0"/>
              <a:t>ОБРАЗЕЦ ТЕКСТА</a:t>
            </a:r>
          </a:p>
          <a:p>
            <a:pPr lvl="1" eaLnBrk="0" hangingPunct="0"/>
            <a:r>
              <a:rPr lang="ru-RU" dirty="0"/>
              <a:t>Второй уровень</a:t>
            </a:r>
          </a:p>
          <a:p>
            <a:pPr lvl="2" eaLnBrk="0" hangingPunct="0"/>
            <a:r>
              <a:rPr lang="ru-RU" dirty="0"/>
              <a:t>Третий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259DD58-FC13-4BFC-B5FB-1238ACA304E6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auto">
          <a:xfrm flipH="1">
            <a:off x="5227613" y="1124089"/>
            <a:ext cx="3420000" cy="4860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9"/>
              <a:gd name="connsiteY0" fmla="*/ 0 h 10000"/>
              <a:gd name="connsiteX1" fmla="*/ 10019 w 10019"/>
              <a:gd name="connsiteY1" fmla="*/ 1278 h 10000"/>
              <a:gd name="connsiteX2" fmla="*/ 10000 w 10019"/>
              <a:gd name="connsiteY2" fmla="*/ 10000 h 10000"/>
              <a:gd name="connsiteX3" fmla="*/ 0 w 10019"/>
              <a:gd name="connsiteY3" fmla="*/ 10000 h 10000"/>
              <a:gd name="connsiteX4" fmla="*/ 0 w 10019"/>
              <a:gd name="connsiteY4" fmla="*/ 0 h 10000"/>
              <a:gd name="connsiteX0" fmla="*/ 0 w 10020"/>
              <a:gd name="connsiteY0" fmla="*/ 0 h 10000"/>
              <a:gd name="connsiteX1" fmla="*/ 10019 w 10020"/>
              <a:gd name="connsiteY1" fmla="*/ 1278 h 10000"/>
              <a:gd name="connsiteX2" fmla="*/ 10019 w 10020"/>
              <a:gd name="connsiteY2" fmla="*/ 8611 h 10000"/>
              <a:gd name="connsiteX3" fmla="*/ 0 w 10020"/>
              <a:gd name="connsiteY3" fmla="*/ 10000 h 10000"/>
              <a:gd name="connsiteX4" fmla="*/ 0 w 1002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0" y="0"/>
                </a:moveTo>
                <a:lnTo>
                  <a:pt x="10019" y="1278"/>
                </a:lnTo>
                <a:cubicBezTo>
                  <a:pt x="10013" y="4185"/>
                  <a:pt x="10025" y="5704"/>
                  <a:pt x="10019" y="8611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08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500" b="1" smtClean="0"/>
            </a:lvl1pPr>
            <a:lvl2pPr marL="536575" indent="-342900" algn="l" defTabSz="2520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 lang="ru-RU" sz="25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36575" indent="-342900" algn="l" defTabSz="2520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 lang="ru-RU" sz="25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</a:lstStyle>
          <a:p>
            <a:pPr marL="82550" lvl="0" indent="0" algn="ctr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ru-RU" dirty="0"/>
              <a:t>ОБРАЗЕЦ ТЕКСТА</a:t>
            </a:r>
          </a:p>
          <a:p>
            <a:pPr lvl="1" eaLnBrk="0" hangingPunct="0"/>
            <a:r>
              <a:rPr lang="ru-RU" dirty="0"/>
              <a:t>Второй уровень</a:t>
            </a:r>
          </a:p>
          <a:p>
            <a:pPr lvl="2" eaLnBrk="0" hangingPunct="0"/>
            <a:r>
              <a:rPr lang="ru-RU" dirty="0"/>
              <a:t>Третий уровень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E7B58A-37B8-40B2-B910-CB397BC66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582" y="451234"/>
            <a:ext cx="4538836" cy="603307"/>
          </a:xfrm>
        </p:spPr>
        <p:txBody>
          <a:bodyPr lIns="0" tIns="0" rIns="0" bIns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43B5F83-8542-4D82-B4C5-8AF851037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70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F66E5F51-54D8-4DF1-8AFD-26312EE6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0" y="143914"/>
            <a:ext cx="7886700" cy="775921"/>
          </a:xfrm>
        </p:spPr>
        <p:txBody>
          <a:bodyPr lIns="0" tIns="0" rIns="0" bIns="0">
            <a:noAutofit/>
          </a:bodyPr>
          <a:lstStyle>
            <a:lvl1pPr algn="ctr">
              <a:defRPr sz="2800" b="1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 flipH="1">
            <a:off x="5052610" y="1153063"/>
            <a:ext cx="3462740" cy="5024175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>
            <a:noAutofit/>
          </a:bodyPr>
          <a:lstStyle>
            <a:lvl1pPr marL="352425" indent="-250825" algn="l" defTabSz="2520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  <a:defRPr lang="ru-RU" sz="28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A6F02D5-3AF1-4FA1-9DF3-6052530A9E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1592" y="1179522"/>
            <a:ext cx="3462740" cy="5024175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>
            <a:noAutofit/>
          </a:bodyPr>
          <a:lstStyle>
            <a:lvl1pPr marL="387350" indent="-285750">
              <a:defRPr lang="ru-RU" sz="28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352425" lvl="0" indent="-250825" algn="l" defTabSz="25200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Образец текста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F8D766-FAE1-4CB1-94BC-FE6E2DDEC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18709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08CC98D-1960-47D7-BB6A-A8FBFC631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AF3B3D0-B6A4-4E35-96AE-47285D1B30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05082549-3283-4D54-94D5-A0029350E0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B7D3FFD-C68B-404C-A893-8703EEBD02C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8319552"/>
              </p:ext>
            </p:extLst>
          </p:nvPr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078777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6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15AA807-24EA-4F18-9CD7-2E868213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70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873B5F0-731F-4FE5-AB59-DED3D804861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421438"/>
          <a:ext cx="5005388" cy="392112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112">
                <a:tc>
                  <a:txBody>
                    <a:bodyPr/>
                    <a:lstStyle/>
                    <a:p>
                      <a:r>
                        <a:rPr lang="ru-RU" sz="1300" b="1" i="1" dirty="0">
                          <a:solidFill>
                            <a:srgbClr val="28645A"/>
                          </a:solidFill>
                          <a:latin typeface="Arial Narrow" panose="020B0606020202030204" pitchFamily="34" charset="0"/>
                        </a:rPr>
                        <a:t>Кафедра философии, биоэтики и права с курсом социологии медицины</a:t>
                      </a:r>
                    </a:p>
                  </a:txBody>
                  <a:tcPr marL="0" marR="0" marT="7204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8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399" y="388030"/>
            <a:ext cx="2949178" cy="1600200"/>
          </a:xfrm>
        </p:spPr>
        <p:txBody>
          <a:bodyPr lIns="0" tIns="0" rIns="0" bIns="0"/>
          <a:lstStyle>
            <a:lvl1pPr>
              <a:defRPr sz="2400">
                <a:solidFill>
                  <a:srgbClr val="07877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E9280C2-CEEC-48BE-A873-96FAB3101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7538" y="549275"/>
            <a:ext cx="4464942" cy="5319714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5000"/>
                    <a:lumOff val="9500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800" dirty="0" smtClean="0">
                <a:latin typeface="Arial Narrow" panose="020B0606020202030204" pitchFamily="34" charset="0"/>
              </a:defRPr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352425" lvl="0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Образец текста</a:t>
            </a:r>
          </a:p>
          <a:p>
            <a:pPr marL="352425" lvl="1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Второй уровень</a:t>
            </a:r>
          </a:p>
          <a:p>
            <a:pPr marL="352425" lvl="2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Третий уровень</a:t>
            </a:r>
          </a:p>
          <a:p>
            <a:pPr marL="352425" lvl="3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Четвертый уровень</a:t>
            </a:r>
          </a:p>
          <a:p>
            <a:pPr marL="352425" lvl="4" indent="-250825" defTabSz="252000">
              <a:spcBef>
                <a:spcPts val="0"/>
              </a:spcBef>
              <a:spcAft>
                <a:spcPts val="600"/>
              </a:spcAft>
              <a:buClr>
                <a:srgbClr val="078877"/>
              </a:buClr>
              <a:buFont typeface="Arial Narrow" panose="020B0606020202030204" pitchFamily="34" charset="0"/>
              <a:buChar char="●"/>
            </a:pPr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5E67615-75DA-44AB-A367-2E8B6F23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238" y="2349500"/>
            <a:ext cx="3365500" cy="35194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5136621-DFE3-48C1-9262-5A67AE2FA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406470"/>
            <a:ext cx="720000" cy="365125"/>
          </a:xfrm>
          <a:prstGeom prst="homePlate">
            <a:avLst/>
          </a:prstGeom>
          <a:solidFill>
            <a:srgbClr val="078777"/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7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F57BCFB-A202-45F5-838B-27AFF28C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D11CE8F-131A-4695-BA47-6007EF952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988840"/>
            <a:ext cx="78867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A732F-67F3-433D-B851-61B147F1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E54B0-D65D-406D-8022-BA6BA008B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B139C-B2BD-4371-8B25-9DF8F13A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2" r:id="rId4"/>
    <p:sldLayoutId id="2147483981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68" r:id="rId13"/>
    <p:sldLayoutId id="2147483976" r:id="rId14"/>
    <p:sldLayoutId id="2147483975" r:id="rId15"/>
  </p:sldLayoutIdLst>
  <p:hf hdr="0" ftr="0" dt="0"/>
  <p:txStyles>
    <p:titleStyle>
      <a:lvl1pPr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388E84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ct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388E84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>
            <a:extLst>
              <a:ext uri="{FF2B5EF4-FFF2-40B4-BE49-F238E27FC236}">
                <a16:creationId xmlns:a16="http://schemas.microsoft.com/office/drawing/2014/main" id="{76588ED5-42AA-4FAD-8BBA-554F478369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093046"/>
            <a:ext cx="8353425" cy="1879780"/>
          </a:xfrm>
        </p:spPr>
        <p:txBody>
          <a:bodyPr/>
          <a:lstStyle/>
          <a:p>
            <a:r>
              <a:rPr lang="ru-RU" altLang="ru-RU" b="0" dirty="0"/>
              <a:t>ЛЕКЦИИ по дисциплине</a:t>
            </a:r>
            <a:br>
              <a:rPr lang="ru-RU" altLang="ru-RU" b="0" dirty="0"/>
            </a:br>
            <a:r>
              <a:rPr lang="ru-RU" altLang="ru-RU" b="0" dirty="0"/>
              <a:t>«Правовое обеспечение профессиональной деятельности» </a:t>
            </a:r>
            <a:br>
              <a:rPr lang="ru-RU" altLang="ru-RU" b="0" dirty="0"/>
            </a:br>
            <a:r>
              <a:rPr lang="ru-RU" altLang="ru-RU" b="0" dirty="0"/>
              <a:t>для специальности Фармация </a:t>
            </a:r>
            <a:br>
              <a:rPr lang="ru-RU" altLang="ru-RU" b="0" dirty="0"/>
            </a:br>
            <a:endParaRPr lang="ru-RU" altLang="ru-RU" sz="2800" dirty="0">
              <a:solidFill>
                <a:srgbClr val="078777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A72B6F-4062-4D0D-B170-DFBEBA10F7E0}"/>
              </a:ext>
            </a:extLst>
          </p:cNvPr>
          <p:cNvSpPr/>
          <p:nvPr/>
        </p:nvSpPr>
        <p:spPr>
          <a:xfrm>
            <a:off x="575432" y="4374381"/>
            <a:ext cx="7993136" cy="13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altLang="ru-RU" sz="2800" b="1" u="sng">
                <a:solidFill>
                  <a:srgbClr val="078777"/>
                </a:solidFill>
              </a:rPr>
              <a:t>Лекция </a:t>
            </a:r>
            <a:r>
              <a:rPr lang="ru-RU" altLang="ru-RU" sz="2800" b="1" u="sng" smtClean="0">
                <a:solidFill>
                  <a:srgbClr val="078777"/>
                </a:solidFill>
              </a:rPr>
              <a:t>11</a:t>
            </a:r>
            <a:endParaRPr lang="ru-RU" altLang="ru-RU" sz="2800" b="1" u="sng" dirty="0" smtClean="0">
              <a:solidFill>
                <a:srgbClr val="078777"/>
              </a:solidFill>
            </a:endParaRPr>
          </a:p>
          <a:p>
            <a:pPr algn="ctr"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altLang="ru-RU" sz="3200" b="1" dirty="0" smtClean="0">
                <a:solidFill>
                  <a:srgbClr val="078777"/>
                </a:solidFill>
              </a:rPr>
              <a:t>Уголовная ответственность фармацевтических работников</a:t>
            </a:r>
            <a:endParaRPr lang="ru-RU" altLang="ru-RU" sz="3200" b="1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44E272CE-F236-4B09-8044-7BDB9603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012" y="288000"/>
            <a:ext cx="5429976" cy="476704"/>
          </a:xfrm>
        </p:spPr>
        <p:txBody>
          <a:bodyPr/>
          <a:lstStyle/>
          <a:p>
            <a:r>
              <a:rPr lang="ru-RU" altLang="ru-RU" dirty="0"/>
              <a:t>Неоконченные </a:t>
            </a:r>
            <a:r>
              <a:rPr lang="ru-RU" altLang="ru-RU" dirty="0" smtClean="0"/>
              <a:t> преступления</a:t>
            </a:r>
            <a:endParaRPr lang="ru-RU" altLang="ru-RU" dirty="0"/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E83A2647-AEF6-42B7-A87F-A883B0E51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38287" cy="4900374"/>
          </a:xfrm>
          <a:prstGeom prst="flowChartOffpageConnector">
            <a:avLst/>
          </a:prstGeom>
          <a:ln>
            <a:gradFill flip="none" rotWithShape="1">
              <a:lin ang="16200000" scaled="1"/>
              <a:tileRect/>
            </a:gradFill>
          </a:ln>
        </p:spPr>
        <p:txBody>
          <a:bodyPr lIns="180000" rIns="180000"/>
          <a:lstStyle/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  <a:buChar char="●"/>
            </a:pPr>
            <a:r>
              <a:rPr lang="ru-RU" altLang="ru-RU" sz="2000" b="1" dirty="0"/>
              <a:t>ПРИГОТОВЛЕНИЕМ К ПРЕСТУПЛЕНИЮ </a:t>
            </a:r>
            <a:r>
              <a:rPr lang="ru-RU" altLang="ru-RU" sz="2000" dirty="0"/>
              <a:t>признаются умышленное создание условий для совершения преступления, если при этом преступление не было доведено до конца по не зависящим от лица обстоятельствам. Уголовная ответственность наступает за приготовление только к тяжкому и особо тяжкому преступлениям. (ст. 30)</a:t>
            </a:r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  <a:buChar char="●"/>
            </a:pPr>
            <a:r>
              <a:rPr lang="ru-RU" altLang="ru-RU" sz="2000" b="1" dirty="0"/>
              <a:t>ПОКУШЕНИЕМ НА ПРЕСТУПЛЕНИЕ </a:t>
            </a:r>
            <a:r>
              <a:rPr lang="ru-RU" altLang="ru-RU" sz="2000" dirty="0"/>
              <a:t>признаются умышленные действия (бездействие) лица, непосредственно направленные на совершение преступления, если при этом преступление не было доведено до конца </a:t>
            </a:r>
            <a:br>
              <a:rPr lang="ru-RU" altLang="ru-RU" sz="2000" dirty="0"/>
            </a:br>
            <a:r>
              <a:rPr lang="ru-RU" altLang="ru-RU" sz="2000" dirty="0"/>
              <a:t>по не зависящим от этого лица обстоятельствам. (ст. 30)</a:t>
            </a:r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  <a:buChar char="●"/>
            </a:pPr>
            <a:r>
              <a:rPr lang="ru-RU" altLang="ru-RU" sz="2000" b="1" dirty="0"/>
              <a:t>ДОБРОВОЛЬНЫМ ОТКАЗОМ ОТ ПРЕСТУПЛЕНИЯ </a:t>
            </a:r>
            <a:r>
              <a:rPr lang="ru-RU" altLang="ru-RU" sz="2000" dirty="0"/>
              <a:t>признается прекращение лицом приготовления к преступлению либо прекращение действий (бездействия), непосредственно направленных на совершение преступления. (ст. 31)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05214-EDC3-4A6E-9117-6D147F0FA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2E58E2-7AFD-4D14-B7BC-E66586047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05" y="5121304"/>
            <a:ext cx="990789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0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D0B74E32-E57F-4642-8A48-51728C09CE7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195735" y="1285042"/>
            <a:ext cx="6084000" cy="2864038"/>
          </a:xfrm>
          <a:ln>
            <a:gradFill flip="none" rotWithShape="1">
              <a:lin ang="16200000" scaled="1"/>
              <a:tileRect/>
            </a:gradFill>
          </a:ln>
        </p:spPr>
        <p:txBody>
          <a:bodyPr/>
          <a:lstStyle/>
          <a:p>
            <a:pPr marL="176212" indent="0" algn="ctr">
              <a:buNone/>
            </a:pPr>
            <a:r>
              <a:rPr lang="ru-RU" altLang="ru-RU" sz="2800" b="1" dirty="0"/>
              <a:t>ВИДЫ СОУЧАСТНИКОВ:</a:t>
            </a:r>
          </a:p>
          <a:p>
            <a:pPr marL="1611313" indent="-342900" algn="just">
              <a:spcBef>
                <a:spcPts val="600"/>
              </a:spcBef>
              <a:buClr>
                <a:srgbClr val="078777"/>
              </a:buClr>
              <a:buFont typeface="Arial Narrow" panose="020B0606020202030204" pitchFamily="34" charset="0"/>
              <a:buChar char="●"/>
            </a:pPr>
            <a:r>
              <a:rPr lang="en-GB" altLang="ru-RU" sz="2800" dirty="0" err="1"/>
              <a:t>исполнитель</a:t>
            </a:r>
            <a:r>
              <a:rPr lang="en-GB" altLang="ru-RU" sz="2800" dirty="0"/>
              <a:t>;</a:t>
            </a:r>
            <a:endParaRPr lang="ru-RU" altLang="ru-RU" sz="2800" dirty="0"/>
          </a:p>
          <a:p>
            <a:pPr marL="1611313" indent="-342900" algn="just">
              <a:spcBef>
                <a:spcPts val="600"/>
              </a:spcBef>
              <a:buClr>
                <a:srgbClr val="078777"/>
              </a:buClr>
              <a:buFont typeface="Arial Narrow" panose="020B0606020202030204" pitchFamily="34" charset="0"/>
              <a:buChar char="●"/>
            </a:pPr>
            <a:r>
              <a:rPr lang="en-GB" altLang="ru-RU" sz="2800" dirty="0" err="1"/>
              <a:t>организатор</a:t>
            </a:r>
            <a:r>
              <a:rPr lang="en-GB" altLang="ru-RU" sz="2800" dirty="0"/>
              <a:t>;</a:t>
            </a:r>
            <a:endParaRPr lang="ru-RU" altLang="ru-RU" sz="2800" dirty="0"/>
          </a:p>
          <a:p>
            <a:pPr marL="1611313" indent="-342900" algn="just">
              <a:spcBef>
                <a:spcPts val="600"/>
              </a:spcBef>
              <a:buClr>
                <a:srgbClr val="078777"/>
              </a:buClr>
              <a:buFont typeface="Arial Narrow" panose="020B0606020202030204" pitchFamily="34" charset="0"/>
              <a:buChar char="●"/>
            </a:pPr>
            <a:r>
              <a:rPr lang="en-GB" altLang="ru-RU" sz="2800" dirty="0" err="1"/>
              <a:t>подстрекатель</a:t>
            </a:r>
            <a:r>
              <a:rPr lang="en-GB" altLang="ru-RU" sz="2800" dirty="0"/>
              <a:t>;</a:t>
            </a:r>
            <a:endParaRPr lang="ru-RU" altLang="ru-RU" sz="2800" dirty="0"/>
          </a:p>
          <a:p>
            <a:pPr marL="1611313" indent="-342900" algn="just">
              <a:spcBef>
                <a:spcPts val="600"/>
              </a:spcBef>
              <a:buClr>
                <a:srgbClr val="078777"/>
              </a:buClr>
              <a:buFont typeface="Arial Narrow" panose="020B0606020202030204" pitchFamily="34" charset="0"/>
              <a:buChar char="●"/>
            </a:pPr>
            <a:r>
              <a:rPr lang="en-GB" altLang="ru-RU" sz="2800" dirty="0" err="1"/>
              <a:t>пособник</a:t>
            </a:r>
            <a:r>
              <a:rPr lang="en-GB" altLang="ru-RU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034F1F-D17B-4999-A771-F07C6DFD3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40352DE0-04A0-4CD3-9B38-2C34FE8B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945" y="288000"/>
            <a:ext cx="5896111" cy="644631"/>
          </a:xfrm>
        </p:spPr>
        <p:txBody>
          <a:bodyPr/>
          <a:lstStyle/>
          <a:p>
            <a:r>
              <a:rPr lang="ru-RU" altLang="ru-RU" dirty="0"/>
              <a:t>Соучастие </a:t>
            </a:r>
            <a:r>
              <a:rPr lang="ru-RU" altLang="ru-RU" dirty="0" smtClean="0"/>
              <a:t> в  преступлении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400" i="1" cap="none" dirty="0"/>
              <a:t>(ст. 33)</a:t>
            </a:r>
            <a:endParaRPr lang="ru-RU" alt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EE59F-989C-4590-B62E-ECCBF3412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5736" y="4509120"/>
            <a:ext cx="6084000" cy="1479603"/>
          </a:xfrm>
          <a:ln>
            <a:gradFill flip="none" rotWithShape="1">
              <a:gsLst>
                <a:gs pos="0">
                  <a:schemeClr val="bg1">
                    <a:alpha val="0"/>
                    <a:lumMod val="10000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i="1" dirty="0"/>
              <a:t>ОТВЕТСТВЕННОСТЬ СОУЧАСТНИКОВ </a:t>
            </a:r>
            <a:r>
              <a:rPr lang="ru-RU" sz="2400" b="0" i="1" dirty="0"/>
              <a:t>определяется характером и степенью фактического участия каждого из них </a:t>
            </a:r>
            <a:br>
              <a:rPr lang="ru-RU" sz="2400" b="0" i="1" dirty="0"/>
            </a:br>
            <a:r>
              <a:rPr lang="ru-RU" sz="2400" b="0" i="1" dirty="0"/>
              <a:t>в совместном совершении преступления.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5F7147-505E-43E6-8CAE-1559FC9A6B5C}"/>
              </a:ext>
            </a:extLst>
          </p:cNvPr>
          <p:cNvSpPr>
            <a:spLocks noChangeAspect="1"/>
          </p:cNvSpPr>
          <p:nvPr/>
        </p:nvSpPr>
        <p:spPr>
          <a:xfrm>
            <a:off x="-252536" y="692696"/>
            <a:ext cx="2720966" cy="5328592"/>
          </a:xfrm>
          <a:prstGeom prst="rect">
            <a:avLst/>
          </a:prstGeom>
          <a:blipFill dpi="0" rotWithShape="1">
            <a:blip r:embed="rId2" cstate="print">
              <a:alphaModFix amt="73000"/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B8DF04FF-D19B-4CA6-A00D-AE379D0B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288000"/>
            <a:ext cx="7344000" cy="1052768"/>
          </a:xfrm>
        </p:spPr>
        <p:txBody>
          <a:bodyPr/>
          <a:lstStyle/>
          <a:p>
            <a:r>
              <a:rPr lang="ru-RU" altLang="ru-RU" dirty="0"/>
              <a:t>Обстоятельства,</a:t>
            </a:r>
            <a:br>
              <a:rPr lang="ru-RU" altLang="ru-RU" dirty="0"/>
            </a:br>
            <a:r>
              <a:rPr lang="ru-RU" altLang="ru-RU" sz="2500" dirty="0" smtClean="0"/>
              <a:t>исключающие  преступность  </a:t>
            </a:r>
            <a:r>
              <a:rPr lang="ru-RU" altLang="ru-RU" sz="2500" dirty="0"/>
              <a:t>деяния</a:t>
            </a:r>
            <a:br>
              <a:rPr lang="ru-RU" altLang="ru-RU" sz="2500" dirty="0"/>
            </a:br>
            <a:r>
              <a:rPr lang="ru-RU" altLang="ru-RU" sz="2400" i="1" cap="none" dirty="0"/>
              <a:t>(ст. 37-42)</a:t>
            </a:r>
            <a:endParaRPr lang="ru-RU" altLang="ru-RU" sz="2400" i="1" dirty="0"/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0D151E2-C0BC-412D-A63C-D6E95084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33" y="1536888"/>
            <a:ext cx="7399734" cy="4351339"/>
          </a:xfrm>
          <a:prstGeom prst="flowChartOffpageConnector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0000" tIns="0" rIns="18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en-GB" altLang="ru-RU" sz="2800" dirty="0" err="1"/>
              <a:t>необходимая</a:t>
            </a:r>
            <a:r>
              <a:rPr lang="en-GB" altLang="ru-RU" sz="2800" dirty="0"/>
              <a:t> </a:t>
            </a:r>
            <a:r>
              <a:rPr lang="en-GB" altLang="ru-RU" sz="2800" dirty="0" err="1"/>
              <a:t>оборона</a:t>
            </a:r>
            <a:r>
              <a:rPr lang="en-GB" altLang="ru-RU" sz="2800" dirty="0"/>
              <a:t>;</a:t>
            </a:r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en-GB" altLang="ru-RU" sz="2800" dirty="0" err="1"/>
              <a:t>причинение</a:t>
            </a:r>
            <a:r>
              <a:rPr lang="en-GB" altLang="ru-RU" sz="2800" dirty="0"/>
              <a:t> </a:t>
            </a:r>
            <a:r>
              <a:rPr lang="en-GB" altLang="ru-RU" sz="2800" dirty="0" err="1"/>
              <a:t>вреда</a:t>
            </a:r>
            <a:r>
              <a:rPr lang="en-GB" altLang="ru-RU" sz="2800" dirty="0"/>
              <a:t> </a:t>
            </a:r>
            <a:r>
              <a:rPr lang="ru-RU" altLang="ru-RU" sz="2800" dirty="0"/>
              <a:t>при задержании лица, совершившего преступление</a:t>
            </a:r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800" dirty="0"/>
              <a:t>крайняя необходимость</a:t>
            </a:r>
            <a:r>
              <a:rPr lang="en-GB" altLang="ru-RU" sz="2800" dirty="0"/>
              <a:t>;</a:t>
            </a:r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en-GB" altLang="ru-RU" sz="2800" dirty="0" err="1"/>
              <a:t>физическое</a:t>
            </a:r>
            <a:r>
              <a:rPr lang="en-GB" altLang="ru-RU" sz="2800" dirty="0"/>
              <a:t> или </a:t>
            </a:r>
            <a:r>
              <a:rPr lang="en-GB" altLang="ru-RU" sz="2800" dirty="0" err="1"/>
              <a:t>психическое</a:t>
            </a:r>
            <a:r>
              <a:rPr lang="en-GB" altLang="ru-RU" sz="2800" dirty="0"/>
              <a:t> </a:t>
            </a:r>
            <a:r>
              <a:rPr lang="en-GB" altLang="ru-RU" sz="2800" dirty="0" err="1"/>
              <a:t>принуждение</a:t>
            </a:r>
            <a:r>
              <a:rPr lang="en-GB" altLang="ru-RU" sz="2800" dirty="0"/>
              <a:t>;</a:t>
            </a:r>
            <a:endParaRPr lang="ru-RU" altLang="ru-RU" sz="2800" dirty="0"/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800" dirty="0"/>
              <a:t>обоснованный риск;</a:t>
            </a:r>
            <a:endParaRPr lang="en-GB" altLang="ru-RU" sz="2800" dirty="0"/>
          </a:p>
          <a:p>
            <a:pPr marL="414900" indent="-3429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en-GB" altLang="ru-RU" sz="2800" dirty="0" err="1"/>
              <a:t>исполнение</a:t>
            </a:r>
            <a:r>
              <a:rPr lang="en-GB" altLang="ru-RU" sz="2800" dirty="0"/>
              <a:t> </a:t>
            </a:r>
            <a:r>
              <a:rPr lang="ru-RU" altLang="ru-RU" sz="2800" dirty="0" smtClean="0"/>
              <a:t>обязательного </a:t>
            </a:r>
            <a:r>
              <a:rPr lang="en-GB" altLang="ru-RU" sz="2800" dirty="0" err="1" smtClean="0"/>
              <a:t>приказ</a:t>
            </a:r>
            <a:r>
              <a:rPr lang="ru-RU" altLang="ru-RU" sz="2800" dirty="0"/>
              <a:t>а</a:t>
            </a:r>
            <a:r>
              <a:rPr lang="en-GB" altLang="ru-RU" sz="2800" dirty="0"/>
              <a:t> или </a:t>
            </a:r>
            <a:r>
              <a:rPr lang="en-GB" altLang="ru-RU" sz="2800" dirty="0" err="1"/>
              <a:t>распоряжени</a:t>
            </a:r>
            <a:r>
              <a:rPr lang="ru-RU" altLang="ru-RU" sz="2800" dirty="0"/>
              <a:t>я</a:t>
            </a:r>
            <a:r>
              <a:rPr lang="en-GB" altLang="ru-RU" sz="2800" dirty="0"/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237933-FFEE-411D-805B-EF5F4958D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A29AE9-564C-4276-A9FF-8A45F08F6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23" y="4774681"/>
            <a:ext cx="1024954" cy="108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A5330E23-3E04-4774-BCD9-DD14196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288000"/>
            <a:ext cx="6696000" cy="548173"/>
          </a:xfrm>
        </p:spPr>
        <p:txBody>
          <a:bodyPr/>
          <a:lstStyle/>
          <a:p>
            <a:r>
              <a:rPr lang="ru-RU" altLang="ru-RU" dirty="0" smtClean="0"/>
              <a:t>Условия  </a:t>
            </a:r>
            <a:r>
              <a:rPr lang="ru-RU" altLang="ru-RU" dirty="0"/>
              <a:t>уголовной </a:t>
            </a:r>
            <a:r>
              <a:rPr lang="ru-RU" altLang="ru-RU" dirty="0" smtClean="0"/>
              <a:t> ответственности</a:t>
            </a:r>
            <a:endParaRPr lang="ru-RU" altLang="ru-RU" dirty="0"/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8C6EEBF3-05CE-4F4D-A03F-D40B051B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80" y="1167354"/>
            <a:ext cx="7806240" cy="4565902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79964" tIns="179964" rIns="179964" bIns="179964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685663">
              <a:spcBef>
                <a:spcPts val="0"/>
              </a:spcBef>
              <a:spcAft>
                <a:spcPts val="600"/>
              </a:spcAft>
              <a:buSzPct val="100000"/>
              <a:buNone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800" b="1" i="1" dirty="0"/>
              <a:t>ЕЙ ПОДЛЕЖАТ ФИЗИЧЕСКИЕ ЛИЦА:</a:t>
            </a:r>
          </a:p>
          <a:p>
            <a:pPr marL="185738" indent="-185738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800" dirty="0"/>
              <a:t>Достигшие определенного </a:t>
            </a:r>
            <a:r>
              <a:rPr lang="ru-RU" altLang="ru-RU" sz="2800" dirty="0" smtClean="0"/>
              <a:t>возраста: 16 </a:t>
            </a:r>
            <a:r>
              <a:rPr lang="ru-RU" altLang="ru-RU" sz="2800" dirty="0"/>
              <a:t>лет за любое преступление и 14 лет за преступления, указанные в п.2. ст. 20 УК </a:t>
            </a:r>
            <a:r>
              <a:rPr lang="ru-RU" altLang="ru-RU" sz="2800" dirty="0" smtClean="0"/>
              <a:t>РФ;</a:t>
            </a:r>
            <a:endParaRPr lang="ru-RU" altLang="ru-RU" sz="2800" dirty="0"/>
          </a:p>
          <a:p>
            <a:pPr marL="185738" indent="-185738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800" dirty="0" smtClean="0"/>
              <a:t>Вменяемые</a:t>
            </a:r>
            <a:r>
              <a:rPr lang="en-US" altLang="ru-RU" sz="2800" dirty="0" smtClean="0"/>
              <a:t> (</a:t>
            </a:r>
            <a:r>
              <a:rPr lang="ru-RU" altLang="ru-RU" sz="2400" dirty="0" smtClean="0"/>
              <a:t>Невменяемость - </a:t>
            </a:r>
            <a:r>
              <a:rPr lang="ru-RU" altLang="ru-RU" sz="2400" dirty="0"/>
              <a:t>состояние лица, при котором оно не в состоянии осознавать фактический характер и общественную опасность своих действий либо руководить ими вследствие психического заболевания или иного болезненного состояния психики</a:t>
            </a:r>
            <a:r>
              <a:rPr lang="ru-RU" altLang="ru-RU" sz="2800" dirty="0" smtClean="0"/>
              <a:t>.)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400" i="1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8620A-BD17-4338-9429-7F7788E19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9AFD977-B29D-4B41-91C6-DEB60ABA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368" y="332523"/>
            <a:ext cx="5199264" cy="576197"/>
          </a:xfrm>
        </p:spPr>
        <p:txBody>
          <a:bodyPr/>
          <a:lstStyle/>
          <a:p>
            <a:r>
              <a:rPr lang="ru-RU" altLang="ru-RU" dirty="0" smtClean="0"/>
              <a:t>Понятие  </a:t>
            </a:r>
            <a:r>
              <a:rPr lang="ru-RU" altLang="ru-RU" dirty="0"/>
              <a:t>и </a:t>
            </a:r>
            <a:r>
              <a:rPr lang="ru-RU" altLang="ru-RU" dirty="0" smtClean="0"/>
              <a:t> цели </a:t>
            </a:r>
            <a:r>
              <a:rPr lang="ru-RU" altLang="ru-RU" dirty="0"/>
              <a:t>наказания</a:t>
            </a:r>
            <a:br>
              <a:rPr lang="ru-RU" altLang="ru-RU" dirty="0"/>
            </a:br>
            <a:endParaRPr lang="ru-RU" altLang="ru-RU" sz="2400" i="1" dirty="0"/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0DF95C2F-181C-4056-B5C1-524DDA8E688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72000" y="3140969"/>
            <a:ext cx="7200000" cy="3265502"/>
          </a:xfrm>
          <a:prstGeom prst="snip1Rect">
            <a:avLst>
              <a:gd name="adj" fmla="val 31471"/>
            </a:avLst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08000" tIns="36000" rIns="108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Наказание применяется в целях восстановления социальной справедливости, а также в целях исправления осужденного </a:t>
            </a:r>
            <a:br>
              <a:rPr lang="ru-RU" altLang="ru-RU" sz="2400" dirty="0"/>
            </a:br>
            <a:r>
              <a:rPr lang="ru-RU" altLang="ru-RU" sz="2400" dirty="0"/>
              <a:t>и предупреждения совершения новых преступлений</a:t>
            </a:r>
            <a:r>
              <a:rPr lang="ru-RU" altLang="ru-RU" sz="2400" dirty="0" smtClean="0"/>
              <a:t>.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За одно </a:t>
            </a:r>
            <a:r>
              <a:rPr lang="ru-RU" altLang="ru-RU" sz="2400" dirty="0" smtClean="0"/>
              <a:t>преступление может </a:t>
            </a:r>
            <a:r>
              <a:rPr lang="ru-RU" altLang="ru-RU" sz="2400" dirty="0"/>
              <a:t>быть назначено основное либо основное</a:t>
            </a:r>
            <a:br>
              <a:rPr lang="ru-RU" altLang="ru-RU" sz="2400" dirty="0"/>
            </a:br>
            <a:r>
              <a:rPr lang="ru-RU" altLang="ru-RU" sz="2400" dirty="0"/>
              <a:t>и дополнительное </a:t>
            </a:r>
            <a:r>
              <a:rPr lang="ru-RU" altLang="ru-RU" sz="2400" dirty="0" smtClean="0"/>
              <a:t>наказание</a:t>
            </a:r>
            <a:r>
              <a:rPr lang="ru-RU" altLang="ru-RU" sz="2400" dirty="0"/>
              <a:t>.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endParaRPr lang="ru-RU" alt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53E8B6-EEA0-464F-9020-0C31B818A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E00A99-01D6-4CB4-9DD5-F015BEC77859}"/>
              </a:ext>
            </a:extLst>
          </p:cNvPr>
          <p:cNvSpPr/>
          <p:nvPr/>
        </p:nvSpPr>
        <p:spPr>
          <a:xfrm>
            <a:off x="1043608" y="1176834"/>
            <a:ext cx="7200800" cy="1764999"/>
          </a:xfrm>
          <a:prstGeom prst="rect">
            <a:avLst/>
          </a:prstGeom>
          <a:solidFill>
            <a:schemeClr val="bg1">
              <a:alpha val="27000"/>
            </a:schemeClr>
          </a:solidFill>
          <a:ln w="57150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/>
        </p:spPr>
        <p:txBody>
          <a:bodyPr vert="horz" wrap="square" lIns="179964" tIns="35993" rIns="35993" bIns="35993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750"/>
              </a:spcBef>
            </a:pPr>
            <a: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Наказание есть мера государственного принуждения, назначаемая по приговору суда. </a:t>
            </a: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Наказание применяется к лицу, признанному виновным </a:t>
            </a:r>
            <a:b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в совершении преступления, и заключается </a:t>
            </a:r>
            <a:b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в лишении или ограничении прав и свобод этого лица</a:t>
            </a:r>
            <a:r>
              <a:rPr lang="ru-RU" sz="2400" b="1" i="1" dirty="0">
                <a:solidFill>
                  <a:srgbClr val="078777"/>
                </a:solidFill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5E227-78C8-4AF1-9F4E-4FEBDCB72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7" y="2780057"/>
            <a:ext cx="990789" cy="104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F7C3090D-4FCC-4A40-9960-480271610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00" y="1125304"/>
            <a:ext cx="7974000" cy="504000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24000" tIns="180000" rIns="36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200" b="1" dirty="0"/>
              <a:t>ШТРАФ</a:t>
            </a:r>
            <a:r>
              <a:rPr lang="ru-RU" altLang="ru-RU" sz="2200" dirty="0"/>
              <a:t> – в качестве как основного, так и дополнительного наказания</a:t>
            </a:r>
            <a:r>
              <a:rPr lang="en-GB" altLang="ru-RU" sz="2200" dirty="0"/>
              <a:t>; 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en-GB" altLang="ru-RU" sz="2200" b="1" dirty="0"/>
              <a:t>ЛИШЕНИЕ ПРАВА ЗАНИМАТЬ ОПРЕДЕЛЕННЫЕ ДОЛЖНОСТИ ИЛИ ЗАНИМАТЬСЯ ОПРЕДЕЛЕННОЙ ДЕЯТЕЛЬНОСТЬЮ</a:t>
            </a:r>
            <a:r>
              <a:rPr lang="ru-RU" altLang="ru-RU" sz="2200" b="1" dirty="0"/>
              <a:t> </a:t>
            </a:r>
            <a:r>
              <a:rPr lang="ru-RU" altLang="ru-RU" sz="2200" dirty="0"/>
              <a:t>– </a:t>
            </a:r>
            <a:br>
              <a:rPr lang="ru-RU" altLang="ru-RU" sz="2200" dirty="0"/>
            </a:br>
            <a:r>
              <a:rPr lang="ru-RU" altLang="ru-RU" sz="2200" dirty="0"/>
              <a:t>в качестве как основного, так и дополнительного наказания</a:t>
            </a:r>
            <a:r>
              <a:rPr lang="en-GB" altLang="ru-RU" sz="2200" dirty="0"/>
              <a:t>; 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en-GB" altLang="ru-RU" sz="2200" b="1" dirty="0"/>
              <a:t>ЛИШЕНИЕ СПЕЦИАЛЬНОГО, ВОИНСКОГО ИЛИ ПОЧЕТНОГО ЗВАНИЯ, КЛАССНОГО ЧИНА И ГОСУДАРСТВЕННЫХ НАГРАД</a:t>
            </a:r>
            <a:r>
              <a:rPr lang="ru-RU" altLang="ru-RU" sz="2200" b="1" dirty="0"/>
              <a:t> </a:t>
            </a:r>
            <a:r>
              <a:rPr lang="ru-RU" altLang="ru-RU" sz="2200" dirty="0"/>
              <a:t>– только в качестве дополнительного наказания</a:t>
            </a:r>
            <a:r>
              <a:rPr lang="en-GB" altLang="ru-RU" sz="2200" dirty="0"/>
              <a:t>; </a:t>
            </a:r>
            <a:endParaRPr lang="ru-RU" altLang="ru-RU" sz="2200" dirty="0"/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200" b="1" dirty="0"/>
              <a:t>ОБЯЗАТЕЛЬНЫЕ РАБОТЫ </a:t>
            </a:r>
            <a:r>
              <a:rPr lang="ru-RU" altLang="ru-RU" sz="2200" dirty="0"/>
              <a:t>(заключаются в выполнении осужденным в свободное от основной работы или учебы время бесплатных общественно полезных работ. Вид обязательных работ и объекты, на которых они отбываются, определяются органами местного самоуправления.) – только в качестве основного наказания;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564581-8993-4267-8E27-8C638C7C6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7" name="Рисунок 6" descr="Угловые стрелки">
            <a:extLst>
              <a:ext uri="{FF2B5EF4-FFF2-40B4-BE49-F238E27FC236}">
                <a16:creationId xmlns:a16="http://schemas.microsoft.com/office/drawing/2014/main" id="{9C33B7D0-2ADF-4807-A248-6141E8A2B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678194" y="5797576"/>
            <a:ext cx="432000" cy="432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9DCC15-97A9-48F2-9C76-1B2C83E6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52" y="288000"/>
            <a:ext cx="4607297" cy="764736"/>
          </a:xfrm>
        </p:spPr>
        <p:txBody>
          <a:bodyPr/>
          <a:lstStyle/>
          <a:p>
            <a:r>
              <a:rPr lang="ru-RU" altLang="ru-RU" dirty="0"/>
              <a:t>Виды </a:t>
            </a:r>
            <a:r>
              <a:rPr lang="ru-RU" altLang="ru-RU" dirty="0" smtClean="0"/>
              <a:t> наказаний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400" i="1" cap="none" dirty="0"/>
              <a:t>(ст. 44-59)</a:t>
            </a:r>
            <a:endParaRPr lang="ru-RU" altLang="ru-RU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3A94A302-06C4-40F0-AFA8-EFE332B2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191732"/>
            <a:ext cx="8136000" cy="4973572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24000" tIns="180000" rIns="36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ИСПРАВИТЕЛЬНЫЕ РАБОТЫ </a:t>
            </a:r>
            <a:r>
              <a:rPr lang="ru-RU" altLang="ru-RU" sz="2000" dirty="0"/>
              <a:t>(назначаются осужденному, имеющему основное место работы, а равно не имеющему его. </a:t>
            </a:r>
            <a:br>
              <a:rPr lang="ru-RU" altLang="ru-RU" sz="2000" dirty="0"/>
            </a:br>
            <a:r>
              <a:rPr lang="ru-RU" altLang="ru-RU" sz="2000" dirty="0"/>
              <a:t>Из заработной платы осужденного к исправительным работам производятся удержания в доход государства в размере, установленном приговором суда, в пределах от пяти до двадцати процентов.) – только в качестве основного наказания;</a:t>
            </a:r>
            <a:endParaRPr lang="en-GB" altLang="ru-RU" sz="2000" dirty="0"/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ОГРАНИЧЕНИЯ ПО ВОЕННОЙ СЛУЖБЕ – </a:t>
            </a:r>
            <a:r>
              <a:rPr lang="ru-RU" altLang="ru-RU" sz="2000" dirty="0"/>
              <a:t>только в качестве основного наказания;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ОГРАНИЧЕНИЕ СВОБОДЫ </a:t>
            </a:r>
            <a:r>
              <a:rPr lang="ru-RU" altLang="ru-RU" sz="2000" dirty="0"/>
              <a:t>– в качестве как основного, так </a:t>
            </a:r>
            <a:br>
              <a:rPr lang="ru-RU" altLang="ru-RU" sz="2000" dirty="0"/>
            </a:br>
            <a:r>
              <a:rPr lang="ru-RU" altLang="ru-RU" sz="2000" dirty="0"/>
              <a:t>и дополнительного наказания;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ПРИНУДИТЕЛЬНЫЕ РАБОТЫ </a:t>
            </a:r>
            <a:r>
              <a:rPr lang="ru-RU" altLang="ru-RU" sz="2000" dirty="0"/>
              <a:t>(заключаются в привлечении осужденного к труду в местах, определяемых учреждениями </a:t>
            </a:r>
            <a:br>
              <a:rPr lang="ru-RU" altLang="ru-RU" sz="2000" dirty="0"/>
            </a:br>
            <a:r>
              <a:rPr lang="ru-RU" altLang="ru-RU" sz="2000" dirty="0"/>
              <a:t>и органами уголовно-исполнительной системы) – только в качестве основного наказания;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АРЕСТ </a:t>
            </a:r>
            <a:r>
              <a:rPr lang="ru-RU" altLang="ru-RU" sz="2000" dirty="0"/>
              <a:t>(изоляция от общества на срок от одного до шести месяцев) только в качестве основного наказания;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CCDD5D-C029-40BA-A92D-1220D68F1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0D9EEF-6794-43C9-A12B-AB294469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52" y="288000"/>
            <a:ext cx="4607297" cy="764736"/>
          </a:xfrm>
        </p:spPr>
        <p:txBody>
          <a:bodyPr/>
          <a:lstStyle/>
          <a:p>
            <a:r>
              <a:rPr lang="ru-RU" altLang="ru-RU" dirty="0"/>
              <a:t>Виды </a:t>
            </a:r>
            <a:r>
              <a:rPr lang="ru-RU" altLang="ru-RU" dirty="0" smtClean="0"/>
              <a:t> наказаний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400" i="1" cap="none" dirty="0"/>
              <a:t>(ст. </a:t>
            </a:r>
            <a:r>
              <a:rPr lang="ru-RU" altLang="ru-RU" sz="2400" i="1" cap="none" dirty="0" smtClean="0"/>
              <a:t>44-59 УК РФ)</a:t>
            </a:r>
            <a:endParaRPr lang="ru-RU" altLang="ru-RU" sz="2400" i="1" dirty="0"/>
          </a:p>
        </p:txBody>
      </p:sp>
      <p:pic>
        <p:nvPicPr>
          <p:cNvPr id="6" name="Рисунок 5" descr="Угловые стрелки">
            <a:extLst>
              <a:ext uri="{FF2B5EF4-FFF2-40B4-BE49-F238E27FC236}">
                <a16:creationId xmlns:a16="http://schemas.microsoft.com/office/drawing/2014/main" id="{1B15FECD-D06A-45AB-9940-9181045D0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712000" y="215584"/>
            <a:ext cx="432000" cy="432000"/>
          </a:xfrm>
          <a:prstGeom prst="rect">
            <a:avLst/>
          </a:prstGeom>
        </p:spPr>
      </p:pic>
      <p:pic>
        <p:nvPicPr>
          <p:cNvPr id="7" name="Рисунок 6" descr="Угловые стрелки">
            <a:extLst>
              <a:ext uri="{FF2B5EF4-FFF2-40B4-BE49-F238E27FC236}">
                <a16:creationId xmlns:a16="http://schemas.microsoft.com/office/drawing/2014/main" id="{11CB9CEA-4B7A-4E24-9E8F-2B9D826B2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712000" y="5810308"/>
            <a:ext cx="432000" cy="43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A6ADE8FA-AC92-4680-8D33-7BF053AF9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991348"/>
            <a:ext cx="8136000" cy="518400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24000" tIns="180000" rIns="36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СОДЕРЖАНИЕ В ДИСЦИПЛИНАРНОЙ ВОИНСКОЙ ЧАСТИ;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ЛИШЕНИЕ СВОБОДЫ НА ОПРЕДЕЛЁННЫЙ СРОК </a:t>
            </a:r>
            <a:r>
              <a:rPr lang="ru-RU" altLang="ru-RU" sz="2000" dirty="0"/>
              <a:t>(устанавливается на срок от двух месяцев до двадцати лет; </a:t>
            </a:r>
            <a:br>
              <a:rPr lang="ru-RU" altLang="ru-RU" sz="2000" dirty="0"/>
            </a:br>
            <a:r>
              <a:rPr lang="ru-RU" altLang="ru-RU" sz="2000" dirty="0"/>
              <a:t>по совокупности преступлений не более 25 лет, по совокупности приговоров не более 30 лет, в исключительных случаях, предусмотренных законом, эти сроки увеличиваются до 30 и 35 лет соответственно);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ПОЖИЗНЕННОЕ ЛИШЕНИЕ СВОБОДЫ </a:t>
            </a:r>
            <a:r>
              <a:rPr lang="ru-RU" altLang="ru-RU" sz="2000" dirty="0"/>
              <a:t>(устанавливается </a:t>
            </a:r>
            <a:br>
              <a:rPr lang="ru-RU" altLang="ru-RU" sz="2000" dirty="0"/>
            </a:br>
            <a:r>
              <a:rPr lang="ru-RU" altLang="ru-RU" sz="2000" dirty="0"/>
              <a:t>за совершение  ряда особо тяжких преступлений, посягающих </a:t>
            </a:r>
            <a:br>
              <a:rPr lang="ru-RU" altLang="ru-RU" sz="2000" dirty="0"/>
            </a:br>
            <a:r>
              <a:rPr lang="ru-RU" altLang="ru-RU" sz="2000" dirty="0"/>
              <a:t>на жизнь, а также за совершение особо тяжких преступлений против здоровья населения и общественной нравственности, общественной безопасности, половой неприкосновенности несовершеннолетних, не достигших четырнадцатилетнего возраста);</a:t>
            </a:r>
          </a:p>
          <a:p>
            <a:pPr marL="360000" indent="-288000" algn="just">
              <a:spcBef>
                <a:spcPts val="600"/>
              </a:spcBef>
              <a:buFont typeface="Arial Narrow" panose="020B0606020202030204" pitchFamily="34" charset="0"/>
            </a:pPr>
            <a:r>
              <a:rPr lang="ru-RU" altLang="ru-RU" sz="2000" b="1" dirty="0"/>
              <a:t>СМЕРТНАЯ КАЗНЬ </a:t>
            </a:r>
            <a:r>
              <a:rPr lang="ru-RU" altLang="ru-RU" sz="2000" dirty="0"/>
              <a:t>(де-факто не назначается, де-юре сохраняется в УК РФ)</a:t>
            </a:r>
            <a:r>
              <a:rPr lang="ru-RU" altLang="ru-RU" sz="2000" b="1" dirty="0"/>
              <a:t>.</a:t>
            </a:r>
          </a:p>
          <a:p>
            <a:pPr marL="72000" indent="0" algn="ctr">
              <a:spcBef>
                <a:spcPts val="600"/>
              </a:spcBef>
              <a:buNone/>
            </a:pPr>
            <a:r>
              <a:rPr lang="ru-RU" altLang="ru-RU" sz="2000" b="1" i="1" dirty="0"/>
              <a:t>применяются только в качестве основных видов наказаний.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A2EC36-5E7F-49D8-BF49-90CE09FF0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8F928A-4398-4A7C-843F-CE14425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52" y="288000"/>
            <a:ext cx="4607297" cy="512760"/>
          </a:xfrm>
        </p:spPr>
        <p:txBody>
          <a:bodyPr/>
          <a:lstStyle/>
          <a:p>
            <a:r>
              <a:rPr lang="ru-RU" altLang="ru-RU" dirty="0"/>
              <a:t>Виды </a:t>
            </a:r>
            <a:r>
              <a:rPr lang="ru-RU" altLang="ru-RU" dirty="0" smtClean="0"/>
              <a:t> наказаний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400" i="1" cap="none" dirty="0"/>
              <a:t>(ст. 44-59)</a:t>
            </a:r>
            <a:endParaRPr lang="ru-RU" altLang="ru-RU" sz="2400" i="1" dirty="0"/>
          </a:p>
        </p:txBody>
      </p:sp>
      <p:pic>
        <p:nvPicPr>
          <p:cNvPr id="6" name="Рисунок 5" descr="Угловые стрелки">
            <a:extLst>
              <a:ext uri="{FF2B5EF4-FFF2-40B4-BE49-F238E27FC236}">
                <a16:creationId xmlns:a16="http://schemas.microsoft.com/office/drawing/2014/main" id="{3998CDAB-C877-444C-BD4E-52100021F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550000" y="221796"/>
            <a:ext cx="468000" cy="46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25238FF-A9E9-421A-BDB9-061E67E6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475" y="288000"/>
            <a:ext cx="4057050" cy="508320"/>
          </a:xfrm>
        </p:spPr>
        <p:txBody>
          <a:bodyPr/>
          <a:lstStyle/>
          <a:p>
            <a:r>
              <a:rPr lang="ru-RU" altLang="ru-RU" dirty="0"/>
              <a:t>Назначение </a:t>
            </a:r>
            <a:r>
              <a:rPr lang="ru-RU" altLang="ru-RU" dirty="0" smtClean="0"/>
              <a:t> наказания</a:t>
            </a:r>
            <a:endParaRPr lang="ru-RU" altLang="ru-RU" dirty="0"/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42B5C563-BBEB-4D31-85D8-F53DB1F6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86" y="952920"/>
            <a:ext cx="8150400" cy="4952160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Лицу, признанному виновным в совершении преступления, назначается справедливое наказание в пределах, предусмотренных соответствующей статьей Особенной части УК РФ с учетом смягчающих и отягчающих обстоятельств. (ст. 60) 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Если, назначив исправительные работы, ограничение </a:t>
            </a:r>
            <a:br>
              <a:rPr lang="ru-RU" altLang="ru-RU" sz="2400" dirty="0"/>
            </a:br>
            <a:r>
              <a:rPr lang="ru-RU" altLang="ru-RU" sz="2400" dirty="0"/>
              <a:t>по военной службе, содержание в дисциплинарной воинской части или лишение свободы на срок до восьми лет, суд придет к выводу о возможности исправления осужденного без реального отбывания наказания, он постановляет считать назначенное наказание условным. (ст. 73)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F2153F-3139-4BA6-A884-1CA1371B4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C1B15616-D19A-4017-B739-F421278A170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26593" y="2867450"/>
            <a:ext cx="7490814" cy="3168352"/>
          </a:xfrm>
        </p:spPr>
        <p:txBody>
          <a:bodyPr anchor="ctr"/>
          <a:lstStyle/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Clr>
                <a:srgbClr val="078777"/>
              </a:buClr>
              <a:buSzPct val="100000"/>
              <a:buFont typeface="Arial Narrow" pitchFamily="34" charset="0"/>
              <a:buChar char="●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Судимость учитывается при рецидиве преступлений, назначении наказания и влечет за собой иные правовые последствия.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Clr>
                <a:srgbClr val="078777"/>
              </a:buClr>
              <a:buSzPct val="100000"/>
              <a:buFont typeface="Arial Narrow" pitchFamily="34" charset="0"/>
              <a:buChar char="●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Судимость погашается по истечении срока, установленного законом и зависящего от вида наказания и категории совершенных преступлений.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Clr>
                <a:srgbClr val="078777"/>
              </a:buClr>
              <a:buSzPct val="100000"/>
              <a:buFont typeface="Arial Narrow" pitchFamily="34" charset="0"/>
              <a:buChar char="●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Судимость может быть снята судом до истечения срока погашения.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21C7AE-649C-4E32-B4BE-EA37E601D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03D6BF01-35B3-4939-B459-2335916A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77" y="288000"/>
            <a:ext cx="6607646" cy="644631"/>
          </a:xfrm>
        </p:spPr>
        <p:txBody>
          <a:bodyPr/>
          <a:lstStyle/>
          <a:p>
            <a:r>
              <a:rPr lang="en-GB" altLang="ru-RU" dirty="0" err="1" smtClean="0"/>
              <a:t>Судимость</a:t>
            </a:r>
            <a:endParaRPr lang="ru-RU" altLang="ru-RU" sz="2000" i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08E79-6D80-48F2-AA4A-07C82F93D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8" y="980728"/>
            <a:ext cx="7416800" cy="1440159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400" i="1" dirty="0"/>
              <a:t>Лицо, осужденное за совершение преступления, считается судимым со дня вступления обвинительного приговора суда в законную силу</a:t>
            </a:r>
            <a:br>
              <a:rPr lang="ru-RU" sz="2400" i="1" dirty="0"/>
            </a:br>
            <a:r>
              <a:rPr lang="ru-RU" sz="2400" i="1" dirty="0"/>
              <a:t>до момента погашения или снятия судимости.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EE904A-AE78-4CB5-9B69-59B266F84571}"/>
              </a:ext>
            </a:extLst>
          </p:cNvPr>
          <p:cNvSpPr/>
          <p:nvPr/>
        </p:nvSpPr>
        <p:spPr>
          <a:xfrm>
            <a:off x="683568" y="1412776"/>
            <a:ext cx="7920880" cy="3600450"/>
          </a:xfrm>
          <a:prstGeom prst="rect">
            <a:avLst/>
          </a:pr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88001"/>
            <a:ext cx="6172200" cy="476704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78777"/>
                </a:solidFill>
              </a:rPr>
              <a:t>План лекции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BD82F22-2155-4DD1-B432-A2450BC014F4}"/>
              </a:ext>
            </a:extLst>
          </p:cNvPr>
          <p:cNvGrpSpPr/>
          <p:nvPr/>
        </p:nvGrpSpPr>
        <p:grpSpPr>
          <a:xfrm>
            <a:off x="611560" y="1412751"/>
            <a:ext cx="7920880" cy="642948"/>
            <a:chOff x="683568" y="1598776"/>
            <a:chExt cx="7920880" cy="642948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93E8B91-F3E5-472D-9EA4-A19A60AEAF2E}"/>
                </a:ext>
              </a:extLst>
            </p:cNvPr>
            <p:cNvSpPr/>
            <p:nvPr/>
          </p:nvSpPr>
          <p:spPr>
            <a:xfrm>
              <a:off x="683568" y="1845724"/>
              <a:ext cx="7920880" cy="396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1862856"/>
              <a:ext cx="288032" cy="270000"/>
            </a:xfrm>
            <a:prstGeom prst="roundRect">
              <a:avLst/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657015D-2D3C-46C2-AB5F-010C71DDBE15}"/>
                </a:ext>
              </a:extLst>
            </p:cNvPr>
            <p:cNvSpPr/>
            <p:nvPr/>
          </p:nvSpPr>
          <p:spPr>
            <a:xfrm>
              <a:off x="1259632" y="1598776"/>
              <a:ext cx="6336704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rgbClr val="DDFCF7"/>
            </a:solidFill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0"/>
                </a:spcBef>
                <a:buClr>
                  <a:srgbClr val="0C8471"/>
                </a:buClr>
              </a:pPr>
              <a:r>
                <a:rPr lang="ru-RU" sz="2200" dirty="0"/>
                <a:t>Предмет, источники и принципы уголовного права.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EB26FF9-09E3-454A-8332-F339847BFD82}"/>
              </a:ext>
            </a:extLst>
          </p:cNvPr>
          <p:cNvGrpSpPr/>
          <p:nvPr/>
        </p:nvGrpSpPr>
        <p:grpSpPr>
          <a:xfrm>
            <a:off x="611560" y="2204864"/>
            <a:ext cx="7848872" cy="1017916"/>
            <a:chOff x="683568" y="2708920"/>
            <a:chExt cx="7920880" cy="1017916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319E330-765D-45D2-A805-D2A02BC0F5F8}"/>
                </a:ext>
              </a:extLst>
            </p:cNvPr>
            <p:cNvSpPr/>
            <p:nvPr/>
          </p:nvSpPr>
          <p:spPr>
            <a:xfrm>
              <a:off x="683568" y="3046436"/>
              <a:ext cx="7920880" cy="6804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3060000"/>
              <a:ext cx="288032" cy="270000"/>
            </a:xfrm>
            <a:prstGeom prst="roundRect">
              <a:avLst/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C546548A-A57A-4AB0-8AE7-5B5741570734}"/>
                </a:ext>
              </a:extLst>
            </p:cNvPr>
            <p:cNvSpPr/>
            <p:nvPr/>
          </p:nvSpPr>
          <p:spPr>
            <a:xfrm>
              <a:off x="1259632" y="2708920"/>
              <a:ext cx="6400124" cy="827968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rgbClr val="DAF9F4"/>
            </a:solidFill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0"/>
                </a:spcBef>
                <a:buClr>
                  <a:srgbClr val="0C8471"/>
                </a:buClr>
              </a:pPr>
              <a:r>
                <a:rPr lang="ru-RU" sz="2200" dirty="0"/>
                <a:t>Признаки и категории преступлений.</a:t>
              </a:r>
            </a:p>
            <a:p>
              <a:pPr algn="ctr" defTabSz="914377" eaLnBrk="1" hangingPunct="1">
                <a:lnSpc>
                  <a:spcPct val="70000"/>
                </a:lnSpc>
                <a:spcBef>
                  <a:spcPts val="0"/>
                </a:spcBef>
                <a:buClr>
                  <a:srgbClr val="0C8471"/>
                </a:buClr>
              </a:pPr>
              <a:r>
                <a:rPr lang="ru-RU" sz="2200" dirty="0"/>
                <a:t>Неоконченное </a:t>
              </a:r>
              <a:r>
                <a:rPr lang="ru-RU" sz="2200" dirty="0" smtClean="0"/>
                <a:t>преступление. Соучастие </a:t>
              </a:r>
              <a:r>
                <a:rPr lang="ru-RU" sz="2200" dirty="0"/>
                <a:t>в преступлении. Обстоятельства, исключающие преступность деяния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6BF9DC6-B2BC-4BDE-BCCF-711E072D09AD}"/>
              </a:ext>
            </a:extLst>
          </p:cNvPr>
          <p:cNvGrpSpPr/>
          <p:nvPr/>
        </p:nvGrpSpPr>
        <p:grpSpPr>
          <a:xfrm>
            <a:off x="611560" y="4725144"/>
            <a:ext cx="7920880" cy="612849"/>
            <a:chOff x="683568" y="5733256"/>
            <a:chExt cx="7920880" cy="61284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2AF5B854-4D0B-47AD-AA35-7E65585376A2}"/>
                </a:ext>
              </a:extLst>
            </p:cNvPr>
            <p:cNvSpPr/>
            <p:nvPr/>
          </p:nvSpPr>
          <p:spPr>
            <a:xfrm>
              <a:off x="683568" y="5950105"/>
              <a:ext cx="7920880" cy="396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5967312"/>
              <a:ext cx="288032" cy="270000"/>
            </a:xfrm>
            <a:prstGeom prst="roundRect">
              <a:avLst/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420572F-057D-4800-A3FE-EE48F2EE0220}"/>
                </a:ext>
              </a:extLst>
            </p:cNvPr>
            <p:cNvSpPr/>
            <p:nvPr/>
          </p:nvSpPr>
          <p:spPr>
            <a:xfrm>
              <a:off x="1331640" y="5733256"/>
              <a:ext cx="6336704" cy="432000"/>
            </a:xfrm>
            <a:custGeom>
              <a:avLst/>
              <a:gdLst>
                <a:gd name="connsiteX0" fmla="*/ 0 w 5524023"/>
                <a:gd name="connsiteY0" fmla="*/ 73801 h 442800"/>
                <a:gd name="connsiteX1" fmla="*/ 73801 w 5524023"/>
                <a:gd name="connsiteY1" fmla="*/ 0 h 442800"/>
                <a:gd name="connsiteX2" fmla="*/ 5450222 w 5524023"/>
                <a:gd name="connsiteY2" fmla="*/ 0 h 442800"/>
                <a:gd name="connsiteX3" fmla="*/ 5524023 w 5524023"/>
                <a:gd name="connsiteY3" fmla="*/ 73801 h 442800"/>
                <a:gd name="connsiteX4" fmla="*/ 5524023 w 5524023"/>
                <a:gd name="connsiteY4" fmla="*/ 368999 h 442800"/>
                <a:gd name="connsiteX5" fmla="*/ 5450222 w 5524023"/>
                <a:gd name="connsiteY5" fmla="*/ 442800 h 442800"/>
                <a:gd name="connsiteX6" fmla="*/ 73801 w 5524023"/>
                <a:gd name="connsiteY6" fmla="*/ 442800 h 442800"/>
                <a:gd name="connsiteX7" fmla="*/ 0 w 5524023"/>
                <a:gd name="connsiteY7" fmla="*/ 368999 h 442800"/>
                <a:gd name="connsiteX8" fmla="*/ 0 w 5524023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023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450222" y="0"/>
                  </a:lnTo>
                  <a:cubicBezTo>
                    <a:pt x="5490981" y="0"/>
                    <a:pt x="5524023" y="33042"/>
                    <a:pt x="5524023" y="73801"/>
                  </a:cubicBezTo>
                  <a:lnTo>
                    <a:pt x="5524023" y="368999"/>
                  </a:lnTo>
                  <a:cubicBezTo>
                    <a:pt x="5524023" y="409758"/>
                    <a:pt x="5490981" y="442800"/>
                    <a:pt x="5450222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rgbClr val="CBEFEB"/>
            </a:solidFill>
            <a:ln w="38100">
              <a:gradFill flip="none" rotWithShape="1">
                <a:gsLst>
                  <a:gs pos="51000">
                    <a:schemeClr val="accent1">
                      <a:lumMod val="5000"/>
                      <a:lumOff val="95000"/>
                      <a:alpha val="0"/>
                    </a:schemeClr>
                  </a:gs>
                  <a:gs pos="57000">
                    <a:srgbClr val="388E84"/>
                  </a:gs>
                  <a:gs pos="100000">
                    <a:srgbClr val="388E84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77" eaLnBrk="1" hangingPunct="1">
                <a:lnSpc>
                  <a:spcPct val="70000"/>
                </a:lnSpc>
                <a:spcBef>
                  <a:spcPts val="1000"/>
                </a:spcBef>
                <a:buClr>
                  <a:srgbClr val="0C8471"/>
                </a:buClr>
              </a:pPr>
              <a:r>
                <a:rPr lang="ru-RU" sz="2200" dirty="0" smtClean="0"/>
                <a:t>Преступления, субъектами которых могут быть фармацевтические работники</a:t>
              </a:r>
              <a:endParaRPr lang="ru-RU" sz="2200" dirty="0"/>
            </a:p>
          </p:txBody>
        </p:sp>
      </p:grpSp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97C7FCFC-7B7E-466D-A4B3-8C7763509D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381328"/>
            <a:ext cx="720000" cy="365125"/>
          </a:xfrm>
        </p:spPr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CC7E5B3-9BDF-4517-808F-E22D5586F2DB}"/>
              </a:ext>
            </a:extLst>
          </p:cNvPr>
          <p:cNvGrpSpPr/>
          <p:nvPr/>
        </p:nvGrpSpPr>
        <p:grpSpPr>
          <a:xfrm>
            <a:off x="611560" y="3789040"/>
            <a:ext cx="7920880" cy="396000"/>
            <a:chOff x="683568" y="4254926"/>
            <a:chExt cx="7920880" cy="396000"/>
          </a:xfrm>
        </p:grpSpPr>
        <p:sp>
          <p:nvSpPr>
            <p:cNvPr id="26" name="Прямоугольник: скругленные углы 9">
              <a:extLst>
                <a:ext uri="{FF2B5EF4-FFF2-40B4-BE49-F238E27FC236}">
                  <a16:creationId xmlns:a16="http://schemas.microsoft.com/office/drawing/2014/main" id="{D75E6CC8-3BDD-4A98-A2AD-AC31D44210C8}"/>
                </a:ext>
              </a:extLst>
            </p:cNvPr>
            <p:cNvSpPr/>
            <p:nvPr/>
          </p:nvSpPr>
          <p:spPr>
            <a:xfrm>
              <a:off x="683568" y="4254926"/>
              <a:ext cx="7920880" cy="396000"/>
            </a:xfrm>
            <a:prstGeom prst="roundRect">
              <a:avLst/>
            </a:prstGeom>
            <a:noFill/>
            <a:ln w="38100" cap="sq">
              <a:solidFill>
                <a:srgbClr val="078777"/>
              </a:solidFill>
              <a:round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трелка: пятиугольник 19">
              <a:extLst>
                <a:ext uri="{FF2B5EF4-FFF2-40B4-BE49-F238E27FC236}">
                  <a16:creationId xmlns:a16="http://schemas.microsoft.com/office/drawing/2014/main" id="{B2A5264D-7984-41E6-95BE-7DE1A9CA43D0}"/>
                </a:ext>
              </a:extLst>
            </p:cNvPr>
            <p:cNvSpPr/>
            <p:nvPr/>
          </p:nvSpPr>
          <p:spPr>
            <a:xfrm>
              <a:off x="683568" y="4272108"/>
              <a:ext cx="288032" cy="270000"/>
            </a:xfrm>
            <a:prstGeom prst="roundRect">
              <a:avLst/>
            </a:prstGeom>
            <a:solidFill>
              <a:srgbClr val="078777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sym typeface="Wingdings 2" panose="05020102010507070707" pitchFamily="18" charset="2"/>
                </a:rPr>
                <a:t>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олилиния: фигура 10">
            <a:extLst>
              <a:ext uri="{FF2B5EF4-FFF2-40B4-BE49-F238E27FC236}">
                <a16:creationId xmlns:a16="http://schemas.microsoft.com/office/drawing/2014/main" id="{73326C3D-D789-49C2-A199-3F4F11E3256F}"/>
              </a:ext>
            </a:extLst>
          </p:cNvPr>
          <p:cNvSpPr/>
          <p:nvPr/>
        </p:nvSpPr>
        <p:spPr>
          <a:xfrm>
            <a:off x="1187624" y="3573016"/>
            <a:ext cx="6336704" cy="432000"/>
          </a:xfrm>
          <a:custGeom>
            <a:avLst/>
            <a:gdLst>
              <a:gd name="connsiteX0" fmla="*/ 0 w 5524023"/>
              <a:gd name="connsiteY0" fmla="*/ 73801 h 442800"/>
              <a:gd name="connsiteX1" fmla="*/ 73801 w 5524023"/>
              <a:gd name="connsiteY1" fmla="*/ 0 h 442800"/>
              <a:gd name="connsiteX2" fmla="*/ 5450222 w 5524023"/>
              <a:gd name="connsiteY2" fmla="*/ 0 h 442800"/>
              <a:gd name="connsiteX3" fmla="*/ 5524023 w 5524023"/>
              <a:gd name="connsiteY3" fmla="*/ 73801 h 442800"/>
              <a:gd name="connsiteX4" fmla="*/ 5524023 w 5524023"/>
              <a:gd name="connsiteY4" fmla="*/ 368999 h 442800"/>
              <a:gd name="connsiteX5" fmla="*/ 5450222 w 5524023"/>
              <a:gd name="connsiteY5" fmla="*/ 442800 h 442800"/>
              <a:gd name="connsiteX6" fmla="*/ 73801 w 5524023"/>
              <a:gd name="connsiteY6" fmla="*/ 442800 h 442800"/>
              <a:gd name="connsiteX7" fmla="*/ 0 w 5524023"/>
              <a:gd name="connsiteY7" fmla="*/ 368999 h 442800"/>
              <a:gd name="connsiteX8" fmla="*/ 0 w 5524023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023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450222" y="0"/>
                </a:lnTo>
                <a:cubicBezTo>
                  <a:pt x="5490981" y="0"/>
                  <a:pt x="5524023" y="33042"/>
                  <a:pt x="5524023" y="73801"/>
                </a:cubicBezTo>
                <a:lnTo>
                  <a:pt x="5524023" y="368999"/>
                </a:lnTo>
                <a:cubicBezTo>
                  <a:pt x="5524023" y="409758"/>
                  <a:pt x="5490981" y="442800"/>
                  <a:pt x="5450222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rgbClr val="D1F4EE"/>
          </a:solidFill>
          <a:ln w="38100">
            <a:gradFill flip="none" rotWithShape="1">
              <a:gsLst>
                <a:gs pos="51000">
                  <a:schemeClr val="accent1">
                    <a:lumMod val="5000"/>
                    <a:lumOff val="95000"/>
                    <a:alpha val="0"/>
                  </a:schemeClr>
                </a:gs>
                <a:gs pos="57000">
                  <a:srgbClr val="388E84"/>
                </a:gs>
                <a:gs pos="100000">
                  <a:srgbClr val="388E84"/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defTabSz="914377" eaLnBrk="1" hangingPunct="1">
              <a:lnSpc>
                <a:spcPct val="70000"/>
              </a:lnSpc>
              <a:spcBef>
                <a:spcPts val="1000"/>
              </a:spcBef>
              <a:buClr>
                <a:srgbClr val="0C8471"/>
              </a:buClr>
            </a:pPr>
            <a:r>
              <a:rPr lang="ru-RU" sz="2200" dirty="0"/>
              <a:t>Уголовная ответственность. Виды наказаний</a:t>
            </a:r>
            <a:r>
              <a:rPr lang="ru-RU" sz="2200" dirty="0" smtClean="0"/>
              <a:t>. Назначение наказания. Судимость. Амнистия и помилование.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0188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1E12B07C-F703-40EE-ACA8-0B982DDB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504" y="288000"/>
            <a:ext cx="5120993" cy="685396"/>
          </a:xfrm>
        </p:spPr>
        <p:txBody>
          <a:bodyPr/>
          <a:lstStyle/>
          <a:p>
            <a:r>
              <a:rPr lang="ru-RU" altLang="ru-RU" dirty="0"/>
              <a:t>Освобождение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от уголовной ответственности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1C1BDACA-F273-4623-AACC-1B59112E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07430"/>
            <a:ext cx="7806240" cy="2849887"/>
          </a:xfr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0" tIns="36000" rIns="360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в связи </a:t>
            </a:r>
            <a:r>
              <a:rPr lang="ru-RU" altLang="ru-RU" sz="2400" b="1" dirty="0"/>
              <a:t>С ДЕЯТЕЛЬНЫМ РАСКАЯНИЕМ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в связи </a:t>
            </a:r>
            <a:r>
              <a:rPr lang="ru-RU" altLang="ru-RU" sz="2400" b="1" dirty="0"/>
              <a:t>С ПРИМИРЕНИЕМ С ПОТЕРПЕВШИМ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в связи </a:t>
            </a:r>
            <a:r>
              <a:rPr lang="ru-RU" altLang="ru-RU" sz="2400" b="1" dirty="0"/>
              <a:t>С ВОЗМЕЩЕНИЕМ УЩЕРБА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в связи </a:t>
            </a:r>
            <a:r>
              <a:rPr lang="ru-RU" altLang="ru-RU" sz="2400" b="1" dirty="0"/>
              <a:t>С НАЗНАЧЕНИЕМ СУДЕБНОГО ШТРАФА</a:t>
            </a:r>
          </a:p>
          <a:p>
            <a:pPr marL="185738" indent="-185738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dirty="0"/>
              <a:t>в связи</a:t>
            </a:r>
            <a:r>
              <a:rPr lang="ru-RU" altLang="ru-RU" sz="2400" b="1" dirty="0"/>
              <a:t> С ИСТЕЧЕНИЕМ СРОКА ДАВНОСТИ</a:t>
            </a:r>
            <a:br>
              <a:rPr lang="ru-RU" altLang="ru-RU" sz="2400" b="1" dirty="0"/>
            </a:br>
            <a:r>
              <a:rPr lang="ru-RU" altLang="ru-RU" sz="2400" dirty="0"/>
              <a:t>(2-6-10-15 лет в зависимости от категории преступления)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B73DEE-6E7C-4A77-860A-3A4E64949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49E2B-457F-48A8-842C-7421C7489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25626"/>
            <a:ext cx="1518577" cy="19924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D93563-74D0-47FB-A351-DD86AA27A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87" y="3863860"/>
            <a:ext cx="6165889" cy="27061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CBE8767-E9B5-4D23-9F69-A109C7160EC0}"/>
              </a:ext>
            </a:extLst>
          </p:cNvPr>
          <p:cNvGrpSpPr>
            <a:grpSpLocks noChangeAspect="1"/>
          </p:cNvGrpSpPr>
          <p:nvPr/>
        </p:nvGrpSpPr>
        <p:grpSpPr>
          <a:xfrm>
            <a:off x="3203848" y="4704716"/>
            <a:ext cx="2736304" cy="1701754"/>
            <a:chOff x="1208088" y="3363913"/>
            <a:chExt cx="5354637" cy="3330575"/>
          </a:xfrm>
          <a:solidFill>
            <a:srgbClr val="078777"/>
          </a:solidFill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CD72C25F-8448-497B-BE96-BB9DC648D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488" y="3363913"/>
              <a:ext cx="461962" cy="731837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FC613892-F028-492D-91A9-C09DEB9FA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657600"/>
              <a:ext cx="146050" cy="146050"/>
            </a:xfrm>
            <a:custGeom>
              <a:avLst/>
              <a:gdLst>
                <a:gd name="T0" fmla="*/ 187 w 407"/>
                <a:gd name="T1" fmla="*/ 406 h 407"/>
                <a:gd name="T2" fmla="*/ 187 w 407"/>
                <a:gd name="T3" fmla="*/ 406 h 407"/>
                <a:gd name="T4" fmla="*/ 0 w 407"/>
                <a:gd name="T5" fmla="*/ 187 h 407"/>
                <a:gd name="T6" fmla="*/ 187 w 407"/>
                <a:gd name="T7" fmla="*/ 0 h 407"/>
                <a:gd name="T8" fmla="*/ 406 w 407"/>
                <a:gd name="T9" fmla="*/ 187 h 407"/>
                <a:gd name="T10" fmla="*/ 187 w 407"/>
                <a:gd name="T11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187" y="406"/>
                  </a:moveTo>
                  <a:lnTo>
                    <a:pt x="187" y="406"/>
                  </a:lnTo>
                  <a:cubicBezTo>
                    <a:pt x="94" y="406"/>
                    <a:pt x="0" y="312"/>
                    <a:pt x="0" y="187"/>
                  </a:cubicBezTo>
                  <a:cubicBezTo>
                    <a:pt x="0" y="93"/>
                    <a:pt x="94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26816DEF-192D-4E71-9A23-8C23F5111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6254750"/>
              <a:ext cx="146050" cy="147638"/>
            </a:xfrm>
            <a:custGeom>
              <a:avLst/>
              <a:gdLst>
                <a:gd name="T0" fmla="*/ 187 w 407"/>
                <a:gd name="T1" fmla="*/ 407 h 408"/>
                <a:gd name="T2" fmla="*/ 187 w 407"/>
                <a:gd name="T3" fmla="*/ 407 h 408"/>
                <a:gd name="T4" fmla="*/ 0 w 407"/>
                <a:gd name="T5" fmla="*/ 219 h 408"/>
                <a:gd name="T6" fmla="*/ 187 w 407"/>
                <a:gd name="T7" fmla="*/ 0 h 408"/>
                <a:gd name="T8" fmla="*/ 406 w 407"/>
                <a:gd name="T9" fmla="*/ 219 h 408"/>
                <a:gd name="T10" fmla="*/ 187 w 407"/>
                <a:gd name="T11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8">
                  <a:moveTo>
                    <a:pt x="187" y="407"/>
                  </a:moveTo>
                  <a:lnTo>
                    <a:pt x="187" y="407"/>
                  </a:lnTo>
                  <a:cubicBezTo>
                    <a:pt x="94" y="407"/>
                    <a:pt x="0" y="313"/>
                    <a:pt x="0" y="219"/>
                  </a:cubicBezTo>
                  <a:cubicBezTo>
                    <a:pt x="0" y="94"/>
                    <a:pt x="94" y="0"/>
                    <a:pt x="187" y="0"/>
                  </a:cubicBez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F432664F-3D73-44F4-BB87-881F8969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4962525"/>
              <a:ext cx="146050" cy="134938"/>
            </a:xfrm>
            <a:custGeom>
              <a:avLst/>
              <a:gdLst>
                <a:gd name="T0" fmla="*/ 0 w 406"/>
                <a:gd name="T1" fmla="*/ 187 h 375"/>
                <a:gd name="T2" fmla="*/ 0 w 406"/>
                <a:gd name="T3" fmla="*/ 187 h 375"/>
                <a:gd name="T4" fmla="*/ 218 w 406"/>
                <a:gd name="T5" fmla="*/ 0 h 375"/>
                <a:gd name="T6" fmla="*/ 405 w 406"/>
                <a:gd name="T7" fmla="*/ 187 h 375"/>
                <a:gd name="T8" fmla="*/ 218 w 406"/>
                <a:gd name="T9" fmla="*/ 374 h 375"/>
                <a:gd name="T10" fmla="*/ 0 w 406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375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3" y="0"/>
                    <a:pt x="218" y="0"/>
                  </a:cubicBezTo>
                  <a:cubicBezTo>
                    <a:pt x="311" y="0"/>
                    <a:pt x="405" y="62"/>
                    <a:pt x="405" y="187"/>
                  </a:cubicBezTo>
                  <a:cubicBezTo>
                    <a:pt x="405" y="280"/>
                    <a:pt x="311" y="374"/>
                    <a:pt x="218" y="374"/>
                  </a:cubicBezTo>
                  <a:cubicBezTo>
                    <a:pt x="93" y="374"/>
                    <a:pt x="0" y="280"/>
                    <a:pt x="0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DB1094-2FD0-4B40-A52A-B52BF957D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4962525"/>
              <a:ext cx="146050" cy="134938"/>
            </a:xfrm>
            <a:custGeom>
              <a:avLst/>
              <a:gdLst>
                <a:gd name="T0" fmla="*/ 0 w 407"/>
                <a:gd name="T1" fmla="*/ 187 h 375"/>
                <a:gd name="T2" fmla="*/ 0 w 407"/>
                <a:gd name="T3" fmla="*/ 187 h 375"/>
                <a:gd name="T4" fmla="*/ 219 w 407"/>
                <a:gd name="T5" fmla="*/ 0 h 375"/>
                <a:gd name="T6" fmla="*/ 406 w 407"/>
                <a:gd name="T7" fmla="*/ 187 h 375"/>
                <a:gd name="T8" fmla="*/ 219 w 407"/>
                <a:gd name="T9" fmla="*/ 374 h 375"/>
                <a:gd name="T10" fmla="*/ 0 w 407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375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4" y="0"/>
                    <a:pt x="219" y="0"/>
                  </a:cubicBezTo>
                  <a:cubicBezTo>
                    <a:pt x="312" y="0"/>
                    <a:pt x="406" y="62"/>
                    <a:pt x="406" y="187"/>
                  </a:cubicBezTo>
                  <a:cubicBezTo>
                    <a:pt x="406" y="280"/>
                    <a:pt x="312" y="374"/>
                    <a:pt x="219" y="374"/>
                  </a:cubicBezTo>
                  <a:cubicBezTo>
                    <a:pt x="94" y="374"/>
                    <a:pt x="0" y="280"/>
                    <a:pt x="0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E4CA59F-5217-42C6-B0BB-4B37B09E3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563" y="5872163"/>
              <a:ext cx="158750" cy="157162"/>
            </a:xfrm>
            <a:custGeom>
              <a:avLst/>
              <a:gdLst>
                <a:gd name="T0" fmla="*/ 94 w 439"/>
                <a:gd name="T1" fmla="*/ 344 h 438"/>
                <a:gd name="T2" fmla="*/ 94 w 439"/>
                <a:gd name="T3" fmla="*/ 344 h 438"/>
                <a:gd name="T4" fmla="*/ 94 w 439"/>
                <a:gd name="T5" fmla="*/ 62 h 438"/>
                <a:gd name="T6" fmla="*/ 375 w 439"/>
                <a:gd name="T7" fmla="*/ 62 h 438"/>
                <a:gd name="T8" fmla="*/ 375 w 439"/>
                <a:gd name="T9" fmla="*/ 344 h 438"/>
                <a:gd name="T10" fmla="*/ 94 w 439"/>
                <a:gd name="T11" fmla="*/ 34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94" y="344"/>
                  </a:moveTo>
                  <a:lnTo>
                    <a:pt x="94" y="344"/>
                  </a:ln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8" y="156"/>
                    <a:pt x="438" y="281"/>
                    <a:pt x="375" y="344"/>
                  </a:cubicBezTo>
                  <a:cubicBezTo>
                    <a:pt x="281" y="437"/>
                    <a:pt x="156" y="437"/>
                    <a:pt x="94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27D096B-58D7-4FDC-BF3F-1756BF69D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825" y="5872163"/>
              <a:ext cx="158750" cy="157162"/>
            </a:xfrm>
            <a:custGeom>
              <a:avLst/>
              <a:gdLst>
                <a:gd name="T0" fmla="*/ 63 w 439"/>
                <a:gd name="T1" fmla="*/ 62 h 438"/>
                <a:gd name="T2" fmla="*/ 63 w 439"/>
                <a:gd name="T3" fmla="*/ 62 h 438"/>
                <a:gd name="T4" fmla="*/ 344 w 439"/>
                <a:gd name="T5" fmla="*/ 62 h 438"/>
                <a:gd name="T6" fmla="*/ 344 w 439"/>
                <a:gd name="T7" fmla="*/ 344 h 438"/>
                <a:gd name="T8" fmla="*/ 63 w 439"/>
                <a:gd name="T9" fmla="*/ 344 h 438"/>
                <a:gd name="T10" fmla="*/ 63 w 439"/>
                <a:gd name="T11" fmla="*/ 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63" y="62"/>
                  </a:moveTo>
                  <a:lnTo>
                    <a:pt x="63" y="62"/>
                  </a:lnTo>
                  <a:cubicBezTo>
                    <a:pt x="156" y="0"/>
                    <a:pt x="281" y="0"/>
                    <a:pt x="344" y="62"/>
                  </a:cubicBezTo>
                  <a:cubicBezTo>
                    <a:pt x="438" y="156"/>
                    <a:pt x="438" y="281"/>
                    <a:pt x="344" y="344"/>
                  </a:cubicBezTo>
                  <a:cubicBezTo>
                    <a:pt x="281" y="437"/>
                    <a:pt x="156" y="437"/>
                    <a:pt x="63" y="344"/>
                  </a:cubicBezTo>
                  <a:cubicBezTo>
                    <a:pt x="0" y="281"/>
                    <a:pt x="0" y="156"/>
                    <a:pt x="63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5599AD3-1356-4B5E-9822-7723E7EF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563" y="4027488"/>
              <a:ext cx="158750" cy="157162"/>
            </a:xfrm>
            <a:custGeom>
              <a:avLst/>
              <a:gdLst>
                <a:gd name="T0" fmla="*/ 94 w 439"/>
                <a:gd name="T1" fmla="*/ 93 h 438"/>
                <a:gd name="T2" fmla="*/ 94 w 439"/>
                <a:gd name="T3" fmla="*/ 93 h 438"/>
                <a:gd name="T4" fmla="*/ 375 w 439"/>
                <a:gd name="T5" fmla="*/ 93 h 438"/>
                <a:gd name="T6" fmla="*/ 375 w 439"/>
                <a:gd name="T7" fmla="*/ 375 h 438"/>
                <a:gd name="T8" fmla="*/ 94 w 439"/>
                <a:gd name="T9" fmla="*/ 375 h 438"/>
                <a:gd name="T10" fmla="*/ 94 w 439"/>
                <a:gd name="T11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94" y="93"/>
                  </a:moveTo>
                  <a:lnTo>
                    <a:pt x="94" y="93"/>
                  </a:lnTo>
                  <a:cubicBezTo>
                    <a:pt x="156" y="0"/>
                    <a:pt x="281" y="0"/>
                    <a:pt x="375" y="93"/>
                  </a:cubicBezTo>
                  <a:cubicBezTo>
                    <a:pt x="438" y="156"/>
                    <a:pt x="438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CE43B87-192B-4989-A015-0BB8BE38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6153150"/>
              <a:ext cx="157162" cy="158750"/>
            </a:xfrm>
            <a:custGeom>
              <a:avLst/>
              <a:gdLst>
                <a:gd name="T0" fmla="*/ 156 w 438"/>
                <a:gd name="T1" fmla="*/ 406 h 439"/>
                <a:gd name="T2" fmla="*/ 156 w 438"/>
                <a:gd name="T3" fmla="*/ 406 h 439"/>
                <a:gd name="T4" fmla="*/ 31 w 438"/>
                <a:gd name="T5" fmla="*/ 125 h 439"/>
                <a:gd name="T6" fmla="*/ 281 w 438"/>
                <a:gd name="T7" fmla="*/ 31 h 439"/>
                <a:gd name="T8" fmla="*/ 406 w 438"/>
                <a:gd name="T9" fmla="*/ 281 h 439"/>
                <a:gd name="T10" fmla="*/ 156 w 438"/>
                <a:gd name="T11" fmla="*/ 40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156" y="406"/>
                  </a:moveTo>
                  <a:lnTo>
                    <a:pt x="156" y="406"/>
                  </a:lnTo>
                  <a:cubicBezTo>
                    <a:pt x="31" y="344"/>
                    <a:pt x="0" y="250"/>
                    <a:pt x="31" y="125"/>
                  </a:cubicBezTo>
                  <a:cubicBezTo>
                    <a:pt x="62" y="31"/>
                    <a:pt x="187" y="0"/>
                    <a:pt x="281" y="31"/>
                  </a:cubicBezTo>
                  <a:cubicBezTo>
                    <a:pt x="406" y="63"/>
                    <a:pt x="437" y="188"/>
                    <a:pt x="406" y="281"/>
                  </a:cubicBezTo>
                  <a:cubicBezTo>
                    <a:pt x="343" y="406"/>
                    <a:pt x="250" y="438"/>
                    <a:pt x="156" y="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45A81E-666A-4E43-89E5-3839C9C5C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813" y="5445125"/>
              <a:ext cx="158750" cy="158750"/>
            </a:xfrm>
            <a:custGeom>
              <a:avLst/>
              <a:gdLst>
                <a:gd name="T0" fmla="*/ 32 w 439"/>
                <a:gd name="T1" fmla="*/ 157 h 439"/>
                <a:gd name="T2" fmla="*/ 32 w 439"/>
                <a:gd name="T3" fmla="*/ 157 h 439"/>
                <a:gd name="T4" fmla="*/ 282 w 439"/>
                <a:gd name="T5" fmla="*/ 32 h 439"/>
                <a:gd name="T6" fmla="*/ 407 w 439"/>
                <a:gd name="T7" fmla="*/ 313 h 439"/>
                <a:gd name="T8" fmla="*/ 157 w 439"/>
                <a:gd name="T9" fmla="*/ 407 h 439"/>
                <a:gd name="T10" fmla="*/ 32 w 439"/>
                <a:gd name="T11" fmla="*/ 1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32" y="157"/>
                  </a:moveTo>
                  <a:lnTo>
                    <a:pt x="32" y="157"/>
                  </a:lnTo>
                  <a:cubicBezTo>
                    <a:pt x="94" y="63"/>
                    <a:pt x="188" y="0"/>
                    <a:pt x="282" y="32"/>
                  </a:cubicBezTo>
                  <a:cubicBezTo>
                    <a:pt x="407" y="94"/>
                    <a:pt x="438" y="188"/>
                    <a:pt x="407" y="313"/>
                  </a:cubicBezTo>
                  <a:cubicBezTo>
                    <a:pt x="375" y="407"/>
                    <a:pt x="250" y="438"/>
                    <a:pt x="157" y="407"/>
                  </a:cubicBezTo>
                  <a:cubicBezTo>
                    <a:pt x="32" y="375"/>
                    <a:pt x="0" y="250"/>
                    <a:pt x="32" y="1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0BF40F8-DE69-45F7-91D6-FBBEE7F08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575" y="4443413"/>
              <a:ext cx="169863" cy="169862"/>
            </a:xfrm>
            <a:custGeom>
              <a:avLst/>
              <a:gdLst>
                <a:gd name="T0" fmla="*/ 31 w 470"/>
                <a:gd name="T1" fmla="*/ 156 h 470"/>
                <a:gd name="T2" fmla="*/ 31 w 470"/>
                <a:gd name="T3" fmla="*/ 156 h 470"/>
                <a:gd name="T4" fmla="*/ 312 w 470"/>
                <a:gd name="T5" fmla="*/ 63 h 470"/>
                <a:gd name="T6" fmla="*/ 406 w 470"/>
                <a:gd name="T7" fmla="*/ 313 h 470"/>
                <a:gd name="T8" fmla="*/ 156 w 470"/>
                <a:gd name="T9" fmla="*/ 438 h 470"/>
                <a:gd name="T10" fmla="*/ 31 w 470"/>
                <a:gd name="T11" fmla="*/ 15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31" y="156"/>
                  </a:moveTo>
                  <a:lnTo>
                    <a:pt x="31" y="156"/>
                  </a:lnTo>
                  <a:cubicBezTo>
                    <a:pt x="94" y="63"/>
                    <a:pt x="219" y="0"/>
                    <a:pt x="312" y="63"/>
                  </a:cubicBezTo>
                  <a:cubicBezTo>
                    <a:pt x="406" y="94"/>
                    <a:pt x="469" y="219"/>
                    <a:pt x="406" y="313"/>
                  </a:cubicBezTo>
                  <a:cubicBezTo>
                    <a:pt x="375" y="406"/>
                    <a:pt x="250" y="469"/>
                    <a:pt x="156" y="438"/>
                  </a:cubicBezTo>
                  <a:cubicBezTo>
                    <a:pt x="62" y="375"/>
                    <a:pt x="0" y="281"/>
                    <a:pt x="31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589456B0-E561-436D-97F5-5C09D226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575" y="5445125"/>
              <a:ext cx="169863" cy="158750"/>
            </a:xfrm>
            <a:custGeom>
              <a:avLst/>
              <a:gdLst>
                <a:gd name="T0" fmla="*/ 31 w 470"/>
                <a:gd name="T1" fmla="*/ 313 h 439"/>
                <a:gd name="T2" fmla="*/ 31 w 470"/>
                <a:gd name="T3" fmla="*/ 313 h 439"/>
                <a:gd name="T4" fmla="*/ 156 w 470"/>
                <a:gd name="T5" fmla="*/ 32 h 439"/>
                <a:gd name="T6" fmla="*/ 406 w 470"/>
                <a:gd name="T7" fmla="*/ 157 h 439"/>
                <a:gd name="T8" fmla="*/ 312 w 470"/>
                <a:gd name="T9" fmla="*/ 407 h 439"/>
                <a:gd name="T10" fmla="*/ 31 w 470"/>
                <a:gd name="T11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31" y="313"/>
                  </a:moveTo>
                  <a:lnTo>
                    <a:pt x="31" y="313"/>
                  </a:lnTo>
                  <a:cubicBezTo>
                    <a:pt x="0" y="188"/>
                    <a:pt x="62" y="94"/>
                    <a:pt x="156" y="32"/>
                  </a:cubicBezTo>
                  <a:cubicBezTo>
                    <a:pt x="250" y="0"/>
                    <a:pt x="375" y="63"/>
                    <a:pt x="406" y="157"/>
                  </a:cubicBezTo>
                  <a:cubicBezTo>
                    <a:pt x="469" y="250"/>
                    <a:pt x="406" y="375"/>
                    <a:pt x="312" y="407"/>
                  </a:cubicBezTo>
                  <a:cubicBezTo>
                    <a:pt x="219" y="438"/>
                    <a:pt x="94" y="407"/>
                    <a:pt x="31" y="3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1225954-EA96-427D-BCCB-780D5BAF0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200" y="6153150"/>
              <a:ext cx="168275" cy="158750"/>
            </a:xfrm>
            <a:custGeom>
              <a:avLst/>
              <a:gdLst>
                <a:gd name="T0" fmla="*/ 156 w 469"/>
                <a:gd name="T1" fmla="*/ 31 h 439"/>
                <a:gd name="T2" fmla="*/ 156 w 469"/>
                <a:gd name="T3" fmla="*/ 31 h 439"/>
                <a:gd name="T4" fmla="*/ 406 w 469"/>
                <a:gd name="T5" fmla="*/ 125 h 439"/>
                <a:gd name="T6" fmla="*/ 312 w 469"/>
                <a:gd name="T7" fmla="*/ 406 h 439"/>
                <a:gd name="T8" fmla="*/ 62 w 469"/>
                <a:gd name="T9" fmla="*/ 281 h 439"/>
                <a:gd name="T10" fmla="*/ 156 w 469"/>
                <a:gd name="T11" fmla="*/ 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75" y="31"/>
                    <a:pt x="406" y="125"/>
                  </a:cubicBezTo>
                  <a:cubicBezTo>
                    <a:pt x="468" y="250"/>
                    <a:pt x="406" y="344"/>
                    <a:pt x="312" y="406"/>
                  </a:cubicBezTo>
                  <a:cubicBezTo>
                    <a:pt x="218" y="438"/>
                    <a:pt x="93" y="406"/>
                    <a:pt x="62" y="281"/>
                  </a:cubicBezTo>
                  <a:cubicBezTo>
                    <a:pt x="0" y="188"/>
                    <a:pt x="62" y="63"/>
                    <a:pt x="156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579A592-F432-4340-8D1A-BD2A9C32D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3746500"/>
              <a:ext cx="157162" cy="157163"/>
            </a:xfrm>
            <a:custGeom>
              <a:avLst/>
              <a:gdLst>
                <a:gd name="T0" fmla="*/ 156 w 438"/>
                <a:gd name="T1" fmla="*/ 31 h 438"/>
                <a:gd name="T2" fmla="*/ 156 w 438"/>
                <a:gd name="T3" fmla="*/ 31 h 438"/>
                <a:gd name="T4" fmla="*/ 406 w 438"/>
                <a:gd name="T5" fmla="*/ 156 h 438"/>
                <a:gd name="T6" fmla="*/ 281 w 438"/>
                <a:gd name="T7" fmla="*/ 406 h 438"/>
                <a:gd name="T8" fmla="*/ 31 w 438"/>
                <a:gd name="T9" fmla="*/ 312 h 438"/>
                <a:gd name="T10" fmla="*/ 156 w 438"/>
                <a:gd name="T11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406" y="375"/>
                    <a:pt x="281" y="406"/>
                  </a:cubicBezTo>
                  <a:cubicBezTo>
                    <a:pt x="187" y="437"/>
                    <a:pt x="62" y="406"/>
                    <a:pt x="31" y="312"/>
                  </a:cubicBezTo>
                  <a:cubicBezTo>
                    <a:pt x="0" y="187"/>
                    <a:pt x="31" y="93"/>
                    <a:pt x="156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FC4CA89-04AB-4226-81E3-C82C0AAD7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3679825"/>
              <a:ext cx="158750" cy="146050"/>
            </a:xfrm>
            <a:custGeom>
              <a:avLst/>
              <a:gdLst>
                <a:gd name="T0" fmla="*/ 250 w 439"/>
                <a:gd name="T1" fmla="*/ 406 h 407"/>
                <a:gd name="T2" fmla="*/ 250 w 439"/>
                <a:gd name="T3" fmla="*/ 406 h 407"/>
                <a:gd name="T4" fmla="*/ 0 w 439"/>
                <a:gd name="T5" fmla="*/ 250 h 407"/>
                <a:gd name="T6" fmla="*/ 156 w 439"/>
                <a:gd name="T7" fmla="*/ 0 h 407"/>
                <a:gd name="T8" fmla="*/ 406 w 439"/>
                <a:gd name="T9" fmla="*/ 156 h 407"/>
                <a:gd name="T10" fmla="*/ 250 w 439"/>
                <a:gd name="T11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250" y="406"/>
                  </a:moveTo>
                  <a:lnTo>
                    <a:pt x="250" y="406"/>
                  </a:lnTo>
                  <a:cubicBezTo>
                    <a:pt x="125" y="406"/>
                    <a:pt x="31" y="344"/>
                    <a:pt x="0" y="250"/>
                  </a:cubicBezTo>
                  <a:cubicBezTo>
                    <a:pt x="0" y="125"/>
                    <a:pt x="63" y="31"/>
                    <a:pt x="156" y="0"/>
                  </a:cubicBezTo>
                  <a:cubicBezTo>
                    <a:pt x="281" y="0"/>
                    <a:pt x="375" y="63"/>
                    <a:pt x="406" y="156"/>
                  </a:cubicBezTo>
                  <a:cubicBezTo>
                    <a:pt x="438" y="281"/>
                    <a:pt x="344" y="375"/>
                    <a:pt x="250" y="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1CE50BB-174F-468C-9027-F1C3DAF4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663" y="6221413"/>
              <a:ext cx="158750" cy="157162"/>
            </a:xfrm>
            <a:custGeom>
              <a:avLst/>
              <a:gdLst>
                <a:gd name="T0" fmla="*/ 250 w 439"/>
                <a:gd name="T1" fmla="*/ 437 h 438"/>
                <a:gd name="T2" fmla="*/ 250 w 439"/>
                <a:gd name="T3" fmla="*/ 437 h 438"/>
                <a:gd name="T4" fmla="*/ 32 w 439"/>
                <a:gd name="T5" fmla="*/ 281 h 438"/>
                <a:gd name="T6" fmla="*/ 188 w 439"/>
                <a:gd name="T7" fmla="*/ 31 h 438"/>
                <a:gd name="T8" fmla="*/ 407 w 439"/>
                <a:gd name="T9" fmla="*/ 187 h 438"/>
                <a:gd name="T10" fmla="*/ 250 w 439"/>
                <a:gd name="T11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250" y="437"/>
                  </a:moveTo>
                  <a:lnTo>
                    <a:pt x="250" y="437"/>
                  </a:lnTo>
                  <a:cubicBezTo>
                    <a:pt x="157" y="437"/>
                    <a:pt x="32" y="375"/>
                    <a:pt x="32" y="281"/>
                  </a:cubicBezTo>
                  <a:cubicBezTo>
                    <a:pt x="0" y="156"/>
                    <a:pt x="63" y="62"/>
                    <a:pt x="188" y="31"/>
                  </a:cubicBezTo>
                  <a:cubicBezTo>
                    <a:pt x="282" y="0"/>
                    <a:pt x="375" y="93"/>
                    <a:pt x="407" y="187"/>
                  </a:cubicBezTo>
                  <a:cubicBezTo>
                    <a:pt x="438" y="312"/>
                    <a:pt x="344" y="406"/>
                    <a:pt x="250" y="4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77168FA-32C3-4DF4-99D9-3FB7A0DD1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5208588"/>
              <a:ext cx="158750" cy="146050"/>
            </a:xfrm>
            <a:custGeom>
              <a:avLst/>
              <a:gdLst>
                <a:gd name="T0" fmla="*/ 32 w 439"/>
                <a:gd name="T1" fmla="*/ 250 h 407"/>
                <a:gd name="T2" fmla="*/ 32 w 439"/>
                <a:gd name="T3" fmla="*/ 250 h 407"/>
                <a:gd name="T4" fmla="*/ 188 w 439"/>
                <a:gd name="T5" fmla="*/ 0 h 407"/>
                <a:gd name="T6" fmla="*/ 407 w 439"/>
                <a:gd name="T7" fmla="*/ 156 h 407"/>
                <a:gd name="T8" fmla="*/ 250 w 439"/>
                <a:gd name="T9" fmla="*/ 406 h 407"/>
                <a:gd name="T10" fmla="*/ 32 w 439"/>
                <a:gd name="T11" fmla="*/ 2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32" y="250"/>
                  </a:moveTo>
                  <a:lnTo>
                    <a:pt x="32" y="250"/>
                  </a:lnTo>
                  <a:cubicBezTo>
                    <a:pt x="0" y="125"/>
                    <a:pt x="63" y="31"/>
                    <a:pt x="188" y="0"/>
                  </a:cubicBezTo>
                  <a:cubicBezTo>
                    <a:pt x="282" y="0"/>
                    <a:pt x="375" y="63"/>
                    <a:pt x="407" y="156"/>
                  </a:cubicBezTo>
                  <a:cubicBezTo>
                    <a:pt x="438" y="281"/>
                    <a:pt x="344" y="375"/>
                    <a:pt x="250" y="406"/>
                  </a:cubicBezTo>
                  <a:cubicBezTo>
                    <a:pt x="157" y="406"/>
                    <a:pt x="32" y="344"/>
                    <a:pt x="32" y="2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0075535-D75D-4D92-9086-7B524995A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63" y="6029325"/>
              <a:ext cx="157162" cy="158750"/>
            </a:xfrm>
            <a:custGeom>
              <a:avLst/>
              <a:gdLst>
                <a:gd name="T0" fmla="*/ 93 w 438"/>
                <a:gd name="T1" fmla="*/ 375 h 439"/>
                <a:gd name="T2" fmla="*/ 93 w 438"/>
                <a:gd name="T3" fmla="*/ 375 h 439"/>
                <a:gd name="T4" fmla="*/ 62 w 438"/>
                <a:gd name="T5" fmla="*/ 125 h 439"/>
                <a:gd name="T6" fmla="*/ 312 w 438"/>
                <a:gd name="T7" fmla="*/ 63 h 439"/>
                <a:gd name="T8" fmla="*/ 375 w 438"/>
                <a:gd name="T9" fmla="*/ 344 h 439"/>
                <a:gd name="T10" fmla="*/ 93 w 438"/>
                <a:gd name="T11" fmla="*/ 3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93" y="375"/>
                  </a:moveTo>
                  <a:lnTo>
                    <a:pt x="93" y="375"/>
                  </a:lnTo>
                  <a:cubicBezTo>
                    <a:pt x="0" y="313"/>
                    <a:pt x="0" y="219"/>
                    <a:pt x="62" y="125"/>
                  </a:cubicBezTo>
                  <a:cubicBezTo>
                    <a:pt x="125" y="32"/>
                    <a:pt x="250" y="0"/>
                    <a:pt x="312" y="63"/>
                  </a:cubicBezTo>
                  <a:cubicBezTo>
                    <a:pt x="406" y="125"/>
                    <a:pt x="437" y="250"/>
                    <a:pt x="375" y="344"/>
                  </a:cubicBezTo>
                  <a:cubicBezTo>
                    <a:pt x="312" y="438"/>
                    <a:pt x="187" y="438"/>
                    <a:pt x="93" y="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3854791-6126-4F82-B8BB-879BCB148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988" y="5670550"/>
              <a:ext cx="168275" cy="158750"/>
            </a:xfrm>
            <a:custGeom>
              <a:avLst/>
              <a:gdLst>
                <a:gd name="T0" fmla="*/ 62 w 469"/>
                <a:gd name="T1" fmla="*/ 125 h 439"/>
                <a:gd name="T2" fmla="*/ 62 w 469"/>
                <a:gd name="T3" fmla="*/ 125 h 439"/>
                <a:gd name="T4" fmla="*/ 343 w 469"/>
                <a:gd name="T5" fmla="*/ 63 h 439"/>
                <a:gd name="T6" fmla="*/ 406 w 469"/>
                <a:gd name="T7" fmla="*/ 344 h 439"/>
                <a:gd name="T8" fmla="*/ 125 w 469"/>
                <a:gd name="T9" fmla="*/ 407 h 439"/>
                <a:gd name="T10" fmla="*/ 62 w 469"/>
                <a:gd name="T11" fmla="*/ 12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62" y="125"/>
                  </a:moveTo>
                  <a:lnTo>
                    <a:pt x="62" y="125"/>
                  </a:lnTo>
                  <a:cubicBezTo>
                    <a:pt x="125" y="32"/>
                    <a:pt x="250" y="0"/>
                    <a:pt x="343" y="63"/>
                  </a:cubicBezTo>
                  <a:cubicBezTo>
                    <a:pt x="437" y="125"/>
                    <a:pt x="468" y="250"/>
                    <a:pt x="406" y="344"/>
                  </a:cubicBezTo>
                  <a:cubicBezTo>
                    <a:pt x="343" y="438"/>
                    <a:pt x="218" y="438"/>
                    <a:pt x="125" y="407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FC0ADE9-279D-4E72-B543-B4F6FFDBF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219575"/>
              <a:ext cx="157163" cy="169863"/>
            </a:xfrm>
            <a:custGeom>
              <a:avLst/>
              <a:gdLst>
                <a:gd name="T0" fmla="*/ 62 w 438"/>
                <a:gd name="T1" fmla="*/ 125 h 470"/>
                <a:gd name="T2" fmla="*/ 62 w 438"/>
                <a:gd name="T3" fmla="*/ 125 h 470"/>
                <a:gd name="T4" fmla="*/ 343 w 438"/>
                <a:gd name="T5" fmla="*/ 63 h 470"/>
                <a:gd name="T6" fmla="*/ 375 w 438"/>
                <a:gd name="T7" fmla="*/ 344 h 470"/>
                <a:gd name="T8" fmla="*/ 125 w 438"/>
                <a:gd name="T9" fmla="*/ 406 h 470"/>
                <a:gd name="T10" fmla="*/ 62 w 438"/>
                <a:gd name="T11" fmla="*/ 12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70">
                  <a:moveTo>
                    <a:pt x="62" y="125"/>
                  </a:moveTo>
                  <a:lnTo>
                    <a:pt x="62" y="125"/>
                  </a:lnTo>
                  <a:cubicBezTo>
                    <a:pt x="125" y="31"/>
                    <a:pt x="250" y="0"/>
                    <a:pt x="343" y="63"/>
                  </a:cubicBezTo>
                  <a:cubicBezTo>
                    <a:pt x="437" y="125"/>
                    <a:pt x="437" y="250"/>
                    <a:pt x="375" y="344"/>
                  </a:cubicBezTo>
                  <a:cubicBezTo>
                    <a:pt x="312" y="438"/>
                    <a:pt x="187" y="469"/>
                    <a:pt x="125" y="406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349AC73-0771-4DDC-A34C-EB6707768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6221413"/>
              <a:ext cx="158750" cy="157162"/>
            </a:xfrm>
            <a:custGeom>
              <a:avLst/>
              <a:gdLst>
                <a:gd name="T0" fmla="*/ 156 w 439"/>
                <a:gd name="T1" fmla="*/ 437 h 438"/>
                <a:gd name="T2" fmla="*/ 156 w 439"/>
                <a:gd name="T3" fmla="*/ 437 h 438"/>
                <a:gd name="T4" fmla="*/ 0 w 439"/>
                <a:gd name="T5" fmla="*/ 187 h 438"/>
                <a:gd name="T6" fmla="*/ 250 w 439"/>
                <a:gd name="T7" fmla="*/ 31 h 438"/>
                <a:gd name="T8" fmla="*/ 406 w 439"/>
                <a:gd name="T9" fmla="*/ 281 h 438"/>
                <a:gd name="T10" fmla="*/ 156 w 439"/>
                <a:gd name="T11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156" y="437"/>
                  </a:moveTo>
                  <a:lnTo>
                    <a:pt x="156" y="437"/>
                  </a:lnTo>
                  <a:cubicBezTo>
                    <a:pt x="63" y="406"/>
                    <a:pt x="0" y="312"/>
                    <a:pt x="0" y="187"/>
                  </a:cubicBezTo>
                  <a:cubicBezTo>
                    <a:pt x="31" y="93"/>
                    <a:pt x="125" y="0"/>
                    <a:pt x="250" y="31"/>
                  </a:cubicBezTo>
                  <a:cubicBezTo>
                    <a:pt x="344" y="62"/>
                    <a:pt x="438" y="156"/>
                    <a:pt x="406" y="281"/>
                  </a:cubicBezTo>
                  <a:cubicBezTo>
                    <a:pt x="375" y="375"/>
                    <a:pt x="281" y="437"/>
                    <a:pt x="156" y="4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DD715B3-2653-48A0-928D-58A082F6F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600" y="5208588"/>
              <a:ext cx="157163" cy="146050"/>
            </a:xfrm>
            <a:custGeom>
              <a:avLst/>
              <a:gdLst>
                <a:gd name="T0" fmla="*/ 0 w 438"/>
                <a:gd name="T1" fmla="*/ 156 h 407"/>
                <a:gd name="T2" fmla="*/ 0 w 438"/>
                <a:gd name="T3" fmla="*/ 156 h 407"/>
                <a:gd name="T4" fmla="*/ 250 w 438"/>
                <a:gd name="T5" fmla="*/ 0 h 407"/>
                <a:gd name="T6" fmla="*/ 405 w 438"/>
                <a:gd name="T7" fmla="*/ 250 h 407"/>
                <a:gd name="T8" fmla="*/ 156 w 438"/>
                <a:gd name="T9" fmla="*/ 406 h 407"/>
                <a:gd name="T10" fmla="*/ 0 w 438"/>
                <a:gd name="T11" fmla="*/ 1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0" y="156"/>
                  </a:moveTo>
                  <a:lnTo>
                    <a:pt x="0" y="156"/>
                  </a:lnTo>
                  <a:cubicBezTo>
                    <a:pt x="31" y="63"/>
                    <a:pt x="125" y="0"/>
                    <a:pt x="250" y="0"/>
                  </a:cubicBezTo>
                  <a:cubicBezTo>
                    <a:pt x="343" y="31"/>
                    <a:pt x="437" y="125"/>
                    <a:pt x="405" y="250"/>
                  </a:cubicBezTo>
                  <a:cubicBezTo>
                    <a:pt x="374" y="344"/>
                    <a:pt x="281" y="406"/>
                    <a:pt x="156" y="406"/>
                  </a:cubicBezTo>
                  <a:cubicBezTo>
                    <a:pt x="63" y="375"/>
                    <a:pt x="0" y="281"/>
                    <a:pt x="0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B662A8B-6D2D-4762-99DA-2939D6727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4692650"/>
              <a:ext cx="158750" cy="157163"/>
            </a:xfrm>
            <a:custGeom>
              <a:avLst/>
              <a:gdLst>
                <a:gd name="T0" fmla="*/ 32 w 439"/>
                <a:gd name="T1" fmla="*/ 187 h 438"/>
                <a:gd name="T2" fmla="*/ 32 w 439"/>
                <a:gd name="T3" fmla="*/ 187 h 438"/>
                <a:gd name="T4" fmla="*/ 250 w 439"/>
                <a:gd name="T5" fmla="*/ 31 h 438"/>
                <a:gd name="T6" fmla="*/ 407 w 439"/>
                <a:gd name="T7" fmla="*/ 281 h 438"/>
                <a:gd name="T8" fmla="*/ 188 w 439"/>
                <a:gd name="T9" fmla="*/ 437 h 438"/>
                <a:gd name="T10" fmla="*/ 32 w 439"/>
                <a:gd name="T11" fmla="*/ 18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32" y="187"/>
                  </a:moveTo>
                  <a:lnTo>
                    <a:pt x="32" y="187"/>
                  </a:lnTo>
                  <a:cubicBezTo>
                    <a:pt x="32" y="93"/>
                    <a:pt x="157" y="0"/>
                    <a:pt x="250" y="31"/>
                  </a:cubicBezTo>
                  <a:cubicBezTo>
                    <a:pt x="344" y="62"/>
                    <a:pt x="438" y="156"/>
                    <a:pt x="407" y="281"/>
                  </a:cubicBezTo>
                  <a:cubicBezTo>
                    <a:pt x="375" y="375"/>
                    <a:pt x="282" y="437"/>
                    <a:pt x="188" y="437"/>
                  </a:cubicBezTo>
                  <a:cubicBezTo>
                    <a:pt x="63" y="406"/>
                    <a:pt x="0" y="312"/>
                    <a:pt x="32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576D81E8-F3D7-4A0B-9F85-E66CCEA22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5670550"/>
              <a:ext cx="157163" cy="158750"/>
            </a:xfrm>
            <a:custGeom>
              <a:avLst/>
              <a:gdLst>
                <a:gd name="T0" fmla="*/ 62 w 438"/>
                <a:gd name="T1" fmla="*/ 344 h 439"/>
                <a:gd name="T2" fmla="*/ 62 w 438"/>
                <a:gd name="T3" fmla="*/ 344 h 439"/>
                <a:gd name="T4" fmla="*/ 125 w 438"/>
                <a:gd name="T5" fmla="*/ 63 h 439"/>
                <a:gd name="T6" fmla="*/ 375 w 438"/>
                <a:gd name="T7" fmla="*/ 125 h 439"/>
                <a:gd name="T8" fmla="*/ 343 w 438"/>
                <a:gd name="T9" fmla="*/ 407 h 439"/>
                <a:gd name="T10" fmla="*/ 62 w 438"/>
                <a:gd name="T11" fmla="*/ 34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62" y="344"/>
                  </a:moveTo>
                  <a:lnTo>
                    <a:pt x="62" y="344"/>
                  </a:lnTo>
                  <a:cubicBezTo>
                    <a:pt x="0" y="250"/>
                    <a:pt x="31" y="125"/>
                    <a:pt x="125" y="63"/>
                  </a:cubicBezTo>
                  <a:cubicBezTo>
                    <a:pt x="187" y="0"/>
                    <a:pt x="312" y="32"/>
                    <a:pt x="375" y="125"/>
                  </a:cubicBezTo>
                  <a:cubicBezTo>
                    <a:pt x="437" y="219"/>
                    <a:pt x="437" y="344"/>
                    <a:pt x="343" y="407"/>
                  </a:cubicBezTo>
                  <a:cubicBezTo>
                    <a:pt x="250" y="438"/>
                    <a:pt x="125" y="438"/>
                    <a:pt x="62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F8BC4BE-213D-481B-B303-D5F39F41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5" y="6029325"/>
              <a:ext cx="168275" cy="158750"/>
            </a:xfrm>
            <a:custGeom>
              <a:avLst/>
              <a:gdLst>
                <a:gd name="T0" fmla="*/ 125 w 469"/>
                <a:gd name="T1" fmla="*/ 63 h 439"/>
                <a:gd name="T2" fmla="*/ 125 w 469"/>
                <a:gd name="T3" fmla="*/ 63 h 439"/>
                <a:gd name="T4" fmla="*/ 406 w 469"/>
                <a:gd name="T5" fmla="*/ 125 h 439"/>
                <a:gd name="T6" fmla="*/ 343 w 469"/>
                <a:gd name="T7" fmla="*/ 375 h 439"/>
                <a:gd name="T8" fmla="*/ 62 w 469"/>
                <a:gd name="T9" fmla="*/ 344 h 439"/>
                <a:gd name="T10" fmla="*/ 125 w 469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125" y="63"/>
                  </a:moveTo>
                  <a:lnTo>
                    <a:pt x="125" y="63"/>
                  </a:lnTo>
                  <a:cubicBezTo>
                    <a:pt x="218" y="0"/>
                    <a:pt x="343" y="32"/>
                    <a:pt x="406" y="125"/>
                  </a:cubicBezTo>
                  <a:cubicBezTo>
                    <a:pt x="468" y="219"/>
                    <a:pt x="437" y="313"/>
                    <a:pt x="343" y="375"/>
                  </a:cubicBezTo>
                  <a:cubicBezTo>
                    <a:pt x="250" y="438"/>
                    <a:pt x="125" y="438"/>
                    <a:pt x="62" y="344"/>
                  </a:cubicBezTo>
                  <a:cubicBezTo>
                    <a:pt x="0" y="250"/>
                    <a:pt x="31" y="125"/>
                    <a:pt x="125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9DA6D25-A2C2-4318-9DC1-2576F923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63" y="3870325"/>
              <a:ext cx="157162" cy="158750"/>
            </a:xfrm>
            <a:custGeom>
              <a:avLst/>
              <a:gdLst>
                <a:gd name="T0" fmla="*/ 93 w 438"/>
                <a:gd name="T1" fmla="*/ 63 h 439"/>
                <a:gd name="T2" fmla="*/ 93 w 438"/>
                <a:gd name="T3" fmla="*/ 63 h 439"/>
                <a:gd name="T4" fmla="*/ 375 w 438"/>
                <a:gd name="T5" fmla="*/ 94 h 439"/>
                <a:gd name="T6" fmla="*/ 312 w 438"/>
                <a:gd name="T7" fmla="*/ 375 h 439"/>
                <a:gd name="T8" fmla="*/ 62 w 438"/>
                <a:gd name="T9" fmla="*/ 313 h 439"/>
                <a:gd name="T10" fmla="*/ 93 w 438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93" y="63"/>
                  </a:moveTo>
                  <a:lnTo>
                    <a:pt x="93" y="63"/>
                  </a:lnTo>
                  <a:cubicBezTo>
                    <a:pt x="187" y="0"/>
                    <a:pt x="312" y="0"/>
                    <a:pt x="375" y="94"/>
                  </a:cubicBezTo>
                  <a:cubicBezTo>
                    <a:pt x="437" y="188"/>
                    <a:pt x="406" y="313"/>
                    <a:pt x="312" y="375"/>
                  </a:cubicBezTo>
                  <a:cubicBezTo>
                    <a:pt x="250" y="438"/>
                    <a:pt x="125" y="407"/>
                    <a:pt x="62" y="313"/>
                  </a:cubicBezTo>
                  <a:cubicBezTo>
                    <a:pt x="0" y="219"/>
                    <a:pt x="0" y="94"/>
                    <a:pt x="93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7038BB8C-C800-48CC-BA4C-4AB09BA8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25" y="5973763"/>
              <a:ext cx="461963" cy="720725"/>
            </a:xfrm>
            <a:custGeom>
              <a:avLst/>
              <a:gdLst>
                <a:gd name="T0" fmla="*/ 1219 w 1283"/>
                <a:gd name="T1" fmla="*/ 1656 h 2001"/>
                <a:gd name="T2" fmla="*/ 1219 w 1283"/>
                <a:gd name="T3" fmla="*/ 1656 h 2001"/>
                <a:gd name="T4" fmla="*/ 563 w 1283"/>
                <a:gd name="T5" fmla="*/ 1000 h 2001"/>
                <a:gd name="T6" fmla="*/ 1219 w 1283"/>
                <a:gd name="T7" fmla="*/ 344 h 2001"/>
                <a:gd name="T8" fmla="*/ 1219 w 1283"/>
                <a:gd name="T9" fmla="*/ 63 h 2001"/>
                <a:gd name="T10" fmla="*/ 938 w 1283"/>
                <a:gd name="T11" fmla="*/ 63 h 2001"/>
                <a:gd name="T12" fmla="*/ 0 w 1283"/>
                <a:gd name="T13" fmla="*/ 1000 h 2001"/>
                <a:gd name="T14" fmla="*/ 938 w 1283"/>
                <a:gd name="T15" fmla="*/ 1938 h 2001"/>
                <a:gd name="T16" fmla="*/ 1219 w 1283"/>
                <a:gd name="T17" fmla="*/ 1938 h 2001"/>
                <a:gd name="T18" fmla="*/ 1282 w 1283"/>
                <a:gd name="T19" fmla="*/ 1781 h 2001"/>
                <a:gd name="T20" fmla="*/ 1219 w 1283"/>
                <a:gd name="T21" fmla="*/ 1656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3" h="2001">
                  <a:moveTo>
                    <a:pt x="1219" y="1656"/>
                  </a:moveTo>
                  <a:lnTo>
                    <a:pt x="1219" y="1656"/>
                  </a:lnTo>
                  <a:cubicBezTo>
                    <a:pt x="563" y="1000"/>
                    <a:pt x="563" y="1000"/>
                    <a:pt x="563" y="1000"/>
                  </a:cubicBezTo>
                  <a:cubicBezTo>
                    <a:pt x="1219" y="344"/>
                    <a:pt x="1219" y="344"/>
                    <a:pt x="1219" y="344"/>
                  </a:cubicBezTo>
                  <a:cubicBezTo>
                    <a:pt x="1282" y="250"/>
                    <a:pt x="1282" y="125"/>
                    <a:pt x="1219" y="63"/>
                  </a:cubicBezTo>
                  <a:cubicBezTo>
                    <a:pt x="1157" y="0"/>
                    <a:pt x="1032" y="0"/>
                    <a:pt x="938" y="63"/>
                  </a:cubicBezTo>
                  <a:cubicBezTo>
                    <a:pt x="0" y="1000"/>
                    <a:pt x="0" y="1000"/>
                    <a:pt x="0" y="1000"/>
                  </a:cubicBezTo>
                  <a:cubicBezTo>
                    <a:pt x="938" y="1938"/>
                    <a:pt x="938" y="1938"/>
                    <a:pt x="938" y="1938"/>
                  </a:cubicBezTo>
                  <a:cubicBezTo>
                    <a:pt x="1032" y="2000"/>
                    <a:pt x="1157" y="2000"/>
                    <a:pt x="1219" y="1938"/>
                  </a:cubicBezTo>
                  <a:cubicBezTo>
                    <a:pt x="1251" y="1875"/>
                    <a:pt x="1282" y="1844"/>
                    <a:pt x="1282" y="1781"/>
                  </a:cubicBezTo>
                  <a:cubicBezTo>
                    <a:pt x="1282" y="1719"/>
                    <a:pt x="1251" y="1688"/>
                    <a:pt x="1219" y="16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CB3FADCE-AE36-4962-B062-69DE37283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6254750"/>
              <a:ext cx="146050" cy="147638"/>
            </a:xfrm>
            <a:custGeom>
              <a:avLst/>
              <a:gdLst>
                <a:gd name="T0" fmla="*/ 187 w 407"/>
                <a:gd name="T1" fmla="*/ 0 h 408"/>
                <a:gd name="T2" fmla="*/ 187 w 407"/>
                <a:gd name="T3" fmla="*/ 0 h 408"/>
                <a:gd name="T4" fmla="*/ 406 w 407"/>
                <a:gd name="T5" fmla="*/ 219 h 408"/>
                <a:gd name="T6" fmla="*/ 187 w 407"/>
                <a:gd name="T7" fmla="*/ 407 h 408"/>
                <a:gd name="T8" fmla="*/ 0 w 407"/>
                <a:gd name="T9" fmla="*/ 219 h 408"/>
                <a:gd name="T10" fmla="*/ 187 w 40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8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  <a:cubicBezTo>
                    <a:pt x="93" y="407"/>
                    <a:pt x="0" y="313"/>
                    <a:pt x="0" y="219"/>
                  </a:cubicBezTo>
                  <a:cubicBezTo>
                    <a:pt x="0" y="94"/>
                    <a:pt x="93" y="0"/>
                    <a:pt x="1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E34B19B-38A2-4A9B-87CE-647B81049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3657600"/>
              <a:ext cx="146050" cy="146050"/>
            </a:xfrm>
            <a:custGeom>
              <a:avLst/>
              <a:gdLst>
                <a:gd name="T0" fmla="*/ 187 w 407"/>
                <a:gd name="T1" fmla="*/ 0 h 407"/>
                <a:gd name="T2" fmla="*/ 187 w 407"/>
                <a:gd name="T3" fmla="*/ 0 h 407"/>
                <a:gd name="T4" fmla="*/ 406 w 407"/>
                <a:gd name="T5" fmla="*/ 187 h 407"/>
                <a:gd name="T6" fmla="*/ 187 w 407"/>
                <a:gd name="T7" fmla="*/ 406 h 407"/>
                <a:gd name="T8" fmla="*/ 0 w 407"/>
                <a:gd name="T9" fmla="*/ 187 h 407"/>
                <a:gd name="T10" fmla="*/ 18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  <a:cubicBezTo>
                    <a:pt x="93" y="406"/>
                    <a:pt x="0" y="312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477E35B-0178-470B-838B-1EEB55F46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675" y="4962525"/>
              <a:ext cx="146050" cy="134938"/>
            </a:xfrm>
            <a:custGeom>
              <a:avLst/>
              <a:gdLst>
                <a:gd name="T0" fmla="*/ 406 w 407"/>
                <a:gd name="T1" fmla="*/ 187 h 375"/>
                <a:gd name="T2" fmla="*/ 406 w 407"/>
                <a:gd name="T3" fmla="*/ 187 h 375"/>
                <a:gd name="T4" fmla="*/ 187 w 407"/>
                <a:gd name="T5" fmla="*/ 374 h 375"/>
                <a:gd name="T6" fmla="*/ 0 w 407"/>
                <a:gd name="T7" fmla="*/ 187 h 375"/>
                <a:gd name="T8" fmla="*/ 187 w 407"/>
                <a:gd name="T9" fmla="*/ 0 h 375"/>
                <a:gd name="T10" fmla="*/ 406 w 407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375">
                  <a:moveTo>
                    <a:pt x="406" y="187"/>
                  </a:moveTo>
                  <a:lnTo>
                    <a:pt x="406" y="187"/>
                  </a:lnTo>
                  <a:cubicBezTo>
                    <a:pt x="406" y="311"/>
                    <a:pt x="312" y="374"/>
                    <a:pt x="187" y="374"/>
                  </a:cubicBezTo>
                  <a:cubicBezTo>
                    <a:pt x="93" y="374"/>
                    <a:pt x="0" y="311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E0462C2-FC44-414D-9E99-48784DEF8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4027488"/>
              <a:ext cx="157163" cy="157162"/>
            </a:xfrm>
            <a:custGeom>
              <a:avLst/>
              <a:gdLst>
                <a:gd name="T0" fmla="*/ 375 w 438"/>
                <a:gd name="T1" fmla="*/ 93 h 438"/>
                <a:gd name="T2" fmla="*/ 375 w 438"/>
                <a:gd name="T3" fmla="*/ 93 h 438"/>
                <a:gd name="T4" fmla="*/ 375 w 438"/>
                <a:gd name="T5" fmla="*/ 375 h 438"/>
                <a:gd name="T6" fmla="*/ 94 w 438"/>
                <a:gd name="T7" fmla="*/ 375 h 438"/>
                <a:gd name="T8" fmla="*/ 94 w 438"/>
                <a:gd name="T9" fmla="*/ 93 h 438"/>
                <a:gd name="T10" fmla="*/ 375 w 438"/>
                <a:gd name="T11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375" y="93"/>
                  </a:moveTo>
                  <a:lnTo>
                    <a:pt x="375" y="93"/>
                  </a:lnTo>
                  <a:cubicBezTo>
                    <a:pt x="437" y="156"/>
                    <a:pt x="437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  <a:cubicBezTo>
                    <a:pt x="156" y="0"/>
                    <a:pt x="281" y="0"/>
                    <a:pt x="375" y="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1B94D67-5AC0-422E-8DE1-353578EDF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413" y="4027488"/>
              <a:ext cx="158750" cy="157162"/>
            </a:xfrm>
            <a:custGeom>
              <a:avLst/>
              <a:gdLst>
                <a:gd name="T0" fmla="*/ 344 w 439"/>
                <a:gd name="T1" fmla="*/ 375 h 438"/>
                <a:gd name="T2" fmla="*/ 344 w 439"/>
                <a:gd name="T3" fmla="*/ 375 h 438"/>
                <a:gd name="T4" fmla="*/ 63 w 439"/>
                <a:gd name="T5" fmla="*/ 375 h 438"/>
                <a:gd name="T6" fmla="*/ 63 w 439"/>
                <a:gd name="T7" fmla="*/ 93 h 438"/>
                <a:gd name="T8" fmla="*/ 344 w 439"/>
                <a:gd name="T9" fmla="*/ 93 h 438"/>
                <a:gd name="T10" fmla="*/ 344 w 439"/>
                <a:gd name="T11" fmla="*/ 37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344" y="375"/>
                  </a:moveTo>
                  <a:lnTo>
                    <a:pt x="344" y="375"/>
                  </a:lnTo>
                  <a:cubicBezTo>
                    <a:pt x="281" y="437"/>
                    <a:pt x="156" y="437"/>
                    <a:pt x="63" y="375"/>
                  </a:cubicBezTo>
                  <a:cubicBezTo>
                    <a:pt x="0" y="281"/>
                    <a:pt x="0" y="156"/>
                    <a:pt x="63" y="93"/>
                  </a:cubicBezTo>
                  <a:cubicBezTo>
                    <a:pt x="156" y="0"/>
                    <a:pt x="281" y="0"/>
                    <a:pt x="344" y="93"/>
                  </a:cubicBezTo>
                  <a:cubicBezTo>
                    <a:pt x="438" y="156"/>
                    <a:pt x="438" y="281"/>
                    <a:pt x="344" y="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F1D23CB-8453-41AE-9A8B-AC3849118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872163"/>
              <a:ext cx="157163" cy="157162"/>
            </a:xfrm>
            <a:custGeom>
              <a:avLst/>
              <a:gdLst>
                <a:gd name="T0" fmla="*/ 375 w 438"/>
                <a:gd name="T1" fmla="*/ 344 h 438"/>
                <a:gd name="T2" fmla="*/ 375 w 438"/>
                <a:gd name="T3" fmla="*/ 344 h 438"/>
                <a:gd name="T4" fmla="*/ 94 w 438"/>
                <a:gd name="T5" fmla="*/ 344 h 438"/>
                <a:gd name="T6" fmla="*/ 94 w 438"/>
                <a:gd name="T7" fmla="*/ 62 h 438"/>
                <a:gd name="T8" fmla="*/ 375 w 438"/>
                <a:gd name="T9" fmla="*/ 62 h 438"/>
                <a:gd name="T10" fmla="*/ 375 w 438"/>
                <a:gd name="T11" fmla="*/ 34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375" y="344"/>
                  </a:moveTo>
                  <a:lnTo>
                    <a:pt x="375" y="344"/>
                  </a:lnTo>
                  <a:cubicBezTo>
                    <a:pt x="281" y="437"/>
                    <a:pt x="156" y="437"/>
                    <a:pt x="94" y="344"/>
                  </a:cubicBez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7" y="156"/>
                    <a:pt x="437" y="281"/>
                    <a:pt x="375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6B4FFD07-0258-4895-90B3-59D64EFCB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3746500"/>
              <a:ext cx="157163" cy="168275"/>
            </a:xfrm>
            <a:custGeom>
              <a:avLst/>
              <a:gdLst>
                <a:gd name="T0" fmla="*/ 281 w 438"/>
                <a:gd name="T1" fmla="*/ 31 h 469"/>
                <a:gd name="T2" fmla="*/ 281 w 438"/>
                <a:gd name="T3" fmla="*/ 31 h 469"/>
                <a:gd name="T4" fmla="*/ 406 w 438"/>
                <a:gd name="T5" fmla="*/ 312 h 469"/>
                <a:gd name="T6" fmla="*/ 125 w 438"/>
                <a:gd name="T7" fmla="*/ 406 h 469"/>
                <a:gd name="T8" fmla="*/ 31 w 438"/>
                <a:gd name="T9" fmla="*/ 156 h 469"/>
                <a:gd name="T10" fmla="*/ 281 w 438"/>
                <a:gd name="T11" fmla="*/ 3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69">
                  <a:moveTo>
                    <a:pt x="281" y="31"/>
                  </a:moveTo>
                  <a:lnTo>
                    <a:pt x="281" y="31"/>
                  </a:lnTo>
                  <a:cubicBezTo>
                    <a:pt x="375" y="93"/>
                    <a:pt x="437" y="187"/>
                    <a:pt x="406" y="312"/>
                  </a:cubicBezTo>
                  <a:cubicBezTo>
                    <a:pt x="343" y="406"/>
                    <a:pt x="250" y="468"/>
                    <a:pt x="125" y="406"/>
                  </a:cubicBezTo>
                  <a:cubicBezTo>
                    <a:pt x="31" y="375"/>
                    <a:pt x="0" y="250"/>
                    <a:pt x="31" y="156"/>
                  </a:cubicBezTo>
                  <a:cubicBezTo>
                    <a:pt x="62" y="62"/>
                    <a:pt x="187" y="0"/>
                    <a:pt x="281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29D4BA9C-A269-4F04-912D-092F79A92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4456113"/>
              <a:ext cx="168275" cy="158750"/>
            </a:xfrm>
            <a:custGeom>
              <a:avLst/>
              <a:gdLst>
                <a:gd name="T0" fmla="*/ 437 w 469"/>
                <a:gd name="T1" fmla="*/ 282 h 439"/>
                <a:gd name="T2" fmla="*/ 437 w 469"/>
                <a:gd name="T3" fmla="*/ 282 h 439"/>
                <a:gd name="T4" fmla="*/ 156 w 469"/>
                <a:gd name="T5" fmla="*/ 407 h 439"/>
                <a:gd name="T6" fmla="*/ 62 w 469"/>
                <a:gd name="T7" fmla="*/ 125 h 439"/>
                <a:gd name="T8" fmla="*/ 312 w 469"/>
                <a:gd name="T9" fmla="*/ 32 h 439"/>
                <a:gd name="T10" fmla="*/ 437 w 469"/>
                <a:gd name="T11" fmla="*/ 28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437" y="282"/>
                  </a:moveTo>
                  <a:lnTo>
                    <a:pt x="437" y="282"/>
                  </a:lnTo>
                  <a:cubicBezTo>
                    <a:pt x="375" y="407"/>
                    <a:pt x="250" y="438"/>
                    <a:pt x="156" y="407"/>
                  </a:cubicBezTo>
                  <a:cubicBezTo>
                    <a:pt x="62" y="344"/>
                    <a:pt x="0" y="250"/>
                    <a:pt x="62" y="125"/>
                  </a:cubicBezTo>
                  <a:cubicBezTo>
                    <a:pt x="93" y="32"/>
                    <a:pt x="218" y="0"/>
                    <a:pt x="312" y="32"/>
                  </a:cubicBezTo>
                  <a:cubicBezTo>
                    <a:pt x="406" y="63"/>
                    <a:pt x="468" y="188"/>
                    <a:pt x="437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5C0353DD-E888-4D4D-84ED-97D58D2E8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5445125"/>
              <a:ext cx="169862" cy="169863"/>
            </a:xfrm>
            <a:custGeom>
              <a:avLst/>
              <a:gdLst>
                <a:gd name="T0" fmla="*/ 406 w 470"/>
                <a:gd name="T1" fmla="*/ 313 h 470"/>
                <a:gd name="T2" fmla="*/ 406 w 470"/>
                <a:gd name="T3" fmla="*/ 313 h 470"/>
                <a:gd name="T4" fmla="*/ 156 w 470"/>
                <a:gd name="T5" fmla="*/ 407 h 470"/>
                <a:gd name="T6" fmla="*/ 31 w 470"/>
                <a:gd name="T7" fmla="*/ 157 h 470"/>
                <a:gd name="T8" fmla="*/ 313 w 470"/>
                <a:gd name="T9" fmla="*/ 32 h 470"/>
                <a:gd name="T10" fmla="*/ 406 w 470"/>
                <a:gd name="T11" fmla="*/ 31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06" y="313"/>
                  </a:moveTo>
                  <a:lnTo>
                    <a:pt x="406" y="313"/>
                  </a:lnTo>
                  <a:cubicBezTo>
                    <a:pt x="375" y="407"/>
                    <a:pt x="250" y="469"/>
                    <a:pt x="156" y="407"/>
                  </a:cubicBezTo>
                  <a:cubicBezTo>
                    <a:pt x="63" y="375"/>
                    <a:pt x="0" y="250"/>
                    <a:pt x="31" y="157"/>
                  </a:cubicBezTo>
                  <a:cubicBezTo>
                    <a:pt x="94" y="63"/>
                    <a:pt x="219" y="0"/>
                    <a:pt x="313" y="32"/>
                  </a:cubicBezTo>
                  <a:cubicBezTo>
                    <a:pt x="406" y="94"/>
                    <a:pt x="469" y="219"/>
                    <a:pt x="406" y="3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DD4CD771-5127-4455-9183-D3146A5A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456113"/>
              <a:ext cx="169862" cy="158750"/>
            </a:xfrm>
            <a:custGeom>
              <a:avLst/>
              <a:gdLst>
                <a:gd name="T0" fmla="*/ 406 w 470"/>
                <a:gd name="T1" fmla="*/ 125 h 439"/>
                <a:gd name="T2" fmla="*/ 406 w 470"/>
                <a:gd name="T3" fmla="*/ 125 h 439"/>
                <a:gd name="T4" fmla="*/ 313 w 470"/>
                <a:gd name="T5" fmla="*/ 407 h 439"/>
                <a:gd name="T6" fmla="*/ 31 w 470"/>
                <a:gd name="T7" fmla="*/ 282 h 439"/>
                <a:gd name="T8" fmla="*/ 156 w 470"/>
                <a:gd name="T9" fmla="*/ 32 h 439"/>
                <a:gd name="T10" fmla="*/ 406 w 470"/>
                <a:gd name="T11" fmla="*/ 12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6" y="125"/>
                  </a:moveTo>
                  <a:lnTo>
                    <a:pt x="406" y="125"/>
                  </a:lnTo>
                  <a:cubicBezTo>
                    <a:pt x="469" y="250"/>
                    <a:pt x="406" y="344"/>
                    <a:pt x="313" y="407"/>
                  </a:cubicBezTo>
                  <a:cubicBezTo>
                    <a:pt x="219" y="438"/>
                    <a:pt x="94" y="407"/>
                    <a:pt x="31" y="282"/>
                  </a:cubicBezTo>
                  <a:cubicBezTo>
                    <a:pt x="0" y="188"/>
                    <a:pt x="63" y="63"/>
                    <a:pt x="156" y="32"/>
                  </a:cubicBezTo>
                  <a:cubicBezTo>
                    <a:pt x="250" y="0"/>
                    <a:pt x="375" y="32"/>
                    <a:pt x="406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EC6A8AD4-5B24-4126-A099-1DDBBDE3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746500"/>
              <a:ext cx="158750" cy="168275"/>
            </a:xfrm>
            <a:custGeom>
              <a:avLst/>
              <a:gdLst>
                <a:gd name="T0" fmla="*/ 313 w 439"/>
                <a:gd name="T1" fmla="*/ 406 h 469"/>
                <a:gd name="T2" fmla="*/ 313 w 439"/>
                <a:gd name="T3" fmla="*/ 406 h 469"/>
                <a:gd name="T4" fmla="*/ 32 w 439"/>
                <a:gd name="T5" fmla="*/ 312 h 469"/>
                <a:gd name="T6" fmla="*/ 157 w 439"/>
                <a:gd name="T7" fmla="*/ 31 h 469"/>
                <a:gd name="T8" fmla="*/ 406 w 439"/>
                <a:gd name="T9" fmla="*/ 156 h 469"/>
                <a:gd name="T10" fmla="*/ 313 w 439"/>
                <a:gd name="T11" fmla="*/ 40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69">
                  <a:moveTo>
                    <a:pt x="313" y="406"/>
                  </a:moveTo>
                  <a:lnTo>
                    <a:pt x="313" y="406"/>
                  </a:lnTo>
                  <a:cubicBezTo>
                    <a:pt x="188" y="468"/>
                    <a:pt x="94" y="406"/>
                    <a:pt x="32" y="312"/>
                  </a:cubicBezTo>
                  <a:cubicBezTo>
                    <a:pt x="0" y="187"/>
                    <a:pt x="63" y="93"/>
                    <a:pt x="157" y="31"/>
                  </a:cubicBezTo>
                  <a:cubicBezTo>
                    <a:pt x="250" y="0"/>
                    <a:pt x="375" y="62"/>
                    <a:pt x="406" y="156"/>
                  </a:cubicBezTo>
                  <a:cubicBezTo>
                    <a:pt x="438" y="250"/>
                    <a:pt x="406" y="375"/>
                    <a:pt x="313" y="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73F9D95C-11AD-459B-B5C6-098812DD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6153150"/>
              <a:ext cx="157163" cy="158750"/>
            </a:xfrm>
            <a:custGeom>
              <a:avLst/>
              <a:gdLst>
                <a:gd name="T0" fmla="*/ 281 w 438"/>
                <a:gd name="T1" fmla="*/ 406 h 439"/>
                <a:gd name="T2" fmla="*/ 281 w 438"/>
                <a:gd name="T3" fmla="*/ 406 h 439"/>
                <a:gd name="T4" fmla="*/ 31 w 438"/>
                <a:gd name="T5" fmla="*/ 281 h 439"/>
                <a:gd name="T6" fmla="*/ 125 w 438"/>
                <a:gd name="T7" fmla="*/ 31 h 439"/>
                <a:gd name="T8" fmla="*/ 406 w 438"/>
                <a:gd name="T9" fmla="*/ 156 h 439"/>
                <a:gd name="T10" fmla="*/ 281 w 438"/>
                <a:gd name="T11" fmla="*/ 40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281" y="406"/>
                  </a:moveTo>
                  <a:lnTo>
                    <a:pt x="281" y="406"/>
                  </a:lnTo>
                  <a:cubicBezTo>
                    <a:pt x="187" y="438"/>
                    <a:pt x="62" y="406"/>
                    <a:pt x="31" y="281"/>
                  </a:cubicBezTo>
                  <a:cubicBezTo>
                    <a:pt x="0" y="188"/>
                    <a:pt x="31" y="63"/>
                    <a:pt x="125" y="31"/>
                  </a:cubicBez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375" y="344"/>
                    <a:pt x="281" y="4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C0551023-E892-4670-9270-6FE9A0DCF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6232525"/>
              <a:ext cx="158750" cy="146050"/>
            </a:xfrm>
            <a:custGeom>
              <a:avLst/>
              <a:gdLst>
                <a:gd name="T0" fmla="*/ 188 w 439"/>
                <a:gd name="T1" fmla="*/ 0 h 407"/>
                <a:gd name="T2" fmla="*/ 188 w 439"/>
                <a:gd name="T3" fmla="*/ 0 h 407"/>
                <a:gd name="T4" fmla="*/ 406 w 439"/>
                <a:gd name="T5" fmla="*/ 156 h 407"/>
                <a:gd name="T6" fmla="*/ 250 w 439"/>
                <a:gd name="T7" fmla="*/ 406 h 407"/>
                <a:gd name="T8" fmla="*/ 31 w 439"/>
                <a:gd name="T9" fmla="*/ 250 h 407"/>
                <a:gd name="T10" fmla="*/ 188 w 43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188" y="0"/>
                  </a:moveTo>
                  <a:lnTo>
                    <a:pt x="188" y="0"/>
                  </a:lnTo>
                  <a:cubicBezTo>
                    <a:pt x="281" y="0"/>
                    <a:pt x="406" y="62"/>
                    <a:pt x="406" y="156"/>
                  </a:cubicBezTo>
                  <a:cubicBezTo>
                    <a:pt x="438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3" y="31"/>
                    <a:pt x="1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E0BA53C-C947-4175-9155-772C4A6E2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988" y="3679825"/>
              <a:ext cx="157162" cy="158750"/>
            </a:xfrm>
            <a:custGeom>
              <a:avLst/>
              <a:gdLst>
                <a:gd name="T0" fmla="*/ 187 w 438"/>
                <a:gd name="T1" fmla="*/ 0 h 439"/>
                <a:gd name="T2" fmla="*/ 187 w 438"/>
                <a:gd name="T3" fmla="*/ 0 h 439"/>
                <a:gd name="T4" fmla="*/ 406 w 438"/>
                <a:gd name="T5" fmla="*/ 156 h 439"/>
                <a:gd name="T6" fmla="*/ 250 w 438"/>
                <a:gd name="T7" fmla="*/ 406 h 439"/>
                <a:gd name="T8" fmla="*/ 31 w 438"/>
                <a:gd name="T9" fmla="*/ 250 h 439"/>
                <a:gd name="T10" fmla="*/ 187 w 438"/>
                <a:gd name="T1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187" y="0"/>
                  </a:moveTo>
                  <a:lnTo>
                    <a:pt x="187" y="0"/>
                  </a:lnTo>
                  <a:cubicBezTo>
                    <a:pt x="281" y="0"/>
                    <a:pt x="375" y="63"/>
                    <a:pt x="406" y="156"/>
                  </a:cubicBezTo>
                  <a:cubicBezTo>
                    <a:pt x="437" y="281"/>
                    <a:pt x="375" y="375"/>
                    <a:pt x="250" y="406"/>
                  </a:cubicBezTo>
                  <a:cubicBezTo>
                    <a:pt x="156" y="438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8BAB466A-0ECB-471F-96C6-3CE46131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4703763"/>
              <a:ext cx="157162" cy="146050"/>
            </a:xfrm>
            <a:custGeom>
              <a:avLst/>
              <a:gdLst>
                <a:gd name="T0" fmla="*/ 406 w 438"/>
                <a:gd name="T1" fmla="*/ 156 h 407"/>
                <a:gd name="T2" fmla="*/ 406 w 438"/>
                <a:gd name="T3" fmla="*/ 156 h 407"/>
                <a:gd name="T4" fmla="*/ 250 w 438"/>
                <a:gd name="T5" fmla="*/ 406 h 407"/>
                <a:gd name="T6" fmla="*/ 31 w 438"/>
                <a:gd name="T7" fmla="*/ 250 h 407"/>
                <a:gd name="T8" fmla="*/ 187 w 438"/>
                <a:gd name="T9" fmla="*/ 0 h 407"/>
                <a:gd name="T10" fmla="*/ 406 w 438"/>
                <a:gd name="T11" fmla="*/ 1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406" y="156"/>
                  </a:moveTo>
                  <a:lnTo>
                    <a:pt x="406" y="156"/>
                  </a:lnTo>
                  <a:cubicBezTo>
                    <a:pt x="437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  <a:cubicBezTo>
                    <a:pt x="281" y="0"/>
                    <a:pt x="375" y="62"/>
                    <a:pt x="406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695E3D2-4BCB-4EBB-A56B-9104DF045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3870325"/>
              <a:ext cx="169862" cy="158750"/>
            </a:xfrm>
            <a:custGeom>
              <a:avLst/>
              <a:gdLst>
                <a:gd name="T0" fmla="*/ 344 w 470"/>
                <a:gd name="T1" fmla="*/ 63 h 439"/>
                <a:gd name="T2" fmla="*/ 344 w 470"/>
                <a:gd name="T3" fmla="*/ 63 h 439"/>
                <a:gd name="T4" fmla="*/ 407 w 470"/>
                <a:gd name="T5" fmla="*/ 313 h 439"/>
                <a:gd name="T6" fmla="*/ 125 w 470"/>
                <a:gd name="T7" fmla="*/ 375 h 439"/>
                <a:gd name="T8" fmla="*/ 63 w 470"/>
                <a:gd name="T9" fmla="*/ 94 h 439"/>
                <a:gd name="T10" fmla="*/ 344 w 470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344" y="63"/>
                  </a:moveTo>
                  <a:lnTo>
                    <a:pt x="344" y="63"/>
                  </a:lnTo>
                  <a:cubicBezTo>
                    <a:pt x="438" y="125"/>
                    <a:pt x="469" y="250"/>
                    <a:pt x="407" y="313"/>
                  </a:cubicBez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7602C99-5BE2-4308-82DF-A458106AA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138" y="4230688"/>
              <a:ext cx="169862" cy="158750"/>
            </a:xfrm>
            <a:custGeom>
              <a:avLst/>
              <a:gdLst>
                <a:gd name="T0" fmla="*/ 407 w 470"/>
                <a:gd name="T1" fmla="*/ 313 h 439"/>
                <a:gd name="T2" fmla="*/ 407 w 470"/>
                <a:gd name="T3" fmla="*/ 313 h 439"/>
                <a:gd name="T4" fmla="*/ 125 w 470"/>
                <a:gd name="T5" fmla="*/ 375 h 439"/>
                <a:gd name="T6" fmla="*/ 63 w 470"/>
                <a:gd name="T7" fmla="*/ 94 h 439"/>
                <a:gd name="T8" fmla="*/ 344 w 470"/>
                <a:gd name="T9" fmla="*/ 63 h 439"/>
                <a:gd name="T10" fmla="*/ 407 w 470"/>
                <a:gd name="T11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7" y="313"/>
                  </a:moveTo>
                  <a:lnTo>
                    <a:pt x="407" y="313"/>
                  </a:ln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  <a:cubicBezTo>
                    <a:pt x="438" y="125"/>
                    <a:pt x="469" y="219"/>
                    <a:pt x="407" y="3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4C52151F-A5F6-4043-9D46-C0D83E8E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5670550"/>
              <a:ext cx="169862" cy="169863"/>
            </a:xfrm>
            <a:custGeom>
              <a:avLst/>
              <a:gdLst>
                <a:gd name="T0" fmla="*/ 407 w 470"/>
                <a:gd name="T1" fmla="*/ 344 h 470"/>
                <a:gd name="T2" fmla="*/ 407 w 470"/>
                <a:gd name="T3" fmla="*/ 344 h 470"/>
                <a:gd name="T4" fmla="*/ 125 w 470"/>
                <a:gd name="T5" fmla="*/ 407 h 470"/>
                <a:gd name="T6" fmla="*/ 63 w 470"/>
                <a:gd name="T7" fmla="*/ 125 h 470"/>
                <a:gd name="T8" fmla="*/ 344 w 470"/>
                <a:gd name="T9" fmla="*/ 63 h 470"/>
                <a:gd name="T10" fmla="*/ 407 w 470"/>
                <a:gd name="T11" fmla="*/ 3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07" y="344"/>
                  </a:moveTo>
                  <a:lnTo>
                    <a:pt x="407" y="344"/>
                  </a:lnTo>
                  <a:cubicBezTo>
                    <a:pt x="344" y="438"/>
                    <a:pt x="219" y="469"/>
                    <a:pt x="125" y="407"/>
                  </a:cubicBezTo>
                  <a:cubicBezTo>
                    <a:pt x="32" y="344"/>
                    <a:pt x="0" y="219"/>
                    <a:pt x="63" y="125"/>
                  </a:cubicBezTo>
                  <a:cubicBezTo>
                    <a:pt x="125" y="32"/>
                    <a:pt x="250" y="0"/>
                    <a:pt x="344" y="63"/>
                  </a:cubicBezTo>
                  <a:cubicBezTo>
                    <a:pt x="438" y="125"/>
                    <a:pt x="469" y="250"/>
                    <a:pt x="407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29A6F06B-9EFB-403C-86A9-950A6D4C0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3679825"/>
              <a:ext cx="158750" cy="158750"/>
            </a:xfrm>
            <a:custGeom>
              <a:avLst/>
              <a:gdLst>
                <a:gd name="T0" fmla="*/ 250 w 439"/>
                <a:gd name="T1" fmla="*/ 0 h 439"/>
                <a:gd name="T2" fmla="*/ 250 w 439"/>
                <a:gd name="T3" fmla="*/ 0 h 439"/>
                <a:gd name="T4" fmla="*/ 406 w 439"/>
                <a:gd name="T5" fmla="*/ 250 h 439"/>
                <a:gd name="T6" fmla="*/ 188 w 439"/>
                <a:gd name="T7" fmla="*/ 406 h 439"/>
                <a:gd name="T8" fmla="*/ 31 w 439"/>
                <a:gd name="T9" fmla="*/ 156 h 439"/>
                <a:gd name="T10" fmla="*/ 250 w 439"/>
                <a:gd name="T1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250" y="0"/>
                  </a:moveTo>
                  <a:lnTo>
                    <a:pt x="250" y="0"/>
                  </a:lnTo>
                  <a:cubicBezTo>
                    <a:pt x="375" y="31"/>
                    <a:pt x="438" y="125"/>
                    <a:pt x="406" y="250"/>
                  </a:cubicBezTo>
                  <a:cubicBezTo>
                    <a:pt x="406" y="344"/>
                    <a:pt x="281" y="438"/>
                    <a:pt x="188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4154E93-024E-4C35-8F87-0CFEF6942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638" y="4703763"/>
              <a:ext cx="157162" cy="146050"/>
            </a:xfrm>
            <a:custGeom>
              <a:avLst/>
              <a:gdLst>
                <a:gd name="T0" fmla="*/ 405 w 438"/>
                <a:gd name="T1" fmla="*/ 250 h 407"/>
                <a:gd name="T2" fmla="*/ 405 w 438"/>
                <a:gd name="T3" fmla="*/ 250 h 407"/>
                <a:gd name="T4" fmla="*/ 187 w 438"/>
                <a:gd name="T5" fmla="*/ 406 h 407"/>
                <a:gd name="T6" fmla="*/ 31 w 438"/>
                <a:gd name="T7" fmla="*/ 156 h 407"/>
                <a:gd name="T8" fmla="*/ 249 w 438"/>
                <a:gd name="T9" fmla="*/ 0 h 407"/>
                <a:gd name="T10" fmla="*/ 405 w 438"/>
                <a:gd name="T11" fmla="*/ 2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405" y="250"/>
                  </a:moveTo>
                  <a:lnTo>
                    <a:pt x="405" y="250"/>
                  </a:lnTo>
                  <a:cubicBezTo>
                    <a:pt x="405" y="344"/>
                    <a:pt x="280" y="406"/>
                    <a:pt x="187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63" y="62"/>
                    <a:pt x="156" y="0"/>
                    <a:pt x="249" y="0"/>
                  </a:cubicBezTo>
                  <a:cubicBezTo>
                    <a:pt x="374" y="31"/>
                    <a:pt x="437" y="125"/>
                    <a:pt x="405" y="2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AEEEF9FD-1D0B-4032-B85B-28E3B2235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5208588"/>
              <a:ext cx="157162" cy="158750"/>
            </a:xfrm>
            <a:custGeom>
              <a:avLst/>
              <a:gdLst>
                <a:gd name="T0" fmla="*/ 406 w 438"/>
                <a:gd name="T1" fmla="*/ 250 h 439"/>
                <a:gd name="T2" fmla="*/ 406 w 438"/>
                <a:gd name="T3" fmla="*/ 250 h 439"/>
                <a:gd name="T4" fmla="*/ 187 w 438"/>
                <a:gd name="T5" fmla="*/ 406 h 439"/>
                <a:gd name="T6" fmla="*/ 31 w 438"/>
                <a:gd name="T7" fmla="*/ 156 h 439"/>
                <a:gd name="T8" fmla="*/ 250 w 438"/>
                <a:gd name="T9" fmla="*/ 0 h 439"/>
                <a:gd name="T10" fmla="*/ 406 w 438"/>
                <a:gd name="T11" fmla="*/ 25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406" y="250"/>
                  </a:moveTo>
                  <a:lnTo>
                    <a:pt x="406" y="250"/>
                  </a:lnTo>
                  <a:cubicBezTo>
                    <a:pt x="375" y="344"/>
                    <a:pt x="281" y="438"/>
                    <a:pt x="187" y="406"/>
                  </a:cubicBezTo>
                  <a:cubicBezTo>
                    <a:pt x="62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  <a:cubicBezTo>
                    <a:pt x="375" y="31"/>
                    <a:pt x="437" y="125"/>
                    <a:pt x="406" y="2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885ADC4-0F7F-4B02-ACE4-8130E35FC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138" y="4230688"/>
              <a:ext cx="169862" cy="158750"/>
            </a:xfrm>
            <a:custGeom>
              <a:avLst/>
              <a:gdLst>
                <a:gd name="T0" fmla="*/ 407 w 470"/>
                <a:gd name="T1" fmla="*/ 94 h 439"/>
                <a:gd name="T2" fmla="*/ 407 w 470"/>
                <a:gd name="T3" fmla="*/ 94 h 439"/>
                <a:gd name="T4" fmla="*/ 344 w 470"/>
                <a:gd name="T5" fmla="*/ 375 h 439"/>
                <a:gd name="T6" fmla="*/ 63 w 470"/>
                <a:gd name="T7" fmla="*/ 313 h 439"/>
                <a:gd name="T8" fmla="*/ 125 w 470"/>
                <a:gd name="T9" fmla="*/ 63 h 439"/>
                <a:gd name="T10" fmla="*/ 407 w 470"/>
                <a:gd name="T11" fmla="*/ 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7" y="94"/>
                  </a:moveTo>
                  <a:lnTo>
                    <a:pt x="407" y="94"/>
                  </a:lnTo>
                  <a:cubicBezTo>
                    <a:pt x="469" y="188"/>
                    <a:pt x="438" y="313"/>
                    <a:pt x="344" y="375"/>
                  </a:cubicBezTo>
                  <a:cubicBezTo>
                    <a:pt x="250" y="438"/>
                    <a:pt x="125" y="407"/>
                    <a:pt x="63" y="313"/>
                  </a:cubicBezTo>
                  <a:cubicBezTo>
                    <a:pt x="0" y="219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80EED912-A092-472A-ACA8-0916A295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3870325"/>
              <a:ext cx="158750" cy="158750"/>
            </a:xfrm>
            <a:custGeom>
              <a:avLst/>
              <a:gdLst>
                <a:gd name="T0" fmla="*/ 344 w 439"/>
                <a:gd name="T1" fmla="*/ 375 h 439"/>
                <a:gd name="T2" fmla="*/ 344 w 439"/>
                <a:gd name="T3" fmla="*/ 375 h 439"/>
                <a:gd name="T4" fmla="*/ 63 w 439"/>
                <a:gd name="T5" fmla="*/ 313 h 439"/>
                <a:gd name="T6" fmla="*/ 125 w 439"/>
                <a:gd name="T7" fmla="*/ 63 h 439"/>
                <a:gd name="T8" fmla="*/ 407 w 439"/>
                <a:gd name="T9" fmla="*/ 94 h 439"/>
                <a:gd name="T10" fmla="*/ 344 w 439"/>
                <a:gd name="T11" fmla="*/ 3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344" y="375"/>
                  </a:moveTo>
                  <a:lnTo>
                    <a:pt x="344" y="375"/>
                  </a:lnTo>
                  <a:cubicBezTo>
                    <a:pt x="250" y="438"/>
                    <a:pt x="125" y="407"/>
                    <a:pt x="63" y="313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  <a:cubicBezTo>
                    <a:pt x="438" y="188"/>
                    <a:pt x="438" y="313"/>
                    <a:pt x="344" y="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1DF798A6-61E0-49CD-9B77-0E880F07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6029325"/>
              <a:ext cx="169862" cy="169863"/>
            </a:xfrm>
            <a:custGeom>
              <a:avLst/>
              <a:gdLst>
                <a:gd name="T0" fmla="*/ 344 w 470"/>
                <a:gd name="T1" fmla="*/ 407 h 470"/>
                <a:gd name="T2" fmla="*/ 344 w 470"/>
                <a:gd name="T3" fmla="*/ 407 h 470"/>
                <a:gd name="T4" fmla="*/ 63 w 470"/>
                <a:gd name="T5" fmla="*/ 344 h 470"/>
                <a:gd name="T6" fmla="*/ 125 w 470"/>
                <a:gd name="T7" fmla="*/ 63 h 470"/>
                <a:gd name="T8" fmla="*/ 407 w 470"/>
                <a:gd name="T9" fmla="*/ 125 h 470"/>
                <a:gd name="T10" fmla="*/ 344 w 470"/>
                <a:gd name="T11" fmla="*/ 40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344" y="407"/>
                  </a:moveTo>
                  <a:lnTo>
                    <a:pt x="344" y="407"/>
                  </a:lnTo>
                  <a:cubicBezTo>
                    <a:pt x="250" y="469"/>
                    <a:pt x="125" y="438"/>
                    <a:pt x="63" y="344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32"/>
                    <a:pt x="407" y="125"/>
                  </a:cubicBezTo>
                  <a:cubicBezTo>
                    <a:pt x="469" y="219"/>
                    <a:pt x="438" y="344"/>
                    <a:pt x="344" y="4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78777"/>
                </a:solidFill>
                <a:latin typeface="+mn-lt"/>
              </a:endParaRPr>
            </a:p>
          </p:txBody>
        </p:sp>
      </p:grpSp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07AF189-C82C-42C0-946B-71E58902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972" y="288000"/>
            <a:ext cx="4716056" cy="365125"/>
          </a:xfrm>
        </p:spPr>
        <p:txBody>
          <a:bodyPr/>
          <a:lstStyle/>
          <a:p>
            <a:r>
              <a:rPr lang="ru-RU" altLang="ru-RU" dirty="0"/>
              <a:t>Амнистия </a:t>
            </a:r>
            <a:r>
              <a:rPr lang="ru-RU" altLang="ru-RU" dirty="0" smtClean="0"/>
              <a:t> и  помилование</a:t>
            </a:r>
            <a:endParaRPr lang="ru-RU" altLang="ru-RU" dirty="0"/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D89E9D65-FEA7-4149-86E6-14849A12450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11560" y="879880"/>
            <a:ext cx="8161760" cy="3706697"/>
          </a:xfrm>
          <a:prstGeom prst="snip1Rect">
            <a:avLst/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0" tIns="36000" rIns="360000" bIns="3600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b="1" dirty="0"/>
              <a:t>АМНИСТИЯ</a:t>
            </a:r>
            <a:r>
              <a:rPr lang="ru-RU" altLang="ru-RU" sz="2400" dirty="0"/>
              <a:t> </a:t>
            </a:r>
            <a:r>
              <a:rPr lang="ru-RU" altLang="ru-RU" sz="2000" dirty="0"/>
              <a:t>объявляется Государственной Думой </a:t>
            </a:r>
            <a:br>
              <a:rPr lang="ru-RU" altLang="ru-RU" sz="2000" dirty="0"/>
            </a:br>
            <a:r>
              <a:rPr lang="ru-RU" altLang="ru-RU" sz="2000" dirty="0"/>
              <a:t>в отношении индивидуально не определенного круга лиц.  Может выражаться в освобождении от наказания, сокращении или замене вида наказания, освобождения </a:t>
            </a:r>
            <a:br>
              <a:rPr lang="ru-RU" altLang="ru-RU" sz="2000" dirty="0"/>
            </a:br>
            <a:r>
              <a:rPr lang="ru-RU" altLang="ru-RU" sz="2000" dirty="0"/>
              <a:t>от дополнительного вида наказания и снятия судимости</a:t>
            </a:r>
            <a:r>
              <a:rPr lang="ru-RU" altLang="ru-RU" sz="2400" dirty="0"/>
              <a:t>.</a:t>
            </a:r>
          </a:p>
          <a:p>
            <a:pPr marL="185738" indent="-185738" algn="just" defTabSz="685663">
              <a:spcBef>
                <a:spcPts val="0"/>
              </a:spcBef>
              <a:spcAft>
                <a:spcPts val="600"/>
              </a:spcAft>
              <a:buSzPct val="100000"/>
              <a:buFont typeface="Arial Narrow" pitchFamily="34" charset="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sz="2400" b="1" dirty="0"/>
              <a:t>ПОМИЛОВАНИЕ</a:t>
            </a:r>
            <a:r>
              <a:rPr lang="ru-RU" altLang="ru-RU" sz="2400" dirty="0"/>
              <a:t> </a:t>
            </a:r>
            <a:r>
              <a:rPr lang="ru-RU" altLang="ru-RU" sz="2000" dirty="0"/>
              <a:t>осуществляется Президентом РФ </a:t>
            </a:r>
            <a:br>
              <a:rPr lang="ru-RU" altLang="ru-RU" sz="2000" dirty="0"/>
            </a:br>
            <a:r>
              <a:rPr lang="ru-RU" altLang="ru-RU" sz="2000" dirty="0"/>
              <a:t>в отношении индивидуально определенного лица. Может выражаться в освобождении от дальнейшего отбывания наказания, сокращении или замене вида наказания, снятии судимости.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09D6A9-D028-4586-8E2C-BD6B6CCB9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4B7E4-3E0A-42E8-BEC6-EDC625457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6" y="5161438"/>
            <a:ext cx="1020269" cy="684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734D942-663E-46A0-8FE2-2C67D6AEC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78" y="4897898"/>
            <a:ext cx="1296000" cy="12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9A7E02A-2C73-47C7-9672-A675ECB16B86}"/>
              </a:ext>
            </a:extLst>
          </p:cNvPr>
          <p:cNvSpPr/>
          <p:nvPr/>
        </p:nvSpPr>
        <p:spPr>
          <a:xfrm>
            <a:off x="1619672" y="1808888"/>
            <a:ext cx="6588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156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жизни и здоровья</a:t>
            </a:r>
            <a:endParaRPr lang="ru-RU" sz="2100" dirty="0">
              <a:latin typeface="+mn-lt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F710B84-D647-4A72-84CF-62F1ACF2D90D}"/>
              </a:ext>
            </a:extLst>
          </p:cNvPr>
          <p:cNvSpPr/>
          <p:nvPr/>
        </p:nvSpPr>
        <p:spPr>
          <a:xfrm flipH="1">
            <a:off x="1619672" y="2672984"/>
            <a:ext cx="6588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48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свободы, чести и достоинства личности</a:t>
            </a:r>
            <a:endParaRPr lang="ru-RU" sz="2100" dirty="0">
              <a:latin typeface="+mn-lt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C3A4BBF-326A-4C6D-BD4A-50E99092AE58}"/>
              </a:ext>
            </a:extLst>
          </p:cNvPr>
          <p:cNvSpPr/>
          <p:nvPr/>
        </p:nvSpPr>
        <p:spPr>
          <a:xfrm>
            <a:off x="1619672" y="3537080"/>
            <a:ext cx="6588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156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половой неприкосновенности </a:t>
            </a:r>
            <a:br>
              <a:rPr lang="ru-RU" sz="2100" b="1" dirty="0">
                <a:latin typeface="+mn-lt"/>
              </a:rPr>
            </a:br>
            <a:r>
              <a:rPr lang="ru-RU" sz="2100" b="1" dirty="0">
                <a:latin typeface="+mn-lt"/>
              </a:rPr>
              <a:t>и половой свободы личности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CDE8E4F-4638-41C1-816B-A12E4334A077}"/>
              </a:ext>
            </a:extLst>
          </p:cNvPr>
          <p:cNvSpPr/>
          <p:nvPr/>
        </p:nvSpPr>
        <p:spPr>
          <a:xfrm flipH="1">
            <a:off x="1619672" y="4401176"/>
            <a:ext cx="6588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48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конституционных прав</a:t>
            </a:r>
            <a:br>
              <a:rPr lang="ru-RU" sz="2100" b="1" dirty="0">
                <a:latin typeface="+mn-lt"/>
              </a:rPr>
            </a:br>
            <a:r>
              <a:rPr lang="ru-RU" sz="2100" b="1" dirty="0">
                <a:latin typeface="+mn-lt"/>
              </a:rPr>
              <a:t>и свобод человека и гражданина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E1AEB30-36F2-44BF-8367-C4E8728CF478}"/>
              </a:ext>
            </a:extLst>
          </p:cNvPr>
          <p:cNvSpPr/>
          <p:nvPr/>
        </p:nvSpPr>
        <p:spPr>
          <a:xfrm>
            <a:off x="1619672" y="5265272"/>
            <a:ext cx="6588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156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семьи и несовершеннолетних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4DA5BF-C772-4A2E-A704-751A5C247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0F3F2-85C8-41AB-A602-BC029F943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664" y="920009"/>
            <a:ext cx="6048672" cy="544962"/>
          </a:xfrm>
          <a:ln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1000">
                  <a:srgbClr val="078777"/>
                </a:gs>
                <a:gs pos="45000">
                  <a:schemeClr val="bg1">
                    <a:lumMod val="95000"/>
                    <a:alpha val="0"/>
                  </a:schemeClr>
                </a:gs>
                <a:gs pos="100000">
                  <a:srgbClr val="078777"/>
                </a:gs>
              </a:gsLst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i="1" dirty="0"/>
              <a:t>Преступления против личности:</a:t>
            </a:r>
          </a:p>
        </p:txBody>
      </p:sp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9266A23A-AEAE-4242-9170-4E58822B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29" y="288000"/>
            <a:ext cx="3871342" cy="428607"/>
          </a:xfrm>
        </p:spPr>
        <p:txBody>
          <a:bodyPr/>
          <a:lstStyle/>
          <a:p>
            <a:r>
              <a:rPr lang="ru-RU" altLang="ru-RU" dirty="0"/>
              <a:t>Особенная </a:t>
            </a:r>
            <a:r>
              <a:rPr lang="ru-RU" altLang="ru-RU" dirty="0" smtClean="0"/>
              <a:t> часть  </a:t>
            </a:r>
            <a:r>
              <a:rPr lang="ru-RU" altLang="ru-RU" dirty="0"/>
              <a:t>УК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F225CD-4DB7-4691-912C-2A9477570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2" y="2940377"/>
            <a:ext cx="1152000" cy="1213856"/>
          </a:xfrm>
          <a:prstGeom prst="rect">
            <a:avLst/>
          </a:prstGeom>
        </p:spPr>
      </p:pic>
      <p:pic>
        <p:nvPicPr>
          <p:cNvPr id="14" name="Рисунок 13" descr="Угловые стрелки">
            <a:extLst>
              <a:ext uri="{FF2B5EF4-FFF2-40B4-BE49-F238E27FC236}">
                <a16:creationId xmlns:a16="http://schemas.microsoft.com/office/drawing/2014/main" id="{98248499-9802-4F3C-9360-97386B9E8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50000" y="5643272"/>
            <a:ext cx="468000" cy="46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9A7E02A-2C73-47C7-9672-A675ECB16B86}"/>
              </a:ext>
            </a:extLst>
          </p:cNvPr>
          <p:cNvSpPr/>
          <p:nvPr/>
        </p:nvSpPr>
        <p:spPr>
          <a:xfrm>
            <a:off x="1584400" y="1556792"/>
            <a:ext cx="6516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156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в сфере экономики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F710B84-D647-4A72-84CF-62F1ACF2D90D}"/>
              </a:ext>
            </a:extLst>
          </p:cNvPr>
          <p:cNvSpPr/>
          <p:nvPr/>
        </p:nvSpPr>
        <p:spPr>
          <a:xfrm flipH="1">
            <a:off x="1584400" y="2411904"/>
            <a:ext cx="6516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48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общественной безопасности </a:t>
            </a:r>
            <a:br>
              <a:rPr lang="ru-RU" sz="2100" b="1" dirty="0">
                <a:latin typeface="+mn-lt"/>
              </a:rPr>
            </a:br>
            <a:r>
              <a:rPr lang="ru-RU" sz="2100" b="1" dirty="0">
                <a:latin typeface="+mn-lt"/>
              </a:rPr>
              <a:t>и общественного порядка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C3A4BBF-326A-4C6D-BD4A-50E99092AE58}"/>
              </a:ext>
            </a:extLst>
          </p:cNvPr>
          <p:cNvSpPr/>
          <p:nvPr/>
        </p:nvSpPr>
        <p:spPr>
          <a:xfrm>
            <a:off x="1584400" y="3267016"/>
            <a:ext cx="6516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156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государственной власти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CDE8E4F-4638-41C1-816B-A12E4334A077}"/>
              </a:ext>
            </a:extLst>
          </p:cNvPr>
          <p:cNvSpPr/>
          <p:nvPr/>
        </p:nvSpPr>
        <p:spPr>
          <a:xfrm flipH="1">
            <a:off x="1584400" y="4122128"/>
            <a:ext cx="6516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48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военной службы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E1AEB30-36F2-44BF-8367-C4E8728CF478}"/>
              </a:ext>
            </a:extLst>
          </p:cNvPr>
          <p:cNvSpPr/>
          <p:nvPr/>
        </p:nvSpPr>
        <p:spPr>
          <a:xfrm>
            <a:off x="1584400" y="4977240"/>
            <a:ext cx="6516000" cy="612000"/>
          </a:xfrm>
          <a:prstGeom prst="round2DiagRect">
            <a:avLst/>
          </a:prstGeom>
          <a:solidFill>
            <a:schemeClr val="bg1"/>
          </a:solidFill>
          <a:ln w="57150">
            <a:gradFill flip="none" rotWithShape="1">
              <a:gsLst>
                <a:gs pos="70000">
                  <a:schemeClr val="bg1"/>
                </a:gs>
                <a:gs pos="0">
                  <a:schemeClr val="accent1">
                    <a:lumMod val="0"/>
                    <a:lumOff val="100000"/>
                  </a:schemeClr>
                </a:gs>
                <a:gs pos="84000">
                  <a:srgbClr val="078777"/>
                </a:gs>
                <a:gs pos="100000">
                  <a:srgbClr val="078777"/>
                </a:gs>
              </a:gsLst>
              <a:lin ang="15600000" scaled="0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66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78777"/>
              </a:buClr>
              <a:buSzPct val="100000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sz="2100" dirty="0">
                <a:latin typeface="+mn-lt"/>
              </a:rPr>
              <a:t>Преступления </a:t>
            </a:r>
            <a:r>
              <a:rPr lang="ru-RU" sz="2100" b="1" dirty="0">
                <a:latin typeface="+mn-lt"/>
              </a:rPr>
              <a:t>против мира и безопасности человечества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4DA5BF-C772-4A2E-A704-751A5C247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9266A23A-AEAE-4242-9170-4E58822B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29" y="316472"/>
            <a:ext cx="3871342" cy="428607"/>
          </a:xfrm>
        </p:spPr>
        <p:txBody>
          <a:bodyPr/>
          <a:lstStyle/>
          <a:p>
            <a:r>
              <a:rPr lang="ru-RU" altLang="ru-RU" dirty="0"/>
              <a:t>Особенная </a:t>
            </a:r>
            <a:r>
              <a:rPr lang="ru-RU" altLang="ru-RU" dirty="0" smtClean="0"/>
              <a:t> часть  УК </a:t>
            </a:r>
            <a:endParaRPr lang="ru-RU" alt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F225CD-4DB7-4691-912C-2A9477570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35662"/>
            <a:ext cx="1166003" cy="1228622"/>
          </a:xfrm>
          <a:prstGeom prst="rect">
            <a:avLst/>
          </a:prstGeom>
        </p:spPr>
      </p:pic>
      <p:pic>
        <p:nvPicPr>
          <p:cNvPr id="12" name="Рисунок 11" descr="Угловые стрелки">
            <a:extLst>
              <a:ext uri="{FF2B5EF4-FFF2-40B4-BE49-F238E27FC236}">
                <a16:creationId xmlns:a16="http://schemas.microsoft.com/office/drawing/2014/main" id="{D9327314-A668-45D5-A364-FF40D5B4A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50000" y="2217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9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826593" y="1484784"/>
            <a:ext cx="7490814" cy="4536504"/>
          </a:xfrm>
        </p:spPr>
        <p:txBody>
          <a:bodyPr/>
          <a:lstStyle/>
          <a:p>
            <a:pPr algn="just"/>
            <a:r>
              <a:rPr lang="ru-RU" sz="2000" dirty="0"/>
              <a:t>Статья </a:t>
            </a:r>
            <a:r>
              <a:rPr lang="ru-RU" sz="2000" dirty="0" smtClean="0"/>
              <a:t>109. </a:t>
            </a:r>
            <a:r>
              <a:rPr lang="ru-RU" sz="2000" dirty="0"/>
              <a:t>Причинение смерти </a:t>
            </a:r>
            <a:r>
              <a:rPr lang="ru-RU" sz="2000" dirty="0" smtClean="0"/>
              <a:t>по неосторожности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Статья 118. </a:t>
            </a:r>
            <a:r>
              <a:rPr lang="ru-RU" sz="2000" dirty="0"/>
              <a:t>Причинение </a:t>
            </a:r>
            <a:r>
              <a:rPr lang="ru-RU" sz="2000" dirty="0" smtClean="0"/>
              <a:t>тяжкого вреда здоровью </a:t>
            </a:r>
            <a:r>
              <a:rPr lang="ru-RU" sz="2000" dirty="0"/>
              <a:t>по неосторожности.</a:t>
            </a:r>
          </a:p>
          <a:p>
            <a:pPr algn="just"/>
            <a:r>
              <a:rPr lang="ru-RU" sz="2000" dirty="0" smtClean="0"/>
              <a:t>Статья 124. </a:t>
            </a:r>
            <a:r>
              <a:rPr lang="ru-RU" sz="2000" dirty="0"/>
              <a:t>Неоказание помощи больному.</a:t>
            </a:r>
          </a:p>
          <a:p>
            <a:pPr algn="just"/>
            <a:r>
              <a:rPr lang="ru-RU" sz="2000" dirty="0" smtClean="0"/>
              <a:t>Статья 228.2. </a:t>
            </a:r>
            <a:r>
              <a:rPr lang="ru-RU" sz="2000" dirty="0"/>
              <a:t>Нарушение правил </a:t>
            </a:r>
            <a:r>
              <a:rPr lang="ru-RU" sz="2000" dirty="0" smtClean="0"/>
              <a:t>оборота наркотических </a:t>
            </a:r>
            <a:r>
              <a:rPr lang="ru-RU" sz="2000" dirty="0"/>
              <a:t>средств или психотропных веществ.</a:t>
            </a:r>
          </a:p>
          <a:p>
            <a:pPr algn="just"/>
            <a:r>
              <a:rPr lang="ru-RU" sz="2000" dirty="0" smtClean="0"/>
              <a:t>Статья 234. </a:t>
            </a:r>
            <a:r>
              <a:rPr lang="ru-RU" sz="2000" dirty="0"/>
              <a:t>Незаконный </a:t>
            </a:r>
            <a:r>
              <a:rPr lang="ru-RU" sz="2000" dirty="0" smtClean="0"/>
              <a:t>оборот сильнодействующих </a:t>
            </a:r>
            <a:r>
              <a:rPr lang="ru-RU" sz="2000" dirty="0"/>
              <a:t>или ядовитых веществ в </a:t>
            </a:r>
            <a:r>
              <a:rPr lang="ru-RU" sz="2000" dirty="0" smtClean="0"/>
              <a:t>целях сбыт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Уголовная ответственность за </a:t>
            </a:r>
            <a:br>
              <a:rPr lang="ru-RU" dirty="0"/>
            </a:br>
            <a:r>
              <a:rPr lang="ru-RU" dirty="0"/>
              <a:t>преступления в сфере обращения ЛС</a:t>
            </a:r>
          </a:p>
        </p:txBody>
      </p:sp>
    </p:spTree>
    <p:extLst>
      <p:ext uri="{BB962C8B-B14F-4D97-AF65-F5344CB8AC3E}">
        <p14:creationId xmlns:p14="http://schemas.microsoft.com/office/powerpoint/2010/main" val="44857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826593" y="1124744"/>
            <a:ext cx="7490814" cy="4896544"/>
          </a:xfrm>
        </p:spPr>
        <p:txBody>
          <a:bodyPr/>
          <a:lstStyle/>
          <a:p>
            <a:pPr algn="just"/>
            <a:r>
              <a:rPr lang="ru-RU" sz="2000" dirty="0" smtClean="0"/>
              <a:t>Статья </a:t>
            </a:r>
            <a:r>
              <a:rPr lang="ru-RU" sz="2000" dirty="0"/>
              <a:t>235. Незаконное </a:t>
            </a:r>
            <a:r>
              <a:rPr lang="ru-RU" sz="2000" dirty="0" smtClean="0"/>
              <a:t>осуществление медицинской </a:t>
            </a:r>
            <a:r>
              <a:rPr lang="ru-RU" sz="2000" dirty="0"/>
              <a:t>деятельности или </a:t>
            </a:r>
            <a:r>
              <a:rPr lang="ru-RU" sz="2000" dirty="0" smtClean="0"/>
              <a:t>фармацевтической деятельности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Статья </a:t>
            </a:r>
            <a:r>
              <a:rPr lang="ru-RU" sz="2000" dirty="0"/>
              <a:t>235.1. Незаконное </a:t>
            </a:r>
            <a:r>
              <a:rPr lang="ru-RU" sz="2000" dirty="0" smtClean="0"/>
              <a:t>производство лекарственных </a:t>
            </a:r>
            <a:r>
              <a:rPr lang="ru-RU" sz="2000" dirty="0"/>
              <a:t>средств и медицинских изделий.</a:t>
            </a:r>
          </a:p>
          <a:p>
            <a:pPr algn="just"/>
            <a:r>
              <a:rPr lang="ru-RU" sz="2000" dirty="0" smtClean="0"/>
              <a:t>Статья </a:t>
            </a:r>
            <a:r>
              <a:rPr lang="ru-RU" sz="2000" dirty="0"/>
              <a:t>238. Производство, хранение, перевозка либо сбыт товаров и продукции, выполнение работ или оказание услуг, не отвечающих требованиям </a:t>
            </a:r>
            <a:r>
              <a:rPr lang="ru-RU" sz="2000" dirty="0" smtClean="0"/>
              <a:t>безопасности.</a:t>
            </a:r>
            <a:endParaRPr lang="ru-RU" sz="2000" dirty="0"/>
          </a:p>
          <a:p>
            <a:pPr algn="just"/>
            <a:r>
              <a:rPr lang="ru-RU" sz="2000" dirty="0" smtClean="0"/>
              <a:t>Статья </a:t>
            </a:r>
            <a:r>
              <a:rPr lang="ru-RU" sz="2000" dirty="0"/>
              <a:t>238.1. </a:t>
            </a:r>
            <a:r>
              <a:rPr lang="ru-RU" sz="2000" dirty="0" smtClean="0"/>
              <a:t>Обращение фальсифицированных, недоброкачественных </a:t>
            </a:r>
            <a:r>
              <a:rPr lang="ru-RU" sz="2000" dirty="0"/>
              <a:t>и </a:t>
            </a:r>
            <a:r>
              <a:rPr lang="ru-RU" sz="2000" dirty="0" smtClean="0"/>
              <a:t>незарегистрированных лекарственных </a:t>
            </a:r>
            <a:r>
              <a:rPr lang="ru-RU" sz="2000" dirty="0"/>
              <a:t>средств, медицинских изделий </a:t>
            </a:r>
            <a:r>
              <a:rPr lang="ru-RU" sz="2000" dirty="0" smtClean="0"/>
              <a:t>и оборот </a:t>
            </a:r>
            <a:r>
              <a:rPr lang="ru-RU" sz="2000" dirty="0"/>
              <a:t>фальсифицированных </a:t>
            </a:r>
            <a:r>
              <a:rPr lang="ru-RU" sz="2000" dirty="0" smtClean="0"/>
              <a:t>биологически активных </a:t>
            </a:r>
            <a:r>
              <a:rPr lang="ru-RU" sz="2000" dirty="0"/>
              <a:t>добавок.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Уголовная ответственность за </a:t>
            </a:r>
            <a:br>
              <a:rPr lang="ru-RU" dirty="0"/>
            </a:br>
            <a:r>
              <a:rPr lang="ru-RU" dirty="0"/>
              <a:t>преступления в сфере обращения ЛС</a:t>
            </a:r>
          </a:p>
        </p:txBody>
      </p:sp>
    </p:spTree>
    <p:extLst>
      <p:ext uri="{BB962C8B-B14F-4D97-AF65-F5344CB8AC3E}">
        <p14:creationId xmlns:p14="http://schemas.microsoft.com/office/powerpoint/2010/main" val="9618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>
            <a:extLst>
              <a:ext uri="{FF2B5EF4-FFF2-40B4-BE49-F238E27FC236}">
                <a16:creationId xmlns:a16="http://schemas.microsoft.com/office/drawing/2014/main" id="{7FFCE94B-3C2D-4695-9BC7-1A3C3EE6F44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555773" y="2514284"/>
            <a:ext cx="5688115" cy="2496579"/>
          </a:xfrm>
        </p:spPr>
        <p:txBody>
          <a:bodyPr anchor="ctr"/>
          <a:lstStyle/>
          <a:p>
            <a:pPr marL="342900" indent="-166688" defTabSz="914400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  <a:buChar char="●"/>
            </a:pPr>
            <a:r>
              <a:rPr lang="ru-RU" altLang="ru-RU" sz="2700" dirty="0"/>
              <a:t>Предметом уголовного права являются общественные отношения, которые возникают </a:t>
            </a:r>
            <a:r>
              <a:rPr lang="ru-RU" altLang="ru-RU" sz="2700" dirty="0" smtClean="0"/>
              <a:t/>
            </a:r>
            <a:br>
              <a:rPr lang="ru-RU" altLang="ru-RU" sz="2700" dirty="0" smtClean="0"/>
            </a:br>
            <a:r>
              <a:rPr lang="ru-RU" altLang="ru-RU" sz="2700" dirty="0" smtClean="0"/>
              <a:t>в </a:t>
            </a:r>
            <a:r>
              <a:rPr lang="ru-RU" altLang="ru-RU" sz="2700" dirty="0"/>
              <a:t>связи с совершением лицом преступления и применения к нему наказания.</a:t>
            </a:r>
          </a:p>
        </p:txBody>
      </p:sp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CD96074B-841E-48FD-9B0C-AB411B43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77" y="288000"/>
            <a:ext cx="6607646" cy="383309"/>
          </a:xfrm>
        </p:spPr>
        <p:txBody>
          <a:bodyPr/>
          <a:lstStyle/>
          <a:p>
            <a:r>
              <a:rPr lang="ru-RU" altLang="ru-RU" dirty="0"/>
              <a:t>Уголовное </a:t>
            </a:r>
            <a:r>
              <a:rPr lang="ru-RU" altLang="ru-RU" dirty="0" smtClean="0"/>
              <a:t> право  </a:t>
            </a:r>
            <a:r>
              <a:rPr lang="ru-RU" altLang="ru-RU" dirty="0"/>
              <a:t>как </a:t>
            </a:r>
            <a:r>
              <a:rPr lang="ru-RU" altLang="ru-RU" dirty="0" smtClean="0"/>
              <a:t> отрасль  права</a:t>
            </a:r>
            <a:endParaRPr lang="ru-RU" alt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B3168C-7518-403A-84AA-6055F8F6B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8" y="1052737"/>
            <a:ext cx="7416800" cy="10801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i="1" dirty="0"/>
              <a:t>Это совокупность юридических норм, которые устанавливают преступность и наказуемость деяний, представляющих опасность для данного общества.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EDF7C-67F3-455E-94FF-57B7D0317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0" y="2614816"/>
            <a:ext cx="2091673" cy="32624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E0589-83EF-4E10-9A5F-A1EF229A5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39" y="5165543"/>
            <a:ext cx="4743983" cy="111325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E8D14-00FC-4F0D-83F5-EE71DEEE0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flipH="1">
            <a:off x="8424000" y="6381328"/>
            <a:ext cx="720000" cy="365125"/>
          </a:xfrm>
        </p:spPr>
        <p:txBody>
          <a:bodyPr/>
          <a:lstStyle/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0256124-EAA1-43D9-AD29-18BD3200318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99029" y="2493518"/>
            <a:ext cx="7416000" cy="2591666"/>
          </a:xfrm>
        </p:spPr>
        <p:txBody>
          <a:bodyPr lIns="108000" rIns="108000"/>
          <a:lstStyle/>
          <a:p>
            <a:pPr marL="342900" indent="-166688" defTabSz="914400">
              <a:spcAft>
                <a:spcPts val="600"/>
              </a:spcAft>
              <a:buClr>
                <a:srgbClr val="078877"/>
              </a:buClr>
              <a:buFont typeface="Arial" panose="020B0604020202020204" pitchFamily="34" charset="0"/>
              <a:buChar char="●"/>
            </a:pPr>
            <a:r>
              <a:rPr lang="ru-RU" sz="2800" dirty="0"/>
              <a:t>УК подразделяется на </a:t>
            </a:r>
            <a:r>
              <a:rPr lang="ru-RU" sz="2800" b="1" dirty="0"/>
              <a:t>ОБЩУЮ ЧАСТЬ</a:t>
            </a:r>
            <a:r>
              <a:rPr lang="ru-RU" sz="2800" dirty="0"/>
              <a:t>, положения которой распространяются на любое преступление, и </a:t>
            </a:r>
            <a:r>
              <a:rPr lang="ru-RU" sz="2800" b="1" dirty="0"/>
              <a:t>ОСОБЕННУЮ ЧАСТЬ</a:t>
            </a:r>
            <a:r>
              <a:rPr lang="ru-RU" sz="2800" dirty="0"/>
              <a:t>, в которой дается описание конкретных видов преступлений.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412AC1-768F-41FD-89C5-1E3A0F3D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00" y="288001"/>
            <a:ext cx="5292000" cy="404696"/>
          </a:xfrm>
        </p:spPr>
        <p:txBody>
          <a:bodyPr/>
          <a:lstStyle/>
          <a:p>
            <a:r>
              <a:rPr lang="ru-RU" dirty="0"/>
              <a:t>Источники </a:t>
            </a:r>
            <a:r>
              <a:rPr lang="ru-RU" dirty="0" smtClean="0"/>
              <a:t> уголовного 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708FF9-C4A6-4A06-88C7-2B1BFB8F37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124745"/>
            <a:ext cx="7416800" cy="12247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/>
              <a:t>Единственным уголовным законом в РФ является Уголовный кодекс (УК РФ от 13.06.1996 № 63-ФЗ) – универсальный систематизированный правовой акт.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55D2D1-668B-4B69-AD25-133F53F6E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73" y="4362991"/>
            <a:ext cx="2003427" cy="2003427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776DB0-D4D5-409B-935C-79345F6983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FF8F-637D-415A-8A39-6BDE319D9E2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1C3FB5-E0B9-40AD-89B5-1294738BA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27" y="5085184"/>
            <a:ext cx="3203848" cy="14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1C7DF5E-1FA2-4BC4-8F86-49D27012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967" y="288001"/>
            <a:ext cx="6328066" cy="404696"/>
          </a:xfrm>
        </p:spPr>
        <p:txBody>
          <a:bodyPr/>
          <a:lstStyle/>
          <a:p>
            <a:r>
              <a:rPr lang="en-GB" altLang="ru-RU" dirty="0" err="1"/>
              <a:t>Принципы</a:t>
            </a:r>
            <a:r>
              <a:rPr lang="en-GB" altLang="ru-RU" dirty="0"/>
              <a:t> </a:t>
            </a:r>
            <a:r>
              <a:rPr lang="ru-RU" altLang="ru-RU" dirty="0" smtClean="0"/>
              <a:t> </a:t>
            </a:r>
            <a:r>
              <a:rPr lang="en-GB" altLang="ru-RU" dirty="0" err="1" smtClean="0"/>
              <a:t>уголовного</a:t>
            </a:r>
            <a:r>
              <a:rPr lang="en-GB" altLang="ru-RU" dirty="0" smtClean="0"/>
              <a:t> </a:t>
            </a:r>
            <a:r>
              <a:rPr lang="ru-RU" altLang="ru-RU" dirty="0" smtClean="0"/>
              <a:t> </a:t>
            </a:r>
            <a:r>
              <a:rPr lang="en-GB" altLang="ru-RU" dirty="0" err="1" smtClean="0"/>
              <a:t>права</a:t>
            </a: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128BDA-0FF5-4A57-A475-261C195B3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2D7AE6-48E7-4756-8448-DDF04838FC2B}"/>
              </a:ext>
            </a:extLst>
          </p:cNvPr>
          <p:cNvSpPr/>
          <p:nvPr/>
        </p:nvSpPr>
        <p:spPr>
          <a:xfrm>
            <a:off x="354558" y="1448105"/>
            <a:ext cx="720000" cy="720000"/>
          </a:xfrm>
          <a:prstGeom prst="ellipse">
            <a:avLst/>
          </a:prstGeom>
          <a:solidFill>
            <a:srgbClr val="078777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/>
              <a:t>1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C32FD92-2C8C-4911-BD7C-2BFA5971EBBF}"/>
              </a:ext>
            </a:extLst>
          </p:cNvPr>
          <p:cNvGrpSpPr/>
          <p:nvPr/>
        </p:nvGrpSpPr>
        <p:grpSpPr>
          <a:xfrm>
            <a:off x="1141050" y="1055447"/>
            <a:ext cx="7632000" cy="3669697"/>
            <a:chOff x="1846170" y="836712"/>
            <a:chExt cx="6686559" cy="4300324"/>
          </a:xfrm>
        </p:grpSpPr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id="{839E6EF6-B894-4A96-A277-D648B5C781B7}"/>
                </a:ext>
              </a:extLst>
            </p:cNvPr>
            <p:cNvSpPr/>
            <p:nvPr/>
          </p:nvSpPr>
          <p:spPr>
            <a:xfrm flipH="1">
              <a:off x="1846170" y="836712"/>
              <a:ext cx="6686559" cy="1764000"/>
            </a:xfrm>
            <a:prstGeom prst="homePlate">
              <a:avLst>
                <a:gd name="adj" fmla="val 28335"/>
              </a:avLst>
            </a:prstGeom>
            <a:solidFill>
              <a:schemeClr val="bg1"/>
            </a:solidFill>
            <a:ln w="57150">
              <a:gradFill flip="none" rotWithShape="1">
                <a:gsLst>
                  <a:gs pos="51000">
                    <a:schemeClr val="accent1">
                      <a:lumMod val="0"/>
                      <a:lumOff val="100000"/>
                    </a:schemeClr>
                  </a:gs>
                  <a:gs pos="57000">
                    <a:srgbClr val="078777"/>
                  </a:gs>
                  <a:gs pos="100000">
                    <a:srgbClr val="078777"/>
                  </a:gs>
                </a:gsLst>
                <a:lin ang="17100000" scaled="0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0000" tIns="180000" rIns="180000" bIns="180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176212" eaLnBrk="1" hangingPunct="1">
                <a:lnSpc>
                  <a:spcPct val="90000"/>
                </a:lnSpc>
                <a:spcBef>
                  <a:spcPts val="750"/>
                </a:spcBef>
                <a:spcAft>
                  <a:spcPts val="600"/>
                </a:spcAft>
                <a:buClr>
                  <a:srgbClr val="078877"/>
                </a:buClr>
              </a:pPr>
              <a:r>
                <a:rPr lang="ru-RU" sz="2000" b="1" dirty="0">
                  <a:solidFill>
                    <a:schemeClr val="tx1"/>
                  </a:solidFill>
                </a:rPr>
                <a:t>ПРИНЦИП ЗАКОННОСТИ (ст. 3)</a:t>
              </a:r>
              <a:r>
                <a:rPr lang="ru-RU" sz="2000" dirty="0">
                  <a:solidFill>
                    <a:schemeClr val="tx1"/>
                  </a:solidFill>
                </a:rPr>
                <a:t>. Преступность деяния, а также его наказуемость и иные уголовно-правовые последствия определяются только УК РФ. Преступность и наказуемость деяния определяются уголовным законом, действовавшим во время совершения этого деяния. </a:t>
              </a:r>
            </a:p>
          </p:txBody>
        </p:sp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1F969206-87C4-40F5-8346-17FF1D788462}"/>
                </a:ext>
              </a:extLst>
            </p:cNvPr>
            <p:cNvSpPr/>
            <p:nvPr/>
          </p:nvSpPr>
          <p:spPr>
            <a:xfrm flipH="1">
              <a:off x="1846170" y="2761036"/>
              <a:ext cx="6686559" cy="2376000"/>
            </a:xfrm>
            <a:prstGeom prst="homePlate">
              <a:avLst>
                <a:gd name="adj" fmla="val 21279"/>
              </a:avLst>
            </a:prstGeom>
            <a:solidFill>
              <a:schemeClr val="bg1"/>
            </a:solidFill>
            <a:ln w="57150">
              <a:gradFill flip="none" rotWithShape="1">
                <a:gsLst>
                  <a:gs pos="51000">
                    <a:schemeClr val="accent1">
                      <a:lumMod val="0"/>
                      <a:lumOff val="100000"/>
                    </a:schemeClr>
                  </a:gs>
                  <a:gs pos="57000">
                    <a:srgbClr val="078777"/>
                  </a:gs>
                  <a:gs pos="100000">
                    <a:srgbClr val="078777"/>
                  </a:gs>
                </a:gsLst>
                <a:lin ang="4140000" scaled="0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0000" tIns="180000" rIns="180000" bIns="180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176212" eaLnBrk="1" hangingPunct="1">
                <a:lnSpc>
                  <a:spcPct val="90000"/>
                </a:lnSpc>
                <a:spcBef>
                  <a:spcPts val="750"/>
                </a:spcBef>
                <a:spcAft>
                  <a:spcPts val="600"/>
                </a:spcAft>
                <a:buClr>
                  <a:srgbClr val="078877"/>
                </a:buClr>
              </a:pPr>
              <a:r>
                <a:rPr lang="ru-RU" sz="2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ПРИНЦИП РАВЕНСТВА ГРАЖДАН ПЕРЕД УГОЛОВНЫМ ЗАКОНОМ </a:t>
              </a: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(ст. 4)</a:t>
              </a: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. Лица, совершившие преступления, равны перед законом и подлежат уголовной ответственности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</a:t>
              </a:r>
              <a:b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а также других обстоятельств.</a:t>
              </a:r>
            </a:p>
          </p:txBody>
        </p: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id="{5D04BF31-6F95-42B2-AE6B-60A392DE66C9}"/>
              </a:ext>
            </a:extLst>
          </p:cNvPr>
          <p:cNvSpPr/>
          <p:nvPr/>
        </p:nvSpPr>
        <p:spPr>
          <a:xfrm>
            <a:off x="349110" y="3357072"/>
            <a:ext cx="720000" cy="720000"/>
          </a:xfrm>
          <a:prstGeom prst="ellipse">
            <a:avLst/>
          </a:prstGeom>
          <a:solidFill>
            <a:srgbClr val="078777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/>
              <a:t>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DAEBD6-A02C-4710-B071-5863CD580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18" y="4998888"/>
            <a:ext cx="1468900" cy="1256969"/>
          </a:xfrm>
          <a:prstGeom prst="rect">
            <a:avLst/>
          </a:prstGeom>
        </p:spPr>
      </p:pic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3301255" y="4866009"/>
            <a:ext cx="4583113" cy="1623360"/>
            <a:chOff x="2772006" y="4866009"/>
            <a:chExt cx="4824330" cy="1708800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CD24B920-257A-4050-B9D2-63058F9742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772006" y="5030296"/>
              <a:ext cx="4824330" cy="1544513"/>
              <a:chOff x="1208088" y="3363913"/>
              <a:chExt cx="5354637" cy="3330575"/>
            </a:xfrm>
            <a:solidFill>
              <a:srgbClr val="078777"/>
            </a:solidFill>
          </p:grpSpPr>
          <p:sp>
            <p:nvSpPr>
              <p:cNvPr id="19" name="Freeform 1">
                <a:extLst>
                  <a:ext uri="{FF2B5EF4-FFF2-40B4-BE49-F238E27FC236}">
                    <a16:creationId xmlns:a16="http://schemas.microsoft.com/office/drawing/2014/main" id="{B3A6B7C2-4571-4FBB-BE4D-E81BBAD9B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88" y="3363913"/>
                <a:ext cx="461962" cy="731837"/>
              </a:xfrm>
              <a:custGeom>
                <a:avLst/>
                <a:gdLst>
                  <a:gd name="T0" fmla="*/ 93 w 1282"/>
                  <a:gd name="T1" fmla="*/ 344 h 2032"/>
                  <a:gd name="T2" fmla="*/ 93 w 1282"/>
                  <a:gd name="T3" fmla="*/ 344 h 2032"/>
                  <a:gd name="T4" fmla="*/ 750 w 1282"/>
                  <a:gd name="T5" fmla="*/ 1000 h 2032"/>
                  <a:gd name="T6" fmla="*/ 93 w 1282"/>
                  <a:gd name="T7" fmla="*/ 1656 h 2032"/>
                  <a:gd name="T8" fmla="*/ 93 w 1282"/>
                  <a:gd name="T9" fmla="*/ 1937 h 2032"/>
                  <a:gd name="T10" fmla="*/ 375 w 1282"/>
                  <a:gd name="T11" fmla="*/ 1937 h 2032"/>
                  <a:gd name="T12" fmla="*/ 1281 w 1282"/>
                  <a:gd name="T13" fmla="*/ 1000 h 2032"/>
                  <a:gd name="T14" fmla="*/ 375 w 1282"/>
                  <a:gd name="T15" fmla="*/ 94 h 2032"/>
                  <a:gd name="T16" fmla="*/ 93 w 1282"/>
                  <a:gd name="T17" fmla="*/ 94 h 2032"/>
                  <a:gd name="T18" fmla="*/ 31 w 1282"/>
                  <a:gd name="T19" fmla="*/ 219 h 2032"/>
                  <a:gd name="T20" fmla="*/ 93 w 1282"/>
                  <a:gd name="T21" fmla="*/ 344 h 2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2" h="2032">
                    <a:moveTo>
                      <a:pt x="93" y="344"/>
                    </a:moveTo>
                    <a:lnTo>
                      <a:pt x="93" y="344"/>
                    </a:lnTo>
                    <a:cubicBezTo>
                      <a:pt x="750" y="1000"/>
                      <a:pt x="750" y="1000"/>
                      <a:pt x="750" y="1000"/>
                    </a:cubicBezTo>
                    <a:cubicBezTo>
                      <a:pt x="93" y="1656"/>
                      <a:pt x="93" y="1656"/>
                      <a:pt x="93" y="1656"/>
                    </a:cubicBezTo>
                    <a:cubicBezTo>
                      <a:pt x="0" y="1750"/>
                      <a:pt x="0" y="1875"/>
                      <a:pt x="93" y="1937"/>
                    </a:cubicBezTo>
                    <a:cubicBezTo>
                      <a:pt x="156" y="2031"/>
                      <a:pt x="281" y="2031"/>
                      <a:pt x="375" y="1937"/>
                    </a:cubicBezTo>
                    <a:cubicBezTo>
                      <a:pt x="1281" y="1000"/>
                      <a:pt x="1281" y="1000"/>
                      <a:pt x="1281" y="1000"/>
                    </a:cubicBezTo>
                    <a:cubicBezTo>
                      <a:pt x="375" y="94"/>
                      <a:pt x="375" y="94"/>
                      <a:pt x="375" y="94"/>
                    </a:cubicBezTo>
                    <a:cubicBezTo>
                      <a:pt x="281" y="0"/>
                      <a:pt x="156" y="0"/>
                      <a:pt x="93" y="94"/>
                    </a:cubicBezTo>
                    <a:cubicBezTo>
                      <a:pt x="62" y="125"/>
                      <a:pt x="31" y="156"/>
                      <a:pt x="31" y="219"/>
                    </a:cubicBezTo>
                    <a:cubicBezTo>
                      <a:pt x="31" y="281"/>
                      <a:pt x="62" y="313"/>
                      <a:pt x="93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60BA69D1-2F83-4F93-A749-4A73D840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657600"/>
                <a:ext cx="146050" cy="146050"/>
              </a:xfrm>
              <a:custGeom>
                <a:avLst/>
                <a:gdLst>
                  <a:gd name="T0" fmla="*/ 187 w 407"/>
                  <a:gd name="T1" fmla="*/ 406 h 407"/>
                  <a:gd name="T2" fmla="*/ 187 w 407"/>
                  <a:gd name="T3" fmla="*/ 406 h 407"/>
                  <a:gd name="T4" fmla="*/ 0 w 407"/>
                  <a:gd name="T5" fmla="*/ 187 h 407"/>
                  <a:gd name="T6" fmla="*/ 187 w 407"/>
                  <a:gd name="T7" fmla="*/ 0 h 407"/>
                  <a:gd name="T8" fmla="*/ 406 w 407"/>
                  <a:gd name="T9" fmla="*/ 187 h 407"/>
                  <a:gd name="T10" fmla="*/ 187 w 407"/>
                  <a:gd name="T11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187" y="406"/>
                    </a:moveTo>
                    <a:lnTo>
                      <a:pt x="187" y="406"/>
                    </a:lnTo>
                    <a:cubicBezTo>
                      <a:pt x="94" y="406"/>
                      <a:pt x="0" y="312"/>
                      <a:pt x="0" y="187"/>
                    </a:cubicBezTo>
                    <a:cubicBezTo>
                      <a:pt x="0" y="93"/>
                      <a:pt x="94" y="0"/>
                      <a:pt x="187" y="0"/>
                    </a:cubicBezTo>
                    <a:cubicBezTo>
                      <a:pt x="312" y="0"/>
                      <a:pt x="406" y="93"/>
                      <a:pt x="406" y="187"/>
                    </a:cubicBezTo>
                    <a:cubicBezTo>
                      <a:pt x="406" y="312"/>
                      <a:pt x="312" y="406"/>
                      <a:pt x="187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DD94F724-5532-4058-B2B8-BB70EA514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6254750"/>
                <a:ext cx="146050" cy="147638"/>
              </a:xfrm>
              <a:custGeom>
                <a:avLst/>
                <a:gdLst>
                  <a:gd name="T0" fmla="*/ 187 w 407"/>
                  <a:gd name="T1" fmla="*/ 407 h 408"/>
                  <a:gd name="T2" fmla="*/ 187 w 407"/>
                  <a:gd name="T3" fmla="*/ 407 h 408"/>
                  <a:gd name="T4" fmla="*/ 0 w 407"/>
                  <a:gd name="T5" fmla="*/ 219 h 408"/>
                  <a:gd name="T6" fmla="*/ 187 w 407"/>
                  <a:gd name="T7" fmla="*/ 0 h 408"/>
                  <a:gd name="T8" fmla="*/ 406 w 407"/>
                  <a:gd name="T9" fmla="*/ 219 h 408"/>
                  <a:gd name="T10" fmla="*/ 187 w 407"/>
                  <a:gd name="T11" fmla="*/ 407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8">
                    <a:moveTo>
                      <a:pt x="187" y="407"/>
                    </a:moveTo>
                    <a:lnTo>
                      <a:pt x="187" y="407"/>
                    </a:lnTo>
                    <a:cubicBezTo>
                      <a:pt x="94" y="407"/>
                      <a:pt x="0" y="313"/>
                      <a:pt x="0" y="219"/>
                    </a:cubicBezTo>
                    <a:cubicBezTo>
                      <a:pt x="0" y="94"/>
                      <a:pt x="94" y="0"/>
                      <a:pt x="187" y="0"/>
                    </a:cubicBezTo>
                    <a:cubicBezTo>
                      <a:pt x="312" y="0"/>
                      <a:pt x="406" y="94"/>
                      <a:pt x="406" y="219"/>
                    </a:cubicBezTo>
                    <a:cubicBezTo>
                      <a:pt x="406" y="313"/>
                      <a:pt x="312" y="407"/>
                      <a:pt x="187" y="40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EEA16CF-D310-4912-A4AB-A552C541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413" y="4962525"/>
                <a:ext cx="146050" cy="134938"/>
              </a:xfrm>
              <a:custGeom>
                <a:avLst/>
                <a:gdLst>
                  <a:gd name="T0" fmla="*/ 0 w 406"/>
                  <a:gd name="T1" fmla="*/ 187 h 375"/>
                  <a:gd name="T2" fmla="*/ 0 w 406"/>
                  <a:gd name="T3" fmla="*/ 187 h 375"/>
                  <a:gd name="T4" fmla="*/ 218 w 406"/>
                  <a:gd name="T5" fmla="*/ 0 h 375"/>
                  <a:gd name="T6" fmla="*/ 405 w 406"/>
                  <a:gd name="T7" fmla="*/ 187 h 375"/>
                  <a:gd name="T8" fmla="*/ 218 w 406"/>
                  <a:gd name="T9" fmla="*/ 374 h 375"/>
                  <a:gd name="T10" fmla="*/ 0 w 406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375">
                    <a:moveTo>
                      <a:pt x="0" y="187"/>
                    </a:moveTo>
                    <a:lnTo>
                      <a:pt x="0" y="187"/>
                    </a:lnTo>
                    <a:cubicBezTo>
                      <a:pt x="0" y="62"/>
                      <a:pt x="93" y="0"/>
                      <a:pt x="218" y="0"/>
                    </a:cubicBezTo>
                    <a:cubicBezTo>
                      <a:pt x="311" y="0"/>
                      <a:pt x="405" y="62"/>
                      <a:pt x="405" y="187"/>
                    </a:cubicBezTo>
                    <a:cubicBezTo>
                      <a:pt x="405" y="280"/>
                      <a:pt x="311" y="374"/>
                      <a:pt x="218" y="374"/>
                    </a:cubicBezTo>
                    <a:cubicBezTo>
                      <a:pt x="93" y="374"/>
                      <a:pt x="0" y="280"/>
                      <a:pt x="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938DA9DD-E8FA-47EC-9996-D2231709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088" y="4962525"/>
                <a:ext cx="146050" cy="134938"/>
              </a:xfrm>
              <a:custGeom>
                <a:avLst/>
                <a:gdLst>
                  <a:gd name="T0" fmla="*/ 0 w 407"/>
                  <a:gd name="T1" fmla="*/ 187 h 375"/>
                  <a:gd name="T2" fmla="*/ 0 w 407"/>
                  <a:gd name="T3" fmla="*/ 187 h 375"/>
                  <a:gd name="T4" fmla="*/ 219 w 407"/>
                  <a:gd name="T5" fmla="*/ 0 h 375"/>
                  <a:gd name="T6" fmla="*/ 406 w 407"/>
                  <a:gd name="T7" fmla="*/ 187 h 375"/>
                  <a:gd name="T8" fmla="*/ 219 w 407"/>
                  <a:gd name="T9" fmla="*/ 374 h 375"/>
                  <a:gd name="T10" fmla="*/ 0 w 407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375">
                    <a:moveTo>
                      <a:pt x="0" y="187"/>
                    </a:moveTo>
                    <a:lnTo>
                      <a:pt x="0" y="187"/>
                    </a:lnTo>
                    <a:cubicBezTo>
                      <a:pt x="0" y="62"/>
                      <a:pt x="94" y="0"/>
                      <a:pt x="219" y="0"/>
                    </a:cubicBezTo>
                    <a:cubicBezTo>
                      <a:pt x="312" y="0"/>
                      <a:pt x="406" y="62"/>
                      <a:pt x="406" y="187"/>
                    </a:cubicBezTo>
                    <a:cubicBezTo>
                      <a:pt x="406" y="280"/>
                      <a:pt x="312" y="374"/>
                      <a:pt x="219" y="374"/>
                    </a:cubicBezTo>
                    <a:cubicBezTo>
                      <a:pt x="94" y="374"/>
                      <a:pt x="0" y="280"/>
                      <a:pt x="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5A824300-E33D-449A-A05D-714C209A6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5872163"/>
                <a:ext cx="158750" cy="157162"/>
              </a:xfrm>
              <a:custGeom>
                <a:avLst/>
                <a:gdLst>
                  <a:gd name="T0" fmla="*/ 94 w 439"/>
                  <a:gd name="T1" fmla="*/ 344 h 438"/>
                  <a:gd name="T2" fmla="*/ 94 w 439"/>
                  <a:gd name="T3" fmla="*/ 344 h 438"/>
                  <a:gd name="T4" fmla="*/ 94 w 439"/>
                  <a:gd name="T5" fmla="*/ 62 h 438"/>
                  <a:gd name="T6" fmla="*/ 375 w 439"/>
                  <a:gd name="T7" fmla="*/ 62 h 438"/>
                  <a:gd name="T8" fmla="*/ 375 w 439"/>
                  <a:gd name="T9" fmla="*/ 344 h 438"/>
                  <a:gd name="T10" fmla="*/ 94 w 439"/>
                  <a:gd name="T11" fmla="*/ 34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94" y="344"/>
                    </a:moveTo>
                    <a:lnTo>
                      <a:pt x="94" y="344"/>
                    </a:lnTo>
                    <a:cubicBezTo>
                      <a:pt x="0" y="281"/>
                      <a:pt x="0" y="156"/>
                      <a:pt x="94" y="62"/>
                    </a:cubicBezTo>
                    <a:cubicBezTo>
                      <a:pt x="156" y="0"/>
                      <a:pt x="281" y="0"/>
                      <a:pt x="375" y="62"/>
                    </a:cubicBezTo>
                    <a:cubicBezTo>
                      <a:pt x="438" y="156"/>
                      <a:pt x="438" y="281"/>
                      <a:pt x="375" y="344"/>
                    </a:cubicBezTo>
                    <a:cubicBezTo>
                      <a:pt x="281" y="437"/>
                      <a:pt x="156" y="437"/>
                      <a:pt x="94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C2B6EB1D-4CB1-4068-8948-ED4C6E88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5" y="5872163"/>
                <a:ext cx="158750" cy="157162"/>
              </a:xfrm>
              <a:custGeom>
                <a:avLst/>
                <a:gdLst>
                  <a:gd name="T0" fmla="*/ 63 w 439"/>
                  <a:gd name="T1" fmla="*/ 62 h 438"/>
                  <a:gd name="T2" fmla="*/ 63 w 439"/>
                  <a:gd name="T3" fmla="*/ 62 h 438"/>
                  <a:gd name="T4" fmla="*/ 344 w 439"/>
                  <a:gd name="T5" fmla="*/ 62 h 438"/>
                  <a:gd name="T6" fmla="*/ 344 w 439"/>
                  <a:gd name="T7" fmla="*/ 344 h 438"/>
                  <a:gd name="T8" fmla="*/ 63 w 439"/>
                  <a:gd name="T9" fmla="*/ 344 h 438"/>
                  <a:gd name="T10" fmla="*/ 63 w 439"/>
                  <a:gd name="T11" fmla="*/ 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63" y="62"/>
                    </a:moveTo>
                    <a:lnTo>
                      <a:pt x="63" y="62"/>
                    </a:lnTo>
                    <a:cubicBezTo>
                      <a:pt x="156" y="0"/>
                      <a:pt x="281" y="0"/>
                      <a:pt x="344" y="62"/>
                    </a:cubicBezTo>
                    <a:cubicBezTo>
                      <a:pt x="438" y="156"/>
                      <a:pt x="438" y="281"/>
                      <a:pt x="344" y="344"/>
                    </a:cubicBezTo>
                    <a:cubicBezTo>
                      <a:pt x="281" y="437"/>
                      <a:pt x="156" y="437"/>
                      <a:pt x="63" y="344"/>
                    </a:cubicBezTo>
                    <a:cubicBezTo>
                      <a:pt x="0" y="281"/>
                      <a:pt x="0" y="156"/>
                      <a:pt x="63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00B27984-F29F-432E-8149-E7634D5F3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4027488"/>
                <a:ext cx="158750" cy="157162"/>
              </a:xfrm>
              <a:custGeom>
                <a:avLst/>
                <a:gdLst>
                  <a:gd name="T0" fmla="*/ 94 w 439"/>
                  <a:gd name="T1" fmla="*/ 93 h 438"/>
                  <a:gd name="T2" fmla="*/ 94 w 439"/>
                  <a:gd name="T3" fmla="*/ 93 h 438"/>
                  <a:gd name="T4" fmla="*/ 375 w 439"/>
                  <a:gd name="T5" fmla="*/ 93 h 438"/>
                  <a:gd name="T6" fmla="*/ 375 w 439"/>
                  <a:gd name="T7" fmla="*/ 375 h 438"/>
                  <a:gd name="T8" fmla="*/ 94 w 439"/>
                  <a:gd name="T9" fmla="*/ 375 h 438"/>
                  <a:gd name="T10" fmla="*/ 94 w 439"/>
                  <a:gd name="T11" fmla="*/ 9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94" y="93"/>
                    </a:moveTo>
                    <a:lnTo>
                      <a:pt x="94" y="93"/>
                    </a:lnTo>
                    <a:cubicBezTo>
                      <a:pt x="156" y="0"/>
                      <a:pt x="281" y="0"/>
                      <a:pt x="375" y="93"/>
                    </a:cubicBezTo>
                    <a:cubicBezTo>
                      <a:pt x="438" y="156"/>
                      <a:pt x="438" y="281"/>
                      <a:pt x="375" y="375"/>
                    </a:cubicBezTo>
                    <a:cubicBezTo>
                      <a:pt x="281" y="437"/>
                      <a:pt x="156" y="437"/>
                      <a:pt x="94" y="375"/>
                    </a:cubicBezTo>
                    <a:cubicBezTo>
                      <a:pt x="0" y="281"/>
                      <a:pt x="0" y="156"/>
                      <a:pt x="94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3FD1FE24-14DC-47C6-B462-41405C34F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88" y="6153150"/>
                <a:ext cx="157162" cy="158750"/>
              </a:xfrm>
              <a:custGeom>
                <a:avLst/>
                <a:gdLst>
                  <a:gd name="T0" fmla="*/ 156 w 438"/>
                  <a:gd name="T1" fmla="*/ 406 h 439"/>
                  <a:gd name="T2" fmla="*/ 156 w 438"/>
                  <a:gd name="T3" fmla="*/ 406 h 439"/>
                  <a:gd name="T4" fmla="*/ 31 w 438"/>
                  <a:gd name="T5" fmla="*/ 125 h 439"/>
                  <a:gd name="T6" fmla="*/ 281 w 438"/>
                  <a:gd name="T7" fmla="*/ 31 h 439"/>
                  <a:gd name="T8" fmla="*/ 406 w 438"/>
                  <a:gd name="T9" fmla="*/ 281 h 439"/>
                  <a:gd name="T10" fmla="*/ 156 w 438"/>
                  <a:gd name="T11" fmla="*/ 40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156" y="406"/>
                    </a:moveTo>
                    <a:lnTo>
                      <a:pt x="156" y="406"/>
                    </a:lnTo>
                    <a:cubicBezTo>
                      <a:pt x="31" y="344"/>
                      <a:pt x="0" y="250"/>
                      <a:pt x="31" y="125"/>
                    </a:cubicBezTo>
                    <a:cubicBezTo>
                      <a:pt x="62" y="31"/>
                      <a:pt x="187" y="0"/>
                      <a:pt x="281" y="31"/>
                    </a:cubicBezTo>
                    <a:cubicBezTo>
                      <a:pt x="406" y="63"/>
                      <a:pt x="437" y="188"/>
                      <a:pt x="406" y="281"/>
                    </a:cubicBezTo>
                    <a:cubicBezTo>
                      <a:pt x="343" y="406"/>
                      <a:pt x="250" y="438"/>
                      <a:pt x="156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F435EBAE-C599-439C-BD90-049E43CD1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6813" y="5445125"/>
                <a:ext cx="158750" cy="158750"/>
              </a:xfrm>
              <a:custGeom>
                <a:avLst/>
                <a:gdLst>
                  <a:gd name="T0" fmla="*/ 32 w 439"/>
                  <a:gd name="T1" fmla="*/ 157 h 439"/>
                  <a:gd name="T2" fmla="*/ 32 w 439"/>
                  <a:gd name="T3" fmla="*/ 157 h 439"/>
                  <a:gd name="T4" fmla="*/ 282 w 439"/>
                  <a:gd name="T5" fmla="*/ 32 h 439"/>
                  <a:gd name="T6" fmla="*/ 407 w 439"/>
                  <a:gd name="T7" fmla="*/ 313 h 439"/>
                  <a:gd name="T8" fmla="*/ 157 w 439"/>
                  <a:gd name="T9" fmla="*/ 407 h 439"/>
                  <a:gd name="T10" fmla="*/ 32 w 439"/>
                  <a:gd name="T11" fmla="*/ 15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32" y="157"/>
                    </a:moveTo>
                    <a:lnTo>
                      <a:pt x="32" y="157"/>
                    </a:lnTo>
                    <a:cubicBezTo>
                      <a:pt x="94" y="63"/>
                      <a:pt x="188" y="0"/>
                      <a:pt x="282" y="32"/>
                    </a:cubicBezTo>
                    <a:cubicBezTo>
                      <a:pt x="407" y="94"/>
                      <a:pt x="438" y="188"/>
                      <a:pt x="407" y="313"/>
                    </a:cubicBezTo>
                    <a:cubicBezTo>
                      <a:pt x="375" y="407"/>
                      <a:pt x="250" y="438"/>
                      <a:pt x="157" y="407"/>
                    </a:cubicBezTo>
                    <a:cubicBezTo>
                      <a:pt x="32" y="375"/>
                      <a:pt x="0" y="250"/>
                      <a:pt x="32" y="15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4372A775-79E2-4150-A66F-E70F598C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4443413"/>
                <a:ext cx="169863" cy="169862"/>
              </a:xfrm>
              <a:custGeom>
                <a:avLst/>
                <a:gdLst>
                  <a:gd name="T0" fmla="*/ 31 w 470"/>
                  <a:gd name="T1" fmla="*/ 156 h 470"/>
                  <a:gd name="T2" fmla="*/ 31 w 470"/>
                  <a:gd name="T3" fmla="*/ 156 h 470"/>
                  <a:gd name="T4" fmla="*/ 312 w 470"/>
                  <a:gd name="T5" fmla="*/ 63 h 470"/>
                  <a:gd name="T6" fmla="*/ 406 w 470"/>
                  <a:gd name="T7" fmla="*/ 313 h 470"/>
                  <a:gd name="T8" fmla="*/ 156 w 470"/>
                  <a:gd name="T9" fmla="*/ 438 h 470"/>
                  <a:gd name="T10" fmla="*/ 31 w 470"/>
                  <a:gd name="T11" fmla="*/ 15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31" y="156"/>
                    </a:moveTo>
                    <a:lnTo>
                      <a:pt x="31" y="156"/>
                    </a:lnTo>
                    <a:cubicBezTo>
                      <a:pt x="94" y="63"/>
                      <a:pt x="219" y="0"/>
                      <a:pt x="312" y="63"/>
                    </a:cubicBezTo>
                    <a:cubicBezTo>
                      <a:pt x="406" y="94"/>
                      <a:pt x="469" y="219"/>
                      <a:pt x="406" y="313"/>
                    </a:cubicBezTo>
                    <a:cubicBezTo>
                      <a:pt x="375" y="406"/>
                      <a:pt x="250" y="469"/>
                      <a:pt x="156" y="438"/>
                    </a:cubicBezTo>
                    <a:cubicBezTo>
                      <a:pt x="62" y="375"/>
                      <a:pt x="0" y="281"/>
                      <a:pt x="31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F49E72F2-F7CA-4C82-8328-CA71B413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5445125"/>
                <a:ext cx="169863" cy="158750"/>
              </a:xfrm>
              <a:custGeom>
                <a:avLst/>
                <a:gdLst>
                  <a:gd name="T0" fmla="*/ 31 w 470"/>
                  <a:gd name="T1" fmla="*/ 313 h 439"/>
                  <a:gd name="T2" fmla="*/ 31 w 470"/>
                  <a:gd name="T3" fmla="*/ 313 h 439"/>
                  <a:gd name="T4" fmla="*/ 156 w 470"/>
                  <a:gd name="T5" fmla="*/ 32 h 439"/>
                  <a:gd name="T6" fmla="*/ 406 w 470"/>
                  <a:gd name="T7" fmla="*/ 157 h 439"/>
                  <a:gd name="T8" fmla="*/ 312 w 470"/>
                  <a:gd name="T9" fmla="*/ 407 h 439"/>
                  <a:gd name="T10" fmla="*/ 31 w 470"/>
                  <a:gd name="T11" fmla="*/ 31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31" y="313"/>
                    </a:moveTo>
                    <a:lnTo>
                      <a:pt x="31" y="313"/>
                    </a:lnTo>
                    <a:cubicBezTo>
                      <a:pt x="0" y="188"/>
                      <a:pt x="62" y="94"/>
                      <a:pt x="156" y="32"/>
                    </a:cubicBezTo>
                    <a:cubicBezTo>
                      <a:pt x="250" y="0"/>
                      <a:pt x="375" y="63"/>
                      <a:pt x="406" y="157"/>
                    </a:cubicBezTo>
                    <a:cubicBezTo>
                      <a:pt x="469" y="250"/>
                      <a:pt x="406" y="375"/>
                      <a:pt x="312" y="407"/>
                    </a:cubicBezTo>
                    <a:cubicBezTo>
                      <a:pt x="219" y="438"/>
                      <a:pt x="94" y="407"/>
                      <a:pt x="31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C3DBE38-2AB3-4F58-A8C5-DD4FD9961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6153150"/>
                <a:ext cx="168275" cy="158750"/>
              </a:xfrm>
              <a:custGeom>
                <a:avLst/>
                <a:gdLst>
                  <a:gd name="T0" fmla="*/ 156 w 469"/>
                  <a:gd name="T1" fmla="*/ 31 h 439"/>
                  <a:gd name="T2" fmla="*/ 156 w 469"/>
                  <a:gd name="T3" fmla="*/ 31 h 439"/>
                  <a:gd name="T4" fmla="*/ 406 w 469"/>
                  <a:gd name="T5" fmla="*/ 125 h 439"/>
                  <a:gd name="T6" fmla="*/ 312 w 469"/>
                  <a:gd name="T7" fmla="*/ 406 h 439"/>
                  <a:gd name="T8" fmla="*/ 62 w 469"/>
                  <a:gd name="T9" fmla="*/ 281 h 439"/>
                  <a:gd name="T10" fmla="*/ 156 w 469"/>
                  <a:gd name="T11" fmla="*/ 3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156" y="31"/>
                    </a:moveTo>
                    <a:lnTo>
                      <a:pt x="156" y="31"/>
                    </a:lnTo>
                    <a:cubicBezTo>
                      <a:pt x="250" y="0"/>
                      <a:pt x="375" y="31"/>
                      <a:pt x="406" y="125"/>
                    </a:cubicBezTo>
                    <a:cubicBezTo>
                      <a:pt x="468" y="250"/>
                      <a:pt x="406" y="344"/>
                      <a:pt x="312" y="406"/>
                    </a:cubicBezTo>
                    <a:cubicBezTo>
                      <a:pt x="218" y="438"/>
                      <a:pt x="93" y="406"/>
                      <a:pt x="62" y="281"/>
                    </a:cubicBezTo>
                    <a:cubicBezTo>
                      <a:pt x="0" y="188"/>
                      <a:pt x="62" y="63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FCEE4222-B310-412A-86E5-E759D37EB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88" y="3746500"/>
                <a:ext cx="157162" cy="157163"/>
              </a:xfrm>
              <a:custGeom>
                <a:avLst/>
                <a:gdLst>
                  <a:gd name="T0" fmla="*/ 156 w 438"/>
                  <a:gd name="T1" fmla="*/ 31 h 438"/>
                  <a:gd name="T2" fmla="*/ 156 w 438"/>
                  <a:gd name="T3" fmla="*/ 31 h 438"/>
                  <a:gd name="T4" fmla="*/ 406 w 438"/>
                  <a:gd name="T5" fmla="*/ 156 h 438"/>
                  <a:gd name="T6" fmla="*/ 281 w 438"/>
                  <a:gd name="T7" fmla="*/ 406 h 438"/>
                  <a:gd name="T8" fmla="*/ 31 w 438"/>
                  <a:gd name="T9" fmla="*/ 312 h 438"/>
                  <a:gd name="T10" fmla="*/ 156 w 438"/>
                  <a:gd name="T11" fmla="*/ 3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156" y="31"/>
                    </a:moveTo>
                    <a:lnTo>
                      <a:pt x="156" y="31"/>
                    </a:lnTo>
                    <a:cubicBezTo>
                      <a:pt x="250" y="0"/>
                      <a:pt x="343" y="31"/>
                      <a:pt x="406" y="156"/>
                    </a:cubicBezTo>
                    <a:cubicBezTo>
                      <a:pt x="437" y="250"/>
                      <a:pt x="406" y="375"/>
                      <a:pt x="281" y="406"/>
                    </a:cubicBezTo>
                    <a:cubicBezTo>
                      <a:pt x="187" y="437"/>
                      <a:pt x="62" y="406"/>
                      <a:pt x="31" y="312"/>
                    </a:cubicBezTo>
                    <a:cubicBezTo>
                      <a:pt x="0" y="187"/>
                      <a:pt x="31" y="93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DB9C6C18-88A1-41D7-ABE9-96119D0F5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3679825"/>
                <a:ext cx="158750" cy="146050"/>
              </a:xfrm>
              <a:custGeom>
                <a:avLst/>
                <a:gdLst>
                  <a:gd name="T0" fmla="*/ 250 w 439"/>
                  <a:gd name="T1" fmla="*/ 406 h 407"/>
                  <a:gd name="T2" fmla="*/ 250 w 439"/>
                  <a:gd name="T3" fmla="*/ 406 h 407"/>
                  <a:gd name="T4" fmla="*/ 0 w 439"/>
                  <a:gd name="T5" fmla="*/ 250 h 407"/>
                  <a:gd name="T6" fmla="*/ 156 w 439"/>
                  <a:gd name="T7" fmla="*/ 0 h 407"/>
                  <a:gd name="T8" fmla="*/ 406 w 439"/>
                  <a:gd name="T9" fmla="*/ 156 h 407"/>
                  <a:gd name="T10" fmla="*/ 250 w 439"/>
                  <a:gd name="T11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125" y="406"/>
                      <a:pt x="31" y="344"/>
                      <a:pt x="0" y="250"/>
                    </a:cubicBezTo>
                    <a:cubicBezTo>
                      <a:pt x="0" y="125"/>
                      <a:pt x="63" y="31"/>
                      <a:pt x="156" y="0"/>
                    </a:cubicBezTo>
                    <a:cubicBezTo>
                      <a:pt x="281" y="0"/>
                      <a:pt x="375" y="63"/>
                      <a:pt x="406" y="156"/>
                    </a:cubicBezTo>
                    <a:cubicBezTo>
                      <a:pt x="438" y="281"/>
                      <a:pt x="344" y="375"/>
                      <a:pt x="250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4A93EE52-232E-4106-8E94-5DB84700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6221413"/>
                <a:ext cx="158750" cy="157162"/>
              </a:xfrm>
              <a:custGeom>
                <a:avLst/>
                <a:gdLst>
                  <a:gd name="T0" fmla="*/ 250 w 439"/>
                  <a:gd name="T1" fmla="*/ 437 h 438"/>
                  <a:gd name="T2" fmla="*/ 250 w 439"/>
                  <a:gd name="T3" fmla="*/ 437 h 438"/>
                  <a:gd name="T4" fmla="*/ 32 w 439"/>
                  <a:gd name="T5" fmla="*/ 281 h 438"/>
                  <a:gd name="T6" fmla="*/ 188 w 439"/>
                  <a:gd name="T7" fmla="*/ 31 h 438"/>
                  <a:gd name="T8" fmla="*/ 407 w 439"/>
                  <a:gd name="T9" fmla="*/ 187 h 438"/>
                  <a:gd name="T10" fmla="*/ 250 w 439"/>
                  <a:gd name="T1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250" y="437"/>
                    </a:moveTo>
                    <a:lnTo>
                      <a:pt x="250" y="437"/>
                    </a:lnTo>
                    <a:cubicBezTo>
                      <a:pt x="157" y="437"/>
                      <a:pt x="32" y="375"/>
                      <a:pt x="32" y="281"/>
                    </a:cubicBezTo>
                    <a:cubicBezTo>
                      <a:pt x="0" y="156"/>
                      <a:pt x="63" y="62"/>
                      <a:pt x="188" y="31"/>
                    </a:cubicBezTo>
                    <a:cubicBezTo>
                      <a:pt x="282" y="0"/>
                      <a:pt x="375" y="93"/>
                      <a:pt x="407" y="187"/>
                    </a:cubicBezTo>
                    <a:cubicBezTo>
                      <a:pt x="438" y="312"/>
                      <a:pt x="344" y="406"/>
                      <a:pt x="250" y="4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99F3CD15-3E14-4B70-A34F-8779E46A4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5208588"/>
                <a:ext cx="158750" cy="146050"/>
              </a:xfrm>
              <a:custGeom>
                <a:avLst/>
                <a:gdLst>
                  <a:gd name="T0" fmla="*/ 32 w 439"/>
                  <a:gd name="T1" fmla="*/ 250 h 407"/>
                  <a:gd name="T2" fmla="*/ 32 w 439"/>
                  <a:gd name="T3" fmla="*/ 250 h 407"/>
                  <a:gd name="T4" fmla="*/ 188 w 439"/>
                  <a:gd name="T5" fmla="*/ 0 h 407"/>
                  <a:gd name="T6" fmla="*/ 407 w 439"/>
                  <a:gd name="T7" fmla="*/ 156 h 407"/>
                  <a:gd name="T8" fmla="*/ 250 w 439"/>
                  <a:gd name="T9" fmla="*/ 406 h 407"/>
                  <a:gd name="T10" fmla="*/ 32 w 439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32" y="250"/>
                    </a:moveTo>
                    <a:lnTo>
                      <a:pt x="32" y="250"/>
                    </a:lnTo>
                    <a:cubicBezTo>
                      <a:pt x="0" y="125"/>
                      <a:pt x="63" y="31"/>
                      <a:pt x="188" y="0"/>
                    </a:cubicBezTo>
                    <a:cubicBezTo>
                      <a:pt x="282" y="0"/>
                      <a:pt x="375" y="63"/>
                      <a:pt x="407" y="156"/>
                    </a:cubicBezTo>
                    <a:cubicBezTo>
                      <a:pt x="438" y="281"/>
                      <a:pt x="344" y="375"/>
                      <a:pt x="250" y="406"/>
                    </a:cubicBezTo>
                    <a:cubicBezTo>
                      <a:pt x="157" y="406"/>
                      <a:pt x="32" y="344"/>
                      <a:pt x="32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FE690C1-F747-4AC5-B441-3E269843A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763" y="6029325"/>
                <a:ext cx="157162" cy="158750"/>
              </a:xfrm>
              <a:custGeom>
                <a:avLst/>
                <a:gdLst>
                  <a:gd name="T0" fmla="*/ 93 w 438"/>
                  <a:gd name="T1" fmla="*/ 375 h 439"/>
                  <a:gd name="T2" fmla="*/ 93 w 438"/>
                  <a:gd name="T3" fmla="*/ 375 h 439"/>
                  <a:gd name="T4" fmla="*/ 62 w 438"/>
                  <a:gd name="T5" fmla="*/ 125 h 439"/>
                  <a:gd name="T6" fmla="*/ 312 w 438"/>
                  <a:gd name="T7" fmla="*/ 63 h 439"/>
                  <a:gd name="T8" fmla="*/ 375 w 438"/>
                  <a:gd name="T9" fmla="*/ 344 h 439"/>
                  <a:gd name="T10" fmla="*/ 93 w 438"/>
                  <a:gd name="T11" fmla="*/ 37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93" y="375"/>
                    </a:moveTo>
                    <a:lnTo>
                      <a:pt x="93" y="375"/>
                    </a:lnTo>
                    <a:cubicBezTo>
                      <a:pt x="0" y="313"/>
                      <a:pt x="0" y="219"/>
                      <a:pt x="62" y="125"/>
                    </a:cubicBezTo>
                    <a:cubicBezTo>
                      <a:pt x="125" y="32"/>
                      <a:pt x="250" y="0"/>
                      <a:pt x="312" y="63"/>
                    </a:cubicBezTo>
                    <a:cubicBezTo>
                      <a:pt x="406" y="125"/>
                      <a:pt x="437" y="250"/>
                      <a:pt x="375" y="344"/>
                    </a:cubicBezTo>
                    <a:cubicBezTo>
                      <a:pt x="312" y="438"/>
                      <a:pt x="187" y="438"/>
                      <a:pt x="93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2FD7EC45-E159-4340-AAE3-F494965E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5670550"/>
                <a:ext cx="168275" cy="158750"/>
              </a:xfrm>
              <a:custGeom>
                <a:avLst/>
                <a:gdLst>
                  <a:gd name="T0" fmla="*/ 62 w 469"/>
                  <a:gd name="T1" fmla="*/ 125 h 439"/>
                  <a:gd name="T2" fmla="*/ 62 w 469"/>
                  <a:gd name="T3" fmla="*/ 125 h 439"/>
                  <a:gd name="T4" fmla="*/ 343 w 469"/>
                  <a:gd name="T5" fmla="*/ 63 h 439"/>
                  <a:gd name="T6" fmla="*/ 406 w 469"/>
                  <a:gd name="T7" fmla="*/ 344 h 439"/>
                  <a:gd name="T8" fmla="*/ 125 w 469"/>
                  <a:gd name="T9" fmla="*/ 407 h 439"/>
                  <a:gd name="T10" fmla="*/ 62 w 469"/>
                  <a:gd name="T11" fmla="*/ 12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125" y="32"/>
                      <a:pt x="250" y="0"/>
                      <a:pt x="343" y="63"/>
                    </a:cubicBezTo>
                    <a:cubicBezTo>
                      <a:pt x="437" y="125"/>
                      <a:pt x="468" y="250"/>
                      <a:pt x="406" y="344"/>
                    </a:cubicBezTo>
                    <a:cubicBezTo>
                      <a:pt x="343" y="438"/>
                      <a:pt x="218" y="438"/>
                      <a:pt x="125" y="407"/>
                    </a:cubicBezTo>
                    <a:cubicBezTo>
                      <a:pt x="31" y="344"/>
                      <a:pt x="0" y="219"/>
                      <a:pt x="62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5CA8260D-F793-4601-A03D-BA9407A8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219575"/>
                <a:ext cx="157163" cy="169863"/>
              </a:xfrm>
              <a:custGeom>
                <a:avLst/>
                <a:gdLst>
                  <a:gd name="T0" fmla="*/ 62 w 438"/>
                  <a:gd name="T1" fmla="*/ 125 h 470"/>
                  <a:gd name="T2" fmla="*/ 62 w 438"/>
                  <a:gd name="T3" fmla="*/ 125 h 470"/>
                  <a:gd name="T4" fmla="*/ 343 w 438"/>
                  <a:gd name="T5" fmla="*/ 63 h 470"/>
                  <a:gd name="T6" fmla="*/ 375 w 438"/>
                  <a:gd name="T7" fmla="*/ 344 h 470"/>
                  <a:gd name="T8" fmla="*/ 125 w 438"/>
                  <a:gd name="T9" fmla="*/ 406 h 470"/>
                  <a:gd name="T10" fmla="*/ 62 w 438"/>
                  <a:gd name="T11" fmla="*/ 12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70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125" y="31"/>
                      <a:pt x="250" y="0"/>
                      <a:pt x="343" y="63"/>
                    </a:cubicBezTo>
                    <a:cubicBezTo>
                      <a:pt x="437" y="125"/>
                      <a:pt x="437" y="250"/>
                      <a:pt x="375" y="344"/>
                    </a:cubicBezTo>
                    <a:cubicBezTo>
                      <a:pt x="312" y="438"/>
                      <a:pt x="187" y="469"/>
                      <a:pt x="125" y="406"/>
                    </a:cubicBezTo>
                    <a:cubicBezTo>
                      <a:pt x="31" y="344"/>
                      <a:pt x="0" y="219"/>
                      <a:pt x="62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B6F294BF-F1B3-4FD4-A2B9-3B758D1B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6221413"/>
                <a:ext cx="158750" cy="157162"/>
              </a:xfrm>
              <a:custGeom>
                <a:avLst/>
                <a:gdLst>
                  <a:gd name="T0" fmla="*/ 156 w 439"/>
                  <a:gd name="T1" fmla="*/ 437 h 438"/>
                  <a:gd name="T2" fmla="*/ 156 w 439"/>
                  <a:gd name="T3" fmla="*/ 437 h 438"/>
                  <a:gd name="T4" fmla="*/ 0 w 439"/>
                  <a:gd name="T5" fmla="*/ 187 h 438"/>
                  <a:gd name="T6" fmla="*/ 250 w 439"/>
                  <a:gd name="T7" fmla="*/ 31 h 438"/>
                  <a:gd name="T8" fmla="*/ 406 w 439"/>
                  <a:gd name="T9" fmla="*/ 281 h 438"/>
                  <a:gd name="T10" fmla="*/ 156 w 439"/>
                  <a:gd name="T1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156" y="437"/>
                    </a:moveTo>
                    <a:lnTo>
                      <a:pt x="156" y="437"/>
                    </a:lnTo>
                    <a:cubicBezTo>
                      <a:pt x="63" y="406"/>
                      <a:pt x="0" y="312"/>
                      <a:pt x="0" y="187"/>
                    </a:cubicBezTo>
                    <a:cubicBezTo>
                      <a:pt x="31" y="93"/>
                      <a:pt x="125" y="0"/>
                      <a:pt x="250" y="31"/>
                    </a:cubicBezTo>
                    <a:cubicBezTo>
                      <a:pt x="344" y="62"/>
                      <a:pt x="438" y="156"/>
                      <a:pt x="406" y="281"/>
                    </a:cubicBezTo>
                    <a:cubicBezTo>
                      <a:pt x="375" y="375"/>
                      <a:pt x="281" y="437"/>
                      <a:pt x="156" y="4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8C8D9DF0-C3B3-4CF6-B252-7685E534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600" y="5208588"/>
                <a:ext cx="157163" cy="146050"/>
              </a:xfrm>
              <a:custGeom>
                <a:avLst/>
                <a:gdLst>
                  <a:gd name="T0" fmla="*/ 0 w 438"/>
                  <a:gd name="T1" fmla="*/ 156 h 407"/>
                  <a:gd name="T2" fmla="*/ 0 w 438"/>
                  <a:gd name="T3" fmla="*/ 156 h 407"/>
                  <a:gd name="T4" fmla="*/ 250 w 438"/>
                  <a:gd name="T5" fmla="*/ 0 h 407"/>
                  <a:gd name="T6" fmla="*/ 405 w 438"/>
                  <a:gd name="T7" fmla="*/ 250 h 407"/>
                  <a:gd name="T8" fmla="*/ 156 w 438"/>
                  <a:gd name="T9" fmla="*/ 406 h 407"/>
                  <a:gd name="T10" fmla="*/ 0 w 438"/>
                  <a:gd name="T11" fmla="*/ 15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0" y="156"/>
                    </a:moveTo>
                    <a:lnTo>
                      <a:pt x="0" y="156"/>
                    </a:lnTo>
                    <a:cubicBezTo>
                      <a:pt x="31" y="63"/>
                      <a:pt x="125" y="0"/>
                      <a:pt x="250" y="0"/>
                    </a:cubicBezTo>
                    <a:cubicBezTo>
                      <a:pt x="343" y="31"/>
                      <a:pt x="437" y="125"/>
                      <a:pt x="405" y="250"/>
                    </a:cubicBezTo>
                    <a:cubicBezTo>
                      <a:pt x="374" y="344"/>
                      <a:pt x="281" y="406"/>
                      <a:pt x="156" y="406"/>
                    </a:cubicBezTo>
                    <a:cubicBezTo>
                      <a:pt x="63" y="375"/>
                      <a:pt x="0" y="281"/>
                      <a:pt x="0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40A1EFCC-7E55-44A3-A253-B7AE80449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4692650"/>
                <a:ext cx="158750" cy="157163"/>
              </a:xfrm>
              <a:custGeom>
                <a:avLst/>
                <a:gdLst>
                  <a:gd name="T0" fmla="*/ 32 w 439"/>
                  <a:gd name="T1" fmla="*/ 187 h 438"/>
                  <a:gd name="T2" fmla="*/ 32 w 439"/>
                  <a:gd name="T3" fmla="*/ 187 h 438"/>
                  <a:gd name="T4" fmla="*/ 250 w 439"/>
                  <a:gd name="T5" fmla="*/ 31 h 438"/>
                  <a:gd name="T6" fmla="*/ 407 w 439"/>
                  <a:gd name="T7" fmla="*/ 281 h 438"/>
                  <a:gd name="T8" fmla="*/ 188 w 439"/>
                  <a:gd name="T9" fmla="*/ 437 h 438"/>
                  <a:gd name="T10" fmla="*/ 32 w 439"/>
                  <a:gd name="T11" fmla="*/ 18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32" y="187"/>
                    </a:moveTo>
                    <a:lnTo>
                      <a:pt x="32" y="187"/>
                    </a:lnTo>
                    <a:cubicBezTo>
                      <a:pt x="32" y="93"/>
                      <a:pt x="157" y="0"/>
                      <a:pt x="250" y="31"/>
                    </a:cubicBezTo>
                    <a:cubicBezTo>
                      <a:pt x="344" y="62"/>
                      <a:pt x="438" y="156"/>
                      <a:pt x="407" y="281"/>
                    </a:cubicBezTo>
                    <a:cubicBezTo>
                      <a:pt x="375" y="375"/>
                      <a:pt x="282" y="437"/>
                      <a:pt x="188" y="437"/>
                    </a:cubicBezTo>
                    <a:cubicBezTo>
                      <a:pt x="63" y="406"/>
                      <a:pt x="0" y="312"/>
                      <a:pt x="32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464C2002-E6D8-465B-8453-384BABC3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5670550"/>
                <a:ext cx="157163" cy="158750"/>
              </a:xfrm>
              <a:custGeom>
                <a:avLst/>
                <a:gdLst>
                  <a:gd name="T0" fmla="*/ 62 w 438"/>
                  <a:gd name="T1" fmla="*/ 344 h 439"/>
                  <a:gd name="T2" fmla="*/ 62 w 438"/>
                  <a:gd name="T3" fmla="*/ 344 h 439"/>
                  <a:gd name="T4" fmla="*/ 125 w 438"/>
                  <a:gd name="T5" fmla="*/ 63 h 439"/>
                  <a:gd name="T6" fmla="*/ 375 w 438"/>
                  <a:gd name="T7" fmla="*/ 125 h 439"/>
                  <a:gd name="T8" fmla="*/ 343 w 438"/>
                  <a:gd name="T9" fmla="*/ 407 h 439"/>
                  <a:gd name="T10" fmla="*/ 62 w 438"/>
                  <a:gd name="T11" fmla="*/ 34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62" y="344"/>
                    </a:moveTo>
                    <a:lnTo>
                      <a:pt x="62" y="344"/>
                    </a:lnTo>
                    <a:cubicBezTo>
                      <a:pt x="0" y="250"/>
                      <a:pt x="31" y="125"/>
                      <a:pt x="125" y="63"/>
                    </a:cubicBezTo>
                    <a:cubicBezTo>
                      <a:pt x="187" y="0"/>
                      <a:pt x="312" y="32"/>
                      <a:pt x="375" y="125"/>
                    </a:cubicBezTo>
                    <a:cubicBezTo>
                      <a:pt x="437" y="219"/>
                      <a:pt x="437" y="344"/>
                      <a:pt x="343" y="407"/>
                    </a:cubicBezTo>
                    <a:cubicBezTo>
                      <a:pt x="250" y="438"/>
                      <a:pt x="125" y="438"/>
                      <a:pt x="62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F8B4EE8A-66B3-43F4-82C5-A4D3EC8D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625" y="6029325"/>
                <a:ext cx="168275" cy="158750"/>
              </a:xfrm>
              <a:custGeom>
                <a:avLst/>
                <a:gdLst>
                  <a:gd name="T0" fmla="*/ 125 w 469"/>
                  <a:gd name="T1" fmla="*/ 63 h 439"/>
                  <a:gd name="T2" fmla="*/ 125 w 469"/>
                  <a:gd name="T3" fmla="*/ 63 h 439"/>
                  <a:gd name="T4" fmla="*/ 406 w 469"/>
                  <a:gd name="T5" fmla="*/ 125 h 439"/>
                  <a:gd name="T6" fmla="*/ 343 w 469"/>
                  <a:gd name="T7" fmla="*/ 375 h 439"/>
                  <a:gd name="T8" fmla="*/ 62 w 469"/>
                  <a:gd name="T9" fmla="*/ 344 h 439"/>
                  <a:gd name="T10" fmla="*/ 125 w 469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125" y="63"/>
                    </a:moveTo>
                    <a:lnTo>
                      <a:pt x="125" y="63"/>
                    </a:lnTo>
                    <a:cubicBezTo>
                      <a:pt x="218" y="0"/>
                      <a:pt x="343" y="32"/>
                      <a:pt x="406" y="125"/>
                    </a:cubicBezTo>
                    <a:cubicBezTo>
                      <a:pt x="468" y="219"/>
                      <a:pt x="437" y="313"/>
                      <a:pt x="343" y="375"/>
                    </a:cubicBezTo>
                    <a:cubicBezTo>
                      <a:pt x="250" y="438"/>
                      <a:pt x="125" y="438"/>
                      <a:pt x="62" y="344"/>
                    </a:cubicBezTo>
                    <a:cubicBezTo>
                      <a:pt x="0" y="250"/>
                      <a:pt x="31" y="125"/>
                      <a:pt x="125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15FEFF56-AC13-4700-A784-9CC29CBEA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763" y="3870325"/>
                <a:ext cx="157162" cy="158750"/>
              </a:xfrm>
              <a:custGeom>
                <a:avLst/>
                <a:gdLst>
                  <a:gd name="T0" fmla="*/ 93 w 438"/>
                  <a:gd name="T1" fmla="*/ 63 h 439"/>
                  <a:gd name="T2" fmla="*/ 93 w 438"/>
                  <a:gd name="T3" fmla="*/ 63 h 439"/>
                  <a:gd name="T4" fmla="*/ 375 w 438"/>
                  <a:gd name="T5" fmla="*/ 94 h 439"/>
                  <a:gd name="T6" fmla="*/ 312 w 438"/>
                  <a:gd name="T7" fmla="*/ 375 h 439"/>
                  <a:gd name="T8" fmla="*/ 62 w 438"/>
                  <a:gd name="T9" fmla="*/ 313 h 439"/>
                  <a:gd name="T10" fmla="*/ 93 w 438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93" y="63"/>
                    </a:moveTo>
                    <a:lnTo>
                      <a:pt x="93" y="63"/>
                    </a:lnTo>
                    <a:cubicBezTo>
                      <a:pt x="187" y="0"/>
                      <a:pt x="312" y="0"/>
                      <a:pt x="375" y="94"/>
                    </a:cubicBezTo>
                    <a:cubicBezTo>
                      <a:pt x="437" y="188"/>
                      <a:pt x="406" y="313"/>
                      <a:pt x="312" y="375"/>
                    </a:cubicBezTo>
                    <a:cubicBezTo>
                      <a:pt x="250" y="438"/>
                      <a:pt x="125" y="407"/>
                      <a:pt x="62" y="313"/>
                    </a:cubicBezTo>
                    <a:cubicBezTo>
                      <a:pt x="0" y="219"/>
                      <a:pt x="0" y="94"/>
                      <a:pt x="93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AAD404AE-2349-4892-B36E-0545797E0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425" y="5973763"/>
                <a:ext cx="461963" cy="720725"/>
              </a:xfrm>
              <a:custGeom>
                <a:avLst/>
                <a:gdLst>
                  <a:gd name="T0" fmla="*/ 1219 w 1283"/>
                  <a:gd name="T1" fmla="*/ 1656 h 2001"/>
                  <a:gd name="T2" fmla="*/ 1219 w 1283"/>
                  <a:gd name="T3" fmla="*/ 1656 h 2001"/>
                  <a:gd name="T4" fmla="*/ 563 w 1283"/>
                  <a:gd name="T5" fmla="*/ 1000 h 2001"/>
                  <a:gd name="T6" fmla="*/ 1219 w 1283"/>
                  <a:gd name="T7" fmla="*/ 344 h 2001"/>
                  <a:gd name="T8" fmla="*/ 1219 w 1283"/>
                  <a:gd name="T9" fmla="*/ 63 h 2001"/>
                  <a:gd name="T10" fmla="*/ 938 w 1283"/>
                  <a:gd name="T11" fmla="*/ 63 h 2001"/>
                  <a:gd name="T12" fmla="*/ 0 w 1283"/>
                  <a:gd name="T13" fmla="*/ 1000 h 2001"/>
                  <a:gd name="T14" fmla="*/ 938 w 1283"/>
                  <a:gd name="T15" fmla="*/ 1938 h 2001"/>
                  <a:gd name="T16" fmla="*/ 1219 w 1283"/>
                  <a:gd name="T17" fmla="*/ 1938 h 2001"/>
                  <a:gd name="T18" fmla="*/ 1282 w 1283"/>
                  <a:gd name="T19" fmla="*/ 1781 h 2001"/>
                  <a:gd name="T20" fmla="*/ 1219 w 1283"/>
                  <a:gd name="T21" fmla="*/ 1656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3" h="2001">
                    <a:moveTo>
                      <a:pt x="1219" y="1656"/>
                    </a:moveTo>
                    <a:lnTo>
                      <a:pt x="1219" y="1656"/>
                    </a:lnTo>
                    <a:cubicBezTo>
                      <a:pt x="563" y="1000"/>
                      <a:pt x="563" y="1000"/>
                      <a:pt x="563" y="1000"/>
                    </a:cubicBezTo>
                    <a:cubicBezTo>
                      <a:pt x="1219" y="344"/>
                      <a:pt x="1219" y="344"/>
                      <a:pt x="1219" y="344"/>
                    </a:cubicBezTo>
                    <a:cubicBezTo>
                      <a:pt x="1282" y="250"/>
                      <a:pt x="1282" y="125"/>
                      <a:pt x="1219" y="63"/>
                    </a:cubicBezTo>
                    <a:cubicBezTo>
                      <a:pt x="1157" y="0"/>
                      <a:pt x="1032" y="0"/>
                      <a:pt x="938" y="63"/>
                    </a:cubicBezTo>
                    <a:cubicBezTo>
                      <a:pt x="0" y="1000"/>
                      <a:pt x="0" y="1000"/>
                      <a:pt x="0" y="1000"/>
                    </a:cubicBezTo>
                    <a:cubicBezTo>
                      <a:pt x="938" y="1938"/>
                      <a:pt x="938" y="1938"/>
                      <a:pt x="938" y="1938"/>
                    </a:cubicBezTo>
                    <a:cubicBezTo>
                      <a:pt x="1032" y="2000"/>
                      <a:pt x="1157" y="2000"/>
                      <a:pt x="1219" y="1938"/>
                    </a:cubicBezTo>
                    <a:cubicBezTo>
                      <a:pt x="1251" y="1875"/>
                      <a:pt x="1282" y="1844"/>
                      <a:pt x="1282" y="1781"/>
                    </a:cubicBezTo>
                    <a:cubicBezTo>
                      <a:pt x="1282" y="1719"/>
                      <a:pt x="1251" y="1688"/>
                      <a:pt x="1219" y="16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37AE1D8-367D-4710-9E39-E3B82023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6254750"/>
                <a:ext cx="146050" cy="147638"/>
              </a:xfrm>
              <a:custGeom>
                <a:avLst/>
                <a:gdLst>
                  <a:gd name="T0" fmla="*/ 187 w 407"/>
                  <a:gd name="T1" fmla="*/ 0 h 408"/>
                  <a:gd name="T2" fmla="*/ 187 w 407"/>
                  <a:gd name="T3" fmla="*/ 0 h 408"/>
                  <a:gd name="T4" fmla="*/ 406 w 407"/>
                  <a:gd name="T5" fmla="*/ 219 h 408"/>
                  <a:gd name="T6" fmla="*/ 187 w 407"/>
                  <a:gd name="T7" fmla="*/ 407 h 408"/>
                  <a:gd name="T8" fmla="*/ 0 w 407"/>
                  <a:gd name="T9" fmla="*/ 219 h 408"/>
                  <a:gd name="T10" fmla="*/ 187 w 407"/>
                  <a:gd name="T11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8">
                    <a:moveTo>
                      <a:pt x="187" y="0"/>
                    </a:moveTo>
                    <a:lnTo>
                      <a:pt x="187" y="0"/>
                    </a:lnTo>
                    <a:cubicBezTo>
                      <a:pt x="312" y="0"/>
                      <a:pt x="406" y="94"/>
                      <a:pt x="406" y="219"/>
                    </a:cubicBezTo>
                    <a:cubicBezTo>
                      <a:pt x="406" y="313"/>
                      <a:pt x="312" y="407"/>
                      <a:pt x="187" y="407"/>
                    </a:cubicBezTo>
                    <a:cubicBezTo>
                      <a:pt x="93" y="407"/>
                      <a:pt x="0" y="313"/>
                      <a:pt x="0" y="219"/>
                    </a:cubicBezTo>
                    <a:cubicBezTo>
                      <a:pt x="0" y="94"/>
                      <a:pt x="93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4389C7E8-B89A-4CFE-A319-3B088421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3657600"/>
                <a:ext cx="146050" cy="146050"/>
              </a:xfrm>
              <a:custGeom>
                <a:avLst/>
                <a:gdLst>
                  <a:gd name="T0" fmla="*/ 187 w 407"/>
                  <a:gd name="T1" fmla="*/ 0 h 407"/>
                  <a:gd name="T2" fmla="*/ 187 w 407"/>
                  <a:gd name="T3" fmla="*/ 0 h 407"/>
                  <a:gd name="T4" fmla="*/ 406 w 407"/>
                  <a:gd name="T5" fmla="*/ 187 h 407"/>
                  <a:gd name="T6" fmla="*/ 187 w 407"/>
                  <a:gd name="T7" fmla="*/ 406 h 407"/>
                  <a:gd name="T8" fmla="*/ 0 w 407"/>
                  <a:gd name="T9" fmla="*/ 187 h 407"/>
                  <a:gd name="T10" fmla="*/ 187 w 407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187" y="0"/>
                    </a:moveTo>
                    <a:lnTo>
                      <a:pt x="187" y="0"/>
                    </a:lnTo>
                    <a:cubicBezTo>
                      <a:pt x="312" y="0"/>
                      <a:pt x="406" y="93"/>
                      <a:pt x="406" y="187"/>
                    </a:cubicBezTo>
                    <a:cubicBezTo>
                      <a:pt x="406" y="312"/>
                      <a:pt x="312" y="406"/>
                      <a:pt x="187" y="406"/>
                    </a:cubicBezTo>
                    <a:cubicBezTo>
                      <a:pt x="93" y="406"/>
                      <a:pt x="0" y="312"/>
                      <a:pt x="0" y="187"/>
                    </a:cubicBezTo>
                    <a:cubicBezTo>
                      <a:pt x="0" y="93"/>
                      <a:pt x="93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74B7BA11-56D2-4568-9B82-214ABFA3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5" y="4962525"/>
                <a:ext cx="146050" cy="134938"/>
              </a:xfrm>
              <a:custGeom>
                <a:avLst/>
                <a:gdLst>
                  <a:gd name="T0" fmla="*/ 406 w 407"/>
                  <a:gd name="T1" fmla="*/ 187 h 375"/>
                  <a:gd name="T2" fmla="*/ 406 w 407"/>
                  <a:gd name="T3" fmla="*/ 187 h 375"/>
                  <a:gd name="T4" fmla="*/ 187 w 407"/>
                  <a:gd name="T5" fmla="*/ 374 h 375"/>
                  <a:gd name="T6" fmla="*/ 0 w 407"/>
                  <a:gd name="T7" fmla="*/ 187 h 375"/>
                  <a:gd name="T8" fmla="*/ 187 w 407"/>
                  <a:gd name="T9" fmla="*/ 0 h 375"/>
                  <a:gd name="T10" fmla="*/ 406 w 407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375">
                    <a:moveTo>
                      <a:pt x="406" y="187"/>
                    </a:moveTo>
                    <a:lnTo>
                      <a:pt x="406" y="187"/>
                    </a:lnTo>
                    <a:cubicBezTo>
                      <a:pt x="406" y="311"/>
                      <a:pt x="312" y="374"/>
                      <a:pt x="187" y="374"/>
                    </a:cubicBezTo>
                    <a:cubicBezTo>
                      <a:pt x="93" y="374"/>
                      <a:pt x="0" y="311"/>
                      <a:pt x="0" y="187"/>
                    </a:cubicBezTo>
                    <a:cubicBezTo>
                      <a:pt x="0" y="93"/>
                      <a:pt x="93" y="0"/>
                      <a:pt x="187" y="0"/>
                    </a:cubicBezTo>
                    <a:cubicBezTo>
                      <a:pt x="312" y="0"/>
                      <a:pt x="406" y="93"/>
                      <a:pt x="406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05AEF284-A6A0-43EB-B54A-CB2695D89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2975" y="4027488"/>
                <a:ext cx="157163" cy="157162"/>
              </a:xfrm>
              <a:custGeom>
                <a:avLst/>
                <a:gdLst>
                  <a:gd name="T0" fmla="*/ 375 w 438"/>
                  <a:gd name="T1" fmla="*/ 93 h 438"/>
                  <a:gd name="T2" fmla="*/ 375 w 438"/>
                  <a:gd name="T3" fmla="*/ 93 h 438"/>
                  <a:gd name="T4" fmla="*/ 375 w 438"/>
                  <a:gd name="T5" fmla="*/ 375 h 438"/>
                  <a:gd name="T6" fmla="*/ 94 w 438"/>
                  <a:gd name="T7" fmla="*/ 375 h 438"/>
                  <a:gd name="T8" fmla="*/ 94 w 438"/>
                  <a:gd name="T9" fmla="*/ 93 h 438"/>
                  <a:gd name="T10" fmla="*/ 375 w 438"/>
                  <a:gd name="T11" fmla="*/ 9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375" y="93"/>
                    </a:moveTo>
                    <a:lnTo>
                      <a:pt x="375" y="93"/>
                    </a:lnTo>
                    <a:cubicBezTo>
                      <a:pt x="437" y="156"/>
                      <a:pt x="437" y="281"/>
                      <a:pt x="375" y="375"/>
                    </a:cubicBezTo>
                    <a:cubicBezTo>
                      <a:pt x="281" y="437"/>
                      <a:pt x="156" y="437"/>
                      <a:pt x="94" y="375"/>
                    </a:cubicBezTo>
                    <a:cubicBezTo>
                      <a:pt x="0" y="281"/>
                      <a:pt x="0" y="156"/>
                      <a:pt x="94" y="93"/>
                    </a:cubicBezTo>
                    <a:cubicBezTo>
                      <a:pt x="156" y="0"/>
                      <a:pt x="281" y="0"/>
                      <a:pt x="375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8B8D6944-F5A9-40D1-8910-9CA1C622B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413" y="4027488"/>
                <a:ext cx="158750" cy="157162"/>
              </a:xfrm>
              <a:custGeom>
                <a:avLst/>
                <a:gdLst>
                  <a:gd name="T0" fmla="*/ 344 w 439"/>
                  <a:gd name="T1" fmla="*/ 375 h 438"/>
                  <a:gd name="T2" fmla="*/ 344 w 439"/>
                  <a:gd name="T3" fmla="*/ 375 h 438"/>
                  <a:gd name="T4" fmla="*/ 63 w 439"/>
                  <a:gd name="T5" fmla="*/ 375 h 438"/>
                  <a:gd name="T6" fmla="*/ 63 w 439"/>
                  <a:gd name="T7" fmla="*/ 93 h 438"/>
                  <a:gd name="T8" fmla="*/ 344 w 439"/>
                  <a:gd name="T9" fmla="*/ 93 h 438"/>
                  <a:gd name="T10" fmla="*/ 344 w 439"/>
                  <a:gd name="T11" fmla="*/ 375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344" y="375"/>
                    </a:moveTo>
                    <a:lnTo>
                      <a:pt x="344" y="375"/>
                    </a:lnTo>
                    <a:cubicBezTo>
                      <a:pt x="281" y="437"/>
                      <a:pt x="156" y="437"/>
                      <a:pt x="63" y="375"/>
                    </a:cubicBezTo>
                    <a:cubicBezTo>
                      <a:pt x="0" y="281"/>
                      <a:pt x="0" y="156"/>
                      <a:pt x="63" y="93"/>
                    </a:cubicBezTo>
                    <a:cubicBezTo>
                      <a:pt x="156" y="0"/>
                      <a:pt x="281" y="0"/>
                      <a:pt x="344" y="93"/>
                    </a:cubicBezTo>
                    <a:cubicBezTo>
                      <a:pt x="438" y="156"/>
                      <a:pt x="438" y="281"/>
                      <a:pt x="344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369A5FB5-B629-4DB7-AB0E-0A85D814B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2975" y="5872163"/>
                <a:ext cx="157163" cy="157162"/>
              </a:xfrm>
              <a:custGeom>
                <a:avLst/>
                <a:gdLst>
                  <a:gd name="T0" fmla="*/ 375 w 438"/>
                  <a:gd name="T1" fmla="*/ 344 h 438"/>
                  <a:gd name="T2" fmla="*/ 375 w 438"/>
                  <a:gd name="T3" fmla="*/ 344 h 438"/>
                  <a:gd name="T4" fmla="*/ 94 w 438"/>
                  <a:gd name="T5" fmla="*/ 344 h 438"/>
                  <a:gd name="T6" fmla="*/ 94 w 438"/>
                  <a:gd name="T7" fmla="*/ 62 h 438"/>
                  <a:gd name="T8" fmla="*/ 375 w 438"/>
                  <a:gd name="T9" fmla="*/ 62 h 438"/>
                  <a:gd name="T10" fmla="*/ 375 w 438"/>
                  <a:gd name="T11" fmla="*/ 34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375" y="344"/>
                    </a:moveTo>
                    <a:lnTo>
                      <a:pt x="375" y="344"/>
                    </a:lnTo>
                    <a:cubicBezTo>
                      <a:pt x="281" y="437"/>
                      <a:pt x="156" y="437"/>
                      <a:pt x="94" y="344"/>
                    </a:cubicBezTo>
                    <a:cubicBezTo>
                      <a:pt x="0" y="281"/>
                      <a:pt x="0" y="156"/>
                      <a:pt x="94" y="62"/>
                    </a:cubicBezTo>
                    <a:cubicBezTo>
                      <a:pt x="156" y="0"/>
                      <a:pt x="281" y="0"/>
                      <a:pt x="375" y="62"/>
                    </a:cubicBezTo>
                    <a:cubicBezTo>
                      <a:pt x="437" y="156"/>
                      <a:pt x="437" y="281"/>
                      <a:pt x="37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3E8B7D98-4459-429A-BBC9-A10FD4008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7050" y="3746500"/>
                <a:ext cx="157163" cy="168275"/>
              </a:xfrm>
              <a:custGeom>
                <a:avLst/>
                <a:gdLst>
                  <a:gd name="T0" fmla="*/ 281 w 438"/>
                  <a:gd name="T1" fmla="*/ 31 h 469"/>
                  <a:gd name="T2" fmla="*/ 281 w 438"/>
                  <a:gd name="T3" fmla="*/ 31 h 469"/>
                  <a:gd name="T4" fmla="*/ 406 w 438"/>
                  <a:gd name="T5" fmla="*/ 312 h 469"/>
                  <a:gd name="T6" fmla="*/ 125 w 438"/>
                  <a:gd name="T7" fmla="*/ 406 h 469"/>
                  <a:gd name="T8" fmla="*/ 31 w 438"/>
                  <a:gd name="T9" fmla="*/ 156 h 469"/>
                  <a:gd name="T10" fmla="*/ 281 w 438"/>
                  <a:gd name="T11" fmla="*/ 3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69">
                    <a:moveTo>
                      <a:pt x="281" y="31"/>
                    </a:moveTo>
                    <a:lnTo>
                      <a:pt x="281" y="31"/>
                    </a:lnTo>
                    <a:cubicBezTo>
                      <a:pt x="375" y="93"/>
                      <a:pt x="437" y="187"/>
                      <a:pt x="406" y="312"/>
                    </a:cubicBezTo>
                    <a:cubicBezTo>
                      <a:pt x="343" y="406"/>
                      <a:pt x="250" y="468"/>
                      <a:pt x="125" y="406"/>
                    </a:cubicBezTo>
                    <a:cubicBezTo>
                      <a:pt x="31" y="375"/>
                      <a:pt x="0" y="250"/>
                      <a:pt x="31" y="156"/>
                    </a:cubicBezTo>
                    <a:cubicBezTo>
                      <a:pt x="62" y="62"/>
                      <a:pt x="187" y="0"/>
                      <a:pt x="28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276D102D-D6B6-49D9-9395-815C562E7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313" y="4456113"/>
                <a:ext cx="168275" cy="158750"/>
              </a:xfrm>
              <a:custGeom>
                <a:avLst/>
                <a:gdLst>
                  <a:gd name="T0" fmla="*/ 437 w 469"/>
                  <a:gd name="T1" fmla="*/ 282 h 439"/>
                  <a:gd name="T2" fmla="*/ 437 w 469"/>
                  <a:gd name="T3" fmla="*/ 282 h 439"/>
                  <a:gd name="T4" fmla="*/ 156 w 469"/>
                  <a:gd name="T5" fmla="*/ 407 h 439"/>
                  <a:gd name="T6" fmla="*/ 62 w 469"/>
                  <a:gd name="T7" fmla="*/ 125 h 439"/>
                  <a:gd name="T8" fmla="*/ 312 w 469"/>
                  <a:gd name="T9" fmla="*/ 32 h 439"/>
                  <a:gd name="T10" fmla="*/ 437 w 469"/>
                  <a:gd name="T11" fmla="*/ 28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437" y="282"/>
                    </a:moveTo>
                    <a:lnTo>
                      <a:pt x="437" y="282"/>
                    </a:lnTo>
                    <a:cubicBezTo>
                      <a:pt x="375" y="407"/>
                      <a:pt x="250" y="438"/>
                      <a:pt x="156" y="407"/>
                    </a:cubicBezTo>
                    <a:cubicBezTo>
                      <a:pt x="62" y="344"/>
                      <a:pt x="0" y="250"/>
                      <a:pt x="62" y="125"/>
                    </a:cubicBezTo>
                    <a:cubicBezTo>
                      <a:pt x="93" y="32"/>
                      <a:pt x="218" y="0"/>
                      <a:pt x="312" y="32"/>
                    </a:cubicBezTo>
                    <a:cubicBezTo>
                      <a:pt x="406" y="63"/>
                      <a:pt x="468" y="188"/>
                      <a:pt x="437" y="2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B4C61BBD-F7C7-4510-8F57-6167A465E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445125"/>
                <a:ext cx="169862" cy="169863"/>
              </a:xfrm>
              <a:custGeom>
                <a:avLst/>
                <a:gdLst>
                  <a:gd name="T0" fmla="*/ 406 w 470"/>
                  <a:gd name="T1" fmla="*/ 313 h 470"/>
                  <a:gd name="T2" fmla="*/ 406 w 470"/>
                  <a:gd name="T3" fmla="*/ 313 h 470"/>
                  <a:gd name="T4" fmla="*/ 156 w 470"/>
                  <a:gd name="T5" fmla="*/ 407 h 470"/>
                  <a:gd name="T6" fmla="*/ 31 w 470"/>
                  <a:gd name="T7" fmla="*/ 157 h 470"/>
                  <a:gd name="T8" fmla="*/ 313 w 470"/>
                  <a:gd name="T9" fmla="*/ 32 h 470"/>
                  <a:gd name="T10" fmla="*/ 406 w 470"/>
                  <a:gd name="T11" fmla="*/ 31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406" y="313"/>
                    </a:moveTo>
                    <a:lnTo>
                      <a:pt x="406" y="313"/>
                    </a:lnTo>
                    <a:cubicBezTo>
                      <a:pt x="375" y="407"/>
                      <a:pt x="250" y="469"/>
                      <a:pt x="156" y="407"/>
                    </a:cubicBezTo>
                    <a:cubicBezTo>
                      <a:pt x="63" y="375"/>
                      <a:pt x="0" y="250"/>
                      <a:pt x="31" y="157"/>
                    </a:cubicBezTo>
                    <a:cubicBezTo>
                      <a:pt x="94" y="63"/>
                      <a:pt x="219" y="0"/>
                      <a:pt x="313" y="32"/>
                    </a:cubicBezTo>
                    <a:cubicBezTo>
                      <a:pt x="406" y="94"/>
                      <a:pt x="469" y="219"/>
                      <a:pt x="406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B52B8D34-7486-4096-9A0B-0D69689A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4456113"/>
                <a:ext cx="169862" cy="158750"/>
              </a:xfrm>
              <a:custGeom>
                <a:avLst/>
                <a:gdLst>
                  <a:gd name="T0" fmla="*/ 406 w 470"/>
                  <a:gd name="T1" fmla="*/ 125 h 439"/>
                  <a:gd name="T2" fmla="*/ 406 w 470"/>
                  <a:gd name="T3" fmla="*/ 125 h 439"/>
                  <a:gd name="T4" fmla="*/ 313 w 470"/>
                  <a:gd name="T5" fmla="*/ 407 h 439"/>
                  <a:gd name="T6" fmla="*/ 31 w 470"/>
                  <a:gd name="T7" fmla="*/ 282 h 439"/>
                  <a:gd name="T8" fmla="*/ 156 w 470"/>
                  <a:gd name="T9" fmla="*/ 32 h 439"/>
                  <a:gd name="T10" fmla="*/ 406 w 470"/>
                  <a:gd name="T11" fmla="*/ 12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6" y="125"/>
                    </a:moveTo>
                    <a:lnTo>
                      <a:pt x="406" y="125"/>
                    </a:lnTo>
                    <a:cubicBezTo>
                      <a:pt x="469" y="250"/>
                      <a:pt x="406" y="344"/>
                      <a:pt x="313" y="407"/>
                    </a:cubicBezTo>
                    <a:cubicBezTo>
                      <a:pt x="219" y="438"/>
                      <a:pt x="94" y="407"/>
                      <a:pt x="31" y="282"/>
                    </a:cubicBezTo>
                    <a:cubicBezTo>
                      <a:pt x="0" y="188"/>
                      <a:pt x="63" y="63"/>
                      <a:pt x="156" y="32"/>
                    </a:cubicBezTo>
                    <a:cubicBezTo>
                      <a:pt x="250" y="0"/>
                      <a:pt x="375" y="32"/>
                      <a:pt x="406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50B96C52-BA11-46C6-B93E-114276A46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3746500"/>
                <a:ext cx="158750" cy="168275"/>
              </a:xfrm>
              <a:custGeom>
                <a:avLst/>
                <a:gdLst>
                  <a:gd name="T0" fmla="*/ 313 w 439"/>
                  <a:gd name="T1" fmla="*/ 406 h 469"/>
                  <a:gd name="T2" fmla="*/ 313 w 439"/>
                  <a:gd name="T3" fmla="*/ 406 h 469"/>
                  <a:gd name="T4" fmla="*/ 32 w 439"/>
                  <a:gd name="T5" fmla="*/ 312 h 469"/>
                  <a:gd name="T6" fmla="*/ 157 w 439"/>
                  <a:gd name="T7" fmla="*/ 31 h 469"/>
                  <a:gd name="T8" fmla="*/ 406 w 439"/>
                  <a:gd name="T9" fmla="*/ 156 h 469"/>
                  <a:gd name="T10" fmla="*/ 313 w 439"/>
                  <a:gd name="T11" fmla="*/ 406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9">
                    <a:moveTo>
                      <a:pt x="313" y="406"/>
                    </a:moveTo>
                    <a:lnTo>
                      <a:pt x="313" y="406"/>
                    </a:lnTo>
                    <a:cubicBezTo>
                      <a:pt x="188" y="468"/>
                      <a:pt x="94" y="406"/>
                      <a:pt x="32" y="312"/>
                    </a:cubicBezTo>
                    <a:cubicBezTo>
                      <a:pt x="0" y="187"/>
                      <a:pt x="63" y="93"/>
                      <a:pt x="157" y="31"/>
                    </a:cubicBezTo>
                    <a:cubicBezTo>
                      <a:pt x="250" y="0"/>
                      <a:pt x="375" y="62"/>
                      <a:pt x="406" y="156"/>
                    </a:cubicBezTo>
                    <a:cubicBezTo>
                      <a:pt x="438" y="250"/>
                      <a:pt x="406" y="375"/>
                      <a:pt x="313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CF734680-37A4-4560-9ABA-9FA292D06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7050" y="6153150"/>
                <a:ext cx="157163" cy="158750"/>
              </a:xfrm>
              <a:custGeom>
                <a:avLst/>
                <a:gdLst>
                  <a:gd name="T0" fmla="*/ 281 w 438"/>
                  <a:gd name="T1" fmla="*/ 406 h 439"/>
                  <a:gd name="T2" fmla="*/ 281 w 438"/>
                  <a:gd name="T3" fmla="*/ 406 h 439"/>
                  <a:gd name="T4" fmla="*/ 31 w 438"/>
                  <a:gd name="T5" fmla="*/ 281 h 439"/>
                  <a:gd name="T6" fmla="*/ 125 w 438"/>
                  <a:gd name="T7" fmla="*/ 31 h 439"/>
                  <a:gd name="T8" fmla="*/ 406 w 438"/>
                  <a:gd name="T9" fmla="*/ 156 h 439"/>
                  <a:gd name="T10" fmla="*/ 281 w 438"/>
                  <a:gd name="T11" fmla="*/ 40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281" y="406"/>
                    </a:moveTo>
                    <a:lnTo>
                      <a:pt x="281" y="406"/>
                    </a:lnTo>
                    <a:cubicBezTo>
                      <a:pt x="187" y="438"/>
                      <a:pt x="62" y="406"/>
                      <a:pt x="31" y="281"/>
                    </a:cubicBezTo>
                    <a:cubicBezTo>
                      <a:pt x="0" y="188"/>
                      <a:pt x="31" y="63"/>
                      <a:pt x="125" y="31"/>
                    </a:cubicBezTo>
                    <a:cubicBezTo>
                      <a:pt x="250" y="0"/>
                      <a:pt x="343" y="31"/>
                      <a:pt x="406" y="156"/>
                    </a:cubicBezTo>
                    <a:cubicBezTo>
                      <a:pt x="437" y="250"/>
                      <a:pt x="375" y="344"/>
                      <a:pt x="281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8" name="Freeform 40">
                <a:extLst>
                  <a:ext uri="{FF2B5EF4-FFF2-40B4-BE49-F238E27FC236}">
                    <a16:creationId xmlns:a16="http://schemas.microsoft.com/office/drawing/2014/main" id="{0D083EA8-D9C1-4F76-B77A-1BB62B34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6232525"/>
                <a:ext cx="158750" cy="146050"/>
              </a:xfrm>
              <a:custGeom>
                <a:avLst/>
                <a:gdLst>
                  <a:gd name="T0" fmla="*/ 188 w 439"/>
                  <a:gd name="T1" fmla="*/ 0 h 407"/>
                  <a:gd name="T2" fmla="*/ 188 w 439"/>
                  <a:gd name="T3" fmla="*/ 0 h 407"/>
                  <a:gd name="T4" fmla="*/ 406 w 439"/>
                  <a:gd name="T5" fmla="*/ 156 h 407"/>
                  <a:gd name="T6" fmla="*/ 250 w 439"/>
                  <a:gd name="T7" fmla="*/ 406 h 407"/>
                  <a:gd name="T8" fmla="*/ 31 w 439"/>
                  <a:gd name="T9" fmla="*/ 250 h 407"/>
                  <a:gd name="T10" fmla="*/ 188 w 439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188" y="0"/>
                    </a:moveTo>
                    <a:lnTo>
                      <a:pt x="188" y="0"/>
                    </a:lnTo>
                    <a:cubicBezTo>
                      <a:pt x="281" y="0"/>
                      <a:pt x="406" y="62"/>
                      <a:pt x="406" y="156"/>
                    </a:cubicBezTo>
                    <a:cubicBezTo>
                      <a:pt x="438" y="281"/>
                      <a:pt x="375" y="375"/>
                      <a:pt x="250" y="406"/>
                    </a:cubicBezTo>
                    <a:cubicBezTo>
                      <a:pt x="156" y="406"/>
                      <a:pt x="31" y="344"/>
                      <a:pt x="31" y="250"/>
                    </a:cubicBezTo>
                    <a:cubicBezTo>
                      <a:pt x="0" y="125"/>
                      <a:pt x="63" y="31"/>
                      <a:pt x="18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9" name="Freeform 41">
                <a:extLst>
                  <a:ext uri="{FF2B5EF4-FFF2-40B4-BE49-F238E27FC236}">
                    <a16:creationId xmlns:a16="http://schemas.microsoft.com/office/drawing/2014/main" id="{E84DC011-AF42-4010-9748-5F0EF93D8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2988" y="3679825"/>
                <a:ext cx="157162" cy="158750"/>
              </a:xfrm>
              <a:custGeom>
                <a:avLst/>
                <a:gdLst>
                  <a:gd name="T0" fmla="*/ 187 w 438"/>
                  <a:gd name="T1" fmla="*/ 0 h 439"/>
                  <a:gd name="T2" fmla="*/ 187 w 438"/>
                  <a:gd name="T3" fmla="*/ 0 h 439"/>
                  <a:gd name="T4" fmla="*/ 406 w 438"/>
                  <a:gd name="T5" fmla="*/ 156 h 439"/>
                  <a:gd name="T6" fmla="*/ 250 w 438"/>
                  <a:gd name="T7" fmla="*/ 406 h 439"/>
                  <a:gd name="T8" fmla="*/ 31 w 438"/>
                  <a:gd name="T9" fmla="*/ 250 h 439"/>
                  <a:gd name="T10" fmla="*/ 187 w 43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187" y="0"/>
                    </a:moveTo>
                    <a:lnTo>
                      <a:pt x="187" y="0"/>
                    </a:lnTo>
                    <a:cubicBezTo>
                      <a:pt x="281" y="0"/>
                      <a:pt x="375" y="63"/>
                      <a:pt x="406" y="156"/>
                    </a:cubicBezTo>
                    <a:cubicBezTo>
                      <a:pt x="437" y="281"/>
                      <a:pt x="375" y="375"/>
                      <a:pt x="250" y="406"/>
                    </a:cubicBezTo>
                    <a:cubicBezTo>
                      <a:pt x="156" y="438"/>
                      <a:pt x="31" y="344"/>
                      <a:pt x="31" y="250"/>
                    </a:cubicBezTo>
                    <a:cubicBezTo>
                      <a:pt x="0" y="125"/>
                      <a:pt x="62" y="31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0" name="Freeform 42">
                <a:extLst>
                  <a:ext uri="{FF2B5EF4-FFF2-40B4-BE49-F238E27FC236}">
                    <a16:creationId xmlns:a16="http://schemas.microsoft.com/office/drawing/2014/main" id="{583CA53B-9F53-406A-8F69-2AB0B3187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338" y="4703763"/>
                <a:ext cx="157162" cy="146050"/>
              </a:xfrm>
              <a:custGeom>
                <a:avLst/>
                <a:gdLst>
                  <a:gd name="T0" fmla="*/ 406 w 438"/>
                  <a:gd name="T1" fmla="*/ 156 h 407"/>
                  <a:gd name="T2" fmla="*/ 406 w 438"/>
                  <a:gd name="T3" fmla="*/ 156 h 407"/>
                  <a:gd name="T4" fmla="*/ 250 w 438"/>
                  <a:gd name="T5" fmla="*/ 406 h 407"/>
                  <a:gd name="T6" fmla="*/ 31 w 438"/>
                  <a:gd name="T7" fmla="*/ 250 h 407"/>
                  <a:gd name="T8" fmla="*/ 187 w 438"/>
                  <a:gd name="T9" fmla="*/ 0 h 407"/>
                  <a:gd name="T10" fmla="*/ 406 w 438"/>
                  <a:gd name="T11" fmla="*/ 15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406" y="156"/>
                    </a:moveTo>
                    <a:lnTo>
                      <a:pt x="406" y="156"/>
                    </a:lnTo>
                    <a:cubicBezTo>
                      <a:pt x="437" y="281"/>
                      <a:pt x="375" y="375"/>
                      <a:pt x="250" y="406"/>
                    </a:cubicBezTo>
                    <a:cubicBezTo>
                      <a:pt x="156" y="406"/>
                      <a:pt x="31" y="344"/>
                      <a:pt x="31" y="250"/>
                    </a:cubicBezTo>
                    <a:cubicBezTo>
                      <a:pt x="0" y="125"/>
                      <a:pt x="62" y="31"/>
                      <a:pt x="187" y="0"/>
                    </a:cubicBezTo>
                    <a:cubicBezTo>
                      <a:pt x="281" y="0"/>
                      <a:pt x="375" y="62"/>
                      <a:pt x="40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1" name="Freeform 43">
                <a:extLst>
                  <a:ext uri="{FF2B5EF4-FFF2-40B4-BE49-F238E27FC236}">
                    <a16:creationId xmlns:a16="http://schemas.microsoft.com/office/drawing/2014/main" id="{3B790B82-3EE4-47A3-910D-8B04CB58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363" y="3870325"/>
                <a:ext cx="169862" cy="158750"/>
              </a:xfrm>
              <a:custGeom>
                <a:avLst/>
                <a:gdLst>
                  <a:gd name="T0" fmla="*/ 344 w 470"/>
                  <a:gd name="T1" fmla="*/ 63 h 439"/>
                  <a:gd name="T2" fmla="*/ 344 w 470"/>
                  <a:gd name="T3" fmla="*/ 63 h 439"/>
                  <a:gd name="T4" fmla="*/ 407 w 470"/>
                  <a:gd name="T5" fmla="*/ 313 h 439"/>
                  <a:gd name="T6" fmla="*/ 125 w 470"/>
                  <a:gd name="T7" fmla="*/ 375 h 439"/>
                  <a:gd name="T8" fmla="*/ 63 w 470"/>
                  <a:gd name="T9" fmla="*/ 94 h 439"/>
                  <a:gd name="T10" fmla="*/ 344 w 470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344" y="63"/>
                    </a:moveTo>
                    <a:lnTo>
                      <a:pt x="344" y="63"/>
                    </a:lnTo>
                    <a:cubicBezTo>
                      <a:pt x="438" y="125"/>
                      <a:pt x="469" y="250"/>
                      <a:pt x="407" y="313"/>
                    </a:cubicBezTo>
                    <a:cubicBezTo>
                      <a:pt x="344" y="407"/>
                      <a:pt x="219" y="438"/>
                      <a:pt x="125" y="375"/>
                    </a:cubicBezTo>
                    <a:cubicBezTo>
                      <a:pt x="32" y="313"/>
                      <a:pt x="0" y="188"/>
                      <a:pt x="63" y="94"/>
                    </a:cubicBezTo>
                    <a:cubicBezTo>
                      <a:pt x="125" y="0"/>
                      <a:pt x="250" y="0"/>
                      <a:pt x="344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2" name="Freeform 44">
                <a:extLst>
                  <a:ext uri="{FF2B5EF4-FFF2-40B4-BE49-F238E27FC236}">
                    <a16:creationId xmlns:a16="http://schemas.microsoft.com/office/drawing/2014/main" id="{C93C4ECB-1A4F-4261-A545-3A04CD237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138" y="4230688"/>
                <a:ext cx="169862" cy="158750"/>
              </a:xfrm>
              <a:custGeom>
                <a:avLst/>
                <a:gdLst>
                  <a:gd name="T0" fmla="*/ 407 w 470"/>
                  <a:gd name="T1" fmla="*/ 313 h 439"/>
                  <a:gd name="T2" fmla="*/ 407 w 470"/>
                  <a:gd name="T3" fmla="*/ 313 h 439"/>
                  <a:gd name="T4" fmla="*/ 125 w 470"/>
                  <a:gd name="T5" fmla="*/ 375 h 439"/>
                  <a:gd name="T6" fmla="*/ 63 w 470"/>
                  <a:gd name="T7" fmla="*/ 94 h 439"/>
                  <a:gd name="T8" fmla="*/ 344 w 470"/>
                  <a:gd name="T9" fmla="*/ 63 h 439"/>
                  <a:gd name="T10" fmla="*/ 407 w 470"/>
                  <a:gd name="T11" fmla="*/ 31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7" y="313"/>
                    </a:moveTo>
                    <a:lnTo>
                      <a:pt x="407" y="313"/>
                    </a:lnTo>
                    <a:cubicBezTo>
                      <a:pt x="344" y="407"/>
                      <a:pt x="219" y="438"/>
                      <a:pt x="125" y="375"/>
                    </a:cubicBezTo>
                    <a:cubicBezTo>
                      <a:pt x="32" y="313"/>
                      <a:pt x="0" y="188"/>
                      <a:pt x="63" y="94"/>
                    </a:cubicBezTo>
                    <a:cubicBezTo>
                      <a:pt x="125" y="0"/>
                      <a:pt x="250" y="0"/>
                      <a:pt x="344" y="63"/>
                    </a:cubicBezTo>
                    <a:cubicBezTo>
                      <a:pt x="438" y="125"/>
                      <a:pt x="469" y="219"/>
                      <a:pt x="407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3" name="Freeform 45">
                <a:extLst>
                  <a:ext uri="{FF2B5EF4-FFF2-40B4-BE49-F238E27FC236}">
                    <a16:creationId xmlns:a16="http://schemas.microsoft.com/office/drawing/2014/main" id="{462EA11C-5CFD-4F58-9E54-58ACCA46E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0138" y="5670550"/>
                <a:ext cx="169862" cy="169863"/>
              </a:xfrm>
              <a:custGeom>
                <a:avLst/>
                <a:gdLst>
                  <a:gd name="T0" fmla="*/ 407 w 470"/>
                  <a:gd name="T1" fmla="*/ 344 h 470"/>
                  <a:gd name="T2" fmla="*/ 407 w 470"/>
                  <a:gd name="T3" fmla="*/ 344 h 470"/>
                  <a:gd name="T4" fmla="*/ 125 w 470"/>
                  <a:gd name="T5" fmla="*/ 407 h 470"/>
                  <a:gd name="T6" fmla="*/ 63 w 470"/>
                  <a:gd name="T7" fmla="*/ 125 h 470"/>
                  <a:gd name="T8" fmla="*/ 344 w 470"/>
                  <a:gd name="T9" fmla="*/ 63 h 470"/>
                  <a:gd name="T10" fmla="*/ 407 w 470"/>
                  <a:gd name="T11" fmla="*/ 34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407" y="344"/>
                    </a:moveTo>
                    <a:lnTo>
                      <a:pt x="407" y="344"/>
                    </a:lnTo>
                    <a:cubicBezTo>
                      <a:pt x="344" y="438"/>
                      <a:pt x="219" y="469"/>
                      <a:pt x="125" y="407"/>
                    </a:cubicBezTo>
                    <a:cubicBezTo>
                      <a:pt x="32" y="344"/>
                      <a:pt x="0" y="219"/>
                      <a:pt x="63" y="125"/>
                    </a:cubicBezTo>
                    <a:cubicBezTo>
                      <a:pt x="125" y="32"/>
                      <a:pt x="250" y="0"/>
                      <a:pt x="344" y="63"/>
                    </a:cubicBezTo>
                    <a:cubicBezTo>
                      <a:pt x="438" y="125"/>
                      <a:pt x="469" y="250"/>
                      <a:pt x="407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4" name="Freeform 46">
                <a:extLst>
                  <a:ext uri="{FF2B5EF4-FFF2-40B4-BE49-F238E27FC236}">
                    <a16:creationId xmlns:a16="http://schemas.microsoft.com/office/drawing/2014/main" id="{98E7DD9A-5952-43E4-9D2B-99DD91DCB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3679825"/>
                <a:ext cx="158750" cy="158750"/>
              </a:xfrm>
              <a:custGeom>
                <a:avLst/>
                <a:gdLst>
                  <a:gd name="T0" fmla="*/ 250 w 439"/>
                  <a:gd name="T1" fmla="*/ 0 h 439"/>
                  <a:gd name="T2" fmla="*/ 250 w 439"/>
                  <a:gd name="T3" fmla="*/ 0 h 439"/>
                  <a:gd name="T4" fmla="*/ 406 w 439"/>
                  <a:gd name="T5" fmla="*/ 250 h 439"/>
                  <a:gd name="T6" fmla="*/ 188 w 439"/>
                  <a:gd name="T7" fmla="*/ 406 h 439"/>
                  <a:gd name="T8" fmla="*/ 31 w 439"/>
                  <a:gd name="T9" fmla="*/ 156 h 439"/>
                  <a:gd name="T10" fmla="*/ 250 w 439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250" y="0"/>
                    </a:moveTo>
                    <a:lnTo>
                      <a:pt x="250" y="0"/>
                    </a:lnTo>
                    <a:cubicBezTo>
                      <a:pt x="375" y="31"/>
                      <a:pt x="438" y="125"/>
                      <a:pt x="406" y="250"/>
                    </a:cubicBezTo>
                    <a:cubicBezTo>
                      <a:pt x="406" y="344"/>
                      <a:pt x="281" y="438"/>
                      <a:pt x="188" y="406"/>
                    </a:cubicBezTo>
                    <a:cubicBezTo>
                      <a:pt x="63" y="375"/>
                      <a:pt x="0" y="281"/>
                      <a:pt x="31" y="156"/>
                    </a:cubicBezTo>
                    <a:cubicBezTo>
                      <a:pt x="31" y="63"/>
                      <a:pt x="156" y="0"/>
                      <a:pt x="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5" name="Freeform 47">
                <a:extLst>
                  <a:ext uri="{FF2B5EF4-FFF2-40B4-BE49-F238E27FC236}">
                    <a16:creationId xmlns:a16="http://schemas.microsoft.com/office/drawing/2014/main" id="{3998237A-74B3-44AF-B59A-FCC41AB2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638" y="4703763"/>
                <a:ext cx="157162" cy="146050"/>
              </a:xfrm>
              <a:custGeom>
                <a:avLst/>
                <a:gdLst>
                  <a:gd name="T0" fmla="*/ 405 w 438"/>
                  <a:gd name="T1" fmla="*/ 250 h 407"/>
                  <a:gd name="T2" fmla="*/ 405 w 438"/>
                  <a:gd name="T3" fmla="*/ 250 h 407"/>
                  <a:gd name="T4" fmla="*/ 187 w 438"/>
                  <a:gd name="T5" fmla="*/ 406 h 407"/>
                  <a:gd name="T6" fmla="*/ 31 w 438"/>
                  <a:gd name="T7" fmla="*/ 156 h 407"/>
                  <a:gd name="T8" fmla="*/ 249 w 438"/>
                  <a:gd name="T9" fmla="*/ 0 h 407"/>
                  <a:gd name="T10" fmla="*/ 405 w 438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405" y="250"/>
                    </a:moveTo>
                    <a:lnTo>
                      <a:pt x="405" y="250"/>
                    </a:lnTo>
                    <a:cubicBezTo>
                      <a:pt x="405" y="344"/>
                      <a:pt x="280" y="406"/>
                      <a:pt x="187" y="406"/>
                    </a:cubicBezTo>
                    <a:cubicBezTo>
                      <a:pt x="63" y="375"/>
                      <a:pt x="0" y="281"/>
                      <a:pt x="31" y="156"/>
                    </a:cubicBezTo>
                    <a:cubicBezTo>
                      <a:pt x="63" y="62"/>
                      <a:pt x="156" y="0"/>
                      <a:pt x="249" y="0"/>
                    </a:cubicBezTo>
                    <a:cubicBezTo>
                      <a:pt x="374" y="31"/>
                      <a:pt x="437" y="125"/>
                      <a:pt x="405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6" name="Freeform 48">
                <a:extLst>
                  <a:ext uri="{FF2B5EF4-FFF2-40B4-BE49-F238E27FC236}">
                    <a16:creationId xmlns:a16="http://schemas.microsoft.com/office/drawing/2014/main" id="{7F0FD469-C06B-417F-9058-5FAE36022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338" y="5208588"/>
                <a:ext cx="157162" cy="158750"/>
              </a:xfrm>
              <a:custGeom>
                <a:avLst/>
                <a:gdLst>
                  <a:gd name="T0" fmla="*/ 406 w 438"/>
                  <a:gd name="T1" fmla="*/ 250 h 439"/>
                  <a:gd name="T2" fmla="*/ 406 w 438"/>
                  <a:gd name="T3" fmla="*/ 250 h 439"/>
                  <a:gd name="T4" fmla="*/ 187 w 438"/>
                  <a:gd name="T5" fmla="*/ 406 h 439"/>
                  <a:gd name="T6" fmla="*/ 31 w 438"/>
                  <a:gd name="T7" fmla="*/ 156 h 439"/>
                  <a:gd name="T8" fmla="*/ 250 w 438"/>
                  <a:gd name="T9" fmla="*/ 0 h 439"/>
                  <a:gd name="T10" fmla="*/ 406 w 438"/>
                  <a:gd name="T11" fmla="*/ 25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406" y="250"/>
                    </a:moveTo>
                    <a:lnTo>
                      <a:pt x="406" y="250"/>
                    </a:lnTo>
                    <a:cubicBezTo>
                      <a:pt x="375" y="344"/>
                      <a:pt x="281" y="438"/>
                      <a:pt x="187" y="406"/>
                    </a:cubicBezTo>
                    <a:cubicBezTo>
                      <a:pt x="62" y="375"/>
                      <a:pt x="0" y="281"/>
                      <a:pt x="31" y="156"/>
                    </a:cubicBezTo>
                    <a:cubicBezTo>
                      <a:pt x="31" y="63"/>
                      <a:pt x="156" y="0"/>
                      <a:pt x="250" y="0"/>
                    </a:cubicBezTo>
                    <a:cubicBezTo>
                      <a:pt x="375" y="31"/>
                      <a:pt x="437" y="125"/>
                      <a:pt x="406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7" name="Freeform 49">
                <a:extLst>
                  <a:ext uri="{FF2B5EF4-FFF2-40B4-BE49-F238E27FC236}">
                    <a16:creationId xmlns:a16="http://schemas.microsoft.com/office/drawing/2014/main" id="{7D0D16B9-ADFA-4649-870F-E66D8DE9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0138" y="4230688"/>
                <a:ext cx="169862" cy="158750"/>
              </a:xfrm>
              <a:custGeom>
                <a:avLst/>
                <a:gdLst>
                  <a:gd name="T0" fmla="*/ 407 w 470"/>
                  <a:gd name="T1" fmla="*/ 94 h 439"/>
                  <a:gd name="T2" fmla="*/ 407 w 470"/>
                  <a:gd name="T3" fmla="*/ 94 h 439"/>
                  <a:gd name="T4" fmla="*/ 344 w 470"/>
                  <a:gd name="T5" fmla="*/ 375 h 439"/>
                  <a:gd name="T6" fmla="*/ 63 w 470"/>
                  <a:gd name="T7" fmla="*/ 313 h 439"/>
                  <a:gd name="T8" fmla="*/ 125 w 470"/>
                  <a:gd name="T9" fmla="*/ 63 h 439"/>
                  <a:gd name="T10" fmla="*/ 407 w 470"/>
                  <a:gd name="T11" fmla="*/ 9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7" y="94"/>
                    </a:moveTo>
                    <a:lnTo>
                      <a:pt x="407" y="94"/>
                    </a:lnTo>
                    <a:cubicBezTo>
                      <a:pt x="469" y="188"/>
                      <a:pt x="438" y="313"/>
                      <a:pt x="344" y="375"/>
                    </a:cubicBezTo>
                    <a:cubicBezTo>
                      <a:pt x="250" y="438"/>
                      <a:pt x="125" y="407"/>
                      <a:pt x="63" y="313"/>
                    </a:cubicBezTo>
                    <a:cubicBezTo>
                      <a:pt x="0" y="219"/>
                      <a:pt x="32" y="125"/>
                      <a:pt x="125" y="63"/>
                    </a:cubicBezTo>
                    <a:cubicBezTo>
                      <a:pt x="219" y="0"/>
                      <a:pt x="344" y="0"/>
                      <a:pt x="407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id="{287A0343-A53F-4132-BD06-F1D87DF12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00" y="3870325"/>
                <a:ext cx="158750" cy="158750"/>
              </a:xfrm>
              <a:custGeom>
                <a:avLst/>
                <a:gdLst>
                  <a:gd name="T0" fmla="*/ 344 w 439"/>
                  <a:gd name="T1" fmla="*/ 375 h 439"/>
                  <a:gd name="T2" fmla="*/ 344 w 439"/>
                  <a:gd name="T3" fmla="*/ 375 h 439"/>
                  <a:gd name="T4" fmla="*/ 63 w 439"/>
                  <a:gd name="T5" fmla="*/ 313 h 439"/>
                  <a:gd name="T6" fmla="*/ 125 w 439"/>
                  <a:gd name="T7" fmla="*/ 63 h 439"/>
                  <a:gd name="T8" fmla="*/ 407 w 439"/>
                  <a:gd name="T9" fmla="*/ 94 h 439"/>
                  <a:gd name="T10" fmla="*/ 344 w 439"/>
                  <a:gd name="T11" fmla="*/ 37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344" y="375"/>
                    </a:moveTo>
                    <a:lnTo>
                      <a:pt x="344" y="375"/>
                    </a:lnTo>
                    <a:cubicBezTo>
                      <a:pt x="250" y="438"/>
                      <a:pt x="125" y="407"/>
                      <a:pt x="63" y="313"/>
                    </a:cubicBezTo>
                    <a:cubicBezTo>
                      <a:pt x="0" y="250"/>
                      <a:pt x="32" y="125"/>
                      <a:pt x="125" y="63"/>
                    </a:cubicBezTo>
                    <a:cubicBezTo>
                      <a:pt x="219" y="0"/>
                      <a:pt x="344" y="0"/>
                      <a:pt x="407" y="94"/>
                    </a:cubicBezTo>
                    <a:cubicBezTo>
                      <a:pt x="438" y="188"/>
                      <a:pt x="438" y="313"/>
                      <a:pt x="344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id="{65710481-2B10-4A99-B3BD-64952206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363" y="6029325"/>
                <a:ext cx="169862" cy="169863"/>
              </a:xfrm>
              <a:custGeom>
                <a:avLst/>
                <a:gdLst>
                  <a:gd name="T0" fmla="*/ 344 w 470"/>
                  <a:gd name="T1" fmla="*/ 407 h 470"/>
                  <a:gd name="T2" fmla="*/ 344 w 470"/>
                  <a:gd name="T3" fmla="*/ 407 h 470"/>
                  <a:gd name="T4" fmla="*/ 63 w 470"/>
                  <a:gd name="T5" fmla="*/ 344 h 470"/>
                  <a:gd name="T6" fmla="*/ 125 w 470"/>
                  <a:gd name="T7" fmla="*/ 63 h 470"/>
                  <a:gd name="T8" fmla="*/ 407 w 470"/>
                  <a:gd name="T9" fmla="*/ 125 h 470"/>
                  <a:gd name="T10" fmla="*/ 344 w 470"/>
                  <a:gd name="T11" fmla="*/ 407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344" y="407"/>
                    </a:moveTo>
                    <a:lnTo>
                      <a:pt x="344" y="407"/>
                    </a:lnTo>
                    <a:cubicBezTo>
                      <a:pt x="250" y="469"/>
                      <a:pt x="125" y="438"/>
                      <a:pt x="63" y="344"/>
                    </a:cubicBezTo>
                    <a:cubicBezTo>
                      <a:pt x="0" y="250"/>
                      <a:pt x="32" y="125"/>
                      <a:pt x="125" y="63"/>
                    </a:cubicBezTo>
                    <a:cubicBezTo>
                      <a:pt x="219" y="0"/>
                      <a:pt x="344" y="32"/>
                      <a:pt x="407" y="125"/>
                    </a:cubicBezTo>
                    <a:cubicBezTo>
                      <a:pt x="469" y="219"/>
                      <a:pt x="438" y="344"/>
                      <a:pt x="344" y="40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D2B93CF-3B7A-4671-BB06-C2D54FB5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07877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888" y="4866009"/>
              <a:ext cx="1835696" cy="1233961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702C0D9D-260C-4A12-BBF5-04162A9B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469" y="5330154"/>
              <a:ext cx="761665" cy="910428"/>
            </a:xfrm>
            <a:prstGeom prst="rect">
              <a:avLst/>
            </a:prstGeom>
          </p:spPr>
        </p:pic>
      </p:grpSp>
      <p:pic>
        <p:nvPicPr>
          <p:cNvPr id="77" name="Рисунок 76" descr="Угловые стрелки">
            <a:extLst>
              <a:ext uri="{FF2B5EF4-FFF2-40B4-BE49-F238E27FC236}">
                <a16:creationId xmlns:a16="http://schemas.microsoft.com/office/drawing/2014/main" id="{89538B1D-5BC4-4741-A496-3C2DF5DD9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661756" y="5741588"/>
            <a:ext cx="432000" cy="43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1C7DF5E-1FA2-4BC4-8F86-49D27012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007" y="288001"/>
            <a:ext cx="5607986" cy="404696"/>
          </a:xfrm>
        </p:spPr>
        <p:txBody>
          <a:bodyPr/>
          <a:lstStyle/>
          <a:p>
            <a:r>
              <a:rPr lang="en-GB" altLang="ru-RU" dirty="0" err="1"/>
              <a:t>Принципы</a:t>
            </a:r>
            <a:r>
              <a:rPr lang="en-GB" altLang="ru-RU" dirty="0"/>
              <a:t> </a:t>
            </a:r>
            <a:r>
              <a:rPr lang="en-GB" altLang="ru-RU" dirty="0" err="1"/>
              <a:t>уголовного</a:t>
            </a:r>
            <a:r>
              <a:rPr lang="en-GB" altLang="ru-RU" dirty="0"/>
              <a:t> </a:t>
            </a:r>
            <a:r>
              <a:rPr lang="en-GB" altLang="ru-RU" dirty="0" err="1"/>
              <a:t>права</a:t>
            </a: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128BDA-0FF5-4A57-A475-261C195B3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2D7AE6-48E7-4756-8448-DDF04838FC2B}"/>
              </a:ext>
            </a:extLst>
          </p:cNvPr>
          <p:cNvSpPr/>
          <p:nvPr/>
        </p:nvSpPr>
        <p:spPr>
          <a:xfrm>
            <a:off x="354558" y="1448105"/>
            <a:ext cx="720000" cy="720000"/>
          </a:xfrm>
          <a:prstGeom prst="ellipse">
            <a:avLst/>
          </a:prstGeom>
          <a:solidFill>
            <a:srgbClr val="078777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/>
              <a:t>3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C32FD92-2C8C-4911-BD7C-2BFA5971EBBF}"/>
              </a:ext>
            </a:extLst>
          </p:cNvPr>
          <p:cNvGrpSpPr/>
          <p:nvPr/>
        </p:nvGrpSpPr>
        <p:grpSpPr>
          <a:xfrm>
            <a:off x="1141050" y="1069961"/>
            <a:ext cx="7452000" cy="3766129"/>
            <a:chOff x="1846170" y="836712"/>
            <a:chExt cx="6749639" cy="4413327"/>
          </a:xfrm>
        </p:grpSpPr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id="{839E6EF6-B894-4A96-A277-D648B5C781B7}"/>
                </a:ext>
              </a:extLst>
            </p:cNvPr>
            <p:cNvSpPr/>
            <p:nvPr/>
          </p:nvSpPr>
          <p:spPr>
            <a:xfrm flipH="1">
              <a:off x="1846170" y="836712"/>
              <a:ext cx="6749639" cy="1764000"/>
            </a:xfrm>
            <a:prstGeom prst="homePlate">
              <a:avLst>
                <a:gd name="adj" fmla="val 28335"/>
              </a:avLst>
            </a:prstGeom>
            <a:solidFill>
              <a:schemeClr val="bg1"/>
            </a:solidFill>
            <a:ln w="57150">
              <a:gradFill flip="none" rotWithShape="1">
                <a:gsLst>
                  <a:gs pos="51000">
                    <a:schemeClr val="accent1">
                      <a:lumMod val="0"/>
                      <a:lumOff val="100000"/>
                    </a:schemeClr>
                  </a:gs>
                  <a:gs pos="57000">
                    <a:srgbClr val="078777"/>
                  </a:gs>
                  <a:gs pos="100000">
                    <a:srgbClr val="078777"/>
                  </a:gs>
                </a:gsLst>
                <a:lin ang="17100000" scaled="0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0000" tIns="180000" rIns="180000" bIns="180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144000" eaLnBrk="1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78877"/>
                </a:buClr>
              </a:pPr>
              <a:r>
                <a:rPr lang="ru-RU" sz="2000" b="1" dirty="0"/>
                <a:t>ПРИНЦИП ВИНЫ (ст. 5). </a:t>
              </a:r>
              <a:r>
                <a:rPr lang="ru-RU" sz="2000" dirty="0"/>
                <a:t>Лицо подлежит уголовной ответственности только за те действия (бездействие), в отношении которых установлена его вина. </a:t>
              </a:r>
              <a:br>
                <a:rPr lang="ru-RU" sz="2000" dirty="0"/>
              </a:br>
              <a:r>
                <a:rPr lang="ru-RU" i="1" dirty="0"/>
                <a:t>(Формы вины см. Лекцию №1 и главу 5 УК РФ).</a:t>
              </a:r>
            </a:p>
          </p:txBody>
        </p:sp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1F969206-87C4-40F5-8346-17FF1D788462}"/>
                </a:ext>
              </a:extLst>
            </p:cNvPr>
            <p:cNvSpPr/>
            <p:nvPr/>
          </p:nvSpPr>
          <p:spPr>
            <a:xfrm flipH="1">
              <a:off x="1846170" y="2761036"/>
              <a:ext cx="6749639" cy="2489003"/>
            </a:xfrm>
            <a:prstGeom prst="homePlate">
              <a:avLst>
                <a:gd name="adj" fmla="val 21279"/>
              </a:avLst>
            </a:prstGeom>
            <a:solidFill>
              <a:schemeClr val="bg1"/>
            </a:solidFill>
            <a:ln w="57150">
              <a:gradFill flip="none" rotWithShape="1">
                <a:gsLst>
                  <a:gs pos="51000">
                    <a:schemeClr val="accent1">
                      <a:lumMod val="0"/>
                      <a:lumOff val="100000"/>
                    </a:schemeClr>
                  </a:gs>
                  <a:gs pos="57000">
                    <a:srgbClr val="078777"/>
                  </a:gs>
                  <a:gs pos="100000">
                    <a:srgbClr val="078777"/>
                  </a:gs>
                </a:gsLst>
                <a:lin ang="4140000" scaled="0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0000" tIns="180000" rIns="180000" bIns="180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144000" algn="just"/>
              <a:r>
                <a:rPr lang="en-GB" altLang="ru-RU" sz="2000" b="1" dirty="0">
                  <a:cs typeface="Times New Roman" panose="02020603050405020304" pitchFamily="18" charset="0"/>
                </a:rPr>
                <a:t>ПРИНЦИП СПРАВЕДЛИВОСТИ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(ст. 6).</a:t>
              </a:r>
              <a:r>
                <a:rPr lang="en-GB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Наказание и иные меры уголовно-правового характера, применяемые к лицу, совершившему преступление, должны соответствовать характеру и степени общественной опасности преступления, обстоятельствам его совершения и личности виновного; кроме того, никто не может нести уголовную ответственность дважды за одно и то же преступление</a:t>
              </a:r>
              <a:endParaRPr lang="ru-RU" altLang="ru-RU" sz="2000" dirty="0"/>
            </a:p>
          </p:txBody>
        </p: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id="{5D04BF31-6F95-42B2-AE6B-60A392DE66C9}"/>
              </a:ext>
            </a:extLst>
          </p:cNvPr>
          <p:cNvSpPr/>
          <p:nvPr/>
        </p:nvSpPr>
        <p:spPr>
          <a:xfrm>
            <a:off x="349110" y="3357072"/>
            <a:ext cx="720000" cy="720000"/>
          </a:xfrm>
          <a:prstGeom prst="ellipse">
            <a:avLst/>
          </a:prstGeom>
          <a:solidFill>
            <a:srgbClr val="078777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/>
              <a:t>4</a:t>
            </a:r>
          </a:p>
        </p:txBody>
      </p:sp>
      <p:grpSp>
        <p:nvGrpSpPr>
          <p:cNvPr id="75" name="Группа 74"/>
          <p:cNvGrpSpPr>
            <a:grpSpLocks noChangeAspect="1"/>
          </p:cNvGrpSpPr>
          <p:nvPr/>
        </p:nvGrpSpPr>
        <p:grpSpPr>
          <a:xfrm>
            <a:off x="1515383" y="4888929"/>
            <a:ext cx="6497878" cy="1589184"/>
            <a:chOff x="609369" y="4866009"/>
            <a:chExt cx="6986967" cy="17088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6DAEBD6-A02C-4710-B071-5863CD580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9" y="4999608"/>
              <a:ext cx="1583270" cy="1354839"/>
            </a:xfrm>
            <a:prstGeom prst="rect">
              <a:avLst/>
            </a:prstGeom>
          </p:spPr>
        </p:pic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CD24B920-257A-4050-B9D2-63058F9742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772006" y="5030296"/>
              <a:ext cx="4824330" cy="1544513"/>
              <a:chOff x="1208088" y="3363913"/>
              <a:chExt cx="5354637" cy="3330575"/>
            </a:xfrm>
            <a:solidFill>
              <a:srgbClr val="078777"/>
            </a:solidFill>
          </p:grpSpPr>
          <p:sp>
            <p:nvSpPr>
              <p:cNvPr id="19" name="Freeform 1">
                <a:extLst>
                  <a:ext uri="{FF2B5EF4-FFF2-40B4-BE49-F238E27FC236}">
                    <a16:creationId xmlns:a16="http://schemas.microsoft.com/office/drawing/2014/main" id="{B3A6B7C2-4571-4FBB-BE4D-E81BBAD9B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88" y="3363913"/>
                <a:ext cx="461962" cy="731837"/>
              </a:xfrm>
              <a:custGeom>
                <a:avLst/>
                <a:gdLst>
                  <a:gd name="T0" fmla="*/ 93 w 1282"/>
                  <a:gd name="T1" fmla="*/ 344 h 2032"/>
                  <a:gd name="T2" fmla="*/ 93 w 1282"/>
                  <a:gd name="T3" fmla="*/ 344 h 2032"/>
                  <a:gd name="T4" fmla="*/ 750 w 1282"/>
                  <a:gd name="T5" fmla="*/ 1000 h 2032"/>
                  <a:gd name="T6" fmla="*/ 93 w 1282"/>
                  <a:gd name="T7" fmla="*/ 1656 h 2032"/>
                  <a:gd name="T8" fmla="*/ 93 w 1282"/>
                  <a:gd name="T9" fmla="*/ 1937 h 2032"/>
                  <a:gd name="T10" fmla="*/ 375 w 1282"/>
                  <a:gd name="T11" fmla="*/ 1937 h 2032"/>
                  <a:gd name="T12" fmla="*/ 1281 w 1282"/>
                  <a:gd name="T13" fmla="*/ 1000 h 2032"/>
                  <a:gd name="T14" fmla="*/ 375 w 1282"/>
                  <a:gd name="T15" fmla="*/ 94 h 2032"/>
                  <a:gd name="T16" fmla="*/ 93 w 1282"/>
                  <a:gd name="T17" fmla="*/ 94 h 2032"/>
                  <a:gd name="T18" fmla="*/ 31 w 1282"/>
                  <a:gd name="T19" fmla="*/ 219 h 2032"/>
                  <a:gd name="T20" fmla="*/ 93 w 1282"/>
                  <a:gd name="T21" fmla="*/ 344 h 2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2" h="2032">
                    <a:moveTo>
                      <a:pt x="93" y="344"/>
                    </a:moveTo>
                    <a:lnTo>
                      <a:pt x="93" y="344"/>
                    </a:lnTo>
                    <a:cubicBezTo>
                      <a:pt x="750" y="1000"/>
                      <a:pt x="750" y="1000"/>
                      <a:pt x="750" y="1000"/>
                    </a:cubicBezTo>
                    <a:cubicBezTo>
                      <a:pt x="93" y="1656"/>
                      <a:pt x="93" y="1656"/>
                      <a:pt x="93" y="1656"/>
                    </a:cubicBezTo>
                    <a:cubicBezTo>
                      <a:pt x="0" y="1750"/>
                      <a:pt x="0" y="1875"/>
                      <a:pt x="93" y="1937"/>
                    </a:cubicBezTo>
                    <a:cubicBezTo>
                      <a:pt x="156" y="2031"/>
                      <a:pt x="281" y="2031"/>
                      <a:pt x="375" y="1937"/>
                    </a:cubicBezTo>
                    <a:cubicBezTo>
                      <a:pt x="1281" y="1000"/>
                      <a:pt x="1281" y="1000"/>
                      <a:pt x="1281" y="1000"/>
                    </a:cubicBezTo>
                    <a:cubicBezTo>
                      <a:pt x="375" y="94"/>
                      <a:pt x="375" y="94"/>
                      <a:pt x="375" y="94"/>
                    </a:cubicBezTo>
                    <a:cubicBezTo>
                      <a:pt x="281" y="0"/>
                      <a:pt x="156" y="0"/>
                      <a:pt x="93" y="94"/>
                    </a:cubicBezTo>
                    <a:cubicBezTo>
                      <a:pt x="62" y="125"/>
                      <a:pt x="31" y="156"/>
                      <a:pt x="31" y="219"/>
                    </a:cubicBezTo>
                    <a:cubicBezTo>
                      <a:pt x="31" y="281"/>
                      <a:pt x="62" y="313"/>
                      <a:pt x="93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60BA69D1-2F83-4F93-A749-4A73D840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657600"/>
                <a:ext cx="146050" cy="146050"/>
              </a:xfrm>
              <a:custGeom>
                <a:avLst/>
                <a:gdLst>
                  <a:gd name="T0" fmla="*/ 187 w 407"/>
                  <a:gd name="T1" fmla="*/ 406 h 407"/>
                  <a:gd name="T2" fmla="*/ 187 w 407"/>
                  <a:gd name="T3" fmla="*/ 406 h 407"/>
                  <a:gd name="T4" fmla="*/ 0 w 407"/>
                  <a:gd name="T5" fmla="*/ 187 h 407"/>
                  <a:gd name="T6" fmla="*/ 187 w 407"/>
                  <a:gd name="T7" fmla="*/ 0 h 407"/>
                  <a:gd name="T8" fmla="*/ 406 w 407"/>
                  <a:gd name="T9" fmla="*/ 187 h 407"/>
                  <a:gd name="T10" fmla="*/ 187 w 407"/>
                  <a:gd name="T11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187" y="406"/>
                    </a:moveTo>
                    <a:lnTo>
                      <a:pt x="187" y="406"/>
                    </a:lnTo>
                    <a:cubicBezTo>
                      <a:pt x="94" y="406"/>
                      <a:pt x="0" y="312"/>
                      <a:pt x="0" y="187"/>
                    </a:cubicBezTo>
                    <a:cubicBezTo>
                      <a:pt x="0" y="93"/>
                      <a:pt x="94" y="0"/>
                      <a:pt x="187" y="0"/>
                    </a:cubicBezTo>
                    <a:cubicBezTo>
                      <a:pt x="312" y="0"/>
                      <a:pt x="406" y="93"/>
                      <a:pt x="406" y="187"/>
                    </a:cubicBezTo>
                    <a:cubicBezTo>
                      <a:pt x="406" y="312"/>
                      <a:pt x="312" y="406"/>
                      <a:pt x="187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DD94F724-5532-4058-B2B8-BB70EA514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6254750"/>
                <a:ext cx="146050" cy="147638"/>
              </a:xfrm>
              <a:custGeom>
                <a:avLst/>
                <a:gdLst>
                  <a:gd name="T0" fmla="*/ 187 w 407"/>
                  <a:gd name="T1" fmla="*/ 407 h 408"/>
                  <a:gd name="T2" fmla="*/ 187 w 407"/>
                  <a:gd name="T3" fmla="*/ 407 h 408"/>
                  <a:gd name="T4" fmla="*/ 0 w 407"/>
                  <a:gd name="T5" fmla="*/ 219 h 408"/>
                  <a:gd name="T6" fmla="*/ 187 w 407"/>
                  <a:gd name="T7" fmla="*/ 0 h 408"/>
                  <a:gd name="T8" fmla="*/ 406 w 407"/>
                  <a:gd name="T9" fmla="*/ 219 h 408"/>
                  <a:gd name="T10" fmla="*/ 187 w 407"/>
                  <a:gd name="T11" fmla="*/ 407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8">
                    <a:moveTo>
                      <a:pt x="187" y="407"/>
                    </a:moveTo>
                    <a:lnTo>
                      <a:pt x="187" y="407"/>
                    </a:lnTo>
                    <a:cubicBezTo>
                      <a:pt x="94" y="407"/>
                      <a:pt x="0" y="313"/>
                      <a:pt x="0" y="219"/>
                    </a:cubicBezTo>
                    <a:cubicBezTo>
                      <a:pt x="0" y="94"/>
                      <a:pt x="94" y="0"/>
                      <a:pt x="187" y="0"/>
                    </a:cubicBezTo>
                    <a:cubicBezTo>
                      <a:pt x="312" y="0"/>
                      <a:pt x="406" y="94"/>
                      <a:pt x="406" y="219"/>
                    </a:cubicBezTo>
                    <a:cubicBezTo>
                      <a:pt x="406" y="313"/>
                      <a:pt x="312" y="407"/>
                      <a:pt x="187" y="40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EEA16CF-D310-4912-A4AB-A552C541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413" y="4962525"/>
                <a:ext cx="146050" cy="134938"/>
              </a:xfrm>
              <a:custGeom>
                <a:avLst/>
                <a:gdLst>
                  <a:gd name="T0" fmla="*/ 0 w 406"/>
                  <a:gd name="T1" fmla="*/ 187 h 375"/>
                  <a:gd name="T2" fmla="*/ 0 w 406"/>
                  <a:gd name="T3" fmla="*/ 187 h 375"/>
                  <a:gd name="T4" fmla="*/ 218 w 406"/>
                  <a:gd name="T5" fmla="*/ 0 h 375"/>
                  <a:gd name="T6" fmla="*/ 405 w 406"/>
                  <a:gd name="T7" fmla="*/ 187 h 375"/>
                  <a:gd name="T8" fmla="*/ 218 w 406"/>
                  <a:gd name="T9" fmla="*/ 374 h 375"/>
                  <a:gd name="T10" fmla="*/ 0 w 406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375">
                    <a:moveTo>
                      <a:pt x="0" y="187"/>
                    </a:moveTo>
                    <a:lnTo>
                      <a:pt x="0" y="187"/>
                    </a:lnTo>
                    <a:cubicBezTo>
                      <a:pt x="0" y="62"/>
                      <a:pt x="93" y="0"/>
                      <a:pt x="218" y="0"/>
                    </a:cubicBezTo>
                    <a:cubicBezTo>
                      <a:pt x="311" y="0"/>
                      <a:pt x="405" y="62"/>
                      <a:pt x="405" y="187"/>
                    </a:cubicBezTo>
                    <a:cubicBezTo>
                      <a:pt x="405" y="280"/>
                      <a:pt x="311" y="374"/>
                      <a:pt x="218" y="374"/>
                    </a:cubicBezTo>
                    <a:cubicBezTo>
                      <a:pt x="93" y="374"/>
                      <a:pt x="0" y="280"/>
                      <a:pt x="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938DA9DD-E8FA-47EC-9996-D2231709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088" y="4962525"/>
                <a:ext cx="146050" cy="134938"/>
              </a:xfrm>
              <a:custGeom>
                <a:avLst/>
                <a:gdLst>
                  <a:gd name="T0" fmla="*/ 0 w 407"/>
                  <a:gd name="T1" fmla="*/ 187 h 375"/>
                  <a:gd name="T2" fmla="*/ 0 w 407"/>
                  <a:gd name="T3" fmla="*/ 187 h 375"/>
                  <a:gd name="T4" fmla="*/ 219 w 407"/>
                  <a:gd name="T5" fmla="*/ 0 h 375"/>
                  <a:gd name="T6" fmla="*/ 406 w 407"/>
                  <a:gd name="T7" fmla="*/ 187 h 375"/>
                  <a:gd name="T8" fmla="*/ 219 w 407"/>
                  <a:gd name="T9" fmla="*/ 374 h 375"/>
                  <a:gd name="T10" fmla="*/ 0 w 407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375">
                    <a:moveTo>
                      <a:pt x="0" y="187"/>
                    </a:moveTo>
                    <a:lnTo>
                      <a:pt x="0" y="187"/>
                    </a:lnTo>
                    <a:cubicBezTo>
                      <a:pt x="0" y="62"/>
                      <a:pt x="94" y="0"/>
                      <a:pt x="219" y="0"/>
                    </a:cubicBezTo>
                    <a:cubicBezTo>
                      <a:pt x="312" y="0"/>
                      <a:pt x="406" y="62"/>
                      <a:pt x="406" y="187"/>
                    </a:cubicBezTo>
                    <a:cubicBezTo>
                      <a:pt x="406" y="280"/>
                      <a:pt x="312" y="374"/>
                      <a:pt x="219" y="374"/>
                    </a:cubicBezTo>
                    <a:cubicBezTo>
                      <a:pt x="94" y="374"/>
                      <a:pt x="0" y="280"/>
                      <a:pt x="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5A824300-E33D-449A-A05D-714C209A6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5872163"/>
                <a:ext cx="158750" cy="157162"/>
              </a:xfrm>
              <a:custGeom>
                <a:avLst/>
                <a:gdLst>
                  <a:gd name="T0" fmla="*/ 94 w 439"/>
                  <a:gd name="T1" fmla="*/ 344 h 438"/>
                  <a:gd name="T2" fmla="*/ 94 w 439"/>
                  <a:gd name="T3" fmla="*/ 344 h 438"/>
                  <a:gd name="T4" fmla="*/ 94 w 439"/>
                  <a:gd name="T5" fmla="*/ 62 h 438"/>
                  <a:gd name="T6" fmla="*/ 375 w 439"/>
                  <a:gd name="T7" fmla="*/ 62 h 438"/>
                  <a:gd name="T8" fmla="*/ 375 w 439"/>
                  <a:gd name="T9" fmla="*/ 344 h 438"/>
                  <a:gd name="T10" fmla="*/ 94 w 439"/>
                  <a:gd name="T11" fmla="*/ 34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94" y="344"/>
                    </a:moveTo>
                    <a:lnTo>
                      <a:pt x="94" y="344"/>
                    </a:lnTo>
                    <a:cubicBezTo>
                      <a:pt x="0" y="281"/>
                      <a:pt x="0" y="156"/>
                      <a:pt x="94" y="62"/>
                    </a:cubicBezTo>
                    <a:cubicBezTo>
                      <a:pt x="156" y="0"/>
                      <a:pt x="281" y="0"/>
                      <a:pt x="375" y="62"/>
                    </a:cubicBezTo>
                    <a:cubicBezTo>
                      <a:pt x="438" y="156"/>
                      <a:pt x="438" y="281"/>
                      <a:pt x="375" y="344"/>
                    </a:cubicBezTo>
                    <a:cubicBezTo>
                      <a:pt x="281" y="437"/>
                      <a:pt x="156" y="437"/>
                      <a:pt x="94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C2B6EB1D-4CB1-4068-8948-ED4C6E88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5" y="5872163"/>
                <a:ext cx="158750" cy="157162"/>
              </a:xfrm>
              <a:custGeom>
                <a:avLst/>
                <a:gdLst>
                  <a:gd name="T0" fmla="*/ 63 w 439"/>
                  <a:gd name="T1" fmla="*/ 62 h 438"/>
                  <a:gd name="T2" fmla="*/ 63 w 439"/>
                  <a:gd name="T3" fmla="*/ 62 h 438"/>
                  <a:gd name="T4" fmla="*/ 344 w 439"/>
                  <a:gd name="T5" fmla="*/ 62 h 438"/>
                  <a:gd name="T6" fmla="*/ 344 w 439"/>
                  <a:gd name="T7" fmla="*/ 344 h 438"/>
                  <a:gd name="T8" fmla="*/ 63 w 439"/>
                  <a:gd name="T9" fmla="*/ 344 h 438"/>
                  <a:gd name="T10" fmla="*/ 63 w 439"/>
                  <a:gd name="T11" fmla="*/ 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63" y="62"/>
                    </a:moveTo>
                    <a:lnTo>
                      <a:pt x="63" y="62"/>
                    </a:lnTo>
                    <a:cubicBezTo>
                      <a:pt x="156" y="0"/>
                      <a:pt x="281" y="0"/>
                      <a:pt x="344" y="62"/>
                    </a:cubicBezTo>
                    <a:cubicBezTo>
                      <a:pt x="438" y="156"/>
                      <a:pt x="438" y="281"/>
                      <a:pt x="344" y="344"/>
                    </a:cubicBezTo>
                    <a:cubicBezTo>
                      <a:pt x="281" y="437"/>
                      <a:pt x="156" y="437"/>
                      <a:pt x="63" y="344"/>
                    </a:cubicBezTo>
                    <a:cubicBezTo>
                      <a:pt x="0" y="281"/>
                      <a:pt x="0" y="156"/>
                      <a:pt x="63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00B27984-F29F-432E-8149-E7634D5F3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4027488"/>
                <a:ext cx="158750" cy="157162"/>
              </a:xfrm>
              <a:custGeom>
                <a:avLst/>
                <a:gdLst>
                  <a:gd name="T0" fmla="*/ 94 w 439"/>
                  <a:gd name="T1" fmla="*/ 93 h 438"/>
                  <a:gd name="T2" fmla="*/ 94 w 439"/>
                  <a:gd name="T3" fmla="*/ 93 h 438"/>
                  <a:gd name="T4" fmla="*/ 375 w 439"/>
                  <a:gd name="T5" fmla="*/ 93 h 438"/>
                  <a:gd name="T6" fmla="*/ 375 w 439"/>
                  <a:gd name="T7" fmla="*/ 375 h 438"/>
                  <a:gd name="T8" fmla="*/ 94 w 439"/>
                  <a:gd name="T9" fmla="*/ 375 h 438"/>
                  <a:gd name="T10" fmla="*/ 94 w 439"/>
                  <a:gd name="T11" fmla="*/ 9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94" y="93"/>
                    </a:moveTo>
                    <a:lnTo>
                      <a:pt x="94" y="93"/>
                    </a:lnTo>
                    <a:cubicBezTo>
                      <a:pt x="156" y="0"/>
                      <a:pt x="281" y="0"/>
                      <a:pt x="375" y="93"/>
                    </a:cubicBezTo>
                    <a:cubicBezTo>
                      <a:pt x="438" y="156"/>
                      <a:pt x="438" y="281"/>
                      <a:pt x="375" y="375"/>
                    </a:cubicBezTo>
                    <a:cubicBezTo>
                      <a:pt x="281" y="437"/>
                      <a:pt x="156" y="437"/>
                      <a:pt x="94" y="375"/>
                    </a:cubicBezTo>
                    <a:cubicBezTo>
                      <a:pt x="0" y="281"/>
                      <a:pt x="0" y="156"/>
                      <a:pt x="94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3FD1FE24-14DC-47C6-B462-41405C34F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88" y="6153150"/>
                <a:ext cx="157162" cy="158750"/>
              </a:xfrm>
              <a:custGeom>
                <a:avLst/>
                <a:gdLst>
                  <a:gd name="T0" fmla="*/ 156 w 438"/>
                  <a:gd name="T1" fmla="*/ 406 h 439"/>
                  <a:gd name="T2" fmla="*/ 156 w 438"/>
                  <a:gd name="T3" fmla="*/ 406 h 439"/>
                  <a:gd name="T4" fmla="*/ 31 w 438"/>
                  <a:gd name="T5" fmla="*/ 125 h 439"/>
                  <a:gd name="T6" fmla="*/ 281 w 438"/>
                  <a:gd name="T7" fmla="*/ 31 h 439"/>
                  <a:gd name="T8" fmla="*/ 406 w 438"/>
                  <a:gd name="T9" fmla="*/ 281 h 439"/>
                  <a:gd name="T10" fmla="*/ 156 w 438"/>
                  <a:gd name="T11" fmla="*/ 40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156" y="406"/>
                    </a:moveTo>
                    <a:lnTo>
                      <a:pt x="156" y="406"/>
                    </a:lnTo>
                    <a:cubicBezTo>
                      <a:pt x="31" y="344"/>
                      <a:pt x="0" y="250"/>
                      <a:pt x="31" y="125"/>
                    </a:cubicBezTo>
                    <a:cubicBezTo>
                      <a:pt x="62" y="31"/>
                      <a:pt x="187" y="0"/>
                      <a:pt x="281" y="31"/>
                    </a:cubicBezTo>
                    <a:cubicBezTo>
                      <a:pt x="406" y="63"/>
                      <a:pt x="437" y="188"/>
                      <a:pt x="406" y="281"/>
                    </a:cubicBezTo>
                    <a:cubicBezTo>
                      <a:pt x="343" y="406"/>
                      <a:pt x="250" y="438"/>
                      <a:pt x="156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F435EBAE-C599-439C-BD90-049E43CD1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6813" y="5445125"/>
                <a:ext cx="158750" cy="158750"/>
              </a:xfrm>
              <a:custGeom>
                <a:avLst/>
                <a:gdLst>
                  <a:gd name="T0" fmla="*/ 32 w 439"/>
                  <a:gd name="T1" fmla="*/ 157 h 439"/>
                  <a:gd name="T2" fmla="*/ 32 w 439"/>
                  <a:gd name="T3" fmla="*/ 157 h 439"/>
                  <a:gd name="T4" fmla="*/ 282 w 439"/>
                  <a:gd name="T5" fmla="*/ 32 h 439"/>
                  <a:gd name="T6" fmla="*/ 407 w 439"/>
                  <a:gd name="T7" fmla="*/ 313 h 439"/>
                  <a:gd name="T8" fmla="*/ 157 w 439"/>
                  <a:gd name="T9" fmla="*/ 407 h 439"/>
                  <a:gd name="T10" fmla="*/ 32 w 439"/>
                  <a:gd name="T11" fmla="*/ 15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32" y="157"/>
                    </a:moveTo>
                    <a:lnTo>
                      <a:pt x="32" y="157"/>
                    </a:lnTo>
                    <a:cubicBezTo>
                      <a:pt x="94" y="63"/>
                      <a:pt x="188" y="0"/>
                      <a:pt x="282" y="32"/>
                    </a:cubicBezTo>
                    <a:cubicBezTo>
                      <a:pt x="407" y="94"/>
                      <a:pt x="438" y="188"/>
                      <a:pt x="407" y="313"/>
                    </a:cubicBezTo>
                    <a:cubicBezTo>
                      <a:pt x="375" y="407"/>
                      <a:pt x="250" y="438"/>
                      <a:pt x="157" y="407"/>
                    </a:cubicBezTo>
                    <a:cubicBezTo>
                      <a:pt x="32" y="375"/>
                      <a:pt x="0" y="250"/>
                      <a:pt x="32" y="15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4372A775-79E2-4150-A66F-E70F598C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4443413"/>
                <a:ext cx="169863" cy="169862"/>
              </a:xfrm>
              <a:custGeom>
                <a:avLst/>
                <a:gdLst>
                  <a:gd name="T0" fmla="*/ 31 w 470"/>
                  <a:gd name="T1" fmla="*/ 156 h 470"/>
                  <a:gd name="T2" fmla="*/ 31 w 470"/>
                  <a:gd name="T3" fmla="*/ 156 h 470"/>
                  <a:gd name="T4" fmla="*/ 312 w 470"/>
                  <a:gd name="T5" fmla="*/ 63 h 470"/>
                  <a:gd name="T6" fmla="*/ 406 w 470"/>
                  <a:gd name="T7" fmla="*/ 313 h 470"/>
                  <a:gd name="T8" fmla="*/ 156 w 470"/>
                  <a:gd name="T9" fmla="*/ 438 h 470"/>
                  <a:gd name="T10" fmla="*/ 31 w 470"/>
                  <a:gd name="T11" fmla="*/ 15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31" y="156"/>
                    </a:moveTo>
                    <a:lnTo>
                      <a:pt x="31" y="156"/>
                    </a:lnTo>
                    <a:cubicBezTo>
                      <a:pt x="94" y="63"/>
                      <a:pt x="219" y="0"/>
                      <a:pt x="312" y="63"/>
                    </a:cubicBezTo>
                    <a:cubicBezTo>
                      <a:pt x="406" y="94"/>
                      <a:pt x="469" y="219"/>
                      <a:pt x="406" y="313"/>
                    </a:cubicBezTo>
                    <a:cubicBezTo>
                      <a:pt x="375" y="406"/>
                      <a:pt x="250" y="469"/>
                      <a:pt x="156" y="438"/>
                    </a:cubicBezTo>
                    <a:cubicBezTo>
                      <a:pt x="62" y="375"/>
                      <a:pt x="0" y="281"/>
                      <a:pt x="31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F49E72F2-F7CA-4C82-8328-CA71B413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5445125"/>
                <a:ext cx="169863" cy="158750"/>
              </a:xfrm>
              <a:custGeom>
                <a:avLst/>
                <a:gdLst>
                  <a:gd name="T0" fmla="*/ 31 w 470"/>
                  <a:gd name="T1" fmla="*/ 313 h 439"/>
                  <a:gd name="T2" fmla="*/ 31 w 470"/>
                  <a:gd name="T3" fmla="*/ 313 h 439"/>
                  <a:gd name="T4" fmla="*/ 156 w 470"/>
                  <a:gd name="T5" fmla="*/ 32 h 439"/>
                  <a:gd name="T6" fmla="*/ 406 w 470"/>
                  <a:gd name="T7" fmla="*/ 157 h 439"/>
                  <a:gd name="T8" fmla="*/ 312 w 470"/>
                  <a:gd name="T9" fmla="*/ 407 h 439"/>
                  <a:gd name="T10" fmla="*/ 31 w 470"/>
                  <a:gd name="T11" fmla="*/ 31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31" y="313"/>
                    </a:moveTo>
                    <a:lnTo>
                      <a:pt x="31" y="313"/>
                    </a:lnTo>
                    <a:cubicBezTo>
                      <a:pt x="0" y="188"/>
                      <a:pt x="62" y="94"/>
                      <a:pt x="156" y="32"/>
                    </a:cubicBezTo>
                    <a:cubicBezTo>
                      <a:pt x="250" y="0"/>
                      <a:pt x="375" y="63"/>
                      <a:pt x="406" y="157"/>
                    </a:cubicBezTo>
                    <a:cubicBezTo>
                      <a:pt x="469" y="250"/>
                      <a:pt x="406" y="375"/>
                      <a:pt x="312" y="407"/>
                    </a:cubicBezTo>
                    <a:cubicBezTo>
                      <a:pt x="219" y="438"/>
                      <a:pt x="94" y="407"/>
                      <a:pt x="31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C3DBE38-2AB3-4F58-A8C5-DD4FD9961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6153150"/>
                <a:ext cx="168275" cy="158750"/>
              </a:xfrm>
              <a:custGeom>
                <a:avLst/>
                <a:gdLst>
                  <a:gd name="T0" fmla="*/ 156 w 469"/>
                  <a:gd name="T1" fmla="*/ 31 h 439"/>
                  <a:gd name="T2" fmla="*/ 156 w 469"/>
                  <a:gd name="T3" fmla="*/ 31 h 439"/>
                  <a:gd name="T4" fmla="*/ 406 w 469"/>
                  <a:gd name="T5" fmla="*/ 125 h 439"/>
                  <a:gd name="T6" fmla="*/ 312 w 469"/>
                  <a:gd name="T7" fmla="*/ 406 h 439"/>
                  <a:gd name="T8" fmla="*/ 62 w 469"/>
                  <a:gd name="T9" fmla="*/ 281 h 439"/>
                  <a:gd name="T10" fmla="*/ 156 w 469"/>
                  <a:gd name="T11" fmla="*/ 3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156" y="31"/>
                    </a:moveTo>
                    <a:lnTo>
                      <a:pt x="156" y="31"/>
                    </a:lnTo>
                    <a:cubicBezTo>
                      <a:pt x="250" y="0"/>
                      <a:pt x="375" y="31"/>
                      <a:pt x="406" y="125"/>
                    </a:cubicBezTo>
                    <a:cubicBezTo>
                      <a:pt x="468" y="250"/>
                      <a:pt x="406" y="344"/>
                      <a:pt x="312" y="406"/>
                    </a:cubicBezTo>
                    <a:cubicBezTo>
                      <a:pt x="218" y="438"/>
                      <a:pt x="93" y="406"/>
                      <a:pt x="62" y="281"/>
                    </a:cubicBezTo>
                    <a:cubicBezTo>
                      <a:pt x="0" y="188"/>
                      <a:pt x="62" y="63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FCEE4222-B310-412A-86E5-E759D37EB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88" y="3746500"/>
                <a:ext cx="157162" cy="157163"/>
              </a:xfrm>
              <a:custGeom>
                <a:avLst/>
                <a:gdLst>
                  <a:gd name="T0" fmla="*/ 156 w 438"/>
                  <a:gd name="T1" fmla="*/ 31 h 438"/>
                  <a:gd name="T2" fmla="*/ 156 w 438"/>
                  <a:gd name="T3" fmla="*/ 31 h 438"/>
                  <a:gd name="T4" fmla="*/ 406 w 438"/>
                  <a:gd name="T5" fmla="*/ 156 h 438"/>
                  <a:gd name="T6" fmla="*/ 281 w 438"/>
                  <a:gd name="T7" fmla="*/ 406 h 438"/>
                  <a:gd name="T8" fmla="*/ 31 w 438"/>
                  <a:gd name="T9" fmla="*/ 312 h 438"/>
                  <a:gd name="T10" fmla="*/ 156 w 438"/>
                  <a:gd name="T11" fmla="*/ 3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156" y="31"/>
                    </a:moveTo>
                    <a:lnTo>
                      <a:pt x="156" y="31"/>
                    </a:lnTo>
                    <a:cubicBezTo>
                      <a:pt x="250" y="0"/>
                      <a:pt x="343" y="31"/>
                      <a:pt x="406" y="156"/>
                    </a:cubicBezTo>
                    <a:cubicBezTo>
                      <a:pt x="437" y="250"/>
                      <a:pt x="406" y="375"/>
                      <a:pt x="281" y="406"/>
                    </a:cubicBezTo>
                    <a:cubicBezTo>
                      <a:pt x="187" y="437"/>
                      <a:pt x="62" y="406"/>
                      <a:pt x="31" y="312"/>
                    </a:cubicBezTo>
                    <a:cubicBezTo>
                      <a:pt x="0" y="187"/>
                      <a:pt x="31" y="93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DB9C6C18-88A1-41D7-ABE9-96119D0F5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3679825"/>
                <a:ext cx="158750" cy="146050"/>
              </a:xfrm>
              <a:custGeom>
                <a:avLst/>
                <a:gdLst>
                  <a:gd name="T0" fmla="*/ 250 w 439"/>
                  <a:gd name="T1" fmla="*/ 406 h 407"/>
                  <a:gd name="T2" fmla="*/ 250 w 439"/>
                  <a:gd name="T3" fmla="*/ 406 h 407"/>
                  <a:gd name="T4" fmla="*/ 0 w 439"/>
                  <a:gd name="T5" fmla="*/ 250 h 407"/>
                  <a:gd name="T6" fmla="*/ 156 w 439"/>
                  <a:gd name="T7" fmla="*/ 0 h 407"/>
                  <a:gd name="T8" fmla="*/ 406 w 439"/>
                  <a:gd name="T9" fmla="*/ 156 h 407"/>
                  <a:gd name="T10" fmla="*/ 250 w 439"/>
                  <a:gd name="T11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125" y="406"/>
                      <a:pt x="31" y="344"/>
                      <a:pt x="0" y="250"/>
                    </a:cubicBezTo>
                    <a:cubicBezTo>
                      <a:pt x="0" y="125"/>
                      <a:pt x="63" y="31"/>
                      <a:pt x="156" y="0"/>
                    </a:cubicBezTo>
                    <a:cubicBezTo>
                      <a:pt x="281" y="0"/>
                      <a:pt x="375" y="63"/>
                      <a:pt x="406" y="156"/>
                    </a:cubicBezTo>
                    <a:cubicBezTo>
                      <a:pt x="438" y="281"/>
                      <a:pt x="344" y="375"/>
                      <a:pt x="250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4A93EE52-232E-4106-8E94-5DB84700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6221413"/>
                <a:ext cx="158750" cy="157162"/>
              </a:xfrm>
              <a:custGeom>
                <a:avLst/>
                <a:gdLst>
                  <a:gd name="T0" fmla="*/ 250 w 439"/>
                  <a:gd name="T1" fmla="*/ 437 h 438"/>
                  <a:gd name="T2" fmla="*/ 250 w 439"/>
                  <a:gd name="T3" fmla="*/ 437 h 438"/>
                  <a:gd name="T4" fmla="*/ 32 w 439"/>
                  <a:gd name="T5" fmla="*/ 281 h 438"/>
                  <a:gd name="T6" fmla="*/ 188 w 439"/>
                  <a:gd name="T7" fmla="*/ 31 h 438"/>
                  <a:gd name="T8" fmla="*/ 407 w 439"/>
                  <a:gd name="T9" fmla="*/ 187 h 438"/>
                  <a:gd name="T10" fmla="*/ 250 w 439"/>
                  <a:gd name="T1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250" y="437"/>
                    </a:moveTo>
                    <a:lnTo>
                      <a:pt x="250" y="437"/>
                    </a:lnTo>
                    <a:cubicBezTo>
                      <a:pt x="157" y="437"/>
                      <a:pt x="32" y="375"/>
                      <a:pt x="32" y="281"/>
                    </a:cubicBezTo>
                    <a:cubicBezTo>
                      <a:pt x="0" y="156"/>
                      <a:pt x="63" y="62"/>
                      <a:pt x="188" y="31"/>
                    </a:cubicBezTo>
                    <a:cubicBezTo>
                      <a:pt x="282" y="0"/>
                      <a:pt x="375" y="93"/>
                      <a:pt x="407" y="187"/>
                    </a:cubicBezTo>
                    <a:cubicBezTo>
                      <a:pt x="438" y="312"/>
                      <a:pt x="344" y="406"/>
                      <a:pt x="250" y="4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99F3CD15-3E14-4B70-A34F-8779E46A4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5208588"/>
                <a:ext cx="158750" cy="146050"/>
              </a:xfrm>
              <a:custGeom>
                <a:avLst/>
                <a:gdLst>
                  <a:gd name="T0" fmla="*/ 32 w 439"/>
                  <a:gd name="T1" fmla="*/ 250 h 407"/>
                  <a:gd name="T2" fmla="*/ 32 w 439"/>
                  <a:gd name="T3" fmla="*/ 250 h 407"/>
                  <a:gd name="T4" fmla="*/ 188 w 439"/>
                  <a:gd name="T5" fmla="*/ 0 h 407"/>
                  <a:gd name="T6" fmla="*/ 407 w 439"/>
                  <a:gd name="T7" fmla="*/ 156 h 407"/>
                  <a:gd name="T8" fmla="*/ 250 w 439"/>
                  <a:gd name="T9" fmla="*/ 406 h 407"/>
                  <a:gd name="T10" fmla="*/ 32 w 439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32" y="250"/>
                    </a:moveTo>
                    <a:lnTo>
                      <a:pt x="32" y="250"/>
                    </a:lnTo>
                    <a:cubicBezTo>
                      <a:pt x="0" y="125"/>
                      <a:pt x="63" y="31"/>
                      <a:pt x="188" y="0"/>
                    </a:cubicBezTo>
                    <a:cubicBezTo>
                      <a:pt x="282" y="0"/>
                      <a:pt x="375" y="63"/>
                      <a:pt x="407" y="156"/>
                    </a:cubicBezTo>
                    <a:cubicBezTo>
                      <a:pt x="438" y="281"/>
                      <a:pt x="344" y="375"/>
                      <a:pt x="250" y="406"/>
                    </a:cubicBezTo>
                    <a:cubicBezTo>
                      <a:pt x="157" y="406"/>
                      <a:pt x="32" y="344"/>
                      <a:pt x="32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FE690C1-F747-4AC5-B441-3E269843A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763" y="6029325"/>
                <a:ext cx="157162" cy="158750"/>
              </a:xfrm>
              <a:custGeom>
                <a:avLst/>
                <a:gdLst>
                  <a:gd name="T0" fmla="*/ 93 w 438"/>
                  <a:gd name="T1" fmla="*/ 375 h 439"/>
                  <a:gd name="T2" fmla="*/ 93 w 438"/>
                  <a:gd name="T3" fmla="*/ 375 h 439"/>
                  <a:gd name="T4" fmla="*/ 62 w 438"/>
                  <a:gd name="T5" fmla="*/ 125 h 439"/>
                  <a:gd name="T6" fmla="*/ 312 w 438"/>
                  <a:gd name="T7" fmla="*/ 63 h 439"/>
                  <a:gd name="T8" fmla="*/ 375 w 438"/>
                  <a:gd name="T9" fmla="*/ 344 h 439"/>
                  <a:gd name="T10" fmla="*/ 93 w 438"/>
                  <a:gd name="T11" fmla="*/ 37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93" y="375"/>
                    </a:moveTo>
                    <a:lnTo>
                      <a:pt x="93" y="375"/>
                    </a:lnTo>
                    <a:cubicBezTo>
                      <a:pt x="0" y="313"/>
                      <a:pt x="0" y="219"/>
                      <a:pt x="62" y="125"/>
                    </a:cubicBezTo>
                    <a:cubicBezTo>
                      <a:pt x="125" y="32"/>
                      <a:pt x="250" y="0"/>
                      <a:pt x="312" y="63"/>
                    </a:cubicBezTo>
                    <a:cubicBezTo>
                      <a:pt x="406" y="125"/>
                      <a:pt x="437" y="250"/>
                      <a:pt x="375" y="344"/>
                    </a:cubicBezTo>
                    <a:cubicBezTo>
                      <a:pt x="312" y="438"/>
                      <a:pt x="187" y="438"/>
                      <a:pt x="93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2FD7EC45-E159-4340-AAE3-F494965E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5670550"/>
                <a:ext cx="168275" cy="158750"/>
              </a:xfrm>
              <a:custGeom>
                <a:avLst/>
                <a:gdLst>
                  <a:gd name="T0" fmla="*/ 62 w 469"/>
                  <a:gd name="T1" fmla="*/ 125 h 439"/>
                  <a:gd name="T2" fmla="*/ 62 w 469"/>
                  <a:gd name="T3" fmla="*/ 125 h 439"/>
                  <a:gd name="T4" fmla="*/ 343 w 469"/>
                  <a:gd name="T5" fmla="*/ 63 h 439"/>
                  <a:gd name="T6" fmla="*/ 406 w 469"/>
                  <a:gd name="T7" fmla="*/ 344 h 439"/>
                  <a:gd name="T8" fmla="*/ 125 w 469"/>
                  <a:gd name="T9" fmla="*/ 407 h 439"/>
                  <a:gd name="T10" fmla="*/ 62 w 469"/>
                  <a:gd name="T11" fmla="*/ 12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125" y="32"/>
                      <a:pt x="250" y="0"/>
                      <a:pt x="343" y="63"/>
                    </a:cubicBezTo>
                    <a:cubicBezTo>
                      <a:pt x="437" y="125"/>
                      <a:pt x="468" y="250"/>
                      <a:pt x="406" y="344"/>
                    </a:cubicBezTo>
                    <a:cubicBezTo>
                      <a:pt x="343" y="438"/>
                      <a:pt x="218" y="438"/>
                      <a:pt x="125" y="407"/>
                    </a:cubicBezTo>
                    <a:cubicBezTo>
                      <a:pt x="31" y="344"/>
                      <a:pt x="0" y="219"/>
                      <a:pt x="62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5CA8260D-F793-4601-A03D-BA9407A8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219575"/>
                <a:ext cx="157163" cy="169863"/>
              </a:xfrm>
              <a:custGeom>
                <a:avLst/>
                <a:gdLst>
                  <a:gd name="T0" fmla="*/ 62 w 438"/>
                  <a:gd name="T1" fmla="*/ 125 h 470"/>
                  <a:gd name="T2" fmla="*/ 62 w 438"/>
                  <a:gd name="T3" fmla="*/ 125 h 470"/>
                  <a:gd name="T4" fmla="*/ 343 w 438"/>
                  <a:gd name="T5" fmla="*/ 63 h 470"/>
                  <a:gd name="T6" fmla="*/ 375 w 438"/>
                  <a:gd name="T7" fmla="*/ 344 h 470"/>
                  <a:gd name="T8" fmla="*/ 125 w 438"/>
                  <a:gd name="T9" fmla="*/ 406 h 470"/>
                  <a:gd name="T10" fmla="*/ 62 w 438"/>
                  <a:gd name="T11" fmla="*/ 12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70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125" y="31"/>
                      <a:pt x="250" y="0"/>
                      <a:pt x="343" y="63"/>
                    </a:cubicBezTo>
                    <a:cubicBezTo>
                      <a:pt x="437" y="125"/>
                      <a:pt x="437" y="250"/>
                      <a:pt x="375" y="344"/>
                    </a:cubicBezTo>
                    <a:cubicBezTo>
                      <a:pt x="312" y="438"/>
                      <a:pt x="187" y="469"/>
                      <a:pt x="125" y="406"/>
                    </a:cubicBezTo>
                    <a:cubicBezTo>
                      <a:pt x="31" y="344"/>
                      <a:pt x="0" y="219"/>
                      <a:pt x="62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B6F294BF-F1B3-4FD4-A2B9-3B758D1B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6221413"/>
                <a:ext cx="158750" cy="157162"/>
              </a:xfrm>
              <a:custGeom>
                <a:avLst/>
                <a:gdLst>
                  <a:gd name="T0" fmla="*/ 156 w 439"/>
                  <a:gd name="T1" fmla="*/ 437 h 438"/>
                  <a:gd name="T2" fmla="*/ 156 w 439"/>
                  <a:gd name="T3" fmla="*/ 437 h 438"/>
                  <a:gd name="T4" fmla="*/ 0 w 439"/>
                  <a:gd name="T5" fmla="*/ 187 h 438"/>
                  <a:gd name="T6" fmla="*/ 250 w 439"/>
                  <a:gd name="T7" fmla="*/ 31 h 438"/>
                  <a:gd name="T8" fmla="*/ 406 w 439"/>
                  <a:gd name="T9" fmla="*/ 281 h 438"/>
                  <a:gd name="T10" fmla="*/ 156 w 439"/>
                  <a:gd name="T1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156" y="437"/>
                    </a:moveTo>
                    <a:lnTo>
                      <a:pt x="156" y="437"/>
                    </a:lnTo>
                    <a:cubicBezTo>
                      <a:pt x="63" y="406"/>
                      <a:pt x="0" y="312"/>
                      <a:pt x="0" y="187"/>
                    </a:cubicBezTo>
                    <a:cubicBezTo>
                      <a:pt x="31" y="93"/>
                      <a:pt x="125" y="0"/>
                      <a:pt x="250" y="31"/>
                    </a:cubicBezTo>
                    <a:cubicBezTo>
                      <a:pt x="344" y="62"/>
                      <a:pt x="438" y="156"/>
                      <a:pt x="406" y="281"/>
                    </a:cubicBezTo>
                    <a:cubicBezTo>
                      <a:pt x="375" y="375"/>
                      <a:pt x="281" y="437"/>
                      <a:pt x="156" y="4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8C8D9DF0-C3B3-4CF6-B252-7685E534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600" y="5208588"/>
                <a:ext cx="157163" cy="146050"/>
              </a:xfrm>
              <a:custGeom>
                <a:avLst/>
                <a:gdLst>
                  <a:gd name="T0" fmla="*/ 0 w 438"/>
                  <a:gd name="T1" fmla="*/ 156 h 407"/>
                  <a:gd name="T2" fmla="*/ 0 w 438"/>
                  <a:gd name="T3" fmla="*/ 156 h 407"/>
                  <a:gd name="T4" fmla="*/ 250 w 438"/>
                  <a:gd name="T5" fmla="*/ 0 h 407"/>
                  <a:gd name="T6" fmla="*/ 405 w 438"/>
                  <a:gd name="T7" fmla="*/ 250 h 407"/>
                  <a:gd name="T8" fmla="*/ 156 w 438"/>
                  <a:gd name="T9" fmla="*/ 406 h 407"/>
                  <a:gd name="T10" fmla="*/ 0 w 438"/>
                  <a:gd name="T11" fmla="*/ 15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0" y="156"/>
                    </a:moveTo>
                    <a:lnTo>
                      <a:pt x="0" y="156"/>
                    </a:lnTo>
                    <a:cubicBezTo>
                      <a:pt x="31" y="63"/>
                      <a:pt x="125" y="0"/>
                      <a:pt x="250" y="0"/>
                    </a:cubicBezTo>
                    <a:cubicBezTo>
                      <a:pt x="343" y="31"/>
                      <a:pt x="437" y="125"/>
                      <a:pt x="405" y="250"/>
                    </a:cubicBezTo>
                    <a:cubicBezTo>
                      <a:pt x="374" y="344"/>
                      <a:pt x="281" y="406"/>
                      <a:pt x="156" y="406"/>
                    </a:cubicBezTo>
                    <a:cubicBezTo>
                      <a:pt x="63" y="375"/>
                      <a:pt x="0" y="281"/>
                      <a:pt x="0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40A1EFCC-7E55-44A3-A253-B7AE80449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4692650"/>
                <a:ext cx="158750" cy="157163"/>
              </a:xfrm>
              <a:custGeom>
                <a:avLst/>
                <a:gdLst>
                  <a:gd name="T0" fmla="*/ 32 w 439"/>
                  <a:gd name="T1" fmla="*/ 187 h 438"/>
                  <a:gd name="T2" fmla="*/ 32 w 439"/>
                  <a:gd name="T3" fmla="*/ 187 h 438"/>
                  <a:gd name="T4" fmla="*/ 250 w 439"/>
                  <a:gd name="T5" fmla="*/ 31 h 438"/>
                  <a:gd name="T6" fmla="*/ 407 w 439"/>
                  <a:gd name="T7" fmla="*/ 281 h 438"/>
                  <a:gd name="T8" fmla="*/ 188 w 439"/>
                  <a:gd name="T9" fmla="*/ 437 h 438"/>
                  <a:gd name="T10" fmla="*/ 32 w 439"/>
                  <a:gd name="T11" fmla="*/ 18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32" y="187"/>
                    </a:moveTo>
                    <a:lnTo>
                      <a:pt x="32" y="187"/>
                    </a:lnTo>
                    <a:cubicBezTo>
                      <a:pt x="32" y="93"/>
                      <a:pt x="157" y="0"/>
                      <a:pt x="250" y="31"/>
                    </a:cubicBezTo>
                    <a:cubicBezTo>
                      <a:pt x="344" y="62"/>
                      <a:pt x="438" y="156"/>
                      <a:pt x="407" y="281"/>
                    </a:cubicBezTo>
                    <a:cubicBezTo>
                      <a:pt x="375" y="375"/>
                      <a:pt x="282" y="437"/>
                      <a:pt x="188" y="437"/>
                    </a:cubicBezTo>
                    <a:cubicBezTo>
                      <a:pt x="63" y="406"/>
                      <a:pt x="0" y="312"/>
                      <a:pt x="32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464C2002-E6D8-465B-8453-384BABC3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5670550"/>
                <a:ext cx="157163" cy="158750"/>
              </a:xfrm>
              <a:custGeom>
                <a:avLst/>
                <a:gdLst>
                  <a:gd name="T0" fmla="*/ 62 w 438"/>
                  <a:gd name="T1" fmla="*/ 344 h 439"/>
                  <a:gd name="T2" fmla="*/ 62 w 438"/>
                  <a:gd name="T3" fmla="*/ 344 h 439"/>
                  <a:gd name="T4" fmla="*/ 125 w 438"/>
                  <a:gd name="T5" fmla="*/ 63 h 439"/>
                  <a:gd name="T6" fmla="*/ 375 w 438"/>
                  <a:gd name="T7" fmla="*/ 125 h 439"/>
                  <a:gd name="T8" fmla="*/ 343 w 438"/>
                  <a:gd name="T9" fmla="*/ 407 h 439"/>
                  <a:gd name="T10" fmla="*/ 62 w 438"/>
                  <a:gd name="T11" fmla="*/ 34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62" y="344"/>
                    </a:moveTo>
                    <a:lnTo>
                      <a:pt x="62" y="344"/>
                    </a:lnTo>
                    <a:cubicBezTo>
                      <a:pt x="0" y="250"/>
                      <a:pt x="31" y="125"/>
                      <a:pt x="125" y="63"/>
                    </a:cubicBezTo>
                    <a:cubicBezTo>
                      <a:pt x="187" y="0"/>
                      <a:pt x="312" y="32"/>
                      <a:pt x="375" y="125"/>
                    </a:cubicBezTo>
                    <a:cubicBezTo>
                      <a:pt x="437" y="219"/>
                      <a:pt x="437" y="344"/>
                      <a:pt x="343" y="407"/>
                    </a:cubicBezTo>
                    <a:cubicBezTo>
                      <a:pt x="250" y="438"/>
                      <a:pt x="125" y="438"/>
                      <a:pt x="62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F8B4EE8A-66B3-43F4-82C5-A4D3EC8D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625" y="6029325"/>
                <a:ext cx="168275" cy="158750"/>
              </a:xfrm>
              <a:custGeom>
                <a:avLst/>
                <a:gdLst>
                  <a:gd name="T0" fmla="*/ 125 w 469"/>
                  <a:gd name="T1" fmla="*/ 63 h 439"/>
                  <a:gd name="T2" fmla="*/ 125 w 469"/>
                  <a:gd name="T3" fmla="*/ 63 h 439"/>
                  <a:gd name="T4" fmla="*/ 406 w 469"/>
                  <a:gd name="T5" fmla="*/ 125 h 439"/>
                  <a:gd name="T6" fmla="*/ 343 w 469"/>
                  <a:gd name="T7" fmla="*/ 375 h 439"/>
                  <a:gd name="T8" fmla="*/ 62 w 469"/>
                  <a:gd name="T9" fmla="*/ 344 h 439"/>
                  <a:gd name="T10" fmla="*/ 125 w 469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125" y="63"/>
                    </a:moveTo>
                    <a:lnTo>
                      <a:pt x="125" y="63"/>
                    </a:lnTo>
                    <a:cubicBezTo>
                      <a:pt x="218" y="0"/>
                      <a:pt x="343" y="32"/>
                      <a:pt x="406" y="125"/>
                    </a:cubicBezTo>
                    <a:cubicBezTo>
                      <a:pt x="468" y="219"/>
                      <a:pt x="437" y="313"/>
                      <a:pt x="343" y="375"/>
                    </a:cubicBezTo>
                    <a:cubicBezTo>
                      <a:pt x="250" y="438"/>
                      <a:pt x="125" y="438"/>
                      <a:pt x="62" y="344"/>
                    </a:cubicBezTo>
                    <a:cubicBezTo>
                      <a:pt x="0" y="250"/>
                      <a:pt x="31" y="125"/>
                      <a:pt x="125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15FEFF56-AC13-4700-A784-9CC29CBEA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763" y="3870325"/>
                <a:ext cx="157162" cy="158750"/>
              </a:xfrm>
              <a:custGeom>
                <a:avLst/>
                <a:gdLst>
                  <a:gd name="T0" fmla="*/ 93 w 438"/>
                  <a:gd name="T1" fmla="*/ 63 h 439"/>
                  <a:gd name="T2" fmla="*/ 93 w 438"/>
                  <a:gd name="T3" fmla="*/ 63 h 439"/>
                  <a:gd name="T4" fmla="*/ 375 w 438"/>
                  <a:gd name="T5" fmla="*/ 94 h 439"/>
                  <a:gd name="T6" fmla="*/ 312 w 438"/>
                  <a:gd name="T7" fmla="*/ 375 h 439"/>
                  <a:gd name="T8" fmla="*/ 62 w 438"/>
                  <a:gd name="T9" fmla="*/ 313 h 439"/>
                  <a:gd name="T10" fmla="*/ 93 w 438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93" y="63"/>
                    </a:moveTo>
                    <a:lnTo>
                      <a:pt x="93" y="63"/>
                    </a:lnTo>
                    <a:cubicBezTo>
                      <a:pt x="187" y="0"/>
                      <a:pt x="312" y="0"/>
                      <a:pt x="375" y="94"/>
                    </a:cubicBezTo>
                    <a:cubicBezTo>
                      <a:pt x="437" y="188"/>
                      <a:pt x="406" y="313"/>
                      <a:pt x="312" y="375"/>
                    </a:cubicBezTo>
                    <a:cubicBezTo>
                      <a:pt x="250" y="438"/>
                      <a:pt x="125" y="407"/>
                      <a:pt x="62" y="313"/>
                    </a:cubicBezTo>
                    <a:cubicBezTo>
                      <a:pt x="0" y="219"/>
                      <a:pt x="0" y="94"/>
                      <a:pt x="93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AAD404AE-2349-4892-B36E-0545797E0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425" y="5973763"/>
                <a:ext cx="461963" cy="720725"/>
              </a:xfrm>
              <a:custGeom>
                <a:avLst/>
                <a:gdLst>
                  <a:gd name="T0" fmla="*/ 1219 w 1283"/>
                  <a:gd name="T1" fmla="*/ 1656 h 2001"/>
                  <a:gd name="T2" fmla="*/ 1219 w 1283"/>
                  <a:gd name="T3" fmla="*/ 1656 h 2001"/>
                  <a:gd name="T4" fmla="*/ 563 w 1283"/>
                  <a:gd name="T5" fmla="*/ 1000 h 2001"/>
                  <a:gd name="T6" fmla="*/ 1219 w 1283"/>
                  <a:gd name="T7" fmla="*/ 344 h 2001"/>
                  <a:gd name="T8" fmla="*/ 1219 w 1283"/>
                  <a:gd name="T9" fmla="*/ 63 h 2001"/>
                  <a:gd name="T10" fmla="*/ 938 w 1283"/>
                  <a:gd name="T11" fmla="*/ 63 h 2001"/>
                  <a:gd name="T12" fmla="*/ 0 w 1283"/>
                  <a:gd name="T13" fmla="*/ 1000 h 2001"/>
                  <a:gd name="T14" fmla="*/ 938 w 1283"/>
                  <a:gd name="T15" fmla="*/ 1938 h 2001"/>
                  <a:gd name="T16" fmla="*/ 1219 w 1283"/>
                  <a:gd name="T17" fmla="*/ 1938 h 2001"/>
                  <a:gd name="T18" fmla="*/ 1282 w 1283"/>
                  <a:gd name="T19" fmla="*/ 1781 h 2001"/>
                  <a:gd name="T20" fmla="*/ 1219 w 1283"/>
                  <a:gd name="T21" fmla="*/ 1656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3" h="2001">
                    <a:moveTo>
                      <a:pt x="1219" y="1656"/>
                    </a:moveTo>
                    <a:lnTo>
                      <a:pt x="1219" y="1656"/>
                    </a:lnTo>
                    <a:cubicBezTo>
                      <a:pt x="563" y="1000"/>
                      <a:pt x="563" y="1000"/>
                      <a:pt x="563" y="1000"/>
                    </a:cubicBezTo>
                    <a:cubicBezTo>
                      <a:pt x="1219" y="344"/>
                      <a:pt x="1219" y="344"/>
                      <a:pt x="1219" y="344"/>
                    </a:cubicBezTo>
                    <a:cubicBezTo>
                      <a:pt x="1282" y="250"/>
                      <a:pt x="1282" y="125"/>
                      <a:pt x="1219" y="63"/>
                    </a:cubicBezTo>
                    <a:cubicBezTo>
                      <a:pt x="1157" y="0"/>
                      <a:pt x="1032" y="0"/>
                      <a:pt x="938" y="63"/>
                    </a:cubicBezTo>
                    <a:cubicBezTo>
                      <a:pt x="0" y="1000"/>
                      <a:pt x="0" y="1000"/>
                      <a:pt x="0" y="1000"/>
                    </a:cubicBezTo>
                    <a:cubicBezTo>
                      <a:pt x="938" y="1938"/>
                      <a:pt x="938" y="1938"/>
                      <a:pt x="938" y="1938"/>
                    </a:cubicBezTo>
                    <a:cubicBezTo>
                      <a:pt x="1032" y="2000"/>
                      <a:pt x="1157" y="2000"/>
                      <a:pt x="1219" y="1938"/>
                    </a:cubicBezTo>
                    <a:cubicBezTo>
                      <a:pt x="1251" y="1875"/>
                      <a:pt x="1282" y="1844"/>
                      <a:pt x="1282" y="1781"/>
                    </a:cubicBezTo>
                    <a:cubicBezTo>
                      <a:pt x="1282" y="1719"/>
                      <a:pt x="1251" y="1688"/>
                      <a:pt x="1219" y="16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37AE1D8-367D-4710-9E39-E3B82023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6254750"/>
                <a:ext cx="146050" cy="147638"/>
              </a:xfrm>
              <a:custGeom>
                <a:avLst/>
                <a:gdLst>
                  <a:gd name="T0" fmla="*/ 187 w 407"/>
                  <a:gd name="T1" fmla="*/ 0 h 408"/>
                  <a:gd name="T2" fmla="*/ 187 w 407"/>
                  <a:gd name="T3" fmla="*/ 0 h 408"/>
                  <a:gd name="T4" fmla="*/ 406 w 407"/>
                  <a:gd name="T5" fmla="*/ 219 h 408"/>
                  <a:gd name="T6" fmla="*/ 187 w 407"/>
                  <a:gd name="T7" fmla="*/ 407 h 408"/>
                  <a:gd name="T8" fmla="*/ 0 w 407"/>
                  <a:gd name="T9" fmla="*/ 219 h 408"/>
                  <a:gd name="T10" fmla="*/ 187 w 407"/>
                  <a:gd name="T11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8">
                    <a:moveTo>
                      <a:pt x="187" y="0"/>
                    </a:moveTo>
                    <a:lnTo>
                      <a:pt x="187" y="0"/>
                    </a:lnTo>
                    <a:cubicBezTo>
                      <a:pt x="312" y="0"/>
                      <a:pt x="406" y="94"/>
                      <a:pt x="406" y="219"/>
                    </a:cubicBezTo>
                    <a:cubicBezTo>
                      <a:pt x="406" y="313"/>
                      <a:pt x="312" y="407"/>
                      <a:pt x="187" y="407"/>
                    </a:cubicBezTo>
                    <a:cubicBezTo>
                      <a:pt x="93" y="407"/>
                      <a:pt x="0" y="313"/>
                      <a:pt x="0" y="219"/>
                    </a:cubicBezTo>
                    <a:cubicBezTo>
                      <a:pt x="0" y="94"/>
                      <a:pt x="93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4389C7E8-B89A-4CFE-A319-3B088421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3657600"/>
                <a:ext cx="146050" cy="146050"/>
              </a:xfrm>
              <a:custGeom>
                <a:avLst/>
                <a:gdLst>
                  <a:gd name="T0" fmla="*/ 187 w 407"/>
                  <a:gd name="T1" fmla="*/ 0 h 407"/>
                  <a:gd name="T2" fmla="*/ 187 w 407"/>
                  <a:gd name="T3" fmla="*/ 0 h 407"/>
                  <a:gd name="T4" fmla="*/ 406 w 407"/>
                  <a:gd name="T5" fmla="*/ 187 h 407"/>
                  <a:gd name="T6" fmla="*/ 187 w 407"/>
                  <a:gd name="T7" fmla="*/ 406 h 407"/>
                  <a:gd name="T8" fmla="*/ 0 w 407"/>
                  <a:gd name="T9" fmla="*/ 187 h 407"/>
                  <a:gd name="T10" fmla="*/ 187 w 407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187" y="0"/>
                    </a:moveTo>
                    <a:lnTo>
                      <a:pt x="187" y="0"/>
                    </a:lnTo>
                    <a:cubicBezTo>
                      <a:pt x="312" y="0"/>
                      <a:pt x="406" y="93"/>
                      <a:pt x="406" y="187"/>
                    </a:cubicBezTo>
                    <a:cubicBezTo>
                      <a:pt x="406" y="312"/>
                      <a:pt x="312" y="406"/>
                      <a:pt x="187" y="406"/>
                    </a:cubicBezTo>
                    <a:cubicBezTo>
                      <a:pt x="93" y="406"/>
                      <a:pt x="0" y="312"/>
                      <a:pt x="0" y="187"/>
                    </a:cubicBezTo>
                    <a:cubicBezTo>
                      <a:pt x="0" y="93"/>
                      <a:pt x="93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74B7BA11-56D2-4568-9B82-214ABFA3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5" y="4962525"/>
                <a:ext cx="146050" cy="134938"/>
              </a:xfrm>
              <a:custGeom>
                <a:avLst/>
                <a:gdLst>
                  <a:gd name="T0" fmla="*/ 406 w 407"/>
                  <a:gd name="T1" fmla="*/ 187 h 375"/>
                  <a:gd name="T2" fmla="*/ 406 w 407"/>
                  <a:gd name="T3" fmla="*/ 187 h 375"/>
                  <a:gd name="T4" fmla="*/ 187 w 407"/>
                  <a:gd name="T5" fmla="*/ 374 h 375"/>
                  <a:gd name="T6" fmla="*/ 0 w 407"/>
                  <a:gd name="T7" fmla="*/ 187 h 375"/>
                  <a:gd name="T8" fmla="*/ 187 w 407"/>
                  <a:gd name="T9" fmla="*/ 0 h 375"/>
                  <a:gd name="T10" fmla="*/ 406 w 407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375">
                    <a:moveTo>
                      <a:pt x="406" y="187"/>
                    </a:moveTo>
                    <a:lnTo>
                      <a:pt x="406" y="187"/>
                    </a:lnTo>
                    <a:cubicBezTo>
                      <a:pt x="406" y="311"/>
                      <a:pt x="312" y="374"/>
                      <a:pt x="187" y="374"/>
                    </a:cubicBezTo>
                    <a:cubicBezTo>
                      <a:pt x="93" y="374"/>
                      <a:pt x="0" y="311"/>
                      <a:pt x="0" y="187"/>
                    </a:cubicBezTo>
                    <a:cubicBezTo>
                      <a:pt x="0" y="93"/>
                      <a:pt x="93" y="0"/>
                      <a:pt x="187" y="0"/>
                    </a:cubicBezTo>
                    <a:cubicBezTo>
                      <a:pt x="312" y="0"/>
                      <a:pt x="406" y="93"/>
                      <a:pt x="406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05AEF284-A6A0-43EB-B54A-CB2695D89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2975" y="4027488"/>
                <a:ext cx="157163" cy="157162"/>
              </a:xfrm>
              <a:custGeom>
                <a:avLst/>
                <a:gdLst>
                  <a:gd name="T0" fmla="*/ 375 w 438"/>
                  <a:gd name="T1" fmla="*/ 93 h 438"/>
                  <a:gd name="T2" fmla="*/ 375 w 438"/>
                  <a:gd name="T3" fmla="*/ 93 h 438"/>
                  <a:gd name="T4" fmla="*/ 375 w 438"/>
                  <a:gd name="T5" fmla="*/ 375 h 438"/>
                  <a:gd name="T6" fmla="*/ 94 w 438"/>
                  <a:gd name="T7" fmla="*/ 375 h 438"/>
                  <a:gd name="T8" fmla="*/ 94 w 438"/>
                  <a:gd name="T9" fmla="*/ 93 h 438"/>
                  <a:gd name="T10" fmla="*/ 375 w 438"/>
                  <a:gd name="T11" fmla="*/ 9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375" y="93"/>
                    </a:moveTo>
                    <a:lnTo>
                      <a:pt x="375" y="93"/>
                    </a:lnTo>
                    <a:cubicBezTo>
                      <a:pt x="437" y="156"/>
                      <a:pt x="437" y="281"/>
                      <a:pt x="375" y="375"/>
                    </a:cubicBezTo>
                    <a:cubicBezTo>
                      <a:pt x="281" y="437"/>
                      <a:pt x="156" y="437"/>
                      <a:pt x="94" y="375"/>
                    </a:cubicBezTo>
                    <a:cubicBezTo>
                      <a:pt x="0" y="281"/>
                      <a:pt x="0" y="156"/>
                      <a:pt x="94" y="93"/>
                    </a:cubicBezTo>
                    <a:cubicBezTo>
                      <a:pt x="156" y="0"/>
                      <a:pt x="281" y="0"/>
                      <a:pt x="375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8B8D6944-F5A9-40D1-8910-9CA1C622B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413" y="4027488"/>
                <a:ext cx="158750" cy="157162"/>
              </a:xfrm>
              <a:custGeom>
                <a:avLst/>
                <a:gdLst>
                  <a:gd name="T0" fmla="*/ 344 w 439"/>
                  <a:gd name="T1" fmla="*/ 375 h 438"/>
                  <a:gd name="T2" fmla="*/ 344 w 439"/>
                  <a:gd name="T3" fmla="*/ 375 h 438"/>
                  <a:gd name="T4" fmla="*/ 63 w 439"/>
                  <a:gd name="T5" fmla="*/ 375 h 438"/>
                  <a:gd name="T6" fmla="*/ 63 w 439"/>
                  <a:gd name="T7" fmla="*/ 93 h 438"/>
                  <a:gd name="T8" fmla="*/ 344 w 439"/>
                  <a:gd name="T9" fmla="*/ 93 h 438"/>
                  <a:gd name="T10" fmla="*/ 344 w 439"/>
                  <a:gd name="T11" fmla="*/ 375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344" y="375"/>
                    </a:moveTo>
                    <a:lnTo>
                      <a:pt x="344" y="375"/>
                    </a:lnTo>
                    <a:cubicBezTo>
                      <a:pt x="281" y="437"/>
                      <a:pt x="156" y="437"/>
                      <a:pt x="63" y="375"/>
                    </a:cubicBezTo>
                    <a:cubicBezTo>
                      <a:pt x="0" y="281"/>
                      <a:pt x="0" y="156"/>
                      <a:pt x="63" y="93"/>
                    </a:cubicBezTo>
                    <a:cubicBezTo>
                      <a:pt x="156" y="0"/>
                      <a:pt x="281" y="0"/>
                      <a:pt x="344" y="93"/>
                    </a:cubicBezTo>
                    <a:cubicBezTo>
                      <a:pt x="438" y="156"/>
                      <a:pt x="438" y="281"/>
                      <a:pt x="344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369A5FB5-B629-4DB7-AB0E-0A85D814B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2975" y="5872163"/>
                <a:ext cx="157163" cy="157162"/>
              </a:xfrm>
              <a:custGeom>
                <a:avLst/>
                <a:gdLst>
                  <a:gd name="T0" fmla="*/ 375 w 438"/>
                  <a:gd name="T1" fmla="*/ 344 h 438"/>
                  <a:gd name="T2" fmla="*/ 375 w 438"/>
                  <a:gd name="T3" fmla="*/ 344 h 438"/>
                  <a:gd name="T4" fmla="*/ 94 w 438"/>
                  <a:gd name="T5" fmla="*/ 344 h 438"/>
                  <a:gd name="T6" fmla="*/ 94 w 438"/>
                  <a:gd name="T7" fmla="*/ 62 h 438"/>
                  <a:gd name="T8" fmla="*/ 375 w 438"/>
                  <a:gd name="T9" fmla="*/ 62 h 438"/>
                  <a:gd name="T10" fmla="*/ 375 w 438"/>
                  <a:gd name="T11" fmla="*/ 34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375" y="344"/>
                    </a:moveTo>
                    <a:lnTo>
                      <a:pt x="375" y="344"/>
                    </a:lnTo>
                    <a:cubicBezTo>
                      <a:pt x="281" y="437"/>
                      <a:pt x="156" y="437"/>
                      <a:pt x="94" y="344"/>
                    </a:cubicBezTo>
                    <a:cubicBezTo>
                      <a:pt x="0" y="281"/>
                      <a:pt x="0" y="156"/>
                      <a:pt x="94" y="62"/>
                    </a:cubicBezTo>
                    <a:cubicBezTo>
                      <a:pt x="156" y="0"/>
                      <a:pt x="281" y="0"/>
                      <a:pt x="375" y="62"/>
                    </a:cubicBezTo>
                    <a:cubicBezTo>
                      <a:pt x="437" y="156"/>
                      <a:pt x="437" y="281"/>
                      <a:pt x="37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3E8B7D98-4459-429A-BBC9-A10FD4008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7050" y="3746500"/>
                <a:ext cx="157163" cy="168275"/>
              </a:xfrm>
              <a:custGeom>
                <a:avLst/>
                <a:gdLst>
                  <a:gd name="T0" fmla="*/ 281 w 438"/>
                  <a:gd name="T1" fmla="*/ 31 h 469"/>
                  <a:gd name="T2" fmla="*/ 281 w 438"/>
                  <a:gd name="T3" fmla="*/ 31 h 469"/>
                  <a:gd name="T4" fmla="*/ 406 w 438"/>
                  <a:gd name="T5" fmla="*/ 312 h 469"/>
                  <a:gd name="T6" fmla="*/ 125 w 438"/>
                  <a:gd name="T7" fmla="*/ 406 h 469"/>
                  <a:gd name="T8" fmla="*/ 31 w 438"/>
                  <a:gd name="T9" fmla="*/ 156 h 469"/>
                  <a:gd name="T10" fmla="*/ 281 w 438"/>
                  <a:gd name="T11" fmla="*/ 3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69">
                    <a:moveTo>
                      <a:pt x="281" y="31"/>
                    </a:moveTo>
                    <a:lnTo>
                      <a:pt x="281" y="31"/>
                    </a:lnTo>
                    <a:cubicBezTo>
                      <a:pt x="375" y="93"/>
                      <a:pt x="437" y="187"/>
                      <a:pt x="406" y="312"/>
                    </a:cubicBezTo>
                    <a:cubicBezTo>
                      <a:pt x="343" y="406"/>
                      <a:pt x="250" y="468"/>
                      <a:pt x="125" y="406"/>
                    </a:cubicBezTo>
                    <a:cubicBezTo>
                      <a:pt x="31" y="375"/>
                      <a:pt x="0" y="250"/>
                      <a:pt x="31" y="156"/>
                    </a:cubicBezTo>
                    <a:cubicBezTo>
                      <a:pt x="62" y="62"/>
                      <a:pt x="187" y="0"/>
                      <a:pt x="28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276D102D-D6B6-49D9-9395-815C562E7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313" y="4456113"/>
                <a:ext cx="168275" cy="158750"/>
              </a:xfrm>
              <a:custGeom>
                <a:avLst/>
                <a:gdLst>
                  <a:gd name="T0" fmla="*/ 437 w 469"/>
                  <a:gd name="T1" fmla="*/ 282 h 439"/>
                  <a:gd name="T2" fmla="*/ 437 w 469"/>
                  <a:gd name="T3" fmla="*/ 282 h 439"/>
                  <a:gd name="T4" fmla="*/ 156 w 469"/>
                  <a:gd name="T5" fmla="*/ 407 h 439"/>
                  <a:gd name="T6" fmla="*/ 62 w 469"/>
                  <a:gd name="T7" fmla="*/ 125 h 439"/>
                  <a:gd name="T8" fmla="*/ 312 w 469"/>
                  <a:gd name="T9" fmla="*/ 32 h 439"/>
                  <a:gd name="T10" fmla="*/ 437 w 469"/>
                  <a:gd name="T11" fmla="*/ 28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437" y="282"/>
                    </a:moveTo>
                    <a:lnTo>
                      <a:pt x="437" y="282"/>
                    </a:lnTo>
                    <a:cubicBezTo>
                      <a:pt x="375" y="407"/>
                      <a:pt x="250" y="438"/>
                      <a:pt x="156" y="407"/>
                    </a:cubicBezTo>
                    <a:cubicBezTo>
                      <a:pt x="62" y="344"/>
                      <a:pt x="0" y="250"/>
                      <a:pt x="62" y="125"/>
                    </a:cubicBezTo>
                    <a:cubicBezTo>
                      <a:pt x="93" y="32"/>
                      <a:pt x="218" y="0"/>
                      <a:pt x="312" y="32"/>
                    </a:cubicBezTo>
                    <a:cubicBezTo>
                      <a:pt x="406" y="63"/>
                      <a:pt x="468" y="188"/>
                      <a:pt x="437" y="2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B4C61BBD-F7C7-4510-8F57-6167A465E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445125"/>
                <a:ext cx="169862" cy="169863"/>
              </a:xfrm>
              <a:custGeom>
                <a:avLst/>
                <a:gdLst>
                  <a:gd name="T0" fmla="*/ 406 w 470"/>
                  <a:gd name="T1" fmla="*/ 313 h 470"/>
                  <a:gd name="T2" fmla="*/ 406 w 470"/>
                  <a:gd name="T3" fmla="*/ 313 h 470"/>
                  <a:gd name="T4" fmla="*/ 156 w 470"/>
                  <a:gd name="T5" fmla="*/ 407 h 470"/>
                  <a:gd name="T6" fmla="*/ 31 w 470"/>
                  <a:gd name="T7" fmla="*/ 157 h 470"/>
                  <a:gd name="T8" fmla="*/ 313 w 470"/>
                  <a:gd name="T9" fmla="*/ 32 h 470"/>
                  <a:gd name="T10" fmla="*/ 406 w 470"/>
                  <a:gd name="T11" fmla="*/ 31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406" y="313"/>
                    </a:moveTo>
                    <a:lnTo>
                      <a:pt x="406" y="313"/>
                    </a:lnTo>
                    <a:cubicBezTo>
                      <a:pt x="375" y="407"/>
                      <a:pt x="250" y="469"/>
                      <a:pt x="156" y="407"/>
                    </a:cubicBezTo>
                    <a:cubicBezTo>
                      <a:pt x="63" y="375"/>
                      <a:pt x="0" y="250"/>
                      <a:pt x="31" y="157"/>
                    </a:cubicBezTo>
                    <a:cubicBezTo>
                      <a:pt x="94" y="63"/>
                      <a:pt x="219" y="0"/>
                      <a:pt x="313" y="32"/>
                    </a:cubicBezTo>
                    <a:cubicBezTo>
                      <a:pt x="406" y="94"/>
                      <a:pt x="469" y="219"/>
                      <a:pt x="406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B52B8D34-7486-4096-9A0B-0D69689A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4456113"/>
                <a:ext cx="169862" cy="158750"/>
              </a:xfrm>
              <a:custGeom>
                <a:avLst/>
                <a:gdLst>
                  <a:gd name="T0" fmla="*/ 406 w 470"/>
                  <a:gd name="T1" fmla="*/ 125 h 439"/>
                  <a:gd name="T2" fmla="*/ 406 w 470"/>
                  <a:gd name="T3" fmla="*/ 125 h 439"/>
                  <a:gd name="T4" fmla="*/ 313 w 470"/>
                  <a:gd name="T5" fmla="*/ 407 h 439"/>
                  <a:gd name="T6" fmla="*/ 31 w 470"/>
                  <a:gd name="T7" fmla="*/ 282 h 439"/>
                  <a:gd name="T8" fmla="*/ 156 w 470"/>
                  <a:gd name="T9" fmla="*/ 32 h 439"/>
                  <a:gd name="T10" fmla="*/ 406 w 470"/>
                  <a:gd name="T11" fmla="*/ 12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6" y="125"/>
                    </a:moveTo>
                    <a:lnTo>
                      <a:pt x="406" y="125"/>
                    </a:lnTo>
                    <a:cubicBezTo>
                      <a:pt x="469" y="250"/>
                      <a:pt x="406" y="344"/>
                      <a:pt x="313" y="407"/>
                    </a:cubicBezTo>
                    <a:cubicBezTo>
                      <a:pt x="219" y="438"/>
                      <a:pt x="94" y="407"/>
                      <a:pt x="31" y="282"/>
                    </a:cubicBezTo>
                    <a:cubicBezTo>
                      <a:pt x="0" y="188"/>
                      <a:pt x="63" y="63"/>
                      <a:pt x="156" y="32"/>
                    </a:cubicBezTo>
                    <a:cubicBezTo>
                      <a:pt x="250" y="0"/>
                      <a:pt x="375" y="32"/>
                      <a:pt x="406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50B96C52-BA11-46C6-B93E-114276A46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3746500"/>
                <a:ext cx="158750" cy="168275"/>
              </a:xfrm>
              <a:custGeom>
                <a:avLst/>
                <a:gdLst>
                  <a:gd name="T0" fmla="*/ 313 w 439"/>
                  <a:gd name="T1" fmla="*/ 406 h 469"/>
                  <a:gd name="T2" fmla="*/ 313 w 439"/>
                  <a:gd name="T3" fmla="*/ 406 h 469"/>
                  <a:gd name="T4" fmla="*/ 32 w 439"/>
                  <a:gd name="T5" fmla="*/ 312 h 469"/>
                  <a:gd name="T6" fmla="*/ 157 w 439"/>
                  <a:gd name="T7" fmla="*/ 31 h 469"/>
                  <a:gd name="T8" fmla="*/ 406 w 439"/>
                  <a:gd name="T9" fmla="*/ 156 h 469"/>
                  <a:gd name="T10" fmla="*/ 313 w 439"/>
                  <a:gd name="T11" fmla="*/ 406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9">
                    <a:moveTo>
                      <a:pt x="313" y="406"/>
                    </a:moveTo>
                    <a:lnTo>
                      <a:pt x="313" y="406"/>
                    </a:lnTo>
                    <a:cubicBezTo>
                      <a:pt x="188" y="468"/>
                      <a:pt x="94" y="406"/>
                      <a:pt x="32" y="312"/>
                    </a:cubicBezTo>
                    <a:cubicBezTo>
                      <a:pt x="0" y="187"/>
                      <a:pt x="63" y="93"/>
                      <a:pt x="157" y="31"/>
                    </a:cubicBezTo>
                    <a:cubicBezTo>
                      <a:pt x="250" y="0"/>
                      <a:pt x="375" y="62"/>
                      <a:pt x="406" y="156"/>
                    </a:cubicBezTo>
                    <a:cubicBezTo>
                      <a:pt x="438" y="250"/>
                      <a:pt x="406" y="375"/>
                      <a:pt x="313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CF734680-37A4-4560-9ABA-9FA292D06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7050" y="6153150"/>
                <a:ext cx="157163" cy="158750"/>
              </a:xfrm>
              <a:custGeom>
                <a:avLst/>
                <a:gdLst>
                  <a:gd name="T0" fmla="*/ 281 w 438"/>
                  <a:gd name="T1" fmla="*/ 406 h 439"/>
                  <a:gd name="T2" fmla="*/ 281 w 438"/>
                  <a:gd name="T3" fmla="*/ 406 h 439"/>
                  <a:gd name="T4" fmla="*/ 31 w 438"/>
                  <a:gd name="T5" fmla="*/ 281 h 439"/>
                  <a:gd name="T6" fmla="*/ 125 w 438"/>
                  <a:gd name="T7" fmla="*/ 31 h 439"/>
                  <a:gd name="T8" fmla="*/ 406 w 438"/>
                  <a:gd name="T9" fmla="*/ 156 h 439"/>
                  <a:gd name="T10" fmla="*/ 281 w 438"/>
                  <a:gd name="T11" fmla="*/ 40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281" y="406"/>
                    </a:moveTo>
                    <a:lnTo>
                      <a:pt x="281" y="406"/>
                    </a:lnTo>
                    <a:cubicBezTo>
                      <a:pt x="187" y="438"/>
                      <a:pt x="62" y="406"/>
                      <a:pt x="31" y="281"/>
                    </a:cubicBezTo>
                    <a:cubicBezTo>
                      <a:pt x="0" y="188"/>
                      <a:pt x="31" y="63"/>
                      <a:pt x="125" y="31"/>
                    </a:cubicBezTo>
                    <a:cubicBezTo>
                      <a:pt x="250" y="0"/>
                      <a:pt x="343" y="31"/>
                      <a:pt x="406" y="156"/>
                    </a:cubicBezTo>
                    <a:cubicBezTo>
                      <a:pt x="437" y="250"/>
                      <a:pt x="375" y="344"/>
                      <a:pt x="281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8" name="Freeform 40">
                <a:extLst>
                  <a:ext uri="{FF2B5EF4-FFF2-40B4-BE49-F238E27FC236}">
                    <a16:creationId xmlns:a16="http://schemas.microsoft.com/office/drawing/2014/main" id="{0D083EA8-D9C1-4F76-B77A-1BB62B34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6232525"/>
                <a:ext cx="158750" cy="146050"/>
              </a:xfrm>
              <a:custGeom>
                <a:avLst/>
                <a:gdLst>
                  <a:gd name="T0" fmla="*/ 188 w 439"/>
                  <a:gd name="T1" fmla="*/ 0 h 407"/>
                  <a:gd name="T2" fmla="*/ 188 w 439"/>
                  <a:gd name="T3" fmla="*/ 0 h 407"/>
                  <a:gd name="T4" fmla="*/ 406 w 439"/>
                  <a:gd name="T5" fmla="*/ 156 h 407"/>
                  <a:gd name="T6" fmla="*/ 250 w 439"/>
                  <a:gd name="T7" fmla="*/ 406 h 407"/>
                  <a:gd name="T8" fmla="*/ 31 w 439"/>
                  <a:gd name="T9" fmla="*/ 250 h 407"/>
                  <a:gd name="T10" fmla="*/ 188 w 439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188" y="0"/>
                    </a:moveTo>
                    <a:lnTo>
                      <a:pt x="188" y="0"/>
                    </a:lnTo>
                    <a:cubicBezTo>
                      <a:pt x="281" y="0"/>
                      <a:pt x="406" y="62"/>
                      <a:pt x="406" y="156"/>
                    </a:cubicBezTo>
                    <a:cubicBezTo>
                      <a:pt x="438" y="281"/>
                      <a:pt x="375" y="375"/>
                      <a:pt x="250" y="406"/>
                    </a:cubicBezTo>
                    <a:cubicBezTo>
                      <a:pt x="156" y="406"/>
                      <a:pt x="31" y="344"/>
                      <a:pt x="31" y="250"/>
                    </a:cubicBezTo>
                    <a:cubicBezTo>
                      <a:pt x="0" y="125"/>
                      <a:pt x="63" y="31"/>
                      <a:pt x="18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9" name="Freeform 41">
                <a:extLst>
                  <a:ext uri="{FF2B5EF4-FFF2-40B4-BE49-F238E27FC236}">
                    <a16:creationId xmlns:a16="http://schemas.microsoft.com/office/drawing/2014/main" id="{E84DC011-AF42-4010-9748-5F0EF93D8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2988" y="3679825"/>
                <a:ext cx="157162" cy="158750"/>
              </a:xfrm>
              <a:custGeom>
                <a:avLst/>
                <a:gdLst>
                  <a:gd name="T0" fmla="*/ 187 w 438"/>
                  <a:gd name="T1" fmla="*/ 0 h 439"/>
                  <a:gd name="T2" fmla="*/ 187 w 438"/>
                  <a:gd name="T3" fmla="*/ 0 h 439"/>
                  <a:gd name="T4" fmla="*/ 406 w 438"/>
                  <a:gd name="T5" fmla="*/ 156 h 439"/>
                  <a:gd name="T6" fmla="*/ 250 w 438"/>
                  <a:gd name="T7" fmla="*/ 406 h 439"/>
                  <a:gd name="T8" fmla="*/ 31 w 438"/>
                  <a:gd name="T9" fmla="*/ 250 h 439"/>
                  <a:gd name="T10" fmla="*/ 187 w 43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187" y="0"/>
                    </a:moveTo>
                    <a:lnTo>
                      <a:pt x="187" y="0"/>
                    </a:lnTo>
                    <a:cubicBezTo>
                      <a:pt x="281" y="0"/>
                      <a:pt x="375" y="63"/>
                      <a:pt x="406" y="156"/>
                    </a:cubicBezTo>
                    <a:cubicBezTo>
                      <a:pt x="437" y="281"/>
                      <a:pt x="375" y="375"/>
                      <a:pt x="250" y="406"/>
                    </a:cubicBezTo>
                    <a:cubicBezTo>
                      <a:pt x="156" y="438"/>
                      <a:pt x="31" y="344"/>
                      <a:pt x="31" y="250"/>
                    </a:cubicBezTo>
                    <a:cubicBezTo>
                      <a:pt x="0" y="125"/>
                      <a:pt x="62" y="31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0" name="Freeform 42">
                <a:extLst>
                  <a:ext uri="{FF2B5EF4-FFF2-40B4-BE49-F238E27FC236}">
                    <a16:creationId xmlns:a16="http://schemas.microsoft.com/office/drawing/2014/main" id="{583CA53B-9F53-406A-8F69-2AB0B3187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338" y="4703763"/>
                <a:ext cx="157162" cy="146050"/>
              </a:xfrm>
              <a:custGeom>
                <a:avLst/>
                <a:gdLst>
                  <a:gd name="T0" fmla="*/ 406 w 438"/>
                  <a:gd name="T1" fmla="*/ 156 h 407"/>
                  <a:gd name="T2" fmla="*/ 406 w 438"/>
                  <a:gd name="T3" fmla="*/ 156 h 407"/>
                  <a:gd name="T4" fmla="*/ 250 w 438"/>
                  <a:gd name="T5" fmla="*/ 406 h 407"/>
                  <a:gd name="T6" fmla="*/ 31 w 438"/>
                  <a:gd name="T7" fmla="*/ 250 h 407"/>
                  <a:gd name="T8" fmla="*/ 187 w 438"/>
                  <a:gd name="T9" fmla="*/ 0 h 407"/>
                  <a:gd name="T10" fmla="*/ 406 w 438"/>
                  <a:gd name="T11" fmla="*/ 15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406" y="156"/>
                    </a:moveTo>
                    <a:lnTo>
                      <a:pt x="406" y="156"/>
                    </a:lnTo>
                    <a:cubicBezTo>
                      <a:pt x="437" y="281"/>
                      <a:pt x="375" y="375"/>
                      <a:pt x="250" y="406"/>
                    </a:cubicBezTo>
                    <a:cubicBezTo>
                      <a:pt x="156" y="406"/>
                      <a:pt x="31" y="344"/>
                      <a:pt x="31" y="250"/>
                    </a:cubicBezTo>
                    <a:cubicBezTo>
                      <a:pt x="0" y="125"/>
                      <a:pt x="62" y="31"/>
                      <a:pt x="187" y="0"/>
                    </a:cubicBezTo>
                    <a:cubicBezTo>
                      <a:pt x="281" y="0"/>
                      <a:pt x="375" y="62"/>
                      <a:pt x="40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1" name="Freeform 43">
                <a:extLst>
                  <a:ext uri="{FF2B5EF4-FFF2-40B4-BE49-F238E27FC236}">
                    <a16:creationId xmlns:a16="http://schemas.microsoft.com/office/drawing/2014/main" id="{3B790B82-3EE4-47A3-910D-8B04CB58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363" y="3870325"/>
                <a:ext cx="169862" cy="158750"/>
              </a:xfrm>
              <a:custGeom>
                <a:avLst/>
                <a:gdLst>
                  <a:gd name="T0" fmla="*/ 344 w 470"/>
                  <a:gd name="T1" fmla="*/ 63 h 439"/>
                  <a:gd name="T2" fmla="*/ 344 w 470"/>
                  <a:gd name="T3" fmla="*/ 63 h 439"/>
                  <a:gd name="T4" fmla="*/ 407 w 470"/>
                  <a:gd name="T5" fmla="*/ 313 h 439"/>
                  <a:gd name="T6" fmla="*/ 125 w 470"/>
                  <a:gd name="T7" fmla="*/ 375 h 439"/>
                  <a:gd name="T8" fmla="*/ 63 w 470"/>
                  <a:gd name="T9" fmla="*/ 94 h 439"/>
                  <a:gd name="T10" fmla="*/ 344 w 470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344" y="63"/>
                    </a:moveTo>
                    <a:lnTo>
                      <a:pt x="344" y="63"/>
                    </a:lnTo>
                    <a:cubicBezTo>
                      <a:pt x="438" y="125"/>
                      <a:pt x="469" y="250"/>
                      <a:pt x="407" y="313"/>
                    </a:cubicBezTo>
                    <a:cubicBezTo>
                      <a:pt x="344" y="407"/>
                      <a:pt x="219" y="438"/>
                      <a:pt x="125" y="375"/>
                    </a:cubicBezTo>
                    <a:cubicBezTo>
                      <a:pt x="32" y="313"/>
                      <a:pt x="0" y="188"/>
                      <a:pt x="63" y="94"/>
                    </a:cubicBezTo>
                    <a:cubicBezTo>
                      <a:pt x="125" y="0"/>
                      <a:pt x="250" y="0"/>
                      <a:pt x="344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2" name="Freeform 44">
                <a:extLst>
                  <a:ext uri="{FF2B5EF4-FFF2-40B4-BE49-F238E27FC236}">
                    <a16:creationId xmlns:a16="http://schemas.microsoft.com/office/drawing/2014/main" id="{C93C4ECB-1A4F-4261-A545-3A04CD237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138" y="4230688"/>
                <a:ext cx="169862" cy="158750"/>
              </a:xfrm>
              <a:custGeom>
                <a:avLst/>
                <a:gdLst>
                  <a:gd name="T0" fmla="*/ 407 w 470"/>
                  <a:gd name="T1" fmla="*/ 313 h 439"/>
                  <a:gd name="T2" fmla="*/ 407 w 470"/>
                  <a:gd name="T3" fmla="*/ 313 h 439"/>
                  <a:gd name="T4" fmla="*/ 125 w 470"/>
                  <a:gd name="T5" fmla="*/ 375 h 439"/>
                  <a:gd name="T6" fmla="*/ 63 w 470"/>
                  <a:gd name="T7" fmla="*/ 94 h 439"/>
                  <a:gd name="T8" fmla="*/ 344 w 470"/>
                  <a:gd name="T9" fmla="*/ 63 h 439"/>
                  <a:gd name="T10" fmla="*/ 407 w 470"/>
                  <a:gd name="T11" fmla="*/ 31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7" y="313"/>
                    </a:moveTo>
                    <a:lnTo>
                      <a:pt x="407" y="313"/>
                    </a:lnTo>
                    <a:cubicBezTo>
                      <a:pt x="344" y="407"/>
                      <a:pt x="219" y="438"/>
                      <a:pt x="125" y="375"/>
                    </a:cubicBezTo>
                    <a:cubicBezTo>
                      <a:pt x="32" y="313"/>
                      <a:pt x="0" y="188"/>
                      <a:pt x="63" y="94"/>
                    </a:cubicBezTo>
                    <a:cubicBezTo>
                      <a:pt x="125" y="0"/>
                      <a:pt x="250" y="0"/>
                      <a:pt x="344" y="63"/>
                    </a:cubicBezTo>
                    <a:cubicBezTo>
                      <a:pt x="438" y="125"/>
                      <a:pt x="469" y="219"/>
                      <a:pt x="407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3" name="Freeform 45">
                <a:extLst>
                  <a:ext uri="{FF2B5EF4-FFF2-40B4-BE49-F238E27FC236}">
                    <a16:creationId xmlns:a16="http://schemas.microsoft.com/office/drawing/2014/main" id="{462EA11C-5CFD-4F58-9E54-58ACCA46E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0138" y="5670550"/>
                <a:ext cx="169862" cy="169863"/>
              </a:xfrm>
              <a:custGeom>
                <a:avLst/>
                <a:gdLst>
                  <a:gd name="T0" fmla="*/ 407 w 470"/>
                  <a:gd name="T1" fmla="*/ 344 h 470"/>
                  <a:gd name="T2" fmla="*/ 407 w 470"/>
                  <a:gd name="T3" fmla="*/ 344 h 470"/>
                  <a:gd name="T4" fmla="*/ 125 w 470"/>
                  <a:gd name="T5" fmla="*/ 407 h 470"/>
                  <a:gd name="T6" fmla="*/ 63 w 470"/>
                  <a:gd name="T7" fmla="*/ 125 h 470"/>
                  <a:gd name="T8" fmla="*/ 344 w 470"/>
                  <a:gd name="T9" fmla="*/ 63 h 470"/>
                  <a:gd name="T10" fmla="*/ 407 w 470"/>
                  <a:gd name="T11" fmla="*/ 34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407" y="344"/>
                    </a:moveTo>
                    <a:lnTo>
                      <a:pt x="407" y="344"/>
                    </a:lnTo>
                    <a:cubicBezTo>
                      <a:pt x="344" y="438"/>
                      <a:pt x="219" y="469"/>
                      <a:pt x="125" y="407"/>
                    </a:cubicBezTo>
                    <a:cubicBezTo>
                      <a:pt x="32" y="344"/>
                      <a:pt x="0" y="219"/>
                      <a:pt x="63" y="125"/>
                    </a:cubicBezTo>
                    <a:cubicBezTo>
                      <a:pt x="125" y="32"/>
                      <a:pt x="250" y="0"/>
                      <a:pt x="344" y="63"/>
                    </a:cubicBezTo>
                    <a:cubicBezTo>
                      <a:pt x="438" y="125"/>
                      <a:pt x="469" y="250"/>
                      <a:pt x="407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4" name="Freeform 46">
                <a:extLst>
                  <a:ext uri="{FF2B5EF4-FFF2-40B4-BE49-F238E27FC236}">
                    <a16:creationId xmlns:a16="http://schemas.microsoft.com/office/drawing/2014/main" id="{98E7DD9A-5952-43E4-9D2B-99DD91DCB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3679825"/>
                <a:ext cx="158750" cy="158750"/>
              </a:xfrm>
              <a:custGeom>
                <a:avLst/>
                <a:gdLst>
                  <a:gd name="T0" fmla="*/ 250 w 439"/>
                  <a:gd name="T1" fmla="*/ 0 h 439"/>
                  <a:gd name="T2" fmla="*/ 250 w 439"/>
                  <a:gd name="T3" fmla="*/ 0 h 439"/>
                  <a:gd name="T4" fmla="*/ 406 w 439"/>
                  <a:gd name="T5" fmla="*/ 250 h 439"/>
                  <a:gd name="T6" fmla="*/ 188 w 439"/>
                  <a:gd name="T7" fmla="*/ 406 h 439"/>
                  <a:gd name="T8" fmla="*/ 31 w 439"/>
                  <a:gd name="T9" fmla="*/ 156 h 439"/>
                  <a:gd name="T10" fmla="*/ 250 w 439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250" y="0"/>
                    </a:moveTo>
                    <a:lnTo>
                      <a:pt x="250" y="0"/>
                    </a:lnTo>
                    <a:cubicBezTo>
                      <a:pt x="375" y="31"/>
                      <a:pt x="438" y="125"/>
                      <a:pt x="406" y="250"/>
                    </a:cubicBezTo>
                    <a:cubicBezTo>
                      <a:pt x="406" y="344"/>
                      <a:pt x="281" y="438"/>
                      <a:pt x="188" y="406"/>
                    </a:cubicBezTo>
                    <a:cubicBezTo>
                      <a:pt x="63" y="375"/>
                      <a:pt x="0" y="281"/>
                      <a:pt x="31" y="156"/>
                    </a:cubicBezTo>
                    <a:cubicBezTo>
                      <a:pt x="31" y="63"/>
                      <a:pt x="156" y="0"/>
                      <a:pt x="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5" name="Freeform 47">
                <a:extLst>
                  <a:ext uri="{FF2B5EF4-FFF2-40B4-BE49-F238E27FC236}">
                    <a16:creationId xmlns:a16="http://schemas.microsoft.com/office/drawing/2014/main" id="{3998237A-74B3-44AF-B59A-FCC41AB2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638" y="4703763"/>
                <a:ext cx="157162" cy="146050"/>
              </a:xfrm>
              <a:custGeom>
                <a:avLst/>
                <a:gdLst>
                  <a:gd name="T0" fmla="*/ 405 w 438"/>
                  <a:gd name="T1" fmla="*/ 250 h 407"/>
                  <a:gd name="T2" fmla="*/ 405 w 438"/>
                  <a:gd name="T3" fmla="*/ 250 h 407"/>
                  <a:gd name="T4" fmla="*/ 187 w 438"/>
                  <a:gd name="T5" fmla="*/ 406 h 407"/>
                  <a:gd name="T6" fmla="*/ 31 w 438"/>
                  <a:gd name="T7" fmla="*/ 156 h 407"/>
                  <a:gd name="T8" fmla="*/ 249 w 438"/>
                  <a:gd name="T9" fmla="*/ 0 h 407"/>
                  <a:gd name="T10" fmla="*/ 405 w 438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405" y="250"/>
                    </a:moveTo>
                    <a:lnTo>
                      <a:pt x="405" y="250"/>
                    </a:lnTo>
                    <a:cubicBezTo>
                      <a:pt x="405" y="344"/>
                      <a:pt x="280" y="406"/>
                      <a:pt x="187" y="406"/>
                    </a:cubicBezTo>
                    <a:cubicBezTo>
                      <a:pt x="63" y="375"/>
                      <a:pt x="0" y="281"/>
                      <a:pt x="31" y="156"/>
                    </a:cubicBezTo>
                    <a:cubicBezTo>
                      <a:pt x="63" y="62"/>
                      <a:pt x="156" y="0"/>
                      <a:pt x="249" y="0"/>
                    </a:cubicBezTo>
                    <a:cubicBezTo>
                      <a:pt x="374" y="31"/>
                      <a:pt x="437" y="125"/>
                      <a:pt x="405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6" name="Freeform 48">
                <a:extLst>
                  <a:ext uri="{FF2B5EF4-FFF2-40B4-BE49-F238E27FC236}">
                    <a16:creationId xmlns:a16="http://schemas.microsoft.com/office/drawing/2014/main" id="{7F0FD469-C06B-417F-9058-5FAE36022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338" y="5208588"/>
                <a:ext cx="157162" cy="158750"/>
              </a:xfrm>
              <a:custGeom>
                <a:avLst/>
                <a:gdLst>
                  <a:gd name="T0" fmla="*/ 406 w 438"/>
                  <a:gd name="T1" fmla="*/ 250 h 439"/>
                  <a:gd name="T2" fmla="*/ 406 w 438"/>
                  <a:gd name="T3" fmla="*/ 250 h 439"/>
                  <a:gd name="T4" fmla="*/ 187 w 438"/>
                  <a:gd name="T5" fmla="*/ 406 h 439"/>
                  <a:gd name="T6" fmla="*/ 31 w 438"/>
                  <a:gd name="T7" fmla="*/ 156 h 439"/>
                  <a:gd name="T8" fmla="*/ 250 w 438"/>
                  <a:gd name="T9" fmla="*/ 0 h 439"/>
                  <a:gd name="T10" fmla="*/ 406 w 438"/>
                  <a:gd name="T11" fmla="*/ 25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406" y="250"/>
                    </a:moveTo>
                    <a:lnTo>
                      <a:pt x="406" y="250"/>
                    </a:lnTo>
                    <a:cubicBezTo>
                      <a:pt x="375" y="344"/>
                      <a:pt x="281" y="438"/>
                      <a:pt x="187" y="406"/>
                    </a:cubicBezTo>
                    <a:cubicBezTo>
                      <a:pt x="62" y="375"/>
                      <a:pt x="0" y="281"/>
                      <a:pt x="31" y="156"/>
                    </a:cubicBezTo>
                    <a:cubicBezTo>
                      <a:pt x="31" y="63"/>
                      <a:pt x="156" y="0"/>
                      <a:pt x="250" y="0"/>
                    </a:cubicBezTo>
                    <a:cubicBezTo>
                      <a:pt x="375" y="31"/>
                      <a:pt x="437" y="125"/>
                      <a:pt x="406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7" name="Freeform 49">
                <a:extLst>
                  <a:ext uri="{FF2B5EF4-FFF2-40B4-BE49-F238E27FC236}">
                    <a16:creationId xmlns:a16="http://schemas.microsoft.com/office/drawing/2014/main" id="{7D0D16B9-ADFA-4649-870F-E66D8DE9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0138" y="4230688"/>
                <a:ext cx="169862" cy="158750"/>
              </a:xfrm>
              <a:custGeom>
                <a:avLst/>
                <a:gdLst>
                  <a:gd name="T0" fmla="*/ 407 w 470"/>
                  <a:gd name="T1" fmla="*/ 94 h 439"/>
                  <a:gd name="T2" fmla="*/ 407 w 470"/>
                  <a:gd name="T3" fmla="*/ 94 h 439"/>
                  <a:gd name="T4" fmla="*/ 344 w 470"/>
                  <a:gd name="T5" fmla="*/ 375 h 439"/>
                  <a:gd name="T6" fmla="*/ 63 w 470"/>
                  <a:gd name="T7" fmla="*/ 313 h 439"/>
                  <a:gd name="T8" fmla="*/ 125 w 470"/>
                  <a:gd name="T9" fmla="*/ 63 h 439"/>
                  <a:gd name="T10" fmla="*/ 407 w 470"/>
                  <a:gd name="T11" fmla="*/ 9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7" y="94"/>
                    </a:moveTo>
                    <a:lnTo>
                      <a:pt x="407" y="94"/>
                    </a:lnTo>
                    <a:cubicBezTo>
                      <a:pt x="469" y="188"/>
                      <a:pt x="438" y="313"/>
                      <a:pt x="344" y="375"/>
                    </a:cubicBezTo>
                    <a:cubicBezTo>
                      <a:pt x="250" y="438"/>
                      <a:pt x="125" y="407"/>
                      <a:pt x="63" y="313"/>
                    </a:cubicBezTo>
                    <a:cubicBezTo>
                      <a:pt x="0" y="219"/>
                      <a:pt x="32" y="125"/>
                      <a:pt x="125" y="63"/>
                    </a:cubicBezTo>
                    <a:cubicBezTo>
                      <a:pt x="219" y="0"/>
                      <a:pt x="344" y="0"/>
                      <a:pt x="407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id="{287A0343-A53F-4132-BD06-F1D87DF12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00" y="3870325"/>
                <a:ext cx="158750" cy="158750"/>
              </a:xfrm>
              <a:custGeom>
                <a:avLst/>
                <a:gdLst>
                  <a:gd name="T0" fmla="*/ 344 w 439"/>
                  <a:gd name="T1" fmla="*/ 375 h 439"/>
                  <a:gd name="T2" fmla="*/ 344 w 439"/>
                  <a:gd name="T3" fmla="*/ 375 h 439"/>
                  <a:gd name="T4" fmla="*/ 63 w 439"/>
                  <a:gd name="T5" fmla="*/ 313 h 439"/>
                  <a:gd name="T6" fmla="*/ 125 w 439"/>
                  <a:gd name="T7" fmla="*/ 63 h 439"/>
                  <a:gd name="T8" fmla="*/ 407 w 439"/>
                  <a:gd name="T9" fmla="*/ 94 h 439"/>
                  <a:gd name="T10" fmla="*/ 344 w 439"/>
                  <a:gd name="T11" fmla="*/ 37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344" y="375"/>
                    </a:moveTo>
                    <a:lnTo>
                      <a:pt x="344" y="375"/>
                    </a:lnTo>
                    <a:cubicBezTo>
                      <a:pt x="250" y="438"/>
                      <a:pt x="125" y="407"/>
                      <a:pt x="63" y="313"/>
                    </a:cubicBezTo>
                    <a:cubicBezTo>
                      <a:pt x="0" y="250"/>
                      <a:pt x="32" y="125"/>
                      <a:pt x="125" y="63"/>
                    </a:cubicBezTo>
                    <a:cubicBezTo>
                      <a:pt x="219" y="0"/>
                      <a:pt x="344" y="0"/>
                      <a:pt x="407" y="94"/>
                    </a:cubicBezTo>
                    <a:cubicBezTo>
                      <a:pt x="438" y="188"/>
                      <a:pt x="438" y="313"/>
                      <a:pt x="344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id="{65710481-2B10-4A99-B3BD-64952206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363" y="6029325"/>
                <a:ext cx="169862" cy="169863"/>
              </a:xfrm>
              <a:custGeom>
                <a:avLst/>
                <a:gdLst>
                  <a:gd name="T0" fmla="*/ 344 w 470"/>
                  <a:gd name="T1" fmla="*/ 407 h 470"/>
                  <a:gd name="T2" fmla="*/ 344 w 470"/>
                  <a:gd name="T3" fmla="*/ 407 h 470"/>
                  <a:gd name="T4" fmla="*/ 63 w 470"/>
                  <a:gd name="T5" fmla="*/ 344 h 470"/>
                  <a:gd name="T6" fmla="*/ 125 w 470"/>
                  <a:gd name="T7" fmla="*/ 63 h 470"/>
                  <a:gd name="T8" fmla="*/ 407 w 470"/>
                  <a:gd name="T9" fmla="*/ 125 h 470"/>
                  <a:gd name="T10" fmla="*/ 344 w 470"/>
                  <a:gd name="T11" fmla="*/ 407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344" y="407"/>
                    </a:moveTo>
                    <a:lnTo>
                      <a:pt x="344" y="407"/>
                    </a:lnTo>
                    <a:cubicBezTo>
                      <a:pt x="250" y="469"/>
                      <a:pt x="125" y="438"/>
                      <a:pt x="63" y="344"/>
                    </a:cubicBezTo>
                    <a:cubicBezTo>
                      <a:pt x="0" y="250"/>
                      <a:pt x="32" y="125"/>
                      <a:pt x="125" y="63"/>
                    </a:cubicBezTo>
                    <a:cubicBezTo>
                      <a:pt x="219" y="0"/>
                      <a:pt x="344" y="32"/>
                      <a:pt x="407" y="125"/>
                    </a:cubicBezTo>
                    <a:cubicBezTo>
                      <a:pt x="469" y="219"/>
                      <a:pt x="438" y="344"/>
                      <a:pt x="344" y="40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D2B93CF-3B7A-4671-BB06-C2D54FB5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07877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888" y="4866009"/>
              <a:ext cx="1835696" cy="1233961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702C0D9D-260C-4A12-BBF5-04162A9B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469" y="5330154"/>
              <a:ext cx="761665" cy="910428"/>
            </a:xfrm>
            <a:prstGeom prst="rect">
              <a:avLst/>
            </a:prstGeom>
          </p:spPr>
        </p:pic>
      </p:grpSp>
      <p:pic>
        <p:nvPicPr>
          <p:cNvPr id="70" name="Рисунок 69" descr="Угловые стрелки">
            <a:extLst>
              <a:ext uri="{FF2B5EF4-FFF2-40B4-BE49-F238E27FC236}">
                <a16:creationId xmlns:a16="http://schemas.microsoft.com/office/drawing/2014/main" id="{050A8D8E-5443-457A-B315-706E31820E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604424" y="5656289"/>
            <a:ext cx="432000" cy="432000"/>
          </a:xfrm>
          <a:prstGeom prst="rect">
            <a:avLst/>
          </a:prstGeom>
        </p:spPr>
      </p:pic>
      <p:pic>
        <p:nvPicPr>
          <p:cNvPr id="72" name="Рисунок 71" descr="Угловые стрелки">
            <a:extLst>
              <a:ext uri="{FF2B5EF4-FFF2-40B4-BE49-F238E27FC236}">
                <a16:creationId xmlns:a16="http://schemas.microsoft.com/office/drawing/2014/main" id="{3AB60F14-D609-452E-9E42-271BE2F883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604424" y="19665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1C7DF5E-1FA2-4BC4-8F86-49D27012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10" y="288001"/>
            <a:ext cx="7886700" cy="476704"/>
          </a:xfrm>
        </p:spPr>
        <p:txBody>
          <a:bodyPr/>
          <a:lstStyle/>
          <a:p>
            <a:r>
              <a:rPr lang="en-GB" altLang="ru-RU" dirty="0" err="1"/>
              <a:t>Принципы</a:t>
            </a:r>
            <a:r>
              <a:rPr lang="en-GB" altLang="ru-RU" dirty="0"/>
              <a:t> </a:t>
            </a:r>
            <a:r>
              <a:rPr lang="ru-RU" altLang="ru-RU" dirty="0" smtClean="0"/>
              <a:t> </a:t>
            </a:r>
            <a:r>
              <a:rPr lang="en-GB" altLang="ru-RU" dirty="0" err="1" smtClean="0"/>
              <a:t>уголовного</a:t>
            </a:r>
            <a:r>
              <a:rPr lang="ru-RU" altLang="ru-RU" dirty="0" smtClean="0"/>
              <a:t> </a:t>
            </a:r>
            <a:r>
              <a:rPr lang="en-GB" altLang="ru-RU" dirty="0" smtClean="0"/>
              <a:t> </a:t>
            </a:r>
            <a:r>
              <a:rPr lang="en-GB" altLang="ru-RU" dirty="0" err="1"/>
              <a:t>права</a:t>
            </a: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128BDA-0FF5-4A57-A475-261C195B3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1F969206-87C4-40F5-8346-17FF1D788462}"/>
              </a:ext>
            </a:extLst>
          </p:cNvPr>
          <p:cNvSpPr/>
          <p:nvPr/>
        </p:nvSpPr>
        <p:spPr>
          <a:xfrm flipH="1">
            <a:off x="1141050" y="1124744"/>
            <a:ext cx="7344000" cy="2777624"/>
          </a:xfrm>
          <a:prstGeom prst="homePlate">
            <a:avLst>
              <a:gd name="adj" fmla="val 21279"/>
            </a:avLst>
          </a:prstGeom>
          <a:solidFill>
            <a:schemeClr val="bg1"/>
          </a:solidFill>
          <a:ln w="57150">
            <a:gradFill flip="none" rotWithShape="1">
              <a:gsLst>
                <a:gs pos="51000">
                  <a:schemeClr val="accent1">
                    <a:lumMod val="0"/>
                    <a:lumOff val="100000"/>
                  </a:schemeClr>
                </a:gs>
                <a:gs pos="57000">
                  <a:srgbClr val="078777"/>
                </a:gs>
                <a:gs pos="100000">
                  <a:srgbClr val="078777"/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noAutofit/>
          </a:bodyPr>
          <a:lstStyle/>
          <a:p>
            <a:pPr marL="144000" algn="just"/>
            <a:r>
              <a:rPr lang="ru-RU" altLang="ru-RU" sz="2400" b="1" dirty="0">
                <a:cs typeface="Times New Roman" panose="02020603050405020304" pitchFamily="18" charset="0"/>
              </a:rPr>
              <a:t>ПРИНЦИП ГУМАНИЗМА (ст. 7).</a:t>
            </a:r>
          </a:p>
          <a:p>
            <a:pPr marL="144000" algn="just"/>
            <a:r>
              <a:rPr lang="ru-RU" altLang="ru-RU" sz="2000" dirty="0">
                <a:cs typeface="Times New Roman" panose="02020603050405020304" pitchFamily="18" charset="0"/>
              </a:rPr>
              <a:t>Наказание и иные меры уголовно-правового характера, применяемые к лицу, совершившему преступление, не могут иметь своей целью причинение физических страданий или унижение человеческого достоинства (отсюда следует исключение физических наказаний и мораторий на смертную казнь).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D04BF31-6F95-42B2-AE6B-60A392DE66C9}"/>
              </a:ext>
            </a:extLst>
          </p:cNvPr>
          <p:cNvSpPr/>
          <p:nvPr/>
        </p:nvSpPr>
        <p:spPr>
          <a:xfrm>
            <a:off x="349110" y="2036504"/>
            <a:ext cx="720000" cy="720000"/>
          </a:xfrm>
          <a:prstGeom prst="ellipse">
            <a:avLst/>
          </a:prstGeom>
          <a:solidFill>
            <a:srgbClr val="078777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800" b="1" dirty="0"/>
              <a:t>5</a:t>
            </a:r>
          </a:p>
        </p:txBody>
      </p:sp>
      <p:pic>
        <p:nvPicPr>
          <p:cNvPr id="70" name="Рисунок 69" descr="Угловые стрелки">
            <a:extLst>
              <a:ext uri="{FF2B5EF4-FFF2-40B4-BE49-F238E27FC236}">
                <a16:creationId xmlns:a16="http://schemas.microsoft.com/office/drawing/2014/main" id="{3809A0A9-A9F5-4CD9-B2E0-5B66B6074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485050" y="326773"/>
            <a:ext cx="432000" cy="432000"/>
          </a:xfrm>
          <a:prstGeom prst="rect">
            <a:avLst/>
          </a:prstGeom>
        </p:spPr>
      </p:pic>
      <p:grpSp>
        <p:nvGrpSpPr>
          <p:cNvPr id="74" name="Группа 73"/>
          <p:cNvGrpSpPr>
            <a:grpSpLocks noChangeAspect="1"/>
          </p:cNvGrpSpPr>
          <p:nvPr/>
        </p:nvGrpSpPr>
        <p:grpSpPr>
          <a:xfrm>
            <a:off x="1656424" y="4221089"/>
            <a:ext cx="6732000" cy="1596297"/>
            <a:chOff x="1403648" y="4221088"/>
            <a:chExt cx="6984570" cy="1656184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CD24B920-257A-4050-B9D2-63058F9742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63888" y="4332759"/>
              <a:ext cx="4824330" cy="1544513"/>
              <a:chOff x="1208088" y="3363913"/>
              <a:chExt cx="5354637" cy="3330575"/>
            </a:xfrm>
            <a:solidFill>
              <a:srgbClr val="078777"/>
            </a:solidFill>
          </p:grpSpPr>
          <p:sp>
            <p:nvSpPr>
              <p:cNvPr id="19" name="Freeform 1">
                <a:extLst>
                  <a:ext uri="{FF2B5EF4-FFF2-40B4-BE49-F238E27FC236}">
                    <a16:creationId xmlns:a16="http://schemas.microsoft.com/office/drawing/2014/main" id="{B3A6B7C2-4571-4FBB-BE4D-E81BBAD9B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88" y="3363913"/>
                <a:ext cx="461962" cy="731837"/>
              </a:xfrm>
              <a:custGeom>
                <a:avLst/>
                <a:gdLst>
                  <a:gd name="T0" fmla="*/ 93 w 1282"/>
                  <a:gd name="T1" fmla="*/ 344 h 2032"/>
                  <a:gd name="T2" fmla="*/ 93 w 1282"/>
                  <a:gd name="T3" fmla="*/ 344 h 2032"/>
                  <a:gd name="T4" fmla="*/ 750 w 1282"/>
                  <a:gd name="T5" fmla="*/ 1000 h 2032"/>
                  <a:gd name="T6" fmla="*/ 93 w 1282"/>
                  <a:gd name="T7" fmla="*/ 1656 h 2032"/>
                  <a:gd name="T8" fmla="*/ 93 w 1282"/>
                  <a:gd name="T9" fmla="*/ 1937 h 2032"/>
                  <a:gd name="T10" fmla="*/ 375 w 1282"/>
                  <a:gd name="T11" fmla="*/ 1937 h 2032"/>
                  <a:gd name="T12" fmla="*/ 1281 w 1282"/>
                  <a:gd name="T13" fmla="*/ 1000 h 2032"/>
                  <a:gd name="T14" fmla="*/ 375 w 1282"/>
                  <a:gd name="T15" fmla="*/ 94 h 2032"/>
                  <a:gd name="T16" fmla="*/ 93 w 1282"/>
                  <a:gd name="T17" fmla="*/ 94 h 2032"/>
                  <a:gd name="T18" fmla="*/ 31 w 1282"/>
                  <a:gd name="T19" fmla="*/ 219 h 2032"/>
                  <a:gd name="T20" fmla="*/ 93 w 1282"/>
                  <a:gd name="T21" fmla="*/ 344 h 2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2" h="2032">
                    <a:moveTo>
                      <a:pt x="93" y="344"/>
                    </a:moveTo>
                    <a:lnTo>
                      <a:pt x="93" y="344"/>
                    </a:lnTo>
                    <a:cubicBezTo>
                      <a:pt x="750" y="1000"/>
                      <a:pt x="750" y="1000"/>
                      <a:pt x="750" y="1000"/>
                    </a:cubicBezTo>
                    <a:cubicBezTo>
                      <a:pt x="93" y="1656"/>
                      <a:pt x="93" y="1656"/>
                      <a:pt x="93" y="1656"/>
                    </a:cubicBezTo>
                    <a:cubicBezTo>
                      <a:pt x="0" y="1750"/>
                      <a:pt x="0" y="1875"/>
                      <a:pt x="93" y="1937"/>
                    </a:cubicBezTo>
                    <a:cubicBezTo>
                      <a:pt x="156" y="2031"/>
                      <a:pt x="281" y="2031"/>
                      <a:pt x="375" y="1937"/>
                    </a:cubicBezTo>
                    <a:cubicBezTo>
                      <a:pt x="1281" y="1000"/>
                      <a:pt x="1281" y="1000"/>
                      <a:pt x="1281" y="1000"/>
                    </a:cubicBezTo>
                    <a:cubicBezTo>
                      <a:pt x="375" y="94"/>
                      <a:pt x="375" y="94"/>
                      <a:pt x="375" y="94"/>
                    </a:cubicBezTo>
                    <a:cubicBezTo>
                      <a:pt x="281" y="0"/>
                      <a:pt x="156" y="0"/>
                      <a:pt x="93" y="94"/>
                    </a:cubicBezTo>
                    <a:cubicBezTo>
                      <a:pt x="62" y="125"/>
                      <a:pt x="31" y="156"/>
                      <a:pt x="31" y="219"/>
                    </a:cubicBezTo>
                    <a:cubicBezTo>
                      <a:pt x="31" y="281"/>
                      <a:pt x="62" y="313"/>
                      <a:pt x="93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0" name="Freeform 2">
                <a:extLst>
                  <a:ext uri="{FF2B5EF4-FFF2-40B4-BE49-F238E27FC236}">
                    <a16:creationId xmlns:a16="http://schemas.microsoft.com/office/drawing/2014/main" id="{60BA69D1-2F83-4F93-A749-4A73D840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657600"/>
                <a:ext cx="146050" cy="146050"/>
              </a:xfrm>
              <a:custGeom>
                <a:avLst/>
                <a:gdLst>
                  <a:gd name="T0" fmla="*/ 187 w 407"/>
                  <a:gd name="T1" fmla="*/ 406 h 407"/>
                  <a:gd name="T2" fmla="*/ 187 w 407"/>
                  <a:gd name="T3" fmla="*/ 406 h 407"/>
                  <a:gd name="T4" fmla="*/ 0 w 407"/>
                  <a:gd name="T5" fmla="*/ 187 h 407"/>
                  <a:gd name="T6" fmla="*/ 187 w 407"/>
                  <a:gd name="T7" fmla="*/ 0 h 407"/>
                  <a:gd name="T8" fmla="*/ 406 w 407"/>
                  <a:gd name="T9" fmla="*/ 187 h 407"/>
                  <a:gd name="T10" fmla="*/ 187 w 407"/>
                  <a:gd name="T11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187" y="406"/>
                    </a:moveTo>
                    <a:lnTo>
                      <a:pt x="187" y="406"/>
                    </a:lnTo>
                    <a:cubicBezTo>
                      <a:pt x="94" y="406"/>
                      <a:pt x="0" y="312"/>
                      <a:pt x="0" y="187"/>
                    </a:cubicBezTo>
                    <a:cubicBezTo>
                      <a:pt x="0" y="93"/>
                      <a:pt x="94" y="0"/>
                      <a:pt x="187" y="0"/>
                    </a:cubicBezTo>
                    <a:cubicBezTo>
                      <a:pt x="312" y="0"/>
                      <a:pt x="406" y="93"/>
                      <a:pt x="406" y="187"/>
                    </a:cubicBezTo>
                    <a:cubicBezTo>
                      <a:pt x="406" y="312"/>
                      <a:pt x="312" y="406"/>
                      <a:pt x="187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DD94F724-5532-4058-B2B8-BB70EA514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6254750"/>
                <a:ext cx="146050" cy="147638"/>
              </a:xfrm>
              <a:custGeom>
                <a:avLst/>
                <a:gdLst>
                  <a:gd name="T0" fmla="*/ 187 w 407"/>
                  <a:gd name="T1" fmla="*/ 407 h 408"/>
                  <a:gd name="T2" fmla="*/ 187 w 407"/>
                  <a:gd name="T3" fmla="*/ 407 h 408"/>
                  <a:gd name="T4" fmla="*/ 0 w 407"/>
                  <a:gd name="T5" fmla="*/ 219 h 408"/>
                  <a:gd name="T6" fmla="*/ 187 w 407"/>
                  <a:gd name="T7" fmla="*/ 0 h 408"/>
                  <a:gd name="T8" fmla="*/ 406 w 407"/>
                  <a:gd name="T9" fmla="*/ 219 h 408"/>
                  <a:gd name="T10" fmla="*/ 187 w 407"/>
                  <a:gd name="T11" fmla="*/ 407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8">
                    <a:moveTo>
                      <a:pt x="187" y="407"/>
                    </a:moveTo>
                    <a:lnTo>
                      <a:pt x="187" y="407"/>
                    </a:lnTo>
                    <a:cubicBezTo>
                      <a:pt x="94" y="407"/>
                      <a:pt x="0" y="313"/>
                      <a:pt x="0" y="219"/>
                    </a:cubicBezTo>
                    <a:cubicBezTo>
                      <a:pt x="0" y="94"/>
                      <a:pt x="94" y="0"/>
                      <a:pt x="187" y="0"/>
                    </a:cubicBezTo>
                    <a:cubicBezTo>
                      <a:pt x="312" y="0"/>
                      <a:pt x="406" y="94"/>
                      <a:pt x="406" y="219"/>
                    </a:cubicBezTo>
                    <a:cubicBezTo>
                      <a:pt x="406" y="313"/>
                      <a:pt x="312" y="407"/>
                      <a:pt x="187" y="40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EEA16CF-D310-4912-A4AB-A552C541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413" y="4962525"/>
                <a:ext cx="146050" cy="134938"/>
              </a:xfrm>
              <a:custGeom>
                <a:avLst/>
                <a:gdLst>
                  <a:gd name="T0" fmla="*/ 0 w 406"/>
                  <a:gd name="T1" fmla="*/ 187 h 375"/>
                  <a:gd name="T2" fmla="*/ 0 w 406"/>
                  <a:gd name="T3" fmla="*/ 187 h 375"/>
                  <a:gd name="T4" fmla="*/ 218 w 406"/>
                  <a:gd name="T5" fmla="*/ 0 h 375"/>
                  <a:gd name="T6" fmla="*/ 405 w 406"/>
                  <a:gd name="T7" fmla="*/ 187 h 375"/>
                  <a:gd name="T8" fmla="*/ 218 w 406"/>
                  <a:gd name="T9" fmla="*/ 374 h 375"/>
                  <a:gd name="T10" fmla="*/ 0 w 406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6" h="375">
                    <a:moveTo>
                      <a:pt x="0" y="187"/>
                    </a:moveTo>
                    <a:lnTo>
                      <a:pt x="0" y="187"/>
                    </a:lnTo>
                    <a:cubicBezTo>
                      <a:pt x="0" y="62"/>
                      <a:pt x="93" y="0"/>
                      <a:pt x="218" y="0"/>
                    </a:cubicBezTo>
                    <a:cubicBezTo>
                      <a:pt x="311" y="0"/>
                      <a:pt x="405" y="62"/>
                      <a:pt x="405" y="187"/>
                    </a:cubicBezTo>
                    <a:cubicBezTo>
                      <a:pt x="405" y="280"/>
                      <a:pt x="311" y="374"/>
                      <a:pt x="218" y="374"/>
                    </a:cubicBezTo>
                    <a:cubicBezTo>
                      <a:pt x="93" y="374"/>
                      <a:pt x="0" y="280"/>
                      <a:pt x="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938DA9DD-E8FA-47EC-9996-D2231709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088" y="4962525"/>
                <a:ext cx="146050" cy="134938"/>
              </a:xfrm>
              <a:custGeom>
                <a:avLst/>
                <a:gdLst>
                  <a:gd name="T0" fmla="*/ 0 w 407"/>
                  <a:gd name="T1" fmla="*/ 187 h 375"/>
                  <a:gd name="T2" fmla="*/ 0 w 407"/>
                  <a:gd name="T3" fmla="*/ 187 h 375"/>
                  <a:gd name="T4" fmla="*/ 219 w 407"/>
                  <a:gd name="T5" fmla="*/ 0 h 375"/>
                  <a:gd name="T6" fmla="*/ 406 w 407"/>
                  <a:gd name="T7" fmla="*/ 187 h 375"/>
                  <a:gd name="T8" fmla="*/ 219 w 407"/>
                  <a:gd name="T9" fmla="*/ 374 h 375"/>
                  <a:gd name="T10" fmla="*/ 0 w 407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375">
                    <a:moveTo>
                      <a:pt x="0" y="187"/>
                    </a:moveTo>
                    <a:lnTo>
                      <a:pt x="0" y="187"/>
                    </a:lnTo>
                    <a:cubicBezTo>
                      <a:pt x="0" y="62"/>
                      <a:pt x="94" y="0"/>
                      <a:pt x="219" y="0"/>
                    </a:cubicBezTo>
                    <a:cubicBezTo>
                      <a:pt x="312" y="0"/>
                      <a:pt x="406" y="62"/>
                      <a:pt x="406" y="187"/>
                    </a:cubicBezTo>
                    <a:cubicBezTo>
                      <a:pt x="406" y="280"/>
                      <a:pt x="312" y="374"/>
                      <a:pt x="219" y="374"/>
                    </a:cubicBezTo>
                    <a:cubicBezTo>
                      <a:pt x="94" y="374"/>
                      <a:pt x="0" y="280"/>
                      <a:pt x="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5A824300-E33D-449A-A05D-714C209A6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5872163"/>
                <a:ext cx="158750" cy="157162"/>
              </a:xfrm>
              <a:custGeom>
                <a:avLst/>
                <a:gdLst>
                  <a:gd name="T0" fmla="*/ 94 w 439"/>
                  <a:gd name="T1" fmla="*/ 344 h 438"/>
                  <a:gd name="T2" fmla="*/ 94 w 439"/>
                  <a:gd name="T3" fmla="*/ 344 h 438"/>
                  <a:gd name="T4" fmla="*/ 94 w 439"/>
                  <a:gd name="T5" fmla="*/ 62 h 438"/>
                  <a:gd name="T6" fmla="*/ 375 w 439"/>
                  <a:gd name="T7" fmla="*/ 62 h 438"/>
                  <a:gd name="T8" fmla="*/ 375 w 439"/>
                  <a:gd name="T9" fmla="*/ 344 h 438"/>
                  <a:gd name="T10" fmla="*/ 94 w 439"/>
                  <a:gd name="T11" fmla="*/ 34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94" y="344"/>
                    </a:moveTo>
                    <a:lnTo>
                      <a:pt x="94" y="344"/>
                    </a:lnTo>
                    <a:cubicBezTo>
                      <a:pt x="0" y="281"/>
                      <a:pt x="0" y="156"/>
                      <a:pt x="94" y="62"/>
                    </a:cubicBezTo>
                    <a:cubicBezTo>
                      <a:pt x="156" y="0"/>
                      <a:pt x="281" y="0"/>
                      <a:pt x="375" y="62"/>
                    </a:cubicBezTo>
                    <a:cubicBezTo>
                      <a:pt x="438" y="156"/>
                      <a:pt x="438" y="281"/>
                      <a:pt x="375" y="344"/>
                    </a:cubicBezTo>
                    <a:cubicBezTo>
                      <a:pt x="281" y="437"/>
                      <a:pt x="156" y="437"/>
                      <a:pt x="94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C2B6EB1D-4CB1-4068-8948-ED4C6E88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5" y="5872163"/>
                <a:ext cx="158750" cy="157162"/>
              </a:xfrm>
              <a:custGeom>
                <a:avLst/>
                <a:gdLst>
                  <a:gd name="T0" fmla="*/ 63 w 439"/>
                  <a:gd name="T1" fmla="*/ 62 h 438"/>
                  <a:gd name="T2" fmla="*/ 63 w 439"/>
                  <a:gd name="T3" fmla="*/ 62 h 438"/>
                  <a:gd name="T4" fmla="*/ 344 w 439"/>
                  <a:gd name="T5" fmla="*/ 62 h 438"/>
                  <a:gd name="T6" fmla="*/ 344 w 439"/>
                  <a:gd name="T7" fmla="*/ 344 h 438"/>
                  <a:gd name="T8" fmla="*/ 63 w 439"/>
                  <a:gd name="T9" fmla="*/ 344 h 438"/>
                  <a:gd name="T10" fmla="*/ 63 w 439"/>
                  <a:gd name="T11" fmla="*/ 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63" y="62"/>
                    </a:moveTo>
                    <a:lnTo>
                      <a:pt x="63" y="62"/>
                    </a:lnTo>
                    <a:cubicBezTo>
                      <a:pt x="156" y="0"/>
                      <a:pt x="281" y="0"/>
                      <a:pt x="344" y="62"/>
                    </a:cubicBezTo>
                    <a:cubicBezTo>
                      <a:pt x="438" y="156"/>
                      <a:pt x="438" y="281"/>
                      <a:pt x="344" y="344"/>
                    </a:cubicBezTo>
                    <a:cubicBezTo>
                      <a:pt x="281" y="437"/>
                      <a:pt x="156" y="437"/>
                      <a:pt x="63" y="344"/>
                    </a:cubicBezTo>
                    <a:cubicBezTo>
                      <a:pt x="0" y="281"/>
                      <a:pt x="0" y="156"/>
                      <a:pt x="63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00B27984-F29F-432E-8149-E7634D5F3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4027488"/>
                <a:ext cx="158750" cy="157162"/>
              </a:xfrm>
              <a:custGeom>
                <a:avLst/>
                <a:gdLst>
                  <a:gd name="T0" fmla="*/ 94 w 439"/>
                  <a:gd name="T1" fmla="*/ 93 h 438"/>
                  <a:gd name="T2" fmla="*/ 94 w 439"/>
                  <a:gd name="T3" fmla="*/ 93 h 438"/>
                  <a:gd name="T4" fmla="*/ 375 w 439"/>
                  <a:gd name="T5" fmla="*/ 93 h 438"/>
                  <a:gd name="T6" fmla="*/ 375 w 439"/>
                  <a:gd name="T7" fmla="*/ 375 h 438"/>
                  <a:gd name="T8" fmla="*/ 94 w 439"/>
                  <a:gd name="T9" fmla="*/ 375 h 438"/>
                  <a:gd name="T10" fmla="*/ 94 w 439"/>
                  <a:gd name="T11" fmla="*/ 9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94" y="93"/>
                    </a:moveTo>
                    <a:lnTo>
                      <a:pt x="94" y="93"/>
                    </a:lnTo>
                    <a:cubicBezTo>
                      <a:pt x="156" y="0"/>
                      <a:pt x="281" y="0"/>
                      <a:pt x="375" y="93"/>
                    </a:cubicBezTo>
                    <a:cubicBezTo>
                      <a:pt x="438" y="156"/>
                      <a:pt x="438" y="281"/>
                      <a:pt x="375" y="375"/>
                    </a:cubicBezTo>
                    <a:cubicBezTo>
                      <a:pt x="281" y="437"/>
                      <a:pt x="156" y="437"/>
                      <a:pt x="94" y="375"/>
                    </a:cubicBezTo>
                    <a:cubicBezTo>
                      <a:pt x="0" y="281"/>
                      <a:pt x="0" y="156"/>
                      <a:pt x="94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3FD1FE24-14DC-47C6-B462-41405C34F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88" y="6153150"/>
                <a:ext cx="157162" cy="158750"/>
              </a:xfrm>
              <a:custGeom>
                <a:avLst/>
                <a:gdLst>
                  <a:gd name="T0" fmla="*/ 156 w 438"/>
                  <a:gd name="T1" fmla="*/ 406 h 439"/>
                  <a:gd name="T2" fmla="*/ 156 w 438"/>
                  <a:gd name="T3" fmla="*/ 406 h 439"/>
                  <a:gd name="T4" fmla="*/ 31 w 438"/>
                  <a:gd name="T5" fmla="*/ 125 h 439"/>
                  <a:gd name="T6" fmla="*/ 281 w 438"/>
                  <a:gd name="T7" fmla="*/ 31 h 439"/>
                  <a:gd name="T8" fmla="*/ 406 w 438"/>
                  <a:gd name="T9" fmla="*/ 281 h 439"/>
                  <a:gd name="T10" fmla="*/ 156 w 438"/>
                  <a:gd name="T11" fmla="*/ 40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156" y="406"/>
                    </a:moveTo>
                    <a:lnTo>
                      <a:pt x="156" y="406"/>
                    </a:lnTo>
                    <a:cubicBezTo>
                      <a:pt x="31" y="344"/>
                      <a:pt x="0" y="250"/>
                      <a:pt x="31" y="125"/>
                    </a:cubicBezTo>
                    <a:cubicBezTo>
                      <a:pt x="62" y="31"/>
                      <a:pt x="187" y="0"/>
                      <a:pt x="281" y="31"/>
                    </a:cubicBezTo>
                    <a:cubicBezTo>
                      <a:pt x="406" y="63"/>
                      <a:pt x="437" y="188"/>
                      <a:pt x="406" y="281"/>
                    </a:cubicBezTo>
                    <a:cubicBezTo>
                      <a:pt x="343" y="406"/>
                      <a:pt x="250" y="438"/>
                      <a:pt x="156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F435EBAE-C599-439C-BD90-049E43CD1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6813" y="5445125"/>
                <a:ext cx="158750" cy="158750"/>
              </a:xfrm>
              <a:custGeom>
                <a:avLst/>
                <a:gdLst>
                  <a:gd name="T0" fmla="*/ 32 w 439"/>
                  <a:gd name="T1" fmla="*/ 157 h 439"/>
                  <a:gd name="T2" fmla="*/ 32 w 439"/>
                  <a:gd name="T3" fmla="*/ 157 h 439"/>
                  <a:gd name="T4" fmla="*/ 282 w 439"/>
                  <a:gd name="T5" fmla="*/ 32 h 439"/>
                  <a:gd name="T6" fmla="*/ 407 w 439"/>
                  <a:gd name="T7" fmla="*/ 313 h 439"/>
                  <a:gd name="T8" fmla="*/ 157 w 439"/>
                  <a:gd name="T9" fmla="*/ 407 h 439"/>
                  <a:gd name="T10" fmla="*/ 32 w 439"/>
                  <a:gd name="T11" fmla="*/ 15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32" y="157"/>
                    </a:moveTo>
                    <a:lnTo>
                      <a:pt x="32" y="157"/>
                    </a:lnTo>
                    <a:cubicBezTo>
                      <a:pt x="94" y="63"/>
                      <a:pt x="188" y="0"/>
                      <a:pt x="282" y="32"/>
                    </a:cubicBezTo>
                    <a:cubicBezTo>
                      <a:pt x="407" y="94"/>
                      <a:pt x="438" y="188"/>
                      <a:pt x="407" y="313"/>
                    </a:cubicBezTo>
                    <a:cubicBezTo>
                      <a:pt x="375" y="407"/>
                      <a:pt x="250" y="438"/>
                      <a:pt x="157" y="407"/>
                    </a:cubicBezTo>
                    <a:cubicBezTo>
                      <a:pt x="32" y="375"/>
                      <a:pt x="0" y="250"/>
                      <a:pt x="32" y="15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4372A775-79E2-4150-A66F-E70F598C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4443413"/>
                <a:ext cx="169863" cy="169862"/>
              </a:xfrm>
              <a:custGeom>
                <a:avLst/>
                <a:gdLst>
                  <a:gd name="T0" fmla="*/ 31 w 470"/>
                  <a:gd name="T1" fmla="*/ 156 h 470"/>
                  <a:gd name="T2" fmla="*/ 31 w 470"/>
                  <a:gd name="T3" fmla="*/ 156 h 470"/>
                  <a:gd name="T4" fmla="*/ 312 w 470"/>
                  <a:gd name="T5" fmla="*/ 63 h 470"/>
                  <a:gd name="T6" fmla="*/ 406 w 470"/>
                  <a:gd name="T7" fmla="*/ 313 h 470"/>
                  <a:gd name="T8" fmla="*/ 156 w 470"/>
                  <a:gd name="T9" fmla="*/ 438 h 470"/>
                  <a:gd name="T10" fmla="*/ 31 w 470"/>
                  <a:gd name="T11" fmla="*/ 15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31" y="156"/>
                    </a:moveTo>
                    <a:lnTo>
                      <a:pt x="31" y="156"/>
                    </a:lnTo>
                    <a:cubicBezTo>
                      <a:pt x="94" y="63"/>
                      <a:pt x="219" y="0"/>
                      <a:pt x="312" y="63"/>
                    </a:cubicBezTo>
                    <a:cubicBezTo>
                      <a:pt x="406" y="94"/>
                      <a:pt x="469" y="219"/>
                      <a:pt x="406" y="313"/>
                    </a:cubicBezTo>
                    <a:cubicBezTo>
                      <a:pt x="375" y="406"/>
                      <a:pt x="250" y="469"/>
                      <a:pt x="156" y="438"/>
                    </a:cubicBezTo>
                    <a:cubicBezTo>
                      <a:pt x="62" y="375"/>
                      <a:pt x="0" y="281"/>
                      <a:pt x="31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F49E72F2-F7CA-4C82-8328-CA71B413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5445125"/>
                <a:ext cx="169863" cy="158750"/>
              </a:xfrm>
              <a:custGeom>
                <a:avLst/>
                <a:gdLst>
                  <a:gd name="T0" fmla="*/ 31 w 470"/>
                  <a:gd name="T1" fmla="*/ 313 h 439"/>
                  <a:gd name="T2" fmla="*/ 31 w 470"/>
                  <a:gd name="T3" fmla="*/ 313 h 439"/>
                  <a:gd name="T4" fmla="*/ 156 w 470"/>
                  <a:gd name="T5" fmla="*/ 32 h 439"/>
                  <a:gd name="T6" fmla="*/ 406 w 470"/>
                  <a:gd name="T7" fmla="*/ 157 h 439"/>
                  <a:gd name="T8" fmla="*/ 312 w 470"/>
                  <a:gd name="T9" fmla="*/ 407 h 439"/>
                  <a:gd name="T10" fmla="*/ 31 w 470"/>
                  <a:gd name="T11" fmla="*/ 31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31" y="313"/>
                    </a:moveTo>
                    <a:lnTo>
                      <a:pt x="31" y="313"/>
                    </a:lnTo>
                    <a:cubicBezTo>
                      <a:pt x="0" y="188"/>
                      <a:pt x="62" y="94"/>
                      <a:pt x="156" y="32"/>
                    </a:cubicBezTo>
                    <a:cubicBezTo>
                      <a:pt x="250" y="0"/>
                      <a:pt x="375" y="63"/>
                      <a:pt x="406" y="157"/>
                    </a:cubicBezTo>
                    <a:cubicBezTo>
                      <a:pt x="469" y="250"/>
                      <a:pt x="406" y="375"/>
                      <a:pt x="312" y="407"/>
                    </a:cubicBezTo>
                    <a:cubicBezTo>
                      <a:pt x="219" y="438"/>
                      <a:pt x="94" y="407"/>
                      <a:pt x="31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C3DBE38-2AB3-4F58-A8C5-DD4FD9961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6153150"/>
                <a:ext cx="168275" cy="158750"/>
              </a:xfrm>
              <a:custGeom>
                <a:avLst/>
                <a:gdLst>
                  <a:gd name="T0" fmla="*/ 156 w 469"/>
                  <a:gd name="T1" fmla="*/ 31 h 439"/>
                  <a:gd name="T2" fmla="*/ 156 w 469"/>
                  <a:gd name="T3" fmla="*/ 31 h 439"/>
                  <a:gd name="T4" fmla="*/ 406 w 469"/>
                  <a:gd name="T5" fmla="*/ 125 h 439"/>
                  <a:gd name="T6" fmla="*/ 312 w 469"/>
                  <a:gd name="T7" fmla="*/ 406 h 439"/>
                  <a:gd name="T8" fmla="*/ 62 w 469"/>
                  <a:gd name="T9" fmla="*/ 281 h 439"/>
                  <a:gd name="T10" fmla="*/ 156 w 469"/>
                  <a:gd name="T11" fmla="*/ 3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156" y="31"/>
                    </a:moveTo>
                    <a:lnTo>
                      <a:pt x="156" y="31"/>
                    </a:lnTo>
                    <a:cubicBezTo>
                      <a:pt x="250" y="0"/>
                      <a:pt x="375" y="31"/>
                      <a:pt x="406" y="125"/>
                    </a:cubicBezTo>
                    <a:cubicBezTo>
                      <a:pt x="468" y="250"/>
                      <a:pt x="406" y="344"/>
                      <a:pt x="312" y="406"/>
                    </a:cubicBezTo>
                    <a:cubicBezTo>
                      <a:pt x="218" y="438"/>
                      <a:pt x="93" y="406"/>
                      <a:pt x="62" y="281"/>
                    </a:cubicBezTo>
                    <a:cubicBezTo>
                      <a:pt x="0" y="188"/>
                      <a:pt x="62" y="63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FCEE4222-B310-412A-86E5-E759D37EB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88" y="3746500"/>
                <a:ext cx="157162" cy="157163"/>
              </a:xfrm>
              <a:custGeom>
                <a:avLst/>
                <a:gdLst>
                  <a:gd name="T0" fmla="*/ 156 w 438"/>
                  <a:gd name="T1" fmla="*/ 31 h 438"/>
                  <a:gd name="T2" fmla="*/ 156 w 438"/>
                  <a:gd name="T3" fmla="*/ 31 h 438"/>
                  <a:gd name="T4" fmla="*/ 406 w 438"/>
                  <a:gd name="T5" fmla="*/ 156 h 438"/>
                  <a:gd name="T6" fmla="*/ 281 w 438"/>
                  <a:gd name="T7" fmla="*/ 406 h 438"/>
                  <a:gd name="T8" fmla="*/ 31 w 438"/>
                  <a:gd name="T9" fmla="*/ 312 h 438"/>
                  <a:gd name="T10" fmla="*/ 156 w 438"/>
                  <a:gd name="T11" fmla="*/ 3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156" y="31"/>
                    </a:moveTo>
                    <a:lnTo>
                      <a:pt x="156" y="31"/>
                    </a:lnTo>
                    <a:cubicBezTo>
                      <a:pt x="250" y="0"/>
                      <a:pt x="343" y="31"/>
                      <a:pt x="406" y="156"/>
                    </a:cubicBezTo>
                    <a:cubicBezTo>
                      <a:pt x="437" y="250"/>
                      <a:pt x="406" y="375"/>
                      <a:pt x="281" y="406"/>
                    </a:cubicBezTo>
                    <a:cubicBezTo>
                      <a:pt x="187" y="437"/>
                      <a:pt x="62" y="406"/>
                      <a:pt x="31" y="312"/>
                    </a:cubicBezTo>
                    <a:cubicBezTo>
                      <a:pt x="0" y="187"/>
                      <a:pt x="31" y="93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DB9C6C18-88A1-41D7-ABE9-96119D0F5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3679825"/>
                <a:ext cx="158750" cy="146050"/>
              </a:xfrm>
              <a:custGeom>
                <a:avLst/>
                <a:gdLst>
                  <a:gd name="T0" fmla="*/ 250 w 439"/>
                  <a:gd name="T1" fmla="*/ 406 h 407"/>
                  <a:gd name="T2" fmla="*/ 250 w 439"/>
                  <a:gd name="T3" fmla="*/ 406 h 407"/>
                  <a:gd name="T4" fmla="*/ 0 w 439"/>
                  <a:gd name="T5" fmla="*/ 250 h 407"/>
                  <a:gd name="T6" fmla="*/ 156 w 439"/>
                  <a:gd name="T7" fmla="*/ 0 h 407"/>
                  <a:gd name="T8" fmla="*/ 406 w 439"/>
                  <a:gd name="T9" fmla="*/ 156 h 407"/>
                  <a:gd name="T10" fmla="*/ 250 w 439"/>
                  <a:gd name="T11" fmla="*/ 40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125" y="406"/>
                      <a:pt x="31" y="344"/>
                      <a:pt x="0" y="250"/>
                    </a:cubicBezTo>
                    <a:cubicBezTo>
                      <a:pt x="0" y="125"/>
                      <a:pt x="63" y="31"/>
                      <a:pt x="156" y="0"/>
                    </a:cubicBezTo>
                    <a:cubicBezTo>
                      <a:pt x="281" y="0"/>
                      <a:pt x="375" y="63"/>
                      <a:pt x="406" y="156"/>
                    </a:cubicBezTo>
                    <a:cubicBezTo>
                      <a:pt x="438" y="281"/>
                      <a:pt x="344" y="375"/>
                      <a:pt x="250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4A93EE52-232E-4106-8E94-5DB84700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63" y="6221413"/>
                <a:ext cx="158750" cy="157162"/>
              </a:xfrm>
              <a:custGeom>
                <a:avLst/>
                <a:gdLst>
                  <a:gd name="T0" fmla="*/ 250 w 439"/>
                  <a:gd name="T1" fmla="*/ 437 h 438"/>
                  <a:gd name="T2" fmla="*/ 250 w 439"/>
                  <a:gd name="T3" fmla="*/ 437 h 438"/>
                  <a:gd name="T4" fmla="*/ 32 w 439"/>
                  <a:gd name="T5" fmla="*/ 281 h 438"/>
                  <a:gd name="T6" fmla="*/ 188 w 439"/>
                  <a:gd name="T7" fmla="*/ 31 h 438"/>
                  <a:gd name="T8" fmla="*/ 407 w 439"/>
                  <a:gd name="T9" fmla="*/ 187 h 438"/>
                  <a:gd name="T10" fmla="*/ 250 w 439"/>
                  <a:gd name="T1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250" y="437"/>
                    </a:moveTo>
                    <a:lnTo>
                      <a:pt x="250" y="437"/>
                    </a:lnTo>
                    <a:cubicBezTo>
                      <a:pt x="157" y="437"/>
                      <a:pt x="32" y="375"/>
                      <a:pt x="32" y="281"/>
                    </a:cubicBezTo>
                    <a:cubicBezTo>
                      <a:pt x="0" y="156"/>
                      <a:pt x="63" y="62"/>
                      <a:pt x="188" y="31"/>
                    </a:cubicBezTo>
                    <a:cubicBezTo>
                      <a:pt x="282" y="0"/>
                      <a:pt x="375" y="93"/>
                      <a:pt x="407" y="187"/>
                    </a:cubicBezTo>
                    <a:cubicBezTo>
                      <a:pt x="438" y="312"/>
                      <a:pt x="344" y="406"/>
                      <a:pt x="250" y="4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99F3CD15-3E14-4B70-A34F-8779E46A4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5208588"/>
                <a:ext cx="158750" cy="146050"/>
              </a:xfrm>
              <a:custGeom>
                <a:avLst/>
                <a:gdLst>
                  <a:gd name="T0" fmla="*/ 32 w 439"/>
                  <a:gd name="T1" fmla="*/ 250 h 407"/>
                  <a:gd name="T2" fmla="*/ 32 w 439"/>
                  <a:gd name="T3" fmla="*/ 250 h 407"/>
                  <a:gd name="T4" fmla="*/ 188 w 439"/>
                  <a:gd name="T5" fmla="*/ 0 h 407"/>
                  <a:gd name="T6" fmla="*/ 407 w 439"/>
                  <a:gd name="T7" fmla="*/ 156 h 407"/>
                  <a:gd name="T8" fmla="*/ 250 w 439"/>
                  <a:gd name="T9" fmla="*/ 406 h 407"/>
                  <a:gd name="T10" fmla="*/ 32 w 439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32" y="250"/>
                    </a:moveTo>
                    <a:lnTo>
                      <a:pt x="32" y="250"/>
                    </a:lnTo>
                    <a:cubicBezTo>
                      <a:pt x="0" y="125"/>
                      <a:pt x="63" y="31"/>
                      <a:pt x="188" y="0"/>
                    </a:cubicBezTo>
                    <a:cubicBezTo>
                      <a:pt x="282" y="0"/>
                      <a:pt x="375" y="63"/>
                      <a:pt x="407" y="156"/>
                    </a:cubicBezTo>
                    <a:cubicBezTo>
                      <a:pt x="438" y="281"/>
                      <a:pt x="344" y="375"/>
                      <a:pt x="250" y="406"/>
                    </a:cubicBezTo>
                    <a:cubicBezTo>
                      <a:pt x="157" y="406"/>
                      <a:pt x="32" y="344"/>
                      <a:pt x="32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FE690C1-F747-4AC5-B441-3E269843A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763" y="6029325"/>
                <a:ext cx="157162" cy="158750"/>
              </a:xfrm>
              <a:custGeom>
                <a:avLst/>
                <a:gdLst>
                  <a:gd name="T0" fmla="*/ 93 w 438"/>
                  <a:gd name="T1" fmla="*/ 375 h 439"/>
                  <a:gd name="T2" fmla="*/ 93 w 438"/>
                  <a:gd name="T3" fmla="*/ 375 h 439"/>
                  <a:gd name="T4" fmla="*/ 62 w 438"/>
                  <a:gd name="T5" fmla="*/ 125 h 439"/>
                  <a:gd name="T6" fmla="*/ 312 w 438"/>
                  <a:gd name="T7" fmla="*/ 63 h 439"/>
                  <a:gd name="T8" fmla="*/ 375 w 438"/>
                  <a:gd name="T9" fmla="*/ 344 h 439"/>
                  <a:gd name="T10" fmla="*/ 93 w 438"/>
                  <a:gd name="T11" fmla="*/ 37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93" y="375"/>
                    </a:moveTo>
                    <a:lnTo>
                      <a:pt x="93" y="375"/>
                    </a:lnTo>
                    <a:cubicBezTo>
                      <a:pt x="0" y="313"/>
                      <a:pt x="0" y="219"/>
                      <a:pt x="62" y="125"/>
                    </a:cubicBezTo>
                    <a:cubicBezTo>
                      <a:pt x="125" y="32"/>
                      <a:pt x="250" y="0"/>
                      <a:pt x="312" y="63"/>
                    </a:cubicBezTo>
                    <a:cubicBezTo>
                      <a:pt x="406" y="125"/>
                      <a:pt x="437" y="250"/>
                      <a:pt x="375" y="344"/>
                    </a:cubicBezTo>
                    <a:cubicBezTo>
                      <a:pt x="312" y="438"/>
                      <a:pt x="187" y="438"/>
                      <a:pt x="93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2FD7EC45-E159-4340-AAE3-F494965E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5670550"/>
                <a:ext cx="168275" cy="158750"/>
              </a:xfrm>
              <a:custGeom>
                <a:avLst/>
                <a:gdLst>
                  <a:gd name="T0" fmla="*/ 62 w 469"/>
                  <a:gd name="T1" fmla="*/ 125 h 439"/>
                  <a:gd name="T2" fmla="*/ 62 w 469"/>
                  <a:gd name="T3" fmla="*/ 125 h 439"/>
                  <a:gd name="T4" fmla="*/ 343 w 469"/>
                  <a:gd name="T5" fmla="*/ 63 h 439"/>
                  <a:gd name="T6" fmla="*/ 406 w 469"/>
                  <a:gd name="T7" fmla="*/ 344 h 439"/>
                  <a:gd name="T8" fmla="*/ 125 w 469"/>
                  <a:gd name="T9" fmla="*/ 407 h 439"/>
                  <a:gd name="T10" fmla="*/ 62 w 469"/>
                  <a:gd name="T11" fmla="*/ 12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125" y="32"/>
                      <a:pt x="250" y="0"/>
                      <a:pt x="343" y="63"/>
                    </a:cubicBezTo>
                    <a:cubicBezTo>
                      <a:pt x="437" y="125"/>
                      <a:pt x="468" y="250"/>
                      <a:pt x="406" y="344"/>
                    </a:cubicBezTo>
                    <a:cubicBezTo>
                      <a:pt x="343" y="438"/>
                      <a:pt x="218" y="438"/>
                      <a:pt x="125" y="407"/>
                    </a:cubicBezTo>
                    <a:cubicBezTo>
                      <a:pt x="31" y="344"/>
                      <a:pt x="0" y="219"/>
                      <a:pt x="62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5CA8260D-F793-4601-A03D-BA9407A8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219575"/>
                <a:ext cx="157163" cy="169863"/>
              </a:xfrm>
              <a:custGeom>
                <a:avLst/>
                <a:gdLst>
                  <a:gd name="T0" fmla="*/ 62 w 438"/>
                  <a:gd name="T1" fmla="*/ 125 h 470"/>
                  <a:gd name="T2" fmla="*/ 62 w 438"/>
                  <a:gd name="T3" fmla="*/ 125 h 470"/>
                  <a:gd name="T4" fmla="*/ 343 w 438"/>
                  <a:gd name="T5" fmla="*/ 63 h 470"/>
                  <a:gd name="T6" fmla="*/ 375 w 438"/>
                  <a:gd name="T7" fmla="*/ 344 h 470"/>
                  <a:gd name="T8" fmla="*/ 125 w 438"/>
                  <a:gd name="T9" fmla="*/ 406 h 470"/>
                  <a:gd name="T10" fmla="*/ 62 w 438"/>
                  <a:gd name="T11" fmla="*/ 12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70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125" y="31"/>
                      <a:pt x="250" y="0"/>
                      <a:pt x="343" y="63"/>
                    </a:cubicBezTo>
                    <a:cubicBezTo>
                      <a:pt x="437" y="125"/>
                      <a:pt x="437" y="250"/>
                      <a:pt x="375" y="344"/>
                    </a:cubicBezTo>
                    <a:cubicBezTo>
                      <a:pt x="312" y="438"/>
                      <a:pt x="187" y="469"/>
                      <a:pt x="125" y="406"/>
                    </a:cubicBezTo>
                    <a:cubicBezTo>
                      <a:pt x="31" y="344"/>
                      <a:pt x="0" y="219"/>
                      <a:pt x="62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B6F294BF-F1B3-4FD4-A2B9-3B758D1B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6221413"/>
                <a:ext cx="158750" cy="157162"/>
              </a:xfrm>
              <a:custGeom>
                <a:avLst/>
                <a:gdLst>
                  <a:gd name="T0" fmla="*/ 156 w 439"/>
                  <a:gd name="T1" fmla="*/ 437 h 438"/>
                  <a:gd name="T2" fmla="*/ 156 w 439"/>
                  <a:gd name="T3" fmla="*/ 437 h 438"/>
                  <a:gd name="T4" fmla="*/ 0 w 439"/>
                  <a:gd name="T5" fmla="*/ 187 h 438"/>
                  <a:gd name="T6" fmla="*/ 250 w 439"/>
                  <a:gd name="T7" fmla="*/ 31 h 438"/>
                  <a:gd name="T8" fmla="*/ 406 w 439"/>
                  <a:gd name="T9" fmla="*/ 281 h 438"/>
                  <a:gd name="T10" fmla="*/ 156 w 439"/>
                  <a:gd name="T1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156" y="437"/>
                    </a:moveTo>
                    <a:lnTo>
                      <a:pt x="156" y="437"/>
                    </a:lnTo>
                    <a:cubicBezTo>
                      <a:pt x="63" y="406"/>
                      <a:pt x="0" y="312"/>
                      <a:pt x="0" y="187"/>
                    </a:cubicBezTo>
                    <a:cubicBezTo>
                      <a:pt x="31" y="93"/>
                      <a:pt x="125" y="0"/>
                      <a:pt x="250" y="31"/>
                    </a:cubicBezTo>
                    <a:cubicBezTo>
                      <a:pt x="344" y="62"/>
                      <a:pt x="438" y="156"/>
                      <a:pt x="406" y="281"/>
                    </a:cubicBezTo>
                    <a:cubicBezTo>
                      <a:pt x="375" y="375"/>
                      <a:pt x="281" y="437"/>
                      <a:pt x="156" y="4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8C8D9DF0-C3B3-4CF6-B252-7685E534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600" y="5208588"/>
                <a:ext cx="157163" cy="146050"/>
              </a:xfrm>
              <a:custGeom>
                <a:avLst/>
                <a:gdLst>
                  <a:gd name="T0" fmla="*/ 0 w 438"/>
                  <a:gd name="T1" fmla="*/ 156 h 407"/>
                  <a:gd name="T2" fmla="*/ 0 w 438"/>
                  <a:gd name="T3" fmla="*/ 156 h 407"/>
                  <a:gd name="T4" fmla="*/ 250 w 438"/>
                  <a:gd name="T5" fmla="*/ 0 h 407"/>
                  <a:gd name="T6" fmla="*/ 405 w 438"/>
                  <a:gd name="T7" fmla="*/ 250 h 407"/>
                  <a:gd name="T8" fmla="*/ 156 w 438"/>
                  <a:gd name="T9" fmla="*/ 406 h 407"/>
                  <a:gd name="T10" fmla="*/ 0 w 438"/>
                  <a:gd name="T11" fmla="*/ 15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0" y="156"/>
                    </a:moveTo>
                    <a:lnTo>
                      <a:pt x="0" y="156"/>
                    </a:lnTo>
                    <a:cubicBezTo>
                      <a:pt x="31" y="63"/>
                      <a:pt x="125" y="0"/>
                      <a:pt x="250" y="0"/>
                    </a:cubicBezTo>
                    <a:cubicBezTo>
                      <a:pt x="343" y="31"/>
                      <a:pt x="437" y="125"/>
                      <a:pt x="405" y="250"/>
                    </a:cubicBezTo>
                    <a:cubicBezTo>
                      <a:pt x="374" y="344"/>
                      <a:pt x="281" y="406"/>
                      <a:pt x="156" y="406"/>
                    </a:cubicBezTo>
                    <a:cubicBezTo>
                      <a:pt x="63" y="375"/>
                      <a:pt x="0" y="281"/>
                      <a:pt x="0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40A1EFCC-7E55-44A3-A253-B7AE80449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4692650"/>
                <a:ext cx="158750" cy="157163"/>
              </a:xfrm>
              <a:custGeom>
                <a:avLst/>
                <a:gdLst>
                  <a:gd name="T0" fmla="*/ 32 w 439"/>
                  <a:gd name="T1" fmla="*/ 187 h 438"/>
                  <a:gd name="T2" fmla="*/ 32 w 439"/>
                  <a:gd name="T3" fmla="*/ 187 h 438"/>
                  <a:gd name="T4" fmla="*/ 250 w 439"/>
                  <a:gd name="T5" fmla="*/ 31 h 438"/>
                  <a:gd name="T6" fmla="*/ 407 w 439"/>
                  <a:gd name="T7" fmla="*/ 281 h 438"/>
                  <a:gd name="T8" fmla="*/ 188 w 439"/>
                  <a:gd name="T9" fmla="*/ 437 h 438"/>
                  <a:gd name="T10" fmla="*/ 32 w 439"/>
                  <a:gd name="T11" fmla="*/ 18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32" y="187"/>
                    </a:moveTo>
                    <a:lnTo>
                      <a:pt x="32" y="187"/>
                    </a:lnTo>
                    <a:cubicBezTo>
                      <a:pt x="32" y="93"/>
                      <a:pt x="157" y="0"/>
                      <a:pt x="250" y="31"/>
                    </a:cubicBezTo>
                    <a:cubicBezTo>
                      <a:pt x="344" y="62"/>
                      <a:pt x="438" y="156"/>
                      <a:pt x="407" y="281"/>
                    </a:cubicBezTo>
                    <a:cubicBezTo>
                      <a:pt x="375" y="375"/>
                      <a:pt x="282" y="437"/>
                      <a:pt x="188" y="437"/>
                    </a:cubicBezTo>
                    <a:cubicBezTo>
                      <a:pt x="63" y="406"/>
                      <a:pt x="0" y="312"/>
                      <a:pt x="32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464C2002-E6D8-465B-8453-384BABC3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5670550"/>
                <a:ext cx="157163" cy="158750"/>
              </a:xfrm>
              <a:custGeom>
                <a:avLst/>
                <a:gdLst>
                  <a:gd name="T0" fmla="*/ 62 w 438"/>
                  <a:gd name="T1" fmla="*/ 344 h 439"/>
                  <a:gd name="T2" fmla="*/ 62 w 438"/>
                  <a:gd name="T3" fmla="*/ 344 h 439"/>
                  <a:gd name="T4" fmla="*/ 125 w 438"/>
                  <a:gd name="T5" fmla="*/ 63 h 439"/>
                  <a:gd name="T6" fmla="*/ 375 w 438"/>
                  <a:gd name="T7" fmla="*/ 125 h 439"/>
                  <a:gd name="T8" fmla="*/ 343 w 438"/>
                  <a:gd name="T9" fmla="*/ 407 h 439"/>
                  <a:gd name="T10" fmla="*/ 62 w 438"/>
                  <a:gd name="T11" fmla="*/ 34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62" y="344"/>
                    </a:moveTo>
                    <a:lnTo>
                      <a:pt x="62" y="344"/>
                    </a:lnTo>
                    <a:cubicBezTo>
                      <a:pt x="0" y="250"/>
                      <a:pt x="31" y="125"/>
                      <a:pt x="125" y="63"/>
                    </a:cubicBezTo>
                    <a:cubicBezTo>
                      <a:pt x="187" y="0"/>
                      <a:pt x="312" y="32"/>
                      <a:pt x="375" y="125"/>
                    </a:cubicBezTo>
                    <a:cubicBezTo>
                      <a:pt x="437" y="219"/>
                      <a:pt x="437" y="344"/>
                      <a:pt x="343" y="407"/>
                    </a:cubicBezTo>
                    <a:cubicBezTo>
                      <a:pt x="250" y="438"/>
                      <a:pt x="125" y="438"/>
                      <a:pt x="62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F8B4EE8A-66B3-43F4-82C5-A4D3EC8D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625" y="6029325"/>
                <a:ext cx="168275" cy="158750"/>
              </a:xfrm>
              <a:custGeom>
                <a:avLst/>
                <a:gdLst>
                  <a:gd name="T0" fmla="*/ 125 w 469"/>
                  <a:gd name="T1" fmla="*/ 63 h 439"/>
                  <a:gd name="T2" fmla="*/ 125 w 469"/>
                  <a:gd name="T3" fmla="*/ 63 h 439"/>
                  <a:gd name="T4" fmla="*/ 406 w 469"/>
                  <a:gd name="T5" fmla="*/ 125 h 439"/>
                  <a:gd name="T6" fmla="*/ 343 w 469"/>
                  <a:gd name="T7" fmla="*/ 375 h 439"/>
                  <a:gd name="T8" fmla="*/ 62 w 469"/>
                  <a:gd name="T9" fmla="*/ 344 h 439"/>
                  <a:gd name="T10" fmla="*/ 125 w 469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125" y="63"/>
                    </a:moveTo>
                    <a:lnTo>
                      <a:pt x="125" y="63"/>
                    </a:lnTo>
                    <a:cubicBezTo>
                      <a:pt x="218" y="0"/>
                      <a:pt x="343" y="32"/>
                      <a:pt x="406" y="125"/>
                    </a:cubicBezTo>
                    <a:cubicBezTo>
                      <a:pt x="468" y="219"/>
                      <a:pt x="437" y="313"/>
                      <a:pt x="343" y="375"/>
                    </a:cubicBezTo>
                    <a:cubicBezTo>
                      <a:pt x="250" y="438"/>
                      <a:pt x="125" y="438"/>
                      <a:pt x="62" y="344"/>
                    </a:cubicBezTo>
                    <a:cubicBezTo>
                      <a:pt x="0" y="250"/>
                      <a:pt x="31" y="125"/>
                      <a:pt x="125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15FEFF56-AC13-4700-A784-9CC29CBEA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763" y="3870325"/>
                <a:ext cx="157162" cy="158750"/>
              </a:xfrm>
              <a:custGeom>
                <a:avLst/>
                <a:gdLst>
                  <a:gd name="T0" fmla="*/ 93 w 438"/>
                  <a:gd name="T1" fmla="*/ 63 h 439"/>
                  <a:gd name="T2" fmla="*/ 93 w 438"/>
                  <a:gd name="T3" fmla="*/ 63 h 439"/>
                  <a:gd name="T4" fmla="*/ 375 w 438"/>
                  <a:gd name="T5" fmla="*/ 94 h 439"/>
                  <a:gd name="T6" fmla="*/ 312 w 438"/>
                  <a:gd name="T7" fmla="*/ 375 h 439"/>
                  <a:gd name="T8" fmla="*/ 62 w 438"/>
                  <a:gd name="T9" fmla="*/ 313 h 439"/>
                  <a:gd name="T10" fmla="*/ 93 w 438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93" y="63"/>
                    </a:moveTo>
                    <a:lnTo>
                      <a:pt x="93" y="63"/>
                    </a:lnTo>
                    <a:cubicBezTo>
                      <a:pt x="187" y="0"/>
                      <a:pt x="312" y="0"/>
                      <a:pt x="375" y="94"/>
                    </a:cubicBezTo>
                    <a:cubicBezTo>
                      <a:pt x="437" y="188"/>
                      <a:pt x="406" y="313"/>
                      <a:pt x="312" y="375"/>
                    </a:cubicBezTo>
                    <a:cubicBezTo>
                      <a:pt x="250" y="438"/>
                      <a:pt x="125" y="407"/>
                      <a:pt x="62" y="313"/>
                    </a:cubicBezTo>
                    <a:cubicBezTo>
                      <a:pt x="0" y="219"/>
                      <a:pt x="0" y="94"/>
                      <a:pt x="93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AAD404AE-2349-4892-B36E-0545797E0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425" y="5973763"/>
                <a:ext cx="461963" cy="720725"/>
              </a:xfrm>
              <a:custGeom>
                <a:avLst/>
                <a:gdLst>
                  <a:gd name="T0" fmla="*/ 1219 w 1283"/>
                  <a:gd name="T1" fmla="*/ 1656 h 2001"/>
                  <a:gd name="T2" fmla="*/ 1219 w 1283"/>
                  <a:gd name="T3" fmla="*/ 1656 h 2001"/>
                  <a:gd name="T4" fmla="*/ 563 w 1283"/>
                  <a:gd name="T5" fmla="*/ 1000 h 2001"/>
                  <a:gd name="T6" fmla="*/ 1219 w 1283"/>
                  <a:gd name="T7" fmla="*/ 344 h 2001"/>
                  <a:gd name="T8" fmla="*/ 1219 w 1283"/>
                  <a:gd name="T9" fmla="*/ 63 h 2001"/>
                  <a:gd name="T10" fmla="*/ 938 w 1283"/>
                  <a:gd name="T11" fmla="*/ 63 h 2001"/>
                  <a:gd name="T12" fmla="*/ 0 w 1283"/>
                  <a:gd name="T13" fmla="*/ 1000 h 2001"/>
                  <a:gd name="T14" fmla="*/ 938 w 1283"/>
                  <a:gd name="T15" fmla="*/ 1938 h 2001"/>
                  <a:gd name="T16" fmla="*/ 1219 w 1283"/>
                  <a:gd name="T17" fmla="*/ 1938 h 2001"/>
                  <a:gd name="T18" fmla="*/ 1282 w 1283"/>
                  <a:gd name="T19" fmla="*/ 1781 h 2001"/>
                  <a:gd name="T20" fmla="*/ 1219 w 1283"/>
                  <a:gd name="T21" fmla="*/ 1656 h 2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3" h="2001">
                    <a:moveTo>
                      <a:pt x="1219" y="1656"/>
                    </a:moveTo>
                    <a:lnTo>
                      <a:pt x="1219" y="1656"/>
                    </a:lnTo>
                    <a:cubicBezTo>
                      <a:pt x="563" y="1000"/>
                      <a:pt x="563" y="1000"/>
                      <a:pt x="563" y="1000"/>
                    </a:cubicBezTo>
                    <a:cubicBezTo>
                      <a:pt x="1219" y="344"/>
                      <a:pt x="1219" y="344"/>
                      <a:pt x="1219" y="344"/>
                    </a:cubicBezTo>
                    <a:cubicBezTo>
                      <a:pt x="1282" y="250"/>
                      <a:pt x="1282" y="125"/>
                      <a:pt x="1219" y="63"/>
                    </a:cubicBezTo>
                    <a:cubicBezTo>
                      <a:pt x="1157" y="0"/>
                      <a:pt x="1032" y="0"/>
                      <a:pt x="938" y="63"/>
                    </a:cubicBezTo>
                    <a:cubicBezTo>
                      <a:pt x="0" y="1000"/>
                      <a:pt x="0" y="1000"/>
                      <a:pt x="0" y="1000"/>
                    </a:cubicBezTo>
                    <a:cubicBezTo>
                      <a:pt x="938" y="1938"/>
                      <a:pt x="938" y="1938"/>
                      <a:pt x="938" y="1938"/>
                    </a:cubicBezTo>
                    <a:cubicBezTo>
                      <a:pt x="1032" y="2000"/>
                      <a:pt x="1157" y="2000"/>
                      <a:pt x="1219" y="1938"/>
                    </a:cubicBezTo>
                    <a:cubicBezTo>
                      <a:pt x="1251" y="1875"/>
                      <a:pt x="1282" y="1844"/>
                      <a:pt x="1282" y="1781"/>
                    </a:cubicBezTo>
                    <a:cubicBezTo>
                      <a:pt x="1282" y="1719"/>
                      <a:pt x="1251" y="1688"/>
                      <a:pt x="1219" y="16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37AE1D8-367D-4710-9E39-E3B82023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6254750"/>
                <a:ext cx="146050" cy="147638"/>
              </a:xfrm>
              <a:custGeom>
                <a:avLst/>
                <a:gdLst>
                  <a:gd name="T0" fmla="*/ 187 w 407"/>
                  <a:gd name="T1" fmla="*/ 0 h 408"/>
                  <a:gd name="T2" fmla="*/ 187 w 407"/>
                  <a:gd name="T3" fmla="*/ 0 h 408"/>
                  <a:gd name="T4" fmla="*/ 406 w 407"/>
                  <a:gd name="T5" fmla="*/ 219 h 408"/>
                  <a:gd name="T6" fmla="*/ 187 w 407"/>
                  <a:gd name="T7" fmla="*/ 407 h 408"/>
                  <a:gd name="T8" fmla="*/ 0 w 407"/>
                  <a:gd name="T9" fmla="*/ 219 h 408"/>
                  <a:gd name="T10" fmla="*/ 187 w 407"/>
                  <a:gd name="T11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8">
                    <a:moveTo>
                      <a:pt x="187" y="0"/>
                    </a:moveTo>
                    <a:lnTo>
                      <a:pt x="187" y="0"/>
                    </a:lnTo>
                    <a:cubicBezTo>
                      <a:pt x="312" y="0"/>
                      <a:pt x="406" y="94"/>
                      <a:pt x="406" y="219"/>
                    </a:cubicBezTo>
                    <a:cubicBezTo>
                      <a:pt x="406" y="313"/>
                      <a:pt x="312" y="407"/>
                      <a:pt x="187" y="407"/>
                    </a:cubicBezTo>
                    <a:cubicBezTo>
                      <a:pt x="93" y="407"/>
                      <a:pt x="0" y="313"/>
                      <a:pt x="0" y="219"/>
                    </a:cubicBezTo>
                    <a:cubicBezTo>
                      <a:pt x="0" y="94"/>
                      <a:pt x="93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4389C7E8-B89A-4CFE-A319-3B088421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750" y="3657600"/>
                <a:ext cx="146050" cy="146050"/>
              </a:xfrm>
              <a:custGeom>
                <a:avLst/>
                <a:gdLst>
                  <a:gd name="T0" fmla="*/ 187 w 407"/>
                  <a:gd name="T1" fmla="*/ 0 h 407"/>
                  <a:gd name="T2" fmla="*/ 187 w 407"/>
                  <a:gd name="T3" fmla="*/ 0 h 407"/>
                  <a:gd name="T4" fmla="*/ 406 w 407"/>
                  <a:gd name="T5" fmla="*/ 187 h 407"/>
                  <a:gd name="T6" fmla="*/ 187 w 407"/>
                  <a:gd name="T7" fmla="*/ 406 h 407"/>
                  <a:gd name="T8" fmla="*/ 0 w 407"/>
                  <a:gd name="T9" fmla="*/ 187 h 407"/>
                  <a:gd name="T10" fmla="*/ 187 w 407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407">
                    <a:moveTo>
                      <a:pt x="187" y="0"/>
                    </a:moveTo>
                    <a:lnTo>
                      <a:pt x="187" y="0"/>
                    </a:lnTo>
                    <a:cubicBezTo>
                      <a:pt x="312" y="0"/>
                      <a:pt x="406" y="93"/>
                      <a:pt x="406" y="187"/>
                    </a:cubicBezTo>
                    <a:cubicBezTo>
                      <a:pt x="406" y="312"/>
                      <a:pt x="312" y="406"/>
                      <a:pt x="187" y="406"/>
                    </a:cubicBezTo>
                    <a:cubicBezTo>
                      <a:pt x="93" y="406"/>
                      <a:pt x="0" y="312"/>
                      <a:pt x="0" y="187"/>
                    </a:cubicBezTo>
                    <a:cubicBezTo>
                      <a:pt x="0" y="93"/>
                      <a:pt x="93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74B7BA11-56D2-4568-9B82-214ABFA3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5" y="4962525"/>
                <a:ext cx="146050" cy="134938"/>
              </a:xfrm>
              <a:custGeom>
                <a:avLst/>
                <a:gdLst>
                  <a:gd name="T0" fmla="*/ 406 w 407"/>
                  <a:gd name="T1" fmla="*/ 187 h 375"/>
                  <a:gd name="T2" fmla="*/ 406 w 407"/>
                  <a:gd name="T3" fmla="*/ 187 h 375"/>
                  <a:gd name="T4" fmla="*/ 187 w 407"/>
                  <a:gd name="T5" fmla="*/ 374 h 375"/>
                  <a:gd name="T6" fmla="*/ 0 w 407"/>
                  <a:gd name="T7" fmla="*/ 187 h 375"/>
                  <a:gd name="T8" fmla="*/ 187 w 407"/>
                  <a:gd name="T9" fmla="*/ 0 h 375"/>
                  <a:gd name="T10" fmla="*/ 406 w 407"/>
                  <a:gd name="T11" fmla="*/ 18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7" h="375">
                    <a:moveTo>
                      <a:pt x="406" y="187"/>
                    </a:moveTo>
                    <a:lnTo>
                      <a:pt x="406" y="187"/>
                    </a:lnTo>
                    <a:cubicBezTo>
                      <a:pt x="406" y="311"/>
                      <a:pt x="312" y="374"/>
                      <a:pt x="187" y="374"/>
                    </a:cubicBezTo>
                    <a:cubicBezTo>
                      <a:pt x="93" y="374"/>
                      <a:pt x="0" y="311"/>
                      <a:pt x="0" y="187"/>
                    </a:cubicBezTo>
                    <a:cubicBezTo>
                      <a:pt x="0" y="93"/>
                      <a:pt x="93" y="0"/>
                      <a:pt x="187" y="0"/>
                    </a:cubicBezTo>
                    <a:cubicBezTo>
                      <a:pt x="312" y="0"/>
                      <a:pt x="406" y="93"/>
                      <a:pt x="406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05AEF284-A6A0-43EB-B54A-CB2695D89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2975" y="4027488"/>
                <a:ext cx="157163" cy="157162"/>
              </a:xfrm>
              <a:custGeom>
                <a:avLst/>
                <a:gdLst>
                  <a:gd name="T0" fmla="*/ 375 w 438"/>
                  <a:gd name="T1" fmla="*/ 93 h 438"/>
                  <a:gd name="T2" fmla="*/ 375 w 438"/>
                  <a:gd name="T3" fmla="*/ 93 h 438"/>
                  <a:gd name="T4" fmla="*/ 375 w 438"/>
                  <a:gd name="T5" fmla="*/ 375 h 438"/>
                  <a:gd name="T6" fmla="*/ 94 w 438"/>
                  <a:gd name="T7" fmla="*/ 375 h 438"/>
                  <a:gd name="T8" fmla="*/ 94 w 438"/>
                  <a:gd name="T9" fmla="*/ 93 h 438"/>
                  <a:gd name="T10" fmla="*/ 375 w 438"/>
                  <a:gd name="T11" fmla="*/ 9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375" y="93"/>
                    </a:moveTo>
                    <a:lnTo>
                      <a:pt x="375" y="93"/>
                    </a:lnTo>
                    <a:cubicBezTo>
                      <a:pt x="437" y="156"/>
                      <a:pt x="437" y="281"/>
                      <a:pt x="375" y="375"/>
                    </a:cubicBezTo>
                    <a:cubicBezTo>
                      <a:pt x="281" y="437"/>
                      <a:pt x="156" y="437"/>
                      <a:pt x="94" y="375"/>
                    </a:cubicBezTo>
                    <a:cubicBezTo>
                      <a:pt x="0" y="281"/>
                      <a:pt x="0" y="156"/>
                      <a:pt x="94" y="93"/>
                    </a:cubicBezTo>
                    <a:cubicBezTo>
                      <a:pt x="156" y="0"/>
                      <a:pt x="281" y="0"/>
                      <a:pt x="375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8B8D6944-F5A9-40D1-8910-9CA1C622B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413" y="4027488"/>
                <a:ext cx="158750" cy="157162"/>
              </a:xfrm>
              <a:custGeom>
                <a:avLst/>
                <a:gdLst>
                  <a:gd name="T0" fmla="*/ 344 w 439"/>
                  <a:gd name="T1" fmla="*/ 375 h 438"/>
                  <a:gd name="T2" fmla="*/ 344 w 439"/>
                  <a:gd name="T3" fmla="*/ 375 h 438"/>
                  <a:gd name="T4" fmla="*/ 63 w 439"/>
                  <a:gd name="T5" fmla="*/ 375 h 438"/>
                  <a:gd name="T6" fmla="*/ 63 w 439"/>
                  <a:gd name="T7" fmla="*/ 93 h 438"/>
                  <a:gd name="T8" fmla="*/ 344 w 439"/>
                  <a:gd name="T9" fmla="*/ 93 h 438"/>
                  <a:gd name="T10" fmla="*/ 344 w 439"/>
                  <a:gd name="T11" fmla="*/ 375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8">
                    <a:moveTo>
                      <a:pt x="344" y="375"/>
                    </a:moveTo>
                    <a:lnTo>
                      <a:pt x="344" y="375"/>
                    </a:lnTo>
                    <a:cubicBezTo>
                      <a:pt x="281" y="437"/>
                      <a:pt x="156" y="437"/>
                      <a:pt x="63" y="375"/>
                    </a:cubicBezTo>
                    <a:cubicBezTo>
                      <a:pt x="0" y="281"/>
                      <a:pt x="0" y="156"/>
                      <a:pt x="63" y="93"/>
                    </a:cubicBezTo>
                    <a:cubicBezTo>
                      <a:pt x="156" y="0"/>
                      <a:pt x="281" y="0"/>
                      <a:pt x="344" y="93"/>
                    </a:cubicBezTo>
                    <a:cubicBezTo>
                      <a:pt x="438" y="156"/>
                      <a:pt x="438" y="281"/>
                      <a:pt x="344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369A5FB5-B629-4DB7-AB0E-0A85D814B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2975" y="5872163"/>
                <a:ext cx="157163" cy="157162"/>
              </a:xfrm>
              <a:custGeom>
                <a:avLst/>
                <a:gdLst>
                  <a:gd name="T0" fmla="*/ 375 w 438"/>
                  <a:gd name="T1" fmla="*/ 344 h 438"/>
                  <a:gd name="T2" fmla="*/ 375 w 438"/>
                  <a:gd name="T3" fmla="*/ 344 h 438"/>
                  <a:gd name="T4" fmla="*/ 94 w 438"/>
                  <a:gd name="T5" fmla="*/ 344 h 438"/>
                  <a:gd name="T6" fmla="*/ 94 w 438"/>
                  <a:gd name="T7" fmla="*/ 62 h 438"/>
                  <a:gd name="T8" fmla="*/ 375 w 438"/>
                  <a:gd name="T9" fmla="*/ 62 h 438"/>
                  <a:gd name="T10" fmla="*/ 375 w 438"/>
                  <a:gd name="T11" fmla="*/ 34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8">
                    <a:moveTo>
                      <a:pt x="375" y="344"/>
                    </a:moveTo>
                    <a:lnTo>
                      <a:pt x="375" y="344"/>
                    </a:lnTo>
                    <a:cubicBezTo>
                      <a:pt x="281" y="437"/>
                      <a:pt x="156" y="437"/>
                      <a:pt x="94" y="344"/>
                    </a:cubicBezTo>
                    <a:cubicBezTo>
                      <a:pt x="0" y="281"/>
                      <a:pt x="0" y="156"/>
                      <a:pt x="94" y="62"/>
                    </a:cubicBezTo>
                    <a:cubicBezTo>
                      <a:pt x="156" y="0"/>
                      <a:pt x="281" y="0"/>
                      <a:pt x="375" y="62"/>
                    </a:cubicBezTo>
                    <a:cubicBezTo>
                      <a:pt x="437" y="156"/>
                      <a:pt x="437" y="281"/>
                      <a:pt x="37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3E8B7D98-4459-429A-BBC9-A10FD4008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7050" y="3746500"/>
                <a:ext cx="157163" cy="168275"/>
              </a:xfrm>
              <a:custGeom>
                <a:avLst/>
                <a:gdLst>
                  <a:gd name="T0" fmla="*/ 281 w 438"/>
                  <a:gd name="T1" fmla="*/ 31 h 469"/>
                  <a:gd name="T2" fmla="*/ 281 w 438"/>
                  <a:gd name="T3" fmla="*/ 31 h 469"/>
                  <a:gd name="T4" fmla="*/ 406 w 438"/>
                  <a:gd name="T5" fmla="*/ 312 h 469"/>
                  <a:gd name="T6" fmla="*/ 125 w 438"/>
                  <a:gd name="T7" fmla="*/ 406 h 469"/>
                  <a:gd name="T8" fmla="*/ 31 w 438"/>
                  <a:gd name="T9" fmla="*/ 156 h 469"/>
                  <a:gd name="T10" fmla="*/ 281 w 438"/>
                  <a:gd name="T11" fmla="*/ 3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69">
                    <a:moveTo>
                      <a:pt x="281" y="31"/>
                    </a:moveTo>
                    <a:lnTo>
                      <a:pt x="281" y="31"/>
                    </a:lnTo>
                    <a:cubicBezTo>
                      <a:pt x="375" y="93"/>
                      <a:pt x="437" y="187"/>
                      <a:pt x="406" y="312"/>
                    </a:cubicBezTo>
                    <a:cubicBezTo>
                      <a:pt x="343" y="406"/>
                      <a:pt x="250" y="468"/>
                      <a:pt x="125" y="406"/>
                    </a:cubicBezTo>
                    <a:cubicBezTo>
                      <a:pt x="31" y="375"/>
                      <a:pt x="0" y="250"/>
                      <a:pt x="31" y="156"/>
                    </a:cubicBezTo>
                    <a:cubicBezTo>
                      <a:pt x="62" y="62"/>
                      <a:pt x="187" y="0"/>
                      <a:pt x="28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276D102D-D6B6-49D9-9395-815C562E7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313" y="4456113"/>
                <a:ext cx="168275" cy="158750"/>
              </a:xfrm>
              <a:custGeom>
                <a:avLst/>
                <a:gdLst>
                  <a:gd name="T0" fmla="*/ 437 w 469"/>
                  <a:gd name="T1" fmla="*/ 282 h 439"/>
                  <a:gd name="T2" fmla="*/ 437 w 469"/>
                  <a:gd name="T3" fmla="*/ 282 h 439"/>
                  <a:gd name="T4" fmla="*/ 156 w 469"/>
                  <a:gd name="T5" fmla="*/ 407 h 439"/>
                  <a:gd name="T6" fmla="*/ 62 w 469"/>
                  <a:gd name="T7" fmla="*/ 125 h 439"/>
                  <a:gd name="T8" fmla="*/ 312 w 469"/>
                  <a:gd name="T9" fmla="*/ 32 h 439"/>
                  <a:gd name="T10" fmla="*/ 437 w 469"/>
                  <a:gd name="T11" fmla="*/ 28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439">
                    <a:moveTo>
                      <a:pt x="437" y="282"/>
                    </a:moveTo>
                    <a:lnTo>
                      <a:pt x="437" y="282"/>
                    </a:lnTo>
                    <a:cubicBezTo>
                      <a:pt x="375" y="407"/>
                      <a:pt x="250" y="438"/>
                      <a:pt x="156" y="407"/>
                    </a:cubicBezTo>
                    <a:cubicBezTo>
                      <a:pt x="62" y="344"/>
                      <a:pt x="0" y="250"/>
                      <a:pt x="62" y="125"/>
                    </a:cubicBezTo>
                    <a:cubicBezTo>
                      <a:pt x="93" y="32"/>
                      <a:pt x="218" y="0"/>
                      <a:pt x="312" y="32"/>
                    </a:cubicBezTo>
                    <a:cubicBezTo>
                      <a:pt x="406" y="63"/>
                      <a:pt x="468" y="188"/>
                      <a:pt x="437" y="2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B4C61BBD-F7C7-4510-8F57-6167A465E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445125"/>
                <a:ext cx="169862" cy="169863"/>
              </a:xfrm>
              <a:custGeom>
                <a:avLst/>
                <a:gdLst>
                  <a:gd name="T0" fmla="*/ 406 w 470"/>
                  <a:gd name="T1" fmla="*/ 313 h 470"/>
                  <a:gd name="T2" fmla="*/ 406 w 470"/>
                  <a:gd name="T3" fmla="*/ 313 h 470"/>
                  <a:gd name="T4" fmla="*/ 156 w 470"/>
                  <a:gd name="T5" fmla="*/ 407 h 470"/>
                  <a:gd name="T6" fmla="*/ 31 w 470"/>
                  <a:gd name="T7" fmla="*/ 157 h 470"/>
                  <a:gd name="T8" fmla="*/ 313 w 470"/>
                  <a:gd name="T9" fmla="*/ 32 h 470"/>
                  <a:gd name="T10" fmla="*/ 406 w 470"/>
                  <a:gd name="T11" fmla="*/ 31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406" y="313"/>
                    </a:moveTo>
                    <a:lnTo>
                      <a:pt x="406" y="313"/>
                    </a:lnTo>
                    <a:cubicBezTo>
                      <a:pt x="375" y="407"/>
                      <a:pt x="250" y="469"/>
                      <a:pt x="156" y="407"/>
                    </a:cubicBezTo>
                    <a:cubicBezTo>
                      <a:pt x="63" y="375"/>
                      <a:pt x="0" y="250"/>
                      <a:pt x="31" y="157"/>
                    </a:cubicBezTo>
                    <a:cubicBezTo>
                      <a:pt x="94" y="63"/>
                      <a:pt x="219" y="0"/>
                      <a:pt x="313" y="32"/>
                    </a:cubicBezTo>
                    <a:cubicBezTo>
                      <a:pt x="406" y="94"/>
                      <a:pt x="469" y="219"/>
                      <a:pt x="406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B52B8D34-7486-4096-9A0B-0D69689A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4456113"/>
                <a:ext cx="169862" cy="158750"/>
              </a:xfrm>
              <a:custGeom>
                <a:avLst/>
                <a:gdLst>
                  <a:gd name="T0" fmla="*/ 406 w 470"/>
                  <a:gd name="T1" fmla="*/ 125 h 439"/>
                  <a:gd name="T2" fmla="*/ 406 w 470"/>
                  <a:gd name="T3" fmla="*/ 125 h 439"/>
                  <a:gd name="T4" fmla="*/ 313 w 470"/>
                  <a:gd name="T5" fmla="*/ 407 h 439"/>
                  <a:gd name="T6" fmla="*/ 31 w 470"/>
                  <a:gd name="T7" fmla="*/ 282 h 439"/>
                  <a:gd name="T8" fmla="*/ 156 w 470"/>
                  <a:gd name="T9" fmla="*/ 32 h 439"/>
                  <a:gd name="T10" fmla="*/ 406 w 470"/>
                  <a:gd name="T11" fmla="*/ 12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6" y="125"/>
                    </a:moveTo>
                    <a:lnTo>
                      <a:pt x="406" y="125"/>
                    </a:lnTo>
                    <a:cubicBezTo>
                      <a:pt x="469" y="250"/>
                      <a:pt x="406" y="344"/>
                      <a:pt x="313" y="407"/>
                    </a:cubicBezTo>
                    <a:cubicBezTo>
                      <a:pt x="219" y="438"/>
                      <a:pt x="94" y="407"/>
                      <a:pt x="31" y="282"/>
                    </a:cubicBezTo>
                    <a:cubicBezTo>
                      <a:pt x="0" y="188"/>
                      <a:pt x="63" y="63"/>
                      <a:pt x="156" y="32"/>
                    </a:cubicBezTo>
                    <a:cubicBezTo>
                      <a:pt x="250" y="0"/>
                      <a:pt x="375" y="32"/>
                      <a:pt x="406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50B96C52-BA11-46C6-B93E-114276A46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3746500"/>
                <a:ext cx="158750" cy="168275"/>
              </a:xfrm>
              <a:custGeom>
                <a:avLst/>
                <a:gdLst>
                  <a:gd name="T0" fmla="*/ 313 w 439"/>
                  <a:gd name="T1" fmla="*/ 406 h 469"/>
                  <a:gd name="T2" fmla="*/ 313 w 439"/>
                  <a:gd name="T3" fmla="*/ 406 h 469"/>
                  <a:gd name="T4" fmla="*/ 32 w 439"/>
                  <a:gd name="T5" fmla="*/ 312 h 469"/>
                  <a:gd name="T6" fmla="*/ 157 w 439"/>
                  <a:gd name="T7" fmla="*/ 31 h 469"/>
                  <a:gd name="T8" fmla="*/ 406 w 439"/>
                  <a:gd name="T9" fmla="*/ 156 h 469"/>
                  <a:gd name="T10" fmla="*/ 313 w 439"/>
                  <a:gd name="T11" fmla="*/ 406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9">
                    <a:moveTo>
                      <a:pt x="313" y="406"/>
                    </a:moveTo>
                    <a:lnTo>
                      <a:pt x="313" y="406"/>
                    </a:lnTo>
                    <a:cubicBezTo>
                      <a:pt x="188" y="468"/>
                      <a:pt x="94" y="406"/>
                      <a:pt x="32" y="312"/>
                    </a:cubicBezTo>
                    <a:cubicBezTo>
                      <a:pt x="0" y="187"/>
                      <a:pt x="63" y="93"/>
                      <a:pt x="157" y="31"/>
                    </a:cubicBezTo>
                    <a:cubicBezTo>
                      <a:pt x="250" y="0"/>
                      <a:pt x="375" y="62"/>
                      <a:pt x="406" y="156"/>
                    </a:cubicBezTo>
                    <a:cubicBezTo>
                      <a:pt x="438" y="250"/>
                      <a:pt x="406" y="375"/>
                      <a:pt x="313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CF734680-37A4-4560-9ABA-9FA292D06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7050" y="6153150"/>
                <a:ext cx="157163" cy="158750"/>
              </a:xfrm>
              <a:custGeom>
                <a:avLst/>
                <a:gdLst>
                  <a:gd name="T0" fmla="*/ 281 w 438"/>
                  <a:gd name="T1" fmla="*/ 406 h 439"/>
                  <a:gd name="T2" fmla="*/ 281 w 438"/>
                  <a:gd name="T3" fmla="*/ 406 h 439"/>
                  <a:gd name="T4" fmla="*/ 31 w 438"/>
                  <a:gd name="T5" fmla="*/ 281 h 439"/>
                  <a:gd name="T6" fmla="*/ 125 w 438"/>
                  <a:gd name="T7" fmla="*/ 31 h 439"/>
                  <a:gd name="T8" fmla="*/ 406 w 438"/>
                  <a:gd name="T9" fmla="*/ 156 h 439"/>
                  <a:gd name="T10" fmla="*/ 281 w 438"/>
                  <a:gd name="T11" fmla="*/ 40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281" y="406"/>
                    </a:moveTo>
                    <a:lnTo>
                      <a:pt x="281" y="406"/>
                    </a:lnTo>
                    <a:cubicBezTo>
                      <a:pt x="187" y="438"/>
                      <a:pt x="62" y="406"/>
                      <a:pt x="31" y="281"/>
                    </a:cubicBezTo>
                    <a:cubicBezTo>
                      <a:pt x="0" y="188"/>
                      <a:pt x="31" y="63"/>
                      <a:pt x="125" y="31"/>
                    </a:cubicBezTo>
                    <a:cubicBezTo>
                      <a:pt x="250" y="0"/>
                      <a:pt x="343" y="31"/>
                      <a:pt x="406" y="156"/>
                    </a:cubicBezTo>
                    <a:cubicBezTo>
                      <a:pt x="437" y="250"/>
                      <a:pt x="375" y="344"/>
                      <a:pt x="281" y="4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8" name="Freeform 40">
                <a:extLst>
                  <a:ext uri="{FF2B5EF4-FFF2-40B4-BE49-F238E27FC236}">
                    <a16:creationId xmlns:a16="http://schemas.microsoft.com/office/drawing/2014/main" id="{0D083EA8-D9C1-4F76-B77A-1BB62B34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6232525"/>
                <a:ext cx="158750" cy="146050"/>
              </a:xfrm>
              <a:custGeom>
                <a:avLst/>
                <a:gdLst>
                  <a:gd name="T0" fmla="*/ 188 w 439"/>
                  <a:gd name="T1" fmla="*/ 0 h 407"/>
                  <a:gd name="T2" fmla="*/ 188 w 439"/>
                  <a:gd name="T3" fmla="*/ 0 h 407"/>
                  <a:gd name="T4" fmla="*/ 406 w 439"/>
                  <a:gd name="T5" fmla="*/ 156 h 407"/>
                  <a:gd name="T6" fmla="*/ 250 w 439"/>
                  <a:gd name="T7" fmla="*/ 406 h 407"/>
                  <a:gd name="T8" fmla="*/ 31 w 439"/>
                  <a:gd name="T9" fmla="*/ 250 h 407"/>
                  <a:gd name="T10" fmla="*/ 188 w 439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07">
                    <a:moveTo>
                      <a:pt x="188" y="0"/>
                    </a:moveTo>
                    <a:lnTo>
                      <a:pt x="188" y="0"/>
                    </a:lnTo>
                    <a:cubicBezTo>
                      <a:pt x="281" y="0"/>
                      <a:pt x="406" y="62"/>
                      <a:pt x="406" y="156"/>
                    </a:cubicBezTo>
                    <a:cubicBezTo>
                      <a:pt x="438" y="281"/>
                      <a:pt x="375" y="375"/>
                      <a:pt x="250" y="406"/>
                    </a:cubicBezTo>
                    <a:cubicBezTo>
                      <a:pt x="156" y="406"/>
                      <a:pt x="31" y="344"/>
                      <a:pt x="31" y="250"/>
                    </a:cubicBezTo>
                    <a:cubicBezTo>
                      <a:pt x="0" y="125"/>
                      <a:pt x="63" y="31"/>
                      <a:pt x="18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59" name="Freeform 41">
                <a:extLst>
                  <a:ext uri="{FF2B5EF4-FFF2-40B4-BE49-F238E27FC236}">
                    <a16:creationId xmlns:a16="http://schemas.microsoft.com/office/drawing/2014/main" id="{E84DC011-AF42-4010-9748-5F0EF93D8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2988" y="3679825"/>
                <a:ext cx="157162" cy="158750"/>
              </a:xfrm>
              <a:custGeom>
                <a:avLst/>
                <a:gdLst>
                  <a:gd name="T0" fmla="*/ 187 w 438"/>
                  <a:gd name="T1" fmla="*/ 0 h 439"/>
                  <a:gd name="T2" fmla="*/ 187 w 438"/>
                  <a:gd name="T3" fmla="*/ 0 h 439"/>
                  <a:gd name="T4" fmla="*/ 406 w 438"/>
                  <a:gd name="T5" fmla="*/ 156 h 439"/>
                  <a:gd name="T6" fmla="*/ 250 w 438"/>
                  <a:gd name="T7" fmla="*/ 406 h 439"/>
                  <a:gd name="T8" fmla="*/ 31 w 438"/>
                  <a:gd name="T9" fmla="*/ 250 h 439"/>
                  <a:gd name="T10" fmla="*/ 187 w 43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187" y="0"/>
                    </a:moveTo>
                    <a:lnTo>
                      <a:pt x="187" y="0"/>
                    </a:lnTo>
                    <a:cubicBezTo>
                      <a:pt x="281" y="0"/>
                      <a:pt x="375" y="63"/>
                      <a:pt x="406" y="156"/>
                    </a:cubicBezTo>
                    <a:cubicBezTo>
                      <a:pt x="437" y="281"/>
                      <a:pt x="375" y="375"/>
                      <a:pt x="250" y="406"/>
                    </a:cubicBezTo>
                    <a:cubicBezTo>
                      <a:pt x="156" y="438"/>
                      <a:pt x="31" y="344"/>
                      <a:pt x="31" y="250"/>
                    </a:cubicBezTo>
                    <a:cubicBezTo>
                      <a:pt x="0" y="125"/>
                      <a:pt x="62" y="31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0" name="Freeform 42">
                <a:extLst>
                  <a:ext uri="{FF2B5EF4-FFF2-40B4-BE49-F238E27FC236}">
                    <a16:creationId xmlns:a16="http://schemas.microsoft.com/office/drawing/2014/main" id="{583CA53B-9F53-406A-8F69-2AB0B3187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338" y="4703763"/>
                <a:ext cx="157162" cy="146050"/>
              </a:xfrm>
              <a:custGeom>
                <a:avLst/>
                <a:gdLst>
                  <a:gd name="T0" fmla="*/ 406 w 438"/>
                  <a:gd name="T1" fmla="*/ 156 h 407"/>
                  <a:gd name="T2" fmla="*/ 406 w 438"/>
                  <a:gd name="T3" fmla="*/ 156 h 407"/>
                  <a:gd name="T4" fmla="*/ 250 w 438"/>
                  <a:gd name="T5" fmla="*/ 406 h 407"/>
                  <a:gd name="T6" fmla="*/ 31 w 438"/>
                  <a:gd name="T7" fmla="*/ 250 h 407"/>
                  <a:gd name="T8" fmla="*/ 187 w 438"/>
                  <a:gd name="T9" fmla="*/ 0 h 407"/>
                  <a:gd name="T10" fmla="*/ 406 w 438"/>
                  <a:gd name="T11" fmla="*/ 15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406" y="156"/>
                    </a:moveTo>
                    <a:lnTo>
                      <a:pt x="406" y="156"/>
                    </a:lnTo>
                    <a:cubicBezTo>
                      <a:pt x="437" y="281"/>
                      <a:pt x="375" y="375"/>
                      <a:pt x="250" y="406"/>
                    </a:cubicBezTo>
                    <a:cubicBezTo>
                      <a:pt x="156" y="406"/>
                      <a:pt x="31" y="344"/>
                      <a:pt x="31" y="250"/>
                    </a:cubicBezTo>
                    <a:cubicBezTo>
                      <a:pt x="0" y="125"/>
                      <a:pt x="62" y="31"/>
                      <a:pt x="187" y="0"/>
                    </a:cubicBezTo>
                    <a:cubicBezTo>
                      <a:pt x="281" y="0"/>
                      <a:pt x="375" y="62"/>
                      <a:pt x="40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1" name="Freeform 43">
                <a:extLst>
                  <a:ext uri="{FF2B5EF4-FFF2-40B4-BE49-F238E27FC236}">
                    <a16:creationId xmlns:a16="http://schemas.microsoft.com/office/drawing/2014/main" id="{3B790B82-3EE4-47A3-910D-8B04CB58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363" y="3870325"/>
                <a:ext cx="169862" cy="158750"/>
              </a:xfrm>
              <a:custGeom>
                <a:avLst/>
                <a:gdLst>
                  <a:gd name="T0" fmla="*/ 344 w 470"/>
                  <a:gd name="T1" fmla="*/ 63 h 439"/>
                  <a:gd name="T2" fmla="*/ 344 w 470"/>
                  <a:gd name="T3" fmla="*/ 63 h 439"/>
                  <a:gd name="T4" fmla="*/ 407 w 470"/>
                  <a:gd name="T5" fmla="*/ 313 h 439"/>
                  <a:gd name="T6" fmla="*/ 125 w 470"/>
                  <a:gd name="T7" fmla="*/ 375 h 439"/>
                  <a:gd name="T8" fmla="*/ 63 w 470"/>
                  <a:gd name="T9" fmla="*/ 94 h 439"/>
                  <a:gd name="T10" fmla="*/ 344 w 470"/>
                  <a:gd name="T11" fmla="*/ 6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344" y="63"/>
                    </a:moveTo>
                    <a:lnTo>
                      <a:pt x="344" y="63"/>
                    </a:lnTo>
                    <a:cubicBezTo>
                      <a:pt x="438" y="125"/>
                      <a:pt x="469" y="250"/>
                      <a:pt x="407" y="313"/>
                    </a:cubicBezTo>
                    <a:cubicBezTo>
                      <a:pt x="344" y="407"/>
                      <a:pt x="219" y="438"/>
                      <a:pt x="125" y="375"/>
                    </a:cubicBezTo>
                    <a:cubicBezTo>
                      <a:pt x="32" y="313"/>
                      <a:pt x="0" y="188"/>
                      <a:pt x="63" y="94"/>
                    </a:cubicBezTo>
                    <a:cubicBezTo>
                      <a:pt x="125" y="0"/>
                      <a:pt x="250" y="0"/>
                      <a:pt x="344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2" name="Freeform 44">
                <a:extLst>
                  <a:ext uri="{FF2B5EF4-FFF2-40B4-BE49-F238E27FC236}">
                    <a16:creationId xmlns:a16="http://schemas.microsoft.com/office/drawing/2014/main" id="{C93C4ECB-1A4F-4261-A545-3A04CD237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138" y="4230688"/>
                <a:ext cx="169862" cy="158750"/>
              </a:xfrm>
              <a:custGeom>
                <a:avLst/>
                <a:gdLst>
                  <a:gd name="T0" fmla="*/ 407 w 470"/>
                  <a:gd name="T1" fmla="*/ 313 h 439"/>
                  <a:gd name="T2" fmla="*/ 407 w 470"/>
                  <a:gd name="T3" fmla="*/ 313 h 439"/>
                  <a:gd name="T4" fmla="*/ 125 w 470"/>
                  <a:gd name="T5" fmla="*/ 375 h 439"/>
                  <a:gd name="T6" fmla="*/ 63 w 470"/>
                  <a:gd name="T7" fmla="*/ 94 h 439"/>
                  <a:gd name="T8" fmla="*/ 344 w 470"/>
                  <a:gd name="T9" fmla="*/ 63 h 439"/>
                  <a:gd name="T10" fmla="*/ 407 w 470"/>
                  <a:gd name="T11" fmla="*/ 31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7" y="313"/>
                    </a:moveTo>
                    <a:lnTo>
                      <a:pt x="407" y="313"/>
                    </a:lnTo>
                    <a:cubicBezTo>
                      <a:pt x="344" y="407"/>
                      <a:pt x="219" y="438"/>
                      <a:pt x="125" y="375"/>
                    </a:cubicBezTo>
                    <a:cubicBezTo>
                      <a:pt x="32" y="313"/>
                      <a:pt x="0" y="188"/>
                      <a:pt x="63" y="94"/>
                    </a:cubicBezTo>
                    <a:cubicBezTo>
                      <a:pt x="125" y="0"/>
                      <a:pt x="250" y="0"/>
                      <a:pt x="344" y="63"/>
                    </a:cubicBezTo>
                    <a:cubicBezTo>
                      <a:pt x="438" y="125"/>
                      <a:pt x="469" y="219"/>
                      <a:pt x="407" y="3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3" name="Freeform 45">
                <a:extLst>
                  <a:ext uri="{FF2B5EF4-FFF2-40B4-BE49-F238E27FC236}">
                    <a16:creationId xmlns:a16="http://schemas.microsoft.com/office/drawing/2014/main" id="{462EA11C-5CFD-4F58-9E54-58ACCA46E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0138" y="5670550"/>
                <a:ext cx="169862" cy="169863"/>
              </a:xfrm>
              <a:custGeom>
                <a:avLst/>
                <a:gdLst>
                  <a:gd name="T0" fmla="*/ 407 w 470"/>
                  <a:gd name="T1" fmla="*/ 344 h 470"/>
                  <a:gd name="T2" fmla="*/ 407 w 470"/>
                  <a:gd name="T3" fmla="*/ 344 h 470"/>
                  <a:gd name="T4" fmla="*/ 125 w 470"/>
                  <a:gd name="T5" fmla="*/ 407 h 470"/>
                  <a:gd name="T6" fmla="*/ 63 w 470"/>
                  <a:gd name="T7" fmla="*/ 125 h 470"/>
                  <a:gd name="T8" fmla="*/ 344 w 470"/>
                  <a:gd name="T9" fmla="*/ 63 h 470"/>
                  <a:gd name="T10" fmla="*/ 407 w 470"/>
                  <a:gd name="T11" fmla="*/ 34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407" y="344"/>
                    </a:moveTo>
                    <a:lnTo>
                      <a:pt x="407" y="344"/>
                    </a:lnTo>
                    <a:cubicBezTo>
                      <a:pt x="344" y="438"/>
                      <a:pt x="219" y="469"/>
                      <a:pt x="125" y="407"/>
                    </a:cubicBezTo>
                    <a:cubicBezTo>
                      <a:pt x="32" y="344"/>
                      <a:pt x="0" y="219"/>
                      <a:pt x="63" y="125"/>
                    </a:cubicBezTo>
                    <a:cubicBezTo>
                      <a:pt x="125" y="32"/>
                      <a:pt x="250" y="0"/>
                      <a:pt x="344" y="63"/>
                    </a:cubicBezTo>
                    <a:cubicBezTo>
                      <a:pt x="438" y="125"/>
                      <a:pt x="469" y="250"/>
                      <a:pt x="407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4" name="Freeform 46">
                <a:extLst>
                  <a:ext uri="{FF2B5EF4-FFF2-40B4-BE49-F238E27FC236}">
                    <a16:creationId xmlns:a16="http://schemas.microsoft.com/office/drawing/2014/main" id="{98E7DD9A-5952-43E4-9D2B-99DD91DCB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400" y="3679825"/>
                <a:ext cx="158750" cy="158750"/>
              </a:xfrm>
              <a:custGeom>
                <a:avLst/>
                <a:gdLst>
                  <a:gd name="T0" fmla="*/ 250 w 439"/>
                  <a:gd name="T1" fmla="*/ 0 h 439"/>
                  <a:gd name="T2" fmla="*/ 250 w 439"/>
                  <a:gd name="T3" fmla="*/ 0 h 439"/>
                  <a:gd name="T4" fmla="*/ 406 w 439"/>
                  <a:gd name="T5" fmla="*/ 250 h 439"/>
                  <a:gd name="T6" fmla="*/ 188 w 439"/>
                  <a:gd name="T7" fmla="*/ 406 h 439"/>
                  <a:gd name="T8" fmla="*/ 31 w 439"/>
                  <a:gd name="T9" fmla="*/ 156 h 439"/>
                  <a:gd name="T10" fmla="*/ 250 w 439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250" y="0"/>
                    </a:moveTo>
                    <a:lnTo>
                      <a:pt x="250" y="0"/>
                    </a:lnTo>
                    <a:cubicBezTo>
                      <a:pt x="375" y="31"/>
                      <a:pt x="438" y="125"/>
                      <a:pt x="406" y="250"/>
                    </a:cubicBezTo>
                    <a:cubicBezTo>
                      <a:pt x="406" y="344"/>
                      <a:pt x="281" y="438"/>
                      <a:pt x="188" y="406"/>
                    </a:cubicBezTo>
                    <a:cubicBezTo>
                      <a:pt x="63" y="375"/>
                      <a:pt x="0" y="281"/>
                      <a:pt x="31" y="156"/>
                    </a:cubicBezTo>
                    <a:cubicBezTo>
                      <a:pt x="31" y="63"/>
                      <a:pt x="156" y="0"/>
                      <a:pt x="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5" name="Freeform 47">
                <a:extLst>
                  <a:ext uri="{FF2B5EF4-FFF2-40B4-BE49-F238E27FC236}">
                    <a16:creationId xmlns:a16="http://schemas.microsoft.com/office/drawing/2014/main" id="{3998237A-74B3-44AF-B59A-FCC41AB2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638" y="4703763"/>
                <a:ext cx="157162" cy="146050"/>
              </a:xfrm>
              <a:custGeom>
                <a:avLst/>
                <a:gdLst>
                  <a:gd name="T0" fmla="*/ 405 w 438"/>
                  <a:gd name="T1" fmla="*/ 250 h 407"/>
                  <a:gd name="T2" fmla="*/ 405 w 438"/>
                  <a:gd name="T3" fmla="*/ 250 h 407"/>
                  <a:gd name="T4" fmla="*/ 187 w 438"/>
                  <a:gd name="T5" fmla="*/ 406 h 407"/>
                  <a:gd name="T6" fmla="*/ 31 w 438"/>
                  <a:gd name="T7" fmla="*/ 156 h 407"/>
                  <a:gd name="T8" fmla="*/ 249 w 438"/>
                  <a:gd name="T9" fmla="*/ 0 h 407"/>
                  <a:gd name="T10" fmla="*/ 405 w 438"/>
                  <a:gd name="T11" fmla="*/ 2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07">
                    <a:moveTo>
                      <a:pt x="405" y="250"/>
                    </a:moveTo>
                    <a:lnTo>
                      <a:pt x="405" y="250"/>
                    </a:lnTo>
                    <a:cubicBezTo>
                      <a:pt x="405" y="344"/>
                      <a:pt x="280" y="406"/>
                      <a:pt x="187" y="406"/>
                    </a:cubicBezTo>
                    <a:cubicBezTo>
                      <a:pt x="63" y="375"/>
                      <a:pt x="0" y="281"/>
                      <a:pt x="31" y="156"/>
                    </a:cubicBezTo>
                    <a:cubicBezTo>
                      <a:pt x="63" y="62"/>
                      <a:pt x="156" y="0"/>
                      <a:pt x="249" y="0"/>
                    </a:cubicBezTo>
                    <a:cubicBezTo>
                      <a:pt x="374" y="31"/>
                      <a:pt x="437" y="125"/>
                      <a:pt x="405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6" name="Freeform 48">
                <a:extLst>
                  <a:ext uri="{FF2B5EF4-FFF2-40B4-BE49-F238E27FC236}">
                    <a16:creationId xmlns:a16="http://schemas.microsoft.com/office/drawing/2014/main" id="{7F0FD469-C06B-417F-9058-5FAE36022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3338" y="5208588"/>
                <a:ext cx="157162" cy="158750"/>
              </a:xfrm>
              <a:custGeom>
                <a:avLst/>
                <a:gdLst>
                  <a:gd name="T0" fmla="*/ 406 w 438"/>
                  <a:gd name="T1" fmla="*/ 250 h 439"/>
                  <a:gd name="T2" fmla="*/ 406 w 438"/>
                  <a:gd name="T3" fmla="*/ 250 h 439"/>
                  <a:gd name="T4" fmla="*/ 187 w 438"/>
                  <a:gd name="T5" fmla="*/ 406 h 439"/>
                  <a:gd name="T6" fmla="*/ 31 w 438"/>
                  <a:gd name="T7" fmla="*/ 156 h 439"/>
                  <a:gd name="T8" fmla="*/ 250 w 438"/>
                  <a:gd name="T9" fmla="*/ 0 h 439"/>
                  <a:gd name="T10" fmla="*/ 406 w 438"/>
                  <a:gd name="T11" fmla="*/ 25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439">
                    <a:moveTo>
                      <a:pt x="406" y="250"/>
                    </a:moveTo>
                    <a:lnTo>
                      <a:pt x="406" y="250"/>
                    </a:lnTo>
                    <a:cubicBezTo>
                      <a:pt x="375" y="344"/>
                      <a:pt x="281" y="438"/>
                      <a:pt x="187" y="406"/>
                    </a:cubicBezTo>
                    <a:cubicBezTo>
                      <a:pt x="62" y="375"/>
                      <a:pt x="0" y="281"/>
                      <a:pt x="31" y="156"/>
                    </a:cubicBezTo>
                    <a:cubicBezTo>
                      <a:pt x="31" y="63"/>
                      <a:pt x="156" y="0"/>
                      <a:pt x="250" y="0"/>
                    </a:cubicBezTo>
                    <a:cubicBezTo>
                      <a:pt x="375" y="31"/>
                      <a:pt x="437" y="125"/>
                      <a:pt x="406" y="2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7" name="Freeform 49">
                <a:extLst>
                  <a:ext uri="{FF2B5EF4-FFF2-40B4-BE49-F238E27FC236}">
                    <a16:creationId xmlns:a16="http://schemas.microsoft.com/office/drawing/2014/main" id="{7D0D16B9-ADFA-4649-870F-E66D8DE9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0138" y="4230688"/>
                <a:ext cx="169862" cy="158750"/>
              </a:xfrm>
              <a:custGeom>
                <a:avLst/>
                <a:gdLst>
                  <a:gd name="T0" fmla="*/ 407 w 470"/>
                  <a:gd name="T1" fmla="*/ 94 h 439"/>
                  <a:gd name="T2" fmla="*/ 407 w 470"/>
                  <a:gd name="T3" fmla="*/ 94 h 439"/>
                  <a:gd name="T4" fmla="*/ 344 w 470"/>
                  <a:gd name="T5" fmla="*/ 375 h 439"/>
                  <a:gd name="T6" fmla="*/ 63 w 470"/>
                  <a:gd name="T7" fmla="*/ 313 h 439"/>
                  <a:gd name="T8" fmla="*/ 125 w 470"/>
                  <a:gd name="T9" fmla="*/ 63 h 439"/>
                  <a:gd name="T10" fmla="*/ 407 w 470"/>
                  <a:gd name="T11" fmla="*/ 9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39">
                    <a:moveTo>
                      <a:pt x="407" y="94"/>
                    </a:moveTo>
                    <a:lnTo>
                      <a:pt x="407" y="94"/>
                    </a:lnTo>
                    <a:cubicBezTo>
                      <a:pt x="469" y="188"/>
                      <a:pt x="438" y="313"/>
                      <a:pt x="344" y="375"/>
                    </a:cubicBezTo>
                    <a:cubicBezTo>
                      <a:pt x="250" y="438"/>
                      <a:pt x="125" y="407"/>
                      <a:pt x="63" y="313"/>
                    </a:cubicBezTo>
                    <a:cubicBezTo>
                      <a:pt x="0" y="219"/>
                      <a:pt x="32" y="125"/>
                      <a:pt x="125" y="63"/>
                    </a:cubicBezTo>
                    <a:cubicBezTo>
                      <a:pt x="219" y="0"/>
                      <a:pt x="344" y="0"/>
                      <a:pt x="407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id="{287A0343-A53F-4132-BD06-F1D87DF12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00" y="3870325"/>
                <a:ext cx="158750" cy="158750"/>
              </a:xfrm>
              <a:custGeom>
                <a:avLst/>
                <a:gdLst>
                  <a:gd name="T0" fmla="*/ 344 w 439"/>
                  <a:gd name="T1" fmla="*/ 375 h 439"/>
                  <a:gd name="T2" fmla="*/ 344 w 439"/>
                  <a:gd name="T3" fmla="*/ 375 h 439"/>
                  <a:gd name="T4" fmla="*/ 63 w 439"/>
                  <a:gd name="T5" fmla="*/ 313 h 439"/>
                  <a:gd name="T6" fmla="*/ 125 w 439"/>
                  <a:gd name="T7" fmla="*/ 63 h 439"/>
                  <a:gd name="T8" fmla="*/ 407 w 439"/>
                  <a:gd name="T9" fmla="*/ 94 h 439"/>
                  <a:gd name="T10" fmla="*/ 344 w 439"/>
                  <a:gd name="T11" fmla="*/ 37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39">
                    <a:moveTo>
                      <a:pt x="344" y="375"/>
                    </a:moveTo>
                    <a:lnTo>
                      <a:pt x="344" y="375"/>
                    </a:lnTo>
                    <a:cubicBezTo>
                      <a:pt x="250" y="438"/>
                      <a:pt x="125" y="407"/>
                      <a:pt x="63" y="313"/>
                    </a:cubicBezTo>
                    <a:cubicBezTo>
                      <a:pt x="0" y="250"/>
                      <a:pt x="32" y="125"/>
                      <a:pt x="125" y="63"/>
                    </a:cubicBezTo>
                    <a:cubicBezTo>
                      <a:pt x="219" y="0"/>
                      <a:pt x="344" y="0"/>
                      <a:pt x="407" y="94"/>
                    </a:cubicBezTo>
                    <a:cubicBezTo>
                      <a:pt x="438" y="188"/>
                      <a:pt x="438" y="313"/>
                      <a:pt x="344" y="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id="{65710481-2B10-4A99-B3BD-64952206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363" y="6029325"/>
                <a:ext cx="169862" cy="169863"/>
              </a:xfrm>
              <a:custGeom>
                <a:avLst/>
                <a:gdLst>
                  <a:gd name="T0" fmla="*/ 344 w 470"/>
                  <a:gd name="T1" fmla="*/ 407 h 470"/>
                  <a:gd name="T2" fmla="*/ 344 w 470"/>
                  <a:gd name="T3" fmla="*/ 407 h 470"/>
                  <a:gd name="T4" fmla="*/ 63 w 470"/>
                  <a:gd name="T5" fmla="*/ 344 h 470"/>
                  <a:gd name="T6" fmla="*/ 125 w 470"/>
                  <a:gd name="T7" fmla="*/ 63 h 470"/>
                  <a:gd name="T8" fmla="*/ 407 w 470"/>
                  <a:gd name="T9" fmla="*/ 125 h 470"/>
                  <a:gd name="T10" fmla="*/ 344 w 470"/>
                  <a:gd name="T11" fmla="*/ 407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470">
                    <a:moveTo>
                      <a:pt x="344" y="407"/>
                    </a:moveTo>
                    <a:lnTo>
                      <a:pt x="344" y="407"/>
                    </a:lnTo>
                    <a:cubicBezTo>
                      <a:pt x="250" y="469"/>
                      <a:pt x="125" y="438"/>
                      <a:pt x="63" y="344"/>
                    </a:cubicBezTo>
                    <a:cubicBezTo>
                      <a:pt x="0" y="250"/>
                      <a:pt x="32" y="125"/>
                      <a:pt x="125" y="63"/>
                    </a:cubicBezTo>
                    <a:cubicBezTo>
                      <a:pt x="219" y="0"/>
                      <a:pt x="344" y="32"/>
                      <a:pt x="407" y="125"/>
                    </a:cubicBezTo>
                    <a:cubicBezTo>
                      <a:pt x="469" y="219"/>
                      <a:pt x="438" y="344"/>
                      <a:pt x="344" y="40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78777"/>
                  </a:solidFill>
                  <a:latin typeface="Open Sans Light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D2B93CF-3B7A-4671-BB06-C2D54FB5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07877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4293096"/>
              <a:ext cx="1835696" cy="1233961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702C0D9D-260C-4A12-BBF5-04162A9B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351" y="4632617"/>
              <a:ext cx="761665" cy="91042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D6DAEBD6-A02C-4710-B071-5863CD580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221088"/>
              <a:ext cx="1846686" cy="1580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36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DFE4649-F49E-456B-BC8C-FB3FFC3F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77" y="288001"/>
            <a:ext cx="6607646" cy="404695"/>
          </a:xfrm>
        </p:spPr>
        <p:txBody>
          <a:bodyPr/>
          <a:lstStyle/>
          <a:p>
            <a:r>
              <a:rPr lang="en-GB" altLang="ru-RU" dirty="0"/>
              <a:t>Признаки </a:t>
            </a:r>
            <a:r>
              <a:rPr lang="ru-RU" altLang="ru-RU" dirty="0" smtClean="0"/>
              <a:t> </a:t>
            </a:r>
            <a:r>
              <a:rPr lang="en-GB" altLang="ru-RU" dirty="0" err="1" smtClean="0"/>
              <a:t>преступления</a:t>
            </a:r>
            <a:endParaRPr lang="ru-RU" altLang="ru-RU" dirty="0"/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B4F079F6-8E06-47DE-8354-E566952A5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3928" y="1772816"/>
            <a:ext cx="4678288" cy="3656013"/>
          </a:xfrm>
        </p:spPr>
        <p:txBody>
          <a:bodyPr/>
          <a:lstStyle/>
          <a:p>
            <a:pPr marL="0" indent="0" algn="ctr" defTabSz="685663">
              <a:spcBef>
                <a:spcPts val="0"/>
              </a:spcBef>
              <a:spcAft>
                <a:spcPts val="600"/>
              </a:spcAft>
              <a:buClr>
                <a:srgbClr val="078777"/>
              </a:buClr>
              <a:buSzPct val="100000"/>
              <a:buFont typeface="Arial Narrow" pitchFamily="34" charset="0"/>
              <a:buChar char="●"/>
              <a:tabLst>
                <a:tab pos="619125" algn="l"/>
                <a:tab pos="1239838" algn="l"/>
                <a:tab pos="1860550" algn="l"/>
                <a:tab pos="2481263" algn="l"/>
                <a:tab pos="3101975" algn="l"/>
                <a:tab pos="3722688" algn="l"/>
                <a:tab pos="4343400" algn="l"/>
                <a:tab pos="4964113" algn="l"/>
                <a:tab pos="5583238" algn="l"/>
                <a:tab pos="6203950" algn="l"/>
                <a:tab pos="6824663" algn="l"/>
              </a:tabLst>
            </a:pPr>
            <a:r>
              <a:rPr lang="ru-RU" altLang="ru-RU" b="1" dirty="0">
                <a:latin typeface="+mn-lt"/>
              </a:rPr>
              <a:t>ПРЕСТУПЛЕНИЕМ</a:t>
            </a:r>
            <a:r>
              <a:rPr lang="ru-RU" altLang="ru-RU" dirty="0">
                <a:latin typeface="+mn-lt"/>
              </a:rPr>
              <a:t> признается виновно совершенное общественно опасное деяние, запрещенное УК РФ под угрозой наказания (ст. 14).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7ED38C-CCA3-45C0-A548-F5749FBD5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16FCB-C412-4AC2-8EDF-B4FF562CA0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2" r="-1948"/>
          <a:stretch/>
        </p:blipFill>
        <p:spPr>
          <a:xfrm>
            <a:off x="107504" y="2047192"/>
            <a:ext cx="3528392" cy="298059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44E272CE-F236-4B09-8044-7BDB9603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300" y="288000"/>
            <a:ext cx="6423400" cy="573120"/>
          </a:xfrm>
        </p:spPr>
        <p:txBody>
          <a:bodyPr/>
          <a:lstStyle/>
          <a:p>
            <a:r>
              <a:rPr lang="ru-RU" altLang="ru-RU" dirty="0" smtClean="0"/>
              <a:t>Категории  </a:t>
            </a:r>
            <a:r>
              <a:rPr lang="ru-RU" altLang="ru-RU" dirty="0"/>
              <a:t>преступлений</a:t>
            </a:r>
            <a:br>
              <a:rPr lang="ru-RU" altLang="ru-RU" dirty="0"/>
            </a:br>
            <a:r>
              <a:rPr lang="ru-RU" altLang="ru-RU" sz="2400" i="1" cap="none" dirty="0"/>
              <a:t>(ст. 15)</a:t>
            </a:r>
            <a:endParaRPr lang="ru-RU" altLang="ru-RU" sz="2400" i="1" dirty="0"/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E83A2647-AEF6-42B7-A87F-A883B0E51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38287" cy="5116398"/>
          </a:xfrm>
          <a:prstGeom prst="flowChartOffpageConnector">
            <a:avLst/>
          </a:prstGeom>
          <a:ln>
            <a:gradFill flip="none" rotWithShape="1">
              <a:lin ang="16200000" scaled="1"/>
              <a:tileRect/>
            </a:gradFill>
          </a:ln>
        </p:spPr>
        <p:txBody>
          <a:bodyPr lIns="180000" tIns="216000" rIns="180000"/>
          <a:lstStyle/>
          <a:p>
            <a:pPr marL="324000" indent="-252000" algn="just"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000" b="1" dirty="0"/>
              <a:t>НЕБОЛЬШОЙ ТЯЖЕСТИ </a:t>
            </a:r>
            <a:r>
              <a:rPr lang="ru-RU" altLang="ru-RU" sz="2000" dirty="0"/>
              <a:t>– умышленные и неосторожные деяния, </a:t>
            </a:r>
            <a:br>
              <a:rPr lang="ru-RU" altLang="ru-RU" sz="2000" dirty="0"/>
            </a:br>
            <a:r>
              <a:rPr lang="ru-RU" altLang="ru-RU" sz="2000" dirty="0"/>
              <a:t>за совершение которых максимальное наказание не превышает трех лет лишения свободы.</a:t>
            </a:r>
          </a:p>
          <a:p>
            <a:pPr marL="324000" indent="-252000" algn="just">
              <a:buFont typeface="Times New Roman" panose="02020603050405020304" pitchFamily="18" charset="0"/>
              <a:buAutoNum type="arabicPeriod"/>
            </a:pPr>
            <a:r>
              <a:rPr lang="ru-RU" altLang="ru-RU" sz="2000" b="1" dirty="0"/>
              <a:t>СРЕДНЕЙ ТЯЖЕСТИ </a:t>
            </a:r>
            <a:r>
              <a:rPr lang="ru-RU" altLang="ru-RU" sz="2000" dirty="0"/>
              <a:t>– умышленные деяния, за совершение которых максимальное наказание не превышает пяти лет лишения свободы, </a:t>
            </a:r>
            <a:br>
              <a:rPr lang="ru-RU" altLang="ru-RU" sz="2000" dirty="0"/>
            </a:br>
            <a:r>
              <a:rPr lang="ru-RU" altLang="ru-RU" sz="2000" dirty="0"/>
              <a:t>и неосторожные деяния, за совершение которых максимальное наказание не превышает десяти лет лишения свободы.</a:t>
            </a:r>
          </a:p>
          <a:p>
            <a:pPr marL="324000" indent="-252000" algn="just">
              <a:buFont typeface="Times New Roman" panose="02020603050405020304" pitchFamily="18" charset="0"/>
              <a:buAutoNum type="arabicPeriod"/>
            </a:pPr>
            <a:r>
              <a:rPr lang="ru-RU" altLang="ru-RU" sz="2000" b="1" dirty="0"/>
              <a:t>ТЯЖКИЕ </a:t>
            </a:r>
            <a:r>
              <a:rPr lang="ru-RU" altLang="ru-RU" sz="2000" dirty="0"/>
              <a:t>– умышленные деяния, за совершение которых максимальное наказание не превышает десяти лет лишения свободы  и неосторожные деяния, за совершение которых максимальное наказание не превышает пятнадцати лет лишения свободы.</a:t>
            </a:r>
          </a:p>
          <a:p>
            <a:pPr marL="324000" indent="-252000" algn="just">
              <a:buFont typeface="Times New Roman" panose="02020603050405020304" pitchFamily="18" charset="0"/>
              <a:buAutoNum type="arabicPeriod"/>
            </a:pPr>
            <a:r>
              <a:rPr lang="ru-RU" altLang="ru-RU" sz="2000" b="1" dirty="0"/>
              <a:t>ОСОБО ТЯЖКИЕ </a:t>
            </a:r>
            <a:r>
              <a:rPr lang="ru-RU" altLang="ru-RU" sz="2000" dirty="0"/>
              <a:t>– умышленные деяния, за совершение которых предусмотрено наказание в виде лишения свободы на срок свыше десяти лет или более строгое наказание.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05214-EDC3-4A6E-9117-6D147F0FA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4901-4A84-4DAB-94B6-E498738AD11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2E58E2-7AFD-4D14-B7BC-E66586047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11" y="5229312"/>
            <a:ext cx="956625" cy="100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ФБП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ФБП2" id="{2D8EB31C-D155-4717-8944-B56B6AEEE051}" vid="{43B45528-606A-487D-85B8-E36C96E05F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927</Words>
  <Application>Microsoft Office PowerPoint</Application>
  <PresentationFormat>Экран (4:3)</PresentationFormat>
  <Paragraphs>148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Open Sans Light</vt:lpstr>
      <vt:lpstr>Times New Roman</vt:lpstr>
      <vt:lpstr>Wingdings 2</vt:lpstr>
      <vt:lpstr>КФБП2</vt:lpstr>
      <vt:lpstr>Презентация PowerPoint</vt:lpstr>
      <vt:lpstr>План лекции</vt:lpstr>
      <vt:lpstr>Уголовное  право  как  отрасль  права</vt:lpstr>
      <vt:lpstr>Источники  уголовного  права</vt:lpstr>
      <vt:lpstr>Принципы  уголовного  права</vt:lpstr>
      <vt:lpstr>Принципы уголовного права</vt:lpstr>
      <vt:lpstr>Принципы  уголовного  права</vt:lpstr>
      <vt:lpstr>Признаки  преступления</vt:lpstr>
      <vt:lpstr>Категории  преступлений (ст. 15)</vt:lpstr>
      <vt:lpstr>Неоконченные  преступления</vt:lpstr>
      <vt:lpstr>Соучастие  в  преступлении (ст. 33)</vt:lpstr>
      <vt:lpstr>Обстоятельства, исключающие  преступность  деяния (ст. 37-42)</vt:lpstr>
      <vt:lpstr>Условия  уголовной  ответственности</vt:lpstr>
      <vt:lpstr>Понятие  и  цели наказания </vt:lpstr>
      <vt:lpstr>Виды  наказаний  (ст. 44-59)</vt:lpstr>
      <vt:lpstr>Виды  наказаний  (ст. 44-59 УК РФ)</vt:lpstr>
      <vt:lpstr>Виды  наказаний  (ст. 44-59)</vt:lpstr>
      <vt:lpstr>Назначение  наказания</vt:lpstr>
      <vt:lpstr>Судимость</vt:lpstr>
      <vt:lpstr>Освобождение от уголовной ответственности</vt:lpstr>
      <vt:lpstr>Амнистия  и  помилование</vt:lpstr>
      <vt:lpstr>Особенная  часть  УК </vt:lpstr>
      <vt:lpstr>Особенная  часть  УК </vt:lpstr>
      <vt:lpstr>Уголовная ответственность за  преступления в сфере обращения ЛС</vt:lpstr>
      <vt:lpstr>Уголовная ответственность за  преступления в сфере обращения ЛС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П.</dc:creator>
  <cp:lastModifiedBy>Alexander Basov</cp:lastModifiedBy>
  <cp:revision>23</cp:revision>
  <dcterms:created xsi:type="dcterms:W3CDTF">2021-09-14T18:56:44Z</dcterms:created>
  <dcterms:modified xsi:type="dcterms:W3CDTF">2023-12-08T07:22:08Z</dcterms:modified>
</cp:coreProperties>
</file>