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483" r:id="rId3"/>
    <p:sldId id="479" r:id="rId4"/>
    <p:sldId id="480" r:id="rId5"/>
    <p:sldId id="481" r:id="rId6"/>
    <p:sldId id="478" r:id="rId7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1" clrIdx="0">
    <p:extLst>
      <p:ext uri="{19B8F6BF-5375-455C-9EA6-DF929625EA0E}">
        <p15:presenceInfo xmlns:p15="http://schemas.microsoft.com/office/powerpoint/2012/main" userId="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C78C"/>
    <a:srgbClr val="E4C78C"/>
    <a:srgbClr val="078877"/>
    <a:srgbClr val="118B78"/>
    <a:srgbClr val="AEB786"/>
    <a:srgbClr val="4AE6C7"/>
    <a:srgbClr val="239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7" autoAdjust="0"/>
    <p:restoredTop sz="94707" autoAdjust="0"/>
  </p:normalViewPr>
  <p:slideViewPr>
    <p:cSldViewPr snapToGrid="0">
      <p:cViewPr varScale="1">
        <p:scale>
          <a:sx n="109" d="100"/>
          <a:sy n="109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5825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5825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7F6CD899-8938-4071-A680-D22F2B2624C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6364"/>
            <a:ext cx="2929837" cy="495824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386364"/>
            <a:ext cx="2929837" cy="495824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81D4671F-F9D5-4E7E-B2F0-CCE092B0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5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7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3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44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2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01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3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8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8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8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9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rgbClr val="E5C78C"/>
                </a:solidFill>
              </a:defRPr>
            </a:lvl1pPr>
          </a:lstStyle>
          <a:p>
            <a:r>
              <a:rPr lang="ru-RU" dirty="0" smtClean="0"/>
              <a:t>2020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3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0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4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78877"/>
            </a:gs>
            <a:gs pos="35000">
              <a:srgbClr val="078877"/>
            </a:gs>
            <a:gs pos="97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902431-33EE-4F4C-B9BD-A39BD65F7E74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5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01961" y="1691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1" y="217274"/>
            <a:ext cx="3676286" cy="13976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01389" y="5408617"/>
            <a:ext cx="6743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E5C78C"/>
                </a:solidFill>
                <a:latin typeface="Palatino Linotype" panose="02040502050505030304" pitchFamily="18" charset="0"/>
              </a:rPr>
              <a:t>Автор: С.А. Безбородов</a:t>
            </a:r>
            <a:endParaRPr lang="ru-RU" sz="1400" dirty="0" smtClean="0">
              <a:solidFill>
                <a:srgbClr val="E5C78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976" y="2792412"/>
            <a:ext cx="11057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Системы электронного документооборота </a:t>
            </a:r>
          </a:p>
          <a:p>
            <a:pPr algn="r"/>
            <a:r>
              <a:rPr lang="ru-RU" sz="3600" b="1" dirty="0" err="1" smtClean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ВолгГМУ</a:t>
            </a:r>
            <a:endParaRPr lang="ru-RU" sz="3600" b="1" dirty="0" smtClean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81" y="984738"/>
            <a:ext cx="10041389" cy="56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" y="2206437"/>
            <a:ext cx="8912911" cy="50135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895" y="993531"/>
            <a:ext cx="7335120" cy="41260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373" y="1530051"/>
            <a:ext cx="3911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http://directum.volgmed.ru/DrxWeb</a:t>
            </a:r>
            <a:endParaRPr lang="ru-RU" sz="11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91" y="1831904"/>
            <a:ext cx="8785409" cy="49417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1744" y="823864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Гасайниева</a:t>
            </a:r>
            <a:r>
              <a:rPr lang="ru-RU" dirty="0" smtClean="0">
                <a:solidFill>
                  <a:srgbClr val="FF0000"/>
                </a:solidFill>
              </a:rPr>
              <a:t> У.Б.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тел. +7-902-096-42-05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08" y="1529163"/>
            <a:ext cx="9473490" cy="53288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89638" y="5362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Дульчевский</a:t>
            </a:r>
            <a:r>
              <a:rPr lang="ru-RU" dirty="0" smtClean="0">
                <a:solidFill>
                  <a:srgbClr val="FF0000"/>
                </a:solidFill>
              </a:rPr>
              <a:t> В.Л.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 тел. </a:t>
            </a:r>
            <a:r>
              <a:rPr lang="ru-RU" dirty="0" smtClean="0">
                <a:solidFill>
                  <a:srgbClr val="FF0000"/>
                </a:solidFill>
              </a:rPr>
              <a:t>8-8442-53-23-46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5591" y="2508077"/>
            <a:ext cx="8078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7200" b="1" dirty="0" smtClean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4400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7388</TotalTime>
  <Words>32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Palatino Linotype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sab</cp:lastModifiedBy>
  <cp:revision>392</cp:revision>
  <cp:lastPrinted>2021-12-16T10:34:07Z</cp:lastPrinted>
  <dcterms:created xsi:type="dcterms:W3CDTF">2020-06-19T12:20:54Z</dcterms:created>
  <dcterms:modified xsi:type="dcterms:W3CDTF">2023-09-28T10:37:05Z</dcterms:modified>
</cp:coreProperties>
</file>