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58" r:id="rId6"/>
    <p:sldId id="260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69C0C-D576-4DC6-BA2A-16B8FD11F525}" type="datetimeFigureOut">
              <a:rPr lang="ru-RU" smtClean="0"/>
              <a:pPr/>
              <a:t>23.11.2017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4920-DD88-4944-8924-B26F8B31DB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69C0C-D576-4DC6-BA2A-16B8FD11F525}" type="datetimeFigureOut">
              <a:rPr lang="ru-RU" smtClean="0"/>
              <a:pPr/>
              <a:t>23.11.2017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4920-DD88-4944-8924-B26F8B31DB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69C0C-D576-4DC6-BA2A-16B8FD11F525}" type="datetimeFigureOut">
              <a:rPr lang="ru-RU" smtClean="0"/>
              <a:pPr/>
              <a:t>23.11.2017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4920-DD88-4944-8924-B26F8B31DB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69C0C-D576-4DC6-BA2A-16B8FD11F525}" type="datetimeFigureOut">
              <a:rPr lang="ru-RU" smtClean="0"/>
              <a:pPr/>
              <a:t>23.11.2017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4920-DD88-4944-8924-B26F8B31DB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69C0C-D576-4DC6-BA2A-16B8FD11F525}" type="datetimeFigureOut">
              <a:rPr lang="ru-RU" smtClean="0"/>
              <a:pPr/>
              <a:t>23.11.2017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4920-DD88-4944-8924-B26F8B31DB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69C0C-D576-4DC6-BA2A-16B8FD11F525}" type="datetimeFigureOut">
              <a:rPr lang="ru-RU" smtClean="0"/>
              <a:pPr/>
              <a:t>23.11.2017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4920-DD88-4944-8924-B26F8B31DB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69C0C-D576-4DC6-BA2A-16B8FD11F525}" type="datetimeFigureOut">
              <a:rPr lang="ru-RU" smtClean="0"/>
              <a:pPr/>
              <a:t>23.11.2017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4920-DD88-4944-8924-B26F8B31DB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69C0C-D576-4DC6-BA2A-16B8FD11F525}" type="datetimeFigureOut">
              <a:rPr lang="ru-RU" smtClean="0"/>
              <a:pPr/>
              <a:t>23.11.2017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4920-DD88-4944-8924-B26F8B31DB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69C0C-D576-4DC6-BA2A-16B8FD11F525}" type="datetimeFigureOut">
              <a:rPr lang="ru-RU" smtClean="0"/>
              <a:pPr/>
              <a:t>23.11.2017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4920-DD88-4944-8924-B26F8B31DB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69C0C-D576-4DC6-BA2A-16B8FD11F525}" type="datetimeFigureOut">
              <a:rPr lang="ru-RU" smtClean="0"/>
              <a:pPr/>
              <a:t>23.11.2017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4920-DD88-4944-8924-B26F8B31DB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69C0C-D576-4DC6-BA2A-16B8FD11F525}" type="datetimeFigureOut">
              <a:rPr lang="ru-RU" smtClean="0"/>
              <a:pPr/>
              <a:t>23.11.2017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4920-DD88-4944-8924-B26F8B31DB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69C0C-D576-4DC6-BA2A-16B8FD11F525}" type="datetimeFigureOut">
              <a:rPr lang="ru-RU" smtClean="0"/>
              <a:pPr/>
              <a:t>23.11.2017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034920-DD88-4944-8924-B26F8B31DB1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Основные процедуры </a:t>
            </a:r>
            <a:r>
              <a:rPr lang="ru-RU" dirty="0" err="1" smtClean="0"/>
              <a:t>контент-анализа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b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	Анализ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документов - важный метод сбора информации при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формулятивном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плане исследования (для выдвижения гипотез и общей разведки темы) и на стадии работы по описательному плану. 	В экспериментальных исследованиях возникают значительные трудности перевода языка документов на язык гипотез, но, как показывает опыт, и эти затруднения можно преодолеть при умелом обращении с материалом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25536"/>
          </a:xfrm>
        </p:spPr>
        <p:txBody>
          <a:bodyPr>
            <a:normAutofit fontScale="90000"/>
          </a:bodyPr>
          <a:lstStyle/>
          <a:p>
            <a:r>
              <a:rPr lang="ru-RU" b="1" dirty="0" err="1" smtClean="0"/>
              <a:t>Контент-анализ</a:t>
            </a:r>
            <a:r>
              <a:rPr lang="ru-RU" b="1" dirty="0" smtClean="0"/>
              <a:t> начинается с выявления смысловых единиц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554551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Понятия,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Тема,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Имена,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Целостное общественное событие, официальный документ, факт, произведение, случай и т.п.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ПРИМЕР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625989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	В данном исследовании сравнивалось действие внешних и внутренних факторов, определяющих </a:t>
            </a:r>
            <a:r>
              <a:rPr lang="ru-RU" b="1" dirty="0" smtClean="0"/>
              <a:t>степень самостоятельности в производственной деятельности инженера- проектировщика. </a:t>
            </a:r>
          </a:p>
          <a:p>
            <a:pPr algn="just">
              <a:buNone/>
            </a:pPr>
            <a:endParaRPr lang="ru-RU" b="1" dirty="0"/>
          </a:p>
          <a:p>
            <a:pPr algn="just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Единицей анализа в характеристике, согласно цели и задачам исследования должны быть суждения, касающиеся требования </a:t>
            </a:r>
            <a:r>
              <a:rPr lang="ru-RU" b="1" u="sng" dirty="0" smtClean="0">
                <a:solidFill>
                  <a:schemeClr val="accent1">
                    <a:lumMod val="75000"/>
                  </a:schemeClr>
                </a:solidFill>
              </a:rPr>
              <a:t>"быть самостоятельным в работе"</a:t>
            </a:r>
            <a:endParaRPr lang="ru-RU" b="1" u="sng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Мерой выражения признака "требование самостоятельности" может быть, например, </a:t>
            </a:r>
            <a:r>
              <a:rPr lang="ru-RU" b="1" i="1" dirty="0" smtClean="0"/>
              <a:t>отношение частоты упоминания в характеристике качеств инициативы и знаний, вместе взятых, против исполнительности и аккуратности. </a:t>
            </a:r>
          </a:p>
          <a:p>
            <a:pPr algn="just">
              <a:buNone/>
            </a:pPr>
            <a:r>
              <a:rPr lang="ru-RU" dirty="0" smtClean="0"/>
              <a:t>Чем чаще упоминается в характеристиках требование исполнительности и чем реже — требование знаний, инициативы и творчества, тем выше абсолютное значение "индекса несамостоятельности".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9751" t="34093" r="20405"/>
          <a:stretch>
            <a:fillRect/>
          </a:stretch>
        </p:blipFill>
        <p:spPr bwMode="auto">
          <a:xfrm>
            <a:off x="642910" y="571480"/>
            <a:ext cx="8215370" cy="6286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Единицы счета могут и совпадать и не совпадать с единицами анализа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 algn="just">
              <a:buAutoNum type="arabicPeriod"/>
            </a:pPr>
            <a:r>
              <a:rPr lang="ru-RU" dirty="0" smtClean="0"/>
              <a:t>Квантификация сводится к определению частот упоминания выделенной смысловой единицы по отношению к другим категориям (как в случае построения индекса самостоятельности инженеров).</a:t>
            </a:r>
          </a:p>
          <a:p>
            <a:pPr marL="514350" indent="-514350" algn="just">
              <a:buNone/>
            </a:pPr>
            <a:r>
              <a:rPr lang="ru-RU" dirty="0" smtClean="0"/>
              <a:t>2. Физическая протяженность или площадь текстов, заполненная смысловыми единицами: </a:t>
            </a:r>
          </a:p>
          <a:p>
            <a:pPr marL="514350" indent="-514350" algn="just">
              <a:buNone/>
            </a:pPr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</a:rPr>
              <a:t>число строк, абзацев, квадратных миллиметров, знаков, колонок — в печатных текстах; длительность трансляции по радио или телевидению, метраж пленки при магнитофонных записях.</a:t>
            </a:r>
            <a:endParaRPr lang="ru-RU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800" dirty="0" smtClean="0"/>
              <a:t>Надежность информации, получаемой </a:t>
            </a:r>
            <a:r>
              <a:rPr lang="ru-RU" sz="4800" dirty="0" err="1" smtClean="0"/>
              <a:t>контент-анализом</a:t>
            </a:r>
            <a:r>
              <a:rPr lang="ru-RU" sz="4800" dirty="0" smtClean="0"/>
              <a:t>, обеспечивается следующими способами</a:t>
            </a:r>
            <a:endParaRPr lang="ru-RU" sz="4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dirty="0" smtClean="0"/>
              <a:t>Первоначально выделяются все смысловые единицы из первого анализируемого текста, далее из второго текста - те же плюс дополнительные, ранее не встречавшиеся, из третьего документа — опять те же, что уже встречались в двух предыдущих, плюс дополнительные и т.д. После изучения очередных 3—5 текстов, в которых уже не попадается ни одной новой единицы, ранее фиксированной в предыдущих документах, можно полагать, что "поле" смысловых единиц из изучаемого массива исчерпано.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Процедурыподсчета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714488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/>
              <a:t>В общем виде процедуры подсчета при </a:t>
            </a:r>
            <a:r>
              <a:rPr lang="ru-RU" dirty="0" err="1" smtClean="0"/>
              <a:t>контент-анализе</a:t>
            </a:r>
            <a:r>
              <a:rPr lang="ru-RU" dirty="0" smtClean="0"/>
              <a:t> аналогичны стандартным приемам классификации по выделенным группировкам, ранжирования и идеального изменения. Например, изучая тематику газеты, мы произведем </a:t>
            </a:r>
            <a:r>
              <a:rPr lang="ru-RU" dirty="0" err="1" smtClean="0"/>
              <a:t>процентовку</a:t>
            </a:r>
            <a:r>
              <a:rPr lang="ru-RU" dirty="0" smtClean="0"/>
              <a:t> по сгруппированным смысловым единицам разного содержания. Можно предпринять перекрестную классификацию: (содержание выдвигаемых идей) X (средства, предложенные для их осуществления) X (аргументы).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311</Words>
  <Application>Microsoft Office PowerPoint</Application>
  <PresentationFormat>Экран (4:3)</PresentationFormat>
  <Paragraphs>22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Основные процедуры контент-анализа</vt:lpstr>
      <vt:lpstr>Контент-анализ начинается с выявления смысловых единиц</vt:lpstr>
      <vt:lpstr>ПРИМЕР</vt:lpstr>
      <vt:lpstr>Слайд 4</vt:lpstr>
      <vt:lpstr>Слайд 5</vt:lpstr>
      <vt:lpstr>Единицы счета могут и совпадать и не совпадать с единицами анализа </vt:lpstr>
      <vt:lpstr>Слайд 7</vt:lpstr>
      <vt:lpstr>Слайд 8</vt:lpstr>
      <vt:lpstr>Процедурыподсчета</vt:lpstr>
      <vt:lpstr>Слайд 10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процедуры контент-анализа</dc:title>
  <dc:creator>25</dc:creator>
  <cp:lastModifiedBy>User</cp:lastModifiedBy>
  <cp:revision>6</cp:revision>
  <dcterms:created xsi:type="dcterms:W3CDTF">2017-11-22T11:58:28Z</dcterms:created>
  <dcterms:modified xsi:type="dcterms:W3CDTF">2017-11-23T05:26:24Z</dcterms:modified>
</cp:coreProperties>
</file>