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110343"/>
            <a:ext cx="10572000" cy="3309855"/>
          </a:xfrm>
        </p:spPr>
        <p:txBody>
          <a:bodyPr/>
          <a:lstStyle/>
          <a:p>
            <a:r>
              <a:rPr lang="ru-RU"/>
              <a:t>Лекция 2. </a:t>
            </a:r>
            <a:r>
              <a:rPr lang="ru-RU" dirty="0"/>
              <a:t>Методы фракционирования. Центрифугирование. Мембранные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3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6" y="169817"/>
            <a:ext cx="8708572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8" y="181111"/>
            <a:ext cx="8608423" cy="64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869"/>
          <a:stretch/>
        </p:blipFill>
        <p:spPr>
          <a:xfrm>
            <a:off x="979714" y="120083"/>
            <a:ext cx="9692640" cy="66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2784" b="29086"/>
          <a:stretch/>
        </p:blipFill>
        <p:spPr>
          <a:xfrm>
            <a:off x="787704" y="402260"/>
            <a:ext cx="10093656" cy="61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07" y="0"/>
            <a:ext cx="8568748" cy="68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0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21</TotalTime>
  <Words>10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Цитаты</vt:lpstr>
      <vt:lpstr>Лекция 2. Методы фракционирования. Центрифугирование. Мембранные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Методы фракционирования. Центрифугирование. Мембранные технологии</dc:title>
  <dc:creator>DNS</dc:creator>
  <cp:lastModifiedBy>DNS</cp:lastModifiedBy>
  <cp:revision>4</cp:revision>
  <dcterms:created xsi:type="dcterms:W3CDTF">2021-04-17T17:51:21Z</dcterms:created>
  <dcterms:modified xsi:type="dcterms:W3CDTF">2021-04-17T18:12:39Z</dcterms:modified>
</cp:coreProperties>
</file>