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6" r:id="rId4"/>
    <p:sldId id="269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82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143272" cy="4797436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/>
              <a:t>Донник</a:t>
            </a:r>
            <a:r>
              <a:rPr lang="ru-RU" sz="32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лекарственный </a:t>
            </a:r>
            <a:r>
              <a:rPr lang="ru-RU" sz="3200" dirty="0" smtClean="0"/>
              <a:t>– </a:t>
            </a:r>
            <a:r>
              <a:rPr lang="en-US" sz="3200" dirty="0" err="1" smtClean="0"/>
              <a:t>Melilotus</a:t>
            </a:r>
            <a:r>
              <a:rPr lang="en-US" sz="3200" dirty="0" smtClean="0"/>
              <a:t> </a:t>
            </a:r>
            <a:r>
              <a:rPr lang="en-US" sz="3200" dirty="0" err="1" smtClean="0"/>
              <a:t>officinalis</a:t>
            </a:r>
            <a:r>
              <a:rPr lang="en-US" sz="3200" dirty="0" smtClean="0"/>
              <a:t> (L.) </a:t>
            </a:r>
            <a:r>
              <a:rPr lang="en-US" sz="3200" dirty="0" err="1" smtClean="0"/>
              <a:t>Desr</a:t>
            </a:r>
            <a:r>
              <a:rPr lang="en-US" sz="3200" dirty="0" smtClean="0"/>
              <a:t> 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Семейство бобовые </a:t>
            </a:r>
            <a:r>
              <a:rPr lang="ru-RU" sz="3200" dirty="0" smtClean="0"/>
              <a:t>– </a:t>
            </a:r>
            <a:r>
              <a:rPr lang="en-US" sz="3200" dirty="0" err="1" smtClean="0"/>
              <a:t>Fabaceae</a:t>
            </a:r>
            <a:endParaRPr lang="ru-RU" sz="2800" dirty="0"/>
          </a:p>
        </p:txBody>
      </p:sp>
      <p:pic>
        <p:nvPicPr>
          <p:cNvPr id="1026" name="Picture 2" descr="C:\Users\Виктория\Desktop\Итоговые сырье и гербарии\Гербарий\Кумарины и хромоны\Донник лекарстве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4768688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Донника трава </a:t>
            </a:r>
            <a:r>
              <a:rPr lang="ru-RU" sz="3200" dirty="0" smtClean="0"/>
              <a:t>- </a:t>
            </a:r>
            <a:r>
              <a:rPr lang="ru-RU" sz="3200" dirty="0" err="1" smtClean="0"/>
              <a:t>Meliloti</a:t>
            </a:r>
            <a:r>
              <a:rPr lang="ru-RU" sz="3200" dirty="0" smtClean="0"/>
              <a:t> </a:t>
            </a:r>
            <a:r>
              <a:rPr lang="ru-RU" sz="3200" dirty="0" err="1" smtClean="0"/>
              <a:t>herba</a:t>
            </a:r>
            <a:endParaRPr lang="ru-RU" sz="3200" dirty="0"/>
          </a:p>
        </p:txBody>
      </p:sp>
      <p:pic>
        <p:nvPicPr>
          <p:cNvPr id="3" name="Рисунок 2" descr="IMG_20201114_141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179934" cy="53849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Амми</a:t>
            </a:r>
            <a:r>
              <a:rPr lang="ru-RU" sz="3200" dirty="0" smtClean="0"/>
              <a:t> большой плоды – </a:t>
            </a:r>
            <a:br>
              <a:rPr lang="ru-RU" sz="3200" dirty="0" smtClean="0"/>
            </a:br>
            <a:r>
              <a:rPr lang="ru-RU" sz="3200" dirty="0" err="1" smtClean="0"/>
              <a:t>Ammi</a:t>
            </a:r>
            <a:r>
              <a:rPr lang="ru-RU" sz="3200" dirty="0" smtClean="0"/>
              <a:t> </a:t>
            </a:r>
            <a:r>
              <a:rPr lang="ru-RU" sz="3200" dirty="0" err="1" smtClean="0"/>
              <a:t>majoris</a:t>
            </a:r>
            <a:r>
              <a:rPr lang="ru-RU" sz="3200" dirty="0" smtClean="0"/>
              <a:t> </a:t>
            </a:r>
            <a:r>
              <a:rPr lang="ru-RU" sz="3200" dirty="0" err="1" smtClean="0"/>
              <a:t>fructus</a:t>
            </a:r>
            <a:endParaRPr lang="ru-RU" sz="3200" dirty="0" smtClean="0"/>
          </a:p>
        </p:txBody>
      </p:sp>
      <p:pic>
        <p:nvPicPr>
          <p:cNvPr id="3" name="Рисунок 2" descr="IMG_20201114_141117.jpg"/>
          <p:cNvPicPr>
            <a:picLocks noChangeAspect="1"/>
          </p:cNvPicPr>
          <p:nvPr/>
        </p:nvPicPr>
        <p:blipFill>
          <a:blip r:embed="rId2" cstate="print"/>
          <a:srcRect l="2927" t="18210"/>
          <a:stretch>
            <a:fillRect/>
          </a:stretch>
        </p:blipFill>
        <p:spPr>
          <a:xfrm>
            <a:off x="857224" y="1428736"/>
            <a:ext cx="7899844" cy="4992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12_150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643050"/>
            <a:ext cx="33575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ea typeface="+mj-ea"/>
                <a:cs typeface="+mj-cs"/>
              </a:rPr>
              <a:t>Инжир (смоковница обыкновенная) —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Ficus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сагica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L. </a:t>
            </a:r>
          </a:p>
          <a:p>
            <a:pPr algn="ctr"/>
            <a:endParaRPr lang="ru-RU" sz="32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dirty="0" smtClean="0">
                <a:latin typeface="+mj-lt"/>
                <a:ea typeface="+mj-ea"/>
                <a:cs typeface="+mj-cs"/>
              </a:rPr>
              <a:t>Семейство Тутовые —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Могасеае</a:t>
            </a:r>
            <a:endParaRPr lang="ru-RU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14_141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8788" y="642924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4296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+mj-lt"/>
                <a:ea typeface="+mj-ea"/>
                <a:cs typeface="+mj-cs"/>
              </a:rPr>
              <a:t>Fici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caricae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folia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—</a:t>
            </a:r>
          </a:p>
          <a:p>
            <a:pPr algn="ctr"/>
            <a:r>
              <a:rPr lang="ru-RU" sz="3200" dirty="0" smtClean="0">
                <a:latin typeface="+mj-lt"/>
                <a:ea typeface="+mj-ea"/>
                <a:cs typeface="+mj-cs"/>
              </a:rPr>
              <a:t>Смоковницы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обыкновенной (инжира) листья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14_14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394116" cy="4795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Пастернака посевного плоды —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Pastinacae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sativae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fructus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br>
              <a:rPr lang="en-US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Пастернак посевной —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Pastinaca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sativa l.</a:t>
            </a:r>
            <a:br>
              <a:rPr lang="en-US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Сем. Сельдерейные –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Apiaceae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Донник  лекарственный – Melilotus officinalis (L.) Desr .   Семейство бобовые – Fabaceae</vt:lpstr>
      <vt:lpstr>Донника трава - Meliloti herba</vt:lpstr>
      <vt:lpstr>Амми большой плоды –  Ammi majoris fructus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10</cp:revision>
  <dcterms:created xsi:type="dcterms:W3CDTF">2020-11-05T04:25:21Z</dcterms:created>
  <dcterms:modified xsi:type="dcterms:W3CDTF">2021-10-14T10:04:01Z</dcterms:modified>
</cp:coreProperties>
</file>