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2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5" d="100"/>
          <a:sy n="75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9033-07BB-4D9F-899E-2D714A06753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0E8C-2ADC-4F82-94D3-54CDF4EEC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8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9033-07BB-4D9F-899E-2D714A06753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0E8C-2ADC-4F82-94D3-54CDF4EEC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738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9033-07BB-4D9F-899E-2D714A06753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0E8C-2ADC-4F82-94D3-54CDF4EEC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1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9033-07BB-4D9F-899E-2D714A06753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0E8C-2ADC-4F82-94D3-54CDF4EEC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74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9033-07BB-4D9F-899E-2D714A06753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0E8C-2ADC-4F82-94D3-54CDF4EEC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03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9033-07BB-4D9F-899E-2D714A06753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0E8C-2ADC-4F82-94D3-54CDF4EEC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095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9033-07BB-4D9F-899E-2D714A06753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0E8C-2ADC-4F82-94D3-54CDF4EEC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37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9033-07BB-4D9F-899E-2D714A06753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0E8C-2ADC-4F82-94D3-54CDF4EEC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74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9033-07BB-4D9F-899E-2D714A06753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0E8C-2ADC-4F82-94D3-54CDF4EEC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5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9033-07BB-4D9F-899E-2D714A06753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0E8C-2ADC-4F82-94D3-54CDF4EEC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646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9033-07BB-4D9F-899E-2D714A06753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40E8C-2ADC-4F82-94D3-54CDF4EEC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92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99033-07BB-4D9F-899E-2D714A06753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40E8C-2ADC-4F82-94D3-54CDF4EEC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14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МЕЖЛИЧНОСТНАЯ КОММУНИКАЦИЯ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Понятие межличностной коммуникации</a:t>
            </a:r>
          </a:p>
          <a:p>
            <a:r>
              <a:rPr lang="ru-RU" dirty="0" smtClean="0"/>
              <a:t>Аксиомы межличностной коммуникации</a:t>
            </a:r>
          </a:p>
          <a:p>
            <a:r>
              <a:rPr lang="ru-RU" dirty="0" smtClean="0"/>
              <a:t>Понятие социальной ситуации и ее структура </a:t>
            </a:r>
          </a:p>
          <a:p>
            <a:r>
              <a:rPr lang="ru-RU" dirty="0" smtClean="0"/>
              <a:t>Типы социальных ситуаций: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77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универсальные факторы, придающие определенность социальной ситуации 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6) концепты-знания, т.е. наличие в когнитивной структуре определенных категорий, обеспечивающих понимание ситуации. В социальной ситуации такими концептами выступают представления о людях, социальной структуре, элементах взаимодействия и объектах, включенных во взаимодействие; </a:t>
            </a:r>
          </a:p>
          <a:p>
            <a:r>
              <a:rPr lang="ru-RU" dirty="0" smtClean="0"/>
              <a:t>7) физическая среда, элементами которой являются границы ситуации (закрытое помещение, улица, площадь и т.п.), физические качества среды, воздействующие на органы чувств (цвет, шум, запахи и т.п.), реквизит (например, классная доска, парты в школьном классе), пространственные условия (расстояния между людьми и объектами);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311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универсальные факторы, придающие определенность социальной ситуации 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8) язык и речь, т.е. ситуационно обусловленные словарь, обороты речи, интонации, используемые участниками взаимодействия; </a:t>
            </a:r>
          </a:p>
          <a:p>
            <a:r>
              <a:rPr lang="ru-RU" sz="3600" dirty="0" smtClean="0"/>
              <a:t>9) трудности и навыки — различные препятствия для взаимодействия и навыки их преодоления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4570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типы социальных ситуаций (</a:t>
            </a:r>
            <a:r>
              <a:rPr lang="ru-RU" dirty="0" err="1" smtClean="0"/>
              <a:t>Аргайл</a:t>
            </a:r>
            <a:r>
              <a:rPr lang="ru-RU" dirty="0" smtClean="0"/>
              <a:t>):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- официальные события (формальные социальные события); </a:t>
            </a:r>
          </a:p>
          <a:p>
            <a:r>
              <a:rPr lang="ru-RU" dirty="0" smtClean="0"/>
              <a:t>- личностное взаимодействие с близкими друзьями или родственниками; </a:t>
            </a:r>
          </a:p>
          <a:p>
            <a:r>
              <a:rPr lang="ru-RU" dirty="0" smtClean="0"/>
              <a:t>- случайные эпизодические встречи со знакомыми;</a:t>
            </a:r>
          </a:p>
          <a:p>
            <a:r>
              <a:rPr lang="ru-RU" dirty="0" smtClean="0"/>
              <a:t> - формальные контакты в магазинах и на работе; </a:t>
            </a:r>
          </a:p>
          <a:p>
            <a:r>
              <a:rPr lang="ru-RU" dirty="0" smtClean="0"/>
              <a:t>- асимметричные взаимодействия, связанные с социальными умениями (например обучение, руководство, интервьюирование); </a:t>
            </a:r>
          </a:p>
          <a:p>
            <a:r>
              <a:rPr lang="ru-RU" dirty="0" smtClean="0"/>
              <a:t>- конфликт и переговоры; </a:t>
            </a:r>
          </a:p>
          <a:p>
            <a:r>
              <a:rPr lang="ru-RU" dirty="0" smtClean="0"/>
              <a:t>- групповая дискуссия.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769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0880" y="474345"/>
            <a:ext cx="11074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Межличностная коммуникация --  процесс обмена сообщениями и их интерпретация двумя или несколькими индивидами, вступившими в контакт друг с другом. </a:t>
            </a:r>
          </a:p>
          <a:p>
            <a:r>
              <a:rPr lang="ru-RU" sz="2400" dirty="0" smtClean="0"/>
              <a:t>Межличностный характер коммуникации предполагает обмен сообщениями между небольшим числом людей; это непосредственное взаимодействие, когда его участники находятся в пространственной близости, имеют возможность легко осуществлять обратную связь; это взаимодействие личностно ориентировано, т.е. предполагается, что каждый из его участников признает незаменимость, уникальность своего партнера, принимают во внимание особенности его эмоционального состояния, самооценки, личностных характеристик и в свою очередь рассчитывает на встречное внимание. </a:t>
            </a:r>
          </a:p>
          <a:p>
            <a:r>
              <a:rPr lang="ru-RU" sz="2400" dirty="0" smtClean="0"/>
              <a:t>Иными словами, анализ межличностной коммуникации — это анализ того, при каких условиях и с помощью каких средств представления, идеи, знания, настроения, т.е. субъективный опыт одного субъекта может быть сообщен другому и более или менее точно истолкован им.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007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5440" y="2413338"/>
            <a:ext cx="114604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эффективная межличностная коммуникация -- система конкретных действий, умений и навыков, которые не являются врожденными, им следует учиться, отрабатывать и тренировать. Чтобы оценить уровень </a:t>
            </a:r>
            <a:r>
              <a:rPr lang="ru-RU" sz="3200" dirty="0" err="1" smtClean="0"/>
              <a:t>сформированности</a:t>
            </a:r>
            <a:r>
              <a:rPr lang="ru-RU" sz="3200" dirty="0" smtClean="0"/>
              <a:t> необходимых для эффективной коммуникации умений и навыков, используется понятие коммуникативной компетентности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88378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Элементы коммуникативной компетентности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- способность человека прогнозировать коммуникативную ситуацию, в которой предстоит общение; ориентироваться в ситуации, в которой он оказался; </a:t>
            </a:r>
          </a:p>
          <a:p>
            <a:r>
              <a:rPr lang="ru-RU" dirty="0" smtClean="0"/>
              <a:t>- коммуникативное исполнительское мастерство, т.е. умение найти адекватную теме общения коммуникативную структуру и реализовать коммуникативный замысел; </a:t>
            </a:r>
          </a:p>
          <a:p>
            <a:r>
              <a:rPr lang="ru-RU" dirty="0" smtClean="0"/>
              <a:t>- способность разбираться в самом себе, собственном психологическом потенциале и потенциале партнера; </a:t>
            </a:r>
          </a:p>
          <a:p>
            <a:r>
              <a:rPr lang="ru-RU" dirty="0" smtClean="0"/>
              <a:t>- навыки самонастройки,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в общении, включая умения преодолевать психологические барьеры в общении; снимать излишнее напряжение; эмоционально настраиваться на ситуацию; распределять свои усилия в общении.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327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Аксиомы межличностной коммуникации (</a:t>
            </a:r>
            <a:r>
              <a:rPr lang="ru-RU" sz="3200" dirty="0" err="1" smtClean="0"/>
              <a:t>П.Вацлавик</a:t>
            </a:r>
            <a:r>
              <a:rPr lang="ru-RU" sz="3200" dirty="0" smtClean="0"/>
              <a:t>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>
            <a:noAutofit/>
          </a:bodyPr>
          <a:lstStyle/>
          <a:p>
            <a:r>
              <a:rPr lang="ru-RU" dirty="0" smtClean="0"/>
              <a:t>1. Невозможность отсутствия коммуникации. Если признать, что любое поведение в ситуации взаимодействия обладает информационной ценностью, т.е. является коммуникацией, становится очевидным, что как бы человек ни старался, он не может не вступать в коммуникацию.</a:t>
            </a:r>
          </a:p>
          <a:p>
            <a:r>
              <a:rPr lang="ru-RU" dirty="0" smtClean="0"/>
              <a:t> 2. Любая коммуникация имеет уровень содержания и уровень отношения. Уровень содержания — это та информация, которая передается в сообщении. На уровне отношений передается то, как это сообщение должно быть воспринято. Отношение может быть выражено как речевыми приемами, так и </a:t>
            </a:r>
            <a:r>
              <a:rPr lang="ru-RU" dirty="0" err="1" smtClean="0"/>
              <a:t>невербально</a:t>
            </a:r>
            <a:r>
              <a:rPr lang="ru-RU" dirty="0" smtClean="0"/>
              <a:t> с помощью крика, улыбки или других способов.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744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Аксиомы межличностной коммуникации (</a:t>
            </a:r>
            <a:r>
              <a:rPr lang="ru-RU" sz="3600" dirty="0" err="1" smtClean="0"/>
              <a:t>П.Вацлавик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3. Пунктуация последовательности событий. Люди организуют свое взаимодействие, опираясь на собственное представление о важном и неважном, причинах и следствиях поступков, на интерпретацию смысла происходящего. Эти смысловые доминанты организуют поведенческие события, оказывая существенное влияние на происходящее взаимодействие. </a:t>
            </a:r>
          </a:p>
          <a:p>
            <a:r>
              <a:rPr lang="ru-RU" dirty="0" smtClean="0"/>
              <a:t>Несогласие относительно пунктуации последовательности событий лежит в основе возникновения бесконечных проблем во взаимоотношениях. </a:t>
            </a:r>
          </a:p>
          <a:p>
            <a:r>
              <a:rPr lang="ru-RU" dirty="0" smtClean="0"/>
              <a:t>Примером патологической коммуникации, вызванной нарушением последовательности причин и следствий, является эффект «</a:t>
            </a:r>
            <a:r>
              <a:rPr lang="ru-RU" dirty="0" err="1" smtClean="0"/>
              <a:t>самоосуществляющегося</a:t>
            </a:r>
            <a:r>
              <a:rPr lang="ru-RU" dirty="0" smtClean="0"/>
              <a:t> пророчества»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774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Аксиомы межличностной коммуникации (</a:t>
            </a:r>
            <a:r>
              <a:rPr lang="ru-RU" dirty="0" err="1" smtClean="0"/>
              <a:t>П.Вацлавик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4. Симметрическое и комплементарное взаимодействие. Отношения между людьми базируются либо на равенстве, либо на отличии. В первом случае партнеры стараются скопировать поведение друг друга, поэтому их отношения можно назвать симметрическими. Во втором случае поведение одного партнера дополняет поведение другого, такой тип взаимодействия называется комплементарным.</a:t>
            </a:r>
          </a:p>
          <a:p>
            <a:r>
              <a:rPr lang="ru-RU" dirty="0" smtClean="0"/>
              <a:t> 5. Коммуникация может быть как намеренной, так и ненамеренной, эффективной и неэффективной. </a:t>
            </a:r>
          </a:p>
          <a:p>
            <a:r>
              <a:rPr lang="ru-RU" dirty="0" smtClean="0"/>
              <a:t>6. Коммуникация необратима.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740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Понятие социальной ситуации и ее структура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8560"/>
            <a:ext cx="10515600" cy="4998403"/>
          </a:xfrm>
        </p:spPr>
        <p:txBody>
          <a:bodyPr/>
          <a:lstStyle/>
          <a:p>
            <a:r>
              <a:rPr lang="ru-RU" sz="4000" dirty="0" smtClean="0"/>
              <a:t>социальная ситуация - это естественный фрагмент социальной жизни, определяемый включенными в него людьми, местом действия и характером развертывающихся действий или деятельности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37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универсальные факторы, придающие определенность социальной ситуации 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1) цели; </a:t>
            </a:r>
          </a:p>
          <a:p>
            <a:r>
              <a:rPr lang="ru-RU" dirty="0" smtClean="0"/>
              <a:t>2) правила, т.е. общепринятое мнение о допустимом и недопустимому поведении в ряде конкретных ситуаций; </a:t>
            </a:r>
          </a:p>
          <a:p>
            <a:r>
              <a:rPr lang="ru-RU" dirty="0" smtClean="0"/>
              <a:t>3) роли, т.е. принятые в данной культуре модели взаимодействия;</a:t>
            </a:r>
          </a:p>
          <a:p>
            <a:r>
              <a:rPr lang="ru-RU" dirty="0" smtClean="0"/>
              <a:t> 4) набор элементарных действий - простейшие вербальные и невербальные формы участия во взаимодействии; </a:t>
            </a:r>
          </a:p>
          <a:p>
            <a:r>
              <a:rPr lang="ru-RU" dirty="0" smtClean="0"/>
              <a:t>5) последовательность поведенческих актов (например, принятый порядок смены ролей говорящего и слушающего);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01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869</Words>
  <Application>Microsoft Office PowerPoint</Application>
  <PresentationFormat>Широкоэкранный</PresentationFormat>
  <Paragraphs>47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МЕЖЛИЧНОСТНАЯ КОММУНИКАЦИЯ </vt:lpstr>
      <vt:lpstr>Презентация PowerPoint</vt:lpstr>
      <vt:lpstr>Презентация PowerPoint</vt:lpstr>
      <vt:lpstr>Элементы коммуникативной компетентности</vt:lpstr>
      <vt:lpstr>Аксиомы межличностной коммуникации (П.Вацлавик)</vt:lpstr>
      <vt:lpstr>Аксиомы межличностной коммуникации (П.Вацлавик</vt:lpstr>
      <vt:lpstr>Аксиомы межличностной коммуникации (П.Вацлавик</vt:lpstr>
      <vt:lpstr>Понятие социальной ситуации и ее структура.</vt:lpstr>
      <vt:lpstr>универсальные факторы, придающие определенность социальной ситуации :</vt:lpstr>
      <vt:lpstr>универсальные факторы, придающие определенность социальной ситуации :</vt:lpstr>
      <vt:lpstr>универсальные факторы, придающие определенность социальной ситуации :</vt:lpstr>
      <vt:lpstr>типы социальных ситуаций (Аргайл):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МЕЖЛИЧНОСТНАЯ КОММУНИКАЦИЯ</dc:title>
  <dc:creator>Пользователь Windows</dc:creator>
  <cp:lastModifiedBy>Пользователь Windows</cp:lastModifiedBy>
  <cp:revision>7</cp:revision>
  <dcterms:created xsi:type="dcterms:W3CDTF">2020-04-08T05:13:50Z</dcterms:created>
  <dcterms:modified xsi:type="dcterms:W3CDTF">2020-04-08T07:42:19Z</dcterms:modified>
</cp:coreProperties>
</file>