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17" r:id="rId4"/>
    <p:sldId id="318" r:id="rId5"/>
    <p:sldId id="350" r:id="rId6"/>
    <p:sldId id="353" r:id="rId7"/>
    <p:sldId id="354" r:id="rId8"/>
    <p:sldId id="349" r:id="rId9"/>
    <p:sldId id="319" r:id="rId10"/>
    <p:sldId id="368" r:id="rId11"/>
    <p:sldId id="351" r:id="rId12"/>
    <p:sldId id="352" r:id="rId13"/>
    <p:sldId id="320" r:id="rId14"/>
    <p:sldId id="367" r:id="rId15"/>
    <p:sldId id="321" r:id="rId16"/>
    <p:sldId id="322" r:id="rId17"/>
    <p:sldId id="355" r:id="rId18"/>
    <p:sldId id="360" r:id="rId19"/>
    <p:sldId id="363" r:id="rId20"/>
    <p:sldId id="364" r:id="rId21"/>
    <p:sldId id="366" r:id="rId22"/>
    <p:sldId id="356" r:id="rId23"/>
    <p:sldId id="361" r:id="rId24"/>
    <p:sldId id="365" r:id="rId25"/>
    <p:sldId id="362" r:id="rId26"/>
    <p:sldId id="35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127"/>
    <a:srgbClr val="0B75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EDEB4-729B-4849-9344-F022670D5039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DCDF-6DD3-493F-BA13-3019C6368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0AF4C2-E769-E84C-0101-19BB9D3A6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1206EE-2240-9B4E-8068-171D7F25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8B873C-8A7C-262F-26CC-208022FE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11B3CB-BAD7-5371-B0B0-9341220C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A111C0-4211-8051-869B-C201CBB2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1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B2B963-B9DA-F93D-81C8-68FAA553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9ACD3E8-DF5C-EB7C-6442-D1AE3A3CF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16300E-F4DE-AED8-7937-C23AD79F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32FAA9-EB0F-724C-61EA-DA633D74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867997-FF63-2778-35BB-4A2BF42A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84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6548923-8466-68B6-5ACB-528BF608F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A0CF110-2189-6539-73A7-74B166D39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F6DFF8-0FDB-DEB8-0763-197D61E0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8806A7-B43E-C45D-27B9-5BB8FCB8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9B6BD5-5FA6-73E1-64FB-331F6240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81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19747C-39F9-2EC7-0983-218061C6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0D8084-8BA5-C118-A0B8-A5BA911E1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86CC33-EE3A-09C8-0D62-FA39E402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D80F5D-C23B-8D08-8144-AEA6B9CD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C00E70-24CD-F971-3180-05A5F518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41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263D06-ED56-45F5-5258-D6A7875E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053AFE-5E5F-9673-CCF1-D5C837F38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E958CA-2746-E872-DCBE-9BD9C6B4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72D15C-01DE-1761-C681-AA6CBBC5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5C0AAB-5067-DA65-BB66-0FD25FBE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98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ED113A-1B5F-3DA6-D0A6-644C9359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184063-F3BE-63E4-4A9C-8ED7ABA69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5911FF6-811F-FF20-6F75-02B94667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49B259-2E8F-5A90-2370-1014125D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4B7F1B7-39D0-1AC3-57C7-229BD3C3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559630-EA95-E0F1-0A8E-166E4471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15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1293F-2742-810D-6A44-4896D1BF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1CFC3C-0CC5-7BC9-93F2-637BE1A99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12A1DA-8CFB-DF0D-B04C-8D7389D25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6B0A020-5C82-A4D2-CCC7-E9FD18E6B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687D386-28FB-07C3-4715-6A7B788C0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00BBB2F-B21D-67C7-27E4-38CA4A71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302310A-7849-1B38-455B-FDEB2680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D7F91FC-FC16-22D7-E756-33D3DCAA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4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8ABAD2-222F-9053-8978-5B5A92AF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FE772A-7311-F41A-F3B8-3344CC0B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45BCBA3-340A-B504-E925-39A85DC1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0B54AE9-5655-ACF2-9A85-64083C53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8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C19B16-3929-24C0-B736-370B11C2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3615AD-A162-63A7-4BB8-1247CEFB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DBD454E-A21D-F41D-9015-27BDCF2F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5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C2869B-953B-4D03-CD06-AE921549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804626-5A1D-AC9A-19FB-43907FCA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E8EE63-473C-8BCA-1C6B-F38AEAF78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3DA495-0553-D1DC-DE3D-9CB91146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506CE3-BFF8-0528-5723-BE10A90E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101330-4661-EAE6-456A-9C4156D4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30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F2F376-A805-7D13-BDC5-309D9946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1342045-699E-D4D8-BF1B-2E981619A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43D173-571F-DC28-CF6E-575332A77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0CD7A68-FCEE-3AF6-179D-9A662C00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F49151-2F21-2A9A-CDE9-C76F365A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5743C5-FC94-40E8-2774-541FD0F9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09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87784-7EEB-6F5E-46F2-FB65E3A0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DB7004-374F-F8C8-0F71-CBE08208D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36693C-9AA6-6DE3-98AD-4AE7EB58F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4726-8027-49FE-ABBE-28A9AF4C565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54F65D-4EA3-FE77-8049-51A891335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E15DF-9E7D-45A3-CA72-0059FEA7E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9BE2-F667-4284-A85E-705BCA33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19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DA2567-6A91-F123-23E7-08B1BA72C8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69" y="-11182"/>
            <a:ext cx="4948844" cy="2387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581A4-9281-3316-1B30-B2DE87D0C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792" y="2066472"/>
            <a:ext cx="10933043" cy="1107803"/>
          </a:xfrm>
          <a:ln w="38100">
            <a:solidFill>
              <a:srgbClr val="0B7567"/>
            </a:solidFill>
          </a:ln>
        </p:spPr>
        <p:txBody>
          <a:bodyPr>
            <a:noAutofit/>
          </a:bodyPr>
          <a:lstStyle/>
          <a:p>
            <a:r>
              <a:rPr lang="ru-RU" sz="3600" b="1" dirty="0"/>
              <a:t>Лекция </a:t>
            </a:r>
            <a:r>
              <a:rPr lang="ru-RU" sz="3600" b="1" dirty="0" smtClean="0"/>
              <a:t>№5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Мочевыделительная система</a:t>
            </a:r>
            <a:endParaRPr lang="ru-RU" sz="3600" b="1" dirty="0"/>
          </a:p>
        </p:txBody>
      </p:sp>
      <p:pic>
        <p:nvPicPr>
          <p:cNvPr id="33794" name="Picture 2" descr="Выделительная система — урок. Окружающий мир, 3 класс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249" y="3491684"/>
            <a:ext cx="38100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08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485" y="543468"/>
            <a:ext cx="4222681" cy="56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4" y="365126"/>
            <a:ext cx="4127863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Паренхима почки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927772" y="282397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Корковое вещество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727474" y="3530693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Почечный столб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544594" y="5459641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Почечная пирамида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 стрелкой 18"/>
          <p:cNvCxnSpPr>
            <a:stCxn id="14" idx="1"/>
          </p:cNvCxnSpPr>
          <p:nvPr/>
        </p:nvCxnSpPr>
        <p:spPr>
          <a:xfrm flipH="1" flipV="1">
            <a:off x="8268789" y="4924697"/>
            <a:ext cx="1275805" cy="8052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1"/>
          </p:cNvCxnSpPr>
          <p:nvPr/>
        </p:nvCxnSpPr>
        <p:spPr>
          <a:xfrm flipH="1">
            <a:off x="8725989" y="3800975"/>
            <a:ext cx="1001485" cy="4967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1"/>
          </p:cNvCxnSpPr>
          <p:nvPr/>
        </p:nvCxnSpPr>
        <p:spPr>
          <a:xfrm flipH="1">
            <a:off x="8804366" y="552679"/>
            <a:ext cx="1123406" cy="155044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731520" y="1227909"/>
            <a:ext cx="3670663" cy="4624251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Корковое вещество,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cortex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reni</a:t>
            </a:r>
            <a:r>
              <a:rPr lang="en-US" sz="2600" dirty="0" smtClean="0"/>
              <a:t>s</a:t>
            </a:r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Мозговое вещество, </a:t>
            </a:r>
            <a:r>
              <a:rPr lang="en-US" sz="2600" dirty="0" smtClean="0"/>
              <a:t>medulla </a:t>
            </a:r>
            <a:r>
              <a:rPr lang="en-US" sz="2600" dirty="0" err="1" smtClean="0"/>
              <a:t>renis</a:t>
            </a:r>
            <a:endParaRPr lang="ru-RU" sz="2600" dirty="0" smtClean="0"/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600" dirty="0" smtClean="0"/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Мозговое вещество:</a:t>
            </a:r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-почечные пирамиды, </a:t>
            </a:r>
            <a:r>
              <a:rPr lang="en-US" sz="2600" dirty="0" err="1" smtClean="0"/>
              <a:t>pyramis</a:t>
            </a:r>
            <a:r>
              <a:rPr lang="en-US" sz="2600" dirty="0" smtClean="0"/>
              <a:t> </a:t>
            </a:r>
            <a:r>
              <a:rPr lang="en-US" sz="2600" dirty="0" err="1" smtClean="0"/>
              <a:t>renalis</a:t>
            </a:r>
            <a:endParaRPr lang="en-US" sz="2600" dirty="0" smtClean="0"/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dirty="0" smtClean="0"/>
              <a:t>-</a:t>
            </a:r>
            <a:r>
              <a:rPr lang="ru-RU" sz="2600" dirty="0" smtClean="0"/>
              <a:t>почечные столбы, </a:t>
            </a:r>
            <a:r>
              <a:rPr lang="en-US" sz="2600" dirty="0" err="1" smtClean="0"/>
              <a:t>columna</a:t>
            </a:r>
            <a:r>
              <a:rPr lang="en-US" sz="2600" dirty="0" smtClean="0"/>
              <a:t> </a:t>
            </a:r>
            <a:r>
              <a:rPr lang="en-US" sz="2600" dirty="0" err="1" smtClean="0"/>
              <a:t>renalis</a:t>
            </a:r>
            <a:endParaRPr lang="en-US" sz="2600" dirty="0" smtClean="0"/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8" name="AutoShape 2" descr="data:image/png;base64,iVBORw0KGgoAAAANSUhEUgAAAV4AAAHSCAYAAACkWaO5AAAgAElEQVR4AYy9yZLtuLqkt9//AWqgmcw00kRlpdNl5m6iXdH3sXdmnlvn1jWVlV4j5J/77yQiMq+ZBjCQIACCXOBHpwPk+nR9fflGuLq62ELTbm+v321reuPb28u3m5sr57m+vni7ub14u745bPHtnbYrbQ2k3U4aeR1uD2+3N0q/uXi7uzu83Wn7vcLt/dWb81Nmwv3D9Ruh63fKs4bui+1dvleeB4Ubt03131+6DNvJR/m1vqRdvD08Xr49Pqgt91q+P3t7ejjX+uXbg9PO3+4ert7uKX9HPQe3i7Y9PN44UG/bm332OGhz9ntPHQp73ptteT2u1kO8592X2ef9o86NQrfTvjv9Rhz7g/ZH7Pa2jvs7pS3hQcsKd3eq6/727fHx3oE0Amlso19kH6pf+7i9U7hNGfI0X5ezjXpvXZbyroO67tTmqbdx97Hmo5+xfqN+cnmZ/tp+eE3f8TZ+4/bH9Otr9esb+ua10q/O3y4vTtXPz98uLs7fDhcnbxeXp2+XV2dOv7w8e7s+EJSmfM5LmvITrli+UR3XKq8yh8uT1HF+vOVtGfJeHI7ezk6/OpyefHkjsH5+fvR2fvbt7UB8/s3rl1q/0DrbT09S5uxU25Se/Edvl9p+cfZF4avCL0v4+e385OfZpvze1+e30+Mvbycnn99OFO/7Z5n6vzn9+OjzG4E8xN++/qzwk+Ojbz+9HX375e1Y26jzQPuPfnHaqdJPj36e8MvbidYJp9p+/O1n5Uk9x1o/1TERU++RAnkoe6I8J9/+keUpRz7KEh8rz5Haw76OvyjvV7X1M2m/vH39kjYSH037OQbayzGscY+LNMKpyp9+0zFP3GXWm/YxJs/Zkc7dnK+zb9qX1o+Itc3nTW05VRvPjqn/l8nPOWJdZV2H0nVePwHcdlaWLy8PG4BZp3NfXamzXwmS6sBXE64NSwHnGmhqm9ZvHALfFcAFYGFI7O1cECoLcAn3uoABLrAAELcCGhd4QKiLagEl6YS17qY13eVU16NAQ30PtwHRmm9f1v5mX8SBJ5BnP2rbo9p4f64YYArewFcQNtwENY79/iHApSz1BpakpR7yF7QBaAC256Vu8uxgSx0f82U99bI8sNf+H+8FQM4jgePwsrbr+H0Opl29Odw/CJQOOzgBX2ELfJ+eHrZ14Ajk2P74JDgDbuW/035XYJOvsL6nTQqUI0/DvdYdAO/AlzwrROmb5G86/RH4Eu7YBpABL7F+32v1I7YRk2Zgz/Zr+vCAFJgBXMBroAJfLRu85xNfnAnYKlPoXgq+s0yZwvnicLLlKXizTWA/HBueQJVlYHsQTAGtwXsGTAEwsaB7KmCe6gJWfH6mcC7gKf1w/vXtSuFS4aBtF9p2eU78i9aBsPKRfio4Hn/WsvINgM+IlVb4np58M3gBMFAiLngLp8YAJWAWUFTPidZPBA7C2fHfHU6//U3rfxdg/rFtOwWegBXoaN/ftAx4gdDZEbHqUP5Tyhm+ShvgFrwnKgd42eexygLqU+33WIBMCJgB/rGgVsCu4G37ezwGr/IWpMDUQJ20/wzCgBjYnh/rpgVADdyAnH0Dc24OgJljPNdNwHXrxgeIyU/6CTcrHcsGXjpoQbspiVHC7uwCC3f7K4VrdcYbd3BBc+AJeK8FRtKzTP5RvwuQgSEw8Ta2qy5AG9gCSC40AKx4QEuZAJY4QL5BZQ6kAVfh3PhOZbwv1WWlh+Kzuopa3sGzQ+1GeQmAF+X4IJBFmQLZhsCTdMBXqK71FZbESU++5n94BOw6VgGz0E0+0nXchq/aYOinDvLt5SnXdii/8lXVPwpgAa/KUcaBfan9OicP3IRGkRucgif79g3B8ItitRIelWvICsBVpECQspR7kop9ULnmKWzJs8K3sCUm/fHhXjdCLZOPtIHrzU3Bm7jAvVNeQrZzE7l6e1QZ+g2CwDdvgzfQveH3l8q9UR82gBUXvEARxfcevKdvN1LAN8BWirehatexYGvgajuwJRS0zVcgZ5vAjqoWcK8VXym+JABZhTOp3YPClSGMshUQz3VhnglIZz8JuF8E6MD20koXtRvAnuuCtupVfiAMdM9PdMEr/SD4EhPOUKsCGDEgi+r+tsEW6DYUvgCMAKR+/umvWo4apo7jr8AVlQpoBd6jvwmsWT7RMgBm+7EBDaSBkeALdAaeZ8cBN/lcHgA7RO0eoXQFsyjY1GF1rPTjL8B6V6uG3awXvIWsVajaURD3mE6snqPQgShqtAAOhFGnUagoV5R2Qd2YfNTHOT0BtgLvtg1IzzoA5mnhjLyqi/rOC96CtuoX1fsujce0geiVHrNupBzo6HQ24kA46tXKd9JaBlBTjvWC0ctK9wWj/IGFAKILquFO6XdSK4UuCvjGVoSALYUCmFc4G7SjFgvjB9QgINWF6Ho32HGx9/E5j9DXUmU3gvMtAAJQ1AXUDMCo0bQ/8Ad+j09RtIlV57L/Ahhgsp2wp01e1Q3AABn7IS/1BqzAHhAHxgF28hiUS7vuaYvWUbxRuVH6qP1HHbNvHDoHyZO0x0cB0AANRB+fpF63tgDUnB9AWejSNwgGoaDbdIBLAKxWmR/A23xsB9SP5Ket/m2igoFqy3ODpQ9yvlnu78kNl34R9Y4S1hOZxECfvPYnIPUV9ds7tQPwXuup7QrFOoqXvnt5LRiidIGi1O4N4epUdQm+AvCtFW5gW+ULaA9jLVwqT4IUsuprKJQNX4H2SvVfEysEwIK+Fa7sBSnWwFVQlYI9PxOoTlC8P3kdVYuiPZz+PHEgG8uBixq1K4BjYQBe8iomeFlAPjumTgFEII71EAADtjUUwAFKHtt/+sdfnOcUiKN4BcuTr4KtwattX/+bYEL8fxuiJ0p3ngW4hi5qVgGAAt6zY0H3+K9SgoK1oHsGzAWlIwCtdgHPgverQGWrQmW/LeANJHVMghzBwBXgqnIL3MYFM7CmLdxETgVm7BMrVUNYx3mkG6BCAW+bY2v7DmEsGPZJ2wrdcwHZEKZNulFc8LsIzsDXNovqQbV/onMD3KpdLpqq34P8rsBYF8GoVjp2YWnoCp6GqKDKBeFtXCgsA0aBk2XKcfGgtlAjWAyoUhQLnRooRvUGvCxv+1G+AA/wBrYuT1sUerEFUFG/5OeiBLz3gin13UkRoTIL1KgvVG1DHnkBrxUpCtn2QNQlsAP+sUB2xRuwBqCAi32jlqMsA27yFJy1JAppygTIyVuo7jFlU55871XxKF+17cHg1XYdK2AydAe8eLycY87HI5YI9bDNNw5uPIAW+Of8YA1U9VbFFoqsY0EUyMQFbwGLUjVkB8hrXqCLRcHvARgJ/Eb4vYQbpWMb3FzzZKTfUW3HyvGNnN9V/cl9hfI6Jnv36kOOKcdvrTz0bd8E6NP0c90wAC+Qxve9uqF/y7cd28DLgJc8gu6twFqY0kcL36raq0vEB2AOeJMeUAe+sjGArQPwlUIWcK8OeLRRr5cHqVopVKBrBQtgBV7CbiOwLfkbx14gPduArlWvwasLXcA9jOpFAWM/GLJKi+UgWCjtDMXL4zN2w6hf8tV+MACBCdBVWUNGoDwBmMd/ETCB519Uh8IGXbYP2ACpYSPoejlWAzcD1DGK1zEqmMfwUZAb/FHOKhfbQnUCuVGTBWPjYyAoeBq0AjB1GMYA3YDUNvmwVcm9ISQG3oF41S/1Ni9qlXNIANJYB66f/bBNeXsjYPlcAR/7QuftoDKAl2NgX+eKDV4UDIMNhS5xO+2elk5sgHJhAFaA6g6fC8GwVKfHcwOqhekdkBUg7wGCLmxDUdtdl+LAMeCljq63vGOrPl2kjrm4gLDqUHhXn7azbsgPZHKR7u2xhTDtCNyADcCPgisY7wwC6q/ypP1q56ZIoz53KApWA94oZoAKTGlPyvYRnfPQY+lyPWDyUmfKUh7YFs5RzgEm6cpH0LECG1/Yurhv9YSxWg2o3qjfQJdjvB+AGpqAUMePX5zj+/8H00L5z+C7whYIF8SA1/aC+pH7BKDUMQPY/Hb5/Xp++K1JP1IH9k2efsSTEeUA8/RFx8BYILfFIJVb/zfQFbwRGYLq9TyBYTdcjxK+EmjZdkNAwVodx+ddwRsYA2XAq3POgJ3y7gELQsFWBMvHthwA77WWAe/VQRaDwxfFgi9e7ijbC6leBst2+yBQxd9tMKQZYHOZKN+U14UtQFoBS20xsOUBPl34m8drdZxH4INg21DFW+gWXAa2zj3Q47EadYqqPRU0ge6JlKuXbSGQ/vPb11/+/nb05e9SlfF1C7kMwKF4AS9KN34v2zewaV8oXwbX8ngeYO0De4FclS4xkGRgq/GJ1gHiBlwB/Mvnf7z98tPfBF9ULo//Kjf7TftSD1Ble+oXjAXKtC3tIK8H0ZSHPsk+34GXusequJxz7TLel8674g28wLeQXaFbj80wVif3RTAdnQ5oqI1aZZlAJ+XC4MJnlsLtnRSE4HsPkAeMjISjTKxulOYLaeoBvO+CAMh6fVvqcDtG7XJR9uIsdIkBbEBIOxYgC2K9qHfoAZwAzo/9AFQgCIQmnsExYEf6O/gJsIFlFG8BVnVKfvZVu+GP+w/Q3wMX6OYYOI4G0rLvwNjHOefMj8K6wG8Elije27cnWQoPDnsdD4+xBgxd1y0Y+rhoR/a7grOeLWkAdAXtClXq6/bGaz1dXn8P/2a9Wc4Nqb8jNxT3BR0zviyWFU8ybE+cGzAK2YNr+LojHPbBNawG5QOUUr5Al/4CxK9kK9huAMSGLQNoUcGAtMAlZp08jg1a2S4XAe/1Al+gi69r+HoZ+B4Jut8crrQMQK8Pn99u5NFeCbSxHGQ7YDFoHejuYdSxPODMaJDKtULGB44yPpdCBtZRvihYXfzAFvgauoGw15UWa0KPwVLDWY7tUDjjXQJaK15bEpmZUCBiFcTjxVpggIyBNsAUkB59+Vse5VWHFa/jgC4DZYCWANTIs0BwwEu5dypUMKM9m7IcOAI+QBs/NvAsDLlRUIbwy89/e/vrX/7r2xdUr28ggb33M2o0g2OAXfXRZgGbG0mUbtq4tVV5onYDakNf7cBuYBCOtmMD9YYC6DlWfieDl85Yf/cjfLngSAuAR2mqE9IB6YyojAK3cdOsVNXBO0XM1oIu6kBHynfq5iKwQmabgSkFZ3DnorOyAepcbFygAFp5ewFS3nWQ1u2KrQRRqAJFHmEDv0IvcERZRjEWcniffhRXfQxa4Z/20RwwBp7yU8e37XqU6dRnpVsY096o2KdnIFhVmePY25P8jwKh22RQC5zPdw7cEFbFXBX8pPRnYEwQqAxc1fEsuD6RpuW9LMc2yn4sgg2i9nR1zlUGq2EFp5d5IkAVj3rtE8Kaj7q27VrueuNsI5195OlnPX4Dld+Q8+7fhUG09Af6BH2rTznr7875bd/dwIvVAGilfFGwme1APtWhAHRRvMDcsxWAqgLTxVC7Ba0H5aa/0++tcO3vsiwgC7pNZxvQJWBBXF2yLBALuihcgOtYKvfmArUr8ALf858cLmQ1XAmqV1LAeL9YC6jheMIAGNXLNs1qMHTHksCeUNlzKdhz3aBQrdyoTrEZDF+tqy6rX4EN2DZ48EdpAMLLKlPVW2hZ9QpezE4AyIEmg2SoX8CLVaDlUb3HX6V2rWaBFcpVAFN54hViLBd8AM2QErgM03n0N0QXyEatTh6ASz6VZT9e3hQwwBV4Bc8j5eFYPqPEtY4/C1iBodvmY8o5aPsaG8AD5rbX7aTt08a2qTcFg/cLkM2ThfflJxH9dkrbwNvOWrXbuOnp1Oq0KAWm5dBJRwF8hLAvDkEZH405rvfMcUWlaGQ9sxHo/FEmDKigfO2d6mLjgkPhrArYoAW8hMnjC1QXG+u0Kd6rwKplzwFWXgCHT8lUJQ+aCRhAJxAEblzcgaIVKXDURf+EAnQ7tF3rpD0/AVypXNVJmShO1f8HEJOGsiQfoC9EKBNoF9S7ggXEQDeArDqtAge8BSdxoVzwuh4DV+UFTc7fk6Br4LKuG0TgDXQ1m2CxGAAiwZYB6YCaMgrcGAtR4tvxwm/nRmZPVnnqBb+HK3VEVTe98V5nfu8eD7FvnDoXBbBvwNxoCfQTAZNt/OYdsDWA8d6letd+W8XrObzAVP2RaWbsn/7HU96BObvyai/Ulz21TPkuRwVjQaz9vP0duFL2UvacYwHWMKaOga7Vrub5Xl1J3V5q8EugPWAt2C4QWAGvFO/t+S9RvQIwIEUFX8pCuFK4BrJSTBcqg3JKANyAOeC91AyIC0M34DVwUVmCbgKKNxA+U/o5EBZkgG7nA6OsqzwDXvJTDtU7XqagxXzZghjF6Kligh2QxZ89kto9khL+KhB/k997bAizHUDv4A3oWB9gqm4PeEmJUqehjuIEqgqFGY/+XfY25bXnC3ABr0JBWPuBOb/4usy5/fbt69vPP6ttzGoAvAJnoUqb1htQoKt6tY+CmWXCBl3tt3bECl6WvX/fEHKjYXbDhX142UM6r58KVi6yaz2mdZBtU6Pz2BZVLPWgxzP7X4sCKGh9UQBbhahhKWINitwDX10oQBjwojaofwsoGS4cLi7BzzMQAKguMA+I4QViU3DhKY3pXjtwARvpQCLgzQsNBR6g0txTgSSAKbgC3t0K4CWJi7cn1Q14PDgFiAGi6gXGzyjQAW/AGnCvIN6BvG/zDcCALpTfK1eAU4gWsKT5XAjyVcmBPO0X1Az3gHpbF3D9WD4QjsWQvI9W2plNwMCYQVvgNtZ5etIygXNmz1eQMnS1zw5CFqA55wFs03aoTvrAl/3tL1BQp35D3/i4QeXGU/AWusT8zsTcuJmH7acf5Sft5lY3f0GSaYz0H/pv+/N6Yye90PX8Xx0T/ZxxjQsAqnAlMUHaqoJX6GYQLSAOZIE208VkNWhADn/4gmlm2AgDX89qEHSxGS4upDCB6gysXck2uJVyvRZArwVhYAp0DVWDV2mC3+7popZRvgEmcL7Aljj9u8F77kE5gUFlAk1exkD5onIJqF9tGwUWtYvyBcLAIZA56BEZOHuaFIrONsMCX+CmtGNbBIARsDLLgXSUJI/xBE0pmzqtKg2wgCvwYrmKUYAXnI8ESAPMFoQAJ2vhI3hRkplLS5u4GQh+gJdg9UmdagczFxQYaOMli69fPiswPe5vb1+ZzcCxqXxh2hjIBroANufEx8aNg7nHAF7lmod1g1n7Xm8UBW/LZnpfbo7Mr/7EqPHeSQPWTAnThTHKAOjSOcnLtszdVWdHPeiCaAC2nss74I1CycDax6lfDFz5YuWis+oMTO81jzXqF1Cnbk/+10XHRVhl2Iu0aXvMxYrSzMVMOvthIAlAReV2W4CHsiQ/2z3FSsuPABdYKubRvaBdYy7SgwZLGHEPFIHcrmpZXkOhTJypW9gOhMBxjXOcatPU8b4s9gPwph6AqHPGjQ04AV0p0yrfgJx82dfj6u3qnKwQ5jwVyD5nnLdJuxOIu41+8XF71z+Ct3N8edLwTQHgAlK1eZuyx/KE9Xfz70I6+Smn4/OTkH8r/YaCLX6sb+TK4xu5+lVEQyyyvFCRm73hS99UP45SVX9Vn+WlIKtmpaOiaz9Uxa4AttrFTtCUsoCXt+CYjpYXKoCtX5JgupgAfCnV6xi7QW+yXc6gGgDGcrhWfC2gYi0QM18366hd7IDAEathA6/hyzQ0piv9Q4NjUmszyIZKxV7w9K+BsO0FLQNhP/pqmYsf+GJNJBacBSOgG3Dn5Qor24Fv1W5gjEqWshOQCitejDgDgDP4Fj8z9TZfH73ZV9IEMitfAC5/eMB2KvieohxXxattBa/hjwKXoj0CsoqZO1zgEh991tttgi6Dag22GpiSJniyP9S6oa31tifABcArYHOc5HE7UeQOaidtHcvBx2JlznbKp46AGv87ds6nDlAQu/PpAiau+jQEpU5RB1UiniqGai14idV5AbIVsTpz128EJwbWAl6pZQChi4mBK/t8gm7VHhfdo8EruEt9opZtVfhxvXDc4164LicABapRmoCmF7PhZ3gGUr24idk3+bq8gZCLGyDSPi13Pi91sZ/nlzvfIC50YfFiSSFoQPqYVPeA0duoa7Masl8giAVAG1alS1vYh/el80T7fAyqj9j1Pcs+eAGmWC3A41RqUDcA5Y+lAShnP5SzxaBXgBvPG2mA993UMCtT8scmKJjv7Htn4Ay4sr1lm7fwBXxNy3xd1aUbwjM3BD1BGZ5zs+u5b9zfgRiFHa8ZSOc3cgyM6UPqdygaYMnNNjYWNyHgO+pX/c1vsaGIld9PbsrvATTFFgs8xTkfb2gKoOqznu0wdlotBmLAeu43zY7lmWpZcPVbZ/Z2gWtDfF5DlxkOqF6pXwbWrgTga4NUcNUysxysbIlRvwD4QupYNoR9W9QtaQp5WaIzIDJ4Y3AKthtABdW+LLENrG2erwA84K19ERgKFJRTOBXEed0Y0ALeNQA8rAs8Ug/gjfrLY7rgZYBl1kNnVwAdYAW0yEc7gVLgFwjGB47VQB3HKuNXgakf5SsI0x6mvHXaG+2qoiUGvn45YtTu0S+yPQTdrwLtF6UlltXwWar3s7xebT/+RYOAn/WSiCGcNgJH34TUVtqbtgm8UswFu/3oyeeXIwa8tTgALkDmHPRYOf4AWLMauPsHuO18OxwDySiHSz2GuTOrAwPeqlzbC63DincG3KRA8Hh36MY6yGwGpaNQJrAflnOxRbF2fq4vsNlGHl+gvfBmvQCOXXFh8BSQvZAL98a78g3keuFv2wXDPMID4MC8j/6eLzug9w1kQFwVyoDWk8BRr3i1KV50Q8Cu2ADKutVofNguu/3ar1WibjyPemX5+Um2g9LiwwpkgqEHz3Q+bEcoBra5CaDyA16DfQBbIPIa8NNToFu4FqZVuc1LfK+bBOlVtN1WaLNuJSwoF8ykPWow7kkgfJJi7SyTJ7xi/Xa1jLZzPu1NP5jfBeA6PzfIeVKZp6x79UPm22ZOt+pjXU9neVMNm4t+BYTHItONCXFAPoBrcYCPawCrHvVxz3xQfO05urqhCbZMMcPPDXjPAt6zAPdMypfBrHPWAbICj/XnUqv9HkPhe8FUMgcpZMCLAlbMMjA2hGVBXKuOKmPD0ZDmjTepbNUdwAq6AhjbWWdKWOAnaAgWBW/UqyCpwTi/jiwQsI2ym+rVOkCIvZCyVZSNV+XbgbeCFzABGOrg5Qg/kivO4zXgippkepgH5gSspq1QMpyBrgDl14bH42VmAvuv4m4cC0EWhYBM+EZA6aKCBWKWm+eL1K8VsID77fNfBFpNg1N89Pm/6YbwV0FVNwuVoT2GpuK2rbBE1VbZ2muePAWv1a7gnBtFjnH7TXRuWh+/16e+GIFSjcUwnRNFIcgCu2uplCvBlQ4NOAPbwBf14o6tTh2ApwzfNyBk4r6WVRc+rRU2F87As3HAS/3avwJ1oSSBHeoXT9D7VozPtz16sqwLkvKZZH9uCAFWyhJQhQEtMRd0QjzMACr7B1o7sMgXEKb+gFd+r9KBqb1o7ZeZBAWpVS7bsS0U4xE/C9IvCgaw6n/SMqoUdV3QEncQzfulTsrzoR6F5+fET/5wj45JrzA/y26gTu9HdbJvbhI5Xsoqje0eaHv/wZtHoGu7Qqp7vsVQAAPYLhu6+L0D3gK36nZdR2naGx5bApvhSeB70jl6kQI908V5oQ7ILAVAbAvBx0i7da65YWkw1N9+AOCAlpkUqsfBUMeyUEB1azs+NuXokx3k9fiC+g/nnpsnfcf9mycvtSUWGJBVP5uxiqhagIxgiGi4kn/reb8CMbMXgC9Pfijcg9QulsLZgBa49oM3bPfHbYCil5VfMXmuUMRMMdP6gTLKQ/pB4OWNONKyTl4ta7vhrP1dElSugQv4AsgLtIFe4amLvPCVesVrPdEA3Im83BPeYAMClFF5lj1ANfGxVFoBXKULfBt2AMuSUJnzgWgfu8/k7R4AsfbJ1DZgQ/sy+CYwSlkC1TyyR+328Z03u/Bs/XEcoDagY8oWinZVtwZt0xQXvrzlRr5u59ioD7UbP/ofhu0pb9zpbbvTL8TMR87bcz4mtbfnFNUasNIenRsFAOsBNLUrHi9pCtpP4coxVeG2TmK2B7wAd4LBKSWAKrAiUScFvowKX+nCMTSn4/pxkYtnwJfHOfIDQOCrjs+ovtY3SAJNgspU7VRpUq7wrHIFpAav6gqgKZcLp36flbfqJC+DHITX7w+64N6DFzAW8oDNKqsXtPIWvNu2yVMQk+5ZCgKbFW2Bp3Zv4BsbgH35ote2J7X3VUr1Wft4FVxRvIQnrIKZrZAZB7vtgMVhb1lgAbrMpgh4pealfIHuk+p8UR3A134u+5zAsVdF0v7YH+/V7ePjg+qiHTtkV9gauABOqhWbwh6v1smz5isUrXZ9PrEVoo4B5LMg+6LwXTD7v/6P//3t//zf/svbk5YBcvtYz/mTgO2XKwTwFbjUDdSJNzVN23R+Xp7vdWOT2lafMnAFYJbpQ+1b9KH0SfWd6bNWyQLvHYqZJzUBOC9EUE+Cocvgm2BrT5gY8AqS5yhdhTMAqhhYEgxdADrq1zBlXfmsbAHnBt4AumXJU0ATb991OKUs4BWMCYJ3oeyXHwRQVBqvphaoVrryh09OpOQEXcMX8Cof/i9wDXgzcMbshTziAyry7LAFurYXRnX2cd+Kl/rIr214vOdAd0JAFE+TOr+hRAeifLeBcgUU64ayIakZEdrGYBtgs3odyK7w/Uad2g5sqZebwnvoRiVzzBwvMOWbEMdfeL35r2+Hrwq8eacZGAeDlxtGLBTnNWB1ThUXuLQH24M032y07jTF/AYB8Q5gYFvwZv85X5/okHhkxAA4j2fquFq3ZwYQ1ZHrkzGHsorTQJWKZbTZyoEyE9zpdWG8AzTQVRqQY3th2wuvlkG2SSGjVnTR5CIiBsSAO/Bu3bQv+2DT6PIAACAASURBVEUpH+y/FryBEMoV60DlBqiAibq2YLAGzs0TaEltKW/U5Cgz1pUf5Uo6deHfbqoX8KlugMy3EV4EzxfleUWdDRxpT/3dAnjbH+V0nlCzWAvPAi+gvddX0a71fYF7fSUNGNvy8D60b9WXOgN16npX70wjq7o1cAe6hWnjqljiNQ3Irtu6XPhmPeqU5SeFFx3zi0D8qn7CQM6Xv//VVpU/gqT+0L7gm42Od/Vw1/oLdqYGAnReMe7v7xt5gUusQH/Yflv6mtZR2oayttduALh9gitwiXnTLSDW9THwbRxf98TQBUIMtGVQTSCWAiUcBErS8hLFqNeBr7/XoO21Jgpe8gLczaJwfkH2TLMmlN+fqxSEXa8AfMnyqfaN6mW0X20BmJ4+pmVmM9iv1ewHWw2zLYpWANBXymob1FI4YeL/gJaYY2kefF0e+/2CwFGsjaq8PJ4LprIYUIhVd8AVywEl/U0KFvgC2AI30BawAK9UItu+av4v32Rg9sGR4m8aAOMTlRkw+/nts33bKFushMwt5may3yx2ZY6iTzpPXIak6kOZ852IgwB8rpvTOTMWVNeB49N5MjC/DWANXo5b51TBENZxte1nwBiFq5sG09mskpXm14YH+AVwy2hWQx/ro3x7IRTEBamhDITVaQteFEc7MqPDnu2gDl41a/9TUCQPwaAe2LXeXiCoFm9XPvuauiijUgPeqmC/0DCqxXVSt+oElgx4ff/x6JiyhS/LbEsa6QNLgElQWb8hpXz1EanP8FK74tkKZJRTOo/yK+Sol3UCN4oAF+gqqP5nhVcFlC5T0gLpgLFql325LbRH9WFnPANPARfIEt/c6MLUAMyNvjHAOeJpAg8dyPcGAFBR06uNYW8VNen6ULr61KMULxAuWBu/TxN4Bexuo333VbOC6rq8QvIeG2PKcbN50b6/M5Ao8D3qpumg9nMue/OlbiwR/za+4bIdtT0DesBWwXOIpX7zRJEnLvcvbub0MdVPTL30LcecJwV/DwLozjz0Kl1DWOfxTsD14JtA21eMC1uvV/Fq6hgzGjyrQXDFHricL5YdBMQo4Blkk6fLbAbDlkE25c0Hc6Juq2wN3wW8GcCTD4uSZuBOgeXTATtAJA/7KsCZp3smb7mqF2AC3jPm6WqALtPKvgpiUmSGcOpYgeUyBvh7AJOnH7A5AN0BbwEKWFj2pyEHSqQZYtoXwPs6qtVWgwDLl8YI2ADAk/QjKU/WWfZgGJ4s6wrAmfirBsRIA8iA2l9CE1z93YmBbI/Jdglg1DFV1dtWQIkK5gdDV+eGtssTxjpxu3W8UbUZEDM4dRxVrX4LbSDtqWmoc4LgC1ydX/voMnGBzvKndtCCkHVA1vXGKIY+phWQ7vDq5O7AUs3+QhTr09Hd2edC8EUBMIEEaoV81AnIuSB1gbbeeqfAL6DVhSOgATWg9E7JDHQNBeV/eRFQBJ9Alv3pMV3QJVT9ss0XukAELP2Gm3zkgjrKOOB/FjTyCIz6nOVRt4EcFsGuNh9ZBpwCib1cLQPgzYsF3uPvfoQuYCyA8V9bBng/Cb7YDLwFyHliW+0MA96A1r4W5dtjJPYy52UBKfAt3IAryxtkDT2gm3PUeoGf1afOC35uy7xXvVMPA3hAXvleBVUAjJLnN7U9wu+7BZ03tQ2YUyd1M6jmaWhatsUgqyEDbeoDqFc9TbS/0j9Y9s1eddJHvD59zB9rUp+jH2YwLfYCfdfT0RAgKF0FBpI9n51BNgXSazsA4AvZE3i9mU6m+byC6zbNbFTutWa7oGD5MhlxPwu5faFMwKxXu21TPnu/UroAOTZFVTNvxPE5yyMpO+Aq+A18C+ECOFBF+UbpkddQMlBJFxAoL3ATF1JrTJ2sE/MRHQNMoGHmAOr6ILWMVwlECpdCuDHwIQ8xijBgrSWAYk0weIHqwLaxgat06gO4x/MasutXOvsFunjBDGhlfq9uALSTIODy0ZzaEByPv507cASy56NMo1o5loDX84mBuPYNMFHtedFk1LDSDtpuELMf2jlt9fGqbYVvY9pb+H7yCw3yw+ikAJMOXdgSWw2wfTpt4biBVOnOQ16F69Y16+RvmQc9bhqa1CXgRiUHJFyIBXljgAJcPBVNbbPa9IUKFHURsn3iLEfZGqaeghZQA10gWXAHvJTthY9iVjCQk+5pZKxr/4aowEEb+1IC+7OCtE8LeKctgFZtIu/zs8oCTOXtgBzHQPsMwgHtO0tACvtRdbJPlPKT6ntS3QUvvnnapP1haXgwLW1e34zLPtLGwtwq2B7tqF4p04LXsBNUDV4BMOu0M8dFe32utc5vuN3EgKnqBLyUKbitnFk36JWHc+e85NP5EVR9ngB+61ZankZQ04Fs5v9qWYNs3LD5lGSeShrnZr6Blj5c6BKrH/rlG9/gpy+iegnzlOZ4PF4++o/q9b9WaNkzHxgU9kCc+iy2A4NtxNtyPpITn1gvdAig+bbvxHqz7Zb5xlKtpLMd5QuEG9jGR3T6wfTYD6hmFDRxXtA4yFo4FXyxCTqwZ1+5CngG+/yqsOCAj4viBbDxdomBqgCzwnUATFrKxDIB2ECIf374xuu2mh1g6JK+KLp1uTDGcy6c7R8LPIaf4IY3W5j3Hxzi5fKyQ1Svv0gmsPLRdb+CLE92f4kBZYmiFGhnwMsKFe9V604jHviyLwNYIPV2bAEF1K8BrO3AN98vzjEDco6FY8gMDbYnAFDbEipz0D49AEfd2k6Zno8u7+vkRfECzlGiVpXq4Lf+GDWWQjpqH98K0BWmQDKPvcqr/LYZACwdW52+EKUM34k1eBW7488FQPkVvGxLvexfdSkQd8Ap07sGBANfQ2GDGnDQY+wo5CpHvrngGRKTXngQ3zEQaJAFksAN8LFf4IcV4hF0KcANFIBxmYcL3AP9qOV8NwEIAwylEVgWcFsHcZWuYwa92JfyWBFrf8yKeH4GvihFxezX5fayvZn0GFjf5vNatdI29ks8FsPzbjWs0DQs/SQA3PQbaJ8NPc+50QXMeSkj/1RRq6Jx640iBqjav+Ff6Odc0LYNmDrnWEs+N4I0/aa+bv7tgvYAZlT3om5Vru11XWq7+9/0p/ZbYosF7QMLjTGOvDih5YKXmTwoXY0Z8FJQvrsQ37fQRRVbHS9Tz3jDje/63mkammGrZa/zRKhthIBZMJaCJRTGhXBUcr77WzsB8J7L6z3o3zGYP3x6IgATYy3YYhjrQfAGnpSzWjVwUb4A9719EBgnfYWw4Uv9JwI85b4KvHrz64ve+gLC+MoFCXGCYCOgFDRWiWxT24A883IZ5NoACDBRoIqTht2AlxuLwXaDABwVyeyHBl54yH5Q0cwmsDqV4gW27yCsdX+hTLbIsQJ/04PHzP4MbSlloG5PlraiYEfNu06t42EHvMAU9UvQvGrlu1D7gTYA7vmoovU5WdLdZgNaoNa+PuXTh+q86oz5NwD+2kUdeAlrhyWd9cRZ3rZrmyFOWS4CBUObmIuHcsDNEGKfSQe6K3i3usnnOhjJBzpaBwIfVFhhUIgBl3yTIfmBWF/1RfUWTmvMhbpt034MN/al/Vt1qs6oXdVtgAl+AuTzSxRboAtUASM3koRCkmN2moD5biBu6gI8qQN1LqVIm203AH2V1QBd6hWEyet6Al7a4+PTfjmmHleVNeeFuh1Q1OPv9gtlBWFjq12p08677fktbFGqBjH7s3KN0i1siRsKXmLXO8qYfb9TteoD/AYFIbH3pz7DvF9PISPGYrBdkTi/29zwVd7t4ndTsA0x0O3N3H23aeqnfbpjf7zZBnixFu40k8fTJ5XWJzNUsC0H5TF0pXjt/Y5nHMWblzP8Rp0VLmDNN379kfWCFyCP+q3V0Jj5vAe84xm0y0sZAq+geyH4ngu4hu9ZZlUwswJYMpeYgb4qYWwJ1C0vTJyjkAmjcgtd4NdltllJKz/QdZ1KuxCEL08FfZUneDBPj97AxYBFWY/KA7CZwiUIKi3LAW8UbcBX4Da2DbHNXIjtgL0QyOKzonCxF2I9NN2xVSht0LEAN6yUUb5YC8cCbr45EfjaqxaAgTYWgf+hY2DMK9Mco20LwRpAZ440xxqrABDz902b6gXaE2jPvhzAe7CR+tUOZk2wXyleOnCUnWEr0GAJdH5j0tShN9gWuqg4fNlAuvCNak6egndTzOroGThTWS4gVA1A1kUCmKgrKpl06sX/Bd7xX/m/s0BFF2Avfsp6+WNaLj7PSNjyal+GNmV2SO11znbB80VANTR1kReaAMAqVvVRPjALJNsG6jKoBZLC2yqVdW4wKhfVmnozcJe2G7TYDIB3fOPmtW9MeR3vDl7qYj+9KcwxyX7wLAGArJCBNxQpnm0ACGRXKK7Q9VtuOkaX3WLVzbmjPh//qGEU7FgMwLaAbX2Nuy9bEh6g06DZgDK/RX4vQAgE+SNK219ap6/4aUPH6n6oc7ABl36ierihr7NiAC/p1LX6u+7PCATBl4CajaqNx4vNwLx1XsRgGmVeuNCy6mEgsz4w+ap8/VEd+b552SKfjvTrxgKuv/GLjeBv/Ub93sj/vdW0xypfFDEql4DVYPBusyLyAZ4oXmCM16sZEdp+iu2gFy4I9XcDz13FblDFGkD9LuBt3qpjg3Z8XxTisSAEsM8F8DNU7ihCQ2mBrlWegBNFS4ya5dE+sxR4xK+6ZXkNnf5lG2DKxGLQq74/6SUHP74DtihO+7vUq0E3BrU6g2KHnRQlxyrQxePV/tQ21O6x/lUCAOfTltwgULwCquoBsP2bHmYmBLx4uAA3lkn3AXiZX20rRSBl3bDXfnojchrt03b8ZwJqvDeHTxsw1QGjNAPZjvi2o0YRaxv2gzquLwB1bE+aB07234CptqNIiNX56x3ndU5dRLpofVH4wlA9gIjHWpQo9eERqy0ADAUKyPm7nzzCaz9c/L7wE1NXQ+tmvXD4uEw9UYIAZK/PgzkqVxX749cntyFqXPnUNt80dGz2a3n8l3ccOO1tCPAEUsHbsFQ+K272y7ECVPbDMahOw1nLDMQB1BfACzCVx/mVZ4PvlCMf1octCUHX64qdX3WR3z4qkKQu1d1BtYKxICyAq1YLRmBtq0PtCWxR3bQpNwnOqxWlzofPgbzcFbzU77pG6bLeKWEBLb9v+sj6+1EX6f33X/qTz72gu/6+7l/aN32EGzz9j/7j6Whqm+tWWfdp+pNv5AEuaR5Uw+MdAPvfKwa29ngFXyDrdJX33HYpXgbi+NYxefgHinxUHQsC9RvoUjfgZYCMNP5Ek/m/VsQCsD+0LlBfK51BOADsWRGA155ufN0O2GWaWeYC4/f65Q1Ur2DI1DMULgNtu9INiAPWLKN6C10gaKULMDaVGzVsNa30k2PUL2WSp5AynAEyym3UHdDqlK1ANW+o7Wp2V7lsL4TZbuBO7Md/QAvEFXsmg2KUs+cfT3rhi3LMAFcUZ9sD/Ji+lvppG+3JMXXfHJuPSccBZOsPd5nYQVPyrGwnBr6s943Bgpa2A1bWz6SMDWlBvpZF4+7nU/5+JR3RMFWnLGzpQO2Y7uhsmw7MBeH5s6iDgaZnIHAxKJ8vhLkAuEBRHrlQc7H1ogsEcwHt83V1oegi6hQyYvIVookDl6qlgqZ5qtbeXaxqD+ndtl7wBTXbAM7Lq4ADEBkQ4qIHMLoZVP0adnp8T/0cU8CQ9cA91gEAm8f8yW/lq7akrgKXFwHm5Qrgyb69/8RRtsqrNPK5DseoXWAbiLtdhrjArPQel1XsKNOq0I9gbLpjYE292gfWjZW82sxNp+ew548bAGVW8Lbuvc4o7e33Ut0tv7VRaZx71ukfqF//npxbhfyfnAA7fZQbPHkC5/SHql73NefTbwOY6aOIAfqt4EkfbZx+Tl/XzUT9Gahug2qo4nm7rbDmjTfsh32mww7c5gG4QAow558t5kUMVLC2GdIoXYEXBYuHHNBm3XN1lTcAfz9FzS9vGLwAV/BFjaLAxtetRWEYS61mewflBBnBwZ4vakzbT44JwI1tsRhIM2Snzh3WsRsKEr8eOyAP1DRPV9OqsBhYD4j35Q3GshVW6KJ8q3QBaOELyFC21JcXFHYwH1T/hVW4jsOqdTxmHx+qe9+/FbwUb9V42+FvTmBPqJ4qUpaZq2ylqjoC4aTFdpDVoN+WedM+D8qTmwbgHWB3G/VQn54cznR+qZO6P+Xd9jx2tWMWvO1w7aD+rypB0DMh6KAaXODLTrzaS0cvWF1eFw4WAhfQrf4d1tNzeFRDPQBvtltBSRnxaKzBrYBXF4VeFEiepNUK8EU4F2UuWuCA2tSFz+i5AJAXCTLogv/aC7kQYb3pBXBBUgB0P01/FHzzOA/gBB4AoQDk/BUzgKz1Lb/a0SlsUcUARdBS8OwHHWsgzhQx3kBD6Uq5Sg2/vMhK0GwIlDHfAK4SLpS9T8DK/gA6ShcoTQh4SR/lPED0K8KzDCBXSK4qGGACS/u7BjuwzQ3HSh/4Dhx7vjpb4mOdhi4zJFQf33rwoB7nTKHnmJj6EtgGkOkPufHi53KT6b44937qGoj2KYTj78s5W/+apzArZvU3f2JU5Qpd+nuX3WcREYBZ9hvwveaTkwy8Cbxb0LoVq7bh+eLxBsAoYZbzJpzfdrO9MMBlBoReO87nJwVez6JADQPaTBWLl8v0sUI4tkJBmullmbcLFP34jw1wVvBWtQq28okzr5c4tgT5PSNC8RH+pYBBPaeCQkF0qnW+5MXLDtkGjBPIsy2rrB/JBRHqqYL09C2gKlD2kb7QfgdCqVXePPuKbSCl6O8saL+dkrWq14IXaJJuTxblqfbkLbmkx3oQfLWN/4ejTTv4o3irzGmLj5njQHE7xAY5mWNaXxbpcVMu517nTSClDvIDVPvfOpcXE/CLgS7p2DweYFRMHfpIjuA4j1vtiO6Eoyq6zLZ9VgKvcN64c16oc+1KdYevLwigqHL8m6//4meFsy4ELkAuqEC0FxpQBs4JPEpWJTkfdXauZwdqrEpRVHiY8RnJ+/L6sEGW/ewXeC/0qKu2o+AkH8vEfqTXRQ3QmFUQdbn7rHy/N9O6doUI2DuFrWoXoFjdG9x8RhJVz4BZoAxweQU4EGa/ArG2YVk8qx0vgvl32gNsAa/h/qj89w5eJ00BGPMBHQKw83xdzWD4+NLEajfswI169bkA3tx0BEFuMFa7alPOE3Hyruq2EA+8tR2rAZADXsX+fTguhfzuUdAe6CPN0+O4kQW+vbG4PwFgnb8oWPojfUHl/TSy33x4Wuq/VgDkwFn9a/p5+zRx+me2ZSaOVK/+ZNNQZSBsAMlshSzHMrBitb2AIk6wupWaDYCxHgAz33nIq8bXAi95ASvlPc9X4N3VbrxgXpYgDyAudFlG0TbOR3kArtJPsy1WQywJPGAG404FZXvBgu0JsxSIpWbjeQau2BUBSlQun078qpcJNsAMLMhT8BAbOpMGmEhbPVumiRluwEnbYkkkrWq321nP67ZMHcsAWlUsryYXvsR9rRebAdWLn1tQExM8qKdtBi/1UYeOHwul7TYIVQfgdJrq2eJpuxXt3KSOsWt0nA6+8eW8+d8slN/gFWw9QKcYAJNm9axyfvNP65T34JpnItCJ1RF5/ZeOunbOdlA6uJWHOjOqwuqVRzhdDChYq9uBK52fiyQdn4uIi0R5BGI/HnJxCC7vy+6wtb8r+KJ8AJZHslWH9++LH9DmYvYsBkNm4DYXNeAtQAOLqK0uvwOsYLmmsx+XHbWL6rXaVRuqdntDyFzaXcUV+IXvsz7fGPAqj24cd3yD4o7/RON1YAFSx4e3C1x3xYqqBrLarm1P8pO9nWVD9e7tt1+f33798WzwvurFESDcbU8sazDtycAV+Aa8wA9luoERKALHCfv2HL8H5tS+Pc45jI3C+c+NrvX1N2G9aVsMqKlL56Dgpc9wntd+gF1gxa04Txec+wDU/jU3Y5WLbysbatsmcHOjp596u+rewKsbup62gGIB3Cc5+ve+3DwMpDWvlvW2IPDNAFuUbWAc24C/eWc9QGagDdgWsDP7wbMg9jyrst2WBeQq30K3SrfpgW6mlnl6mWBq1UuMAnbMzAeB19tmFsQsHws+gBcYxp6gTMKJwMC2qukNNAPWwpgYa8JABSoDrRWobCPdaYBMIYNuu+dL/c6HStX2WBfxSAtT+6XabqgK0Kyfyxqx4mVZ+/Ary5On+QtU2rDtZ9ppWAq4zDQwXIkdVJfS+fNKbhTYDKz7dWGnqcxA13Wq/Sj+qlte42a5sQcn2U/Pn869rQY+gs6jFQrWj2iyA6oC+kjXjmoVoYuBiwV42rfVRcA6Fw7lSaudkDeCBM9Rz/ztOHnIW7ARB9hRvLt6DnR3uEUZFWAe8JkBHYOElwFUV+s1NAWpP4v/kMeP+UCK/Pi7ATaP8v7fMtVrCAJCoCdQAEEf90CEOjku9vcsCMZiUH5AiUqlLgCs/AzOcAFzIyvEPaimOly3yhjAWu+HdVqH7QXtm3b8eH18K3D7sZjnAd7jk16dfn4yZG0BfFC8fwrIeWLwdDO1wRaCjmePA+D9mFDg7GcPhXrjAB24A2LVORDnRsr5I3DO+tv5PAqefsGCWSQCJ8fqD/oQa72gvJUavec8Ko2w9Vv6I7+L6kFEAOKWAaYE1pM2ape+qZDBsz0Pypf+H7WraWHaX9c9sKY2BJooWIFW68CX33hXslgKmfPrQcMNyFG1AJW8fLXsIAXsb0FokM0fW58pZcDX9avugHgBL37v2AmAFrCibqtw38FX+U6U5+QI9RfwMmAHeBlYY65wfF4pZdWxghZ4EJIGMAM0q8SBLLZBgduYf+L95iBLQcCsKm59hXO+oyDFyoCaAqC1x6uY+baEI9kRhixTy1QXcNyUsfbxblkgBeZWmtM+9mUQA1RACshRtMrrqWhaBrQdBAOS20CbypBun9g+supXTP6PNoO/o4HaVZmDfg/O2anWiVHs+kiOILrBlw5Kx1YsQHYAzfN6ASYdeMBbxZvXR5U+FxHQLXiZnVAlwYWBmqZcLzIuJsp5Chox+xTIgS8fuwG6gDaeH+UKMpQWIWoNVWd/V6Bq3auaDQwL1qgr0hqwBrKM3xhIsl9bBtpHYAsM9VhP0MDby6t8SynWKHLgCqiy/3dgsu1w7y+mUQblWuVMXIVrxWvgqm7FAbHaQjvcVhRozsfWHtsMtAsA0s54t1Wba/zAjWmeEAxiIKjzGU+ccwncBrYcs+rr8WTeMcem/NzsrHJ3RUu9Bu14x4UucQPnlxkjzK/Oq8aNc0yc7/5mmV6o9AFqPHYdP78/QBUM7+Sx3mlK1oOgGA8XlUtA8QLewNhpPs8aS0ANfwgWFUBX9dzL1/WnS1G67MOQBbSAGItB08G0X9ZZrv2A2gWKnh4m8DJdjHxMyUw6yhefGOshdsKlFfH8XZA8XvJRz8FBUPUMh/dWQxQv337AF6asgmHJixQzvQyoCpjAlwB0G4Czg7YHAhoIYkbEGUoZ75igeoC2YQGIBYoZYFuhC6ipA9uCuEDzo71gRlzw4pV2mXx4w0w1I60Ba8Bl5Q97FoPhW+ULiAEv/2isj/BoTq+nlw10o3CbN1aDp5kNeNf9G/bsV7BkMK2A9+CY6y2A97iqN2+1AU4ds87PCSBVbCuBtqjO+rvXOpfAF8WLAsYP9jlDLWuQ79O1LAZ/LHo+uYfyBaaGsUBYhdq4gDUw2S5QAtoqXmK2Nd7Ay0WrTr+XR4n0Ayh7+u7tMvVMYNoe03NhZmAsFz0XtS96g/e9aipUgQfLr98fHbNO24gDSEFHF30gz/6yHgALeuQzNFjOdK/nV9Rr8hUYhQb7qtVAGssv2vd3qdNYCVGrwNT+LvUrAFrSXgXqH9+fpGaf/vDdCQ/M4fkKYC+CpAGsOCo39gGwXcHXm9O9yrybb6tjoe2016/lzk2u5w3wonw7KFflWphnHZAmkM6N6ZkyWqbcroQBMGlqg7ZF/VI/ZZPO+e6+besIooA3ajfxs9roDw2p3/GxIf8/nvoec74DXfUp3QwtDlC7o4KZf13vu/mIgbD7J9AVfB91s39UfXeC7L0CMcDtHN56vE5TOuDFp3W4PNJH2Y/f7gXkW8CrbXe2HqKCKZuBtXi/+L7+7sMh/q8hqrR+A+Iw6QEy6rbAjSr1tDJ5uLUagGtVbsHbdYMUmBq4gBIlSz0Be8AKfFG+UbqZVkZaVFrjwBflO4pYsT9BqcGswtUvQwicfIqSQau8PSbV62ldGciy6gV+gljfJjOUBUX+mLJANGSlbvm+Lx9ZB7yesoW6Vb7dHkDtAt8Br7bXRvBfCKle2o5CZV5ulHGBHnXtlzQopzo22GofqFl7tYptHajN54DXdeo8CKr9iyK2Xwi4fL7zUuc5ilfQpazPL7MeBF7+fZfBEQLA9QsV2A4K/PsvChRQFVZRpTsoq4wL2nfxdGxUBB+b8VxfwIxS1MWQD5HvahkoVy13f8AhqlIXj6BUwBUuvuAF3ii3/eItcIkJlI1tkfWCN0o5Fyz7epWafdKsAn/nVjAwEClvtSXgAUcpVyAROAt8o2qJAS2QJwBbB9YBsOBD+61QVT4x6hZoJf1Fx4J90FDAV13zCN28ez35uIyBBwD16F+liToFgh8Vr4Gr4wr8BMA5T7TP51jlWkfrbdxzX+g2X+IB//jITXvWcQXmgW3L9vezH61z0HZU9TK41+N91e/jm5X6JJ/Z3OAr8Nr7Vb/y4Bs3fvW9Wgy1FfL3U+rPyl/rAfX6INg+Am+BF+uCwKu9d4IlAN4Vb3zcgtfq1XAVaAVdwp3+gimxwC1bIHmArEDtWRAAu4NxhbBmPHjWQz+0rrfTzlG0gjKeLzbENtCWN9cALqGArKpdoVsYN2ZblG2gS9nd492BC5gJ2Z7BoKpdK0bbDYF0YKJ6BRZAZD9XgAW+nj+rtA3IqFoFAEs+Y+Wq0gAAIABJREFUZk7wUsNqT3QbsOZ1XatZxQdBly+J+Zu/A098V6vZUZuxDQJg+8OAWQH44cMW7AXvNh/YVkbgW1/ZFsaULXj97WPOCxC10sdu4bzp2GVBWPEKuihdWw3ar8Gr8wVsfV617aA69A8UPJ4FvPF6o4AB7q5OA1pguIFXndzf5gXK6ujOC1RH7RbAKIqOOlfxZtuet3USd5l6CtkMrKGid2iynYvXfqQucupsfgAYMKJKA2PSyMOF3bQuA2TAzVfGXuabCAx42eMFsCqTx2SghKJ9NMTZH/USJwh6A19iBsVeBdWEB0P4hwbDvgPigWtnJdSrBdTdBqywEGgvx8tfL/FfYIBozfeqfC8vzwZu4di4UOz3GVgHzNgeOX7O6X7D2o9FaQt8W8+uYvUEgbJVYFuX/yxet6/AJW9+Q9XhG4TAy3l3yBNMngrUFmwH2ikQo3QLXceAl/6gwIBlB92IvSzrKgNrUbABMDYYFoOCwIudBoCBLkoX8N7LcjCEldaBNKBbEANVFOmV1O7Nhf6yR/8kXAC7HqyGLQ/ATT14wH7VWHFV9BUK2DbDfPVMqtmfnlT9/ut52wuCreyFTeUWjlKpm40gmFrZLmmFcgbMUKgJACMfQ8dyyDS1wHagqrpiKQBi8sTzjWKOLXGmNrA/BuQCXWA6VsPYDUAM6BGsDgeCTaPcDu3JC3jxYAXdznY40fdz/b1fqVLPbLDfKrADWMCnNgC/fKgcqyDp7JN9tH0epFMbA9nYFgF1lLDVMMqZ/SsEnsB2/FqdN85B2k/81TcRbj68Tl1Qkz+QVjmdv852oI36VgNAA55SoFahAqI/v4cHF9CiQrnwffEr5rGsb7A5nc5OHR+C66ZD+5FPcOu+Jt9Wpy6Qj3YFAC4syUfdgKIA9DcmpMpRSqTX/2WZcgVvQRLIBDCkpb6p076uoPvCxa0pXkwbUwC+POrytz18MYw6DVTZDMAaUGOFRPnGfgBoqFT+iJL01cPFRghUdzVcyLLtu1TxD0OZ5UwVY3+0vU8CHlwD9LRLUObV5peXDKS9vGBPvB/oqvotILvumOMWxO0NA1ng9wG2gHEFZ8uTxv66TtzlwreQbR2tZ10nrfn2cvr9ZEHYT9b+a9HYXuFGyg1Y/eEZT5d+4TjgLXQLV2BcxVsQA062A93kGwUMeA1d1CpWQwbZMvVL3iygtMcb+PLmGd9bwGK41p9YNtxenaisvGDBs1YBc3W3t9cM4AzYZRZE5/pmxoO/vau6D4IuU8KsfpmSJgV8gRJW4MLv7APD0vmSvxAGuNuy1W3820w/A75RsxlYqxoeC2GDc2CbPH/cRjsyRQu47dDNq7lRtnkk32c+FLLEneXQtMKYGFD6Q+uoZ1kM+5fJAkXbGIW66qpKBZbADRhTL4Nr1Ic6zltsUt2qs3YDCjgQLoyzbsuBegTWQFfLQFeqlRvR0TfCF0MX9e63/HRzArCFtGGrMgywkeZ2Ad5aDIGtHuvxvgzSwI4LnoDSqiIFunRm+2Qsq3NbNQJA3sPHVtBybYh+4Aa7IaBPGeBX+BbaK2R5bKeebgOYUaukxYu2CuJiVChcC9vkBYB5hF3LW+Wh2FwWgANeKaZHTfN6PGid/zTLvN3Mh40SA6p9/I8yazpKWJD4LvCqzg0WWAgzP5c4Pi72gtTwYimwDngTAmjA+iSw5ngCfc4J67kBsF1g1LrTULKGb2YzsAzYAGLB23VDcKwPL496bb4dggFv8xADyuYrbAverjd/861x627aCuJCeI2xQ3ghJLNA9FtLIHDjsf+rZT4VGbUrCOvmbs9XN25/YElq12+t6aWce/67T/020I3KreXQqWP3sgHuBEavM8imJzbeVOORP4p1FK/tCCwGebsCLTF/WInivb06CnhRw1K9qGWsArzgKtz3cYBrwDufIF2FK+Ba5aJ0GUwDwKSNzVCF6nWlnf0nAAbCeYNNKtZKNuAFvijZ9yFWRJUteQLepNcHZnvBG8ULXHdlucKUZWDlNCCodUJB23QDsqBUbFBJ4frfHQRLq18NillFuw7qElC1bIU6ZdjuOgXvrU5ty/cbqKfWQr63GxU8wN3UsNTu2BrUYZuF+v1KNceCTSLvWuGr2pTzlJsZeVm/0DmKAkb1xvaw4jUgsRUE20AvcQEIbIEub5gUknTWeGgCkzxiAEx5K9t6xR60Y/Atj3/57oAGTHhcFOQYRAPw7N/AdHpUNqAtNNlW8K5wZZmRayu2AU8BRNzyLLt+5W96Hq25mKXwUKWC1wtA9R9KLuC18pWyom2CJgqX/3OrwiXmWKxspXCfpZh//Mp2XoZAkQJXICngKs1AdppUqrcHsFgHyct6gn1fYKN8nsOLBWGvGJtAanMCAM5xB9KAr/CtIi3oVjgGnjkWfG5AuQbKJI/q1bZCkpibdetcy3R5zUsda3qBuubp9mzT/rzv2F8df6DfeIqYYv+eWA8KwNeKV304toP+j06AfdL3PZ40V5r44QHoKga+6s/0XT7Q5I/nyHcFskCvA21+XRhAA14FXg/upyNjNSivgHon4N5eAdrMaEDxAt0EDbLJOvDfyA98PcC22AsdnCuEY1sEwlbKUskHQTaql+lm8YAvBeC+lLF9PAdFu0CXZQDbNC+P6j0XDLIeNcvAXf7AE9+YFzDwjgFzVHBmOOxqt7BtDHTzSm5VL1AFwtgPeL1aB0QDXh79DTHWASTbFfejNoUxr9ji45K/38k1UFGyAt0+TYz9oWbVDsWAjXy7rfF+hsU6XS1KN8C1n0x5haY7TaD1vqb9AJVZDYQjwKt/Fv76iwb9dL7OecmC7cpLzEAbwV800zZeNQbEnwq1xivoCtrClzz+LgOqApWrzk4nZtAMwLI9A3QMkqnDShWQhiLh8Y43nzLAxbdO5aFtyjoAdl7lIQac3X9vAk3fARpoBzyBbZebZwVwlw0DP1YDFQXBDaWJ4n14PFPamcCi/2571gVszzdwxUZYwQt0DW3bCyjewPeJt9AUXl/1B5cKAP2Fv2d32k32JQDX3yWO+t0BDIzzcR3VK/vg1R4uClYDZ4vK7fFWAT9/sBoKNeIVvICP81AAsp1lpwN8LZPWPIGibmIq09A6m/djvNbZ5YJ0Lbvu4/FBfr2O8V77vjNUBdbuU+2ifxq8BrC2+YbKE4aeWLgRC7rP/AOz/pfuif+m0/q9wMsfhGIjRQXHWug/pfBaMMABvHi9eL4MLNN/CYXulV6NZ90er8F7Kg84A2rA9ubym9TxNwGbgbb51wlBOXYCypdBtr7Zxjr2Bdsbkod8gJe3QgHvO8WL6kX9Co7EANjrqFgCI+cDXOKPZSlXjxeVy3HXaqjqDXwD5c5eALKr0gXGthgUA90oXkAbCHu7vwYmkCnNfidABEgTrHj1mH8sJXik4Lj+sJRlFTGxH90FLNsGWo9fm7oYoPPcWqUX2juUAfKufm1fbGp3n4K2wrbWQ75fobJqG22mHcSA91jxN6wGHftngfezPhR/yrk/jw1hOANatflC30zmozqXKkNM+NSvOQE1g286NrADuMAKJWv4oWyxIpgJ4TAqWWn1aPGK+2F1ygTkWBhaBqiqP4pXnd8Xxe7fev/sjzwKH9uUuvZ2Fq5rDIBo88e0PqJ7m2DLSH9gwMWsf8Hlv9r4RsKDLljZDE9PAq/+PSI+ry5oKVpmJgBez3jYlK4ACUQ9txfwat9+zRf4Yl+gfgVhVLCWsRs82KZ2FrhWt6N67dlSH+sKHA/Af9HLEM/2VLlRZJ+eu6tl4E+a4cvsAR8bxxMVuwKX5RV6LJMfaCYItpQbr5e0Tv8iryH5AdjUWejmnPbcJs4+/gjxtqVlt30Jvn7NWPtZ1TXbt8A0NHxgbhLKx1OJn0z0qjGvOFv1+psYjDHwajb9D6GgQN+Wiq0V5otEF4Wf3HiaQ+0KvgaxFDGfjrTlJujWgrDXqydBe7lMIVPw/F2sBoVOJ/MXyKx4d/ACX8Kl/jLoWqo5y4LwgNngFYz5Yhnq1vAFwAoFbaG7KV/5voYqIB0IV+0SG8CAGDUr2yEvTUh9CRS7us3UsaRhKwDlKF0sDQbSADChCvdE4DGAFZPGciHFZyUNPQEXFRr1GqAWYoXirnwDVepI2YBvg5/qAap858FzaQ3b5N3qGgCzjw6o9V8usCxiH6hNo2xtMzAVTYDO68c7rKOko6a340Kdz/FyLrjZYDfkCWGffkd+g1cARgkfBsB8SGfzeLmgGLCyXSBAAjnAC/z6UgPrBTJxA+kFb5cL3RWWpFV1pix1F87Zp0GvfRcuWzyP1L05kG+FbPORxnL30+Wme10Kt+CNXcA8X2CDxxul+yyFmm8zxCLYlS2QY98FHpBH7UYNYyG4nKekqazg+wp8x274rvbVTkDlAlpbDRyPApbHD7Wl1oNhSh6DVzaCIMm2lIlP/F314AXnfFSt7m+tAbjaDo0Lw0KP399pPAkIsE0vSOOJL6p48m8gHIX8sd6uF+RdX8utywa76qoyZhtpa3qX93IBb2wH3cj1FOYnMfqWREH93/11Y4SD8iAkBNn4r1KvU84vDkn9xg+W8tXT2wpe4NtZDp52JsXM1LNMQcv8XcBLIJ9fnthgGwUcW0FgFXh5caIwXmPbDdrmQTWU7oC3sCUGpIQrBt6UB0A2rf9YYR8YgE9eQ3SDb6yFqOD4vfm/t9TrskBX+Q1VgzXgNXCl+gxcATFfN9tVYUHlv4MHvgNTAFlIflwGlk1rTD2ElskgWVQs+Ve1m/XU0bqIATB/tsmX2VC0e2BddQjkO/zTvm1/AnTakmPsoBrH3RsR8GU/bSs3c9YzuFargX/vyCCbZjVkkIrOzIsUVZkBbtRoIMnrlOpc05mdtoF5zYc6kJpYgNq6SCtYWe6+Cmegj5fHQMqrPE1AglJ9btB6yxekrK/QLajsWw6A9zSA2/xR1lysQOxZ4LQPLbvhyV4vap/2RqEbrMANQFphBtaks45iZn6vJ/grj73fUWH+FoPyFKYdRAO835XuOoH5AJy6XK/q8zcXdBzYCyjc2BOUCXSznpuNz4nVLjcH1CbqFuXLbIfMQFhVJuAqWDeIoYA3G0bn3vtNGzlXtT/sPav8dgMbWLf+1ku/8vK2PZZHtxM3kHcNVbukbe0bEHd92+ay8oHpz8xDV9/E4mI6WoALgPXEpT7GIG9nRthusMJFDatPKhS4XtbMh/WbvB5sE3jjC0uBCqie3TDTzG5lofnFC8CrtEA61kFgK5DaWgDKqOA/grf5gLBvCgy4ebAtA3QFb0Ba2wFVK4jKPlj/rw3VetBrwCt0C1PSWCbOCxWo2cC3L1gU0gCGaWPAlthvxgk8R1o/EmD8UZp5pAc+gGcNpBnAzjvgBXizTmx12e1e39XvCrUC0R+5mXx/tp00gNvYNgN+sdrNG2f+xgJqVGnkob7UmXXSuJlktkYsFdpYW6Xn4kwvkfi7FRwPx6lynuGAzYC/yzlVemc22ONdwYsCCATx0YAwFoFUgR7RMvgmFTDA3CaqbxYFZaNgA1182t0u8ECaH887lUv7UP3sr+ANdAUgXeApuyvfR4HE+QQ1v0QgCP45cAPXFbz88zBQonzLAA6miJHux/sB6MsrA2goZqALfCkTRQs4a5VgLdh2AEwKv/3+avhSv0GvOFO9iBOwGZg98Zs/bBMQUyeWAuUyYBbl7HZxw+E420adA98kuFEorFbFtl/l9XkkL+VUR7YRK03qt3AsvADfn6V18JHz5Dbqhsi3K3oec44534FrAdr6qN91+EbEDU95FwtjzV/grmmUb3rbuoEWi2ECabbA1vnoDBhrjrotLvr1BAOXZQHW1oL6M5ZDvycCdD3INjBmvfYC8RoCTuAZyOIVo3wJ/Sdj59d61GvshGteHwbYSif2NtkKVd7M57XdwKwI4Dsx+ZrHy7IXCmFUM9sI/tsgYg+UMd8W+GbebaEbu+GPQAaQeL1RwFG6WAyUOxFECl28TUNXMYNaQNbwGjXLetUfMbBsHPWYwS/+IRjweUaCVTOP+wKYX+eVql1gvtbBCwvM183HbABkVG73UeBukJ52BabJb0ACSfY32z1AZ28a4KJgP9orKG2OdSwVHduZvnvBa8MGrI6l3+Rl3YE05e/UMo7XVgMvTuTRbhTHwNCgU6fE7/LjmjopcHX6BtxAOtAFzAxmZMYC6hJwcdHwenAuJMDAxRt1zeBIlG+mWqFOrFK4SCmr7aisB138zGK4Z3kFqNYNOgClPFG0wDLgB4oZ9Aow2J4P3zAgA3SZwiVFqMf7V72qC1A3K0Ewxo99kW/7/fvePtrOP1QYiton+/2hL4UxCAZYgBjHavAN9AtAZib8+CEbYJR2FWtuDuMhG5io3oAX6PkliQFvy/qtuJnvSxsCbqyC8ckVk87xbOdmILuCluV13fCr6kUh6vdCjXc6HHVxXnOu9TuxrjreAXeULFAmn7+dQDtYt3LelW76RfoedbDeeN3WZeK8cYdvTLifQV3d+FG8Urrtz8SZboYaVp+bsQm/9EPfBryGLwDeAwNshTAgBoB8e8GwRMni9xLwfwGy5+YKunoDjRDw7tv88RyVc/pMVwt8mcOb6WP+mLlUq1+6kCrO3F/BmjnBWBYD3v5LxTmzHrAgbCMMaCmvj95cCrpXivnQTgbRMljWmQoGMEpXQGW5qphloOvtWgY8hvCkMy0NtftNUCIGwAyKFWiA7vMvfxO0NGVL6jD2ww7ePd98V1f5edT3B29UJwNxhrDA2nm4K8ANVupVOf+tu4DnbyUAb0Gw9QPeQteAnW1rGukehDN0KVtVmy+0fdWgWW5A8bo3X1dvrbHslzhUlhsFsy420A5wPSCodgFc5v5y7q16dU43j5cOSqeNouBiGSWqznh7e74pBBRDLQJiIJhAB6YjJ6BwueCohw+V+wKYAZFMjkf5BqwFhd9SUp08emf6FuUT8vcz3VeU6wrgwIBHX8pSJi84+G00zzYAPqkLcBV43wVfv6wgyAHFwrSeLf7pD22zNwvcBmS//ibQGowBHm+j8a2CKDy8W7YLzlbSgXBuENQnwBumArugZugaZlGo1Nu28J0HbJf1S2RVuwUv67YiBEMDtsepOnv+Mhc2sCtoC7iu77AjX9RmBq04bs5Zbj45jjnXVp3k38FLPQR/HU03C9oEeP170VbO0+TpPnclu0N33Zb+A7SBbtr2+Kg3CB8ImgmhG7tfd1cfZoCX+ggtl/8HBMKo3wAWCPsDTVW8gNjhveUAgAEugL3WH10yq4GXL3bvNy9DFMD8FTzTzfIvFXlbzuA2eKmDucCBOcsE4ItCNVwFWdZRvv5mrwbueLGDwTu2o3KjbGUVyNsFmkCa8kCX7wQA3SvBknwBb2LUr0Er6MZqaAy4YzmssAmIA1+gW8Ub6GI7MPi2q13+0PLnn/8iMOkFBf1dTqG5wi/Ak9/KgNYarGIFabxYlhVWxVuwGp4oYubOAj0F8toqMETz8kVVL/tLUJ0G8A5o16Xy9WuJC2AUL+ci6nZsFsHZtotiBhbPpY4ZNDRkV+BqmQ/m8ObaqdW/YpXhdWHga4+30AW86agCFI/7CrYW5rGswN1hm4sp4MRmCHSjigNltsWyQIUpbYBeNVswUGe+vTrKUhd57YLur6Bfy3BR+4IeyGyeqC548hXIhQXrqC780m1wi8fzATxx8gJUQKggNYzCjSrOMutYDYTvUrCA0jCfx3vSULbbNkNakKcc/vUC5EAz0OWTkoD3XbsBMTcABWDLvqqAfQwo4VH8gSjgJwiGo0xzLlCcgeIaV60WxKj2nI8d3H6Rg/Ok89d90cbki8r/CHDWaQe/iV8FXpRu91W4ruttWwFbeHa9sb90hqKVZ0uehkK3scuTD2FBvolZZlyDfsuX8+zxCrKJZx0VXLtBwOU7C0CTf27xn2SO6s2fYmabYWpbAqgGtP2EZEH7Lh7rIQpYEBZkWbYSBsBYGXzrQXDFU/Y2WwoC7kDY/2KhFzQMXKCrvKhdA9ozFwBs1C0wRSVHKe8+b8AbWwHg7JaDFJ+AweckAW69XpQuHwfnhYJaC4CssM3Hc3bIkc72AtHzeQ1YgRHIDUQLVL/6ayiinAvPxLYZtA3guZzBm23dB/tpW0gjRIHnRhEIT306vgK1yhbgFsLEGUALeDkP5PO+tbzbDIGt7QZDPi+f9EnDU/x0s7LipYMWunsn1yOcYRQg+tVMwdEglirNBRcFybLfJJPKtdXA7ACltQzAzPcWVoUctcvFa7CSX/Xjh2YAJ6qWepqny73gG5O+BivRBRBRpgucBlKU75thLU8aYGHdA1xqD3DdICxgMvjlwbQNvI9vv/JR8u/PmpHwHHtCsEQtB4CFKmUFXgXa5HZNnDbGWmD/a5uBdPxijiHlPBuCfFpHbdvqoC5ga7hiaby47RxLzhW/JTdUHd+Egm+Hbx71M1UtarXT1lpPb4S+4Um9MsBW6FJvwZk02SrcBLGXeOKZ7R/jlml72j76I8v00aY1LliZeta0lm/sPNoObA3mwncA3O9Q1+Pt4Jrhy9OeZzcAVFQu1gGer9YF6vw7MdPNxnYAwoYzMxy0jML1B3GialkHmg5YBw7aRj6Vw47gZSVCwevvQTC1DKU7MLbqxYrA1wW82sa3fIEs4L1WqIL2N30ZdJMfbPtg7IVaFHyI573yFUQEbEC6TidjPq+/4ytAGTp63D4RcAlnUnXkL3xTFpAFuh9jIJo0YDgvNygNdYgaBKaANYNdO0xZp5wBqhjokdfwHcVbQH/V/74VvE3rOnV8bFOmymXq3ApZK3vdFJgu9kVzdbFYULpAtx5wP43ZG43r13nxH4zqIzp9gsjbg/ptTk7eWw0G8KiHraMbatgFgW0vurxFFHhaiWJBoGj1KLe92imQMrq8KlXKF8RVTvt2qd1RaCtUu08ufPIWjGselr0+cb+VgOLrMnXX72S5oUBp3HYREzqIVgATb0Hbf/8tgGO2gr9C5o/WCILYCYISHrJVqgD5+z+/G76AsnZC90Nchb0tL4BOW2KHsMzxGsrsFxWswAd8gC82x3c+yCPIN+/2NOCZDgX0KGCrXJ0fWwHvFbfPoayGWjX+PfTk0vOPdVDwFuCAr2mA+eOgGqAkTwFZcDZ9638LVElrfs/fFTzzltufQ7l1Ug7oxv/VDX6g61jLD3fqV7z6jvqVui1sPTvC33PQkxzbta3q905/mWXrQenM4rnBehCUrwAvIDVkAW2gi/KNVZG35K7xgQVl8l/ZwojdAFSBLgoXMMdyEFANX4A68LYNgWpVOZSwoAt4+Rv5G61f20qYj6kLvOdSuLxOzL9SnAmsTDW7EKCjegEzoXbE7gcDXKDkR24eu1kGtANbw2VAhkKOSkYVfoAuypQw6hg4A8So0MT+6yLVy6M7UF23A00+qL5C06B2fqllAdEvV1jZ8uWzvLq85mdfXf8Ydw5uFe47ywG1qzbxksRX3lSbsCpgym1+uJ8W4o83je1r0N+7pyPSCQk38sfysRzFqANAbF8XVcmjJZ0cfzYqExACXLxfBsY6dcdeMH6atuXVYDxXyqC6kp+vdxWmKOKAb+wLK7MotHyxSu0TtMmzhl78KUvbtF1tsQ8quNqTZZ8KDJwBW+AWAGMrAJSAhjp2SJEPkApiAi3lgGpgTT6to3yVhqXAVDLm51qZ6rj4fzRsAIK9WA3c/f7b69s/f//uv+thmXLsYwsC5iuQVuANNNQs7WmoCt7yuz3AOnXwW/DbWPXOueX8GNCuJ8dvAA98NzgavOyreRKjdrff3QDd+0D/aSP1BaKtr+AtXAvMdb3Lha3XGaSbFz8+TlUrSIn7AZ0nIDpiIenxdoFtg4GrvrzF80U+A3eUMH0/fwIguAqihi9/EDCKN+CVJ6w0VC8eLzGwBbr86Wv+0DXxpaDq7QB2IIs/bNgaxni8QHeAbUWLqg14+08WmQMMlAPxfNUMlZt5u3mpYhSx6gC89oYFX8NUsT+6wwAc8AW8BwCpdAF5Dzt0C9B8BD2KzY/hA14eo6twE3d9vGDB0L6vrIhzK2FBWCD1a79AWmkBH4/rBCDLCwiBcXzdQJJl/xGlwHqEEh7Ib/tnXQAH6mwD1vkXZeqijvc+c2EOhFsH5VhO3bvqtZ+tYzlSG1G6BS+DbkB3V7yBqq2HgS43Ks7ZGoB3Af3pDogq3KnzsnwraN3RCdUh98EKQe/do94oCA1SGLxAWIHRY39sW3WgfBk5ziAb6gjABYCeD6r8eKIs9y21QDSwBoJYFc6rPMSejUDdguiqggvdQph/pXVe1cEXrfxZSpZ5ZFcALo35dwWsDdIKqYIKoKEYieNt8iiPutyDB94AH3UKcp6LC3QVsBq+G6Yo0AfZES9v//z11dPJfrMNkPSqVYDb+bbE/tTjKNu2yarWgN+h3Ha2/ayzzHlZzw3HGHjRTsCe/RHH1y14EydvgMr3fP1PzotS9SCZbQTsiQTgSd3EKR+boOsfY/KQ1vSWJX5w/5j9L2q39fqflBfw+gNNWu/22mab2p0+fTuw9SAc5VlX8PQzPF5bCZrJoz+99NfLDN8VuoHvNRBWsNJFvQJWAKxZCFeXgjFp+sufa4KWCcA4aVgLShvw+l8sULUK9X+tdgfSAS9qOV8yQ+kCX38wXUCNMp4parIsUL8J8nDPk9dvsEn18l2Gbv+odKtYARHLABSLIgARTAALYB3lCqz6LxWbNeFv1QaigNd2AOBVMCQN2EAoyjL2AfvqH2R6Xqxg2u8vePqaX9aIEk7bCtrEQNXBsA3QO/AXIK9w7s0Ci4TyrAeUzMu1whc4q1K/CZqo3S98l6GKF5BOHo7jz8DrelC7yucZIAPfT0C3AfgC3ioIe2LqmFUOdOgAGPDGMigA/S8GQBEAOwa88XRRmxlwy3Q0KzPlM3TZn/LhHUfZAQvqDlzz6AsouEBdBiEUAAAgAElEQVQDR6taQaVwaQxkqAOgkx9FzTp1s+1VXw4DuPiz//r3397+7b//ePvnv3338u//fHn3WA68CkSW0zaUJf7uDLaprn7GEcXrN8+ArvK4Hdr3WscPzYTwlDWAbFtg30fzvb5mWlr373q0/7aBfE1jmfTm7bYCOG3OMfdG09eI82KFyvuNOJ4AAmpiyjnWOfwziwAl2m8kBOz9LQp2ygWohSAgLVSbVuA2/kO6YF4gr/WRRj/EZni6l3+rvuT+orT22UKXfAXvGnv7ANeWQ+HLrIaxG/J9asFSH9TZlS4qeMK17AcFAFyA2jbgmw6yDy4FQGwD5u16xoOgbAAbxlgSo3axJur91sfdYqyKUcco5FG6sReidIEoINpAjV2hNNZtJwjm/sSkAO3PSm5KN1PQKA+AGwemsRsKUz+KC4yNC+hAN3C2hyxIAysgZJsCrxM4C2yeVrWoS2CXebNYDSjT+MJRnoVkoZoXGVJmV8fk3YBrtSuAWgF/BG9uBFXAlKniJabNValVpbTnWMr2jOlj2l7won4NX8W2XrjRDFApQz2cizVuOjH1fypUG8deyGOaOzuwRRUMgElzp9fFl4uVR1EuNC46OnliLsh9CljtBmCqdCwDBZQp/zAAiEmrIu6FT/0N1JeLfOA7EEZ17dsCgEKKevZtOiZUs9KYkUAAusD3f/zHP9/+1//7H34Jgu0A7H/8x7+9/Srv9ldZAh4gE0xJ7yAW+azm1e58YEf12lfNTIbCcAUj/m7bFkgGciw7HcCPWvRjPFBcoMs+Ca2bclvZSbfHSz1aNzylcl3m3dtrApqg+ofZFcv5tjq2rcRvy01s/x5Df3/POhllWxj2b9ythgecbFvBW5j2WLu+wpXl9rX2zbUe0ni6elJw/xzAkt6+ynL7c2O2bfXSrwvfsdxiN2QOb1Vw/NxYCyjcBNkNAudtwTvp8WwFXKlkrIW8vYbSZV0fh+JPL+3fRg1fyvvl3yc60OZBtbEbMpgWhes8ypfZCChYBtYEVlQytoLACzg9qKd1ppUVphf+qLrUscqgkKNyA9rCFpDyl/CAGtjyt/DNx3pAGwUcFRw/N+ClzB4ATtUfoAGO+et54JYQWAaOsRp41Ccvc2T35aTVBkj6ql6pG9ug/u2Zbg4HgfCgQa0TLTuvQEebW1f2LRtEx0x73D6p3YAX5RuboOCknI9JMaoV6H4VdDf1q2WOF6AW4D0fqSMgpg2pW7Ma3IHVyemQhHbQdx1/tpPX3trAzvaBHxMFY8CLatLFZtUr1RroEQO9wNXQHYhmitEoW1/07+Fa6BJTruBpuv1i7SfeMYAJlAFToBPwrsudFUBe4Mt83MxSAMb8i8P9228C5P/zP//d4P3nv/0qOP9qOEfpavaCylCWLxHxCjX1A0D/V5qsCZRtLQrSaTfrgBebgn03znLy2BNGqSu/p5tJRReyBvPAlf2x3rDCl+Xu09tldQBZlG2mlwXIDJhtdXp/e31N51wVdvSHFZA8dfCbfLR9aFvOt34PebV72BVv6yRuWOtvWuOCsn0SYKcv0i8iBNp/nWdmT7Q/06dZbhnykGZFqxjYAtn6vJ3RUChjQaByV2UbnxcI4/HGergBwgCWwTIPsmmbXrDwMiDGCxZoPWiGwkURz8yGxKSxPZD0P09cCLaoXKArYPtjN9gMgiwzGaxqq1i1fou6ts+LtzvwZcaDQZ1ZEAEqHi/bY0nwunEAixXBozaKDSW7wxJQAamAKun/GXgLq37drINqLRvlOdaAvNhCq3EgCYQBGiF+bZajVllGgVMm8CZdNyAB8iC7IJ9uZB8FNmCkTFRybwI5JuAa22Rv8+5v0x7bBYKsB9cU2+dV+9xGbWd/BfB78OamdGrIsx+9QNHO2I7ZztoO7Mc4lCzKVJ2XdE/fEYTxRv3Sw6Z4R6UAYbbpguciZJm5kihEHvsLX1+4unj93v9csFFRUcsAiLJWydo/y0kLbGtfAGDga2CpTC78AKzLwITlrMfj9eAYoBRw/cqvYEqbY0P8aiD/9vuLtr0YvgAa6LL+628CmeqkLMoY6+A3TSVjShkqeYUhipl8zDLgkT9gSxsY3KNe0l4FSc/TRV0r2IMdwK71cZypI8cI1Kk/3vOoZ8M0wN2/1TDw9W+j/SsP3wvOXwcpr9rJfr/rGGhrbI/dBwaE/P5Rv7uHm8G3PG1wfvPbc67zm/ipROUov6rc51l3X5vt3UfzZl/pV91W8LYcMX2z/RNLCoHQtI9igvwFLzFgfRR8/ZEoA1hPaMzGkQr2dqVRF8v1dA1jgRbVC4TvBF9CVPA+yyHQBcSyDIAxsJUixX7AXvD8XBQwA2NOE3gFWf8Hm5XwhWFbP/dCID4HuoIjMxc6m8HqVnXcyE5gVgPw5e010mNLMPshg3RWzVa/Ba/y4hNrez4rKQgLvFFoAW2B23h/lA6cCpqmF5yxGwK1gq4qc1Wu7+EI5KJSC94qWoBNWtqGMs3+gWDtCn8FTXnOv+nmgAoFmuM7ozh7E6jibbvShirjqG/yk+5tWA6AVz7vyVf8aoFW4ZS6vZ+9bM9DzkueGA6ofZ4szqR422kBMJ2LmM5FJ/egG8pGYG2nNqgFVh7xsAk8m0EdeZ0fSh7qzcUT4AHdDMTtyrcg3IG6K954iAAfmyKeL/lyUQe01PngOcOZhtb6AtcdwECqoCJm+3eBkzm8fSEA8AIvAuAFsIDs939qJoIsCWBb+AG6KtpCj3o9gwHw/vpD+9ttAN4++yE4xzbAygC6QIkgq0Kesb1noOcg8Mnrpb62nf10/73B9JhIT/vwjKOoW64DaEAUYKFisXny9hsDnAIvINe5ZRl/3DMrNAvj9VXHTDvsO7OeOrwuBd0ba9tDvP9Gc5NTffaJPfgWaLsdvOk2tkqB2pi+09A09zv6nPplQ/MQF7L+pwoBn5t6YQkw2ydbphDd8zCQBnDTp1G9N0wZA6gDXhRyfVkshs3rJY+2ETzH14pX9oIULq/7AlyrW6aYLfN0O4iGveCgbdTvATj5urEgEm+zGARHwOu/fx/Fi+o1eJUOeJnZ4NkN2A0DaWAL0GNVaDvrAgDfcGCOL4N3BD8Kzzd9/ZorNsEoRODHtK4AK4/jBSzl/nP4Aq7MLijk1hiYA7aqxZMjQd9/IhnFC1B38AaC5Ec5sk/a0FkGrPPG2JnfKBMQFRuaKFKC59WyzHFRB7D8eHN5b5W0fNvIvvB5PcfXijzATZtyHnwetT/igwPf4UWJ6ylC+9xeoKBjtvPS0bbOLLgy26GPdHT6+HjkmSDFGdtAwFU960XCo2bshyihPpp6gG1AysUKKAJV9qV6N8iqnIBwByykznqRA5soXSCcixwQNM9H+O55gF4Gx54EoWfVU5BSJ+Ff//67YVvwZhDuRwApsKFQATXbCzhbGNQ3MwWoh220l/i7gE7MAF/Kqa1Sv98JANYAVLv4a3fm3xp8Svc+dohTX+tu/U0rdHOOAmE+oL7BcwD6IuD5LTsUqc5zpsGhgLU/hQ4OPi9TzvjdAWZjWwhqS/aVY2Q5r2tzQ9mtnzzFDIBVT28Gj9oXn6B0n/oAVdLog43bp0jbIUpf2ftt8zQuMNuvC122s42QATRZCYATwCpkTEPrAqptBAE0//F3LXBiJeABA16mlQHdxqTh58ZqsD0hhdtvPHh+by0G1K7yAWpmNGTKGYpYQenMkCh4sRnszaJSga1gWosBu2AFL2oab9j+r9QukPRXy2wpAOgEIFt/12+9zfd8+/dAvCyxgxew8MgeLzXA2pXuChnA13VAh9Ikf33VQu498N7bAcCRcvmeb60G4Ji6DFAgOmDL18ECbvbPIN45PrGOYYVmy8VuwEZpfe/B2/Y3po41RHFzbHt66+b8tV3EB93ELqTKL8/kqQu6Fzquc60bvO2QdFA6ZTtqO3C3p8OiJvRYZyWKGs38W2DJxdhHPDoxF40vKnxfqeaUYx9RJMC1kAWMLDd0W4ApFdLHVuXbB5BY5qKPug2IcsEDgcLWQNC+WO8y0GbZUBw1WRULVFG8vI3GrIXfpI7/9S9NA5u0Wg7NX2BTX9Thi9tIOmkEwBtgap9Ok9JUuw09tQvP1R9IF5z9fQbArbBCtvtZ6239hTAxoeXSHin07yh2tYsbg/3etKMqN5/eDNSpM2/A7aClXH9Pz4ggz+yr55Vy3Pw8/3bxd7lxejxgVC91AfFH35QDV/oW9VsNa1sh377Hti7Tx1hm9gwzYxjQTYjd0P5bqBqo07cpx3bSmt5lrxe8fmstH/jPpyMFYcE2c3X5s8woXL9UIdgCWZQqIL1hFoLCjeftZkbDBmS/WCHQAmSDl+llqE0UqRQxNoNUMvOArXIFSE8ZYyANb9dxfFmA22DPF3X7IVQJE+Pnom7j68bj3T64M8AsePtdhkCzqjFxfVXAUsUJpAqqFTwsYwsAu84oQEEnT9L/CMfuL4ox5VGn7CNK1xaD604bum9i5hlTJup2twq6H+oodPlGcNebRtsK1R5L9r1Ddb3BsA0Ye98odSnxlvNX4LT9UpDnE5HEKOBN8bZDFrbEdFB8OLYZoOrwVhiF7Uz5WuHZeijbC5UyKGbSmGuZGRBAF4CjmrO8pduzjUJ+p3wFz4Km/iHQ9eOzwBxlxcWL0owKbn7q6TLAABZr3aStIGX5h4ALGF9lC/z228PbP38ThH+NQv4xcSFX9QvggMaeHnhSX4AJYHXDUHDdqh/V+cSH0lmeQPmGphW8H9NZb57eiPIiBt5zYEvcZcNNapPz5r8KYp8+j/vNKnAOIK2QR8n3N2V/nMO2hWWf09VSWN6QsxJetrUe+ktD0wpd1umH7X88ObmPqH/4hq9piPzbRMYA1MemzxL/4R+z1feoh22EKtwVzk2jn3pZMOUrZfi9/jsgQCnbwK8FK84gnLZp+41thpkeBngFYV6qKGANXs90YHoYgAW+bM/sBgbVmO2QGQ+FMHAUMLfpX4A2CreKl5i6qnxZD2T3WQtVtiuESQM0BEBsaODrCsBA1/AhVrCPqdgwMpRQowEhAHKg7Pit1EVegBaFS0yd6+P97AN/dEDXeFWUBRj1fYQd+6F9bjvtBsReD3hXeLruZT+U4bEfGJ4pjm3BE0LqpGz37XpVtvvZjnn26XZou9vXdnSd9qhOfxxH+7HVoG0CbzpiO6ThOB147ahs9/rA0sp0Ub256ATQ6djEXDie80mHN3wD4O2vu7Wd/fVrZQAT5WdI6kL+OF+XdC70XuQM7rFOOu1hPjDHkze3AtqqQ/K03AqLplchAhTgZVDKUgh4+VeIOylgWQE/WGZKWuBKXS1rMNoHZeBtV4QFeveLvUC9vwrGv6GEB3yFd9vUutf61zTvD2U84G39Wec8YFng08af7Qsa/C6Bm8qiZH2TSns5R7FNAl3yRqFmnXL8pr6xqRx5fV5ZVl7yfwzb4JvKfdzm+ga+LBPYX/seMSHlUNP0K/UZ/dYEv2SjJyh7u8pHf6r6zZzyvU9mW9Quy4UucbcVvvZ2lZ431zK3d5vfK4DeEWQxPCjcLH4w5eoDM4sBSJM36hZrIcHf5GUGAwNoCoFxlG9fLyZvwVqgflS0pDtgMbDcuOkTv4MutkNtCMcBDuDod3sNKkHD4BUwGKAiDeAaxIBQ2wGV/2qIvORB7Y3iYx34JlA+IM5AV+oDcPV2C7CPwHS9riv7IF++rcC+ULiz79lf6vxgX2hbYWo4a50pZwahYurI/tXe5QZCGuW6z8K/cY4x+ydtbStlms+Wg87LpdM8nWw6nQYV2vmAJo9d7fSFqSE9dgBwYIZCAxcfaVa/y4XEHxb2BQ3bDbr4/uyi8gCMgZALNxc4y6rXahZFG3gSW3GhuoAGNobaTKennnyOUIpS/ihw6iBaoAL0GCQSSACeQSHAaiCJNP/tjepjloI9U/4rTR9H/9fvrOsj6a/8ieWtAIyNgOLL4zmwC2B31RqIJz3wFFSoV/vFwgC8v8u+wNdlGht5OsBHXJXcgTq2u81A3V6zgKo6nKY6sw+OWWEZEAO4z6w/A+EXn/9CDqDh5fKb1ALI68q7tcB6X+Mlf7x1Hbt+h3wuM9D2k4bA6TzTB6xS+f38WwFOVGtBmhsAbTFYdQ74jTiX7XtO5zdyGW7g+P/8jxp/pHqq+P+j672CLzmy/Lx5UyhCeqFCEQqGRAWD5HI31szu7Fh4703Dm4b3GHjvXQNomEbDo+GBBtDee4/2Hu09ZpakVqS4XB+ipNVj6vvOqXNv9X+gh4osk5lVt27VV7/65cksPk5KqKL/RQCefDlGLx/MpHOF8PW69vrop84L2QAs13pd+173rlPBGr8bahdwFoBNazwSx+/NcDEHzUmfWOgOeqSpmJ065VvqN1O/3q2/K1xVujZwqYKHcBa8g4Y3Y3sNC+ushFK1wnZgP8Q8ebp1Qrif33nzW6epfnEOmp6q2nl7tRnRIDACtoBC0K5lsO+1qNOAmqmQE16dag64hqLrd5RQBQ7Ba/6CX8E26osohVSUATj2WWmBqw+xgJ2wJV8cB2kCz4cAcMfKyPCyhLvHb77at+WErrCNmN8uzYdGQrZ+e9Rr/Uwefx1PpQPQ/sC2HO0t4buZgXFC+XJejRz5UYRkcVHWhVkXoGld/AneTkl09kJBtrxeX/195avGtbq5CroC2J5xuwQv+6vtgxuLmyvUlzdZNw1v0u41VrUTN2fCLeOG8wHhifHir7LewILLSfB6M9dNrSLO8XLZZ/id6YE6X0Ayv1CNwb+B728PA2Og64DoBw8JOaBBvd7wAs+pQFmAd3utt74Ao3C1DHUL3xjrIcCY9dm4lfW4/4RopfkgYTvHbwOYjXDVIFb1u89sIOv8XNRjQti8GaVQgDWtec9bzdf6OpcuxzyALJDaK7A+YR8NdZwPLYk6f1XWNIBI/oBjADn/47oGLJPzXBuRLx/OWYeQZtrjQ5Hr1AcxX0TxU+27d60HvutZ9kvOvk3xYHZ/MU6vb1NaFQle669rO7xcru+CrNeN21wugAaQhS+Kdqh08/PwMW6DHnA0qqFmHQzdhjbyW07whscrwFW9WAvCtsAbywK615kiRiUDwDWGb1oRQ1tiq2PxMkVnCRrICqgJ07IfgG7XSy0a4QRwD9QB6Q6+rt+khVF5BhDWB86hIoVPQWvt2nXAVy8TiBnlwLaEYapaLQutBHuoxafcBzaD9oLbEsCCSgCOnFxfsDUtoNV6QedUy5GnA2LaGKpf6o4J8HIcpcwtU9Ct1MY3Y30F7yYm5/M4rQeg949hsB9/x/A4+/Ct48tzksc68njr97k+4ni96BKuCWDnvVCd+vO5TiCrPElRPIJXFeIrZ4CXbZkOARr+rq3P3ASq3v5NmTdK7qduWtP67letS5XavYq6nXq8Cb2x9MdsiPBYLRd1sk3VKOwCRkCsQFjLg22hHoVnwQ4wC10BCejjy8DxwUrBWyo3AWddTqVUA64B7X5dvXmOJ75WbLgZ5QSvUQ0xqll3jDbeZWyvD4w8DtOYZ6AfVabQjggI1PJhIyCst5uEcERDOBh7TMI3JyEqiD2vBdj+fG0fwLYHZPMVeH24xAOG86NfrSKON40uv+Xrv1NR+/DzPEXDW3cN1DVW10MsU/53lbP/9778z43P5RozoiY/2c5n220n6OrM69hrV8WbVlZdw3WdF3gFZcG20v66GCi9U7vRA+07vqfWwbbS9G4ZMlLLIayFIXjDagCwWg3xSfhQvuSjgS17siWw0+tV3er3phqtNBWqcb76vkYrCMb0b4eNZJ3Hq83QqdxoRe9BVtBaLj3dTJ23p5oRBw65mOoVGDGAjnAIlQiQ1gNRIbaGoRdLCebr+NCzVfFaX31zbGgxpL1QwBqZFoBHwtZ85fU6X1PBKxXoUBmHmuZYXb8OkK6zDMc8cn/W6W9ZRxxugJcygtcp60xVaznPQeyPeaHsfIE76o31+ZBwW+Wv1HV13LWu0h+pPksJ1AVawK3lujFdH+qjeyUUvD7tA7y+pgM9vdzw4bgZIwWAvkbHPOXjJuTm8mazXtNspRZOwsD13jgJ/8q3L1Shr9WCFAVmWeYt6+Af3mhhS8T+qJ/9C8OAECByuVRhwVEQ9GHVnzdvgJdY2wN+KdhvsRlzi78rFA0Ls3zVr/o82h6wfCrjgB5Qr/pj/2yz/hjNTKgC9BpLopRtPgg64Jq3g6+QDqUMcI37DQgbgtYp/HjgCG87QpAnrArPbdgPGV5W57VSYdyfCrz13xeQ87/Nh25EmsT57sDb/a8F9gCv66KxswOvkAaSAfC4no62FVwf5fh/6/rwGGtKsHpt4e8D4P00tHlM0YbAtazNYB3aDOX1et32r3EhW5PrS6kWdAPC5gHMBUxhWWPyCtsALlZADIBuJANebsbrptodDJhjAxrwDftiAGaVrPkBajeug7ZCdKBAGQvbnMpa0B5Ii8BwsSF4VbRC1/xaDDmpZDOErBrYWAa6grXqDsXLcsAS8ApM5+2NGWP3ck8FZAO8aTeEghQ+A9/WRqwsZ1knh2asRrSK3U21mxASXMJHIBV0TQtq7iPWs70/mlcAsxcza37hLyxryhC44bHm8XdANT9TWRymgneLPq91sL+AaZdPkMc+XCaf87Xd44tOE67r8vubCqr9uqpMba/0R9UzLRsiEnahPLhY6yL3Bsh1XtSpdLzwnfR4I1SIGyoUbaeWc0Cb9GS1M8zruoRwB2JuKF/7sy4Aw7wgE5ICtW420wg9EsjRAEcZUkHiTSzAYlzWUN6Uc5k66tVf0BV4+7B0PuHITc5+3XeEigGwQYOX8BR6KPwIAyMNcJK3ypsafpZABrBALyHZPUx60E1Q5+9MBZtgdb4PXOf9XQFnttW80I0R0fhNwjdGQSO1Xo+rlLe/PWOA2VZKnvMVIO6sA8+3/61QLYVagK11I9fXteH5dLIjhorT/2g/yjbKsZ/hNeN/7u/gf/G/4z/0Gohl/9cefOv/LuD2t9V8iIGIrqE+wUvdWlIpEgq82aVYqApR07qWTQOsQrVTvAXhyitwdzn5aaA+ZIHrDkAZEAaUO2PZKIf8lI95s6daKtmRtsN2tuc6wEtZoRuNbcBW+yHgOwBvRjYMw8xQwo7LwJtd2QOheLvwMIFcY/lWbzYhG5AOpSsYeuBVObuM4jWPaahioK2QcYrvsaH0oqU/GsYEpHG1CVcBW5At8Kp0Yx3bSvVuiHXD131hVNAVgAUn1wV43c5UEBZ6dtMtaBYQhV6OlJZQLDVuuRgJTIh3dRUMa7+rVi5PsLK9GgSt1+1ZP+CNbQld140EawE/jqNTx/rjqY574KZsv7z1DIaFrCH/vMC9OAN2I+bdZsOKCjcbOYQvNgMXfqoYL3wmb6bOivDmNK+ATsBW2YR8fYU2wquAqAOHx6hlgrpsA5U0gNjFfsIjRhXvARoq3hxlK8Fk/XmDl+/q665gS5i7LcFXoErohdIEctoKB4HUEdWiwKVcDu0ofDNvje8g5Ko+U7sNBzyBpGA8QG80e6QlpHO/2jEux7oOhq7Laahofwe2qOs4blP3JXSFrMfYTW4Xtn3VHd1/OUdhZbjvyCP0O89WBQ10S+n2IfxD4HW7/6+K0odbnGvg5/i1qst9/O8HgO8Bwe41QL4AZoBXAHfQHQHeuK7M34F4CG2Vca7P/Q7FQEE64obJ44M61a4iId+ECrwC1fJ9ABdsha+T22py7IbdAV5jc4Wt9oCxu86rcjfFN9B2G2rWKeEAp/AUvuSLr1IMxm4YoXgpU12ItznfQbd83UwNNaOemFJF10A5wtdICMGrH1tjNvTV7GC+syYch9cxGIY92fCFKW/3YkEdiph5FXQ0CgletgtU95ONZEPQCld7kxWEhax1mD/gC6DLM61OBSrfAmBBVNANANZBsgAaqfBzEqLmrXlSYbYh1HdnAcSy67RJWEeemqqc9VgugG9+87iuU7WldF0f9ZOWSu3Ds47RY3e+8qbf7D6G6yLqo8DcpTEsZIVz1YXv8mC+u/BdDqgKxFAZpoKXmylaxYVvviYKQ9eHyu3ylhccwOZmrRspywgAy+bNGeWow21hbTgfEQem1p0K2O0BAfdbIKAOj69GAgtVBpxM+9BNhQkoAGC+0rOdOqInWQATZStAuynG2xWqXbSBkCvwuk7Fa51CLj5MSR1CuroDm7fAW5DM4xGqOfkbPKcu9+E77O3Gw4Fthzt74QD/RYDX30z9HlMfvjGP1eDx6AcneEmBtufbnnt98Dov9EYCuJbz/6j/OR8YvgFlLLbXAedL9ez/4TSAqZD2v2VdN8U15H/Zu77687WvWmfav2byvxfMHs9etnktJHQzTXuhABvXbgffAWABcqne4bouhrcDryp24Ofu5CvCwhb4CtzdWAzOF4xDvcYyytYGtwBvxvam1SDIHWwHtau1EKlqV8Cm4nV/QlPf144YjnAWnSoMO2PZSAiXc+wGRxtLT7hAa6pyreWwFFCxCd6jY3wdy8HPBBUwo1EN4FbqYOkB5A6mCVWBOlS9grdUbtVzNHiF2xBwhpLl1ANpB0wBV3ZBAE3YdmDsp0MoJuhV5AFPy5N/wwZtEuyMDooFdvPk9jyegCV5AqjdMTofyx0ga/l3Urd3+7PO2u6xRYhdgdf6yOcxxBsE86F4d9jqGzePSqbz7oQrN44Xe4EtLnrVaAe2BJqveQnLiK1kfnDDuB4YCFFh2wdvtExHuYRrKCeh483ZlXHf3vB1HN7IR6mwDsyqqLQ1smwdn73PBFstmxZ4U2Em7BzjIGFH+QAecOhAWEA0FVb6yyrbgWqNfAI2/d1SwxGKhmp22W3V025YTthXY9gQ/vUQGGkz1P4HHjD71dc1mkC7wTTUpPPdVAD2G3DhAwNfbYaEsw8wzhu/R7Vb57W8WZfrfyzoliouOGcZ4e1DgoeyXilQCdXbsxri/8oBKEcAACAASURBVOMaSPB2xxn/mRDO/9c8zvch63JNdQ3U9jq2wUMZ8KbHbyqErat7+/IN7AeAW0AWuDVvPudDBZPu/E6f1+7AXTiZ6WB5CGG/wt3PFwAGvNuFr2qZMtGZIrxg5jvgxoDpHXBVzOkhJ2iF6w6hK2w70IbSFbxAP7oF09hWvd6GlsQQvIJQAKty/dxPKlchkQ1hZQ9UmgpaMNi4RrlQu+kTD8uoOlV0aSX07Qbz1GSdpXBVf6lWLatqTugKq1yf4DLWdZ2q2PUATMvAedOwHVjn+uhdx3qBnr3gVKwCl3Xsa9066sG7rXJVX6WR1/zW1YHQYxm53N/m9v6y83Y2KZDXNlN/r/DN+aNTH2ruJwbJyb7pQFf10YE1L3JvFG6q7iJOf84bQqBl3pzvKZmBUs2byQgHoSuA/eS6EM6oB+umrlCz1CVouYlDRVOmbrpKCwq1nDdrPhwEk/V67AX6ApB1Zr2qyYRv/Ubz1Chj4fECkMqfqYC0fFkXQFYvF+jZmHb4kIPnHAh1XfCtwXUc8LzWFQQTeqk4BW8/cqG6D0ejmZAMq0I4J6QH8NZOCBVLPRxvRl1wfPxHMcoYxxtlqMM0RjszH1PMC2y2BUBVpx14C6ymCdWh+j10yM8UHeB3ZzhagTLz7gNsNHByYa5athQAGees964SzWsgrhsfrJx//++YemD1PzWv11xN9T9XWutNBWTWz/US15vlnXxgaDPk29nIMrU8EsR9+PbBG+Pxdt9hE6w1pQoWwglkl2soydyGyu3shvB1hTANbM5HQxsDq4fiNcoB5VtDRWorCNya7HKcnwbKcglhQOwXLijnGA6DwdY7W8K44Ih+ALbh2QJcG8xi6sAYKjZArI0gGGx4E7B+EJNlrYVYn2P8Vj3h3fbg2oeuyrdvO2zq8gnZjcybGlubQBKYOYVS7aDnumhQA0wCraY+QJ0PH1XAkWcAUcrqSweoAbJxxw5kE4PZCHrrcz/mY6r9FwgDpNbn9oBnps73p7ANyFfrqqefdVqX5TMVwJ7XTKNOVHjliS7DXnjaC7sCirYSl43QeabcFF6soYi58L0xA17eTHHBc9OEwvV13Zuam6tTUxmdoM9redWHAM75eu0UbLnPVMhxg8aNqsoVIMLOya9E0PreNV4VUAuWglSgFXQrte7KY+p60wJilmOd6zsVG/Nd3qozIWiImspxf8Do8OHhyGUF1kqrXH+5gFvQtc5Qg4SJhcfMPjNUTHsg4WwefdmITmCd4I1BdDqgahtELC1pPiQ8D/kQq99txw2PI6HrOaIBrPufIkqE/zhgDAQrFXrOx3nvoFuQFHyVT6DtEoakbhe86ftzPF4fPszjWiHloW3+BGfCuT9fcOyvc77WV1rbh8sJbddXQ3Feswnq9ICPVr9VtkBcfm/CF+ULdP3SSsbt2tgmfDvYCmLUbH6fjTS2ZdfiHUAxGuCAYXQx9mOYvA2ofreTCuwAcado00Kwy3CCtMZocH18pw2FHCBXKQec8XhJI79hZo5qVutVxxHpIDAERKovwVvLZQmUKhMG4f92aQxdGNENQiQVr6kAdYp6TJk2d+tqfUBWNRyKNz3hArSesGUT4EIuVaeACrUJMEsBh5IEcAHSziIoEMerO0DTx9WzFcYBVI4/ynXrEtgcg9utq6uvoOl+a9+m9RAISHbbaj7KeJwj1kd51hV4zRfnswNugTbKd9ss0w0LmeAr1ZgpgPSGwV7wwswp/d1Qu3q7QML5AqkXsjd23Ozh5eXro3ZF+sjWlTeIsFPdZoML26kn4nKtj/0K+QAS+yiAFTATlAkSVaVASThlA9Nvfnsoylgubnrqq7IFIrfFOLoBo24fAG2/UGedo5YJ3+p8Ybl8qPDQAUaGt+3nYeC6HGdXOOb+E3D+vrQ/3FdNbrO7sTZEWRn+zihrjC7gN1Y4fVnKxUNGxWqkQO7DRrPwngHtIffPVL9vEJ5GPX7RY3gM1MExR8MXcNprAxuTvyPCvVhXoO2ngqzgG0AFrCPhG+uFeLfN5epMYfkEvMeT+3Cd14ppTf06a3uBsZ935Hxdm1WP2xUSrq+8KSyGvdNcrsl8zgtbh4QMz9exeVHusc66WL9b6yHUL8ObAs5dYSGU9QBwef0vv1fohmfb2QjVkGaajW+dgkUFR4NZ2AnZgHaUtaD6Fb6qYu2FGDQdyMa4vcb2OgFg4RvzWg+C15C03uhj1Ui2URXXqVygJwD88rAw2QIUtjAvYGOoyC5fqd0hrC0HcOmg4DgHMeg4qfUGfGteldlTwfmp9iF4HTAnwTtUn8KrAKeS1Xrw2Goq8NZyjYOrSnadQA4Id6B1vYp3Yzc0ZOTrOk7Eb+/2F/Bkf4LXh9GWsFpS6VY+07569ThjW9gdgrenjLtjqd+S0M2HWIH4RwlRlUjBNz3ZBBY3BxdywLIDpjeVF3neZNy43PwB3vBsBUMqyuoF5sVfN0DdFKbezAJZcNkQt5s6B73c7GiBOo4GN6Ak9Eaq8AJopf28wvho0OWycHJ9AdIvS+Q6FaxK2jFzARwwEqouG7YmOEohRiQFy6aRz7yChrqjOzBgzQdBwrb26X4D3uQrO8Jzlcdvgxrdb+0Vd9A0wavtEBBX8XYdIeykkEM9Ct8E8NBCIL/nC+BW3QFe9hPnI46T8x7K2OPhd/Cwid/YQdD/paaCmf+5I5sFULvttc3U/P1l8xWETaN3YNcrsPLVddHP57ZaX/lqXaVut4zLBd2CrOsLpKZVh1aan5lK60CAJoSrYc3lwTquve8YAyJieG1g66BsHU7xtQqsM6N0YnCcGCBH66CGeUyv1hAzx+KNhrPO0w3wGtMb6je/VhGqNZSu4E0VK2xrsidajeW7ZZvzwrUa1Awxc1nPV4sh1a4NbqGaSQOkg6iFLnpBuBKGVrAyjfAx4CE8aypIuxz1UK4Uq+CtQWY2CfEOvFVWVVvWg+lGOmg4beish/yqcKdCgZ4QE1ChfAtqrHO5LIJQsx3UEsKpdIVrbRso5k71lnUhkMN2IC1la93uN5Qw80ftm2Oo4wnAdsdX4Kx1Vd68NR/HTH21Tph7/nIkuFTEP4rYWpUrN2zBLXzWsBtQA2E/aBV0SrW7yQY3ZyjetA9S0QgT1VV6hXWTVFo3hMvR8k19fk3WSIUCbzS+CXQVcYDXB0Op7VyXD4Z8YETjGvCOB4DqFsjtsVz4syot4a2qzIeCENKbdUoflrF1+QKwoA0VC3SF6sjlfaGIyUM+gbU3FC/5Ar4JybQhhvANIANQAVv7LfCmSveYPGeo3fBn9ZPJyzpD2xyLQcB6vjzndV4jFfZM1hup0B9YF7mtHkw+WA7hSVuuOp/EQ4Rj93+rEcjcj3lqf5G6TL5Qrt1xCDW3ORXgqozHWfMR5cB/GXaIoGdfwtMyfYhWfZX28zjfX7Zul72W6nqqci4LS9MqlyPipaItwBZQ+9CtdVoMrhfMtS7G6RXYqGGBK3iNSnDeyXnVrDaDjWSCNybVag+8+Wmg7N0WX6uwt5rAHaF6zRffY4shIgEsijcATGOZ4C342rHCBrRQvAIcBazVkNENHXi96clTYWOxTVuB8DEhXXG7gmKzYyv0ICpo+5NgdSyEAu9mQGYjXNgTXbmyFioNADuWL4Oo17i+0TCmVVCKsQe6ABf1RgcJwdub6iFRD43aVnZDX/H2t7k+4NwBtg9Z52sSngXcATg72A+WO8hWPsuMBHIcZ/ebsrEtLZp8cyCON3xWbwitA24KU73YHYw9ariRUDR2ti7yePKrSDtFETcAcBZ60cpM/vL66uYapF1cZ9ysEQbk6zj7cJ/ekL3J9TWF4lRhepMLab1i9llQGXTi4GEhhASK1kUMdG6d3W/K3yhYeN0Hnk7Zq4yHRKdwS+0WeA/yOfZUwgm9UH6oP48pYUYdwK5UbnaiYB+q1B4Uo/GOZY+/Hib5IEjw+mCpMtnhwdA11bSAI+0Uo1DUc02Fnw8Vf7PAjwlrwnri3Pig4T/0f9WLtoGs1GmknIcAMRDsr3feyW0x7wOmexjVtvgvKFf/beUvaLte/z+vrzyG+C3R+FXgdb3XXtYTfnDXZuD6AmdtN3V9TbXc315ArrKCM3qwcb0MIBrrtBeGlsNgW0/9BqQDwAnc8Hr9KoU+b6d0C7yuq1HIBr3ZAOqgR5vg1PvForDjhI1mOX7vMHJB1Spww14A4n5zTYshbAYAHCOaddDVyki4rg9bY+jzUi6shmxcK6vA1BHJLGMvt+idBnR9PQ/4Mh/ALnVsg9wI9Vsg3aAC7hSvqvco8Kpoo/NERj1U1MF6XvsdP0G1mQORD/1VoSe8+orxd9ZxnMLMxqzweM3PfB+uzttduGJ1a5vlVM21D4+hOm64nzymo5XwYP88GMoCqfIOriN0ha1pfzJP/0GW28xfD7A8jh+lTcBFrvJh2glABW10VOhAKBj9CsV3vK5t0/tiWSAbnVCgDk+2d7PUhW/qjbGLunZRJjtA8Epo3Sg5t8X4DcK/m9wmdONGFAKCp1NR5s+6E2ypfFkHYPZS30GUa4KXdR4PdVpfTOSJjhdA6uCRgyjifbG8T0UpXDwH5C/ICFzBe4i8Ajc+xxMwMq8+bcbvDsErREtZq3BTjRoFoQqPnm8o3+9obPEbdAVgUzuiZP5SwBkzHLBSvXs+OA/RqNZB3d/uW4p5Ss07X+CNspwDYXjkCF/Q8IHBsucwQN7BtdYV0AquYWn0oBvnmPMT6rf7H+r/sEy//lrvf+UbUD5w8kGRo5v5BuObUgdhUv1+rac6HutwquOqOkdur3yVus8SCglebYJUxwFThEN8ToqGMyNuBHBMNqR14E3oci/4pQk/784Un3kHsJEWeGlki5hdlW9s65ZRudGJwkiGUrxYDDFOL2M+aEE47VDphkcrEAGtNoMqGbAOvWEVMaDt1G9f8QpUIew6w9iy+3AuJ2RRtYDWbsSbtqDMmI/xHIQvirfAK0RSKQsUYSIgUqVtUOUaBtYLIROo9cn2jcDWPKGGK1wM+yEavwBRALCD3XqiDYReQcy0IFdprCN/QFE1Sp7KJ8icN3V7bUvopqoNdcv+3VZK1+0uxzr2X/CtjhyVur6OI+sflvNcORVo6zjqmFyudaapgut85rkUwJ6nHCRHBcmFr+L0dT/Cx7rlgC4X6k5f67jJHXt0Jx5YquEcnCQ7S3jjeFOrSPNmqp5nccMIP7cxBRirfgHezbv/gm/MW583otAViKXQAkIuc1MCsmjx7wAhNC3j74j9kLeUdNaV4Dj8/aGslzr7KjegwjrrOWgIFeDdB4BjHwEqlWDuW6VZfvIQfh5Pwk/1G0oYCyD83y6/XaiFrbAUkkPlm+UG1gH5c19DKEVUAmWsN6DBf+E5SNWr2k3Fmw2BqVhHgrdA1n+gua4ebqVaXRfz3fnw3MQ59JyxLR+A+X9Xef9r52t7rhe8Tlo+gtjrIK0j07xeKBMK2bICt7ue6s2og3Dts8Aa3+ZjW11z7s9tArfyFnxNo1xA2N5sgpfGMoEbAB6CNyIasBV2AdaAL9aCb1ZHq13jdDswdyp4YDsIYUPKULgZxWBUgw1lgFUbAujaaCYsh7YB4O0gbUOa+wpokz+siJ7qLdhatuZLBev1lhrWYtgGSP3K8GbyxmeDtBhQv4IhJ9Ww9kQCW/D6etz3ddcxQI4RDH7dwTSUrmpXUOHhxiR0nQfKpTYzVWGqKO1qrMIcgrcPuQAX200F4CBUjHV9uFWZyh+AJH9/n301XMCtfJEK4ujM0QG+A27VPUy7B4fH3YF7k2U9pg60HofH57nsQzm/1Jzn2QfXUPUax4vqEFIxZCNpqF0ufGHoVL5rbudCROX6/TN92F3cNE6+1kdHBhUYN4oXd/Qu44bQG7bhLHxcbyigOAB8V3+BsVLz/BCMXR9TB4L9KFeVqsq0prIGzFcQdr7sglKzqtg+ZKOBjJu2WuMFTnwqB2+06rHhLV/pE65+CFM7QHgaqeBHLGsKqBKLa4SEx1kNbxmmNvScU+VaVpiTRiNaLgdEo7xKnXOsF6x9YMqydpCvoao1X+uzrH4s8x5rN2kxqHgLrKVoTUslFjAHebQ2PIc+9LQxfPj4UKPutHCGcLXxteosAA7rJX8H3Hw4JYBTrfvgzmkXQz1qIZWKN835fIjHNdVTshEexrUoePv7dL5AW8fgcinZo8DLA7A69ghVBYWD6e8wqoE3EoEZ3aFRs643z9BiSBUcYA1F3CldyvifqFZVr9lTjW2D4SLTaqgOEwXeUKyhcgFxZy+Eb0x9oXaBaXa4SP+2gCts+5PAdZtT2AtaDNoH4eXa6CaEs5NFrO/sB+2Jih8ueFgmRjkDwludUMEO5L0FH9hpE5EJm4Fs+LaEihku5iA5a4FsX2k6Hx0a7E22PkO+CpJCSzBGKtC65QBvb73HFLDrUudj6gE31Gy3XOCt+jwG88d+nbdulgf7dRvra7lS8xVw83cwDgSNedFoZ/6uDvP3pzyHrvMBpkpOpWvqAw3wqmR/F7Qj4biLCzpCviK/F7wqgc+u+LooeH2dBKR1scfNwI2br/oJcGEqBPtQr3UB1G5bdAvuQbryCErnC5iWKRXWh6vrCpaud/4An1w3rW19ELs+pgjZStgExMwv3Kmvjk/wJkBsoDOuOEPDbDBznN5DjNtrhEIoWb5YccAvVQhVpoN+aRhgJmRT7Q7HcyCvShlYGsEQ/jP7Cs8Y+EYPMbaXsvZBl8DhvwBAzgckhannxYcI8076u99/fzjWud7/KPIyX/lGpvEAErp1LjkWrSjLVfmaT3VKXurLYxqq3tgP10Y2ruUbiuegwGrIm6p39x7G2OWBXr0QUxHn77LOmoYATtU8VMypes0naOs4PDbjenewTmW7OwZH55p3GZUb4FX5AlUnPxlU4A2FiyLdAzQTzEPVa2+0tBgSwI7nIChL8QY0sRaiw8QgiiEBHL4vwBS6fWjGWLxCWyXcqV3rCfCikMMDplxZCAXfSoeKN8EbI5ZhMcRIZUBUayGgK3ydDz83wWwUxHAMiFLCHbwBxRag62Q34y2b9HVRcBsEb0Ys+PVhp3XAuMBUoCrwrl9DuBdfEO53GRZ2wrCgFWAUdq7rIFvb+mmUs2w3BYQp576qbNVlOfPVttxngngAcPbnvHlrXZUr8FpfhahFaFovv3nrgeW8wB02qvkGwTnj3Dk5/6OC4Ei1WetN3eYNaJrLqlhVssp3CELnvemFbZXxFXOgfru6qs5Kswz53I91cPMM6ur2GTDpjqFAaNo/LuHZL2d94RULIqHRAbbmq87oQEAeoafKG0CogCyAY19uT4Wb8EwQpl0gVFS8qtXOMgCYEZUQqlX/2a7FeqFAMewI66p54SygsvGsIh+0FJxKLUbaHaNvF/q+Hq8wTGiTv6d29V1Vu4LX7fVgtIzL8Zs7ALsuGvIELvNp4RhS5//pPtjOvoVplFWdc17sLh6juVWeDuwBXeshfzYOWq/H7P+Sqj0A638e/7sPb60u44+1Ilxvo63rcyqgRmx4bCN/F+pYUB6AV2CriBUJqGkBHABVMITN4KeDAD9q1q9K7NZGI6JB8O5A8cYXJrAH0ufNSAaBmGo4B9fxrUPPNxrWgGTAmDzVWUKlm73WtBqYaFQzmiFicztlKjCFpyAeDLbTWRJhTQDjrWwLC8Fwsmgg66IZKBfwNu3qsy6n/LClEM2Gs/J/9ZK3+uHMgK8Kupad5+OaZUFEPCuv1MAiXpNNYx54oNw2dN6u1kGBd72fYgdy/TAuG9XWxCfa7d2GDRHzDrKTA+2UvyrwLFsqVZAV0NxWqrfA2E9VnoIxFGqX1rx1RN3sz1TwHtWpolvXP47KE/B2O5O/ySkATh1Vb4JWoOaUx+3xulwPlQSv51HbAfAO1e4QrOn1uqzFEADjhqvtBUzT8IRJBVOu7+DrzUUZbxjDxkKxkG8366p8bI96E9bxCqt6CxWd5d1n7b/2IUCdL3CamqcPVtWZ9obhTAEc8iQ8BXA2wJV3fBS4KJcASshoZVgu9ykcBavb+J3dK3SmaR+oUEPVCtYeeIXuYcLX7LShLxzeb1eXMB0uC1rzDvPF2A+9vL5dxFRQ4zd6nodA5HiFHZM2w29+c2TQuJYxxx04e4A2b/xuzlPZLdHQ5aeC9tkIyXmgS67rPJ+Rn+M4wLIDAzkYu6o2vVzryH3EueU44z/nGD3OuBbioZGNhhn9kPX6uxKWhA12nm9AFohaV5YVyNYjVJl8UNsGocXVzQd8hSqqVuDGdWoKdIVvqF2HK408KmHzGiomfBPAxuwK0rAcOpvBRjbBW5971wt2e37qPRvUsmtwB1whK3AFcDflF4mxJLoxdstuGIBXJYxVodp1jIfoFqziFdCkMRqZYWS9qUYoE8rbWd8PH7NjhA1nAlWw5pQ+b3QYCOWbKtd8NUXrPPCLDhX2ZAMaAWBDzlBtAsTUzhFr16J4mbQbVLwBX+AkzISVMbSuD7XJ+kxt5CIv1kQBseCp2i27oK98C6AJ7WwkC0gCxoK2dVgmAOn8D4HX/EK0m6zXfC7HsbFcqQCP38O21d1vqzortbxTPSxcn/MJaM+Tatfz52/GaugAyQ1UACvYebM4FSD7aZTD76vyBcJarrq8QWoKALNsnQXBLDeEa/h6KhWm2l/VWWnta2RaQDat/Xuz2r3X5dgngCi/MiGSgKqb2v7+ARZ+W75uC1vyMMV3yyyvMgWWAnagREPlJnQFa2wnz8BmELao3QJvpdU4J3gD2AC2etRFpw6BG410HfA7hRvKvINrQVbwhBLtwFgw1WoYwNIHC5PLQrLyVDnTfYDWzwTtF7oA15Hh9sUXIEg72JvGxDHEuMCcL0eXs/G03hoqrxCO9ZSpayHAad5qUCPNY0mVGhEPXAPWEdcCeQVwv3xZWwFbr5cO6tGoC2T3AdO9TEYwhOLFXiiPtrxd4a3atTtw9EgDzObRlgjla7SCoAW8GdWA10tkT3UvDlsCVRxdiYFkWAwq3w62BVxVbq6jLi0I/F+ner23E0R8Gt46whtW/QJep1K8ql62bQau+q9bKOPyFmN3mQqqgtP6YgSzDrq1rZ8OlXBC2XLCQkD3oZcQYZ9d76xQulgK2VgmWFe11WtXBGDXajUAKKcAYgffAlymQngl2+1QkTAWWn3oluoNiAIxjyEGLBeCBccBwAtu5BOA5o8Y4YRhwdFyzntcVUfst6vHbbW9jqcP84Av4HVb5a201nn++pPnqiJEjrIa+nArsLkuFEpPbRa4QlV686qQmKq8qeXDZlC1MKk468YKOHgTmU+oDWDGzdhBLMOrvHEBGjdreL2qKMr09y84a10d8w9B1zw2FurTul8bnQRigayiCVSwOboaPb7I5+t5ernCn2MBqtGoRb4CbVoK+LuCUdCpjIWzE4rVRiiPTc9Q6BwyOiJAZ35ALvwok15uKuA4Nur7d//++1TAHXAPUX/YB9Qdccfuz/Mj7DjeOLf8F77SCqGEZ653vuJ3ozOD/x2TZXdzbguS5otyHnds1xM/yO8XxJQRmvHqP7Q0YrxdYBcDs3e2QKhTjinON2UKvmH5sFwPOx/C8VAn9fjj2Dg/GVpnJxmvAxvYujegULYdeLt6U+GmFRGq3GEhqS/2iQ2xH7XrhzD9ErHf/BOy5cEWeKODUHQF5ksqqFkhrMoMZazlEAo3VbJquHq7DcHLNkC7iwiGXSpVPdqIXtBOGE6pcoG4QBbCbjsKvIC2W6+loH3g6GTp76JS9Xad2LYZa8AohfwUPMo54JugjR5r2AxhJaBuhWnBNqMdcp3rBWxtN3WKQV94RfbbZQEwQFIepzDOlnoVar6uax1Eg9p6G9YAGiAtdZhKNvNmVENaCwJXZZyKOVVvvJJbfzcJXPdr6qeIct9pGQTQBWw3FfxMI9KAOoRfwbDSagircrW+0tpH1Ve/3/VxLPy+Kmuemq/ylfbBq9IVvCrdo8ArHLwRA5rdfEFXcNX6Al3Eu3KjeOML1dpeqbG6AjfK9hRN3lzcxJYVTt5YApdpb9dKH8B12Vd4jiUgTWpdoVY5zgA/wKr9mbq9VGzli/2PKKuVYSxt+apxDBxrjuzPF2u5Sd13NGgJ1G6KOF+Py2MOCAOf6OkGrICs+64pVTG/U3h5/lRiKLXDh40qUEkmxISDeSoSYfCVCPZZY01oMcSQjpyvQ6jPsAmoQ0A6H7+Vc+G8Dwv35SRorb+gG/nJF8dIPq2WeBh5jpkSjmwnj/9vRC5Qp9D1y8QDcHMcnhsHLPJ3pAJ1f6wP4BUE88ErXFWh1l89I9P/9hy4b9Ut59RzQZrfblM1Z6hZQVifN9Z19ek3WybAi79rw+8uP/2EUt9L6n73o/4PCt8eeI3IOcpq6BrXYmQxPp65iy8X22CsMg0fV9CW4o3ebBkdMezZpirWG/Yz79oNWgTCV7gCcIAofP0MUHxtmHodOtN5VbPbhWKp34wqyOiC7YaT8QDYZFSCUQhaBKjYjE6oZZVuwjiAW/P4t9uZtzdbgTXrNs43QWx+6wrlbL5uOQYRBxZ+Ebcg2FefBeEAI+ATqPFhSZWuEMZ+CLXLtvXCmfXVWy2iHjrglk0hkGKISfYX++nA67z7CLgJ1B5MC3ADQJLP+fKm+3ldH8uEjsWXhVkuaJbyrX0MQUt9Hpfw7o4njqUra7nad9VlHaWoa//D1GPzTSIB7ENmYDX0QRY3YwfjUCU98BVQhEr6eQnIymc6mBd8Tt3NF+oqbuwOStYRE3ACeAFcFS4qRyjGID09xWveUrZ1jFl+CN5aDijxGwbHGyAEmMJUUOi/Mi/44/UTtWK/eBtqDhygtxqQKXVbdkE8JAS3ZSPMzAeBdXhclbJPtlcDUsTdsj3D0IQhZYRvd2wCMH3XPDYb32os4QhJo2yMo6sKB4YBUR9ewod0sOw6Js+16wSTMNZmmWGdHQAAIABJREFUOIhtsC9g6wPCziAMIkRaanc/wNpHnrAVBO4Axv53/pbseBGw9EHi/8l/4X/kedQSsfywHNt4KLu8h/KeU1/d4yEU/68PTsDJw3sX+bI7ev7/PrT1YwVtHh+dehjm0bp8cLlvvxOozVCj3dlAJiztoVZ+sA+7ADrlVLy7AHCEi3Ww9T8PrxcLYS9Q3YOd4BThZKQB3J3Z0cV8wnUPIM4GOG0JfV4AS+NajsXLsvANVUx5ox44JiFsyFkMKWnkA4rYThQCu7oF+5FLRxczWkGl24960DKIxjK3o3YHvaJQqyPnC76DtCBLOlLtqoiFfoHXurQwNuDfDgGEcuxsh4Ai4CkAqWqdT1vBV3eVrtClYc1toQ5NbdBKVZspYzaEChSq6RGbOgBNqdUCfoBPqDIJNkEWkOzmC361zmXzCGAHrYlP+nR5XW99kfo74viy3pr3N4Wd0lkq/j7L1OA4tR/TAq6p5X/o2GpfFU7mWA3xpoANMgDvSGDVsmnBriA2SIWGKgmICELzVup8wUVICIVsJUctCd8ub+bnpuImFHTCN24666NchDB1+7C+kfurY6n1VW/t3zTqpi7zho0Qx+KrbOfRAk0Vpze1N7c37AEUZg4+wz4DtO7b34eK6lRvHU/aERxrtz5AzW8pcNsAlb7wEKIebxwzaQA19pvHp8K0wSkVsupyCNw8RmHoMbLNc8LvKQgXbLQH/A3p7xrGhgrmgbL/IBPQPcgUv9X/SaAdMK4ZeDIJ0agnQC5QDwA0fjvnJ8AH9Dw+3xCi9yKWxE7qFqSGueWIatZJOfZrA27G6AJB9rdLyO8V9GzbncpZ1Rqx4Tx0o+ci4DzgcZB/p/vmGA8y7ee60FbYe/BIpIJWcO9UTdLrTBVsbO8u1O5OjtG8hpDtwfPVRojBcoiaCJiyrA9sVMNewLoXaApTv7dWwznq7+4GvHuAakwCm8lIB31hoxp2oG4juoHuxKrbaJBzG1MN51i931IBpz2wbZtjNmwLoOYnfjaihvGLUbpORikYcbA9wJxlBGWB0fmR8BXOpV63sj0tBJXvUP0OLAa2p3WxiXqyrhy7V+DSnbiDbgCL+f5+nR+CV7shIxmiEa38XQAllApsCUrhJ6iOBm+GXgnLTvmSxn5Nu6lAVssFwFoebAeW68MKSbC63W1OBU+Pqcpt7DpSqFjdbpfg+H3dMXgc8ds35Hi75R9bvo6h6u3vq/aXVkOG7cXvpJ4fCab+JEwKZv35ytNXtK4r0IZK6eA7slyoug6eBZx+2egcgBIKRdmB13UZu5rHU3X6ulzH575r/3V8tc1l9xX5nRe8PCgOAR5vZu0OveXwmlFsh4jz9RW6vNm0FYCbii4eMII7j1Gg5rz+r3U55bq0MYZ2RoWWFYRTIQLFaGzL2GJf8Qv4oVBVpxyvQC1FWypW8P3QNh9QAXDK2llAVXgEX9lQMgG87wA99QBhwPcQtgfzB4HSAWEJ0HZHHuHr+dHWYDvrDwFVFXJ4ypzvPE4BrLoEZkBuNw+AXfsOtR2oW0HoBzAdH/gQdR8S0ihYPxh6hPN2kGW/1rxjGxfztwvbAcAWXj5drfP/VCnzUKSOI74paA/YGWHzGnpgLWt7t65o21dMaiumvNM2rZjedqxd2LavWRxWh4AUrjFuCEDctnEVAFsHmIExQN2L2hW8EeXAOYqBbwDyXkC83xA2OnFEAxu2w3a+KvEdn/rZtctwsk2oXUcdo7MKVoJw1A/WohDQO9jvjp10qQfY8YUK3p6MdIjQMv1ex+NFAatw++BND1j42pCm6nUfQhelrfKNBjIb0YaWQkFA4KpiE6x6vmkXmBZ8y9uNcDE9Yb3hAYyHlkP4wYA2lGKM2yt4U1HHmA6Ax20BFddTT0AH8Pz/wdexGdyWgBsq1qynoiNUjoI5B0gPtWn9eroBvQ6+7H8k0Gq50gJrlOuAWDAMmPZ+g8v1QIhjBNK1bPkohx0w+A5bgVf7JbYntEtR1z6tw+NwudKcz2Uffj50VL0B3iG8tAC4qQCTAKv1NV/LpmUn1Hw0XnQgjEa3mleRddC1npp+F5QJ2lC8wpcbNa2Gox8M/brqeOp4q27zFHidj2X33c1vV6Vwg2b3W6Fp+BZwIRXOWQ8AYT6sCQEQkO7gC2jzoSC4C8jkAb4BYI592HCnhSCI00qwPkGevnG+LdRx28Ck2lWVC7gCb6h01S3ba10fyNoX/rYArxAEunsAyW8B7/cdeFW5BwDuAQB88NBvAO7+9v3+g4DKV/xtbcPa+W3Zwm/ahhVz25Y1S9vmNQvbwd1YL9uWtT1bF7VD5Nu/h/yA5sDeTXx9g9+j6gaSu3dysa2a3dYun8H31nbEGMHbVi5oqyePawsnPNRWTHyqLf36ibb8iyfb6q+ebQvfvafNfOGKNvfFq9q8N29ta+eMbVtWfNm2rFoQg68c5uEquA/vWtNWfflMW/PBr9vSN65rC165rC186dK2ZOxlbdXrl7clL13UFo65sK0cfx0AXtoO0gljH/DcCyDnf/xkm/X2TW36e/e3721DAI57gXzYBRFWBtBRuzZ+Gje8Z/u3gHopXu16zt1m1tlQicrd5Ti7G4EvcMR6ELQOSFMK2LF3d/FllZ1EfezgvO8kz54dGwAvEBXA5I+Y3rAdhG8OihMpIHabebQpKpY3vGItCfYT3qCw7MAqeJ1cDm8Y+G5nCivBtBraah35YthIYJnxvekrh80A5ARhjN1gt2LiesOH1ApgMozM13/D0cIvFs4ci6Oa1XGUQtVyKNXrfMTJAqIYMxfQCaAAO8eu2k3VK8ASRLFvgFuWQ73eF8T6YBXQrrehL+s6GnYxNq55uv2aV5hWXTHvYDoC2PXdFMDt8mX97CO2Zfn84CfHDpQ9ng30xOvXXfVXWsec3m49vDwOwcvNU/AMGIby4GYEvket75ZrvduchFW81hm+E6/qwEF16esl24WKZQouNW9q2YAdYMu8lvFVXrBZNqHb35flqg7X+wCo7TlAeQ+EnTquY1D9WlbwqtCjsYl1djN28lhcl2nCMdSt6pvjSjULcFDBBW2Vbyhe4RzDUAI9AvZtGBK2lfbBGzCnkcrjGp6DhGoN3agnXMo2QdwpWsCqYi/IBoiBtA+Jg6jWgrT2xm+MG9bjBeSq3gOA9sChI8D9CCDihl30dlv0wa1txtir26SnLmoLXru+zX35yrb8zevbglevbrNfvaoteOPatuLdm9vqT+5paz+7ty0Dgss+f7Qd2jC17Vk3vR3eMrut+PLpNnXMpW36c6Pa6g/uaDtnPtcWvXltWzfhrvbtW7e2Oc9c0uY9NYrpwrac+mc+fm6b8cR5bTn1L3npsrbguYvbPKavHzmzffX0he27+W+3HbNea9OevLAtevmytoZjWPXKFW3xs6PakucuaivGAt0xl7dFz13WFj1/SVv7xuVt09yP2/d7NrXvd9HIMevDNvX5K9rkZ69u89+8oy2bNLYdAaKHfCAZd4s69YvVO1Hngnf7mmVt0es3tOnUv+q9O9q6Tx9pm+dNaPu3LgeIqF1gXPG7EVIGLPegYHcz7WKM3Hmfj2lLv3ypfTv1jbZ82vi2jrJ7t65GEdNghyrW991GhMR2LIkIGUPVqnJD8QJdVa4ATzAaa7s+5lXA0evMLqfYDgXfSqvBrBSu6wVvNNoB3vBvtROArnVpZ1TkREVUWCbHdegUsD3daAQSDirRNasdsNxRzTgWQU19QjegwnJ5wK6L13NAVf5vQVmgFXSjDusZTMLL+jLCQkVu3bXdfcfU1T/YN8sJuISgZSpvlXc5IFt1kFa+gCzL0VjI8RV0Kz06n743wEStrnegIG2SbjwK1Wt/v87Xb63jGHZkSSXvPn4UkQPcpBlBoOoUuql6C2imAqu/XPPCQ/gZzSBshUV4sx14LSdcTJ0KwAWdXOc2IdQpRmCW4E3VbV73Z9qvp47BtA/gqrugVmVUtVWmfyzCNgbD6UBYQNaGSHj2rQOO1TEYAO0AujwoEsoC2hb5/FJwNI75myJqww4WesrpK9uhQntg8JuYPwD8D9PDTHUa5yy2W7fHwUNK1asNYV7Ol41d8ZDjnKuQXWc+Qatt8hcM9P5b6juCvSKofdXfvWV5WzvjvbbsnQfapCcuaPPGXNmmP3Fhmwkc5wKr+S9f3hYAuy8fOK29d9sv26xnL2mznnM6r8174bw29fGz2qf3nNBWjLuqbfn4tvbt29e35W/c3KYC7sWvjEaRXhKqdNlrV7Vvx9/QZj99cZvx2AVt6fOXt6UvXQlkL2rzn7kQ8F7Ypj1xVlv84mVtyoNnt2kPX9DGj/6z9tZNv2oT7jq5TXn03Dbt8fMC0nMpM+fJs9tyID3v6fPbhvHXt2/uPaXN5ZiXv3xFWzvu8rZ93ttt1/Kv2sI372lLX76mTXzgrDbvpevb/Feua5OePqct+2JM27F0Ytux7Mu2eua7bd2MD9qONUtQ9TvbinnT24ynLmhf3ndCm/vsRW3Ri5e3aY+cx8Pm4bZn7dy2DzAaySBod9Bddv+OjW3fzg3t0Hcr2opvXmtfPnx2m8KxTOXhMuupS9rsJ0e1rV8+0Zagthd9/ETbs3paWiKbVgNZYC3sAW58jw0lvI11Ea8LXIfwTSW62RHFbBFXjWoVMBVo/fqESjQsBYAVNgLADQCTltWg4k3wYl8I5p4aNk925Oga27AaagyH8iYTglm/StTlAoyhXgImPFDSfHUXTHz3jJjXgp/l+lC1TMFtUBf1msfl2j4yrbympXgzxC0buXzdr+MriGberNN1tRzpiOX+9izv4DZaCDn5FmA5z437UtFHKNwPHHOeN87XRh8mw4eN5X+kLaCCSjil4szX4CHkClymI8FV26JbcAdowVD5BMgALj34Dsp1ZQRKeqUeiyo2j6nqMR1ZppZN3e5+nH4I9ObpD4xTZfv5LVcQHijfDqqhUrUJVLukNQnfUMCsE6xD6GZPNlVw+LtsS39XtWo9R4fEefwHDTkDuvtsANOLxmf1vBzAftjv1K0LH5Z5w738HRETHA8C/rM4B5xLQKt6/p6wt+8B93er5rRpbz3Yvnnh6vbFI+e0WU9e1KY8dC5Au7hNJZ3B8kd3nNgmP35hm/X8ZajUy9und5/aJtx2HIBEnb5+dVvEa/43D5zRvrr31LbsxUvbgifObBtQtkvGXNEmPXwur/83omKva5MfYX7cTW0B6+c9hzIdc3WbR/3f3H86QDunTaKOGY+dz/7PbHMA3oSbj2nvXf/L9tFtJ7RP7zq9vX/7Ke2jX5/cPmGa9uj5gBAVDmBnP3FOm/PEuW31q9e2uU9e0BY+e3Fb8/q1gPfKNmPMZW068Fvy3KVtOep78v1ntdnPXdVm8XtnkXfW06P4bee1z+4/o33DvmegsGfxINg64/U2473n2lcPnNs+v+dUwM4DyIfIs5ejrK9qGz++t3375bNty9x328apb7Y54+5sSz66q63GNln10UPs89L24a3Htc/uO5NzeGGb/MDpbQHgXfvqFW0FD7D5PDSWv35VW/PeTW3tl/e2ddNeahvnftoObMN7Fui8fX0XjXIq1VS9NWyjALQl3BHFsrcaqhNQbtm6janrfNF1nNgmmJkStgndsh9c1w9ZS9hWHsp0INaDVO06qbrLG04LIj3ggudRQASY5QmXylWZCmGtCteFZdGpWcsKtapDECWkErwFzgCjZX8A0gk/4Z31VF5hWNtqXUVFWK91uT6hmmVrvr++6kmoJlwzOmGorKP+rqPGYF/U7Xz9ntqfaZ07tzEQOoBTqfZg2Z/vA8r1Iye396Ho9ioTUABmtf2HtpnH9QloFW9CLQbkOcpGqIfDMO3Dto6rv+/+/gqqfSjbySMC/T1mwOe2zGeax1LdeweNYh1gA6Yea2c1+I02Hxi7eWPYjS1hw90e1O1e18d8Lse33GI/aXv0j9EQr92AdhfQNJIgOi8wf1Bv1gcT2/fg0e6hsWufgLZBLOrSP86Gvt3A2MnohIAvx7J7zbw297XRwOayNgnIfn7faYDy7LbiRWD69KVt8fNXtikovC/uOaN9eOep7euHL2zTH7u0LXsVj/QxXu/HXtlW4bGupI55gGTRC8ANKC148ry2jnVzANu0R89r3752XVsCJIXtXKbFL1yOTXBTW/zSNW3aY+e1WSjs5WNHA28BfHabDzgn3nNi+/j249obo3+K2ryiffrrU4Dvae2zu09vn9xxUptKufkvXNzmA9PZT53fvrzrhLYSi0Lluwg1vhTFvObVK9uch05vcx45qy1ETU954FQgzf6euap98+ilqOZL2mJU+4yHz2kTeZhMvO8sQHwJD4CTsT/ObLMfPatNfvBcju/ituT5q9u0By5oMx49BxvjIiyOS9uMB09o374yit/Jcd3+i/bh9X/elj59UZv3KPu6H5jzsJj6OMucx4n3n4nvfCW/7VIeCNdybFe15S9c2DbzhrDtzetifvZTp2HlXN82f/Vc2zEXW2XljLZj87eo0bQTVLIqW8MbvxtM2g+ACUhu3radzhTbY74a3oRjNJ7FADiZN5RuREQc3WEjVHMoXRviKtSsFLLKLOGbqQo3oSE4nApgg2XX9SYhHJZEB2QhXCAScgU40wJTbXd5AOXe9n5e81S5SgueVX/VYzkn7Y9NHGM8IPr7YN7tVa5fj/P9+ut317H4QFmHBVFlzFtT//dUHbXO8ijeo9Vlgate3Sut9QVR06MmIFm9oewRdRQUfRVm8lW46umDUti5XODTdog4T+rs77/KFKzqWIbrh+q6/OHKWx6uy7U/y1u/KrF+y7CufCBEDC1+7EgA13L5vnbMiAY30ox44GEWPnU+1PzdFYrmsdR5SNCralPZ7kHl7hGaoW61FVS+LgtTJqCbE+FUB/xmHEpYBd2B126+hpL9FpX7731IbFjYvh57e/visQvaRwBtMoCdhqpdjK+77OWr21Ig8e1rN7alY6+Lad4Lo9mO5wqAlr5yQ/sKkCx7dTSq9eK24pUr27o3b4jX/1XYCivxa9e8dg0WAPbEMxe3ZSjI+byqz2V+OsBUOc4XwqjCaY9dGGCdioL95qGz2hd3nYIqvjHSsRf9AenpwO+c9tGtJ/AAOL19DHQttxrlPA+IzX6KOrVEHh/VFr5wGWC/pM0HfktR1cuxBr6555Q2HbDO5AEw67FzI8+cpy9r3zyIhXA3MPR3PXwe6vTE9tmvT426Z6j8Hz27TX3wLCwQfOMXR/MQugp4X9E+vuX4eFAsHoOF8OAp7AcL4fGz27jL/7B9cduJKOLL2kzO5Tz3gbqewTld8MJVvCngWdNwuJSHzTzOxXoa/ta9PrptfuOatuWtG9pK7JLFPEg2vHEFy1e3deNR3R/d0NZ8eGfbveiTtnf7WrzffP03nMzea9oDO/BntzK/KdRuWhMxgE7E+ZIfUKt606pIy6IUa3zyvfN3q1OF0CzLwTTGc6DxLIAPeP1axeawHYQo6jciLNLntawwESQF4koLboI3ANxFSxR0TC3bh5og8gOT5d8myABmpybjlR4Iuo+CZMHO1HVOpVILdLWtxt0tW6TqqN9Qy1VPPzVP1Vfz/eXaZ5Xp56l89ZvrHJiXqAaA0YNogaqAV3CL+E3iJasLcKVRFqjYF34nPu8OYLMLEESPJJUk83YTrRb56BXlcgdb9yd0CogBmIBUWgseh1MB0e39sgIsy6rGhZD+qGBTUQ694fJ3oy6gZB36ntErS6h19dTx2EHCXmqhaLUTSt128y6rgn1w2YAWNoPn0mXzsM1Bceq3DetPZV2g9zjSk024RnRCNPQlnNOCKVC7P8PCvieE6xDxsDSSEZ3gWAlHDm6nd9uOdpgIhd/s2dj+8/717R+/X9f+8eDy9je7Zrbds15pM8dcC7yA1UujadS6GiWKkgV+M7EblgPfWUBkyqMXoTJHtdlAby7AW/giKvCli9vaN6/BuzwbSF+NGjwT2F4JpC4N8K1CcU554JQ2CzDNfvJ87IPz8XEvBm6XBHAXjrmKFADec1Z794ZjUcfYDg8A5mevbF/ce3b7+NaTgCK+76MXYHucQ4qKBLxfA+BVHNfat27DbrgGq2BU+/LeMwHblSxf3aY/fn5bzINjASD+6r4z2qT7zwa+gpfjB4QzgfxkvN4v7zqD3305qh575eFRAcmlY/CjUdjTgO4ntx4b6tmHx3yU8Hx82hnsazEgXYDvvYDzMJcHxzf3ntbeuvon1HsBNsLoULWf33lyHPcczus8gD3zicvweX0QYbNwPm0EXDWWh9MLl7T1nLtVgHcNDYVriczY9ObV1HMJ+z4Xi+R8rJqr2uIP7qfDCD7w1rVt5+ZVbfeGxW37kslt2/KpbdfGFaGKBfJ2GvXia8ZAOsbgpfPDDuD7HfDVzy2vWCUcXnBnJwRktSuAmJO2Q84b6qTaRTkD3W14mOXnan1sI69wz5CoIXSrHss5P2h8E7BMAeAO0gKnD6YCkoAsSJmWXVHA7fcI+yHgWm9/fc1HXdRdg/Z4PAXIQcxuB1bLVD11LP3j7c/XcVc+05qvOiqPy+FFd+cnlwGvAelCsbr5CoJSYwXdSLEjhK+T+WMgEi0KlKxj8vo5oJ3M28jmWAwFS9VkdGCgjHkDoOyj4Om+nK9ltxeU+mmUs64ubx3jEGhuKx/UoH9hrgJ2nww84xcnKN/fn4PnHD6SDVlVr3ly3gcC4V3G26J4y2owHfq92fAVDW08cLJRUoXLesD9G79iLLDr95EKZcfldV34sTaccZz7yZ/jN6B88WXrOPwKRsQdUy6iGQ7Z+MYQj/sPA+xD7Td6uEf24uNub7/dv7H9h33L218dWN7+8fDStnXKq23fgnfbfz2wpP3D3lntv+6a1g5MfTFe/YXqopeuasuwBz4HcIuAsa/KX/PKPZ1X7kWAZdFLNLahzpYCiw1vEVlAg9kSlleifFfguS7EuliK2hS8n9/xyzYdb3fKg6e15Wxf+iJlA7wXtPnAazqv4u8A3beu+1X7+LZT29RHUMhjb2lf338+wDwPyJ4doJoP8Cehsr/ActB/FrLLUOOr3rwDC+R8FPg58bCwzm9olFtESNpc1OdXneqczX60C+Y8AWBRtAtRsp+g9D+/+1waz87nIUPD4d2noWYvwo6gMQygzsOTXfAMSl1F/cj5wJsJcE97dBTHeT7gvaItQsl+jU3x+qV/3OZgXSx8DrC6jv0uwA+eyzlbwLpvHlTRj2ozgb/LCzi2xTQsLufhsJHojCVPX9C2jr+mbdCGwMJZ+xrn8Sk8dBovN7zMmwHHMPeTZ9v+dTPaxikvtmVv39qWExmyHEjPoKFwz0YiLYCtXYoLsNuBrjbFDtUv6lToBoyxJtLz1VJQFQtklLMKtwNvwBJrY3PEmKIoVbtCV8VLXTGQDtDYxmSHDOsrqJiOnFStNQmj2h776eWvbQEq8gVsu7LRQNfBtEBWYCxw1bL1FGgrb6WVp8LcPAaPzfWlVC3vVPVWWmVrm7/DbaZVpraZjlwf+a3XyaiU7rdXGRRvB7oAR/qnBSjhWYArCLtNFWc4VmxjOQBJwPtugLNrv4OaZIjXAIoAN8OZAA/7EzrWU3CpdACoblvtu/JWvn5a23JfpXSPVrDW229Yyx50KkWh6qt8HkvWK5yd0jONXmtsN1b2MEo0v04ssI2EsHOFsM/fE8cvRKNBLIeBjI4aQpU87svwrsOkqty9ApR54ewgOjauHaZ8hjxtJ4/rfWDxyXd83m0rZ7fl8z5uq+dPaMu/eqmtmfZqWzV9LCFMr7ff7F7d/uPeJe2vDy1of7V7Vlv64WNt7M2ntw8evKj9w67Z7e/2MG2b3P7T6o/bvqnPYzucGup32as3tq9Rn7OevKSteB0/9mVCyWgMm8vr8kpCrOY+DyBfuRqv9npe+6/FTqCxDPW2kDCu2TSMLcNu+BYgf3X3ie0bvOPphIp98+CZAO7CNgcrYBYWwWxU5KSHzmuvXPan7e3rAe/tp7b3bzoRMPk6flWb+qieMgAEkqGOUZSzAOjSl4ndfQG1+OotKGMa1ggP00/1lV7wOqnYBe/XD6C2UaoLaVCbj9Kc0QH0U5Tzp7/GU36cBsNnR7dJWA8forBV3JNUxxzffMovRL3PREHPYXnOk/i6j10cynwW89MA8WyPCSX+FfCdx8NhNuCehSUz/uqfkZ8GORoP59OwN4X9eqwey0oaG6dwLqZhrczjvOj3ruDBNfeR01G8RH0A4zWczxU09C19+oy2iUbClbxJLLUxEv96EWp+BZ74YvKsJ255xZhR7bslX6N0iYQArvq/O0gNadtN9MN3ADiHg8w0Ri/rQFuqt7oKVzSEo5pt2rKVRjvHhdjc1mMNbBp4ugXWYcOa8PJLFJsjvCqVaoEnoNUpR0cSc31NgiimTlX3IRYwJK/wFbqm0SjX1WXeAlYBrg/G2mY+19ey806lnKMsefr5qr4q47b+VOv79bquP8Xvqt/XA6z2SZQ3PyFzlc91gzhe4VkAKsjWugFAO0DpUQ7Ai2IN8LItPigpgPfaown4xjatDD9VDnC78kJIeAeomDd1H6YJv99NK28dYy1niFWB1tQHwbABzvzuq/YXyzQ+DT5eGZDsH0s+SFSvEU5mWRu2AKK93g6hMIVuTsCVRi7Phx/PjPEbyJ/79AGDUmabv01/WyBHF17rswEM2+AgIP7t9/voEbWurZg1oc2jc8GXNDxNRXGupwX8yLa57S8Pb27r5n7RpvB6vDiUJq/yL/AqzKvrXCA48eHT2qaJj7f/5+Dc9g/757W9i99t3zxzbft2whNt3K1ntP+04cv293tntL9H8f7HdZ+1/33lh23l23cByYsJ59LbvZ6UV2cU70Je6RcDvNlAJKIJiCBYTIPZTDzb1a9fjw+KQmOf854ZFX7uCqC8HOU2m/jbt6//aShFtgRMAAAgAElEQVTQD4mE+Pzuk4HvqACRqnUqVsOEW07CbjgTEJ7aPr3jjLYYSM547CLyXcKxkBcAf/XAOe3D20+OafbTgPjFa4kWuKy9euXP27irf0E9KFUaBA3bErhLCB1bCKhmAkyjNGajPJfyGz69Havi7jPa+9cf0z657eT2/s3AFjvjg1tOpuEOGAL2qeT9AtU8D+W+APDOAZ4qZhXsBzed0D687ZR4YEwh4mEWtsWUB84EtoTG4d9+c985WA/ntw9uODEfEnjNS3mD0LYR9HOwLVa8cg1KWo/4DKyKc9vaV7AuiKxYTMPgahoFV9NI6bTqRc7n42e01WMvBbw0XOIzv3XVn2HbXIjNc3lbi0e8ivWzHzujrZ30UttKCNp6evJt2bikbVs3t21YOqWtXzodawJ/GBAHfG2gU+XiD0esbqxP31Xv9zsa4fxq8ZatQJduy3rHAngD8N24qWvcQ932AaNqc7k+A7QlAFQKsAOt4GJ9TD2IhaLtgVS4RX3UWfkLui4HsMhT0NQGEcZV7w+BsIBZZU3N53rTPvjc5uSDpPL3IVxl+2l/3rz9/bnNqeoY7It8G3hQ+fvdV+0PxTtsJBMQI6E7EnQCzHUFyoKmr82u86sUDkgifMM/xv80Njh6VwGvqq+gXsv9+vqQLMDWOvNZJvbrPgV3t1yREFVnlRV+rqs6VLraJXY4qN9j3qo3U/P7MFAN58MhOi0AU8PB/D0C2bhZ64heYSpZ9qVvrEURk+eLxq4oC7QdBvII24/wZrBl+Sf4dx+1fWumtXceuKhN5jXT+Nf5z6IAuUGXv2InhDva2g8fCH/WBrEFNNjM58a10Wf1+GvbUl7zP7jz2Lbrm8faPwHef9w3u/31jpnt75n+y8bJ7Y07z267Z7/R/hGr4R/3zm5/s31S+3cr3m/7p79MXO7oNuWxUajaq8LTXQJwV7x+M7C7uq0kGmH1+JvbCjpVLKERbg7WhI1nRjOsACAb376FkLIrYt1qIh6MAJhw8y9Qu2e1j4Qe3qqt+zOBmXBcZjwtYLSRTb/WyIKpqOCv8GwF70Re2T+++3TCyE5rHxhOdteZWAsXETN8dnvrxhPa+BtPbB8Caz3omajQeRzzIh4WS8cSWgYoVZqvX/Gn2AQXohJvbF/hJ781+ueEqR3LA+HYNvbynwDbS7A6jkGRYjtgCUzit4+77udhU6jOpxESZ2jdLGyGCTcf1z658zRC3E7C9jiNhkKsBD1hlTn7m0PExMe3n9nGX/UrHkr8J5yfpXjZNgq+cNEfcnxX8CZwHVETKGNC4JZzrlbTEDmfaIs1nL91NFhufE3r4fywGhY/cz7AHYWlcQFAP6O9hqWht6xl8y3nfBVe8RK2L7HH3juPtcXj7ydO+bq2EEW85O072uKPnwa8+QVhw9K22ggHSLcS1RB2A8rXWOGwCwBAANr44DUr2qo5X7aNS6a39cuntzXLZkdDVwT9U5+jc61nbIFNm7AYBBXTNj1gyvr9tYRxwregU0AapJSJ4SbJvxGAbiSudQN1rvcbbKT9KbclqPo9zyKW2f2hHDM8LON1+wAuyNZ+a9lUgBccTc3j+gEgWVfb3VZ5al0tu61+p+usw/SH6ql8dTxbu4ZG80cHilCnKN5Qrr1UyNU61WyBzPWDsRkAUHi3gCwbmADtvpxs6bfrr+FV0f3XzgOAy/IFUCHnfIGv1te+TPvrCo4Cbw9+697uNV741UOjypq38vfTAC7lVbDR6Ee+Us7DfMA1wCtYHa+AvI7ixXnw94avSx3hzUZoFw1pQhc1fIjvr0XjG41zAWnAa/4jvznUjuz8tq2Z/jrdZx9pK968sm348Ma25t0boyfXPLy+hc9fGI0s36Ik53Ozr+ZVes24m6MxbA6qUu9yoTf+E+dHDy4h+Nyo32s7Jz3Z/unI/Pb3B+a1v9s3F2thRvvb7dPaZ0/S6v/Ro+3/VA3vmdX+bueM9pdrPmkH575GTy3CsFDRCwDuFJTeHGJeV791JxEDKl/Cz1CEc/ExV7yCIkblLUAZrnr9OnqK3dg2vU3nCeCxzKiCsag9FNwsOhDo5c54jA4XT10aClpVKnTt1GAD20e3nxDTxHtPDztgMftcwANgNsc5FTtgJnbARIF7H9EXTxIO9sil7U2gO+HOs+jZdgnhYahjwPv1ozycOBcCV/X7GdbJK5f/ONTvqtduamMv/dM29rKftA9uPrm9S/nx1xyLEj2zvX3DCe25i/+0TbjjNDpNXIoSPh5f+7ywBqxrCvCdjq3wyZ2n0JBHwx/w/RJQf3HvWW3C7aeRdxSeMceCZfHRbcQc33QqeVG0nMt5eLqTqeOdG3+JfYJtQbjcPCYb4vSSJxLJoWqejWpe7Llk/QJ+wxxsiOVYNwv4/z+/g+O87diMU0Y1L+JB67WwgreGFcROL8du2PzOrXjKhLxxrEtQwos4/+snv9j2bvsW2NoIhh9L1+TNqlhjc10HgHcwfRfzm9qGRV+3lRPHtLmv3NyWYSPNod7Z+PVL3ry9rZ3yWls7b3LbsYEvC4fXi2qmni1aEPRo8wvD+eFLYCW8aXzbApi3bNQrTkthCKOEUihe6hLUGzYkeOMDmOu0F4z5HUI45gFaRTVYV41pG9DlGBzRLNcJSVVt2goBOfKbFniFrlOOPJbr3WYDmwq0AFn5c39Zh/PWNXLdD4F2ZJ6RZeuNwbI/2ikcgYlwq7Tma9l0F8pYKLmttgtsG+UCRMBF8FYUgGmAGOim9UCXYtcZ20od1lWTyyNhOQRg5huZJ4AMdHejSCsWtxStfq7Ks+o0zYa2VMoRRQBUtQty0JfhgyAVsAoX8MYkeLuODdgD8ZAJ8HJcgjcm3wLSktAHDu/Xhjkb0gCun8YR8FvXzW/L338AZUSDC3Gpi2jZXvA8Nw/jDSx4ll5aj51FRwFuLsYg2PgWPcKwFZa/dC2NWdwYvMJORB36+juNhqnPUVbzHj8n1O/rvJYuQ/X8v0fmtX84OK/9zf657W93z2h/h7UwY9wdbfYbd7W/AsJ/C3T/ese09n9sntj2zHq5TeYVfhrwmTvmmjbJiAEa1la9fXubyau8KnI20J2MD7qW8RTsEPEt0wo6SKjktr1/B50XiEtFBev9GuM7n0akucBnGuCd/TQdHvBa5+CH6qNa/gv80Rcv/oMI5ZoHLGcBONXd6vG3cD5uRIHTIw34vnjNL9ubt57S5r18M4C9rD0DKN+5DfV5zzkc4wXtA377Vw9dgKo+N5S16vpDFOq7Nx7Dvi7CS/4TAHsM5+r09u5NJ5MHWALut64/vj1+xu+1ly77aXv0zH/N71MpX0ijG9YOStoQOsPW7Gnn7/76/nPjfL9/26ntZayO1689rr15w0nt7ZtOYTq1vTb6+Db+upPbU+f9Mar8JBT56WHVzOccTCI6Yyq97xZxTmYQdvYNEH+dB8NndFKZwvHO5u1mPud3AdMyrJxZxCBPvPP49vKof9OmPkyPPvxfH2aL6Ma8UAATPrcM1atlsf6NG8Jjn0OnkMVEp3xGL77pNI6unvUuoWjdqGaAdwuWxKayHFC827UYAOO3ixeFNbQKu2o119oKeit+ceevuAbP5w0G++lZ3laIZlk54Z62gvE2dm5aGVENRjtsBUSCNxQv89tQrxmKhj0heIGKkRT1Wu1n44VxAlfwbiSmNkErYIVvql8UMOo3l4Uw6lj4dtALoALcjd1UQ0qqhF0nNAOcHJNlo4EO2BaA/SR7jMdrPrd3MO7DssDb32cfnrU9f2MC27wFYdM8zgR1LZtaT+Uzz4/KqxV0pXyF3Eg42qJeoDR1u/mNYtBXFSyCtuAb84BHu0HVG3YDMLJjQrX+W0fB/WhIJmwTmEPYj4Rx9bizDo+l8le+tAByn0YaxHZe8x2bNhu6OsXrsfOb3J7wZp+OWYFdEkM6ahcYH2tMrXmYhHc8ZICx0RTl8Vb33oA7doN1OjzifiIQZvJ6uJrQKONSZzx2Ng1Tl+OV0qmAqIHZdMVdM2502z7hJsKMiKtF3ayiMWbNOFr0UTyqpPEA1sYnX3Xfv5HX+ntP5tX6rPbejb9qr1790/ZP+2fj8aJqSf9m1/T2NzuntaWo3Xfuu7D9h28/a/9p41ftr7dPaf+we3rb9MUT7QuB89hF7Wte+WcbCvUU0Qvv3Qs86fyAQjWOdw5KbukrN2I93BJhXUJyNTbEWtNxt3OMNwNaIgJQrnNoCJv1wnVt5nPXAclzsQuAyQPnh6IMa4BwtvdvOg6LQJULbLAhJvNqv4SohW8evLB9QceFrx+5vI3h9f3Ji3/SngeQr113XBt3w/HtC7oUv4/ifOLsP2j3n/Kv2njsg8/uPg2L4uzotPAFD6UvadT64LaT2q0//WftvZvphfcQvcpuR50+fGn7+K6zsTHObZ9wXK9dfSwAPbG9ed2x7fXRv2yTHgW2T2KLEAY280kgdDf2B+diFh6z/vKbRGO8jUc8HrX8ypW/aO/dcgbAPaE9dcGP26tXUdf1J7c3rqU+0vd4QHxJpIYgn8j5/Qyr5NO7z6YH4Mksn4NqPjkiO56/8A+wQX5FTDEPB37jq5f9eTxYpxuDbCMjinglYWh2/LCXnlEXTkvxohcB4vlYE3OfPg9f+Yr2Cd75RzceG9730k+faNs2LGoblkxqq2Z9zOBF8+OLGlu++w4FzIhqAHnJV++3N0f/GYBl7Azsi2X8H5Oxfqag6hcQdbEcG2sO1+MMGgGXjMGP/uDmtnP1krZ98zbgwaSK7pTi9miMAzj4wtoRmzZuCjtBGA87YgBHAO1kno2dvZC2guu1HwQoEzDeiCLetIF8QrKbBGV8xWKttoHj+zqWr2AWuk7AjrwBSurK/MNP/UQ9AC/GXCAVfq4r8BZUC7QFy9pufj1mlwugta2WK4285KvtldZ2l48Cb4FQkBVcAxxCt4OT66PHF3lMB4B2e+RL+IbaVd3GlCC3cUklmkBMYFXIl/txKgCa1uQ+anuWHfb68lhrqmMxja8n6MFaDwpVtb2HY3QM2PqOWPizgFNIHuqm8n99YBzi94ViBawC18iCsBasF4A7HsJhlS2DsxzavZ7Qrj3te5S0QykeIkJhD4p5j28CLh/5nnCge7hBftq+uut4lBAXvDGxj51Dp4TrAe5tEZa1joD7ze/cyE1xUVsNcFeiejewbi4NLeOv+nEo37koUhu3ltAoozKaSDjYk+f827Zo/G3tn/5iYfu7Q7Pb32Ir/BU+73ezx7Vnrzmufb/4vfa/Ad//vGUS0Q2T2nu303UWKC58nvjcp7h58VVVqRvevbutxNpYTou86ZKxN0Skw+KXrm9rUL7LwnbAV32GaIY3bgfS2ATPX98+v/+S9vkDl7RPH+T1/e7z2tu3nN4m/Pq89s4tp7U3rj8RCAP5xy+NrrnZyeDKUL6GhC1lXxMfOr99CrC+oqfZOFTlk+f9Wbvv1N9rz1/68/biVb9oD575e+2FS37aHjvrj9pDp/0+9Z4I0E5rH9NQZzfgGShVQ83evvE4xns4qd3ys/+xPXPhHwPZYwDmye0JVOmHd53LcZ3WXrril+0DGh2fG/Vn5PufKHMSVgudMHiTmM3v+hjlOvs5Bg7imKY8Mqq9e+vJ7WPUth7za6N/heI+s41DPY+94hftpct/0R4/948Y2+Ky9tqVxwPmY9rrnO9x154AjAHy9aeEMn7jepavP67dwHFd9m//u/bEuX/S7jrpX7SnR/1Je/ycP2oPnvpv2suX/SL8ZBsInZZhAy0humQ6vQwXEfng28VcIknmo3Q/u/1YwP0TPPKTiVW2oZKHONEjM1H8c7CJ3sfWWMJDe964W9u3k99pSya921ZO/6DN//DF9vUTl7fPbjuhzX74DPZBrDZAX0ED5SIevjNQ6msdLIl47Jlsn4f6Xf7yRW0tkTC7tgkdvV4VLMAEoFtojNM6WLtxCw1+NM4JVlUuEI3oCBSpqTDdGFAmD3mdcgzgrE8oCSy/fLGZfDG+AcsCdEOnTk0FZEFV2DpfeQKmlAlbg3xrVvt5obQUArLWz1QgdF3BMMqy3N9e86G8BWlX3jLW0U9jvtuu2o7fTx7rqKmfP8Ar1Eo1Cq0Cbx98A8UIyCL+1FRAC1zK2zEi41ddZj0WQNYFiM1LvakmU1UepKHJgWJGwrYAW+stW/OmgrtshNpW2xO4CfnouAH4yvKwF1l88WAf3W4jmsBog/Ki2YfK1X0xxXi0wpVGtSPYEVoHNrIZ8uV0+ACtyiu+asu/ebFtmPxc2zDx4bZ8wq1t0YS7GRTlgbbki8fb2gUf0ZC2IxrSHObw+++PtK28Cr49+k/w5s5CsYxqa8bfFD2sptN7auPbN7Qt790c8N3+wS3Al9AuRvtaSgTBakYKU4ksQe0socFqkQ03jFGwHmW8kqiDGYQ2fUYngRt++t+3ueNvbf/34Tnt/zq8oP0dYWX/ZcuUtn/+W+23S95rf7nyo/YXS94haoKOBABuKvGmi/FXF/qKjbr7GPjOwQJYxaA3gnfNW3fwyglkiT6YS55pKMPpT2AdAOipzE9G1X2Empv0+NXtvTsuam/fDmjvPL+9++vz27ibzkC52ihGSNsd59FwNqqNueRnQO4EIMlgN+x3Lr9l8mP4wtzwnwHdt249rX2COn/79rPbPSf/6/Ya4Priocva69ef1F68/FcA6o+B78/b0+f9OJTvK6N/FgB+D4h8TuPcFzxIxqEe38JeuPjf/LftqfN/3B49G/hSz+3H/av28Nk/pp5f8nZwbHvh0p+1d28+C8V6QoDy47vOQRWfg7o9AZj+nLEXzuO4T6Whj/EqUNqf3ctvUDXfeWbTehh/3fEo5hPjNz036mf4xse0sVeeiB1xCoAl3nf0KW3MFSe2saOZv+akAPQro48Ftv+63fjT/7XdeeLvt7tO+YP2EnbFyxzDo2fx2y7+BfbGKLoy0xUZK8WQtnlYQZNR9XOJEFnCGBo21k0l6uVrxr34igfuF3edjBXF/8OD2Y4fdvRYwLxhb3ZGcTQ4w9FmcI6/5EHyxT2nRTjgrIeANdfgQhT1nMdQz3jNi2k8nE+ky0r+81nYJDPpSr3gWQZSomv4EmKPV017jU4cKl8b2AQvr/Wk60nXAdZ1WA3rULUbOgWr97p1E6qyA69qdwNKdsNG4LuB6IlQwEOIRYeNAFyCVxVsDK6AdCqAFWxd1qet5Uh7ed2WX8jIPOYPAFNv1SdAXV9pbS84V+qg8GF/kD8Aym/qg9T5mkK9k6/KVt39/HzePV/RC7x99SjIAr6RqoJT4QboBO5eliN0K7fFOATk0R81j1PBNuo5CqKqRiILgK/RASpf81a+gqqpIVcFV1XzoSPEu9Ihwvz6ud//5nA7xHKq6VLUHAPq84DQRHXbuLdrH0NYAl3jZ80b3/FivXBW8UYoGpaCvd5iTAQsggOo1YMcw16GUfxu9WSG/nuhLXrvzvYVF+t8wLiSlmpHtFo17uq28f1bSK/BlzylzRxLt1zAtZqRwHZvXtmWzpnYZr1/bxtz6R+ieBlZi5tjLi3axsTOxKvd+uFt7buPb8dHpXfTa3QjfR8/daxjDFwIeEdjP1wfXpy+6qoI67qcjgWMA0Cr9jKiH1YxrsKkR0dxE/+kTcQ/3D37xfY3Wya2v9rweds3e2xb/eF9bTI35vgbsCjwVoW1sJ31mOFT9P5CXU24FRXE+jXYCstfvyngu4iWc1+5v37oQl7VzwRGvEprHwDtT/AtfbUeh6p779dYAXfR4HTfJe29Oy9sr/Da/cwlDHxzF+WA7ps3ntLeuoUGMKD30a95rUV1zbZhbexN7SusgHdvPae9cu1J1HF+TE9e9FNe789sE7Ee3sRTHYPa9bX+9dHHtReB5oOn4dViSbx05c/as6P+mOM6PaIg3gSIr6JKr/7j/6Hdd8rvt5t+/j+3h876cXsKML5yzaltzOXHcLwnAt3T28QHL2njrjm+vYUifuGiP29vANJXrjy2XfMn/6w9ft4fBYg/BLTvcdxf4hNPwW/+5G6sHRTwG1gNLwNxHwI+XF655uT2/CXHoNBRvDcA61+Pau/ceh77/UV7+WrULnW/hEIeA9SfvOCn7a6Tf79d+9N/jpo/Dmj/HJ/4x6jz4/GkOU+o40/voCGOCI3ZePtGf0yjAXAaHvw0rJmPb0NtX/yH+MUnR2eQhVhXE+kkopc8l+tyOpEl9qibQmjeUnzhb9+wlyJhgPjN9s5bqmVBuoKIiVm8cbnObtPziOaYzT6+HXNdm+ZgQneeSI86GlgZYc4OIV/RQWbRe/cgLp5s305/m/GXp+Hv6qP6rTV9W9UmqSoP6G7CBtjKdhvBympIP7cDMIpZmyFiXEm3UIfw3QSQVb3xJYgeSGOcXbYL2PJ/nQ+Iuu8ubyhjRw1jcrvwDs/X7R6bAGZb5S/w1nKBstabFkxNA6hdPWE/AGHXVU+/2M5ylCNfLReYPR8xELpwK7UoiJ0P1Stc9W3xcQcTn1MJ4ArdPXqrw8Yz4WZIV9alShyCt8BpvbEe0BpaFT3CUJMqStdXmQRulheuRgvsoSOBsParCsbD5tcV0iqwU4IK9Te//T6gLFgPf29srZ0cUMH+BuDqADN7sQEOHAG8Qpdt5nH/fvViD6Ddz3Ht/o6LaeG7qNcn2r6lH7TZ4+9sU2i1/+Zx+v0z6tQqGpOWky56Qehe2za/fxsK9hqC5hn+kIFVBPEyBu5e/DKvjQTDTxbUqIcviW+dSo8qx6FdQb55T58b+ZbSqLb9o9tj/bRHidccD2zfvYab52RauX8VffznMDqX4Vyrx90QwDXYfwED0Ri4v5JGr4UvX4v6xHogKuB9VODH9P76GtUz5VFBeVY0dNm99pM7judGQhnROWIVDWUObLP45asi2mAmymfLhHuwP25D1TJwDr6fcbXvEdf6Nr6pivBTWvmnP30VKve09j6v309f/JM24Z4L21u3nd0+uEvwjmqv3XBme+k6QHr3hTSMERJGY9T7hLbNGXNLm/r06Pb1Y/jU9Cb74pHL2ueo2g/vvgjFy1gN918MvC9qL1z2Kx4ixxAqdxZQPbu9c/MpnMMr2rjRJ7Sn8VYfOvsP2x0n/1679dh/GSr2fUO/CEd77Rr84fP+EPX/v7Sz/sV/02465l8Cv+PaQ+ehlIHg+OtOb0+d8yd4xCcSZnZCNL69cuWvWFapngwkASHq+tZj/kW749h/Hr93PPlUwx/9+mw8YuwMzoXQVek+cc6ftucA7stXndTGoHifZv7Zy4+P6ZnLfglof8kxnRgPg+cv/rP28hU/D2viHo79ll/9y/YEEH783B+3J8//o/YiVsPzF/85gEZxA/hpWDMTsFQmAd1lL16H70qvvvvObe9ee0ybQKTGFDzxL/CIjT2ehMc9lbEuFtKgOY1Gxwn4/na99gG/FFW7mHC/ZdhbK4zPtqMI9sVC1LPx2Qu4PicRZTKb62TOYxe0uajeWUDfHnorXiSiBbU8mUbQmajgeVgQsx4nTvmpcwLoq9+9gcHtn2g71i0LpStU4gORNMQJ5G0qXtepjtdn49matQ5ao5oFjPizerNCctNagWrnDGwIoCywBjAXmsIcZVkgLaAJuIBvB8OaL+iu4XtwBV7LqoTXMBWE++WrrOuqftMCb6leY3Njvfncv/vuYDuyYW9kXXrfR4G31K5pfPdK8OqPxiSEAZjA7SY/XhjfySLNL70OB7UJcAP0fp2loPWGBaev//qrqmY7HwwsBIEdr/UoWuB5EEjux5oQ6kL4iGqXcr/5HuUqwKnL7r+peG30Kugba8vxs59s5OOzOHyiZi8Dgfvp8gwNMy/169micA8f+K5tWfwpr+w0bKBep3BxziZk6kt6IH3NxTqZ8Qr+P7beM0qO68rWZI9Z/drM65Za6pbUpETRgQQIEN4QhiABAnTwAOE9qgree4+qQnnvvffee19AwXuABEmxRXmKUqvd+zGzZtY68+2bFRCk937kiqzMyMiszIh9991nn33LT8IOKIplb8fr6T+F/vx5aKHLYasErJz/yAFq+TEKNDxeQMZrJ3afZqrFDbBXdXtl8rrsndPxdVJVJ4ClDRAuPvQORSuSviiYlJ94n/v4VMm/1X5F+6lak75Vj51MnUztGPObaZVVB5e6o/LIKVBrqny45VTqK9En84c7ucopylWJNXERKvCmEDtTKSBceuh9HABovABxJ4xZ2bkKLJcNagCrmFqG02Fd8Vuo3FMEilo/3Te9BnglLxRg6yoCCJKwUkWgXUbTmJB5aCkAjPywd6klbP/QomCV8f5YuPzQewFQMdQD814F3HAfXNiMbopDYSdT/L2L0F8X2uH3RlnqXtp4AefozbgGYMDxFLIydvNd70EDRjtORDsOgTWfB6T8Zo+wrTNftpOLx8O858A4x9mR90a4Apr/9Gftwxf+ypa89g/2znN/acvf+J4de38coD0RK5mKftKEF1kgg8a+d15Elhjn3lOM+DRM/QiyROy2+QwY78DScVmIhe4hZAe2HgnwXUQnPrd4Mv7gmWjJkwDOCQwGb9iuOSNt99xRuDI+sDVj/8F2zPyRhcBqgz6exPFJYgPAA5dP5Njv2gUA/vSSybweNs//FIYUcQ5wTkRyyaYIWMSsQl12af5ir4Aihb4cZh3xa99ErkLq4fNXM3Oo5fGqo4sAZXIsKLzW4osu4fdvZyCWN1m6bdG+2a5e0IANsYmiZiMzmxo5K6gXFO1BI1eRE51YFsaqIwtpnUZiQOpo5lwqx93RyPnVDPttQ+5q5hxtI3GtNViuigWcdzyedNBu97XY5Z4OQE6sV1NzWc+0yjDACsAODFwGNIest/8SwDfAjRwFga9cDs5W5mOyYrp6TCy5X0yWY7lj6jiAmwe8jkHytwBQ7+EBpQekAl7dFxDqdQLHfj6HXv9klQye88BW+3tg6oGltljk0vIAACAASURBVO4+gO8dwzueez8+35+/79NFQb1Wx/c+n7YOeD1gfJrp6r73uMeEPVbsbfX8bfbTvrrJHaHbn/+tfXwuBp9s4TFfbaXDSi7wAFnAqeMrVEdMWA0IatH97HNfzoJeI4nhU6QF1wDBa+W/FTCrUCamKlarFC/tK1nCyR5ICTquC9G52Wc3BuoBewE5zJ7P9ynPD/U2W0dRuFVTUMo8OMdKTn5IcYkpPHmztYBmpZoaGO2bYKaZO96Euc5Eb6Mvf+9sogZncoLPQX+FUSAPtAWxkkEYJzHhJ7LoFLBP5nZYypZJADHNAX4wLLReFdj6SK1SkUxAXs17duBkKOD9a6laV1BZLjk0l+Mut9Alr3I8fL04CtSYIKlArgO11bZTDAlZxtSTdtp6mhMKuQizmHqqo0s37StwVjKZmjJKuRgVPl5ER1XsunGOheftJuQGb6i6r0oYYHK4iFMpXCUFMG2GTYYDNqE4ABIAOBWaMmFepWi1qTQ6KD83MWA2j38I26Uz7eBSy9hPpxpgm7aDgtYW2CiAdXHVVDtGkSsEgCk8vsrpuZlomvH+8xwoSwPNPoCOfJZi3UG8ufsWAqjvAkLordveAYBhcoDmofmj7ADa7TaAd4O024VjHeuOp2CWCpBnA0jZ+xYjQ8ywvQDhBy/8N3v/hb+xdaP/EUY5xQ7Pe5njyGkwz/a+9WMKd685Vhrv954dnDfaDn04Hj14HGApMJzhZII0/pcEwFL/z4WlEwHIiei20oph2AvGA/gjbc9bL/D/jWVQoACHZHJ2yRSee8MBbdT6aei/b1LAW+bY+xkGi3DkiVMLJ/A+0wD3N5E8mFFQ6EsAeOMA6WzZ55hx5CHplCE3FKL1pvM9JDP4xSGnZCLz1JwgyB6tXd11yrhohiTUMDMr4vetRR9WBkbC+imWtm0m5ynFyG3TydSgBZpzohKnSCHOk5gV4636CP5xzhWlrlUwKJfDniVBNMKGJXE0ofNXw4ZbGajrsT32cB204DlvINynjZmf2r3b4vbZ1Za84YKb3AtMv3EeuMaLvi672tdEg0at9bmil5inAGkAENSqFWLBPqB0LgVee0ma8QDFO2QHx5gFYgJP9vMYpkBPx/fAzQdsPrbsFcM8wPS2zic8DKja3wNZD3S9rQe6bst76PUec9b7O8Dlczq5wftb+w0f29vqPcSy9bcKgtr+ySrDAlOBoMBTWweksEyxXweIgJkHvB7Q3iCZ/xbL/niAq2N4QKzVX28iRXjH1dYDXm+lCzUp+I4tkBwGTEBSKz8IfB9/pvZcCmLDrxXwegDt1kQDbD2mfJfXK1ZRCzeKxTrHBGxXzQufP75r17oKrCFpq/UVHfNZbi41261LddaafcJqAMp2vLPNFLKyAMcSpmjNaGN1AGkdI3prhIJeBF6Y6GEPmdsnwWwB2CeslaIErLeDfXsjVlD8Wm4DsYTQqNUTQG2hAFJOUaSIlR0q6UqL+HgkDAagJamqFeC9nLCNk3gxwAg7xmZWCcjnienCsGWSj8JKVgxzkR+2houhHvDti98F094M46DAxkURsmI0WbZ89qMLXZeYDP1qWpDPNZdkLbkJlLtbwEVZTaeWohXjN0+G2c5kUJgKu5pGBOQax44z6NbKxSUgTTOVwl0cjFbAK0uXQDefC1UabyaWqSRAN4NCT+zWWYAoBSlAVqxYrDJ331IHKClosKFrpjl3QTJTdjHdREBUbDgTkD6FThuJTzYelpwIgFacIbwHABWTzUdfzeI1eQeX4AYYZRsm/MA2Tf2h7Zg/xjbMfMUOL55oe+e9BssWE19OkW0xssgctN8JvOcMC6G4tX/eGNuI3hsw80Vb8crfwXwnWJKfQHQqmut4B9IqAu6cMwoW/YodXzTZLqyajYTAd7MdMGcQkNxRiOYcBNsVoJ5Bhxa4HkX22DP7xxxrAroun5+OtgRAPZuWYrlHavEoF1HQzCakp4jPF/jxBFfcC145HfDGdYHEEQ+gBi6f4AqD0RQg5Z5I3Epxke9XMZ1lRxbiZBDzXQTgzrGQJWPRcflOOGYx3mZFU9YxY6mhCFdFd1wyQKtcjCSAPIvPE8cAEg24qwibEoBMcZjXUUDM2Py2pfC9F9PpV3MMFstMqvr4h7Rcv0nhjfMez7laqQuwmxXzWdrQiTs4/yrJ5ejiHCxDgijD/dBwntwOzvtqOin7m0vscn+nK6xdAWSu93VzjQVaGceqwKXTAKHpzj1lXdUZdqkb6xustw/g1fR/4JJYr2QAmDCFuN7BqzwmABZjBag5ng94/wiC3tReWz3vgbJ33z3Oc77nNRD4gNkHhD7g1X0HpACntl4hzHvMO6YH3k868dB39Zg7Fsd4+ji67910HG9w0GMOeJ8ALSClZDEX6zgMwGKEAuGnwfMJsPKc1i97Gnj1nPb12K/WtNLfunnvI6DVa1Ssk3YrN4QkBA+UJRX4tF8A83NkBPRXvVbs+OHjx86d4B1Xr/EV2nx6sGxe0nrlPnDLlN+7bkMtOBDS9zEib6PNEo8q2QI9uAhqBZQJW6w3fhtL2ZCbyv0+3ATt2LeKAMdyZAGFgNei42oVgRrYaznyQXMQbIEA7ZLD79hlrSwQi3cV7fdm2g5Ofh/LrUGO6ETD7aOtt4viWA/HbOW9y4lU7McAX0zxInLlSCslTrGctcZkK2tT6hd9+R1IHJ0U0QphHVlUrXPR3wqZCmbjL5UPtZCQ8kwu6gq6vGrwzdZiCZP1S95YNTEIaNW0oK6xEgoiGRRaSgHKUi4sNTTocTHgChiuJIsCVoIIWzWGBoTJjgU3ovlq35hN+EsB23wsVaWn11Aw0tT7LQB2NuxtmvO/ZqItqglD7b4ZMCp1lOWpGMQUOAenQgGtuVmAcBJaZfDHYopjYZAz0KCRIQDZmE1v07q7wrG8XIA6E0khDICWgyAGBihAygEgEgUg/O9hTLN3vzPCVo3/vi0Z88+2fOLztuD1b5nfrBdt39svownPx4FAoQ7gClwxEQb8oUVsAIRxQ5xETtgPA17x2rd47k1klHcBvTnoydMB01l2ArBdOe57TsKI3PK+HYXJipUm+M2H6eJrRZvWoLB+3Lcdwz0PaB9891XAdzy/x0JX/DuzaKyFrp5qZxZTLOOzxmFtO7/0DR6bDOufx1JKtEszgETi1IhBThGjDkO3lgZ+csEYPtck9/0m+8Fs/cmVQMPN4/9RB2FGwNuuFToTbT2G3Aolu+UriJ3fpewY9QdcC5HIIgmbKL7xXQevnGgXAfOQZRP4bdHbAfIQ/MKBS/hs+JGDcZkcfOtFC1o23nmao9ZMcsFAGeyXjcykdLkKzgPpyJI7lNYmGaMJ21puwEzroGBXh1xRC9DXUn9QXnMNEkS1CsLpfna9IspaCpKsh8wQWSBV7JO00SQrJCRDhTt1+rUmH7MrnTWAFKAHIxxEknDNFANXcEsQ3DPga66QXOEDX0kPkjKeBuI/smEBs24CWg8oPQDUdrCf16Mze91uHiB6W+3jAa5339t6jw/pcw7vJ8+y97j280D76ePpcd30mLZO43WgyrTbpYsNA6/CzG/eVdyjGKvPoiWwFKDeHAZTAbIe824esGofPaa/dfNAV4+79+J1tzm2ilpaVl1A7LFWSRNaAVj+WXV++TIPPOBFl/30U7fCwm2KfDq2Y8vs6wLLZVEDyKX5Pn6MHPHpYxK9SlmwcTNtsdi3KAR0sgpAPQbxdsCw9Mg8V6zqj6NhgaVaFH+oFtwmOoZSWW+sBJCsoyhRBQDX0EHUhlZbSVFBXT1dsOFapII6un+Uo9oEGHcDmi2OITClpystZ/d0sgSW2yAg38i+agduIp1KGQcyw+fvIuwbZntszvfs/IIfwxoozJGL0MzzdbTt5jHdz+HCSvFHa4VtCYiiN0lzxMq0dR5NCnIMLKH4hG5LG2083VoNWI7KKeTJH6tuN1XFxXyzkQQUgqMpoSIPlaGQjeWoEg27AoN+zPqJXAQA/c63+P/I14U15wGa0m9jYbvVgXTPBW9GXlhFQe1dVqoA4GBAyjvIo8srn4s+neMVoSWXc+xSXl/PtPdScgArQVARx/6kAJkTH76EhxaXACw3jgs8FUCLZ5sMECczdS7DrhZLk0U6n1cZDaGrJgIYb1HcI+SGaXoErb+H3nvdNk9/wT58/Qc2+/m/t90f0Ym2eKqdYPp+5INXYc6wPZhcGnrqBYBHvt0Dc1/CsjUKueMt9hlnAbz+yHtjsKdNsdVj/xHpYrwtGvF3Nv+Fv7ZD6MDBG+baKbRbWdnyKQAefe8VPss02zXzeWxjyC4waQGm3BolJ9ag+crTO5G2ZGQaFeD47NLHk9BoU3AfaGAKBdjOwVRdsQ6g1qAQuGKyHZ4/Gp35NT4PHXBY4TR4FJAbXH4C7Rb9Vslu+j6V4qZzQr9lLhKCEt5ynRzxkYu8jOe1cZwnOsbpRWPo0JvkBqrT+Izj2VfRmIFLxtl5pBlZ807A+jdMepbOwIno0FPtLINGLO6LcwvHMPthxsNAl8TxohnEEhiEM7DXKQNDwJ++DQcMn6eWGkI5ny+d1utCBl6l1zUSmq818iohFI0AbB+zqArkinKKhA38vhXsX0e9QpbKJlY0aeYaqma/xoTDNlBXSIdZu1viyMdysa3Bdi9J8x0GLycVDAOvwNXHZH1A6K12LOB9wnh5nQ8YfduBPuSNXskakjp8Nw8UBwTY3HQc7773nAeaOtYTQOe+1wrs7eflGuv1bt/h99fz3t/Ox+vYqWSB+2i1AO5dGKY60rzbE9nhKRD9I4D6QPZPQdWn97rj8hoBpO7r5mPP+vuGY7tirI7JwmZVdFOSkv7p23eu2WNpvA5IfXkNbj0y5SLQyPAQcNVn8ID3IfsKpN0W1vvJI97vZq91F5y3GsCzN4YiUjQBNOhRzRSnGulLV6B3OsEu1TC/0sM+kO3WirY4FkpJ/OpknbEeLayIPFBPilTZcZKsAM5yQk+0XzNAXMMJo2JYL0ExvWp04ISqxeDeQxeaXA+ldP/UwZR7KZw1oBNX4I3sBPQ7CLypoqKsdcOi14yFmYyC2cxxoS+tfD4lhxVysqb4z3HgpMp+LKArj+ipxfhht+I53YJksZEEroAPuM0DwCiErZtAkW8j1fAZXLCc/CqswXaV/tUetskFy9Rjyi/jQk7fPov3oD0VY34ZDL+Oinfytml8N/xfeDozYFq5FHgSAdqEHe+iva6lcEcgOWw2YzctsQBDDQW+LFXUYb2pAQSaq5inAg3fQQUauCIlG7E0abDqidni1nFTl1xD4CbXkJDAhZ0Iu5MGnMVFrfbdXApD2cgYasENXjYWNj4Rx8VcGjXWA1wACsDnN+slWzHpRdv49li03tdtC4x35ei/Z5BAHwWk5ec99v7rAOWzMOiprmClZowQmhxCVr9j737/L2zHjJdt86Qf2wc//lvzf2uE+c8aYcfRbA8BSPvnv2FHPhxnYeveZJa0xbZM+K5rjshAu41CutBxZEvLwwp3HuZ4AXYdu4m2YQArZv105BGsdQBU4jY0W9h+HjOWsNXst3ycHftwpAO6IuxpYvlyR+wFeE+iD2sgklNE/3s27hGxTM18Uv1n+dqY+X5q8FFnwJ6LcB6oIy4SZh0MgIeuRCdmEAteicRAx16CipqcFyoOXuB7y0DaOYMj5NRHY5h1vGN75rxmW3BWnEaSObWQz/XBKOdL9nUGqrMPLZlGkFAscAmbGeyZ/YQjk8TwnaQw60lhcMnjc5QSsVlK52E+MoayJZq5VgS4lRSMewPftwHks+R1kyyJ/78KXbkF62It1kYBr0C3GaBukC7NMlBNYcxC8cEPsRzSEKsc+1aPEFOE4Tq5wVd4c7Y1QLNfwAmgOVAEBAV2Al3dnATAY55M4ANf3z4eiGrrgaGA0QNyjy17YKnjat8/2Z9jOzsc0oXsc9pXN1/Hnu99dGyPAXvP6xiO8XqsVCtIiOm6/ANAzVv63WOs3lb7Py0/ePcFgrrpb+3jMWTd927evvpb8oL+/oRimQpiekyBzTdusJrrnesORB/L1YDjQa4HZw9jP9eOK6AW8DJIuPXH8Ob6FopE371FNbTsnJUhEUSuH0N3zwxAbq6b7rcAeGX4ZsOZ5uftmsE0itUHKBgoQUqWq44IfLkw0+JjtEsCGs24CFJ2zIIZorMBKnWAUgntvvkEfjfDjosA71Km8+rNb6AIpgQvAW8b07AWgLkH3bgOttvPsi/1eHZlfm/CAtZFQayDwph0uWr2j1lPM8CmKei76xkoYKjoqwkwzWT0ubyDYoHvMNVnCr1uFlV9NEAYWeaBVTAuiidU0GOYqgoM4+ncUhBNLkZ5ga1ybrtpiOgI3+QkCLHdFhwLkhpy0On0f+kxtSL342bQqg4KF1eOQSbglw/LzKdZIgIgi+Tiq4H55mLuzzuoxSNptT0Ns0f/y+P/l6RRcoT115h+VuMtrYLVK9VMRT3l87ZgWVNCWRrrusUxSGQjIZQQjhNDIamI98mCocbyPsXSQ/lfMmCJcTAtxTmmi2XBJgOp+sdsmmP75mEpWzTTVk78sb33wn+3paO/hZ6KdoweKxa6fcY/m/+UH9iRea9YHCwuEz00YetcfMCACc0dJ+iM2znrNZvx7Wdsx+yRtg+gvYAlLHgdg9s2NOo9S50+m4N+2oaVUCz1xIc0POBOkPwQAshl4MpQQfHAnJc51nPOE5wlXZf3T0XjzUE2kRtExclMBhX9nmEwyxCm+ZEwd81icvkezwB8ATMAQJhocoBmE8xm+H9zYLVimFoLTxJRBVY/rd6hhTmDlxP0w77xfHdhAGMQ7PY0urMGgTN05MXyuBo9JLvk4EoIWwlg6rMwOzqKs0S68tmlkxwAX+A1RyhYnvxwtAPe88gkqYB2AgNJ0NLx/AaEFDFLObdwtJMuInGnhPB+x3lNAlp6AY6LMn6/5gukrcneSP1A/uFa1q2r3P+W28otoczids4t5Q23sa0/xXnHdVdLOJB7HXJbDy6JtkBdZwsJ/jlrQ121aLwAIg0aztmAHtyPJDGI40F/9/dLcgAAhwFUQOcxYI+VCoQ90HUFNwHo8GMCQQ8Q3TGeci9Ix33yOoEsoOr9rc40HV8t0kNqCnnqOM5tIe1X+z/1mqfvP+MBpcdOBYR6TKDmgaS3fRp43X0YrAeoKsDpMd28Y3r7e1sdR3KG/hbTFfBq3/tirxTEVAy7q2MiQzyAvSry0ddcQSvuFwSI43B49ADA5jUquD3Cz6vksAfID/e4PdT2s8+xtFRaFXJBLaNuytZpZKcqCYsEKNYJ03pYykqNWP26C6WpoSungRFXjQstFAZqAMk0ig/FFKWa6PpJ3EZBYg9TLFhHK8Hg9YSSlDE658MmtXpDAydQGvYwFbG0oKOM6h0wZjG9LlKfOmDNnbDdNpoiBNSlAJsiEDWVbwpc55aKUdSgwsIDCZCRXpp3mC4upoZJXHyxYoSArzTEc2h1At5YZIaLa2db+OZ5FoZ+KfvW8UUTuHHhwozPs18aF68KM0reUrKYtOICrGTKnpXLQas6SHdTwU2yg8BXrPdKyg60wnkuu0HTXQFPPq20xWQZ1MJSc2mkqCDToISW1lxAtBTNL5MCi1buLURmaAbUa5FMBLqVGO8FwPISa3ULLTCZy74R6wmcWTvJha1LjmhCXtHKFwKneKawylwoP47N6Ri/H6BVjAacAgs8CyAcfvclgGgJzRkzkBtetTWTX7AdFMR2zKGNGAtb2Jq37NC7rzuLWBgAccZNm+cxm1gAg5tpEejH8vCGIRVcXDPPpn/7f7Otb6IP42Y4vQTb3CaY5qFlACrxjxc2uvyIlnA/xxxP0lRxegGtx9J7z65337WYZTAuBoG6inBqkc7gN0iB+Z5FS80EmBNgoZJOpPVK9xUDlx1NAJwEQEvTjmFQi4dFRhFbKW29CAYZhY5bAdBqySTNUKoAXkkPYrtH5r3IAPK2s/hJUw5DBjmFH1htyseQEQS8yQBvKueQfsdEWHcQYJ1DwVLNKAJZNZGoxVnyxxkYb4ScFXw3EWsmM3thcITRSqpJ4n9RcfAM/uiz/P/xDELh/A+nkWKOc7tIgTAUz3Iesofyiqs1uFNv6IDQVFAgjlszxnXCqf1ZnXdNyF1qga6FwOQFTLVGZIkmCs09yHM9LIWkrIimM5Ij8LhzDV3tYTUOB7TIDgBaH6A3IIB1TgixTB/weszSsV6BK6An0HVArL+fvg0DogNdjqXnPJYr6cADbT3uNUYo/EfA61ttGNcGn0k3NXyo1dl7jRcQ5AUDOcbN++l5b58nGq8HoE8DrwBS7cGSAHyh5sNbseJhFnsPiUL3ta/AW1vdvOe9rSczKMZRTFiAKxbrCw9XRxkFt/uAMMdWgewucsId/La3H1FM47nPvgBYBdYPbrHMjZbyIdP288dYy7ix0OPDm9g16CzrKY+xOhhe1OqRMI9J/HgEZFNsSt44man+csfq+imy1SM/XKGYVo41JheXglhuA8E0pRQJ8lkFV3mquRTAojdMdEvklAAsVXgYtfx5AwEylRyrHtBtCYW1ckKpSaESyUIFK3lrFQkohluJPlzBrRGblsLAxTAV9q2TO4KTtxhQy1WoNsCTxy0hgAIK08sYgDeEfVTpl24Xj5VJFXN5YMOZAp6gEh+97X0L4UIL3zwXO9Vk80N/PIWfNIq/lSWQiL5YwtROy/pUs/pu9LrxsNK3nF6o9LEyGLGkCOm+Ws2hFqmhi0aMajTfOALExWhVEFKXWfEpQr6RGdqiAxhAWKcNKUKDRBn/TyGfV1PpFlbOLYftivHWcKwKjq2EM+Xvyn2hoByxtyQ/fMww8qvpe+1O3iHrjtkKE6YQhzc1D6BPZ9BwYTXowHITiAWmoHsm8j0cmfuicy2cpzi2Calg3ZSXLODtEbYNqWHVhO/Z4lf+xt7+p2ds7RvfdgW8dEBSIJgtKUPaKa6AZMDuIow1csN8m/fsX9nSkd+2wzDgo2jF26Y9h/aKWwOgbiQdrZz/uy5wI/rnGOSAFwCskQANLBDQi6ejTUCrDjjZ0wTCkRoYKZqlkwuRC8ipw0+NGsFM0SOYoquoqCQzMecQhbvz++qmDGKBbjK/WQSFuEwC40M/HgfznM05tRTtnYGTAbv8GO3hWMyk54qFnwU0ZUULpavvPJ7gJAqBJ+mC0zHFnDNxpagAmgNLDuX9EvjMqhWEkn+hGVIQ8ssJ/qd4mGsO/3MRhb88FewYKOIYqOKxrkl7j+F8SmKfUww+UTyu//M0g/1yvrsAmlT2zX7Z5RPnMUgUIxUpAL6JIm49M53CPYQ5UU9pAYibqUEoGrOEfIkKEtkq8Ke30FikwJ4uFZdDcAdBhFqJyZTfuBfC0sVCoFe6KL7RcqykswFN7YcousE2fdYwH3A6NiqAE4gCuGrGEJh6DNi7r846Aar297ZPnuNxT5rwgNJjub4t4AvDdZ11sHAxXl+e8B8LeU8Dr3cMb+sd+wnwOpCFkQp4n2a4D8kwUMOEa6LgOZfNQLFNzRMCXT2naMg7POeBrAe+f771jn3rzi3YqgD9lgPQzz5/ZLdvqxjn8/A+xrmgRR1vP3xkg9cHuX/LvvwSgKUY9/mjm/aTT27aF4/v8tinNtBVZo0Zx6yQ6U0lo6SsVyUHqcCi2UoXE9AlbuGE55a8Fb0ORluFAbwpeJkNJW9xrDhi1WjnJijCFlPMrYwpTzWALXZaDIsT6FZzElVwIhTAfKsBqTqCSKrJL2gCeLVPEdOqMvavw6JVQcGsBmaZT9OF2KDCvWXLSkanTGGaXQh7uEh1WUwljqq9vJtJTAHzAJ40LoYUvJViuqFcqCGwtmhV92EnKsacWzIB3XEGTQPowkQSHkOPTNjxkV3AmrQfb+suQOgs7CMGbTGW6Xw54NeA7Ufs//zil1yRqxkgFvDmIhGIQakRQ7KENGHFFRYgQaQRvajW4EQ+n6bIRYCvmK+aJppDkS2oRhfxvZTDYlN2oGNune5khSouODFd3cTqSwBlFczKVChCm1T2g5hvIV7iBop4nTCaHGQPJXdpACriPbJplMjfr3Cad5ykIS9vGB1psqOdWfS600ll1/Kb+aqtHP+sbZr2Alrli/bxmO9iF3vZNk74Z9sz62XbMfWf7Sy+4TxppcwiIj4ei2SBLxmwlPaZyve2G213yv/1DAW3N2z7Wy/Z2rHfcW29At/8w+iQQZsdiB1692UA5vuw1vFkMEzlsensNxHgfQfAZVDg86iIdxFP7ll+o0NzR8BKX8XNwfuh18YxkIolqmAoq5iTLNiKBev7TaKAmgDIplGIC189EbDD8oWbJBH2q8FKM5J8fLxZDISFSD8JvK+aMs7SjCFnRATNJgnMhDT1P79kPBa3EZx3aOV8p7pJCgomKD5aXW9+c3A/aAmm9yyIfSM5D3NwnujY8oLnIzEVodsWM7vJ5FzMAIST+C1OwXbFjI/xXR1D/847vJrzcxY6+XO2lxboUKx3QVjqchg0iinuShop4Zwqpo7QpMYLwLQH91DUmrEOfGtO8nvvfxtHBMwWlluMjbPsIEVYAFlddF3Igl24ivojKTrHBthgTYbdoPA2CNNV4M4gzNTlQgwzXt9UnucAVoGknAcC1D6SzDzA01aPOVlh+HUCRQ949bx30+PudTqe9mXrmO0AwM/t8oCP8TrglcbL/ropeF7gq/t/wp699+ZxB7weIGrryQwCzdswU3WGCWQVaq7GBgGwi4AcBl/9LcuZrxnBY7s+xuvJFx4j1vG9+3I0KKfXrV0Gg71Dse3RJ7etvynJqjNI10/dZQ2J/laMDloSucuutBXYJ7c67PHdbvv540vWWRVrTfhv82FRxbDMy+nb0UvJVEXcb2HkbCc8pgGbldb3qju7hukrOQOYx+toky2gW6yL6f8ALodGnAyxGyfRhIDmBEMVv20drQAAIABJREFUQKnw1kYjQ2vYOtfum+I/E3DC3woolXABVMEQNc0uwUkg4K0EbKQPl8Fsa3h/uQQyqfDrItIUUhkHMsULOC5K34M9yO6kaWfmvkWw3PkWzhQvSVVusgeOL3ydi3sSmirTRabYaiHN2c/FBuMNJ1tAjDcU8A0iYOU0IBuHqf8i4Sz78LVumv4jO8/0MYYCUxQuBzHS7mjcCMdhSZsmOjlE65PpIi6CDRfAbrQMerLfTNgxHUpcIOkEcSt6sj3Sn4sWOxhMKJULMwqbUjgyQU/8TlY+4P+G9ZcDsE0UA/O4wCQxNCDFaKBqZDaQh06t0PIKVmuoYmpecUqsGkknZKN1RW/F9UCBk+9MDDlrN15hQEZFqUJYVzaMUYzMx3jVfDEFZwD6MN/lmcWj+CyzbNv0F2377Nds79wxtmfuG7bn3VE0Liy1/UgNoato62UwiuZ7ymTAUxB5ymYGX36PDAY55fOWnFzD9znbFr/4NwAX3yfvoTyFYH6ncwBsGRY6uSMuMo0/+dFIGDIFJgZJ/XbHPnjN2dXOMACqmeKUbGQaEGGBG8d/1/wAfdnbpOMmwRhlrUsGhOUGEfOV3CD5IR7HRhR+W8VcxvL5lDEsfVdFszQsXXISyNGgkPZsNO90/pdqzmflUURixSugESWLZpG8Q8udhBKL/i0/sRwKkjDy0ceVs5x/mAGdQV8uEQW363uJ5RbPeZflZgOSY5h5aS063CyyjxUiU+Xi2RbDzuD3P815uf/dEXQfjrGjH4zH3w2b3/KeG+h24n0+QLHuIkXGDIpsyeR+5AO+ku3y8JBXHf+Qxg6ICdeoPONFDLYVzDZr0HfryCwpOzCHbjyICkXhyI/fcM0bnboOmZmW0+jTSqPGlQRW7cjba1c7ygFVabM+YPS1I0tK8AHuE+AF4DwQdQA6/LdAVlY0j/F6z/ke/yNLdmAMc34CvrzegakAdxh8XeraoCQIgbLveReZCfDq9X8CvO59ffu5kJz/FTN1jwGUbvl2rFsOnJEHtPWA17HdYZnBATXarC+vwede0L6SKTywvSc/ro7JY77AHQX0qNOMx+7csJ6ig1Z2Bm3y4GzrTdpB6yhrcoldSje8QCbpBUbSU+9ZG5aw8vP4/9j2kxVaQntuBRpRH/7YFkbOoUSCtdFnNeXXwo2daLHdhL7kwhxkraog6asOjakvfitAQCYs6WAVnAA1sFV1p9UCPmJjTRTKxGazsUJVUNxoJB+1BH20APtUFZ8rjpNLnlVNs3OZBqbuhLn6vclxAGaYsVhnIF5Kx1i5+KIBw2j0viymu2K6hyj86OJRYSxKxRBO7nguitOwIGmp0YDE6UVvcBvtGJpiBTMo2AgA1MWl++dhPUm7FwC8s9HbJtiRjybYYfynZ2BdVUQ2NlEc1BI+BRQDEznhU5jmx26YRJFPy+4wLeR/kcyg1KocciQquEB0q1VwCsCsi055tfnkP+h/z4Ili/E3Iyu0oXnnwmY08HXGbHM6dTWDkJo0JDNoZQgtt1PM6xuCtzJwsaAk8kQNoC6Wm88FpZmBmkFiNkylYDSGz4lkg4ZcQS5uoirnMC05AxQbqSQzMe0LK14HIMfRlearyG+ne81/+ktU5ycDPrQZ830quDyBTAVNfVMYMDL8+W2QTyJWTbAT770M0xvD90FkJYW3HdN/4Lyv0XyGQn7P+G0zYXej+L+XoXUKKGGUAGUkgBkL4Mt6dXoBMw5A+uTCUTgCRjvAlnYs73AIHXqazciaJUlC035FVabDsjVtl6QiIE+EeYrVX1g2zjFoSQ3Kxijme5cOX813pewMzbRyaFBJxJ5WT6pbFJ/zNHqrmjM0GKmVWbOR2vMb+Ez4l2HBOuZZIicT+O7EprO0cjMDYfQ6GmZwqCRx/kUxm0ri8+WrIQaWqxxiAa865ZRUlwFQC/wzmbFJetB3cPz9V11DjOoIibSD61zc/TZyz7Qf8r/z3mRTBPHdK7RITpVwtHzNMpQ3oVlULINMCo02OawYkkftJAsZQp2UCo4qAqAlQ6iLsg9mrJxqdXfWY+VsD1xiA+Fcs4RP9cZ8bEP5p+wayxTJ79s9eA3dV2lngLGKWv8LwPUe09YBqkDwKSAUuD4NvN7feuwS8obA3Bf1KHAniYy/lSfhAbCcDF6usFvS/mmdmH0dW2ar99R9B7yeROAB5J8Xx24BqE/rt2pQcNIDMoMDZAemw+AMqPrAmXZgAS+MWMdVPu5dusnuAN4qsEk79pbbUXHs7p2rVh1K3zfWk3rcAS0kcDUzDS2DQbbyI5TKF0hTQu0p2hcR4KuDFll/5nYsThR4aF6oVGVUGi3ttm0U1grRkOQ00LS2EglAYTDJgI4rUkhGoBBWgm+1AdZVyQ9byzSoFPaVSb5pJay4HFtYIVMehdvkALxlvKZaWiiMrpy0rnKkh2y04xz02hy2miqrup+CoyAB9qhGgigulBiANpYLLAX2Jn+mAsLV2ZXCLYGL8DQa3Y5Zz7qOrwiYsO77c5OuWgBgCXRPwK7EmuR3LWD6Kd01D2ao1KxzsJsEaYskZJ1Dt1ROwFqaC85RqdYyPmUw9E6WD2rku9EgU8kFnbCZDjSKhkl8vlQGD19xzSc1JGygmLJlCt+bCn7Kz1WnG1ILcoSsY9liKjwu4G1gQCyBrZbRLdVIgUzMVc0ekjHKT9Dxx7aCbQn/R+05xVdqq8Bx6do0EyAPyTXShGYuN0cC/t1CCkENQRuZWej7ZuBjYHBh7QxkWXoNQL3ujb+0RS88Q1FrLNoj66mthH1RhJP9KpyCVLIf6WFYn+IAMge4hITHARqpAHkGQBKFdh7Pd33onZfsPMywkIGwHiYesgIL2bznOAekKTO7gFXqO0/DhpXEb5gh7RcmrnZe5fDKmZCAbCGtVeFBjg0DZmKagcvG45wY5QpXmtkEIS1JnpCrIUGzEULYJXckMxOKWEehjRlOGNpuNDMKNUPIjVLD96ygeC1DFLRoJL8L7gJAbPPEf0BOGOuOp/bnY4ChfNA12O20pJF03GCKYhc5ZjozBB+jnup+Rw1GmQzuqQB+GudUmj+FY4A3F9DN5ryKZGCKZ4BK4HtV92IWLDufczuDJgplPgfxnV9Y/ob7XhJh3wqHVw0ijNlXBNazQ/Nfdx19kczK1GxyivCf4++NIkd5NPr4GOI8R/F9wfjV3EGRL5ikOdnTItCc42ltVtCP2HAH15nW8dPagrKbtQC8vXSK1p2khf7MXOsPpUDHOXOzMQsw8zVc+BinT9N9GkR9jwsY/8hm+6UBCwgFisNMVfe9v7372gpItY/khsHh1zkgxVVxqV82Nx/TdsU9ANdjvF5xTZqypxO79wR8/wR4n2a+As+nAVjA66QD9Fz3OIB6HybsLdfu2C3yhHRbhc84WWIYhHVcMVsB722BMTfZx7Rag46lvNvbVxosff9M2JQuxlUALw4EXABVgGAtQFxIBbSQdP4WtFl1ijWGUBzCLlbFqFjC6qtqbpBmVIm9q5UfqoJ9S8kckFdVCV4dyAZa9VZWKy1tIzeCpuECzXKxO5iutml7OCHRmtL3zYFRcKLT5CCml890rw6AqIFBF3Jh5B+hCIR+mwtDykDGSOXiKKICXQpbKwJsUjiRY7jQQ5k+J3DyJzGNSwUYcg4tYdqOVYyCUTaVa21PU/3eNu0fbd34v6eAo8Sq1609iiV4iGtMABylEbrcBP/Zjk0nAeyZZDGU4gONJvkqAmYVT1HlPGzj5JKpVOhHOdZ1PesQ+7A2G8y/L5bFK4mWVPFPkosGpYjV6HtrKeAgpYjxyvVQT9VZaWfl7Cc/rjrm8nhceq7YaQkDVg7/twqMzVjiKtU+yuCmrjmt05ZFvoMAW7YxSRi+xSEFoBQYkWukJUtjlr1NFrZGwNwtrBnjz+fzp0C3ybpiWbyR58v5veSKaGDmUY2TRMvyVPL5ErZNRTL62P1vssVJ/6wg/CV2Pc0Sy19H50RqWTeFFDIq/xthqgBtFMArwNF0PRNQjQaYD771PJIG5wxMvI/37I/bjgSyza5lHiAHYyMgCDsDnNIBXlnddMth4Cw9tsxt1UUoS5y0e8kxkkZk31J0ZhjykHRcpZGJ/Yr1CpCD0IUDAWF178XAkBORMsIB3BBYagSDRtym6U57L+ecE9gJKFVsO/T2DwFRgAyGrdD0EPRkMW0NDrKNFfOZJFsErRiHpIUrgc8gWUFLRWmtuViAXkUzNeNko9vqJlabjaabxmOKBFWbcToSg6x7WtEjHXtgDoOQT5ZSV9wEHqOjjvNPfmvnwuD/UqiPcii0JNK2qc/Z6tHfRk6bw0xxMcx+HGSC5hUaVM4spEkDC5vA+iIWuLDVzBCWz4RYkM6GlU56t+IwS5FG6iE6Koa3MXMVoRIIl9Ou303rfsm+qVzjWNMIaO+PJZe6qdA31R9EFsBh4Es98wGwANaX8yAmLOuZz37mC95RRoSvWUJbD6xVlBNQeoDsAaj+FhB7IOrkBQfWPtnCY7ra35MYnH1t+DUCXU/eeAK8Ascn4Ml9sVQnA3hAyfbJUju6L+C9D8gCrj4rmQBVzFaPIUfgUNAx5QuW3HAP0JVl7C5arp6/fRfAxb8rj+7dazWWH7bZigWANCk0AaYy39fzpUs3rVaFE6tXMaBahR7UTpeZus86YjDzw4IVXNNG1oJyD5SX0EMnWTcNDK0At/TaTlZzVVOCQEhZBjqZtLRNNRdvrrROKsVirylMfyIBykSN9FTXnebHSKwGgggez4Nt5h1F52UaHe3+psDERZ8D+OYwFS6C0dVfJOUraBNgDBDAlqJgKTFcGHG6iLgAUrlYtXaYCmcXudCiKLbo9t5zz7gAmjziErXWWFuUH+Cutl1YFUWydKZ9Otm1zE4aRRiFkssiVUgBKJikrnA03nO0sF5YS0vv9oVMn58FTAK4sCc7X24voek1tHJq8MnHraGkMtnfBLYCLw1I8jNrmXMlnWmqq842AaWAVA6PRlhIO/JCHdKAXB8tgGMzLggBby0AKtta+TEKKhSyxFSlS8omJ1DWcj/tsGTJD61INlodWLd2AK6DmEsxXt16+My9CdutO44FHZGFVORs4neU/7qS71oyRhOfQwCcxeeTayOTir/eJ/TjMUgWkwE02OgaNV3Qbk2hJw8/bCysUituxAIQQUsI6oGRBi4YjdMBdhVOAH04ecawLQF1J59H762le84xCMYync7DYZEHM9Sqw1rpQu3bWRy7gN+o9Ki+U5pwaOWuQX9NYR81QKhNVw4AAa+sY9oKfBW0HgIghyNVJKLbC6BDYYByEMSh8wrc1IwSw2eNhknum/1DO4erQjqwsodlRYvfTLYw/4M6y4o5J9Ngwmo08Z/6XQpdzzmQjsdCFrEWbZyBRvp5KgOEgFwsV6xWenI60381aGRy7qdTk8gIELOfy+eHdFDg0wxGMofS7TRDjFg9FokInzOvUy6xJBQNKmL1Ufh+N034J9uKMyQCZ4308yMw3KPY2wJXMPBwbgZTfLzIbOE0TRw6by/gxJD/+ARuCQFyOcVeeZUribps5Ddow/vdyKy3DPdDNeSrmQamZrXwE0h1mSyUfpqimpL22uVuGi4I4ekfGCTzQcxVkoLAVPc9wEUaGLaA+R7zAa8A1wNdbT1PsO4LkD3AdaArCWEYQF34D+8jMH26bdgDXsd8BdYcwwNcbfX6J1kNHvD69FdfyIyiE7VMzh3JBAJNJALPVuaTJ5TD4PPyCrQd6AqMHyq/FzaLS0HHdRaxx2Tcss/jRxTtLpdbf0OoXa4JIrDmoLXHs9xN6nZn8UrYPp0f6scA7TpXCCvFLSDvqTJtVTQrOk6WLdsUv4mwXAJpYlaThUsmaPQqu5SgkPBlaLt0qUVhQyFasYGOKckGzTRGlADiF1YSPUgVXlNmd7GcWOmCVZJhAALIKEbvWMkAsJsY2E4Y00hVscOZRkVzIcWxTzYXcDZT8Az8wY0MGCUAUzlFvqtF5+yLrgz717vV9h8P6t0yOz1ZJy0VZnsRbSsSbUsxiskUH6JVVGFqHUnDQ/CaSbbv3eetEKY8kLaPY25y2rG8shFrCYCZ9T2mge9SHf7IyQM6MVWFrjxBWzErI6hl+CTTtiN0PkVvgV1vXwRgjHVe2rCPR3FxTrPLaOYqOIodyj6mpo0qWGIBzD6P/0MgW8vUP49tHhehvnNZzVQsrEOiUPt0Cb9FKWAq/bsB8KxHatCtFfBVwUxJaO18HzkUytQl1w4wtwGukne6ADNFVLbwusvJu/m9/B0gC3gVQdkdvdX6k7bb5QyygJMFvCx/BNNtpAW7BKdJG+EqjQzAyjM++vYP7OKS1/j8votU7DZkORaqNeOdfq3FP9WQIpZ9fuFrAIsG3LkUfsabP9P0Y3NfJuuA6j4SRCWfrTt8Mw0AWp1BljOfVKIMgWxaYAMXE2ZEM0kV7D0fIBY7lhPELWjJOaCw8lqeq+f3V9GyUtIK75uDi0UtupIm5Pt1rBCtWNv0XcRLwqJj0OXjyCyO4dwKQxYQ401kkHUBRUzvxVBD0WzlpFDqWnf8Pl4P4CIvBVLUi4M1C0TFjFXIlT88DdCOoaiaDHOMZhvJgCPmLsBVhoMKaFrEU3puAaSjkM+s0KR06hMCVA2wqmtkMJgl4VTJRm/NpaMya9dbaM0w5m1TkD/UsqzmjRkce7oD3hicNyoSR6Ovn1xCSzb2vmPUHA6RfazEtsPvIZWgCcvzq1U/lPCm/yMYrTiUgecAer1kE80qyk8zq2RmWMr5rkU+azlP1WzRCgaoxbiTJbM6aUO+CmYMpQTYlTQ/u5a7266UX3S6q7J+3UoXAK5rttAWJ4TAVsCrpYp8AOxjtZ6sIJD1GK1kAw94fezVJ1UIhPt6fVGXV2DQVwW8TwGxntf+ntzgeYvlchDoercnxTVP3/VtBZiSAe6T1yDWCvjCcJWj4IBXDBYQvQPDFbA6Zuu2Yrs+4L17T/d5TswZX+6nj/Hd3iIYueK09SVttL7UrZjQOclZZbc7EvZE8Sxu81hsUuhVnARtMNQqimBFmPnFcmQ/yqV1t5w2wzZWfZAW3Ibs0Epko3Jwe2LEcJeSJbsWMF6P5YbpMFqvGiFSaR7Ika0FthUPk4iDCchtoFbKEE72EE5MgWy8LhAulmguigtodQkEtcRhE4rCHB+M4V59+yqOJTHly+SETQEEcrlAC0+vsm+uldq/32eF33t19rt79fZvAO83t1j37FqJ/dvtSrtaHGhxAG4GXV+5FEIyYRtZAIKSvxL8Zf2agZ69mr/noqGNht2wECKFlmxY1RFAWQwy1W8G3ULPA2B0ecFKKo8TdkNjRQpdWWcWjUPLY9oKy4hkqyLQIK6QNKSWswteYhDaTKDPTr4bPwCP75sOvEYkBVWby2ASmTuwLSGrSA8X8+1kaaEOpIQWtNtqfoeBhK0AMPYq+TDVYURhUmDZzdS8m6jKwYQAwHSbXcLxUAFLzgG0+mCtXbDcVthuI22klbxXLZLB1SRcKom7SHGDaQK8fbFb+VwcgzD5y2m7bBDg7ef4PTG+1XRlDex39zXlJAMYT3YPoO5WzsBPnMt3KBuUZjHpMLWzC17mf1pIEAzB43yX+iwlSB/nF6M/opdHIMnE8ttr3bEhPnc1swClf2Uyq5A0IikkkxD5EIp4WlBTeRf16NWFTL8L0fHbgokKpdiq+oFmBhrMNEhJKy9imiz9WrqorFiSg7I4pxSMk0URLJP7isssO7aK35O2aM4vSRkFaPZaSl56djJNJGkMANWnWFJJ5xuabT6vr+DvbFh3LFkUiejMcTDgsI/Hu/OhmM+vc0Tgm4mcksLnT+cc0RL30VjxlLeQgm1NxTM1ZBRwHNe9yCCb4k82xs63qFGoTVlaOUAL4ObBdjVoC3yzd8OMDyusSe4HvMt8L5FcOyq4hcHm1S6dSH6xwDcYT/FpgDWULsETgO6BuVjr0HnjNqNV09ochQ0yGDfOaZLmpEXLxXKWWsY5GmTE4sWil7/0f9gFBs3KY3SyMdC3U4vRwp/qcLuVe8h+3RJpv2iJsq8aw+yr5ov28/ZQe9wUYve6S2i4aPLpsZIdAEaBrMv8lSYLWLob4CuQdZ5etu4+DFds94m3V8/rMQBTLognGrEAmsdVbLsKmF8ZBlQPZLW/Jzt4x/Ke8wDYMV4Bp2f9ciAKWPoYLW2/AKhrI+YxD2R97NYrpg1bxCi06fl77OfTd33ShCIZP4PtXhuosnoiDduIWWwIZD2n0xSm9s9Cf1xtNzLQ92Cs2XtpI2XETaVFV9PIXlwLRUwxNMXJo6mhBN22Ct1HmmMljK2V7rBaNOB6ph7dpIC1KgOXiEUxsmIuJhfecpTwGE7ik4ys0YRqJ+0giJqqcwjTowSKXaEUAQ588CrrfKGDUShJA8iiqHaHb2KRQhhuGAzlgpaHwbIVTDElnBNembMJTO0UepKA3ev311lK/V6D/eZGtf30cqkNVcbA5C/aZ50sLnm11H7F7fe3a+xhc7wlI2HES7OV0Rz2JOBN534qF0ozbFFV+5DVpEUhMQiMVQU+9t4LDhDEqDzLTyYXaRl+YHU4FR9ZbhcoErkCDRdYMMWmK5n77GbWPsBktp35cATsaBqJaHiNGcTa0NCbYI+Koaw5oWzeOfTNLwDAZgHGFDFIR+tBqhmI9wNI8U8CjP1IFQOAYTPMU7GVnWRT9MX68xtttSupOwFZciAISLmRttNlUQQtepGLezayzzobIO+iC7teJZa2SyzkOcC+AtLBuK04UAKIz9zEY1uYsfiRabHRBnmfyzhTBkmKU3BRDQXVTnX+Ad7V6Pi1MC+1nnYDvt2w7XYYc4fkC5pU0vwUh0gBiwJiAedM9Fq5GF5kmZw5MF0q7wtHWgIsMAGW3IKUpehDLa1TfpQVNHB7yAHSyuPKtM1kufU0Bjut9tvOsbW0TgZg3YzUotfkco5qWZxm2K4GmxaAX4AvMC7mebVPV9LZV4RDpYTBVla5PGxlsoQpsU2WNjV3FB1a6gpk0pzPfATxoDZQjmzhFttkINCyS7GcpxGQgXRqAsnMlmIoRImRZgGcGixK+PzZsNB8gFfA74CTQB0VGLWKhc4XFdEKGfB1PwlmLauX2ry1woi8wgrPT9gyzUlxuUhRugaTt1HwhBFrVqRoUc2MBNjZnK/RfI8xDAKykEn+SEI2yQVEEyj07SQA/tC8EY4QyHIXgWRylpwIOT7UQKKuwrMU3tIYeOJg4vIVB9EOrrZkdShuHvctZisjmT1QK8CeWUUDRjXF7kdEuv6uN8V+1RZvn1YE20DyfuS/D60ZsvWL7mj7WV+CfdqTY7cHOwFKwBWwvQzIOgcCQCpd1mOoAkUPcB3A8rz0XVcAGwZdPf70Pk56cMcBxNnXywL2gFVbOSs8uUFpawJzZdB4bFfb/4nxOiY7DLIeGOsxB6rD2z8HYIG0K77h+717B4Dm7zsA8a27t+3R5Sr7vD/H6ukmq6G5oSkSMz8stRjJQHauS6lc3Cmb7XomkY1EyuXuVwg0XV2r3nArMnQxpaii8FUPCytkipMBe5U/UAUemfOlxUkTbkaAb4VdFTKdzcZpkAcLSWJUFmud96O/tl3vjrNTy2fYeQT9He+8zFIwb1gigSen0dtOAcrpFAJkRk/QdIiR+hw6VBxMMozowPNoUxdgklFM6QMJ647iwkhGNwxDN2uI3QO7bbHf3Km1r2/VWdqZzXaOkf8Io34AutWDtnRW+63hVmvfsL1ccB7glYQB44I9yQ+cjyaq7Fsx3ALuh1HEODbvBaZipGmtYE0vps064RX3mEnxqhg9OWLVeKbXyAlU/wso8MTDOFSYidpItB+Sypd15+2zyhMA4R6YFYyaaW4UOmIOF0yTClM0d5TBYGpOfMDfWHRomc7fM5MGivkA7QYHvkPKCMYedolOvw5mIAKZuzn77VYGjDUJQObxwVg/Ft3chNyzzUVkdoav4P5mS9s6yY6+8x1L95tk17D8dbIMkkLfB8muuISMIMvfNVZWvprs74D4Cq+/kuQ71gBFwCvJfjS4MCvSUkvnFhKlyWKLDLQy3GvVD4G5VtsVAPdxX8XVPgbqHJhbLmBUxdQ0m/vFDNJBi1ihmIp8HMAavfYN9MK5DABbYPZahWKOY7cqIClCczCRlZTRFdsZnIqZYRXuZbVeBqleZgBalywf9qelktqYCUj60GrPut/MY67phjqCsmsVgViFTinGVoWX2S0QCpjm8VtJp5dVTNP9xgusb4auv2bk39qKl/7Slrzwv7uCm2tsAeAFoNFr6UiDBWZpRsZMLZHZTDLAKZDPo9mlmM+dx7khoPRJBwzqDizxrlOcLYaFy84l0M3js0nXFUgLoFVsFKtXIVT2MRXOpO1K83VedNiwjqn6iPTeLGokmg1ohhHDYJ4MIz+DDq6VP6Rja1moSGyPR+e/Suv2K7gYXnWFRGVJhMlfDolRw4aiKBVuHw2ZOb3gNTsDCAdSXJP8p8EoFQlFbF06fSl2z3pqOx1c579oCbefN8Zwi+U6X+gshbvfeg6G/aJ93R9lv+5Psm+GUu2LoUoygcVgKXQN+kLZL6H5CvR8Lb+wXABxAPbqgasA1oGxHv8zwPXAV8DrwJvjeGxWQO3dtJ/sZloc0y2QyXEUgu4xXQfM7APjFZP1sdenXQy6/zTACkj1mPy3f/KcHht2J0jvvSeN98FNWns57vUupIVj1p9GHGMU64vBdC9xvydhIw4AGBsWsd64DTaQtIH4QC5G5Ie0HVR1OeFDlr+KM+F9Lj4VWWQxQnPkQsvEdaB2VLXrliMdFMEQGyXAw0i0THgFelw0J2U4+mkYGt5xfsztb79I8Mn7dgG54DCdN+eJVTyA4H+OsJlYwDf5wFKLIuErCj3uNAWPQE6O4+hPMXQ2xdD/f2LJRAB6qkXQPeYPKwmjGh2LNBGGxxSoAAAgAElEQVQJAN+vi7Fv7tTb13cb7IuBImvLPm//Mlhin3TmWCjrjfUVh9lvAORveP7rG5X2myvFVsrFloqEkA0jUWdbPheGmg00kOgCzcVHGbwCbZYqcyaMWKEosXg3SynuSdeMpLPp4rI37MDsH8Fi6Vqj0n36g5EMRkwBuRCrab+8X3DAbmTtsls5e2Bd5BSsnQhLo3i0boJjsE0U2sqPouUSc9lAx197oPQ0incHZtoQleIrAJOWmD8553u0ba4HpNbYptF/aXez99i/VB23mxl+GNo32yBg1xftA9Sb6QF2J5P2TjKKr7JScuE+YgrXjHILd/ZErOLxzfYofz9Av9husLin/r6RGmCXYcFD7jUALwlv/TBurbpcsHsGId7T+IxkQFDVvgJgl8HOkzeOtW6YdxfM+xqDwxVAvBeGfj1th13neP04OFopqjYGLrD7edvtk8I99hDjfT9yVG8UXVDBgB+DjlZlEIiUHyOqM2QDzH0XW5w05MtqVZCc3axevH2Gc8to5YVsfyx4gHch33MdeqMiOFs478phXNLL9Tqt/lyMP7mc2ZkkmxoGgHr2dfGcnJt1SBQVyDmSKfIYaGvPMruI2mnBS2hZnvMSwIqjgHMyk1lVMjOeNHzh9fyejUhyNXjYK9DZtZaaZi5iorqp41CzQmnoJTRKaAURZ8uiaJbGMYoZBLQkkOQUsXB1XzpmDPiWMziofVvarpoe4rlmVByMWjcRacQXopSF9Oe9j2Zd5xeN4P9ROBJ1EGaOFwHVo/PpmISpRmPTi0DaCMc1IgvdOXzooQCyUuiyuL6UA6yMYDFl5Q2HIpUcn/8KIM7qHDD7erzIkl/Efo+++xLgO46Gi2k0Ucy329n77Bft8fYvLfH205YEG8o6had/D80rWPXwqP+qG0DuTrRf9iTaVwPZ9vBSM3YvgBWPr1axeOJCAIDVfCGtVsD7tLzgXAjDoCsQlWwgENZNoKubWK4A3ANbx6CHwVdgLI+v99rerk7r7/0j8HqsF+D1sVmFkQtQ5dFV04RCbDxJQeB8684NHlMDhRft6Hud2K5WmbjNccR63TLwdwbsqxvlgO5xgsaZaiauZ1pKJxSrMvQnrLHBVBK7AglLjsXcH6cQGVXEl1l/ItICgJyxR5oT/fwssTPAxdbGBVbDiNfMxaCusAxOhFLHbJErOPGaAdwWgsDr0QsbYL3JFHd2zXnedsMaT8FiL3IyRPrRo45v8qSEfKqoeaco6BWF2X/cabTP2rKsLuYgkkCFfdqcbo3xRywQO8zm2fg8YbpnyAWIYlmYVFZTWDDib2zL9OdoWOCYmNOvVYTb7+422m8fcLvXaL+6XmtfDpQQRxliQbgLvmLk/fm1KvvVjVqeq7Y/3K2zTKw/MZr+oaXFY+1KQw5Qtb/S2bdgTABtGlq0Ih411RPLzYBpFMM6ZNcKXIw/lGlYIiw3gpM+EMah8BJlMaTCMBXIc42ZxN2cnXY3dxdgudstJSRbTg2FRi0lNCSw47fRMkX1J99lFWO+/wgCz3dOtPJdU+0Wz5czDc3eONHupuxAjxtp/nRkBS953h4VbrVPiwLsftY2u5681m6kMHACaNcoct4CfG+l77DbGTuRAlYCqJsARQqd+C5biAC8ngJLjiPFit9f9+9mbXcgPAB4X2YQvsr+WlH5GmBaQ2dT6qYJVoFk0APbvQQo11DkS9nwhg1yzGvx67ltoLpNcU/ADGuWPHGNgosiOa+nbbRP+Jy3M/lcaVvtfvZWu5m6lgH9TUvcOAadkjZZCl35FJuuJO9xwCsGq44qgZ06qmppzGlAhimDGVegbxYz5U7FNRG+bCRL8BAMw+/SAIgqX7n6xPv8L37O6iR5RCytDn1cy+dofbNabuVMnavJLygFIJNxMAjANo76K9s3/XtkGjDbITshgBU2wmnl1ZI93RSZB5Hh2oK05t7bDEKk4RFZmo/fXAxUQChArQbgGyAkDcxK6pjx6L0kjahjT1KIgmnqAf1y9i2C3SusSNm+sv05IOY4eRrgmYnFUZTTLZfnxaQF1lpKSrnA0sFTOe+zKR6qxVvODIHvOc4/MdgUZJQk3A7qXpOnWoUzWevSuPbyyd2IQzJJAYRT2LcAdhwt6xue4mx+i0SKz2nIFJJgIrG/BRKaH0rRMWotRUdcGDeyD9o3g8h3fdn28640e1gVaZfzzrHg6cuWdmCxfdEUbV+1J9rP2uPsq+4k+7Qr367BNvtgvP2XkR3QYwXArgBGU0RvT5cDTw9EPbnAsd5h0BWA6iYtWKCr+33aDoOzB77SdK9dHXIRkENDvOYSbBvWq/0E2h7T9d7LAa8A14Es4HkfeUCNDcrI/SPjpcAGuDpwfiBQhvXCaKXnOuCF5brFMbGI3b911R5fqbSfdIcjHczHDzqfggnMKJnlPnAg9CeuBoi5WMhJaA1DT3TAy4mlNl+W0alkBQeJ+GnENVai5/Wg3chELR9fDSdxAzqfEq2UDlbJyaQc2BKYRClrQlVewF7G34FrAFusOHsYSS/IysOPGIQelYSVKwpTd+ax1fb/fd7N1L/OYvcvswMEzPjTbrti8g+sI+u8/dejdvvPB63WmnrKTlJVvkixKnA9iVY0Kaye8H3bR6Fg++wXLZCTqDERwL5eZb9G4/0a5it2+6Alw1IA9o1zX7dzRDY+gv3+/Fo14Avwsk/x+XUuYjF6EycdBS1lOuTBONQaKtCVp1aNBrEblIOKrsfUMI8LpQrtMGINkX/rJmOFonOJrqNwWEU4nULnPhpFmPor+CCnoZluYKn4rXYnG7ZXtNcel+63n9Udt/sAcR6DWsHetygQEYijcPjwJTaIE+RK7HK7Gb/aPuG3esAM5Cp+yS4sffcTkYiYgbz5V8+Y3/jv2Mc/eoZQk+k2EPm+3U5dY/fS19uDrC12PXGN9YYB3qyOfC8Tpp2+0zHaS4Dp5XicC8gZPRxTrPMK4NoWLKDczKodMOfEjQwEyAvMhC7Dtq/BhC+j+3YytazDXtjJQHEFjXkQJpy5daIVwYRbWQj0OgNHbyheToqrg7HreG9mT7xO8kVv1Er7rJgBIFuPL7GbKWvsZ5W7LGL5dy1+wwsU10Y7IMgiF0IFwht4dxs5r1LkEWb9OwXXd1M974BZ9+Epb+Tca2HQqqGwWMA0PIeiZQ4DUxuFQzHgcq1TtxMr2DYGBUhGw1mt3ksLOVJOPcdTVb6CSNBKmGk9IB2N8yIz4B3bNYVl6N/8vsWo8QKScHT2j3FtvGIpkIVSZAFNr1vOzbeeMO4HwlCPzEZqwsGwh5ZcgLeIglo5LFiF0mYKj8rBbcBq59K/YOAC4lbZ/3hMqWH5sFwBr2QJgXbpMWaRDObKV8gGLGM2UdSlKJiJlCDbnNwdFejUsqvl8LxmY3KJJAG+iWjN0p6jqCtEr5/Kfh9zXMmAtCfjDY4EMBUQFIOcEI2Gqy45JZslA7wZaNUpHEPShYBXhc8L+NlTAd4E9gvBxhmMHBGDc6OItDityFGL7/uboVz79SA3wPezhnjrSj5i6yf+0KpCttvj+ij7STM6b2uM/RTwvVcTYoNVibQXw3rRey878PU5GnTfpZoBpB4LFTh6QOsrqAGyALfHej3G+/RWwCrw9V6nrfda10Wn43Nc7z201WuIhRSz9bkUnN8WtisgFuMVqIrtyr3gmC7ALH+uQNf5cZ2sIFDmefb75G6//eJakf16KNke1Z7BqkM6P6bnLrx2lxK1nA3rkMVTCOEC7Ibllhyb4zIStMpDC5Fw3azq0M/0tR5mVsXJWnDI97wKLZ2c/Er8Uu5AHTJDK91YNWzVulsG8BZg48k7yqqsnEAqpoUj2O8HILMpPGVQgIpmhI1jJA2h2eCb65X2X4877KeXyuw00Ypf9hbbvz/stJAdi2wHCx3+Fnb6B1js/3jUYd3pZ+gII++UUT0E689eFkYMJhFsD2t8nWQ5maDNc3AvVNs3MN5/e9Rqf3jUYr+9UwfrLbYr5ElsIbO0MeOU/fIaMgOM9xf9ua6wlij7D2xDCWGy8iRSPc6hhVKFizKYrarwCTCrTEA33Z8KNrpv1Er0SaaZ4WxdkYjPFMpULBmvcCT67Ym5z1sEOcM3MwKYcsP8kG4GYlfZvVw/5IH99tOqA/ZV1RG7nrQelrrJ7qazzBGrIqeuQ6Ob8tcW9v73rfXIW9Z3dr7dAYivxbxvv6zYaUHvf8+2j/tvlrGFmYL/aJYGJ+Rkz0hrPTfT7iavtFspa+0O7PKmABsQvQ3jvZu1B1ANgFWrsMZsh27DWmSNgZh1To7Qcx14rq+xBp4WCb2e4sdr+U0ZqOtOvQ/gsXIHID5ArOZNtN+bgHQf/u0qFhWtOkjaFYXZXta3u4QjZgjQvcFrbyJfXIX16lgPc/zti5LdPMZgH7kASWKJfd1wwAaisIkFTLbzH74A+5riPMEPC48T0cngfRgXAoO+wrnbef/rMOcGUt06mXF1YGvrYNDvZ72wGtwZVQwIjXQ8VgLEYqWNYpN8trbg95E6YJV7GZQBXrHmFhp6GhjEyqhR1MNw1SGWhB5fCGOMJLimlqabOID36FvPWjJ6fhFyUf5O4jFxmgxRNB6I4PsLnA+rn4+XlcIyjp1SLHblaJ+lAHklwNvCZ1MGbjPF0RZu5dRK2tCgWwDjNgaULjR6Lc/ewOdUcE02g0c+71NIEa0U8JYjQsxfDTs5MFEBrXzjJUc5FgO+gDiLolwGN4X3pCPRxDE4SDKIwsOrRLlyisUCXfmGT37wCpouCWzMyKJ5XrdkADUZZ4X8zT4/Mc0YyILnkcqUL6zlnaT5XkCyiEUn1nEzqIcUoPvmUKuJh4R80RBpX1/Ktt/0Z9uvKaI1Ru23NSzXNJRzyr5sibHPGyPti/oIpIhIu5Kzj+LvGusrCbfrMFCxUjkafOlm0n2HAVFMWIWyYeAVcD4BT+77XueTHAS6AmMHsAJcAa+7+cBX7NZ7rbOVCXh1GwZcbQXUzwhgn9Zsvfu+IpuP6d4ZBtgHALT8uQ8A2lvXL5ONi5b7ifaBKd8asn+5hIf1Xr79/mo81hdYGyyhghNFC+FVHp9DgYaTglbfIdnJ+EIqmcZp9QatTlCL5thKN1oH0+QWbQHhRk5+hbtoDTLlJhRywhRx0rdH02DArTF0A8uEr8KeRUEN72RdyCa6wdAzEfwTKYRlHlhmXTDSTLSjaDTZCDyGGQeX23/cb8Py1UTBq8l+NlTN/WYHmleqEmzLnBH2m6tV9gee/9c7TfY/HjZbAkEx4YCbczQw4p9F790N8B4lGeww+lJF5C77v3/SYf/+SbP966Mm+90DH/v9JSz3MHryVQD4l1cr7Xc3qwHyQ5ZLAS2Tiy4lgEIhrEKZvyoq1jJF1GKYYjAVFGXkWU3mZBPgprCNQ6fVwoIFAHTYcpoF+Fv6rlYCiKVKH80AEbt6FBcZzJPZxVWAV4Ndb+Qy+6JsL9Nt1poLfQdQWm0/r9xj9zM329VoVpNYP97W/OAZOzzxb61gC+EwAeOs98wsuxrytn2evdx+XRsAW9xiD3PRaWNhV8dhnTtGWO+52dZ6fIb1BX/AlH+V3UW/v8F73oBxeuArzfcSLFbWv0qm8JIAVDyThqtimxb6vI8OLaCWNFGAs0WA3A177qFQ14tEcU2ySDRsmf+rA+achtRQzn6XYbqP8W9+krObQcTP7mfssDvp/vYoe5c9zgvg8W3Wdu4dPvMC+zR3Nf8H/3PWRktDDzw591knSTwsOGh38w/R4EHGMA6abtwXYuUdFAP12dogAUrVaidAqQe3QxcMWCxUwKub8pzrkIhqKXJW8Nt0hr6LzALLvEAxCMBW+7pWHaln9qZ9j739PL8X7hnC2Av30nyDlSwDu2IC1f5cNM8yfNWXef8F33nGzr33A/4v/ncYdGcwmvE5uuYIeCqjui9AV8CMzocaugzFdDtwlXRzqyNXuYIZVBXPNTJwiLX3oNO3cw1JElE2tXJzZR2sZCtrnJpdlNGg/OZ8riGtcKw8Z61yofwKRZnK+aAQewWrx1LkiwYclZKmdnYtW6/XxmJxO0+TRxQ6r5Y9EpCmit2qYOYnmQKbm3NVAL6uSEgQFGAssBYgq1klHk+w2LQKihqkcmXH2wvL5m99pl/2JFNEywB4s8lz2QHBetUe1Vy0L5ojYMGRdr8yzD6tCkK6+wj/+jrrYAbY15Bml65o4UzC02G7A0O+OEfn58X1oO3lp3IePPDV9gnwApj6W4AqGcFth4HUASr3n2a8uu/2YevSyvS39hHjdWz1ga+45jkXPOnBMV7pt3fVbUZThJgvzPbeXfJ072ldtKtsee5Wr91tz7Zf9ifaf9zLtJtFOwGReW4NsnYuonZ6rNtCF7LFeoOmqEaHHoBVRuhGZAQBbSOst5mLUnGNSg9rp8quAHHZxZSj0EQRo5QTrALWWwDrq8fi04CmW0e3Uzn+12KqsjH8WMUnWWaEBoiLSAwx/NjFZ9Y4f248BnQVx6ou+tt/PWiz395twnPbCki2278+5MZjNUnH7Twuhj8IiO+3OOD9d4pi10qCkCzoLuJEC+HEOod95jDrWB2h9/w87oWVE79r1bG77P/5shPG22iRB0ltOozfNWK35QX52ze367CT1dndmkjbOfdHLCf+Ak0Oczgp+YywrnI0v3KmhR04OGSfKnIXFwMWvsWUzVif1pOfgN6XDkArq6IHH3PQwhF2ikpyIGEvYrsJFN9kk0rbPIELjaWHaCK5hAbaxJR8CF39VuZ6+0npDhuKo7V16w8xo79pn+VtsC8Ltth9JIMH6WirBJD0EFI0cAHm5/+K1e55zdpOjrd7qR8B1Jvtl5U4GcIpyB0ZY/fTlvI4+uGJyQDxDGthoO0PW2oPs3fCMv2cXnuLYpf05UGAtwdAq2IQVdunGGAHv/kgANwPo+uB1YqlXkavrWeKLrmiG9Dth812w2qHYMmXkQ66KADWwMivMIP6omCPPcryt1tIWF2sWiDgf5Cxxe6mbrDPcgPsF+V891tHWv2RN9GoP7ZfV8GaE5hq70ALX/YKizR+hBRxjM9JNCgOm37scYok7IZVtwfLLYEezuftBLRaAd0GLmKBWBUgqqhCgZysaDUU1TSFr0SzrTgCaMYtsntZzMzCFjHILHIySy8DRDPSRcrmiayv9xzFItY/o8EhC6DN2EZ2Ajp/IevztZA7coVurLQNr1nk0mdh8xT9kOtOzfmWnZn3TxQe11k3711F4U7ngcBWt1rYdB0kRgXISxT3tPJDyZ7ZvJ46Bv/fACxdg8BgNB2CfObqY3QsIjVIe66jYF2rQh9ArQ42+Yi11p5an/NoFFLOhjI0BLpivdnUTzLVCQjwKp9CoBuNHKCMiAgYbv25ddQgiLqkFVrLVrk12wBTFdWU7+uxXeVVqDMvjJzikOUssbSSegbFaskOytrIQIYJBMDFeNUslIFGHE3Ti9brK0S//qwO/25rkt0qCLZ8iqOP60PtJw0R9iVSw8MKGrNit1H0XYuExfJd4EgznvIrffUUxgBZQPfyFYXqCGy5z00xkx6oeoDqAaeA12Oq3j7eVvtqP2/V4aeBV/u4EPVBXzFOxxCr1haN1+e/1VZAK9B1Lb0A621AVaB7i9sD3Ax3+fvmLVYVvj3E31d5rg/72CW7011gX3WlIGxHWjcjTFcMJ2/4cqfjqqHhOhfEYAqshwuzgVSxZvqsxSj6otB98Xl24uXt4MJsgd1oOfPc/W+j46JtUVBpw/hfhj5VrJQmuqkK2aZgf6mkCaA6dL2VoIWWUDwoxVaWEMBUHb9kDr7IQHTPQAVvUB1OopoaghPhwprpVnByrf3nwzZcCK32NYAr4P0ddrDfwm7PU0BrTT9nv7vdYD/tL3oiOTxsTLR4pmYhFB6iOSnKTq8imnE6bb902X000o4sGG2rJn7b4tALf46U8LNLufZpWzI6dzbFuwb7Twp4TbEHGARW2ZYp37Fds5Vf+iOmYZPRsymAcPJrOaJCGJcCQepOy2GgYgkezt2zrIBCY67/dCvB2tRLXOWlOALHKTLtp5U0hApxGNM0dWFl+E23S2jijedYBh522MsUdQDm2xu1wu7nbrMH2ZvtF0gOPUFcPBuftdqDL9ut2HfsVvz7di9lsf2qfLt9mr4KAAZEL8y27lMzrT9orl0CbD/P/di+qdthv631t5+Xr7Ofcftl9TqAjiLScXTRYwyWuAhuYw38vGg/jRMf4wX2ebRvwkS1GrNyNgr3k33B/xm7fgz/K9P5NJolsJj1AirXcCTUn2MA4tzo5rO3UMlv43YZtnsbGeMB7O9+xmb7CQP74zw/+7xwOzrvSnuUscEeZ2/kttk+y1pvP2UwaTk5xYLm/IVdCZtnn+Wssk/S8cX6v2qtJ2fZNQal2/Hr7AqAFLN4hO1HRmmnqNYIYHWhPWtq38/Mqx0g62L63sm52AzDLOG81Mq6LTwmltnMqhpaacEB2a4ZgOR7DD4U2BIXIGngyElcYo+LA2D7rL+2dSozl9FOImhACtByN62QCrHYvsjFACS3GBaGDEFG2PM6g+Eqy98+0vZP/T9t56S/tiXMSG7QWHIV37MCxT0bYN0ZNGMknGZmlX2QlctyhUBoqpBMbtD0cgtJZ5DHurDbDTLIia134gKqQm+ug4E3IZcoF6GQGkIFoOuiIHHK5NBokU9gUYba3LmulEWSC+tVypn03VgkCV1vypFWbOkpVvoImPI9gPNt/Mwb3Vp5ao5Qa7TWwEsEoOME1OQ5qNimWzyALoacDZDHA+QXl43Djz7S5W1kwawDl7yO/sxagsiGoZCdUDRwZUyUMhgoLrMOfX0gda/dKz5j90vO2b2i025x1XZ+ozYw5hJyps7JrrAVdE7iXU/ZbjcH2p+A7ZAA2AHvEFuxXrFbX9eZB77aCngFmJ7HV/vp5gBXoDt8k8zg3XfPs49kBg9sBbje7UlWg0DXZxmjPdiBsILJuQG62t67j0fXgTHAe/cyITdDOBkG7N61Rvu0I82+6UlAnyVRDK22hPXK+mBbl7GI9TOCt8B4m2FTjUy/NNWsYUmPchaB7AV0e5AR2nisDN1KjLefaWUXF2ENJ2chJ4eWk8nGP5kNo0in8JR7lPZbhPwwbDIZSAwxqrwfxftHV5HSvxRAk4SWewIby9Zp/wzrpZp6nBZjfLqxLM1yFn/uT/tLANsO+839Vvs9wPsN7La/LNoOrpxhTemnLf3URttFx83DlkwnOXx9rYQ2YrptYJ3KW1AxLx0rUPQW2O+ysRwT3y2FgbWTv2NLx/6tnSLUJAIzedxOqrbb5hHS/UNbMuJvOVGZbnHipKCHnQCwT74/Eh0NbyhVe1m+ymFTBXhpC/fNogAym2khPs3tZOpiy+piZjDAANXAhdYTucIVIk99+Co2MnJhOVmT0INrYD33Mrg445hecSHeoIg1hIOgM2Qx0/nt9git98vSPfab6kNWvvNVS1j83y1r9d9bx8lxgO979ouyrfZ1tZ/dAIj7kBkepAOwFKjuJa+wWzHzAN8V9rsGf/tNLSCXtwBm+aF9lr+A95kPOKHfElj9Se4O+6xon/2s5iR68kmcFbuY0vvZnazdeGPJ2ED3vIEGrGmynAPtMMrrrDDQxnlzhf36YLcDfOYuBm4lUSmR6op06pSN9gXWsJ9XHEBC2EpBbyufYbt9VYbFqGy3/UvhNvtpoZ/9qmy7DQYj74TNZtCYQpGQbSCe14ARdn7WX1rP2bftTjSOihAcCwxmu154xs7O/K410h13HdZ7D+9wP8Bfxayj/MA7LEdDPYFzsY8BT2y3HvlMU/YmSEA9syzlWuQEkKu8dRySAEvXhM6j6MgM7cw0/s8FAO8G5BPylGkKUpNHC9JDBzKKXB2tF3ygezUBrTteRU4cOmcm28MsWOix0XZ89l/Ysbf+Bu3+n2zPFJaUf+tZgHQ3xb71yBsUzgDtRgYqV1yMprjJ577K7EKDRjcyXS+zikv8T9cB4Ovo5L0AcjODeTuySjufQ46NJuQt+aEL8PPK3pasghkAqRWTg2GhauZRtKRbIw9ZLB3vsVZ8Ps9gfwpmGzDjBRolRtnGif/IgqD/ZEdo/T31HqtRUCTLRR4oxaOchWwhSULHlYzgCmx04yXBcJVS5rIkAF6FGYWtoNli1TgAeoYDeHl7TyIlyPsrH7M67hSPqRwN+a5VmNbCrik8lo4rooaVjTvxfbcze2ilUN9JrMAAjpvBOPz+ESx5lXuSTjOxVN+y8T4Q9YGu9F8HtB7YiukKdIeBV6DpXAxsBbLaVzeP5Xpg7G31uAe02gqAHYDz+BPg9ckMyAiSE7jdunvdMd17SA1OXnDAew3AvQbgXsHFcNke3uulYp9uX7TF2M18bEFZAeiK2/jCKQpw0V/jfjudal0wCDkaGpnCtQKuKqJVUERpZbpWi1c0F5N7OazWRQsy7c6iWpvGlCaM6n28A6v3nUtBOmscU49ErCxrJv4dOuuLFoxfMPcw0yNaNuMZVVMQ4YNXv+lOhnXjvkthbBqpYGjAR5e5QluQRH6qpP/vV4NIDU32+4ct9vXtevNnvaq1s0fYiU3klgZvt47sIDrRatCD6+1udajlAPwX19JbTpGrAgdFJpXhkDUT8Q9SOOAkCQZsoxjt97z7AsuMI0HQlLHnned5fKrtmsWSPHSWXeBk1eq5apJQopQsNApbSaCSrA4zBYBcAjQFOo3n8HoyGJVTSLqDJ7YZVnODwtUVBjRpn0pgkwwRTFvlmfkvujzTCvZX6/V1bF2tXJC3KLDdwd1wicFvKGE1DHGnfUnB6dfVh5mmr7X01f9oZTuft8EgbHsXpsAC36OYtsm+adhqv63ZbT8t9rc/NBzhsd12I3q+XYucZV9kL7Xf8/znWQsAqXftk6wP7VHmR9YbPAcddhla6k7eZz+ge9x+33bR/tAdab9sCs66IQkAACAASURBVMJhgcaMxexqMiCMBnsHCUK6rqbKtzN22T2elxZacmiO03+VPFV3ep7doBB4D5b7MGMTjgu6E0/Nttxto6z64GTrvkBhNH+bPc5C682G1SeTlbz1R5a36XtWu2+UFWz7oVXuegXQfQUJZbZ1wuBvRH5A4XCxXcNR04xVKhLpp4w0swHe7zq2rXuQhcsMbAOAYxsXbtxKVpFY+7qTGjK2TUZ+AByZrguEG2CLkidy/f9/rt47LOs76/ZmZp55pk9mJpNMTCamJ2rsxmjsvSuxF6xYUBEERVR6LwIKUqT33ntHOogiWFAsiIo9GZPMzPPMOed9r/fa72f/kDk554/7orf75l6/9V17rbW/kgybGXKfC8DN+K1yNVI9x/PlVvI27v8dhuTQfvYAjJTQBl9b7LRUepP3QzxWAtRLuN+QSmC8F06vlAsw5YSdwyV04zsSuQ3nzJLXJXjTSPH/eqR8/RcT8V/zGdq8pZQAvHn4sJv4XS+cYSiNlt+GNtzIILMGOa+GuUkxunItDFeBt4nhtALvecqmVEYp5gKSdZQLCW6LMzhl3Jd9Ir5rxwKcw8V8wmtiPvGPsmXkL8V27nCj48IT37grThrtRbZfyjaOr94Sswmvy4Yxr1OMM0ys5n7ECqExACn2MsI6OnhTkNW6R2+eC+7Y47Sc3Z0Umy+grj7fIIqitIhdZQit2dSEm8OKkbS8rULKoDwIVnwKeUL7j88SN47ah70Q3Vg7MwrZVK3pwjx1bnARzENjj0G2ycddUstW7wYkzlouPBWcslQqUtmhDkkrH+mtGcuohhx0dVC7wXRfWc10yKZSBCBplN4MAbC+jVzwb+YKcP54iKafb4CygusroFZANnRg3qdgPfS1Kj1ov4PJ5SusZ0ezvdR1EaarO9N02eSgvHC5m/fBdvWmjFdv3dcvAMwdSA1Ncr01R24WBcv1HAep4EnXADNpByRqkA2aAQgF3mptDeOmLLac428ZV+I6Xq/BUF/ENDubY7XXBspdeAB8zdCBuJpqqUgIV0wfQDJEy5bxq/qS7/Ym2KDSQabHdnHa9AW7tt41jv7qpw2lqDkCIAvgqqobGkKRFwJ2sjIGJ4I/39uP951BJ4og0hh1jCITL3P57hruBWxgT7GVXYXd9jXnAsbKgNF80X9/uFkpA02JEn+cjboU1vijo3qh9aYzTNEqSPULh6OV6bHLiZU0oRx/zuK/TWDQ50XIwXM97VFc6W3nfmhsZLVU2xDT7NTjDFUYrul+rTD+WSJIC0UT3ywl+nyJ++xyzF5jONbKcbiGlN95rtp1PJkuY8HrxAVQjw5ZB3vMxqh/dss4dN3JBoMqwaFQxn2q4N1ESdDFcJwLMfuwUuGlRXPsSzsE8FrLfVjvjbit6LtM49Frsy0/kUKbERJk+guO5WvlSc42+QZJ4buSI/K3oqMykMGwKprBnOsUWOSX8iBtvdyLX8MRf6nciefn+c+UUntCDR4AcTxDrcRD8iDLXh4VuMg3lb7yQ0OwPCz2YKjKRQDJQWPD3YBHV/QhwybYHXMI4LUyQg0aXa6hh0O13goNQMTBgv2pzzT7QKwmmMjpNcPQledKR9AafjbSA46K5L2fie+SP4rVWBM5OvGnUmAzUqodp0rREWoGzd6SYlsYPeDWdXq1dPgvlZsROCE4/hdh24taN1aqGdi28jOu8r2uMxxs8DLl1IBEw8vonaMlmRBHpu1cI7ZaiTxQAXhWI5PkkqrTPWHF6Lyph5i4w7i7IzcAvGtg4lwMuH+TiBhn4TVXK2CTDoTRifOOUfTtT+eu7WQ08+XSizzSfY6vO8eGDi4oCTs+xk89TlL2jRbvZW8yeCN1t2GUHJn6e1k7zIQLAuyY51gdm3jrvJXdMaA+uRDgxaqJY0ilklIn5Afuy2pApxVJr4mTZSMhEw2nNADAhfjhE2DhBejT0XtmIl3wP84QTV0LWi4Uy/H/9DYGZLBSf7TbKGLuAZAL3QOndZBa+O6AxGY1bxSntwlICTTu0QetwOvDx9Tt4M/AMJCkp/p8tRA+mOGZ7oHTDdW6w02XZ4ZApnSBqP0yZAW7jdKR7E3nQpTcY2Z0vzqOzm0XWv+2830YuNGVosw2EVtbMu6lGBr1MjipVHACKYC4ZSHb5cOCa7gg1nHhKeXEmM9JshhGrwsSCgHkTHT4GrzmnTSZNbddeAWIdDo0KVAOSg4qOxhM9VX010i6KQgD1npTJqvAOyQtDL00APgV8A6+rj0Og5ruENM1AJjva6JbJHTFj4KsptK0W2GwcUzLz2kfA3QHh2oA8DU03+vtdDG0y82LZRzFz0h3hpfczHJAo2QazVW3BkBo5IHWFFM12kolV50qnkgKthqSyFCmC+iex9+prgVNo4XCYr03M7gyIxDA1txTOxYAaCuolgPUFHi5+nmwzyn0IFYquhJijmIbQ1Lwox3JW4dKHP898RIqAOvrp3iQo23x/XqaMwTD9vU1e6JW0sYPuwzAX+jC8SaaaW2iy0a5Vhwo31Jm8/21EoP5vrxWLX/vrSX+my/tmV7IBRTb0KWgJT3BZONPozf5wHxjOXYlAchRDB0isHxpnt5h5ac0SX2OEwOZhH9iZbcRsOAkLggJ/L5q1XFbMwoJheEGgww9KjkuY9AGa47k2JtIG38NoKrg2wVgtpxVxrRHbgBmVe7LAOFVsCMYMcy4AT28FPalE/48OzyOJxcwLFlmDHPUulUHa76E3lrn9zX+17VMx3e+YrxWsKwV6LB75XGBtUTvYovDLBMACTDznyO3Y5YDsksNZvs0ZyfSwwGAdrv0J6yT7pDF0hO+VPoT18nLfI77EUvldjRxXhhzuT1bMra8Le2nAGRCEbeSLOVR9gkDfF8o+DaFkLM/ygWZgRrMrIMLdBuvq/7YpqEHnBCpTPTzmMi3kDzT2HInjL0OiWovgHpo4k9wTWyHrR+RpwzO7hOMKDk2QzwXUAo+61cA7k9k/+cmcnCEiURvegugZWOyP8d+rF2tXgukG731QsAK6T77NTrwdik9OltKYE6JWycjtSzi/evlShhdE8FsN2CopdJGZzB6N/dd++lNBpg14rqowelQrf0gsMlyTiVVnDxKYF2FJ+bI9Zgt0hu3Se4kbgGE14vv8jdkw1sm4jD3bf42osbojjUM3DqCkIqcefvkNDnvNhfgNZMGbzy6lqOlxmm2XCLIcokLS8VxAgWbP5LEXWMlbhfVibN+J/tHm0g4DPgmycFOiE4tHt8qBqLVbsuQFZibMMBu9FdZCicDp8069E71QZ/neVnHgK0VP3SdbrtmmJbAKSuJeUka/Q5x/A/H4+c9y7BXnTYqO2Qcw0HCKVIHXFEMtUIBywAzVlMhJbit4VS3biK1j3jVKcRxZ+NJILvftAz+NF5dXQGvW4u9CED4YikbYsKaZvNA+9UlnZ4A9CnazRxgwk0xjpycSZsBuuWRrtKc6i/9zI5uV8RiHcsg/eqEJKeWxM1Y9WhTw4amycNU/o4CMKSAk3IynuBoSEgOziC9QBbSQ1LKALEY/b4IgpdiNZuLJ3sGcVKVRtnIBfRdo2tB2a8BvO1IBxqCQPsFXAfBV8F2UNNVBqtM2NBxVWp4BapDn2fsZeNzhyQII0DB9/m3Nvzqeyr4mhiFNj2q77JSnd1n124OAq/Bfhmm6UBNe3evArrXb1xEYrggfbc65GZjkvSVBxlJkjxY1rl94xmcmRpaXTXHGR2iVXiyPQJw1RinanhaiFMBQyjjn6CUf4JUjmtaIh0FyBqs1gxGy4DrNBt1tbxGi2tCsNuE4UhwRlh3ovowytYU8IXRwl6jyb37Is7rwCsIS0owV2UHNKFTPPhBFN6UBVmL7YrRsnbM76mom0CUmH8iPL0hXNUD0LJOccXM8mTAQotTmusWKTrD3jb//cYeK0/Ytw8WLWWx5xis6W4x3Vula2E81o8d3GPFMCaMNqxgtF7tWTjFP6X3pvEsRXxdjnH8Tz+Bt/M4FxtAWFfiqBn9NJHTSKKZocgEyVjIUtGozmyjsBrW67t2FEftuYCuxmg1hgtAYb27jif1MumwpgAKu7WBjSdWHba8FsA3cc9E42h5iSNyJ2ytjc3JepwvIf7bxNd3R++W20gMt5MPGMDbE08HAg6AZ6UnkAHckQNOAORz0EWnMVSbTGjiU7lxbi7H9qXyLNfcGKY9ztwlA6mb5WroErkUOE/6YMVPs9AOA+dIb/RyuRuPJenIZ3J69etS6bRQLvK7X+b3voHDoT8LqaLYRb6tC5Tv6gPQe3fCyKn0g41fwN3SAQNuZ/KuseQMGHwaT6SLYQfQb204Cs+RjcNN5BzA8xhd+m9lTgz4jqHjHpBk2OBWPua76I9ybuP74jb7t3JqyZuwW4IN2z4whmoNbjOlisFfT9g6+SbvkDxMZcAYsVauhwOkHpQhLQXU0O2b0XuVPV8JgxB4LSZIoh7mdXIdb/LlUCbjDIsrufAV2M9DN1wpzbhPmvlfLufJXIlOXXpyCTIBUtCZxQA2ssFp+i78OXmteFMCVjHEtJvG38nPjTaT3vgdSEc4fZxZ4wMTT939EdICJUgHR0uVw5fS4M7Wi/VozvYT0d2R5k7OkOxDYzmR0NrF/Ruybpjs+dSEl8OlhwToJX63Rljvec+VDPYIJKGJ13OxauDC24Kkp4Bbz3NObWbqQ67hZR4MP9GCDgQu/qmaXuP0Fg/wRvB/HM6QVguFdPGlNqxpZ0IEJ7OznNS0M8IHDXawj1jXJtGla4oHl5OdH8NsIxjBlg6tKQ1k8BzOczCU5ZsaAVaXg3p5DUaMtHAaGUKXtnrQyVuGHfNxQ6L0FIaL4yZWK+0zlZ0sbQ2wXCW9hJEenk/GMZWGRzccaU47kSn14TmZQI9FNt5klUvU8pfH62VIKDWwfA27FOBzLuWEoY4PLU7XZGEGun06s6MkBovNZQkAaTtAqmCqWq46HQBjXh+KFxsM9RVgDkkGagfT8hsFYb0pC1bQNQZpMF7VhYfAWJmv4Wzg8/R9+v30bZPB6sbBIdrQHjQFW711X+mA7V5ihQ8yg76u+i6v37pcIfdqTsvzZpqAcu3F8+v3GfiQ7sF4nkeevJTBQSM+3TpEfrW9aPS3mqusx+pPmVpraTmWF4IPQYCP9bwR7NCiH4HjjBsPiNYyenPFdCFqGLCHBjBkgiBkhzAEegXcU+YkYSyIHGJ3SQLYvLBQaTLNC99gKPquFt4c4wpqi90r8jC9tRxfHNdNYRHk5xJzhA22AK9ObF2YmGodY7ojDWEAbxTHl/QTpHiQDrQ0JIphQxrMNdaaHXDckvEQR1K6kgz46qqbcwcwmh+BZVLQbayKwVDusQ77C8kgn034ewkz6KqUc4QfYin2yUGPyqfvNplBWTLsJ4ISGY2VahGLLpfUyscQAPi02Sjus8Ucx7cafQjnGQy0Ez5Rxtp2ZiNH4I3SjUPkCjHsWo6YNQBsOzuourFW9SQdpL5xu6Gf1vDEayMheBF71Q08rbfRFG8m7JPelANynZePShzlRY2nfFvjKv9qcpeLp1j7vu91nvgfyrPsxTgDVsmTjM1ICqvlWdZmeZCyFsDleB+7Vm5EmMqV4KVyOZDJedBMuRa2AHCjC3bTXyR9/0Tp4ve9FqHWrp1yN81K7mYdlscVTvKywVO+qXImcrwPGYogBX9TF06FWk5EOaSoUpFuqj352pgjhh95ywcmBrP8ocZbvq1wlr+Vk75j2h+24S2x+9JE3Gf9RpKRAhR8g03flka3JWjVDB+dF6LnTuUlgxzTP0udywxkEQAKt0ZPJIDkC0gydArihHJq+UdST4fIRWSI64Qtrpxbj1SgGu9SNOQlADEMHAZc67ncsK1d1gsGeuEFHBEV+GDLaM2qQj9uDZgjDZ7TJWrruxJt9qEELScCvHO81FN92ugxXVp9Gfj5z4bFjuN9PPZoz4lmwyR2/V8keeuHkrprlCTueM8YBFpNojDnHWSV1W8iA33KY4PjYP9HUmjNhXnPJ7IX4LWbzFBw1q+5+K2XVgC3zn2pNPtyMQ5E+uHWxv9EK3JTG5Y91XdrSCqqPFLMMC0TbTuD+zuf/28F3hRuCfyPxiB3ad2jNrDFwX7jeQ4EE9XVvuMoBV9Ol6FUcupAVKXCMk6zCUSoNQShAQhfhnGnANcIJUycOnWrhkaEtVVN+4bV06sRYu1zCMZrb0cM/Rgn0YHaBOmripHbZdHSkRYkt8tTpDEpQPYvGceJNFL6ahMZiKfJo+YMNrMcgYlTtM/vn0nIKI3hdDzPsQiGy+H0MSfvZzh9YLbko1/n4WMu5jlWBPDq7KMO/bsaL3Y5/2O6WLMs/CBgC8s1AJeBGeEIBUcFSwVZZbb/9t8qcHIz3g/wGoD6CmAVTIe+xgDWV3KD8fl8LwOEX31fgw3zuomW2hhyAi/VMqaDNWN9Tw/+3e4O1vMwbLvWgcygGvBFuXn1gtxpTSO6F0GvLuK19wqOxwzPAN5mfJjVftq6NA29cpVxXFTXQhFXnTRy7nYL3uGKtUAq/CnN9jYzisRd11FjCNMNQyJQVhuJRKBSgTe6kCdDsnPk16PQZYPw5J7h6uuF9y8QdhuBBqUgGqNl0dspmAZ09aYlzF5ms9g99gnRYcIHsNxU5x34bcnnH+DIb4el6fg6OnmxhTlyYeBB0DrGOB5AjV9W8bspyGo5txbu5FEukkziyH/TGCwvBBSI+epqmTS8lPGw1VSOmbrJIoT3neHB1+a0VGSJFB74KAuWJi77AJBlh9VOCp/XodVtG88RiSWJi98WHxqV0hgm1flv5eqNkwEgP7XxE6Kg7J6ym4kNCVvSafWzrkXf3Sr30604YsMik+lJAHy7icxWOy1GWzXFZkVBDfWal2HLnbxswIJ1gePyJYD3og7WAF4F354kEl04Ae4XHDeA9x/NvvLPRg8Y4jRp954kD5LmA1gfA6ZLxIpjrf0kE6k5OUluRX0tLwhRDKRuNRjvg+QN0smwrcj2YzodhjO0or928W+QGz6QJt/lACQJNnocbiVZyL1sG3lUdly+qQU8a12xjq3mooDNMHwHgPA1rIRwAWwyHbaqnasWDHb2T/qFPCl0lH/Akl+Wu8mzQnu8w0SGt38ioRuod1z4W0na+QmMVh0LY6Qc2aHDf4XUOs2SKlhixfGJOBsWS5vPEkNyqMa3XAb7bfVbIvV4Y9sA+wKO1N4Lh8N4GfAhNdyEkSpzrXadATPl/g2laS1gFcALg0Qjb+FxuIDscBEHwXma9Cp5QteiRafDVluQarqwkYWte09CVlHkf4RhntN8qSWI0uo9R+rdvuR3+0LyLD+UCjtCLicmSqPzNElH6skw/1TSzD+Hqb/PQPAjMf/sp7IJNr/lryZY3Uy4II6WVk+ScDYUIW0fJn7LfiXBa94Qj3m/Ec+Fr3Ehel/SD0zkFLQUKWEtDgmkDFf8xriImhko6YBNt/WW4vctRvPMxSmUYUtijf/zJEiHyg1RnOSSkM1SkB2iAbJzuIZiYcUBgGko1aQ5OIgqSMCpNbEef3U7Jxr14mtRUCrDYiMmjBxxBikwEOKka+Z9aP7zQ+f1VesYp1D18PoCwt68z2czrWScYP1gwn0V0XIXZnuvKh65IV4uZVKfenSbRDvskpuVsSwXSJC7yA79tUnSmxdM7wPeZ06aodtY3In8F0mvRAaJz3jcDQXIeHkM2HLAm3zAtQpHivZ4lKDv6gm8Bh90LX0u6XRv1CDbtTbWSXMTjBfQNZisMtdXwKtArMCrLw1g5f1D+u4QKCt71c83EmyvmLHBkrGlKcg2NmhJz6DNbOj76vtNdJBmNIpd044GgBcAVtmhC+tYN/LCtZ5XQzVevwr7vdvOZoW2WLmadZw7Hu2IB6KQSWELUc0S9c6h253HT9iE19RIrTG1buSq2xq6D+0T9kuuPfkYfbzoq3G0cgXvXcx2XDLZHEu0fDwITVdBUhvAvJloBpI2U8khDCZ8DmlBWW8YAzZ1O2hgIhZtNQKLSTQShAKvgrcH38cZ5qsl5v4M5vTrVfsNwkPozfEmEYdDid8+2O4G+nfRb0nvnN2HaK+6K+bsQjzCZb5mhBoIbHAkKWCYkoD+GEOMMxWGo93AQfhQjy5mgg4ol6tmxt+mDU8RgG0qD7za43RQpEm8ejRvzf77rf8E+xeLLdFlQ3dOJKVG1h8pJnb/lwxq1MPL4AWtMHTbx3J643v0A8zmyK4e1o1yixRWn4JY8l5sXnQkcFy+TfLsBt0K7YQLOrno3U62ZmCl+rDWK2pRPOEJZIXmwLWEJSwMd8A12G5/jh2M10WeVbnJ/9MZJv/Vcgqr1kp0US6Cc00kcs2bUmH/peyil8Fv4a+l2Q3tb83rkrLnXbkatlD6EhhEhS7EDTFWmlzZ2bb2NT4+TFxm/1rObX5PmrwWAVgcubFtXY0yk77Mg3K/0Aagd5UfGn3laYUrF2s0TCxNRgjAhSf73hFy6KvfyILXTGTryJ8jhTjIy1o3+a7aRZ4U2KBtMwza9bn4LR8m3kvekIAVf4bVTkd3NpWbDKbUqdDmM99glApwtc5fyE1cDs8yLeRF7kF5lI4TAzCt4j5tcFsqV9CZYwCVAMIsl5BwurF03YxBCtOhHMf8vuQd2NN2cL8xcIvl9EEIpUP9xOjuOda0ZVlNkRpnvLpIP6dN35KOQNJ7/osl32oSF4N5uCbYuuHKRcDpS8ND3BE0D3aKrms/Vur5/Vo9ZsDOp6LnkmLb9KacXvknSbcYAWMeLns+M5GdH5nIPpjtoVe6dYv7XLRqgMVWQy1Eti2IPAO+wev+KgnmI/mdpzEMXILOvFv6M6xxgzA45eSUZTub+QCAowk8tFA9livwZvM/ms7/awqgmwlRUPDVzSOq8ybgodW3A5DNknlZ6cHmF563uVi1KtwWIq9wEuDx00h0LsO5LBwFmiwLh+ToclB/tF1dBKp6rx8MWGWFQJ532hftgnMhCLDVRa/hdFwn2m+i0CZRbsF2b5XHAa4pUh3pTmPgVlmPW6Iw+KjcR2ror0uS+3UJ8qSeYTenygTsnTn22NW4UMQz0M7ieZjA81N13UIuLupRVueG+pQ1Qq0SSxmva9IvAyeKhmay7RZIfWkq+u7/ZrlD7FTB9t91jq/Y71BvQyMf088z2C0gqi8NcFbgNW6DAK1grQCtLw32a+jCgz/LpPPyBQIRKikos4XtAroKxsZgTSUGwFibyTqRHq5eaZNHTQnyEomhFtZSziCoDNtGM9P2JqxOHcQ1q7R8BY1XF1JqrDGJQhYNStTg2a1D2C/x2Ua3AhsU8ORmuZtJPFlwZbOesF5NlnlsY3i1cy5SA1YSfYD2Y9viuBKE7BADw9UuXN2LpmvTo2CpuhtN/bEBAHIchu8oOjrPALg+gLaxRQKQ1q8Nw4J2HJP3io9/IUs++A+CFPStOm/m6wF0qiZTOTYm8Q+YBvCW0q9agYRQCfhWEuKoZgqczxWzkItIbSAeY/7hzu6ZJLaLPkSmmItuTXKOQEMkx5wY/gnymDrr4s3M45jJ0WLrGDpqXLqCKXkFBv1GbWXD3K0XJ23qqqWoJu/kbDTZ1SSfyPajTVa6c3w9TbiCyXfOYTp2eUKXnZyF6X8lR+JNcgNAuxVL8ixxD8OZPbDB3Xhcj8pDfK63Ui15wkzin3AOEVcNNfB5OBouw5KvxTGsSz4kT0pd5UmFm/x3a6j8s8kftwPDhz1vi/u034jvrNelhjRas+90JA107HV/wev6awlc8RqA9xO5HDxDWjzp9jX7ldSe/EzOrviT7B/xU/FdPAxAGM1EfhQBhmmkqJZSnrMaqWOHPCi0lueVDgzZ/ORfF0IYHKqnVf2VFuK44hOZ87qJLH3bRMwAnauJB9CfPeW7867yqIgosdc8Cdk8TBxgeMem/EYOT/gPgG88eu0q9NplsPGV0hk4W9r8ptIzMVaqjn9KAGSK9JKsqzw5heHb72Dy26TRc55Ucx+2MpPoxa8btJgyGtPRsP1V/E2maNWcIJAlqmC83WGmsMWZdB58IvHosJlWXxBTnirF9rNhzjORK3ApcCKpYgCWvPNzuR66CdcEBTVHxsK+x8p51y+RJBZIx5kFci1qBfIFPmefmZJ76BPJ2f8hnzdKWry+kka09cgtaMHLfyeh69/k9q7YfvETcZ37O/Fc9Htxn/MrOcapw332L+V2FD/Tcwa/71xYO/5uq1GkCKdInPlHeI8XyQAe5usxDCvPrJFe7kMdbtbD7MvRoWu5yBUzuCykWyKf//MCACqPU1u2HcMm4unZHN917VMsHSIxFnRhAMwVSBPqCc6CHZ5joBxv/gUnjhHSBuGqdEFiwTkQATPOo1lPk2Vned6qK8mIETNv0Z2DgxuIpzMb4cTK8zn+yFoWx65n7yCxebz1p2HGt8oi5Q4uhtvlsQzT4uVOdTKyQrYkue4XT3P+rvoUuQ/rvV8XT1w4keGYeo8JGLGjMf84zgX+rhx0W7XHqc5bwCl08Aa7h+RV8neopaycoXQJ94X2XRSSJSjRE0tmkKHp6jYJox4SoFSwVHBVoB2yhw2BqH5Mb8pih+SIIflhCGSNz/kR6A69Pfg9+DnqarjU2SZ6u8FQTdf2dGMt68LhcLmLODBDt6vcLgG4nZ0tcv0CgYOOKOmAfWkgQnsWChmo6dCsCH23mFsTjECHa1U6ROMqm6kCN8kfra2rPb2H7cG6DBIfL/2ujmvZk4UTIZzWMDeuktqF67iRHP16NCEepBCEehfSXRqASMGIrXJE/BHWyuBqCOf1aLy0seTDdRml9jPEwnp1i68C9GmL+XJk2QgkC7pBMWd7mrFlFr+vSg+umxhg4DTI9mFLrtd2ySL1FoVWle2MKZ7frRjg1RU35Zjnq/VoAvDWMNFWV4bRloYXOQ1GawfjdV/3ObFK1sHwD55NFFMLSHTDcSEPFbkZ2AAAIABJREFUcL4zkVNldjxBz3NMPU/AoMaXC5P/GvzNDEHQbxu4tdEKdp2Yaw8A1R6CAdyTwdtB+k3n/6dYjTMRW46b+uRznvlzbFO/lhaOzx0wwDsMavqT9kr45vfRedcRIsD2hZSgroUY89HGMKjGkxavMDPY8EGsTtjLAOkbaTbytNILf60Luquv/AMWqkGIPGt2kcEmIzkqB2HPStn1LqD7Z/Ge/xsJ5wgdvnaYRG0YJgk73hXf+T/HA/tTKbelnnL1G2I5+mcwsHellMrFPJsJXCSm4UmF9Z5dw8/eLQ8LrORJyTH5vsFb/tEWBAN2kD34RVe//58y83cm8vWHPxermX/mhLFM/nbeHxuah3xX64BrgCfy+nfEbfFrchz3gs3kn0rhUUAdx0JP1Cq5HYdLAWC7FDiDmwYnJkvh4Xdg7/Pkehjpqx0fiOUo5BLYceLOD6SOasV2tdxhNYpcNUZStnwpbVj1uoPXyq0YFlzu5r4MXIKlbIah27b4U/toP1XSLdnx5zzfGHh1BquTYxGaMrF4Ry6QFOPc5kLYRk9DofWngOoIKT8xmhOJKacT2unilzBQY/p+bKp00vZ2Wz3LsOYULlLZ1gxHAbHS43Ok0G46HQu0lu0YzvDszxKyFiDmpBG27k9yAk276sQXXGSQafyQMdwog/dFpvLkyOw+D3DfbHizL59bZ8g7t5IOyJN8vNQVfviLHQiE0EpmyWmMOUUuAFWqAymASwEqCfIQj76bTDIykcKmdAJLZQBVBUy5FI00y2Yuf/8cftdZkskFvdkHhw16eh02x1iiz8k2poae64l0oNuu7fHEH5zzsZhP/SvzG8IjPGcjGaBnOJrhs1+Bi4FwxiZWae3kObp4pNRHO8n9GuQEwDePetbqaDe5nBcmoUchP5GOFEuh7zakIm9m0MUbDmvVpB5rqGDwhaxbylfWjcRXxOsKwHpBScEhFMvsJIW+k1QqNNU+F75jolE8FLRxNPIWsiK6/fkUD2lpQBaA9SprVclAQVdvQ15dQ5dVZquaLi8NBquMV5nsj25D4Gx8nM8zAJdB3dCuN6MXgkGcrhEy6epuN0C29xYtZfh0hxjv5a526e0FjNF6r93oxudbL08uZ0oDV/Z8lwVoOxxXiPdm4mVUb24t8kI1epLGfgs5VhfxwJUQrdT1PHVsCCjF1pJHyieO47zuG0vFAO2CF9eesEH44VUSwCT02GpKkRmEOfOgnEPrjSH+G0x5xhlSYDF8jq5CD8cHqM3z5xjEaCGOgm+iyg04FeIA4XTHjQabDsbp4APYeurQDu/tCX7OEVJeumnCatHHso9lfCtH/k7iGNBlEjsO1uMKem4xjLzIi2w3rgvdWlzL31SBub6ZYZcGQepV1+JKX4SG7bCc2O+Gz4n84j2FGehGghQkiXRbLUuhphLrnGphF8O3oeMS6YQpXCAQ0IwM0MDxvy0E+5IxZMJY78wkHAtUps0H6LU6NJsiEWZvSgRMr8B6vKSafyyRG97m9pZkHxwJ6OLDTcJ1wBH+7KZPZQN6YIQZk3EGQt34UXUaX6G9C7DpDmxRfWnW+GsPUte4W55h73qI0+BRhbu8rEfjbfLENWAGoH0u0TCu+I0UUy95S84sJwa96s/iPP2XyAh/wDnwmvgs+LMcBsg8Z/1Usve8w2DoTXGe9lM5MeOXEvQ1rgIm+JUnZ/K9Jsl5jwVoouTqifDezz4gA0VH5GWdC8DrJ/24E776lYmsfO+3snXMnzDWAziAwsvzp+RZjRcyg6cM5FlJCEB/bttn4rX8bQla857E7fiM+4aB3jlYXexqwI3kXBDHacfP5WIAvQxnvpIG1xEMBdlC685SxRkmkrVvFGBLEc2KP0gdbLXNbbk0wfjSOPqmcHJqI+XXw//1XaSIIjtqHRmC3Ypfj9yAFzee6Dv6dRFDsR6Y9aXgBejEcxl4cVF1+EqKrMdKie1Y9O6FciN8BS6Fd+UiEevzbpMZ2M2UeykrcXfgsNEkWwTJwFJfeQkYqsf5ClHqS9jqOjgttvL8acGt0kgZznkPgPgEu864UERteUtyDn4qvgt+xv06gdKi1chNRIP5neq8aIcDaHsYHN4kQNJ17mscMHq6sWKQilMgnwFqiZd8U+YNS92J9XCipOEEiKdcPdFiOhdmTXfBQPHzpjBcy2XxgDoeSrFiaW1oMaGdYk5ymVZ8Lva7KkfkMO6/yhOUs3ORKMATG85gO4bnrqbRQpAFbReOEbMv3hWL2Z+h4U5n0eVkObqEDcnmCwHhqWI1/1OxWTxabJeOYTYzT44tG0fR1ES5ln+GmH2MJBNect0JkbLBGRV2Uu7V42hoSpPHzany3YUMyeO5WsSQWpvYSglf5fA7DzJdin32z+K5B4ECfAt1mA0z1qCL6tnKiiN2fiGJ/K1DUkQl0l4doZ6LTS0EJABUBV1YbiMvVX5oaEA6wNM7CKCDLHgIkPV9/9ZsFYQB2n+DsvG6gvQg6P6ffRDovo0k1y53txlM97payq5oYGLQ0XCVQdqNm6r7an8DK3yofPym86z4bx7OlXEGbBdwAZQaOC5rEq2QlE8loKuFN6nEgfVJpKt6mkP2Uc22k+M6tXRs403iaBC0R5u+6PHcy+oPmKmbCu4M1BR0j62dxFbedXwMw/buecZALIShWBQaUgbDsCjcDSmUYui+Mr2l0xWahvk7AckhEMuLRnlTT6w1Qgwh++bLSdq73DZMNJivzSIKk0mxHeVBN/30D/LVmz+TOX/9D8n3NZd0LgoZMN58D4A2gCWL+DUrGUrUBcDemRpry5ECsHYJ1PEk0Wh07KEZaL/ovlhU0mAUeRxdMo6iH5Eqyj6+yAgyKNC20SfQcGoVdi8zbFP4SwFcvfUCnI/yDzPd3yZHpv+cCbQpmu4CXn6JJYkjL1pgOqmrC77IGOuHwTjfRA8chvXoU6l2/hLg3U7YwVK+L3PAS7pMdnJM38Q0vBSJ4WG6pREIiKEoppjAwf3MI+iVB+hsOCTf1gbIQLGrPCx1lhe1XvJ9I1szcC7UudBwtvR3ErZqmAQufEtOL3uDY/MUJuvjYF8fM3UfL/6L/iKOU/6TqfwHUmT5vmTuekfCsTk5cRQOXIVOCchVO87miTqJod88ugMUeHdJP8fg+yTgHgG+f2egdwV728YRv5XjC/menEDykH1qmQUo232BzPD3Ri/SerPQjD9gCj+VJzkygV7wj0822OiVMAIlYeiqp+dIVzAghMRwKQj3jBOLPZ0/kRfZmyQTTTphyzvSG0oXAdpp5Oq3pB4NvcmJLgpOa6X8/6Vhg2rldNIZQK9CNGU9wUu4n1gxk7UTT+4G4+0aD5Zr+o6Xy2dnc7QfAaAuxPvLoA7pos5pitQ6EITA0dAL8FUyNGvxnCNt2MmuRy0GBJeTOJzFbTNRak30HZenJW7yMM+FzRjH5U46bC/LybDeXaEYvgurXSN+bYNVOrO23gZgPzoR/zSpQAac12H3/SmbjYtCb6JeUHdxcdgmPTHo0MwC7qYfpgzpiNxK4VRT6C5PizyMl7cSbCmUR9PleZnHKbQQVpiMM6eG8IG2qiXSfx1HUCTx4AwjjlwJ2y1TRwDH8jqizYV2rLniolps95WkoscXcOqIwZnjBpnRkiZtIEvGNWQ7f6wcmEOMffNcyqRmyYmVDMwt6U85skmc10whyj9ZPLeg926ZhQeYLSoLRjMQ/5KNLwxD03wMyeFC1mm5UhQuPSXnuFFoXnaO90dKvrc5jWezDFauDWulrusA25lotlqVSeMa2JLLqVNrMnP4GzORUTIA4lw+VgIQN/hTacDwVrs1MrkvtCQonOBLc10hwImdDItYQz2Vj41otgCxwVQB0aGFmCo9KAv+dy0kgGuEJ3g5xHYVmBWUG3SoBni3wHjbWvAFc2vhZ6hdTVfOM1xTmxigC9BqTLjrlcar/bu9t64bLFgHbv3dddIevQhmixcQp8KFSDLxYeZGt0JjyE60T1Z982Cp/lmJ1FDpRyR1/3T0Hh4oWG6gGZqsJeXK9nRrEl5QH60nFrAzMFqv7TTe0yim63b2zWMAxRRU16x7odMGIjkEoB1FMlyLR0LI4gmawVAs4ShbYfEZ5rlvpc+BmDHMV0E4kfU22nObQjevNoDp/qcAnBAq7Lth3PbHLREN69Vqxzl//ZnMGmaC7vufVEruAqwJPWC1KWR/VilX/Cry+Vre0kjfaxvMVUE4kYtODky/CidHLi9z2N5Qjm57dscY0lZ0S9hMZ2DEUkftsw1nHxjH1iuxW6QfR8KDXE1rwaQyKKshmNCTuI0noxnNX2zU9Z0lDzJ2kF5aTNxxHD7OkZJthR5oPULyaAmrPjlVMvd9BAiOkDQGKwnb3+RoDaCmbAJ898o/ak4QLtgPOKC3cbwuBjB7IhkIUSlYhA6p1YIdlJU/KGSoBuN9Uu4h/QUO8rjMVf7R7CHPKxjepXC/7vgrrWQTCBd8gXb5mZSgWda5TJRigLTkCFPkje9L2Op3Jcn8bRJfI6XQion8HtjNrJ9TL/kuvuKPCQMsQN9dRovYKgZ6W+Vu6h5sZXuNZNfDXGs8vWjLF4LEew0ZfCxAhXTGdkRhO8tzlG9h4C8bveUHPid0w3tyZs37hsZd7jwFV8dW+a7sEPcRCb/Q5fxti2DzWNpC0AnjVsiDVFPcA6PoZ/hC7sUtkwcMAa8EscjTeqScw5oVuPj3Ums/E/CdK40OHLeZ3mduYSccJ5ge7ptu7rtm2Gx/KgOfdDOYpJbkfEUdJHpxPNYxR7Rrx7GA4jSpQ8PtPrucYdsKHCYEHs4sYYi3lwQc7gbe3xNtym0RjJRB4xlcHnRLqO56i1TfXYIkt5PsOIFwiz9C6Y8d+ry9POfxeFF4AhDdbThCergg30BOepxnjV5LGjB9j9xL5X8maR3pw62kA/dyUdvD21gEYw8gNXAfph+Vewy+H+Q4yUCuM59zkjpMF5rlHA0Gq5P+AkBXZYZMGxbIYmesZZ6RZDmLBNsUSdiPVISMVsopLo9BciGs9rz7Unza03GvEBzaMUK8Fv8Z4KZTGB+vK7ZNB1ryImG9aiNzNp3Cc3aJHMKH67wazzoSQ8geBujsOHRYRb/Dqgk4G2YYoQvdQuy3lUQpQ+8zOxnMIVN4MIw7vHIMp9/xrNwaB3CzXYX2Mq0GCEI/PgXD9uD0GkxfSzIkK4ziqhwwRQuLdD9gAVbPLABXd+WlctNAjhHr3svzh/5h3c6hW6VVz84EvHVvXUWGr7R2XJLz9TDdRuSDpkH2q2Cq+q3BbHldAVWB9sesd4gN6+fqx4ZuDQ2DrFnBW33BehuUGnBJGMCr8gLAOtREpsCr+u7NGz1UPpJku36RoVq7DHRnoJeMMlqvtG6wnkapWpqwKmC5WmyjzDcP3SQGHalIRWwYYzGpHl1pk8gAS+vjfGEXfjsZouHFDcegfRp9N2QviZiDSAjYw4IR6P12zDN0WI33hh5gzTq57jgbBnAM2NJOEBgAtGNIHMXSCZqExUUXW5b57jISZOfQp/LIbSegUWmiTLf06gJIbVjS6GMUzDnxKL2wrlhVcEgkMow7MOs9jkef8M/BEkmms7oOXrcY52GB0yWaOiRUwG3Qli8m4WVEeHVXWeoRjtNsSla/bCMsRW11DQwca4mAVnvRLbrhTUnb/wHA+Ql653hAYp48zsWjGqtPxCnYej6DAS+SvvT10ptA4UzSGtrDqGX0RKPEopV2gH1qFsMlbd9widnyZ2Mok7TzHeMom4MlqdD2Q4PZ1Tl9ymR/hjzO3EB5zU68rofkv+rsAeLj8j/q3WBTh+RGwh6GWBtgV0SAawNhuh7yqNQdnZUnJray75tc5Gk1NrM00k4ATa3zVDynCxnkUM7jiM3MdzZvT8fpMB4/KavTKZyJ2/IuU/nJ0uKBJ/Xwp9ic3oYFMVhy/BIm+jXDpE1ElTfC+PYT3GAAmLQLwLGQ/mxL+XuTh/y9wUcCN33GgHEniTZbNkVgkyt2khf1ngCvOxcjGzk+8w8SsXUMR24YvtsXANRq/r69OB52yxP6Iq5EYaOL4eidvglw2SYPM9YgA0xCA5+I3MDwymMMGiwDqEOfS+Ra7HtzfyXFhyZKK2mvVoIexXu/kuytE+QKKa8+osnPcqwBmDHolxMAWk4fDBav8zN6Yk1hpOjC2OfaTs0CdCcTNoHFwo4vBJKKC0OqiFor/WnbALrtgOhWWuDMOO7z9ei8vYRWeuLNeXuvAb69CVawahtAGGaaaMvjb839ZEvr2xF5mGkDuFoCrNYA7hF5ji7+pNBWnuRhyQN8+zN28zhxAc025+/ex9fxPi7qA+w27E+3J5F4AjbtKvcB3tspdnwvHCy5gC+yQy1JNl1HVAWxKNGAgQMFO4G72PaxG40UELaeI0WEQUrx4ueyEDSVxrVSLtp1yDRlaNA52BzjcOP4LPmYKPR88VwxShxJrtnN+4io8RI5C1na99VwuhxGE66AmTJIO4Wb4ejCEXQzECHeMpsuhglEhccDnpPFFXB1J/V2isSbL50qHrzugh30OFFifyyiLmsnkjgdhTMJPRgC5QkWOBCI8l47la+bLEfmfoC2TKADl0PcAU2IavIR4OWkbYRxNAkJ+1UdW4MVukoq7ySxYeLbiWBEIo6ITLzMRSwqaLzQIdUNTVIPYLbAVHVRpgKuYTF7BbpDIGuwXEBYme+QvDAEvEOfoy+V9RrFO9r/APBqD4Qm5JRBU5KDi4HblauvbGQ4GrqRG3pIsQ1azS5Jb3er3Kn1xR83FYAhpcREsApHQy1G8mr8u9UcvdUypZ7dBjZEqNZZhM5bBmssIyyhW3SjNTILuNlxNHGh/s2Pggwtt9FkWBj7nHQ5pQ7ZArjynbVYYjBdLb1RXfccbDgUgFaZId1BgZUmL5qhdBV6MuCbx9Uuijtd1wHp+vdS3AgZCO1Z9Ixq7WIqn595jAcE4I6j1DzXbYshT2gYQtvPNOKbTD697sw+XsKcT8CabVi3jnbdyAWl5exOmO9mQJbOCZhuFeCrnkAdkKlboRkNVb2pSRzJqzwpND/JQG/lH5g2v8OTEuYXMBsXwhKemKaGe6DjLFfpo+8hMSyS7yt58qSvRaMzpYVrDjLCexyvfyu5h9/HrjRe8pmqp+qReccwCV37O7oH3pCU3e/IufW/lUr7T7BPfcjgaAQsbwqT+fnYy0zRf9cb3bl/r3WU/7fjlPx/l4Lln1jG1EL2TQ2dpYU8MQHdgRJ36c/Hz8vnPa/VDRXKuElAeX6F93U633MmboE5gO5MBknjpOzoSOxQ/E5M03MPfM7PnyS5ViMk1UIZNl5T7FKNfjPRGldz28Bx19yQU24yNOyO5licjtwAe/uhwUuelqsdcb3cgqF1Ua50g8HgwxIHeX7end/HgYvIEfFc/Abe4L+I/VcmfN/pcifpa/mmZDeDNwZHJTSRFQGWJRbyrHivvChlcBg5H6Y4F6ZPZwTH/GthlO/TJ2yFJn166W+l4uhkKbAcL5cYdnbQ7VvN0CUP3a+XVr07UTDI5J34YT9GD53LsR3Q5L68y3H+ZtwajvQbOZFsgcXi60UD7gGQ+9OUde7kpGEBuHLyyN3DQGs3UezdACeuE6o0+1KRWTj+38F/3Yf2eiflEBdZa7mbZEO02JaXtoAwp6GMozxmdrDek4CoLRcSe4BXXSok7nKsAM/DXIws+R4M5/g99WJ2L51CIoam1/Fu9zCw60s7zv3N1xV4yd2ME9j4TvK+Y7BfXs84THjGyuhr0C0VarfSVUG6QbqZMIn6fDV6XknsvNGHQv79k+momCgZ+8caA9MLSGUJO8YSOPmQvozxdEh8LpaT2Uwy9V05Ou99o4FM17avH/FrQkTLSaQym+GkajH1bUB4Juk31rjr6ZWIsMuKsSy8nAwoTzc2E7tx0vWj58EbDTgM1huJEykc4qVLMr02EEUGdP2oBPAmfGG/9DNxxZKmiTgNZHiBJQq+nmvGcSGfSAiJ/W6EkTJ5HqvsUATDzSEmnGnLyQcJMBdXRyYsuJAZVBYDxjPmU6Qo/Yw0XWiTBqSARpUHYL26sPLHNrEfA6oCrwKtAq/BinldXw59jvFxvr6FIZqCtyE1KOMFdHXVvDJfEx2mdanEoIBrgC7xYGSGK5TnqMNBQbjvYqlc5IEud19ICc4uGsU0ww11R7jW9JX2i+qq7BqO5ucDGB4hPWiJeSuDgyymxwFcvQLw5Xpw3HfGyRBBNeIpmKgPd1IoBu54ZINQhmbB++ZwxRtn3Mme6EaxDNHi+Fj4fu1LoAEfN4OW0xR5UYtH8CEWtpt6/GuAEm8ieo1qyskcn7LUKkNpRgZ3fMQ+tqwCsBUEIkq9thKQ2MXSTbzG9AGUkMDJYbCSSjl3rhqscS6ko/3lMlzQQaHKJgq8FyItAF8qLoPpcNWXsN8C2G4lzo4KUk8NgepS0LUuM6XCdR4yg6k4z/8prPc1jp7TOALCaOOwPkUtJHlGospnAiA1nTLvr+XbckIJOaTR8MdmWQ+X8I2/kiiz33KM/RIpYbI0eowmIfUJOt9ngOwojnvvSMaeYURd35AzK35BL8FrmPU/kUZXmBzDlu5gjrVnOeJjtVLQ+HvdCQIS7JFrPSX/1XZKnpNW68t3kj60xsdl7gzZnPDzAngw5Kew5duplBh5TQLAFtAFMEM6g/DEOn0ipYdhuC7jYb2jCU2MJJo7lt9rmpyc9jOJ2faelDpMYLA3lYWU8xgYYfFK3c6T3RwrGfpj3BZsbPiO07G8FdkyYIPV1rpTA7kDzZntE/HEmQGe/nx7BmuOBC2QTYoPM1h8W5L2vI81jRND0BwAbDMgu4eLB9a0Kit5Xm2NJ5ghUtEeeVpKRDlhKc6NBYARF59EQJr3Z1pS5EIQJH7bMAaUuBrQjRV0L6HXN3CUPg/T60W/v0L7Wn8COr/lRwZgXmOLxE0uFre5D/9WZmn83J4EdOBk3eW2BdC3kMeFB+VBPlWV+fiE8w8AdNvkXiYpv5ztMNuNsNNdxomjP4OLGkxWb/dS0WAB3XtosPdSeD3ZihvFRel8HIC+B9PVz3uUe4T/C1uAcz/gbcHfhKTAkFIrMa8xIO2JJYmYdIgL2h5+nrP0JBxBujrG7QT3pasMAL530k/wOBzhdwLAc20Z6B1jBdQx431GrSS2x/bwA9gM93PRYlszabcLdES0BWjRDKcdJLPyY7NJK3JB2vs5YRNayMZh55v8upzh9Go9813ZPv4tObrgYylw3w4hMjWIjS7B1A5dy2nDiBhTLbl+HInMr4xNwtpy5rl2PMEKUm0U5ARAwNTjq+1jGifWIp2ArciQyIJ6Qvbi67X7wYfP92ZWE7p7cG+bNpv5AcynVY6kiEcdFfr1vhsIKFnghNnxJak8GuSQH0J3TsZ9gWMEvToeLVv3EiYeolN4B6uJzCZIfV0x+quuAiLoAPCq3KDgqWxWwdQA1Vfgqq8PfWyI7erbzS3/u5fXAGS+TkFXo8QKvC0M8BR4DfDlZ5novrVOfLwXO9uNl0NlOV3dtJZ1AcLdHfK8M0HasMuUI/qrrUqLrbWDQS1TugY74RCpF/y6MfrHQe2rsZIpaOUTIIjHpO3LnR6ONczBdAy6D2tBODpoXFd12bP7WPuBLKASQjJarabFtBIyEQYajgRhPW+40Xmb576Nj69G29WSZgCXz9XPjwGINSmmoYZ8ppx5HCnUUZHM23kcp6IPEDneCjNjAFeLu0JjjpXEHS9RTZjnvpIVQoQ92NelrL0Qm1EOf1Mag6pirHAqmahjoeH09kHgpSvW2JJLq3091rBa2G65Bzu2NKYZgscygPw3zOB+liXG9j9LGgOoiyFzGH6sQu+cznF5DBNzEkx4YGuRFC6HTedJ9jWMahnTf9glQHfx9FRqFlUnZOjjP5L3jQGUx/Hxz9AxyfwHfg6Lex/L1F8NfTVx218kBTacuustOe84mSABmiPA24UGqv7RXhJmj9FFv613kh9aPOWf7YEwXgfpyzsO6DoDXAxgiOM+LAV4K2wAEyxtwTM5WuM9jZhPp8EomO1wklYfkMDi6O48lgDCNC4CRDQ3vkuROMO1TcNJrL1DR8Ac7pdZFCQtl7/V2MjzMhheGpt+k7YCCFjaYMADDBP/0eQr/8JS1kKkWbcd93LMvptlD/u1JGThLN+eP4mUcBAm/T7F5eOwT00nLTYXMNqOzLCXAZwNn4NDovG4DJQdZJGnyg+70M8XwixXc59u4PeH6RweJzYTYburfo1H+T2JIJ7b4DJfOnncLmIha4cU3MKX3em7lAHmNLkVSckQRUG3EtjIgRbfi6Ph+2pb+b4KVprKxTFmFW1vPF70VvTlwmz5+3rR5e9mEVrIhoFmbUNjJeySsg42yseRB5S5KtNVHfYu7LQP1tmvskLaEWLZgCwM+CFDt0fIDA8A3LupaLk5R5gBKNu14eIFoAO+hk6eQiw8Zg8XF0A33pYLmg2P7zFA34c5ArJFqqMMFOKYKGEvWUWQvCj35/7mZAOLflHpzAXKnvAMP5eLrq5dUgdDxzlCN1GHkGz28f+yBbav8WmqFVnrlLp3nBQcwgJHs1vY2vdl7ZsmsgAniuP8jyWcNJvj0lGyYxIbt5nJVAfsR3ak6Ogop0dcS+f2at0jQGmunQ0w3t0aF57A+6hWXcfOwK/HUKLDogJkRwVpL1jviUXoxxTnuAOiTkSJ1ROsGyy05yGUmZDeTmH/U9A+RSpVpQon07F8r4kM/afye0zG5smWEWZK+awzyufEq1tc8kns6VbmKpxKsQemIklMA5TBKwIXOWBGS0054Kjygg7EcC8ApA1NdQbgDgHtEJvVlwq4ai37McvV11sUfPnaJn2p30/fB/A242IwFmsabHpwaAfw6lp2aiDx7qrkoC8Nxsv7tRj9VmezfNeVQLSVYYvNTDRMumC9WY1C6bLyt7LvAAAgAElEQVT2xxYTKtC1PdpCptuAtdxaayFrAjjuc4XRRJg3d5bKBhrx1TU9UbR9nWWwEcwDEmrBHbuHjan0fGY4qluBB447L49wRTi6jd0SKgu92JNFACJVNVhkgQyGaHpTAI7XvDYJlpRjCpYkobhVUmLSGLIbqYBGJjSsWCwkVf5mxgBQQwu6fPEirV/XON4WedDqdJYmrJj9MHacDDwpCxiSZZ8g4aKTdNwLdQC19nnqxtwWEmKdpMWaYb2tpMLq/QF0bwZosKOrTMXLXZiyU8RS6jiOKSorqc/OpUWLTljLd5ActIkKLdiHib/7BGxfM2FxrKUpIM6buEEuMyTqjaYDIZQjcwi9A15fMKUfAfhOZuBD92wyZvKU5XIlhIJvX1bynMY5AcstPcJSzy1v4L39tWRZfEyPAsOdyDUAtin+UQZHgN79AkCt2km+b/aVv7f4c6x3lIdFTgzZ3OVZtbs8qXKSnhTqIGusAEP2rQVNgnGT4rJhTZDdcH7OGGlHO61F/sg6MFI85/1CIs0+wNs5GZlhppQcpx/Xe5ZcBaxeKijWHePJzwbmYmt+Pqw3ifL0tD3yqPiI/JPf4V+tgQAWDA3w6ctRJnYcx8Nx7G2uMFl7vu4ALobJUuE0id9lPmAAk03dAChtI4hhxd9izZAQ4AJ0B4otABxzAMVMHuRtw0a1g8dhohwab8Lp4R1KaP5qDCXVltfmtUSu8dh1nVoj1+gp7oM9NrkSCCHIcBm3QtdZAio8ljdh6P1pOwFeABDm2puAZSuJNjvsXJdxF7SFrpDr9O3ezYGNwuz7s3fDeGH5sN4H2TvkOTa/2ynIIAzLHmTZwljRbVPRcmG8xi2FvxvGeh+b38N0W/R/O2QKCoXyjjEU43Veaneyxrw1dt0dzeomPrcnDoBkiHYlFrCMRfst5LEEeJ+WnAJYfdB38WcX+XP/ecFw3QBzTjZ5J5A+uEhQtqQDvhuU0/cmHSVYwDLRoL0M0pYzlN3O/x1dFRH4yrHDdQSuouTnj7hZ3gaEZ+Pj/VKmmAC6894xJLb4AzgT1kyQPV+8DXOcgWX0ANKRBVF3hucQqWgivWd3sQQTn28GMp+uhdeWMy3eyYRA5eEgiua0e5r+hwAG7wqqxpogmKxGjAMYwIXvYd0PbHio48ENkPUlWOW+eqzxuVo1qe1mkRasIqIyMpAOCN1mkcTKIq0myEHb1R1zuhuvAiKl648qwKo6MKKJ7SiFDiTxeP63V2bQkUsvA2Db1FBngOePnQsKtspqh4ZqP060NQHWQ3FhDWHo5w2C8BDwvmK+BhAPSg2tsF803kFtVwFXma/eupAYuq5Qhg7r7btcRXLEi5jrcNIpXxGGYNmh+wpjjct5dN0cGprykBsUfDVo0BDEYjlsQRo0SLXjjmWxoCdXojN72KXEkMvBdBTuAvQYrpg6GIvn6pTCAxENsEZbE7kltqigrLWLsTxIag0L48HLcd0C0BI55msSMUtnYU1LQ2Io8dkKqyZCiBshA+E8x5E13DDuKn6XWrSrqlNmRsChhPRKCxJIi269JUnWQZdAG4mubsIg1b6mxGwpDecY1xFODp9u4WKOWbkOahObYWzRaA7GCoYm2cRx7CJf283kuT0M+xG3tpA1vFzH1J6V6uEsj8QZ0Ia39E7SSuxUrPfZ/xcm4xPpXJ1PGmwyA4o/YBUbBQNawTaIHfKvupNUL8LYmIZ3nl0AswU0zy5GY1XQHgEYow8nLcNnuoyehGXSGwEr40jdx+T8kv8MaWPqXnlirOQzvQ9Z8zsJWf07hkyAeCym+jgznqBb5E4WUeFctk8gK/z3hUCO855yh6Tb00o32CNP1mrKazIoQa85jA6LlGP7vrR5TJLyo59K5fHxMOwJEriSLQgwSJ8FdDLgrz3vQR8t8pOWxDR40VqWuUu+r8e0z+1ZJYOiYvp/cy3kOra3Xu6b26mAJIOifzT5yP+EeffnHAeQdf38YdJ0HNeLTyAhOCJDnORoTJFO8GKpxj3QGjgfFwMbMNBZ7+fulGcVVoQ/DgC6Fsgj1ui9B5EwWElUiMbKhoyHebvoH55DjHotFyCqHXEaXAxcKl0kAa+fpfcWH/VNHudHMOxrYZtEN1R0oOtej1iJdssWjZhN6K175btSG+LKHPXTFMz3ycvKY/LPBlf5puKovOA2UMhgi7/vdiYSQJIZssoWuZG0AbkAJ0I+Ay+O9wqojwHUPoD3QSbHfd5+qAlD7H33kQAUTPv5+58VorUX4zLJs+P9h2G4lq+Gcftho+zFi97N97VBUjgoV2MUeAHudBdseu4AvxPA6wfbduYxcEATduNzVeM9zvDOiv9JNlBAOLpprbsexYYQtOXL4fslGwdQOifGTIIRtZ4rjTrMRm/6Hk4txaZHnaYfzHXzXwmVvEvxDtY5bxJz1IxqV4Pum4vDpaSlN7rEsiX0EAGqTQbYRqCxRupzmPhxOFsh0lRKxD4aSpBJ2/oMNgrwavmUbmCJ4TmvCzDPIEnqUswELJ/hpFijLVgIy8swGG8ULYUhxveABQO4ui5embDqyjo7Uk04CueTyhLh+0jg8T01vFXCqUYTa2oNrWTYX8nr1extrFG8YkbTwFaK6ogD0l6VLZfaYahNsF5lvq+Y7RDo6ssh9qvAO8hmBxmuOh9+7H4YAt8hQB4a0A3qvWovA3i70HIVaJXtDsoNRIi71dnQRVrtkjzsSpeWWBZI7viEoZE2/Kzljh7PMZ7SYeSEFDysBazaqGCQ1hzMPzxHGJ1U69LKPHTTdL4mFWDV/tzTOAv8qOFTS1imE+UzOhyD3aadXMtWhy0Go43GIqKOBbWKDUoQ+HN3YVHZOZX2eHZJYaCOZ++TMulYtu1q4Y4O1LRfIZ2BQT5Hi3RM1fkwb62grER3VvbdylqZK/EHGeKgqWXZ0ObFP2MET5TkfbR/0fCE9akXDa0BV8L1OHMGDsQiabrKw3pUAzBXo+d2UFRzIWwzn0+tIexA15l3RbJaPHw97JUnNLeBDAAgna0INHldj1nK0ZCaw1BSXLDUzjBak458BIv4FV7NLzhurpNvGcZ8V3pQ/rvqhPxQbs9Rbx5sS03ygAZH9luxq4xuhC4Gb/cTadBiYNSNLHH73BK5q1JCGMwYCeO8C44TZ46Gtp8yhPsDgYafkN1fAOuioyB1n9zOoOch5xDs0FZeAL5/57jfw5P+fvFJ7F1eMlCJ7ku67Hn1EeK6dgA/EdItf5JM849o/xome0f8TE589RvxWvAaTWBvGEb6Bj+6KDwXwvj152ylecweDy7HfySLB0UcoUsOwaIpy0HjvcnvcC1hF1HlY0aI4p8tvnIHIOo4RxEKJ48rgMuVOI7nxfbyt2p03vJjnAQwt+MsaDkzHyAxk0cAqwGwxftJwmnD2kG+H4m4Utb/lByACdMHUWHN5wByOQdhqQBiDJorX/sERnorZgOBi61Gx8WLfH5HvMV96dRpwl5vwNT7eb0vFebM4/e8yJpBnh75WS+kDgJY7zPiyy/K7Pj9uM94rJ6U2PB70EMB+Kqccj+bPgyeK3p7lHeI741MgHSgqUFdU3SHv/M+/3sPAVcDgGH6T4qQAUod+d4nAGqVG6z5fLUaaqH8AcCXhaF07/YmM4xLO8r7rbmI2fOzXLmQOXGKcKH0CB92jjs/zwEgZjiX4wjDRbpJOEzPB9JEGKVK51jBRHI0Q7XNdSPZrDGGCDHPO+S+tAPTsI2hfTOraPJZTs2kujVW0gdCmi8WayX6fcSWX1C8z8X4DEEgBs212EXzOaH6bRxvNPCVEzrKtFthAN455iqh5mx+sZhlAG0Oz+94nv+n0GyTeW4n0yyWwSk18zin3GMk53g+6xbjGJYZaO3j6W1zkB6m8L0VXFmmie/XddVYcAevsC0DeXReZcH+ZhRTAbwh5lQGYEvzNeQH0rC4JJRhZ1CUU4LcWcdAXHvCta+ikhN6GXa6YixnZYS/SrCDVlI0VRFmyTANmQFQVWartyGN19BwAVcFUH3/EJDqy6HXFXi1HtKQH16xXgOsef8QSOsWYwN8eWms/hkEXjRdAHeQ7TJcg+2qvvusM55pP/WKBybgj6PijnYmLXdJw24SspupJ5tYS/mD8tBCS9F762CajQBvK1fZWuxXsRiVDWbLESRkH8I5TDecOyURN4IOxiK4KsbBZPPczAx7WDjxRdV3kyhhzuKqqJsfvHhwF71FbHbp+1jLKMPAvaAuBr1SpvPg1RPSyMdJkYobIZOhmuo2KjlUIHnoEs1aZIJyLhhNrEjpSbIkQbSdHWSsA09gTTwuhDLnWTR44eHUcAPuhBuxOxg2bKNohGWNDF7quSqWe1J87cE/JI1bbSEbGSKtMzpyu9C+LwHcl+hbvRWnWx1oBAteynFyl7wogtEASDHmf8LF8CHbeCegO2KPYSgWteWPDC5GwWTXw3p3sfGBfoIydDvSWK1nVIJgY0SqDuWWkVYCYHFFaBy23nUcLHcqzG02jBf2G7ZIrqIj1znzRIKdVnM0b/GBCax9XU7ONMEpQYCBwehdJuD3smFh/E5PKuzpTPDBvsUUHCB4Aft9xtDtHvrrI4Dsmxo7+R/tztwfHOWW/UHMPzSR49N+QbfsX+hqYKi35i02XDDdD0EnDVstz8vt6FUAQGphc6WWcreAwRNg+KCICx33QzcG/1vpyAEM1h4DXC9g1/9sIb2G3ngL8L8LAN8EnK4Td77JFocnpXTv1sCca+zl26qjcp+L00NlsiXccDD058Fs0Xb19/yGn/m8CpCuOEzF5UlkDhwalVwAqo7zfRhQ8bkPcwFFJIC7yWYAkzkVk8cAziMAGY9RhXZbqA6NnxpW+yiXAvc8axJfdoChLexxv2Hh6ktneIdbRNnsvYzdADvsPf8gSTRkFaSRxwDww1y6EuLRh7nQ9GVZyLf8rbeS8C/jaLgPW+3P4O+kurMPcB1QWQHQfV4GW+Xid59BmlZ29tClcSuJpaMpukLpEHoxboQkK4D2BEM9O26Uyxd687Y7zgVXJA4v4zaQ68XgD3kCcH7MAO0+Q7WbcYc49dgSgUZu20Xh+KxhXJDfEP9V1LPifc0FBKNp20ugg6GaE95FYufNdHu0sBG8xW8FA01sgchmt5BdOnDMlDtOQvqZjjxBaowBdAXxej8GXjFUolb60LtCrDhqP+XqnEATieDHICXoqh5dG59ghXvo2BqO/4SoAPsUTqh5RH51BXsiBTxJWLt0i7H6gUNxQGQ575Qi7/00IB6DVO1iSE6giiGa2koVYFVW8NmCrkvTmeOqcSRIv2IYNxUwxv3AkC2On63LVGuQF5Tl1vvQtazSI7hQz+9eBTHTcEg5Cdzik4uNuU9rXYk0YCNrQjKorx/SeLF/GQCLNQz9V4F2iN3+36+rC2KI/Q69HCpUH3pbP0dv/94y3A3zNYD36qDE0NV1Sa5drJfnbf6wV+68g1NJYO02dFBdWJiJ3y+FOKFWq2lMWLsKstBStG1KgxS6caKaRFueO5Fcx3Usqfya1NpqdF0q4/YhqJNAiThAzhvGq8EHXWiZRhQwibKaSGtKOdBowvn4acR5HcIVeW4zCskNry41jNkkUbQ1rAzzt9pDUrGMlJGOK6Pyrcxvq1G0nsEVrQqPpvZHqKygHQl64eg8t53EDrqPM4yZNFTSvpGSZDGCLP4c4x+uM3gdetgunkDb6RpgZxXH0U6AuBo20EoQQeWFFv5JLxIzvRqlIL2ZYxwZeZ5wV8P5hzwxET13MeyFQZA6BmBv5/X4FrKKzzOlgYpqvyW/lPwDI/GDzoaNUGQTupABzGqAYT2MaDNMZz7/9DNILC3EJjZYAFNm97FUoBd30UugoHvn3AK5F7uUuka6JFwHrWclJ0YD8ONJsrF2xfQvpNhmwnzoxc1g+JN90GCUzyocYLlou7SFdSURnCg6Jt/U+aBXYubHy/qkzB5WyjCuyVH+V4c3rO4Qnlz0MXoTOngi3qXt62kFgFd9DOmCWzXH6XIGRIDfo1L8p4DukzKScgycbmejUSqzJP6rtZDf1hHYAHRf4td9xLDnXjZ6ZpEj4MHRGyZ4NwNWDtt8hKvhRZWC9FEcFzYwciLH5bDPUnRTwPhFFR5Xfv5LAP9bXBAvcGX8rR6mfN7ZsMd93+wuf2/zRErBGZCzHWDfADPdA2gDrujHypZ16PiMj9/DkfCwEMtWCUDLxecekswTtOg+7q/bXDh0QHgvYyc3LqyZFP5k7wVkFWj5HvxdOjR8lGdpgLCGZO5m7OVvQf7gfjM6Kor0b3QAYJ342mO4DWwYBjrDmBki0sJ2P5eLC8B7Ddmrg5OU6rC3VQ/ORHbIRYtnQPao0AP9GgkBptuX5WLouo+KAjjF+HIB8wSIHQFqWzRjnBKw67tIEv3JthSCrxbLsb+Sw5P+hD1vBDbFFQAtx3+O9gUMqtOZo6Rb0LTmwrLPIE5+PgyJvU25IT2cQio7xcUdQnEHPfshgQ0Nxmjhej5OoCKegyXoxFk8h3XpZ6wFp1C03Xj89Fq2E83zN2LPbOpRFYBVMpgnR+a8Z7y/lMRcCYRN6wVyHTj52mizH+uv0IqvlJyVzoIz9DUEyd2aaHnSnCK9pWGS57VPHPH6Hl1Ij8nqL4yFtm5ovi5UDbgQOXdgJ9wJ7Kr+MN4ULioZYIoWBNUgMSjbraeLt4GelXoPemPolaniZzdCzLQwvQT5oa04ThqRATT0UF+vjLfVeF0TaIPgO8hwh0D0xy+HmK+CqrLaQWY7+Lp+bAiUh9gvUkMX4Ql0XsPdoEM2BV4ayS53yrVLjfKi0VXcTH9vbLDNOcmiP7SgAuLBurangoFVE6UfqudW4XYoV6cDIYp6XADF+FyzMGKX0FmQgcAdiZakCyKD0XxObZ8Gc12KRYw142g8IQBxACtHQllFouvbz6H96O6yIK7SqvWG8HqkajYK4Oi7OUgL+YBvnroYYLoKvjXYw3J5vRzpIQOdN4++1AIuAKWswallmHKJcpgq5IJiBmfab9tymn8wf/650HMvn9U8Pg1XIWi/Z7g6cnzWXVjtxF27aALrRLftgNV2ArAXAOJWPqddPxcNsTtStxEsZ+EgzBKAa/Bm4SSg18EkuJscvT4Rf8Cb+gM6+UuGW7d4IicyAEu20D1nE9kwQDVgCEU2mPFbgmDeRIYvhC4yFkh2h81jG8QSBm0UoTiNI7zwLlHd4VQaziRpNZve3E/kRuhMuYMGfCOC1eI4JS7Q0lXpOAEGw8CLvH82P+MGF5BrCdt4wltwEUADVKCtdiE44Y2uawnwwILLXQDHowQqYE14Rh8S7X3Kkf/bRqoZG9zRNj0puPEAPGFosNGXDc54f0+gD+O5rQEca2GdAOKTcnRMWPMj9NF7MMAbqXhaCw7DSgFHLkIv+frvGaB9W+0A6DD0IcDxjAGfTt77AaA+9M2HhYeRRvbL4xKYb90gkH5z/gSgehx3xkl5DFgOoO0+r1X7GRcAfva3tQ4Ar5M8r+NChy/5u2YPI4ihnmB1azwpBWTLKWSHkT/EMTEA8KoOPVACyCMZfIuu/AwmrDp4D33Hyrxvp6l0sM1gto/Regewjt3jYtqHFHE7SdfYmxvge5uXd9PNcSDsBVz5+4twJ2TiTeb08wBAvg84P4Dh6t/4AMtcv+q86irhvh4otOdzSLChAWunR2fEVoAXXzCS2C0GcXcy+Bjs9QZsVm8Kun05LgAyUeBiPNnoufdzXAFda2OI14+0cU/1cr6uieejKxYw9wXvir/pKInYhn8cQMrlWJ9L+XkBLDObk2PWIbysdC+0+ingkv5jO0cjz3Nd49TCKbDzLEVHiSwb5f+7J3anUbZUQpmRAm9toDmEZBsnYEJLewkrWcyAbVKxigwYx03BN3If0X8kgWj8ubrGPYsBeaodv4OeTnmuFuAnzoBwlQVwv1aFSm6wjbjvWySuaLjWDNJaUr3kYX2CPG1OlTtl4ZCxhTidSM2tpXh9G4sRdJsFTFelh6BtrNcCiBOoiM3G7VQBSaxHZqjmZxQRHS6g2jLnyGypQ+MtwtOrwQrdUqEtbbWJHrgRdPswkoMGKABejQ4rA9a3m5UNIzUo4A4B6BDrHXrfEOgOva2Aq18z9PnGS4DZWHbZCcvV2yVAt+sKoAvwdiI7XO2sZb2PHQ3yw+m6JKnFL5hupzIDyS17kj/Q9hJEa+3irSfhpSk2XWKYD/jWwHbLfBHSofspyAGJditxMLDsjk0PuhY9GMar4BqAduu85nNCFaNZzQPQHmHghlaUwJ0Wc5jmfZcNhoVM2a+GJRR40wHnUt9t1FEekFpSNw1oWCUcdZTx6sua07ulhUFCRwwaIbcbJHpaKSi5hJPhSjxWHDS0Wym8RHO8Fo2XFBvNNYYwVyNhxxRld9Dt2gKY1gOiJQ7T0HvRdxV4AeBO2G8bXscOgLcN8Na+XI3GViBXXIth5xZMWdlmO8B7OYKAQDK7zRga/dDoB9D5AAZuHKEdkD046h39ku8/ld8DphzFllyCB+2nWT2D5th5ZonciaFHNxoXhBsreRzGcxtLpeA79OOOkcsBX+DdHSl5B99kb9jvpdCSZjD040asajewRdV7Tef3ny2pViOMJ8w1klMDAKwebe8TTtCKxu+bYIU4DG5nM1BDdujj499wcbhfwPEbWaKvgChrmYMMAJBPSwE1bGePS3AfcIT+ga9V98FACey2nCEdrysL1tcHYKsPC2FsufhzswBQQPx5GXa1UtVHicUqS66EJWNhe8hA6VmFN6CkPxcGjM55LZFUGlHZe9nW8v15tlbguhgo4XcoPwkzdwLsHQ3wfVGnP9cWFszRHZnmsbJwLgbPANHvmyiHgf0+Q3L4FmB+eV4vNkdhuwzmyhhmAbrPYdTG78HbD3FfqPOjHxbbm46mCou9wf/HLXT/J/mAdjFH+HxbQMcMux2PO8xf9WBlugPcbiTgaFCmC0t+gL7bywXnDqeMG4QdepIYjMHsB4gEPySwcgfZ4SYygs4aBvRv5uUN7GbK+h/z9m204Ec0iz2lyOhB3kk+3x4gd+LmyPfhfsp1wfbnCXBjC8SGdl+lBfy/dwzLGhcW2HIThOPUKtjlDhwDm8aylWE+N4pwOOIXA3JFDNZyidBm7p9pxIE1odbii3WSNrs2ToadpDEbCZrUe+qwDV84BKQnToEXHzHe4Uv0a2uvbyF9CS0h+xlC0xZI8Y4O4DPxR2cxZ0mwUtZL+RRpsgxYse5wS7AiIMHzPtpiPnavdbBhGDEFPdqD/RDQ7S0LlYt5/nK19Kx0FQSLL7WwJ5AU+mpjZKAhUZ61psnt0nCjw8UN25kHwz3HVWOMOgBNyQVSCeCPvzceqSEbp9N5XEn14JIy3jqwqpG5Tz2s9yJyaDHSZC3yQ5kSNOSH/ODD0th2wQDZfwNv06D9qxnwbQFAVeMdGq4p6P74pmA7xGz1pd60SF0/ZwiQjZe8DeO9Ip2AbSeeXQVdZcD6+qUuaiEvVsvzlhAiesMpSab0xmaupLBuPBdgTUMfiTjAHW05naM+eg0idi1gW09wQpu6KrFsNRO2qEZySEcKSOHBTuKBCuMIosEHlR20pUz7cFMd2GdGVDfHfTPar6nRPJbLhFTBNngPk050YLWeKfCmIsor+z3L5DSaLbHx/CNlO5M7J6mmoJyNf6/cb5tcjD2E1GEmnfFWRun4qc0jOeqMo11/IoA3QxIsxlCFN5os/iKjyOUqzPVGDDFPGE5XmD4wWIYYMDRQwVhO6Us7Xt0LwaYA7zrsYoOabjtvNwVixeHtBn9l0myM5UlWf2oFa1aWAKbk8xM4aqPXPS5zlh/aAuWfF0PkBXHZb+gjeA443AbkLsCMe9O2I2uoxsxamtMUqwSwgPHMYtjsSnmBTemfaJw/FJlLD66HOofRtIj9ihJvEzlr+lPSbL/lCfSG5B16myWOH2NDm4KeRZiBSX3OsbGsAjIDALFflZ2E3an2yTYI2Ox3HM3/18UAecr771M23gNY3M0+IPfyYKg1MN1Gf0CO37WWKseWM9jAThPG8DfY+wvcBz80uOFQ8KDrwYfPgwlzkR4ABB8WAmCkufo5bvdjt3rA9+yHAfajew5wAtCmMgW4tnNbAExXwNNf7lPmMkB5zH2sT52RO9HRN8HSzQEYBwZt/A4Vpzj+eyBhYIGrRMeFdT+vtQVkreQhksE95IMBGO0TAP0FroqX9S6ANF+rNy4Kz2HiKoEo4D5BFtELxn2GiY9LcF/wsh/QVYnjCXLDM6Shh7gS+vldB4jtqs2rH3mgKwLdn20ezQHsOPNeDCjN44ShseAtSA4Anv5d+G77Yet3GWZ2x23B874VyYJwBAD6EMar4Hub73ULcNRCm1uArL7epwESZAj9+DO6kh8VOmEHg62XUqjDRUkB9wFRYL0PHpE8fFTgyGmKQR1ptrtp6hEG7Bke34y1RM7aJcHrP5Vz28cDvJNIpOFcODyf0898TkH8b3ICzWUFVTGuo7LjNI6dnEf/BP97/F0NAG0zGu9lqkpVfqh1W8JFfNDx0Bm6FVcEW5+xYlUDWDW+W9H4WboZeQhXE4nSQ/hij2P7xCObzE2Lo1LRe5OZy8TBrFMB+xSeo5EW+HJ3MQCzpIaSE+8ZlRMZuL3sSJQnrYBrR7o8ak2ROzUxkhNkJW64GW5VRMiTliTj9rQlUbqy/AzG64KlLeog22dwNgTAegPwBqcdoTQLjNBehkpXpAZmTw0M2ZsIRTWBTbqhuRVsSN4/jdIgYtF8Tj54lutnLk3tCrwa9wUs29t5nTRbo/px0W8BzAa03x+zXAVb420+pq//GGiHgNgAZ/08/L2G40GBt/vaVcpxuuUiYHvl1esqN3Rexl7WVivfXYkU/60juYP0TpqD1MDaZG6FXCGy0GYyHZYz4KLBKIjIMCBbwcd0l73KD1qeo4EFPU4kcBTRwcKyOEEAACAASURBVFgQ+pJ26Ga5vgJZroBn9s6myWgcxRrvUJDM8OzYSlJsMw2pIXiP9jmwbZX9T2d5mcq2iCzSKLqpN4mbDtO0m0FBN4KwxGBJjmawl7P9dyoXiZVoR1PY8PsFt3GI+NPRfpA21r1P0bj2JJCj5/h0jSfI/0/We4dXeZ7Z3szJnJnkTM4kceIktlMddxtTTe9gMGCKAWMwvYNNsem9CZCQAHVUUEcSEuq9994Rogkh1CuiOc5kzpzru57vt14hz3zz/bGvLQmhsrf2etez7rXWXefFQkeirvIyqmym0kXMdw4xSjbSHhxPVv9TQHkJn7Mcz+MiBm/YyLjXIsMKVwYTSBeFl/QxekRPC5DXkNHHTiXNjd10fbDe/1vrZf69xsN0kN5qRfPsK6IUpuAMoLcRDZ001TmWRVKqUg7wFp0ljIClrAYAvXVpqrl/Gd3Y91Nzj2BDGemylD0kxnar1OZ3NGINNw/9SGxdedFN60x0152ByMnhsCt6EoihSk9swzUgoO1NPQSDQu8U4HK0bggHJDkS38GVUQi7L+B3yueImYWsEs9gMYiLlcemD43PpsHYjxjGnJllSTU1nBIeAKrPkA++5/foA+hamP43oIMKdLs4yvck7mZYBcNEOkg4xqoePOGJp6chUy2HJdvhhGBpao4jksdR2N0+3CY6nWzAE8xzQ5VlwzW6BuJ5vOIAHjomulJPwGSPo9/iBuDWiYTRns6wCgbbDvB2wXDbsXt18rFOPtYJ0Mrx0MEg7QkXCA357oRwrA0Tw4XpCmSjtsF00cEB264EhmXosm2xuBqor5T+WumOTuyPfMDPdJctHvWSI7zXwxKRo5AHsm05ZXC7h4vkbiC75LiI1+KOEbNtFiONQsuFxbZwu8+QrYWPNWMru4O39hZf7x5SgRaDNkdiA+NeRTdNEVwQo2C53D+ke6Ez4SyhCDsuoOcY7u0H6LkwcKvXAA9bXr0/gQt03VSkwKCtuId4vQZzUo3cAwP9Bk0WhhfDLCSS13LYV+NN1K5JJhHwjdyJTfQA206c5OGlU5veES3RzMHVU4L1spBO6SJu1W5rkEF24OqhmwUraSLSnuoBqry3W6X2AdvVX0IJuTBhN6ucGMALfK8CvpIdrnKaFfv12jINqxkWMVipD5u/5de3o6zoWUWQ6SkLMZ0Ab3txMGt/3M2V48yJ0H2bc3xMd0mw6S6lIhIA7gWYVaSufghPgNdt88ck2JAaVtCdjI83Ac1ZZe8C2yKcVqn0hqeh62YCwpk4sAr5WDzuBn8qMr3wG/vS2xHKpo2C0nILdAW8ivYW5BdZwKvGsgKsZhbblTsBOUISwoDjQaD834FXgCvWqwHbgLdXTgfFkQdV3YTt1iIzoPNW1fa/rfuaGhhweb7pLHE3sUgGsfQTxHFLOieb2Kfou/3L7mLQUNRpEMNVQ1JD1FEsWNyk+WaQBstG781nk2wSU8UA3AgeTC5V3ah48BV6dEOOLDVhWMk8MT4fXvABEgTt91jGIk8uZ/C2EJkC8zWlOG4cWbyZlF5YN4arI4O9A6zoIQYczBHFkydR2yPiEM8dKDsO5piTzPfLJUSRg/abLQ8j1pp6/pj7ewF24t0lEoqB/RagKPDV9PmeL9Ntn5VIDkgmgO9NNF3JD3fRSItgtolHaaqieLqcdFgp4FjpOo972AC3ag+WKaKRpdDklIk/MO8im2wvIWFQw1gXiFbHVLo7+7z5vuKy+fcbHuZZyUVKnXlBiYUqVcQx/gns8hbSRD66WrXTIlgIbgUmyTlHh5qS40NM+SkSbCffM+Vnh5gbF0aZJl8Gch7YzxjA1XHLPjGMMu6xxmnhP+NweB2m8i5F4kNJWWFrgm21JzOkQTroSoYxJrNd2I60334CEMfwvHoyQIGt3Sd1V8WFKA9QTGRjxrGF75i1I39pdkz6A2uL/mQcPn8ba9E7OEE+RhdfgNyiCxDBAljfvSDsWLDaJthsPTYyMVwxwaZrtG3hfkhkIh66cwia2gxTzrDyxtXdAK4bFx4P86TYG9bszM96hGHcPuQGGBzpLkVeKz04NQTt5WtzLAeEulIICnAMb0+m84GmtXbSdx2pxy1ttwstuCMDnRUNuDUJbRUttzUBe1kc7gQ5D9Bf7wO4t7AR3gnaAcAx2JK2jKzRGMFgDYnlYTgsOgoJg4tVC//2EMZaC8jeokhH3tsG9FgFIh7QeVvtzOPGz1p7eS0OEmQnp8/5vHWAKf5eNNr6UJwNoXJmKFWGdMAF+CGBCtnKmkIBS/7+7sBU6y3gJeUWTr8Ct3o8uA38zTy4zgUy/KB1605Gdkm1wYlB4pALQyMXjwbkkFte6wh57GewRlgCZhyBxTMIYL0G64xmAB68fTw3rF3f4Ifn38KoQry2bTTlRhP5O4FU7J1s4nYTD2dwXGwvnZcYPJJDrg1yG3pvDq/7AnTSHDaGlDmvJ0CylfAQ7BD7aDwD7irkRdUEhCJBWsB7RJWM02G/rB7aDwP+FkmDRGuYelE4saqtMBCG68Nr/sr2Odbc58Csv5g6HBo95aGmk97dh7l+JjvgiLl+kXBR2mXTlHWF7Te+AHKgaYUV95aGQuYW0weBvovL4dLqSXRADDbu6ydabWXpZ3AwyEoqJwO4lEI1QD7LP/MYthdy0Yg/gkzCzxSJ1uygYMb8102iK42LRaVWB4NYb7/WW2gBcb7ezyNgAdj2gymJNIB1oDJSHxe46t8EwLoNfK71eXzuD15gPndQVV2/vltpAS9ge5PhGm9Xw3qrSvNNS56HKWCRYjRLCRNIq2UCJuGHPyEiKNfCyheA+4XlZBDLVZdDBr9ggcAWQE5GY9Fq9ziGbdJ7xUj9mKb6Iil4UV6jrRK++0ijHWUIx+3yVxTibGH9CD5eV2QJB2rfAvawzwlw9dxBoAFJwRvtV4O6GLoX3LGwBKLlxJymtMdxE56+jxis8b34g4jDUZHIA1+ABl3AEDCTeHAmD3wxa2eqiUjWUM5yk1aseqKYtSSD1KilCW59wErYjSr5uPkgV7jQMOVL+sqbEuYDH1Eg8o4lCRTCSgtwL+Q7EPmFrRag/WYxnIhjqJh25jOM5mi3fvguQwCMaAGDA+zOznTQU/AIbbWvyM7c4wVUj65ZyUS7BS31EZpmd/ppLgYbOQKOpIrxfWoh3zAFp+hPgPnWYR2rIw1Xdm6kyTn2Lkx3qCk4PZzP+zM1jr82e0cMMuc/+RGgMJuimAlcUNDOOEK3JnNkTaL8XMCLq+FuyGYaqibwh0kLGWb5WrRpDbQ6Ew/BBgFf363GDb1uzE8HmVmv/YtZ/t6vza7pfzKHZrxqrqwdzhFOvzPxceSCKix1Olo/RM+tBwzKLy/Bssdjf1xLCNmEcWAkjxu7yEhACaxL2F92nwDBwwQb86zMx/yt+qp5zjGzJ9uFn+8McgIdEhylBTj1PHY3fXdYz9M92tXuXAUIY05Rb3kaXfo0FjMGL0gUrUksxEwn9abhWhbgFq+hIRcBQhbNsV9xz3AMeaE9iUrGMA3QGJSJYSIBtFEYJGdFE77a+9d0/KdTQkyYtxtIfEmLrWM4WwvAyRLWQYXjPUD3Pn87dbDzm258HJC9yQzhNgy2gcfvFv7b27DQO/hvb3OBaYTxiq23RMs6xvvIDPexlt3h69725YKn2DQXHKvc5gX4Cnj1GDReP8y/AaoJAG4SLF86Oo6J2/w93mY+0QDIP8TR0BzKRSn6pLm2g/nJMkrt14+gBY9EJxH48N34WglKRO1mHdUR6l2PU3RFciud13IG7+dCGErZplyMnluIP1vAm0MPbw6v+3w2TQh0M5ATstgmU8vzkYpNqxDwzXFcS0T8K3TsXVhJcQhQnh5OlaQYb5jYNAP5SJhnJBJHKOQoEpdFCCfaQFnZqARwY/B2ce04Kz58Zvlw86QqzLTkB5hYlz3m9CY2bfgeNPnBJ00MAHwnycm0FfoBvP6mryIEArbAKtpx2UCZ1uopZu/0143rarqbDxOaoD8mmSRtEifzVPTdNKVtIRJZcjWg8yYrcYsF1pMZ0wUKdgJ3fmwKI+0Ax6IfgFeFOXI0WPcW8PaHKwSuAtE8GLDurbdfAK/FbAFZC3i5V7T4B8DVxwFnseRBVbX90eAbMN8amK+SbJbTQcBbVmTqM9xNVcg+E8E2g2wnKDs1iDEqlME+luey3io+T4P96hYDnU9GZlCPg0BYwKvwggZvCdD7WJ60CGQCSQWBMFlfANh5M+CK3nOKFiJVv2l/mhsdvWHHl5lLm+hZYODmsI7eXioevehwOIUkcRQWZk/BhYZ2sWdItMGktStNlY5xHBfiTiNv4BGUFBLFExB9DIsb98VuMGA8vVlsksgHhIuJjN7WC4QYZq33WoYlHPkCYTZ+q3lhrYFB4NUEUKqQETRwuy3zPZPduP1jmZZOgt0QrDg1lSsq69jx/+YyBc7ja2fyhxpzeKa1caCKi1Y9E2bpdF2pDImYYt+hpauLIVYHE/4eqhu70o6Z+9Qg3gUQugGP76UFF9qjb+4heDGfP5ipHOFJTHF7mkvBDAOmZjTUMuepNEmNoD7yFTpxf2e8lr1sXJf8L4ZrM5FNZhB5XciwZr1lZxPgCth7YIZNdAjk8fskniIdJ93SC0scx902BliP8PQqUNGG+8Flyxjzzj8OMkN+9g9mwis/MYuHvmx2T/8tcsNQ0nvrYK38P3yn92GKzRzJb5FMq2Pg1MPwsAF9NwuNPB+potCVix0VkRVXiA0DZPUAVwMWqfbMC+ZZ+RXzvMrXPK24YjqzHABGHiMGbp2ATGvcMYDrWwvAbtKtcQcAuw8A3QwEgAGZB5GktigRb4jSY2vHsOyspUf3cmHrQoO+C+NuJl2mYWAzMkdT9G5YJD+rhoZY2R4gITQwnGqHPffy3HQmSEvVoAv7G8+FmO590m16vw6JoVq/L8y3DcC+q2IfLFt3CDeU83ckkG4EcBt4bpsZsN0l5nv/Kt8LBi/QbIygIxfwlXbbyEXnHt5eNZapw6FRzBfGeycIhsxrrRFrWEOYmC/DMxhvE7+fpIpG9OZmBqBdaOnyZqv8XJ29DbDmewyNm/DwdnPBSiIC/NWQf6JW8yX8u3jHYbqSGCLoU5F1LBWwzT7JOio8rGkECIo4/VVwQiuha7vEfjGyAie2MyzrPDmbRCI7ApELCx3YIA6REVusoLBd8fk8SFihyyq07G0QmU1sFf8S4BXb1RYI5D5khlDpy7ytHWmRhxdYrDcEAA7nteqB5ODEa/4kwKdynJ1T/2Qubp1unlVHmtIwO5MTcMwkuO82IXYbGHwxjMy+YjpKgkwnjLci8ITVsa0SHW0yvriCvW6rxyIvIH8w80lBAomjd1dLPZN5u4g0bRp+3mgGfzliwWfACE4D4VwcXFZ9ZHIiLpuC3ASLwebkUIYuwAVs8yQ58La1jw3AFHvtH5DBeAFdRYsFpAOSgwXEA5+HHKHQxADwCnQHQhms/mGtT5WqIJVeA3jx8+r9GzdqTTX3ZbH2phWWloDAnu0Edb9AoxeMznUDyxTxwUlOyOVJkG83h47ePKQFAa8+nsYVUF49Fc2EcdWN56oZyYOi1ekp9hxNSL4oJBGw/zOYL5t7aStSvFjlOMkXNpmE8xthuJ8Dwvh2T36BdYSdbPMpz8Z65olmFHOGBBwgLhbshr7rhfc3msrHYCKK/thlpAOH0lAWwhMfjxSSxh9QNH+UuYBuFn9glRSV3wRwa4gA15GcqiLJpuhvKQy3hoFZMD7boM0fWMmWfPyN5Y6L6YAl5w+ICHTL0ID1+bnyO8J280j+5F3kSWWwmAvrz2a/Wi3MsfwyGisvtkaYzh0GbXXogw95AbXgLGgCEBoBwieZp2GixxgyMekHAGW1aovX5J+EFCDYBFhoGNTGBL4Vq1ZbPPplEowNi9P9UHmJGf45z+BIP41e16W8mGnQiqHJKxVvbTwAAjgKfB9jbWviGB22l8Idz81omae5MOzGRbCFoZi6EkixMXyrx1Jmv2qwGfK/BpkPfvEP5oN/HWQ+emmQWTfiZ/Sf0oSmPW4Mg27BAOsjOKpjRWtCE23iezXCxurRHhuIzDZxoakHwB7iY21JwH8KsDYnnzVdOZdg/JfN0zJv89caf/Osygebmj1gygAKh0W7uiQYLjWjcd4LBuhgdLV+SENB/daqSh/YKCGCRmxVjVHHeDwBYPTR7tSzBCkEwjY8XqTBGCY2o9nqpgtLUzQXQX4mOTR0EZJ9rpXU2F16ESxQBtwszTUYQAzHE0vYQcGGeiK89QBlHVP9B3IkKNwgOcEXrZeLzx3COHKwPOBC3c7v3whgN6HDqhO3AQmgNYbnNgLwRC55wGP2AMarHl31JSsyfCcAgEeyuMPv2Xid6C/ps8ZwsX6BLycmXaz4+2nice7kb6OZC8gN1kY18jN18viXMq9QOu5xwmlOY6vM4Sm/YsDG3+/G0cZn9XBAF7138zjjsuRNFmn+nLc/YmnmYva4TbdcDGW8rsuIxOtWcl4Ml0WQJ2C8tLglsm0mj/6TamLGkhoymONk2xGf54JTdYVBKDONSk4DOkkG7BiLAwqStHEsC1enEZSYQT8uFlDW8QiArwHEXsxvvDVkl+wI0DrT02C7fIzZP+c9s+Cdn5idc99n44Sb+fc7SeZpTYzpLr9ueirCzaPKcPO4Kty0Z3mTBaDDm+pJm0XDrVSbM22HoTDpxBNfwPLpW4FhR+CkSjiy2Bosxh9irkRRjtvywVyI+JnQua+hgceSR4jmolAl0AVgcwFbDdCKYLP5eQBwnsAWABWzfQG6YrMWmMJ8LZcDbFcArLetj78AXunB+j/6+AA4D3wOq3/6LWQ3bqosR7f+ngYBb13NDZMfjrUjfC9G6dkmh97ZdAfYLcf1LJhjLGK1ll0Gfstxn5sGWdosnIJtY6CsJsNhFTWNPAi62uFsCDuEjUrNQYCpDwMzLxwL17hKxRAH9sRqdoyrnwMPotfOOSbRfiNOhxUmnitePBPHHPddJs52jQk9ughZgpXSXM08eTD9qYN05omWjOEDKw5k0HaVfwtBX4pE7NeSyliOQFq3nn9pJcOwVRShEAPFUnYLCUHlNtVoujf4IyokbRe6awJAhkeZYVnglqFm/duDzOevsen1k9dwLyyD/WxF02WrMkxYfuAC/uhLmfiWcMuHORQ54apwW83ADTZCMkvRzzI8mrfogmikuPo+L3K5DAQG9QBiTcAmnA3EkPmevQyN/lZEhWOBvbWEsg9A7k49CWtl+s9wrBlrk6blvUR85QdtBSy7kAcepR3CqoVtCo9rJ8drlcx0Jsq72u8rbWGI1g6QS9utYejju40VNVjuejMvoZWehakCjjgIunNtTS+ui86c08g+o8yq4b80E16G9f78H8ywl35ktkx81WQhTVTpeMsRvy0VR0PuBdMG0N0HFFp1McE6Vs+FpT6anzcFtwJMtCv3Egz/gunIdjSdeS6mu8Cd5YWXzbNKHwt4OwtcLenhJkd2XWQa0VZ7+b17EpnixxzHCnfUAqXbSA31RGNrfQVCrIoJP4kmfBgGvN9U42C5i9bZEncKOYFScC4MzQB+A1auu+iqrTBatbG1I0sImHsJkbQBYvLTNukG6N6H6d7GbqhbL9p7SywXPwC7G128g8FkCxfJDk4iDSEcfQNImaEVy8lym1OS1hs1M1BsIaTxkGFlE/pxI2mzBrTqFi4KbcgMrWi8DdjJHmD/ehCCxsz3099DE3JT/9oefg5YciOA+xCJQQxfwNuE7/chft/mKL29m1Qc/wbQ1/O9W5BC7ih8gROkicKd/8hzMoGbaOraOo5NIWqReweHAiEk9NzIHRNMICz4yPifUrI/wpTxWi7lVsLftW6lnNgKYLzFDNVyOZ5n4IePQjbIh+lWe34FqM22bqmn8PkiGVXyN1vkzN+/G24PSEeO/XLjuWEMnt4Jxm/rJCvEcFWe3q34e7mFMGjzw3Hgtp64L75i5zWsgV89wYoA23z+kdk54y2z5MOXzJKhLxlb+l3uJbuaZzeizGNAt4fhWtU1G2Y6DOp3sgiBMIgjwzQnbr44oLRkVmuAEiB0sYdIr2JXi+E+hpNxNHJkIl0uSQz6I/cw7EOSjACz4glZXbfholOQarJyZBfLMznZGUgF/bKCdFoBrwDUAtwX9wOa7gCg6v6/Aqz1Ph/T/7NYMF9nQPfV/7WAt8aSGyQ53MDD2y813KgFeOtumdwwWAiF2cWwwQI3+mzt8cLRZJTPhLMQJpeJlKAtw747JloMNxlvbwaxYe1di0DAVjlNEkJ3OL90AL7Bq1zx/LG1WObqr2gwWs/VkchhLFYydTpoT1oARRrSfk8soZiFyjj1PEScJJXmsNkUXdltMly2mlTHjexGo8CZwVkK1pAUB0CPmHIReluR+1pTwM9bxNLHNMAzCWtXAsMgH6xk8Udm8ATwB/H1h2iV7xqfDR+ggfGHsILe1o9+YWb9nI23xJOj8Sn3EumUlaiXLH2p62qzb+pvzDxWkG/+6CUSOSx15BhWzFGrGqmimtUrFR54h1353jDqCoC2zmezpQ02WxohR3OO3JI07sJS2gHLJl7I9UgM8tE+5BjciD2ogeHWbU3GsQjdpoNVA696Qg5iXLU+aOoHhjEoIfHGfjZFTvvS5As+aZ5mAlL0B3TGoTUSW5WjQIMuGfobSY+1ANjNkbA0NNh0O21BnsVwiwRYliMuAAfTwLG+JZmARO5F87jwknlEd28xjWJR6HwqLxnxix+ZEb/6J7N1IgVAuDoqkSbuAAidsMsnRc7mabELuvVF3Br4Z/ORSTIA8LxLpiffxfQUuGF+v2welXibx+W+2IZ8mEp78T0umydIDM8qJTf4AMx2/Ewc3wEi+VsfIgX08jP14fPtZbDUQJLLqpDkGF4fAhOkn6Apxhb54jDDuN2sD9pmKrFT3QbsqmSrAohrmfTfgXXeDNpjbgTA+vlb7s04x+kClwTF6w/obKiH2d4H+Fpg2mLDjTB1xZnbrPexlgG+HYBvFxeUHtwgPSkwZ4aGD2CrOnXIdvYQK5kSa41h63i81wG6OCBgw/UwWcsFEYCUw9dV1eN9Lr53YdS3iEjXMMiUr7xFFxu+ZyMXC3l9WwHpTk4IrbH8nRAyUYFQM4AvT7i2NXcTqxazbsKZIndDCxdyndp0envM79bFaSFkCx22M16hX+M3bJBmh9/hGZQpTTdp6K5RvF4PjfkJtZ+L0XZ5bTOMLgJ482C4JRfwqDsAwIBwMmRFJenVHl8xjJWGC/sFAwphxgnshMti43AWbo6sc8hWeH/zIVrBBKC8AV5fuhq0gDII4A39FlfDDoJQG0bj4cUKSmjqMqk2lzVspPliNLcxxpYi9GMLRlrLMLdMesNsHP8ns3LEy2bvvMEk1obT5T3CnF4yEgvrJ2iyWFPXTuI2gdc12QJmPio/F8tOprclGukxgdNwAiQvHs03hWRaJhp1ji0ndH6PdGQHv02sslo31CS67zDFDM4s1pqbA/BmwnRfAC/AKaAcsJHpXgCqDRUDeu0A4A6w2QEwttjvC6as/zPgfBAYW8B781YdTFcarxgvzgasZRYTrr5hymIuo0M6ENGdjEuAHWLoOmlUQ6ZLy+Qm0A0hPqi+BkWHs+zRgijQSLaVzPA5ojpFOdi9ItFbIrCSJCIPxJ1i2MaTmYDmm0rSLArPruoefWC5gfu1op0HzW6TiTq9xgQd+JwHHV13McU8xBPTnTabNCdCE5R+JF1gkoxf9waT79QLyAdMlWuDt5pahmU3AtGe/JcBXJs4omIdYaLuv+lN+nE/NVXOHEEY+KQeZd31lo/MAo7QC3/JosjfcZR+7x/N5mH/ZFbBco/O+hV/MBN4ke8y/17sZP6jzNMUAPqrhvzUzPgN3aSv/A8z5/c/MhtH/Qa9aQQT3NkWo67yYGACI6ylO7WOY+hdGO29gPVYkIjn8oJrCFGHLMwGnVG3Zl7gDUR1JUHI1XCLz7uBHqqBjopVbnGMjSHevHvCK2YBnagb3v+JcV/1JpahobgERlFByeZbZ5ZnUkPYTsfAAwpi7qC1qgmsjXrCB0Q9G6+tB4Rh14D39QPUe7JW/i5G/C6A93GRK6yUJZO5joAoAFnoaroK7UwZ3uJcT57Pi+vMupHvmsm/+hdzYPZ7psiDJi76FRrjcRYAvC1pdua7KlwJxc6mmal7SzrH/VJXdFtv01d6hbd9sAn5wVoCTF+5v3lU5stU+goA3K/vPq/i7VIP8x91gQzGbAHLzchBi3nu6JFI5ntYYCP5RXa4IxYDlG5aH3qEi9MhjrnywR5Db95Ja9cOKj+3cXHARwvo1voDugF7+dguGDEXJdwRGuB1Ikk0keBrjkfyQY5QJ3Enp402vkcLck8rN8kSAuEHXBwbCTfUE2eW/UwdEAqKdCThjU7jMU7st881XMcHrVhxOGk3WO89dNhKipVqCB88DGZ4GUCPB1a9G179ZUsqadJRvZaT0ANdfLnwPsBR0Rih4h9CJviJe1KQRThFdAH27QRQOpGeOgHdNgamStO1RNIFzN94C7pyAyc4SWcl7PsL3z7SXOFvJP3wVDzeI8wRCo7sZr1sgtZ/SEXmWJPEa9ZjGYX2nBZziNTGwQKl52YgL5RApgogTxm8fsucef14b0cu28KwlBkO/17Eqa6MwWrswXGsmJ+L/ksE9yxuHuTIOI74V/Dd+mzkBrh6k2bz2Upd4zakBzTmIAbkftvw5APGV6mH9cJ/67RyEtsj6FhYNIp+Xdb9fDrC7J09xFqOuX/OMHN80Ufm7HIGcIQjArGQBXxNayFsN/oAMiayYsQukrTIC5FIi1qCGYz7yYOSHn/iy1E4KeIA4RzkzTTCHkUXIGoM1vw2jzKXlr7Dz/eRSb1yEOAV2OabrOxsk50tr67SawAucsNAcU5mZrrJSE/9ZbNNrgAAIABJREFUwRo2ALz/le0KbPW+7vX/9TkDACxt2GLO3A8SyA4Arny8AyGKakD4BjJEKcCbCZPMRd8txMuYQ9dBiTt9CDYLmGzSZsSxOpZhmzRUNZJF4hUM5AGOY6AVe3wha+BxQrC1V/HASOSBcKh+FJHfJB4I1cP5EFtUfFjAG4S7wQs3wyXah9TdG7BvEcC7hAgx9XSAsgIXAuQ0py1ID6thwOvQfumCIFEXj34bw7Eon58t+dx8fILD+FnYwXZwNFfAicgDXwCGX2A4Bwj9AY4r1CWi8XbCDGt9uKpT25hzYRgvOPyaV5dyTBljVr4xyGz5kCLtz35uFYs/hVk+SjuBfekkiz+3mnjbFcZm+RDz+Vv/YGYjRczn9sWfBplN7/8Ta8nfQsyfzQsBfRer2h2YjbYJ3wlk6u+mroelFtA2w7Ae5Zw1TwodYJoOHMk5luNsKGboVYC9R17jy2veMqveGWRmwsaX8D02D/2R2TPxxyZgK4kk9NaYw1MooB9nQr5ltc2xyQwQFzD4Un0lHsjDE2DjK2jV2g8orWPiPI6LJCvgsVI1JZ5loOVonmIZ7My+CICKpTpj7XI1T8qd0PYPMVjdSonRdDP31X8xa4b+0lSgszYTBulIp2sBGaED4O1FJvh7bYD5+80AQBvwTbc1rTkXzPf0OD+vCTJPq/l4uZ95Xh0Mu73aD8aA7rNK/r2KwVq5l3laetn8rdbXPMpHjkg+ZspJFMYdZf0S1ZOptp8yUNtMa9qZF5KLGrlgvwzeNIy6FagjOD9P/FmeOxq8xHADkRrC0JQplLl3TVYuWyQWZJ9QyQ/H+R7IDUgJnSmcalLwAiPdtGHt09CtOQZQRQbqgOF2AMoKnrTGqLthuyXVNJNgexBBHJq6yBbcEvcJuDRFrocF4wMOIzARtoxmNZ7zAAbLAFIx0kyBvYY6H8MMP7acJAUXKM2/yOCKVGQdKb0HYXhVuWDevUo6LIC6Uu8lDPLYLBxEsU8ooH11NVIEsgJDyw5ONR2xODQ4xbSj8TdfR954Ed6oh1lLQqt2WYa8MM3UuuAt9lpkWgD9y5+/BgD/TxO49n0TsO4Dc2U15TKzfm/8CRYV0kN9HwmtEO1WfQa5OJFqcWloTXylO7FgFcdfIoRA3F7NffkX0HkJXZTzfap4zWViOYvaz542TrVOK5nT4FRwWTnKXMb+Gbhd+9D4G+W4r3U8WkipHoWAr2ewBRiXE6k61zU0kfF/vJEhLgHczlQ/OsJmL8GILVnhGxwIm6iW3SD5ggQtWJCM7TSRGVEs2BEH8MZC7KLk8yf+q/Xuelvf+yqOqMg9fAwpIoGBeyqOpyAa2UK+Zj8k0kmy31EGa/0abTYygzVQA4QLcgSeYrwM0ADRbIC3AEY8ALgD9wMM12K+YrbcBLD/v4IcK/3WP5z7AXjFcAckBwt8kRrUUFYW624aEs+gQ35tSnki8jlOpNP0lc3wKEdDKro5sy4sR8NlOy76aSpPWgjWlTLPrQQqVmHhQg6w54gMAGuodpWkWuIZdN/DS7GS0Ju5cx7gy042wDX0CH2efOziRh507s+SQtFSTG0W9eIJ8tpBZRygLEdEAMw4BDCPoxAn9eJak4zUkIf4f24Z66XH/hyz/3iSaqRYvqWzgHU8N2G9jWhwvUy4FfncM26Q2T96EFn0GaaPYu3OBB3vyaSHLuEouJQXNDotQ7SYfaPYOzbb1LHRQe1WjQB3kwpV0NjasX11ZdHyz+Ozb+ZvzPax/2p2jvmZ2Tbip+bU7FeN/WevGbsFvzbeq/+CZ3AUzgcWJ1J9mG3/GUyMmkZ0xb4cOxJtpMIqXQEqAK/S0fSVODCMQrOE8QZ8NdTsA2RPzfqlufT5n43jF28Y11XvGbc17/HHyhV78/vU802xVg/FHyfgQi9u6jmizicxsO9m5QnDwXBAOfbIdJ4bHnsuBhUw8YYYwCbrEpquK3KAE50cAC0Jsi4Asw/p4EkpKbUqR9OWcZR03R4GmoNNGdJJHxeGRlhXNyDYCbPtkhMB7bYd4O7KgzGXXDaPSzxgs3iVK3zRbwFeAFYywxOYbh8f6yv3sW5PqgS8DNaQG57jbviunGFbCb8/36Mz/bgpcl1mrmz9AAP+R2bxHwcxqJlkQCnzBLBX6Uwz8sADvLYP0FJb0YE7sJbdDsENgATxMIJUICy4I+E8q+I9eH55TKOpUkQ7beA4305JjZhuF4NLbWdoieNrcOtMOQAgC3QBaHTxVo73AmH1R3RiRWvjXj0MbbglGiM2MDADcK+v5YK+Dv1W9ZGcsoLnmEcJ6PauAC6yThrPS9pxbFycsJK4ZZyaQnkLq+IPTgAEKEFyxyuOi6YhmMWf7Gm7RUVlled8jsV83lHWx9tMoAweC5jNZC7mk4ikj7XcNHl2s2gNo84U22NHNCU9eJS7Fc9GtmhjYHfbk9fE6fGm6uIsVs8T6LlEKhLALyT8UnB6DoX6a2gjY5jsoLg6A1rksSKGztXc11D2f8NzLT8bpx5OuAV8/C7Du6rLlE1RoBNzaArpvfm4fZAowIG4wxRVwWKl7V7CFua1aTL7z9gyvIntNICfzxZCCtx8NrNGnsBECGEqq0yHZGoIw64YzYBg3/40lXkyePPD66/SdD8CFtc4AUej1UYzKIs+zGyH2dA1cCQWsI0GXK/jxY1SzSSznVgwIQEHUwwAG8f/0WAvjK8fz2wpCStbFKAcR7gqjS018jXH83ZmwEEANQNHA04GgFX+Xa3oyc8FeHnfYrwAs2SGfLFYgSusdaAsfYDhitlaN4Eu/259Hh/74W0+rv+v94kMS2JQP0O/vDAAvkqzVeJwqE70ZLh2wiQSnFDNo3y6iafnYZjuX3ueCwOWrUQbeHMA4HwsZ1qEqdaydPsVSAnco8UmYPuKt1mBYXq2pdu6bp7JMG0RqTTCFKRP3LbNMmeWjeJIMcrsm/eeOYy0cGo5C/EQ3+1omVfg4izva1HmOaKB2kzhoskoT0AQ+nGJzzew4/lm0i8GsQPqbTRl6ud4IjToSyJFlkkoocBpMS+Wr835z16xwOz6zhEco+iRlXaHu6CTF9Udfwp1ANnqy4vQz7BGESVNImSQtJvwAoXc9VfpbY1Ew4N1KPxwCzvSg6hDDHi+pd5uPFdv1tl/M5n6uxkcaebCcLCZwSaKYDe3kQyapPExUKnB79nBoKcn287SRr8rdwWsLnE8R3PNtzN3cR40ctxVH3D4HopFkDySjs0ySSfwCJMsymIAksEtjdBG/MnpJp+KxmS2G2c50JHLi73SazVWMTzIMO67wWidVATmO62GDQImSVjGANq+Yndiy66mm7d7AM12NNZHBYAnkkFfkQNMFLtXGQ4BIrjfF520SmfaKQN/nEfJTQGRZ2SBzkz2uOU6wVSdra/zHBB9giTzCPB9gsTwrAKgLPe2NNynsN6nvP+8KsA8B4z/WnvVfA8wS9/9jv/3XYWHBbxPkTm6s0+jdTP85LSgzmSvTawRn/EzjqvjKB0ivYU+KxnlMUNFeY+b0UVl26sPl1vBGcnFnuP5JWLNHkSavQBO/L5xNlZAoxGw1jDNspVx4uiG8d6HcaqNTN0NHUmKF/M5JPm0nLMNyaYdrbz+GmXuobTW+bGN5NJcmJ9i4UtghHMBqgUM0r5kEzAX7auzcD0sptMDbyhR8qxT0/nbwXVCp0eeHbKQ/N/2MHnAN/nIJLyy6mBWf/MCvOSsq3edwIxgKvFkns+zbPk9O4HPmUB4ZyL3U03cvtE0i7GNes842Or7xm/9O5Ttv29i944GHNdSlkPXA3OBBpj0PU8Slfy/W64zTGvQIm7Lua0zzUhfD+nvaCDscc8H+yS3BwzqajyXMwQkUUdRTxnSYizbhROPfExAZBW9JMss22QmF/BqAiORu2eY/eN+YTYP+UezadhPzP4pbKP4UgU19CRQOxlKUMKbxrJg4sqBX0+g22EWMxbqXnldSoIMIlV3HdeDLF5pyB2xOI4C0GijSZ2l267hdMZGZEiadNoEYs6pSJOxAHS8hvP0tSRwco7i68TLuUCoSlLDNU7Q0ndTGZilovVKZkjl8zJ5X/quotNqIwvcOt4E4PLwJ7F2jRlUUXYye9cUEcapAOAKePNyci29V2Ap8B24HwDYAcC17gFVMd4BWeEH1gvIWsDL/QAoC7Tp4+3XdWUlE9haEgOSg8WAcTbUZPib5jRnGCWrvwHVfGcsV54beFGv44XMHyDDpWz9myMDLvyrqVioYkiuyeEgR4E/V5srWDciT3yO3WsaGm5/KboXTNdp61xz5suJ5tiSEcYVwdxuDSudFwG4X4w05wDco7x98vPhsN4ZgC3s7RuKlr+dT2/DVONBtFgxY5Wrq9s3yYENuSFHzerhL5mvxr1COTNPODqW5JA0PIl5aJpZ57GNwAJiGK4ln8S/CBhq7XY3Qy7dlFTLgQ0UMTC4uv7PJplBVp0r/+cSW423UscIID9g/Yym1l1pDFuY/rdR4HIrBJCMPsIL8yD+2HUwWoYMHMu0HqicC1Ulj1WVJxt3GRzdY0jWReFMBUfp+zRxtcG8OtLOYKvSpB93AF0I3YUXYJ9nzH2GKg9wLlRc4QXB1PoWtiZVKapHuJaJ+g204Br6DEouc7HgAlKBvlfmuYrnhvgzAQF9fTG7DiQB+WYbSU49ynVG02WoBTAKeHsLXSym2gPgdsDe+5AKnjAo68NV8bjIlqEZMeD8Y5TOHAdoKczhxPC3cv4tlwQVn9+TrQGaMwM1/l+JJ7+HgBcgrfa1QLdPA7Uyr35wRXr4K7f/5164+XvdVdhwgHX7/gb3gO/3FZ7meakTOrOcFfz+6Ku35Y3lYhV3lMz/14Rj9hMOWPFHhlfa8ABQAr59aTSl4Tp4yMS/PoLnJZ3HL+U8rgW0at5uJmhxP4IEWKSsWVjTQlULSViB4dhtNPUW2tMqvJahEXOiIeXXHINFC/DV1o57oYDTNWm3FOl7I7ddpNPAmS6ALW/jeHkXsBvFhXU6fzsLAdvlDLmW4qeFhfqyeNNtBpLWIo7u/B0eGwMAT8L2NRPNHiujGwX2dpNpzRqNe4YVUa6T0H6xA7pM5rhPAtHhI9in/m0Sx3ma57jPsZ1EGdM4k84JLv3EDG4MyTgFaC1P1DdTjP8GukhWvwWTY35xeCLLT2eSZJxO/+w4k7ZvMMtKR9IBMhH2u4BS/S8p0+H3Ivmm7SfaLl3kQCoTclKFNewm9sIMQhRBuF9K0YzLcO8UObA7kG7um96rGVjNMVsH/9jsn/BbTnXvG5t575iD0/9o1r7/PwFPwBRmGgsgevM6vALLvU4rWA66cRq6cQRsNxKpIR63QQ4znyyAL5Nb9rnlFqim2Cwn/LAMcoGkCQinnCQlSxNh6gncSQCtQDcRvTaJhkLdYvleCbikYvh4EIU70QcBW7z8KQB1OrdcJMFMCFimDZ9PG5mkBgFvFtmCFDZUXD2LLl6Qa0qKaCbLhclmy8lASIK3+/XdflvYD8wVFpvH5w9IDFZ6TaAL+CpWPMB0da/PUURY/6a3B76GxXj7Wa+kBrFf7rGWCZDrkBsq00JMU7qbqQn+1qpXzIfpFuNoyMMsLeDNZMJZ5iEg5ggN49VOMg3dUu3QSQG96wjZV6lf88XmEXJkkXHh6OC9d6Fx2v6JObacKjcq3s6vn2GOM608v5YqSLQdJVLEgE8tG2m+mvw7ejffM+dWjsYuRknOoaXUTC6lKnKquYAj4uiiD7E9zSQVt5JqyM2m2Hu32cRx/+i8P+E1HgbbJSoIAGbC2Ku96ACQDQwmeAtTvCw81ZTj3A1QIonEEh7NKkrO3Re9QgsY2333sNvMbo5pZ0hSzwuzxnmOaQxkzTcbCbpgSa1Yvdoz6EmlyOQuL/iOJFte0OeY/qLhOvNk4q4oA3SVkqv2ZgMDnt5b6GjqY72P08Ea2sDUHqI5tuICaM9mBTuugk6O+r0M83qLZMFiQk2oQmmrDsClL5c6wLSjgChmegpd6hnE3ICpVPBiqPJZD/CyFYOBnm6NAFEbevTjAieYrQDWBVD045jPrdQTRuoB47yC60CgC0NkiNpHGU4fwP8UV0Mf3QuPAN0eOm+fcv+s4DS+YwY8mSf4mnw+DLkbqaEXqUJDue8q/QDQQDy5AdZgrQvLWCds+jEM+G+1fLzCx/xbXZCxgLamnwk/tny8vgCzFxKLLgpo3QCvWtEEvK1ICvVcQPIvYXvCL5pjR6AE0PFc+0e0c543+hUeXEMCIbTRmYJPFgbbgn57n11n2qDcjg2vGZ+uvtYDrGBNOBRUednBoKoRXVRgK021luN6pRdLMq+yMw3g7UnH3nUNvdWP1jqfz7lwMgg+MYEu2zfwgw42zp//lg0GHP2Z7LcjPVQ5Y7cERJP2v030doK57T6D5CBMkftaKjvj9n1AM5ZA9GO6QQjj+Mxh6DYF/Xc0vttxJvPUhwD1FHPDdTxhhpH0JozGZTAS8J0A4E1iEs/9hWnIFMgOxLTLHfHbMoDMJAQRu1etY+ilO8aTEJzC0Jh1TMhPSQfGmPQjo3ExMEDaM8yk7Gawtun3pvzcBNMZupLVRyvMDbdZxNM/5mu8BdteSPSbjSGQhByCUrGHpsLo18LEIVzo07k2M5AWFuBeWGxOf/x78wXD6G9GvWwCt5EkxVmwc/yvzdrB/4xdbJrZO+W35ujsPyMnTDP+DNOiAd4sdOAMFsqmHuG0QAS5gIh/Jr7+WCSGVHX7cuxPYAakAEQSLDWVoXu6Db0neHOzODFnAsjh2NHkCU5kkaWsYvFggQA+Hq03HnxJ4OPJJ8AewDgSWUFAK2CXkyGV3EEi3zuZ+VOGBbowauZQ2QGHTBGMtoTUWk5WtsnKRFKwZAfAUpougCkQFWjqZgHsC1AVi7UA+AUr7gdffb5AWM4Hsef+YdsAG9ZuNgt4+wdssF08vDfrakwtoFuDp9cC4JJ0czfZBfZ1iipGHiSiouEHGHrY0KN5bCZJlGkWCGdhP9HgTYsjyy6v58jLqnfkh8iTnwG8DMfQfyQN+OPZPfj5UHN2HeveV00yx5aNM/sXDoW9jjKHsYycRG6IxM0QfWa15eV1AWAPzXvXumkVkBv60GWeWH+OFVf5Wr5IDX670XlYohnOESSIK2K2M4MvHmwVsSedW4gWvYwp6lgm/0RcPSn6wM51CzBtZFgii9a9gA3mkablciLQUXB962C2qzJsOzaNmO4C04DPt42awPorX/KHuoh0G8c5jmMagrUzZOoBNDWwaU+0Bfx28Tis5VSwleYmQhkkm8o4lon5lgPExVywytxYA86kXExVwNIYQ4oN9tidhx0LkOyAdfai+/Zw6y1wME0Mm+4x8Zau3E0qqzfHBisaxn9pjky8VRJzFwZ4m6l7XTDm/iiir9yasZu1pZ0GPAEzQK274BIyBppukSfvw04rLsM8ffnYRdNGj0Q3gy19v0cCP477vfl8r1wuMBTOSGJQz213Jk4ILjhtqUSQ6dGV1CB9uK+QIz3ywXfVgeYxckIXQPww3d7ci2cgyfCuD5CXy0GgK/vYs0rvFzcN1wTQAHkuNjS04y7Y7m2sZB2yyuErbiPJprXkkgjE5kud6ffY9aHxXP07Bkl4owG+1hiK1mG+rcgOrVyg2mgxe8gpppETQmsSViweLyX3VHGpcMpDGthU/XiXAqGHDLXa0UfbWFfUyrCsk2KfR2lsA0FvzbIFXG3GY+Nj/9yRMVycVzD9nwErnWXFayscVaGIjGDP0OzEaBjoGwDjWKLE0wFjfKgMbovYGFJyaQrSwUwuFkvwkNNi5/cp8sLHMF8Kava/TiPYSIAaFnvkL7SGvcY+u7fpdB5JuGEMKbIRgO8E5ImJ/Awj0XXnkaaknIfy/UrcBYUO7A6zo1XsPFtKOJ3VuC8EIKlzPE/a9MQ4k7R3uLm6hu0tX/ya+1eN/4pfYCMbRs8Ei1ndp7F5YgKbnMcZbU+p4fWhv9EiyIpKnkqxjZVyMtTyy2Ja98p4PZTSR3F4yi+NzezXCWkM45hPWRVVrqfnv20uLB9GGm202TbqZ2YD8kMInQwB2+mD4PSbDdjlcMs6CSNFE86ExaZrC8XOaVwoKLuisCZi90wkCbzCfDwah0Siov/kAOSWyGa9kEC4PyCBZIG2GwPARuBc0C1KyVVYbyzDu3yH9ZbEIHYbT2Q54QjWVkA3kZyBNlIkw3TDsLVGAeLZOKSKMpMBSuLCyAtyNeRbhTjSdJEYBL4A7MBNAKrBmQBX8oKl9fJ2vixmMOX/fhN7LixEM37BkrXR2LKTWbJCDcBbDfDerCG1NmArqzblpXnmToork2x7dp7xw+6bSq/mFEvDTEA7FeBmc4yX9JDDk5UN2KURJ5bDQT0NGRivI/DQOSKyn0G/3T7jDbN61CtmO7akw0vGALb0acJ2DwG+51ZPNA5IBy7bPsG7S9vYV5Q121CyDMCqEL1/TxtHAwpyVC3pB+h6U7B+fpWKc3jwj3+B7PApRTxTSLPhLXRcBRPcAquB3UZo8r2LST/MyX0xFiOaw/Cp1l5hewQfk+vgPrcye6wnsJgiJv9VFONUX6RknCFJnTvbej1Xsr+LJBMZ+2bSQo+yzwIM9oQQGPbgN21keJNzAbcF3mUt2ctkQhyLLpvH8CHvIqcB5Jg8/pAz0HxvURdZAshXwlIbAd/uXHoc8tF3CwGxUjfAzwkwusDHqG2kPOcB2wraaOXqSOPIj/7Zm0cAgCLzf6u8hObKkCtd0eMTMDp8n/QOtBGBbeHzW1Lor6UH+FEeIFpAExjstg//bA/g/rjMFa2Vur1cJIMiQBem+7iYr8etl//TnYtMkU2QIZcBVM4xC+TbM47zPhJLKmyf8ERn5nl+PunS7hbwiu0KeHVrRYZowSPcCwgrLCH54XuY7/MqsV3YNiD8pNzLtPP9u3F0dOZwAQM8m0iUNaUcB/xh3kWsKc/Cd8v3Uy+vZIdqGJgSg1kUFvltepOBJeGFcMkwVELyGKgwpxOmP2DVa2E4JtuYBbp0HaiUvB0rmXqCBbid8bvRjPHxMqBqYUtFEy6F1qj1sKbhtFb9wYR+8x7a+liGq6sAw9kA7GQuwFSHXloIuNE9fWKqyUbHLaR0qPbyXJN0+F06bv8Eg/yU8hpKlzzozfCdxwBtPjHfuZTq8PxfmWe6o1ciQwwx4V+/YjJPDDa9kVgw9/4eIPo1ftr3AD22OrNLL4v+5fTjHwL4I/kYIHlhIuX50+gOmU9wgppS9zkwafo7nCejvXJBcJwIONNq58b2CM/F5o4HRTb2uCsYzuWfnkQ3wwgTtO5XnOCmmwrHKUgJ4wFdXD88rhqmleHXLyf8U453vYzXdAkdDloWcBP7W7ULbhkcOek0oLksfQ8v/AQCR7TX4UZwxc3gCPC6rh9nbBZClqazKBOipLhwDpiQBPBloeWGb58IK+f1wYArAVIWBdiGIhEkot9qAJaC3TTxOIM0wFZ7HlOQKTPZWJFx+ktkB74OjFbgG74H0rVtMoO2OdawTh7eYOonYwBqacKJgHc+1tZctN0oUnPqZ5AnWQCcRLnXVcJX4djP1MVbkBDOSncYb47SaP1s1RqmwYSVXhsAXd2rq0HgKQAW8A4wXgG05AnZ0jSYK8xDruBt6/0CtZv9p9xguRoqcTRUVpJYA3irqIOs4l6l6MV8rLyc/fFh58yduPOmPFAZf6ofz9FKxe4xHWsrMW0X4VXMxfqUaIMWun+mVR1ZSC+CPL7X+SXdNoyl4hFQxfC86IN/NRsn/8ns+2yI2bNgsNkzj0YyZIWLxP+OLx1pLu+cYw7M/wAvL/VxO+awTWIpQMsGC7p31VKmFe9RhC0iYLfBsFv3rdQVcpzRYM2TBz4eUT4K3cdfTyZXupADMxkGLuLCwNGfP5wbfoo4kjhzpmeBo1MhVp9ijk9qIYthgBb3zWC26rLW/NsP8UAON5VoYin73qcoZCoG+D1skQAEks4ycAEYMmgbK+L4ng24pJ6xXB43MelXkPAJ2jGBCxQ/166JWGooMefols1FKhUbXhLHwyL08mKsYhp+tdG/2oO2qwBCD0f9XqQGeWKflLlbbPBpOQ1exRcZfjEgAng7skizITno1ssgThasLqSC5oQT9BbQZcAwrTUFAII9dkgWyONzM+jYzUbLBrQfwXx7CEnopq/dy9d+XkUIgq7gJ7gKnpY6MlQD9EpxOBRTW1mEXgrId8NEu4gU9+DE6CSE0I79rIPHoCObCwQNY0/x6D6j8OaJxXrx7DJc65PmW45NrBidFynibzeCLDniEe6HpzgcuvEM9xTq90ZfprGtM4cLGY9DLx97XMrjgNzSV+TIz4zVDqbdATDfZ0D6kBU9GiSpI/k6g6Zqnlt5lFWe/pjHR/0Xsoh10ADXxHCsGXBtIQrdx+/fp8ePk0Ivg7letPq+dHRhPM5t2LMeBK+g92AhX2+OcVv5CyxfLBdFE63z/YKU2Aom+RS3nMKyB+inHeNv48hEk3hwHO+jp8II9bHgrW+yTur3DI7e4ustp8dhGTME2tpCF5me2LUU2qADM6Rtwz3TCAjnnaYmk5VO3eFozAFz0GWHmMpLo2Chw5gvjKas5n0LgAvODkWGGAPDnkg5DlWhvhQm+U7m52JZp+9c5Iv5EAP0fQZ9FRdmArr8Ho6f0Om8xNzCu55/fCykYqwJ/+ov9DSMgvHO4Lj/EYA7nd1sOCnUNUyIoprO3VqvLcxAVjMcZIgOgUg/wevoEL7Yb+lDoMks6ptJDPgYkuFGCmGYdoWyGffVo/DPjjOXV4/D1fOmucAMxgd3URodD/lyH8l2it00cvfHaKu8/uhQiKayMomAQyrsN433peOmo8dGIzvEMYgL+3YWljEyAoBtNIRLAzQ5FRKRI+KPfs78BkcFNlUN4BSciIM5RzNsD2W2dA0MyETOEOu9hiUygg4JxYToP0bqAAAgAElEQVRTTlACROGX7yaqMwl6RfG1C5NjLD03J0cBChwMuVkWkxX45mRnwoS5z9J9/4ZhK0IM8FqaLSAsQO6XHXgbwBXwaoWQYshivNY9jDeH/6/P+4Hxqo2shtsNitBlI6sEfMvpaqhi0JYRak9CbJ0p8FhP3y5HdxiuADfRhvJvJ7ym5PZzuArGIUPEcYwIJ/V1/eBMytHpzOVBvrh2tMVeHelisF05jkax2ZTeTKc1HraLvGC3Zoql7x5cMMTYIUG4EB32B3j98Ot5Wi4IJpB751s1kR5EjLXWPZBjRjDivBZfXgZw3b+aAkgDyojyKkeP4qp5DUtJCA+stmbEHp9jsc/rByYxPUUeucgUGaZUiWUsjXCCGvhjvhlnLsz+V3NpDna0Jb/BWD6Wq/0ka+23jpb38Eh2EKt9nGnL5gZHYqcMnwCdm3gd83FxVPLHWum9DQ/pLksHTycLr3RbBha7HLLwycgzyWjO6WcX4LD4kj+uqVbM+B7m/B6O2k9LiEdqsl+OJUsBBI7gev9xKYM3Md/csxboNqcRfUVu6C2iIDzfluADU34m/c24FWq4OJb7cmROUqmOHYOnA2wM5sV6+hXT4juGF/YEWN4q2CQhhxInhluEGyRpAMJ9pRcBXnu0X/4fX7uvmK0ZfExA/LhE4Mr3yrM13TkwXaQRAW87FrQO9ekCvL1UOz6F8Qp8n9UEE5yA2VYGmu/rQmDXRIMB5OfSgAXEDPfEggXAfcVufD+sdGVugLMnYQyGbJW4Ispd+D35Gfg5u/P4/TPPWha+XiQeK+yAjNBE5PoGJxV5mO8EUUwTRikOzLebx0ir4jVEayZw0ELooTfrGIXu58yTHC5GvK3lmFrT3iyWS9qsOWwNIEnHRdQKc3nlS3QxT6ftS/27FNUHsgvNj8TTySkwtVlIAR9bgCvQTTgwHtY7jWP0JwzRPiauy0ZsBkjXtn8EAP8FJjoLx8MS0xq23HRgOav3+cwUAngFp0axSYTNJY5TcRiwTdpvrukKXwSoTuHfh6CDDkX6Qvd1mchC04m0oE3hNtnc8sBd4zuTiO8wpIS36VwYCdsejbY8hbfHsE5qqMk9OdaUnufvC6kkZf8wk/ztEJO+fyTrosYC9BNMleNMlqKO4evPQJqYxEWDZa5in98imdDFoFuOhl0AXejXSAV4dFMOMxDjtR2KLcx1yftEkYca96VDWKzKnIXh98XFQ8zpOW+bk7PfJpww3DguGw7J4OQL+wzFx5sO2wyngD0BQpStRCtM+PKqocgDc/k33geMBb5pFNgk8HbkfqQEGG8UDokkhmchWMyuYiWLoGRHsoI8wEEQMrkb4pURQNaIhMHG8rqP4nfR/4+kNkBfS8AbhXtCkkMurqu886yot5gvDqGLa0xBcpTJykonQCGABXQB2v+0kQG4DNzysrgBzAJZ/dvAoKwA1mvdsKFZQzlYrlWkrtVBAK/V62uBcD87tlwNAym1AR+v+ho0WJO9rLK6nF1st01BepwJI1KYhG8vH/2yypM6RexQ+c7E8LDJFOK3LHbDMkZ+22cbE0xa6CMP8wDgp1PvpsvGyaxhnmY8trK1gkGY93a1kn3M7iSGJDvmIS9MNTZfsq6Zbs0TX5BeISq8H11XkeGg/YsB3YXGHcuZOh2ynbdQvk7rEMeIEB7ca9hFwjieaAtFME9GGEeUEJ6sq2g+ukXxoCdR4pzNhUGadOQhngD+iOyXUqP4NWUvfLwUL2IJ+nTSkan8AfP5hyaaSwtfYiEg9Y+XPuGIiQOB6W8TGmoXrKkdjbAH/VGVfUlciLS9uMKDBis6f2tJ0mmgVuxGXR76br7kBaSGNPTxNCSGXAD4OnKNCnQuLv4jefeVFHXjNoDxPpYGK62VAdsjWO93VR7m328zsLoBoFVIJ2VQBQD20eXQmXfOAsEeAS9SQyeyRwcs9C6dAPcomrmHJPIQf+kDGFTZ+bdNje1b9Pi+YSrPvc4wZQTHd3aSlXoB7PhqJW2IXZYCuiUAU+k5Pk4AogYpgp/hmdwG3PfKYwtI98BIu4kDt6fZAYQOVv+CGG1vCb7d2jDz15vXYb3Bprcc1lsRSIAi2HwHECtAoSBFrz4XnVmgqwDFd9X8jjgcZCt7CvA+QXsW+IqNi5U/40Jk6dNcnDqRdqRZd8D+O6Qzo803obeXY5+7gUNFqcBGrGEtyEpaNaT+XS3e7E4nqIIrQ0sxrQWZvN9NQfq9EI7XnvM4VuMywDlQ4TKNDb2f0bXMvrsrtLtdR47ynIuF7DNcC2s4Dk9EBqAMiddCwTmIx9k5XKDZ6nCSikXavNJgdVFM7BMgB9lYmBIPMZRiXXrWOTZHh6wyvWznuOPFtpYjQ0zSrrcZdr1m7roiD5wZwmLTKeZhwFzcBnRhuIxHNx4JgH6A55bT18E3TAmMN/3QX0zG4XcA0HdM5fkR5vqWl8y1jb9i88i7Jv3AYBO0+rfm4tyfmGsb/mwCVr/K549jM8l7JpLCpyz6pHPx9RYx5Cs4i3Zsg67M71bJqSGH124YJ8drX02y+gwqeJ2VO20zARvx4W6G6bKMMonX2qHxvzKnZ2LlXEQr2Jx3zLmZr5uzgK3j4uHm7Ox3Ad53je28wcZ1xShYJxssaAIL2zGVwik8zDDbdBit6iWLSZ0qzBCOzqpFk5IXxHKTwIxkjv6W+wH9NQK9N4bHMhHgTaEAK+Yge9ogYWHIDN7Il5bUwPe5Tk+LGHEMbFeg+1+BV18vBk1Z3cRxh+bwPC3k51jAsHIFcgQdDnoNJ12zUmoW283JtIDVkhoEqtJ7xYS5yeNbXCwd98XwjHtpvPnW50n37Qddfa4A12o4U8uZyndg0ZIlLMb7X4FXybUBe5mcDhX4eKuwlN3E6RBosxbfKDSeByufFjKtZ8kjiJCD8J6GTSvNVpFgEmj80WWcZ/klHt4wMuECXsc1k2gV+xBZYBYdr1Q7wnQvrGcD6dfIENvIVx9caqXTXABlp60zje2aCcYediydV6zXnampB1JEKFNMH+KArhxfgnFKRKKjhvLziPmG87Y/NZMh6ERaM6RVQFqIGQnwpjpwdSNl4/P1CBN3HK2H/oG8i0tY0odLYsdHPGFTmJazytp7AxNnGqbUk0ARTTkShJWFp3Gqi+NqD/pgF7dO9FatpEk4/RnbJYjhwjDLLmtd/HYGauu4MUxjwFjpyVZWXCCSGNJ57LIoI0nnRRu0fRzDgpnGfflbvKD52mixGlbdQya4iye4LoK4KpN5aZ4dDJe+r4EF1iiUgPsAwO0tZgD2AoDFeGVrExj1s94TsN1T2KAoXwkcb266vkfV39u8qD8y9z3ZJvvt/zaFp95FEz5rnlcEAXBosmVYy9B7n1a44aV15AbLJcjxt1pPHAo4Em76m+9v4cFFD36C3/hv1V5IDhe4WMCUGax15QDaJUgJNfTq3ggz/3E/HrANYUO1H8NCosRlsNzqUL5eCOzaG+eGK7+XG8B6xXI7yPEgvdeyoAG8T2H5z2vkcsDWxlBQrF8/3yPrfRekD8kPXKQA3wcxlIXHCGBp/aKzQJtEVEp/i0DCbQ3O6FRoZ5llWxKbfdPo8iXp1cT6+Y4Eeg4Iw5SigxZdxHe6G+/3rtdhrIM5Xo80D4Lm8rcwB212PhdmGt8i6d31ws6EpzvtKAEELqJZgK28tNG7JTnI3oXee4rXA+CRyfQ+ndNfLNJbylGO6UfGAmSfmh58wQ2+aIqnsYodwwa2+Q+m2h7tFY0378QH6K6TAV5cD/h573ljwULjzTn+Dvv23jLZR96FJX9oymxHWECd+O1rJmHn70zYxtdw4vyLCdv0B4B2jElCenFd+EtzdfXrJp4hpM/KV83FOf9qYna9z2YTPMUOk5EsYMcOY81d73nIEmz8RQNNgN1GwCAz8dvf82cYSfJPIOm7nhVfa8YhoRBqmgXILhxpzsx825z7BKCd+ha73QbDeMeab8f8hm7bYUSGp1gDt1DA2nMtvt7N7GEDfEMA9RC8u36cCK6sG8lrj8WsyAD59mjnrqqVXGsBbqxAkmUGGaRR4yFVkYQjAtFuQ3ZJp+XUcW4V5IWo8D66r8V0AV0rFQfbTUCeiMMZoZusZwLiUMA9HEkjGV03DyklhYtjBuCbBvhm8BoOP8jFMT4A8CwwkgIkLQywXbHbIpwJkg5yLLZbYEpLCv/T3SDdFtDNA5wtrfe/Aa+YryQHq3wH4M0TQEtqEMCK7VZUqRZSTBc/r94nSlzBv5XxttwNWRHulkiezQOUfmk1WybmwWzx4xG5iyPDHYNvVwU5SegsiYjmOUgTmRdW0kg2n+2fo81Jrogn8OXa8gSdQF44xJN1BjvZMa6chwDlvTPfMq4M09xppRfjPfPlKOO6eQba8CSYMTrpNkpuJOLzx+GNQ8IP7ScKj14YzFdg7IeeE0wcMZirpt6PRoT354lPQJSP59gUeRzLC37Ha8gOgTvHmdMLXgWAcUDQwhR5YDJX2k8wxKP1XOSGXUeLLesA3wImw14rX2PSPBpdaipsmaMl+Xet9tEWiyJn0j54mW/QSVrLwOxWINtiPXAwIMtIXohUkIKWp3y08TyONNKUoqnZU1a8iODJEwCwPZFhEjHcWny+NyhMqQM07xLIUCH5TbodHpKeaiG33wfI/q3KjXguQFztBii6whwBXD7emkGUOYuvhQzSybBP631uug8zFeff5EX+uim1HYwneQRrg4ab5uBPTB+f84zB1nc1snKJUYvZAniV7tzc0F7RXAl0PMLTqx6FZ3zO3wFgSwIABJ+UIYcUIhEUUI7DveodnyIh/FtdKNJCGEB6HaD04WdDy+XjCk90ArhtWU5EipV0Q2OmPOc57WSymYntyumg3gbd5ICQxi3J5RkMWPdPkGKUqlPIQ7p2M9WRcnLcu06frXy9yApN+Hob6KZopkBG64zk2dUaH+1/60DH7SIYcZvlogUkwWo58td4qxB7NJ7cv+AvZSiGnp9t8xEgO9MaiN32mcfbxG79F1vMN9NGflz2icEgvUgk+q5/D60QcNnA6WwTjVffTCSiOgJQhtUSoEk/TogCx0HCATajoPtmHRvOsOsTLF34cfe9Y9L2vGVKz6Kbfv2mcZ7/z4DnqwzYKEGyHWttjm4KIE15hdQkP0et61TT6DcH4KZ8/9QQE7b518wj3jHJfP7Vjb839rN/YryWv2K8v/yd8VuFnXLxz0zE12+Yr98bZPYOHWQyDg02Ffb4hV1mwHJnwO4/Qc9eTf8uDYAcy6OwfEbwmrnpyWMagOMHK1kVg7acs2ydQdLzQrv15PXrtXKs8ecUG7yVtT6beF2up5NhzURz4pO3jdOXY7B2sRkGGUCs1OlLWPjXxHx3shNtybukLofTJvah8RDw4nYQw83Gfll5mWGzy2bLqRDA54dgj1MSLZxAROyAtivvL3YxJdbC+HnEcmUfiwaYlXy7LuLFzy8Qvg5bjgUb0myWWYm4a3y9RMA4he+nZZfZ3LSNI5YZUBByREaMP8BZaDkTBKT/yXbFbAFVgDcb7VcgWlRQhLTA7AtbmJiv3Axiuv06br+eK6D974w3D4eENGIx5B98vAMArHuL7QK85cgN5TWA8Y06U1mSZeyYWl7aMNEqH087z1JLu2XE/7CAIJiH4ZnLRIjPpYQiSwUbdPFqAWYYx5NL6ybAbAEwBmdOm+gFPUSYgvhvyOEvcSEsttrHfL9daJwBVzf8vd5EiF23kWbjCuu9c7Zx4Gqrysgr/H8Br8D2Gg90EA+wF6Ub0nyD9lOOAei6kEQJZ2IqED6+8B1zdukHFKOT42Z/VL8GzYrnY+TEYZ22C//IFXEmfyiziCMqITaB44wSSQwDmOSmErJIPMyLbDvDvk1v4Vekm5eo5S003RKmvhWelKDgDZa0cJNC9ZsC3qCvAGJKeXjRJfC1sgFfpfuSab9P4kIRupfjHPV8p+b+gSHE+4QuyN1j+WrC/hR+lNXuXsgaWM0eRFHKQhdsA61Trfh125MBEthbB7plH6mx/1MHEN4CsKrdLfb7UIMkNF3JFF3oom0k8eq9RpvbLpSW272DnveeafSfZjpCP0Y6mYqNbS1Ax5G+LtB8V6tEmRdsFklBx3zA9zG6ai9Ogy4Arhtw1b99Vy1wFQjiiECe+A5wfFbqyefJheGORMH7yAvPKMNRQq2n0BNJAlAuvcK9KxcFKiGziSZnMgwkyNFbyP/B1vaIIIdYtxUzrkT+AICt9/ke0rl1s4aBuDzkNdatE6eDLGNqd1PJkHoWVCLfp94LTgVP0MCf5p0xfy1i+Jh1EvveNvOIwpkOymWqPRdRQkRZjbe6EqbSSzAZ8/54XuTvsP5pKVrteBq6JhJiQFv1nE0YYh6nB9kIGcJi+arxnspgdCIViFN5IU8FrFkkSUgoAh3Rd8NwmDORXpwPxQy4qvHJVjLEysK+Ffvt68R1RxFmeBtZACZ79EOTdeg9U2wzlgviYraJMLg7PMqk7h+O+2ACw91hfD7hCodpOG4+Mx3XVpjWkC/YfIFbIvhL0xm+2pJD8mzGmaANOAjW/cG44y+2Z0bht+pVU0zirfjcWFPDMK7c7n1Txi3tIBdh+/HEgz+lB2I15IIEG5WaaRz3xW41SKvg77eIE2GRg0ILeGwhJdJFM059ycJMmgLpSYjfh81rL8XivFZ9YLhenGo9IUmeG6YhHeBEwnN/lVlLKIAXCkmSBhsh0rRxPMBJ+gz/rO8WLjhgRxaFWtoYkQCBU3LNd+tkbqQ1eX1HwGLD6Fm4xtcK1w0wDoaVR3HKVVw44cXX7S/DIRLMxwTMihEnImto0BYDNkTA6LP5PgpRJKLzymIWQTGQAhTRIoxhl03ei9Xu+QCjGG8+DLVfRuB92K6At7AAwGVY1n9ju4QYLJpuPh/TKvgBdvv/0Xb5dzklxHb7LWgAr6SGAbCtYrCmIVslgGux3WotweRWhbe37qbxt91lzq6kQ3MzU03ALfb4pyxEXEc/K+XnWpuMBJHvyCTUmVINgDeZo4LXFoIOK0dRhEMtJNs/valzE+j6fcODvGcR8gAbgo8R5eOmVJoX6TR3Qha+rPsJPwEw78fdgKjuBSD782SGHFpk2csiYLQhmK61hcKLLLgbT1ToESogbVfQfsYyTCriApA5/Mh+X0NzDj0wgypKcuLU4QV9Q38wxdCBvK2YcwoR6Gs6Mh5EbzoyixTRajQ/1vYgPajQppxGqQJ6FopJ8JS60t3pjjsCN4I2E5TJ64gFp5Jsu97OpkQk8pD6EvBWYsVRmCSZAVsMj1UqE1bfr8abk5/+wRyc9ir2mw+wSNlgQyNEQYRVtZB1DPAU8lBdoJYx3g2lYDsEfTlyNW1da61h0ePc04QaABmCBl05dMpmHuP4fYHUlyuOAY7lWLAeZdDW5TqMZZlvMtkeDMsZzrYCXuB+0+gTIAgSTvQZC9rf7wbDUANgqP6Aq5wHeHxhmj1WiAOGCdu1PLj6N7ResU/5f/sdF9JivXAq+Fjvi/l25hAfLmRoBhB387aCGa1owa0U57Th61U/RHuGhnECa2xm1ue68f/Rdsth1i/8vb0M3B4xcBPjHmDZLWnnrK/XlXORr4mrgsfuEUO37mweh0yGgWjAffnnCXOQrGPzcW/2KQD4JJuRWacUwwlCHlzcKVWu82jyWgF4TmeI1L+NuYRE2Q3A76aHUlpEeu2mcNqZYjkF7gcsRXqQ7fAT/s9kgIKjvuMkU+XxKVKRCvUXWcX41dznnZuBpjsd69dorFoTzQNfWbpmmTq3aZw42Ep8fozJPYqcYTPKSpLdocSmzvFT9Fo+h2L97GOTTB4DvGICCwrt3ORrVvDvN1z4mX2Wsm3iC7zLtJ3x85c7Y3Nk/c+DwNUssHyXkvNfmYvzXzIXF/zK+K19BTlhEs4FinL43gU2WNKOvIHe+2vavH6PDU2hEUpxqFXNgnFWuLBHzWEVvQwA1sHxDNPYvnt0ilWKk0VoRfsDFWr48vVB5uCk14w9p9fDU/5sNrz7U7N1yEtm19hXKMVhcSSnVD8kQsfVWvU+3VzZgrRAks0Vb2/gjo9x9fB10L5z8NlGaT4DqF7ZPNHYLnoXmZJIPI6lMKLC+lyfLZOQGKiSZS2PgDQGUA1h7dd1/o/cC2K7UfiH1dOggVs8/buSHqKZAcVTCZmK4yESfAihuOc6wYtSmtYySLQlQ9ykLys6nAnzjePzksM9SKOx2BJmm4ctzJIPxE5hrtq3lsvHBgZmA24FsVqL7cJ8LaB9AciWowGwLYJBS6ooVLcvzHgAePV1fijJsQITAG5NTWW/owFfbxlsV8BbWaUGsxoTHe6FJWyyOTzvL1b3bgp6ZdbFLwBdhHHYrdb8xBz9FPmBgQNPaCqMOOnsShPEFdKJ44gjV0RHkmkX+Rpa9eG0jjDENny4HGGcN08zjhunArSLzRV0XTFkbSO+iq7rDPPVJgprLTwTTlnKLq4da9wIUsi3G4abwZujjNb9xPPAhiCia+2POoCjSKn47mA7MSs+fLdrpTQRxi3jsXkhGyCTZKNFp53hSILTIJ37TIYmWWi/hbriXySVh8WmGB27miKTavdl1mLHYkdsLDDfbCLSRSSqcgDbFHTjWBJDATupaUSGyOL/a9gYr2TR8bnkzxH8eVxsl7xh9s14xaz84McsA6TzN/Ms4YA9aLJM5EPRicnXl7H9ospL5eoLMbRrnTwbXj3mMAT6FB2T3WGwtvvhG+hn/Rq9kkgtMdeGyB2kyrBMJbNFFybYzkCpIXSS6Ynme8TywmWgFvXNyyb1+NvmQTDH58CFHP2lFyvNhge3msEWrPcZjFP3XQUKceA4YACn9jCL3RL97StG3uD/WNJENV7cWm9rEPac//cE5qpqyZ5cZARuvbwtLbgDr29bOiwc8G3lvjlVA0Fpw3REwHqfWkxZoQr9DEgMaL+9fC2B9+NSYs26COBrlve4F/bdncPXzeZ7yOeM/7kbV8cjyxWCPQ7QfY4N7glSSS+rkmp5PHNwpCTvH0Mw5l2WOg5lIDYVZ8J4rE0fYnPi4kuSK3YvA6yTHMMBujIm/uVORH7dJTEsMS2ha7lgkZ6ChWbZ0EF7lk5agLLiMmVHV9gygm3rNgAs29jDkM/YCkHM3Gm8KTgz2KTs/RNywJsA7XCTdfgD9FRcCs5YvS4vMHd4fivtGVrxM0VsYWA176e4aX5F4GGYBbp3cdzcI7wjz/BNLJAlthyJsauVOHxi7lz5gk0jmwHd9aYlhC3DAZzALvG84lGvIVxReA7wPo8DgjDFXf6WGqifbA5m4Co5C+vkLV/WDF09zEX+a1JqNOHZY7Nk2JR1ahrAiytjjwIjDBvdVHT+BTML0qmAc4Di+ws/NEeRFXaNe9XsGvMq5VC/NUdwMvgwo3HG1+vGfMbmMxwOfN6FFSONHyB6Eenw/FKcDpyavbdi6bLRtgqVObEEV/++YgSD+SkAJwk0BmnqeQjj9R/CJhlJCdJ6o9FsVTN5ee1Hxm3VSKv20RqqAeDh4IBiyuEA8HW0X39+Tq+NXDxg8WLF4ciPXutGAbZsDQewPZA8PFbjuhDTPk0fRIibyQE4tcpdwJjPLUcOB5huVpaYL8AJKEs+GJAVdC/wHQBi3YsJDwBv4Qs5wpIqLDmiH4ALYM2DyiuxjMFyFZoQ6FrbhSUxVAt0byI10NtQxdtIEDlF6aTP8NDZole68IS4rUFSWAzIUA0Jy9Sm4QSGC8nKRWOv0sfT7FWQsxyWyy+OjUygq3XM3rx9GY3Iaf0UWsqokzu4xOpdCD3KE0H7WBDTSy/EdFea5f15IEOOfG4l1Zy2aOhGgzyM+AqajifrQ3w5gsheForUEIFFJYkLgSoiQxHor8OCIwHfcAT7EAYdPtvRjzhiaC11jD6XFEvqWYYhNDClUj6Tc4G3bVnT7riYwmfZaubiFaW71n89jAht0IGY4emZGMKVkgHs9+nJ5biEcyL42zFskeAPmEKRRIA5Fu9jMmAetIf8OEcav68nALovm61jXzLz/vg/GExSSwlI3guGLZNguhtIjj8A/c1jIi/uIRyDhmDMJzqKrek+0daySwDIiVHIHLxw8YfeDoKJRazv3ysWz/Qex4VCA3dZOtmZtIYQwUKsUmiVPnQCYOqPJ8Gk1FU5zKohcgvHf7yypMokH0hKsG5orc9xGWgHmixf3bDYPu6fo8MKgB8LEKW1IgM8wWnx1xv97oM+2HYfqbtevmYXQDtwU8CiB/lDJefq7u3IQibI1iBQkki/zttXrEIdyRQqSEeeKIAJc99b5IEOTNjjBTtW8KNXXcGAejfdEJ3IFx18jU6+55NiJ2QPBnHo0r25p0y5DxKP43xAYyHgQWfAij8Ymyn/aALW/tE6kl//6i28sepDoLfjyIfG7YtXzbEpPzY+a/9CtHcyjxlgSmnNHd8FgC5DGaxXlS6zOI6zLmYv0dwjHOPljb00h/TZXBgkdrAgIrdu9DGcf9/knPgzuvp72MWGMggbxvBsKKx2KpuhCdIgKRScpt0Ldpuyn4EnQHdp7k+N1+e/4f1Rpi2YPmePZWjBX3LPbkBCGpWX0JgJ3CTso93sOKXjL/aj3eJ0dBctthZSUO3Caio3GvA853MPqLNXrxzJrAzJoJh5RP2Vr7gw7OPxQBbz3cspbhsDra+sWG4G1jFtTCm+QALObiq+ZOLCFN7nM+8oZtNEHinUJJwHKQzeInmthkCOPDZOo4GMPYlIgW6QKqcV2n3GRgjYrtOa8aTY+L1gwZ4wXx+Yqx8g6otk6ESxvuOqceb8MkAYsA47wAJbgDJ0L69zglBqL4tA1xVoSqJIRR5Ixm5WcHGdBZQRSBB+nHB9OXmrHEfdDALdCEhZIKfjiMNL+N4AOUnZ6wCy+h4CWLrgT2eENlEE0RN8YdFgSxOOAmtC9uPOivQBRAFNgFRgK5DNyMiwQHF7XUMAACAASURBVFcSg8BX9wOgK8C1GC/gOwC8hQCv/r92tIk1WxowjFfAq4FaQYEGbf2f3x+gQG6ooZehGsBVB28NkkMFboYy2G4ZbFd+Xg3bau/cMjHuJ9n28CUVj3hROYarjyDzPGuhmeZrg2+B5AbntZbskG5Ptp4hWyrivcA6juSJ80aSaTxhNqTVTuL782CgJueCL7FfbZ8Q6/Xe9SmOB6xnAKwdW0PVw+uNtuS7dx4dDehoSAi+XBE9MG67bJ6MhjzOxJ9dQWxYljIkBszT3kxPL+M3DOJYops3TPcyTDcGwJXTIRI2fJ3PjYahR8NEI5Ajkk+zhZT6O/UCZJyDNRBwqKbXoZqYar49JdDH1TiG6Zw/5lxcENkw49zzSAoM6EK+GU9SjTVANDplohHHw3ATMGrHITFE4X8MhHU7rRxqNoz4sVnx/k/Mgj8OsvacyZpWzfCm2n00f+gTsPW8ZVIO/o5I5RsY1f9gru/4Azn8N0yVM7Y2vKT3Advqy7AxjrmVxEJrPReYnvit5nk2DWKFp8xzAhXaQNsc8TFbKWDNzrzw6RkutB1l7WW75QuDImjwGImijyHVXzne/7VGUV6GbGoWg20+gdlaYAfg9rNeQJnh2V9r/JAasIIBvn2lYsNosOjE0mAlCfTkioEiJ3DsV7JNt9YUuiYy9TEBMEALYIrt9ua54GwgxkyHxGMcEY9LKE3nZtnSAN22bD4vH9BHJ5ZGrKrJfmmCeDFMWvqwQLeHkh/FobUB4xkdwo9yT+Jlpl6RKHETLodSnDcnp//YnJn6v40rrXQun71s3Ja8zHaGN2A+2LF2vmNcl79sDk74J7Nr5CATsOlNFoV+hg5OPaPPAlgvFy7vOViphuAxHQUoTcOG9DFlMXNMrgOpRGSJMixoVURvq1ym4I8lVeZARNiWizAAVnr+Y1ND+rFOkoIbzxn/p8J+tinnSF8Ec849jSyF4+H/Zest4+O+02Rf70CGAhNOJnHsJE7MzMxxHDODLJNkSWZmtkW2JItlMTMzkyXZMjs0ockkMxOGyczZ2d179tVzv/Vvdzb33POiPy1q2ZK661+/eqrqaT1LfDcCyUJbfoOwAF5cTO/DFDRUwjwA/T3W+nT4QwyYG3QgY3UBpC3Y17Sc8maY0mS8f3a2E+RQuKOGsEMV3vS645CMw6TCkNqqcNI04KV9L+Mw+rQXTJeCfSya7ZTR3GG4dR2ZsBlr3NULC5FYGBBDrpoCKJI5R28CMlkWr7sCSFAJzX85+OxTIE8ha9geQSL1AsVWAcupAmCILlANXsny2tVjWeszmSTbFHpTJlssA7k4binsVEzmFsLjtOwynTlOLJ9PBXyTIFZFIl5ICvmw12okA4UnpAs3BZCMRRaR5KFtFhqoyUJWzftVfI1Kcqph0FUkWBUllgOi/LiG57hNApg7nWFT8jm24fC942De0oorScUVnVxvHbXFgKt0XG6ArJwN6mxwA65A1y01iPUKnN2A6wJjga6GbdJ8qX4EaB2fLxJDl/y9vC+dV4/V7UeN17GVAa538O7exuFwnVs379+4TRm63r55095E522rLrLKC+utm6l9dwIifAyduwBPF/vG1NFbBMhk76dlnoSIFl1eiXS5G+r4hQWtGuxsaohDRvBfNRrNdwkDMxfIRm6ZQV3kFCfdloQeHEdbmYBXN/+1HFcA3RRFBNF5U5huZqH9FlCQkckvPmkXk0mubApOFJ9ZyhK8CXbsjd74hdmqirCexVVOOk4KckQ6Qn8Wt+KjCOwwdFng5MK4Gu2NS4HBSghLKjFXF2MxqfOntxPGW31iJhFFjkFHp2DCptDkPL2maMAqg648zoXAbyj6E95cWIgD3KTSyvEHlh5nKADbLTgwk/TaCDs47Tlb1f9XNu/5Hs4KoQ/zKIEpR9dNncuktQ/HQ+xCZ161VI+fW+up/ryoRhPNZEWR58PESF9A02MxIVag1nOjeQHK4znKCrf2spT1TxIPfZ2jpwcmf140iTPZvTXZ/lY4HbCegi1ovv2zgUWIDbvtv6/72/++hV+3kxXzxIL/i+Hcv2Cu/+EMzgBAtFYxz28oN/8en62GXyrUUcOYPL9a1SNmrP4FMV8HeHm82O7XAO+XDPg+bzhLUXoAResU1BCl/oaAxaes7hHL/UZgy00WtC91D2v9wQFWDeCk62rYluC4H75sl50MCQM2/B2s+BsN8RzAVaVlPIM/DehwVQh4cVr8L9ju39tP2x+zKTEiqdYMqIUtfpTJ+6tom8OxU40iKvsK9qpeFremp52Z9bDtHvlvdmDsLyx+Q38HpO5EEQXWBQ2Z4XY0EeDLcwBUUmIM2W7iBGg4CUsGeMsOEko4NQmmy9LPNJwwDMBuUBN5O2weQyyeN5TUNJ/i7xW4AB81YHmWIE6kgJeLJjbFGyHEfKmJvMUKp3cTpNdqmSrDPp5vVwDYDobBlQcm8T1eJxAx01pUMcqtnRNUZxBgyX07INlwjGk9z70GXDty29QcZeDHkLaYMFARZKCc12LJXlg6A8Di/TO5Z0tKCKVKsTuQYCBNSIHd4V5IDZ5WylquKnTPJuSxekhD41kkOF5PlQBbKyBdityXxmn1wgo2Fx/Fqnl8tcUhEV7yYBM4UsJF+rPDmAGF4Xo4uxipgQKrwJWs74IFB68YCQsdiwwxhQWXJDohUyWkUiM9xwLAo2gTpGUNvVbNZmK7xdwyeV1XA4yKCasARz7fBtivQLQMeSGNuHAZ8oN03QrpvWjANXytwFZMtgitWJqwpIoOTt4NsOZ6Ws1i18nyNp7tLSzVPcvXh+yya6111gTQNjULcJsBX8IUzQ0AL28jObjZrjoXBJxXr8pS1kV02HXfxfsasAlkNZxzgFfar4ZvgK+AVy1meqyA2gFeSQ0CXkWHnbSapAbA9sZdQPf2HYCXG5LErXu37O7bb1teAFfLcE+kBFJZXJnLmXoWMZjS9mHJDQVHX7dCPLydgK5Wu7deWu/ca+hVScOQdqtlHFjigGsKAzcN1S4hOcTvnG/Rfq87OnIcV1N9PHzLVBjvfOSGBYAvZTuwXG2tSMVKEgbTTeRocW7FYIZ3c/iesFeuarnICmXnVlghV8Qob5bqbR6HDryM/x/aDhPTQoZyVee4ktInkc0kOnkru6G2TiJxRxoOW5o2o8ZuGm5pO+k9xQ5WfGAKpSzjKfAYz1WUekLKybN3jqAekKNdIhehCNJvSAv1MGCtjq85vwQHA84LQDdv3zQGC4NYI/S07Zrwezu94BXbN+MpdK1xJKwo5c6lD5WylG5sX+1ne9uVEy9a9a4nOaYSDwV4r5LPL9vdCyAezJCMJ9qeFy3Fk5VE2IcCp/ewmMW/scvLfmuxix+wlDW/sYy1v0JL7E38lAFa2jj8oCNpXpuOrjvfvq8lWFDOBg6m4e/lIUXU73cax/7e5c9AKsD+/QaRYYZaqnhUP++/kBb+gdvgO9it7F6uNewqt3HpwBqAfYPm6rgOKNoR8MpLLKb7BdHqv9TgJqjEKlfNuniixV8BwNJ1v76iHuBYQBfbGvd/V7S4m5Y0rGf62Lew3M9bIwBfxZj1Of4P3L7novANAzkxXzHwHxi+fY/2+z3BDrk7fqCL4oM8P1bi7GKn3mALW/AI0kJv9o0NwlFA7JZKxYq91IyufN5Oz3jYtg77lQUuJGiwZRRVjgQbkiAJbLyoOzYWZjuRGO0C+5hI7wepFN0E8TFODd0haKehTNX3DuLf6Mv9cJgzJOOgWsXQ/glMVOyhfJ+/e+NxQE7d1Tw3OokUC4BvUTbzbryGZvSDpLCRhNOHtld3sGWjmwu5JARtg7hGxPw6bPYKbphqnoM1R13G/1Yavq5BDgS+bSQhtYa9FmdOFf9u+eGZ+MPpRjgkpwXPW4BWlqn83VNheWxjOfAaH6dsBsDtjmSFlr8uGOudLoNSALmY575SZnW8hksB4HxeG6W4AaSbZkOQ8vcvR06YZMF4dTcM/r1tn/IqNtCBlrxTg/OF2D9nWjCd2TGcasM8xzvAG0QNQDAFWBdgv6EAsv/SoRaJNCHmq0azNJKoJ+a8aPumPGUn577ibCDO5vXdemGTk0oTMNYCpooNlwO2SqZVQ7gExOkAbw0fl483CT03BWlBKbd8NtpUHlvmpN20dy0fAC+H9epnTfEe51jbtHW44exqJCMkiojDdg1wbG5ptcZG5AUHePHyAroundel8YrhOlKBWCwxYa1u71ZvA/cKVWh1+9WrLs1XX3uV5JpYbmNjg3NzCtYBXn3ux8jwjVswXcD3FiArIL4h4OXmWMrEfJ23kSPeecuq4s+g7XL0ge02UQtZdlKgw9EbxtuIHcW1mYJV8DDHKwBvC5JDE7VsKq0p4wpWgDNBntw4pp/qb4gmNBHC0C10PdFhz6nEf1/nxgbhHW84kWHJDmkYpgW+KsXJRv8tRbZQR4OTVuOXF48uFIVVJWANhnGucgXoumlMSWP9psCI0Zf5fJYKmPWHOIqFhCtkEjpRMW9nMPFM5dgRzwRWCzmrOVrpZ6iGdRQcYE+U7wiexFN4EstyNAnnA/2rAO49XkCKHLeiCdez2aEhAO9mMKXLgG8+DEOWtdiNQ+3U609a8LKe9k+GPf+JHPCfHURWm486hSzvIjPk+zyGF/MP1k0xyrVz+Dr9qRa8yOSbt6v2Pg/wPm95W54BeHkxHxvIgKivZXk96wBw5d6+Vrytp2VvftSSVv3KLi/pAWgPtH9UwlLOvsitF0wM033ISCs70JeS7PUAPosYM1Zii1qGTsxKGQZ2X7cctm/bTrANQ/or6Tl02H8y2FJ1pJZSuhgujLNbFi9Zz2T54gYr1sDrmw4CDQzStJ9P+u7nbBb+hGay94uodyxhrQ7Ohq9wNHyJj/er1igew/ckZqzb19y+J/X2j2tJWM4iAVwqLNslKYgNw3Zhufo/fMOwTUENeYb/DgP+J1LHP28Qe74F+OJlvhlDoXUIF/EVz9qxST+zmGX8jmC3GRtfsmSPJzgZPIvN6gULnf+M+Q5ipdPK/sRWcR0ksRMPW1XejqF0xNL5u28IJxDCJ5fZ1hFB0ODiBGSdKbgDaBzDmdB1YSIDuBk4JFT2Aqs8MB6wZmMt+ms5lsQq/vYV+9Fx6eXoRn7qQB5o5LjfeQ4yEgAj1rAWd8w9NNR3kmBiJColHdxBprrKXOEmUpfkhBYFffwJalBO1cbcop1hdeNp5K1A9E6+vh1QbiQKL4ZaeZQwB6e0mhOkvQDckvu9BAopZO2YDIgiN+C9ryDVpSN7RyjuIza3qDJR/lZN+HWTpUsFT/lE/XOwyOUDxpmEFzKYpWTtxjrG69If4N06/gUb9PMeNuJ3PWxpnweZtbBh/IynxW1hYM7pVbeIjZMB3HGwYXocqAgIQ+/dPbmnHZrZ207P60cXxjj+DUiUXrsUXZ2d15eFsn9Ap6VVLWQT8oJ6d2G81ABIRlCCTcO0Sl7b2iTsxISZ7YjxJvkQ9181lHVY2EvBiCqGdHnIk/Ew2+BFr/IzIt3gxErFblrKhUQBi0b06mjvyVZ46aTDSltbXfquZATdJDs4Q7Wf6LkCz/+pfpSr4f/bXOZKprlYsQDWGdTBhAXCYro/Ml6B7E8Zr8pxHPbrgDDAq3s+dhNAvoXT4ZaGbTc6rSiAJwxxyevUHXbTx9uqgABdvNfYz3Y12gvwWePEaSt4ogiAa2CYzfh7awk0ZAOgRxcMsDhsZZEYsKMZ2CnFFoLTIWXPCgvZMINNEyNht2/gctCQbQ61kjgGODLkciWL4yoZDUjmcLSIBGzlaoiFyUZS0CEZQmCcy9VR694z+CULeBOxlcVvpc+Bz6VzRY3bIs1pEmDMSni5I/g3kmlIEghXMOlswLHQwlAi2XcIPt6xsAbWlngN4Y+HZnfZg2k29Y5R1Nr5wxLwOlbjBa7liKhocCGR5PRtkyxuw3A7PfdJZIup9s82ys6xfX2G/vpF8RY6XDfa22iDdQdetCLvx4iPPms1e5+xKydfpIpyCLcB9lbYAD7/DHHPJyx93YMkmwbSmjbU8nxIK/nBjs9hTTpPTWAI9p+9va12/4tWsu1J+3PKLPtH1SpLWvsAMdCHibaynWD/c7xoB3GsnM4STZqmkpcyYFlOqoteh8qdjgvi8yptXjhs/0E72Rew1m/b6I/g2K90m3TdL9phq4Cgis7FUBWM0Nuyhkm//Qqw/hqr1987cCDQLfxeISGOPGxy5WewftE13HCRtrRQ+2sTAzAkBWm8ajVzAW8a4J2AbhtHGCSKhZk4FyQ9ICn8L0kfAn/e/ne6Hv79HmU8t5Psv0i3/dB1EVfIHieW6490sG9kD5Y6PmbhC560yMVPWBKSQvLqnhY88zfsF3vEzs9+2A5O+q1Frn2VVNUgfKw+MCHA7TzxVjRShR0aGHo1MsS8FkKnQTQuhtND0UhfIV7LCp3kucg3sNaEuXadAp2OAMkPMMy9E/hboCUChPWc/Gp4DjTiF288TlELt2q82800el2FmHTR4VGLRHBbwyxAto7nThshm3bYaztFU1cvUDoOoblGtepV2v5aAwBZXk/SW1sJMyjQ0MqpSsspmwlqCIwFsJk7pnD8FvOj2wSZLcGbjb7eY2CVhDoku2GhLGOW0RIoEGdjMNJCGUxXwFuLr7aE9xWvraawRv7ZDIhN/h7kPZhkLvpuIUMw6bKxDMNPzBtm4x7uYfNfeYY2wZW2ov8TduSNYZa0k0UFuBoimdUkcHqNIqF6ad0kHA3jGC5rvxozHd9Z2MToXCDSX0RPb/15BttYzBqRPQTE8bwu686CH2eQM7CDaVOxWK2AV7YxrW0vvw/E+rg0Xg3QCmgrjPKgaAvHUxpgXsgAPp19bilgRDPgLdmknLlOPT+rmsvKGdjLKVWdEu5IBAJJSQo/vbmHaG1tCk/INuYCXreE4L532cbQcWHDPx26CcAFuAJhffxH4HUHJ+4AsALcmwLe+zd97IZukh6414aKO8gPb73zjjUWJPKHQHOC3d28zAJKnhiqguyM8aIKkhYnGOMVGG47zobuWG8GV1B/bvL8VjNBzTmy2C7CdsVutfonZCM2s01ocpvocti1BA14nMOEM1n1nsvVS3vWshHMFQtO5kmgx8chxKfzh5C2mwabTYS1ZvPHkd6bwR/kwvpRxIdhynw+nStjFh/P4us1YY3nsWXYVvLRkrL5Wt1y0YJLcDpkijFQoNFBh0MrjKWElrFq5JNO2MhHBCTeTsCtgX54M5q4Y8gCHAgk4DgedlzCPsfRMmcfU901fezUa7/HcrTWMe5/Vc0W2Ey2HMS8QQR0BAyov1XtecFy1hPl9HvCWsji1x/oCbj2gSG9aA2Hn4K50u0aiBXpDDn74/14zEu8gF9kS2xPWC9G+FCVZY+0u5dIQZHhbztNhv9UH4CXysBY1pps+A3HWIpYotW1uoiKwmX2l1wGdOmr0RRfpwpRuu8eLgr0T7Bx4VM2OnyYt8X+gff1Y0rDv2qib5fwwVetZ9B6kQaQEn6Acf6TFrJv6N/9Hs31WzTaf3D0/7aV1UGU5nzZSOKN4dfX1EF+UkmNY9lZ7G30SrQBpEgNnzdSP4nU8J3kBDTcL9pYPYTE8O3VRICWispWQJz7vzbDjgFmOR7EcCUvfM//QYk5JzrMto536GVo5LRRdZTf98Jn7OCIHgBtb04Dr1jJduSF3UMtx6ePpcFyL817jIjr43Z6+sMWMO9ZC1/ZGy8uw2AGqHl7RgJm0nDFNqW1wjaxjnUGTYYJL6RkiCP63peRASYCuAJfhrG7+qDPzocF0/UBcJeznqkN0GxhQFuLxFDD0b/5zEK2+LJunIRnya4pVriDYAZgeo3hdAuhni7ebuBrmtFSBaZ1AHbjSSyOPIcEsB04bTr4GgFlo0CXU+YVATBxVy2jbCeR2aJ/gzlFFsCrvWbx3uMtCeksk5ObACt+8xiO7NOdWwJvF7IPsZG2PskJAqEqhsxFsNtypIxCZIXKk2ipnALlBkjaIvIwkbTZWL43MeBDvFYYhKs1sOCEB4z2NVxOyyi7mm6+k/vZhpHP244pLzFbAQCRDiMovIpYj4tpCz3am5AhVrCaHXlBiyo1/NK/U4EsqBKbpkAP2DanxSBPmDVzGFhvSxDdGGiyWtvu8vEy2OP/VQp50nJLyQR5SIxlYIE8vbKNiQkLnAsA8DR+/gwIWglF62K8LZC+OnTeWli0hnWlnH7DuQhcratyHAhKqylZJrB03wTGAk0XeIqxyp8rAHUNz5yyc2m3928u94KL4brBVo91g6/zvdxSg8DXHRcWu3Wz4DtiuHd4H6uZK2TB2wJg3A5yQaQgtpfzRMnei27KvqQrkV44GjazqQIJgidXLXpUvZ40HJE6cDe043hoI4/dwn0jCbc4/LlRPjgcmIAGIdBL3w33wm4CCw5CD9IWCi3AjCbRpp1rkhvk3y2gbV4FOIoOR3lNpAZytdPjkMBVtACQTsSzlwzYyv0g4I3FN1iAH1h1kqmwXT0mBy1IskcVbgjpwhXoPYU8EfK4mBSoB5RjSSNP/GK068rj8nPuIlDh7YQrEjb0xXCOkR098b20zYDzAl7EDOZYYpm7bwJPrPEw3kG4FVbbVxUk00ro/k2cTpnKIJjpy1bi9wL5+mcs2wumCxN9O3w4Q7VXANde9Cj0savnuJ1HcgB074YOsuYjvazz9ACnEKXmAJV+MLAaQPhG+BBAlQrB8JGANMfj069ad+BQ+zKPAUzgEKsFzNv9B8PMRuNomAaIkLqLo0Iwfol9X7nVad66HcVeupMjqUbUmiDYeCOdFG3sMWs+AtP0JxZMb23DDvuhnUawRiopCS58j9vgh6vICzBcbRn+Wx1tZdx/Wq2hGrWZTZSjt9Dti1Yspqvb9x3RfE9JEQzAuvACX0FOENt1dF20Wpj0t3yNwhVfNqPv8rWf87VKxUnO+AGt+YdrYfYvBmgKRtxlV1jF0clsgxhtZ2c9bn59e1j86mcsbeNzXJheQtOlNOYEK3COjmCY9hylLs8Qde1jSRtetXROMd14sW9Ge3Ashw35w16xa92mYF29s28hH12nd/cuF8k3Y7iPhAXjgKg/PpzPceEMGENxzIvosq9j4aLaE8dB1aFpSAIL8Agvcy7S1cdeQ28lMIAMp+Kc2mO4bdCSbzPEfTdph3VBTpohKpUMo1tgr65uBxgvH2tisNWEHbINSaEViaERy6OrS3YxgIlMRsuWU6sIc1PHrbTZDFhtHD7VRCxWaQSK4jlSx24eC9tFauC0lwrRyEATzcdKWYnkUE5iLIfGMG10UMl4NgnQAtw/xbyudKs7t8bC1gyzkFXD8M5Oszhi+0m8XjNwHCUjOeQeXcWiWk6cXmwV3jDb9s8ebEffGGm7pvax4NUT+BguHhwNEZ78v3Axha0db0G4mEJX03Hsi72S16NrNxpSJeU5WssuLbk5aL2VMYsRw1bzWCEfE6MVw5XO65YcBK4anCk6LBCVdFCAtKhIcQPsuQqg1X63Bixp6vjN5GJUw0WlnvdzpPnCeJsubrJs/20u1wFgqtJzWb9c8oDLo+sGXjFVgaZYr1b5yLGgXl7du28CX2eIhrRw7dq1+1/vYrrOYyU13AdxR+N1F+OI8bpB1wFaAhT33nwbb+/bAC9rgABo7WTTveoiq7LjACqelBLpE3ytmX1j3Ynb8fBSqAOw5iJgt17axI3dSSREGglYCICVamtiiprClS2JX24MepDcDZFbZiIp0KvLHzSKUpwEPnaRDLjKctIOYF/B1VCAbSQcXSYJ3SmfX+7F9SMdcE0CbKN5cl3cMA7AdZekEwcO2EDSjWEe8obYchL6TzHfQzqwWHIcEkUmbDgDiSLvCCEIrogZDNeKANvmCxT9wFg60a6vYtmpRovLZ1KsDawfsHH1XjzbWGG/b6HTvYtGWHOSYyfhiU/z97ETjIWDKmgp0k4rJImjkgcesYz1D1nJ1p5WsOV5dNnfA5gD7M3wgQ7I3rrQ3968NMLeiqAHOHQgRewDSTH1ggW/bBVIEU3HCK4cfxkN8QUr3/ccIEE5d/JsvJrs6Aroi4ZICxkg+ydcDaW7nrbSnU+jHY4AHMajKY63phPUCB4fY7f8Z1rb0VFW6dfHWo+NtDzfF+xDirD/dfUomiudEN3HYban0E4Vuz3uFMr8rXg9S0G3O5sZvqrfTzvbCZq+KEsnEKHbF3VsHy47yebeM3TgwnBbANhOFngiQ3zP/SfV5x1g/rxOq5LoH8bbK2b7VSvgK+sYMoZ8vV/gfPiyVbIFDgm+5tsu1gp1yyoWyfdlZXuuh9Oj0B5EmCFgth2d/lu2Rf/OohY/Qy9BX/TwV/jd9GItT1+O/UN4e5Czridlw0vY8kYAirDWlA2wTY7nbBmpww1wg+P+XbaBvIW74KNMduQBvrfCF+Dbxs99cTrSAM+BwNnoqWi9UUTjz7P9evVzgCQgzN+7I5AiF8hH3QlAlqN/yT6cBcgK0Wv6MciRE+Y1WBi2LsjJR5n7Sc0dAHg9Od4vIogB64XxVp2A7cKCm/1V+s1rBVbayDC66Tw3Pl8Hs63G+qg2rzwKvLUmpwKZoBBmm+EzGTlgIgx1gl1aO4LmvaEWRTduAnJaCsCbQQxXDgCxxQoAp5jBdy71j7l67DZmFzz/1XGgaK+6brN5LSXiMoiC6cYwCLvM90nG6hWKcyEMvTaC12QqA7UopMFtE3uax6BH7OjcgbZ/Rl878vpgdNyXnM+FA7qRMOZYL7aGy7fL/0urgASqGQzJJSPUYe/Sv1cBOJbBYrN5XVaxZUJSg5wJ+cgH2rnmlhbKYbS6KS6coYsFUmE1KTYx2RoiwhUEpzKosSwHzOX/LaTKoJaPqyxHHQ4qPr8MflSfWk2oicKd8gzram/BAubqW1CAws1QJQ24QVjA6WyRkNQg4L0Pvm6m61jH+JgY0H20qQAAIABJREFUsfN5QLkTVtx53wXRCXC7wVvf3+lqEPDq5tZ2Bb5uFvzmW28DxjBcsV6+RjdpvfrYzesdVghjLD+Hzw6R/gpst5SW95oAKtyC1sIq0VN4YrXBcHV8L8Qv2xXjDRuWHuxN+k3ptg04EOg/pZvh1PLhjs4r6UGAKz+v9q/F0mCWcUjF5yvsPBpTGKJ9NE+MCoIZ0T4kWdBoi2CtuqVyjJEGnMJkUwXqCQCtXBDSejM5KunfSkRqkAvi7PKBrIMfymCA6SrAm8vkM4snXil+4CKy3OWw3krYh/a2JW2hJP0YGiByQusFjqQx60iSbcLUzfQZ1vNmIju7KIe/R9eCPL8fppN2Ivd/G1/nn1KxJIUOo66vh52f2gP3waOWs/k5Fmg+hV9zEPu5RgGYI1jDTcQ3ZIR9kDAF8JxAByuA6t/H2o73tmakhM6z/TDoj6HPla2xlyfi+5zAVoCJ9l7cBAfAWwDlRrL4d8PY4xU4HAY8gGHOCAY0wziaDrFcv54WseBXFrPotxa98NeWtPxh1sA8wf+jt92Lm2f/cYV1QhVetHjtsn90HbZ/B4D/+7a//Xc35eH1O+3b2t1EkffAjvV1WndOgXg9bWhVDM8A049LjiMtnGQzBaXukgmkCSM5fAuIflLOnrhSKivz99CvgI0Om9kXaL1ftCBLIENohZBK1b+i51dOhe9g1F91sPGY+8/rTzEE9MV/6svRcpydnP6IHZvykG3p+4Dtxwp2cd5DDM+e5SI1DlcBOvyRfpa84VEsVTSO7ewHy+1NKxYXMgIG7+IiuEMysGg/bPgsRTn8vd5OEuCyOBTt/iZVp+3BbB1JWsPFaj6FMfjV8eNeQcstP8jfJ5oEYTSnKe++uBvYQIEToRMnQgXOgiJcLGX4ZQv2TWZQRdSVeHguEoC6CBrxwd6DlNyN3+4UwrQgtzVht2yAzV7nFKi3BcRVAIZ2glUArHVorfp4K5WsjbBiB7wBlmKatspx4FRyOiveiwuH2YXWpsfj3olYN8rCPUZa1Aa02E3Iddwrtiug01LIMgZWJYBQDmCXDfhqxXo2rFdfowivuhLSYcyXORX6Lx0ISE3FnzuU6P8sC0AqOPp6P2dYFoJFLHLjNLvoMcE2DX/M/JdRbLVsFJsnxtiZhcN53EzcQQJHQku+2Evx7aaxpSIf8iMZQew2kxOrdNwidSnw2izAlRS8bCA/h7Z1w4oBYn1Mmm6JPg8IOxYxZjaKCcvZIBZcCQETyGpoqJVBlbxu5T3O36dZi3RvVibBdOX7VZRYybkcALsqkLBTRyNbI9BlAVS3niuwdb8tkNTbunfrs3r/KoD6U9YrAHaY7/37H9kwseGrnYAuLFg3l078k9U/AloBrlrKfmS+6LkOAAt4HbB1ve/6OgCYbRV5YXut4KwAb6azY6wljKIc4sJVXKlr2K+kgpoijkeNHK0UIe6IYhcS910A7/VYP7yuSpjR0QBYXsZCdp4/aCAyQyj6UAzvByPMR7ACPhjHw6YxT8N2Kc7BdhYLUNdfpO2LJ2kYR6p4ZIYsrpDhXpN4LEcdpImz7HYT+805inePr0+DMScCxJIiAvHyCWwz0I8q+IPFwQgSuYJm8oeORYwvkObFhaIY5lvLz6BYcTM67lW2LDcTnmgPYdkgro52mHArtZh30HJd7HcDMsQyWBRrvU+PstYTL6Hp9iSt1A9v5qs0UD1gSR6/s4TVv8Zb+gcsRsOJkI51bjcA5yvnBxBvfYFpOM4GhmtvR40CSEcDwEPss4y59nneQlbO40iIAZhjJ9PtOoNOhrGsJhqFjelZ2q0epwrweRjwSP5Nln0eeQUtmH1zF0Y5DLA7mHa1A6/w/xpqaeuetMsrH8FV0Zup/FBCHLPsI3pnvyzxZvWNJ61em+yH5j2EMo7Z/3M92P6rO4CNGxSwNx0mJcfGBqLLf2+BEVdTPkPD2l8rztIYJslBroYQbjDihvMM77DNFexwhmDvU7n5Yd5O6hm1HPQcDPk0aTtti2BrRJM6hQHk5vP2QwdeY2ox383yJToNYBL8ODz5CXvjsR62mvDJ9mG/tNVP9bDwhU+RSnvMsr2fwvI1GhaKJHBsiKVsfIahE120iggHzbE3SYC9nQxbTiY5RqDhWvh8+4ANw9oy/V76ZgpwttFatpXScrbbMjTuDiNmHbvIYbhdF1gnsx/v6p5BTnrw/dRV9DQvtmuEM65H8oKmm6MY+1Y5ckINKUaVLdXAfBVH160B4O3AvnUjfhfPl83s3tvmHIdr0TazCPaosKUWfbIGACnj2F+LrlkGG6zk8yoGrwSEa1gqUMn3l0ZbQEBI8kANx+98hs6qbIznOR+zcRzsdBLSACdCNNk4ACwZkEndhsa7AzkCZ4Iaw2ThitnI4A3ykkgAqRAQS4ElSqLIwOteCAEReMf7TrdoJdKYxZyaz6YYCnDCPadgFZuAH3+EEwsOXjmaoRlpM5xHsXxdABvDQ5EVIpEZ8rGMaudaHvMTrXzP5T4LRivGW8UwzKl0hG1LchDTzYYMaY1PNhbRWCTFKC4imbyum/15nQO62j6hAZtAV70N6Vw0BLqVWODKwRFtrCjCMpeLha4B4C0/xrp3Li4qRs/lNa/uh/TtDBh1YeP3Wh62x+StvdImFgvThdW6I8Nu4HWDrvvezVrVUKa6yO5rgCrfQyk1N+vV/Y8fvw+4Al2ti3cDeA8BrYDUDbbu952PifnqJgDmJqvZLW2mwNN7g0ix3n/zVrdlB++1jrhtABBrNoKY2Aa6YsQd+HivALRXotF3ozc7oKtARbukBx2rOMrnok8V8QurAvwSWdkeQ4QwFhtZKOL8eXTfCO85WMSm2O7X+jMs4+q1fwkNZFhTaDxzmslgCCE8iU4tHYTnly4G/nBJJGESdqLl8sTJQBcu5FiRghc4hvhxKlfcGI5f6u3N5w+QgvCeyh9HenEmV+FU5AfdZ/PxQlqMio7g6+TYV3FK9ZdMfRmgdDCUUceuNi03Y/up48h5jU6H7gj0PvTB9ygteTdxBQMtVt4f7kkd3zO0UGHtOtGHzoRR9nmO/J39rfbgi6SXhrJ5YDa6KxsGYidhXRqG3jicIcxA4qKw24RJSBEUrlCK/WHiLPtr1lz7JGMOAEwGP4m9cJET8XwOgwUTlkicgZTQz3K9HoEBj7R3KUdpPzcMQBplzTgadF956CU6BEbhEZ2ANDHK8vxeAoiHIIP0JDHXH530YSKoKuNexBBJO7xY2Ji1gn1124kn+7DlYT0l41vZbHEABrydhBwgXYaOXaVtDwLei3YrVduN6WUAjNVf/GnpPqeL4uN8ahrvr53/S8kB+5jtwe9Rg/lBwR5Am65jyuU/Y7Hnp7SNaRnoPQI6f8r0Qp9ebUdnPOYA7jq0XI9XBLw/t/3DH7DLK57n/9+XAdcIfofsHQvF0rV3gNO90OZPRJceA60IehsXyvtsE/6A//+fczbZn7K96CrwdsD3T3QY/ClzD70bHrBP2OlZBqkX5pJGwx54FrdCgHyxw1gbw8Xz4hyAk99N5kZHw78K8BaSMMvFK9uMHlvPYKyNGL2Wvr6buc9uJQO24d7IcD7EmPfZ9cs7iaXz/OeFn6+QEeDQCHHRgKuEo7AGRboJRCrE3GC9msZXI1PU0IciGaKOsn/plvLkFnOyS4dkJMBQ1U2QBPvVcT5u8ySnaEYJMLFO3ZQMuwwxCVk9zOK4j5dkBzCXwCxTkNzSIR7pSH95HM9TeK3EbZnCbSbBCCxhvPZOE4o4wy2IMEQk/SqF/D8vrRvjgGwsq70iPcSutWRgNH5fAgr7aCfkaF9EyKGIC0UmSy3z0JEFtJIZxL7Vtashm+O/5TWqoVsxBKqA16kKcvIhTolcVEKWD2YYSDHXEWQdwFpF51W8fsth77K8ZfO9xXa1gThnj/zzXED4uCQHlaw7Azd+X/q8amxLubjlXzhIMc415AQX8Ao85VpwM16BpJvxCnidwRgfc99LVrjmAK/YsGsXm0BXA7fr3VcBY/y+0oX1WEkY/DvO+8gOjsbr6LkwXoGvG3j19l1Y7l0N0gBf3QTG7pvDkPncrTdv2x/fe88qks7blThvZ9tDHb0FXTR8af17+yVkBaQGsdwGZAc1lskD3BW1Ad8vbID3r8f7IUmstWCusheJCIdumEpXL2kY5IYY3zmwWRrI9rC+48RaXBBzHP33Ek+cQ/NeJu2GTw8tSqvej2BRO8oeN7WfxfHky2RIUHLWwwLXUrxOeYfCF7pF8ASV5pvNHzyJY1YmbydzH76RCTBXZW21SNLgAdZbwQS5nCd8NRpbHce9qlMLnVSbah/Vt9uK7acJja8Nd4dixF0wId3uxtHnqxd7MukfALf+kLTa/o6c8AEywtus43k7Cs0wlMFXxDhAdQbsdRpMdiwFK2OREbDL+T0GcL8Em52O/DDD7sFc24/3tZZDL9u9S+Pob6A74GQ/AHUkQD4YOWMU0VSM/rDmAh6buekhi1z6ANs0fkkXAV7LNY/w9aTs9r3MNBz5wZ8Kw+29LYre1nK00fxtL+GWoI/2zAim9C9xvGb9DN/7Xswsfo7lVn1gkBX74S3eR9NZ/Ar7unqXfVMF6Jaxep7O20+xdf2t4gQSBOuAYLNfVB9ngeR+mtC2s5LHDwD3o7dYrVhe7Kw7SuGPHnOQSkdsdtVoxjDd71oDuCdqXCVg3kmPhZ/tGf8LW07aL2zlMyxTfMJOz/61hSx6xs7NJNG3fSCLHxVqwFYXNonwwEArZV9e87kpyD2e9nHmZvsoa5MDuh9nUyhT6ANokjbLIkTCwtOP83bQw7GTvxldGFw8dWv0p8oxFndDJKb7i6yRgjWXcas5Ng7tFTcLRTp/zIIl5+5w+pereC5k76JCMsWPj2+n4IgBM8/nK2Fe7Pnbycbp3XYzaT/Ew4/nPG1+wes4QqtbVo4ESpR4HpbByuRLlZap6kOxOumxKnHR15VQ/JQJO86BlVYAZFUaKAm8eO4qICDpIA+NNpfHimWK8eqWDTBnwHbD0H7DPUab/+IBDM1GOGw4HB04gzmLpAB9bSrfQ8kxAV48bDiTxybRpxJC54KGZUfmDbQTC4fa8TkD0G7HOps/moJXImlMglnPQEKgDOo4jYLYxuIgToGEJVRYrlhuHifLEv7PAtwifjbFeCV9lJJALeVnLuTnUNeCC5Bh/8xh5NnNQSbU547N6mkJm8dzUYP97p/lpNi0RFMbiUv5HUrL1ZCugOGhJIbcPfh5Yb5xm0bzeHy9SAwl/J4rJCOepNnwCLscI44Ckt04GFwA66p37HAcDQJfN7t1g69bp/3px+XPlZQgsHWkBoD3fxgvgCx5AdDV7UfJQcDrlhh077De+wM2vS1b2V1JD7dv2B1HgoD1Cnz1Oefr5O2V5ewt6+YfLgv0QmaQjKBi402O/lmPP1Fbh0u5crdfosNBKTZNdLHFNNLx2RYqacLTSbY1h23ClQATIPIXj2UlBpdDBFdc+X0vsy4oHO1XtZJxWNAkKURjFxHzjUU/Oo2ssGPmS3ZgHtNVitUPzxtAGk7MdoWTigsFxEuppJPTIQ6tSVuLY2AHNSRk5HRI4UmrMp98jjL5EuIZDBYxKc3lCV+ElUzVjlWAr9Ju5ei+5TCQFqLSVy4RtOBYWQeDbyK51sbCw45QWDE2s6tEQD/K4Hh7mQYqmG/z8RfRXgfQFMUW2AtD7B5Wr6sBg52hWe3hXlYPW60GVMv2kLba+Yqlre9pMUsfpqFqPtalscSEB+PV7eP4desO9kJ+GGifZS5ECybOvOdla0fTvXGR7bTB/dB2h5CEG0JdYC9H2+0MkI90pN3B+H/94mQsUhRhh3MU3/2Sxa+iPHvd7/m3ByOPjMUV0Msilv2MuOogJvej2Sb7OzTVn/Gxx0hqDbaG0/iGjxBZPj+FTD92uVpW3bNq/j1Y4J9yXCzyfdjkp2xb+IIV63/l/tPCnc5KnjvxDLFSaMpCaviyGqtaDQXusFwB71f1Z9hlF2L/ULUjzoW/0Lj2Wfle+2/qL+8mchHHPXKdVepap/4Byyelvd4OR0aIY0CG3l17YiAOgQnIAMgECavss3zKYLj/cx7gm72BpZBr8e0usw9ziFZnSnrw5MYwLXY9z1X0eOSi1mC8uOxOezuRNjJ/AJ1ob/7OgWxmoNf54CiO+UhDaQQf0nkcLpe3Unc5/cudkAxts76b5AObpScWltrE/KIzYisOjAN2I2GPdSExXOdkqEKatO34zzlpZXL01YYE9clqUKQGrhJuxYCNwLecU1cpz0Vtzs2hUU+F3q1BHujAnMLEJHk+twVSRAWwCNDSIRaJMNV4b9gqvnYVxQgYg1YMhemOYPg2lpguDBa3QgwsORmfq95Ppbwmgccp/ZXO8T7SE/8vp8b4LTOwgk2zUM+JFgQAH57dn5DDAOK/SFPJG/DsbwLQxzmShTRlp+QGshTD6y0OFqwBn6SMGlwS1aTQ1KMr/24VrF0/Yx4LbHMAelnEnM5dLhySBOpwGbXwc9WrlAfL59l5fcx/watOv4L8xdJ6SwFvx4kBi9UATRejcmSbdGx1hUgO9ZwOlEwVANcwqCzS75HUW85hD0s4uNEaa4oBTIUcxHKRHABbAa6b8bpZrhiu3hbICnTdNwGy8zGBK2+7GC49DWLCpNmc993Ay+e7r15z3A5Xr139n64Gt9wgxqtCHIfZSmJATrir9x2wdXl83V/rvlefw5tv4e0tycJitpgQAmK/3xiGCmhUAJbis41BxByRGGQtux67xW5c9nGsZh3owXUYyuuxbl3F71tyciFBhplICsR9uYqqLvICf3TtaQsm+RLGlVQuh0teLMXkSRLMUefIwsF2jm0W/sQZw/AMhnm/ZpewpO2a/QoseLBd2MCxCvlCdjQl5hJhCBq0xfB4SRHpPOE1YMvjiljA/z+NJ7eKduTYSGJAksOxJZe+hQwm1NqiXIVmncHRUnWPNUyca84wVT3PVRp9r5PO3qZgbDGBsOXjTLopyr4buxjtlGo/cv/V1ATWHuyN6+APlrnxISsiHFG47TFAkWHNhbFM0NlYe4Z1RHv6MZEfhx1qnDVjZXoX8H4zigLuoPFWDEst2trLSnyftTuUsfyzhOMz8sDtizzen+0FdD58mDQL+WGufZD0Bib/UezOet5a/SnKoZj7TtRs4rFM2NlMe/XCBP4dKv3WP4pW+iT9AAM4snPMjpiBC2IELHIyXzMGVtXL4tc/zTBoMm1cy7Bbsan1NFra0QnY2ijVBtjeTV8Lu90IyHk6YPxJiR8dwt4AKP7gTI7aeF7fQzp4P9uXjgrWJxEn/qLqFCGO444O/E3jOWxr6tE9Z/957YJ9yPaIz8rQmNtO2f/uDqRfwAMrlic2OBg2VZjfwbi/q6UQqNCT1TweRKM9HEb7Kf/mx1wA3s/YQFhkNTruaiSFdbDe1aQFYb0l3shBtLule7GFwouTCWt9kryd7o1WBmtitO8Brl2hAOG+URa54knL29rf0rb0RXfsTbCG0hv04bcyd8JofewOYPtBzl46mQljQC40Ya8AWNpDvQHebQD0QeSGrWwiWcdz35fnD0ddGG4epywdmXUc1lFYGqYYnJY0Kh4rBlwNQytHxyy+f7RWuKEOkKlWtBebVSGkQbHZYh6fDHCqtjFmPfoop8A0AC1mI35uQDUG8I3k7YsCXz4X5oE3F8IShjwQDvCms/klHNdCAtaxy1746xlgx3pPdwpwEljXdYkWsmhee2cWDbH901lo+UZfOhte4sTH3CbUC7BkRoK74vImKld3wFJxIaXTyZKHZCDtthybpwZoYrditWL1Al51LpQBzCo5lze3iNBDGUBbitwgyUWsWDWRJbx9GcYbDUvX49VKVoOtNIMhXBY+ZbHeWuQX6eZ1/G4KxHoB3QIRJ3zO5fzO8gH3bLpeis5stowLJ+3W9esssSQWjHe3Hf31ClqvANYB3PuAKcbq9OqKsTIoc96H4f74dtdVB1DdbFaywjU+ppu6ejuvuBjvFQHzfdAWYP/Y1eACWmm4/2MpE+N1g6uWXzpslz1sbnbssOLbMGLA+Taygyxn2YmhWL/k7+WXhyFchTk1aKQKUqiUppXhm0BXcsPtxK08idFB0YTr0cfUatYZudkaOIqVocGkcPTZMPxB2C2rQ/DzRuIHPLV0BE6FeVjOuBpzRb7kjRaMmB/m85ptn8V2060I/QdXWxDivt/kF5AZ2DTB29F+HKn2LuB7MbQD0ON5ckT7zkTSGIGsQDcD8sOFNcNg5jyZAeAwhm9JOwD3zaPp82XwANAKiHM4tuRhDUraOo6jk9I8PKmQIopJBOXunWLVHDubkR4UqqgRMJHTbyFTX3/iNbpQ2a9WtMWKd75sF17rYRFzf0XnwlOw0AnIERzh0XxvR85g4yvbB06NIujgSR2h2qvGWJYPUsX5cURYZ+BWmGAZRGFLvfpa0uIHrXpHb3s7bJx9kU07WsBw9FxW1B8fgNVpGDao0bC13gQABjHpfxbp4SHAm16BqCn2XTmAnbUAvyr//smBrBgfhNzQE8Cez0UAljPvSTs54dckwB5jP9xjxHD/zaJXPgcIwYzPsrsrbDHaKj/byYmwMDExOgWwXBXtI123ZyDSwkZW7exDhqD7Fa31Dr7mjwhovJ/jy2oeZIaSI0gRR+kWZh1P9g6nIvNbtkh8QWPbv9ho/Fnlfvbb7eUCjt3o+GhOFxQBle6APaMV00D2dc1B+6aWtT5FXvanvI0AP01y9NT+MX0d/zabPHK97ONcZAYxXQZi2iT815ItyCOsCsqEAcPK72AFvEbXxhVOL3W0fV2FTf+9YZ99UuCSKPJ3DrWwJY/T8DWO9T79kRTG0rEMw76MayV3L5LaRqQ0Tm1ow9V4b5XAag1ez8AHl8K5tTDcPTDDI0hrOwAAhWwoY4Lx5sByFVgo51SlYu9ctFhnoy7PMemQJQCJpAYNjirQMjWRl9dV3lYBtGoSZaMqxxEgH6tALB0mmM4ALQ19Nh+9VEGFLIhG1i6O/rR/RWC1DF07CnvXFAeEQ5HgBLxiuxl8nd4OxGubwGsqEpIjsA1YMpwBG30jm6c774ei9x6ZjW2M28FpPXmNz0YSOgxLFluW1oyMB6CX0KtdfUK9uiTgGGhncIEowZ+rwh15cfUzlAOmFYBsFRUClbxdB5A20MtQy6nX1bOLpotzIZWTqUpwKnTR4ferGLF+D9LB5fHV70myg3y76tuVK6SE361ScQLe1O3gx0EqJ0nBVpxZhxNrq7VW5OPHxWnQSolNO+kyANNZyw7AOkwWwO3ibW2cEFPtaIfFAqb/p2wgwHWkBn2tHnP/5pTnANTO1mE+pu/pBl7d/1gL6QAvQCtwFfhqgHYX/fb23Vv3b+pyuIXWS2cvsoTA17m9hRsCqeHmbb3/JtWR71u8/y4LAciyAaNkYopKganPQZpuDQmcWm5ZNCaVMalVl4OAuIuhm/oc2kI80YaJHLOFtPjEAqdZTAEJyQTFZ9Y4seFUnAfq6I1mknp59yILgd16T+ltJ1aMM3/P6ea/DgvMumlsKmYYgNB/YskI2z37ZeQErSGaDhiPsRD8hbKZxfEkDVnHE9BzNECLLozTQcmfFLySSTvwQaLd5bCTKY8XQj7HGP2f8o/wQsGbWcyLRuXmxZjgy/gZiwHhenTgCjyZNcSIm9gu23COJYKAbsWRGRxdYZtoh38DJK74w6Q3Pm2Ve15CKpgII55pHyTTARE3lTTUNHymk7ESjWdFDcM6vKV158nO7xgIKM+mFJsnrs8gS5z/B0vhFj7tAYub+0u7cmo4QzdilrtfBHgHUiM4AjDvi/d3OD0CwyzB41kLmvOQ5cKWK4+QiiPx9kH6fJrMlsCCpzLYG8vyw1lM9HFBhMzCBfGarX/hF7buuV/YziEPsuiwl12Y9wKSQy+8sQOpVBxJZSLH9Xi6OM5OBXQn43mex54uvKhnplnixl6Y1Qfj/91r/8D98GUl6TiGdG9xTH8/D9236ADgpRVHexzw/bhwl32M++E9mOp39azzQWb4EuD+IAtGW7TZ6Zj4tFRH97V2J2WN/blEUWciyaW7Kf7Zjk1tp31cutf+QifxV4D3X9Ce30Hq+Sh3DYAL0y32go2vgzkv5nfKoI2LQQcNYar3rDvNC5bhaTddxV9UbaWPmcpGLiTVxyZYqtersH6qIY/PAATnkOCaCcD7YokEcJHVOpDKOiPXw+z4PKytGgApAWQrONbeTNhNdJ6kY+BmwJbKxcitLiISglaJLpm9G1bGsKiIY7Ojb8Js3RtyCxjwFjO9L4PJqSoxlt4BbWNQnFe+1BqAqIjnq97WUT2dI3ohjK70CPWoEJNIrJcBSwbBfPG481gBa7zPdIfpXobZxhCKiNk4kX+DgdURovg4GAJgtJHrJjIw4/SIVewcw7Rw3hfrvbiKCkgSpf68nk4h6Z1TBwIx6W4G55LeQlYORA4hdbYdxkttZC5ynjyzSbDhNA35JOfxWq7ldZwJMxfg1mIVa+RjAl7p1boVYpGrQPJz9qsBvPm83mX/KudrQ1YPd5wP5YC4LjYKQ9TwNVVcoDRcy4X9OsEQGK86J4p4rWbzO8o/TDx4F3ryeTo54i440mh7K7osLLf7PkAKNB2gBJDVPKZhmEBVwNvJ29flyb0PrI4efF9+0Nc5Jel6vJgxQzrZzfQY5/vpbYE831P3ujnDNZdei6xwH3TdIHwbqeE2LgbnHlaruLDcDbqXu0GyxA0AWo/XEE6yhN7u6myxoENeWLgYCPDkyeUKLgYsliuA6oTZVjCkUhGNgLeZoZuY7xX8jGUUl1fiBa4EwNR0pjBG/QVPOoA3smeNBArHkhjHrYANjStq6gGueqHbzG/ai3Zw/lALxHYWv2uphZKoiQeUI7xpzOcJdAkTd9IepAbANxHGrM3FxafXAsRCNoWqAAAgAElEQVRoYTwJ1OmrSHEGR6BsWIS2GGfzBK8NWgfzRnaQ7saxrxiWkQ3jzQWMEyjmSGXgkb5zMloYx3E+rnXUpTDh4sPsnoIZacLdSnFOCe6IJibeNSepD2SN0F+0beIyU3CYbf6Op2Gn/ekAmIMmCfDGTwXAKF45NZqNFFqk6cnvDhuQ3wB0xtEY9mfz9XNs+6BHbVXP39ni535pCx7/Nzs4/lew6f725/RVlqvliSseQ598xRI9e3JMfskycDDkbu9vuTv6oA2+RALqZYIhY0nlvcEQagkDM0rSw2C/x/vBYikbWt/HNvT+pXn3/Y3tHPoww6wn6Qcea5fXvmyBc5+wbN+hDOdG2oepW+yHKsIXFYed8ux38Mp+mLEJFgnrYJNB47mpaL9e9l3NAfsSC9q7sFWtNno/eyd2MZYqpvoAZBz3U9ldx2Pv8nv5mlrHb6oJG+R5OQ6KvzfuA4R3Uvq+1d7L9QJ0d8CI8RNXsQ236girk44AwicJWZxGK8aaVnfcCXn8GTD+lIHaNzUAc44GaqyB5/f5bsZmh+22U3zfSAG+a/M0gIwjpTtyLj0WHpazfTD1gS+TjoMlru5r+8f/FpAjbLNzkjNY7YxCL6QrVz3UtVgni2CraVicyinirjpFRSrg8Fb6EU55Plyc1yBbsXUX+5a0Xz3P82C9+cgNmsyr3lAprWKee7qXDprHc1EDpyKO1skQBOmvivJqF1k2abQsJvllALXqEnOwlZUARNq8m83qrFS/WXZg6nMA5KsWhcQQAxNVK5gAV8Xklzn5XQaEywkR5AGSsbDaXOLAF0mRRvB6iWRhwYWVY+zk/IEO8Iaj2Z5bPMzOLRzmgG8IIHx+0QC+f2/YJ9IVwRAx+DQGdVkM8yQVCHgT0JqlN0cyNM+D/VYwv6nlwlTKz5WL/15adQ2/p0KkA+1Gq0Lqk2uj2JES+D1Ku+Z1KEucLGga/CUz+MuSd5/XmuPnBRcUA9ZWY4Gx9rrFe1HMs3E0TH4W1QA4T07QinhsnaUe4bVUW2nNza66x/aWFofZyurVKbsXt7YWis8bmx37l9uRIMmgW7rtfeB1QFogK933Jx9zg7UAu51+XzeQu4HXrRM7djK3k0Es131zZARA1C01uMFZ7zs6MCDrspe5vsZlORNIS4rAana9y2LO7rFsrtahHiM5LszA/8pqEQZtdxPxMZJkuwIAt17ydFbypOyebCqnuQLQaiJcx9cpeNGCZlYdgCiPRlOG4K5hWAlXzHJ/T7SadTSUMdE9utr2z+uPDY2k22a8hr44FwDWS4Bu4u6FTvxYJevBaMVqQ0s/uJjBGgMEBndh6L9RPAkTsNvE88fN4UobumE07gee6Fyhi3mSZDFdjUW/iiYZFIVJPR92onVCeZSK5GADytwNe4cJ5zJtlRm8gBdgAf0OhYeQCdC4rzGAuMIQsY5IaQ5HVfWmdoUtA1SwaBX4ok1ibcpg6JNG8IIKwo8YmN29TJQUVtwSxMJE7FR1/sSm1zyHP5Xh276RDLcm2GuP/Mwm/q6Hvfbkz+j3/aUt7/kzOzLxAWoCxzB88rD9Y3rYOjyvR6f8HPM/seJLFGzTNdt0bjysdjqMbjR6LaDIv/dJNhaowLGWuh5fr9+zaMx0TUwFdPs9YL5DHrVtMN7AGb+3dK+XkT+mW9Abj9uOIT3ote0DAA/GErfV/rOZBrIyrGSw2s80GCsmuQcr/ZBwQlfYPGdr86eFW3BDaLcc69eRF94iAXgrYb3dSeTkg1/3zQS01zRZ1rYjM+xDn11r39SRlKvbwwZhPybp2M/yvdiucQhd+JAjWfylDGcEXuHvmok4t7KLrUa6Mcsva08gZexzFl3+0Ih1DfZ7V37eVG+AXiuWYL/x1JYSiGnBkXKH5Fon/uv20Ln8HzZaOFspIpBWVKyz8VV2jU19HJCkVN9nNKRBfxNA8PBUpDH0S3REHYUdTZKeWZVxV51dh8vhJIEhumxPrmaqvgrwG4/Gy/OY4VsJhESarjRK+UxV+CItsxCvbT5va6ikqb56aeU20HRf4YNUPOcZuBtymEMoKpzqN4nnFT52LJHJPtO4h+HBfKXvhnlQGkO1agKA6Gi7sOA47+nOlohL+OUFuvG8NjwHPEKv7nj03vGOi0FsNxInQyC+XN2H8v4FwPbMgiGwTtgzLDgCbTh8LXH/pcO4ePEa5QKQzIVFFwz9vwW86XiGNdyTdixfcSG92k7ggdBVNfqtwFZAmy/LGyEODciaz5NUg2Dlwp6dknNkG7FfOR2ykBh0kalBipSTIYvfgzZStAZ6WiIXlxJevwkAr04IifxfJKeoaD3nCKB9eqPVpEcz+OqyVvoYnP1qsF5JChqOia0KgNuRH1qbW5y39b7AVB/TwKwTyUFM1gFYAFfR4G4kCOd78HgBt1vjdcCZ7yuZwRnOMVRTb68jNbg7GtwA67DYWzd/TLK5P+6+1+ddoAwAO/ICVjNkB1eHg5wQehuHBPeSHQqSgizEhyOHjxbd0bbEgE1+R2m+CltoF5oGaoUEFcR4HdAFlCvRhVWk3ngRvRdLVzFHiUKubIUAYaX/OkIXvH2cqSVrO5IpTo9Hx0rjSRTmNc2aI3cRtJhhF7Gl5R6HafD5KMDYfxVpnq2vWwCTXbklVNBTfHYDAAyT4MofxhNVK4SCPUagJ/Nk5gh2iWFBAow4iydMEP7HMM9R+BddVZLJxDSTt5KygfVmwV4St1IDSd+nJIhaAiRZTKFzGcxV8/8X29dW5hxSTdK+S0/M4ednoytH9Q9ztwMQJMHK8bMWwMpSYV7J2OwiGO4cGo1UMYkXHzFQDzYTr3mRWCz+260DKPiebK8BvBv7PmTe/R+yDX0eBSh/Qf1hH4B8HRWQ3s5xP3z57yllmeJ4i7sjZvM3mI5Vinjz6WEcy3ry5O+LvjYciaIPGu+LFrH0t5a07knkhBft5MzHbHO/Xzo3/xmPWPiSR+gewGcMOJ2aAhMe1MP8BjyABj0SD+0q+7r8AMyWDcc4HGTj+gZ996vyXfYtW4/fz/CkeHsaxUHse4P5fkoRz18F1Kyvfx8Gejt2OUEUtuhmeyMLsI69fKfTV/y3sq32z9b9WNS2YUHbSPjCj8Wg25AntgHCvniA92NjO8jnTxHo8If97sc1cYDve9g+xQ/8UfZmhnC7SY6tAtiRRlJ8OImwSRof9q0EH8fS9layD/ruIgZFeHhDYZu7GUIBvAmb+7Pc8WHbM+4Ru7DkFYZYSkONtqYgQjQ4ISqQ0OTLVQRXSxxL0C+rGAbVQgwa2PLQFbPL2pAXmsK2Wkf0XovXuisArkXkgpNdkYZA1C/mKYEG+CowkIkmqqIYV/gAXRewLQB0MwFfeXUzBVIATrIfnSCctqSv6ogv5il9NwVGmwH4RuO1DV/HCQXQi8ZueWH1SCe6K+A9Nb+/syEiCiKimsfpj7ACflpvZIZJzscFtrqpR/cSIHtuyTAHfAXAAl0Bc6xYM1LCyTkaOo6BzfKaBEjFxvMA3mx+jtzdbJcQ8PK1qWLD/CxKokmjruMEmQdrzyRZphIbxX3VsVDBjEUALNdHvlJ6vJ7kxdXXFHKC1jCyAYdEPRe6UnTcXC5AafiQk2DW+p0pSBKKfKggR/BKmD6n4IKTnpbsv9s6iPJqxY+GXdoYIRtYRwfMVCEIJAH5eAWUcjYIiAWernU+SAVuXy5SgYBU+q8YrKPx6uuQGBx9WB+774DQ+64bkoZcDYC0PvejxusGVPfgzA3I7vf/bwz4px/T1wmcdXPkiNtaJ3TX3nn/XWurLbGU09tZx6OBAjHN1B3YyjyRICi1wA3QGgmzBXS76XvQ0kx5fhW00PLMZuLFkhq01icBRqq6xxyOIzVB651ym3RiiUm76XngySYLWrR8hxs5FlHAfGThQFjrAoCUxibAV8U7ckhkHlppJzg2Je9d7LSibZvY03zGPWOnl/ExnsCKI4esH02BOpYfjkFi2Ml4GrOYuOZw1JPjIQu/oG5FHBnzxVr0Pi+eNJ78l3XlJgraCGvPwuGRh/arBJy2Mlfj8EjZOp4jENsFkFhuJ3jDlOh5Ja56L3E50d0F+EqXoQUTkEhlUs90XjvSKo8xqV77PEUvrxB6GGb524dgOZtixyY/a1sHP2jRq0fZQZqhfIc+iOGcdT94id9LW0dvxEZL3fyCxax5mtasURS8sEEDd0NnKP2yKcRhL06G+U7g314AWK5E813u3Lrpn83Y+gf6S3vaWdit14Bf2qVFvThy9+T4/QyWNKKxvq9iQ3vZ9ozqYbtG/9xCFz6NbW4McglsnuHW3wD+TxlufYxn9pO8zfRXbIFJrnEcBmLF3yA9fAjIvoWc8tdS9N1cHxjuemdw9jlDtI+yGZgxFNP/619XkClq0GjzluOSwAeMf/g9NNoPcDB83XAY4GXIVrzP3iMM8cesbTBahmMFuwFuNjWnbSE04UMgQ5ujN+EsYCcemm4nwHuPTbsfF+xjmaP8odjF8Ou2BDKU2TuSkvQnLdqjl23o92+2Z8yjFrTkVYBjGAAxGg0SN8jxWU7r3h8zj3FxVbUhK67QK5subMRCicWL968l7ufUts1aInZx3OWExjziDF7zdjpMCnnO5PP8cFaNMxRSmY1ANltpS47aAttCjuTauKuorQOsDNCUPJOkUcjgKJvHqxwnihlFHACnQpt4QC6C4ZjiviocF+sLWkWkd/kQB3jFauVkUFtYKG6g9F0MnbmPYBAdv1l2NEJMgLO6d+OwcF5gc4Q/K32CIS4pnCr1M1zg7QBiwqGr+N5ovhdXDWM+s8n5PUhzLuH/K8khm9eT/u/5SHxiu7GAogaJGoS549EqJW8kUFJHe2E93Q3Sa3UTEy6k+Ebe5VzYfANBE5XeVMCstSW4BsKmcIm6gwX2l7GzqbFMW4vlUc45yBLcHUSE9622+KNcWJtrXRslYLsCVkebbWsCRFnfDpBqo7BjCwOYBboO8N5/WxsnOrvQhAWqMFdpwAJlN5jqa90g6y7Icb/v6Lp8XgCtm8N4BZQu6cDFZN3MVl0MAlY3mOpr3J9zA67uHWnilnRefb3LbuaAuFwQPMYlRwDGt26wrJIGMI4FpYBVGoOIajLoV7HXdGAja0FWaArT8G0ZLNcFvFqYWYI2nIvemqNjDMmaIqQLeW3LKdJQr2/GAeLG2MsS8fdGw2oTsMX4A0JhRI4jmM6eWzUS58IYB3STGG7kHFluB+f0ty2TepnvpBcoVMcKg/arr981s7cF8NhkjiYqWc+FvZSeXUNUkmglqbrMffgA+cMXc+XNQc+SxzePI2am/JhMpqUFJ2qyjH0mBo1JNZlV+HtL8GJmkabRhFWLQCtolQpZ3d9pQKtmOWjBPso+drPRNXYFlieO2qnLsDixrTZznX1W4MUKHxZtXob17xtuOVthqX4jXODrN5agwyxSXL+yAxMes/PILQcZMi5+toedfv1p7E2L6JFgMSLM+W7MYvyeDFL2ExcOHM/QbySDu0UA/gLisqvRVLFulW7hOE4zV+Qcin+0wHMkfsyHKZdmM/KEh2zXqAcsdlUvZ5VO5d6BdjeEI++mZy0OMD40+UHbO4o02dgebGbACndwsLWen4QsMRkvLPvIoufZH1NW2t+QCT7GevbnvE30WyyF5W8lmowtTMM0bGKfyftLEk6Vm/WnJiGr4F0+TOoOd8YnWUvQxtmuizPhL8U0w+Vudkrcv2TA9jl676fFe9n9t5ZB7UpsXGxqRkZwtuReIlEYo6gwPcTYxhoDOcbuY4BIiOftrN08hi2zbFEppNBcm0WuIgNpv14wVZP7JvzONsDo901gMLmkL2AriyDS0oGRsC26NCLom6ZFrCkQBivg5VRXrfrBQJ7Pl3ys7qI3qcxNdi3lGGVOdMYeW0v6axjAqUIlpAlW9Yi1FSBb6YheANDmIBOUw5rlCCjA7ljBKU8yg47vYozSeWUvq8TWWM4FPYlGskTkhEzYZSr6rmQFyWM6YjvAy1At2INNEJz0LhH31bLJqA0sHaAj98LK8axhn22hvL2094MArFJpOH82zbDojXQ2ALKB7Ee8BGFJQJ6L5XQYJqfQitEUmr+CdQ3ZAmKjAEUZoNfgv9bRXgW+RQzFMnFZqJw8Fy9+AiGmVKSQZBKmhTBZta610l5YA/MvY3DdQC+vBopyK7Tw+2xlxY+YbyUMuFRMlxBGDZ+rQGdXpWULPcWd1GZ2MpDPIvJcDwuWU6IKaaKU31neUW2j2WLRh32triibXgaYLJquZAO3V9eRGJAP9L56eKX9OnqvgFds1ZEVXI4EpdQEvAJWh9EKeO+DsFvL1fdxPgcwC8wFvmLX8gj/VHr4cctw943rDtBqE8Vdll0KeB3XAkxWAOsG3v8b+F6/cZvVFq1IDwJx17DNeQyPu32b70u15JtvvWnV6aGkzzhewHpLie11UJjTHedrndFe6GRMO0mxCXg7YjYjJ8jbK5mBchy0sEqezKWnmYLyB6ngqhjNSp98pIdUtK14nsSZDBVK0XzDmdQG8URLocA5CY0pij/0eXLlkTABsV/tdvOb8rx5j+/ppOMu71gA+2XLLJPYsoCNTr/DycUDAXKtFyIxx308T+ZipIhUADWHoUcWUcRMbqXougpa5ON4SEKnS0PcT4epqGg9hStwhhI2VAJW8wQrBXy1Uj6DY2UuT7rYzaPQCBmCAdpJdKiGLR9IMqu3czy/R9y4M2QO4MtmWKxQX5Vt53ivfli8joeoz1z5omVvodOXCXvlYXL428YAfI8Cvk/S1tXHPJEeDsKEq3nMFVwQ1yMXAWjbkB6Qd2C7JQfYL3YW1hs2E0vVWoZO6xww+64W0Cvf7jBSgfJ1Ni40EzOuPUU14EbAd8qjdm7Wo47MUbD1RXs7gj1zJ0ZhV6N1ymsow71f2jlcEwkbYMUbe1rKpueYVlNPeWwE//+xlNAQfEhbbe/w810Pn4uWR9HR4VHIK74wUy9noPY5kss1bGoqtsnY0gc3xhCkFcp/DvF/PjiAFUmTYdBcnJJhwgCv7GXar/YVUsbnFfs49nNcxTvdREF91clpSApULBLpbj7/OgGMJVjeeJEfx/up4nJCD5VM5dtYTlp7RmvEWbyIXl17ajaOkjcs4I2nbFO/nzOkeoaBDSuYcDU0M9hsx53SFcrU/Bj1nCfG8Xtk+zTNfFcjfbFFIoOhT9YHwf6CN9GOtx7DPpJZ5A5ri9mLVObhNHttHfU43uiZDPs45R2lLYznjvoJ1BOSzXBNiyWbgjbAatkyQZCgkuO5ehY6GdQ1nMdFgiWtRcNqXDVqFssnnpvN813gm39Aa6cWcfqCkFDlqJ1mkUgNAQzOzi8d6ui72giRCnuNxPsevn6yTX6wh60f+AReWRfgRm2gWhKLpiodU3htXGSZZeBy9TPAnLlwXNQ6H25JW9gcDNAXQoB0QVAJjZ7T8h+XIsnJr5vB6zMD0I7nJJrqw++eZsEYz2Fo3MTxGaCXAKLumwIkhQCsYsCSHRSNrud1X4O8UM2poA7ZQUXmYru1nCA7GGw2U0BUzZBOJeq5nBYKD7OMQAm6A8st4ZiXFaREW1NDLTosgAu4tgl4r7iCEgJGve0AJEDZBhvWTexXzNRhwgJNWck6AWNkBn3tNQEwfQ3dWvkDi3WY8n3Xgh4n8HWDuzog3AzaAXre/1Fq+CmLdb/tlhv0vpitQPenkoLevyc7GSCt9jK9/9OvEdtV4u0e9/fkiODz0cfp4fUdy5EEfQYw0n05TocafpntpNqaw/T5cQAuwQuAuJmhVCmfk6WrSEZzjhhNITrGrXQGbxVoP+WwULHMPAT1eMpwys4gtHM8E/jG8qRQ81kiGnAyT8oQJrt5pzxs6+TelOmwnoQn17FFQwFhCkZ4gql4/fjiQc5m42ietGmwjyQ8jpkHF1PCswjWzbGGKauYt9wasp+JgRdytdfH83iyJSkZx9dpvXzOQabWPEnkeChAkkhnO2oRbCB8/Sin/SkT2SJ+yziGD1pdwlYOz/7IC9udIVMDjPFm1HysVFvx4zIRPjDDVj/fw4LmvoDW2hs7DsM7FnHm7x5tyd5D7OSMpwHcZ2xtn9/YCoZqzYEcz84TukC71NH98zKO1dn0JJ8awVFvBFaqGYQ7llJAg66cttG5feZozXuJ6lL2gxbbFDAB9jEJOYIFpQuft90jfmYpHL/zfHvR9UCcOIrU1R5awHYPgpWMsWMzfgG7hNUf4uSwiW3JJOGqjmJrO8JwL+x1fMj0NgdyRD8+HrmEXXRTf25nX/st4Y7phDtgpAy4ao5OtoIddBfDmssY8qVju8v16skS0CetbFcffhf0WsQtYwOw2sbW8v/2QBtejC6MUwSbWf15wh8BlCjxs1dx8WnEincFO1gLTLfimI7po2GXtIYR884GgBsAXyUNW4OZnm8ZwpH2ddjTHPOf96wtoohn71g2FPMz15waz6lhKkxtHMdgfqajgwGGaTx+uWOJvIJ8UOPvwfCVUw6x1FKcDc3hfjAv7HUEKZojt3Oyo4gn/qBz5A9a0oe/0QrkloOA6iyivGw7ATi0c0z7yAS6GpCp6Kb2nCdSAwSA57iit7JdNtICmMtJSp7XEuxkKqBRRFhDOUV15eNNUZf1emQqgDcUHTZk9Wg0W95nqJyGHTMPJ4McDYFouImAbAwgnEjyLA7fbgrx/ASfGcxnZlB+M9zZJHwBeeISum8c+m/cesB83kBcFOiwR9F3+X9ErRvJ/0mDvumOw0DBEG0CLj+6zAl4ZPLakIc3g8ReESy/nNdEOSfaYkBY4FvBa0UpvRrAVppvITKCioIEvHWw3Vr8unVEqK8zdK/FGaXVTWLXBZxGYzm16v+ecXA18sJKSzy0zjJjz1l1VZFpeWV7OwOzdteGCYGiAFZbhNsYiOltgazu9TGBqwBUX+d2JDiSAaCpj7l13+sCW8kMMGN9XI8RI9a9++ud7wU7dg3xXMDtuBocdgpAClz1tsBT9wLen76vt93Aq7fdN5ek4AJm19vIFoDtzbs8HrbrMGeAV30PXdevWewRL8DGFX9UOcg1ukk/SNnF0Yp1y8R2K7iCid2W4HJoweVQTd9vOb/8BPy1VbDdSrSeJp54kiLacUao27eWI05dsAYaG9FdAUFYRwJ/5HRYQjLuBDWX5eAbzOUJkHtitV30nm57X3vV0XqD106Eia+DIWvN/FJkh+m2b84rdponmzYf67FKuMnOlsaLQnJCmersYO8ZMNxcwFY5dzHeYhI6ZZjAc7g6pwPKOYBzOrJKoh8JIgIZl7ewNJNprr6H39in7NjcPgw+xqGnUQSyaqAdn/EM1hq6GdAqtd2jnr1vqpu8CivL2T7J5j/aw/zn9rJUGFje7jHO8bmNLQyVh7EDbQfMpPl5DIGhDnWSYtc5sv8RC9Wf87fAZgkplG2BbYppUkeZvJQp/xo00D0A8iF0WWK/6VtIge1ySt7fSfEEtFWTyCrySxx1kRDi1zxJWm04EsMThD5exs3AYsKzIwhkyPPKgC16MW6NrRbr8QfAnUa0oMm8EPuh0/Xj/ziCF9BwZ6eZmG7+9oGw92fs5JRf2dGJv8Aj/CjDwxcslLU9Jyf+ygJmoysv/B1LKx+0sLkPWd7mvpawsqcFzPw12zv4XgfHUIgzjNjwfCoc5/FzsRUYieZWHEdQHBzVJ8eg5ZL+85/BRl15qucAnorG0uvAiqrU7Wi6h6ZyAWKBZORCHsdpK4Q0HzvRmv35eXeMhZXx+JOjAVvknV29LXzFQxbr+aRl+/VkRxvdv0eIYhN9b2EBZTlAoEYvxzMKGEluqECqkp2sM24HRVFsL8k6zsBtD/Yynmu+k2zvxN8TbqB3gxDCnSSCJrnHGTL7WkvoZp7raxnWET0OZBp/BkDn6J4FeYjfMpHhGuvbOTWmMdxV/6xKwUsgCbkMtCRJ5EE6Cng/FRkhev1Ex1IWzaA4BsCNB1ST+H8mIKHFb6YcB3BO4fWooZwaxoKXjeLrJjtMVq1iMTwunOBEFLpxIpqx5ALZxpq5GByf+jx/azRvpdJgqtFraHEDWDXwytw2BZkAqxzabim2z2Lu5bzIYFaTgrdXP78YrSxk1YCqFmum+bBQFnBtPKt1PotwbEzg52BwKZarIRufa4ZNt/J5dRSXUL+pSHIyextLOU2kszosdtsyR15ICDlnBXk5Vl5RBqC2ICM0wnaxijXDegFYSQvtALE+1wYou952fVwgLOAUc3V3NKhbVx/T5644AzkxX/lz5VpoBaw1pNP7eIBhx5It9LYqJ3XvgDHfQ4//0cf7U4D9KXN1A63uBaq619e6AVb3bgDW4wTe+pjur9+632TG25IybqIF3+Brrne1WWrwAcuVdsUVrwR9tAptpikItoOkUKSrGhHj8jMkgQhVpJO1Lj+HKR29txmQrkILqg1cZfL5ahAnu5l8tRXIEu2EL2oCScORHqoFiKsDYcwAdT5XT20hPrm4P8MzeXrn2b7X+znuhjDq7uSASMT/G78T1rxrERHkcRYPEEfxpDyPHS4Z2SGeaXIs/shzDCkKAF0BbxEeQQ38tF4oTtWShDCy8V0W8MLSmqEshgPphDEkL2QhMxTATEqwxsRjdg9YMcwOzO6JZ5L8vAYkdKeGwCh8hz3EkIHJf/lZKhE3c9zH6oVO+VEWKShkmFpOCDcx7F+hjKjiyDTsYXPtnXiiqmw90LaDu0g49y6joSZsBEQWk+gixUVi7M8kt/5SwNuZfL+QscRvkTMSGeKledmneRTcFB1E7yXgkEgBDP23HxPZVWViVzhDOGoS65AL0jf3pt2MEnIcEa2ntYeM0ARl6zfDZ7KQcSohid34WplkwxDLYLqtF9jMEEiSCldG7YkJuCcoZD89lSgunbHLn7LoZU9RYv6UnZn2Ozs1+dfmP+MhOz8drXHqby1rEy6OVY/b+RkPWIJCxnkAACAASURBVPr6l+mUeM5ilj/LssrH7PSUByyM+wzsdfnb+uGymE13wxS0ZDZGxHIkD5lpV9CWawDe0qOjOZJPZHjDEsWLSj+xhDKGixlacFcEJ6eguRTjTMVTyoUshGL5cJwKSBVdF3mhn5zKRWoossezTN9f4JjL/r2dg2G7kmyo4uSCV4eUpLVWxRyT0+QuoEEv6yDeUoD3dsp+Bmy7OJ1RB5m8x64n7EKG8IR9jiD99bz5jX7Epj3cww7P6IXN7SCsd6iz6PF6zHY0aD+WBrBIIMTL6pEsap3hHSCP00fH8RLmC5W0m2mLhCLDsmDVQwi0JkfWqjIIg3aQJfmwFohTnxrFYmG+OZzgknzw8uJdj+f9dAiKrGzFzDQClw5m2++rABl2NeQOgXiigBZ7ZsEBmDwuolISYGkAdxlgmgQjD3ijDxclLryAZxIXEfUnNJxbCfByQWAwpuWSpZwGs7GC6ZbDLRPwzdPpUb5nGLG7e0J1l/qZWiFfTbzmqyFfqnXMxEGk97UqqImTcCOnDNnJKrGVZcPsy88ybD9L78qRzRZ72McyIi5abkay5eVmWWlpsTU1NTgAq1XtbfdB1wFQZIY2RYbbpfu6GbBrT5o+7wZRR06Q7utov7DgDtdNwOtyRogFu3Rcl/Rw3/kgEIY96yZQdt///6QGgacbTB1wFcuFrb4pKQEWK7nAHSV2Pn8fjN3A7H68gNdZEY9m7P466b9amnkHeeLWjS6LO7fd8s56EjhYwRV3Jv5JQAawbOUYIY9vJ/7XfIIHcgjI16uOX2nDWRy58w7Ru0m5eiIOgUr+ONKHJUmUCrQB2wqegM2kg+oA7iL+WMUnAA6APZkrbhUGdi3QlNMhAMvJRQYEUT4A5KG1FuE7n6KdYRa0kWMXSZdImpaS9y+1y0x+wwhhRNIHfNFjLCXsyBkUjJTCbis4XlYyxe6K3wkIY+Dm38jmqp8DAMdu4UinqSzAmwEAp+5E42XAKI34zFIsPRzNlCiKZiKtJJEmzSfm9rOd4x/F2jMUNk+BdspO2JCPY33qCvdAt6T9DSvTWwkEDhKJINP/Wn8CzRH2lujJ5gUm9tcpbL8VRc0hQ6UP0VA/LlJvwjrAew2PWQC7XcAONtnW5rNHbJkDuO+mbIWlcgK5hM0qmsFToi8OAx+GcFjboliqeAZdnQBGRwBF7HHT7f14VqAnTCLVNZp9Za8xPFtl/9FBgKHuAEdYMR/iy0EzsHRtt3dYkXSNXWYqGS/FMeBPw1j4oscsAYYbzfaIoFm/N//pDwG4D9nxURTywH5zt/zBcn2fZ3VPT0tcCwivwGWx4WWcE8SSdw+zyGX0My9+3C6+8Rskif7Wfo6SFr6+7SwM9TQyyOX5BDfWwX5fA9SICOf5OmU78hB/gFvkLt28Ssl1YSFrPDOWisVXKA161VpOUqN5ZhLgOx0gp4P5Anu99hK55kKQA8hn+fJ1/Hzau1eLs6GAk04OswBN7zO4oOcfo8Dn8k5Ad69Ti5qKg6WW+tAuWHYj/bz5ujBzsQ5cOdRWvoJXesTvbdPQh2xt318CfAOc50t7GCU8CejdsbsB6s2kPJFQgjawv9CH5zvfK9ybozphHY7o2g6sI3sxp0ctrSzm6C6NtAYiUokrR9t21cebQGw4bNUwHACAKcCcgh0xG9DNxLPuNKJxcjs990ULWz3U0WclHagHt5CfKx2/fDnDqkK0ZK1XL4NNF/J9qpEYipD5ihh+KTFWwv9JRe3qTWg4reIahmycOMVs1SOcgWMozZvOE4aEFVwYsrG/xa8fC5ij38JkU7yIx+/gNYMcqRL4OsptKpAk6xlCl8gdxIxFEeIyrGt5h5ZZ6sFlaLnEivcst8S9HhZ12M+y4iMtPSnRsjPSrDgvz8pLiq2hoQ7dtgWWq+CEQNal8epeQNzWBosVk+Wm991vCygdxvoTp4MAtgO9WGU4ThcvINzlADFATQpOwKubdGJ9HzfgOiB+H4AdxiuwdLPY/1Ne0OfcwHtL7gWA1v31GsRdv3nDAVb3xxQ3dlrNeJw+ppsD5Hh+b90iWMG9ZIjubiLIb79pxZf9cRwASNtYkAfzu7R2iANQtdjMGvD7lgCYLWFUTEbBZPH3VrPHTe1m5TA7xQELAeZqUkOynVUjR1SRYGkjbtwYrAEE8gOPEWBXkYSrw75VzvuVMOKGS76WjdFdi/tit8EQ9iwjVIGkcGQ9QQsKdl4bbMH/L1vvGV7VfW39kuTEce8d26EZML2YYnoHg+kdJARCqHcJddR777333lCvdCR6s3EndlwS55yc97zPcz/P+5sLFiHn3g/rWXuvXbQlrT3W+I855pjHOKljnaQx2kEKvGHVwZZycvNHgDQdP+EWWHTmkGJPizNfsqslPhRPHKWBK3DKceQE+sU7kE0yOZGybBYZbNcYt4KzoQxJpRj2G3VgFiPtKXxgqk9lOViIr7gWNpFLFdh/02Q5OusFsV3wPBcNCkKwe3V79NIFd6fMBU3xCF+AzcZkghHAuN4VmcF5Aa6DcbgMJrCkV5/uZrys3oSQO9LpZU9GwhGaMbaxLF9P4W49bgnCY2gZ/qJoG80N9rAOOrgoWJyPp6MwAe201A0bGNGHJQBxFkMYYbraQFFsOZYUtPlyO2WOPChhsGY+rdCZm5E2NpM2Ru4CXWo3sY11RCyHrZEfXO9AQwTHS6zQZZkisv458V0yRjJ3vsVUDgp2sNeABb+XqFXPS+KG1yRp42uSxYTgoiOvSLvnROSGl2lXfoHQc7zFjPCpd51lgHezBy4P+6lSSjGv8DABPhS7SqxeRwceJ42u49FjP8Elsg/mSEcgHWlf4/n9sc2J/IRtSAPryFD+jAvDav5OC1k2o/s6ED146CVGwr9CCttHMprERd/vY8a5awIa43iCmdvl9wmFOrTzUwBzFNODA9SHqkt2Wsu5kFfBCisp7lzOc2HythW+bZbVTotYyTFWHe9wG6u4GpbUOXZL5eTa98V+8RtYtNYzKudjLr7katCcc4Y6x9VsJ9wZFJ5TnTjPd8Pq1AtuiwXxODrmUsMZU+tBbgMAq9OBW1jxqS1N83sV7DpYHWrWbxfAWw94Fp1gWKUyQ1htG0t7BVVNOlMXQT2v15hGbbktsOZcxaZYbI/ODuNtB1hb2LQbrx9p4UqWK+6TaLlf5MsFiKAomGyv2r6Q2kptcStQWFNvcjOsVz9XB3qsAnEHMkEnpEjbgQsJu6lEamv3Q/qjcN2Arl3L63v57g6xem3GK63B76cpXiur11ziPoLN+5AZNTmtCgtpmcdOgHavZLvvlyTHnZLlfkgKA92lLDtZykqKpbykVOqrq6SxulpaG+plCMaroPtYWjBY7kPQNUFYAfLhbQXeJwpugLPhWjAZL4+pVmyO/VHG+9Djq3vAl039uiZ4m3uT7ap/+LHUYEoKZkFN7z/eHgGoKSmYIK2AqsxWAViPGSyX+ybD1WNaeDOaKx7Zy9Rypjm/yn61+DaCBFGcHixVMMgq37VG0SkVD20GJ2Iv/4QLaTgeWFpl2rC0w+OrjRVakFMWPAwgX0iDJeP3bUFfy7bWE1czdFmCqyAPIJ9L15lvdLlhu9GC3IVMe+xgtCJGWBqDMbXwUUyBIQZD+Knt5JTaEyjiuFUs5r9J7sNyuVwaIn3pnnK2IEgawhlthP1MmXIuFeMi5IfqIBgvTKSNpWBT2CHpw0JUzpKziZMoh5NXHRAVaL0lsF11NNTy+dSrrAy8li6oZCtkDE1GY5lYhEG+gBMyl2zUHJaHMXtnUUmeI45LXiOcnSR/rvatyv4pyFzg96r3V6P9cgotjMImoOU6nuALNGWU2c5hIsEMvnArjLS0y7C2e2QT3MWepuy1xZcs3tiF8l3lHmIrt7M0J2MihIKI/QLxXvqCpGN1q3FXNsQE48z9WLJ2wJ4pjOFEKD0+SRopfHX7T5Ae37HyYyWxlNmkdeXpTLB5aMJb0HiJhqw8YjgVziWtA7h3A76WBM8cNpokHGePkejNr+ALfhW54CUpPTaBsKDJSAYfwYAJ8tn+slQdGw/jHSexnz4tQct+L0k7XmWQJRkTXrOYIjyeCvd88oJXw74BwUDOl10v89qXidicKRfDF0m3z1QGiU6khZoiYDy5E1FrANm1xv4Gkyg0YawdBt/kNwdgmAqATcCd8T7pcZMZnzSdzzKBtmxC5pEwRgDg6zhDLqB1j5Dt0IhM0kQrdKPHAhjwHJgcS/gjs41pvMkWjNuxQb8EIJoBvwp3LHcUwPJsaWSwnktxlVUDI4Jyjs/DwvWhsZW74hc/SRRiJFIa+ba36QK8kkXTBcShP8YC9kpLMGBTh3NnAOlBg3ZOU8VvZuXUwnJbgVb1UdVT1eNaR/6DAl0j0Yh1nH9tuAO0C0y7unrCNW6R7wPLf53O0MTSXhsSmo09dkn2ejufRiBlwcqY25EE+9CZ75UGkJcRh++ZuXlNUfwt+c7CmBsB2RqslJqTUINTI9cK8CY1rBxmqtJBia2OQsJ7y2cyVgfoxpU4HRoJ8ilAZ26iflLB36sa+1s5HuVcwnxKeb36cjsV1LHSNQD+xUgkKdaM9ToJs4Ukpdkxadxhp2R6HqFL1lvy0pIkOztTCvLzpLqqQipgvA011dLe3CQ9XZ0U2NSzq2zX1Hb/xWyfBMf+fixlBlNFJgAkz9Ldph1rWhzTsJxzALEy3idZr06j0CB1bS02Ga92sRnpZI8kBkPj1dsU4gypwWSm5t4EYfO+CbQPgfRfzgXzvgm0JhA/vk8TxbXrt9B2b8KMrxgAPaJADUtWsB69ck16+vulp69LitKiJA/xvZIrby0nQgMaaQPLjyZOqm5Gp/TAYHuZWKHsVpsSugCfAZiZdsA1YMc5AwBrEa4F2aEdDbhe8xIAN3VFDMII1aamEsa5VIZyxh+ncHEY/63GxCHgu7NsCjpI8Y5uHwzjOQ5YUkKsyIHgNTneMlIeKhfZzhUGypftaXK1MlzOqy+TIl1XvAMFOZ3nRvENQK8N5Kqd4YQ3mAozIKvOB20xrgOMNeWsDlaiI4Va6War5kKTSZFMj2sRrpzXFAHCRYBvFgWUqN0zJBzNLe7gfPHdNFGyOYHzHB9mQ+TZsqwm+U1zXdvIB76ALHO7xJZGBG/+JnsISKEQxcUq/Qje05DldMjhZSUDoSsMPzFB4SNpq9GFNyARUAxyYfKE5WQsYVx46MxzWogtbc0HErv1Q5gdoTz5XLDiV8ndHFhXCIb7Y++ivb7MCPrx8l3xZvlnB2OcUsim8AfETs7GP7tHfuvRZDEXshdUn16J82ArksN+Cd70rHgtfV7itr8LW8VqhoNB55mdZ1l/Boas4H4BgEzY+KwELX5agpe9zDTmaQbQ6s9uPzmPZT/gaztJOnznw0jn0UjCjDWLt6TWbqz0MkVjNGYREzhwzniNowj2Ng0kYyXf+gPA8T3Y3XwKsXhIY7TjDAbmw3ui17ZSbOwP1TFMK+V6whK5FLuM0UqbmT4BywXYzwDwg2FrcV4chLUfANzmSbndDDzLc2F7i2CUsym6YUukQSDV6hOcAx8bfvVUyzkSu2eaBG0YKzHbxvMcgsTXv0VTylss+Rfgy/2YpTNDNyO3UfBDXqOp406pIxdRgJfzXhszNK+hzosuN5bWPZy3XTA/XXKfRq7Q8ez1LOHb+Z60cp7Vw2IVhM2tkQu2dn7p+HMN72lG5mhBUlCw1TCeBtioShOqETfxfVMbWA3ss4xOMHUfNAPW1dQ2zrJC/LwyhIt3IDkXAVzIA5iDF4BFjEwEzhllsekH5sFgKTKjD1eg4TZ6fYoUQXgP8kLa/tno/NRIVHOmWKedbTptOPcYOSfkQmSz4stjrwW+Ai5c4Z9NNubHtSJRlJGtUuC82XAgZTozgcZ1N+FYByTT3VLSvW0kLcxXqooKJDcrS/Jy8qS4qFhqANz6mjpprK2T5sZmgLdL+gd6AV2cDRTChmG8Cq6GlMDevP1v9xVokQbOID2oB/eCygT6mkeMV4H3Ye4uYTo0VxhyA69RtqvP19cZAI7Oq2zalBzUEfFY41WwvHXntsFylfWabPc6zFcfU5DVTY/r48punwRmvX9p5PJjyeIx+CorpsimQKvPUSnCuH2VPcDbT+WvtaNLGurrpDreTUoD90stRat2TrhqrqRakOpjcKYCqnaHtaH59CC8q3WnFy+jho0M4vd9aDGjuYHlSRU+4UrvtTyXpCiA2ph6wdJ5SNuVE8iHYDJAL8W3ZhwIZ1Ls6aKzB/AYM8ISsZWe+gqsKWk22mZ4SAbxXn7eniSXqxkp3hQjd1qS5EptlHzemszxFDlfHCBlaNSdcTa4HzTEB99hoi3jidDQ8BiXcBJn2y1HqwaYOcEb+LzaCl3mrg4NmIUtGaiAaAngW8vSTCPsUtF9FXxzOGEDt0wyxtPH06YZd2iB+G74gHSoqbgkltOiuhdb0mx+Z4pF2SRtEW94u8RGvql1hQHDrP2x1gWsIvRlJ6lb5OdS9Kr3XiiZh9/D1rWe6cOrsWVhsj/4Hh1osM3DsyUZn+eCMWNkDts2ij6J28bCenfLxXisZ+k4LFJpELF+m+X/KzDPt+RG8jKyfTcTL8nQT3zBo2lbyLg9ID/hoPg//WQsdDgxSn01EsZHOA4Ip46iC2rruwYjH47dJl+VHOP90X4jFeCwuQHen+fj9c0kscqTMG78vH0BixjyuQU9GYdF2HID/PuCF6PzfgRrYgJH9HJyi+dIh+dkuRA+j+Gg6L3B06XHD8nFdxKFQOQCWG+F0zTJ4v0qyMto8F1BLCkXK3Ib+qO4uORRhIS19wXMkA73DyRv/3NGfGcXjLg3YDG6MdVzV2I242D4aOs9hB1l7H+fY4y+2T9eMiwmSM7RqVzoPsKlMBuWuI0LoM5c0yIQbb4OH0vOkRmSuGeicVEssp3NymMJ2jBauDcXH9XkmVxxnbCge3TeXc23NXy6vRSbdfquOhRKsXddTCXdjPpFM6ConV11FLWaAbhOZAJNKmtEOmiCBSvw9gCiFdi2lNk2cF9jJ1X71WYNBd5WQLiei71KDQ2c81qwa0ciK+F8LYWtqiyh7b3VWNSa0XXPZVBrKPWX68V+crvMX+7XBiODEMrDea6AXmQDiB5ZzM+krRoZQodwtvAdTj/AENtdM1hBUVRDRlNWq84IbSMuoumpJ5xhuM4MO8DWloPLooB4gQa/fcY4+TwsnUXkreS5UfQ+uZ+6C6DreVDSPI9KVshJyYiLkoTYGCkpAHgzsyUvN0/y8/OlpaVFamtrpKG2XprqGwHebqSGf4HtMKComQsPAZVCGOzUBF2VG8zbCpz6mAG6RsuwAi+ACmvWvTH0Ej+v+T7KZo22YNV40ZK1GGcwZWXDj8BXZYvHUoMJqgqmJpM1wBagvUZDxSiAeUUfUyBmr6lk5nMVZBVMdW8e09fqfQVbg90+Al4Fbr2v2rACtdouOjr7pLG5RZpqCqQ25aSUYX6u16UUhQIN1umN3I83Fn2RpcxpBPsziYxPiT9iFKwu4GLoB3jbqXg2ogWpy0FBWotw2nI8iAtCpQjdhvAJa5HOGEMEWx4GvNspQFRzUtayFGrmRNb8zwqKBW2RVJETCGtPd5XbTXFyvSFartVHShf99iPVkfJVZ5b8OFQk3/Rky8WiQBjyETYkjwgrQtWp1qr1h5OxipO9AhlBRwo1sOTTQXsDaNTNp6hK48NtophVQtpVsTMaIdpYF79HJQxGpwekI7nU8fpse2bOrf6z+G+ZKqe2TkXCYEoAy8B6WExvApF8APAgemJXNA0Cidip8g/JrWK63Qqt0QqJUMw6SEGObIgYLYIsYnTOswAHxn9Y4TXAN89iLEWz+exnit+yd+TEzDfFad5rLO3xbO4guN13uYwmrDbC2L+FuX6BptvrP4MwHebInZprzG+7AYP+RzstwrVH5SdyFL6rsqahwUX+ewDw7bSh2v4RXWMAgw/gdHACxv3J4rX8OYne/g563hKAAlM+t49++DtCef5kTPn9ue6Y3EzbwPy5ZfJt0U6KeejTKbDjmKW4IqZi55pIUtqrUufwZ+SPCVJj8w7z7T5iZP1UuUE+8Y3kpcys2yQjdNhdTmYsuhtuhCD0SwfsT0RADmDRu5x9xBimeSlpAzaleXI5CkC3fUvi1o+R/H0vS4PjJH7XRRK75QXJtfhACq3o/IuhIFl0lGX2DEna/aYkMfctZvtbknZoPGAylf/rEqrxfM5kbGk0XPRG4HwIXylXc5jTl6gJXRShfJagmQOYAPglZvjdK7GnAKih6mRWsF3OogGDkP0Ozs8ebGV1yGFlAG8ruqhGJvbgpinDjlVwlN8FnVVBVBmmyg+NAG8n3wXt+qqCuNSo3AAw61aLxqpMV/OA23DY1GFDU5mgAVdOAw6cdsiDRjOW4x1u4fE2rI9qaTuT5iiXcj3kSpGP3AB871QGyhcA7+fVQYZvWP27uUeX0qXGe1GAK6fwnIL7p4tz3mC6sOIsJIgGVrUlkBp9biYui1wK1nkUrDPojKtW3RZffQEtyzls2dyOPLBECnwIF3LZJenObBS88045SEqwr+Smp0piQoLkZGVLYT7Am5MjRYWFUlpaKq2trdLU3Cz1dfXS0dEhPb1ovICtgqrBbgFIlRAUME0frjJRfUx9vKbua7Ldi4DmQx1X2S0giq5rgC72MH0PlRd0ryCttxV8FXgfAvJD5mxIDbBmPfYYeE3gNAHYBF8F2FEA9LLuFUwVdImEvIJme4X7elwB9Mkim4Kr+Xrdm+BrsmCDHWuqzwiD5hCiOzp7pKm1Q4oqq6W0vFCqMoOk8NRhaUI7VYuLiv55drQ6YsFR83g/YNyIybobaaET0b0JFtlA5VMtaKcpyimwagBPO4y3F5N5D7JEXwx93nG6kQxFHnBfPPIFx7so1mkQRztAr2HTurTT2UydUdiNOMlaoq1lpCpUvupOl/ud6TJUECC92b4ymB8g1+vj5Up1jFyriZGr5RFkfWp05X4sZliUMuy5eGDQ50TO4Qqfh36rLc/1AVv4fCSvJe1Hs1vOUncFRbUFgC2+SXt0NS4CGqrTxe/VquwdNuK84k0C4V8R381TxY225gS8mIVUzwfSXeRmZZD0pTJuhgvRMC2wNScp+qBDDiXg7qBbq9mXhLNouqAi18iZuE/RO/kC0yRQYj2VcUJLyf7FiuQyWTq9aQjwXcBz1wIC2oZJpOae8RStpsm5sFXyYwUh5Azp/KaIgZukmX1TxGijyFUyDIDfSlsHQwWYczejBW+hgLefDN1jFOZOyP/p85T/7EICaYR1p7CMz9ahhxTFKKAcJP/BY8274rHyVdkzfozsn0J77py3xGLa22IxdQxdd+T9Fq7hZ21iJt2neIYB/Tw+Xw5gFU+Tjfc0AOhjaXJVPfhtpiW/LU2OY6XNeawU7n9eUrc9xUikyWQfLwbkGGnkPg2AWoYrgDZfzgUtWNZy8dPA+mF+78FTs+TrnNXyefIiGQz4UKpVUtnzqkTT4FF8dDwAt1DycVVU45++lKwmfpbq3nPoykJisPxQ4ndjd7OcCGP7iGYBLpBY4DJYXeTihqjn7zsQQ0EvBR3WH2sb+Rz9ZDWPpuzD9vdwDt2XVaT2xdIum4g9DR9xB2l2GvB9PpE2Z9w/qfsXAGScz5xXbWpdo4hbzQpJR7zX4t9V90AjpOE0jynjrcDOVQnwNlJ4a2BrptW2kCjTUgBbrVgqQ5TAUktPkOPL0l8LX+pK0NSwas5XBWBlvQN04PXG28jZLDcZpah2A6nhy/ow+bIpXL5uDjdmymkGQ9Je/q90w/UEH5SEnTMlcMU7MoSmXISDogE5Lv0QIT0H5kgODRw5uHg0/zePDrposh7s5r8hwZ9Ok/g9C/ARkxtsv03S7MmFIGchnpCtAg+kBW8rSQ32lLjICImPipTcjAxJS0qRjPR0ycvPldy8LCkozJeioiJpamoywFcB+PTp03TW9hm+2sdMFuBVUFX2qTquAq2yYAVeZcb/eh7sl+cqyJ6D4T4spGmmAylkmjTG683N1HYVdLWzTd9Lh1vqeynoGq4GZb38vMeuBgVFBUndTOA07xuP6eNsxm3A10wjU8uYCawmszVBWJ+rx/Txq2xXrsGI0XxV9x0ZvSIXAWztY+7gD9PS2iJllWVSVFok9SXZ0lMYIjV4AcvQnbLoZKtCu1K9LIuimw7Oq8Wr2ApY1rHkqudEqwA86xDyNfthGBZ8IcvesJENJcEeaEtW10MnQNtMEU61Xx282QeAdyFXaDdZFyDeQ3ZEE0yhPQTwjoHBBqPZEkV3pylavuvPkAtlwdJEZVlZ74XyYLndnCy3GhPlcnm43KiNkXOAcWv0cUJ89lCw2yzJMEZtIc5i2RW8/SO8ukgKFNn0gqCa89VcTugoGEYgPfoqjVDJrUVOafRDY+ZL0slnOo0LQ61n2szhv3WahO2fL1V8+bqT7ORKqa982RojDzoTKPAdlsuFzjDkTfyu5DzUu1MA8ZQ72LjUv9obvpqxODby311eBPHg4CBi8lICvldkgDvZKjusokimLayAJ9rv/aIDZOvuY9lPJRuQuZLwMQMv1xoj5W+k41ZgWOZI/Gq5mqQTkhWIdxGmvhH9czvdZIfJUmBCBDLDP3tIJmtn4kTtDpboG2jU2AOQoFVTTCvgQlPouExclr4jnsveZ5YXaWh8+cK2TiQVDGZ86BnajSfAcGcyiogx96mfALyr5QGTNh6U7yJQ3pLPx/umr5cLtEJ3eEySKuvXpYc8igor9Qf/SSps3mO5Ox3710dU4Ofi3FhJ5xracKjKWATN+K7n76NMEaZLk0eHx3i5lTBf7hISfzmSuXLB8zk+SZrdpkhPAAVf3Aw5FpPQjLGXnWAwKFm+vYTet/vwf/WhGwtHQPy2cZJ/ZJqEbHxDAja+LSHouQ34fXuJo/iYtAAAIABJREFUkSy0YxYedsBhWpeHY2hg4RzQuW+3i5jMUeFCEQsXRpp6d6kfkOVwM8cRKx+OHuSGgJXvA6brDTeAFrVqYatFSFrlrIhUUjA6wB51eg1RmK6FyVbSaNHC+aQjz3UUTonDMgCXFR2sVy1oFTgyKmh0UK23gfNMvbV1hv66gnoA+RYkq51j600gT4X9tRJ/WO9JuVXB5BCA99uWMCI6keIynY0ISC2WtUE2co+uEO8VY40OulSANhjSEEDDUhaNGVlWS3EvLRHnT97mO72cEJ8lfD9mU8tgYO2GGRSUddAt+q/Xbklz2y9xDvsk6ZQbYBssqfFxkhCfIDFRMZKTkSnJSamSwT4/N1cKC3KloACNt7jYAN3GxsbH4Nvf328Ar4KrAbIArQKq4o8eU3A0WC6MVe/rpvc1OlKfp9quMl4FX3UtnBkehNk+LJTp4w+foxrwvzTex9ICzzPyG9ir7KCbofEqMP4byAK+Cprmpo8ZgMv+f0sJ5nNMsDbvPwm+D48B6tdosEDbvQrwXhohMB1L2RB0v7OjTbpam6SuukSqy/OluihbOspSpCnFFuAjXhHPbiGRi5ryVcHJU89Jc2rzOK6UHxl97MqKtZ1Ytc4uwLOLokQJSykdIXQm+QRgyhIGvUlTxdphksp0tBCnXXD6WDdhHC2AbSfdbx1oyEP4f9UKVsOSLpti162GMPmiI0l+PlssNxtiKLSFyLmSYJhwlJwvDZXzhYFykfvnAd6LRUE4HyxJT7OWwXQ7JhcDtlztI3bP4sSai3VsEW3Ny/Dn6gTmA7BTDVeBmZNNoSOSemDoynRb8WoWu5IvgSf4+EKyF7bS1bZ9uuTQNtqJoX4401VuVQfL/aZI+a49Vr5qiZQOio/D+J/L3JbiAWU0TY09XWgedK25IDWgp2KpelBtbfht7+buNkBLi0ijycxRQyr4nBltnwO8d9jfyobRogl3BdEgEYchHjbYGTCdqRTayvshY4KmADJEVHpMlv5Ti+RszHKcDcgBxYexqh2kSYMIxsyN8rfmY/L/DLnTsnyIOWhbSQhjdhzbcAygFrNGAta+JmGfTZH4XXMldsdMSduHG4EOuG703hrnD6TI8gVpRXO9FDtPzoTPkC6/iXI2YjaTlBfKubilsM716LKzuQCslK/zuGjg1mi0f13a3T6UgYA5DBVdSWcbS3Qv0rOiVtP5tASGu0rOJBC4HUHDAXnJ2jasUY+56LSNyBadLhTpvCfIWYaH3qHYdjZsDjPxGAuFplzrOJ3OureNEfM2s58Sh4UviuviV8WDzXXBi2I7+0Wx/PApxuK8KwcmYpPToiiWwoE4RtbQadXKRXaUcUFXCOYZzXi43Su14wJpZ7gZziGHGRtF42GiI0fTVabB5nVsntjPeAatlGYQpKsCGh+KsW81Imlpg4LZ+dXBudPOqqqO8z9lH55g2tGbacXVSbt11D50CGQN3yEdCqlzybQ5QYG4GSLTxKa5vipHNPptw25HqloSqV5ZLnKe7UymC4FWrnINqeGLuhC5h8zwoCWaiR8xyEpxRhKZNkgU26wgJH2m7J36nLitm8qKbRzn8Fg5hT8+YjvRqoc1VnKZ+G+cLIEAcgKBPUkw34hDRFQexj9vR8edD41Uie6S4O0kycF+kpIQK1HRkZKcnIS8kGiAb0Z6hqQkp0kWRbXiokKpKC9D482VsrIyaW9vp3Gi2dgr630YfP6wXdhgtcgJ5nBLk+XqXgFXQdgEYmXDhjvhkZvB0HrpRFPgvQQLVqBV54KyXjOn9zJSgyFfPHoffV/jPZFV9XmXeNxgvAqMCpwKqnrbBFe9bYDyIxA2cneV7bKZwPokYJuve/LYQ9B9xKYBXB2MOaKM9/pNutmuG8W17o5W6W6pk6bKQmkqy5HaojRmt6VIQ360dAAy9WHbpNyfaj/99U0hWLWQFYYSsLKgSdWhb2k+biEdMNpJVsqxhCPzACzCPTgJNKYxFbDTLQ5jeBqaWBM6q/bUazJ9A0xC7V4KwgPxVlSVT1DoQDcGfE/DuAe5/0VjuPxyNkd+HMhB0yVwI9tLOtJc5VJFhFzAbnafQtuXranyTVuq3ED/PZ/nLWcznViSYYDPdZLPa4L4uYxTYfxKPvpsNo4FDVFXH3KBA0BMgU2dGVU0hDTSlaaMOIdWSddVb4oNX2jHVW9LOoWJFho/7uGhvNMQLn2ZDrgtfADcaD5flNyuCcZVoYU72pVZEUTvmkTBcBYFpMPYf5z4vbQivpYcCFv5mYaGSwkErGdQcItcTnHmI/J651OBnoaO+A7PowU44zOqzOPQMmnnVitaEQw9fRM5C0vlZsZaJlXo1GIq+q4T8LzOACwpQJGRMBRBp5LHbJb8k6THc4qcD5kj35dup2EDdseY+nuA+nDkHOxZGOSDJpA+NkESd41nkvFcpI2ZLOkJxsGN0O45STo9YL3b/4hP91WKWzPJ+10I+L1PSPsHXADmwNwZypn+KaC8wmC8d9JXou0ukEtR0xgQOoPR7+Ok2pamB9txDBBdjjZ9gKU9RadQzZ9gIgj5F32M/WnBuTHMzLT2wDVSZoWlzGWinIb5dniOZ2LzIknf+QxslzwKpi+XHOHzbh8rx+c8JxYzXpSDH70geya8KFveeUa2vf+SbPvgZVn72p9kxbNjZOPrY4wusBIu3t1cWC9lHufcsjBS0a7lncDaZ0shkqGZbNfzKazl2wB2FO5YDZ1NBIDZzgK+dTDz62mWuEzGyc53xsjNAk+jOaIAP68Oi6zkAt1I1kM7bpl6zqEm8kECVr8hWRZzpIhzq9ZNR8LrdAvkBjaNZlXpQRsvmhjP1YC3XDMRmmHGzbgkeilen4OwnIH4DCXbyqVsF7mS7ynn0504Zie3Sv2I00TrLfGWO+WAMHrv/doQfi8Ho7CWTCHt1OYZspfQHcsF4+XQ3PfFc+0M8Vg1jRb5eRK4bSF++NkMql0ucdg4Y4+ukxQnpAW3PWi4TAV3JvA8+qTkxQRLZGiIhIeHSUpKkiQlxUtCQjzgmywZmZncT5a0tHTJBWxLkRcqy8ulBEdDaXGJtLW1GRKD7nVT3dbUbhUIjfsDg4as8KTMoLcVJFUiMBiwsl4TOAFN4zEeP3vmXw0U52HC52kXPvvIKWEyXX2uvlbfR48ZcgPvoeD7WOM1gVfB09wUQPW22RRhygommD7JlM3X62P6OvMx87nGCKHryna1geK2sR+9clXOcPXo6e6gCtkgdVQhaypKpaKkQMrzM6WxMEl6sj3kdOIhKQ+imu63joQxZYEagQfz5cqfAZDmHGc2FOxXO8UiD+hod5wA6FaBWz4U341/JtLuY6M3Pv3YIsljWVZMF4+OQskgb7flFNYcAFuZrzFRAp2sgxbjITIidO5bAwWsvmQbuVMXhuSArtWeJNdrIwG9EPm8JV6Gcr3lJjLDNx0Z8kVzvNxtiJeRkgDDN/wVgPdlnbMkHJrCcgpvIkvDSqrOJXwRGvQk5wKiwzJTLGbzOxA8gv2r1u9TObnuHbFf+obsm/6M+HzGKG0bxstkOckoJ/mNmlNytzEMS5s/ljYPuVsP085zM5o32qMtSHZzICtiL80ohKEcng6bfJ1l9VraTbVKzftg/n9QaSOf5zH1OQorGh7WBtfJtBvPROt7m2XwYvm17ajcLcEDDTjfKdAQGks6vEgxK7egjRgQLthGTKUWvZbCJKegtZJRSw7DOcJvBrCr5Vm8R5DOm9ICe2x1eE+GgmfJfZwPNxhDfwfQbnAix+EkM98SlsuFqLnos68bbahVdDG1eXNhdEZbPviqVNpgOeMzVdu9KSNxH9OfP9MY5tmIN3c0kWIVF4IfapidhtygjPdsyEy5hiRyPuJDGjxo54WNpwCaNXbjDWdEdxAz7HLwgQeRwYCeXXdyCdGca3GD7GKFwGondA1tzG8wwZk0NC5CzU5jKa6Nk0g03oj1z8jxKb83guZd5z8rPqvfk6NzXpFtf35KNo99Xta8/pysfpX9G3+SDe89Rb7zyxK350O60JZyPu1E/lLnDfPZkBE0EH+QGsN18qdvFdkS30lrd/oRNksIha58PqPj8BhuFCv+H5x/EI+SY0R0HpxOO/lzsmviM0ab7PkUOuFiaByiCNeDLNFMR2cLq8M+WHwvP1M7vzpgtA/tZurR1UAaABd5RZPBWnypbSBptcGQVXZR+6aOpR8FaC/luOKBx0+cD3nIoWGHc2y0wF0u8tg5APhCtjOkwoUOU3usjI506NnxHA/yVjZLIq3wmuPrsGS8HF04XpxWKLOdJ85LJ8GAp4vHxrniyIj4iEM6H3GdxB/fLrHH90iko6WkhHhLQjREJT5SUuNgueGhEgr45uRkGcAbD/DGU1DLQN/NTM+ULLaigkK2fCkvLQN8K6SmiqaJR9qu6rt6W5msqd0+CbR6zARGg5UqS0VuUL3WBM2HwKuFt0dFMvYGy8W7+7DIxn00X2Oq8COANUHXfA8DdHnPi4CuvvcYBUwFR90rYJoAat7X+WrX0WZv3uRx9g+bHx7NW3uk36qOq1kMJsg+1nV5XwVg87hOKjbe32iiUPfENYD3nHT29UtDY5P0tlXJraES+evlHPm6L1oeDCTJl6eD5GY9DQwwgtNEwFVyVc+mOJBNsIy2QOrSPZXlfPaJ5QSZT5dglvSaLpZwlDlrxOxZz3tWko/MRwMm0BnG679xAsn5qyTwU8ZTE+acb7/BGAjoueItcf2ETNvtH8I8KVDAdvPRvipgjzVUd09HWuBY4MsC+PWzBDuX5y5n2G4Dwp8DuJfKggDGU3KnMU6ulAVKP9auX/vc5G9sA0m0Q8buQHaYwUUDCxGMpBLNOo3P1USRUEcepaEHp/Hlijs4TTJPLBGrBa+JN8swO77gaZjN76KnXSn1kf4sB7kJg77bECo3AN9zeZz8uYSGt0XLRb4YNysD5HZ1oOEIqebnZFmraZ9leeoeTPmWVMGnk2tKmy8ywu2sLdisyMHAUdDmO4elO+HoOBZ+atovPzQwjh4nwTdIE5rz8EOLB40RjDGvZGQPoPxNxT7R0e9DEQtYvs+VczEAXzTg7jMXCxchK7tflII9L0mt5ZtSdeQ1ORM0U76gY+5aHEHsNCjk7H4K98Db0mj3rjTavAVDHi+trtMkZx9h6sgCNXZ/lrwDeHhpG249SRtvyAyY7QLadxdKvdMH+GexivnP57FZ8kUOQBX3iZwBmEfiYNMpcykaEsCCpzdy/R+k22+unMVVoG3AKk2cT1hthOaco7B1hkCc27Q6j8CcO/EJN9IYkcuFI33/a5K25zUsazBtimg6cSN68ztyBBnh+MznGJXzrOya8B+yffwfZNPbv6P19zlxXPgmIUdjsZZNRrNnBA/NLfl2C2GHjkSc7pbRfHtAzMnQTO9ix7qWY8cgTgLdy/mfsjIZTtiME4VBoOWE6TCa6HoOwfi5xB2Swew8+4+Se3g2DPo92fjeH2TWH8YYQ1rPpGEjBLAvMHSzhfblPjJq24L4XZAn6pl+knFwpsFyO3D5dOAS6kXOasD/rVsVbpo+Gm866ALVUHVlupeyHeRyjjOZEm6c695yo+IkRTU7so9PydVCTyNrYhgmPMK5PwII97EK64vDf5ztZAwnyCD/IR8bZBbxkkdwx1h//GexZO+04D0J2kQa3baPxXUTLePHyEOx2SdRTsckytNOEoK8JTU2XOKiQiUuLlwyM2C1KYmSDNBGRoRJPsCbkpwA802W1OQUycvOkfSkRMmE/VaWl0lJYQFSA6StvFyaGhqlsb7BcDOoo6Gzs9MAXmW5CoS6KRA/BNSHrFSBUlnpMEBsDKkEXBWQzeeYj+tepxGr5qvuhovovUanGpkNBuPlcfNn6OtNADYYrwIvm4anG4xXwfDJTVmuAZDsbxFwrqBrAq/mNSgAm2CqexNoTZB9kjE/eUwdEipRjIyMGB1rOn9ogD9Aew9e3tMdcmGwQe6fK5RLnYXSUZknQ/UA8ECG3GtjKXMa60pLkFyr8sYnS/UexniWE0AzSAu168Vvu/Qm2UtPsrNcyPdlO8mATIYolgcaJ3vlybUShC68dyKtqmhQOrZER5uEYNGKplEhC1N3ARaaXNhl1M4p6KvMtkJfTcBJkWw5F88vTCTKklbhg2i46MiJaKV073zXkQgQhiM/uFNgC+MzJspoRSAs+YDcqd4n37VYMQfMW/7zrK88OO0md6vseR/taKJD7cQnErJtEt1qK2gZZUlLy2iSxSwaOJaJ3fJ3xWb5O2IN821AFrlQ4iUDFFqG82jhbQyVbzti5Vr5SemElfen28J8kTzQoi8VsEKIYcwJRSuNo1Q542zyIQZLOpBbCyDDiopJLnOZO4bGgvHyTTETfGvt5RZf8NFUWGzqCvIctsk/OnQiL5+/lmCdJmdjtI6Cr04J/mszX8Sy3TgOttKEsZmW4a1G4PkN5InOgAX8jNlkJkygJfhFyd9FqtjRd6XbfYL0Uvzq9ZosPxRSWAqYISUHXpDkT38nDbDa8wF0pbm8K80uMyRs1e9oqFhqaLetHhPlHHruaDx6LtutDDT3jDXIGrBtmjXaAN6+IJo2SFy7FDMfSxhsN3EecsgytN1VWOLekTbP6bDgh/7f4ahVRG1+yjJ+HY0KaK05Byhw0Y5Nce584mqW+OjPsZtxgbDyIcznfCJz6kg6+4KL0OXkjYb9LWjTOxKGvzly5wQcGbQz73wbe9YcpAo+UwAxk6EwySCW7nQWNvmRmFbiRECOvVwtcKQJIYD25QDyNwhtT7dmSQ/o41keoIlErWeDcQT8IAtdJspzIIKLB3p37JbXpAD5rODIHAmiWLdv2nOyFslhy59/J7aLXkFSQodPZ5pG0XEkDQYFEKzfgJxQTddcFcW+XPThpH2TJW4H0o7Petwlh5GSKOxqEw/gq9rz+VQrNGZ3PLow23x3Ojwd5Sag+01LhNzn3LoN4bhJW/y1Qm9WVWi/SBDtEZaM5NKayjG+F5aEPs0n5H02AUCLaXn/SJyWjhP7hX8Wr7XT6AoljP3YJgm3ZHM+IuEedpIeHSZJEWESExEiifGxEhcdIUmJMRIfFylpqYBqepIkxMVILA6GQtwK2Znpkp6WIolxiVKQly9ZqSmSk54mdVWVUllKfYh9DS3CjVjI2lvbpLu7W7ponFDwVY1XnQ0m6JrAa4KkAqQCpTJglQIMbffRMQVNA3AvoN0CnFocO0u2w6ULBKKj2xoADAifQ34wwdZ8P31/PWY4Gng/nVzx2NWgTFcB1ARMBV09ZmQuKCgDvLrp48ZxHjOfq/fN2+bj5l7fc+QqWQ4ArjZnKAg/bKbQzAesaKOjXHnOSu/gWalvaTO26romKatukCx6rXPLKii05crZmmS5Wusv9zoi5B7gO1pBxF6OlQxhn+pLZvQ5skAL7ZXtsdYG4J7L8QSEcTLQHPFjZ7z8z8Uc+T8X0mloWCZXacf8uimQ0eLBPJYkXzVGyhcNEfJ5fSjWmEgYI8bwBjp0uMLr8qorhqmz+Szpua97DWS/mO9qLO0vcIJ2JVtTXFNGDhvg5LxVHy6DsJpylnyd0WvwP5IAVnWQeWA0FJw/Jb/0UexqdsQ3vJr26PkswZhxZvUxwTuzJGzHZMarzBafjePEdslb4oJ3N2Q/S/gCtLTGCLlYdhKNl8+Kheebrji5WuXHZAMPGc52lPuA8XftFPty7YnCJCEN03yWJdMEKLDE7fzACEO/XWABwwEMvJZii5ou9tPJR9jwJmx1E24DK/lr/XGyDXYRTH6QlDFbXAn8rWqPMufMQX7p8qMxw4nxOi7ya5en/NhqQ3g6c9Uq9xrs934xUX2RSwzmez6W3zuajjg3Osqs3pKcPc9L3bF3pN1pvJx2nSj3UjbIg8LtciWW+XRIEe0uE+QyBayzFPDKrfAU29Ax5zcLAF0qXd4U08LmyefouTdS0ZbjaeOOX4bPd5v8VA/7LtwGCC+Qdp53IYqW5diPKb7NQXpYJnezAVecGkO8/n7eFgB0ncFez0RzjP/Nlaw9AO0mlvyf4XfegKSyFxDGdZG0FeDbxsbocjrpLifSsZa7hiAhQtNjCZcHnFsDka98aF7xnoWEg8bNzxiIXkGYCwDPYNKzFO8aiYzsxx52LvUgDQduaKMeBPUEwRSdWc6fQN44htSxGp/vBn7mTgpuB/hcFImxGNZ5IotZc1E+iiVt/wRJ3juJuM/pdN+xqvt0rByc+rScWPyWHJrOZJDFb0vULvKZcWroUNVruSf43fBx5zHuKP8E9kDqDIw4+rHRV/67L0r+ZyBe/tkbLf9kVfl9nT8FVT5XNTaxAlfYuRe6Lbe50P/UkyjXy7zJmt6DNEfCmfMmckYofOHTLXRj2rcDGbg0NCRZbyR3ZKnEHFwqEfuopViuFYeVEyRgKznX+5ZJrNVmCbfbK6HeJyQm0k9Cw05JfCzgimabGh8Dq42V2OhIwDfGANwM2K6y2+ysDEmH4SYlxNEGnCtZAG8m1rHkhGQpxq+bQ3twbmaG1FbSHlxRKrUE4tRgSW1m9dxCYU2BV90MPT09hqar4KsgaG4Kvnpb9wqU5n0DeHEqKODq4/rYY+BVqUCBmccv0jihwPs4oQzgffI15nvr3pQa9L0fa7z/GzhN4FV2aoAlgKkgqrdNkDZv632THZugbO7N19y4DnOm2230Gm3CFNcuX6OwRjfb+cujcgbPWw9LgLaObmlqPy0VTc1SUV8vpRUVUlJWKflYQwoRzLP4Z1TlpUhrYaT0FjjLWa7uQ4DvQCagS3BMDUW3GuY0NVIk62DpM4wccDnfi04bD2OWW38imibpULfK3VgyOcj9auZ91WOJaYBNA6oPWuPlHvrpvZpg+RoQu1sVCCjDYGtPybet0fJzTwqgmSp/H0qXvwB6d+uC5GIh1V6KZxc5SS8WkkRV6C5XtNDQHiMXuN2MXtYfDyssY85Y9UG5wpf/TsVu+VuPGw0UFHKoLkftnSIhOyYybmgVEwKmi/+nsCi8rfZL35Sog/MkeO9MgJaOuYYouVbH52uKkC8oqH1FJflBTxLa8ymcDaHyZWOwfNlwCg3OVppYOmpGa+oBks92TqOzajL+3bXkKGC3S6EY6bkAG9JcwyR/cskrkrp3HIb7hXIjm/E8sNGvyvbBju1pfGC6Q6crYOsov/UGMa3XBSB2lO9hvd812DFqR4dSHjMGdP61zkK+KdklN5PXAFSwyjQmPiTQDegxk+jHlyVt49NSZfmuNNkwbsnuffmSTrS76WsA2CkA7lzp8f4IJ8FU6fdBf7WfDuBOBZi19fdjQxf+tQaQzd0GoGJpy95KhsJKvLQryJHgfg6TDAKm4UPmvSgSngEEL0Uz+42Q9nuA783UxXiW59OKvBQ7Guwygmq+LwHtgUyhiFtN1jBBPwD4PQqInxezOiDM5/OSQzSXUOjEGTEYNUd+biLJjezhryp24MygWzKKxgX/Kfhyl+A3XkSI0CZao/HTwvY7QwlZhzUP4J++mEZUafI+mCJWLM7bL2CRlymyjXDeXs07DONFnw1TvzV2tMBV3F7N0h//rdNiCVz3Bm6G2UgfM7iATmRKyQSSw8h32P8hgynfFd9P0UtXTyX8fiItyIA0K6gW/LvNfrT4kvlwEynj+5qTAK4Pv9cJLpBOTDPxJRrUk1UNg0OrPeTrKm7X6HDQAOSkQPmhHXLQGS3/cy7HIBpteNMLiElNYmhA8rFVdHSuB3BJVrPC4mi5Rtx3ku+BfOCniX5EqdYHH5Ik221i9ykpe+yDPQ5JGFawiIhACQ4Owo0QKzFhwQaLTU9Lht1GUyxLlGiANzU1GXAFbGGxmrmQm5stmYBtKixXNV4F4jRup+BsKCzM4/Es2oQzcENVSRVW1JqqKqmurHoIvOCIgm4vjRMKwMpknyyumSBrMtInmbDJcLW5yzyux8zNYLM0RxitwSo3sKnGOzQ4YAC0qSXra83X62vUM6xFO90eF9eeZLwmcD6518f1vgnSTz6mt83Hda/SgxbNTNBWeUJ9v/o8lRuuoPGqp/fy6FUZRi/p7O2jbbhTmts7pa7ttJTX1UkFf8zSUgXeEslDPM/OzZfMHMT03BzJTomTjtwAltUnZCjTCsZnb1T4B9CZWtGcGphK0YRGqw0LJSy7emjdvFRAEYBK8nWA916dj3zfFix/7Y6UXwcSAdM0+W0oU/7zfJb898Vs+bE3Xr5uVU3VXc4CZEPkQIwWkTtQrUuvEPmpL1b+62K6/M9otjzojZFvu6Ngn15cDNwNtjucB8OANV+BPVxkau4XVdb0tu/HfTGbtuTpSA0kP9Eu6r3uNfHZ8IakWM2ROL5c2fYk+u+B0WybLJ4b3qd1moASOtNUS/4Cu84t3AzX67gwdCTgsKChA/C9U6uWMtqZYcOXYSyXYbxdpLq1BJK05riW0BxrqtjrMa5PIGJvOYMemQYQShWcUJY8xtjnWS9kVts7dC/NJiiHiRdpn5LNsJ0g9CMEpzuS/eAsP7e7A7TORsrZF5UEqnd48uX0ZLS6LWPUkTBOO8k/et3kt24YcR2AlUkwDoz2es42IheJTLSbJPHrn5KE9f8hqZ8+Kymb/kRzAoU8dNvzkfOky/NDGUSvPR+CXkywebklk49xEAwGMtcNCeEHJI+/NzF7robiHvryDVYRvcHzSat6GP84yuDOUYBYme1IwjKkiQUA8DwKcR/jL94iX9GEcS1lltwhDKj31GIyisnfDWMsO5rvRTTfyylrjKjMERj1tZzt6Ks6r20HF6JtuApgsaG8byrdc5W7jSzju0Xb8SRvYi7cSrmLS+N6zhYaQ/hc+J518sXFFLy9kbxX1n7DQ61aso6DH6J7UnXdAZo3LqHJamfbYLymgq0yAto7mPPW6LMcW5ZmbMwTqxnPy/4JT4vvqg/I1Z3LzLcJErjxXQnc9D5j1qdJ4Nay4o/ZAAAgAElEQVS5uARmSupBOuu2T6OBYTrj6KcRMjOfZohVFNZwztCOfJqkuvMU7a5lWfB5bQwPcQOSU7kLTTt45Jt53mgW8ZgZR6SS70slckSmes9pH49gvE/cEbzJhNMk2GxCLmCm4cF14rv9E3HfNEdOfjZHAnZ+LOG7ya92ZmIGATYh3ofk1MmjEuR9XEJPeUhYiJ/EJURKLBJCBgw2AUkhIToaEMWVANhm0IGWlIhjAVDOBWANZpsB+AKqeluZbY4BwmmSn8f3n/slxUVSlF8gZbgZGiFqdbDduppaqaqolNNtWMm0ZgTTVeDt7e1BalDg1UIaWuwj/VaZqMlKFRhNkHwMvI+Yrh43gBPA1L0CshbgDOAF5xR4VecdHmJyBUz4DKD80GamkgQ6MZuGqBuvVQDmtlFcexJQTZlA949ZrQm6AKcJvOZegdYEXROMlQHrMd0buQ8ArQm+KjtoIU7ZtHa86diNrr4Bae+ie629Q+q4UtWS21BTxx+RoIty/pBFJcVSQhtgXmGRZOTmcUVMl+KsZOnM9sNW5SydVHdL8fLWAbb9GRQwWH7fqPACjDzkViUNA7DbL1tOyfcdkYBUoPylM1x+Zpn1M8utB51h6KME4RBMcrPGh2KZN9otelaNt9yq8ZT7MIFvWgkG0ecUE8uXcVj6CUq5U89o8r4Q+eVMtPx6Lkl+uZAs/zWSK79dzsVyFsPP9JPRYg8Cc8icQIu8XbiHAghM1HUGmjEzyRzx9R6aQOLSMsnC8lPuS9K/3ScSs28GbgumEGOTu4yEcb0aoD0dJ1+djpcvWuPIiIiR73qS5QeAd7TCXy4XefG5POVqqTdA7yF/acXxkO9IdRn25bkJE/wuiooz5NOxT8umsb8Tt5UfUGycyXTZKRRhtjLGZTpf2g/opNrEMlqX0uTxwoqV+X3HYMovq48T6eiEZcga5n5UfkTn/em0u/y9B/DtdpZ/9HvDhtkGTso/zwbJPwYJx+l2A6ydGWa500j2qnOZLEVW75H78LIELvmD+C5gfNGGP0qj47tyLoTMAqdxMoIGezF0ISA8jaIbkoTLh9LiTAHNg9yF0MW4InbhSNhKSDnZBB64BazfM7Jx691ojnCbjBMC/Rh2ehY9+G4WXmQY6F2Kebczl8rXRWsB7CV4gCeTWcyAyuRNOCLw8DLKZ4ii27lYNNKElSS2wYhL97A03yV3i3fLDZjtDYDYmK/m/zEa7waC4z+T27lbsLJtQHrYDjveagwMvYFMcDllj9HR1h++nGjFGfihyQOhU+5C8kH+D6S3oaUOclFsI7C+PwqPdAg2r0A66YJwdyTtoBWZ0VKkmMUBoM5Lx8q+Kc+Lxcx3Zff4Zxm4SWbvtJfEefG74rQYjXnrHKSqVRJPnnStF0l5Nsuw/9GwY/uJFHExLTpK6t1RLmJkRHSiN5+LR1ePg6kzrWSQBo6uMFwQ/to6zFgs2wXIImQm8NmKqS+oXz7PcaOE7l0kGQ6fSbrjDgk9tFZ8d60S7500RmxfJq6fLhTXjR/T2EOtxI0kvkAbCXPdJ3YWGyU8zFkCfO0kyM9Jgvw9JQoNNyGawhmabmpiHCw3igLZwySxTABWwTU1Rf25cbT8QrA4pmCrAKugrNquArJuGTymLLi0pMQIw1HPrkoM9bX1RkGtkVyGDlbOuvX39MoArLd/oB/QHTbAd3hYZQOVEIbBnofB56b2q8Cot03gNRmreV/3BgjrHtzSQtkFgFfZrtrJzmAnMwFXXQ8Kwrrpc1VqMAFcb/8b8CpQmpsCqwmqRrANDgRtHTaP6ePmc03A1WN62wRifVyP3WKvBTkFX830NbYrVwDei1w9LsJ4+6WtsxfWqx1szVJdW22AboWK5pWVUgLwlpWVSBFXuXz+McY/QZcZ2elSkp1g+H1LEnwlP8JZcoKJzFPjdzaeSPSty8XMucKac4vRKvebg+RWnTfHHMjPdZbhrCO09loQ/ejAsj1c/utymvztQor8OBjD8t4X4HWnkOXFst5Pvu8MwjngJ9+dDjRAd7TMRi4WW3DbSb5qPynfdZ2SHwHh3y5lyP+9WSA/DycB6ASKlJ6g6ktMX/A82lQBgDpbsoRpU434VHqYhnABK9EAViJl4zqZOHbfTIJvPuaze/LzqSRTjLlRQ8tyezwOj1iD7X6HxPDVafS36hC5UKAyhzsgTXGvzEu+qPFHwmDOHB1+mmCltruAbdNkydsvy+wX/kMm/WGMbBr3mlGBj9o1kcCY1RK88R00xCkwQPTMFNqoKSpdzdyNX5Rx6DRDfFtnTzMGxbY6B4CYTIFSC5bJyAqFewFhlq8A73etjAsCkP92jovRuSD5+6C//NbnTVgOGbhox1+VEAKThnXJZ56ErPsP8QZ8fReOobvseWmwow33+HtSsO9lWn1fkuL9r0r6Z89KGuw4atUfJGcvGblH3mD22rtY3z6SAnTgIqIkU/e8R0wlfl3nedLKWPZaxw+xo8Gio9B3MzcbBbd72SvIeFhCO/M8uZa8mBjJFbBx7GOZzPvzX4ADg+QxtNnhGLTbOApyWWvQRdcjJ2zGXbAXWx2pbhmE+JBm1sR7X0W+uJZB6DuFxa/xJt/Ho/w5F9WLCdsJHtqDTowXnIJcRxDt0bmH0W7VP83PYjZYnfsKVhbLkTmISwxYahTk+vETa4jRFboJ80g489/4oVjOflssaZ0O2DxDfDZhwVo+QbxWotXvW0cxFlsiAJdznOGRtszrs2X1gi1RmyLqaZqopNEoY+9USd45UTL3TyVEB+dC+BakEfJ33WHCXkgjCbvkLI07HUhhzTQe5doswn2xiNApmnfo7Oyluac++KBEH1knAbs+Ec/PPhG3rSvFbRvjsnasEbd9a8Xbcot4WW0TL+udYntoq/j72Imj/UGxObJLYkJ9JATADTvlJ0HBAei5UZIM201NiJbUJIpo3M7NSX/IaNMA1gy0WwBVC2lVZRCsLBgtLoWCnGwDePNhu8p+i4oKHrPgMoiYZjIU8Lya2lqpBnwbG9SSWk1DVjvFtVbpYhWtjPchwKqdTJf+D5mtgqjJdlUaMEFW5QiTmZpAaQKu7s3b+hxjLJCyX8D3HECuUoOCsDZXmACszPgM2yWcDNolp6/X1xlSg8lsFTAVKM37Bog+AlL18Bp+Xu7rcRN4da+bHtPXqcyg72OC7pPvNaqgy3OMjduXRkbkAh+is6dP2rt7HgFvK4E5TVLf2ADrJbGMP2pZeZmUcmVT4E3nn5LzaLmhV8Ks7DxJzcqXpPQcSUpLkHTDZpIqhbH+0oTs0BKBR/cUifgRG+V8JpNHKTzVwPSq2WrZmshq6ET/HVLfZIkjDRBegC0G8VrYZpUrzgH8swSY3OT2L4OR8s9LqfLPi2i9Z2Llh95QuVphx/OwcwHIPw7SQtkRhA7rJfdb/GhuCKC90hr/5mcY9Vfjz1xG+MkmWpgpRMFwGlhidvCFuF3pSDeQLSwDm5wdHXYeW+UalrS7NEYM4aE8j03sARrz97RmfkEDxbcdSCGw4C8ptJ3LdeHCYi/dFBmvlCBJ1AZJ/EEmV8QwZQOnRALFuUNzxsqMV56X8S88JW8+/Qf5ZNIbcmL5BzCn1yR820QyIpYzekaDXiYwscFFLmfshh1tNMD3Ru5B+a7O0QDdGzC4m4TD3CwkqBt98nLWToDYmpB1J/kG58M91X87AuS/LlC8ORclfx8IlZ86fNAP3eXnZgK0GxzlbzzvQTm+VZh1sydB8NufA1Sxk7lPMkbF5+59URI3/YHBlq/jaiBu0PIdbFRvkhVMB9jBsRK+4UUJWsW28kUiH8lpcCeYPJRW5UysYaSMdQcukr5ARvhEL0d+WIbGuxbGu54GhHk4MCiQleyWB3WWTDKmqQFtuSuImW0ZG9G/mSbiQ+NFBK3RjJH/vFSfZ4UOaoF7Yy8defhwacIYTV1H998+ZIe9BAIdYGWwjU7A3bDgfXKZoty3VRS2AOrhWPRdZrndzD2GrLMS/VbH3SyglRbN/QA+ZZsZ6MckpGUzugqQjiH4/djM38vmt8eI9dy3kaEmS/CWGRKxeTp+bGaeHVwuMbsW4bwh+MabiddEl2YeIbPDbjXSxDqAFw80ntxKJ5jvkTnISGRI2C8iyIdsXAKQ9GfUuMOIHYlu9FxOO7LmQFAog+HGc9Etc1pqZFhohsk5bGLlfgfEb89ycdyxTOx3rxbrnWvEbt8msTvIZrFZrA9uFG97nuNiKUcPMqnbz1mc7CzExeGIRIT4SGjQSWQGPwkM8EGTjZdodS4AvFo4S4D1ZgK2KhsoozXZrMoOpZCs4rxcfLl5dKSh6XKsgOdpca0c8qV7ZcOl1H6KWAFX42LQrQnMUAtZA46G7s5uQ27oBVMUeBVYlfEOIQEo2Or9J8FVwVDvm/snH9PnK0PVx8xNAdm8rY8Zz8ckMIyUoYUzg+GqnstmMl61kJnvr/vHGq8JoCb46n2VCR4zWO4r8Jogq3sFV/P5uleQNTeVEkwQ1mPm4yMAsx4fhfGOjIzK4JkhpIY+Oc2yoAPrR0sbqUItyA0N9VLDsqGGJURhcSk5DuVSxB8+p6BAcvILJYvczRz03ozMLMA4T9KyciU6PlGSUlMlITlRoqIiqJhGSVGsq1TRc17jRzoVJ39r5F7pSUPnygdg0EVHCl0xf9sSsGOBv3arRBPkcYLg8T3Tfs/+JWkM2SNJVnOZWLxC/nEWQLmYJv91PlV+HYyTn/qj5McerF3teI0r3dCAnZAvwuSvvSHyD9jvz33htFU6AbIa5LMS4IVZUXg6n76OCjdFwOg1TMXYTCEPm1g6yzVOfmUaNytCkUPS8ed68lkZGc52rTpA/jacLT9jr/tlKB05JIyf6YNn2ItWZVdcHSSxpdpSSHSXJNwM2k6dtJ8l6yfvysqxL8rbLz0j77z4tLzx/NMy5fU/iePKP4vnynHitmys+K8fz5ihxcZI+FKHhYz7scFuREEI3fJ+GWE39djJGr1hvq5UvkkMo9PqRpEdFXCKlWz3Ganzl3ZP+arBU75FyvmuPQwWzNYXJj+0BeCK8MKG5mXoxP/Z749G7CB/PY1W3MnrcEZ8VwOAFWFlS1wofUEfApwf4kggLwJW2eE/W8psxgGSBAi505FIsSlp51QJXfce4TBrcFHQmkyS1z1WN9fSGHlOoHuP7ydow2jVFOEeAJC/ttK9V71Vvq8mU6KSaRtM3biKLW2UZLZRWqVvotEO0f3WHcakCHTmvuhlaNXHYOsOFNMOUZQCfAv2I3fsRW5Yjc67Sx7U0FBSRpB8OVkeSCr38g/hEab4x0rhFh1yX5ZaITswloas3SYfgmoIRCqxn4elayxhN3TUuS4yIiYHwtdI6KaXmM78HMW0seKD9cpnwzSabpbQWMMgSzfSxgheqnDfCSNmKrA32R0eu+na3MH4HkLWScKrJfCmn7/DEIl75Y4khNEmnH+U9vSDH0k07c0VjhT8AldwYWG81BFS3bxWiw7nbGdCSRFSRJrFdD4nzURkWJ9jll9Pqo0EH10n9nsB3AMbxWrPejlx4DM5dmCLWAC+lvt0v1n83I+Jn9txOWG1T/y8ncXLzU6cnawlLNiXjrNAiQgLlAD/k0gJmiIWYwBwehoWsYR4A3SzAF9lskaRDBkhD2ZbWsKq9hHQmrJDSXEhOQx5xmPq1dXHq9TJUFoO6CIzoPFqDKT6d1XbNaxknV0G4+17xHjNlmEFUhNMlQnr6HW1jikY63E9pnsFUwVY0/urAPuQ4f4LpE1ANp6rrwV4TaarexOEz/Ceynj/DXhN9mqCo3lf9yZr1dv/e9PHdHvyuAKq+T4KtOZjJhibjyv46uSJK4DvMKETfVyJutF5uxHBG2C6re1tUkkXW11Dk1RW1UgFlcryinIpxKuXXVAoebgcUjIQ4fPyJIUqZyYsODMTxpuaJcm0Embwz0znnx0Vi00lJkpO+XhIpJ+jZEb5SG6EuxRGuUlBlKukhzriJ7SU0BNb6BFfLp4EtHiunSj2y8eJzdL3xIsGBu0ec13zvhyd/wIz0qZgr6EpYjDWKMzdhxlfL8fJAFO+WoZGzIDIL2CHdyrwhxYeldFCIv7QhW/DmvtZ3jVTrR5MWoMHcgXZpuuxlREgnsdStoQAn1hmVtFZ1B5zDHsbVjGyHwbpj684xRBFfLzDNEl8jsviKyxvvw1nyA9ddMkhK9ytC0SSCKKtmkJOPGEq2N9Cd0yRsO3TJZLsgx1TX5dxzz0lr738jLz6ItsLf5IJrzwt1kveE5/1U8R79YfisoQ+ekYNRdNfX2K7GBuVsj1ndE4LqvtH0DAJ5wZw75BdO4I8M4JVSSvzF6nMnyXScCTPit/bBdD1p1PPX348Hc3vjEWpwVd+wH/9Td1J3BBegLCP/L0/SP42wH4wQP7v5WicIsg4jXbyW5eL/GePi/z9tD1hPpYUgXQu3H5jbloPjQ3tQQvwugKOFMRq3ecS6r0c+WYBDQHMmwvh7xmtui1pX0krjGaLO1mr5Ez4XNqi1/J+B3FpHEN3PkKxcD+NIHsAYkCz6oB8W3sYhqstsmsoigH+aL9XcgnhqbeVH5v5fxbvp9V5O9tWI7/iLkVD7dz7Tl9beQA9GKClEHcnfz8WNyZGRKw1wPccjFcBNYemmXpm4pXSBFFgM4sEsWWkh61Gqz5E6zSTqEkxa/RYzGPTmQi8DF/5HKPdNvUIRTavrWQyMxXYDnuZH9kSUTh4ThGOziSU9pCHkylqyNNtguleoQjcS+peGcBbwZZNsTaRYlzynj8jkSwhCY3VAFGV9bDv1lNbKPbp+KwtTBAmzN1rBZY4TcVD94bxNsVZi8vBlWJzaKNYW2wTq/1b5NDOjeJgfUBsrfaKlcVOObT3Mwn2c5UAT3txtLWE8XqKh6u9eHu7SPApH8ObGxMeLEGBvrDbFPy3yQTaJOBQSJIUWKz6cpXRKntVwDU0Xe4XIycoyOqmgKtAbG6axaCsV7famkqpra5iX4t3t0aaqQ21IS9op5punV2dho3sX1IDy39A9kng1QAcLYRd1AhHQFYB1ARfU3owAVj3uul7mBLEk8f0uIK3AcaPQPe8grdqvGzq3zWKchzT5zwOQleQNFmsOhAUVJXx6vYky9XnqSfXBFZ9zHydPqbHn9z0fQyGC9iqxKC3TZuaPm+QSmAfFcfu/kHp4urUij7TDOvVTeUGLbBV8gdWxlvMH17ZbxGtgelcIQv4x+TRKpimkgN6UDqyQ0x8giQkIdTzT46MiZaQ6BjxORUsfkGnJOBUiPgH+ctJv5PizZXYxt5OXFxdxMvVWYK9HeWk3WHxObJNbNfPk8MLx8kx0rKOA8SuG6bgT1wo7qsnyuFZTzNuhFle9X54ZwMBXle5VeXGkt8SYznZt4Vk4ZaS6AXwns+mig0jvMZkiIs5lti81hC+s5x+9010CMHAmqzlPsvZ83yxawPxtDKyuhF2fjbXnS64QIDXVWpDSWjz3Uq79BbCcY6QVbGLTjhiBKt8CS2xAWwJ2Uk4CpM/TEo/Ob58UeMtFtJ4MUEWvPVH+QCgffP55+SNl56VV17U7Rl5C+b72cy3xXnVOILVsSatGc9wzbeQJeYSyzeZ4tpufKAHjczZc0xpGFX2m8VImhL0aC3SJOynVZU8AYz4GvQzRPHoKuladypc5dvGk1jzgvCCusg3XJh+7cKAj0xzv9JdfukIo5MvQn7pDZG/dkYCugnyj+FE+cvpAPm1BxDujpAfOgKx7gVStMPe1ObGBhh3exne4S+ruBCU0zVXCzA2bQYYKXBVLUWLXYSEsBygXsw2h0kZTD8umgcjXS1flTKBGTb9bc1urHFY5LpYlcC4v60/JncrLGHdHgSPH0X+2cnvs4WGij2w+MMU2Q4bxcUH1Yy8KdiNq2G9IVN8SePIjexNSA8U+/LwEMeRD5GDVg/Dvpq5E5ZLjkg02b5Ecibte5+JG6/CTKfDJlcaxctBMniHsI99nkvkqTtjgvYzL+4oORAeOm9wJhdM8kSsltKEQMA6HZmnadi5il98KOUIljQXBnRig6wNJ30uAi0aF0s6PvZwjQAlfySMMT7MIKx1J1DckgIqoevq4e4jYvI8trWL2Np6yIzQnIZc6gkx/K8TWBUVs9Jqhu2eRt9tjzvGd2CdHEDXPbx7tRzavUmOHdwhB3dvFHvr/eKGlHD82B45dmQPhTM3mK6DuNjjYPD3EB8vFwkKOMltb4kOD5G4mAg5FRTwr2IZBCmF72UKhbRSwFMBV/Vb3UzwNUFX2a4JvOVlRdR5CgDgQqmrq5HKijKjS02bJZobmw2JQZnuaZomNOnwdAeFNYpq6t81gBdANJmsCai6V1ZqtPACvCYo6/OeBFs9/iSz1ccUnPXYkwCst/W1CuJGwPqj9zY0XvBNg3HOG3rwQ214jAmghjSgUgFgaBbRFCTNx01gVpA1nAoAqvmYyX71MfOYwXL19RxTC9mlR04GPf6Y+SJHDPJHGTwzDOj2SSd+uxbYrm4KvKr1qsOh2mC/eHvLAd+ScikBePMQ1QuLCqWALS0bpov3LzktQ2JjCdMgsSgR20oiV9bQyHA8hBGYtsMkIPiU+Pr7SkhYiHh6e4inp7v4+Hiz52rt4SUeXh5i52gvzu5u4uzhKg7HD4un1U4JOrwBJ8AGrDV05GyZLu4wYIuZf0KWICULK9sNwPcyvuLzOB4GEjRgG0sRQDVIlXsAK1F/KpOCdaoA0yEu5TGem/bTgfj1BLMQq5i/A6aILQ7PaJ/28dMSfBoL2FCOq5zBh9ydYstU5KMGo22PtWCyBYzGiyaIEACxyInQdYoptBhnHF8quY5ohfvnwNAnyrL3XpRJz/9R3nvhWXnzhafl+eeelqee+ZM89fyz8vyz/yFrPnpdXNdPguFPkOCt08R3/TjxWk2xivfrDkUKId3sPtr2CB1RRjWcwY7DiXSoUUAa5gs8EL9XLjKJWG1SvdweyeMCg/xwvw6wRO/+juLk59WeeEODATIHAmAIG8IzepfOw5+74+RBRxRbtPy1J47GlVNIK5HyAIniG57/l3akmoFYGlxCKNp5A8Yn5VeA+G99yppt8Q8fwXu9g1FCu+WX1r3y93YaVJoYN9SG7lq1Ur4tny/fV3yChEGOcP0uw33wFbrtg6Zj8iNuix8ZQf+T2uE63PA+40fGMjfCWKReZJ/r+YcZbUNXYukR+Yqmkpu4Gu4hJVwmC+LLMiQF/L7fVSE74H54QAPH1ezPuDBtxrmAjzdJO9yYdIKVTBsi1J9bZItMZTtLvkeGuUc4/fdVDvKXCluJ/+w1Obngd0zyQHrY84EUn5gloVveMwLwKxhJNUoT0Aj6/eUcbJCZJzifbIwpxRdINuvTrIfE/USZ0m4eBOMN0MjHpQDqKuQE9U6vomtthWE/81n9EvPZtKFjK1LXp5JxBAni0BwsaIwqsqao5rCSgQLow0EPzyn3/cvl6IHtsm/bRtm1ZZVYHd4qJ6z3yt49n4o1bNfF8ajYnTgsDpCUU4Ew3gBXcXU6LiFouv4n3SUG50JIoB9SQ7AkxcXAfMNxIWlmbqohEah7QX27xTBZ9emqvqvSQR6benT1mIKuarllpQytBKBrqsqZGFzEVswAy0o61CoopOF6gow1NzYiMTRwnwjI5hZDcjDzd9WhoMBrSgcmaJqsV4teZ2G8ZmauPq6AqgCqQGpEOXJfjz0JvgrGuulzngRfk/Hq+5rP0duDA4OPgVqPPy6umcCpnWojCryA478B6KP7ekxB939LBwrK/9/t332/l6/h4SUSUjvXrlx7OBxT7WSDWDD6BvphvOi83V24GzqknStWc2uLITmorexhoa1WyvlDl5ZXcLUEgJEd8hV8i4vw92bDeLMkMxfpIT1DktF5k6mW6pImLDxMgsNCJSI6SnwD/SUwKNBgwm6eHhLAbf/AAHH3cBcnN8DX56SccFDgdQaM3QBeC3ECfD0cLMR293pxO7hBnLctEZv1M8RqxYfisAIAnvui7J/+RwnbSZoWdqDueNp0mXLQEkbfPF++M+mMRieA5TpL9uG0bejITFsIJP83CqN8CIWc6kPyW7+nDNNu28N02f40F2mLpx2T5Z4WzW7VBEpvKgWbEj+DDdcy9O90OJOS6bH/EuN7IUAZuXeqRO6eJv6bp8ihma/LklfGyCdv/l42TnpF9s54R7ZMeknWjH9eTqyYJpunvStvjhkjH70wRuyXjRdXdN7wXXMk8fACcVr0FtNy5+FBXQewwGAZQ3M1nVB0wtO7cTqo9WmY6n1vLEHiscxSo820P2afEdo+ytjx0RzAF0niWsFRQ/u9W24L2DowpwuLH+9zo8BGbpdSiGO18ACz/l9asfhh19PtW8D3B4BX2fJfMfH/hn7+U3cwWwiA7AtLVquaHg9knhs+bEDvx4bD6LdW8vc2pAoaPv67B7tb/Sb5qWEzgLxPfmljQ9/VJo/va49ghTsBWNvjP3blZ+sFwhVQp9jXijOFPIqbRZZo15YA73Henyabciu6yYhHTOFiGokmi0d4MGoJqWKAPh1913Lx/BbthenS0JHKxZT/6XAMqW9MUm5FTz3L6qArmC433xUU3GCboXQTHsalsOAP4jBrjIRvfE1yDk9h8COBRjS5ZNLB2ETSXlsQE0XiLXEeHEU+0BB/LtYE+/cQ4t8YsAmJgLBybboIBHSxIZ4+ReJayBbkBP5PyAhdZDWoTzeNcKbIzbQ2b36XqR/4e62xmFFM04kmua6bpQK5ojzsqCS7Utuw3Sh2O5fLbgVbix1ySHXcg9vkxLG94mRvAcPdK3Y2h8XL3c4AWkeORYX7Qlz4rrjZS6CfMl5XGiPCKK6dAnhDJZEVZ2xkJDouUmDGI4sYcoJ2oqmkoACrckMJt82imVlEM+UFBd+G+lo608oMoK2rqTKcC40NdcgLD/XctpZWaafztRsXQ6e02EgAACAASURBVAfRA5rNoJqu6rMm8CoomqxUgdUA30fAq1KACZS6fxKoFYx1MwHWfJ4CsQnk5nP0dU8Ctz5XH9OfZ4K37g3gNZmsAbSwWJ0qoQBspIk9kg5MhqrPVZDWvQm+5v7/75gRfG60GjPsEsAdZeil4Wy4jqxBBoTh4z17RvqxYXQDvh0Ab3tXJ11s2MoeMd46imwKvGotUxAuLS+TMvTecsR1Zb1ZVECz2fLyVe9NNdhvKolFSTDeNP7ZYTDeyJgYCm/xEhgSKiGcECGhYeJ90kcCApUBB4qHr5+4cd/T3w8AdjPYsI+Xo3g5WombzSHxZrPdtVFO7N8sx/dulOO71on19pVy4rNFYrlmltium0Ii2keE2owTv+2TJGg3Id/uFCv4cnQSlN0E0P6/bL33Wxb52uXr7mCbcw5tzlkRRSVLzhjICAqCJAURRAUkqSCKOWdtc27b3G1rm23tNDvOu/fMvHPeM+c680fc57MKq1/2PvPD96p66qmnfEBdtWrd6173qULSpZaPI4eUSQU8gp4rmsKjLGHhd3PtHzcyYTMUeAg7uYWV5w4A/BQmfQtf5c0GcoMb6XDC3XC1agkNGAT21KL7bgzCW1sMyySNjE61g3iB1y6km4ke+ZhRnS1uXDf06d5WgBVpQxjADLjuz8I0vxo9e/EMvutkix7xKdGTw6igj7LKyMkUc7yYojASIMHLemIZoFVONZxCDI/NGplzroD5Y0QpPiLA+w7A/y0Zs8/Ijb2LLemHlmW0wa6AEaM1M8r8CRX9lzgN3h6igYQ0tHdU/ZUA9scz2Zj109B8aUg5RYEOMH59IJWWZAqKN9fbXy5KlqBD7nIx1rgCHBPr7B98j3+/sx6JoML+98MqGjXQjq9k0+LM7w+72v/G0vYfPDX8L3Ix/no6DPAloOjmcvuPW4wfurHc/ue1LPKAKeRdwRJ3nhCa83TcXS90mO8/rq9iW+g0ufztUg5eZdjuGexvnPOn0+kw2njHg/2CtuFrJUxXrqbjrWoOXWl+9qRJ4fXMc1Mh7xg3oM3zKWLNxx6mIZTeSAvMOFvD2HgGY75qibKcSe1syaB2VjCLjIXJ7awmqCedZoDy7hRbQ0H3clkMI4kWOyOuZPVSw8U3TNS+gxf7enXr4NZX+8mX5u/+djXtu3S3ncida2dwLtyiSeYeuRwXCrCbZVGEzObfW8p4272EGW9LJzD3jMSwLAZS5vlbTrSXZUbPt2Wx3pbENik2yFmJsaG2JCbUVq5IsPTkWEtLRN9NirHlyAqr0HELkBnKSnOsuDDbSktWYhdbZxvKCm1dySrsZMgO61YjJRBqQ2dajRhvUyOtwA2Ofus2Sri+3TMncS8AuOpIO3XimCMrSFoQ0IrRumxXjPfGNSRHSJeOX0ZqEOhevnQeQL7k+HXFdO/QNPGQAr1AV/kMAl63oOaCprbuEhg6i4KYnAcCRBco3XNcwNV5OiZgdd/TudrXOT/wWfd9XccFbvccF5DbMmjH1SCJQMAp8JW+q62WQNXdal/ntF3u5/ReK6D+s76rZLN3PwLU5O8qAP3NW2QH5If3Hxiq+dOvdLfxg6B7iPE+gvl+A/Def/jAvob13gGAxXqvXLvqLMkNAmBH7wV4T57Gw8dfniQFMV9JDruQG/ZQKdXaSYBGMybt+m0U2HbstIbG7RTbGq2efwiVgO+69RtsY1Ut8kO1rQVwSzaU2+rytfyDWu0UDDbhSSxJCbVVMXMsw3+SpfhMsqQFky3Gc5zNHzvA5owZYGMH9rLpI/vb7GE9bd7w7jZ3SFebM7iz+Q3rZrETu8OIh5CoPwbL1mSCvqdhGSIKL2aM8wjYgrZ3o3QKDMkLXZHcALIIfsIf+4KK+CUq3ZfFlPB/nllHmE7hAkYIMZQSr2UtoTqao3WZx8o3BzLRO4sBQAZ61kZjmYsletIHFjsYKaSP5S8YRRD3FNtM0fAUiWw3SjHok+q2k8CUy8Uh2JRmWwX6dfqUnk661haM++dL6F47sJQIyBzAihhAtMFzuaSqUQQ6wcSFb6oIHgdY78KwHsLG3hC28kfaYZ81oYPSjXWP73xT7hH07Lt1pJHRzfV6TwyMMARwSsQlAfPfFsoxfMIA8avdzPNiJNGfz6h4lwooJ8GOKarBmt+gkb89lAZAZ6FrFgDImuOGLe26sgcIViem8v++kgXgAqR0zP3jq9ZW3799haRwbRWgi4yAO+H/hdn+r1sFFO6KcClk4E1OQPfVNN80Cn/L0Xu5Poz3bxdXogXnoKNybUD4H1d0jXxYL7kS+8jTbYnldz8VwA1FX0U+Yvry1XKmFtf44YrgRngyDU8wrdLMtnvdwpNBFTm6uFVu0Z58dyNFstQR1hjfCzZKmExYD4qZ/Rlr7snNboxtCBrFxGiCeTZzcwVEdyZPxObnBZvlBgcA30fL/ytPCg940rixkVHuOBIOZ3tYfSQDASK/tB3YAndFM8tuEaOH0qfSUOHBWCCmU/Bv5niON+l9/rZ1eaitwQYWFeJji+JCbemiMEtAw13KWoGMkIqWuywl3rIzUi1rWaLl8rRXlJtpK5cnA7ZZlp+XTvFslZUBtCWrV1rlhhIaJYpgvhuxjpVZbeUGp0liK80SKmpvh9mqKaJx2xYn3EYOBkkOWgJWMV4V2cRu5VYQsF5AStASwLqvb924ShFNTPeiEx0rPfcaWHAFN4MaJb6+eRvv7h3Y7X0HdCU1iO264Cvgc0HQBUuXiQpUnVbej8Db9jzt67NabQFXrwWiT7GQSSd2RweJVb98+dJcoG57LZfxuuDbTtKBA7iArwukLgi7IOuCrtiue+5PP+tzgDSNFa3vt0oLet8950eA98f3fObHj5MntBWA69i7D/bi1Uv7FlfDt7De79g+QG6Qs0EALOB1rWW3vr7tAK7LfsV2xXzFglVc24fGq+LaVu6wO2C9OuaALqlGO5AbGhq32ZbGJqvjdZ0YcH0dEkQ9lrOtHNtim8j73MA/mk0Va62+KNU2Z0XYhmVBVrkiyqqXhVl53FwrCJxk6XNHW/SUgeY9ohsA28VmD+xhM/p04nUv8xzSwSZ1/cSm9/rMpvVsb3MGdLGFY3rb7H7tbWa39javV2eLGdmLgtaXMFNmcy0nECafxKjo/rZ/GdNvsxknk83IGiYcNKH5NSbTKFAwj+jHNfYrHXV/R/fUBOVlEztSQNGIbsb1HMHKBTv8Hp11f+ZUO5Y72+qihtlqrz78x53FYynpUyWh2IpmwoK87QojXS6VhDFoEvabikeW/4w7Ej0YuTPMin2+dJLMXu1PgfERV4gm/e/XS/GGEtyeJN/pBJKsPGDA5CugFV5jttsxOp5aEjQ9YjhRiOOo3qMz0hxwhsm7muJ7brWXneMz9zcjq+BC+GEHWRVU/n9mvd5LcepIMoyS5oOWaJoN8OE2EVNJG+0z7Hcv6Q78gWaODwJgwPc92/dHkhzt9d1+/LE0HMhp8NcThPScJgmONudfj1B4O7+cwliq/U8A8//5uhBmDMuliCYA/o8beY5b4d8uZLDNAmS5cV2SBMFwTppE/o688F8vkpF7QnIDAH08le9DwW1/HNY63UDiKKQlUKjSJA2C8wHby2WegDJTTdYz2aJKsZrJuB5om+aG8tO+Jfbfz6N7c51XLeHYzaIYGUTQ+wY/ZAoyk1PHWPH8/pY5tSsxpYzFyWQSRj5PR/k+tn0pg01DB3OTHkUbL+3NWyKJK/Ugv3kOwB8HMyZ7Gia7IXqCVUR7WHE02n7cDCtL9LIGMhVa6DyrYrJDYaKPZcfOt8xFPjgTfNBtWdELLS6KmXfICSuQEFzgXc5+Ztpiy8teBvAmW35Wuq1ivyB3OVJCka0tXgUxyYfdFgK4hTDbcqvaWGK11eVYyJDxIC4tzVuIcay2utrNtqWhFgtZs9OVppZgabkCXyWMickKeKX1ivkKiAW4Oq4mCMkL59F2Bbg3rl8BaK+2WsbYCmxvIy/cQNeVV/ce1rFvkBgkK2hp+oTATxqvimwCYRcEBYB6T+ApoNR7LksVuOo8LYfJfty6YO0e/x14uYbYsmMdA4Cl574E01yQ1jW09Fp/hj6vrSM1CExdYHWB1gVPbXVMgPxP64MYLEU2WOtPP/8Ke/3ln85zP+NsOVfAq1Hu2rpA/Or1W0JyXgO4uqs8s8fffetIDnfvE+XGEuuVn1es12W+KrSJAcvpINAVC1Y7sav3iuVKXjhwBH8vYFwDwDZub6LYBviiNTXzl78D83ZV9SbcDRsovNXZ+sqNVl1H0r20qdJc270mwarT/Wzt4rmW7jfOckIIVl/qbWvjvKwwfIaFj+9hYeN7Wig2rYWje1nomH4WNKK3+Q7pbiFjBtqCYUwgGNPfAkb3s/nsz+zb0eZR6Jo/tLvN6deB9Zktnj4AO9dIi53QywKGdzRvQNyjx2fm0etTmz+og60KQK5AM65hwu+dLYSsULk+QZ5wMI+pOcypOobtaBdA96Ahwnl8lwPhRoUf7CiM/9g82hYtdIKu71VG22UCrk9kEzfJf9KtMWPtVAF9+OlemPhnMdWXduHoiYxq8ebzdFdtJpuVsfDvj2SgP4cBRmsAzGCuOckOM7jxdM50YgV9Ae+5pGSNwY+KTzSCoPDIoVTQRzPYcSJyBEEt6I6XYN5fUS0/nQPzyptlt8vmY6Oi2aGGib+7ALN9jFM/xUQI2OTrPbFO1oFSwb5viqRIpdZbdE7A5rFmmsGwn1OkfEaBSDLID00L7S2a6pvtgfa6GbfBiUSaIGIIqlGgORN7z8J46aQT6/3ruXTnz/kzWRl/PQubhnm/2BGEZrug1SZ2mO9xMsl+IxTnNwpqf4fl/vlCqzRyjyLZ94Dl36/mwYhXUUyMR28N4UYX6fze1QRzFRB9sUttwMxvKyElbQMTOuQAIW7y/V4cEgD2n4+lEWWJf5ybz/2aIG6c2N9wi1yiEBY8qD035I4M/uxq6xmFUxfFaKHF06wlZRZ5DbBh9Put/G63LR1NHsI4K4udamm+E2zpggmWEDrbwvynWHTIbAvxnW6+XhMtJmK+RYXNMZ85EyzUb5ZFhc63yIWzLT0x2JLiA3AqhFhC7EJLAXQzYbmZmclsafVdgVVseZIVICnkUNsoWb3KVhdko+umofFmALDrbF1xPrJCPjpvLsBbDOMtbWW61esprpXb+vUQF0C3oX4zbcOVrCqnHVgMV4Arx4LcC9qXdCCQPfmR7QqExXJ13AXeC3StKtT8Gv/n5dW9QhHt0iXkBbBBDPcuS/KC1qMHrSD76GGrm0HgKlB12aoLetrquABR7+k8gaELkC7Iaqv3BM4u4Lrv6VyBpxwMzmBLtg6T5dra6n195v+/WoHYAV4XUF3t1gVbgaa77wKzzlU85I/IBwJbVzL46WekAwDcef/jthV0BbStMsNrAnEEugLgHwHjl7x+/oqsBr70E+4W0nkdrRfGK7lBLFdFNm0FvG43mwu+Al3JDgJhyQ6SG6T1qoXwgO6sNFeooLYNFryzpYVumWZCOhqcvM/qzcgMAO8mJIdqHA81+A23EcC8uyzLKgDc9bGzLGHWQEue+6UlzRsOy+1nKV5YriJm2LIFIy2NjNGl0wZa1PjetnTWUFs6czSFrAEWMWEAQNzb4qYNsZhJgy1oVF9AepD5IUMEAtDBgHXAqJ4c72cLvoQNI1VM7N7epvXqADPuZjP7dbEpfdvbxJ6f27iO7Wx8p3YWjVZbHDAcH3F3ixj2uYUP/dRyZ/eAEY2DGZGctSWKABUeU3NlmKcFGLA7CvheKSFwpSSQqa90MtEAss6vN0HUQ+x0AQ6NJDHVGbYetrU7gQ6nHAYbwqa/wSlxMGsakxm8edTHhUArtdpN08a0IxlrsJ2iU0zG/6ul8y1tVDtb59XT1vto9aDDahCPtzBrCkWncmfZEf5MdU+dBPRPLJ/CGHa+Ixr3xYKp9qgGXZOC1CPadO8DgCpKvYL1vqMo9bghBHBaSCHPF10ZeYQbikbyPKwLR5JATqHId4futO8afJkevIBuNR/AbZH9ephgdjrGZAn7cCzFkQt+QlKQ9vqB9ub3ByR3hDo5vI/rfbkOSVprJgH0C+2PTNf40+lUgmsoknFD+GEPwHqUpg467H5Eo/6VZoi/IUH87Tzt3wDvC5ivRiq9PqCJEgkw4mSKXAvw0E7GFjaDn48pyM3RyA50xOEE+bY+iKeGocQ6DrP36N6PkGC+3uDPAFc/8+zQzgJ78fc89DNGCfWwUuyLa3Ga1C+abHvSPIgMnW0lyFRxPiMtwnuiRfjOsCCfmebvM8NiwhZYaKCnhYfMsRD/2RbkC9CGL7DISF8LDfexkKB5tjjaz+IiF9gyGiESY/yxhkVaYmygpS4JtYK8DMtFSsjKTKR4tgiP7lIrLcqxNXk5AG+elRbn2Rr03KL8LKut2mjlpWtYhVZRvhrQXQvTpSUYG5lAuY6GibJ1xU4QztYtdY7EoEyGvch/0nXlXnCtYofZ/+osxTIx3DMA8KlTdubkSacB4vx56bhk6gpkz19wfP03bmIvvX7dYb3X8OsqX1dL49tlGbsPZjz8yGwFlFqSGQScWi5gCgi1Lxbsgq5eu2zUPU9b97jOE5C2XXpPkoLcEL/b0dSxxnm6lgv22ndB/flzATHFN2xlaqb4vXPNBU4BpgOagKy7724FrMrRlYSgwtk71tt37/6JDetcF7Df/wxTduSGVqYr4P3w88+sX+3lWwHva2Ih+aI/PP2d8UrvFeMV4EpukOwg5usuAa2KbFpukU1JZnI2HKDAdgoQPsRWcsNBgFhr527sZTzeNG3fhu5Ub9VVZbZxI0y3ut5qNm2yyjUrbFNWrFUv9bF1YRMYzvelrQ6heWJ6X0ubM9SWTOtrK7yxXkVMt/yFEyx15iBLmTnAVuAKyPGbYNm+aL8TB1jyzKGWPIuRMPNGWNaC8ZYwc4T5De1ioaP7WOio3rxPGv/c4RY/dYBFTRroMGPvIV1s/uCutmAwrJg1Z1BH80CemNoNyaL7H2xG909sTq/PLWjQp7gnulqezyArXDDA1jKHbVNwbzqhhtmmwL6wzmEMN5zgDDfcl8oYH8JWTud4EpASaRX+fWz5lM/sKCE8L/fkWksykZCFhPIgOZwmEe1aaTByAEM/VcTBz3kUyeIfRAn+6fRKOrySbGPQQMZvdyK8ZawdRCJpThhhKQBv1lRG4Uz7zPI9ujIZYRgSBl1meUwg4JymeMAjfCT64zC8quQGJA6nyDMEQB5NJxez08o8KFCRCQEg3tvszbE5PK7PJS8ikPBvDP2Mpb/BugZTvlcdzCM/oAz4XlrjCXtmZlrtQiYQe3HuPObH4dVFqvgAAD9rDkcKCOdxnMQtQPQfF5aTsYsvGWb90+HFaMqAK4UuyQN3qzVmneDyWj+HdQuoXyMrPGlSILw8urQaw6L/eppZd8cUF5nmSA7vaPN9y3rWAqAflvMBt0GZl1NE+3rTfOI2xwO65DETO3mBsJz36Nm3Sj2Z6DuRQmUgkz4IV2+mGLcplJsnBc3Fk0gbk0umn4UiJUVN728ZC760VbQNJ3qNtEifabYoaK6FL5hhwfOnW+D8GRYVNN9igudadLCXRbFiIv0sNHi+hYXMR79daIvjg539xCVhlpSAFzc1ypYCvFnLYi03M8ES0XiLCrJs5coMy8vJoKCWiosnzUoK8eXmZQO4uTDbfJoiAOJC6bmljhSnIlrFuv/UdQW89TUbrPYj8DaSsyvAla67hadIBeCI5ba2Ax83t4DmAC8xjmKwinI8e1rWsOuOhivGq4LZdTpXBbi3kA60VXeamK/kBBXR9FrAq9hHHXM1XVdeEACK3Qoo2wKoXrdlsWKgLii7AOt+xj3XZa+6zvdIo63JZK1twepQ03KkBgBZ19Cf64Cz2DTE0omDfI5FDeB93RZ4Baru+ifw/Hhcx9q+3/Yc7f/r0rltz3n1Rt1qKtCJ8X6wH16+Anj5ktwJ1LanBKFHH+UGMV8BrgBY7FeMV91sWiqw6bW2rsNBXW6Hjh+nbfgAjFdBOkcd3fcgALyPv/Qde3ZZ064dFNm2UmlF+K+vsIYNq2xffjyNEfMs3xs26zsWwB1jZeFjAd8xtjaI1zQYlASNp1g1Ag/vfPYn2dLJDPCbJeDta+XR5KHSS18WN9tWBoxFPhjKf57hljS1l61cMNqy5o22+En9LXwUljMY9OJp/WzR1N6WNHsQLHmwRU/ob4FYvYJY4eOQHdCOA0f0sICRPfDhdrA4j8GWCLsOHtnFwof3sIjhnS2Zm0AR7b4FXn2ZMjuDDiUeRQG3xtgxSAz4N1knaBk9tmIWzJfkr/JgxosPsawZnzpDDb/dlkpBKIK+fzrVokcgCQTCKMMpmC12Op8eU8TR8MNndDb9+SQDD3msPkh2r1/fP9iyKd2tOpTfRdQI2xY/2hop5NTHjmCE+TB0ym62ZAyNGcM7WMzorpY6tacVzBtIpOFAvtsIksSm295ERuoAvmcKJjtFqktrpwK2BNys93RyaK+jX14uYZz6Gg8mJ0xHOvHHwkV1HyfFlZI56NRTGK7pZXdowb0HY3zEtOA7aKuPa/yYcryQAl8ounESBTocFbtjHV/tOzHY7WTjAq7PANTXdKY9qgdosfY9rGM4J/av7xsj8L1OA6ATKCZGcEPwxwomOQLmuiMcYA+xpw3k/h5ifBJFNlnD3hH5eKcaKYLA87douXeqCDSHretnuMmN5eY6Er9KZiI3xFPInI4XmMYYioqnV07gZqHvy7RlvucH7GrfbvFGL/ahEzDOqpKmW8Q02O3sqRY5b6aFzpxoSQFzLNHb05b6zIb5eljA3EkWt9DTFgG84T6zLDZkHkzXxyJgwDFR/gBvsCWr2ywxyhYjLaSnxBJeE0cTRBCdaOzDbFVEWwOoFhZlWTGFsqKCFUgKmcgJBUgMAttctNwSx6kggFbK2Ib1ci6g9SI1NDfypFhFFgPygtjuViSGjTQlbScQZ0fzNtvJ2ra13gFdAa9sYiqincC5oHVOkgLSwgXCbbQU6ajuM/lxZRO7xhKwal6ahlWK4bqvpd22nSwhwBXYuoCrrct8BZTaF/N1QJPX2hc4ClQFkK484IKs3nOB2WWt/wS8XOPFS8Ca8xxABXSVxaA/R8d/v67DitF2Bbyc+4rxQD8gqwq0nc41FyTFel3m6x5z2atA1D3WFlD1vpwKLvDqHC0d19L19L6KcApC//09XqtpQ8ArL68Ka1pivAJbyQwCXrFe6b03JTnAfB3wvdJqMRP7leRwBsZ7/LRaiglNP0G1lMeWA4ewmfEXfgzhfut2Qjp2bMe43WSbeTzatSHXahMVDjKdqv4YHADdrIqx09mzBxJIHuoMycxfMNiKF46kwWA0UyIm2qYYxqekB1qGB6CJY2BN0ARbzWfX4ApYDThviCH4OXYmc9X8mSAxwYr8KZwA1Kt8RzPwb4ilw5wFvgLd1LmDbbn3KGSLMbZIksXEvpYKs4me3M9Cxva20HF9LGJSX4sD4FfQu5/EpNZFU4cAzr0tisaHdOZXLZ/Rj2LaAtuK/etMgYpkU6yeqvb5Il+n7fck9rJjK8hwjf6SzikmXMBWb8J+j9NO2oxueDRbksFCCkJR9pezxSRqpcEqYW/Y2H45ugYWCEM8lGqPtwbZXtpK/WHhUcO7WMzQzwlz6Wo5nj1sfdBgArn7E2HYz4r4fa2Y1cdSpvWGmfciYaunJYz7nGJge8uY8BlFxBHcCCbbsczxdgaHxFmcEidzJ1HgG8t3nkZhbhb2qEkA00RYO3PnkobZobRRZMr64XNFwshu/ewVRrGf4DqXC2HzFSR9wSTvbVzggPBt0sZe74qCnSaRqRABq2bWXt44h31+x+P+N5z3uNYf1wEDIdGan+9g+gQs+TXpYGcLpjhM/PUu/NRIIU+28RQAI361Mwx27Q1YUkTbHUEjgj6TgNZMMRDN+b+cyOT3lYKrgZZlpJLv+H19Bcs9XzjFLhZOtdvl89C4p5DKNtcptn1dQQGyBL8uP+9vSCC/HQF8D0bBzglPQuIQqz+fz/BWbIlrQsdb/NyJtsTXw6L8FlhsALKB5wSrS/O2pcFzLDrA0xaj4S6iYBYR5m1LANnY6ACKZ4GWlhRlS2KDcS0EW87ypbY8LcZJDluetshxK2RlJDhsNi9vhRUWrLTclcuwjGUAtmscmUFsd/26NWi6rT5dFdSqYL3y7K5dkwfwkq+LPKdcBhXWGila11E7aQRsd+5opIC2g2aKOkdikH6rJeeC03WGzHBBT64fQVfa7VewX7HaqxTP9Fr7WupCcy1iAmABrliuti7LFXgKfAV82hcwC/wEtO7WBVsBqM7V1gXlV5I8AWMdc6UBF3x1TNdwX7vvO5KBtF0YrIDVZcACcZ2j7/KSfR0X2EoPFvC+fP6yFXhdoHW70dzXLsi6QKqt3hPASvOV7cz9jAu62rrnuZ93XRMugOsaLigLkH94wdw1mK7AV1sBrwBYrFe/YAHt17KMSNPRowaPIBf5y2nb1XYNz+8p/uJOIDOooeL0mXOE59D/Lcnh8GHHWraFwlozj0A7a9fZ8XIi7xbPpEA1l7lZky2LwZLZc/paDutIXoCztiZhNi+KAEh9bFviXKtZ5MnE4gm2awX963Pwy4YTQJ0dRlV5upWGTLT1vN5Of/1awLopdR4zpqZY7WIPOt0YUBg72wpg1Mke/S1pRn/L5zqZ85EdvL601Dlf2iKKbREU7JbM/tLi0YxjZwy2WI6t8Jto+RGwnbmj0I8H2hLPURaGROEHAIYN62zLpqH/+vdHAphih1cyzZZAn68rSV0jPKYed8O+tGlOAewQgSm7UghCAXRP5S2wg5kzcVJMZWx7kd2mX/9BHYWfWsbgNDFOXHkP1Rj2GZr4cDOjv0vVWjrKQod2stgx3ZwGjcRJ3S1xUhdb63ANNAAAIABJREFUMbOnrZrbn9/LKOIMR1mh9yBuXujhVOnzKAKWB31JK3IvWzGtk61CqviuiYGhMPC86Z9ayfxuVsnYoV1JYynIyS3hj0wxzU6SWbAnYRjZvf1t79IvAeEJZA4MtD1LuIGkjWNNYHLwUDTj0QzCnGp7Fg0le3Y0Y+JxT1SSSYBs8aQBK9tGL3tQ7c3wyhkUD0c7j/j3KzWMcy4sNpJGgwWMPCd+syXSsbPdQrY4mTuWG9F8wDXI8eQ+3SZZYCHXBLC51lv041cA+0v06Ncw6g8U0J42Mh4I3+6bffHctBYDwtJ7Z/OzjOd65DCUzoFpM4I9bwaFTjFgWDNTjR/V+mDDw47XImsdbcTbsAfujba/HkfGoHD4HVr2Ndj/Ntwp6X6zLZxC2ZKweZYROIEuypmWiYc8HoabEO5tcYBuVJivpcByU9BukxPDcSfEsWItPirAiugyK8qhiEZ8Yw55C/LkZqYnOAW0wrwswLWQZLEVyA3pMNhS53VBbrYDvKUw4FKAtmpDCe3AJU6H2obyEmvaypMjwLu1HgcDgLutvoa12cnb3b2TlECAV4xXLFdsV84Ft9X3tJwLSAxfUSAXsxXQCoRlAxO4CnC1FcPVvgu8Yr2SFdyONG1decEFXgGeAFmgKrB0l4DVBU0xYgGq3nNYKgDpAquOuwDcFnDbnqdrCUgFuq2ZvHwG8H2Kq0HWNEkRjhwBC1arsNiwAPj1KxZP+v807NIFTxcw3dfuVoDpgrKOqRX4R44JWPVaYOx4dNsAtAuwuqa7r2voXL3W+Y6lDNB9wpcV8GoJdB0A5hd7m1/2HfQcMeCr/CVduo6nT8B77SpsF43oilqK+Us8z9QKfICnuZuePEOS2Qki5I4eJbOXTE9AuKmx1k7u3mS3dhba4dVRZJtOJ4PUn1ZbJkEAEBtjxttlusJOrw62C2XR9MnPs/20U+7N9rc9KwLp9okgG3WyVUTyH395ADOmFtCswEypJV5WFTsNB8J0pkcw4yzd1yqjYMjIELU0KqwjfGYDckR1/BxbOrWHpcKq45Eb1i8ClBP4j0TxLgXwjZ9JhxlMMZHXKxZOshUBkyyGPIXQsX0sfAJMeCLvTx5kyT6TLZRtMNLEthSNsB9PMeZLq4ocRQuoFzYjtNr6pRj7Y/AMj7QjWUQJUuBqTmRCAS6EzeGDWYMIz2YU+IaFeEI1mJFwlLqlaK00P2xO4XG7ANCi8QN2qQaAEp/eFonckTQVUJ3ZzxIm97SVXkMsZ+4gy5vPTSiYp4IIpmb4DwV4eziAWxUxmu1Q3iN+cg7nz+yFVNHFEsd2sOTxHS1rVi/L9QB80YbFwFuWjMYhMcB2xFLEI2NXjPYCTPcgYfF7liClRPRl9PqX1hI/1BrC+lIY7IB39Utrihhsu+MHAlKAd8UcO5E5DBCeBsAShVhB2hkWryuE6pxcORb2qQGZXnZ97RzYK3GhsM7b5YQCAaSPAeur+GuPZTF0c6MnrBaJo8HfXjSTl9sSznTjQAJ3op1s3jeA71ucGA81pqdSwT04SjbR0cZYodeKhERfvsOfe371NNg8EzaqFjpB82fyJiNf+HNdMn8PYac7ugj/MgHqMN1nfObpDn+7z7j7ZzuZFEIr8k+HYulim2sHyV5YGzXaCgMJM0JS2o2NrzbTz9YksBLJVQB8Y8N8bCXarVLD0mG7WcsWWTYFs2XJEVa4MtGK81IsNyvBVtEMlLdyObLCCopn+axCOs4KKKBlo/Uud3TcUtrl1+Tn2Ho87aUw33LkBbUEyzomy6UcDNu3MUUCYNVqbKh1AHdH4xY7tJcmJoD3IFnZu1qaHaYr54JjGQNwz4j1OjLDJSdrW8B7EX+uwFc2MC2Brrt1C2mutCDgFXAKXNsCsJiulkBRgNkWNAW4Ot4WeAW07nkuCLuf0Xltj+m1ri3NVp/Tny8gbQu62hfw6lxdR8Cv81+SN65zW4EXEBb4AsS/N1C4gNsWYAWOOq7lgm4rwDIp+C3ywnsBrny8rbKC3nM/74Azn9cxF3hdEHeAl89o2OXL12gj32Pb+LjUUCGpwQFffsA7/KIVF/k14OtKDbfv3HaKaxfx+t3kL+kC+tDZs1jMeHw5jQVFksNx/rIPHqLAdmiPXTlaZ4+OltuFhnQ7VhZLpkE4nVxMqAVovqlPJZDEg3AZH4CYzFQaC04VhTD6fRb2nSl2tDDMTpXEMm3Y2w7mhNqWxDmMFIrivdnWxMwpDfg7VhBBBq4XY+Z9CTMPtB0Z3rTvAnIA8XaO1QGwlXGedLTNsTXY01KRG5qygq05N9JyAsZaDiwmyXOoLUcXzvafQEDPUItDGw4Z0ZW0/3mW7Dna4gDbxTOGWgq68bo4HjOxta3wHGglBNyoYeJOA9OPqxY5wecHAdvjq7x5XB1BR9t8Z1rygZXeBKzPojttEgxXoS7pTB0gtAep4RvGft+timcGGW3AzSvppopDdw2mIEQqFmlW0SPaWdzoboRzI3PM6GsZM3vTnDGY+MKRAOso2wToVkWOJWxnKBJEVzTlEbDkCbBdbjCBg8ggwBoXOc6KvftZ+uQOaL99yZoFmAMG21qf/rZ6HrkFOCw2+Pa32tBBVh8x0LZGDUTTnUFHFpNyAeBzuDak/f6Ek+DJ1lBrwWWxI24YYN3fqgK6WFNUX5wDX9q+JYPsTNZYu5A7wU6kDbc9cX3t7MpxDgu+unamXSyazqM8oeloyI9rg+j0moo9jZFAsNob6LKXeP/I8jFMpQjBLbEEB4I3Ae5R9hz2+w7G+6jOx3Fl3IFR38E69qiOaRKsb2mceLMLny/2sW82ET5e54eUQaxlJYHlGWNoZJjG90e3RrJ4sT0Yd0Ms+7P5/XvitiBdjPXnU0vxKZMZUTMb7RupYg0ukOIJREDOJKFsiu3EHbIH10gz7pE9GUwd5u/2SJ6fbV8eCLOdS+hTimVgEUtPjqHVdyke3cWWnhCJUyHTCrLx5WanwHiTKZ6toAstC9AtQG5Y5VjESmG9OVmSGooBV1nHYLqAstwLao7YSPrYFuam6f2G2kqCzRtgvUwFBmy31m12trt2NTP1Vw0SOx3gFetVMU2daecA3AsXmIl2vrWgJqCVrOCyWjFega1Yr3Rd7YvtCnjFeLV1MxgEfO4SoLqs1wVeHXNlBhdg9doFRRdgXXB12a67dYtt7mf1WteUJKFraL9VOsDZAMPVErA+/a616Ca2qz/DKa5hlxUo6/1XL1VYe+Ww3t9DcgSyAkZHj2VfAKrX/wq8Assf38ulANN939ocofbf1jZjnd9aaHMTyHQ9AbO27vXk51VHm6xlLxl4+ZQvrsYJyQ0u8xXwPsCT54Tn4NG7hUn6Jn8ZN2/RHgjwnsN2coVWwmsU2i5eugYQEyF54ZxduX4TqeGYnT9D0MbuBrvWUmx3d+TZuYrF1pjpa4fzIxi9w3iTdTEwxHmM4sFXyaP1+XU8opfR2YXUcINe+ZY0L3IVYmz3Cj+ANtLOrlsMYIcyep2OL+SH3bDerSneBMxM5T9FMCPjAwBeH2QGL5iol9UAujuX+1oz59Umz2dMykSrT8PO4zWM/QlWhmacPp+iF4W7YuSIZM/BpKBNYYaVh5VFoxXnxDhNG3XJAXZsbbKt8hvLeTNYM2HJwyzXZ4SVLBzjFP4yPXpb+vRu6NEjrGwhiViRYxwGmjmjKzkMU/jeAdxAFjogfJfx3x+O5djzPak8YjObbh0ugo3RFLCwRhEcf4ff05ViMmDRf2+u8wPA51gsBbOlE2GtxEfmeg1kZHc/y0dKyF+AzBCkkB3ycXliWOs3iKJfTxoyBtrG4CGMIqcRJJYGi7hx1hzPzx811tbzntY6QHZr/HgHmDdRnCvzGWhlAPOaOd3Z72kbA/tYXSjsNmQAtrTxeIKnwlpHOR1rfzu7wgG1GxXovbnk1y74zCrmd7SG0N5MTWZ4Z/RAO54ywo4kMdUieYgdThpk51eNobDXG4dFf1wHTOtNGo5uPNXRklVAe1A9z77KBRzxKF9YTUxj5linC+1X3BLvkRG+rfG2nwHLHwHhh5x7F3C9SkPDN8gXag++S2PJM4p0P3Lu45pANPNQAtoDbdei4ZY3pR2OjqF2OONL5I0ZZPUSoASAtyzp5QD+K0D3VO4oOgun24/IDP92iiLfdtj0xul2uXQizFk+6sF8L6x+5QvsZLG3naGp4qvV/sQ5hsO2I207N9qNedGWuyyG+MZkmh6WIR3Il5tiZauzAV51odEQoW60VSsooK20kiLZxXIB3iIHZIuwkTl+3NJiZIZijhc4ljEFmleSOqYCWhUxj01bcSvsbmYR8YhTaAcFtWbWXqIf9+1psf0Ar8JuZCNTY4TkBvlzJS0otFygK6YrYHWLZ3rtgqzAWKxXS8dc54L228oLAl+Brst2JQdouYzTBVhtdZ4LvG1lCBegNQdNgKpzBbQuCOszAmid5zBYWKzeF5C6jNcFXn2P169fO9fQZwTUrzjflRoc4HWlhl9++9V57BcoCnxdZusCr8t6/+n4R9D9J+DFqfCWIJz3P2EXY71jX4DrXtcFXl3v9RstpAnW90+xk3FXUPuwWO8/yQ30Ud9/9K0zDFPAq4zNb5Acrl3HUH3tMn95l+ze1wDvvka7tKPMTlautINbi+347irbuyHDdueHMcOMx7I4KuqERrdk+jtAuieLRKbyODuwApN/MSxm+wq7D+hcpCPsFPmmkhoOZvvaoVwmq6bPs+OrGa2yKRF91w/5gDDrlHmwWj9khjl0nAXb9qS5DvCeLIpywPkwf271opnER4bbiVK0tMipthZwXY/Wm4mUkBcIAMV5WBZuiuKIqVYaSdcRoFu0cKJlUogrx7ZWjZ+4JHiS1eC6OFAQbRs5f5XfKIYOBlFc64+mPAknxnAr9Bthy9CO0+f0s2we+7MJutkYOcVycRSUBI9lzDw3jPxQNOfJFAdn2zUsTO/oeFO04y1aT78q8oF5RcIiUwgFz4EZpsP86IyjRfki7cPbkAHicWUsRtfNntsXcB1m5ejYxT6DbB0Mt3zhl8z/IowldoJVYR8rmtfLWbVRI207wHoS9n2hKADgVNFvPk0cNAJEjKDYR/MFDQENcWPo0BoGI9ak3BG00QLG2KrWiQXP62NlbHOmECoz7VOrDOwOswzGVRDjdKf95RwdbTgNTgGkh9F/T1AEPJmpqcZD7WQaBUQsbEcTh9lr7Fun6Qo8lP6lbY/rw3W62lqvz23d3C7Y3QYwdy2Amw2TIRYPBJBHMxVjKOfTCZg5BqCNc3zCL/D7vqPx4zf+vKvFU7HgzbRLq2kXxs3wsIrRTut9YdMEDKHN3gYcnzTgRSYopyFsAHkJwy1tZDuaT5h0TMPHyx3Bdr5gvG2P7QYTHmOXCifBnuchj+CEWDPRvlk/E9cDmvKeIJo+llLo8yVK0svulUsamcdTCGODSubxd4SEwUih+1Xh6OdRBCvF27ZiWn0zYbdYxPKz05AYMmzD2lXsJ1MUW8mEiEykhgynsNbKdolFJRSqDPCVjUy2sZpKutBwK6i45gAuOu7mynJnisTmTRXIDIzx2bnN9sFwdzKSfZfAFxfDoYNMjNizA7bb2iyhmWmnAV2B7zlA98wZWoJhtgJeLQGvC7ICVckJWmK4khRc0JWsIPDVcRdo3a2AWGCr1y7wukxVWxdABYoCUZexOvuA43ePcTUIXJ+2htm0ZcbuZwWiAmUBrj7nAqxe6z13pI9A+zUWWYGytN7XDvC2MlyB7+uPICydt93Pv/4KW211HggkXVYq7dZlu+7WeR/ZQbkLYq3vaYQQ+KqRwgVhp4sNYBajFfgKaCUtuNd+g5PBYbu89/LNW1wNUHR8vJpKLJnB1Xgf8YuSMVrMVzm9spDd+eY2+yqy8Yhy65rdu3bUnp7aZNeZKnG7LsnOltFMQBfWitn4SvkPfGglrHTRLOZT+QOO0wiWjrDTtM02LJ5iJ4pgGWsiyD8IIICENH7ybE8VBpF1EGyHc/0Io4mFIQIYpfEU2Hwd9roHVnscfXh7Gk0KBRFWR4tmc/p8ZIh5bL0dFrwtxdvWLOTRezHSQvxsy2N/XdwsimiDHJZbheyQ6zvS9uZF2oaomdaQ7INGTDKYPxpp0ESiJr1xRIzl5wizsrBpTHgNoIuNR82CGGtM8+O6FLtSeLxES96aMt9KqXwv8xhgSdN5jEfCSJk5xBKm0oY6dyhuC+xeSCPlEWjO6NB5C/oBvOFOTOOHoznowRHkKhDOswX/astygCUL/TOMpgs/wNIXP6+nbUsiTH34F5Y4pYdVhI5GRqCVlUJaS8pMgHM8hT2+czzhP/x+t1Pkq4kcbesDBlgDMscOhQWRiHU6dy6P2cwGWxtI5oOHHV6h4hPSDlql8gj2UATU2k/TRRNgXA8Ib4sbz+cnW3XwcGcyRuFssidmMOxxVnvcCrP5zhSjdgez0GbXaowOgysJH/+GjIjDmePsANrwZr8erF5WG9TbKgK6WymNHmvnd7XywF5WEzHIVs/lKWFBd8dxcBO2eXTZCGuOHWA1YTSb+HeCHY9gtJCHvREjrpprz5vI1CAQ52LBRDy5SACrcC3gUrhaLMD0BHz9OT4dZpyEZDHDjqRPQKMey3WG2w/bFpINzDSL08ROHmEK9DoV2yZzTXIfcFbIg/wLbcSyvX2/ZSHuBoB3dziyxlwC1pcwfohhqejMz5vDYNMEJW3E8raDOE7yMR7WSKOOJr0sznaWJDmSwsoVsF703JKCDCuH8RbRfVa6ZpWtQcvNTE90gLYE/VZyg8Jt1AQhoK2trnBcCgJa7VeL4ZK9UFu1wbYQp1q/GZmhaQutwVvt4D7iHlsIN8fFIP/uPpjugf0MpqR5SbrufgD4DAXvM2dwMeA+EtvVDEWBrYprAl5JCnrtMl4BrgBWbFag6koKAla9FugJBF2gFSgLIAW6ek9bgaMAsS3wtj3ugrDA9gd0WQGh9nW+gNdlvNp3r6M/0z2uY2KzYsAu+Coo5/vvntgbAFbAq1biNwJhXgt0nfXR0fBGwCvf2Zu3/5mRK5B12a0LuNq6gOxICgCrQNddLui2gnDrce2L8b4GdF3tV9dRw4XajV9/BN7naB7P9KUBXlnL7j9sBVsBsLTe+48wRrN/7x6J8lo4Hm7cuG6Prh4jZjGL7Ns0u1GfaHebmW21OcmOFgUztdcXS1MH/LjjbVcm86pSZsEQgimcLXS2+yioNSbPRHedaE0ps21b6mwY6mQn8f9cCQ0E6GbXNlKg2pxMIliy7V250LakkARVEmPVcVNsUyT/8dbF2tFVxPxli0UD7BrTsjYOVhxkNUvmWlNGAEBL7imsdzNFsJKo6Q7LXR02ieYKQk2yQvAMw4SDJwCKHjzGw/oWz7GWLAYMUqhbD2utBrCb03ztzNolPF4usjpAdztAXBY+2fEXNyOdbIydYenIFLkB4yxsTBcLHNbVkuaOtNXIEqsByQZkla3o0zsyA2DqFN9qaBDYQessua6PGzV+fBHFo+XkCCyHaUUxB43YwXWRFIW4IaBTT/6U4ZgDPrX0mX1MLHZ3gpojppIFMQM7mzefTyRDFv9tWQSFIFqOCXm5UBJkjYsJA4oZbvsJe7lO0M/l1fOQL/zsCtMYzhXN5nwYcMEcFho0TRfniv0B4jk0diywvWlcP2kyjofpADBgzt9jNQ0t632/tOI5veiY60ac4gD8vNjN1o8CdCeSAxFAoPckSxjzCS6LIVYXNtBaKNRtIXqxNpiGk3n9LY9iXgkserVnTxhvD6sNQ96Z8zngONxulUzlmjzO5023fakwek/FNvaypuiedqt8Jhm7TMFYj0YLG72yZgr7XgCuBzcqpAmGbV5f6+3o0efzZ/KzzobJzmTY5ATGFs2yG8Xz7d9owvh5P7/7ejrxcD08w372dlcs7cSE9dDm/Auddx/2L8JelgQYM4cPieMVzPhB5RxC19F+jyM/APyPNnsxIimKfAv8w+qcI8/izqZAvMlMLUZGasxPstUrUy0nc4mtQuctLaKIVrAclptO4H+urcbFsDgu0srXEgYFq61AUnCZrWQGLflyteprNrHd5DDcpoY6ALjOCTjf09IE4DbbkYOMXt/HtGDmqO1Bejh8iMyU/cxEPEjiGCz36FEamk6dQmJolRecZgnAV1qty3jFagW+2gpwXWarfR0XwLYFXQGoQFBLDNNlpe6+tr+D4UfwFVDqczquz2lfxxQH+YygG4Gi5AIXqAXcAl33tQvIAlpdX0uSgl47zJnzNTvyCU/ssovpegLyNzqHXgXJDfqztQTEAuZ2z+imEEtVBq/kAIGc4hoFlq484AKwC8g6v5XZ4nRgvy3wtuq3AOxbpAZAVt7d30EbRu2wX4EyrFn67vMXGnjJHQePmxivdN7vvtdqDc15iNRwj7vaXdiv1oOHREhe3G8PiMe7so62WB6Tb8B2v929igJTqu2iv/1hY4atjxjDXDEM+8vn8zg7jqIT7BVQubSOx398r3sy59q9bVinyL09UxoFs40hwcmXIJp4hk76OxGK0m2vkVl6eVOyNSR54miYaJsXzYAFzrVGgPYi8sPBVRGw0xDAFxCWfpwVajszQ6wmiWIcEsF6wLcRnbeRAkjlEk+Oz4PVzrN9uYRkr1EDhycOCS/saROxrHkA8sHWsmIh1wuE5UbCogPRZ0kpK13EKPhYq4mfSfbvdCQQHwBmtFVGT8ZDPMPScEXM7dPO/Id1wZ5GwUkFvcWkj0UB0viNc+YM4EZB6+029MrtS+jwSodl5VG1z3BA9+Fmgl6Y3XUJWeD6OkJwygMtccYg69WunY2jdTl8ZHeri8V3u3Iuj+wUd9JgiNmedhKL2pVSvKt5hPDAaG9WhGEPW8DjMZ1hMOoDqSSj0YBxA9niQj45EljHrpd5O4E6lyjenSnET0zS2kUenU/neTICZ5aTLXGQ6x/Lmgt7xY+MW6M+nBQuLHJirNkTP7UVUzpa3oz2VhfRm445mCoMd2F/coh7f2Kze35qk75oZ/Ho0vk+clrQdOLd2/EcVywc5jSCLB7VESvcIEvAZZEyvj3/RvpjuRuCHc+Pjr5RaNCd6PjrCfPtZXUhPWncmAwznsXygP0yQXjfIrKKaUNuZjLIBjrtiHe8pVWmjAoPpv0y0ZgnsW8JFLpX5U1QTpL9coApERTUvsqbAID6woKDmAsXx8QMrrWbNmUklD8eY5zQUZLPYMBvdkbar7z3lxMp2NSSCCxiKrIcFzgqBM5q3FCa213auq/jULlJy/fpqhSH6RZkp9rqnHQAdhWL8TzZy6x0dR4MeOVHv26xw2wlJUhW2FC+BimhkiGVFQ7giuVuqZWmW4Gs0OQ4F+RgaCB/QaC7D6A9sLeFicC77dhhhZlrHTAV05Q4dvp0q4Ph/HkV1JgUAbtV15kcDAJeMVwV17QvgBVzdYFX4OtKDq6O25b5irEKjLXVckD0IyAKCF1AFGC6wCiw1b4LnNoXK30G43WkAe1zvt7Xey7b1b6ur9fuvs4R4xWQ6jN6X/vfA+pyLOh60n/fwnjl93UZr45rvRLwvkdmcAH1X/VcVx5oy3h1jsDVBVwBqAu8OvY7C0ZqUBHOvabDdgFzda65hbXfQfe5qoV8cX6Ib/lFfMdS7/VD9JfHj584zFdB6fdgwA+uHrG7BIN/R3HoHL3uT3YytaEl227VE0m4Ld1uVS+yR03L0GxJyp/bx4p96ZxaMpnwl0Uk9Uczbyrezqwhu3RLut2sSeUzWWi5/sgKvjQXBAFuwXacAYJVUdjBAFnptZc3JttXZUts5zIfGDXZt6vQjmGPx4ujAVmKZ4vnA8hetoTH8XyY54GiOCvGelaXvICK80KrWgqg4qSoSvBAWvCi4OZvNQmzAVymAC/ztn05IXapMsV2ZwdaLWz5IOe2wJjPr4dtZwfZwdwQ2HS8HSkIJyxlNo4LT6f4d3TVQm4QxP0B5BtJqIoY3cWCh2meGjosuvImZJYlEzoA3ujVWWiI2Mbu1cc4EZI/HsgGHFMAkJUwq2V4dhdRWIuixdWfAlOA3dwQZMM6/sG6f/G59fziUxvw2Se2BEBXJf30qnncyLzt3Bp/gHgOjJNHcWIpv6lkyi0hORfX0AKMY+IGHWa3K4LtIAMWrzIN+GYpOijvX1vL3K9yWHCpN80GtP1S+b+9wZsi0hz+bCSOzOkO+B5bMdOOkLp2dLnyJEjmwt52BB23jtSuDMB32USsaWM+tyQaNaKGtrNFYzs5WnT4mK4EE3Vk+sYX1rfDZzagfTs6DmG7C5ml59nbloynjXvoF7ag7+cWgid66fhuNH+wPDrji6bAB0iv9e+N62IAfuN+VjCzE9rvCCxuU9Fzfe1vpzIYormSacMM2cQS9gNe3xuls/nZ6LhzQHeOA7xX+B29aIx2ciR+wz72fi+yTr2vPVVnXIMfQTpxpKslISMQg7k/mukVhOscioP9xgLqkQAs893opvsLrco/HWbWGlm/T7cGojnH41Oex++W3x3Rk7pJniWX4xw3wMuVsUz+JX9hWaLlITdUricvF213Le6F0sI8W491bC0A7LBb5AQVztQAIdYr+WD7tlprqKvC806IOS2/1QDxgX0Mq4TtyjYmv+4BCmiSGfbvIpJVei5MdxeSg0bzyMFw+iPoyjYm4L148ZIDtAJfsV4V1AS4AloBrPYFtlquvCDJQa8FrG3BV69d1iow1XsuYLYFVXffBVIXILV1AVSg6GQtsP1dasCRICB1hmB+PNe5PvsuoOs7vMFkoOu419W+WoZd4NX1BLgu2Grrenh13HE1OGAKoAocte9qsm42rwvMciw4IAxjdYHXAVrA22W17rXUqabYSJc1a06be91WG9o7LGmvHWfDq9fvCBMmIhLa/y1fWOseoKtZbI8osN17AAg/4pHj0mFCUJLpGMIveWiV3d2aAMAmkVVMAx3pAAAgAElEQVSabl8DvI+QHa5WRDiWqtNrKG7ULLWW9FmATaJ9TbD09Y0x+FbjHMvYdzuynYLatU2L7U5dsl3aGA+wouPtL6LwFksq2AqrB+CaAdvaJWh41WmODW0vSf17V2JnQhLYsyoSRjvLjpcmIylEWsacIU6AThOMtSHVH3020Jopwu3OwmKWieeWpooTpWjH+SF4gX0AbYCkIAymO8v5s3bDsKvQcxtTF7RqytmM7a5ItK/Kl9qx1dFIDTPRqj0AWwY+Eoh+rjSCBohEHvnDbCM2tdKFsFsKdA2J8zh3FpLINMukyeJyGfmtMKLH9QxMrIkgujCLynqh/XxwJS2rKwGDpfagOg42FQXjhbHBQgvoSOv2yR+sW4eO1qVjR+vYqaN1Q3YIGdKBUO3RxE36wnCDAEqmNxdS7Mn3RGv1oesrgmJdEOx1Bl1jHnYTBvjNRrTdjAl0mNGKzMSK+9jXzpFRoPcf1Ybz3XwBfn8yGOYDWFTuYcaXkSMuFs5wHuW/Blh+4HMPa6L4nCeMFBkjmplx0/5geRTd8j2/wGXRiWJjDyvCDbEK0IzFMzxtSGfr372T9e7yhfXoShARKXExE/pa7LiuWPXITR7U2XzJxkggMD6OjsAIWp2T6QhcSj5xnk9/Oho723LcIhlY4Apnd0JyoENuM4loO8nIrZPeG4I0EEtLcaBjPzu3ahIMfwxhQVi+aKfeS3PIs61MkUY+eINz4ZeD0QBsqP2yn3bhvcxdA2D/QhPFX0+i4R5noggj5TXL7QPZzH88tohjCdwYaco4TMzkAWIySUOTf/hXNGIFqx/PGo3tD6/1Wn9rSJjIU9xsiMcSqyhewVw07GQZzEVbT4vvalqAkRlKVuPJpYhWXJBrm8rXwl4rHWuYJAWB744m3AlbG2C+m207Oq5ydetqYbgw250qoAHGWgJbsd49O7fbiSOMXj+AxLB7N0liTP6VpgvwngCAFfN4nqKaWK7YrgDXdTG4jFZbF3C1FeCK/WppX+Dqgq9bSBPwuuAr5usCqY4JaF2AFCi6wKjruK91nguaOl9s1bGFAZ5qAZYc4IAygCzAFHtVAU6daM84X9kLkhrcP9fd6voOuMKGtS/ZwbWS6TrSfPW+jv1Ty7CjxwK8ryiAvf8ZOYB9NUo4W2QCHXNA2CmmwW4BXFnJnMV5LnBr6y4XiOWeEDi7r7VV84TTNozJ+PmLN2gksN1nsF22jwFh6b4Pv6fFj8eA766eQc9NRpfEW7k9DTkhBa0yDdBczBgcTWYgPrCRgZKbYikY0QJaEoI3lyLYKh+7zYDIr9AdL6FDPtiS4jQatE5ySOUfaoLdpmngWuUSO1zAvCq8rDfr0ux6bbrth2k2ISnUJ8yx+uS5tgOmuiVlAdoxyVE54TzKzwVgAywb/+3mRNL8KXCleH5pu1dFWeVSPpPibTsB4RYY506Y7aGCUEbFe3M9D+QJP9sF+Ap496Ehq9utCT22mULeliQvWDRdS/zZh/PDcSWE45AIxRo2GdCFIWd6Od7cC/w8pwopJuX4Ova4vQD5+rAJljihs9UtmmZblkwFaNEAeQS9V0W3Fk0RT5mP9tMhgmMO5vDIDGggOXy/JQn2FA5jI/Kx0McOZEwl9Ke7de3wqXXv/IV17dTBunZsz9y29tb9k3aWPB3PLD7Sy4yXuVEWiCPA166vWUDalze+U8JtKDL90Ez2AxM4rq2bR3MDVi28uOcB2jvrYWYFs+z7bXhjd8gXS+7CZhLGeGT+tmYhDoNg2Jw/y895hL9T4W0Pqukeq+YphYjK6+jEJ/CxHsnEhUCHWzU6bMmCroyo78VNaYzjU96XOY0J0UMsbmZ/G9Llc+vduaP16dLRenTrYP16d7Yx/Tub17DuFk0XYMz4vsgonS18bE8LQMte40+ese8AWzaVKR4jPrcw5IukcZ8SMvQJtrhBdMepk80PG5gXWu54NHElr6mBYwasHOfEspFEbY7m3LF2nMLit/w8kgWebAlE39W0iYX2aru3/ZfDkfZ3RsP/V4D2j4ej7N+YdPyn47EUOQMZ2Knx8OQMnyIbmSzfd2i/Hw6lEdoT6TRpKE9C7o4TtFFLM29JGk+QUX+e2vCYlyyyCrIX1q3JsrysJKuuWGMVJIqJ0ZaXFjk+3OLCXNtM0axxS41twbGgDjRJDnt30VaPS0HMVi4FhdxoLLv8uGK5so41IzeI4eq1miVOHj1kxymmHQF8z51pHUKpDjVpvAoyv3j+fGsOA2xXkoIsYpIZBLKurivmK1AV0Gor0BWT1VaA6YKvQFaP/AJiLe0/AUTFUAV+LssV8OqYKxcIWHUNh8kCiPqMztcSQL54xj4ar6PzgjvqNnvxHAkB/Pn9OBjkgDDnPRWzff3aAWxdW3+e1itA9e3rN78DrMt4XbDVVksSB64G9FoXUNk64PgRZJ1Cmlgwr7X/AaeD1jusY3JC6JjeEzC77zmMWMeQFXRdAaz2tXWBV1sd01JB7SV3ghd88SeArmMr4xfz7bffO5rufX75jy+fsOMVMKWtyXgW4+zNnpUAClNum1Pt4RZSngh4edSUYrdpe71UEY1OSwMA7bNnioMBJnTHyji03RBGtiyyS6XhmNbxqpYTSr3Kn4JaJDPSluJwYE5VVRJSALrl2ljyb+NpCQ607RSwKqIpvKymsLbUyzZhIduWEWQbkRb2ErLTvCLCLtcxJj4t0BrSmRyQR2U5K9JOVaTyXhDFNjRa5IrjWLoOyUGBLnwkL8QB3jOlMWi3sTglsK/hDy4NGkObchRM2M8B26/K8ReL8a5fipzgRWvyKD6HvYwRLhcJsrmGnnqfKRCXYLRHc+aTs+tJgSoQ9svkYN9+6JUkbDUlIAl421HyGh6Qt/ucm9f9zdHICpEUh4KxPSWiS0agvRKwU4DmimbbkjzVJvb+Aqbb3ro6wAvr7fCFdezIAoS7fd7Ols0aTNV+CoBLW+4aX/sG6eAO8sLlUjyumxfS/UYhaRtWJ4JuruGNvQ5A3N0YQGU+CmmD0UANsMStfnhi59Ke7OtkKDym6eCRusFoTPiGTrAHALK00Pvk2OrRWsfvUkiSz/ZswWzcKlMo4qHvJgB4zIo7Qj7F5bIg5+c9Roh8NeE88RQFu/Hde3bvaj26d7FePbox6r6L9YYJD+vT0fwmDLJIcjBCx/bHTULWxVovq1jY3TaQ+JY9/QtLGdfeCuf1I7NiKQ6LnlaB9lsX2h33A/PSkgfYuZWj+dmIwiT85sTyCXYceeRQugfsfAlPDhQQ+Y5/I1byTxTRnmNJe787FLlihj3YNMX+dDDE/noEdnsoxP58JIpCWxTyRaL9twupDNRMt/9+IcN+O5HA+HiY76FkCqIJMN9EpAUv4izjaUmmGLt0ou1Nnsx3mYRezo0e+asUdltKkM364lzbUrnO6pEU1tPmu46CWtXGMqveUIZDoRLHQhmdZ0SibmkF3v0qku1kSjfguq+FAHPcCruxjO1DatihfQBYyWOnTh6lkLaPmMdDJk339LGjdop1CXYrv66YrgprGtFzCfuYJkcIbAW8Wtp3ma7A12W8LvC64KvXAkktF4RdsBWQCmj12j0mENVx6a8uyLoAq+MCSX1G13NZsQPaAm4HeJEcwKCXL1uB9zluqxfgk96TY0GgKQnBkRQ+Aq97fV1bFjJHzxUIw5pdoHW3b6mdifU6jLctKDosF1B0AVevf2e+HHdfv/8F0P1Z4Avwasv66TdGvnOOwFbAquXmNLhA67JdF3Rd1vtKPwRf9hl3GbHcb7+Xn5fWPAp9P9ylNZjH6ZYMMl4BrqMr+E+XTzgKiVp3CXJ5vgvGBvN91IjksC2Z8elJ9rApwy5Rob+Cpivwvb9FejCNErDhKzDjW8gLF9QwgZf3OBayA6sC0VCjKXoxYhuHwjmA7nARhS08urKFbWReWRMe4PLIGURDTqPBwcMy5sK2EnyQGHjkK2fiarK/ZfvhIsjEVVG02PYXorVR9DqJ02Fftr8dh01froin0WACfuF4Z+3PQldeHYGEQUGqfAngG46mi24L0764Mcm2pc2DLTOqOy8UCWIakgejv1egH64LtfNl+I2d6bCRdrsyxk5goL/Cz7QpaIQ1RE/En0t6F1XuO1WhhOigqwLUT5uYgMuE2kcUfQS0V+nSu8bv5WjGbNwH0+wgmQ5PAeYSOsp6A65dO31unTt3sA4dP7eOHdo7qwOSQyeWdNOoER0ZH848LxwMxwHhc+TwKlHs3R4ehXksft4Ew24IIzNXdqwQGCySAoliP5D29aaFcPNGPwDX0wHeJ1sD7X71AmSKuWimITBEWG9la97CI7yxDypbU8ie1HMdWOf9GqxjyBqHKdwdkAaMO+ISzSCX8bbeJmPiMvrySWSJ/atm2Zhe7a1bl07WrWtngBcA7tEZIAaEe/G6Z0cb2rODTR3Y3SLHd2Jihvy7Q0kW88AXPJVJHZNJYaPxAflEEsrtCv6t4PHdHkNIEZ1xJzOH2/cE8LzYHs3NhmkapLr9uC+LnwkSsBrLX2Q/WGwUkk4Mdr1QnjBIOTsYab8gNXxTNp41lv0A++vRKPv3C0kO8P7xWJwDupqa8ZczyfiW6TRE3niAc+E1+b9foYXfo6BWHz2KdutJyDxo6rhCTlHU3F2+GNDFJsbaiJ7bVFNhdXSeba7eyKh15eeWWj37avndWluJvEDGAo0RNdjFXHvYTliu0sVamhuZILGdRgg03f1MdsGXK+33xInD5C8cpIh22PHonoHdnqKgduXCeWdihKZGHD9+DFkBm5iTNnbdGdOjvBWX9YrlClgFwC7DFQCL6brAq30BpoBSDFf7LsjqtQuuAlztC1QdBisQ5LV7XKCoawgkdfwJ13EBU6+1LzYrUBXLfc2T+HNMBy8p+DvgCwMWSxWYSoL4DvnzDcxW8oNeu2E4YrySKV6wdD0HhD/uK51MPl6BsI47LcMCSEdCAEiVvyCAdVmuIzXATF299x37Ov8VDggxXQ3H1Gd1zAXcf926LPhHnc+fIQeFZI1X78nkRdZ4/uatfc8XeqpfELT/CdLDd2x/eIq+e7AMfZTBfbC80wWwGR6Hb5MZq8mq9+rIGKiNY0RMBoMBKZTVJdhJ3Au3sDTdbUhmCORiOtEWwoRI70Ib3Z3madsTGfpHIe0iIHgNQN+fi/UJP+ym6CkALx1nFK8O4dHdis5az5ItLMd3jG1aTAELX+62DH/LCxhj1eiou/MjbY8WzobisImW50+cZARZuDDVPRTMdsCWz66TD5iM1mI8xKzDgPyeLB802xAWgFvG4Moqpr3iFz5SGGkty2BJxbGO9CC/8IGcIFwWoVYaTIPB4sl8d29khoW0KRMqs4afFbng+kZuEmkzaM0dBeNSUAyMHu31JPO2DqRPxcYV5Eyr/Y4b0zUiIW9w87lYEEhBKIw0MDIpUgQ2nrA6Ku8Mz0yY3Ml6dfzEenX61Lqh73boIPCF9VJo69qeYhuALO10cKcvzG9gV1s6squtmNTDduFZVSjMlUJaYWkeeMTo8ScA5JO6UBguk3DJL1Bb7u2KORSKKAxtJNC8DjCmK0zrcT3yAkz3XtV8gDeAFDEmNdfAemtbGfHTRkB8Gx1htOd+h3Z6H8B7TPvwVeSMm4C6xtI/2kIeLxarezVM4K3wotPLE913sPXgO3frCvh2A3C1ugO63TtYnx6drC/7fbu1t+Fd2pkH05f3JQ6EkTINutTT8eoeTfsSyxYBQzl00OXx90v7rnIl6oN72ZFUojXzp5ENjLOhjJsDmvX9zejctFx/x/j1F42M7Mkf51jB/scFpmEwKv43tN2fD2AJ28bNsZI26N1B9scjkTDeeG5YQcySQ3ZA4/33iyvs3yjgvd4VQxGtdXrFT4fSiOxc4hQ1d8F0L3MD/g7ScZVmGMlqO8pSrLx4lW1YV+A4GirLi612E8ALsNZUbWQ8T6lTIJOeq6W2X8kL6jw7uHcXjLfZdlMo06y0nc1kLmAN20sRTe8d3rcbuWEr8sJhx7lwHJZ77sxZO3lCY9hPf5yLdh7G+xVSw2knU1fAqynA2roOBum8Al0BrbskI7igq31XTmgLtgJdganLdAWaOuaCp/uewz55T+e577mg/PwF+AJw6rjO19L5kheUItYKsNJ11QaMW0EADB7puM4RoEpqcDy6vHbAlWM67oDtR8DVvguyOkev9RlJEQ7jFSgKOFuBt1U2ENgKfF0wFkN1i2QOiAKgAlcxVuc4W0kWbpuwC7z6nM4XKGtfRbU3nCuwfoM2/JQ7yxPo95PXb+0RP8RTPMUC3ad8ye8e3LCHF1rsOlJCI2xMcsG3WxPRE1tN+PvIob2Pafz57mUMe0yxp3I3UKV/TIX+BjLDbQprNyk0/LCngOyFSNscO5VC1SJYJZ7HXfl2Foa5Z2UAHWg+WLrmYO8KsbpET9vLthGttRGAPZAPC8ZHW0n3WPJMcgSSSCpjjtXyuYOtNGwKXWQBALVCcjzoNJuF/uuNmwHtMRerWEmMo92eLol2mjR2pHraKVpxTwK2V6uT0JND7Cwyw2665+QTPoJjYRca8k6A9xBAvg1N+byYd34wmi+sO4qWW7IjpNtWhIxE6yUkHElFM7qOkr+7C/A8l89jOuPBv8dWd20t7gzsXkfQGa/CkHVTegzwXhLYwpBOESkpwL2C9n1yJZoxIenSzM8gG6TO7mVffPapdf3sM/v8k8+sfYdO1h6JocsX7a1nh09sKLrpaFjjRB7ZR8CGR3braGN7fWHjmKawYir6L91u14qQC3Ax3Kugig/j1fDHd0xu+HBwqT3fHoakgE4K2CoL4cFmQAW2+229P+dF4m+Nov02GOYLw9spaSLSXu+IprDEPLbtACsWrrvVPvbbyVT709kMtGIaCOoX0gJNdu6exXhbYdtcR3at6+vwGxdMtJkEzvdHbugD0+0J0PbkO/ft1sH6O+tzG9y9nY0BeEf/oZ21xPS1r7GNPWPaxMWiidykxpGSNpQOtD74entZFVLENjretoZh2/Pvbk2Rfe0QLcgHU4Y7ge9naKK4wc3gxbYY+7CH7AYsZP84q+GcjLjfGw77BWRxQzxrmG/vdvjajzv9Ad4osiCCkSUSW4tw+6Lt72dTKcYprCcITZfOuX34fY9mEoCkpxgf25/hYYd4AtJ2P9a7HYV4xssFuvm2qSzfmmrLbWsV4TZlhQ673UzzQyUuhq2w3ebmrU5sYzO67U5YbEvTNuxhuwBYxmftbraWlh22vZEx7IDq3l0tdvQg0gKdaXr/3MnWeWknj59gksQ5O3nqFNMhaNk/exrXAlGtX5GbcvasIymoOeL3BglY7jcwXI3ucVmuQFasV4zUBV9txXq1BLxarqYroBTY6pjkAr0WYxV4aqvraCtgbQuubUFW/t225+izTvcan5ElTHYvAW3rEEzAGAAX8xUbFrsV8ApAXUYrIHXB1T3WFnTd93RM4KvX7VxwbC2SAZAAo8DyPSD5n4Dc6nYQ0Oo9VzJ49QZXAszXOZ/jupbe01afdc8XEAuUde4rfL2aPqH1A6Cr7jWNAXrGl3/2kkrhS/xygO7Ng1V2iF708+UhdrxIgS+jmTU2l8JNGG2lwx1N7zzDFZ+30DZ6JN++x4/67fZldncLmiWM7+rGWF7TiVVJqMquIsd7e2ljAi4Fb+fx/0RJLI+hYU6ugiSFXVlBtnmJh+1bBetEm91AY8JO/Lml2LLWhE2laDYEu1gv27x0Pt+LRomcMCvwZ2rsMjzBZDVsz/CmGDbPqvDZVsZhh0JrO7o6HK8u18tYAGP3c0D3OIB7uz7T7mJja06l1Rg2fmAlLoBSZA85F7Ce1SzCI0s4z9GiML7vXL77bNsUNZb25+kkgA0hpnImvuMINGpAN9fXDlDNbogZZY0xY+0u2u0zfM1ivZeIh7xejqMBi9GjLelMZsiyR4TpHFg2C11wOsUfEsB4gjiDB/cav9ebm0IA8DHY1caZx5D2FkH1fxmTiod2bmefff4ZWimssNsX5j2sr83o2908ene36b27oQd3szE8sk8CiKd2/sSWjupuhxLIwl3GDbPI034gIPxHQPOPR1PxpRJ72MJj+XbyZwHHD1ijBLIvmmkoIAfhA0Dzfl+cA8CSHF5sJ3YRYNXgSIH2T+id7/YpjJxW3iMJ9j8u5zLQMpdH+yBklBDYboy92r+EfxfRhKHHENsY7BTBoojd7N+zp/Xp09v69urB6t7KdLt2sgE9vrDBPdvbEPzKXozhuZY3zi6sHG/HM0fQ8kyGwjqaKhL7kPUw0DYHd7Oy+Z0td3I7K/XoYJkj2zlJafsTBjHaiPbngM60Cfe0Yxmj8efyb68uiCJZsv1fsN1fNO6o2pOfMdze7QzGDeEL+41EdglAhghE542nyJYMMEfYX47Deo8uxT4W5KyXFNTe8TvQLLrbdB82o+0qka6K1LKmBBpNaPBpKkuzmg35SAuEk6PfNjH9d09TndXBdrdWYRsj8KZi3WoHdPfuaYH51lIsYzgA7LZ5B8CrBogDh3AxMCMNgN2LU+HEsWM4GFpoltjvSA3Hj7TquqdOnETrpTkCxnsWtnvlElNh0HbPs5Stq9ZgablqlLhxjWxdclXuA7AaTPk1Oq/YrctwBcICUxdwXQAWiLpMVSDqMlht27JfF1QFpnpPQNr22P8JgN339Z4L2trXErOVu0HntL6v6wrQP0oahOG4ACrQdYHX3bYF37YArH0tndfOBVflK3zArSDN1mG8AKkrQbhAKwAVeGq5x7R1Ga4A+F/3dUygq/NeAtQvWK/x/r6l8+0ldrJXbwFjxPBX/NIeXj9j1/eW2fF1sXY4y59JCdLqsG9lesBag+1kEYUVmNyWRQJhGiXq0L3q4ikgaf7VKuxjmMm3ZFIsY0Q6nWdnATM9xt+qzWi1a2XT8lscQwGNosRKCmc0J2yG7W5JJdxG7gMAdD/SgZoc5EzYhKd2XeQsIvk8yM8dgXthJAW2BbYhfpYVBIxhYsUwGivmUMQhRxaAlWNBeQ4HcuWvDSDNDJmA7rZDvD6LhnwoHxdATYodK5Z+TMD3esCW/YN5sNMSFdV8ne6ynQD12TL0aVqc963wtuoYMmlhzI1kBB/IofBGhoT29V5N7HjCaAajQyJ/8Ei9BxvTjwSav9uzAkN+NhakDEA3BS2cBpPN/F5KcEgAvGdgvEeRcE7REKGQlVsbw/idqiliCuE1g2wDqV+1kXR+xY6kUh5gCwDTbu3a2Yz+XWwB3XHzhvSw+UN62ZyB3WzWoG42lWnL0zUzrk93mwaQLRpJIcqbaRPk6yoEXMD4jvSuPx1LZRxPjv39HDPdTjBc8nw2eQTL8akSRnMQ69SRpc5U4D8dT8aCBQsEYD8cEugutt+OwRgPLrEfAeefOPYLrbR/O4en9nKOk4P7gnE9ysV9Tlau1mOYtSIa7/I4X+I/3Ab17mGDBvS3fv36sgDg3gBxz242oFdX69WlvU3o9gciPQnXSSfVbMlACmj9bUf8QEB3sNWHdrJSr3Y0VHR2ZsgpbezH3YnY3jzsa6IlnzFf7RU3icebyQKumE/BzQOmHwLoptnfmYL8x4NMtqjywEoWAaslfB0L2k/7aN8+gByxPQA/cCwNFjRMHIqxv53GuwvwviMw5/sGf64d4OjgCmz/sD+NZpMAmC7NOAQQ1S6agEfb1/avTQRsC6xx8xqrqlht1WWltqOu1vYRaLO9npxcLGO7N5Vac9kq21OVa4dqiuxoTbGdqF9rZ5o32OmdlXZmT42dO0DxbC8uhh3bbe+OJjuJjnsUbffAgd0OMB89egSGe8JOHj9p55ATLgC6Z7GPXSKi9atz5xymew7glX1MDRKOfQyt9yZt/poIfP8uLcF3cDHgyxfwCnQlOwjkXDAWuxXoarkAKUDVErgKdLVcoGzLXvUZF3h1vvt5bfVan9G++5m2++572rqfddgwQP4CvfcFMoU+J+B0AVUSgl67oOseF/i6xx0J4qPc4IKvo/E64AvwqhHCCbiB7YoBa4jlvwKpXrcFXZft/p8AWefp2q1sVxkNkhkE7O8djfjFuzd0uMGEAd8H14/jKqBQJNtTfTxFMKxXSycBvtH4E71wAqBrYp26UBHD/nzkhUSKLJxbI2+u9D5AZUMiATEzbAPrYB6aatlSGGwoFi1vvLFq+Y22s+uXoL0CikXRtjZsmhNMvo8chH35UbYZwK1Bu23KXGgnylItmzlrdfhxG9KCnLjG0qgZSArznTjIWrrQZAurQAJYGzTaKYI1I1E0JXpYLR1eTbDUY9jAWtJpNlgb42i70pTPI3ccLgyFdUc69jIBr/Yb0Z8bU2fDfmH5JITtxKFwrjSSz/lb/eKJtj1lNgyHpC+06gaKbGLLW5bOtA1h3AC8ujsV/YbgoXYqnTEz+9KxZ+Vi2M/+/9h677eq8mzdl+pKVlnmnEDFgBmzmAOoiIoiCiKICIiIigkBUVFRkJxzzlmCATFgQFEwW6mru6qrunvvfc/dZ997n+f+A+N8xsRZ7a5zfpjPXKww1wLmeuf4vuN930FVGMxE3KPytjCEhiRKjyB7YgoZowPgVhxchhsKvjR6B6aHZehql8AVT5erhMyo6SHfh6bZAfII+J8UeM+StSO+ZjDnZ7KWoZ3rZwyTdeQEr2TS8jKrQbJoVF9ZNGag2LLNHAkQD/pG5lEpVxPreAOR/5OkrVRsCqy7DeD9c6kPMYj75LtCL/lR7bRUs+9xbL3Pd2MUu68Bqt8XeRgAq/d/BxC/Q7/6Y4mnAbzvqHbf5mKxLUCSVeEn/7MthCDx7VS78KQ4xN5jOugBnO/TyLt1AdMHBoy544fLxHFjZeyYsTJ6zGgZPXqkjB4+VIZ/w8WE3ON4wCxiA7PsoBBOqyYYfXCI3VdGRnC5v/K4y6E8qMwzHKFLyM69QJPr/CKq1p3kM+yQV6lk7FKtPyCmWiQAACAASURBVIkhKpJmYFfsRvmtgkGZ+cx6i+a1sWsMyuGvWIDf527ld1YaRacku0IpOHJ7PTzvLswZDOtMdZKH0DCq/Lh5ZoFhvOiCQnmW7CYlgfw+KCYuclE842SJdh3KKtRfLkaESMKFkxIX4iUll4OkJPqoFJw7JKXnAiQ/ZK+UndknjZf8UP7sxhLvTm/AjXNiFzy5N98jNxrT7nIb6/3NdF9pzgiRgphwqSlmZA+VcFFhnuTkZpL8R6VbUsiAyjIph2Ko0a2i3JiVVlVRRS527wDaWgN4NYVM56Y1wvNCHWL5v3vnX7yugq5uyvMqkCrwarV7//49QPc+W69U7GNANG8rABogCCjqXoHS3EzgNH/WY+vtj8Faf1bQNe8zj2X+/Mf3efwY0IbvVbqhE5OFCbAm4GoFrJvJ7Zr3m6BrAryKCAyqQYFTwVFBV6f/9gC4PR8MEm/e/isoR59jgqy5N0HZfEyB1qQbep+jdIMCNRSEgi6Ot+ds3dx+TuXbTcX75DnLgtZKKkwCopM94Rn3IpvxpWJBawpo1MBJ3onFIIHJoTMtEIMDxgkkUM3kAjyCZmi7soMqdxeyMKIMz5OyT9D4qQ1Mh4AmKDm1CzkYFSjNqTNbZxrZuPnHAHJMEHEYI6L2rDLE9Jc8Vkii70ZJPbRZYgifSfTdQDMNjS6hNLHYf49vZKyO52o5bD9VTm6cxvEcCaQm2IWqNtV3rVxwmYuAnXHcVOm5uMnSfckbMLZV8IuYLaAL8nHFlQGwV/csMCiHEm200SwsPoaF+QhV/X4mQ1DNJnotNvS6RbxOQ3rUxlyEIiKBvIlzWyYDwGTKEgZUB5d71nGCBOOyStg9AxmXA1wjAyWhHDqw6rZi/23l4tWVsp9uOBcpOO9qLNNVqDgKfe2w4tp+MD4skTSPqZLiPlmuhTmQMjaKitgGCoIAG99pAPRcuuVLJYmErZz9TEKw+pLRRIPEdb6lOM8fLw4M+VxtPVhWWGoV3F8WjumHUWGwLBgxQGZ/8xkXhrE0xxzgchnJnrqTys6HStcbAPWWn8r2U936s9G9L91nAPAPxZ7QB1SwVL4/oGN9h8HgPSD7fZEXE4N3A7ZaEe+j8t3B2B0AjPAYvf3XKj+j8n2WBphlOJNjQFUMiH1b7MbUiM1wvfPEiykgUydMFpsJk8R6orVYT7CUCWMGi5/9BGRkq+TqtrFyxmGkBMz7gkblSGzNS/iMvsgXoS8SHY2G2Ms06A/UGI8B0vtRS+GgHQBbF/hcrU7Xy5u0Hb23L1PF5rjKn6ELvsulms1EtwzwfgvY/oDp4ju2N1S/r+B838D5atX7Kn0rwIyVm/2N8CUALo1SuPA7l1YbQzdvU03XoZOO3zWTKneZRKMouUwwev1Z5IoXCPg/i4MT2Vv7VXj+VEYTpXnQ63Dj+4LU8rK3XLuwT64DvNU0f2vocbScRYpJH6T13A708Xv57vmic3cjiJ0w/Ewf6aBv8jjtlDTE+kvNRV8pj9grlReRcmZelJa8aKktSWWcT69JoqGeMPNa5qdVlVP59vK79TTUGhqJd2xlcgQ0g3K5t6AatMJV/laB1rytgGdyuSb1oD+bAKjApbcVIE0QU/A0H9fb+nw9jgK2Cap6v/5sAq0+XzfzZ3P/8XH0Pcyfe2/3grxOCtZjqfpBQdYE1/8TtaCAa27PMFIoH21Wz3r/hyB0rXDR5wK4Crwv2Az7rxokPgCzgqu5KQVhACvVq3mf+TzdG49zPK2ajfHuGojzDHoCiqGrmw1iuuv5c4PS+PbFU2lOOiI1SKGamXT7BCfVDZxUdeE6gNCBCQWWxDQCIABue4wXMjFcQ8Q4Pk71l6YL2zA+0PGFt6zk9cqL3owNgmsFPH0ckGMtl7xgoh5DXeU89t8qJFoXcKFF4hTLPeIs8XC7YS4LxG3OUKpdOznnZkemgoMRZpOw3x5aYYmhZDgElxvlsUwSkXqFAeDJAK460TID1gG8q5CibSMs3dmoYBNRIiR5AWYAaSvUR9HRjcjJyOWFKoj3pBGCoiGJfZY/UrR9VOFHGLe+h8e0QgZg08kITvJaSOaEHelqDpLK68pQQCS4aRrYdMn04fdAsRC7k0hFBk7eh2a5hvmhAjlV2q4pUrBnltRCw5RCz9QhZ+pAqVAKj1tN+E/pUcwHB5cyUBI78lH0wEQnJu4k+GY3o+JJIqvkS316TR9GBk2SbMA3AzBO2TWJBtMyQmeGUQ3bSB7xjjpFY9vMYQCvlWxilL3j9BGyQ0GYacrLx0FBsNmNGyRzoSA8sFFXBcxlmOZaAFKr0wD5e80RTAIHAMpAAPMAdIGf/FJ9EOnUPvm5wgcpFTREqYd8X7xHvmXJ/ZaK8qcyALt4LxUwYAoAf19MBQzVoMD7DnB7AdD+pWq//FtTkEFZPEuFF+Z1r3PgjLOdjYnGZ7dby2zL8TJ78lQDeKdaW4njnBHSQjB8eTAXX3drMhtGYcpxlPeF+zgmY3oAwR6A8QWA253sgIMOQ87pWYSpc4GLWkYjcAONMarF0wT8MD/uZvhSxs6vJ8jGUf5STOYCNuGm4GnSitHiRsgcgBebMBeTdxzz2zxoBbJ5FXjfZBJ1ye/xis9dFTSdIJ4FRD6i+ODv9oiG4gPUHHcu0oRlOkei+xxS3GbKBZLgLm+bYqx2aiOwgqNtLw2cxxBUGsknVsiLbD+mJh9gZP1BuRmN6SjRj++KN41qL75brP6gvpRuiuUYibuQE7LKUllhissUAN6eVecGFBNUwVB6d7Ca1xF2VEnK3E3Vh6uGPsNX7hRFSlNZtrQ21Ep9TbXUVVUbs9VaW1vIyW5gYkwrI9oJNr9+AwD+V76uVrkKvgqySi0oaCqo6daBjFSBU2+bQGsCpgmKuleQNfcm0Op9Cqa6Nzc9jt429ybYmgCux9BNfzbfR0HS1PrqXivxri5oCkBXm2smlaAaXwVibcbpbbUgm0CswGxOoDDTzPRYxgQKrVpfv+sF2pfQDd3kK2hy2Js376lQ/8XfajWrgGo8/0P1a1a6H4OuCcQ6SVhBVyMjNaNXK+pujtujxzX43Zfy7rsfpDwmEA0uQS3pAVSuuzlBcFExA6z6tKO8yAmUbrZ7CXsAY1djwsKty15UjDRjsoK4bw+0wzoaVKqHpelG9z8NO+9FdzsjkUtvp/g7SNWZPcw+mwFgYmjg5xBuHyOMPByu9ojDFDlEGPkpp5m4nWYZWt1Lu1fA/S6RJJ57aLUVVfNKmmjMU9swmcCZSVTOgCv8aiWSNJWG1bCEz9cKlaq2KswFLS6xjdAGV2l6ZGDvLeAEL6FRlgjAxnCCx7kxhHLXLDhaJghQ5eaTFRG7kzAdN7hipGIVmDxy/aE40O7m8D6NjCQqO0x17clQSNxiqVSoBQfIBQhehrSI6v8MFTPupXQGWiYz7qcWiVg+CV+N2lxTva8mfzHcMgvQ1i+P5jCUkSmQtMsKgJ2OEH8++lBPOb78azlKTm0UXXqtcCPWDZQcZrVVHlrMHLQJve+zj/Aa+HZVb2yeOUK2ArzOs0aJ+4IJDOJkojJGhHUTh8iy8YNkAeC7dlxfaTxMiDjL7ffQBT9XBcrfa4/JrzVB8lvdIRpjQfK3mkDohSBA2ReA3Se/0Sz7e0OgUfF+X7QHAKXTz0BJrZBf4uJSmuEd9MMbQPVttg6LdJXvqI7/VkvVWxsgf6n0pdIH2ADtNzk04uBOuwHm4qCpYjd2lEy3niyTxk+QuVYDWZks4MLEyCA0v9UhSwAUwCZhPaspcosB7HeoD76nau5JwebLcR5Hq2FEAVZNEPOhBDYaQTd3qFCbcK+9z3bDkbYfBx5W6fAF8L5I4pDNZe8cIvVB06h8XXGrEQ0JTaJV78/wuW/JaXif60rz0R0nIBQTCWlFBxiYGcwEjrPLAV5WMLj58pmyfJrQnuDl5BWvHMX/lMGl7rORVtJIjsX6fo5zzGUiEzfsUFig+XafJYkes/i9mCaCeaiA1L1kj3kEx4+Ws+vGcc7MkVzMHo2obTI8FkoSbsd06Kto6KuCfWoBR0FEyppepFvDUYigjW4+TZZHiGZsrEAhQwWOc7EMSeTNgvNyszJTasvI3i0txaF2Q2obWqSqvoU5iTpZ4ubvlmEFW7PS1dsKagq8JvgaQKZgBhCaVeLHexMozftMsNXn62YCrgm2elwFWxN4P37849focxR4tSJV0FSlg25KKyhFoBWv8Z5azQLMetusjPU4vSqI/w7ger/pclPQNbffdbwvtTqF0+1R8P1QqRohN68/qBxMSgKgVqBVAFZpmEk3GHt+fgXg9mjzTZ8HwKqE7A1A/RLa4hmgbpgw3sEdv3gpd5tKuQJ7yXWWwW2x3tKC9rY9aZ9R8dbSZb8JhfCq8Ih0EejSzpW3ASuwAlkCfGhjpJvURZJGRpPs6t7ljNlZQFg44IUcS0NoNPMgFx43+zBNK0wR8Vhxj62fLMH2k8jJpdmC7jYK3W5ygL3EMBlCG2cu0weS9EWzbOcymmo0mTiWvk4lZkVUtXFUoRFbbaQWA0YNy7Pi4xvR4m6UNKrXfCrXgqOcwHye3CCeD49bCNgqzZDizQUBnrogaB15vxv4ImyGy10uKVS2yXC3Ce5wx5usDa6u6bwLzrttks6Jn8FrG9DcVh7DXHBpJ6N66NDjy3/OErL5zGoaOCR7nVwkNcQQtoYQR2k/Uq4yw+zqJkwUm8ZIDpK7PF9oCCy7xUG2hGVjEU7ZRTONCvjYfAB5IcfBFXZhA83MueI350+M4ulH4hgZFcw5y9pHqlsQiVwRyJmubON+O3TQADWVdG0EDim+oL5LLck5GAxXzhTluVbiMmccM+LGyMoJQ8TOcrDMH/opF4z58hTgepmzW/7RcBJn1lHA0b+3yUaj7X2BF1VvAAC3T/5aeQAgDmBP061iv0FJfAdf+32xN0AdaFTNSjco//tDIdwqfK5Wta+zlf9EqkVF+WeqYdXK6th0rXZfMrusMw1JGrypD5M7Jo8ZJy6LxkuiJ8NLXYdjHLFkFTFbbl5YQtjPEv6+jObJVnvuVrhlVz4DgIiy4Q6PqxzsZugcQsnnSg/0wI/ocn8p9YResJf38Lsa/9hFky0bLXDZAWupOzwdKzSpZSfny4NL/O+SOG7WdgCa41L56uf8FtB9mUGkZjjniN9MuHbck4H0KXwmwb3SZCb4XPMYIrdwMSQ0/qTDeObYDZF4t9lMS9nGxRegZ+VTEbQS04o3jVP4epyMJUgEKw6t4pzZwHlgx4V2Nlw+ShkANsFlJtM3Fki+N+eGWtdZpRWxSisLWAkIkwkChXHtFBd0kuiyoMdqoKiKOGer0I/XkYNSirW8iqyOYhQxdShsSlDXlEJv3Su+Ks0VRWh4W6EZGE5b10jlW0vFi2utpcUAX612FXgVcLXqNQFR97o9IqPl0YcK1axOTZDVylGB1/xZ9yYQm9WqvkY3E5D/uDcfN5+j4Gje1r1BESBr1QpWbytVYAAroGy+98c/m+//x71+Hj2eBurobfO1ettQNSgHqyljSi8o8CoA96aMvee+f3G7v1e4gKoqH7rZ632G2YLbapB4RZX84kVvCpmCscH5AsQ9NNI6oReevXgj31E5d1UnoENFqcDJUo9ltYWQlhZslh0kjz1MoxtvUA6uuNCQ5CSS0RCvQTZbkWmtJ45xJ1Wsm+RAF2QdYTAljq8kKIIzgO05ADjjEDkKVLNqYlAjRAKuMwVhpRkO8cULc5pt3GcE3aC5Vd1tDHrd5ANMjnBdYeQvHLW3kZBNTEkAnM9vJ9zmhBP0gp2xlXKiFeH6KoQK0fD1zIOrjS1hL1wugFt+GpDiBM+BOiiiOsxn9I6Gqycy2y2ffbTLDPJs+ZzezGuj4i0/BqCGMvvsErkRaJCvoc9N8yRkBjldGfTANWgXlcw9z/RluX0YB9p2+EQCZ66sk2dxjtIesYpmjqMcm8cwTSsLRqlPpUrFyXZyNfI7lsYAbVe6i3SiKmhmRE3JQVvkVmRSkHbVHkVVHE5e8Mqv5bjdEBpKg4h8nCH1YYy2Ydn8IGEbwMXFkJyHVtLH2jCs1OJ2q4KuqDy1BtfdColCWxy4fKxsmwK1sGAiVe8Ysbem8TZ+iCyGblgG+MZDizxLoXlWGCD/z50rUAxB8jOUwl8r/QDevVS3VLvlBwBXaIhKqtaKA1AP/L4lNOFoxH1XhH2W5700GnTK+cL/0mx7n0vWAft3gOt7QLAbd1gnHOyPJVAQZCA8TUH/yjJeG21dqZtZJq9mQvMXBsCl7RwpNZgfyg9OQRuLRTlqOXGZq6AV1nGsreQkUFED7C/heLuRtLXxHK1k70aiv01CIkcz7C3KgweX+Dvx2rfEOt4MX2TEQLZCPdQzv63m0AypDpwmtyOWG8d4dMUeNQTHznMnu2EVzbM1VLwuXByZhsxo+3IudNfCiDslYrIoYAY2dwxD56Hctlgz764/ssKpOAtHQzvNkOz9VNno2x8k7OfcOIo+m5UM51oVq6OKwNVUs0RQAoitp8lXxqmYh0OxEOdn6QEiSyleojfbUNmukmyor2xWY82cg2WYMIoCAGNyTsoDAW0KiyKf5RyHiNQTm0mKIyuEPkQZK818iqAs6IkW6L8miolavhPFx7dIQ0qItDWhbFDOFzdbQ30duQyALkCsJgoFXbORpnsFJwVcoxJlGf+YTYFXfzYBzqxa/wi0JgArqJnAq3t9nQl0JiDq++j95t58T/35EU0z4/25/XvFS9VrVLvs9Tmd7Dt5vXls4306+Zn309tazZqfwXxP/dm0MJufVfe/y8lM4H0B8JrxjgZVoD8Drh/TDAqoCrZqhFAKwviZvWGMAGR7f+YxqIVu5Y0B9uc9Gr7TWwXfqU2TOlLz6yP4RxNQfiNyB1zSHvIW9sqj9IPSlXuYpDFPuZfkRUVM2EocHVgUDHeRRlWf2cYYnp1MWiUXgQZa+RlPjA3LkGWhBICzVeDV5pfysAq6qeTbxu8jhyDCs5eGIP82lizbZPja4lPQAgeJeER/ewr6IYGmmqoaLrsvB5znIBmbCKATZoPJoYZGRD4noSoPMgPWyLN8mg4MyyyhqZd7eB2V73pDAqaGiEKaZeXcX3piAw0zwnEIsSmnSqgAqBVgK7lfATge3jYHMK+mcngOD9eMxbn+NLZhAmhy9jGMkzE9D/Dkv831YUm9V9T51cAX9Pb5Fbi6aOoQrJ3lTubwjlFy7TgmCMJtkqlUwpcNge+dipnCHg3oFvlL2QGm2foAVqgdcvcALlvhhlFTBM42GkiRjkNpKH1mZBFc2TJIyo/YAMoLyMldjD7aWd7QELt1aTNVtzoFmc92laGYqbvlfXmA9OR6y704zCoAQDpf6oOr0DvbjgF8h8oqy0FiN3qgLB72heyc+CUV6HZ5me0jv9aflm9LqGj5TD/D8b4v3IP6Ak6XhtufWabriPTXOeh90a32ALTPUAu8L/CmCnUzKl5VObyGf30JffAeXvQ7uF4dlf49fO+LdEd0wFiULy7muZt4v02k2ZERAeg+wYzxOJHJIc46THOwxG4ZakjF6oNnMfFhOQaM3hCbdzlojNHVvgPUfynzll8r99NA20lTDcckxoo3APFj8iVuhlBxHrWRLgLKfyqkqXV+MdsSjoUpIoPmGZ9Xq99GpQxOLZT36Iu74pzQMROGgynkDv/HN6ghmkIw1xyaBT9Lw/PYEqPaLSNQvSQQLpkVza0YZ9lm/Zkx8+7YWkuS53Aw+gJ6nDvXzrhgld7M/9OPCzXyy2MbaYgyQYSLfok/UZsKxFBddUgxmykY6qCyupN8DR13gc8KTDRLmJCBHV8rXqiLWs7RXHjfCow5ZTS8r6EEuhFOFjSUVz4hTCWc+1n7oLL8VkB3UQEHr8OlxzkNjVEFyFccIJsDOWhD3BG5XV8krdp0q66k2mVUO8Crul6teA19L0oHtQ4/fKj0gFaHvRWigqACnQKj8qnKnyoPrPcpaCmYqVX3MaCnYKf3KdApIH4Mivo882d9jvlc8xj6uGaP688GN0uV2/WBo1Xw1fc1+FpuK/3xlO1j4NX31GOYm/k5PgZdvW2+n/E++l5sBtXw9lutcD/wvMrLsmlmrsnxmg0zBVTdXn+gGjSrwaAO2CsA6/MMQFYQhlZQdUQ31MNzXtPdo8f/Tl53XJcbdEs70v3kMVVtI+PI21Ep3KWbqkE3Oi33dqynUfG2kSvwMBUCPx5QBohroBo01Sv9YG/jTCtYBdY0gDYGML0KNXAVVYJSA2Whu6AY1hqgm4FRouA4oeNuXPGPb5WSEMJt4G3Vvaavj8ONdgEVg+bXXgGsE9H3XiHj9sSGKYCqo6G5TQZQS9DVpsMn5wGseSy9Co5uoNIlP5aT2cjz5WRP5eTM4oSvP0PDhiVexv7FRg5wCzxcBRMw7sd6sEyjyqWarUerW0n12ESYe9ulbXyBHFhSolWmmsyniXIPy+lLutP3L3FcOMK8vSMYpGiHI2sd92+nC75DcjzQFq9lPtmSvnJmxTeSsm2SVOJkKyOsJW3HePhFBPxFNKvyfOAbcfoBBC8y3ahaJkA1LCEMZgh5s59LwMxPaKQNxZ5KwygdmdmZ6QbP2BrBWPPcfXIrapPcuULGQJGfdGcj6QKM/1wZhD4YORI0REeMKyPRD/A7rpPjq6xlzcgvZdWYAbJq7CBZNqKP2CEtqyO4vv3yJvl7U7h8XxrA67Wypaot2yv/hNP9tVZB1xUA3GAklz3DANGFXbaTiQvfFfnA9aqkbDcA3GukeJUFT6ognAmQoWb4nte+g3L4Fuvt6xxnpjQ4ALyoCahOtdmmUxse43rL9rOWMJqI0ZuGMHFiDvkRjA2K0tE+y6icnTBvaOYtzS444n/UoLoo9sLyu57KkbQxXHZd6qq7TJPpNBdHZrX9iL33UfQquNLZfBa0xMmOxmtVZnYHh9098imeIi37W+l+/g9c+FitaBOujSq4jhFBJQdmGaE/xShIig4woopc3xqmW7ShYuhCJZHkNVPWj/1M/O2Ycec4lbyPWfQC0JzvX0ZF7EJQFDTDMapNQLaI87OaVVY5oKngW8F9NZyflYT7Xw91Jp9jI4279aTQbYCvdSF3gvjUU2R90G/Q6raa87qMySJ5DArQY9RAjTWw2ms6tRX3HtXubvJKVgyXANuvJYLKu+EkrkgKhkaA/dpRe7nG629yIdBclPb0I/KotkCuV5bJrRaabKgcGq/12oUVcHXq8E1UDh33AVayWToeMM+sQ0EXBxmSrYcAnzEl4gPfqwBngp3uFYiNavIDAPZWpb2v/Rj8tJI1n28ew6xODRqA1xuUAlpbrXBVsWCmjCnw6n266XOMuMgP4GkCrvleuv8Y6M33Mh//GJj/Wx6vgqdWt0ZY+QeQVc7WrHjNJpoCbs8bKtq3Cq69TTdDyQCF8Oo9oM3j3VTKhjQN+kIrZwOQX3ZLHU2yBA+GIGKEeJS5X74tP8lVmyvxKUZk4zl/nnuIgHImtSZ4y4NkPyrgAGkjBrIrN5hl/0KAl2xbqtBsLLZhW2Zg9UUCxVW77qKPlIa6o4flynwMCiLIEQAm5AYwzYFmuBa134hd1HyEAmatXUFFUBnmZhxHeWAdqaMONLUL6zyz8tOuxvEPrx6H0YGTH+DNxgyRypW+MHgT8rF5qBBQJLDUUn1xJcu5Yk68SiRjxZz416N2wclupsLlBFe98WUCs5P2G/rkNiiFFg3sobptoerXGMZmALIWSdPDGBdCbLayXKY6xCJax2TZ8gOT5TrVVVWgNV8YG3hCqAeqp+8BRF8bC9k7wYKROF8DwIMke9dkKeV4N6EB6oOWy1X7IVh4x8uPufsJ1nY1XGTXTlC1756MOWKCHJj9BUMlmSA8zQLTwGBAfT5gt1BuRc5A7TARKROqgMy9NG7IQbi6Wf5aGyjflSOxykKmlbwdbS5xjldciJZkhBDGjQeR7gyaZPryptlywM5G1o4GfIcPkMX9+shZ+Mk7BL18X3EI4A2EWvCnEkfJQArX3+v3GYMdX2M06IhZjeNsHXsHwyKsxoGfqw7xfgAc1MpjKs9XWUjJqIrVDdcDQGv1qxzuC6iBHhxiLzKRlTGz7DGNMp38203V/ByDhQ6bzNk/nhlsXwMkM4xqsyMKM07ENHjaxYaD7GUyaWEFHlS7XFyoxt9j2rhNg6xo7yhARadpzJNbVL63QhkJdMkOXtcDu/MKY6bai7RNmCbceM02/t5b4YShOZK3QEnQSCvZR3NtF7TEBnhfppbQ3MzymAzVQZyj/0KoAXI1SHG7R7BQJ5W55jPEMoNueX8LZI8DxWvBaEY+WUs44KuqmacZrAzJo9aA/0yAMtYVQAZgtelWAtWQ6DaHCE0KBq2A6S/UUw3rVgxFUHqA1RMBTdX0I6rQyLeil68HvEsA7usYeyq1sPCHbkINU3MUagkQr+QYDTR+UwBfnSB9caMl9IuLtHGeV5KlUgtgN9B0y0Jx004CXk0Ig0BTdsqDygtyr6lIrjc1wv1eY4RX7+DK5mbmJkI7PHz4VO4Cuh2Pnsm9R9h+qX51AK4C6aOHhOFQySp4fgxkeltBTodLmrdNIFaw1vHrj6le9T59noKeuVcg1NfofSb/agTd8PPDDpLLPpgftMpVwFXw1cf1vfT5OtJHA3F0MwBZn8/jJsB+/DnN+7RJZxyXCl3vszCqVoDSAE72Cq7Ky5rVrYKx/qwmCN3UJqx5vQquvwfkvKdiVsDW1+seAO4BcJ9r1YuqQSdWvKHJ1lFXiH6QK+x5Z2adkfxEfmgp1V1DOONRLtF1DbRjCcUk3AhOCKbc5iB9qkcm066ibuy/V3Zji/QGGMlXUHvu2e2zxXfJCPGYM4BGGK4x/3XkJTDym0jHUoAzM3CDMexRwbSE+wqObZHjNCaqzjC+HfDO4PHyMKbUhuwwZpfp6xNxj6VAUyTAfV3eHGBpMAAAIABJREFUTaPNlYYdHJiaHBJxlGVzkqbDkRVTBVzcpqE1uIY40Yuo9CoA0mKWalWhm8gDZjLAWSeS0VwZSriHipGc4HO4l6ji27j43KHKr6Ui1t+78giZtXB6bRdoYsU4UrF5y0sqyTy+6NWBE+QFYHEr1BbqgMmygGY3X+KuZBQVbtPF3RI31doRkuqKJIyUrgzXiZJLTGIBKocyFAsVZNPGbxzJNkwycKTlYntt5RjNx1eK31T4YJbbCduY1EHVe3H9Z1RAw3B6TaLapqtObm4b3PuTBK1qddQM5oa6YHlKFdZxdQvZCdh309xJ5HJD6+op3xUEyV+KjtPlP8jvx0SLixrTuUsOLraWtcP6S+DCQWizveTPVQflH03HDf3uXyq4+NLA+rZoOwoEVANxjMSJW032LPQAy/Fn8NJvc3dTDQcaWQxa/T5N2MTFgAo7Da0uVIRKzLT67aG5pQHh9+BNH8U7cIw1xnHeoITQMT0vqIo7rrBU3jtBUtzGSUvoYiOcp/PKEqrYZdIdv0J69P3R575BRvYOGuAltuYHl8iTgHqJc/xaQhZiCqFCbaMpeZcwn5eAuzb5/lbtLf/e6Ce/1Xgy0BLJG2oITWB7n4eWFz76KVXuc2IyX/H7lATOYHUxntyHcfztJ0qy6yQUBvy9ycloi0SPfgL5nvMksR/5iSwgQ8KJKc9exHAGrhzPENcZDFmdgWJmNjIyO/S3zAUkCrUxgmYvvGvWPr5D3ou5uCxnqCirN8w2BvBS4VaQU3LtFFwsoFrCOVwOb3sz3E3qqWqN0CQq1brjBDeR+dFCdawVbx1gXAaIK/jWUy03suprwP2Y4UVOBBzywxgvg8aoREmTRFra2ZXYpffOMRLT8nzn0wsgP+QqF5vsI/K04oI8rkmWjltYhm8zuPJOO801FA0POuU+m1a8CrodBu0A0CpgUvl2Qik8Mpb5vct2Ezi1+fX8Kc029k94XEFWgfH+3XuAJSAKWCvYmoCrP5t0gx5DeWN9vgbnmJMj9DgKkEZ1y3G1+lVwNTW7JhCblbAJygbwchzz+B/vu7p6VRJGVa3Ay2f7HXjNatagC+BkTeDVn/W2yeUa9xtUAgE53K9g3EnYjYKuPqa2YDVHqLJB953P4XypeJ/ermJMD3kKCTvlJprA2wTe3CBL9uYVrL1Uv/HudJj3zCTUBY6WbNVGlt+F6E8bzu6g4vWTSjS42jRL9lsDKDJgEj5XQVY1uVrVBq60NIBXK2HV6yrQ6ly0zAAH5F00lE5ugQZYZQyr1NBxTf5KPYAT7gzGAhw8+cFUvTS7NC1MedoryGoysfqqRExphji6v/Ge8LHhrjTWyGBAwZDM8wtZ8lXDcVWhNS49YY/OGKUDQFoftgExuitj1KmG0NI2IOtqPY9XH6XGzQs00piIoTKgWqReZYFUTzRRHtN4uXeOKuPwdLl3likMhybI/XM0a05TWUWSZ4tz6k7kGuiG9ciOVsnWkRbiM/1LQluwtaLhzWE0edZOS8nAeZa3c4IUkhZWi1ohG4lR8vpRksoAyFzAtyNiubymWVQdqGA9hkp6oiRuoQLcx6jzizMJcNnI0nkZEibSxLAStzM37HmaWnT3whP7wZ16Ut26kBvAEp+KpivZncoUDjQVx1WeL9KuQORjB6nwEeUTtF4D3x1qD/e8drD8VLlHfq7ZK//VflT+r1Z/+UcjubP1Xsb2QwEhOLEraGphLS7SMTga2u5GQ5EwcEC1M34rlfBmohU13wADDSllTwjGeZII2F5GZwv18jDekQ7/ekB6PdpXtmgAOHodI3T4ezOosvnUPMBuNEMoURvA63ZcJswmdrX0ICPrIi3sPgDbcXauPLm8HLcZUzGOzZDmYDJ3j06UxiNTpNhbTSojAF3mrlHRfgew/rUSWzBZDL/WYoGuZJRP4RYCbnDdZaJgYOtJdJQqNaN4TZYKbNkxUECXnMZLKBOO47appA9ZFwVHDpK/JNQsWycNkLnfkBsx/BNZMfZTZHrfiP/ScUyvnsg5CA0RBl1G7GcuhUv1KS1kcHoiOWw+7ybp3nZkM2Mp3r+KY1JE0MTNoyFWzTlbdpDYTCreWoD2FrSdDjUtZw6fVr2F8MUVAHcVqzjd7l7cw2rL0Xi8NczFqJyr1PCj8smjjMPiGNdCnIyQpWusVuv5PGrayfemocj39uZZRmSRmJfP71SDrLEGmulOgpe0Qx3ezjwkD0qj5F5jsdwjMOcR4eO379yFx8UEAad7D0BUfvcx+QhPH6mJQitetQtrtdjL8XYi7dJlvwKmoZ9Vzhdu2JBuaTVrVMRKW/RuCoRm9atAbFbJOuxXQVNB0QRb87buFWh1crACrA6t1J8N8P1wuwsA/x2EqYT1WKZm17xAGNMqtDEHqGslrp/FAF5DjaDV6kcgqxZgo/KlUlW6QUHVfNwAYn42QJjXGPGQH8DYiIukQjYkZdyn2t23HOtG+jGWf77Gl/NVvj+GiP3wt/twpalqwZuOuw9ZAttp3tB9T2ZmGoBsONRwrKnlN8qTQBlAVRPBFHiveq0EOO2NKQ0aeKMg7Dl3EM2wtci99pCXsAFqguXXHk5meNdslmAXUCcE2A2X0xum4jybRXMMpQS5DjqKpz7SA5qB6MlTyiOTyRu6nY49wIsTLQvwTaDaTeVEjt+7FPkYY28iWFKzVNPMhCo0xy3QIxro0wBQVbDMbyV0/C7TMu5dpaJgdE0tcqA7WumyJL9Lw/A2Vmd1il0/S7hLtCNVHEHsR+muH50sjYHj5eF5wlSSNsrDSJQHYQvw+VN1Acrt2G+fJUJbxLkyeWCOBC/uL1f5EmsmrlIK2SxfCzwm8SXH8os5InvbOElxRDLlbCl55MrW7LeRnitEJh6aJNdPTUfUP41sgVkYA5bQNAL0stYAvgvgNNfR5Xegu86XCLnZzYvr4EihFpgU0Zm4HQrCgYhGJ/hXwDJuByC8mwYpdEOGh/yIYuF9yVGyfZFWpe2nwt9OCA9SOiq9J4lraNhhp01bjVrCgSoZEEVF8CIDK27aBo67CGrAkW0jX/4VRojOW8JjelAmKPA+joOzBXi7ANvXVNsarP5ItzgaXjQCH8HhPojbCFWywgDe1rBFTAReBD3jwDDKOZgcsF1vHU6VNgfgRo0QTbUbR3WtvDlc8OOLqBtCZ8mDs/PkdhhBP/utpdzHSkr2jZay/eOkJtAG7nwE1MMyIiCXk4cBt1xEZkT5bswb/oCvTo3YQrNNaSI00AETAfmpchEuPYql+YX14yRs7Rg5vozApQ3jmNg8lUzjWRK2fiIjiIaK7aDPCSBiWjTZGKvGfS5bpzLUc81YieE8iwNEs1hd5dCwTdwzhwbtUuN7otGgarK5HePD1OaNAC50gx+qBgC3CBCOdYGCYK+NsTqcktnIFJswHDVQ3VZjIa/kPK9HhVPFeV7sRzoeVXMNzyug4CiCpqg6jDwSbboeo4yqWY/RcJymIdVvBYaa6wQztfAdaEd1dA8TRx0FiJos6jD63GFCTBqZwYX+86nKcaHS37mV6COt8XulLcVX2qAQn9VnyJO2FhpcWp0ydebePXmgXC+3O6EannQ+NID4yRMNOFezgy7rSTC8T5IY8jJtgmkTTgFawVGTxHR7RLWsmwKgAqIJtgrAep8CsFajeltBVqtas6Fm/qxcr4K7gq0CpiaX9Va5qnhQQFZw7jIGWyoVoZ9HNwVb47PxHlqAGiCux+Ex/SwWyr1+XM2aPK/udVPwVY5X9wrGCra618dMcNbbBjArGAPExmOkkOn+7fv38qAxD+uhtzykoXY/1oXsACyfeQFGgLkC1P14vsw8/jo/yMjWfZy8DwH7fjq1++X6lb2SHgiXqst/6IRYQDiH+LvYvculmOr0Kt1YVR6oiiETa3AhIJx9xAkgtpPTm22oWnF5oZUN2ThBjttbUTmMEJ8FTKb1XY3PXZ1YjuS1jpdTG9H4ss/hGDqKxwi7OYQU7KgTx1gv6VTOhcE67XcbwympKDA9VNK9TdijSWFwZ2dwR3FFrzi5Fr0lmQkkqinN8JBg8XZmnTUAvjfPbTGmQNw678jSHWUBzao3OZ5UYkyz2DGIrrCltJ+xkZZjE1nOTpA74diD4XV1qw7EGhrM0E6e23aWhg3g+TLbXR5ddSbAZYQkb7WCStBqjIp3O2PVt1kCupZSTBVc728rFZ5Tpch9nHRgQ+2MXCVX1v5JWk/qHLSZ8jrFQX7IoeN/xVZuh0+RO2fJe2Cp/CaHScEXtAm4BE6aSptM3dfZ2LQjqSRRSygQKu/6hAuBVr33ojUFzdmYjvAM6uHbgsPI1vay7QY4PbnYUBH5TmK8O79jhPLIduTysj+7mAoa1colpHNwqB1XAGVUAcrNqnX4SSLvC53QBfA/jlU6AnDFydUZy/uTTfsY0H0I+N7jAtaZCPhiOGjm92xGF9uIIaEJdUZTCLxsBBdv99GSsXM0f8vpZCqslKfGtkKeXQVEk9bLc2iKhiASyYJspJ4LReYOKwlbROC70xiW0d9gnsBhuM9Kmk7Ow9K7CGPFRlQC9kaD7f++jjmkwQcQhvpI3sj8NeauEaQesnqUeNn2F88Fg+XgkuFyavFoCQFMfRZht2Yu3HTC5od8+pmM6/cVeRcDZMW4frJ27JfiYEXTEyotjSnLWcxxu47DTumbIqaq5CL3KqFJW0PkZzn0VimN3iwKg9qTmG2CNAgJJyOyrxL6EkV8B7TqLaWIKAxYR2g+5zUAW4NtveTAGlYB25AdOhvuRgXdAnTpORQr+QBvBdVvLnKyMvYVSlewr2P12MimTbfSgyv5H3JhRZ3UgHKnic9zjdVfPc43zQNpwbyh0sYc37lY5lFWUFDdTNwt7fEkCV7ZA/3mLFXQH1lcLKojvKUuI07ab1yX+/eofju7AFw42g8AqsDa2QlX2wkAP31OFQzQAmQmpdBBlaxc6hOAVUH04wpXn/dH7lUf1/sVeA0wVfCFXjAr2CfwzEo1KJj/Th1oRQuA9lIPH6rfD8Csx/rjpsfuIYvGaNgpbQEgGxWvVqsGaAKY5l5BtrfaRQIGyCpva+To6nPZNAxdQfV3wOW1vRSFAnVvpayv17jHb98+kesZgXBtjC8pCOAKrVMjvIytm6R+DXG+RZX7KHEvCWMH0SMGGON7rrjZAopYZVEfpAJ6dVHeksnVPNprqaTQUMvg5IoHPFM5iQqoUvMwOKhRQhtqaQHwsJxkql5QAE33X0NWA6PJsUnGwxGf2TxdvG0HkvO7lJOfymOHrTHh4byLraGVrAjTrF7Synht8QlngH0V5ollkk5jT6mG0hMsoziBq0NoatDpjYNvK0Z+8yAeEIUTjUXKVc3S6l7cboZsbkUjuoGgmA2ABRUhEzN60r1Y5tI9T9yEPAmzgjPSJqd+dNixoV6wIeFqEg01K6Q5VlRj9gAt3WvAT/c3w3UjRDwctxnV44tEJktEESi0ZYykbOXCofpOl2kALSB9jOGTJ5fK9WDMElRuDQR5vyN6Mc5xoJycZyGZ7gOhF4bRibaE98WZdnw8gD/OAKR/azqAbddN/q1ZGzhqN14IH72eytQDrpQpH5c2Yi7QzASkYOh83xf4Qw3wmsLDAKavYWHuSfdEJuaLK9FD3hf50ixTQFxGtU7jC5qi4zJB5peQbQGu3xehYImmG38QAwHbQxpoag3WJLKuJLhRONxncLp3ueC0U23furCOhh8B73yOTgD5IfK4+9H8nSMQ9AOKCrZlQbMAjLkABtvhOcZctOD5FpLjPorfdRp/tyVU9xgbqPAfXZ4jT6FX7rPSaD9jS4NwHJTNcIlzGk0E5NeyY9xn4jzKAhPCeLSw41mmz4byULneSulE0fAtUY5/o+r9pcpDfru2n5XNSvHG5DB7OIHxX30iw/sCrP2/kBlw3VP6fSYjvviTDPiCcPavv5BR/Dyh/6eyyKq/2E8eIOvGfSHbp/aVoBVQQ4Bgpt9i/m5OaI8XU83SFwF4q9DMVpGlXHoUlc2BFahJKDoA2XwaxBmsBtOh0nI5f3NQPuSzQkvHen79rBt/DzjbI8gtdyNhg+vNQBqWwmNp8MIqT8vxgYLzmG9Ut02c6zVod5WyKOL7lE8/o4T99TO70Ig7GbxvITnA10I2cSEiBwT9cNkhLgbIJSuhG4rICa4OXE7wPhUyfZu6i9ukhsCllmjyIYgF0P5N0RGmswTS34hifD0y0boQxmFRUN0sTJUXVJsdVIwKqA+hHLQafviISvfxcyJkXxhcsE57UODVTYFUq0m19SrgfVzhKtiZwGtUvx8eN4BXuVle19tAA4ihKV6xUlcnmk6a0NeawKsONoMD5n1N6sEAakDVqJw/eq75GoN25TjalFPgVV7ZUDV8XM3qbQVRs5rV21rxKp9r6HZ1r2D8EdiagK2grLfVctzd81reAsL3qmPkVpwXTQAN69Dx4joxwovusx/i9n2AFRIyMhduXeSqCS90DT2oDp4sD2GpD/BqM+0CfGsWnGoqFWjo5mlocJniAAincxKlcLKlALY6iLIAqViSr6oe1DDhZDyvLBQNIlfmRK7gYU5TmPQ7k+kOTLg9gTwmGOMFFIJOEz7ugMvo3B45tcmGahpqgvfO4xilgLeCr4JxDEqIIl2q0d1N4XiaxVBO1zcOR5Dv7C8IF4E6wfKsc+BUNvYIfvMOSWttkVSHDJl8TWrYu0x/lvYqwUGkT7f8BjTCFccvqcBms/QFXM9Ys43Hs7+azvdSeYH+tAvesgUg0eZaxyVGpofOl9rDk6lYSW87MhX1wky5r8aIvUQE7pwsNVRHzbifWrDB3jsNjxlOp5xG0g80pKLtB4vnaAuJ38zcMOdvJMNtsKRs7yvxWz6TqHVMX3D5Br5zLZkJHvCvPvI/bhyRv9Vh674Kj32MNK5IOvJIywyFQQz8JdMefihEJwyv+13BQXhgTUTzhw7YzWy0pdwfwM/eaIG9AGpvwBIKAN71BSoDzdp9h5tN+do7F2gsYYstwRabt2+GIWW7dtoO8wcXnXPkLnORugmv2kq1XwFN0ALA3jrP8MvQlYAvn4mJFHeQ3d3g8dpgW5bV5FrsmQjgTMCZNpWKbzZgoCN7Bkhd0EQoltmYTuZzoVPgnQ8I2/J/sTUAuRRKoYihlUmM94mGGz+1fKS4TYJntR3EdONxdPMH4vIaD89rx0VqNSsFKJpsmnGZejFyll/qPZGwbZRhFhYy8Ks/ycA+n8k3AOzgvl/IyL5fGgM4R33DAE4q3DEDvzZGEy0Y87WsmtBfVoz+RPbOHy7nyASJcJyM3FB7A8642FCiwO9m+2Df9mIStSsNth0M20QV04i2XbndKBpvhQEYHqDZCrX4oEjJwG1ZcZTgdCRleRQJsTtmSypGn3R6Fpk41goJ2k+BYgvfyBghvgdJNLAT3Rh7RHGjgJvNd6mGKjqNYxXR88iDwsjg3C+BD66kyi4OwJhBRV7N8ctxyeVTMWehdVfZWUMwlAOg3IgD7hY9jXqMQDoXr+AQeSFh9Eg8bJmbt5iLCHQHVfuNc658Xn5PJoPXRTBFJCdKOlqb4XlVw/uAdDBAF7qh48lzquFnhvRMgfC/VbYAm4KwQRsA2gq2DwBuBVizyWYAIsCrCgatRPW5SicoIOtj+lyj6cZzzArVfEwfNzdD5cDrjaqY15ivNR9XINb3NGmHTn42j2PxEqeZgqUCrlnF6l6BVe9X6sCUjqmSwaxyTYmZ7nV7i4xMlREv3nIsQ0L2Wn58+URup/qTiLSDyg9ujuXna6oi5TgfAkyanKWZuzl+C1iWk4qUdoCr4HZCZxBkA3TZDIhU4Lu4E00qJ1LDxb1IxbAAH0C94Iesi8dK+Qdp1ZvOc7MBSjVWKFjnAqplYTuk+hxcLFfReHitJJZMGg0Zy9X+CseMc0eexnLq0IpxErBsLEC/mVCcBeIAMOXCJ+fxXkXHCUznRNYpERl8hiuEkFefYbmnx4cjq6LBkE2wzaGF/eXEsqH8PpuM8PF75E3cOrsVGgGeFrlVG3kKqjqooQLI85hBh5vEqnQ6+VhZ70TMl+YTNvIGfvWnYke0qOg3E5egXrBHd8uynkqwIohpEcfmssSzRS86R26c4ku4ayRL4RGS5TpCWoPnScOhWZLvDo97AECm2ruJaP/JxdXSBVg/i4Iaoeo9YWsh0Q595Bkd/1dInzT05cIaCyn3HyOlNNrStvWF25wj/97gLf/R6it/b/FjysNeeUVjrR2Zk1aYrWGrDbnbE4T979L30Mk/CsAiDSs5KD9WUvFiqngc78pnhaY4Zkd8ooNhXHgGDdAZtwmg3QSVQbYu6ggjv/bsCqp55R/t6IZrZCXL+f1ziHKci+JjnhFPqePUb2OffQDN0ALPXc+o9ZYIxPsX1kMpqEOP+Mkzq4zs35ojs7G9krGxY6xcdBolUdAElzdby+FFn8D1ruTvPVUq/EfK7dMz5TGcckfkPHnE/n7kIi5iNpJNqHmq62i5QFbFiSX9JMxhjASvmSA7J5FatmmUxLtiN3ahKXnAGj0v0Y2Xl8mfccm9TrXnQuIoP5ZvN/5Xgz//RAYBrt/0YUIz2yAohWF9vyKG8isZ2/9LJnl8JtMH95FV1kPEfspgph4PF7dZQ+S0o41Ebp6KE00dbFvk4uaJEg0QlyvXSq8iHXDKQXeb7DmXhtxSDDioaI5upjlNfCrhToX+jJXifM2nqVwAlaAgWXoYYETmWAyfm3eA1Duf1dBkhDZRDV8iae/sJpQWVMpx7hiIcH3GoJHPJaskBUdnJs7PBAA53Xslrkuazujcs6H2UpBxVh1jaGooHDOfNR5HpsrXagHkq5unUBmTlU2Ppoaqtu7oWs41crMxQZWhM4/fPskI5ymhom8nQa0eOWY+g1xLqZgraDi3ogBSq3wT0sub2VfkOSD5ChPW065ueQAF8ZhG24OHvdm7CnAm+CrIGVpbqlUFPXNTMPy44tWqVptdL7oZxACgd8PhmqCowKvP/xiozQraqJB5P/M5xnF5H/O15v7j9/sjeOtzGO/+AXgB2+cfKlYFYVUrPH3+zJCGGfPRXhBY/mFTUDZB2gReDdrRPIYXgLBSE98Cwk+u4Vy5QGwjUqqHKeg+GdPzOGYny0BA0mceV2G+QFwRy7gytl12kwbyDzIwJETzT05hWZ/HP7XmLEMfaZLl8c8sDXUlVYwqlZOp6pKnZLEMuoTUK4bQmoxD0BKcaGlwtPGcIPpaNVrkodltgieuYNmk5otsKuWoXTQqOGlidtrCze6SY2utJWCFtQStnmrEQ9oNQRs7bxS8sb34LR4l0e5ERLovlkSqhBJkZZWhLpLJMq4uHAszrrU0Mheitk2RS1sm0zQZIYfm95fz60ZLEhKv2iPLWG4tYim7jS/3dinymi+ZLtY0zdbL98iVNKv1N2Zs/ZTPYEgkXE8S5gNMKi+zpnFEdUgGwDtAqhtVgXKqracXQg9YStKWgZK/a6w0H0Foz5iZDuysFT4TpD4A3pal9su49fJTrqt0x6yTe1TVd9gSnfpIqbeVlPuNByzsAF4MDRFzGFQ5kup5JpQD2Qz7xwLqM7G0bpb/eRvzQK07zTIveVvsS7VJZgQ8bWe8Cw6xPQx53IIMa5v8R9NJdLbkK5QfxAxxUL7DHPE8fTeWWGdpPqkW2w2GxfnuxVWYQXoHVzZxAblO0+sW1XhbBMCJfrXq8BKAFyA5Sg4AiWi1UCX1SKuqCBuv50KjZgrDfcZQydskiDWf44vJZ2o5g0UW00Et0y7UmFBrAO8ERp4PJtOgnxyCTvKe9jUXeHWZ8Xsn6ViiSdIYxN8hksZlOEM+Iwlrx3X2gr9xlpul5HhOklzvWXJ8KVnHQcvEe94AsR/GaKO5X8tF1CHlSKXqDtrAw8+S6ydt5Hkc/ys0vR00KV9k0yxEvjZhIDPq+vWDTvhahvT7UoZCNYwc+I2MGjRALAf2kZlDvpT1U4eJw+Qh4jRzpOywHSX7Fo1iZTaJ5T/WYSrZVFxlGazA4lxnG1xtZbAjgMc5RLJdCpVlOhSB5n1kU50WQsml4uJM2Y3sEWAtoX+hFWoefG4enHAR8rCak6wK0cNn0BfR2NGrHP88hoyLOD4zDtCQdrej/7FBrmAoSma6Sj5KojScnxe3z5UQh0kSYj8ZORuZ085zSdBDponCoQgwT+cz5CFhK6f5VhZAcxpeWZt59RQmmvPQwNaCHK0tFI6eYav5nrbMqtMLMyoLKvJkChrDiUeD7hbRARojUAuV0oYSqJohphUUNLVxR+XBrRYqX00m622e9aoceitLBVYFRB3Vo1Ws8r1a/apsTMFOqQrdK4hqhasUgTbPft+Ui4UGeA7uPX/+rwrYBFPd6/F1b97W55uPK9jqbT2+3jbB2gRevc98vdFc0+GTuinfawKq0gbPAdrXaHR1AKbSDIYlWMH5A0C/wkShITjaoHtG6M0z6IXnfPiXL3C3PboutcjFWnBktV7EK06nP/8gUhe/RXBF+MUJ2UhCPlZCoHMzkrFrbOe3TUerS2oWJ0USvOoVJkXkMw4nnqZaAR7wmnMeBvCmQi+kA6ClEbvkCmAYRYMtHeAtYEmkTbgkVAk6ikeBVxtx5eEc//JepgljM/aF6OeEyGUrp6LNgBeOdl0o4ZtJLHOYKp4s8xwsP5eNNDZCHKcZ3G4sbjad/pvEiZa0F4MGPFcZ7p9MBkQm77GV+J3TObHtDDNELdK4RLeZLGuZKRZJbOXxVVRZjPZG4dBOYHsVASb57jPkGnm3z65ukH9UEASe74xTCr7yPOAXMp4myFBAaAxdfgLEGQ/zii6/jov5Lg89KjrVBmiJW3DDtQdnUZ3iNKPLfx/FwyOq25fxm+Tp5TXSRYPqdhhxjHDBPbEORnV8dpmFFHoN536yGpBLtdG9r2fZ3Xx8JuYB1aoyrXf/aJxMAC9L5p8quTDU7EaVP/ydAAAgAElEQVR36wn4BsBf02CL2oj7ijCbYn+W2FupHtcBOBuQwa2XHgCxG3lZD9tTwPk5P9+AUmk8TqMLdUQN4Kg65GsnCPaBc20JXUqFinwOB10Jk3uLmBisSWjlAfCYVL01x1bwN6WipcKuYaR77XHlKRkBjwlDG5NtF+HIoRtuwZ+3RGjU5UIkU2hIqfzjaYodWtJHdk2ykO1jLeQgOQd1rBjaz82T6yemcOGbJy3BWKODUXWE2mIC4POcnCV1gTaSxQUtZ481ldkCrMUT4fCnyoHFg8TN5itxGf8JYN5fQlEl1B+Zg/RvImqAiVw4ZmCtRWt9dgEDQ1nJZG6THYQH9f/qS2PEkBVAO2VYXxk/oI9MG9FP5o7pL0toojnPtiJic4y4kvDmNme40eCNB5SaoN0SUa2ksjorI4MhE6NOOdLFcvS0qQBvght50NyXykVfB7kmAaDR2xhayoovh6D/AqrVAoA1j5VhEXpdrZ51y6doSfZYBFhuBHQZKQXonmOL3DYXtY8NFAfDYAOYkLJ/I/fNg4pbCwATf8r+rBOB/PRFjrBCPLN5JvP/cIIC7pe3Y9SAhsjlu5UFtaENO7P51hpOYxnAbUG61si8xGroiBqUEI1QC21852+f3wX3DjjzHN1uqDQOvrgcjrgt0gVjigtNP4aCwgurUqIpCmqSCvjJjQZ5/OA+nK9KzVSTCxcMwKomVwHYmJPGbRP8jPsBRRMcVdalMjQFXa14jfhGgNGkBXRAgz73j5sCpwme5m3zmOZ76f3m6xSI9ZgmOJuvtTCm/gKk2jxTY4TJ7erP2kTT6lXB1zRMdAHGer8+r/sFel+1FuNS00Zaz8u38v51t/z1dZv8cCeNeEdXqsKNdP8RbkciLyFxLNmDgBoyYxvCcW3ReKpA41fAaHINkcnhxEjln1aHzCsHZYI2yy5xcmgFe5blkNINxXRglWJQoI2lU5vkD+d0eL2UUtEqNRG2ZTo0A8sWKl49hs5RiwMwr0XtwyK8Hf3vCmRsfvKALZcMhST43is015LoAoc6TZWDONUSkaQFr54k/ktGGjbjDDhkpRnyDjqSm4ue151lPk6d6pN8HtxhBQELCQsHePmy3KVp0AZf3Umj7SHC8TuMIH9K0E/7eS4AuoTeOxdn2Tz0ocvlCVznr+g9/1KCTCttDXumz+bQWU8mVStrLSlbjILJ3YAzazWgMBlRP6BHhfySYJYn0culhmZZO82qHhQBGuJy5+xSAGUFwMLxDTpitrSjjKgPmiSJW/tK7m5GknsOw048hsZRXynzGUlW7FRUFDMAUV1yzwWEZvE+2sxyotJGKlWGiSBvG7I/MiSolmuhNG6cXiZPaZS9THalilkGaGGjZdz4I2RnL2MJlGHS7/3zZAKk0kQhRS0VGVvmzmmMASKCMBilwTEF3nlG/GGe9xQkTDMBWmgYjnUNeqKG4PUWpHaV/E2zqTpzMYEkA3750A91ZBm0s1q4SUxhoa8tOQQsT6Ekqjim5tCWMrqoFTAPXzNKAqlW/Rb2k2PLBxpSLk0ie0jITSsA23piJpZf5XWXoI+GYjgy3bhdd4S8ZZehkr0blcjuCaxcBuHCG8v0DysJshsuzoD4idWWcpBVTaa7FeExk7DbWnFhoYF3CJ3uoSnw8KuwZ2M4IDJx6lcWMr7vpzJ9eD+ZMZLRSMO+pLq1RC42RLZMHyWutpbiy1y7kE1Mst5mIzEYi0r4TnRgkc+ELy2iMVwTjG6c70UaTbBidLeZTBDR5Lq8AzTRqHyTAF7lcmM5j2NoEJcf2cJzkUbC3xZTgeax/DcaY1SmGqSjEjHlbK+yiovYqgNUF1H1zpVTDjZILnF0hrgzHHY+wEyCns86ObgUmmXyQIqO1fRHlknYpmlyALXFIei5sI02cnItswcB/nS+Q/kUPc3ofjXrtxZqoxEaRB1vOtFa6YZsCpVa9MDNrHTVFdeMbb6NtL/ak47QRduIOiV6kqpYC5frZ7ZwgSU0ivFftyli7iDZvM0swbZLHlJ+fLtcz4pG3aDmC3TA7aoDRnpGtakVsUrRjOrzQ3VqBNxATygo66bUxJPHKgmjggWADfnYh2pVKQY9joKk7k3Q1L0Jth/fNoHXBFV9zHyNvo+Ghulx9HkmsFuYleybb9//zusqlaAVsHK2r9mMphr3KeWgW29VDPjCuegoH42RVNB986pbfn13S/75Mkt+uxdjyEfqzmySOv6A5chMio+twTzhxiw03F2n1sktrmbNXMV0LHUKzQE1OZSddoE2wFmDm0wtvCoPU0eZuswK4Fu1Gq6/5C2XOXFS9XlwwVoBp3DFzUNXm8tWecbN4Hm1Qq4+606KmFbNLFnhnFLgxpoiqchyDxtTHAroxKrdN5dlT9AK3F1wTuVcnW/F7TPkYxe3E59H5ZCo8hwMGPEsxRJ2zYUrW0kDzRUeaiknyxKWcCsAGZZSNNJ60n2hVHbJbXiqjmiu2siAqoPoGHtOp+JFQnUa+y2TYnXo41+wl/57414AFoCOXwZY46a6tADnk06cpVmTt5plP2qCBBpM0XZYf5FZJZP5AEjeDKWBFrIYYKexROOpHW3pHVQP16jEVG9af3gKwv8phKKPBlDnAjq8N9Vs83Ebmh5UU859pfPCImy+89EJzyI3F6riqDWc8mJoA6Y6VO5klM4GNkfCwdFznqCpd4x5bXDIOV40Y5xHS9yWURKxeiAjcgaRGzGbrAhrgByzRyi/y2VoCeRud+hkV1Ppq6Mpf+8Mlp7EelIFV5HE1XxqBV8s/nbhpF8xlbjQZzZpWTSJ/LB6k/2bRa5wIpRN0k4btql8cadDJXCRI1c4H+NBitsU7rcmxJtsCcbzVFNVp+AEO7xkqFwBxKK5yHvN6COhK4egd1ZX1XhpOTEH2Rwdd/jc6sMzqLgIp+Hv9VgVEzTnGmjOVRycDlDMhcsdy9J9OjzrBDm8eJh4TuvLPLkvqf4myFXCdor2T8FBOAq3H+obt5Hw+BpGb0lo0VSkbVxEc71Yyc2S2QDu/FH9xJ64zK0zRhIkZEmMpqXsYQtYZsVcPagqEtyyuIi/Lj5K6L+bBC8dBq1Aoh08rAJouq7saIQVUDCoMy0DmiGbvWY2Z6P+USVDpCPNYVckjhQfmZyz5UjASlj2q7ohk+/YjfPuVM1kiFCMxO0BRKlcQ+F3w51mUmxMlBPruBBHHaDyXcBoKXKtPVBnQLvZj/gUGeYo9PFQebzP6Y1TeR2gyyrx5LrJErp+CtNG0CS7qWliDX+zBTT14KRRXBSjhqg5Zs8qjlUvjbhCei0NKmXj90pGvVTP7YbTmKowgFyHXrmONPMmlnrVA1ccXs70EqglNP7taIQ7yHFpx6bcFOJofEfrss7LU7S+6oK7f48KGNfbgwfqWCNlDKAzpGBQCk9xuHV+AF4FRQOgkafpc0wwNu/X+xR8FUj1trnpfXpbwfOPgGwCrT7+x9sf0xH6Wn2OxSuAtXfTyvVf4GqALbxtD3kMZrWroNsNJ9w7zqeXctCflRvuAdV/eP1Y/r9fWuXfu7Pll9vRUoJb6+R6/OXrrTi5hhFnN5Yly2LD3dWOseA+rq7rUdAApJPVwu9GswQK38KXl+aZJotd3g3fRJNA08OUblBXmgJy1mFH43ZdpJdh71Va4fpVf4B1F7kMG6h0Sf/CiaYjf6pIFUsHlFWVcC3Ki2GW9pxQc6h0sTwiRFdeOZOTI92PtCcqiHvJB6UGF9DdxAOMDuKEQOKi0y2y4Z414jGbkyoT2U1R4DJ4R4JOWPbmYSGtJfH/btRm5E/7MBUwhp6O/j3UGt/lHUI2BbeLG68BS+hdchs6SPh6Fo8VNpNIw/ztTGTwkP9sPUjD0Y7m0SKW+U4sVVdJd8IiuXuW4ZWJ8+XXsg1IxwjrPjiS5twglsHjWN5qiPV8Y990aj6VnlaUc4kinCWVaFCbTzEnjGX0ffjLZ7Gc/IfGU+lNl+fR0CV7qOLsLFA7TMGtNUPunJnBRQEDhudQONbxpH4xWaHIQV5hctAgcY2V/LZkr/ytMUj+2XKaBukWbK7TcGBZ4RocKdtnDpbVBOMs6vsnsRvwqbhO/FqCFw5APUBzj4S1x1GoIuC6K6CZMnAp1lCpNiO5K6eZVg69kOs9k4baXCn0ppnGqkAbMClQMpfIoI3Zag34TidDdqok75jO8wBXDxu5zGMXMY8oKJ5fbylhKwDXzePk/NqRcmaTpWyePkCsqTi38lnOO1pJ1PqhSO5wnZ1dwipgGg3NufDMC/lfzZKm42QwnCQEJxKXVRBRjihFMnbhAORCcWHjaDm1AhqAivfEijHiOOoTuM5RAN4sLg58rp1juVDM4IJEZY5hJWnrGLIwhnEBXYJyZ4s8TN4sO6cPITDoG9k2Y4R4LZ4s+5dMlaA1c8RnySTxnj9WTq2zgrPF8k0D9ilGI+30JwJKsS5crDjndBmvAKxgZsi+AFK9LxVuNQtljoJyGn2LgoB1chFAzIQXVqpB6YUiquQClYJxu5hNz99YVpIXiVFN8l4roRtnyEn7qXKEyNSLLgupeudLhBMSS+cF9EPs6LGsQQ20SFyn9oMLXmyMuorm9QlUv0dXoYEHeHULXW8jp+GBz+tr+R5nQs8VH8HQQbGUDwddR39ENcLK6VZDm+TSlE6Hp1ZlRBG6+HqsyNf4zt04Q1V73hVaiwxubPW3CNK6RuHWgDqiI8aD5rUTlBPZEuiCHyYwWaMsWZ503JP2O/eRmD2VB/C/ygGr4kF5Xm2idaGC6HryLyA16AiA1ARFE3RN0NS9PvYxkOpr9H6tYPW2CczmaxWMP97M+02gNpt1er+FcrNdVK5P4Do0wvE5KgcFWFPlYCoedG9KyMzHenitzlB7inzsJcf4jx9uyH+9KZX/8TRdnpYEScPV3XKUjnAqAFfFMiJs43gI+jGMt1kAv7pGSoMBOpZU93GwpCHEVjVCedhu9LP2ctppBhUvMY1uOM+gHDRpTKmD0tM7Jcp9kZxmuZMGn5VEkyudaqCS/IU4NImNcEAZLGXSMDlkQkeosSKVilnze2vP7TbG8+jUijRfvvgsW8qR6+TTIIv1YPRJABZZOqxlBIFUY8tsvrATTbETlmZ7siOwAlPllqFRVJqkMRwwpyJqhKesQyv7kumvTxDzP8PBdQ+QuR4GL8X+JhrellDSoNBbXmf5fA/97oPozdAJmANycTyV7pE/M/7ln/V+8m+N/qg+CMiJXyk/FjkBVrbyjIbb3dNj5EXMZHmVYCuvoSHyvYdCWyi3aMvSmxE/R2ypIKAU4DCbT5J1QVXafIpq+BRUw7mFVNIs22gC5XoMxkk1Hj6YatK1PxbiT+U6INuKJbZ472iaSkONfIjaY9aoEmy5gMyhEnfEDuslvzVgDmg6In9vPCa/1B7nb8DyERopmwGRkVunQMuMkrWWX8riMV/BXcJfjulLHOTn4jptoFzaiq75CA0gqtVUKIdza0YygXgIo9AZLLlmGDwqYTEM2Syiyi3kAhXHsv7SuuEStckaYJ9EithkiaFLfsnRmkqKqQruNhK+fhwX9ClkdYyTvQtHE0PZT1wB2l02feTy1mmyY+ZQFARfMJL+T+KzdCwTPrBU76GipHGWD6A28b9rDuHvRNBNM83Ikv38HULmUfGSyuWP849GXOtpmrQ+M2T/dAs5umSIHKLBtm96H3Gf8qnxPsErR9P1h2/l80SShZG1ZzK/H0H0G4ZL4ubBjDxi9RCF9ThNp1nslOOrh8qR5Zayf/4UVlezAN6ZErB8shxbTZW6k/xoqIRs/gZd6J9z/RcZAHsV4I3fORdgVQkXKzwklTnIwHJR4yjwauWrMY1ZNJiTkTv2Pk7mM264iqMYKbi/AGqhiYZwMVxvHgCso6ZioODCHGfSyJsNqDKVYiMV7xpGHwG0Udrz2DSLMJ5Zch6VT9p+JGe+NPUObAaIl0rEljlyEZu+NuaiUQddcLYFvHn9qikSuMxakn2cOC4zAgHuSCiM2F1L+JyrSd9zhvJYbVS3zaw+i6BPKimiKrUPAwVSBUhXQIdch6pQa7OCcxsSs3aGALSgY74X7U6fwRm5KStSquAHV9wx27jRhISOSAyVh3dvGjkN7e235e69u/C8NN2gITTOsZdOUA3u/974UmBUMNRNgdakDBRgP75fbyuwmmBtPk/vVyD+I+jq43qfCd7mc4yKVxPEul+hvWXTsT/aSNMK12i2AcBKK6jCQRtv3WqOIMfhhVa53GdMqEA61v0C6dibx/L//1At/+/rfPm2+Yw8KTksHWl+WByXc3W1lRaW95pnYOTrsgxXZ1c+er4yQnKS0SiWhRIoDlBqUljpaU0NwzFGR/US2kJNI0ujY6vAq8MqjSyGEFdohD28TpUOToZ0rD6KExbro8rHtOrN5h+Xc9SR6hfONxgBOrerqHxLUEMU0mVVYK3kKqszzmLcZ1P1LqVZsM4YJqnZwJUAcHEwV2u62sVUqzUhWIvDCPABiBvJulURf92pxYaWtJnA8QaWzbqMfoSD62EMOQzIo1pwrDWfZmwK9Mr1M4TgoARQp5XmHHxb4MG4Gx/5a5kXyVa75bdaH7SzvvKfNw7JP2v3kQGLOWT3Z1Lr318enx2L+WGufJ+zHIoCW+v52QA0k24JasnxtAQsSNo6vkBuoNe9jyb2/gWaUJFESKIzrcaJFb35M7jLflS6w2jKWUkxXG/Muk8lz20gHf4ZgPFiuUmD6SHccWfCSvIWthPZuBMbrK/8UrdPfmnwk3fFAPC1Y/Km0B+ji4/cIUkt/+ASvoC28ICjZM2YL+AuvxHXRVaMAxomjpMGyWasrzsm9TWWzVecJ9EsmiaawpVLglr6Hi523vMBLOgFrzmS4Qn/v2MK8i/CYEgyi3edwtBJqjAaXOc3jQMssHwvGyeLAPSFNKpmk9q1akI/mTf2K5k04iuZPKwPGtk/ybTBX8tIVASD+n8tg778DMutJfznJDJnJ8PrIola119y3KywCXNBpNpViV6SyyAetzSSx+rRCRf5TzNGqb/K9JTg+X0AfStDWnZ8+SBojP7iO3+AbLfuIx5QDxc2j8f+O1Ii1w2R3D3TJHbzGHTSOM4IJCraD+1ARkR7FOE75Fvcp/rXC/sFJFsn19vCsS5miT6X33E2XC05uCg5bqAcKUXZUQQFp6BZQCO4gF6G6nEr4Xu1etXqN30vYTi+y43bqtHNxvyQCferrrQUD1QG7HOpNCs47+uh8Qp4ThlFST4AfAFu12/hCPTrUwmyX0wGxCqAdqacp7kWDvVwlonaEU5zqHZXA8pMmB75GRc5Kype5hACvBGbmdCyi/4LVXYmjbzLu1A6UA2fsAeA106XI2unQbHozzZQKIwVojquOu7M7+Jg/B5VqjYiBa0cHrqa30ldcS3hGCjQyddTGV+P4HtNZV7H9/MGuv5bfFfvEn/ZFLGNYm0vVOUGJGfbMMwwwZsmd37AcnlTd1m62+qYZHyH6Rb3US08kwfI0HoAQHW8Kc9rjGgHfDW8XAHTrFpNcNS9blqdKsAqcH78HL1fJbgfV6/6HAVVs7LV45rH+7gyfvKkl6rQxy1eabQj1exzAFUbakaTjcaZ3meaJoz79WfeUJPGzCrYqHwB7lcvuuQf75rkv7pT5Oe2c9JTFcy0U1f+SAysJOQ7ZM1QROBbmZ/mj8bzIGE5JBoxxqbgENNu8ZvHI51RwXQlSUkaWl4d4Qmfu518BCYE0zVVKkGzEs7QfdVmWxQC7xw0u8r/VvCaNKiE2sjdNN4Y9QPYVnIFLKWRlsU/NV8bE/jKswH1UjS8NVTGCfBk+VxZy/kCpBKnF+44ns4tJyo8bz6UQitylvITGDQQqxeiuiihOq8kK7cpAnUGoFt5bC1XYbIYaCJ1Je+iiUTiWCRATnCNyqKunYRHZl/NMlpVDTVcZFpCySG4wDRZQoKeafc/1dUIAv+R5fsPRYwvLyBpK5sJtMWuUA9e5NP6y39eP0TwiLXErLeQYo8+0nZqhDyNmYKyYS5aX42QnE8zjvDr4BlIc+jWw/eqqP9GKFxnoDUgopzyeCyuo+gm25DTO1kSNn1FY62/0WSrpiLTEJ6ncMfv0h2IWdxEuMsu3p9Jv/U+JJF5G6D7EwEw31d4yt8amI/WcEx+qjoK+B6k804nm8aWTkc4wDLcfgwVLp15n2Xj5QBJWt6LRsvOGQPE1eZrQOpz8Zj+pZG6le+LgoGBnEVUdWnus9jmSOJ2DAFQCVegFc4pfbBjhnFuxLpPYVTTVPFfYyU+yyfIFMJjrAd+KTMGfCJzuL0OGsF22GcyDOfXqH5fyOgBX8iQ/p/LwG/6oKHtK0O+/BzawUoS0fQmuQxnpTAL3bMVaWwWgPAiZG7azJtJpT0F7e4oid00gAsY9ANKC52Y8Yj/1yUq2HPrNNBmLGPf+yFTG8Fyerw4W30qTtAOASgmzmO0CFveX06jpEhBUZFKSFGKGyYMt7H0A2jkob54DL30BJlZd74zjedNcKNI3jbb8vvOlnAAMHz9eDIxtuDkdGSeGbm4nHvlFAj5UGEXqP6VNlDgLOQc1ezdfIA0h+V6CbeLWaoXwv0q8KreV4E5YZetAbyqOGigd9L7Wtxl0BVRLnPFSdUeS8dQ4aKcOLmT/gZpfrtouOnnYTuzeQ40nCMRqHayb+E49O7W9D128n2ZIZcB2Us081L4XsZBCSbuWY42fjHfrTU032wJ9LGRI6uQV9pP42eAHKBXW3A2BielQ2r4LpbwHaykyi1lX8LFoEQpES4k1Xz+DBQbxVB/aqxohdO9Fg7ny/e75hSGEb7brVCAapVOZg5hgb8dipbenktX6Tl53NYqD6h4Ox/cI3uBirMTXvX+XXn3uE1ePu0AkFV3C6ACsGa1qwBpArEJtOZj5v0KpnqfWoBNgP4YYP9Pzzdfq8d8SiPQfL6FanXNkBulGFSrq0CrwGuA74fbWg3rdAqlIwxA5v4Xr3sYivlO/va2Xf7zda78fOO0PM5hagTC+var25lOoNXSSWRJRxHQ47lP3i3P0n0MF1snmt5b6PlKcbykcqVOg8eK4594iqvuZbSIyX6aj6CaW4ZGclU97zKbIZVwSJsIOcG+qzm8VQTVJLLsSqN5oJKxHCqCOFw1GVStBYBtEZpFBd4UTsIqrqbNFz2NarceYK6G+ohxtzWm/6bwT07gy18QRAOJ7mstVW0tOsJr5JxeQ1dYzwXkJoaIRhqFpYfJN6XKa4SfvAtt8BR64SG/a9tZrsAhcMZHF0nhPkbAE1ST5zWNpRRTCWi4PUAO84T4RKUkvkcT+13RfmPEzc+VWG0LeCyZRK2YVcjH1hnbf7UdJ8HrFFZcqI2j/SXX3UL+kreM8BU7ZnythJ5YjvJgLpMpViLhWotmdrV0xxH8TRjMrTCmzAbCGTp/ReXVhykVw+BXkU2FYRI4twT1w0K5HTGH5tw0FBHLoBPWo5bYgQNtm/xahW63xAW7MGlkBIF/X0F6WFOg/KPlsPzWfFR+bTrF7TOMToeHxMlWSZMsmwSqkPWTmZLwuQSuIOt26xw00ZaGNOrI6rHij452zyyW6NO+ECcrC9k55UuJdJosacil4rE3R2+nKoJKCFo2htzZvmQaDJMoZFR+S8aIzVcWMqqPhQxAljW0z6diBdjajfwTQeufyEaMLtsmWMiG4RYyd5CFTOQxqwEWMpqqd+Q3OMUA39FffYGeejz860TomNkA70xm0w2SKHt00J5jDLndDQD4WojqiVlVkW1RGzCbsJeNZGwwB+28EwAA/+xjjcvPEnC2pJk4SPbN/JMBuC5jPpEdlhZyYN43TOoliMhnKvTJN3Jly0g4WtV2W8FNT+H3nAKwwPOHLZEbqvdN3ERyGznPHvPkIn+vU2snSxB0RikrpiYkc6k0BWvJAKkg9auQnFutaFPpSyjgFkCJZdJYKwCQi+BHDcDyY7WFjbc5XJfwq6mMWflBwWnFq1sJip8GlvDZUBQlAFsO9/ktGCrH4GajAdasAEdDtXBWaQQqVK2AI9HrxuxZhaFjNlVv75biu5GqmArddb5c2m5LoeIgsagjYlmZXkZeFu+5EvCGb/bfSEVP5btmsnG80A04TslpLmXFmg+FqNWvSt0qoRQqCPjR368YnbFeQLKQiJZCB9aT4VANx9sQihGJnOdCHlNpXAPf6xvnGFGPIqKSRvgd6IYODFhtOPyeZjBkoSBcntSkyKOKRFbeVMGlZ+RdVZi8rDgt399MkFePWgm7UY6WSecUkwqOCppa4SpA9oJkb9VqAqUJxr8/h4adWocVvI0GHvsXPagXqKrVnGHep9WwHvsZCY5PAXyzUsZAAT/LZigVoBjMRpqCblcPYuKPwFizeLtBex3T/kID0gHiP7+8LX9/Vig/34mXZ1hHb3NVrw7FOYY8qBEN5v9i6jzDqryzru8zmUk3McUSEzX23kui0diNXbGgICgCoqAIIkovAlIEpCO99ya9CiJYwW7svaXMzDMzz/W+7+f9/vZNmGc+nOsgHBE556x7/ddea+1L8TSPndzO0Ggrg5q9NJHRwB9FYU6kJcZo3Ai7GJRgmwmn0EOtYBbTB6ILA1wOaxic0T7GzrMA9K9QUjYnsY8lHaBoRV0KTEbTOJKU+u+EEc8Tn814EbdiOePFplKD6r7KenOIHmvDmG4CLvIyJfywGZfDStgtV1teiAr6+u9XcJxJhknkOK0gFIEBHO03Gy9hEZ7CErqBNbaZA+i2E3G+ccqOCSslN4HosbSEXT5pCsvEjM7xMmI9nbfmYxhuUWqCDtrEwO16oo3RX6DdBV0EDzRCey/TztiqcD1pG+1a2GUoo6lhol7jqRHYpRSEW6OnOsrbKktp9B4o548PlnvJkwDKsfS7/sAKdAIYGT/inpgoD9JWIkuskp9P8WY+xlJGbzylRymiOczm4S39JGFbX7TGWWxvQZIAACAASURBVAaj/Tl5LS6JNYA1FrCTs1iXs0Z+Pb2POsPdaLlWLJqkkBzp41XFfvml7rC8rT1EBHafPK44KG/qPOTXeh95XuFGr4YFLEQ92LyhuUDl8zt3+2kkU+7hnE7wVm+ZznPKFB6pSR0rBxlOHV4yVHZP7yebxvxFNgHSW0a+I2YTPpbl3/yJbcTvyrS+fWRC3z/JCIB2/If/xaLM92QscsK3ff8sXwGkX8Nqx37yX7Ju5HuyfcJHrCt6VwJxVeyZhl933EcykscO7PuOEVT4st/78nk/4rhfEHj4aRga7jDDNlbuOEViTQZziugrkas/IlAyBP8tF6Tj+K2JZ587TiBDh5YM3lrDuGCGc5zFpleFKyTHdpSErPpMjq8ZKMEbsIFNek924u1Vn/DmEX3E8fuPkUnoPgbo3ZfzOJNhSCVDxAs2HL19JMfp2YYvOZmhXIELlrM4a7mR4gzAmrDdeSj+4IHigX1NG99iAd4YQDmfnucsCEEac5JIiMLxDeOQIFjLA7nI1TQar+NTSA6qkWp6rIj6xwpe9/EEi+Jp9NPBm2rCpbwPGoJ2Abor0HlxHWA302BExA56rPHo5h4xRRqYId4w8OBt+vwhKfCx57qZeHlXyIEfR0uo2SIeM1sCTOcgkUxD29UhNVLT9tlYMgFiWLT3+inGolkdyoWY45qAOasE4b1usuF+OE5QI3IbkogVwzYYrKbq1JtcDMgW0DdRQQouj1NrLsy+kiG3fu20J53VXEhyeO/rxaWagXkhEsRpTy0NIlpMP8r5sB2kPRVXzNlgQy9IFD0wnFgupljJjRwnuZZxUC6nOcmzxpPy9mqR3LvUKNcu0smgYAk4GoM4APg/mWwv2PZ+Tv/cy3iNmDFWNLWjaWT4IoCr38vobUDi0Pte0L5yhfAZwNvZ2WNxU6A3gNewj8F0FXy70G/V5WAM2BSQAePeAEWvx1dXAqmuewPgfXQpXx6fOSnd+W7SDZhcy7CTW1l78X7acmXXDQz48qiDu0CPQWeUFUBsy7BhD2/a9SwgPICdjEQZS/t0wOVDfZ0bV9NDP02EyS41/Lc+PLkRMNyTDAkiduLr5IWjAJqOTzcZG0o4w4U8GGwWL7Yi3+2Sh2Shfy47tsNwOei6dV06Weq71ZAZkpAcShmyFcCQ60JsedFROr2JIAeOhQKunuEY06PMNS3EUYf4om6JyNpPpDVwE4BIAXmMbmOgXYyPu2LQZjMd5WcuKAFL8X5uH8sKFCr1HGaxZmUxWux2SrxZbZPhwBuM30niLv5sTWn2Qcq/bSicoUScIVuD/zISYVi2GBy0M2yshSFX0yD26rSz/K3BEeCeC6iOljuJE3BEDKUTYBasdzHbDeYAGkMoA4cFZxFVTYMth8DWfEezSYHmrJOamJtOictMfsZFgKtWGDLoiSNoQSz5Rfk2+b3ejh1oNsRcd7L515rNEGyDAGR/BXQVfH/O2il3cpAdqtzlRbW7vKrzlMflh9hhxromUmsd0RYwt13Ggs5Mfs++a5BG0GJP8sbP4A2UCiBEMWFP5uIXyfBU35jOS0eJ7Rxa4mZ/KVsnfSprx/eTFXTQLhnVTxZyPw13xLh+f5bvhnwmC4b3l2lffoAd631A908y67N3ZN+Cr8RhXn9Y80Am9FjNkCP2TP9A1k3+Uoaj/Q747DPp3+8T+ZRehDUzvmYz71C2L/elcnMC5fBf01FMaOTABMm2QGJaC0Cu6ifey7/EudBXAlYM4ISAPc18CPY2CmCw7OXsGyGZNl/juKD5jcGcDtBiTEfKvikfUPH4jez9rh9SizaPfS67p75HrHY0R2D0Uuo4g9azqQHwDadDw5PC+v0zCF8wYIsgNZkOY60HNO7Sc3EmZD2OifckYPUXxlp3jdXHMbgzFktieSzC55pqxyCN90oOklj+QeQ1Z+3O5ZiOU6AA+SAbMC4BeLVPNw19NwFQjMcRlMZpMpHfvVrMMpHfcjkFxtPBELwZ1wLBiZOW8zn9zYWxfmfIDhE7F8F0kTdMvgNoGcSZof+unYG0MBcnBJo0YKpyhM+6SSxwxQfP/yVs+xyAGdlu7QSCR+Nguar5zjLudQjqDzA7Lx7DgH2KOP04BnkFd4o99sF9hGMA09Kj6/DyUjOJtFLBaVQdECUw23I+rkAL1na07P28d7nAV4MZpbxXNdnWBPA2Mz+qw4bWgg6sdauthJUuxO7kdbmNFWLsceTjrgx76Ui2k06Kuh41Bsqri3ny8+UzFNcwQDvfMzRTQFSw7GW8vcDb+3m9188ZrBfAVXA1gPYP8L0K8CoIG329fE8DsP8A6x5GrcDdA97GzjUFXkO3BWi1l+HqLWxkfKySg8GAlQnr12C/Cs69KTf9ew/PF8i9uuPSngybPQndZ7B0Md4CVkvVY5S2ddHuZT5JjvKiO2nGERgmmY+nr0TtIQzUchyXoqMSM+QKlk46zWPjLMzkU3iimNBiHTvB0SWUF1AsLyQfkwmGdKAhi8sZ7gzWKDun8COW40dVCB2fodaS7roBHzC1jgwgEtCMyv0oXA+xQlpgEMSRpgK5oQI9OIsrbAVBjWxeqFGAbBQDtuNYltJhE9m80PMwcufy4k4jalmBo0GZnW4HqIHFV3kuwynAhNWdocLKAXLSZKjE0YVbjIe0nNrAJo6KXWi/9xhCPc51lAe5DvKPM8GArR3Ay+6wJEpjTlGDmWjJHjErYrb7KZHZC8gdpj7xgHQnHWTI8h29BwrSDkRyreVF3hwY73S5HEHDWOIs1sgsBFjx5gaPB2RnyL20BQAvUkXYJGxq33PTIR/e1NBJVCcSIY5i+WP8AqK9JvL3RvRjbq8qreRBIXHlAjP+fTYl5FpRinNEHhftk9uZFPpksMk3y1KecQF4XuMnrxt85WWNh7yqdUdG2imdMPibmQ7Uedpj+N+JBm7CsXYeTA8wpE8gjzfPaV9+x4dNDC91GG9SlY3CuAUyDQ/E83l0zXixXzJa9iwYIRbzvhXz+cNk2fgvZPZXH9Nj8BeZCOj+NHGobJ4xkuauLyiR+QuDmyEccycAvF/x5sU+h5Uv3pI39/pRYjLtW5kwaCBSw4cy4etPZC/2Jg+sZdEmAwHawZJi+pmU2MJ+D0+Xkj1jqdAcKN4L+4n1+A9kG2lFk6/6yCZkjFhTrI/bvuJ5RmbywnfsMgkwHsyAcjCa+XhJ2TVeXH/8HF12uNjPHWSUlB9Eh96vtrMfaJsDfPOdcdzgSfaG8ToT5vBZiQyzjNvSEcaKdZVaUojOlx+dR0qR7Rih7PpbRwHP3kmUSFnzeQZLeFt1BY/usivi2O27iovIBio+kRt0Q0Q+QQUNKOTzHtJtEaW8nvNhizq0ykLbPcUpUaUGf4DOAzkoVm2ZuHzi8KQnquPH6kdjSBZLH0MA9rJQ2K7n2imALe4FGK/vBtJt6/m8GcsBtqn3d6ExWPPnscpyte8kAOfFCTOiywSd3HAb+ZJk09i/vzLgDT0MOIQOiNDtrKLavgBfMINH2La+19IA3jK2Xej+wQqPnmpKZbvpvH81NFLra9bjyIAZ63CxCLtZNafXej+Wi2qYAr9vvTvbMjitlkCeTjN06wRw1RnSgH++jRN2O7Lm5XQH6cqF8TYEypu2OHl7PkWeXy6Rm5fQdjsYjhGi0OGbMlNDFgCAFSx7WasBogCs9vcq8KrO21uSY3Tt8jWju/cPQO79nK4HuqJKAbfLV1TG6AFro51MAVQB1ah8xNWgjNdwNijIKuvlXhNrPWk1rX3sKdG50n1Z7p0vku6Cw1IP+8lyYhh1YC7+3G1yAS33fKwuSeTqRGItEdtRPt7EaMtpVECyyodfWjWRwMbjlgAhLJUrWAIWsP0LRyA5TDfcDHHYxWJIwuibNJoIscoGRZTexNguorQc7TTanmEawQpcCrUnbHE2EDcEWBMIVCQ7Msn12wFrJnbME6bgm8+VU2WHDP6ci2E7h+RMCVfKbLpEtZ4uiXBDFlHmQjp1dZBWR1KmkCNhAW/sBv/VlG1jP9tPam0nPb5WFGLDfgo5ul44yebdIIpoIhmOpbL6JdeGdq+98rsyxNJDDKoOyW81XvIwez+67E6j0/ZmMr0VkVvkJlrp6yrADCfI60p/eV19HNA7wnHyO7mZgb5a7CJ/q3Xkfrm8Kv6JSft0mC62stipgOl0uRE9Ux6kzAV458jrotXyvHAdLonVsGCmvHFsVzgxG1/wWvm10hZQZTVNmYU8KjBFd8fKBuA+pMbwadlu+bXxsPzrrJe8qTooN9N5TLE9gzSaySqc5XU9n28OlP939ZS8bfCX55XuVHyydy2JwWDuAViyExeL/dKGL7sU61wcwYaUvXNpo7Og8N5RKgAPjXrmHd1ISRG/ey56yWiVSQCGyhFhFnMomOeYu3GiuFMG4wxj2jxtoMwc9D7yAUUyX/aVucMGyMH1c2XvsgnijHk/CjkjnlRbJhe7QleWc/qwlcRyLBP1IWK7aBxMmj1yc79kOeQwcV2m0gJJs4392MrRX9K3fy6Rqz6U4CUfiuvMPuKDZuuxaIBYIx1spwhn65iPOOoPISDCKYbCnNNY9Ar24+ulTjJmyyCD9WbtmYRNapKY4M/9iUWUZlP7ETnH+YBd0mVhf3Fe0A9/MQyZ0Egegx+3xZ+zp4yaScIdKbwXmplvxJpNwtkxCV1TZSmVOvA7R6yXoDX98XSv54TEaxYCUALgprFaJ4s0Vzwe54itk4hP0zgG8OYAXLqgUsFXLVh5WM7UkpWsPl/kOB2sxRGWCMF14A8I+qzhNIkEEE+sONGWshuGXeGAYiAyQ5QlJAfmG4LmG4CXV9lwAJ/3wXFxFI9uqgNuoP2UVMGGQ9VttIN1P+q33wwIE9pI4Pvp3z3O1zSCf4x/U6PILkvHYCuDMcOok+xXc3Kdb7ghYjkJFQKkOk9J5/+SyjCt0ov3MCCsIZFUEnfaSaE2uAIuKA0BgDDyQuMxSA+Pq/feRGETyTcu+OW8rjSaXOuhxfhmSILmvL8saNXbhvRJd3XmQblX7i/3KwLkYdUJeVofJs8bw+Rpe6Zc68DFgOWsA+eDslpdJ6T2MwVYY0/aH0zYkCT06wCyWs26kBCMZjKCGQq0vWzX+BxsuAv22wO82v/QA+KG5svX/nfZ5R8AqyCst94BW6+jwbCZAbjKeq/fvElrGaU4DNzudBTKxdRdFJczvCIzX0f5dyuuhXMqKyTYGZnzhj8+V0NJTLEbKavQHXIGjfccsd2zJ2koA4CLsYlE8ULx5SrpwdVZdd0Irsb+PKFxe0m94MOtDduDBAEAu2017kv8WU8Ca9WhWjrTzhR0oLJAC/zA81gJxBSVq2QSg4TMw9hYsNToKvY4ntwcdNtTHNsqmZZWkaoqITV12genQghgG6iWMTpdYSHKpjKRDTJYzROOppdiTTE2ia1EyxFccSntdpuFO4FOgxxd+wKAVjKAKneQX2tc5H/OHJNfq1yxY7nwtf0Mw/YwKNOFjkgOWJSuoT11wXYfFjrLk1IeU+EOCw2VVzXByDQH8QmvpIfgJxZBOgGYrhz9LeW3uh3ytGgtA7DV9DvQAxs4inKcIfIo/Tt035mA8mz6YLW0Zje7vojvJiySFyXm8rqCNer5ljBuADeXjwHVu8gHT0oPyN/afORf53zlHtruNR3yRa+WO9mW8pivPQR4X9S4ye+tgfKk2k3+3hEpvzYHGcB7L0+3TNjIrUxbSnF6Nk5c4yjXDtsoIMWXuo+wByeFNiSmymMmyDrsbYMV1wXz5vHdLJV+W9jUweJRGFsGAyS1FiZi54tll9cJtHo3vKGbZn4tUwd+LEM/+1CGAL4zB/cVsznDZe+PI5AqvjZ6MtKYJVR4kv3HzhfBQDOQhFugKVanbcRvN6M34xveM+NzpIb+cnzZu5JF7Pnkenb0ofGGrvmUUMXH7Jr7jLasoXIIBrt9Wj9scR8AwO/JcexhoYs/khBONUE/DaT0ZRrH/285rjODsBorm2YPl75/eU++H/aZ2CwcClkYz4VEmeUg/m2O22uGAhoU/zCALKM97cRWXkP4dGO2T0C2WkMEdi1F4kgHNNblEZOuQJa7nmRO9y4RX2LU3RyRL9HgV0WEtgyXg96K2eqg/bZ59B2k4shR0NVVPgrAaTgcMhhYJewg9ov0kAkLLIVgRODvDaTkxlO7GNZMgqkyNMO9oICrckPMTuxndJBEA6KxFgt4DjhBwF7Dt1MRiVQRpQCLc+Ek85YKnx1ccGaLGycJ/TsxMGgF3gBYbhzvzQAiy4H4ez0IcYTAgiN5zNFVai2bbsgXRtJt2SgeTyUkpKqaroY8LKB+xPXzkA+rWMNVw+AsDmKVrDKislysZ+Ww4RIKdzRWXA341iEdNuBsqOL/1wAI1wC4Z3ltnWXNVgte/HJO1Kfx/pYQN07l91tFUOv+aR+5W+Yht5D67hYflKcVh+TX1gC5faEB4NXaSAVeQFSHYzgQrpJtUC1Xt04Y8sHlHhniCrMvBV5DcgBQeyWJ3kGbIUdoLgLg/s+bgm6vVPHvPt7eAZu2jRlbKf4AYENyUPmBP+tjeopxAF2VHvjHH1+pkjquzo1IDFV+a1jRTi9BGFckQFaTae0M0hqDsVwloWMBtjUBrL+hn7eCdSXlHBNaTuxCBuAXS4Iscd9StFza77GQ6XFFr5o+dDT4w3gTmcqGwXKi9+g2YI5QGK+9NhAtxZ+YgKk8C+0nnr+fBNM9gRas0eNT6Iv6uTiumNpM1pl4UKphYdnIGkkENsp54m7luCGPoPeiRxeQskpign3CjKMy3mKdwK8a2IeY6J9hD2xG3ktXrO1YYwjWnaCbEdbSHob47zGbleOb5F+tDJ/qXJAVPOXX2qPyS6Wr/AZgvSo7CDijn+Jk0NutNNVS7RlaHZF7OD6elB0FcH3lbf1xeV7uK12n9sPgaG1jGHMnY5+8rfakK2G+/N7AwKt6j7ypYLFihQUAvBEpYh2seqO8KuFWihWtzAygxXeLJextha28rdwjz4r1wmDNwM5S/lrvSuuYJ+w2SP6nMwzHwiGemy1yPYuLAQz7ZibSB2vXn9I49qrGXX5p9JfHVW7y6DQfNx+H8QbgbjhKaY4jjNwGkN4La3ZCnnDlngWWXCgasErluWAFwqOtlaC6W68lcqfx4m87uZvt0VbSwBuk3If1R/o6wBCfS4Q875AOkn5Ex5zNkXYmx9RxYr98tIz79E8y9IuPZfwX78sP6L9rRn0oG7GoWU37AI2QQu/96n+lahCNPYlocgllRCn2dBionct0vOyb3Z91PUMkz3o4JegDJHx1X/ojBhpx31R6d6P5WsiaLxmIfYlPeICsGPERgz6Ge7gkTIa9K1tGv4Odi4Wi5iNhaBT4OE+T7/v1kf5/7kPLGD0MDPXmfP6OrBr2gSz/6i9M89kvhyTgueJrmBrFMJyaqtnS3BHBeihOhQmsZUoDWLVwSCWnU3RRpOMMKeC0VeW1mAukJVssDsCAd2AzZA7irlsdIB8w53zHBWi7yA5ID3lUROYw6S/iiJ0FocggfZmEbKZgXA4gqdtBS3HS0UaPoa27s/LKczXx541IecxOQhmSndjGfIUYcOgmqlfResPQZU/RVZKMDJGIHBEKAYoHXOOYsyTip09GL07gPRqJ60RBN44WtAikIwXfmN3EpiFPwepwwPYZBmCH8z0DcDscB7g1DLUNSUcliOhd+JD5/sm4MhKwkB2YO0D8kCnCNpPU470aYzYLSW8zFxuqWdHCFWjTcT5U6UANjVelBl3Iqf/XSiTL5mNbCFMwWIPE1cGAa31MjAuUDsfjrWbSQoh/PpF9gVmOcgUC9HO+A69hQkHVR+R5Z6pc62yW9rOdcpbQhToTFGy7AU7jY8DYWPNzSQdoKAPKdrkpiCqT7WWzvX827mG7vVqvVk8a+i+yg35Ob0ZJjoJoD6j2lJ7rx0bdI2CrINwDugq8MF7kBUOSuN5TmP7kSgXDLm1NWsSEkagtPbtnKIip9uMIwKbZNoBXV+I0hXPjXkMUZ/i4xHMtQLwLEFSWvIM3H8MEngCN5QYzvU3EpqKreBywJTlzdQ1jMhvGFbU5ypEE2g6iv7QiIeinHNSSc+wyRwFuADjlIMMFhmtaiFPAE5eLDhzLiy8D/bg1dh871dYDxiuwPE0Qy+mfyk4YjgManQ0fW00fIBZTBsqWiZ/J4m/wiKL3heETbDxORNEHRwNFMW1htHAlMhiM77mdj6LIhqP5eVrDbsIo/3nOm8n/Yfml5hDA6ywvix1goXa4EPbKfUDtAQD8gI9fVh0B3NzlKcf231qC5f9ciJf/bjvJEd9DOmN2I9VY4rBQnZerc44jgYVt2LicYdCH2ArhxG0vzHofw7Ge21/rAeVae6SKPUgXdvKych+ywQFAeD+hDMC70lH+0eom/91ylJ+fF6ffj/hFF3My2cjP42C8AO8WOsIEDsmrej95WeeLpusvv6JNP63xlleNx+R1U6j8n8vx8rTchTXv++VJCf+/8iMwfTeYvqs8Kz3MgM5BWjg5VPujM9JhUUk5UHPYNmnBDXIx0Y618DD+tP10L7N7C4tdM1s6mk5QCcrjyhnC6obpJLvpHIWn0LKlqSc0YNjkhC9IwqHZruNob4McdYghjvW8AWI5tS8FNkO56BNh5lifwpH8zAlTpCNlz+NhvHQJLPoK4P1K8mxgqzsHGxso4rcNoO+BbRN0XGRTrpNmS3jDdIS44SrYNuljGY0lbfCHPVa26fiE7RcNkr3zPseXOlQsYNAj/9JHJmNhm/vNOzLqvT4ys99/cVH4s1GKM/2jPrLu2w8ZJg2hL/d7WBebKgDdBgI3WtiujLaA5Jz2Bp+joU4/f9qd4zQx8xouGrpG6UosgyHsZpeid7DKCMnLiVOYy2IkBgIRgG8pg6ViZiUKPHpTmSGFY3kk/mfdIFwI41XgTed9FE23QgCM049ThMfK8QbbDcIqpjY27d6NQM+NRn4IRxrQ4380M5VS3jeZDKKjFWBpCeyVLXLw3SYxb9E+4AwAPWrHXAZ1GpKaCQOei86rLqEFOBo0WjzVuA+BKWvt5L4fvuH9NI8h60Jx5eKUzPs1m8BECvKI7kOMBtwL8PeeYuB9Bmmw9MhG8Vw+FI2a3o9QGy4+FOmw362WE1M+w3jt/a3BPqfA28DnmgDjaphxKY+rhtRVIGHkcprKxhVSiP6tdZPa/93GjsA7mfuwSh6QB5w233CKe9qZL5fOsVbekB20uaynwFyDF6rrqpRwETuYAm/vAE7v/xN0//Pz3Zdgxcp6uVfpQW/Kno3NyAq83TpIQz7oBV8F3N6PVXLo6etF9+Xj67eu4WQAlAHjboITN3jsnTOJpMHQoLjaVusvhFpEXb6Xe2gRx3Y0Wa7W9aHUIibYYxrfbhTltEfb8HlYLo+rIg5YyS8skxdPbRCrqqmKS2FSqxWOMVx1dbdaBLFg+0XfGrvXEh1X434AmOltCOdIFE2UWKUIXfMTtxeNiStlIUy2wH0LTNwWkF0Ca6ZxCr0oYNtkNrj+hRQODVMrx8hRGHNFoLWEWC5hqPe9OK2cKVunDJUtkwaLzTyWRnLE6aDw5lbGbnmQh6c1y5zGLsIPcethuJvRSx3ond3I8Xy94QboStoEKO2R/3vxmPy14QhWMHyvxTDOAhuaxliCCKN8lIfOCnj+1qjDqkDj9o+OaPlnZyz2rWCA1hUmuZ+JrBrEvwN09xkLJG+kwlg53j+CXT7Is0M/XyXXKN9+VLQLF4KDvKl2QSeGhZKAu5nFv5VrCxAelF+qDst/N3vwOCuWS+pesgVcPEjdHWOjLoz9CXLCS1j541JXuZPvKE/Qmt80BQO0AfISdvu2KUQec0R7UR8gf+uIw9nghZUMDe3kBn42ZJU6by4yHrBywLdCPdv8TnBr1PovYdEnQ0lflmeyjeJ6xgHpStknNzKd+NhRbmU7y6UkGybOFkhPsGICKU0UCtUFcqR0h9Fx+kjbw4ZcwDd62yTZPmuYLGFDw9oJnxOmGCXueE2d10ymTW64OC8czuCJiCnH8CynhZywACp0+pDNIwGNSeK9dBD+XJwJOwdJ5q4BUuqggZOxcjmSjcSBywi8EPvm9Vrhpv5ZLvZzP4XFvidDAdBvuQ3hNhFmOxep47uvP5Yfh38m333xX3Jw2VjxA6z2/jhKFg1+X3bMYYjGsHDLZOSKwe/Ij7Di9WyUcF82CEZOVzDyVEfEGpwxgAJuiVJi3mUuM9gjhzWRGHkp3cVVHlgLmS00B66kv5qmO/+fCMnsQE4AeAnyaApS7/N1FnEQryvaZx56ubaAxZmRAiSMpCvcNQmmEeNUu2WA/1ICD6QzsXj5kDgL5HcXxsfHAV1fpIcoynLiYa4xgKKGHKJ2EG7BjqlHfg056P62XL5XAVJegZO6fCjm572RpSAMA85kGBYH040FcOMAzQiA25f3XMCWqTBdWDWyhfp+fWHFx2hC0zSqdmB7cqL1XU+Ahn9T9eEYBm7Gpgv+7UQsiCo1aECkEpar/bz1dHtXeW0wbqUQtpZjbHvx306hDtIDtzNBJNvcqQsNoBUwcBtfo8QKKSsdvVs3JKeypqhcfcF0PJxjDtWBM+c24Pu0ykveXkiX2x21FKwzZEPf1YGb6r2dlK7rn42osXp/lf0qiPK13luvhPC/IIwkcbmHDavOq7de8NVllwrQfdQ2ZtjI/rg3hmwAay8Y65+v37xu/FmHawrA3ddpLLtBBeRV+iyZ2BehR9YGmsFweaI4DrUgNbQjbJdx9a6j+Pwsx8saWslKvTWxsw3ND42Po0EZx4HOuL1ovFsR3XnDhO2CGe2WzEM/seWB7RGEHnQTRfKh9XJg6WgJwKitPQ37FlDwYmhJeIB5wjTJpoEKZbIZLhuM1T1eDGpUH87Ft1vqT5QYrSiEF8Tqb98V23lDAWMYAJYXJ4R/skRxowAAIABJREFUm++16GWMWM8ZIgcWjTGSOsl2S/BwmksXoYc2Kg5vxhKhBTwfwlqfAXwPsrCGETq4kYx2xBH+JazyVhZrzuNXI19YyL/a/WC+MFqY4aNc2C566P38/fKw6JD8rTXUALc3gNor5IW/nY2Sf3TEyF+bT8j9QleY5BE8l7z5AKQOvIhdANQlbDFXGMzp8f5Gxi7DbXA3zwqGvE/+1uyJXgUbrkNGaPIGcA8YtxvpO/lee+XKKbZ6HKTV6wgRZt9FPB+b0GlhqDDV5wwAH1UclafVPnKnyEXuE3j59UyovKhliFbjAxB78TVvHuMhv7WFy+3sfcReN0o3+vRj2MIzGO+bGgaDDAhfwuAfFzvLvTwHLhybANyNPbo5euZFBkXnCY9coEToCgB8r+io3GAop2B8DWfEpaQ9MP0d+LxN5Rx9F4VH1GrE+nKcARqj9ee4umXKF2LChgYrEmy+AN5xgEY3SKfDnHIZjlbQoVFCFWMTslep23KYbl+GR1NhTV9R/qP9ugQprIfic6bSE4tYw9FZ+J4Z6LjOJH69jrU1oyXVchRtY8NlQX9Ky/ETf/MBcsK7SE7DPpbd330l1t/RUDYT1j27rxxZgsthF7awA/NlLY4Ii2mfktbqT3PZEGLEQzi+jzaGYVHm4wlGsO1kx3CcC6vkcjQX6xN0CgdycWI7iO6daw7i5yaxVuqKN9od1nuS7g8uWFdizRnG7jS2bFRhUSxnnXuhE8wXuUEZr+FkAITK0ctziBhnE7aoBKQyYb1ZqvvaAWJWgCkkJYSjvu9aAkq4EZTlBqH7atue9jZoACIRqSB0C+yfQVci/naNKxcj5alDItWG8AM+YQXiHN5LaSrrEWM+yXA09xAVrJwq4/j7CrohOB08uAAF8P4L2DId2ZDABf9mgKbieN+F4lRaM+xDWTf2c7pZdjJ72WKEMPxwU8Ts1NVODF/53iUMY9Vqph5ftZtVMgcq576MP1fgZDAkFb5eBeO9GLEHlryDhB7+XvTeBtitxox1VVIcwZM4Lkhxlqx2Qh+v4OLVhvzZCDHU09h9TmqvWiPkZWe2dBPr7ew4a4CjrpPvYM3QhYvcYLwX+JqxSh6tVsGzF3j1Y70p8PZouui+ALOyZGW5CroqLxj3DO56pIY/2G6vVawHeP93eaUhNSjDBYCNrzFQu6xlOnQ7PLhcK1cAFO1baMXLWRO0GbvHMkNmuJCAj5c/t6LrtgBgquk1YXJuwdFQjg5TxVWpiF9Qkfs6JpwzDInhcqqLlPPLSlNDNZaR3KPYk2C4J5i2aoImlBePVkNqc9lJ7C+hXKE90asOYOM5tGIUMsJmgyXbA8z7fuSIwhNY5reTv/eDHELs3z6lH9/nRyPG6LqMKryVUykKwTu8miOtxTKsNhq5VN8jU3JSahfxqFY5s60Ab24hdqXcXWz+dafLIOgnrFsWBCC2ysuSPXI3k6a1kAXSnbJJbmZbydtGNwZX++X3Rm+A1wXd8xDarYf80nAcgGTo1nSCgdVJ+Y3bW+PjSHlZG4g/1kNeVHnLg3xnuZq+n2M4TgCOlyn0+J7DFnMdK9rTUidYpqf89xkfpIWjBtN9kK/e6V1ow+akfxhibCbEYUeIw2U62uI8XoAMnzzozQ1eLdfxDz/EZfECoFXQ/zuA/7TaT57V+MtDwPUpevLf2iP4uq/xmOewgSflnnKnwAVpxA2gxEYWY4ZdxxLWuhdgPwzwesHWvWDcODcKYb1FzkgjltjMrI2N0s0k+1oI0FT6MTDEHXLhFMO/XIIZFd7yc95hg/0qAF9M2MVcYIsBvm3hsBv80k3HTTge4lflaO3HVH77jAHiSCFLCNa0+D1UDCJx6fLHUno0ztAd0cqtEaDPPkgKksFYnNVkNlB8AtsZB/AOlSwbwhQ2bPDY8D4JtdHSfoxj+8Hx6IJ4r4+iZ279WjznfywW4z6VKXiGhwO6zljGDswfKAewhB1mABeHBh20kTKcTcNwDegwcKjYzfpYto2hkGfqn6g+ZPawm37hg3xv+oXznH7gOaR5jK6ILLuJBtAq0z57HFYbAdP3X8Qkng3J4WvRKAEWWNlZWri642wBXgtuWKJwDdVTuFTjyXEbcKkk1FNyiKSdFaVIuuWak2aTHyu2GMRVA7wpu+ZI3HacBkgHaXuQ79BzNSasw7UgrGA+xHj9cSu408EbggxwAvANMZkCqOIBtqctTPVhEp+ZDKgLWHGVCYjHY93MVUkDq1cGDDidW4INtjZYdzrzlBjCGuHICiEQIV/el1odqXpuAMxay3KOwbqPrGJwjmVt7cjPZDIniQlINhrKOIHV7CSWtQQKstTulq9VkbiQFOzzkQl0bZFus8hE16720hXyXGT5uRr8cMwAwqr7aqVkBhce/VnzeXyj/zZqJ9GyN0+QUJNxSBQbCcpsQ1vHUYXU2aj39PxezeB1zEnul7MRcquz1uhduMiKofMXrsg5Gs3OX+gCdAFbBm4KpIZkALAq0+0FYNV19WP93HmY8UXuL/3hdlCNt5fx6r2C8r+Ta4bGC8D2uhn+E3ANP68BvkgS17Sfl0WWuBqu1cZg4cKGRUViDZKBFp3rUKgpFCOzst5owJhpYiVdmqrpahfvaX+OT6GW3DNkC98pBVytkgkqaD1jIUeKHH65pYBvVbAFUoE1QzWteFxPPSSWNHteAC58L1+8uIFWxoBNXQ66qcJvM1PbdZPEaubnrGonJ76EhYZhDgzZtsph3qjzviBZRG489ZAJ2vD3DBlUP8Tms3wSmhRaZ8xB2AZXd7s5RpH23czdgIeptLDZoJw3TRLFJxFL+knKliHs6VomF0NWySOY7X1A91YqyZmTS2GW6+V+kQ1OAV9CB3sYUiHe13pzlPdncHZCnlUHA2oJTFJjYLyR8kvLSeP225kI+QX99FGpG6K/szwowQ1Rexz264UDwISjHxcHAho+qweIN8mpCPOhHOtg5iZfMQ3GM7qVHtj9EwGo+YQveBMepfc4YAVHejNAbSeMGU81q5eupdnKA0DxAbLCq9pg+bU9Rn49GyevmsIA4SC5C9N+DuD+2sQFohIQRnZ4ctoTd4M7DNnX0MNu5+xjAGdPNNNK7uTqZNgDny9SBt/zGY99VHxEHvHz3ytC71X5Ao+y6tUNHKWbwoiRE6zpSrUFxH3QkRkmVh7jhOCC7nsAGWI/Moa1AbzqAz8P2zsfgyVI2QlSRAZJQpdl2A2RGNQmqD0a2utcToNctYZ08E5fijdHu/4J58EcsZnGxg02fYRvp4vBfgqPoYDdaSKpwlEwW1iw6SdSbj+S0ng6gh2+JVY9isa3yTggBlGI85Fsn/i+rBn+LtawQejHowHxiXKCUvcU7jPoqFDvcKzZSPa5DYBV9xPPZf0kcusQitHx2dIJEWnyDW6YIUSWR+AWGGv090bRB5HGBbz66PfUZZJqjEO6ilmHJXEVU3lKpPCLl9MH0mkksbjIoVef5xRwMVoDPBz1uaBkM0DM53eh231L1QrJEbpU2e9Bwkr8uQrgLsSLno0lK4X5x0mYZiQWMJclowg+YPPaOI2hWc9gLRQwjMR9EKE1j+i02vFrxHeRL9Rfq7aubGRAZZ7KgrVWMhYtV2PHCr75bNzOggEnMSSLYyh2EllBy9J9cS2opzcIB4RutVAfrxcDPe3/DWSVl9UPo5mjfCFLh/UXWz4Oxt8bQJ1kEifYeIZ76g/WDTFJyIxFrusNENbdctU+W43OiSKAtwwLaiVgq4M3/bgGe5lusajivoZaSQVj/bNqvLoZppMBbzPR/wbwqIHN5mcjeH1hea32X8WJDCcPcfjnZ5PkCsz27DlWCwG47Z3a49tbiK6g+h8l638Aby/o/i8DVpmiR6rQzykT1nt9XE9C7rz0+XcaDRlBGa1KD4aFjNIco5FMW8vQddXdoD0OxqCNP99G473EBD7SehbtRD8wFNnIxHcFAzaM4ByRitUORdrrNAGKOq4y+ibRaGlDqAWeTlOkBroPWPNRhqUrw4nmLvTdWCxehXyfFLSr2tBdUoL2m4jAr/pQ5E5WWbuaoulq4fla+hzmGCvbA3mCvHFA7GFA5sMLymzSR4aGpGw3kImt+VTKW4Z+IGvHkSr67hs2D2uIgm0UAHIW69m1gzdh1wyukpNhBuN4ksYwSeb4kbUTRguri+ECQY6/mjdyBm+yVPNvCS6sNzb/vizgqJ/DcTAOeQHt91qKKRovQ64mPfoflhtZ1vJbczDgGwToBnGE7wHa39tiGFSFG6D7Ci/hG5jno3IvgPYowEVCDJB7edoX1uwlVeh9WRy3Iyywx6F5ptnTK0AvxGk6BEq46FVQVFN8lEEZGyF+LjzAsd1GWoic1tMT3J3CWnUuAFdTrQA0ytYBwfu4D+5jqXnTFCH/vJQm/+9Gtjzj53ta5Se3AP0n2Noel7kZj32A9HAPtv4QQH5S7i538lhqCaDeYeB3DwB/gQTxEjfGiyofANSTez+6HHwBXP0eRwz2/hq54laWA6EacyQOU7nMstPXAO6T08qwAzjm+QG4zljTDnGRQP+l1e5yki2MWu2Iu7gxaIyxJoyzUxo5QaXievBai4+XMpgcWHARw9rTdLPW+W9gaLLJYIdNQTTIkTpbRYeDHxfMViLZFfhk8w4SwWWolWEzyqjVjDfpK7lWgymAH81Wjm8lfgvOhY1f8LUxDGkoarcfIa5zP5HZffrgvR3N8XYu63Wwpa3tz+BqOp8bL34rvhCvZV9xdB8Bs6I03ZStxmb0GsNuc+1nAbbfyOF5H8KOv2VQNUqSdo0igDFcMglvqDe4wXsBIQ3ShAxnOzmRaBVlGb7kCoZoNfSB1HlQen98LcNcypXQfOu8ed6dGVzum89uM40yM0zmd1J5hG0OAG417Leek+RpPlYwzmVWkm3/E95bBmw4FzxXUMbzE2ETIrzBSAFp+3pK0ZMAzWzSYaestfFsLsd7Leqh9Y/0YR4st5ySmmRcBdoFrCU7+cgLMcgMuvY9FiYcQZe2uhkCAXTdUHFo6Qjej1OoWwWEYbveXCyPrhgvi/v3gShhG4X0LMeGZzZrrFjPZ9ehNXveNuNEoSMiEW9xsp2WaOFIQL7I4dRb4s77gNlPBcM0vQhkMVyr5GeqBT90XVA1lrLmAMqq0H1rmDUVA9Ix5qx6CjRn2Ev1LCeIRtw1TfinS46soN+BmD9mgFJOtnU4sJr4WnukGadOV7l7vpohG6GKi13cephsr5ygwKt9CwqiWqzTy3j180agAieEDuMUeC/yd3UnnAJv7037IfTr/7aTKcPtSatpUQ5/GQC+QATufNdV6eSbXaafQRvMtCxdPbx3rkGlcw4RUtgCqLLIDlrfFqmeTUTw4C3oeTaGrUwn1xfi7aQIZlvLWpxcoo9qoFfATeWqHEfSKY8rt+q6yQBuggM9o2hY+vGxreTVsY8F0AEauPUHKfbGo8sTk3Vki2Ery+BKmMvKH6Mq0pPSZGSFUthwFpJDa4wruuAPMhWNbuHX74vDiunUA46nvGUEPQ1sQeV7R6HlZeyZQPfqSFgGZeDHmKYG/ij/aDoi/2x0RZvdIVfxtZ4nHFHjwvYFB9bDeM4hKLFCLoQtQadbSDpsAb0HsN9cPJdxJoZF5VnlEcDqEABCy1f9MW4h8rwuiONMIAOrEHnbGin/upQiLxvD5VXDCaSJEwCZJ0I/x3aY5zPA60ERx/pke6xXO43fZw2aeLUOIlmTXcHxqAkZ4mLiHjnHqeJstKV0k4p7iMvg5wIYaY4NkoedYQm7V3QQ+4wtX3NHr/VDu8UOxs/zqvmkvGqJ4+dCVz7tRYkIrBOAvJ0D8+T+Jt7c+wDvz/lOAK4jYHrYANOfcVhch/HeAMQfA9IqWfzSeNwA35c1ATDpQLRjf1wbfoZF7gXar/7du7n7uQDYyUVkhmsM117xf39RFQqrDpE3/A7uF7rLrVz991wB4EM81h7Q1QuGNYzdTi4l22JNtISdcGHGehVqOo4BHKADO6yFwdRjWzuDpNF5cjN9GGYwwTmGFfDY5q+RupBZQulzPWHCIAiwsaWInRU9SZs/lVNUZZ4GAKMA03QWXJY4UIhjOZguYy7EViy13DeW4cwoehpGMoSj3hFZIAVrYQIMOGn3eLyteIdNhos77WXexI19l/ZnZxz1mlwIO8J1iKbLJnHfIBdl2M3kxoZozx8A2O+kaB/r2Q8Cvu7zpNlnIYGXrUgFbCDBaXEl1oTvweyEz5fhvriabMpgDnbnzckBJlfM8Cyf/WVlyA2nVWrAXlZBQKmOofVphozZNt9LJvpmgjksFrtXOMU1GpwI5tjvpbayVWMN720KwHkK/Va3DyczINcQQwkgns46rmw6S4phkqlYL7XHJBbXhDLbUiSADEAwcgfLNtHYAzcBqsgKCrohyAheuCfckTS80GwDSKCetGRzC8O8fXivdcaiPuwDP03AtveZrBv/jeyYPUy8t8wTt7X0PzD401ScDgN1F2IyW2hOwXpzGOplIHtkEhSp8KAYHdA1ghTgSDWzI91SXO5GoRU2Ol3qeRomnIjPWdOxWq9ZgVtGGxKbANwyTkjq7y33YgjJoLIOAG7g9VOMZNoB0bpSfUK6NECBI+HSJXU1wF6RERRIFWx1nY8Cbg/w9oCsAq0RByadZjweWUL/rvYz6OLMnkScsl79PjBeQ9sFdHVopsCrkWFlvBevdpFWU/bbo+deBIQVnDXRdkNvTemArQl+PF5MPAnaY3sOZlLssZT/GO1DXK0b2DnWRGtQJay3Gv9uJdpuOceAWq5C0TyJoWhQefhvSzgWJAHCyWi7YRx1TgHkJ5hqJnKUCWIgEExbmfaXBnJkCuDJ1XXrkVYLDZ9ukfc2/t5Kw8db7GMuVcetpT58n7TEHJBLae6ShF0lgCmtKxNU59UjxOa7z2jJpzkKz2cZrgG1E2mnbWsg/QXx6wgaECyAyT4vsMQbS7wXB8OFkKVyK96EykTis/k75FWRFTeGa6fWMfhAI4rXIw77u44tQp91QON0BGAs5QpgqED3y5kTAK46BcIM4FUQfnT6GLoqLoZybwBRAwzugOYRQMsP1ulDWixQ7ha4ovUekHaO9S0MKzvRzc/Fwv64v5KGD5jHPSg+Kg9gqC/RqN7UwzxxMdwtsufKzeZfWPfP+GrvF3Ps5995jnzxHOb9op7hXmuUvD4TIy/4mZ7V+8s9PMXXs+mUAHSvpuN3BFzvFlB6DrgqAD8GPJ8xPFMgvoYH+S5DwlcM4F7W+sozGO9T/g8qHzxX1svt2WmVWLCl8XM9RarQIZz+3avpbNqI3YVtzQPWS4qoTLXmYOP/rv//u3kwDsD3Nhf1a4DvVTourhP3vAETvo7ufTGe9jsKimIsWdSpQQJnLopciM6EMtiEUV8kyHM2lE21vktly3AKzBd+TGSUAqLjTMEB3gKXH6hPZG+cByXydkMl0eQjSdw8QBJMvpbodV+IluiUOuJ2cRrP62MKADcBIKRxbtcQCVr1Aa6D79BbN5BAtMTmRGyYmkiryX3og2CfHWm9U6T2EixG00b2FcPBSUzmJ8IqKcfxpn2ODoGCg98TNWeGAPBm7x4hSaYDDbDv5Oc7d3wFTgta8dTpEKo9BDzOYxbsezbOh+X0ESAvoPmXQUrKAdoyADbDhg0UlMMXAS5VxGVr1ErFKaDEcQlVoIukGs23FIaYyQAyCgAOpeXPZ+VIY4gWtIHtGeZcEEiMpunJzwpd2GIG5TU4ImDRqayOV7dImQer43cywMZhkM57XaWIaDbJRPNe1Xa1sO0EjIgIB3EyDcVepn0c3uumcU9tJMMyTbqFUT0ZsGEGTHiMuKyeLLvnfis2C8fJhgmDZN9iVgitpH0QSdBVb4Cy52qCHgzT8zmZph+A4TqxmFZlRXy+wZsmot8PRlYzxWXBz4c8GWk2zSgRyqHtUCWSEGpGYywIkqAPp3JBaSVc0QwWNaDrVtHjq5WS+v/S1WMKvKXgVQW7ISs9F8kFJK875xp7tNzOdmPYdr6TLl1AU5muEQGGuapea4As0sRFbpdhspexkPUw3v8F2R4pQv+s8oOyZIC3Vz5QG9l/djAYIAsAa+m5Sg6GxYzB2jXY7s0rXA2KfXp+YK4e6VwZ07hlYnHJcmSqShqshqNfLcfkVvyblVxp6qDy9cHbcTWYGjrvSYA1GotX/QkbNFwSTAjlmjJLwqJyypEOUI4uKjNoE9JhvIfHeOISqIlUM7Y+uepiUN9u8gFeZERSC/HuhvKL9mFHWm3oblgvGhAs/DSaTu0JCl0SrOVhpY9Uh2xmqm7Fz8VQ4xgv9GhTucPA6Bp6bnc8LoUkU7bk0lIVsgxAXc/2301yPXqN3E1YT0nNWnpr0U5jWYcThfk9eZORWrtP0quIQdbF2E0Mm2CIsM2bOfbyEPngUQVAxFH+eZ2mv47JbQD23Km9AJ233Cl0A3i85AGgeCefYz0s9z5Sw1tA+iaNSnp7UuHJ548iIXBcp3BHWbEC3jNYqn7tGcMvHYC9qGU40EAIo8GTrxPeaMQChmPhBR7chxz7lYU+q+J4jzz0nKP+mzPh8hz2/QyG/RBt9gEAe0tN+zgoOqLNATp7BmD0TADaD9Fsfy5EG+bjewzPbvD5W8gOjxm63c5zBtSPym1+/oelKrHw7/LvPAeMVYr425kQpBP0Yr7/Pb6Hfk8F39aT5jyeAAnSxauaY5wU3GD5XESKuS/kxEAM/RF//jnHWW7xRriJHe0BVrqblDB14Hoo91AgmQagaMkKa+qDTLBpqQsAqxvAWEk3sgl1jXvnvAvT5WgZyiAX9pnpyACIhFnV0bHS4sm6np0D5NRWwG/vBGl0+8EAw6gN/djLRhT8BHsBvTTOO8MoTE/bTevYj3+RHIepvFG/51i7WI4sYqbA7Rj755JsIBK8ByrYB1fELr4CbGrdDBlrfFdKa+gmmDjDWne2gaDFt+DdraK4vh4ATrccjqSAdov80MIm5w603uqjs42u4EsR9PiGLOHr0wFSTmU+eMphpKcJZtSwWquGCX0+UffozTBw80m4Nebj2mBvGQO2PBJbKkeUH9bFm6TbcH7E8DsL3sT27C2TmRGw5YVuaqNuEZaYgmSYvpdBIEPLFBhzmt1c/p9siMBBUcJAT7tLUumISLZdAJjiEkBiOIX3PpahWsAGtYb1bB4OZFin+m4AboY4oslqW8vDbaQA6gjb3cPNhRmL2cxvxGHJRDRf2gV5rK79clsNS976PQA9imgxO9nQqKMp9PHk+0UyVE/APppA90RdgCVgO10C14+jVnQ8cqEmBFex7JMoNxs7SglQxVLUlIjNTXXqIiLFmmQrxzHSfJzXD7azauYnJQz3deN5KanB9hATfNW6FX2N3KmJJjwBY4X5dna0G46GS7SZGQM2QFY/VpfDJUD0Msy264razHpkhYuAcw/YqvOhx/HQo/9qEbpKEAq8MFtlucpke+UG1XGv/cGCe90Mxj02Ml31c7OzmDYybVRCy+WYk0mePMORLlsEbPXQ1UHbL8XZGT0NtQzX2iJ2cDQ2M6SImqDtaLocHxDpEwBPTZVlUosXx5Gnp1uXzwO4QQj+ymzDiBz68kQeJnboiGezMsjGcDOoPzASB0Ii01e/jWMA2lWsGhnNlJuVPBxBVT+u5OpWiaZTzPbfDBfWn6DltEVbEeJYwhvagQko/aysGW8OWg8zYesAb75Cp0mA7lIGHUuIbG6g3YsNv65TWA45hVU8bH7wmkgJzlTkBZ6cTOxahXYEKNgUnGeHrxW/LmmY7mRKcGCOLwGUtwzNbsFc7wAm1/CwXkzeL9dhdfdLvOX3NuxZfO12oQsApkALyyNTrkdutVp1wHTPMtF+AtNU8FRGqoD2GuD9VVNk3H45Q+lHgx83HYoxxMNJ8bLmKMM8H/nnWSQOGOdjgPGFygCA7G/IHL+fjZFfWpE5WpAI8Oc+Brgf8pgbWfsA3p7j/U3+rUcAo7Je1XZv8fNdz4Z1AoC3AMNHsNhuGKj+rA/RdH9GqjBcGQzndCDXA7y+8huDOr09hwHf5O9fTd/DUO4AzF39xvbym/77MPbHZbSekeB7wO/ikQ7mitCVAeFnpUgVAP4d/u49ZI6byCYdxJIb/Neh2WKXAlgy1UJFiOciF9FbKdaGFlqKj3fDEE0d9pGQDUMhAat4jRLQ4XUaRyqxxIUpNyXzedaDpNh+tBRgNas4yLqcPei91iMkTNktckNX5HJji0eBIzFhi68leH0/ytr7k2T7FM32W9782ies0WS2DTt8BwP/gWGQttotho1pu9kiputqcVqCBokTATDWNfSN3gzCDs+R8zDdNn9ddY59ypEAg+lXMF/M/p6wzQPsfrMfAwOfxILSSZJvO4YQyFRW0lMew1DxtOMPUn+E5Br/bhkOivy9NMLtJKUFCSoDLHMBzgKi2LqJuQx7XiYOjFwkhExuquPqIkwFJ3UOKDilA6opDOoyGN5lAuCFyBglvKcrvdYRy2aN0O6ZsHcqX2G8EdunceGbxedItAGOPTvcaBKEVWsbXYgpTiW02Tgr/MF48dVydngx7hDKkJyXTcaJNFZ2sbLJHVZ8DDKl8oQnwOtKrPm4GUsPaCkMUzcTibfArXOpGx1ndP1G7aSnBS05Ds9wDBeNk5yai+hq0WCH68JvxGX+UJaSDoJh46ZYN44LzBQ8wbS0WTJMBKDTKRyq4eR99sROA6tUikiwYvceAZ4zwZCxwDU4JdZLC8TgSmebXIHFXjEcDFQ6nmfg1t5m3BSAzyMj6J8VgLuQGC6oz1dBFxlCgVbliF6Lmd4r41U2rHJDz5ZhgFaZr950vY+x6geN11hqeRXGy8ddVzU8cUvudF+QW23xUk+dYSV6UzXuhGiekDzsPJVQ+Kts71Xg7T5lj0fOXC7B7kqwwLThS9T9ZeUcD8oRwHVbRDZpM7WHVQVpN4XdAAAgAElEQVTbGs6EyD8cCrpVOITJaDCRQ137E4jccIxf9rGtNFoxJU1yWIX8wM6otSOlJtgSaxmTWKryMqjJKyIumAILiuUIVoOm3Mh0uIaKvSoGfXVMx9WipY6L6gB0Zg9NSiGuE3VuD4XlhmsGfClv4A0c7Wg5IqXWCqtp4XPXYrbJHexat2DGjwDYe9lM5gGK+zC928QQH3A81mm+AsOVU2YwUlcYn5cBql2ARjs6d3PkburpnAEwZ47rztIFk+tUj26anXTz8YVTe/Cz2hn37TE7uWdQxkT7PpY0Pdo/oQf316YggBWAbSBJBti+IYjxS3OA/LXtuPzjHE6FZtVcveR3PvcKxnmfn+lZJWCM9voUxv2M21MuCM9q+fstsFFCEg8BvntIEiovqNe2G9dBB26Ca0glWvPZlbrXuBBcoovhEi10d2DdDwypAGBtRT7h+6k0oqGLX0jhveZCYAzdYNvqkPiVi48O3u6qTMH3Oxel5nUzdNzdFPEcNuQILd55ihzxkGHeA5jxQ5U5sKo9AYTVsvYwH8aL2f3qKWsYL0OS4wxq1emgIOHAslO81jeSLRhyWmG7sxDvJd/I+q/7iOloBmyrh9ARAlDxem1ge2+lP7OB/aPYQDEW0B3CgG0Yq+6HyBmsd7Wus1iG+aN4fP+OZFkNYRU8kpQTc4HdQxmMsfLdkp1tNmMMjbfCDZmK11EjvcynrKdwRKeghqBD5n4kB5JwmTgfsh1gwTgrzgTp1F19uAuwjW2mRY4TIdqu3pp8YMkutLlBBAKWfwzgTmdANo/VRMxLsAHm7MEauIehnAWOCsA+15Y0JX7lVoasF4M24M4YKSk7xqNNT6KpC2cRDLcWhlvIyqpcO8B4N352BxghFx6NJqfa0NUL840jXqzApcmwTKSKHJwSOYB2BhKDXsyU6Vahgxa7oKNDXk7zPs4+wP5E5jGqn8biLMk9SDoMh0E6AYVITqmpuCHikCRiCT/UB+1iGLwCXX0lei0SAa4JX+QG7/Uz0YCncpIdy9YZM2MI7orurI6HoziTQrWEHW3YDZ3YaQmLQWcPMsqznBaNYpC/gpCNNV0rS8TxB3qOcVhcTXIh5k8oY8HXuJRGIDnwc6EJqw5cgwZ8GtzR+yw08WPIjbH4erORTEpJsVUQJa7k/1jLhVwvmNn8zipgxW3hOIKa06Wz/RyMF4kA5nvhfDuMFy8vgNvj0dU0Ww8Aq33MSLcxTNO4sWrCOoQzhm6Abs9wTmWGHjbcp9c+pksvLwOuXQzR9HaFj7uv/dHJoJIDTFeLz+931cvP6ILVoUT0wkwZ9NDxeYAIJBPmFI4pGWi9WvVWTsKkJZRJNKm1q2mOTNp34dmlMNud6ShPhHYu6OoeBVYFWmW24ei2EVw9oyjP0CWW6Vi/IrGWBHLVS6AYPQwwPo6LQdlyJkeHOixnjfwbHXGaijOjF3Qiet5eBnym6McMSfi5Ct1YuUN/xBlYd20Q/mH6Ogsx16c5zkWTRmJAR+wG/LRj4AJHQWVTLQHoSbzAm32Wy2Ximq8KSIbhGPilzEWeEBjpTtzNBUbLYdzw0VJsw4T+LYOzp0z+FSweFzmQTnNioKRhBx6btgcw28e9Dq0oZAbI7mG7uqmap+qqHNe7sx2RIGwokt8uZ6ItpT2BaX4yjgSijY8A3Acw3qcA+UvivG8AuFcN6KkkxrS85q+tOCaa0VWJIT+nmEf7cm/DKp+Uu6G7oiFz/H/E7V6JB8wWEIZlPmEo9rYVxwX6rlrHlO1eTOLfjNdKT3PAkZ4NjvRtURYM8WwBfjeDjfdq0TpIe40b4zUSyu9o2H87F8XPdYz7cDzKwTBsftYaPy4QADI6tw4Mn1Z4wYydkA72EqTYwfDMlJMHhe9cpF4ZN2W59D0Ukc5DK++MMcEpYsbHdvK4gBNFtjU9BgQtiNKqc6EZhlLKcTvHYT5NXqaUEFkQscVLDfBuJO69EeDdMaaPsRNNX6unsAqWeaOBcqGtIUhy+gg6sdNII0acbD5Qcm1GsJECHROAC19FL+7eb+V84CxOO2PpwB3LEZwT1d6xHMHHEkpAx8XFkGI7mZ+FrpJAVvbg6MmAXerUPHYnAzszfSxVqPRInOXCnms/ldDDXBgVFaNeMGEAXm1lDV7YAJEaEkyHUTv5jSQz5Mtl55vu0Gvg87VHWed0BGCmJ6SQU1n9EWK9NKfVHp4rZ7yWSjWyRg5MOItddic30EdhPoHtIgzcANoGbJylxGbLOAGUHOJkypbnRFhxMnputr2mA6mJxPObhDc5FVDWDogs3EU5AG8WmnUT+qeGNjLtZiDF8X7m/6ieYY3inrJFmsH1kMsRX4de0QBxCsw5Cb34FAGOdOY2ZV7sTgMPdLt4OOCoW4i11+EknnyNDqvVTHe+qdTgsGAYYDxBjjOMc14xkWWgY2QfYRkNOfmYzJYYm5+wrK2ESeN1Zt+ixp+1NU1Tby6Lv+V7j8ANofYzehki9/C8mGM/Y4s5rFa7G5oZTrfwuRJ062g04ZZgZkLMnCoB3yIumiW8looZUCbys6ZzwXpaFyJdgGwnQKrBCUPnBWCN4RqMtr3trAHCHQQu1JurabferRQKtAb7hQH3WsnOA9qd/P3zDOIM4DWKztFvr16/ZQBs11WsYgrExud6ehxU471BK9n9i2VynTdhU9g29FJebBTMJPNDxrFJIgmHQhy0XoE3gwHZgwJv2JIjNiIrIxqcxZUyHSuKVjb68cs/xpUpiitYnD2uhiNbsYmtJ9lCZp74okoNZf676GFYTESYwRrivZfGCykFSXUiBgnDjYHpaqVkfUhPtWSV2kn4+E6eOyBqj3eUgUusLT8rup9R2K3l3Uy/T2ARC0WG8IVR8KY5E25qTNw7AJkyBWVrtr3inb2ALncLG1SVyywm0BPRghmYxfBEYfHRxqeFZPWXfkn8eBHbcNcTW8V2lmQzkYjrSNa9fI2PczBHx+GsARpPcmqyMdTRYvjutH0EEg79AbwH0HfRTgHiOyo58LEOzrqy8LSm2xtpstcArSbL3jYHyd/PncCKdgydFo0X0H1aqfov24kJM9zKtYe1AlC0L93KoXwH+eAZgQwdej0B+J6gOT/H/qVg+6YJ4ASsXyJJPCxzBRQBbNinNqa1RWzhArYDLdxGLrA94xGAfRUnwp18BmRY3u4iAaju/LLqmAGqf2+N4OeKBIh9Yb06NATsVXdmuPYGYDYYMQNF/bN6fnVQpwk49Rd3neIkgWda03YvaXJ7WoaljfTbzXRWuJwgYIDH9W6mGdtLNsJmtxustjWY6HOQAp2uuqHrACC7m23G4wDeKBNCBZNlVf8+Yg7o7p70DlYm+neP6+t0FhN5kmKEES7E0pecCfhHLeWYT4/ywQmSsHWAVDhOQ34YI2nUQtYdmQQQsyIJ4M1DakjD4ZCwC6sYdrAcB9q1do5FYviW4Y0CKo6YYEqf8LBnkrhLtJqClgqQbh+BhDUVeWEaSSt1NcCMXWjGAzyrSRKWq87rOV/OBiyXFh/CCvYMpDYNRvcdKVlYz6pxZ5zxWYQWPBcm/oOc9Z/PhuQpWOCmSNDid6Xy4Cxp9SICfpQ+gn0ziEaPl8ClbMhYOZiNykhneOybfdlTxsQ+Fy24ANeQOh/y9s/nZ0LX5WSY44BjiI/VD1wAWBYwmNPGtFwecyaIhClMUDdnX+E1cYEND1XunCwZ8iViPUuALee79ACvWs20xlEBOZ6vxSPpVGDtSqfOUkmZ92q2RZM4PGW3FDsgpfhr8BTz3j5KqEKDFW5rJlMJO5VtMkiLrJx3WDKOqlAkAiL9UYBulPUK7GkLpNgT6ynETFcM6UDu8FK2T0PaXJdgYVs5iosqGi6pt9Me2FWpmKzypEIS/28tOQG1nVVCCoux2+lQLo+ghXqBlTjmOi3i9bSWCxPuDdsZxvvq9jl2tylYKosFhHWtj/b2nke71bXxKj90nDtrpNE0WHERANZYsYKtsl1DbmAIp8m3K5eVIQPIgLIRGTbcDMgJutpHb13dOBxgvd0KvNxUcrhBR++Nm3fkXkeZnOdIWoR7oZxicLWL1eBuiLKYxhRxhtGrqd2aYdumcLXDToPWms0gIJdJ6WmGXWV+5vTlYr524Q1ycAPeXTRd+5XGGnbVepUBu60dz2JLdmPxJKUwzTx1YK344TnUKWcOv9BIntxAU9rL1oxg19c3NFlNZykfA4tIBkOqLVM72UhIozmcG01oWtKjw71WdOZ6WK+a8s/yAmpFdijz4FjGcbHShx1bAfTqYoXrJGlXhD5Xws1j/vviPvdd8VvcV45ybzKojyz6qI8s7suN/V7zuZ/xJ3TELeMJXOxAL8ZoToxUt9HumfJnNg68z7F3gIRtHEk6iL6JnRPw406mipKts4k7cT7slS5a8bs41l/miP8zR+2bsNXORLYMw4jvIwMo6D4DMF8Dan89G4ozQgEOMKVZSVNoVwHbWxzDr8GOu/l+94uJHTP40saz13V0QgCIL2DHr+q85Tc04bctAQAvNrcGUnJlToD+fpiy+m6PEnigxCbVBgCH2SOBXFFXAVKK+oxvo+d2pejQjVhwwVEkAFrYcCS8Rra4xkXiPGueFNhf1DFcg+3qQPHX5lD+/SCYbwiPC8Dvi4uhktKdag8CJvuRpLiYJQLyiZSxp1txSiCOXcDmC9jtLXzU7ZGr8fCu4Xe7EfBFF6ZZqj2UTR0c1VuOa3n4BqQFtN1UZKC07dQqmskWtF1T1gvpSiCbKR8YBeTl7vrGwp8KQFUDcLV+dFUE/chQdQ2WQDYy+8+Vbvonamkfa/KYK3Em/fFsD0Azxa1g8SWuFUp70H5DTb4E2MeQTpvABXY4MdQxBqOtBvzKGZxdTiDAEfgTWu/3WMimG37fAifYmkoEdDlr4CJjzyTcNAr4Wt6tJfWbucgTIfZH1oIFF9jRXmY2XLL13zEfBvB/LxdIuTW4zaNnYjKbTgYjjYyWQqyQUTgxCmHH9W5zpdkL7+9hEmZYJRN5/xXZs6X3AAtQeW3XIk00I7WUOs03vMHlNKbl0+yWYjkREIbAIE8UqY1z5zQ2WlD/iHSorokce/RhQLuULotiottZ+MgLDhJcwYaVjjyRCPAaJ1xALRHdONF6Llo3oSoGcDHoqmkc71PUmgaw+60ZIxYTPxbLSX3Fbk5/g/kGUwHgtHgETYS4Gehhdsdf7Afwuq0hVceyzQirZRTtLKbbYSKPG82GDLzIa6neRKbwWj3B8AjnOJsQ4sDJwFCtwJXQh7JenBwaNdadbqX4kc8cR3IEdDVo0UaWoAYGrLJKJvWaCsK6YqmcNGADhgCVIXL5PTXxnDxszjNqIs8bQIp0wH0bCzTPEyNWO5myYNV5tctBNd5euUGBt/MPzbfrEvItEkMX/Q26+diIDCvbVU23pxDnD3YL2F67poM0JAeCEl3ovlev8hg+fthRKu1JAEYG7VLEOdtpGGsNgymio2hDfg0MtMITixhT1brA7VjINhtOBg1IJOABTMQvGEUpRij6bQDRwlDL+QbYaiAi1HIeG4JplkL/DeXY4rycjbM0HJ1ASA/chhaFbSyFo00aFpJ8YoJZpFLS+CXlcNQJZ8raGG5teIMLkTQK8fXlciTS5Fw9oKte4nNRrKjBz6dtUSovnI8241i9jUEgV3K8nx2RdP766i+f9B1HqkAKqT0Xf0T8k6ObJ86N3SSXTOiJWNlfji78ko25GL/Np2C94VjFscx/1QDqBb/imDYVDRKxPkSvrNrDOlocZr+P5egrY/lh+LbRvCh1iy4MzBPvJYJ+CxJHV8YeuQbwKXu9ynH8MRLAc9jp61ZcCK14bwFMZbsKmi/qfIy6xgcw1SfEfJ+h5z6pQjJACnkAGD+rBXgB3beNgG+9N2zzMKCH7szg7WWdO8M4Ir7UQz4oQ58udUAHJkZcpfvVHOVhMV28fA+1f10haaageifPhSCEk1zCO6w+XB2UPWLw9QIpQ728d/KJRVdiL4PZaouZ9lD82qKyQwRDRGXDQbBjmDpar9rMnld6oe9iHePnvZuHPS2XrRdZSCucKq5SCnON++4kcyM92HWK9FbMBv68U25zkVGnwDmeqztZdmxCRsZJXCjXUzbK7YztyBiWsn30B2I26s/sJxspvj8NEbdFX/FmopTm6HyAg827u8YCnKM5ek+RO6l0FGdYyFVsg1dOosO6zWQwhQ3MnMLzrX0l2ewLPLxsF3GeLPHmg4nqzmMmsAgQnc6AbyX65zwiq7otYTIWNt0TtgS9kCADHxdy4c7ZD4M+OBNNeAz6IQmuDQNJnc1kgMsg2oeCfcD3Kiy9KxwW7/WjVDmx6417vVXDkvXP5wDk84FL5bw/1jln7F/mIyVt+3Ap5XVWBai3+y030pRd4WvlSoQJQ+CV0nmcAA0fd4cTwSaZdQFN/Bz35zkttPD4y8xompFbzvjxPd35OTy5MHGhqDjEhuxD6Lu8NusgJTV8vgX7XhOW0GKkCtWI8wCsMmLCmUSHkxiu6dLNdHbCJdsCvHpMB5AVcIM3IwOgJ+vns2G9GXiB7b/rL9azhrDdeAjEaRxF9dqhrBWgkxmeD2W4NobT7Xfito76SoZu7niB9y8aLS6EL7wYuJlO/IQejT6yc0Z/QJOiLB6rtyCScom2XHSYE+VjIW3EslqH20l30Wm1ZDE6dAG9xQrCNd6cdmG9iZxsE4hcZ+7FUWLH/xu5QUuK6tmv2IQrK58h6P1CD+lqq5V2WO1FgFSZbpum2S6RbzBcD+fkbJuuEIIRn8e1AOAq0zUYLx+rh9ewnBm+Xu3jVeYL41UHg7oZehvJjPSaArE6GGC9lwlQ6Nevq7/3ylW5dzZbrvIm6YSlXCRZVI9dqwIDcyRrfXSlTz4yQAa/9ETsKLo0sgkNtj54h5FOy6ZwIx5RXDVcTZ8dJzoYxbEjmPsY7sN5EmP2LqZvd4kxPAtnOqqWsQiAN4oES6HHZpwOXKU42lQGWtBihm6FmTyN44IGMapopi9BUG8Op7kfG0wKL4AyUk3l/CIbQrZLYwhxwSDCFcQwTzOYaGfI0UnMtIV9VzW8ifQIVY/8UKeWHW+atUiGNTMNb+JN1M7RtiNsk7HcsjWE3DzgXOnPMQWrUClsouDQfCxOy/gePHmwqkuAepUnwwmAtZZC8xYkjViL8Qbon8OTG7YFLyUMOAcWdgUXxN0C9rDBWu8VO8F6DyI5HMRmdlQe1/oQ6w0lZRYv/7gYjRtB/cBYwzjO6/1zWOwTbGP3cSDcgEHe5HYfyUAtX6oL3+PY/kT102pXwI9ayPZjAKEO5Eiv1R/BgnYE1wEFN7W4EgBh1ae18lGrHx/ws+jATdNuahO7h89W7WT3cWjcQZfWiPATHA0PNW1X5Q8AM1xrjoCZhxuhiDf0UPxC8Y86O14bUoNKE7DgRlwOsN4XpN2eAr6PseC90GFkxWH+DMvPpzQe+eEhNZUKtNfT6KFI5sIEO+5OYmVSCkNK2PXPmXtwkzBMS10OCG9AC2bHXfZW2TPzY9k/50vZM/k9LpwDYamjYTOcMCI10IAkEMRzxgr34oPos/4/0JewEnvgWtKIK0iQrWJF0hq5FE5fyAH6P2yH4nQYKXHbYGir+ko0XQ7B6weQSBtgxIPzHedIG2GJdE4xKchM5djYsh2/B5yxhPH8n6bbI9lmHNooGyMcplOvOBZ7GnIBLFZDFE0EJLoj1hJNx6HAn5thrq1ovme9AfQDk6QVz+/P0VukkcdXOc4AaGdKGw6IiyQTzwcQgz1GJ4HbAuSRyZJBLLlg32Rkk+lovD8gM+CEgD1r53DkOpj69qHIEB8hgX3J/4nuit0EQwiHVKif3RPXhTdeYV7zNfwfypyQQlx5/0JEziLTdIRSgsX7KJvazTyG1yWAWCEkqBgraBKSXxpSglrRstCN0wlcZCNXaEFNCifR2J30SWDb0mP/sQ3jCFIMwvPLoBxS5U/q1J1CHTdA+Mgq3c3Ghg3e71qqo+XpvhqoYNAWxazHdDx7+Qa9I8u//UCWDf6LuCwcBsOlAdF1EwSIZblLhxtLPDUIoh7f00gMOQz7kpBAdF1QT9JtC6+B9UZtZBaySwP4VePFsJUhbSkXlkZ/CoywwDazU7GdE3Ilm6fvNydId2eP5NBxoUvaOkikXSJcBgifaWlG/203XA1qLTtvgC9Sg8oOyAtGAAPQ7bWeGY/h8UZyrXelT6+bQTcJG2vcYb3dxpBNt07AfAHix2dPcRTeb0RKa9mgm27PunB8cZomKWT6qTpJhjJAJs3VLPJrgg2nYfhOp0Epl4huqDmxV66WiTQeRTJIy6Y9LGA7xmt0lVBa5yP5JcXYUurMY6LY/nsSH55ukjiJdSwe4V4BV5vL/DBRF6DhFOnxgaKM2lArHA67pDIAPTfOwYgmFxOdVO+wMt+28F1ET3cDssRWGRKcPUEJOosnH2Jp6oygqD3OkkaoHTRCbaewhM3BDN4uA56d6L81/PLrAOoCR67mDFN0mt0KWF+KhUmf5E2B5NKI3tjsTwuXdgzogO4YJm1sPo1+JGSOLCBvvxVWZQFA2FMlackJgaMNoNwavpXf5T6YIHosibfHgI8OyR7RHKa3p7DWZzgPXtEY9vfz0QzEVGrAmQDLfc5xXftEb9AGprebhfulKwcnAoMpZcJvcDy8Ud0VmeH3Bnf5n45j8vdWmGbFfkDTnrIdZ6ouLXiRLgBACWQQd/45R90aTui6XASwDN5n2PWUIZ3qvI+56YDsKf7h+9i97gLu9+hreIlTQoMfbxvC5H8upcrv5+ijOEPbWmscDgcF3vAeplsD6LacAPwjDfb7kovKM4ZwLyhcVwb+Bs36VTWVmQ2A8GknuoW5OGBP0+TbHX5HurXjAja0VnT6szxH9TC3R4D0rezNaPhIBWmL0KtNOYIOo9rxM7Gd+pG4zP6UQvRRMJkFOAiwnaGrttBDXI2boAbHQJMvjgh3Emk0ling3k/fwAAV9py0lo95bn1mSfKOQRK89iM5OJO+j2l9ZM/YPmilkyRpx3AAiuJ1dNpWXAvFLhypHWZSSbmANy52Q3TqKo7/BU7EvN30mD6Vght8pUgIabvHyDkuAOdwzVQfnoac8TWOha/ojhgrZz3nSrvXPGnzmCONLjSwrfpEQpd+ItFrv6SoaaTcjsaiCVPu8CdEQTl/2E+fybHF/cR/4Wfiv/gTIsvY2zb0ZxfgQPGd/54cmNBH3Ga/K74L3peQ5Z9I/OZBkrpjiOEjTtsxCosabghX3BWw9QY08BpmFcqAq2lKa/CifIjXchs20QoG2gXMVvJoJstmwWYaROk0nbnVnDCLIFz5dCLkQrrS/3BFNNHNotHjFBwOpz0gQJxSoy1ZgmmCj5gTahBOB18WHfjAdrWDw1t9wOpeonnwBBFn7eRQ2SFkO4s4TefQk9yP7owPxfY7dvNNHYBOzO/O10KC8BDHUcpefJg1XrgrdBmmsSYITFKGqzHiMrCn0mMDQ05ImZ6ckUXOQMQqYPUVDOCbsJpWuKvcyOJcLIoVhHPykWPOkoZsJQ35pD1XLiMttLYzVDuHbUzdCcgLLc2NhpdXAbWH8QKyf/h/je5dg+HCfPm6AbroxHr/78hwj2Wsp9xcNd0uZAWVGXqcDZpqu0oPb7c85011LoEjH0mi1hO0IeFqKOeXqsBbT6y1Bg9csRq76c5sowRHtd1qGK9u+m04YS0RBCdSGLBlQv3VwxvFE5jIRDQVLcYHMI1hIpoO6MZQthzDxFV9uupiiEemiOYJLPeHSQZZGp/PdEHeoIdTnRL6dxJhyyVeAGvqIYZC1FVikm4BcK8kHSAth75Mb7DWBbYzWDvD0asN8LwSSycn2qqC8O0U2FXybqKem3hyvoelAqbIANW8CPUI2cbf6cBypl2pDWh0TT7L0AbpTwWUm/EBniOckWvPQMF1ibgv6GuUneQw0NCWqhpPGBBFLm0MX9pIMJ0jF17itswYZOneshdseVDgVVfCM7RblRIe0Qb2Cy6Bl5SRP8RC9gT/rkoPr5ro8YXtvgJYHyMvPAVYH7Ax4jma7TO031/O4p1tw2LWHiL/6gilblKZKRps1Hp+9sVc1dH5vL/HLL6EYQmpP97sDX4LGXABtLgHVG54W0dVZMUhmDhDLwZljwlHPKvQXgaYNjrufext95EiXlKS89cWGG2NeopPArix8tdzpygCikN2wCtci+sD8NUAxy8NXDRgvg8IjbxEetChoXqQVQp5WQv41gK0tbg3ytn3VnGARrcjADGAzv/7LY9/iLXsDu6POzgwbjD4u51qYfzMN5EYOmIXM7z5jDXyg2QemyPMxn4qdtM+FduJf0bDZDoPSDXCLmsZZFW58dweI5QAs7zFcK+V30mNO0f60HnUC3KLooA+AwYciV/WiySXM0dmcxY0bqP0Zv1gcZ3zHmAM2+Kon4Rmm+8wxej0rYI1qhe02PVHmC9BBoC1Br9uHScmTdOV8blaLGWNaMxXKKDXkpwCu/HIGWoTGyLJpoPZgDxKiqy/lUbiyakM+8KXfySBP/5ZAua/S7puoNQDxM1o0NXOALztFDm1mXIfmyk4MeiIgNGGU9hz/KfPJXbLYNwM0yTTaiQbN76UxK2D0YsB5NVfSMCij8Rt1jviPKUPe+c+YSXSJ+K/4F0GdjOlxnU+bHiCpHA6i9uKpMGQsBB3UBHhixqAswSZL5MAQ8ZuuneRChOQCNUFkcEJtwA5oeT/U/WeUVne27q36YkmRo3G3nsXe++KYkdUREFBAXvHhiCCgCC9916kdwQBqQICir3EElPXStZae52z9xhnjPfTfH/zNu6x94dngAj68JTrnv+rTZbZqjiXRVlPKl24mUzGufQmZHAqzUXUy8GqlUQ3SxjvbX+6Hi4QjLjClOsG2J5dMwaApTbSipQbE68nYHtixUjEt0n4evH5rjcBkHRw6oUAACAASURBVAlvIKQln2JdGCGJKKgFdzShUDy9ukFZtxCXXUbLAWwVcPWjbuNQgU0jxUnQHdfoCtY+30rsiOrfraID+hZ20xKCXjfBMC3U0QW3pZfMGNAIVfiQXoXeenOnyOBom+F17wK6H4C0QcU16AMjlWZMt0o7aNhCKQfoCWMKVrB+/zMayDCAV+kFpRoUfHW1j065LQhsdzs0Lvy+IlJ53gedbfKE42RThDU2LAe8kVRA6jEeUFPORFe2azJErRk1iFq3mDZznCG+cTMEkXDxpyTZ3w77Cg9QwdW9xpbgiCOrWXQ4l020eCHhY5LPbqAohw5ewDgFcjyVBzIZaiEUPkm/L0lJcziaAncqJgMd4XRX8yQC3gB0mCMveAS8m742CGq29BzsR2TbRQuRHVzhIXpe9yDQODKtslLEabGEWo3AccCLy248L6QJ8FqUqMABFlJUUsBxq9xlNXwc/kfEh0ib8Ygq4w0fZjlCSgFG+CKU6UrX1SScuCpy7MuB0/PbNFjOL/hWLi7uJVEsY8w4gncSLimMjbIJfNQ/37rKlZci5qj9MxCVUPQBGO3GfVNASU4+gYS8k/IK+kBtYyqovSm9JM/4uwcc85/lQT9wRH/+18cnCGmPMgAjbupO+KMG5wOAq0GKl9nHjO7e+kD+vwCEUGLRFdyKmabynZjGUcs7tB2LxN0d6gnvR+8ESJVucJQ/K/EM3wR8c9U/jEdZ+VzohNcEJzrjWfejAQe1zuWehTrAsYC97EeA+UWuKy1PHohxcNAFOChoH3vD17U850fj550Bc73AcBEpvUw5DxeOAicm9xNQHEza8MsaRHk/cWspjza1UcqOXe8dLoqX2TxGN1jAycXgn1VEndNYLpq8R45M+UaWdO8iUz7vIgt6AbyTuomjyZeU1oyGr+e4iHBXBTVUyuSbf5aj72miuOfnUb/IRZOps9mPi6LnfNKKK3FHrGd/HQnFsLU4DuB8CVtkHhphHNsTeQ0EbgYksZxVXlJucAyc/gQmPvyyvHZueQEuHP2LXLmoBXJEh3fNQEBLwBXTANBWXVkhtVdXI6rh8eW4H2U1VFJ57YUAqoEbaZpbCcBu/lYy7bC5WbEscxOtdHO6SPBG4swIa4XHp8HXIt7RN5F9eAahian8LHw0sefgzYDuyq/Fd11Pdsp1M4A8eucgpukRFMCPlWD0CZcFLPg0+UwuzftagnmtRtKc5r60p/ia9pUw88EESSZRm4kLZ+dEqAkGIQs2b0MZxMLdFuICKCARmsF7M4+hJwMaMIy4cDonUv1zMgCsE3H2CXYYYtlSsC6EXtB9cKGWrAaypP93+zRseUvw97JaiI/eALfuZruMnezSOkQzaAflfPXjGdNRUIxLAWC2WUA3eJBejSRUpfvdtMPhtu8BTpo2BtBmQ2NG0zmRgpuqgCHQbxuuEmiNNCLEidCTPiTa/LZyoaLUXZ0MGYRDiqAYqr0ZwsCDMiiGPKLWNxAUi0j+3SKLUIOG1RxgyYDFLsfTi6HvuPA310hj7W1pacRC1oDVjN6G/0kjGNRCE/WQeHjV8aBpNsP3CwCr51fBV7//v4FXwfdDU9nd9g6At1Oa296La+0PsJnx9886m7ESnTXU67sY6bMY0Ss8OVbj1S0nChwHT6KxvCwU0Uqm3HxsGnlqJyEXnYSa6ITVw1PJcI4FKpqlX9whARDiATxgsRiedUVP2rnNTMJYW3giY3mA0njistkoUepty7+j24E3MPHuljtRJ/HrEoTg83w+5tF2puKa3lpijuHRJbCAq6ElkjQW0289SzVfpp+Th8RVW+EHQ3aNIf7ZQy4s6y2nl3SXwzM/k0McI91W9iDfDoBjD0p3ZOrYM1H8LWiu2jlaYgBfn420oOFwuHFkJhPSBvhBljby4vfC9+k4CfsSFqZD0z6RI9O/FJ9Ng2ipmiyxtrgz9pL6wbqTRtqoBN6sJdQWzhcOj7U3T/G2qvXrSQYbfhGbHmfhIoB6eIbA9RhAesMk+BOTrHK6v1e7y99uX2VdiboS8OAiqilf+gtOgr8B1O8A6EeITq0RlvwfCCr+GymOsTD2fgVbTZTLpv0RAIdwRKSUJXw3he6sIkreJ63YqxpR9f8s19ACq9/ZnvE7HPCPhbzY4I3VJfFIY8xMnM/TuDAAvC/wPr/KVi74tCG23UvA0oaNTWO/Kr49pHDnCaKblrv/wNfe5l9icj7P78sFhKSbTs2dybgkoBEeoxuoy+Fhkr104lx4lobYRuxa29DUA/yOifqXUvht9QZjpftbJdN+roM8SbLA+jdWTLp0EdNeH8nmwZ+IFdyu9bTPZA9H7ByO/bevraNRbitT/XI4fPy7FKAXMPVWuK3EroajwJ8pic6OYue5/P1sJl6oJI95lCGtYFvzegqRlkkOrXVBm3qydZgAhQ0JSqeZCEyTABq1mlE76TABX+wMuYOPuAJhqz5gCwBuRyiHnoED4wksDIU73AQlsZoJijc402gN/GwBdrGcIyaSi1h3A9qg6OhUKebfiwRI8xzpK1j+uTjP7cI6+lnwuSul+uIiKAHlgxdJAheB4K10TGBbvArgXlr8OfePitA9wyUG50OMJY6ftV/ztYHivZbNyrx2/cyY3DcP4OvfSdDGgRKwfoC40jcRtnW4xFqOAbTpMdk0VPw2jpBYnEpJUH/hOCS047eQ2HAeQ5SuUc9B0C7CYRQLBRjN5JrBiTYHsTsRkaqIEEcFZU61YEMFrqZAwDtgK5tAltPPMOlbsTfpJ0fnDZX9JnQcLxkpbmwy9tg621gbr5SD93b6jlVww73gxzqgEI0M07VyiWSb7ooLwM8fRBrODQEuaBdbqulvuMbqIKUcvDaOQ8CmgJ76APd1BC5I12l/w/VtdDhvHMtzgUYERx1lh/vCcaFBL6iFVF0aOfivMwiNlJNsKwHHKhDYCvAw5xzDHmc1huFtD5RDhtypJUDB1Ku3Rjy87ykGFdaYbtVy1qB0A3wvnyvwfph09e+NmwLvBzeDAuuHz3V9e1vnI1wND6TjwROm3odMv+3ysqOaVqpDmOrxP5JIuxPuaHhlW3AMtIYfgERHvSXRksaToyXGGqYoYtRPB0xDmFiPL2cTqyWL8PDkqmXMgzCE2sa8EdcisJgFMQ1H43qIZ+toBPRCFFdSvSnfm3fFim0SOv3ivfW2MXjcmuAD2NVIwjHl3ks6a/xfCrytcURv449Tzo4IE3PkvY/Xzwa1XNfS2CHKHOAqt5k3jKZ2pnD0GCKHpn4mtqO7kHkfSjyT9duXWEVvzqaKpT3kHFOCH1NOmOUo8d04SC5AI8TtnYD9x1SCtw+Vyyv0e7qJy4qeHGXZVkyKyocX9LUNw8R30wi4MFay7OI4uJ+1RCSb0qAeav22i9OiHtANpgZAPSaS+xwQu4OP9iEC11s9dnME13DEO4DmFQD4nFU+jwhzPFcwhgf+CWHtjyrcAghtSgc8BPieA1hPeMMX8Aa9uLKXWI3+TFb37CKLmAS39P9Mdo34SiwIFlgN7yIn53UVp4VsaWAy19KXImKqz1P2sEzTkUDDYQrOiQZncxFAoFNeV2PNKqopaD5OQbzjgqGtY48AzweIYPcIN9yP308smDReFCXofN7OGnidkJ8AyBr7fczHRzSfPeHntHdBO4LvEtx4jK+3k59XAa0DAe0pSbVXTPNaMfmc5ra3BFX+XkNIo9IbwU5tcsSuWccUZDVMJgK6elvbm99v1EdyHAugx6aBcmlNbyxDM0m7serbl/U6iGC1PhRsI2IV4xpo5mJz23cTRfEai13GBLTCoJcqPOBoPRYiKC2Tu0SGO0PXSmewqbReI+oOHZCIrazmCicXLGgVV7TbYDgl4XTsQiPc8iLxSPKxMYACJaxt2udQe033qi0lhr6aEiZ7ypUs4JkpY2EabuD7b0N7VFHUpKm54lMmkkVrWZg5XlzA9OryrgQm5kgnwuBTLHf3uJDWuEDHWY8FUOlnsKTLFmrBC+7Wi9Rbxr4RkrEf7vkwHl4NemzrzxRL3enecRJqQVcwk2+szTAJoN7SeWE3OW4CjbHyO6b4YfybbJ+wnorgRuE5G5/T4Dqj9HWL8p9OVLgCC1YNXK82ot0gmh9hPcvYaOzPRu94TrSJ+zh5wt3WIMYVkhTsDLPHtbEJTpi+hrWj+V4WYW6YLodmDqVHo6vsGNsTwayXOMyhSH72YDlrynICMxbc4tf3BSPC8Or6ogn5Mqx5Aca+yvXi/9evG4s5mWB1Mabug7u+jYWhjviDmcC9oBK8AOFLK4eK84ohcmH5QNwtQ8RtDb8/v4cCsQYnwvfOxL+L+H0ZPYba2iJn0nnnzIwQRSkVttmAcDS//02qOLXc6E4QG7vpzr7fUAPY4slt0piw2snq4HBVUFPAfQ++Ou02NfJ1gPcD4H4oyNE/G+1kRkMZwKvg29qmPl4mXiiGu6TVHgK89yg+V2fD47vlUg8XmguvqxYtXdWeA29zAweBbojVz7VEQ9c1a2FyDGCbBMcTxpOSAs+SAgA7mcHj8KA6sREiirhhNLdk9qXpxwxcC+8DFhzFsIJkMelmXdoODYG14/xWeGHMzXC9yVxtVUSrhmqoCrAnEmzNIs19UupFIQmgXB928K8FmtQnosaWcmwoZd1QazjUgycdnghhur7mxxvH6NylVyGMDoergKEHZSquNBnBfzZexYbCcTB021AJ2Tacq/oESq0HyrX1/SXAfBQvMKxl6/vB+fVH/VaeayoR4/XSHrwZ69FEpjC8iYu7A9I9Oe6Ok+g9JliYZnLsmUs8cx7i2mrZNKgL/mcqBIOsCZpoCALwQST7gam1DotbXdhuqQ7YbtjL2mJpQ8Nq9iBxP+C1z3AB/INYcAectNriHgJi96P3wE1Plctre8oqwHY5t5XfcevRRbbibT08o4c44Gs9POMbOYDH1WHKp2I9qots4364rPoeGoLjVPQW+a0A4M1zhLdlVVGWim4If9jG9Jiv5TxKGzxlitUOBw1CGCCK/a2NnoRmuLA2gLQtdh+dFVwEI7RTl8pMknjt/H073Gwzf74Hr/6An3lKck8Fx7bIvTgWqIykCOgJHO5jpt23eJhf0x38JB3XRDn9xQDv79X+ALAXP2+DyLZaxgC4/bmZfNaFTbU9Oa4OlAure6Buj8WbDVeHDVCtfQ1M/SqI1mLxu0lnQi3pt4ecDB4lYd1TXp8jZaEzm1QAwo4oaBdud5h4m7wXIYABJhfHs31kityHsqmDE36XSfVm7A6OuURMaQ+7DYfbFGDOBX0N980KIVfBF3dECMEP0ne/5x1jAqQn4Nw0hCs8t5d5nUH7tPhDP7hBbZ2ahteWmDvcrjoNAtb1Fh9+jztMyLcR/h5CF7V6rZU6pvZbCHaJtpPgb00k3mYint0h0A0EJnBcJCLSZdgNJlJMydSWXkzR4yl6N8FeRszXcrBcWthVTk//QpxmdTVA121pb17jHOm3jOTGx810Bu+czOt9Gqc+NhsTpCg9p1WTOH6gE8uxiur6HBXTYnhf6160rBO4OhiaInbxPkBYa+YUV8bWkHy8sckMYtF8PdIS4ZzJNgC6wGvjdCyZU4n3TmCKhd/dMtPo6r2EdUzXEp1dM85Ipfnvmk/ijSY0YsFRYEkCDgUNaCUyXSdBKWhgI5QgUxZ4EINvWO9LEEDtDRXhvZlCe+iFaATAUBrYAuCOL68aJn4WPG5cCJL4t7Q4Jwk6JJ90nwJvAbFopRqy8DSX0VpWRKVApQsCPZNvIn7mG3z9BZTejw3pch+q4U5Tq9TX1kr9bY0SYxvDPqaT7odpV7lcnXZb4XoVbD8Ar/7Z2EChgKvga/C8fK5UQzsOBrWU3YNmUMrhXnubPK2/IY282QIdKdvgTmjWOwH3QmOQrVG3VszxIojdRnGM89pK788v7KfHEIhtnVpTnDbA1ahSSWUct3ASbFFH18P9LjZuMUeoo2OiVUohghBGONxtClSDuhpSAe1KP3vK0Gmlhx/SDmBdjllObDiXq5dGhiuwkeVfgfogSFEXtB8qAq8ilpBqbhXa10CCp5hbU9BeagSxm6DY6oLBXLjZyousX0EwexFJQ1kA1rITU5k8pkjoVlYI7Z7AxgK4KcA20Hw4E8YgcSMdpNOwGtErsJ41YTVrAyTVEB9g3k9SHKaRXmPaJYrpzQ4unXijrAmY2M4Wz3WsFLeaLgsIYlwnIZeN6PaAkMJLNlA8xRbWBvDkotjf9EFN5s1czJG4+LL2hq5G6CP1dJ41NYg++WenIwzgOXbBKE5U9TqTuztT3pn53Q0wtRj+sdFJu2XYRxzturN0sS+Wm95yfB7iyrLv5cS8XnJ87rdybO43cnRmN0zl8/F3rpS/F9rjj7UB+LB0QTto0uwd/lstPNfbT0WuTOn08nKfnyIMPoFS6ABQNXjRGgnQUu5zj1h0GyB6N4rSHYBWj2m6p62DSfg+39fB19v43jam2zshbNIF+DTYcp8VQC/pgmiP2m80pGkBjza5vSmlt7cqUP7RFAHlcpWJeq9Rdh6JGBVqh58aMSieN0c6SnwxVq4K/Kq3EEXKCR7c9tPQDEXiYfRDxHChZRJ/CNhrCdBjyt+fEwZ5oTc6Iu7HcZqL2MQ0vI5TADTDdZ7f8zSXOQ2XvMMD5LYLmxH2D2T6m4kH2FKeJdkwNeOzpdGuI9oSQDfjMbGR59zuR5nL80QreUWvc1uQdn+g+Nv25fhKD6/TFGgH+pype6xxx8akFAh0QoItx2OogTCLfohoC6TZE51h7wjJcRxNbzC87sGJLOqcahTq5GFhTHKgoWt1T8ByMH83TmK29ZaYrd3ff2QzSZrtUMk9OFK813wjVziZHZqIM2PKJ+K+Ar85Fkz/jaPZuDEEumI0E/QkRDU2a2yfjI2O+koqJsvpZ0jaP4vOCEIIWK9qoBRvQh+UEo7KQSBPAsRyGJri9i7E/7xOHoUflNtEsotOkizdMkaimUADWdkUAKheW0Mx+kYTuF7ayEzHk/gcLseWjpRTq8bIOaLCyvPqwksv/LuefO7BzRvKIWQvdAZiXAJ7GbPo8y7nhGssweQEHAP46uYJ3agcSH+LluJ4bp5Ab8YG4tC4o/i5RMdF3FccC2QKtCy9gqFN+3uLmeBjoUez0aXyLlBCz+SbD02SS5CiiCn3BmubVI+pgOutwo7aGLTH6HN5d5NWv+Z0BDZsZUy49fQ56KqgZkIV+medelVwq6uteU8zMPXqZHwHEP7g6TU2UHzgdg1ng5adQzV00NOgwNvB7S7T7/32VnnREC8PEDka4w4jaPHEXOFJ4InQUuFaX2tEtbXGA5SFdUMnXk+uLtcIPqgQFosaGoKHV1vFrmyfId5wNBd5YLWJzJ3yjOtECGOP8POH6c88CmjDHRkgi1cwGhdElst2g3bQryn362NFOxL+wCiejDzigHlQDvGopQq8iXDKt3xs6GNYItFEJnN5ULO4AmsDfQEBihxsI6pg6oOZjv0tBVO4Ri0jmBpaPQF0DPT5TI45R7k6A2QR8LuBW4bBqU3CZI7auqYvV/EJvHBNECFGMyWvptAEby9H1TpsRdnHZwPIFI3grcwjI9/qz/r6sxzPuLoGWIwziH834pMWIz+npWsP/OZJIrhn4DuPSXOMI5PuHiLW6yn2QZhBwEs/PYf7zJSMeT+eN9pBk26yAiFpRVcSWgPf25uurOoJ4A+C2xoNfdBddjDF6jS7f8pHtGn1p2d1nFxZNwjA7cHWBIQcy7HQIEPlLN/rsvQ78YL39TT7Wqrd58ofxfQIZ+8BHNeLBhLeIa4p1aC3V4hrGvvVmsffNNyBQPZzEdsn1IGBE0MrIJX2eIDH9m4U4BPLFMuk2xxK21OUNatWLJksUMgv0ybGVN8SshvQwsbH7XES5eqZiIxZ7HhLVtcEN7jhVwh0Whr/D9wSf9aFYrfTHXBHOC3gWz21wCjNue2Po4bHTOsiyz04jgO2zaTIOlkOqnzxiwxd563TuX6E6lDPNGLlv2ooZIcjf02Z0As49idptKelWNMNAXim7JAnscSLry2Q+/C+TV7zoAXUETGXjdGW3E+d2PdS6MMapOQdTM8a/LDkQsS+NE4OnTEWcOiWlOQT7Igk3BDIxdQZj+3FSVjZZkgrE7FWkLbiLGm4RsE3NEPBqbn4bycTJ55jpNmKTkwXvzU9JWRjb8S2YVAGo7F/kZZzIBl6dCbdDH3F2/RbI+qcC/BGWfSSQLOuEraxpwSu6y4R5n0kx2E4QPu1HJ/+qVxY0EOcqMoMRMxLg5fO01Qdw0Q0sfYMR97TTrw3eB+/r5ek4wAQuoE9NGYX0WlOtMX8uTWIk0uovZTjKIqmECeShrMYhPMkps5KZyym6CdhW5naN4xCvMO7jPvh6nK2Cs8fIucXDmYwGCSO03uL3Yy+FOAMwjZGHSQ0w9VtJFLBhOtW8yUcXjcYISwU0I0H3LUDOBIKRIt7blCGFYnYl4poV+7MnkdoD+2duIZNTa1rSj0UAMq3VIBHa6rz4SSM8K9bmW9d3Wn0N5SDE+lQJvmI/yVuLBhwIbVIAreMYa2YzwtoY8uG383Hm19PyrWWlKv673Pg1lXz+LkpiSQaIho8bgPR4ZZm+ssBXg1OaGFOA9yvTrzGpMv36OcN+mfAVwW490XoTLk69b4PUfA5rgb17CrFYNAMfP6wo1netiTIMwzxVeGsZ2cMbwzcyzoWuhLwvtX7MYFwVYmxX0gN3ExutMdj3dBpNAQe5uTqMXIBn54Hu53iT22REFqLUs/hmcMAHQHg+gC0Csz+PGiGdxeHgw/Tsi83dxRRFdximHJToSzUv6shimim4hQm6SxncxwPs4kd6j4uRAGCFWnY2CIc5jAV4/fkVsBUqG4LLVXRtR/leBNLAV/160XawqudIBIJ0EZYwOvO/1TOz/9cTmK5ibIaKw3QE02aw8cWpEJaJER7BHxvAtxolNVoPI7rmVo4znKM1YRbyXnCHlhzMnlj1GJBazZ8vUSfd9M1YTmZNBMFI/tm0odgZfCzKjI1he4B1C4gKJ3CGmVLkQ8XBAA3C4W83J0wBw6EayjQW4Ypl9lFNvXjxscDJp8gGvAm4s16g4tFwr7RHKm6y+7hXZjSB0vi/iGoud8Z62r8tg4msoq6zS0Ma1EoR1N/3ri+6xFcoFOurWPr66GR8nsBlrIbNkxubFXOOoRbQS1egFOe7l4jZoyY9q4I4IV7/gk3xm+4Lv5eSf8DnuGf8OVqHPitOjPghzWM8TLzEP0LOBTwBXdAmdRz7Fc/bnsEfDYWvtc3EOjgj5+QjHsC4L4ikKFhjSf0VqgQ9wZq4++3sanVhsm/GkK5D1RkwiOnHJsNbQQ1wCT9EkfEWwIjL5lglepQ0G+DerkXB8URDbURw/JNRLv2GD6HV1Ze+hkc9TPCKj/iGX6bf4wb64xI8P1eDq+cvktepG6Xp/EamiHK64ZfnYtS/fXV8mMurXJBG6BjjsifOD/+XsbmjBQeq0x+H4BWPz5PtqKDgma55J34eS2kMxLqwo8LM3RDnQdumMtz4XdX4oghRRawitQcSTYormyEtgoCFhXw7Z30grTjNonZNoIIMyevHSPkhj1VkXC2iVZDJRSeNh0QzuG5Lz8zQ8rOEFHe1V98V33JhPktJetsQd74LSLdWGou+8jpWV/J9Q195SxiXbLtEKLIUyXRehD/7kiiyPz8WXyxp5ZRFoTQBx1WynslGytZAQCVxEmtRDf48r66Tam4Lo2sxDKacfR9qU4q2syzWCeSb5RkIRpHMGDE7CDtxwQaboFIB4gG4tm9hnMhCK/updXjZM+UvrJtTG/ZOeE7ObGUwhtTFnGydcJHKQYE+BiKtKKIJHtuGg/gmuI82IolbJ1ReFOJmF4JYNZQM3vb04rBhlMfA5lGgjWhlgyVEMN2jFRqQCtwXeVRFZtCPDidvXQp3Odk3oPxgHUMg1sc9OV7UF8J3aRBDwI2TghuTO0aNc+mJL0MUNZO4wRK7euCLeXX+nhpbqiWxtvcmHjvNOlGCk2tccPRoPyuMeUy6So4K/DqNgqlGxSADeDV4MR7fveuEQ++2/Z+6tXS83sA8n38vM/v3Zbf2lPkacU1KQveg6l5LAC2DVuUHhOJ4kJGp3JFycfrp/FA3YWVQM1cESZqm2nfsPmhn7EN2H5+P3FYQF8mbWQeHENc2GyqXt4YEjC+ZLsjEeQuokwq6IbT0RvqCM0Av5vvzg42l514gPl3+d5ojNLpOBxi2Vqh4tpVlFejOIcrYxD2l0Ab5U5tOfpxtcMqonu5dD1MATWQ7fQN1Adid8NKoksbO+Aiiy4C6nC1fgBvlPU4OYLDIdB8KKt/NEe/hqYympbgfOP2qPVsKjY0jmZWo+hUpUgEzrAZT3MBHsg6+gPyT88TPyaKCkS2CoChAPDMACQibCbB85KPx7xd57eLCVHtWWfouHUU7VlQ0anRf4fR45p9egGnBnyiiH+++Ju3j+wmS5hwVyvo0rxlCQDbj/tIXJZ/iuWNAm33RTgVTKA6oHFQt6Os+sH99RSv1d3kqimiy9EJHLto2CI5lew4jem4Dx5MJuEd3yMaDpBgRJggi/6o0nh6rywAvDZz3yhzv0EdI+U96mp4nXcOYLoI2J43tgr/qfWTlc5sPKahDJfFH0SZ/9SPFXQDlysAn8b2xTojPv6t7BzBCAVpeFtA8hWptJfQFC+Zav9RwYp7vMlvufC8wS/8DKpB03BPOQk8hM54nUtBECEM9QLr9uNX2OTU/aDOgUy6FeqDdyDU7cdts5sIOxFZaiNbSFbeA5xbI22YrC0RVS2YvlnlBPCqi0IFQ53Sf+NC8fKGA1O8A2LgTvmz4qL8WY1zokSrKHFXMP0+TKQiMwEgJqDyjguNip46Pb/LOwEIH+dn2ABCIOVpMrWUcdsAXKbf+PcfXwDI77K1VW0HJfuUN8uDhAAAIABJREFU6odtYgK2lh+SKXRymQ1NNE8arzFNe5Ogu74CMJwF7bXQENEqSLG1eOHkIREXuXMULhs8tfQypNLToNNsvGU/vLxUXtrzd/uGy9lZH8l1KIXLi76QC7M/NtwNSXsG8r0UtePgcVnQXa4s+VI8V30u2Qcok8GfHLlN3Q3fSQkhkOxD0GuHeA3hztB+hzLsogVYw4rwtZYDeBkHCaCwV/FugC22PFrK+LsSBpcUEmupAFkN02QJOFCKIyAHL2+EBXa0zZSU42hIRIjLxtebTghKeddriGROKyeLw9yxsn7Y12I6kJVAcxHDmH4DbVdIzAFOvo64mwDGa+Z0V/B/3MYaWkgCLoeJN4eLQRVtYyVM2AVoTFUAcAm1tJqii7bj/sADq4imPQyV7pzMAWrtDi+Gp1bgTQE3dIeb7pPTYp9oFROZnDNUq8KVlcZpOe34Eqg8/L/8zprIDacIzHfbGHQIXD81PtJBmu0OYQqDalB+93/wvA0IbrdrSLsBsg31728GAAO++rFLB8Bajy3CmHj5vN3genUCVtAlQAG/29FxX1533pTf22PlVVWAtGScZwOwJRwd4hYtZQpuVSyTU5K6CBUznWq1ZI7VOYBcKseWq3j3Io+YidfueXJo6VCcDLolliTagZVywwVLmJeN4VrIct0G2PILn8foDF2hmyi0w8GFnU5B+2klg0OKgooIBVw1vRYJrxPOVB1zBPWRJz6Nq14mHrx01p1k8QSFQyHUs1m0MRhOl25gXfuhhc5VCG4KvDV4aTtiyPrT8doeYUfAgBpEgLPZnw5PQLTajdb6k7g0HCYxpZhJOOJE3gnsNZZEMLHk6Oc1bhopZoq+bMqLcZnUwS3G4gvWabcef28ulEMmoJuAVSiCNqu800vlATzna6xYGol9QtKsnSP4I2Kw9XC6cXZ4RqEqkg9Ox/r1vewd94ls+L6LLKGMR8WyFYhlZgDvXgq+PTg+xu7px5HPBGsPR0GOr1mHoEx29EHM6IVKjfi3riv3czIT+UIoEKoGUc4DLfpy8RjJNDwSEYVJypoCF46dIXCLdde4iODr/YUE2Qv8vNqjoBYwXTH0BKfBz6XObJW4QjDDU/5d5yb/uu2Kn/aS/Ee1i/xHDbWQ1W7yb+xu/9XgLf+v+br8f+2B8n/r3Pn7i/Kf9a7yX7UUtFde5Gse8l9NPvKfBDz+owbgJkjxA66ONwh4unXiZTZ8N/a1zgTAOYvJughgLnCTTiLMPwC8b/NOUZhjx2uPngMm3gbA9y4gq5zyU6UROA4+SuaCFm9r0AzP0rET8vvoheAVu+l0U4hWeP5aTF8FQtmzFLWw2QHICIt0VvxUwGYMQi2/Eex4wyT8e5ULgOss/7cxQP6Ok+R3Li4aq9YL08tMRy5GJPgK2LrM//EK58KPOcSdExAVsfR1RG5hRZQF4GspL+B836TbGKujHsEh3/VbKY/C1sizKDpCLrISnga0u9jNtKyngI6HO1dXctpazellNLzpfLl5dqEkc5IJ39JdMvYOQkjrJxlMrxEAqOeKr7C84ec1HyAnGBwuL/mUaZaCptU9DEdDHEm7SIIU6TgfUm2HyQ246tS9XGwR5GrhmMvO0IRGVLnGdTGgy4UcS+XrxKNSg5ief2IJTh92mh3HnkfwIOcYfnC40XK+lo2IFsUpNwb3QwZfL2RSbqA8q04HHSbojP1zuGDMpTNiO7+DGfzxQgllBVGQOTvbrBZAG6ySzUO/kOV9uuDfnUSYYjZa0SI5saA3nO04Js21UGNsltg8hpMCG8jhm8vBmXKAtkxpAeWi+byamsdwVpHp1uEKqASdggu5EJRhaS0GF7QYRzdqFEIvqPNKKy11g7L29t6AO47H8RBDdajSkbqJuIqeF93eUYrAdhP9qobFD9GOc6gd2IyjyIPemjyqIJulrg5bGbyu1kVqB6+2lhk1kg3vbWUqtmljWSucsFZH6t8bPt5WhLMP4ppOv8r5tirgArwd/LmDdvWfOkvk720JWJ1Oyk1irrpRQo/xmXCX1dQu3oYD0WVypTwgydTJNVBIU0zeOY5fLvb4BnHaOFEuojRGHNY1PxugDig7t5pBBnuRYRML5eqW775LGiNPsLrdStIJSThvmSQXsJu5czS5ShY7hJ9JYJ30dQp0Ypl8VaxLJlARzZU05tAy3A60DAHawfvgZrdNwGg9xogKV3E0KiORoruVjGQdfK+uJ1KHQ12AFSmbJYDdQuKFS8jxo06jeGvSqJFlhVWXV0A14IJA2EqwG80Lj6PQejjRtT2MCGo1gHsL9bzCmWMjAlsLAlsOU3AjE3AJtEOSPULFgWnis+V7gBVjPv7aB6jcz5JtjY7ZHxGv7vjhfca7GbV7EHzaFECRlqbF38reMWxQGPuJbB3SRcyHAcCDP5WVfT6WjYM+E4epn4uP2bcc/6bDvSG0nZoM14zCexAQ3U8pzL5+fBzEBDwK8W86ro3ZBreYsK8/k+53xm6vIic8pMdNjK0H2htQ4boMXnI306pSBVRU4lj4Ae5ZV/88Y+p9W3gWwPXCZuaEIEWfQoIWj3OkjrfGs2rDtMfHZHsATQH0mLzLxQsMiL3LOUyngg01jFbya46DPI7bDsAv57Ew5yi/U15n7Mc/TKwZr/KPgJ1O1hrM0P/7FQD8B4m35xlMpvC/L+iwUND8W9lF7ivVkQCvOhSaw3cBkKwoSiNMgmVNeVy9/7/gh36TAzgy1T5N2wcf68if4XKTEe8Q2h5ARbyhJOhxok63dgAmnuUb+ntjowOgDR67HB6bC8OvbOz4P03BxJ695B91vgAwaT0CLtox8RuPyS+UED1LcsAtc1he4EB5Aw/9NMHe8Eh3hJOQjNuN2MZjFMuKqORt8ip+ozyJWC2tPnOl2nWCFJ4YJbegGKqJA8cS7MnmWFuLHe1+CO8Z7GPl55dTdANd5gjl4DBQio/w0fZ7KTw8GjAdavC/KbzeQrYNMZw26tv139CToEQvKIiB8L+9JYsLbCzgm0gMuuQ4vlZrghlMv4XUYpY7KV0xw6icLDg6w5iA60lp1kF1lQD45QwWFdgsC/X9chg/Ot5eDVSUAW4pCFgRu9hjBwjfpCrg5iUuJJc47RGjLjqNhdIeL/CZFdKIJpSL86mIqTWG+LB6hENJqnkzAW8c8qksYMA4vWoKxTcLmHgXiB8BGC1ij8Tm5rqyH9PuCoYjXBPgjHqFbyKI6eRrgC/OpTJD+MPFRGw4n+RqCQEvBd1CJnRd96MZA9WiMvAcR9ljRWMCzzuPtRR9SDsmUhkYi3A3lFEKlHMaURsQzjOCYmuNoEXyETaMnFzCkgJb3A1RCGnNcrsWKkE9vYCvcQNYGxSEoSAUZOtqmXj5vLbmttHfoFa0LsYKd6bcD/vW9KPe2js0LkxU+G6r3Otolbf3CuV5uReWISvG/qkUna8hHbbbKBmv9GazA9sdKnTVDkeSYueNANouyUHoSDm5jpUekySIpEnYob/qH522UIxDl6dOrMrFwMlEMbWmqfdX13jw9yEH4Y7IgYcy4Uad3CiXIegjANvYExTtQEEoYAdCvCfghAiyo9cUca3C1xYQp7EIi1YQXaC62biYLciFPPAF3Kciro7VhD3qmII11pxLJLApZC/He2ueCPY4uRAR9ML4jcdXtwSoY6AAcevG8Rlc3UnFMLUWn9N0zjRSR5SuX4V34us3nWmkOscTyErxissce9y5Irvg0NhPccoe0jMHSRsxRWvE9TkA9ZYJ6yVq+P1QGswuk4ojjhq+kyJuxJFrZt3Fae7HsntoFzkxi2DHrG/FEfvXxbUj+dhbrMdTT7lkmByf0wMrWy8mk7nG9uNGD3ZGXZnHm3e05B4ZwrRC+9aRYawMXwAdQi+AF8dHV6iO3T058o3CxmRK8m4GwuJY1Ojp3KZJR8g2JrZDrOPBRZBLGxn0x0Mmns6Eg/CqF+Tvt9yYHo9wbN8OR8sUh4r/VIGE3+kZpTbPkrBYAdzPkwE5wPh5sp38jSDGo2hzgH+u3NPJLoGfY9LLOjYO/rE7CSySZUSY28M3M32eRKw7L//Au6x8sQpe6v99xbT9Nof/Ox0LG/fpFzzM/8TL+zTJkdOKjXRiTVObj066ulboLfdVgVdb1l4zeb7O1mJ6IsiUAL3D1vU6myley4DotHiWaE/fxPubTqjvbhyUn/L4u+zD0AtY3giM/Eho4znpwv9sj5H/1x4t/24KkP+6Gyr/bqB1rcKNi8JhxDV448R9XIhwgjBptyPs1V6D18Wt8TKdgAxc8mP81XUssSxDYFNq4X7gUmnzVaBlT+CZYWyy5nm6QkXlBXhJ1lNlHZiBDYz3mRsdIdSJFlDLWIF+UHoSj67tACniIlvkOFBKeD5vniaVtU25elbMb2VTBnywUmFeq6Ekdg2RG/uGwAv3E8+ln5OG+15SqbvMsh8IVQEIW/XBLjcHG+VCyT/Csk844zJORreZfOvclgP+cNMeNKBhZ7t5kfcJF4CcY+piQCD1xcapbYQAou54K+XUqxzwrStQAAwggeYDuR9s+LAfQ68170n7GeK/BrFvGUGkFQPE3XQo3t7xhgVMV7pvGvy5bBqBAEw44gYURwwF7DcBwTQ6g6Nspov3BjzKxhTKJGtMomwbZjot571dCj+rgt/NvyZcBeEMTt/ZAG0+wFuCq0H53iz43kySddFwu5o1yIUeVYpU+eFinerhcks4rZfhbCjHBVUE1lUypFXTz61F8DF7WQMWtEN+qg0CSJulFuBtBSffp9aUz31PP9TW1UotlINOwToNKyjr5w2A9P8S13Tq1RDFvQfazaDLL7USEj9v23152VYiLem2rPVhiwSkcxOe2Dth+9ncasWdXwjfppypJaIVqQ+9CnGc17/P5mp4GQtZwL5lbA4mrglXq+GJSPYxhR9lQ6g7oMd0m4xtLApyPBYPcPK5LRSjb6IgfYW4bZ8O4OLf5fsjANnriG8qtGl/QyQ2s0J3XuAhB+RWwH74ZCvixjwBkO0lHqx7d97M9HOe7l07xClSdPy5hs81TlwIMX870E4aCX80Mp1XcuGopou3gtx2OTV4+gCXMRUn8MRrvV8O6nktjoUaONvm69TkkcEvp1O37uo6hDRWq2jq6ALT++EZNJPx5B6FayJkEcf02giF0BG6E17PkYmPLb7BqMVOdABgEYqzwomA/czIyy+liAUXwuFJcLhMuXtHdSF334/pF+cBToqLWMHO4EI4gzXs5JxuEkWWP9N+GJtxx0obR9ays5P4fAQTy1B4Ou0SGAxXN503Dg1aV2dQdsIF88RQqJP+TE9TuP8mvIEmMPWqSXyhvIa3/Ecl64ToflDgfQKI6Xp15XT/SWJOC8ormf41kfVz7gluxwhb0OtQyLGdSfJHjtlvOGa/SLEFdHdgp1rNNoiVdN6uBIR4/DxJXEGLFJyZKPcIJbxN3y3Xt3xDneYXuDEAgdMz4OIX8X9aAZQUBREN1tDFc0S2HzIJcHAR0In3d0p1/rPeG9vZAXhbG6gaG+4rCTge30fa48CUadAR3DctBHrHx98RwH4D2H+GDtBOijcKxoh/L9I0dGJv3J6larjGGtEMMTDnALwx1ji6HB5THNQYbkGcG2qi7BJWOWtcG0zpt64iiu4y/v8W3BoNAVulI1xFQ6xxfN4SxOJU3BzqS37KBPyQC6/yvJVus7hYT6Z7dzJUFrveTozgAgQY2vYFeJkQoZqKtDuY114j+kGNm4YZplBPOVVyDykwjpZkm/5MvCMlH7qgwGEkwGnC8w51tLufXFnZk+j6AKbJYQhaOFg2QDvtxFq2d7AEm30j4RToZPB/lZ4cLnfYsFF6crLUumALxdZW67oIAIbj91krHWw87qRT4g6f30Xka+F13xmyg4sG1ZKuOIdcNfyBoAxIFZzBX4yNrInTcC1LIxug2ao5JerarBjCJT7rv+H1OInJFxspU+6pmT1l79ivxWZCDzk+fyCpMw1NzCFkNVamfo7nfEEfwkVrEbaopgQMY+2J2zNNpx3CemoxBncQa4OOIvydwzoI8FYj8qv3tgo+txK3VSWTdSnAW8z7vo4KgQrWgKllTGsMKuGDy6A98hj0tEs4FcdVDnFo7ZpR4C3m3ylk0r0F1VACNalNZdVYyqqvEQHHo1zIibns6gb5qSkKgQ1aoe42roY7gGqdNGEjqweIdcI1QFaBltuHaVgBWGsjjeSaNo8px/uB5zWoBqbdO3dpKQOAW/m7h2135EmpEy1g29iXRtrjGtwugFWIO6ACl4DyvEo5lLvjqUNUy4AzqfSEfgDg8pg63eF5fYzNwkvFn5KNTDeqESm7CCbvHWi/gipIgPQoGypOQ0MwCXvumkWvg/p4+VmcEMoRRxyiswEwLvXeC91B4in+LKEJOyNGrD0NUVAOsRDkyvWmQL7fxEpyy1cpjx14ZfFyRh43JurU83C43Lebgbgz4H3iAPAcnoRyjiw5uDUycT9kUP6cQU1cAiU3eecp+LkC74ZYVuXObjnam4rPLcDLqRYgXBhc1ROZbqPJ3McihGjJTi62IN0m2xmie9oIOIQz9WGY1wm1iIIT3XQQDWccsL4nJSYIH2psn/mpnJr+uRwj7npixhdiSwtWLE1WOSeny7klH5HA+ViumHbFuTAGu9o0jnrjSNmNkru+UCSu07EBwSEf1J7W4ayBoVDlNK1TgPG9AO0iWMDUi8BxdBAWoqFS5w4H7TEXvk53fmnvxGzELgemTZZn4lL4mQ6FFo7vr7KOodpjI8OZoA1rvzD5/Zp3xugmuLjgc1J7XzP5sKHjCI1STODu8Iw3L8xmAeMY3mgDAPcxUDV0uzpPokJwGG8cpq9joxGWTMjBL5J/lx/GVwkPeNREIvaM4oi4FJpqE0DFIsxSmsmIJj9MpOQ9lga2eOVuOf7jmvgXXPLjeESvyG24D/bx/XaIcfZQCqT+uGj8WHAKpwXWNAVReNvfio8i7p2SP8pPA9zH4W75d0oR/7hoaD/Fz3x8V3CUiX+/vMty+Ktukq5mnrdnXEx+hQp5kOoozZE7GTbWs8oJJ8WNY2wy2cxr3wJ+l1VO8XuJX9sZ96kBoHqNhe0RlZZP4vENw0c/it8F9YDIF2nKG5jy8ZNMgvu+o/f3a1JnXdh43A87I2LWsekk0MZx44TFlFh2lipL7HdRCGyFvHaqLrH2HBCNt+DEsLO3ZNuOkDt62jnO43cOJwFTbxEahbaO+UJHBazrITHb+0kyVFbIhm/52SFSdW4C0eNxvAamUrAOwHuslAfEp59EWMjzqC3ceA4izeVx6BZ5ATX2AofIK8TKx5qe4/secOpp5+Jyh6m+3ktdPVRqBtHP7UsFKkGku8EWXHgAQrfFnLimGYm8wuO0wEHJaWeJ0/wBcmjuYLGd2U/WD/qIbdADxW0jbqi9q2U9fO8WqLVMJtXofVROOsxD/CZodQRth2hvtN104vczjfKjKoTzKiiGdNwL+YhnFWBNCfpPAZTjLcC3HFDWte5KMxbhbMrFp5ugIiFDWPkVumRUDwJ01e1QfBEuF6Au4aPumNN9c+X8TDGArfHhKpYoFECtJrI+SanK13D9rY24Gmrf+3UVeBsAXhXU1NGgRegfQLfur8lX/6yWsy4fqiCN2kcmXi3DMZZcaj8Dq37uPXzE9EuCDX/vb+2J0onqXB93VIpwBFSC/hX8Ui1EA0u5Wmg6rIA7G05oIBvK4SZXlgx8gbqFIhhbSND+RZSa088JyPraLWV78Gxxg0I4tW4sXC59oiTUovDsxqA0ahl6OKDsjSAXDkWh3PANF/YluVkant70C1vw+a6DrlhG+IKjGHYTLUdXm1kc4BtDPZ0CbxFHi2jq6rRcJwFxLmQ/BR5X9wC81tAZi/j5xVATM+j1ZGstP5vC0cRnO9nynexsA3RLOM4UU5JRzqbYUuohC8+rqAC1cJGrHk6IOF7cCfBXmUQKQ+HliokMl11awXRALNRlJfwdfQlXV1CygvLMsd7YHEAjVSzlJb6mX7PvCxuXaQ85MvET8Vz9rfhh9zmGMFKEZ/d+GFdnXrgF56djXl/E8W0epv0t8hCDf/3VhRwFJ1OAPY0o6xzWznPB2fc9k9IIQB3T/KHBUn95Bm+q8XLHazaTx2TevJM4Gs6Sx+HLeSOZ8sZZKC2+ixDl6Hk9RyAgwY4pjkKaEu3JZcEmU6TawO5y4VAgeRhtY3Df3hu+Z+r+RM7N/0oOMJ1fAXzdln8hV7j54AX2Nv1CXBF2riz/hGrCXjRmfUunQG+OnuPhzFn8COjfC1mNh3UFgY1l8mcJ0yBv7hyOtyVMXJ1xTLBMiE/gaB8nsQmDXpCOaES1G+oeIEqtvC0AewuQegyYvco6wFRsD4XAdIvTQIWxt1AK6qb4hdjzr0WU76TuhUZaZnhmb7svIPAC0ADarUFUefqZGu6Fd3kHuKhAZeQxvWc78G9CByGI/XkLFwduh58YPB4kkteHI1YOvCOGEAjTdiP2oheIeT9AU2hNZZ3vGrZjEA/OcJDfsac9hT9+mbYfagbAiga0w4jTRqzEfjgd6xjBiBMjJWpHd3jWEVAGAOHp2YhevFboBsmh7e4mtEOzL9bHE7qMExfEVTbtruTxpjzHGwdLLEGJGp7D/EPDoSImQzVNw0OOnYsjfgFgp5sr7rihyvNchG/uJfkHx0jZSZJ4+ImrXafy+lkFqEKRYLd7DlV0n5L0BgaN3MPTAXri8xfhZt2537ym7zLJ6t//EM8Fhcm+5dp6LuJKObAlxJ+NINBv5QwoLYEs9CSVV+fNNmXcNnnHJ6M/0E1CMCiKzpArpiPEYdYAQPYbWdXvUzHt97G4bKCb13QMoYrBZACmInxRB2vJpI9DohzeuIHhTtcRRdN9EkbwqMpjC+9DerGZjHMYBlVg01sBbiddbqlNY6WuugIIcZDvKwWk9TSutGMB4KrFXqnq/acusgAqQrngSn5G+3nrENJ0km64vhPfMDSiE6dr/P95WMvSGSyLLq2W55yA2puqDPtYI/YxtYv9t3Xsv0H4Pe+rU+4HEDaA98O0+wGAdepVjreZ9FozFENzC1YzKIcHgPAP98rkx8ZwqU04CsjBg4D6DaTAKj0tid7R5Yl1TMtyFIBvQGJnwZXkA8RlgJ/6auPgcS/C59jO+V5Om02Rk2ZUwW2cLlfx7QXicIiiOT6V2LDedPLVBjMNWCQ5bcWtsAuKgYWafE82O5WKAM5gSi7c8Qoq8Gp5jgJvCtNuHA9mBleyNGrg4lglHwGPrLWTXkSVddVQMo6JBP59XywuweyHUhtaIsJcmMNSY0uGpwX/ptUUPLSmRovYLVTcyss8mXR3FsFbqwhXyOdZJyHaUXkLAOIkxxkQ87Okjchs+mE2B5yej51nPDaaEYDtED4fBNgOlHj8s+H4aa+y2SIUAAs1x0Q+mqDDyC5yZs5HgNMMLGlaG4i4d80UbngtfCnWKGxIHeFm8KNmfL4aQz4poSDisGfHSOmpIdLqPU0eBOoxcQzTyxS5e22u3PeneyGCaRd+t8VnhnT4AXiBM0jYTSP3v0ieRSyUB6HEhCM24MNehch0AiuVJwLXRY7udPoqdwl32wToviKm7Lu5t5zizX6OSdfDVEMXfcn7U86y6CtarPrha0ZlR/hJxdoUY61cI7WGhDecF8FTj//EqBu8cXgcEw/1h4dHSO3l2ca03ha8XP5Z9l6Aqw/id4zagQjGhgsErqdQDR0UHb0kWaZc7y/QDC8zsX5FcowPp3oUB4AuFf21GOeBTrDQCW/hdX/Cm/t7ySnj6+pYSD00HupnCMLlcCY9Fk6eY8W6M5t8aSerxfHRwuOsPto3abuhg2yhUA4QnYYXzoPzzWeKxrPbzsVBLWnKMT+CG27jQqSrkp4gKL4EZB/D26tw2kxsvIVJ8UnibsTFY4AuvRVMkO08d3eM0wf9x2lbeI4JHdj1oBv3W7ZK9JIUhK78gyMoyaHVjm6F9D1TJZbXdznH7dqrOAi4qBecnEU7GSe0QxPFhzDMyXH0iyD0NrnxOoTrLQVQbxIXDtnaB1ua9j/M5jXB8ll0hiiej/jtfaWEAvgSTkMVzrxegzfKqySWmeIMeQBt0hm8G37ZlAm8v5yZ3lUukWq8NO8bGsxwRuAlTiKiHL19iLF0s4kpuZnAUYf/JrkXtFla6Z7Qi0M9nncVp3U/YR3JvDIizzeO0gOxh8feFU0HodAHrnb/9L6ypH8vWdKvm8z5FrfO8M9JpKIF8Z7UrTIpvNcjGdCiiQvnMMApDRi9j5Pz5uGk0mbyutzFKRI6AJdDLTSnCmy1YFG5KxUA13ZDJ7DcFt63DPAtgatV3762kOWAXYVM0Br8yicUok4sBWj9XDcO52CFbcAFpf9uma5LIkZcCaY1+u+Bb4ZH1ikYe+kL4vQd9aVMuFqI0wCfW2NMu5pY03VA2mKmlZAKuh+oBv1oUA0GvXCfFrK/nA3v3Q3K8VKMg6vhbrvWRepqd+iIu03yuilaGpNPUteIJw/FUi1lmvpoCrY3gLcE7iQHK1cWdz5i3yyoBoIKXK1q/Zk4QhygDFYaLoXjmKUdl7LSeQsN85Y0DJFcO7+ZpNdVa4Q2HARMvCnnWB1vv5yk2yxjA3HMMXjhQ/h3LxCI8NhN3Hg5/b20F2FPSaMpKRJnQyaNaBqsuLB+NGCq9AQCHvREDNxx2AESb9ZaTTlfYunjjEMcKPexMbjhSCZk7QnWnW65pOQS2T+VxwNciXVEvXwV8D7F/E452GPy2TiRxy0TmiHHicZ9FuOVI6qVYSvTXWAFUAxJcLuxO4kMw+EWHB9H3JQKym298EyyHohSE+e5n0rwhn5yYEIXsRvVhXap3tKOB7WayURrA7VApcqDliz3pbxYEfBcF/BGNcUhsEv+KMR7HLSUzQQovOcnMikNoJ91gLyKRgEPnM0UPAFubp78ELPl1QbfAAAgAElEQVRSfkoi2HFlgjR5jiHjP0xavE2YUqZJu98UgHqStPmzbNF1JiIVzWS3XORf9T6IUyTDOOqrX1ZBpD0Mmx8T+tU13SlYGS2ulHI7L+kmrsv4PRZ9LZeXdxM/ptqkvf0R7objphhm1CaGbe8vHqu+lYOTPpO9o7+UQ+O/pCPgK2MLQj7e41vOU6UzSEFlLjTHDvk5nykz1UaaObK+5f9W94Juf36SiL0sUyO9gCm0x1M45Ac4KrRw5m7oVhwOZ42p9ielDQqhC6AXfuT2FI72fjQRck8tdCG2DY8cjNUuagdiJgp/jiNUzWEeGy98s6GbeLOtQvDE4hWkk/RW+SFjLyAOb33DlinXntc4YAql8Qt9yT8XOhle5afQD2+YtF+pawKA/yFdBbbdgPEeXB0H5G0Wwl0KIYpEfL2EMZ7GwxXCq75MwWYWqi1oU9k0MRzL1QADfIsOj5Sb0Eg5JNNSuPhnksRKQlTK5kSltsUywLQN7rXFi9MgBTpB8LmRhGBq6IuoPDNVbl+cwWsP4e0ka3yOTeFCiM6waygtZ10lYE1PLvY9oBqGA+azjCn1GVz1zzyujxEp7/L6S983Qy7O+Ub8zYax920Kk/dM7GaTuQ+TGSImItSxOZnXtfb/5gOmbZwWHoZwGqLvpIlKzEp432IKcso57TX50Y3B8HAL7jiTcE8qLW2xNiOM06CnWT+xndJTTLr3lHl9uslUkpgze+FNn9NfKmkVTNTagP3LJNB6sQG8CYeoMoXyK6bXOvskiz2P04JGq1gDwn6JdiooxiDq6cR7i0CXcrz5+n5VcIUqyGUQ1BayUoQ6/XMRXK6GIrQgp5IotK6AT6T+IA07nO5eq8OaZljVuOjV8Pd1vtaIdLiXWHpw05WIsdMCYv5crOqLDOdCS0srE20tVMNtA3SVclDwbYJuUBeDAq76fXXq1dv/6mr4wPPqFGz0NNxjAwWl6Bqi0HXvzW0d8qitWJpI/KQ4kXCBb6m6xnEYYUoLJiqhHWIPLOKGOqpXDh6kVgS2hoDdGJWX4p0zMybN64DpcbLZnnYrxNNmibjumCNO6yfJkZUsr9wwFgeEuh1IweFg0MWYyvEmn9susSfXGzxwBhxOFAEKveW578QNgXEasU0DGJ47pzEBz5Ocy5YSjVtCF2lGHEK4O24uYXDAgdheXMxNxH52P3FaQROZB30PdDzk4A8s9dmLp9gaTpoYNEePAq6StSy+rKHXodyFqyGkejaWmMILPPn8/kXO8Fl0eRbyseIKEwng2xZGHzCl4tlwllFMuMGbe6AQk+Qx/5pbDwkEoFwXfo6hnTazBb3gdeFJl3wCF7xGfkjEFsXk+RAh51XSbj5fKT8ksD03dhvT72qmEl7goaaA6GzED8q9nVgjc3w4b9zBgAgLEPd0l4dBi+Rl9Com29nyJHwhXN1iafU1geb4lmPoCGPqbfedDgBP4c07EYFkLBeMGVQ32so/arFMkUB7SzT4Abzkc0Clhjf4w5hd4ruhO5ykCdPKUHFFBNRNB14Ifi5LuiOUsOVg0idyePynkmo3nGloOBzjNOKpnxvbGi4t7UlHgC4NRSSEnggnSVcL5VCEfaoRm1s14l9rwEpELTZx4Di4F2nJpEg6LpdaTOiGVjqLO2Ic8dkyBWfh7Y0hjMCt7roZpwALfo6gR4o1AG2Fe4ACoVwHkmIci7loPE2wZgJbzcqe77EkDZJE+yEUHX1lhAjCN38nZSemIB6x9yxM37DL5GGUFuNzxPTHWhe1Af54NyKi2svUtWANEFNaj7D4UwFe4CysZyT7XkN1vMMm9yyZsmwA+AEdDi9S1arGrriAVfiiTZmU6QDheXyXjVMiCnsi4Ps4ylRexq+HS+Wo7k0UmaN/8fGRgCdgfBgO045KQ9w5cQBfMsJa2YXFRNPXMKEv4/ljSNiFkEp/brT594DuNKm7RKqK5/Lc9C5MqJ8yofZmM8UXBCpoIFv8lbjO/VjCEdrCN30HLTWcmLKZYX/7BRHzFQ6RagDlFAU64VgxcxCxCgGhCjjNMjoLihg4SnjN5x8j0YZb4SbJynLAp/T0LC7kpFgJeuSdmMv9M+fisBqgZWEmgnQ7CcW6axuYFtlSAfhqK1qs1WAj6ZnOv++EmGYxupsswqNuNvhjGdulC1uESY/R7+K+iWoBC1rKCDhkMHVGw+smYGMrY3LNAnv8ENlyENyqENb0VgPw5uFqqkTTKQATbjBclTAUlgGuuQCwLkIoxHVRzE3BVVf/pEAbpBME0e3Cedjj0o/xOzL5KiCXAeZFhleZwnRoiBSCYcXn6XQGwAucl0l78j55UZeBoPYXlwu9oNyugq7B9Rp873uhzQDev3y+BtXwP3et6ecKvrpRWMG38+FDQFcDFAAvft7WdpJt7c3ypCaYyRK+k1+q4iqpMsb2GIzFKceX0osAtYBxuiEQMIMTSTiorT7LMETT+n4Gb9xla/Hbv0Lcrei4PLpRvPewAPPEJnHdjveWaTTprNIMShlYIKStMqgG3c3mu2cxIhwhCuxpnjtZh4KdTFNs2QBsHNxskMNiBDkKlDeOYaqmUP0crgisIjGnWDdyCG6X/8vVcqGsGtxV5n73sUwiBbZqwEdMzxwzyHKHEtzIVCvKdVs6fq2kCJJeqRONF5dyvLjprj7A98Cr1rPwvRzX9Osem7l6rmFq1GOkpQEaFVco8zg6kaKc0fCbX/EG+Fqur/6UBFE38V75GeBE+bUdzfozPzNEtXSHEfI20VxeJeDCiDZj/xfbLpgC2ziWNnjBwZ5nKj3PXqzzJrwxxyCk8KZl4q2Ht21yR2w5xwYEeLukXcR/V30M1zeM4+VouXt9Gmq0idwBZEtQz9uu4fl1GsRRewT/Fpzzft291R+w2wfFwMbgKhwNeFZf52p4AQ8qntSiC0xaVBom7oU3PootkO27zqyQ8VoFdwtVcs2MxZ9zvhT7MR/LToId10x7SsR2NiCY95ILc74wIqpxeybwdfZsregDIHwtfus+h4MexnQ8hAmdN/W5caSeFhKsgL+FKngUb42wplMse+DgmH8vdgFwSbjd8iCs4W6IV6/S98PJEZDBD6zWuDvc2nCLPIyEW7xO8ghxr8nXjL5kKKVNHOcRoEJR9s8v+kgOTOzCReBTOhC4mBwew6THCh4oC+UlWwmPPEvehRjGKQdfdEuwKZ0N1tjXzhIPJibNtPsbVINyuS/wYv+QQZtaIkd0+Nv70e8vAj9kcnRHZHtAb0Nb2EYuBtRewhXfDd9oFOc8jN0sz+JYRBm8Qh5FYLGLWQtnyjZlnCflp0cZwpeKakWnV+B9JcG1e6Kx9j0HvrYYEbQC14EGHjJsx0rqbqbPHQO5gEyUeop7Sk/DF2/vKf5ruxIp7s1zPNHYVOy5jOmYDR3hG7+TEMQ21wVd5EkMDg7opZ/oqPij4Czgjl1rzSB+Zj4nGAQ4AKoeUaqc5bAlZxE9PekTZrhoJAZf7cp7j5BPnNUIFnXiZEJwLuAEmAf9dhvnUzagm4MzQ3cWVrhRqUlMvCNkK93D0Cc7BzCYUPQDJVeOPa4egTKZ7ut4W3opcCsobZlzbqv4bp0nZ5dRgMT7PZn9jbpWLFe9uNjJEvD4ZqDrKLhmQUOoe6EUu1ix8/sV7uVunIoBUt0anM9EnIt9tNgFugHMKoZ+UADWVFsZ3bsaQ1afrwpsKualkcDNOgX3C+imAs4xcMr6f2Yi2FeDB7fcSM8x1d9LZYVWQ4LchUq4oxwu064BuABwLVFi5XuVgmjSKDGC2gdhTVe+/68+3g8T74ePhtDWjuCmt7ZWGssIWgDEL+6kSdJ5jhP4dss5hpdDcr9v/0LFxEZ2iwlRp2D1ymZzK+eOlmJkLnFlCj2y3gDdYEczinJYcGnHMsv9HJtsFouv7VI5r4EJ0mrORIk9d80VLU1XuiEEfjeczRVqM7uybZpRnK7l6ekXt0kKV7dEeNvrZLNTztOERp9DEKAdwOQcA18chyh3dvci6cvVdDyAu3pcD5n8TRfZNa0HcWQuFEy8aVAUqTxRZXBDJUzBZWpL4bhx22c3bgfoBq8tBvDmQK6nwetmcNxJObbYKNnR2rhqT/gsjmptHLnKnLEDOU2D75ooled4gTmySWDjV5Jg2ROOtzvHuT54NvFlHqc3YeuXZOLHy+v4DXLPDz8r7oPOICawoMXyBAGs1W8pSaK5BieZf4T+1a3d5ZH/Srnvi4XPdbzcZfptucIUgHihR0hfOlxjLPpAI1Ae4z6WSsD+TC68MZmMM217SdX5cYYAV3F2MuA/kCPmdtT+s/IH0+7ficq+K3SWF6TH3lFa/iL1ABcAFUMGG6LgefhdV+KoV1d8w56v73Bj9OLC8bmcQgw8zu3A2E/pkOU4C+gGrO/FypquRhAg7/hMUlXdxXVeVzk5uQvWqYEsZBxOZHWEvEnkwuU0AcvdKgN4fyk8BReKRzJXPbjqI9aqSI76hBn+KHcjXkx6DYtXI6GTEh7n5gDM/VyYUh2xVF2mGpCLT/yegXCOm+RJ1E4ufuMQ+PoREunHpIsfevGnTOld5TKc5fnZn3FfRhCBpY3MH16W8EsNYpFSGW3w3regYGo85+FMoGuBafVfVRcBYDqQAd/nUAkdOB4a/dbg+UZMCjZj6iUZBx/8InWv/A3O+e+4J95m2cmvBQco1NlHinIFR+/FgC/3LQbaInoz0zhC37VFXCTnIHChnp8bjY93nDwIQajC0lgNt5h2YA4duLMQqeBrdWXReQrb+bzRbbnEbafwnKh3JlWQCryd10lPIqre2M/zvX8U9MBQrGQjxAvgTbIaIim7h4nn4k8Mt8QvhEUe0cb2PB57IHSDz/qBBDWmQxnNksuLe0Mj4HcnMBBtRck75UwVCEod9ItoYCjJDusiwBpNH3CSHZsxaEpTh4+Cbzm+9tqr1Eeeof8ESkArLMsIXzT4ULrEc1t6jg4V7ZWA+snYN5JQyHJeq6toRxvB89JbLi6nbB4RPMBykZxdPkaOL+ovLma8trdz4beaRvk5SVhi9yGcbKMdSMjynk9lCEvBFlaMn7/UsIppCMKcYY+FnNAFOZxWNUxRzuOp1GeVJ+IZ73FNs93U9/pfQK0WtJj9c5l+1wK6uLO4CPhsxk1yAZcEZoFaTcCCB0phPCRh+Zrlrh2NyvESkKh9HxFWV4P++cP0W0twQu1laiX74Of9b6rBmHw7tRQHaoGPRlEODgcjyQbN0AiitzH13utokdctyZJFT0OuWi7gcBOOAkRYsCqJCdb4kUEHhPIY63W/WSmge9ONngR2semDdcmcI+gWugLsV8mFzSy53LOCikgK0fna6fWkzazmyUVzUirbZgLIFMPYzDdENT/y1x7bTQhezMIdsZQV8YuZdq0kw9nSAGN3KuHy4Ye181fDF+E4GAIB6ogzm7ltMTpbxwO26yf3FbNxlMjMo1iGaTedY000Oewc5aaJGmZT6pPN1wt5QpQ6qSGRdxuvchFJnHwq8nIQ3GKZ7pWgj7DV4vfp+APpcuB37oAnexxPLtyNwvMjbHDdNxB+daq0XJ0ELTCEhND3pJG4HeyHuPQ9QtpAXqwDiWWux7JDDaEfHlbvOdLsgcHecwaq8UqoBRJegRynEISitvaVKOiKexyNK0+PxUA/UG6dGSPN7rOlkP8vZGNXcQYcU2wGyMsoLH+nESF2fkNiqatkOzDJYJivvDhdGi7T+GTdlzcdgQmO5f9upJugkmWTTLy/V3mQyGI1OwD3LusoE8okJqHR1GB2w4yPP3Tdd3CGiCsHtEbweyKqfZhmv6btCl/xDt4c8IhJiFi6xsZj+edwl7SgmfUQdwS4a8u7SwqiUa0m7KBGWnwWyEOmvuxDQyURYa7Zbz39yDgJ4Eh/NNwJJ+By6TnAn6t881ums6dJttxv3vwey3icqfQ8w1od6I2onX0BibFY42ZzFOfiFboB4DADTHrga6XIfgu7xlZ9BU/9NdWEuCwsBok73HQsv0tbINMnXHEnAtN9IuRtWKY6Y0ghBvP6dZ7AhINYGbyIJrUlBEIcjSTeE6byu4RIniK21XrDZ/qbGVa0n6A9XjPxvgVoX8BXv84kqoxg9xaKoTMGKimAUvUoc3hgc5rPzHF1sL/PeaY0es+SpzFM19FsqOA1c9ttAU4UhD9OVLlMkaUXFuIIgdrDbnc/yJyLKVw94lbKbspySKeFbfpGCnDONLnNkaYrugK+D8EI4sCAbRyuhwT6ODL2kIbDpnadx6Py/EJWJkHhwN93RuyGxrLj9AIVw3SXd5w1WtvHEczBQUAlaoz1JANEKwkFZUMh3DjM2nqAuOA0tYu2k0mx6aCxhAsgliwm47QDeMc9uHC5kcg8ARDT+1CuziCAuz0Qny/PXTXCZhkBnkQuGLFYH3Pgo8tZAJtIvNjXfDLF5tPF3xJLKe/3YCjEMC4GIXumi5f5WLlK/8PFVYPFA03o9PJh1EsOFj++NwE7aixW1ETEco0Aq2NBP+YitMeiBVVQCVnKSVYTbPnoUEVYyrQasoQASAUgraU/xQBsGvRFGV9PO7yYCks2W8B3l+OSSGfqVizIpHEwg4n3PsteX1MWdR9HQ53SCAQmVFjTW2VFuQG+RjkOX9ey9A/Aa3C8H7ZOGMEJAPch7gUDbOFzNTasXbzN7Xh6W/kzK40fdbTK8/owKQvbS5kF1ADpkkwAKZKC79sk2WqpUCugX1aJ7HINIwC6t9SWweSYDf9ybe98ubh9uhxYPkpOmNJv62AGvzsVlwOTLj2dCU47JAS/rjdim5f1PCOlZgQpdsAPQS+EHWbx5UGA8souSUFk01BFACT89X1Yxki8+dCC5EN5sr8DV9DTFhJyfKt47jOVDSZDZcmQbjKv3+dyaNV4KQs4yJTLPjjldbCV5NPnm4DYls0Dn0voIxeep/r6LqovmeaJRqsHUO0oyUdY7HeIQAWTfJgNJTZ0lUZzhUzjxdocaEEKCqL+POZurD03z0/jCDhKGpzHSzvgm3+A1NjBXghfiEnxOBcCuOrv68ZEO17uByzApbBImq+Qirk0Fp5vrNzznW18rfGyiaTuGQqN8DXK9wA20JpI3cWJkr0XjvIogplypHhyfVd9YpSf3PNbLh0+0AO7AMb16hH91IiUqv+zGOGm7OJso9Lwp7Kj7Ge7QLn4BfmtipXvNSyfxNXwezXbHgDeelbY6JR73OQjeN0ebCMYQ5cARd5Oc5jisa1BFxQiBkVt/5bjMNwhPGqy7WgWOFK+wvFXAx7qH3Vb+Alv/KFM2/OwMU2TzH2DMezP5Ii6EBCmlOXoKC5E44lXjzAm2ftYm37MY+MGybIfsW39Ue5CsMMN+uEM4AVQcITvwG9a48VrzIXneiPmfMcxJMAIijDtVZydYHDI2Yg5J6ZS8r7ocxrYWH2zqTcuC0ph6KoIwt52nQlY7XxNCJkP4LHvx2iA4jCaxHaeR17LpMvyT46EspiD/Q3gvQ79489RGl76JXzu3WBEZSxUaoXT+/TmBuUp8NSvM/cQzLAiUr2dSRlvbJIFU/sW/gxXH7QGQXADsWmCFiG88fE8P4zaRsjEFFFvCUBuSqftCnkeuwGQWim3mOI1Kame8RvoBukEdZpYollMqU0DDoHai4vhbHtLNLx50q7eUucylRMNkWEopEworVA43ZTdgK/FAIne1I8AxXfcehjP00uEwodcOO5RKPQkzl68zPoDspRN7aR1bye71+xo7TvKxLrPhJXwA/n/Z0ksTp14W6gr3t8J+3BKILiVw+neROcov4j4BfBmHp6Ft3s+E7IKa/SnHGWzM0f+Wj0dY027DRXXFoiA5TlfbntRyWrdhz7fYbhK2FLuyCl3y0SKzCeynosmw4NLScpy3N/P4AEoh+4FhMGd8H2ElU5tZMEpq34Y1Hx3AtC20I3bTAwrWgpCeRpURCofExHbUxD14xwY2BjQrq4fw9otOHRKdEoB1FuAsQpzGkHOo/C9VIcu8gdX1gyVa5tGIsiOhwqZD30CZwyNWky3d3UQHnIqR9/gAX9yB2fDnRaAtZHeBkAY4K2prmDiBYwNnhdv71/8bk0NwMz3GBOvMeHC7XZAIzzGt9vRqZWQnfC86uF9II2tUA24HFpb24zuhrftaXILseMa/teaQFu8s5iXEaK0SLiEQIV2NhQAxpWeW3ljKPDSzM+ErOUTEdQ9nltH8/zWmcbNxYISHKrgDi0byQRMY9G6KeJhxZQL+AYfXA23u4gWM1bn8HPXAVXtb3DmSnfddpEcWzlSXLci+BApjobL1Wnai+/xh5rw4ucu7VjAZDtczMaw6nvlZLlszeK8/askxWW3BB1YYfybIZqC40kp97XFH4wRmyNGiTv+P8j6m8SLK0m6lHD/teFMky9hVEjmMuGG0f4fbseyQeXhsK9EO9DBe2EB0xk2lMsECo6PNszsyXtofjoxTIqP9eMN0R+ebDJHzGXwest58c3lav8Vk0UfqXYZJ+0+vGAd+0jFiSGSs/874/OGy6TNSCpdmIXzYckXeHOpJnTDn4sdKHpTN0ne2UOKAb+qsxPlLi/ieo7H+TgocuA4Yyy+FzeOlc6LulDo3ovYJ0fagPXyJwD2ix6Fq88AuKfw7Z5kOzDbfpl6f6vxlH82XodbPSJBpJ6uLGXn18KPAVYNZZCSYwJO4Q2dc3Akk/V3gHtPjPmajGLqggbJcBiD4s3WDnP4RMDAnwkz0rw/PlLenBwv8w+PlkYm7qoL0zD6w/Vy4ahzx94FAMUTa6335TiaZG/0H9wjpNBEUupZmgN0CE6LRHpvER2fYNtSLrYUETMNW1XcngEACXSK00TDIdDMvrQiaBz/9V2ZxrtRGMRxnCN2EheFOFT1lH2jmHQHSQCTbw5c4x0fM/zRu6E4diM2HWQyIoEFoL6g1rHCZZK8QABrD1wMJ8u0GQq3ergvARl6QLxXwNVay2sA7AlH9jcZ++VHXAzPU3ZBlVAgn6GF6HRZALh3gulsxpVS7b2ciwt8LhSF+n110WYeAlUNdZH3w7gfahOMXIvAasoEvIHbVtwspMhCSHfa41CwITxD+Cb38BSm3ulspTDjAjiZx5g1RwQwarggVziprWykFB6iIhXaKd1msPhTFRqwhlVTdjxeuE10LZDG15/GU5MZxkWCxi0F2RtoMgq8vnC88djZ0hioEuxYAoCNzHfTIBwsvVnjQzHPQdYDHWBtPYm1Em0xO80GZ+jHUsC3kG6GAuO2EFCDEsKNoOm2CqxZOjFH7xqMWLwSTp7fn9Najr4uaGKr8sDm6YDl09JEgnay/YVJN2AnTYA0joUw8YbbIbTZzpMAmgsDds1mLdBs8SEHcH0XgMwpONwe3y8n5DDoB1++5kI/zLk1Y8TLYgbefBbRMtjFOiogr4fLhUZA7E9HgM9lqW4huYAyALiU93Il9tcyV3b5AfLuZmySWd6frhVWJ1kx5YNxlYFsWVGbI5bC13mH5VltMtWQd+RWVbXU1iKsQSu853c1Poy/F7dDHV/XifdDkMKIDH8Q2D4AsFrKWuB0W+62klxTwa2T5ZfqbMDt0PlYXt8vkkdFbvhhIdh5MNMwLxdxRcuET8nmSphzfi0gDF8KCGuJhRqRK/j7KsotglAoL23iioaQ5oagFoDQ5kvr/Mm1E+X46vFwvCb4ehcCxjOhGXQzMfuVcCZcosvzxKqRWM6mQENMl7MbJsnhFSMkAF9uGH0OgfC5wY6AOhyxB9xw6uWdsmzwZ7Kg3yeyclh3Pme76hYistfsJRxbmoK6hjMCoCzUBaFr4zOcyXaTeCmDy7npjS8Qb5+m8nRS1zL1RLpJdcWR/p7x5NK9zUdBsfC7wx2l4NooxkJz+/pGw7dZ4TabqZf2p/39ER5GcXw0gUvT5rPFcIILOObRtcob+Q5Z/Rre3AXHUHovTZSiw4M5DvYhS892iwMD5I47qa9TRC3txgBaE6WDlFqLJy+8NV9KKNNsyIauFF9TA4mAl2DFMX93XxYl9sQGNBzrWk9cBKzwXvklwL4IEWWf/J57WP6Gv/XPWzRvlZ/An0poAC7y1/Lz9CQw+RKg+GeDL+LRAXhZpuXVJOVwA8Rafi9pcKe5B0eRjKMH4sAIJqpB/H/ET+36S/S27lAQ3zNpzpMGPKW3XeZBKww1Jt4GjsglHI3TOVaWn55M0TyFLKfgn0+zQNTqO9JMM/CPrmMb7WjACctVqgPJOTZxRBHY8N+CqwHREmCsU8ACENtCLaAbbBAzzXEqDGGDbR/Avj9ADnWwsxe8IbQOtrZ4ayLVB+B+XSktQnXPp5Mi2W6UROM2idzBfbYcwsfB8JeAFNO4Ku+69POm23osX6vkhxS8wtALVRz97wWzfTiG7RJxa3EDUCbDqaPWiw4D3AU1gGcdsVoF0zcIaT9lE1lOA9RwWTxgQn8IbfGAm0669SS7bvMzVZ5UpzL9JzrS03BhET0fU0l+8e/HbpI3KdvgpzeRDlsvj6Is+PoGeZOK6HsBbhSASiOAk4JdMecgTgdEuLteNG3tGcJrZJBUnIEjhsfPIzKeBhBnwfVGm38rgVBArnPxyVpytN/WHxfFGlbYM5lzu4/3/AEn2HCWXabij03CTRHOlBfHia4ELrMEB0A+w1U0iwAidwHcttMQ0ZRaoGyKYEH+aSxYcLx5J1UIBnjPEPrRG+Cbz8ebLmbEngE3jue5aCMRdD/n0/pXf20dyTZ+/uxCNjJj+4NWiaV3JWjndHaqkVbdNw+agYWzFNlofWMaa+IznbCNArJe9Px6QT0GUyGQQr9LIgCaDq0Yd2SNeFrOERs8wjYzBorjopGyb94QObpighxaNIZtJYSryAwkH0FjYmjztZjOFDwHcNftw6bQEBoZhmYgvJHJqvo4+4WijWdBliy03TSGreWWUheJM4US/ccURz3H4fJD9f9P1Vv/db1v2/7uWGd1L94XO1EAACAASURBVF12d3cLdouNSgsiISGCICDd3SHd3d2hKGAvXbn77r3P3ufex+P+DfP7nG+W93vOD5/HBwH1U+/5GnPMMcbMlXHQroblGOE4hOLocE2Lrt4PD/UbUrJ3VIMqHP7flmEtvqpmeDxOoC87gQy6ARWDDtrGJ0koe/kS6/BrNL1v5MXkqPzlUZ40EiaT58oFRm5lLieVWm07sd0q8lVrnrpENIpRJ4v9IF7N7u2l+AafWsKGCS2qJkZBvU9B9D9DShESsnTXk5IEsZ7uwsJL9zPodOFSkYMFnduKnneXuB9dLR7Hcbqd3wInvE4SnVhKScEN54RLhHLwOr4ECgH5V4qb7PyCVK81c+Tooi/FasdSqWDIVhZ0idCdE1KMXjeav6M74EpwralCopyQjFpkI3VQD82cePWYMpopxm1MS3VFSDHSk54oFizyYQg6vdh4zhp9WcsHsBp3USmDhGwHUphINPsjyKc3Ei7zzmJOUvi7IiIoM9XVg3A/bAeuKaRqMfvkNUOcAttvGYbMl7EItJhMtausPwNJfsL3SDQL3kgx24TRwIQBjAlideyjoMXQve9J5L73jPzV1FNfSqTJhxKy5z2JPaLKiY/RbX5IO7oDnvOc/AXZy38xrPp38y35vz0+qAMYpnXRwndScFv5PjkGutL9P9swKTT4EIYThATomPiBsvNoy0vx/2ed+4BiyQVPuEodha2GItroiGbXAhPIKdQLR35joNhxhkWvkFA9T4CbRpL1FwpJvz95F6DkSlBpjdMCCt7nyJnmctgsM6R2j6NwGTJwabizBU0smlLCdv5Y745jzQr66iyBS+flMcX2uyJrI6BHk74eI9hvD9gvLlAJnpswEaBljeA5xxICnnXhU9A57TdusBEQ1R/y2Vunw6oQgl3cddPCSnhokK/NSsm+OJfWGFme/25UDaxaIofghyIkbfx/D2P3gzRx2KFsGIlElpcEhZN2wOBiJ5L3g+bgXWn3n7BJuA/0/TLzAqjXQf6zkUWdDNiepp9lmHYYZMswNBcbbqkVFAOLN/n9h0jhmu6aEFK/kCClZUYOcp7tQh4LoUFBW0C9ZnRF5EMgYfulEM6bvIh/VLNOiY6lGWdbJbkHpXC2TWwnHgzU8JztFF7UMrbfSBeStBYOnlKrb4yDstphId3Sh1iHv+UwXMLfI6OBuMm3uVfk5wJQvtqfC1ygX5YQjr8cnpfEOu5ryUIocUApgca11mMfLs0tbNteA9eJhpbru4bvtWEoaiCtrE2dXcjNegIZpoN8VQVhFN47bIDxxKhC6NQgkav6+51ITZsBbYNcS8Mx1zjwcCrymrfCA2dQ5BThZtpAM2haGC7U0DMr2aW3Qu4eWSAuO7+BxyVLF11+EYWymkF6FbdKbmlEEPidWCfWm+aJ5ebFcmrJdMwZX4jJrI9l21dsoF47nW4bmSdArdSbLTke5ySWmqJoOJ0OOYkCnGKBciQYAAY/XALNocqJrOvQGzyevJsMDwGTEyVsMGkgN5qM6p/qiRntjZNn0AfDI2h1Rx9yP6XnVZphimqA39XvaSHm97QA/48gdC2+WnD1NqVsAO0iJXvGkO3xBEswKb7PXr2mEI/Ln59UyWi+veTc3MYKlrVIry6z2wy3CIVXSfCWX8Mm2hjAVaPBa4dyaEXOoXxpLfKNfPiVoLPr5d7J1RLJCRWLUDraep9xy7h1UkJAw1p4k+wOMVTbJcHnt0IrqN53I0V2r9w6ukJcjiyVBBBv7HVTXHDLxP0ICFj5IKIjM1xQT1wzla0Is8+uYDVKjJOUBppLNu2FP21DfRicLidluqOpES9Ze/8SQesXKbznIc7PGFxvJZF3jRRhfU5JtF+R5IGWeuwH0eugkBMeCUs3Au4WVA0V6HsVDafbwGHSdg3zQWtmaDIaf8SIgFQx/yQX9htiFH/C0fRLCfkND8xAMtdozRheuNOCh7FlloCbRkfycq9+hIh+Fhzxci6s9YbOc4Sf17vNAbF9LgE72TxxQPNXWWCJ681jDVmmO9+jqC1g4o0zipSs/00i1l9wVf2RgdRPIMafMR38XGTJhUYUYxnW1woiEasdQI9ohUusSe8iU5aAnH93BdMSbmRH1gcUJrIkkMLlXPhIGpzn4qqCxnBkUGc7Ux6c+1RKMSQUX/uaPV9fyGsK00QMaVsUWn0+1TdByCg68q6iHrGbAzqeweLGrQz4NmFFXY3PXw8TDCKI/mvYkjDIZFudcv9oA413ahD6DWgGQmxA33/FAqwpYz+jLR5PJQA7iM/Lma/FeR388wEoC48VDBPhzK1nsWdsFk5B1jNBwwwyTBwmAa7PfwvqkfWoKVYwoNoN1w0dRPBMJjkb+Ta8ZvDfA6Eqlj/DwIth6j3mDXDRbb50SbdYZAqqHOexPozcQeE9JT/SvejmiI57u6AfLsKHH4VC4nWl4D6HBplIYbcfcrbnDOAeQSlMpJtRiM1Av6wGYoD4CBNE7R3oKVyQ4VjGO3FC1fKap19mVY8XqDWYISHU0Ft0ys9Bwk+Tj5OTcNG4vUKWpXKzB1fnMKREXeDKYU+6XL459NTN+dBai1E37Oegm04nArd9/DMJ2fshErPphCqxAcV2MfLCzRhYdssfeN/fZPF5zHcml1kD11dL3CmNJ90L1bCRnGbsyzd3SPLlZeK393NxXv87cVn/W7ZIEGPJnCObJMBA+P8GwFcXFFyzF12hE7JHnlcrB8sUEt4DZ6pyPxRPIN/JVDsKrjmuMDM64ku8FtZ0M1cwIx1CtQAAswFholzIhVpoYvDlvX+OeO1fKIFQB54H0Mbb8t6Qo1tGtGMO2dzZ0AZ3ji4TJ1NWxu9bJGfXzpCjS78U610rxNF0g1zbukwOLfhCLLaR6nd4tdxmvnT3GO45yz0ScpbP+RWK71XC0AFxrYFEwsbZkP/LBmN20rUFsI3YdgdbMJZTA9hkjI54spykOYru22pfY0P4Ty335eXoAIiXCMgRMhooro9+LbpG8aXgjowMysjQIOiXAvzo1zzed1m8WnifTIxDM0wVXqUe1LmmNIMG5jyj8Or+tefIy/74tFZGieirg8stpxgNwocOMkAru41G14ycULjSenRwWmxTkaPUIFJWu147Q6oWOOChJDuJvkKrYI+MDNohAZ1uggNpZNd2SrQNmQ7XD4JkT8k9s01y78wmXvSt4oq0JMLaVEItTeTW8dXieGi5eJ/fLLdPrZFgTqvQa9sli2FbO3RCc7S9FOJ+01u5/2WJZFBnvxsNKi3KvbOrCGLfTsElWSwQOVMEu9fuEW1H4a0B4TYEX5YKouOKsRuXeKhe+aIkw2cHnVpMspkdhfkUJ+4h7rGZIi/JcaL9I9AjH+dcmRdkvjuttT7HeJKdGLgNRjNBRU7TgqPtBfKt7wstoCPs4ACvcyFyYUaZQDNskxcg2g5yFqqtGX5YwT864eIha6Hbb4WMQFW03lnC3rcv4Fi/JWP1G6L1PhAngnQsSTKLA/U+STgj/4WL6pc8C6bkx8loII+BYv8y8yLDIQY8qaRnpRIcnowtFzvnaxDaD/nsA6Od/QPc9B8qbxqF95fa21LEMK/BbQmJWTMl9cz7kn3ufeiCxdLK42uDl+1iaFhpMx06ZCEDP/z/3P+iEiwC2Uto+9NPfyyxh9+TcMJ9qpGtDQexmNN/EzTAXFrhzfJHhk7PkMU9isKVhz65ESSqBUt53P/sCACJ38O0ALIoY/9bI8HkLd5Yd9GcIit7zQS+H3ef1/b/wL78sdzePA3EuZECsh8FCSuXHL6VUFOE+M6LyBjYSZeAxZavG1F+NGCrHaDINnmupfCYYq3lIKOA9QXsZOiIphSt6uM4sptp/8MOfYmWlqJzmtB7BkaPIvZzUBxCF71XfikiTKbwIgOi/VABp+BkL4OqNTyG55VMrGgMwyNUB8/TeO1Bz0+gMfTrUfjksUTUG6DYcSRvmmhnbCcB9faHHYW24DOSeYQWfBsqBhQucZqpAb0RsVdGQnczkKTAkzHxQ7a5YdEtuaELJediG+fzwXMaCSILw49sZr81uNlYu275FcX3W+R/SPzOzCYFD00zv18B311sM4fX5gSfC+iQjOtw4bgtrQl7AkgVM7+oJZQm13ItRdhUEtih5rH1A2zjy9nNhyTt5HzC9zFc7PhM3Ld8gENxNgoHNiSjBW7B0druqyiYwgvi1f2Drb774HNPkqV7loHaeboLtkmQn6BBVKPsJHwOx1wFnZEF2s69sQUqDxkbg7Zy6kYZslGnXXOIG1gngWconKYE6qBsiLzArraDc8XTdL64HFoqDgcWy9n10+XYyq/l7Jb5Yn9ovbge3yIOpmvkwNyP5IbJGrrl9XIQo8altV+BjL+BjkC+dgb+mkFeEhRlvDmW5IvrxNd0JlQioPDcSom+uAZt8SG6YOYKAMcnqBle6I7ECg8GbGwFpwi/GOmSh2Pj0AtsogDRjg0PYaz4NTSHIqwDN1U96H62xzAKho53ik5ApwutoNbhh/zgHeKdQEqmN1U2jE9SeF++kUmK8y+T1fKqOUialFagyPZhNuiBGy1DGVBJ1mUdb4qu2lBphqbS1xBm3EmEXDltRxMnYxfauQq2lGbjw866eUhC4FrigPtafENAwOkupzBV6JCN+wvbxc10udw+vlYCLm6X63sXSCKI1ofBXOC1PZLne1X8INBTnY+g9yXzgYLZHGeJzAx3CnRB6KVN4sqbo8O3WBQPOZyWOW4kj/GmNmMt1CjJKn/CkP1w13Di1d6/SGElCxRZioarlxBXGWvO7ig85B0k21ejeChEbF2OPjBdBddIVlLJiyikSNcgRUu7rm0JSfb3T5CBQOh3HHZKEqxybJA7hbE2Ht1pXxQDNrSgf6pEaI/IfhgZ0He0sW240Kptv2Rf1UcUkBlc7Awwg7mQ/FFikMvQemcZRQpbKcWqnNyBhBOfoAWeYRTSv4EO/1R0nQHJaiNft5bBUScypM4ADWbngueifwi/qO6nN+gpX2fyIUpg4wRuuR+LLpMT7MK+sWCZzLPlIiLnFZqkGYTdyf9ZSzFr91AFxWaptf9aBu/B03qRB+vGBB27qyocHkKjtLjC24K8iim+VQ60u9Zs5PVZDee7EUS/E9RMnirFbyxyH0sdlxiytLEopRo2M+C5RnYtuQw1HgTlIO1C3aDxi39E1va/mol0bOLW4IWO145J9TrQ7u/Ec9t74gHV8AiufCwO5OfFFo0gVTio3XUmg6bVWFpZwUQhehy5yxgCFkKPaPF9hZSqm2Kbf2U2SHkBRe8Q1A+LN4n/q3FbLy6rPhHredMIsQFhWa3C6WdGESSxCsQ+yjDsTe45sh1YqJmJAgEe9ocHREDSvvfyek9g3HgJXzyJbVYPwecZFEo46ZcU4UnS10Y4FH9kuPWIItwXDu8by3LGCM0G2AZnyk41Xv8KNK6lvMe9DB4Hg3Bjuq2G311MvgQZCbyXbb47eQ+vGtbf77LP40pEq+pJsA7uvEaXeTJwj0IMTaWD1o67u7FqY/EG+equtsyLWKd5nwZRgozHgELZKJNtvgqFyAIK+jU+P3t5DfaAwjEWubLZGvttGYO3HBBu8kX2pl2GsuEaijpN5u/pJUj2ZnOIQUVBR7S4gxR94Hd53arc6GbctmGm2AGHexIKi0OJa+IpbkRjcQJgbBi0+/zBDdyuuPE8cZPdpuDTSRdR+FVdlABAc9g+Q66s+9zYSBxBrbDbwNZkAFQZ12btvUuAqnlyZv1Xcho64erupUbxPbLiCzm5io7w0AY5vvQbOb38G3E+sFKu71mMsmm1+DBX0poRb4NKwoklCx6nJFELMP9fhRvXP9d7tFF8V2Nd3irNaH0H0+1kspKVVM2B8rLKm2sFIw1h/c+HWqR/SFUNhOIwXNOchscU3rGHOmBT7ndIhgb7oByGDPQ7TRGuFllFve8ohqkNFIp6yXCY1LCcZ/JwHCQ8ObWd4jHBOd+Pd8kPXWHEQxKQw2BJp/+tDKO6QY+6/FL3m9VSgJNp0ZtxiWg6kDrcamjJq70P82LbgB4dkIScYBK5ExphA8M2fOK/angDz24mIP08jrRjFOXt7GHToZsJHO9KubF/sYRZ7gPl7pEwKxPQrAn0A3uckJPY7ZyOFA2iHLNGMC9gAm2I8r9B/LtJ9vBU3jhUaB/qQ9htRhtTD5dbjaysnHAdTTt7V4CzoSxy4XjyyHpooBBnMYSrZfJZwdaLJFqPRNvtbMLYSj6EKSuIuHj5EJZRgLXwxvOcQ84slEx+J916EycocikSjup9DtBesi3YdxeT8yOYLcxxP+H3zjmHsPwUaAbEC8dbA9LtAuUOBK1jLQzJTDi7Sq7DbVnis+dnrd6sG+fib/TcwIBqO6iF6D4K1V/KHJlIoyi4PI8LhAJ3B00nw74JHFmvQcFv8zCH+IGwGMq08RgeMnDSFnkgbB/ZEEfgfO+iHghkX9lVclw/lxxzJuW2syherCNn0Fdu8yXuJ9bJXPoE+dKHUuc426BDSiw+l0Za3IF7DF0oprVOCykasw1Z11O2K0xg8ngUyiJHZ1xZATvkGRxni9cmtL7TJe8afw+VQ899gnzSztMF4Aaqp7jCOz5Ku4wDEjRWTCYwhfcvFOC/1uCoI6A85dJcubvjA2zJ72OJJhwFLreDIWad4zfS4TELLSva29jt6FVXGA6/x+EbOLyWwysvEG8QcqHVXGIQyWqNQKblvJohGzpgFBLPEphqBxKGxOAr7tQCsZ47DcvtLOgGhjh2JMFxiL4CmfcE7cAksB8DxEEGbxTZDDoLHv9w2GFJZ9tIndtG3F0H0GdbG6+zbjB5Eq8RitAPPC+9/y6XQp1nSSHGfBNzisAXtiJYLub9m0NSHYqUA7ze5xgEYoBovL0FrSuuLw6IfAaKuoW40WsLLrGDrA1iUEv38CqVXAI34jjh4NugVCoY0vahQ9aV9E8o9MEmH4jPFvhwJHVZHNYZSOqK+Lf6kXgNMADrYpDmve0jPmMaIEQoFMVWd6dV3zJBpQPig5dt5nc6AriGboFg0b6mXGJVz1EypRnGVTiSIUwrXmBNULsLiX/OWHzt2aiC3bn45gYiHdnSHH0W2gXpXo4DoTcXmfnoEgWV2zki53MyNPK690xzE3SuUk5nqbGNRZ4EmkMDBp5eIc7wvDnks6hjrZnH2YUUzH3/Mjm7EhS7a6FcWM0CzY2zxHb3QnE6tEJcoRecDq8Vs9VfiyNFN+DcVgkBzOngPoih/X2ztRJDx5xE110DV5znaIIKy5p7JK3nV0nEGVC+2TK2GK80VFsviCb9riEEugGQUkBIUoWrfD9UadAMowzY9PYQykFpBx22jeiwbRBVw5AiYP2+sexyau3PJIM0LbhTSFeRL3viKcoqIXvC7fGTceRm6Hmxvqm54vXkiPxxIFHGcl2lhqLayGS/FoSpbpBuOFGNh2yEgC/H3dWAdVgpB90AoV/3MmjTHWilTCKTrZheUuRU0pWH6eGuGRwTnG0yOQ7hZDgk2h2gKLNuB/oh8foBAw0Hwv+GUWiDLrNZmCFb7p1zcnUza6tpGRz2zRE/NICxFNl4aIxIpCfB6IYLfdlm7M6gDjuxro5Ps8dpg2lC6YUG7hXtljB0q4ZyUNrhAY8njlMuVSUsnHyRfMC0AJcwWU2y20l7slzirNhfRuBOHh/OIjR++neVH74PAvA0wSJ7Ya0kmG+QuMurDfthA4OFRgYPrQHweRTgrtADuJ9Anlw4r3OOMvxhUBKKtObOUtpdvPuha+THHPJHLT4BkVF4US1UO88CSbDq5eYiLrbzOJxYrMgyxzeI/rPgdyOw8qpVU+mN1/lM/ikGOnEfBdm+AOXW3d7GRTIXnteWIrxLMsz597wxecQfJYPAicWNd8kWOGdIyBJPfSOJIOpuUONoyFqkS7Tb8Mw9d9dDOZDxwNYDdeDVOi5gKLgOids6Ju2L4Zg3yJNYogij4FeDiQIMwhBA8tcjhPMvQYyvoDtSQV1ZFxYRxjILPS08Ma3vq1wrtLAkkpW5shVY8xnoCKAW3iAv+7mKhDC+/lO1G236dQkkdjLfcg6FkIFX4mEKxxZUFRg0rD+XNpdvUYOsxQl2TN5msjHhziLkVfNBdehh6RqSTs40cmpLGUb1wP223mFlDellDaDc51hbe/05RJHOVV3fKgF7ZxuotxoBfqktHDwT/Elog9dZqBR4Lk13iFXktdUkuSIGV3Xum+E4cXL57AT17eJ1gGLg4OshIWwk4pj8FY76KX8eoPMZhY5QeuU5tM+rLHPcexQSuNtShn+plzg8LZaxzRqrMyqABt5T5U0bVI7F98MPE2jOe1fquFD67m/geaxnwLYBPhs9/f3d8jB0r0ET5V35FJploZFmlokBR2cCVY4UkeMfSfyJT6UIHXMfGy8moFfGos3J+j0rIQe+Qj1BgYVKa0CfXkURrAZY1DKXKXPay9cYFOhiqxk2F93YDiom4N6fHAQyrEvQ/KacJ4j/FvnADN0qXbaClg9QqHdQfLca6X7DMRfgu22hi8jszbgBJcewNI0ZSJY96gU6UoxJD9Dsaq53IUW/hMWTpbeRrAHsVM5VBj1RyGPKZOiVCBebbMlw/vRKJKnzxG3/DBZmMmREBeF7dLHc2D5P7LbPFaudc+XEyk/Echu6cuqG15EVcvvwUn5npURRT2It6QioMwXITOtwxxZjxCih4y3kMLl/eCYhO3gV+Dy0Ipt9WuYhP7aEyvdNYfKyOlDeVrDotLeAbRRkNmihBfHqoG1YiyyoVwutDtQMxQPfM4Zrk08xRkwiH0M6poj33b0WYR2i6b2i4XdFeVwRMn9+MflYfhlh51DJbbIOrhoDpnJekLYQCpcXulhQr+Y1vMr3pFVXnzVTT97UVoZsmtPby5aIYtqEAhClZiPUsq4j0xnXS+BlKAJ0se5Tu9ly3YH/INlsJpEFXucMG7G2B9G0B8GXt0mU1V6Dnjg073diselrOJzluODWk3jGBmPE1LHKIYNWU8hiKETJoIg3zXE/7jcT6Yq1M9LMKnGxqIFC0W4Zmr4HbgRyUHh1w0UKRTYRPWEsusIa/wsGFVFw+yT0B7SH2Uq2a7BOh+eh0ZK69TgLD3nMFbgo1BW+R5eIl+ksuXdkLrIY9L8cRI0Bx+RRMjvgQtgsQItXcwfbK63n46SjtKSI9OOxAkdvR7LzJR/mlbSq+2jhPgZFfSZxx38vyWc/IDdhDuE5VrSZhLBw8U7Em9EOUuCZWuuOq9cZ1vCElkbxfZSkGmqooAim8xnQQQRq13psBW1hFUWDmnDua4k5wRAK2+arB1fk//Qi40o7i/739xJz5HMQIlIqONJXGDyexoGy4Hn7GRqORRCicluLKmj17ia4XSzS7shtQL0vCbx5GKnrbTbBTTKYitxOm28qb/h3R0GY8ac0d5gljCe/Fa8trDlaPA1rJsqP0hvyJ1DtsxxbGUvVIByGfxRbRcBvKb7/bL1rBOe84UBpRX7V648l238tj2cTnDT7xU68j0vrE2l3m83jWcrj3QpvvgMTCvSW20x0vvMY/m1FcsYK9JMf8bp+QoFYArcJsrefT5winCpIdCCQzdYcBM1uO9lZthIUyBBvxUeGnVZb6VaGl98/uMrAEoONH/kKAbtBvYjvQaCZ5gym3LhAffZQEDlkCcRv5PWeILXuSRwDNyzJurn6ZToqH+zYvcGs19EgImzQP4B+lQ7qRv7WQtHOg5rKs9FEr9UUdHhSOqYOBlD5OMkKseFGn4Dnx77d4LYCYw4WbA7BUToL1Ut3cSi23SE68gTh+SbTkBx+bkSQppxBMcOh8oDOyHf7NEk0mwXiJ+8ZRcEYztNhLLXdACnPDf/BUG03CgW6Qib8lcwvShz3SKH9dnlgswnNNZQIUspm38M8b7pB9z3IJlle64K5xo3XmwJaRbGtclVZ5S4Ok+2oBLZjQuD5xuHgg9ftJedlNMGWa4HNMLhEXz5whjrYS6cIzwuFV0rhLYDrLYXu0HU9jSiOKhjUa2BOAevnH3AIZNlD8RF+VcdwPB2kWgIy7qb2dEILVJDr4otZynnPXIoy+b/7F4jPSTwEZ5GmUnRDAW1xdM1Bp9aKH0YMb74XCy2ZwvXeRidcxLqhLurZ61wnIyayDMpFs2ce55Ki1xwsP7fFyIu6KPmx1ltetuXIUH+/DMPlTsnGxii6/38Q+ruQHL2fQrwMzwx7MAM0Ha69K7A6WBt78tgouk+hGJ5SoCf5Hf3dCYZrSkO8neyXyZZw6aeQjLCht4cNFMWkBtXDmT5iu8NYmoNMPnBHGUAyGKdTLXpYfcHyeMHKeIGKeUPbwq7KUDJxkRQ5TRdrj7GTBoJv6hhwaWxjNS9oNi9sGR+AkEu0fxRcDc0JwyKYCB/sfXKN3OFF2zN9mpxf85nYM/2MZFinJgx/XsTgqyQcofUr5THkuh8nPIe9blAK5bQU5XfJ6wUBVyAjKwB9K5ot5KRMJvOhAN938R1S76EW4iDdA7gA026YSipFXNfOB5it4uTcCF1x0bjlwe8q3ZCCoqMSbjuTiWgO/LX3IdaaXIIjsiToA164gcLb4I/FFM97f+x5kC8bKRjyVCKG7w1mSwQa3R8eYK8MIN/g6IcU2dkgqPm05mvgeDfzc1pKBjl/KeO1BXmNxUDhgJJGkUENRZyAa7xG281qFkwAfSSmdYceR6MKXcFg43m2LWE0Z+Dct4KwMSJwofeiufXaQlgQe/Qmsc7+H0JqXoB4q3GCGbIjBkoPI0iZimeaG0N757wYfvArfr6SQraVi36VjIbvw3u/hmHQNrhNbM/x7FdL3kuRIZTHdxmStgPwv0y77ZbynD4xtlaEU9Qzr8yjHd0gQagzXuahe0WBoYlkYymsYQIpjrMu6S0c7y+EjL8kdPyfqB3+1sDadQwV+dZYvsn1TTv9AZK6jylADHiQGO+j4AAAIABJREFU1zWimx7k/2yGkhnyWy4tLtPlUcgy+SVnF48JvTBFWKmbQquv4W7JS+YQKwH56nbfWCzFGdAEQ6DTAbjfZjjOarZYe238TDw2fCH+u79FxkU3wev7NkspBEwRSMWaUVMo3zrOcLMRCV8JmyMKKZo1LnzfixQ5PzILQMHfpZpDC+lQ8RyB4wyUKNaTSUjOolRNwbZhsiW+R3HylM0NXfex1fL+1eD6qqR4tSLV0q87sdVWsQQzz3YVf8Y4gPa2yFZ3tfH5s5qDEQVJIjOEZsJ/evxILKMQN7iuQH74e/TWS6QAPfYD83l0G3MpvB+J785PiSmdyfPfypyBrBWG3z0YneoJinFe9VsKtyJujBS4vzS7oAgkWojETAtvBcVUIyBVudACGu9hN1mjJ197kfBFMS4D4ZZBW5QyJCtxxNbOZ78e7rcPo8QY0tKuMDYGB2JMoi50U/A16Fw32GTabab4km/N9ZJ/cxfIF8R9RwO34JuhF4oY9ukW80ooiDzSEHPoSLNQN5QjMSsGscbSnYbD/95F5+9pSpzpFeqGxQ4Jg86MNqd7ttptGCs0eD3TgSwGFA1RGlEAiEuitmRznXeiehqBDh3PsMVS7QBdZ8VjZgkD4LIMBcebSl95Ux8N3xsqr2v85G1/MUX3sQxAKQwNKY8LvQDPq041/fPAwIDx9VRRRk6mcY8vX30n4xPK82rx5UZh1eDzl6gY9P41RdjYOIyRYoJC/RiErH9PtxO/GW+VySI3VqVb0oqTBhRnBZK0kLFMJxlKpY1ItkN0zASTF7YaNUAZp5emDz24uY9TjAIRYwPVYMqTJkYO3rWUdr8C5KjqghKUAqVIujTAplL1tSHm2IVBo54n5D6oNgB+JhUnyvVds9DmnpM0ZGge2I/Tbp02+GDbXQSjQDnURFhLsdIHFFUNWc+Dcoiz4uR2PUJRheuBjnDa9Q08z1bJwIiR6XyQ+wPc0+ZTrMMpsD7Hl8ldbu4H54v38cV8D6UFLrpyUtAUAeeCkLOdcMudYckgSCGbD0ycxTqJgGYINsNfjv88w24LUhgNWOeiokvoQBOo+90GmPKmWCyVkKNfGWtbchj2aGHrxdo7HGEKN3gEFAt1oOHauSReUXDf5lzjosWQEX+Klvc8iOsaaIkA6AguHEJMWmmXm31Jc8JD38afm+EtO0DZA4RUN/mhSU2FV8sgWwPxf6b5YnHfOI0h3B60os60zSg5KCa9FFZ1mQ3Cv+oF/ASNboktwSY34PN4fMW2DNegKZ7EmGIDZctFEJbdiE0cDETmgZArnadTdLkgGQQmHWNV97EZIE2ycK2WsYHgc4k99RnoiBAhz22s3WFrRAN6YiRwo6D0PqiSSWRO3xFP+T2RhW+KbrKmB8SLhfi/4KJzryFnu/i1pJz4kCyKb7nQ4RSZ8JcgXetll1jeud9KNZx0hdVHOPs+lwHfbwl+300EI3ZVrMqN7pqOxgbmQACBCxt82YF3D+7XHxTYSiTjYACi/euYPXyOkb72FcUER+ZdTeE6zeFiiZqBgBsQq2Ykt/jgJOS1e8j2hQFkU41wme0YB8JMP5IuCk2LB4XzFo/PfhWxjVhm4X5VATGecNp4L3XI95Lu5VnaJYZ72IeRp+nPOv1NsSUzMwGB1zOULnUkLpJ8BC3Ipewua8Cw0AyCVPqjmsL+kOKru/zq0SXXYL8utpotubweL5CWfZ92WL5Px5Yca0oI/4cSuu8znten4rbpE/He8QlbqddDM5C+ReJeJ51ZF2ldA0i9bq3/XMxnTkNB8gU5ChxEtP7lgKdyCmq5k6582gnaRSUCrdDIQE4LcAvqhHryW/R3qm6xEMAZBEy8pG5xaPZD6w+f3I++30CldMPF6HU7oPxGE6wJozJH6cDwGyRbQ3qY3vK5nioowlp4i0gLq4TWK2OAXgzYKQacFdE1q6tNudlwAFHY6TVQmLvFZccM8edajUCVkAElmH+Lf5frOtkG+gBdcDI1p5iBWhAUZchZrtXzGyXq4iYG5RR7/m2dUw3GarwoBTjVAh7/OiuBTkoZz6kXfnos21VGc2/Lc+Rlky3pMjQySXF9iF2YTF5kY1p031mEtfj+968ZrimV8JzYsifcYw3m9ozCO5VIxs413bvGcO055onxcZAvPK8hKaPwqq34+7cv5W1nogylQB9gqCjhRKjjxHyUbk+BoZWm2PbC57ZBxDdRPDt4Mk0E0WjsYsM9igDI9v4pJuGurNSg4BYg2yhENK0rfNpIB+uItTKGYH3JDtIaTa7vvfPwwSTkW/LiXdwM8t0h0SgV+jM9MUhcE48TayXD0wyqYYcxsczCHhjNMCwXdUIWHFWe50kjZEeTzQqgMyLMN2PeWC2+p5bLvdMrjKD1JBByAjywBvEE4rILQD/oe2oVU1C0jKdXicehhdwT6AOdkQKqTXHYy203kpRNvMmrJcacSEjaoYiLK8Tn8DzxoVgHQD3EMXSLQbLTQv6DGi9y4cfCSdOPvrBQEq8tRcoCIuECqPbAeOG+lfZyGxcW9lcm0k3e7Gm7s5ULfJ/BFypS0uWDdSDlCQrVQxDvCIsoe1k3X++Fr5xWrx53UTN2zlrQR3MgFEcSSJKC0cYFNoax4kkC4SBB0DuuG8RpzTQu5C046nCIRRESgsoglQyEZopSv/9Wo/AOMHFPNUPqhg5U3V+NcKJDwQT2gM7HuKC/f8DhkH0IdxcXeNIe0LUOmAgSAiFns70g59oypElcpN57GfyhFHBgaHH8U1o5a2MN+3+iIX7D4Gwik8ObJY8jiaDDHEJzoBw0H/hvFOZ/tnqzsNKNor4U7paIzIiNrDX/mgud1egU+GaXBVKMIqTZaTYKEbhNxxkM/L6QnjtfyU9ZbN3IOSw/57LFI4kQ8pDtqENQafBvDQUioids5i4KidyLcL++e0GHS1GXrJX7u7+Ufow3w2Q/D/K51VZc7bGjkaflr6Dv4Uh4Qbe1FGUdWGK2iGI/H1un2yi+xXarQLub6BiugH4plEz6u9AI6wLJ1+RNjHHIPU0+C6WEqoHXUlUPSkkMhqLECAQdktHQGYgrkgO0gwNbOdNmn90cyNBjhOcUXVcaYgfFjsPEYwuUDltJeL/SL6jjkGyG8x9CQbBbjflBO7ODMowv0Ue+EPf1WNCPwnWbLRJ/inA438tkOaYaH3oAUK06RCNOcRAeNtdmi1xdME3cNpOnDIdaBnqtgU6oACVXEg1ZDQKvgkaopSBVuxIDq4UZB1wZtwpsxSUoFOopyB3Ep3YEsQuRLqwzWO26xLxSYNsBWZXQdZ28xiXuXEsWG+mMoQ2g7xpAw02E2qRaskvObismpgNIznYZw7VkhteqJCqhCCdaMscBlcfhZkulK063UznaQUAQQeoAuyoUVAW3GNq5oz2GZlQTRqrtXjTAmLVIRQw7t07uQjXUYb6Kt8QZynwnQy3TqCxaqWetcNjq0BsleXE0noFgJG5cDQVLtaUruyWTnYUoFh6CbCm23NQ2PDw8bNym0O9UIdaAHC3C05TffU4B1YKr9ILmNCiN8IhCPE5Gg/589NGYMVgb1yIN4tWNFMbwDSriuzc/ytvRahnItoOvRfTMi93D8Gw0+Tp8JtpYX9oIJFu6CFPXrFfgbqtD5dAcbI4M5CyKiOMUa96QSEvkW/ullNOsiDannuJcC2VRzrCqXvVz0ZZSBBrOQeaR7somCVwqyvFqgQ29ul3y4W8b0O76m5MBwYQy1o4LxxtOWDXCN/YRFclONWiBJIqpH0U2T1HzubU41pCrXWHlNNkP8ZyEYarjQ/Ob7KCB6RuNApuP0SKeN9Lz8GJxO7DA+J73MTTE8MnJN7A0O6E/RAERjcA6GaVDIgU2Fp43hc0B6VAs8fDDd9AFxqEhjiPtKM9lHx+WQ/jLoRk4iHJo3VIsaX9dVYa2mYnuVikFIVUTLK1bBzpAPsr5ld2ET8Zt1eK9hwuPvFCiAhu5DUeyFuX+QQoz6B5k1Ej+cQvcW7UH3nu92EEZzXjom+/BEZIQ1XB3L44q9mHBZ3b4K2+3giHS+0zIj6DrvUJRoPUNon1j6l1gMQc1whR3OxrGB958hmFBLr++xNh4W+W4ArRrAgI/jxPqpPyBpLU3uTi12Oumluica19ysdPy0472kOFcYLuCi1MRIlkZ1xYSzPIFW4pRU3QGMjzzMgrt81wGLzF0AkisJlkWOhpPclgu6+OhIjSv9+9NLgSv4FC0/wo9K6HgcLnPEhlWomro1mLMoO1ZNE60YNbWO+vSzznwvWsouKbyNs1U/lEOSPBbC3WCQSGTi4ow9AZQYuMtiuyu34BSeQ1dGZJd30Bm73yJOzqHx08mAVbx9rtswkbrWnpjI+8Nm3ZDDmIIOMnhp6uDyBsIUnsyCWN0HsO01BG08UEHPsdBB0JiT6HqhJuhl6qc1xhSvleZ5zikoBYC95KY9q0x+HxON6Ka7F4oj3YOgFYeT73HDlDoQdGEsIFQclCwp7+FLuq8xyHGzwYpZD0U6NEwQnyCdzD4XGMUXM087kfKNxBIbKjDPGYF0zk4ARN7dEfeZ5J+iQAdG1rzw19DOf2eMKTPoA+OMAs4TfFlwy/vWT8852jkNdDufmYCy+TWut9JIQqPptsgYA6CipvQaOh3yx1xm/GaabhOMbcSh80E4Kw2BmttPPZ2kLvuY+vjc9bJrKGSIlsCVVBF0e0Ou0IC4EWGarsMo1Im7rUCfqb2fM3aLQcZ50BzVKGUyqZYZxv0wl4jECfs3CpAzUZknKBeutV0rv3cm1ACDOvzoTCzoSGMegPNWHiLwuuIdOzWCQwRBPJcI3wHE1YafycDBVQG9SHs3EaJubyea3GXEbxeAFXSh/t2jMjb8RRQOeFfoxykZTz+WqiWJ+nWMlIdTyjOGIVWh2hqoJiKgJwarE0N2BTxKtWgBdkovM+es+rnxZScbOIpyobnFGIKrNILuolCv34B7aB/fvwEBxtcrzFwAwnr7z4fG5Y/jGRIJ9tG6+9xopFCpNbgUjfCcyiyQ9AQo8m2nEi8yJDk9VAH+kKUcQpVoiao4895rqxZhlZQ3WwKxUrvO6KsQIcqVzsuNRTpHFBxMcOvchxohb6XJBaOV1PIskC4MZxabYnOUh9jL+EEZUTRRqTwgj7wOM0CzePGCvls6IBoVBShFNcYEHOSPRQHg7to+J9iHx3oESMI7ZDmCO/DqenHpDQCLrmSgV8QVIHrwUVGXkTA2bXQDsuhHRbx9/eTEWHK72+VUHSMUeZr4XmRmTEFz+eDWobf+wEUhO+huUhT1nDS4qzjpidqEwlIlUyPa8gKfcCAI5f2sZghReI11qvQptXSVvaEsa2Ai7UDnrbOE1s2Qv486+Vk5C4Cle7lIiQRinvdfNwCWqmClyx34QMNKinmECzSC8KFnXQgzVIKepU7TiS4xxdwlH0E12hBzyFAJoTtwN8ZvC+FNwYJ0U0CtnF0pRO+olsluskV7vZbL88SyJ6Npju5sRQ52NcI90nqQr/6lvb4hwca8H0S5HtU3uQhRfJcRDGBPoFTHKEQlTtq8hW61ECGMDyPOAZs3bTmf2/1lX93YMEsY1076FZR7iN43j4Q5QRc+MMEllJy/32hDZspPEkAc+LQIDkMadjrdKISA5dReLew/2s9crKZ0udFCHrIFmmwny4T6I6fka3wKGI58jGkd+h9/5TP4FfRLkX6Udg2eZ2K3tsa2RwLP5NILBtH2lVmtRIDC/MIczZHY5Otg89sgmPNs1wF57mUQ45lo5HQYEjQuuHJdXfZW3IZHvLaKH2SDId6Y9V7cpbZw/VVvxO75b9FpQBPD0fbz3PuuW/K66Hrj3YbaHcYxUOi2QzyaD8CpZLREcehg2qlK8CEAR4HAYdwM12CrlZXVN0fzMZq6I1R0HUvqV6Poas6oZCacbDp4FO5+Bo00y23ORh5LV4lcS16IKdDdVFstRSOdw5cPTI5wFIrJgeNd8wwh+468rW4gvoLea86sP92cEBqElkneto+huMjgKjnXMupl5ZjMJkByuWz5QhIcOUaotgqr6vmiyJ7DTaHRsJW3Buii2IJk/LHoAKa79LHzuCxgbzeUiRjlYAQNV/1UtzLUS8kXYWauqogjmUJ1AI1ZVWSGvaAQljBz6tB47ohJpbfcd75tQSfoVO1Z4muzQ609qgdGKgXcq1XeDMoZ2CvhTcdlJyvK8CUAyZYJw6uN+ICHSq3MBy0iVATucbP9PtbJPL8BqhB+HHs0t0cmq3cDxGe00u3mnKF7JV4TFZEBPTQeXTixqslO3mwr0uG4XgHGbIZiHfkv9ENw3C+6lpT1QNf/w/LsKoalOM1bMK/anufEgv57Bn0AvTD5K/oWGmH5xRk5YaNr6EfXo51yp97oqWFAOSyO3i2OR268WGP4FB7yBtlJMRTaAog6KvhdsMIu7l7fIURal4LEi3BE50N76uIt4Si20rBVcuu6ny1RSiAn8mCc9VchcYILH1OhyXSxpSdbZvFfu8isndPS47POclFEZHmdkJ8aR3SeCEVIStnW+h1kuEdWZ8U5SwUEhnQFekE5URx6sXb7DUKbyJ8cNpNtLv8/fv8/WBe/GT7A/wOqBrRtsdhON7DS+CXMWJY76Mwr0WWspjfVTpilXjuZ8PB8QVyez/rTXieOST551GAswj7qEKOUsYwsZwBXgYfqOjL6yQZLsmgVhgeZPChTbNdh3aRIQQf1HoQazk8WTFoogIerdh+o1Gs6tm91eIDegw8AN+3jVaUwRlft9/j4HJBdA4qUJF7piU5qnz4y/Tfg1uroy1tgG9sZbDXAPocxVXXDkJSSiPl8lx4QxL1Gf58z3T9SSxaa0diHz1ZbHhtNmhwFcsR14CUZsGHwov6stcNbrifC/+nHNbtFNrKDygmXqDOeIup4LtsLjRfsgSQOqVcIIaQoO4RnGaZLEnMtqSdA6FVgijTri4gLJztvU0+Bo2gyoXXBTdYDIm0KNsaOyltO4L7Z6yZ1xUy3+Va41xzBSF7oue1ZtiB2y9tNwfDF6DdeQSBr6SYEsACt/w4FEtyyGrW4ayAjtgMgqfIBbBqCAfgYzS/gwG612wOJpAVMhFpQgFaQrIaQzYSvSaRh9W7Iutjql0CfdSJ+aeBVrqJ9yHr0hJC1QmhgdPs52B4m++AOoX4U7JzO0HAE6w8H0NlMk5m7kNe44TLBDsdmi6eu6eLzarfiK/J51KCrrWKFr2OQ7CVYqqFUxUQY6D8Bt7fRLNvsVmzRYR/b5jDsZci3ei1HVMDFmNuinI7kKuVO66i6+FggaqYiDuFVIyddzzOVmgpzaJQ6ViKGZsoUG/8mI31/S6bee9BX3FY9PmDDi1m0cGQE+JC9i7vcbU7SXi+KIjs1pBBi2ORYPI2pGBdFOAuZKBtJPGpgqE/FA1y1nVDbZF0biYHArQWcreyG5h6bkA/YB5qZFlAL3zoKFyuSs0qnTFyeKKrDkHJEUJ+Ba9ZLfx0lTvWZmY+6n4doPhWM5hOIi8hF7CSRuHLQkurdUGLYC60QRG1QK+lWpRISZYEaV2BEgMspVjtMFCqzouqkYPl0YEqBZGLVFWphnRbgBbznALoCC3I1eR257ggZwV85RDCFW9N4XXlz3TS0XTRURRn1fAr39wTyVowuu52f4bOIO8inp9eR/3smPuOXGZdFZ8OQu8qCjGGav193QbqHcE0MQy6HaEA6/0oBVfNFcr/GoX3nZLBQLEMzLQA6/c0JlLtwhNwwLptWKVnqmxQba+i4NevXhGQ/oSfTfA1Q7euUuLSXCCwsS/ygg/pAswYC1wqN9nkgPQGvWyVN04Ui62SjSQsEXgfTLuvgRdKLWTQKjTwJDo5+aqYWGrRreMFKkJ5kEuhbY+2xfxAkb53UdJpFYKu7pWTKz4Wa4TShYHXJM3jhCSgOPDDSqgOtUgsxCodK+ONiMJM4Y8y4QHcbr4XbxqoNpyim+V+ytjpphuMU2/CHzFw0+WYGj2ZBBrOoQin0pqE82Z4HlkG3UBE4+l14ndmLeh38RT3S9BOMDRCKjxvJIj3Acg+02EnDj6KDSe2TmHzCdhIscBdh1kkw54wHT4YCbbEQjKdTaZtS7HVVmkznNMW/OdbGBRsQ0vIgUD8XonjDibWDFM4YUdwN43iAOoOZGh1H1caVEHHPT5s8HylBLQXOcCpMcx4gPWylM0FTUiQmuEGy7jQNZRlBAG7OogeJRD+E4BTTgs2mQVPEfG/YODzwwOiEAMYbGiBhSts98EU4c5qniDashNTSWVaiEcIhXmM4+oVXPE4crV6ZzSyyKye4JB7GAMvyWS90mm1ZGB00IKhSzubaLF1GPMm5zoXI+8nB8bf6siHQC72CyL0N0WOyA/tDdQ7kWEBH01IEc9tFPSnnPQrivwfSC77N7GW/9V2iz9rUM0yEOJvSeL6hL1j88mG+AxXHa67W1+yCHQR9llyXu8uJGSI7bzRm0G1uOYovj8SflNs8TUuvHn8DiFEMRQYDouegPW08KAXJF0VILcewlT6yWzuZmDUooXSGwMMxbKKw6OdYvkDQ7/nJHuNYiQajWEzRhxIneFXO9RPD9sidM17DQUmgc+H/bpPxQW9edyZ5eQCL6DFp9i5bESJAK9q0AhHoG1I7GKtTgWGg4zL8whEJz6S17mHYV8jfH6tK4lhd3cyRAP9Oa+StMszQKuscgqEUwdVll8n6wA+PcVsDoqEryR0/3vGctHx2INIxpAuRpuA/qcGpR0cplUYXSpvzKEwzjfMPD9VusuTTGseO4cAkY9V7nz+OCiq+Swph6t6YqWJXtGBPOKz9JKh7gRUUAfKjUb461o3JIcMF5UWUdPIIPkXffC6ChAGOEgq+Kx18lwexUE73uJ6R5IWz4aHLNRAfbx+uqE8U7XxXB8KuDKYt6SAZHOYpSRyn8o1k8t1GkPXWnYbKocBe5SqnSiUmcxasjBW5NM9lzJ0q0AJ0aIyVf6Out8iAHsR55F6MlgL5+s4ul4fMhuCzm1CtbRebh9aJm6m0ImmSw3JWSDznAIeRx00Zev9y3QB+wk1Ip2Nw6UeOk+VQk+zrcg6uW4MhDupd2PIxQYGSCN7CMJVxItpQouu8rqjetNC/K7wasF9JyXTgqv71p6CeCcpuPqzCb1BQUxOwu1yr5soJicn2TzM+vcJ1f5Ofe8pGt8XrdEEBZuh6yUCL+06MjN7NLxodQkcLgfVtjBM00FahvIsdxiUOR0y0G4FzrFKVAz1/oTpgIzLQb5qRiiFZqj3ZxgVQLgOT17VAyk3DlBYDxh5u6az38MCOF8e+FyUCNDs/WtbJdwKSQjcbSYnWOndc4aCIQrSPQZKQfXASivoRuM00tCSbh6laG6mIJ+WRNX8EtSeipwkyWG/uO4n4OU2cjIQcRDiauf9i8T71BpxNplnUA5hSFDUEedsMktu7vkWVQO6Q07vYp6v9wEGGxRdjbRLteKgIe6uJ8oaM4YJaoetPJYtcgve1+sgmlILkLX1Rk52Upm42DMpwCoiL0bDWA23WI5YvIw2qzf4FK0nmRcgoEE43jZ0p7oSpoEPepXbdoovAw+ohiKGGS3Kz91DjgTPm4MOtBz+WGP5ark4GkHMw9Fm8HgMT6CHdPfWa7z/LzNATgS6NN/m4r1EsM0NIhcvf4a+8zBtOkYAYg+HaauHGQIN3t8HmsRWCj/sS2uahzJiFO6xk7b4adJpLk7oItQPNTi4ugNIdUL90Irbqpm29k2uLVribcaixb8iH/tno4/8jHLhBy28BfYU3+sGtTCWdJmhjAasHAU9nmGQRVhOlYuxVudfrbfkn3Xkg0SwCv3mDArkQkwccyiq6IzvkX3s8Q0DM7U8E43Izx/HoLq4z6p0JGYjIWw3Rvb2LIYsAacF0uG5FMTOmqWYPRwY2LODkdulwXHyWo0y+Gm8uROJGl0DReMx3PgvJIV1MpRs5eB6QpzhswxS1GLYZMDwqAm6pxt+NNdxHRP53WjWdR0NKoGwS+K48SPW2ixjQEVCmzUmAQvcZfD21dBMhtMLvrQBOqmTItaDCqWV4VwJwzOlZrr4XjvvW7UTBYfXNZ9tzznWGtI9T2JPfI6++2t46M1wx1AG5xdh3UUqZ79Uikgiq3IkSMdjLQH8DLXuwm3H0fKHbUdhQfIYtEwtrsN+qJfHySDZAgcGmY6G+mUEuePDOGzO6XYc9FybaGwVyVbTRbVCg42hx9Xwc9U19zKw1eKrw74GVCptLMJsvA39cH05KB6Ky3k9X68y5hMDSB07ea0qcAMWEzCeYs7cg3mHrhIrAQF77pvONUHeNWg3hblLDjOUDAqqx8E54n9iiYScWy1eB+ZLqNl61EKbJJHrWjN3s5m3JHOtxV7h/2LopkE6hWjyOxmKZgJ2Evi9dK7xaIbikbhkQ+hcg7h5E7gVTBb4fdyyYZd2cL8F/f4B+F6eD8Vfh3aFdM3V6IK7UVb1EnPby8Gk76tu4x4E+T5MsZGRhgx59OghhRY5GTyvoWqgyA5x0+I7MjRgWIaHuf9/q3+MAktB1QGbFt4JON9JCq4G5owbKJgiDO2gCgf9vtIRKjebcrxNIjHD5Ya9+O1ogzzJv0GY+GlUC2QZYBxIgfgOOrnQ0MZVoXSI4fQpQKaVyMDK6+ACTimQJW2EUgvFKBq06CoP2hFhyfdoCzhx1K5bhYGhFO1t9q3jLL4kLs5yj1zaMBPU+4FEEaoTZk2BBOXG8wak6NTSiZ1UvFgRxvAM8pwinwmyjSeOMgs+V+kKHcyFc1pWB1vILR6LD8HH0RRuLby2W6aLD4X2LujWZf9isd0+E9TL6QwKdtg9U+4wYFO+N+oaSwItWWMEN1UMH6XDM812SCFKLltpBZQORTyvRg6dXN7AFNqewNMkJJ1YiJRlKS0VQwmyfnMdcTshJu9EqlLLUKEQjrHJj9wLLJQNmvDmj8z2J3UPAAAgAElEQVSLVrARlUOrfrDRjOrgrRb0VUe7VweFUAFCrnKD9OcC6dD2kDavwlW/B1pBTdDsx6TXagX7xa6gHzUDTWIpJtRFN/EqKu0JhAZwWgqH/C1ZvNOYzG+Uv5XZMLBBQ+qzGZPBNgY3TNYJ427EapvNsCZo128MNNgL+i4Bfb3OQMFC8a5zY5J+j7+H4aLuFnkBfipBWsFz4HFzePy7lSS0DlYONd0FbbmQ3EZokCJe7p9iANGiVge6HAgD9YF+3+TofjBr+VeTq/zfLi/5VyO/y4r0Fvc5pHPNBXV/SabCe9AJGirPiqOwVRTPeZJy5mPJtvgcZImUD9VDvfMcDokN8uc8tM/+SLRYPfTHfJDm/Q3wxay+8cAizeryV8lwthx2zbTvvSTOlZNH2wGf/j3UyjNChyaQeiki7w1j0wJUShctdBWZBK3I97IdNlBQViKBYk0UKV6doRelnSFVjNlKybSAv0fHPgg4qYXrrqTwdoNWtXgp1dDI+1kFHz9GMVdKQhUN3XD8rfDK9XQ2FRTfQls2V1uvkBw0vMqVZ1xGXmc1j2K9hb8PnRJFh+FJePfFL1hc+akkIN37Odcc+zBUFbxvu/cqUDZZDhTfJ9EUzsBtfL62khlsTjjRbezb1mQSI3fjOf65lC0LuY50M/DtzG66afOboV9GIuma6KZ08NeAXrmdYJx+hn9l8MOVdECFdlix2VpScp1BH4qAoXCyUEC59bdNUAjAwWLKSAUQJSPNvH90Pkh2r9SR/KfXhM+RuRKGXTcFtKodYtw1FtkyFE9i8F1JDSiiu03m+k+gE9Vwm0zAUi7Xu9aPdDrnCjrrKihNHeA3MrQLOrXMkI/p0E277YybIG1UDepYS8AVG0YsQahyu5d3SARfK+ebxsC92tcMupBrjAF7X8RVnLmXyRdnnRmFdwyZ2ZMsG77HmvjEm9LT1QHC1cKrhXYQikFdbIp4p1CvBuVo0R0e7J8qvJrDq1ZhpRjefP/W+Fr/rNuFnyuq5fuq230GvaAqh6dwvi/gebUIj4N4n0A/jD3V4HRQ8sQTedsVJyOZ1yQXkXfCxVVycxNbANDYjaY64TBBzhSOvCzMikHUZswFG3mStNygYH2hNOy4huKsL2CJZmKCkusCzzP9v4q2FzcJpoaye5eNzRNqGb53YaucW/OZsUk4zgFjA6R50JXtcvvECgrrIUmkPdCAdF2YWeR73qAgPI8tlcCLxEsy0dSbPcL4sGvb5OqGz+Bu0eCCioP5QLgdXSIeFNcYW1PiKNfz9Up43Sl5WehlUo92zhDvY2h6L60zeGk9oQtx2+hQTYn/dAj/LHSDKcjZYuAKwxiuuez6Ri4vm0Zq/iapRq6jphI95bXo5qFXLEd8riusVWqWhZA8+fIKySAhqoTJagEcWi1cbTMf8FqQkSY/1TJZrtSLl5ZQJ9CqZmgmG7gJwb2qG/SmK6lL4KUq9UNP2xt/FqkVreBTiq9KygbDee1d1sI5ruMih5K4Q2vJ1mKlGkbC9sLtwf25r0E+xoYHeMAeX5C442qE+IsYPC1lgSebZmNJoruzGecTgxM/kL7FPNpOBnKBqkVW+yxqDIp4PolY/WRD/FfzbZArwest9wgKcje40pe5NqgX4HfhcycwgqjZQ/noVoYwvayRGWWYpeEwGkrzz1pb+XuNjfyvarjfNIqSB5SG00xJJEuikCL7CCnb47gNoK/FxuE0mgBvzuCpC4NBO9kT/YTojIToIAoXX/pB+TmfoKDs46gfGFYiq6sEnVUgBRsIIPEMmV4/BSbVDPebH641HGtj5C7E8TqmI5Fr43e6ww9QXBmA8vNapFOt5JLEkGzlf2CuxF7AjMLB10chHUu6BtWDPR0qqRpbbRsHYbH9BooXVl9oBtVia2HVYqxtu4bVNFP0+0BX3XCtDbx/ldA1ZSrlYrBVxEBWV+u0B6huVs0Uc0HHHDh3FoOAGa7dWYjcbhZrmWYSuMOAET64mYJcf2sJnPcGivByDht9TSj+AbsotiQNMsD7qfQW/DpGKG4/kKswwRR/NOIy5g8bGeAAqXc34fW9ymeLwTUHUyKvjWZKVMPdd6p6BvRbyebgMtrycqiyBsxFEUfmGWlmIUfRFzNcTuea8zdhRsJ1dQ+JZiQu0GYQZQU0YwbqBh2IRQJgQi4QZgONEEPxTYLLLWQ+U+5tRjEGsACgSm+jXlA6ElCjqoYMrrtk620SfxVVEeBuak6Eogb5aDbXY+kdM2gL0DTzm0wnwnDojtPsWaTALRQEHXdtN/83XS9mCnXFNdH1dHFwdhF50B7IogTiD7owmrzJc2RoSHgQ1uq+xgIZoMD29Q9Jf1+vDPX3ydDAgAxwPzDQJ/3cax7vyIjSDYMYKECzinb1psX27Q/fG6hXv1bkqxSEIt5JlA/PnrOPjcKrMrMXKByUdjA4YORoj3/lf1UD/AZ52U+tQWQxwHkSLJEKCd6IA62SU6g5zFzasOe2hF7lBSJuzpL2GoR6m3a9EkeZnnhaePMRSyuproO2SmiIOp58DeE2BVAPhRTn+7xJYZDl5htZ67N/Kdrds6yJP09K2VZ0u6aS6XaahZoHjbwG3cmmwecJtBmuoFqvE8sppGtBrXP5d7YQJ7lNbpLxoCoFHbQlctIFoGIIMt9B8MaH4npoqdwx2yB3QL/eJ1ai7SUY5PJmqIK5BprOBq1r3oQi3FLI+DKvwwRvoMtFQREB+a8yNFfTheJOe6QZDz7HFvLmrsd9w/SVAU4BCDkN6VkyWsWoC8skHctkjj2aWQu46gus9YH7qiCUpJE0tCaKahttaA2efVUrVHER1vE61yEba0Fb2swwpJoirPxZvRdh1PydZtBFMYW3lBZRLZt5tquN6Xo37qgOJs1Nd7YYuQ2NXpq/yv9/aWpF+/foTIdDoSVC9rFGHgH8LV03gxGAolRisZylmxYyTEEcou1uIbCn138XdAQF59gHEkkYe4cfh4Efu9WwHPfdZ5jlgaaV4v332pugVXfub6H5tQFlsWUBBKlmgbfa6uZdZynkZcN9p64tRUkd0CSDDNuGwpU3NMEubUbxJXS8/jqI3ByVAofDrYXGaqHm2ytph4kt9GFbBpkSuq9sEonWUx14xWBgCCVBy4u9cJcxW/iy+SF+n4xShMdjCQuKOoAe2ITdcGQdgNhKrJaw4YF8CbTS3Rw4L9Muyc+kivUQhuO18325ibQqAd1vDW11vQ886B26C3TUuo8vnSjRdBDVXZP5DNXmSAafhzJoo44AVDpM+/OQcTVRVLXAFtkRJgOibubvdlG4CniPHiDF0v1mpY6a32FC8UXTCu9aB2KsY7inXzfQ8ut7Pqm0jCe2dtQMjzhMGjiIHsduA+UvMbZ8xB7/XHy3TGOh6ikjJnM0TDdXr4NWInmOwWKDO8lnaLbLOHBbUVL8iwNxnNwKnSe8wLU1TpEdJHe6l3ztHnJYNLlshEJcRGF9gIU50ARL+6nZZEtgwaYAF9uvgVpYC4+NjI31QdFH52HYIE9l99fit+8bNvcixYQW9KWTdNs1Wzz2zhW/o6yXuk3XC+DKh7JLp1v0B/0mwO3qLYrOOZHCGwVfno8sTMNtgpi3qDJBV/48oKjmM+MpocDWMwuq8jFjpoKBg+46jQKc63yYJMT9xlwp/BJxsydZmsm/EUnH+4CZkXbDcbxf4fgD4slvyGTGkwlF2MIOxh58CJ2aKe5PKhxKrTYK7r/q74Hyud7DGfQ+1OLaj4YXhxr3Q/C8wxgphgYHDX5XaQdDwzsIDaEc77tBmt4rzaBOtecUXYNmmGT1z6+FeQJ0+xzpmFIMU3+HwHQtyBTiCYquutkmQL7PuE08Io+yIYEAiTtkK3Ba2SIvgSfJBPkpjaBtQAri58agSxDorO5BM9tCq5/EBzWV76vkLJ+TpjX8ylThpbVpROdXA/LtTbRjJfsZuN6DDMj2igetfyA72+5fQgDvelribqDxJWDH5SD72K7sAq2i24WAL79/lQ3GO8XnNAYHWosA1BCeR8na5GsfzBFex3kTLmymOCOmvrJNfOGPbp9YB3+8QBxMFonzYeyutmh5jy8z3iyLDST6cyJ784HKwXmTyAmeh3QlDvNEKTrkGhLPNHoyDF7JctccubjxW7m0jikzRTrgLKtz0ChXkOpWCsWQx1BMF/mpU6YGp1S2/XZ44Q0E7KxEywiaIYCogXa1BSF3B84iDYyuhEoowwNfhGRMN7k20sp1gXi1La2mTdViVQvnq5RDKf9Gled+xOqbKcTInfheD5tf+xl8tDKoqXBGz2xNODYUQL7NPFDKEmzCqBySkS6BhnuRKbVR4Bv136UIPA4/J2NchAPQGAP8n7oBQW2qj6PQNEJZJGOy8N42ja8PM20nwhAudQzU2xWwQ/5R5yL/m6Qx3abwNgubaDRT4/smDPfOy9/rWekOj/sDofE/FjoQ6mPBEkTkXEQy1qOZbAPFd8ChDrD1YSB0P7bbK/L3Cnv5R9UNtkxcggNdZ0imWskp6ENP232P4hK4jwJxEh5WUTSILf0CBYlNIKSz6SFSYruAx7lfMs99JjXEMI5AgQxB6bTTSYwhE+oDkXZC6fRBowzAa48R8ai5DD8XWbMWhiGr6VfisuVD8Tswnd1cs8X/MBbxs0itTi/h0FwriQCBZD6b/oCD+4c1y3Y54eFIpcg7UEroAZrgOoamqnfNQKaUfXUZKH0P/D3cPogx69pytj5wGJovY8iFLpmOqBw6qZb7zqBTqBC4fpC4VThv4f3GqJF8hC5lC93MbrKYdSD2DYFE70uo6SdkWXzLFoov4ed30BHsxBSDTZ2BYpvXWiInFSWD9F0JqTL7hvAehoVwl2OxGHOgCPr57HXRnbWhw69meFvN4LcNh1sFholiurX4c4vl7q6PkCVyaKNJV4VNIUqcAiRlNRwsqoPOUQMRgCQU4JFMR5gAgr2xbbbYb50udgCouxTePExOugkmiTqgCYAaSKUW/ihovCAG8ffPrKLDpFu9uJ6OeZuEn2fzOK9xJI6zNNXsQz0kAKRiLrKIlrjZaLpqb4bgPnSvUVzXqWqWUHca4KocJ6Kb6Ty5uX26WK77BPcqHRN0ZSwdczZgLRMTVTHKhgZmJT3EV3aTsd2BuaQWY9JQFJJEDqNi0HxNjCNFdVi6+6ARGKANatEdglaAchhSbhe6QYvyO/PEID+bpqhWi6sW0+9/+EGegWKVYtCiaqBdiq+iXw3Gecr33nHB+vvqbpuAYlC1wzg0xPhT9MBaoCngjwcayOuNlBdV/qR2nTR4zlwQbDkmiDBasBZ0vENJDnAkrqzuYEsFyoMKb1bwIMPSUHFFuWXeDMcwV5QrAlbqAdpB4+FKVe2AxTANfZ4Wyhx0vN6nCA2x2c++tQPidmSl2O4knIatFQGcXt68WRGclBEUXq/jKxmUbaXY4laDuw0F1QZCV2gRTqT1iKW4hnACep1cI5ZwuhpB6XQYrztvqs9ZQpihFqJA2qG0QEWg2wx4qSxuuc6mFF5Qr+VGOCdaHA6FVJ6vM37xm8TSXd6+SK5smikZHDSFaBLzQbDpNvDAaDt1XXwl+kQNF9KNxTGXVhiRd2UoHkq4OFtAGOo8a6Po1in3y7An3YqgFOiHQkcuRm9FwyAg7uvIPi1hmKIXbQVrt6tBVo2oKx5gV1aVQzctUpUbhRheTmmGspurQSXLJPU8mlpaTUWTGm/4JusyqVqEViOTqkXSVmK1jrUypKfxXgyptpEkqt67qAr8sMqGmnIR72LoRiwgqCn36iyK7ydcsPto6bfzO+sZ8MwhTvEigesO8o9aN7jZ81AQ6u7ahPFgD8jXmkxgJsT57Fdj68LLnKug1MsU60Mgp3VI3MzR7NrCFYMOyUFoQV41QFF9nXoWmsCSLRtWFGKQbyRF6w5WX7ITegNw7hFkPkjcYifC/X7uNX7xFcOwQYp3BxrmOhcoBx5/nRoaQNP9vruJlUQNAtLu4kDTwlsHraLDxC5kdM23N/G41U2G3ZQBllI5/ocY+tAVOW2eJc7bF4jFqi/EYT0B2weWsJqIDRB83uLPb5PgwyxfJEvaYQW5EsfQOHNIN/F+duCEawcFZ1GwtAAXU2DLOOAU6eZQVB+AGosZvBayCy2fwWsVn51KPhf9ukyWfIVG1o2rk04Pr9cZp1j/TmIbhXckag0863tIy1htv/9TSTk9T6L2kzh3nGKMZM13G2j9BIl3N7FPk+eg0ZjhRz7CQkyIPPz8YyRqL9OVYsDgcZfDihlMM26zesBCDci9gdmDzg/KONgrUTwEHvyKArxIwo/Ppqvi+uCzmQ9i1yUAqi+PObWAny2SgMN0fNBzSZbbxHwd1Nvqz8Vm41ficWCeFAPK8hmMpWsHCberGSoPoBFUSpoKQIsieyWKLjKaazSSQpoLSk0Hmep2YeV60wFS8Ziosh1AvwzXQ1ExhDE8DwBweR1aZNx86XjVpRqCQSoZSkHVDYlQjLHUB/338nXRLp1vDpRFKQCwDeCjYTntUD1qd27T94trshUtcTvmjq7EGzLW3Sg9Aw+lB2TbT+Ht6+81iq2BgvneO/PEOxebQTVogdVday8pmIp69aYFVu/fIV69f3d7V3zf3U9MUoQp1lqIJ1kRNAYVMQ7X+6i9TB6WBMuPbeE4xfbBn5D+cwU5BvKqZqyXyucOpzghJcM+DJWgU0hdr665turBVoWAUg1qrHh3q+LUreIJN8C5FKL5S4GmiLbaS7EE9cK7ujOh9EMeoluM4+BsYjnhEji9Qi22iy9vwj2mmB5ISLRQ3yOlSFFwNFstbp+gqFJ8o2xMoScOid3ueWKLWsJyx2zxPouHm6LsAFXgfHAe2j84JCQvSXbb+XCgDyQEPcI4gVklg4A7EWQfycDN+/gSUu/nydHF74v3OfJ7+TBEwDtFMnW9ufMLCTwxDx6biS1FMRVVQxooKOoSWaYcOJUMLyrvoPvl53UIxqeiNU/jS9cFgEyBoQ6UDy5VTzz5F3UUgDpQby0DtDK0uRUMYSo9QLzQDRpEnw9n3HT3IKc2UX+0s2pDrXajnbWZzwU/j7Z3sYF4HpE3MB5Ha03UZDv/VpHFSsk6z14wc4Kvkbq1MNmuZ/peD5fXRevd7sNq+dijyIswzjCoqnJabOhDMy5+DtpFf207i1Sv6bTCrPVhc8KzVC24CPJBkCqH6g3CTYYB47vsK2ROkNJGcPgzNMHj2tpDqTyOxTyReJXHY8vBcAT9qDWc4iY21YICMQDohoinSSdQPNgSA2mBJfii/KXYkiEQjisyEQYYeD0iSOhF2hX4U5Q2uPV+zMfmmWsJh43pBgPIQwwHwyDoH8ghfkiWQg/ceSM22IyzsxncMbgkI6GdbOMiO+I4OdASz8+T+xSyevj2CmidLNY9hZ9ZxvvAwBjNtw+Htf3mr8V86QdyY9MMMV/yHsaEVbj0yAQAeQUcXoBJ4TNx3viJBNMxlWAi6Kfb6QRRDWI+eohaoIzDONuCTgRttyLHCgqb8vR5FLIcK/aeMQcoxtSh6hXV1I5EadD9MV7H0/LjAwLHkcxVu37LsGsVqhQ9pNCpooDIt+T/3/MfcvFbVmLNnibmi6eRp8vhgB438ewMnGnfgLznwC1vAe2elj9g1R4IRYXA/9MPzdAKbVUHRVYJ6q5Bf558aalkciiHHmPZqCVuLz7L8eeWSOSJueQKL8FJSYLgqXnomEG0BwnmOTxPPPbMxErP6nQQ65nFH8tpbpdWfCkOO2YajlGVc4YxY8mEOtBtwZkMt0rpggupD4lwt1lo43PpLjV7If0Gn1EP7PdQDEpbagFOwfykBTSGobqH6RzQ7jLMTWwgZ/AeQY2I0KLNUD2YWuBqMgcqcCFFdxc/g3fmOk+xoYOlXhQDkoqRpikg6oBmGOCg6+A10OtN6YdWZk5d4Zas+bKRrgwvQ0LWN6g87yA35XahHQYHoBooxiBeLbr6Pf3a0PEqotWi+gwlg1qGddmlFuN3hVejIv97XKT+7F1Bniq+uNnYy6acr26nMDJ80fY+fzoug0Vh8mNziDxFLhRLTkEMjpci2hRdaheLLa8jwtpIKFPJWCLKAEW76v7Kx5MdgwU3CdmNruCphvttIc2oBgdNPnKtMrSVuTheilA9eNJKRDOFvIlMJwxkGojbTIdifjhSwjnNIqEb4hmwBfCiqxxM1wv5nlOt716QLbFxB8jlpAh7w/veZ2Cna0TugpZ1rZDDQRKO4Hddjy4njGc24TtsRmZqms0JHEj4TRQtU+r1PfBNBHPQEuVyOifzZ59ThOqcIiOUU/bC2s/Ikzhi0BzOJnPlFnx2LHxVMUVVl4VmYhmOvrRSgk8vNkTf+WgHO5EflZP01sAArhkyv4lWrxoBez4XW4G2cQxmSvn7FRRflZzV0gJW6ZoUkEUN/J8W4RqojBrUEBV8v5LXrPWe2jWPoWY4TtFFw4ket9SRAYwPHLwXUYJwsn2oJLpAfQ3IzwqQO6WZzcfpBBfJYdnAY1W7qdpYe0AxHUjHNJ/gBWE9g3CkneT2tnuvpfguQRu6gGKGlhn+8OcCc2iLk7S/PBf+L82rLWLQ0x14gEAdC7YzXDZW4wxR9AcZZD1E4/koVm20aslFc0xQiSaCdSOrasYEMpEEX5sC/xwBMrk4z1h/dIvsgYSTrCK6BdeMkuKH7GtGOPwvcMY/afJZnq2hiviBSMnXWmChDDpA6xooPkzhHaNQP44C1UG9PEQW1wCtknD8awwUyzFabAYd76Hw87oi2/PZwS46hootoGE1t2hiVQGJe+nQTSlcsOlWpOPBO1qt+ULOzf+9XFn5kXjtI4B933zxQ6IYeoSic5ZUvb2zxXkLqWf7Z0ohnU4HKKqX4qvJclXQRFmYYIo55MpA+VUkYjWwRKCVhK8CMm9rOUxVs90Kh/8YHe1TupOJBPIE3JfBua/B3IKsy22ewfc+wT6tTsQi6wVQK8vh8OeyteMjcVj1gdgu/624rJkmN5ZPE9e10wgu+houmVX2qeizCeoZw8AyyMbwIagl3UzR6X+Ute6aI4KU0HWv4Y5U3XggJpFktlIkQ4+lcWBohm0Kc4w7B2bJ5ZXvi/maL0G3xGvynD32zxIPkxlkXe+X84s+k9NLPpNTiz4W2610Ssi4Qs0JuIGa8T9DQUeTHwjPG2ux0Si4D+gqVWqmdSGa8KpMukqVpGaiQlIOV91n+Zim7oNwdfgWT13IcDgovseWkafCctS9FGK63giKfgx8bjxLFMKgKoK4/lVe5nVgIU44Hj+gKRP1UQp2/3AUSDFojUv4/JcQ0qNdZyN1p8brtOQBptScUQpSb88Nkr6OBiRjI1ANoxTdURmgEE+h3qmQHP26j+GbsWVYdboaeGNYgaEMlDpQG7FuFtYiq4VZC6ze3qFevddibPwZukGpCaOAQ0GMg3qnhnFsJm4tkZ9bo+TP7QHwtGeA8aQEkWmZyBPSxKBGVu10ksfbHQ2SgdtR55oGX4TAk4VASWhaWS0ouBqk24wYuhj+tJL8hzLQbh5ft0SR4XDnDMjXBL53MWgXgTQnlxbeu2Z8zcnmw/dcUTLk4WyLttNtFagZOOG8T66lEMPTUWRvwb+5Hloht0Am1ttmGYXW7yJFGNri4qZvoAtWELLOhUOLks4JHMPjT7CmCNMOZTHEC+NNy+aNj7i6Vfy5qPzgowLhmVSqFosExp/H4MNg7uKqD0nLnwtftYIPzwaj8CaAFGKvrDX47RxoizKE301MT+tYqdTCSdvEBdnOB1/VDnlYiVNpPbMdaLOc9hih0FqAC4zDDH88bWgZF2UJGkkttoUEltSQL9CmgwE0l72I2nvDD9Heolm9zz4yLjDN9R1heKaFVFv4erIUypArqRC/Gg65C5F7G4H2TaCuYaQ0nbS1D9EBf0eS1k/55KjS3k4kIc6PZ51OKgMwCm6ThzrFNEfCBEccSAlFQZULF+XF6VLIxf8my5JoSmt5iUPtMZK2ASyzneQP9FL0xhKQLKExbsdk0cn6JM2f6IKTHolWeRVh7PGsfKf49jFsG2epqAbG5FisJtkN3S587CuVx5Ec9j0F9nuQ7Vu44p+QgP2E5fhN7lX+7jkePyoMZHmVqDk6/HbQTh+g+BLXSfHt41CpsF/LXjs2K/AaVDAkakErPYiZoQHut4vil4+7q+E2621waVaiZKnUQsiQtIrPayWGoCIO5hS6Ho9dM+Tqsv8QmzWfivWaT6AgPpHwE0slCJQVD1cZwWf0HsVYL/AaWvea26bkaJwnTwNlzFkWO15bIrl2qGaU1+UgLYc+UllgD8VQHYmP6AjGE86DlMlHJjq0AVuwbjEZInz+URR2aDqRNkJy6l3giO0WoO9FhWK3RLwZDFrOnyZ2S6ZJkMnHkofEsB1pnB5SY7EMpzzpakhVa9JBHoqMFrqlft57DdAZgN7oJuRphKCYJmYGZQzPCpgfZNOJpV0lApXiG3h4LnMKEO2i38pR/p+LWng3wKVu+Uacds+S4EvI7ehIr62ZKftnvS+ms34v5utncG2ayE3T5XJ140z+zMaIXfMkHJ42jI4ymEwG3RLzgE44zgrdrRn0ICmDKbYcdLyWSj/k4kb1pDO9y/Wv7jPlc+OJD/BmFpTvcdpAuX6ALQ8G6d4U4Lvk896j+02k072DgcKBx3ebQXuOAznA8M15uE8T0BmnWeHKw7WmEs9k8lZCcKhWMejPo/uNYdinsrc0BAHt9QUGv9sP6u3t6wfhDnObioVUtKu87zAoeJpGQCpPO5XJSwAOhVfzGbTwTmCMeId6/3sBnhqu/U/qwUDEvxZjpS20COuqoCdDvfK2O1X+2hsqzfB0tRDy+XxA7x1fiJMEqyISsr5YG6RmSDMooj1x2IsjLLDdsjCRNl61vS1MFBvYSFoHvM+A59I0+iRa83w+7JW04RqknsjyynjeAH9OKz3RbjNe4xkAACAASURBVMPjxGD/C7XcK56cfo7IVWLQ+jnTdmihvYlDRYus54n1UBDbKNKbxXH/Mva6bRSngyvkOttKbyB2t9yzSDbP+I2cWD2TbaXT2du2HvvxabhdJp7YGpV/Sr6+l5ZoD4qFdUYhV7WEZgQ77ptNhvAG5GmcwryJvoi/fTgA/E4xRAHV5sJnZ8LTZtFqBp9fauxtUz3zVNgHPB6HSwltTRVIt4kPfDb5C4qOk/jQxV3dgPaZ3VRwYYUM8YpJdcvWaDwQgeb+KgJLuspUGYG6rlpq52LpjWB9Odrd17l28LsaxHIerz/LR+Eyi5mwlzFZL2VCXQ03V3GdQkm73Qmqa8Emqi13OzKpZhD2w+jLSNkOice2D9m5NYOMh3PIwY6QbGZGcDoDKpYyDgfDsd7bAtdIUWY1TwfIsh5+VKmFSdDqJPvHJv8/rt77P6ozy/Zmut3tnAAbk7HBjQkGm5xzziYLJECgnHPOoaRSKeechVBAApQzGWy33W1P9/TMdM/cmXvf9/P+Gc/7XUeUp2//cD4llUoVTj1nP2uvvfbajPV5WXDZauaQZnQAhcQwlftRGhD6GaKqQuAwvHYD0qp7eBz06L3QyDCaeoJAg6SH+xR0J5GdyUyoCzT6OINJG44zBE/oA2iGx9AMojbUlfcTvLE8iF/kIqFLh/OlMaMO5N0VvBatMAVHGkK+BW0PoZXW5291X49h+wKC+lK4aJ6PIlMdrd0y8e6G2pH59yjZiFq0a6FySqAc5E/SJpqMC7Sdx4xiGJXDhRm+cwndU/D31BzCdqCGOQni3T6P+V40/NAhVUm21IDCpUoFNIp7I5yPu1AhNTRYFFz5HIppo5nE0lN86R+rXGh2OMVnQ2cr9A9F84QC5mDMV0jSCNDe6JRTmZYRshROdgnz7WiWYDMciiUridbYJzZX6KhROPIXdhn6MBiVzz2MykUtyTVXoYvcviAzga6Cv5UcrJU1qiKtJk50wvF2IYGUL8MDinujaFpH2Ahknzhuw0MFnjfrG6ZcwOPunTUDxIqzH9yuhgf47ZoHvfCm8d61GAS637hvWmIOLnnHbP/418Zl/TwTcepr6xo8toxsgRE+p6AgAg8gy1Nd5tiXZLb4UKCHL8QkR6368ti1QzFEHaHIzutkUhgLQ0UUhZeKuNxE7B4jDi2z1AqFquEAuFJohgo7xLVPoI3img2hG/UW9RwvplQEQQ0W0ILcSpZ9J5ysKPkbpIKXcEnjOkEK25eEtBV1VQv1F/1NfsEtNHU1cf3VE8smB3osKdnIKFQD6HYcFcOkgi3HhApv/P5oguKaCmkqmqkV2CqS0Q4sMxwFYIu3fYV0ndSDUK+TdrBoBtCtmiyeEWSfSdML3aBuNvG+L/j58fMX5k/jpeZfBhLMcImnmSjyoGIImQ3P6SBNL6DTpJ0PNWRzNeOOm6aLopmaLO4jO6tmB6kF2negk2uFZ8kj3ZBO9l4KAn0Q3B2aCxpJowdtBOysawTnixZJngppng3lkErhLJVUI4kdz53qpcvmuagLGHh3aKW5tGGeucwRcmKdCT0B13NwJah3pQk4vNrc3P4Zo0KWmmvbl5svP/yNWfz6DLPkjRkE7PU4on2NWz1dQ3A/laTfDiqv6sLLRg+c4UJDyIm15hxD98KOLsfb4TNLepYGpaLuG0nqNC6oETF2XQjaYhZxJYs4+ewX7MqYP8NdVaH+kDytETTfisKhmI2mDvR6l8BbTCDIJphmngcdq9qrVOgaOzDIopjsQWYg6mcvp7CXT4Ev66yGASKfsruZiRwX/E6v0jDBbDwQbCfn8TadcXnIeuK3z8Yvdwl8LmYyaTQFQOEMqGGD6q0GF3aAgO/BhY7R+vn7fDcuxj3mFBzhoTm/MacWvGZurqTRAg+AF3g8lDCrrfjU+2hgl0I7rKNVl+CA09Zzbp/ZOSjoWTPHKHI9R670HKvKSfw9hihaDIJuRxPwamWTkD60n0LgAwVgrC270C4PonO9FwPnr9ZVtL3tpPkS6Pfg1qYmi0ladTv810E30OoryiSGglgs8i2Q/INoCmlBX1kB+HtUCVMYzQwTmO9I2eC1jPT5C/6fpoA07EjDdppG5GCR694yfqteM5VIyiRJG4fuSDwwxxpNLm10wTmZAC019zE6Kr8BHbXhLQLqZxR3UGKQjRTxXatdtfQ6RSGorYIr2BW67TR+W+aYIPjMEiiJgE2zTDH0hExh7lDbcFz4gp+R3dENNg4n3Yu0qw2p2jAa5mdFUDZ0GA4lowIieMo+UpK935NlPEMK92MhGUMsvrpxOKdFo8v2WUATxRJr8OfzbAxd4tahyjgAjcD3kEOwJIsYQJkyRnbxQNpwlDCdUFXNuIo1s8F3UUhrYeOuww2sHjlWPl2aeWjRSxm3U4dFY7kLGwaKE+mI74LQtTl2szl30OhRTQE4l890a91MuNY1mNVsI/XH2tFzt3Fdt9C4rmdM1aVdxvXruebi1/PNNgVerscIMsf489vM6RUfmRMcR3/3gdm3+F1zbv0Sc3MfmeuhNTRAUUfBV6UQIJUKsAmFukk+h7eK3h9qBd3voDlCHtoxKJYioAmToRJyON/S7qazAYZRCxJAiqFjLe3idmgG+F9eN46AXcpn7abxQp6/vXH4gKMr7kMM0J/MCHqK/j1Y3UrXq+am+xTaeqEBezEQaua6/nYK/a543akJi88dGhkxI8PD0AujZmRkyFI8SPUwQ/Kwb0UPqO2XYDuNdEU9yJVMxugYpaN80Pw1BVr9rp9FMQjVCv1aFMMrtKu/PX36Ep4YrvcFdATo96+Pa83T1nAzUhlopuojGUSJFSJBtVJuQxSSemgnfljowXQGRgPB447mXDNjjusU3m7whcGrsLuknqJrheDUQsHpdhRO9wy5u8uH1jghma1r9LJcz9TlUgzHWuUHmgGZ5sPBSE5m44Tb3Pcab/jcgCM0MlBI89m/gsLZBhN45EvUC58br73LmUj6BUF3kbmyeZHZu+Rt8/nbM8zGT94geGOWgzSsAi+HXC4myVyqqXiWqW+c+9VWHHZstfHci23e4VXIzkRZfGQZp+fRhqyWx0yUEPmgUlVtS/n8drS7WUiL4k99DlcMH32BKjS7p7r0KkDTFaDWIhZ4AylmBehDlpIpomBOL4fnWm8cpFl2gm4WXJf4cYnG89zQIMIfyxe4inblwTQX2hk9mBX1DansEarnGIiwWYRt/MD4rHnLxIBA0pHxFBOk20HPHRy32QAarq2BLySVJrUexcRlmIrubS7M1EPMSOPi89/4oflm0W/NpWW/Md7rf01b8gICG+jeBf7y+Ez4x5VIm/guURP04Cl8j0AiauA5aPQ5aPch/gtP4Caf5dKfD8KbJG0dR6Y2wTGaDJ8vJIWER36wnaS5TfCcTThg5SOrqqbY1MzPXWwMlgkQvO9EGn35vIb0ow9QdzzN4oIJgDJBkdBHt9k9Ov1kCHQfXveHkosE/DNmiqr9Qw3KtOErkIZCg2Kc6IR7/H/55eWWAbgPgbcMxDtKYB9AWVJyhXlqbAr34N7vo9aRnCz+4CdU0+EI4ehVPPJBrxoMxZB+mot+z3xGkH9qErmgK1mLDuoMYbsXGbfVb5vQbZ8wRHElMjSCEA5b1epcpIKedoo24POf4T2Lty2fbSoXW1Skf70g8jHokB4aVB5CpUgWN0ELdw8jf57n7ISDlpoDA5w43MLQ86rrUENFRxO2Ufw8Zpn/yPi+kxbeO2QHrdQJOtncpYq4Q/G7FQqwgdHqNfgmVF1Zg4RthSljPTmkxWeN5RHkyqDXSuGyHfC5BQTSEuiyQmoyRTQElZCOi98tpvh3l/NTh9InG541Hpe/WDLcDNa3fBUSvtlsXL6eY2JOrTfXuc72L3nDnFs7x7hx3flA92VeO2iubPyMqcHzzPEVs8zJLz42R5bPNrtAxsdXfmT8uX51LSvDzUGtlMB5ziNY5hKQ5dOtwlmWqEToBn8QrFCwCmd2Am8MaiYNuIw+TsZBxht38isQ8CbeG3ww/9scfJxiGn0DcLi9sZjiQH2Wy2+FDLWf5o6+5HMEWuoNGi+URJcpx326G+/iGdwQiD0r6gah2vGxcTNMwB0ZUwCeMFNT6HcfTuBMxqGWYQXT6cAp5DttBakmCQVgOZIJ3ToDroKujmkaYXpGmwKvqAU9Tof+psdI2yvf3h+/w7N3LN+M1oSYqeYY87QjzTxuTzH5eG32JEEzgMTysN0bxfR8MBO3fdtl9L2ke6DYlxV+IFlXuBtOEO21CtI1IOAaXPDbWDC3CcIKvDJfl2RNGmHpf3OvwHXi8amZbi2cwEy+iDIfzNMpqkVTKPNAlxtLuhEB2g07iVfucQKXxzGCMFOOL6OQcNtrgk6uM2s/nMGX/Z65vBn5y409cEu0KRLUKxmEl34RYw6kLWW0KaqFWePpI0+uodvtCzwkSClp4lBhLYwUSByTgrWKcZrdpjElNeymCr4pqBhi0XxqcrEkaGO5N5HM0bGHmqOex9ymiNiBfKvAbY2lc04GoWZdWmt1xuVcYfwRzSnJbEoZmHdIEaHAnHkBZQQ0xX1SoQEQbAnqi1qCcH/iBatdNXj9h8YGEsg6iWkQWsVKAnYhqLuCgF3Luau5gu7ZA7E/x12Cm9BdL8HxIlydHygwajftxKSSVbzfYiiffkxd7qFSaPRdizxqF1wsaX2lB2Pj8XBFmjVA0B6BPhgXLUDrr4pHch4bpF9/hIp5D+hVzQCDoN2HtrMEW6b/8hxD/N4Pl9gJVVIEChTafQC/2oYcroluqW4MgBoofN1mYkSzB9V/NL99dJgN07ba4vUVyPkIKTidRrE0GRCU1W4tHlPNGQr+TxzoVAvoSkP2NoqMrs13FR60BDCKeFXX11L0+tgS/DfcJNgSjId5v7cpKLVy9FBnqOSC1KSEpOOfUrGfYxKPIqUiSIWzmYVsm0cAXWlyCFhhOxeYOOoPpQSKPNZiNrxjElRU1H4KbccwaaGQk0Qq3kBmM4GioRWPCM0aC9r+ofW996idmGLjCNzrIFz0SyaOyPei6MIsNL+roVJAxynw1JnyAsa8CJXJA4qEvfh4yDPh21w48VxACve1BWAVCpUkeZq8EtqRRHZzHXXAL3fCVzcjOWyG/qpBnVDjLs8PZJ7ytMXZz36Gse6s33zWidBsBlRhEZt/PtdB2qkvTAZHFul/+snPMSsHKVPoKoaG86XDUxrdAgBIuZqaoADPrngH2m4LPiefm0vr5pvTK2eawIOrzOYPZpjAw2vMjZ3LQbpvW8euRW+ab0DFrtsZ2/75e+jhPzLHUYyEok7KBdk2hDMjEMqhhAJ6NOs65sQqrjU0w2S7MVA6kUdXWMZWCrr6Wxx0pBQNyWiAVVwTBVGG5rcx+ChZyXp4XKgDFBOd1Jz6CbQdFPzLuIaEfrtQV3QgrRPo6+S2A2loA1lCA7WV9jiyt0mC7eiwGYNOGJ+YQt0wxe/TSoahoX4zMjQA6h2dDryygpTJuTrSLAcygqZuRTUokCq4/vTPP1soV5yv7rNoBu538r26/fv7FLxfvvje/PTdQ/OnkRLzvCPdvOzNNj8MFJkfhgpMI3yJ6IJ8pCilN+D+Mi7hUXABlOtOOyDSFYcrQVmKh4tMqFhCai1D8a841iI7g0+BYK+nqNRBAaoTKqILFHKbYNzJiZkeHYK+kMc0YJKhDhTHJSYWu+6E68HPAY438ypjei5RPd2H2B2KIJIAHKTd7+ZBE3N5m9m1+E2zduavzZb5r4GQv6BIhpQnCGc1CmXZpJA2FlsJKU0D2mPrC+fL9N6/FG55lYlFF6wmjQR293isJW0ESM19ikQDnAoSLSUI3o7D1xOeStRDDoEvBxTRFnvaGg8vKV0vTm7d0C5ybaunSFZA+3AOqFZB10bQz4A/K2ITyOb39LOgW7jdejjv+6mk0QV0g1X4sjgwGUKC08r8uLt08kjQH0MXVdaJL5FEsQGg0KjhAnHw/3YullJojE44SvvRRWhlaVmloKbOpGIXAhpcq9fXv4GrnGmCt7xHdf4jKtrrSbvPEXRp6cWFaxKesJ+unk5ooRbQkwT+Sj3lD6GAOU5A7Qc1iqPtQ5/bjfqiHclbDxpkIS6lq6PQCSqkaWyRAnE/5iyt0DFpSO/uUR/oBv3eoajVjH60C+VGN51frVIgMLQxfvfbBBTmnLFJVFP8UvPFaPIRng87QwKv3Nna0DkPk1qrS+77UkbtVF0k0DO1AY53CP5Zs+86JCeLZigolEwXXWGyPJQV5wQUyP3IIyZs67sEXZoGMLs//+kM4799FrP15poUqt9qnlBRqRCNajpBKPMbLnKaJlLZ5OxQTmUEIlXBk6CrSmmVD9n2EQELk5ajnxF8Qb5nloCcqG0gJ4w7tMSEg5iL2HTTuL8FGWAfbcnys+2J1FgduvISoICSt5pn9n0EV9Z/EJIu/Jo1GeIB53CA1nBNNJZnRrMP2lokafXQINXUT6pw02tDF98SyOeGs60nq1JxrJHg20BRtpQMsw7tbAWgwEGnaA5rLvci5vDItDJJ7eP5DDl0n9kofKnrLBVlTxqcairqoAIQpx0+W+5idlRGaQATtelWA4DSkdwdXjIDre5xUO9Gs3/eaxTfPiDt32D2L3qDEe2fm9CTG6izfG52LXjDHPz8A7P5Y8YyXdgOaFqGZwrThPd9YW5AHV6FygimMB5Lw1Mcr62W/lja+9NAsBpUEC0uHaohYN8SCmo6PqXOAv8MuhX14EDZII8HSQF74G67Y75hI8GLJPYcsYSsGiQrS1sh3wdcjxpF1Ed23Y+nSif2lPcSKITGHiEOYfJewAg00K2kZKOSjfHzwCBUA4FXOl61Dk+CdicmoBosVQJSsGkPhuni2rffvVI2QDU4g6kVbL+fVjY4ka8Qrv5fQXc68Mo+ctos59lL/BueE7C/Hzf/+rTe/DxSbP5lstj8ZarM/Bu3j5vDGOsDX5V9CWnZWvOs8LoZYd7S/bSzyEGEaiH+K7zR8sIzEkx6ks+aDgJJDhKVVkjvVviwKgj/BrjKbiRmKii1YlBzN/YkJ+OkJVmr9mSB4RFRT/ouizkJqaUwyEZeFnMGzS+KBdcNcwiUpH98YRHcXtv7O/PVR9AL839rDsAx3dizwvjv/QxzdjxB4WnLaTksQqtbDFeVB7/qQJKWRZqTCsHvexDv1TMEWAKbjfsSSc2UDoXA9SYzI67o1m5SHpzICJh1VL+zuUBzsIlU8C0mCNeCdKVhVku1gm83QfceP+dfRwt54cvpIM0FnUngVTVXXhA2dMHq+BsgJf9jU7B5UcmQ0TImt9JZI/rBBu/loIBjYwMoBnnH8x6zuDBKSRkrQDS1FE4qQG62E5+bEja1KjekOngLtHLea+HpVM31/Op1a0p0G7xvylEGTNJJJdewF3jPPkNV8AwEOYxMbZQi13246FbJ3NB63qMpoE1qCLiwB6RnmiR7D+MkuaR1UbC7S9HwPibbd9AG9yKVGk6iOSMDLas8nZEspR1BV3r2M+RUnN8jC5jVhjEPUp5mgnojlfQ7VNzVwFCF1tV2cr6JZISNg8KOuvhqUSWUUamXW1gbhcEegvoDgr28LqquryIYw1eXIsMqPYUZD0gcfvopBatGGgcaQdBVGL0MMyZpynGBCdCXoCVQStgvEIDwFYBOEH8rU27Pje8Yz83vI19aAi2EDakyF/etBFzSdIJOKml2IiqGEtaDjcJs4lH0x1o3rA1d4PV4C9io1md9QwpMOh5LsE0gu5MdYRXrLUlpOkg64dQK4wsfrMGPo/Djj9FFP83BJS51G4Y1X9EowhTr0HV0t9GsguxJM9qGmRw8SgNMF4qMblC03OvUOl6De10NqLYSSqmYonQZ338N10rpNVqcVSAkMDfAydbB7xYRfG2geL3HBJo+Mk6vBLWvt2iTRNClHcVBFgAjjswuDZ18Gp9RI3QSed821rqNzUbUn2Yq2gi4WQAYH6R1+wikefDdtYGnkHoxzYVgKH/ra1sXGZctjGVH2ZB8icL4kTUE1tUWJeEDDZgBKLIDpEJRI3jsXGiuURRzxczKC819DPWVSIBP1NHVHNBhu5CGIQmNJyiH8fy5XPcOtx3ogY9TGzpOlrjW8orpiDpL9ow0jGJ1f/J5giz1Bjpl22k8UuBtB9WqqNZL/BnAmWyQGtM42Xk3iPcesWcAtUc/+uvhqnhQ7mO8Gl75NMDlimawxgG9CryjoGEF4BkvLUT7aqoEgVamN5bpOYhXagfLmUwFNQKsAq4C7TSVoMf9o7Lhe6vAZqFnBWNRFt89Nz896zc/PW42Pz9sNv/6uMr85+NS818PC8z3t6PMIOYbo5nfcNEy/4s0czLvCvQAverA925MKYaymYSb42r6UC4M2l1BdaT2nhRLQMIa79xMIUiyq8KriPdJm3pjlR6coagkEbRkV3DEFAnuwDlVspjzQBvqyZbDWBZpirrX1FQRSuoXgFnHwZUfmB3L3zMbF7xlDq+FrztCkMLJqJSLKJ90Sw72TTielXhhxkFRTZ69uQRUfwj+GIp6vuh+U9nti3BHSycY59/aBem/xuqYSacw10xaJGe2ZO5zcDEWsTGUQ13UBEGdwCndT3WhueQSG80lXJhA09ASaRTTUkAV2dAKGs6pYX2F/K8cmwpp3qiFAx+DsnlIVXnUwcj3MjfOHZ8PdKJWykIE4Y4LpIroFW181lx4xlIuOF18qScXg6jwaGADa+aitp9ZSjcc1Ws2NQWWFiiP9NNQEqD0+4nfMI4ITTBNA09pdPgBF7KXeXT1IAPricbhKo0JJAjtVQxUq3MNlf0OlAl3QQSaSvIolwIqWU0tPhQaEd6jhU2KW4sVpnjG+8jUnuUyeTaG7//Wl5aL1V1pV6Fask/T8klwy0PvXEmGJHlVe7Dc1hDOn+MCO8KIHQpf+Rfp+qM4VnMLa0CC9z0kdAq8g5qCQBDqp4Anc/lBvGGf5jEbMO8wY++xP+T2fhLuWuhWh5HKNUKRPJSpOd1z3dATQzQoDLMp3IAXP73kNRQl8nw9yIVLpx5OepJHypOkFO6/jU01h3Nvw+8jHWlhwJZZbH4UfFE3pIFuMwjKDoJSLhtoMRuowEERXgSaUiKzmPNLf2XCQWe1dF6Fok234RsQTR3Cbzsm+zvn8L1QNEzaaSbToKYSNJ0aAx6M7DuQAkr/2wc904/KYAq6ZoSgcAfEXonUSxuWfGSb+f7qkXVq6Kza3MtAvw6ySU15ULekBktWQTMVwtdWwTtXEaDzSMFDds/DS4TgCoXiAMWmwpNmENRSxZki14pGMZQEwkw8uZJAvJxMVYNeUXTQvZkNAs3AulFDJXVfOiBIG1Qpay1T2RvrOBskHY7K6ATdbC7Qe9e3foqmfiV0HdfnobU0RfEYNxqmQKtJoOn4s5sIvp+iwV9n6X4TUCdlu+7Bg4FOtePrCcT47KJWykJxlMLrJ3Mt5CMnld63DaOcCjLWrhgAXQSeDoCgpkDWI8CtO5oOUTLnoTQV1PCIAeUOAP7uYnx0D2AxQA1iDPVGJ9r5LrLsO9LSQz0Nd1RbyoWRERQNBNopKRkotKmwptuxsREL7erW8mr4H8T6Sqv7ndqD6V4D4Vo2kKgcFHj/h7/VpIpprlf/awVg/ucFgfY5/yPTdJmjy8NXCPjp08c4so+ZJ5ND5gkv+sPDXvO3Zy3mvx+XmalabzOZf9F0yV6OFLEJc5I2YPsAMpxupDpD2XRQZfB30N9InjtB6QLaVaaFEhhqCRZaLI2kx9K9asxQN+loD0G2gcJQOLxbF7tUCxf1PU5WE49V62E5BTJZOZbhiFYRwmQKzHNyCaJx7KbntnxqNi95y2xe8FtzbO0C2oU/tyYKq/e7lEpqKYG0kqAatGchz8O4Fox+YvlCXalUB4Oag1ls7jsWmIADSy0zHj23xgdF00xRzGukYq4TtG8RqRHSFxZzMZrgBnbYxvDj1mTlVnSK99hU7qZcogBJ2s/FnMZFmkNaqhbpChBSDf3jUjE4QLpCxhP5NznczDib1gCb1x2qy/fQTLczraMWXaPHug9NnJzVVN09hXcGz1kmVQQqkUw444xTTCsA7eZfWokciveDWqPsBk0a8PDyMxVXfjuGQaYUBZVV9NKI8bxQjk0U75K5L5DHemFcAt+qFucWioGlKDAquXiF0AYxt5b0ppeFq8WaengejmtrQLlYXrJxVpLxNODWJe9gycua6EwrhyYYpGgxxPd2F2TRxHspdllN0MR/49SnpMykw2iaFUjaQbERe943GbSklqJxbiNVr0fq1MoauAdVcZeNXPIvjRbvYW1p2u0APPAEyob+xB1It/YQcPFQ3v0bgib+v5zDTjaBnjhau32+ouCFxhm1w+P8yyaGTrNzy9417utngprgmEHrRWQJuVA+xZgk5VDBL4P3rSWgCfVKUqUiWyJUQhbpug26x4bbVux+NjyyFzspewH+zHLRSjnB9wPn67flI15nuWV9mIGZSx0t8ckEGSE4ufmJQ40/OAdku5GONTyBc0+YJ0jk7kP5DNCZOJpKwZnA8Bg9tMzMa5EhVrHZqcW8g9974LDbOSctZFhV6N/r+Y6liFG7exWZl0bx1IJ6c1kP7WQ5NT60xUM5xAucUBCMYSBAEms9hZTeRsNRrMxmWPfqEAtj3ScAZvRzEgFZRuO+6N/9d6CBJxhX+Ki5gfOCNaz8WurQxhZTcC6H9mimqHWLaTInvpxprmz7zJynBfsGCiNvaIWAvWQOUBEpF7Za5jY5UHlyFvSiXhNDcLVf2885whODeo08dW04jOWAqHNAuLqNPIJFAK+vzjRlgGVcx41IQTtlMck1JUquK5oYAoK9DVXWo8wZbxjp3/tRMEzzutRboEGltBlOx3+Zv2ksUK+KrTbGVU0MUTgjuEIzjL7iddUwMX2ohRjuF8T7C9XwtfGLiwAAIABJREFUS/AkuIpasKRkBF756yqI6vcX0BFOtKtbZxAWOp4O0CBkAq8OBWBNI5Zzmf7+kE64xwTfR1N0bVDx6xvgzUEy//lRu/nbeK6Zqr6JXSRzr9CT1lBpLScV6mLXvk9Vuzf1DBTDcZDcdTNIoe0het8R5FEFdK5U+1Lo4ER0I++4j863C01vL80Gd0hh27k//iiG03BV93mO2/xN4+Ur8QDtTgYto6ttIDAV0/VSHngc/eAq47pjiTm8YrbZNO91c2Unph/I0YL5suRelE6qXsVOmYP0R4YbgXsWETT3swvTggx5f4Od1weuKenKTnOThSZbyhC4PTmhyf8hHXTqi6731NJ/osAn4fYyq4OnGLTTgldFN4H2Hmi3P8PV8qkQv9uMQDsTpCTTdNniNUP219G73kbBLe/aBjrmMOiguWSCwaL3M0h/8q+an5tDzF/uhEM5eFoXdjAyumMLZ7DYV1GQIxVW2sdzplOQC93JSJods03oDgxe4BJl8iL9pQpnyiAqCSCVCMjlulZKIa2Mi6M/neaGDPgv5EfNIKkGuFZNyWghaNZxK7e1UqsF+msaPiRrw4SdrqshTK6Tj8DDHvyYFlI6qEDE92Ox9OO2hMKZWk+r3SkUaSQMSooeuNV+gqMC610aQO7Ac3fxnXZRCKpBYldxHR03TSRNOLS1gU4LaDQovboK1Icyg4JgnQI5RddaAnQNlfou1sRt+OQmGhA6KZT1g9I1dLEXmdlUDk0fubwG3g2ZZxdYn6GGz1KOL0IbLdeDaGqHKAq+KHPF3pRmG7qvTiz6JzrSfksA4WIGTVbQeaaAW8i6zIEWqiTTaiNbaENJkiVe/wbrGroqbOdcAjEF1YNLTOiuuWxWKFZEGYEk8xUQlFmxxiIpzGazSdcG0Z1Hx5XS5Aw8CLLIVjQ0tYjsK+EgXZBrX6MweAITl0Pw1qwfnTOC6iiUnXj1KrUYQykVofuu5busp2jXiWKkE9MlzTQrIPi34n1SRI2hmDVVCq3VDJCpI/A2ExSboY0kdUsSUIC2SiTABm5fYCLk2EdNIx5aLQxqIeEUFBvaWN/tCwlymE5xn5Xio6EN4nEKvt5boYO4nko82Zih62SIVYXyoZnXL+b8qEni7Kr30c+vMDd3Lzeumxeay+vnko1+DZ+7yFxbhwwPusFz2wL4W/xXKJbHENxjqc2EH1qNzFNZIaDB6zCZrRwDD3G9Yl4VgDFXxFm+KwrcbB7RFDpz+dw9sefJkM9amUcF31cx310H6PYuzVq3ARj34XbF4yoLqLzFtQa/3wINqsnD9yiuDQAmOlmPktE9a0oxY3StTY4jHUPNMDQ0QvAdgVZQy7DM0HU7jtphhL8NTCNeJ4+r22ljc91OUwqWugHOV39zKhz089PnzyzvXktmRmB2ytB0+z1dcE+FgFE1fPuHP1pB9/GTx2bi0ROqfQ/N4PCQGUNM3Dc0ZH582GH+YzLHPK73Nu1oOevUB05Ro5UUcxChvoJuJYulBUjfBXc7zAihB8xAkvqhHA6yDI5SU4vvkQb3w72I320CZSWdRMTNBZBHkaX0JmN5QFVNnNQuyHAFrg6Ke22RGFODRtORvFSGHjMXN843Oxe/Yw7/bpblvatpw4WvTDTykapk4lqvAkE4PGkOOuE4Ui41SlzdsgApzGITQJrkD7/kQ5dbEnSDutcCaZiQac/51bNYVO8iBse/F3Q05LgFIqdJBNqkHiRZAaJT114FKX0uaY/mTSWR4jvggGUWUk7/ejPUgwpxmmjsQOZTwmJoJl1vATn2Z14yY3luZrL4inla7s7i/Njsnj3D7Js/wzJy1wy5CtBvAShZLclSifhswabvwAIsOeG5qapLChW5dz6BAn8Gd3xUSTmL4FU1gFCcegYBpIb+9VoQUsmtLZaDWjV0QgXItp5Kv2wtq+EGm6B2yqAPSqAEsi/8jmC1yfQhsq/iPju613qCWh+Fs07G6ajlthoHq1LaksdoUNBxG+mYFrOKaK0oGDox5OlWWkfwFNJt5fut4zUrQXH282iqaf7QDKy78LmdUA/tdH/dBu02sW5STyyykJ6c4BpJsZuhHVqRldV7r7Z43iEC1nNMgabysVxMwIVNqTkXWwHcdgmovwRjoDaC+Z3IHYybv0QBlzFQyPmurXvP7Ppwhjm58DXe+9fwg/CltMGXIf+r5j1qokIWXLkVzPgucwhehVBPQrV58PJppONF/J5HcaoS1KnA3ErHW7U3VJrqBtAQ4nfF5Ws2Xz2+Jt1JV1gXIDYys0zWlkadxx+aj9/DPFQhdBfCnxcjg5P6YxzqTucgF11wAdlFGdxzOal9MetGjRrqbJQHdA08crWagQi4ZQxpVV2khvS/i9RZQact9BDom7W9bQ7vRZaMpPACFRSp/IRkae0NO7jcBNNs5E9TRBgIN5AsMQTEGwelINvVYDIt710EzvVzzPV1H6PkWWUF2xyyznSkidXUX2oDjlg1mJs755ur25YwzuszJJ0LzI2tUA5cW5c3fGLct82nuWIVTRgEZYJwKm2/Ak4OgI1+dnBtWjyuK45/fhRlw89CK8jv5ZhFEbaGQt2xsSWSfcax8bWSLQ6g9FEhVF2GTag3uuF0lfX1EFj7AH7idju4vnSuVE/qIA4N0kUqd7gOCqAPAHNDbMxTlQFmfKCPwKuOtemAK6Q7go5XVMPw8KB1SMurw2oZlk53Oui+QrxCvVYQdqLfaW73xbcvzHMOoV0FZikc9DgFWykihIydTRhPaKx4+i0oGeT7+OkTZrM9MxMPn8KBPLKqfpJbDPKmhnmz//qkzfznlMN8D1p7kHXB9KLl7OVC7QYFD2WhnYNqaGZhNfNBBwi4UwU3QXR+BBwCCdX+RtCQqAah3btQDblU5xOO4wq2kWLLVfw2EbrXwxkrqPeBvDTB+AHosoXURt1xGSAMD1Kc3QTdnUtwSqKamswCs3GxlKmgRtCLZrHFEGSD4dzCWVRqSYw5vtwaB+R/mGoq6U3QccTcSNKiLjLjyfuISUFFkUzKo3bk65tZNFqMXDAZoI/HqA4GkNDlwnXmUsAoBY1IQiYdr4opGgsUdnChFXhVzBPFUEnAKyAtU4qWdHopqgrmqxEUu9l0+iimPUi7AB/uYr5Z+prZ+NYMc+LT3xgfUkMhkjSQUhZFEQ3ZbMblrYZGjQoPBglyMYpjbOR1y6EvEpBGKfBqtHXFTQpwCrAUXdQiHYFBUBwI3oYhUTbPVc4FWuWFD6qCLVVxTdHI5/O0Qw3IZ6KGAlglyFM/y0viHllMn7rSUEiUEizL0Xs24BEs3aeM3p/mX4I+0HBPimFQT7fpDNMI8C6oonaKfbdxWpMvQjEFViHZZiFqpIa+69/AG2AWbmCzTdqxRZaWtJIGgEwoieg9s0gdeX08DdpAwu34FhcxQTgfz9hB5GZDtCq3Bkvsv4xUdycbBpkEyEejmlQfiOA55RbXyAYgY/pOAlI15y6CQtOVNVAO65ihxoZkw/Bf3WqqLbSwzuSnLK40/TQmMgp4cOpZIEa/jTMJqGRRSLPy2fTt0EiZ0A/ZoD0FXXnUFsDjOzi/doxi0qEiikjzb1FYizm+ig2P8wJ6aydFvk1reSGBNGLvHFNBYa+N83+bguMYSpNusgQZsGfz3hzox0vhkIspqKpYWkSnXRU2pOLw26C5KvismgkolK5urdvcX0f9RM0C4qz1/vOhuqTJTWH9xlJU0/oPohDtSVErGKARjDrIn25QFbkCCcSBrPlArFmjQcL+mAb5UqAWLXBx1Szji9ROjmLZAJkYQIymAmvuYhQ0iy9c8fWdS+kiBVkfXWuuc13e3L4EZz/MhmhMimc6hCddgOdBxv7oobORjGVwzjSMVsMrVXdJJdhrRHuZB1aU1GI0dUJdnjWY7nTC6Urrn8wGKDpoMOkiGztAjMykk81NNIta7QvZrCpog5aaQWu7EwqiFyOvB9SdVCjuJB7dh8YakGsZyLebcWUjQ30WryukKx5XQdfyZkDlMELgHSPgjkM1jEI5zHhJgHTytQqmOkQ9WMEVjlZBVZOE1UyhUe4a825ZRFqB+X+Ka2rAsCRooiWQpj3j95cgXgXgh6DjR8+fm/FHVPzoWx6l2qeWuoGhQWiHQTMxctf8+8tG87fhbPO8JdA8rfUww3Q01UM9iIIYzrlMkLrIMY3qRhwU2rJcSM0xV+dCaONCH0DQrJlN7QTjDBZcG2lBmlLmGzgRseuLupjMu2oGVcQjuN+HM1aFWcW6SJDr/qUfmbWzfmW+nvtb430Qz1QCnVV48ARh0EJYyJdYiMtZPpxuxlXQKF90OLxREGhW8rHEC2iE4ZiiL203US47TPqNw+b6Nqq7SNZC4cIS2JGjT3ARkOo3saDb2STGcd16AEckXXINFWQH+tlS0Icc96OPUUzCg1QFNU1HTkWaVAL/piAtd6YEEH0hPGopXHc69oKZuL6VwBcH7V9otr4zw3izOCWvSYUTVKDMRzupnvYa0EUmXGM2iKoSzlpjTXJ5HRs64FyaOGrgd0tImeMOL2CHR8FB0SMf1J1DQc96rstb8ELFCwPXp2w2kHIaLqrQIzdi2ymJn6atVpGm1oCA1eY8QFGtDcRqeQ9DRwyyqRZcQV51/BNefw2BCjQHV9lD+tuFvEzHGPyZgm4LDRuSmTX6yECc1J31oCCswl+5NlzUDqJE0lBkuK963QRufJ/JuBinkDbns/kquKSfwrCH17/DhdJBMFJgVOt1HLRHC8i4g9fV5pCOCUoBXG0NbdzyzUhn80nlvmQ28OQT+CVAs6QQMJtI/TXxupiLN41z5rb2PR4nVMkMNTIQOZVpg6gGkTfT7l0Ib1rBhqZOQmUy8Wh285EX2kiR83HGK6XAWwtqK7lGtR7Nb9TeeSaRLsJiAp2d7y4H4X8mapsQeM49M+meRNpYCx8ptYBQdBNF2VJ8BapYN+qwaucz6rzbLwA+4JUz4ZczQZUq9uWzlgp5n3lkXPkgPNFIai2vIuBWs7aakWnejZFO9SjZDoMzeZ0y1qtGpxexdsoJYOKYY6DQIpBqhbH+PUC9Xqy1QNrsw+kI9edWRwDB12sPOnbWvg/DI/32yzvla3OdrPIGaDWJglg8/x/H50lH8VNL3UItvi74pFxYh0/DhvnIM/FUoKvUm5bhYLjbmyBhmVn57lkCep7N9aS2X9QkXJdqkijhWs2CTkvFnTCFtZ/DRlHghlyMJqcqjiIQexnfhYy4quC0m+F4W3ndegBIE+evmg0mk+KyvsN6CpFVABvVOUQ/tAKKepBkDqaSbZNZ36VbUfWHfhpe7nK++nN9zBiBV9MnBgcHQLlSL6iY5pSSifulyMYxbCFetQyDYNX26wy8uv1FuQDPq0KbTNCtAEzAtQzQ/y5IW/8nFQSP1Sj4Zy9oFYYbfgHanXr23Ew9fU7wxamMwDsF3aDxGMOjE6Z/cNjSufUPDJhnk3fN/35cZf4ymmVGKm6YEVLmTvScjTjsP8BjYIDOpjEC57DDhQnGcIxQCs/KfAjAmOTARd1j17lNBb2edKAE16ZKFtRYrpsZIEAPErSHKDZMoKCQPKgGesJ73ZsmdPtcKIivLTpg89wPzKr3fmXObFpK+/AyigV4SXyDQBvZkI1qq5yNxOlm8AWnEERj4Xw1yTgelUAmVdMEih8x5/jiPI+amCu7CeQzzZp3Z5iwM5vMrd1UZ/cQSJHTtMPdNtF5V0DQLCGdvw3X1gVVUocG106BK5sLQprfJORFDlCSvCAyuGhCCahBe+bxvj6Dv6J1GSSVcHIxyAPDndNfYMAD38ZiS8AVK9nq0tkCCmB8EYYhCQrAKC6EmhsQiZeAoLJQWGRzXw63ZaS2xSCbEpCPOuVstLyqCSWDz59KWp1IV1VlwBEyADp8+OxxpMnyNi3j+aq4ONXirJlylWiJS7iIM2jGUCu3+HcJzRsouGkhd5EKP0BdkHOJETFMVBhnFM4I2t5Rjj6KQl2Yf0vhcpsA3YgiQZ1qzVTp5c7VjD9uE4G4lWKWjYsjkQKdikyxUCVBW2eaG1++aa4t/40ly7qNJrMVfaoq83LCawMl91ptnWzS/Oy94T0TtHMWFyc0BZtELPrZYNQCdnS5pQTPHKr5ZQRtrSHNzIvYPQ+3qmUE57WoD0BOFGUzQKIt1AjC+F6urX3DXF/zWwst1fCa8j1u4nUr0UAX0AEmjreQ7zLxODUAFVlZN6Vs4JZ9ocd+sgrxvAwpxdqwnO9BgTGDmkMUTlmx+AkEoWaIObYWWeJSc3Hlb0mr1YJOuyxrJJT3dieaJgeCifh+O/8bsZ9zgvViAjrbNPTDUlFk8FhRJCr0OSgUq1Muj422jsJZA01J9WyeOhoBAaKYmvH/mDb6QY8Lt6yibMpptavTeQZQkZdtEKjWB89ht03zjN/uz8kaFxvPHaBVCmJe/O7HZhEE9+qz53cWRRAAMvbYtshcXo3/wm6klzQbBcD7pvK8Ku5pY79KYI6mdfc81IILVMMt/vfgZ2+Yb1YzMRkQE48yJwuaT2u9iGaMKDaBZDIJ6YSlmpAuNx0glM9j9D1lw5s72OiqCbwyNa8iyNbAKxdC2VVeZ9OndtLEuWzmvlZsAHrUEkwglWa8wTI9ouAvp8TzSOcolMqLY4gZa0OpNCdRXBtB7TCiYmZTgnk4KlQ7DKUwTSdYqFc/E4xVUBuzAvEYqBivBidtIMrA2RzhvE8B1cnrWuoGuF6pFjSdwnn8UpgDHeux4nzl0yBFw+//8AfzhK62J1I2cL8oh4ePH5kpbNMGBhR09SYhonUMQjk8b0LpUGR+updqxqr9TVfOedOKcUoVaGcUj4ERO4Ud3JjU8faA4kEtqWYbgetFpS/dXaSN2S6WxeRojivFEiRonJTJ/GsUhM6ZMTteBVT+71KRDN412wTs+hiZFy2dIMtvMK3eMOcts4GGCU922QCqtkF755qA7bNMFMJwL6rMsQSbBBaIxoKo2BZPgUyjRyrhPIsoPGVeWUer41YTAMG/ZtavzadvzDBffPgrs2Phm+bAsvfN9k9+bfkFlzKPLR3pTiKIKpTdWgqHEjTBNcFHCLKHCWZ7oAXQ7MI7JSO+LyaoKQh7bJvN6KAFqCFI9Sm2pYBaY0F6cVxM8UiWwrnIYkDU0SzIZBZnJOghBkQQDscsTjqCQJlCeltPUCqhoptKsLa6i1icxdfpKGJBtpJu1XERKuBk0Qaqi7iK9yMJnpQZUbirhRIIwuHwMtGgptB4kc6moCGf0hpXcuFq8xBi7kM2Ju69g/PdCMpsJeA1gmI7CK6TSN4myGLaaX64RzfYXVQSD5C/DcKpdaH5lTG8jiqKrFbBji61RoKvCnmyvbQjKUthKOn1Fa9TrKLt9vRnqDdAmBTxAre8Cw2hQM8FBl1SAw2S58KImGMLaUbA5Ait7M317yDT+gR5FMWeA+hmSTuvrHoLjhLLQrry8thsNSCxG/pKnZB5VMajOIfZfGZNN1BF3G/zTJ5jHgF1s8WPX1z2K+NO8K2g4FfHJlMA3y2ON/bAPGgDJFWspwTWWjxZVgaBIoPApQm5eQSKYp7fTjDMQRNbDCqzUCk8cDZaXzub6K2vPzAeGz6m0HbCNISeAeERGCNOQ7PRDIEyoYTgIZWLWthbMZWKg6oK3vUJa3eJ1a6rpoZkLFKFAlNYs+msGYtC4P9ryHhaqDHcBtGJbiiCuigHuCgNr0EBVKmMjw3XwWeP4b1rLWndJ/B8cvXyg0IIBrl6U4y+RVD1g6a7CS/rsQMTKqRgXjuWEXg/tybC+O5bBjr+lCGyc3gc7w1nwCBmrsXihZ3G9JdUAqcX6NiF4HuJotoFkHHsuc3mMgj4/NrZJgN1QiJrW7KwTLIFrUe1BMdSOJZiIYT3IhpEVEMegVfjgGQNWUoxr9qPYiJUQwv6XdnM1rOx1IDym/icd1DtVMJv18LLD2JfcF+8bRKolmy6myAsD43B9MucGzh/MkCZT3WotmI1nsiSlWklt+PNYwpp49AI04oGqNTBISu+jY2Nm6EBfh7st1QNwyquWRztq040BVr9ruPvf1Yg/sUyUoH3FdrV4xR4FbB1q8Crw/m/+r/n3387rWoQ3UCB7eHjh0YmEpa+TRwvmjcZSQwMDvLGe8z/97La/OfDYvPHQbt5dCfOfNsWYQXVVtLCaooy9aRxPYkn6JJZTCo1z9KhjhFof6gLMd9VB5gnxR4oH5BXOa5Sfb9ECyY6YBXpCNDfVvqAHBYS0FaxaKYDUwjodv9idLvz3qRL5l2KaitMCZIXpfeJBLlALuwgUOPVNe9aJsoaCx2CxtL1q/fMgbnY6rFjX4B7uoqX6Ill75gtCMPXvD/DrALtbl9AyyPStGNfvG8usZiCWbRy1tdIoCK446sswIMUZ06xo6fhqp9HWlfEBaQW4EQE60q97KT5/lzg3lTDPSiY2eCjY0AxkaS9OhKohsv3VwJ0UQsZrtAC1+GWUVuIM0sBkasYIk62kCKNaAOlyar2qq26AqQRsY+ADuor5bXL6MiqAgVphpx+rxXnzOtl0eWTjxQnA02pwxXUSSBOg5uUF3GWVBKk3Q5okEI4aE3kqAU9lIJ+ixHnO+DLqih01YF8e+hmG81CA0kArsKMRSmbqsQdjPVphlaohaJogKusgg6ohG+tp4BqSdQwxqmHB64isIk6aCFDkAWm0Fm9H/8H/VCPnla/18A7i7qp4n9LKegVX18HuqTbivQ79ghqFKr8WaBGD8T3HpvmM35mLoNL+ZnRL+7rZ4HG5nJetEmctDYsD5CXNt88KCc7GYLQadieuQTOlaSxNMqcAOFtmInGdp6JBm2W875VaCwlexBf3EyFPHD7bAulFrKJhaGIUfOBFXjhKGWenoOCQYW3AtQv4t2VCpe7E5TZFB1XNlvFrHza1i988Y4JIaDJd0CTWLoSTpNxsJmzDsrg6jW1pQZAUgKNEIG2PBxVQRTfv1QGMQSqZHS2WXDH4pAroJrKCE6NBGyLcgBAiM/Vey7hfUpbrPE3uXzXyYAOGdKksGmksGmkUjOIINh5bJ9vAlA4hByGZoBOuEkhzI21fm3bQpogpikGTzhbLxBuEFSEN4H2JsMFPLfQfcbPISgY/HctZa2utjK1EArUp9HSe0JXnFzxPr7WX5NVbraC+i1e6/JXqB4o9PnuWoC2d/qzKQAr8NqgwWL5fAnQEWolLkZfXwaoke5dm6aokiI+TzMAo4nNpgGUq6Oe9So/5GbWTzVro5OCYjcFNfG96lLrROLZyn1qw68BlMgISZurwwWKCVrqDm3yL7uizNMpuNwhBVsV1JySMml6+ZkYNzoCBQHNMDxM4LVUCQRQUQsKmAqWznFA/8j9Tgfk6dbgvw+uv6Be/v8fn0+0xDPQrvwcrEMB+KE8KuXaM70jDAwJ9UJEw3/89Wmj+a8n5eYv44XmxwG7edIWZcaLvehm203A5As69DEV59VwkIyzhjLIv0IXEtzucPYV0O0N6AdPim/ucL4YtEAzjNvhg+EZ7ybgeAbyTTizHESI9AWOyp9CWQBf8NbZvzHrZv6T8dy1wsTT0ZbvTkGNJos4LoRoS/a1iGrsh6C96R31Ap66J5e9Rr/4b81uVAP7F79ptsINr5/9mtmEr+hmHbh3XcaBKh4JS+TZzageFlgymCgq1ZHHcegn/bmAU9rJle+bI5++buzIX4p0AYEgk3iPCraaYByHjCcBDswGx2Z5/PJzCCjWk0DsB1qWz28YATaU+yIp/qlFORGKIYzfvXd8gvEzmxNIohFE3UJ3TikV9CIurgKltCC7CFQM7mvftnhfOwFUUqiWYLIM0q88aA91IwXsXUiqiNsazSEqLMpc2gaS6Iw/b9EWMuzJoFKtycqFBGuH9KxwmpU8R+5VqAwPkCcBVZ4TrQTNHjraatlE2ygEtbGh1knMz99VnJJKQt4SlVSRZWmpAFyPJLBJsjXQa5ErPDRouJYgLDRs/UzgbZYmlUCv0UmSTJUTcKt5TDXPUcpmYOe9pbHhOvhMqZxfBdfTn+MBsPx9471dVNCnJoDDYxNdUGiyYw4sNveRHd6Awz25DLPuZW+yuVCYYuOqo7hWJTkUCpFqLlobnz2RTVJBTcqQSt5Dgz8uWGegMvjsGmYaAeJVQ0s1ipJkUvUCEFkR33lTADQTRSHRDcpAWtgM1S1WCRoTwlLTjgN0l8T3Kj3qftbVaSwTVdk/vvhXcPqfwvPDrfP/6aBmDYosgmfXpIYkMiZlPME8JmDPEgIvGQprX5yqjdQ8k7VTRoCSP4EKq6VsupLECQ1XsKHWUuzLpOgnB7wskLfG5yThshYHwhR9lQL6DKYe4sN5C4LT9afAdm3TAtp6lyKpRPWA45/XXigIimr+8LRX6BINxAQn6exGKAk2BbrSQvfTYQad4KdCHAFTdq2uBG5/AnLE8XXm1Odvm+OfvU7Axg+DzrY0ZqrFSx8M2FA3mtBuCJtKCii3EiVDChlpDF1tosN0zvJYq4VQadlsHpEHmWjMgAIBAivwAg5EJ+iQZ8UQaHc4+QLt7LjjxZ+mwIvME+qhDlRsZ6NuY1NT8NVgAU2F0SxEaXnlmvcjgfcRgXcUD141UMiPd3SEn8nqJ0C846PcxzFETUsqB6uBwkktOAOoAqzu++PPP/2CgPU33adb598VfIV2NbFC9zv/pr/rf50IWAFXjxHVoMAsqmFyUq106Hp5EyNjBGEg+tQjnme8w/zXi2rzt6k8K/i+vJthnnelmZHqUFOH1KMaTV0u/g6VcGkaf1OCYL6dwkkXVcfnpd5YRmLs3RDKxY0shOKGXJIe59ExBVUh8/RU+NqayLOM4dljLZrtSIIO44K/m8CZhktRCLxVAl+sFAxxpOrisyIPYxwNWo3hiw4ktYlkh40FAfgL+RJcb+xZbrajiNi3fKbZQ1/5V8i4XEm7AgmIAepQVGUOAAAgAElEQVQTZ9F57qSzhyKJXlfGHekg1wCez3Xjx4wrEhJGUhN2zCRfhKclMMTAwYm3VQEhlRQ0lvQuG5QTzkLzh+tTh1wghQnP3UxN5jYEGY9aLhNBunEEy0Acr1y+fJPPA0+IwD0VOqKQ3V7dbho3L2pA6og0+Niog4vg7ijo0RyQCm9aA72hIlkOxZhQFms+Dv5hRxn8uWmOpdHUuaiiiURDSiXPyaAyXwRVoRbqTM6vjgzoB1EyGRSBpAOuJjg2sGA7KN50IRGsggaooqglo3aZumu0fR6FKPGsoisKSf1K4cAl7WlFFSEVg1qYK+DG9bsq84UUw/QYpcZqmNGYpDKtC6kpoCnCd39gofd2hPFpVOMDts4FeTL1AW5fvsgX4Bp3k6FcW/8xgQAExX3pbFp+PCYEWkeovYS0fvvsfzJb9J2uncVGgkUiWvBsuglrOU81INMGCpZ20H80TRHnUZQEkCUpk4ghi4g9jBLk8GIr/S9mQ7GBugvcGBdFgTYB/Xci44By2BgLQLVCmLW40hXz2RXUbfDI5WRfGjmeyPipKALVCbxsXdbOYWjqCXwN2PgX/MZCnLYr2J+qqMTatUMNCAEG7eX1WTdRaG+lpY3mVmhVlEMWCFvcbTYBuADJWjEbimSNKtJl0wSSSzDWJpV4cgVZ0xqeE80s60iHmiICAS2JBGGZzchMPIIW3VBc+S59hWSMIpi8rdXi643cTIU1SSo1VcKbWoccAoNwBru5haIc6N0DTtiXYB2J324g1qyhWmtkGUG4Bd5CF+xDi7HX9gXwyPp5PoGXjYPutViMcEJYi75I1Tz4br13zQeoyK8B9E2DUxy8dBLXQyiPySNbkDeD1mgN358mmXej121kfUmzLF63m8DaCocrtzUHBdM2NsHeGEbZU7RsASXX8n/ayNsxExqi5tQP5dkbfwj3ONr1u5PNFBLZQTL3IVDvEMKBYW7HCcLTgZcsHxSsY5T7fulcm0az0yoF/axDiPcPPzF1mFsF3X8MvM7/UWBV0NXjdOh+oWYFXv1NwdaSlBF8dd/EFLPngd9jcCIjY+wENFUMDet2jDd7H2+HJvMfD0vMn8aKzQ+DBebHoSLzvCfHTDQxxcLuSop1kNSSTq4r0AKgX9u5ZXQWYSZD6lnJiWmBT3TQdZPn8iVcDKYiyJcewim2wh/6UrDwpw046eoOzG9+Z/YtpKCGU5K4qmgQgdvXMy33IlVKNT0iEVSQzJEFwotFPpbEz3I706A9jXn3R7/ouf9Lc3ztfHPyywUc86yumxQXtIWgGg3OtOFUls6XngBqSCRVj+VCyiDtT+RvRz77NZORadUltbNTgInjC4+nGBJHESQWHjb4AH36pHce2+bhooZumCMQ8bgfhQqhCV+CuuRqEpJrgGccF0kij5chSBgBXWbRhaTGuVzY1aD4bCiNUmiESgoGlaCyTM5R+gUE/iCdOhQNdgKwjFAKeC+aG6fOvGTolWgq0tEYCSXiSRyCjEfoSj34jUGI3xV8SUMVtLIITFnw0yrCCWlHs/lIHiclhoqJMvKRr0YFwbIQ9Crf1kqCrgT8KszZtOhRS6TDvwvxFUMRSFeqmXGN6E+bSKOFelPQ5zag560C/RYgGSzClrGW9K+Vol01Kggh6jzWRuzRBZZRjR1ElHQcigkZVKwaGAhIKZe3mpOfv8NkhA8x4Z7FxTsHtI56ge81kotV/hhdSZfN3gWvUwP4tdmAc5ZQqkyySwmO6vLS5Oy2EAZVcttMpuD25TuWQ5YbrcVRqBOErpMwz4nHeCiLTSWN31VkiyR7SsaEW0cU1EMSiFn8cyW6bp2TPDIFVeNzoHW8t5DOgwq1+SkwnV35oWmMvWSCjqzFsvQ1s2f+60zDBtHithdPgBYKjAY4SEbovnGOhQg1RTuATTgS2iEOmiOJ11WhLBlkqMaIHNaiA1lWGWsxn+9C6FxF1RTWTzQAIZ5utGgAh+XwxTqL4DxKYaGONU10yOBcXlw7Ew/rJVan2U3ohev87E/wDaSIFkQnXijB2Zfr5dpWgijoOPDAKjhfCqUUpYMIwIEAmKC9KBlAxYEg3kD9L1I0B+c8m/UbSSHNql3w3dnQySczXTwcikMUWzgbjYJwFEhYoCNF1A3rUXWPZK430RAFKHtKua6z+WxlnGdpcntiJUElCKMGGUKz2wuv24vOvw36RX/vBf22oPZoQ2qm6ed3kCX2Une6lyiv3kMUe2nRzj5t/jRcYgFIee2qgUK1K4HKMYLsqLL5V7cKxvrZMslxBloFVqFYBVHnrRCtflbAVFB1/k3/4wzEzr8ryDqDsfOx/4h69f9T8LwKuJKVDY/KvWfETEI/6OcBrNOej3Sa//W03Px5OMf880iR+Xm03PzAB3vWnWammvB3KPY0nSBbSYFqqCAL/UgGk3yCE46+NWwvNnT72P0OLaICvtxqhS0GJReTAt6EH/KgfVEmG0EszsNLf2vxQbWBh+FXQWykFAXs/oVY2CktS2NRqoKdCaqLgyZQgSEeFGqDJwvcNZfgtsxEYAcZTHfNwaVvm5t7aRs+SVpDe2Mgpuqe7PDx9InLE1hoNYXUJ5DFHwUCy4Fju/Dl2wzb5HUpqgRxoYZTMNNtFAUQ7ezxBNJYfB3ct35szWyLYREF8r7lK+FLwA1mMXvSShrCRZBKgEynFVMytHAKKwoiMVTj80A0NQTdTJ4ng9SxLuCwVWCQPC0ESiOOQlUhCLgCjs9KdwkgeXDFeciIxBcnsWGE0RgSzmum8rOKTbl8jhL0l0LRZVAkeaSsQsI2LhDxf9qUHDxG5kCZQr1wvUJ8cparpcAoRJspyRbKAgXcbJB+GsE2hkYOmauIg82jYCmjfFXfS+AdVfwpJ3iXoZFNovtNaXwF6oMiVB55BONS+LliVCodpIFFuKsVi98lwEv8Hwg/KNpF7lQxXLiJpKQaPqrp0il8JhVrIgkwXptnW8EmnU3Dsv7ke9F8rgL/I8Zr3zI6sxhpcw3plagbEGIB7zHxyGe8BvImZQ5sbIUU3/S/XhspzoJ2JbmzUCT0iz6XCl+BO+cRjMlE0JvGEwjTCR5lnE/LfY6An853pUwlgnMeruo/qDGM71q2o4l0VNpvUNE/udmspZawiaztKl1e4kOz3XabCv/jzDZjwCSF0GD+z4u0XoEvgmKWN2tfKbpG4WhcVRJZkgp9aXxPCWwI8naWd4JG2WRaa4muTVCxkK64VOl3vZURcB6DObT+RUEJ8XrwOtfoMPOUwgEE64XloxBvGOY1Agfe0A/BoGJ58Kr45opkTI8Pgm6IOY2k7/JO0Ct88YEVxmsraJ2OtHg2iDg2TLXM52hTBMGK5iggC6sMOgk4EGCB7qFImQ4g0s/BB9jUCLp2N6iqQJqyQvE4Bt3bXQE7IOIoMpvcK9Q40MVLQicZnvTLHTooMvbFoouPE7eLlWbcaeiG41bRuVAadfUS0I7fjzpnIFldsrvMz51R5vejreYxiNcKvKgbFHgVYCegHkQv6NDvg9xK3/tL4HUiWgVOBUtnYHXeOoOrMyDrMQqiunXep8Cr53GiXudjRDPob/rdSTWMTdJC9xDDYCiHEQLwoyfTHW1DaOBGQL0/jZebv42kmn8eyDJ/HikxP42Ume/77OYpwfdha5SZrPU3o/kujFhH5uVO3zeGzA4KGgVcfPGgIRV11EShYocGbMaj27xK1dl9E1IWUGQ6qYomEl8G6fjsmE81mCGaIL5SUtV8JED50sui3SwjhS5HfF0A1xZzcAlVYdpbSZ3VxZXHl1cB/5Mln19aJyPoGfc6SNvjhkXm+KrZmDe/Z9wpMASBpDUBOZELPITF60UKGMrOrDQoFaSRxqLypNHBezcjg7RjQ23EgyCjoDmSCKYpoO0IkEmshWqxuWMhRvB6gVy4YVw4nmgpY6kya7Hlkq4WEchU8MoiCPhunW2ltoUEEJmCVFDhVaU6DjQcvo9iEChLUy/KCMJlBF7Jnsop0tQHolcNRvpF4NWFqoka8hyWYL3S9wipG73yFHQsaRoLPg4qQ7O0EuHVJPSX3lkTYhNB8PkI98s84Mmu0A3GOS2gNTWf6rmCkRBhIojQsrekQJeGWsN67wq8BN3kU7QwE4ikPZYWVU0ACt6Su6mjSm2natooRNdbynPHg64j9jOtFqScfGra51hjwf35jo9/9itzhYzGg/RVg1C1BgqQc8WTkmoCbQFcYALnP5XXymdT1MyuPLj1HAJtIeZI9dHnLHrKj6BWh7yuHa9n+dKmkp3oXIif10ado2kk0EPhrLNCnicVrrWIjbwl5ATp6iG0q0z6Bb2FH1JxabH1/GEEwiDSdw1NTeMcxoIkg8nCwin2RqAa8GMDl0ueD5tsAEEsDKSXeW0vSH0+62WNtfaS0JLbyLRaYi6zAWOhqKYdMqIYMhUv/v/aFuoCpPn+ZEqB/B4FCo4FgGjIYyqvqQm96pSTj4IUNdFs2grIohTU6mu9RzLGIL0vrh39fzAURpTWozrKWOsBUAiybvSkcHaLIG8FXF7LFeTtxX2BtBVH4nUdANp1oSB9bQsNGAdRSZwlKPL+ryNN8wYph9OUFAo9kUHhMY3rRublQrt21p861BRIVUhT4C1lPcoCUms1lfsdGOEUezEVhkAr7X253xGCMPpzfT6y0LJbWj/brQJjLUqcWhWSyVjs0EdCt92oGO4gR7wfjcoGD5XBlPMMjaUpiI7Me9Qp7qp1mCaZe9CYXbjr/ak71nw72m1RCOJxVbsapW41StvwOIF3DMSr2wkC7xi3FserwKpDQdT5s7NApt8VVJ23ziCrW+f/OP/uDMLOAK5Aq7ZiZ7B1PueTp0/heJ/QwUaBDaPgCZCuujvk5vOgvw/KYYiW4kHzYqTe/D/jSeZfB1LMnwcLLdT742CeedaTaZ51JZpn7ZFmssbD9OYgL0OjWwulcCfpBGkJo3z2fUwVFmR6bDHBUR1BSmc3I2GZRVHiIxbtMtIekCX861XGjfjsmEsarHllmH7TlNFCFVrDI0t5LlV7VelXwSGXFFgXmoOUUR1bTTQMlBDoHCDMVBBsHBfzVWztDn3xodkD+j20YqY5D+flJ9SCMiCc4OnHQr1OhTxRRQ64UHG43rsWsDA/soKx+NtQpW88n45MgoNSfWtYJohZRS75RwTy3jWSPordPwp0mUjhSPSHjHykPU2HMpDkLBSuS5rOGgKHOoRaCKbqnMoChebCIypYSTImMxzJbRqCCLgEB01tbYu+aHF4ojvkc5rDgldAzSUQVbDYZfAujbOUE+4b8KTlYhS9EMX7UlEnHfRUQRtmMQU9ZRB5nCvxvZZ9IuhXdpYycI+n2Ghnk8ggeOWxQWSRYSQyl050gxDitL0gfycI2NiQxC0XU4iKRZ6l2X2pGMDnwveWwY/KKD6MDUXaZu+tHxF8ZvJ3AjfnxhuKZO8CzNy56IX+4uHcbVBO+aSgyQSXDN5vayR8MIG+CjVHI0NUC6mMF3kzdorNKh00n0KxdC+8cCaos4bP1gDqlfrFxhpQPSCc71deBq5QDldWv2MV6jIpQhXyGjWcMzUilHDIictGpT2Xn6VQkEte+AkZuSir4nk4lwqO6gSzDtDi9U1zLS5adJmUBELAqaTQuR4H4ExXmpsUtrxBnSl0TlaH0qHlf4K1w5gbuFOvPRSTycDCCXreIFI1PfhSsAqjOJYE6o4jiCWx3lIIuJYTHjUIzS0LI4sJZVNQXUO3UWz2wRTCJCXT4cNn1RidAN6rJ3UND4LmGQrGej2pGW6gcriFB4oHG0YQm4U4Xl8K2oG8XzeUDa6oSvwxwMm8qjrCGtQLoHMohrBDq/g8H7OukV4SdOPIUtQpqtZ3OxnitEMZJvOAAnG64rF1nwK1aigprENtmNL6CiEnUffIAQGrsy2a8xCK/jiGNSpzngrkeA7ke2qyKGH9VUPN9cfjcMg1IX5XjodqAW+gANwMJ9yNmqQacJNL05Jaiv9dIoDhbjJ3KFOC7RA8r8xwrAA8LKWDpLMDFgp2UhAzRCWIj9Whn530gUa9K6hOB9bpW/1NY9ydgVi3zsP5WAVgPZcCrX7WoZ+daFg6XkvL+4ixx/C8k1OMQJ7kZ24HoRr64UDu9/ebh/0t5v99Yjd/m8g2fxkrMn8eLTM/D+UhM8s1LyGyX3ZGm+etIWaqIcAMoWToK7lpRit8zF2bC9In+CkaDLKRMbXByVRjpBJ18GPLgi54P1X8TbPgQb9iES8yNyhuVSCsbqS63o60qR+/zS6M1VVVz7lA4wBdQa1weJloae1ckEUgwhJQVjUdLWqnLaOtVtNIJdIOBYn4oQM+QAHkEA5WGiF0HT7Ll9RHHLIQiz/V5QCQTQYoNg1UGs5cqFtbPzFxpL4eFAn8QKJBpJ4ePC6SBZNsccLQFNJQEqQDSO28CCA+XHzizgLg8cK4QJLUnUQxTGhSdoVJFMlsBC2ZgZRhztLOzn07nAUkXSZBTpRCCbu8gm4r/JXaYKuoYrdGnIEiUJFMyIH5YBQ09B7Fo6WxmIUgiik45YEu7KTnCsbi0IpAjplUnBMIYEr3hDgkfctEtiQnN0nYHLTCZmDwIgVEBuhCKgg7mmbrlvcUD9LP4/3KZFv8Zl3gIQstWo5ccHaywry14V3rORx8Vr8dH0GVfII5C4WUY4wv4mJQ67U0ralsLGGcs1Rx8aTtXmxucQSY61tBvqgZwihqRUERxZ5ZB3/NVAI+X8BubBmPMsobGklqgmxQqzj9ctBtAFlKPBtrPefnyrpZpMJSKYDa+R4r6WQLYXMKpbgmFOsJLSSOXSgxl4CbTqefFDFCaoVsXKm8lixCJfOSPlz8pDc+B/o+tbFeI+D4k74L3V4lI/Pl+1YBVTytB4FOhUC/3aBC7ovnM0mRkXQOQyd40z2fzDAuTOjNkFmM/2nTFHOF7GgtqPhL6htwqDQ0+JPK36Kw5UWg9KfoK1QdxZpTwdji5OHlldqnoeIQf6uR6EK7CriBvJY/xa5gAEIcWVcwmndf2nr9QLOiQzxpFrqC7lbB3c8qjn1KgwXvl7/J/1qB153rIooNIAo6TnPWrhOArWkwcNjRjAOSIbp43mDW9s3Nc2iX/thSm8i3N54NKoRzKTTrYA2rnuG3ayGbAt8161PFvjS+c73vYL6zGD6L5rBlUFQu9Ttoga6bW+eZy1++j8vcm2QnxAY2DmmJ4wAz8Vyr0cgrC1ibCq5V+HWo6NZL05P8QmShqskU1WSHNRTivqsNMT/cLzKTw/cJvAgGxl4pGCQbgzYVvzuMhlf0gg6hXQvxKig6D2dAdaLY73+YNr+xjG9etQ5PB99pftcZdP/+Pv2vM9jq1ol4FXj1N2l5pwi6Ms2ZhBMZHZswU0+emWHQbx9od4CdYnCcN9vfYf7P0zzz349s5t9GHeZf4Hr/MpzPbb756UGmeXEnyry8E4ZwOcxM1AWa4Wo/Ot78TA+Sso7My6aUQlsVPdZtpAK5FFn8d7zHBUBBauuHfCELaUbABwHSPpV0X94NY44rSM4wBsFgpBlzltuc5EYE0pln5T7FiB3SrzxQTR63ZaCUIto/c7m4LekPAVgWgNGgAV8WnNvGhebMF+9ZqV0kCzqZIlUkiDcaDi325O9Ik5hfRVqbzgUeQFBSocePL/wGKWw4KZ8nAdwTPjGCCz0Ko5FQLlC5nAWgMPDl4g4AhXjBr/my2BSMIwgWQl3q/pFxyh2KADm8tzJkY6qUy/6uns3lLk5Mdagn1EKar6r1JeQ2vLc6Akc5qLQtXC5uZ40PQaXg5h6rSKGgG8HrR4M2xJkJRYhukKY3k6keKrikcIEqACsllG40HU67mACdRWCO4X2H0Cgi2iGd4JlKEJTTVTYIQ0HYzuvnwJNmcV59Ns4E8aIsgTtPoQBmBV5QsLqSNLRQ50wC+RBkdKl8hpQzK/hu4dJ3wn8foEDFZtMUepT3RVcVG5MXG+vhT19Daz2P86ZuKhzkQKQ32eAu05DgyqYYwAXnSxBJBn3KRyP8EK5gksfBM2fwHmugXLJ575dWv2kVaxpC0ZATcPWd5bvvtQpX1uwvzovfbqgWio7RfD5psNVkoDWRcHItQR36iAKlKINbW8lCJK9Cx+2BfEpByY/3EEkQ9SMIuEOFyO/AGwpJBjPRrIEIKAEZzdzcBurdyefhZ18CcCwcqCZrx6mo9mqs1cGFr5tbBNTtSM9SCMAOz2Ogzs+gqLAvRS2g1F4AwQtKQAqDW6Bq1Qmi+UySpwXsWcBnJSOD29amqqKVuuZ84Mk9oSuswKsgDGoM4AjEs8GD4OnB57qBFEyda74g3ltqpNj2qcXlinq4wd/1el7wvv4oI0JoA/Zl3M83X35I8OWz4HMSQyuxtL4y35HGXtIxXwzPpUTx2zWfDZ3R7tAG4fDq0dKXs0Gq2C3dug7JybJQeCRwztKh9wQAtG7U8BNHA1EowCaUc3twLpPDF73Oe4ZGO4Qz3LVdlldwMbWKYp6zhALjbYqoXeh36wBXD7Al6KZo34aPRQ0ySXV5ttAc9P3tWDPR14E5DgF1RPSCimdqCOsn8E5zuwq+skhQwJXiQRn+9ASKV8HSGTR1q+P5S3jcb6fHAj1nmoTTo1eB1ll0E5/rDLxO9KxALprBSTX8PfIV36vA+wjk++jhQyiGSfOE5x4cmzIDcCADkNJDvMFB3vjvh2rMn0YraCPOM/8+lmf+OpJr/jpO8B3KNj/1ppg/9iaZ7zpjmGYRRPD14/A3D0qwSCy8ZnrpcqsF7RahC83FQtB2ES6R3vs4Ls5I0Im6uJK50Bz0rtsuMmsrCe1eMt6v8XRvYYjSwQ5XA6pVZb2S1L2cCr78U7MQzcuAXQL3HApCGodSCgLOkTgf9KKLRWNIwkFvav3VeB8bt55bZ/J3TT1Fc4j0KAeuUkhOXWcKzkGgFy1GP1DNkeVvgWylYKDowHMFsuil1Q0mNbq5nUIRqCqcQp8vAS2S10wlgIo/rUIjOq3DhIM+jfcpyE+99uKnLfUBiLEQ1Ck/WAvxklbV0LlUTjGoM+Y8UryrlgRMwa3S9zAXO4gaDlLBNxYeU8U7DfwU/ZFAxhBKmhfPxZ5Juqte+QzZ7vF+hY7qQxnrxMYm+ZI3aoFcCnLZBGKN45ZMLxM+VK3QokPyeH95nI9augAbWexppLua0SXlRCQ8YwRBLFwH3Xni+OxIsaJBs/lkHzLTVjAP2D2f1BjpG59R5/biyneMGxyi2lkvYrDiTWqu7ieXdRTB6JLy4vdTq2WItISgB7/K9yX6KR2knw+VIaQrPjCN7yiEDOXmxlmgKaYpQD3EccEL4d6Ov8w5oShKsCpgo0mkcKk0N47zGw5XHMFmJcmTik9BBJIYAo0KTO7IrWR56AIHe4ImAXdagkVB+dER6LH3U1rMUQaALC1Kic02kep9JOdVHO015Iu+SAhFRaipR1mGDJDUNBCAAkBdYufWshGd3MI4nTlmI808cRe2QUd9bQXBYIKMils3GJ8TSGrvQ8rvwybuz2tfB1n6sH5DQZYqpGk2mVrk40G22shiuQ2FmpDe2Y/PoSMQlC1qQPIwV2R5AQAPH6ZHqE1YHWzeFNksfS9NE+4EXjdubxHk3YWSCbrX0VCfXPEegZfW9vM09/idZLNZCeVAkGbjjCErSSXrE92QSg0j9CCAAwQutYKODPS5AgT2azi2kX0kstllU2gT8tXGIaohF0OeeF3rZHAOisFC86Iu1Lp8iVqMPCbioSo6Ys4RBy6j0f0GgIJVQSKt7By98LptcLrtcLySMtYpIKcyMLU5yjy7V0bhjLrUKAotgOOIgi7BdRh0q47cAf4m+ZgohkE97hXytTrXnEhXAdKJYp3Bd3rEuzrXRCtIUvY/vK8e71QvKNjqZwVfPYczGOt5FID1u1PLa3WwCfU+xqP30SM8f78zIxMPzfA4M4r0BkcRHg9DSmt36OtEVlZh/mM81/zbsMM6/nOiwPzzA5v544N083NfmvmxN9Z83x1tJht8zFSNJ/6+Hmaw0M300dE2zIRdNWBMQUf02xlNToVSxTF1s+S5gcjgCH02v09hCds89KRCvQ+wfbtNS2AlMqZ6ZCVVVNOFduvh9OrgeZowEJGVnjqMNL67ho4XGZZIYyi5jjwMmtD9tbBbajKyUJ3aavPgNRUUkk4xFkWFGAKMLuJYUl0V3cJZ2OfXfWTOf/0RXBwSGRa+Cm2SkMkbQmldCMEhios7hoAruYyQSRZplIKQRhyVUlSUHjaaQqCKPmXwVxrKWe5JCyjtwbFog4t4z40EuSoCjApWmgvWEHQMzSimOCgZZAqUSiqs11DzRAAIU2ghE+oghYtcqVwmCz2ZFFr6UTlDabBgttsuS/omRKzFbyMoOFjkao1WE4AojCQuAKlCVPVPZgNKgVbQ+KJ0NrAMgrBMgLLZqOLJDISW1UAivwnJhIJ4nnguGAsBc9HpMSpaFVO4C9lPwCAYJoKUfXd+YhWkLtFRqODrDTo7tvwNc+KLt2l2+TV+AJ+gAphL88o7xoXutbME4EA2i3A2musb4IRB5kLxqRx+UBTu3KduxTCykkzQbhCIcDsBTel2/s19IF3pSD+m4/Eg50fnDbkfaa7XDiSAbE7+BMpAAqovgdGDQH8O2ZUrQfcik3ZVYAqkeBZCIJXcKhSEHM73G86mK3rBjVQ7grUQCjXiDnKX7lvFVOlyb22cbRmOKygJmQrhR55kfBVBLOwEKPDSTpqDGNgKJ+2PwkHjzM+seNdC2JJ1haMacAF1n1v1oTn1u7dAqHTxQWW4k/HIPzeOTVW8aSIblVClpd8la5DSIoJgJU7XHambmhv8oQa8aBv2IdB6KigTkG/B13qApoOgNuQodpXA7E5A9ZLigQ1CU4UvQUtcoA7iykbgA/ebcB5lwo0DnL/PreYmf9C0JGVxbCyiErLZdFVzcFv/Hvw9rWZ/i7gAACAASURBVPysD22WWdxfQpBNIvCKJlNxMkgad74zIeEANk+1F19f/wHUEE0qyOaSqQPUBx2m+I4RFf/TjE3kmM2NSc7XzLjNFTc9HA+Rk2kEkDVVhc7Ldny/f7wTb57UR5if+krN5Ah0wgja3LFJlFrTlpBCtgq0CrK6/fufnXSD5dXwjwHzl6D53f/N58qr1xmk/z64Ou9T8HUGWul2RS/oPie/6/z56YtnFtUg1Kug/IxjYoo3LQ6EY5DdY2BkDP533Dzo7TUvR1rNf+Hh8G8joN4xB0G4AARcaP4E5/tzX6b56W6s+UN7mJkqdcM8/Sj+AEycoEvtUXmAedkQaV40R5rnTeHYTsaYiVwKcvG4muFtKyu6VBoIwvbPA+HtYsIAMjWZIIdjIYhWWKJ+9XQ7rmAxR2qhQlQ2yNZxmWo+7aBK39XxU4ZaQKlzCLRBEjyZRNoNQYfQoJJyg+bkPmUnSGryg7xsbyPejhfyJTDGUNFP42KO4ELzJ0DId1TSoFS4pwSoiCiQVwRFjCjUC+oSUtuxhOE6FKz0utk8LoVFVKQCIUVB2wWq9AQAKRrkpyDzdnGRDjekN1Tvq9kYNKpGBteiGpJAtBpRI2VHJZuMONIEni+A6bhBpOg2Uu1SgnYKPKyDIKcmEAfIr9j3KAhiH4EKCZlQCRe/UJLQhD6TaBwVahrDTpGaqYsNj1pe33I5gxN3XfcuwRrJG3pRnx2gNNLACBBNLEFWqCSZ/w1HAaALzQ5XKspDDSHi97TpyCBFBS0VqYI5917b6O3nd28CXgJpuw8X7Illb5lINi3ROO4Eir2LXzNHKXyepI1bRaDrahUmjfXiwgwm47i1bb6V1kdAQURyaFqtAr3Mz2WJWA4XHgqtEcN7dFn9Do+fA3+4ydxYP9OSVhX57rfUJaEEUilV/Nk0zq18y1xc/R4o8xNS/sXT6T2ByJ1A5Qvvqcp/LHSEOE0VW+PhLeOE8C5uNTcIVAFCmTzuKsFanrQ+BD/xu/q8CWyO4jOTCI5hKnzB4QajcvBDB5vussecWv4BOt9fmT3zfmXNM7v09YfogAlavH4oBUZfApzogLMEX1/RAGpWIOiG81wRZF8KuspkYrX+oL8CXnHLsoAMJmXX4/V+AtGVi6cWwtVz3iTg3iAo3wDhSs4Wyt8DpeHdOA8pmR7DJodkTEbn13j9i6gzLq6n0E2QFvcb+81muG4C5SYVF5GrHdHMwv2sH+YGknmEs+mpqJvAdxLB+tXGmA+aVWuwDKHy4XWzycQUbCP5Xu1kXMrGRBG5rf+Q+sAcWocPQ1lxHVJs7o0/x+y0c8zec2UyyimQLgMtk85A3antGBN0GrLuJJ82P3WnmL9hZ/DnwTzz3dgdq5jWj+/M4DBZOqIAiQOEctVI4Qy8up0+lMlPG+j8X4FXAVeIVYd+dqLYX+gE7vslKINknRSCAq8eo1sd4nX//m96Hv2fEK/Qrg4L/YJ4FZQVfKVusBor0PfKKF3H+OSY6evrM313O8yPE83mr4/KzH9M5WOcnm/+fSQb6iHb/OlBsnkB0h0rZIJDCtNiHQcZg30YK8mz5nn1DQKvp/muJci8aAk2z+q8cDe7zFghJuMylaKZMShl3sin6KKyX1ltFdfsl1dZqoYaOqoqcJcqp8hWqoo8nK6kZckg1ETSXwUsdbHIArFMhSOCWytfmFpy7QQ1Bekk9LHZIFJVTDXoMB/5WRXKiRbkKg54zekWW6gIEOt1UJgChfS57qCOGBaX9Ls+BJQsOKpkkKaVxhLYVfRIJlCqDVY+ozkgWtEJNXRaSTGQK8SLrMof5Oe5ZTZUB69P4E0iiBeyIKvgvewg3Tzu0/ysmH0L8XZVF88BUPhyusz2WMWvNJBfBgs5jteMZ8OJAfUWgRaK/Q6jPUZoTzU9gW4p8Yu66CMJupKcyVDHMtURFQH6y3enHdgf2kfnCQ5X/K/Sv3MrX7eoi8jjPA6hfjKV5+tr3yPw0nePmD+B38XJKZVP4jMnEED1s3g8DS5V2mkhaFCuqJ1bIKBoaa0JRuX+hy0eWoWoYAJTIiNqLqz5yBz73TuWfef/z9Zb/ud1ntu6WW3TNpw0TA20YXIcth0yJo7ZMUmWLAssSxYzMzNLlszMnMR24kCbNk3TrnavLtpr7f1hny/nz3jOdU1lpj4958P8va9e0gtzjjmecY973B9wuYxt9XO3ovs+ii5/J+zyzohNZqtbyhBZ1pcAeg5prOY1lIZ6Yfo7KLZOZC8EKPm9AFY9wILs6id/BvPHk8zJJOoWAwxSYY9bOPhTkAk2vc5yGyDN/L6JQLuVLbbrZ9wZFV5twe1DW/f7bmXVkMcKx1bbYopjmTDIVABMO1Y+IKzGa9t7LSdggdfcAm1nqcgIOYCudq0UHAVbAbhE/seMm68Jj//sGtp27wMU0XEBwu7UBTBsKvy4HjbhqV3/4h0RSOb6Pznp6M2t4oSgjKFTJQewzQT4zdndhg5bwHvJRDbIRL+W6W71fq5vAnBTOclloiHn85gcPq9A7evJZO1YS8PxkIjebHvwRv5e//KDYR02zA2vIKOsoHZAU0Xj+ncAagAZiWjFEzei/5rtC1g/fwP7HU4FCrlTuR/Q6IFLhd+/khOxI9pt7BllhbencCnFzTnIfJyQ2Sc6E6lPsBLTKSERMYrSekgPeQsG3n9Ut5ykMabTkFDXg8fcrslPaMw6xMTpQ1jH/rS/PPzHuc7wPy904LLaDduNu9Qgi5cuA7rT7cLTgDsNtrLdabDlfiUIGTDabyQ1CJICo2w1BtEYSK92O/wZcI0f6+W//vu/RYD7AzADuvFreL+AezUYC7Bugq6bHl6fG0sPXyI/XEak/vK3X6GZQNPZzpz/KFzAZnbu9PHwzacHwv/67fbwf/12CNBtDv96qiT86UA2THdNuDLI6JvBleF321eEvx1ND387nhv+9XRR+Be2/3G6gK0o/HFPevjt2MbwSRc5mh2L8QEzU6n1fSIZ6doiF/YAQS21S/HqLqfpgoaCLuQBh0lWArR17OAmlTUCiG2wLUPBnXARdXjheDBJf5zlywgdaO1ovwM4BppgtM0s40dYvlsB1y7VD+sdph1XYC6aey+vx9KSXIByrDbJLB03vXYHei4MCNA116EI3bITJtuOW6EFHbeW/+X0YFOxdkbpUQSiwMZt+tiBLOL71kqmvUxNdsPzN8JWbPWENb0F+3idwHDkhh603v6NWG/mP4g/+QFyXBfzmpjlVz1OcwXdPRsYxgnrtChhCE8lMsAArLeR5zh1o4KD0ekCO0vWhvG8FSwRmdqMTmiFvhd2a9BQL4CrpWsISWMXgD2eScPC3PuiYHktQdnox+UAfx0MxWaRAVYOJeRTmEHskt4x3EoMOivUubXr2RLt43VP6OvUy+lS0hZgpR5lGDXp7fl8HvU93ksOy/I6lpKv0Giw8OEb0BcBAarq62f8guU1BSuKRlWw6xrkj0rkkzRAJUOWRrW/nim1ZRS4+mFMneidncgnU6xmRimwyL5tqTai0Pdm12MyjLKJoqNugzzecwaFoUJOJMpFcbt3Ht+Rxaw0tF19qxtmoEHzdzvdWDofPElaqEzk/ckeCxc/GxXLBN8k3q9L+TxOSLK9Jl0inOj8TrahvSYBoAkzKYDRCZb3vZ6bv/B5Qpp+GV675+dIGzRWvE++xwcUOdGOLTRlA4y+FzvPcoly3IobYRsdZEXYrmooeJUDzA10LGpzU8+vQS/OhR3n2KDBd6Rmu4UtGVkkA9nBk0sqm3m96qeyf4tzBe4fvOYWGO9m2G4ygLvxVadLANJzn0PzfoREMk5ETBlezWXlWo6btAVIM3fAjO/hxPNIJIls4GSZOeu+SGYxKW0Im6RA22YBnGNDQLXT7GjlckjEPFZ8ECtOhkMZ7L/spy187kH2iwP51nHmhIsE4UylvcQg1tV0rzFbkLrQeDKjpWjMuUj84+W2deHTvuTwv893hP/7Kwf1TrEKP4pNbBp4zWe4yAr94iVX7bLaj2C957iOnxcMiwE3ZsAW335gvAKmYBlvgqbXY/YqgMb6rfm9Xred2EyGGHhjluxl/Fwf43P9OwZcL5UZrgC0/8z9X8OQv+DvT2G9n331OS4H9F7e8Plz5wHe8+HsRxfC8XOn+ftc+OrCkfC3y1MU2brDf54pCX89CpPdty388UhJ+MuJKmYflYQv9jSG46PNYXdPcdg/VBb2DRSEK4drw//6pCn826nC8LvJxPCb7etgwOvCN1PryfQlQLribVqR51BRvyNkv0H2J2wrfeZdRPIxkwzmolUo7eVbomW7rZRbsKTlsXzNhul08YPrB+zCvmUEoK2fzSzxa5c8jjfWacc0T1CwykYH7IZp9hBTuAf3QStNGDVIDtqWGqIiFcljaFbZaIjlPLeJ19WO1Qkg9tPiOEyxrwFpZJjQF+MbJynw7aKg1rD012jGWLC4v4WmhCqaDlpg3XaPZbCULqUw18pyuIGDtI3bdQPUAOrFtKqWo41aPNyDBa0TX+IUmQoHcHQ42sfuKfXOSr6LVk4kDcgD+TgocmFX+o3L0B5bN86OJIfe9HmRrWkbWqZ672T+kqgNOhvHwQiAqk9Y7202ksIAJyhPCiV81pKlLK05mdWxvPZkMUSxz6W82q6+ZNu2I28m4FYsc+Wk51K8FCBzWS7wqpGXcTIo4H2V85ntptJZMJQ5H4niTXIs1MYfD6/c/qPw+p0/DvN/+fNgGItyQi6FJbXaAk5wVXiEy7GXlRFqtBHttQSAGuJzpb2M9xt7n40NzYD8CJ16Dk01hDuLSrsdUx0A8xYAfPFD16AnPow8Q4s44KtWm4KUUY30sw2GXMKSPQO2agNMJQ03JQBgMUwwg+faEbbtzXujZgy17Kh4BXMtImo0AwBOxPOajG6aAVvM5zNO59CyouIkZiuvhbF1zwLWFLtczleveh3tGkZLa3EWLoY0dNU0mxu4zGdqsbqvLDQFJq7tcSPgVsqE3lw6yTIYvZMKKGYy/LXiA/OgsVoRaq6lrAbngbkKyjLJaM5b0FLTWFmoYW+laJkB61VS0eaWBat3NFAF/8fXSMO94DSWTLra1lAETHvzcUD1l4z6+TWz1nA4vPRAWPP6r8KSF+4LC2lAqlhFMThlHu4PdGG+A5ue7FLTPuZAzU40aCertEOSzIW2QceMiXaOg3H2pfEtDC9IZqXFSmVP8XLkirnkcBD0BPGwTtO15klC998JX7avYxLF2+EKq+HLBPFfIEf6Aq6FY0wvudjyYfiXg6Xhv862hv/DmLL//nJP+OrSGcjhlUhauIyF7MInAO4nJpLh2wVwL8GGL11WbpiWFiKmC9sVfC+zmo+AN2alMUAKkl4XQN0EWcHV2/07tob5d8xqvT1+jmAc/+1tgnpsK/PS50cSAwD8e/42q/crNOFP6GC7jK57+XN6m69cDufOn0Fq+Aib2aVw6gKXFy7w4S6HM6fPhAtnT4bPzhwOp4/vCyePHQnH9u8P+/ZOhl27JsP4+EgYG+4Ko71NYbC9PrQ0VoXKmtLQ01oY/nymLfz3hfLw3YEt4bcTieH32zczDj2B5DKmqebARulcK13AsEqKSiseuS6kIPxv4+xaSrGqgoOzkuJW/tv3RxmpuiNy59wbxTiaviUYNq2Eob1OnN38ByIwNCPB4XoFLDeVBDpoGOiFTY4Dnn1IAl3kJHQCsDkUTmwfNWDaIobLTVtvm7CFtaAp2xiyjzH2OynsHa1cAUDip6WpoxsgLXr3nqhIaCZCDWy9ZhktkfgPnaKhh7aKZbyXw+izLpfbAFMlk/zZd8HKkU4Yl6Oksg+me5Ce9X7abZ335tJfLbkCpu7gTufHbaVopNtiG3pkZ8o7YXvBitCbvoCK8buRmd+JHDZ8jFK821uyAuCifRbA74Kt2+XWhFNhEHbSwnexFYCygGRjQlsiTIrlYz8NIC1II34PprIJroJv0zoaNehKsmNJdiwLNi9A3beez6O7wy4qNdVcpAOzKwY56Jo4IJUsjMhc/Nj14a37rw2LSPda9OjN4YNf3czB/ASgQ7cUAFzO/69HQyzluaksl7VxJZLjYIhOgb5a5IKtFKD05DqrrxbGqc7qSWNv6brIz7ocb+jqJ24C1HBKqN/ynjLxbydxgjaBywJqOYyxHBArZRlvPm0ZGn4xv7mNCLbmGrkpg1WuKKEAtgVrWA5jcFKQCFKwmskqtXhFjQ6wY9uybYXV5pUJgFqQSnjxHsCZ5fhaktHIcMgCgJN1U6CbJqKz6jrwf+fAQv091ZAdKOlzNrx4LxIJflyYuON9bOEtADTrVxKCzyifhtUWuKZTyZxAkQngKqNk0DyRodyAZU59d6tyBEW3YuSGEphxMS6GLD6LgVG589FaYboZ76j1/jokvPowGi+uhzmPM/vwEQYJ3Arw3hqWkZW9jRNPznv8FkgmNlykw7azAfM1zDFMBaj7Nr8d/Q52GfZQZO6iQFuDzGdxWV+4XYWOnHfckL9b9tsPILVRYKch6su+JWQROwD1HQaFLmbw6pPhCDbSTxno+tv+xHCaIJzPyPH+28Hy8J8nm8PfLraH33x8MFxGw/2YZomLFz/CHqZVzGnCJJIBvLYNR9m7gK6ygmAr6411X6MjIzvZP4Lkt3+ankAhaMbAKXj6uPixShDxfQKzACyT/du//WskHVhAE1y9/c9/1ekw/XwvBeyvuc/AdF8v1ngv8gFsrlCCkPGeu3CO7AaEakTrC3yAczDfz2HJp8+cpsnifHByxanTp8KJ08fCwSP7wo59O8OOHVNhfGI0DAx2h5GRntDZ0xL6BrpCfXNdaGquDL2tVeHUeE3494/awp8PbQl/2JkWvp1MDl8MLg3Ha99h4u8cppJiHYOdFcw1RJwNKaCEJbm+0zKsXOkv30q7KqN13sMHOutmqqJPktfJjDEKU/sp2FXDeGvoxmpchp0IwK5bQnsxZ2ZDNvZxdjVbYojmDpO2xgDIHoAmD8bQReuxpvQKih4GmdgN14w1yRjHVgpm5g6MoSvre1UfbuD1bZhw4kA0rHIBRTlkBuWL2uUMWqRIVv4+05LRv+zcEdCMCiyDtSqblLzDYEtYem/CC5HWdY4uHHNsHZlU5P0siUthKgKQo1xkRon4XzMosGSjA3ZSWNtRupquLiI0WYrWrn4lkiAcPKjty2aLTqQJO9gcE+T8sC40XrvB9APncTA7i6uFZWAHjMTl+o7CZbBZJQsYFkCYyYlNRit7HdoyP9KQbX5R69Xupu6r+d926TUUuxY++mOWzLcwXPQ6AMflMs4I9HBzJ+ph0Othsq/e/TOykq8Lb95/Q1g9g5xkpjssf+amUMEytAk2tY0Tah5s0O6wtRTg1r9wZ9Qg4P6QoZ2LIlL2nPuiYk47qwCZeRm/mRX+9XpzKQYteJjUMAJtbIMtAWSLuF9nwtoXbmUJTkEIm1Td+jeiyr8STR7/K4fVgv7TXFwSFssKkUwsgi2mGLji2Tsoxj0SzfDLtxMSgK5jRdJBbaEfQDH0xq637uQ3eT7twcgNOcgN1WilzRvfjaxbugiSWeILYOqrW5EudB+UwbwriUMViOPwmvWw0XV8bqUHYzML0IQrGcNTwWaso+285oN4grHAlsoJaTNsdjPAv0nLGNYxvcpFNG5sQcbIZNsC8Ofwept5D4Xv0+0461dozvczT+3+CHw3AMQbCVJf8uw94fW7fxJeQBqa+6uboqJbKkx9CyeBD7EG2g26gc+w6tk7w2q2Fo6bSk4IAvxQhg0+s2HYj0b7eN5bd3P5UJQXooshexZFXNiycZeHCmaFv+5czRDTZVHYzWGmT59kSsohJtr0ovseKFqIMyohfLk9M/zvsy3hvz/uD199soseA0b8ALqfIi9cgSA6XcLMXXN4IzkBoHWU+8WPz3ObBbfp26fZMPfRq/D/YbwxsDpXLb4eA2wMvv7tfYKvl/HjvP8vf/kLs9emc3l/AxD/5rdYyf705/D17xj98/mXgDOOBtjtlxTY4g43n/8Ft9nJZoHNTeD9GGou8F7+1DML89nQTi7zIU/Dds9dOAsQfxROnDoVTvH3yXMnwu59u8OevbvDzl1TYfvUeBgbHwwt7U2hu68zNLfUh8ammtDR2RS6mkg529Ea/hPp4S/Ht4VvdiaFL8dWhIs9H4RznYvC2bal4QCJRX2I9PasG/JdCrg5qaDgHYzrSAZqSQayGIh8nDEhE6RnOZfLTNgBwlCMV6xc9DASAx01sFfbcPeznN+HxLATDWk46XnGw5CBSqZAA5m/Q2h7u1ieO7m1BR1xX9ESWmRxLeDR1Srm0kmrVTcsuYrHqw83AbBqupUMqKyifVa5oZvWWQPJ6wDlYcDGqRaGV5tWpRa66SXG5LxyG5/jgZA76046tF5Cf32HiaprwhEY9RBstxy27jBHq9oOLTTgWhYj+CZzUMlunKTs4MEGGOJI7tLQl7GI5eNDkfzQuYnCGxpaF2Z0MwsG0OD20djQjS7dS6FS25VyRAEsyHS3OlwZygkWpnRP5HOik5XIdvMXPBKxXY3wAq/2JsFWOSGSECKmSJFpJXYq9NS1M5jm/Bxh4ejytlMvFoifuSEahGiRr5qhpG8+cluYec/PwruP3h7mPHhjWPLE7ZHPN/+DpwEFgu95bjXfVR1ArBSwlqLcMsBvE46TJnRerVxWyzN5bBneYjM3EmZYmEMbxhK1jSCYJbgmFv7q+sg2ZUhMCey2YiVZHbDLMmQlQdi2ZQtZugJsAy7lPj3d+bBri3uuBrQUznvw2jDrrn+KbIbrlb8AOEN+tBIayuO4m70FyzjZosVyey8OkFx8w5lookWENzUnvBu20YKrxCD4bkLj1ktcjISghly3liS9DXOoK7zCygZpgvdlglgy+rM2sGQsX4VIHjUruF/XAf5fpwqX8ritnDgL0XItom2GSdudlspzMwBai23rOGE4nWIz+0wWJwRPBhtg44alF7z/IsXNuxnrcxcnAvRdADgZpj2PiS2v3Pmj8DwFwbfR5JMB49zFM7jvlzRb3IHOTVMGEsiyp2/n976XYqrjt96iu432ZYqhhvWXs0KrRhKswBXTz35nDaSAfWrdr38SdUgeR0b4295N4b8OZoT/PrwNR8Ni5jAuCKeYhmI4/z5S9D5nqMJvduSHP8J2//fHXeEv2Mc++fhsFHhzhUKaWu1lGO9lsEkpQWB1c6R7dB0AvoSLwRbii1x+xKpdz+/HAHIEvN8CfH8ATB3n4+U3f56+LpAKsvF2NfB6m/ptDLoC9bcw2D9+C6P9wx8i9iuTdfrwN3/8Lvze7U9MHIbpfv2H30f6rv/PVDKBVib7qYAL+Hpb7GxwIOYnvnnouYxXQHZaxQUaLC4AxKfOALynj1NVvBB279kVdu/agdywI0xOToRdu3eE7t6uMDQyEAaG+mG8daGzqyN0d7WF3o7GcHayMfzX54TwnMsL3+7dHP6wJzV8ObE+fDHmmPSUcIoA9S7Gm7cjB1QsxGYEIKW+eDOywB1Yychq3TwTpkvOAQBqtux+5o7td6QImmk92m3R2/dF+m01DLMHZjSK42APINe99skwwejzqZQZYYyAlzbam09ULIusaJrQrfjbz68Xt0kApcCnjc1AGbXjRuQMz+JdNG6UMVFB2WGAgp3+5GhGHEW/OjrZagF/23T7ADstV0WAWCratMsuJ60OotuqTe/HEL6HRLKJDHIL0KPrbfQA3AthVtnsyHYcubzNIrbPmD+He2YBxnmAXg0sVwBRM135xPWAJica5AA/wwgAqyWsFdeGATwjmaSS0ayh/aqduEO7kwSROiSVWuSJrhQyHSiIyThzea9ZHCiNgLLywyCSRQ/NEb2AuO6OcgCqGPCSdW1FMy2ms2sb7zUZWaiawpTdXBUU7mzHXvP0dYxxupeCIZ1bMLMX7rkxzLzvxvAak0dmP3JreOn2a6MuwCLyKHLQe+2Iak2a9iwnEd5t44VFq/cfvT4sfOjHMLf7o20T7bx2c+UhIaQAaFVoqjXr3wyVHzJlYvnLVOnvC/MeJjT/qdvoQmR0DtX6TQCSVqvsqDDFd4hOmaFtjxOJmmieS3+0Z/VXgauIz5WIzWoBslfrpvlU/e9jCgUrLj67gTq1EAMloRZcH0ObSYkDhEfRMQthspvQbE0Iq1vzBpru8/xm2OVgjgLYRjrNjG5M4zfIxYJWuZLWak5K+fy/avId1lLbsL16E0UybV0FSBUlrAyUMewsE2xd5VgULEbvNXWsaf2c6OScyneRY4GO/SWZ7y0bWSMD1mwEpK3EKRTV7JpLQWLY+Ooj4T2C5je+8SvG/fC/eNyyZ+4K75F3kvQmRcgFL4SVL96HBPEYnx1Zw+B0CnZFBP8kANSrn72bk/MzoT/zfUD9KYKQbkDrfhynCd2VSBBDfBdGeXYjMVRSpymA8Y6zH+1ndt8fRtaGf6c+9D8P5PD3LCIinTxBEE45s/+Y0/gF3v/f7a0I/36+HevqaLhy7gCFfoCTupNJYzZLyF4lhXHh7IJyKPgk8EbSAtgVda59IkiTwggoy5Cv+SPa7TcAbAS4yACCsMUub/v997crDfyJ2/+R3ar7/qD90lwh4P4RtvvH7wH7G/7+7s/MXfvDt+Gr3zHw8uvfh89hur8BkJ1Kod6rtvsVzFiJQcD9FJlBEBZUBd9P+GAR+HJG+ezTTyOP3HkA2ECd02ynkB1kwGcovh08fCDs378HAEZy2D0V9h3YFwaHBwHfntDT1w3jbQid3Z1IEAOhta0h9Hc3hsmeivA/LnSG/ziVF77bn4k5Oiv86dBWPMDMautajaZqYYjpqnS9Fb19d8jjh3Nmlc0W2wlid7bXMCzRaQmTxBTuosDlCJpeAKyS5XoeS2XbcQ2lGcedsJ0sgREqphN006krbQe8+ylqbSfEZyuFsHlokC7z6pc8o1i79wAAIABJREFUHT2nASbbA+t1THcDnl+lAXMOGvh7kiSl7DfvANAMxgGskRbGkTt0TDSQCmbko51XznSTeebTCFFHAcscgl5OBHuwRe3A3naEbArboutxENTD0G1gKIXJZcLuUwg4yWSJLai4PLRYo8XJIoeztqpZSjesm40EcTegjjsAZrc9bxnSgLovei0WulaKHb7fiWwkCUDNrqKOROL7APHE526HXbLE50DpSIJ5Adqpb6Ixoj9rCyvlpNXO8wf53iw0dnNCUvtW/21NnA0APAVAwbQphFWgka945pbQsultXBaw0Bdvjfy+KTNxLzx/C1OY3whrcI7cf/2Pw8M3/gTWe2N4+b6bwotMDkmcxXgf2Fslr7vtnbuiaSBpr9+N5/WWsIaT4VZAK2fRC7T5wvhfuwtwpqgHQzZIppRCVQrLZ5sBUknomv/IT8P8h38OODBlBL30/cduC+8/fjtuCrTXV5jQIBvlOy0BONPfQpOlBmA+Qxo2QtmvE6JdPZglUsVJrmIl0ZbYvrRgLX78Jr4ztHlOLo6kUkYSeJ0kbVj5IGx3gNVT2zrm/73F0hyGWARgllMQE/Atspkh4lDJdXwWdV+n+JateBX5COcL0kwq+rla7VZOrjZ5eFJRZ85AGsikaOd0CLvRqpBDHByQQSEtg/0kDfkiDQ961BUH882hg00PrlNeEpE+NtPJVghbzgE818ByP3we5vvqo5zYfB/MWkPnXYdvdxmfbzXabdKsx0ICTHjdywTMz3worHoBKQfw3UyBMY80tBz2xYy3Ydow4Dq68ypXvAGDpsDJoFnzICqVc1gJVVJY7WbFeLKc+Efkg+00EE1CgoaSTCObRSD6XHRejtuMlzkm3wyXm94DhBeFLwczwp+ONoX/+GQo/P7CnnDq1OnIYWUnmsB7GTwSYKOC2feXEsTYxSALlvEakiPjvQRAR6N/WMVHjDcqlsE+HdPze0D2D4Cs7FZG+h3gGjPeGHjVdL0/djYIvhHYArrf0eGm1OD9vu4///VfwpXf/BaWi677B8e+/z1KMg5HV3YQdG0l1s/r7THjNbc3AmBA+Mrnn4ezOBsEYrcLH5Fmxlnn7NlT4fjxo+HYiaNIDTvD3v27wp59e8KufXvDyNhoGB0fC8OjQ2FodBAgHgiTO8dCV29zaGltCB0draG/qTZ8cagrfHu4kN7rLJwS2yi+ZYYvxzeGPcwGcwLwFKHbdcRM2ljxERaTcw2GzjAnjFbCIYIznP+ljGCi/XQ/t4Hc70btyXlzKM7NfzQa9+24mh2w44H1T4XdyBP70ZP7NlDZJyg78Zkbw6KHro1YQgpBLP2wrg500VZA1PHhZiuYRzBAUU321szOlEITwukmioONGyJZwrEmRiJWANjZAFiUh4AHWZ21H5Zri+4wJ4IJKvPdSCINOCB2MdXDrIkGwKTXCjEniRQAKgsdtZidtxR2kQ4TqYERVa1iW034TfLbMF9D3V+JUqcMZi/lAK/BfjWY+R5FMEaYUzCzmUEHg+ExtnzaDKGWa0NIAdJFAmzS5byuiAJYbgMniPUzmasFC4ycC4DTJirnhntbfOtBLlCWMIhHLVkHQTZMsRhgSkdqeIMR6HkAYk/629HyXRuTyWnZsFQHlBZSZHvi1p+FX930T+FX118T1s15Lsz99V1kKd8YqmB6BTBQwUwd3ODtBvy/AlIqAOX4JvXQTk4Q49ve5zMhSeA+KAVMEmCiKyn2rH8Z7RGwev3Oa8IMsnKzKVYlABYrCch/77GbyYkAwADeKMgekE2mg85CpU0UsuAkEsjUdc1P8LutRwbIhD3qc12E3rmapXsuLNZmlVxOjPkUO/UyD/N7DrIy6OD99mCfauZkVr742bAOmSQJ5m0QTSKz5bSRbbX4pkMC5rsZIN3I59KqlsVvWIQMksZ3ug3pQPDNQp7ItbUXQDQ/VwAuRudNh7krQ6hP6wkWeDMAxBxsaGVLCEYCXLfyPi3y5czF2gZIFi97GfmH8HLkj5Ww2uVP30mDCI/Bu7sSELa4tmomIUbPUDR7+4mwFkvZGhosinlOMow4GZdFKjKJJw0JQRZ6sYU6VyPebuPIRgqEiynMGQJUTn2imCKkZOJkxVJCb15Hv50X/kCj1EFqLacqsJNteZmW4IXIftwHCO9maOrpyvdIHVvKwNwN4a8Hi0hD7A+Xzp0K58+ejbIYIgaLjCDoCq5uslsB1xyGmPFG90eAi+TAfZcumt9ASpnAG8kHsNUf2CuAKdDGEkLMXn2czNfNAloMxvHzBNw/8TrfAbrffDOd0fuN0sN3jgZCemDcu8D7DfdbhPP19e8KskoSMt6ouYK/ZbxXrmDVAFTdIuDl0uLbx9/fpuRw4WNB+EKQAR8+fCgcPXEElrs3HDpyMBw+ejiM75iKgHdicjIC3gFAt6u7I+w/tDt09bWF7v7OMDwyyGOGwsR4Tzi9qy58dzQnfHsgI3x3MJ/GjKxweTAxHKpaQBqXYvu74Wy9yWVUsfOohOIA2McEXaMntzNhYQBZwplfkzDQ49UUquhyMvQlFeblpNj21Zx51+LtXUaR5L37wvCGZxgvwlBIWG8JKVtJeEDTqLA7Nnvd0yyZYEFTHFDmLURxlCR5mT87hHRQQ7usmQfJM25B06XLDf25HE1ZKaKH4puj4PMpnhnb6ASNBqxStWrCTL7YsW1e5APW2VD01j3Y22ZG3l7nifUAvF1rZ8Ba7iCfAYfFB5joAdNaQLcawK1ZjT85gaaNNMz3hK5sAGTqWV63pcwNHZvw/258G7BiyQooOUIpG1ZmMcxchxJAz8wJl9V6ay3KpHGwtiA7NKBrC9DKEOsAXtPXZNzzHqDAch/Gfw5Ac5QHSEbrpDBnZoRNFUUUSioAE/2ojkJ67fZrQgGFpjb81E3oz3Z46Q4wY8CGAz22S1+geHP/jeH5O64L7z55X3j/qXvD27+8gakgC2BJ6ORozUotOjBsjlj95PU0AADGaLV1BAA5c6wnGd8oANeX9m70f9fDZFeyUtnAsnzLvGdhcxTxAN9lRIMWAFTr6MxaRi6Dxb1scg3WUyTayCohEd1YmWYLzgAZqR7YROMfAby61WRFJMwNm5iv9gaTJja+xmNgnVXIFtk0Emxm//Dz2+DRTpGthd/aRo8+LH6tnJQMEbfN3MkVFtUK0UnLaSm2Xdg5aDJQ23dtqMjg/2/hdgE4D8DOhVEWcdIt5rvNw4GwDodDAoDnAMsywn4c8rqJk00xEkMhj80DqHNYwWTBsg2dEexrPpzFyRubG5JDOhLD5jm6EWCh697EbvarsAqwTYTxrnjmHuQYW+XJrkDzXfb83fh574PpUqxDp9YWVwlo56BHZ8L6U7G6ufLI4r3qxtC65v8rZkVmg0YhDpAKfqsi9jGHgE4xU83ZeAMcPwexNf62KyXsx4G0j1l/Bzj+zqL3nkXXPZiDVs54+zGkvU/x7n7e/WH49yNbwjenu8Mn1pTOnp6WD9RuLxFwLph+D8AC7hdfTEfcerugG3WwfQTLhfHKfD/FYnYZwijr/SEkx2W/4Cqgfgu4/gC8AGR0G/fF93ufYKljwef5t5cxYEcMmNfxtnj77TeAK6AqCxZ4faygGwOvToYoPAcwdjKF+bwGpFtwE2TdvD3e/j7BQiZ8BdZ7Lhw9fiQcQm5Qcjh24liYAHgnJreHHWi+A4P9FNtG0Xv7I8bb2d8RenA+9I11h+7BrjAw3Bf6+lvC4YkaPL81sN8S9J0swHdL+GyUwPXSV8L5lnmMmF8MyDLtIIXMVgYx9tLp1raalCzaim0jHsalYF7CTjRgQ2qcoGA+bPG8B8Om568LiU9cGzY8dg0FLeZ1MbZmMMlAdcJVFtJCCjMz1d8GBAcurqYQ0EZhbIK8BTvlKhc9xHKSVlIYcD1dZE4DMB2sHR9pDSC6bQ4z0ShM1XI9a/Y9UVHN/FqzEGygGIAt9iIpdLEDKkvUYD+zXbLVIh5a6nAynkg02XLei+E0LYBOJ8t2e/ZrVtBJBgOrgeXWohmWUwU3ZGUlQSM1yA11tJUWc8DKYl1+GuSSBRsrAOy0oG2lWcI8BLekV++MtE3BtwAduWEd7x+gaE3CvYE9KnU2S08+fzVG97qEOdF47/eJ2fS1DCRv4USjxUwng3qvr7MVp0URjpAlT1JYA+gMl7f7qwQt1JlgMnDfWyVyRBaPT57zRJgH4C549oGw9EUylJ9Gy7VQQ8FpGOZYyySQOr7nXvRAA34MA6pn2d+xgam7/N2w+hUGoMLEV7wYeWwTWGKvo1NMbTLhDSxVsK9MmN5rMPA0QDuLopQtyh88fsO0BsxJS93V1DC1z0L+bz7NBWqg+din8gCPkmWvADw0OCzGjfHar8MKwDwJ5unJMAV3hZX8HIDQWXvpNi+gZ9fCwCvR3mV61Wjc+p5bE4n3RGKwjbjGFQsn0q105+k+sPFBD6+yQj5arR7gHJp5yigECsLZANsWJINElu6yZJsYLBa6ArD9N0oUw/usW8EaQDpgXoOWbUDOZgA9iUu1ZEH7Q2bFfQgDLlzyYqQtb0BOWPbEXWEhMw9dKSyH6S55+o6whuubkCh8zyUEC22ccQckgmYafr9CJJ9M9N5EdN/0WVgHWdGk4wgqs3hJU4ze60pOTM5e69mE9EaBeS8uhYvN62CyS8MZZjMeJ2HsJGN9ThANYNTjaSaWXIThHseZNIlM18vxciB/QfhukuLb6dTwJ6TIS6yuz5z7BEcV2QyXY7+uRf/polqs8fq3IOzfXlpok0RGY84A3sjlIOMVCK8GVkHzH0HXv2PGqxNh2m42nc0rA7ahwtfxupeCslv8HF8zAu0Y2Ln0NQVdJQaB2Ev/9vnqvLoXBF0B9iIfQuYbSwyC8A/3SfdxPZxH9D6D7/f4yWMRACs7TO2cQnLYBcPdF8Ym8PayTe2cCMNjg2FgtD/0DvWE3v5upIhhgHcwDI33h+GJsTA41BGO7+gI3xyppDe7OFwZSQh7SomBK2KSQuqTdLvQ1bL1JYpSBHKj147DcvtgmWY49OM6cNZbNxatQSSBNhwRA3hwx5ijZT5u6os3ovveTnFudgS8vQkEO/NYjfMG0tg84RLd9KvsNykqPH1DFGRTtwTjOgW7+mVMSMBi1g672fzSbVEubk/yLBjPK5zhsb2hK7fgCzYFzMxXNVUzEPppFe5BuojGGKER2/5sALSddNMsl7ZimHHTUixY+JS3vHpbZFMa24orApCppoPJEdzay2S+K56+NdI0ZUAmqZmmZbGtCk3NNtm8CGTJZMXzuhkg9UDPg3VmY5laB0s37D2N25NevoMiGCcTwFd/bi0a64dYuxJfopuL6n4JwDbvYRwIDBOtwD41QfBQMyehyFrG33Zv2UVnnoVB28V4ZJ2j9/5j1+IkoMkCWWMr9izDaww+3wJA6zBYga449/E7w3wO/DkP/YLJ0DeFJQwq7dsEk4XVbuHk0MTr+5sNMY9uAEufY5SGbXfGrbHmuVvC4oevxX1AMw1L940wSgF3MWlXi568I6wFPHLRfo1hzOCz6+U1F9fHOn23KWkurcsOPKWNlr9T0CkzAC5PZjlYsBIB2HSKS7bT5i9/lde9lyU4PmIsaukwvBRYcS4ShFsT8oLat3MBewGbblYDdiY6usoVRBsnLzvRKpYSyJ62kKYDbIaAdT6/kS24Bejk/n62Jhdgdcvjfcu4bYTI5e/Mdyio8X8T+Czqw0olZoqk4VbIgemWwUYLOImkIj9sZGWipUwQ3goYbwHsE3AbpPBaidyfwOdRT65ePzv6zhbhpV7DCUX2rTa89jmmPL9J9yirpmqAtGMDTUOcBOqRTkzAKyOzuBxNuhh2Xs3qqRq/rjKWubytMP86JJgq9iMzGZRg+nF9HMxbEI5RzzjPGJ+PalbCbkkbQxI8w+XRQuapMcfvbDkDc5nXdwINeIwYyD0w4a8m88MXp3rC5QvHSBZj5Q2Ttf03di1Mg+vfQThmv3EaWaz1fgTr9frHrM4FXrdrYqkgZqkxyMbsNb70fjXdaVBW053evkE+8HoMsoKv12MGHDNaAdXrbt4nWxacY0Yc3yYIC6oy4PjyE8DXopwFNxmvwKv84N9nzp0NZ8+fi4ptp86ciHTeI8cOR3azA4f2A7y70Xz3hMkd29kmws7dk1jNRsP49mH8vsORx3fXninYbm8YGR8J23dOhp6BHm7vDUMD7eHAaHu4vKchfDaRFo7T4da+/qEwtJEJpEzM1dkwhqa6h7NjNw0Cjprp2uDoFw5WXAYTFK5s491JI4PJZk6ebWC537iCllYyInrQeYcZVdTKgMcimG4bBZM+DnAnQRQjGxgmk/7qLyJbTD0FvWZYru3L9WQTGCSz6vGfUDh7F2b7IoUWzfN343iA4QLKFtXMSTAIuobnDVF8c6RNPRabFuSIfnRfk9X60Hk7eWwPz3HSbA+FtSiMnDza7kSaP2hQ0B/qUt4owiasOmamvo9VajUMxuq4XVVbqOxXYGUyK3gjzD19zv2wMwpu2OMi7y8HnR1OmRzo61/+BddxM5gDgWWrAFZaR/aCnWcG8KziZLOajFYjE1fi2Vz0+C3hXVhROQfXAKNamtG7a9G+K2GlDSwlbUnNhTmvB6x7sxZTvKJS/qufUwACTPDCbkY20X5mES8PC1sSIPnOg9cBuDeEt2ikePfxe8OK154B3K+nQEjDDAd+wlM30HGHLQ6nyCBLT4eB2gY+CAM2H6GY71XLlfLBWkBoA4C0DAB5FyBZ8NQ9YQX+4AxA1mGk+TBUNetMtNOGBLquYLObYYF16+fC5n8ZlmJnm/vgzyNZIglgku1tQPfUyeDyPBONdd5jt2Otui1sAuzS8NtuAswE08oldPYRpmPTxRC69hD7mPMAHQ7pqJsu9OjWdeQ+0BVWidSwPfv96LZm9jXzkdWzbW22qy6D783QHk+mNpbEkkMFJ9o8GLkRjmspINpBt/RJ8qbRU9WLDVev+XA2QE0k5fO3R5cWAgXdJKSRRE4qG5CU0gFvW4GTAdlCvM0GF6Ugr6Sgc2cgOxlr6YDORiSSBlwpHg9DKW9zwgNoAdzJHCyeWMMGOKl0QSx6qQe0sGJrQnZrheAosw0gy41y3Dlyqp7bd1KU3YeT6ACbgeaHmUR9tJBBlkUMwSVp7DBh5odpmNjLgNS9WQwRQDo8VvIO1tJN4csTe2jgOktR7eS0DQzHgvpurPFOAy1FfzBJdhsz3EhmQFKIdV8lB5nwRRjvJWQGtyirQaAUUONNsL0aaOP740szer9Du/32j8ZF4oqgcGZspPfHwKtm6+vE4BoDrQAsyF6t73pdmcFN4BV0tZjFwKvkcJm/ZbzeJvDGDNhLgVed9+TpE7gcTkaMN5IdjhwMu3A4qPtOAaijAOu+A7vDbgpwO3YAwBPjYQKGuwcb2gha7/DocNg+OYUsMRD6hmDFIyOhp7cz9GE9295VFb452hjO9a4kLPwdPK+cKZmWu58z42ni49qxezWtZCYUrHd/EaNB+PEnYJUHaKgYRZPdYeQiem8vDNODWFfEcAoFMySKwrn3s7SluYCDZZTQG4dDZrx+Z8RereqXcXCYzeCOVQeIeia3wSKdx1jpT37xFgzq90SxhTXssOVUcR3MqcezDmAazGTqAUlm5gAPoPEamL4zi0m/ZDy00j5cDMP1fakdb8fyNYkLogt3QRWgVTKPbitYawGXjnkxns8e/USWjGvR/ZwgkA3ry8cClQXobp6DZkmXXMR037ifQgigNJMJAhRDMmF+arcZb93PdA1S3pBUcmDjZTCUblikwdfNVOY3wTaXA2iLfn1jWEBB6oOn7wqLACcr7h1ot40weoPZq7HMFdLyvAK72BZee/Xzt9F1hqxCtX0NdqiEl+7Aw/pqFCCTxlI8G+DLhxXPA3Rfvf3H4Z1fXhcKYPIv426Ycf8tfBYKf7DhBMa4r0YSqCbTYgeTmLtYkTTjarFwmfkqbayc/MyKsGtLzXa5Qd6w0JWA0twnbgvv0QCwFP0yBduVBStzdj3hbMbSthXNtWrVGxFo5S2YQSrYXWicd2LzeoyT2ENRlu7G1ygY4qBIo8CkdpwOwK56+dHwOMXA99GMk1nuG6uYjb/Vzq0qpBWbOEzlcqSQcacmw9ml6GUtmmw5nlktaN0AcSMnyAGse4bJDCA9OUnbDkBXBjJfi3yy1UxAVf+vDDgTCcJx7TZeKC8t0teM3LBJQKVgWEpBLR+2/va96PEzkT3oLrPNV89wGiCewsk5nf0kg9CeVEGW38HBnRYQdR/IWCt4D5XsD/WcJAXXKbzvg3jC+2kKyWOlVMBv3I1baDgJSY/LQYKUJgnB6cCp08GxMcV+vT9vIfkMuFpwADWyfxxgPJdDLPczT1GGuw8X0pH8uZHM4FSJc9y2k67NnvWPhdMN74UrAxvD5ZGU8PnhdsK5jrOCxjV1hk5ZQPcTVtUR8F62cQL31edEQQKiMmBBNy62XWaFbvB5ZCfzuit2Gi7i+wXhHxoorgbd+LogGjNhQdRWYDeZ75/++e/btxHo/t3vGwO3ryPQCrpeugnE3h+DrLcJtt7upYDtfQKsMoOXl9nMdZDlynjjBosYgE+fPRPdd/L0qUjbtbliusB2iCLbIYBWl8Nu9F5AlsvJyfGwY+f2MLVjPGzfPg7wTgPx1M4dAPSOMDgCEx7uDwPjo7gg+rCgtYfOTgpxzaXhEvGSfzxZgt0siZHQuBKyX6DI9k7IfvUm7GC3RV7bvfhiO/D+jsCW9uJ0MJy8Ca/uCBaWMUR+dVrniQ0xoLFuCdVY2F8zS/RWWN92QHJ37kJYiwcMbgd0OrNmDVNvIiCnBsBRTrCIYh6pWm7RfJZv3O7YlumJsE6DfRSfp+ALuHMgGp/oIMwJ2PcYJwQHeToh1yGYHXTkDSNFNLHzOpetH220HvBuAuDr0VBreN0SwDcNd8HGGbfBCskesMCCxqdVqJ7Cm0HddlTZgOC0B72paqkbX0VOgBk6bdkCko0DVdjJDMipAHwrATBbfs3/tcGjEPDehhyw/KlbafE1vvG2sJTl+/tP3o4z4FaM/iw7YeMa5J2R5mde/eyNTPy4KbKSbUS3LFXDRKZQ++3fMo//R4sxti1HxBiys/Txm9GCr8eUj07Oe3n65h+F+352DSObbuaz0DEGS01/nbZSlu46P+rIwjD0vpZlbS3t2A4ILcBylY5nOI9UNvXbNP6XXVUbMPavJ2tgOcCr5zYXgMmFZefillC7dlBlNt9ZC4XIfCSFpNemw2LyvA5rToXhRk0ORCVu5L4NsMokikmrZj4aXsRvPPu+n4ZVnPDy7X6DaRbiHsjEnZCDo6MCvV+wdaXSxOfs5FIZyljLYj5TK5JEH0AmkzRkfg8hMWPITYOAV5s6Ow0YShB27aXDWKONll7lD7XnYnRprVxLyFBYTVebXWfJvEfBOQuQ1iqW9DJtxnz3+qozBHKuGwikD9yuOBPNktl/zPC1WKmLI5v7Zd+tvOc6bIwd7HdtEIJe/N9d7L8DfAZzdrPYt0pYxXSy2hll9TFFzWKSFYi50u7LWiJ3E5AzmsaqBPePDUY2NOmtHyHw5lL96nAI5rufQQYnGF65d+vsiDwdZl7jlf7E8Ndjpaxst3GMd4Tzxw+EM/QIGFnw0UfT7b4mJV60UAaQCqJeforMeTXb9Xp8f8RyAdmY8f799u+zGq4GV0FRwPXy6i0G4fi+afD9c9REYSOF2m+8xcAdA+/VoCvb9XUFWWUHQTkGYW8TaNV73QTYGIS9HhfUfIwMV7Yr+Co3KDu46eu9QGeIgCvrVevdQSeb4Cv73cXl7t07I9DdvXcqYr5jMNsdUzvCjt27wvA4HW+Tk+i9Q2EQLVjpoQ8duK+vO9TVVWJBqw29bdVhtGZb+HpvXbjUs4GuNOZTAawFuAhc8nTR3tuONFA//5eheuF9sF2cBFtn4U4gPwHQaycox1bfSSqrleQ/NFIIGEU7bGPHc6TQBEtck9EEXyfVynp1MbTydymezwp2TgE547U78Go+yAHG/8cR4HSELoCpk2Wnel8trbICbh2XtTBldUoTwgwTcdBkA0DSDDhrUTPXtx/G285B2cJJwFHjI5tmU2jgYEU7q2ApWsxmBGEN0oY+0q2vWMzD48vBapJYAmEy6rlp+n/ReTfiS07AwiQbFXidQGv3m5atHIKHbOgooBhYQ5ZEFfKJAxeL+XxZb1qIuYsOtNtZ3qIb2sDBATvj1msw2/88cjOo4Tn8sBrwToWJG6+4BjBYQwdZFlpyLiBkilo9B65Jb+V8ByWsAmoA2g0sh4thV1WwLNPD3njgVny919It9bNQwsmtZKE5CeT5Aqy2mTpyvXLBg5Glz6m06vlmWeTii9apUQegLaaol4Aum0y1PoXK/hp8q+vQO006c9CjKwCzKcym1S5WTNNJd/r7eGTxIFMM0oeaxlI+FSnBcPQkrFPRigLgXcM2/7FfhJfvuDa8/dBNkY5cxNK/EFAvgjVazCwhQU3GaHqeM+PK6TzsB7CUpYyyNEymP+lN5JK3OMEbI/oGNQb2BVrjjTU1R6QHoHYclZ146shqs4mcSNJh3oUwcOMcDehRXlqHmyUBi5ttvqlkNGzjd/WkUsDqLPWVX9Aqrsb8HEVafMkUSjORnhLxUzsxo5LfxuGj7Xi5NyEzpCERVZED0skJtV05jGNi0JUhNZIRVmjt/H4NyA8GTelv9xgZgTAMUdfooRg8CrEYhVSYL21wVDckJfeN2ylyk2XCb7eXBqMJoh4nsW+eL1sa9vN5zxR9wFw1gqW4/eO2NeGvjBG7PLklHN3dFc6fOUZT1mmAl0hagPfcOcAXbHFl7VQJAVXGO810bRlmhc4Wg64Aq6brJuhG+u7HuBkAazMdTCyLpIYYKGN5QWD0thh4lRDc/hGgBVFv91JwjZ8nmMbMOH4NX092KeGIAAAgAElEQVTQjkFYQJXdxizXS58n4Mp+BeUYgGW5gq0SRAy+UdGND+B9kaeXLyZqqsDyEWu9uhsEXzVema6SQwS+aLp7AeAd6L7KDGNjFN0mJ2i82B3GcUFM7toJ+I6H0anprUe9d6QvtHY0h6bWptDe1hiqSgtCVeG20FNdGi5ONYTLo5lhF7rRcPprofCtmwGln4ZmljsDjJw/gK50pHQ+oDcbpvFUpAc7XLIJwNF14Kjw3dsWcyZ/icvpcPVmnAb9HBTtNCCMbJnLEpylP0vC9x5kwi3gKpNtAWy9VHqop4Npb/HyyALlwSbzkdU0o4PZMtzCwVSL5mtrsXpx+aJf0hVHlxnLMQG+O5k2ZsDfwOsK2OziB35EiM79LOs4KPk/HWuQQmhdruO1nUHWxHI1D9CyicDx34a2bOHgSuM5a+noWjvjF5FvVO/oOjTQZA7OXIo4WSwZndJRjkZt0a94AU0CvK9iQNhGgBpZPp/HaQT6S2vXzwGM0BYJEV8CEC949Oe08P4C4KTibfMCr2WLbwqsr4RquWN+NnBCWDfjjrCcTrpk9V1OVLm4Ssz2FVQMHHdi7pY3CbgBcJY+cWd46tafhzeQIJJevxf/MOCDZDFIl107aXOl87HlUdAcMnKT787Bp00sb82AdXjp2uduxq9rYe+lkAJw5mJrKnif8UKwwE2zYcYArVJDNmzNZXzaLBoSAORSwmtsStmE5qz2bGOK+qqfYTnB5GsAt5XP3xF1bi1BP34R4J3z4A3h3Ydvigp1OcgNhcgY5ntUIzE5vqaBk3gLToYO2GI/skw/v6sTnI2z7EA+ml6607XI7+okkgEA0rClPtii2c5KUe4LZTDWrfxmORb8ZLPo6Ftp6JDZZhpko/uARockpA7DcWz/zuGEWwdrLmO1Zbt630aaa/iezM3Vd5wd7S+QEk7a9bxP34th5WWclFpguH2c/Mf4/5O8j4i58r6U6fohEQ4SaORkmzfrntDOvt6JhNbFZRcn3lKK0H2smIZwEPn7OFWln5XKORiuw2n7E18EkGcjRzwGS2ZYLSeEunn3crw9wlzF14iLLaY1uCicGS8J584cDWcjpkuDFivokydJIaNZwo61T5A6r1z5PALczz6blho+/5yVOQQwlhpiJjwNstMtxAK1YOzl9EZxTUAUUGPwjQto3nY10AqwVz9WEI0BWXCNAdhLQVMWLCCr3wq2Xv/H5/u8mEF7KfD63MjPy/ME3higBV5Zr7fFQByDsMAba76Crwz42Inj2MoORpKDYCv46u3dsWsyHDt5NFh42wmb3bdvTyQ32Ga894Duh7HIfmbL8eTURJiCLQ+OIT0M9Yf+gT464HpCW0dbqKgoCWVlJaG0uDBkZ2wKLZVp4crusvDHfTlk/C5Fa4Px6kIg+Wtgoz5fmiEI3rBYY2h5BzrlNmSCDs78+/IX0yhBBgMNC33sNKPs+CMsozo5eBzut/lVEvNZ2qbOovDDzu2BYRatqVSVHzweFeFkt4Y7N1D4aQDQBV7BVs3PQZON6LsG/JiyVkX/evG76MpkPCh5VBCGozVrG6z0rft/SkDJj8L6Z36BrIEmjPbqErCTndWOtnZ28AEYg+4Kx2P3sUy1g8o4y1wKfOmzpoNSIm8q/lSr38vRBNegCW9kWSnr0QJXArMtQtsufIvlI6zXvvqiBQ9F4FvNZ3DJaqC2WmA60kMqgJ2OXrqKgl4ijgGXrYaw53FbFozaKQ1162dRoLoZ4GecD3rv9NKeoh9M2uCdCOxJlzPD1ZEwDhqtpxi5jsaHmXf9PLxEB9sqAEWLlYlhsvjdaPTlCx8iKH4RYEBLLmy3Hpmjiu9/G7+JI33M3i1BZy3AoaB8UI1/tRodt2rla6RqTc/TU2pQ37YVOOGlO2lK8fHPwvxpe17gdN0XAWKmAcPsdQckINGksKxPhBF/+CJj0N98Eu/x9eHlu9Gn0aRtatmGdJNNu3Q0WRdga+FkaPJcO/uU+9hYOtMT2I8GYbvd2OkE2wE8yuYwd8JsW2CS3ewzwyzNLRzKLifSKU6xPDdbuo/HlbIyqefEWImvuYoVhvP46jnBOFk4md8iDT9tHvuNUx7K+b7q8ZZ34q+u5fsR6JtYYTSbecE+5smhiN+qkZN3tys09Pft7EvjvkdA05mGMla7NNs5uanhCsadEIM2ALyJ/z2EDNbAcdW6nIGpFth47UZOrH18np3UJ5yc7YlkN0WzY2WE3+S/jzd3HrWWRXh2mf6Sz7DKTQw4wMJ5oGB2+M1YQvgteu65ff3hwtGd4cxJcl+OH8OeyioaLIkdCRFgYgP73PoT7NZLwdTCWlxc8/YYeGNZwb9jwI3B9wfGK1jG4BmDowAcg/DVAOljY0D2fgE1Bm7vc4vBVCCN//a6AOxjZbT+HQNtfJ+vJfP1cfF9sQwhsAq6gnIMwl4qNbip/7oJwi4JTlCJPEo3m+3E+w7uiwBY9rsLhrsHEFYD3g2zlfHKfnft2RH5f71UlrAYt/0H4B0KnUO9oQvJobe/K7S2NoaGpppQUVMUSityQ1FpbsjOzQqF2Qmho2xt+GQiP/xhb0E407SanZydcMlDSAC4CxY/yDLPBgcm6aJ/bYaVVXFgjmABasH6VAvrG8dZMMDBUPgWkwJeuS2qytcgX6Tzd8KLVPZdjgN45uSq39mG24XUYEtwGcyvkaWXVrN2WI7+3RFcD5XIA8ULH4403h4YTiMg6Vj0FlLVHAlfzkFhwaUu8a3w2n0kdz14Pf/neQ4UloqwkXqaM7rROPvolnNqseHv0dgiik+Gdjtosor3L8BlUqnO+T44xekGOTIhwHMlLHUDUoSz4yz8KW20c4AZJlSF5NHGklAbnEvdegBh9VPXwQTJp4UFJiE1pOMzzWV5ncCye8HD10XV9SRAPQmQNdPAGMisubSdqjtTDLKNuRobnMHsstxKDvbOpFeRZF6AGcKKWKa64ugBXApgonPpdpp5+0/DW/fy+e/9p7Dk0evC8l//jJE+d1FcfBgweh0wwheKJtrOAZ8P6Gr5cwRRF8zNETmmmVWveoWTxgOhYzO2t4S3oyGTaXTv6RrI5vHGMHqSKOGzVHyA7/Q9vo+V/AYAbyG6rR7UbRSmBF8nVaShraZQRNs87/kw64EbsZQ9GF696yY64KajIXN43TqdLACZboZOi08A6RjAaTDMLvaPVlYQrbDOblqtu9lPBNguTqBtAGQrn8WWdgeltn34DMDLc7LQPvG0uo2QKTJGil4Py/La9x/m8zO5Gq+6HvU6Q+o5ORbD+pvQ+Ms5CdWxCqmlKNvMya2Nk0EnUlUbAGxIk/thHtp/ExbHborRo9YY1pIbwu8+yn7Yhc3RfWyI/auGOobg2uc+gXOhnd+qif/XxG+nxtvL+29hf/MzOUFllM/aiUwxhYxWzipqOwHnuyiMHsRGdrx0WTjCWKs9APA4DpVx7J3HmaP2+7EtBOBUhjP7hsLRo/tokDgZzp4+GS6cP0ugzQVAl+as814iY547T+cZwyovfhw+uyzDJXcBtvvFF1fCl19+yXXMAOi7yg9KC4KtoOt1Adft79e/13hjsI0BNQZab49B9OrHeD3eYrCNgTtmtj7Pzfu9zU3Q9HkCqzKD4BrLDQKum4w3lhkEXcHW2+Oimo9XcvB2N4HW+wRmi2ummU27GwjPYcmgxnv02JGgxUyWK6juPrAnAllBd9/e3eHgwf3RfUoRMmM14f2A9c7dO7CdjdFwMYn2OxL6Yb29/TLe5tBM1kNxRWEoryoJxWUFYVt+VqguywqZqR+GTRuXh9r8pHC4Myf8fndBuNS3PBypZGIEhbjeZNjW3LtD1us3sfR3eCKG9dl0rL0M2C2hTXQJS/J3YRKvMX32ldsjK1c7jNUx16WwtVqWWE4mroGFmBncD+OM9GEOqEp27mpAzbFAu/MXA4r6IAmM4XnVgOeu3EUU7wBiNLTKxTRqsLxsQkIQME29euOefwrLXkCbRWvsTHqLwh05ta/eib72FAcqIT3m/GLl6uLgqOPgkT23USjURZGNzFAACOQD1OrAdoAZcG5LrYHdDYCCUZPNAIRssSuBAw0mU6/uCttth03b1ixzd17buudupBDGCQow0jWRCbO1EcFIwJW0zaodpyBrbAbo07GpZQCETkNQTy4yrYr3XxkVi7DDAe6VSCqdpLY1IPUMoP3J8LppJOkDjJVXVr7+67Do6QfpoLobyxbeVk4aiS8haSAnOBBRXXcCQHO69AQA7DJeS5af1UkbbQkyVjqp5tEMQfOEoD+4dTEnGgPQad8GlMtgfJXIRU7VKFvyNL83sgrvUd+pjR6Z/N9qALwOySlauqOb6l7Iwoa1ZeELYQ6M970n7gtz7sXChvPCGXh+v+2w2R68uR3IJtEqafNslvqz6Uh8eZrxooEKWq3o/d185zuzyJ7G1aKuO7yZjA8evztnARu3U3jaQ3PPLvKl9ZofwDa5F/Y4RaC/gG3rut7vARjqAN9dHZJEAW6NdhwVdbJc2S7gW4EzoRkHTBufpYPfvJ7PXsKJZ9vsu0Mz+46sdpjvrJ/9akhfNrptyzL2Xdhs7htowYDuEK8/wH4ywMnEyS6NPM+Wdu9rZT/Zns7oegC4jv1qO5JEB3JQN/uzq7NhZKF9+W/DpF/kRPl4NC14F59tlIL2ABkNH7Wj655qDpf2D4RjB3eCDwfCx4DtuTNnwukTtgefi1wJFy5Me3Aj0AR4PwNwvwBwP/vM4pqOhr/LCTHYCrKx0+Fq3df7fR0nVERSQwyiMeB66W0CcbzJbs1yEEijJDIuve8fH+ffPj9+LcE1Bt74db3N6wJxLC0IroJqLDN4Gf8dA7AM1+uCreDrqCALaoKum4z3E76M2Famu8E24hMsHcxyOHLkULSp/R46QofboQOR1HAY9hu7HwTfPejBArTAO4HWu2OnGb82VvRzfSLUNVbRetweymsqQ21TbSirKg0FJfmhsCgr5Oenhcy09QBwYkhP+jBUbEkIRwbywp9P14Zv92WGT3pWEtU4M+zNZ6fOnR2K37o1ZLxyHVYndOG5t9CUAMua8wsOVApUs+6IDk6tU1teZ3oFbHXEMzoFi0ryRm0TtplC9jZEt1U3uaRqeduzCALJYuIwGqUB5FNUdcfY6RxJ5DDLZjyO/fiMO2AWOYDwiqdvDs/9nAi+e3+MtngzTMtIyMdhg2jSHFBOKTbgvYX/1YuVx6pxP6Bt4cn7yllGl8DklD5aAKMOinHa2tT7HP5pOloHOlsfmuKObQuRNhhMCBjYzum0ZbXdPgp5TYBCjZog/3PhA9egHeN+YBlre2ry7AcBXrqmKEolzqTHH9DNYBm8meJiGvppCgU5W4YzYF3FAKnj2uvRz+tgQWXIDIWcJNph2c1Y9RyN1MnKoBc2JeDYWv3gT69h6oGVe+an0Ua7TR8rK5BGVij78heFPfhfLTZa2JkEiIYIRNKT3cCMuiFYYA+aYiPukCJWI04MbkKTb2GJ38rSvg7vs1Ok7TgrB3CdZdcQ6e90QNJeXs77mx5lZBGLJT3fXS0AVgKoy451RSTC9Bc+eivFxTvC3F/eRDg7J0SYXzXL72aYZTMrlnq+6yaAvZeOQ33aQ4DVMKspty5Oau18zzLRLk6CrYCTqXklfC/bcbpsx+6oz9zW9DF00H4sdPvI8DBEyeD+HQQ/7cCmtS9/QQTC/exzA/yPflZvZThU6tDaa5AaGjmZ9NG0UQMI64ipYyXUwomljttzWbWZ7KeM0I6m28377+Z6H6udDthuHd9DFftjHbUHVyNDSGq2sbfxmG5+Kx0Pzi3sQkYTeNvZ31opGh/JZyYagVH97N/bOamOsm/up1vtCC3+kxk0Nq39dThSQKcozH07gw4uDSSE3x2rDxcA3dOHdjFIgUI85OzMOWypMNtzXGoFM+/7IxonLuLdVce9dAk72WU6Za8Y/YjjChD2UpB1k+EKtG4C7NUyg/qwm69zGcb8A/DGoOils9UEV6+7xeAbA/TVgOv9MbON2a/3x8/zMr7d64KwUkNsH4tlBS8F399zGRfXYuCV2Qq4gq2XsdTg37Ld2FYmILvFaWXnL5wLJ08dxwB9AqH8JHkOBwHeaZBV9z1weH/EfAVi/b8CrtdluxH7hRmb7Ts1tT3SgcfHR3FDjIWOrpYIeBvbmkJlXVWoqBZ480IBBbfsbakhd1tyyMtOC4W5W0LqprUhOWFJyNj4QWgqYJLp2FYmHm8JX09uCh+3MmCyEO9s3uvEIlK9f9Xizq3omNdRULKHX7sWPfYwyVKKV46J79Zi45KfJZMh6Y3soI44j8ackGPgweeys48d1oPLLGHTzEoXqOnig+S5nYCPY3YqOWDnY9J/8ifXhHfRdlc8STzfi3fiMCAnFjCzeDdGwa2fA9fX6IHp2I2n1CDztfutA+CsQfOsQOMzBaoGIDCisJ3ntn3I2G3ZGAeCQz71xDqCXleH1rhamIu+5HZASutTF0BRwbKyAWBKpZhWikzQso72ZDrbHCmTTmJXLj5YRw6l4jjIpkCWxtJ1M0WbZIA4m6JZDrfJLA0Rr+YzVi9/Ioqm9OTVyHfRjNbtGPkOQNmOvVG+xwpOZI/edG14/JafhtfuNFmMzjk8ucoIHTTE7EMfHADM9JZ2A0xTHNTbSaGbwhu6C7ug3u1ovBOMrA0gKkejLgNwejT/A7TlvF+7w7bAaEsBYCdWuBrpIQt5O7qxM+bKAC4D3x0S6tQPE9gMi5cRZyM95JOHsI5uu3fvu4EW21tCEsXLOhhiA/fXkh1RhLyj37oeVmuTzRAntn7er9OkB7ku2Faj8atPN/KdjOPV9qRZrFtjI/dzUpqgqGVRatDN7Gfa4ft4n41LfwVLFoQtEn8AE34X3ZTxUEhdk1vewXqIBADIVsNyGz6gYMx+5VzCMouYSGqNgGQPYFxOgbOUDJFB9p1BVhB6b3tgvF2w1EH2kUb2Bdm32nTJuw8AtjMBWvYf5CyLhN0w+CZksnZO2J2cuIbYZ9r4e4D9aUJXA2Ox+qmj7MiYQ2DVWzD1WeFc7VzGtS8PR0vmcLwtC1/vLgmfHukMpw+MhmP79ofjELAT1H5OszrWlnruvE6GaW33Y4D3Y+xjarLTLNYAHMFXC9k0+H7++f+7ceIfAfhTwPjyJZwMgLcRkkoVn9DB9gPwCqpGQhoTGTFbQNKkMkE01npjdhtfCqgxCMegHF8KxrLZGERlsL7O1UAtCAu4ERhz6eN/9/U0+MqKfa6v43MFZUE3Bl7B1/zeWOe10GZw+kU+3NkLZ9B5z4QzOhwwQQu6evIOUDw7ypes7BB3twmysl1bjQVb5YjoNtiwQG3RzQKc4Du9TYSunk7khtbQ2t4SauqqQ2NzfagFgIvLCkNFZXHIy90aCvKyQ1b2lrA5dUPISEsIKYlrw8aNK0Nh6sowUk6a2Mjm8OdTSBEHt4QjzYtJ+3J5OoMlM/GEAIlNBmufv4kKPJYvNNsGDrLRdJaPMNgOgKONzfwGr5v128/B5ZJuJM3UMVqDWYIV00IsIy6keFVBslqkzcqSqShXAAZLZzwYHv7ZNeGlu/CGPn8XToS78QTDNmCDkQ8S4Lb7zmkcVskt0DmW3ukXpeRGuFRt47H+/07BE9AohyU2AQZ2v1ld1g1hQWoQpjxIwM8AhY02OvUqsDuVAAQ6DRzGKesz2NtxPnptlz/+U6SUh+jAeoP7HYjJawEQPqaAIqQVdNPBLDZuRWbIQGfehvSi00AmqE2tAG027937AG+YLzpnI1XwOmx5apkGCdUCuGqKuXPvDzPuvj48edu14QWA961HfoGV7Q6AHxmBVYY+1wgA+IytgPkOQGg8AyZJE4zt4L2AlIDeDQOswMnSSWHLFuXEGbdETFaHQCFWumoKTWrpdr55wuyleWYKxrsdNtnBb9bEyUB3h1KEklGDNireczEnm4mchZHUtI5s32WPMVYeGaQNAPJ3iU7IfPcNfE+C4QS+1hYAuFE9lN9wmJPw9gykAuyEo5w4Ddc3gc5BkAP4uRs5CdbzuZpZ/st4O7l0mkpkm0N/N7lOiWW3Gina7gDf3QhSzQ4Acoz/18NnlQF3k5/RoeYK4Oozny60yU4phPH9+Lrt/B/9tsoHXbyHAUDYuNMmNPgs4jaLsOhpm6zj87fxW7cBsGVINVlY0jrwGnehGVfgmnDFZSGwhdVb1Xz82e+xH81/gNXcoxTXXoWdc0IkkOpYw1xITlK4OLg+XNlZEk7uHgwH9u8m0+VgOHYUGRI8OHyITldYrsCrtnsR3+5HaLvKDcoDNkNoA1PHjd0M0yx3evrEdLHt84jlxjJDxH5hwRHwshIXcC9fmg7I+Zjch2vMWYg3IyC/Exy5FFAFxBhIBcz4upcx4HoZ3xffFoNrDJ4CtMDp7b6mm/cJot7+A/gCtL/7GjYs+P4OIP7tdHuxgOzjBGGfZ9hOpPXChD/jNWywmGa/lyPAVWpwXpsiuRLDye/BN4qOPIa3F5C1uKb+66VFN4F4WoKAFXP90CGkCLTfvXuZaIHUoB7speDb29sdBgZ6Q29fV+Rw0GJW31QfSsuKQhWyQ2lpfigqyQ3FsOC09I0hIzMpbM1ODpnp68OmzWvCuoRlYf3axSEr5b3QWbEufDSaw86RE442rgv9W9/C+gTTpeq/BbfACgCoiOs7KH5sp2DSi6bay46pdaYTUKvjwKgFDJ3bFrkPWOb3sLzVv2vRSAaZ8/Z9sD6WdjAZl2wt6MVpVKUfuuHH4ck7bpjWNp/FcUCXVCnLxcr3mf77nuNSkALYmmC7HQBQM0DaA6hoSesGWK2ON7Nk1KEx4kkB5qaFaCCZEecc3B7whqx70A4iNTQtR74A6Oq5LJxL+DdsvgjgNW+hjgPTQl0hrccZaMtOjSiDnfUk0QAA6E4SjmPX0iA2JUG0Qna9lJwAgFbnRgOsqpf/102hsRMQ8H1adOyCaXkiaeW9a6uqRqLxM/XjLqngIO8DuJphSQufuT/MfOCm8Oyd14bXH74VHZnxMvh9baLoke3ynbYBhE6M9oTXsgpQWwf7WkeoPeDpd+LUjjLAvB7m1od9SdZbT9XdUeybXro7SkbzxKIm7sBUC4vDGPt3wHoH0YkF0VIApBXWbMHMMfcOHJUtDvK9TsLk8mbdS1rajSH5qesjyWeM5K1x9Nf9TPiQffbwW5hoN6EPO4n37ImZ2xzsKGtVThjnuifxUa63onPrWOjiu21AB+8GVAXnUfIKRtBJLWRVLiCcie/M1D011CpOukOcSDsA5L3UDCbQk3dlIldkzGP1o/aP7MSJPeWFmyMw1vpl4cvCVjtEoHstM/h4neZlT0ZAbvh+Ne8h/x3CbqhH1LHv1rDftiLdeHK3+Cerd2pKDSuZLS/fzqrp+eg9NbMvuYKroIlogH3ydP0KyAI6PPvdvtoPw/7u9HB8si7s394aDu8bD0cO7A7H9+8Pp46AC8clZcfCCRxQuhgE3UjLtTiG1OA2LSXYFEFx//sCmo9xs7jm/TocvgSLvoAIXgGL/Hva7YD8gN7rcMsYdE0mi9LJZKEC5tWbwCpICpgxyPr3/99jvD1+vKDodQEyvs3X8G/B1UtBVOD17/i6t8tuve13v6ODTaDlb8HW2wVZN68rOwi0suAvqCaa3yvofv7FdMPFpU9lvXxxnF3ss5btaob2jHYUQBVsTyA/qPEKuDHwRkW47wH4KHYzi2yyX1ny7t07o03mq+d3eHgwaqjo7m1nlFBLaGysx+nQHGpqKkJNbUUoLS8KJYJvaV7IK8gOW7NSQ1ZOCjLE5rA5MzkkJK8PH65dHjYmKUOsDAmrFoT63I3h5GBWuDSREw41fEih5ldhw7PXY+u6DubqoEyq0uhunQCIrK0PpmDOggP91L4c2V6LtUwQbALESmFOFezEZWpmHCCdSYz0WfwwksFLIQ2j/8zbyaO9+Sfhubvwus5+FvsSAwep4DdyoNcATptfvDHSkC2g2QHXxNLRXAQ9vzWw0x5AwvcwTMGlls6ucbvhaEFW6zT9TGCT4crqnL5cRzHPmMxOGJXVdwc12uZcAdtthanb8GFLs2HtqRT0lj58DbqvPmaWm4BOD0thJ2MIDMZZ+ln1oHrQjsDIbTqR0fXBOnvQAf0eDASyCCgbbcWc3wlAlwEixTg69iAfaJVq5vvrSnyBdLI7w6sPkAnx+F0A781h2bP3hUUP/wwGx/vlebkUhaayFwBO+IdZLlctepAizYwIoFyiC2gCbj4nlDa+lxa+p2xWLbL3XGSbGoCoge6rUk405WyesAZoYhmzfZz3vSN7PkCjO4ElOr9bKoxW1mjXYA0yhNqmtijZ4apHfxyW0Jpr8p0z+Do5ye2lNVZg7OG7llVOpiMl8LkN5K8BKBv47vw9duYuiOQiM5370dzb+Z4cJeXv2sYJthI2aQPCdCFNhk97uicrZAEBroNNz20TJ8V+vpshgHGEk5xuiU4+axffcxmrNCcyF/H5y3Ec9HjSU8/1ucv4PAseiNrVc16/LbotGhqA3mzIUwPMt5rXtllCKcSxWa2u3uiAq6BJpJ7VwvqnfhY2v/Bznkthju/AQt1pAnBOV68Kp7syw56ekrBroDnsHO4OO8fHwv5d2ElZuR5ESjzMCvfYQcjV/kPh5IkTgC6hWkfx7gK80w6G8xEwCo5KA599ho4L3sh8Y7uYAOz1aZClyQvscZMF6/NVhlAHVst12sTnbFfUgtGEfV3Zb9RAIXj+I9AKnG6CbSwRxH/HoOp9Vz9O7663CaDxawqegq+gHANuzHi9FEy9XxAWTH1uBLJcep+3eV8M0uq5Aq2vazeJUoN/X+ZDy6Cni2wW3LCVUVyzwObjTp+ddjkoQciI3Y4cO0Lx7Wjk79V6JvhGtwnAxwFpANiC3CGYb+SAAHgF3e3bJ/D0wnj7u0N3T1tobm6kqaI11P1QxXMAACAASURBVNVXRZJDeWUJAFweCoq2hdy8rSE3PzPkFmwJWVmbQ2b25pC2ZVPYvHlj2JSUEJI3rQ/r1q8KK1csCxs/ZNJF4cpwtHdr+HysKJxsXs8AzpXhRM1yWMAvYYh0hr1yS6TPmjRm80UDwNIIQyhhB6+D+comdSzUcel1tVSZazVA3sDBY0LX2/ffEB677prw7C1M3H2SlKm3n0FfJisVR0ANO7oZDdsI3EmdeTM7vDGTSAEwupw5d0f/0xZaD8BuDjK1OQsjRmEO0I3XBxMyf0IduhN91ANWb6VFqSl8luYJ96IRd8DiKlhSmyUwmPZ2NLSxlW69KgCiCJ12+aP/hB8ZxsNBXclJxUKQY7udntEP4KpfWl0XDIbR92x7FlhcLrdxW6usigM36uLi+XaaCZotnDwy+Q4LWQVUUsjKB1B1Aix44pYwA/a/+o3Hwnzak998mBZl2pb7kRHUby321AD2ao8Ga/ci+fQC2JMULe1mm4K1TgGM7bCuDlYCOk0sclo4rIOtDaDXDm/GV5tm16A5GA9HzK8T8BiHye5g2e//yHgVJwt6eS2aaQ3Pq4DR53KC6ud1hziZ7cudHwXFZLxyJ5bDe6MTW9XCXzJwlSQuAN8VUVw41ILl+7Thw5Q8xy8NAbbRBF5A2WJjEwxU4LVo6pBUr/vdqqPKdHNn34W85ImCoiAn4IYldDny3CqKv8NorjUL6cJ7814+Cw4R/u7g8zp5pR1QHoBx93LC6Of77WFfcbZgwSwaWt4kh+QdWoVf5eSy6GF+Qyx1Ml0AvZn33KU+zH5ne7wBUFVINSXo3DUk45lRkvryjfyuz/H6eJCRPkYy3ggHmBe4vyEh7B1qCuOjvWSubI9yWCZGt4cDe/eFgxKpg7ujGs+JI8fCsSNHWAkfg5jhfDp2LLKMqe2eBhc+pjb0sR5esOIS2qwNFEoH2sZ+8xsI3w8gO+3bjaWGaUYc5zZYjMPB4LAGbGluH58/9z37xU4WM94YQAXBGDy9zb8FUW9z+8fHe1/83Jjpenn17QKsjxFIYxbr9Yjhfg/SMVuOwdn7BFvBNAZf7xNk/TtupogvP+Is4u02T5xXFIfenz5L2985JhLzBVo8O8196jhnOLs5qfgIS4yjJznrnTwJ4LL04EeYBl60H4BYNmwBbjdnSnXfvWw6HLSbWZzrA3xtJe7samOUUHOob6gK1XUVuB5qGDNUG4qL80NZZRFWM8C3KBsgzo6Kb1syYb6pG8NW2O/WrSlhbeLKsDF1HSx4VVi9cnVIXPZeaM9cFQ43JIZjdavCfpLyD5QvZIDkSxSVbqHQYjg07aLz6dGfcycHKfooroNW8iHKF93Pcp0CGRMtyhfimeT2WkDXg6eaA3Dh47eGxxh789StPwlvPXgL8gLBNoxX2UzPveO3S6nIuxTOY1mnYV62bSt08bz7KeAwtwxQ284BLCOy+NGBhtjHwW0QfAea2hgjjPoZazTAErpxhaFBACAM2NFEMtBaGE83gLkrbyGBQO8AkBjfcxmEaXGNzanE5hKvf/q6kDXr7mhahlJJpbID0oEyhsxa0O2GSWm6d8nuUljgGWI5O0xle5jHDHHZBViXcXCXLHwIUH6OAxbbGqw+643bg8MP02fexnc0E4fEU+HRaykykgKW/t6M8CZTKVYAxuYstwDmDkxUl60AVGTWg5xkOnA8jOHvtbXV4CGX8BNZ8/ne0Cvn3MNnxwGCPmwOhpqkQUeuDHx/FbA+fxezOTo54Zjf0Q4AFQNoBud3oWf6/0r5u4qTzjjL+TFAZhQ3yngaTQd8376mlrEmdPvyd++P7FjDfH9KUc4VEwz1HQ8Dtp2ciPr4rqLvA7CUWQ4TUtTMyqOS128AWAXiCnR3QdNViquGHD5HA5KJTQ+uHrT/pb98E0Uy9gWeK0gW8ZhxViddvhYrrWZOcl0A9wCAO6L8w+cSrP3Navlf2W8wqXomA0Y5yZgPoo+7iM9p2lyzJ0eIhD72Kth+Pbp4KUy3nbbsGgC4nlVDB7/zOC6G0eIlYawqIYx15IexgZowOtRC0NUAFtBRyNFo2Mm2Z4omqd27kA3x8lM4P3IUsgXDdTt5koJa1BpMUY0VsfKBTRMXAcyL4Iebt10ddiPzjd0KAm28ffXVVxEg+7f3y5QF3o8A8WjqBPjk3xe5jKQGwVSQjAHWS0HyarCNr8ePEXy97nNjcL4afOPHxQAsyPpYQVeAdRNYY5D19pjVfo3U4ON//81084XXfZyPkQkLrl4qOcTNE7GzQVD+u73sUgS2p86ehPGej4D0mAAL2B6nueIEIHsYsD1yHKsZf8fXDx1BbOfHOcJZcLroZpebUy340WDCAq/BOk6uGBsdRXoYRe/ti3Tfvv4uCm11oa6hGu23KZRVFIWisnwcDznRVllVEvLyMkNObiYAnBG2sWVlp8KAk0PSprVh/frVITlxXdiwdkVIWrckpK5aGFq3rQzDpSvDGO3AJ7pwQoykhz01S8NE2ZKwo2xV2FOxMnQAgjlzaaXcYGoZXVcArsMwt3FAlHKQVVFYa+FAyoBpvP/oDWEOXVqz7/kpk14fxr/7YFhDAHU6roBclnPayAxbcYZXDyytHFaY8yZBPBSpSucjeXAQCQAu8WUq/TAah3GOkEPRuII0L0YkTW2bje4JuwIkWmBahpVYJBF4GjnQynhP0ah3tFi1PLvsTNTS2iTAmikRBfwAHBaXKmCaDTApH2MsYzcg5cEdJb55MGtP4/14+xCs1yKi8ZyViwQt0s/4Loo5SekVjir5FN3sGqx6H7vWbOIpYZdNfN45D9wQTR9+9o4fhYW/vj0sJ4ErslgloE0ikQgQ5QBvNSsKWb5A38nJrpoTYTErDvXf0S1zI1dCPOG2h88gQ9cd4JK7CXDRkVLC75XH76FMYLvutF2PTkGASplGl0obLH4M94FDTzNn3hgNI91bOD8UUVAsQ5LZyWipEb6PMdwgeozNXVBv7ZENIskoYbRzQmoB9GS22g/VTc39aOG9dACa6ufKUrX8Dn4/5dQTnG7te27AelYHEDagR/v5dNG08VqdvEYTRS3dEko1rTxmCh22nxVGHvkhFtOcEzicRIQj+4eA3MHvaBdaHRp2ASeJfFhyKwBfiS6uq6SQ1y9n39OO1sDWQ4eacZBduGJ6U9G38+g4o/NsomhxGKlZF4bbskN3W1nob6sKE4MdYbC/M/R0d0RMd8fOybBzx1Q4sJsGqakpJIa90crV1euxY8e5foTaj/ouxXeO/XOSNdiuoBpnK1gkiwFW4NUi5t+xXWxaVkDi/F528PFXPyaWGbyMtxh4I6khBlkvDbkRIGNA9Tavx+zV6zHj9dLt6sf4OEFVwBUsBU1B2Ove52X8dwy+Xv4AvIDr1wDy19zmpY8VkH2Mm6Dr5ut4u68fM2P/jsE47mIzMOfkORwOH1NkO3MiHAds4+0YX7ggfBjglfUeAoQPArq2Ggu+dr55PWa+UcENBhz5ewFfW4onsJeNjgyFoSFiJPt6sJjJfBujUfK96L9VtWWhpr481NaX0eGWFzkeCgqn5YdtOUgP2ekR+KYkrwtb0jaGnMzUkLJpfUjZvD6kpqwJa1b9P2S9958dWX3nzT676/XaJtkYDAZsv8BmjQ1m8DAwmqRJylIrdJA6Sp1zzjnn3K1WK0ujyTkwUTMSA7bBXsDe8Pw953m/T/WZafv54byqbt2qe2/frvuuT32+4RwIp089GcpO7A0thfQC7jgd1vvzwxJlrEuNB8Ji/YGwUMfswJ054bmpfKZNJ6F/Pwr4yDcI6DC54o++yGSDXyZzgA5Y934u5P7t74a8v/4Dpir/b+HkX/53MiecnPArMUd4AojWozIsTW56/Fuxn0E3gRLVbydqxEi0dfATBGBMdrfE0yDTFuk/a4BimwYkNoWfO/0dijdoO0mu6yxpVv0o7U4Up4Ewe0dM8j7mHTsXXAQBClo4ZooSTxNFtATQTC3y1r4dSNY9+FWUMqqLHNV1FKRBlHUgfh3wbABeI+xLgHbh9N9iN+Dt5n6HYBWzOlPoIOQMFmq9WEpdS+S8lXzgQVPUKBRppOnLAp9nmsZGR/7HF8LRH34rBtf20RS99r4/jbfPcRJQgpMzqF9fZw4FP4LXOsn3oW85jzK0ebwgaaIMuYaCghEyO+znYPrZMPsuovwvAJDmPX8IbCkq4XW6Ub02K/I23+yPWb4bp3m6jAo+z8XtMulbzmqiqtbCuUTg9SXaGNYAt9bHvsY+gA81ahBtBahN8B0vA3pv682VtRLM2Uq6nvg63y+tIvk8Klc/p6mGa5SD9wM3PeQpbum1XuqxmJa40CxhNwxgqRgv0Bu3/4cXUAOU5uSOqWq5W1njvZ25xOwJvVYrzaYB9QzPz/J9L3FR9c5khQujBRfjeLT9B5ifDwtlhQtVB9knfdyxGI9ooaS6hUyWUTIjhsgHn+QOZ520tdW242G1uyQsD9WHpbGWMD7QGpYXR8Lk+ECYnRkNFzaXw9rqYljH+rt8+ULsu2Jh1I0bFEI9dSOOF4Duc8+SqfQMs9Ogdl+HDfq6b8KHt51d4nWXWZWaoBXAgjQBOEE1y2bIcnYTiNPS5wSxS3N8BW0a77xj4M5+D1S/sf3fpZMlmCbAJqgmELtM606EaQ9e9xGqDo8XugmuaSk0hWVaJjALTfeJ6pd9nHnYGYjjAMJuT7D12KR40/YEW7f/nP0Fb8rxVQW/hbf7Bl/qa2/Tu0FPFzM9AVfQvsyX/yyWwjMvcvsBfB2vANxnmL9N8Arup/lnCeKU33vzqSzLwTQziyo2gG4G3qXYu3dxcZYWkpNhksq2wZFesh36UcEDobe/I/SR8dA/0BV6UMJd3a2hvaMppp411JwNdZUlFF6UhKJiKt/OAeKqM3i/R8O5soJQRAAu78SBUEk+cNPZI6G9/FCYbDwR5htywhLNdVaA8GbbofA8WRHv0k/0pwsF4Wr742G58l6quWzBh6+G+qt5+Mt0/sLTBchlf/8HeMbmCX81A2MOPVPv/UI4/X2mziHyXkUl2pkffCGmbum13Wh4gpmU93KL+Sfhpe5j/Mj+hh8rkWlU0BIZC+ukVQnf2bxv072f2vtz5PACszZ+9N0HrVijsgu1041q1FOtx0bwh91r8I8famxkDRi6Aa3q2txPAz1NKCMLDjJlZuEFqhm7IloNwGoLAFtVZ0c4U4vsc3wBu8N5trylnyV1bZL0sS0CT4PcJs8U3kdaFrfVZ/bgJf9tOPj1/8r7fAt19n1mpv16uI9p3x/69p+EJ/7qDyl/poqQDmuqxBnA3rT3KyhFrBUuOqrdeSL1qjizAQz2aS00UNDhBJ+LqEF7DNj3oPZe5nPL+Rb9YvcEA0r6sLaZXAG6KwDVElnT7SzN7uciaSBRxWqq2RQ9nq3gMn96EU+5Yc+fhvsodqm//0txZuvVQqroAKOBtCHU4wwXLFPk/HwdD3+Fi3DWCMnPp6o1F3YSldsB5AyC2W9jDrU/SCBvnpS0Zv7vk1wgF4GvmSJTfPfmhvcTwJ3CqrG/g+mDk6jYCbJL1sj40FPeOrsnXpSdmPUq6nsy2gZkbvA3DfH/N7jn3H4q9QYuTA3401Yqmj7Xz+eyd8cQkO4AzJ2cB4tNh8JSV0GY7C4NwwMVYWigPgwNthHAbgujQz1haWESsTMXg9ubW9x9bq2Hq5fPh+u2e710IVxDHF2lL8vTz96I6aDPkz72KoG0N/lNv/jiszHwbn6/QyhGiwFrQYg6UlpYUrguM/shsxp2QzkLtGU9HFzPnvO1MrWb4Jseazf8u+Ca4FT1ukyATWB1aVHFLxm/js8DXMCbYLwbvEI2qVKXPic4E5SFrY9Vuj7nMkKZbUI1PRaoPhawbtNKEK7uK2B32w4+L2wd7meQLfZwIBj3FleZN999K/yUW4k3uKq97rCZDma3sI2qV3XL0Od9QRXMELzaDs9ya6Lydbp4c32v4u9mtzOXooFvg/WVNewGrriLnAyxnwPKV8vBKrehsT78X6rcRrpDd09r6GBoO/T2tpIB0RI62+pDE+q3qaEy1GM91OD7VuP/lhTnhbLS/JCXeygU5B0KRfmHQy4K+PTJx0J17pOhq+RA6CclbaziQJiuPBrGSo6HydqccKE3L7w4lk+ENz/cXi8J7y4VhZen9Ir3hettJL7jD86gFFepRHp2ojg8N1kSrvWRejNYgMJ4nMkRs9Z+pynbreWHaMcrldg14DvID1CfcwYYLXM7amrWaI63z/fi86qUvst+RNqxPWaxN1rIADALYtDUKlSYitFba9VX15NYAHjI7eTfWoTRAIzP3fM5rAGq8nis3znGbe8gQTin4ekB0gbO9FgN2C2hIk3038BvdVwhjcipl84D3y26xM0zBZM5tjMF34spVyOAYrPa2T1I7KeFYQ+tH3O/Q98D0p4uox7r6bL1wF98Mfzga5+jOfp/I9ODWR5odu6sIBO8hlVvdt4ys2KJ7A0BZx51P9ZDnJaJv9E2nfl//btcdEjrqnksArT9wS/hQ/8FdsCPKWDgeC0RQKtdYpaK4LWFocvYFpEgqbfq1xv2og6ZzgkVuI5PfKv9QLj/Dz4THv/j/xRaAe9TTF+zDCxN/xrmu5nBxrFXwQZ3IKZr1fyIpu18l1OAcQgAdpBxYTn5CJ+zi/LddtT5IumHlg0vFzM5KJkIC9gFFumYeWHxQ/zu+d4MuNmlboC/X4jaD6Ef0KtmbaZ/wf8Jd0KxOAOLyYvLIHc6Xkx6sagaH/jD0PTgH4fy7/8eXcq+FM+FGT67gdUNvqcbPcfCU+N5YXvgZNgaKQjj3N211+aHgc660NFeHXp66sLkRFeYmugjkD2CtTALfGcJbs8wl+I6E9auhvMA+AqK9+aNK3FYmfr8CwyElPn8L/MbfpPft7D9Kd7rG2+8FgHsuoURTuuTPF1Vr8o1QVigGlwzsJZAq7oVsu6jTeH+CdhCVtWbqttcClxHVLxJ5e4GrIAUiA4hmSDs0v1375vA6jFpu8cl2yK9hvsJTO0Bh+tCNS3T8wm8vl5UsjvQdbugFbAG1BKMXabHCbYG5OzXazbDu4D39bf5kt+hiu0NB4E2PB2HzXTeYKnyzVpKkvHA+qvu8zot4bQjUMa3uD1RBTtlvEE2K9wMsF26fJFuZvi8DMuJ7eOwsDQPhJfC5CQpZsB3fGIoTM+Q9TA7GkbHusPAYFcYGOhE9baS+dBJ1kM1Xc6aCcTV4f1iPTRWhsbmqtCIFVGL9XCuvJA84DPhbMXJUEwQrgwFnHdKAO8PRw/dH44fezgcPvhAOPDYfeHkkUcZT4QcxumTe0Mps7mO1R8J6520x2s9Gq72HglvTpwKv1grCT+dzcWi2MdUObSc5PZ9rnp/mMNPvNbPtPVMX79Y8RBNef4QQHGLz9xXPVRF3Wg8GJVSHa0TvW03bcscYr1fpxTaIqB1hQYrTms0T9VTL2lMTqI5jELVu40lwrnOY2abSuZC2/OlqHotpDAfV8jGIA+3qyV/91kafH85Bnf0Gb3VVWlNAbroKQMblW5M6SJhXtgI4SVu42eoYJpk6MVarGHq1DSQHqbE1CnR5/APnfm4ny5bldgJhd/+r2GFW+VeWjs+/q2vhP/xZaYF+vrnwgNU85XTC2KVgJhJ/U14k+X0z5jgorFS+sOYEjVKVZcKvRc1f+6ez5J7S1YJdwhDXKAuVzHLNLf94/TkWC+yb6zVWniiKnMUohkZKnethQ3hy8VkDcAZMFxHsW6giP0OT9MQvoz+xK0EAE8wDf2Rb/4OOdG8ZingR41qA9nnYBQv/yL2yhwWwwS2wCgXOf8vc1wEDJz52WzONGa1m/8PrJstZqIwT3i5ZA/pcKST4b+b8rde+lAsXOgjw2X4CGW/WD02pBnUo33wTwAvxSr0HNmg94HW0zJ/5xKwr73/s6j0b2FBMfPHg1+OGSA22FnhjuFq4wPhOQLFNwaOkIFwijhFblhvzgmzzblhuOl0GOgoC72txaGvqyq0t1eE7o6qMEYjqunxrjA23I610BOmJgfib2lyaiRsbtAtcGk2rLM0mObkBteuXyL3nqpURNKtW3i7L9wikEbu/gvYiAxz+c3vz2D76e1/CqQJXocAFbAJvgI2sxCySrUEX5fCWAi7zBrmeFxW2ZaAq52hsn7//V1zriXIRlWrsmUkJfvLHaAKYPdzu0vBKCzT9gTY9JzPC8vdPm+CdDrG590vwTjtL3Ddx6Vg9jjXhW6yF4SwgPWxz6mEVbqOrIqNLxDV6/rLr74KeFW9b0eP15rsmN0AdAX0S6heH6t2HWZGvMIxBt18nPm9L0a7wdxebQf7OKh87WC2ucWUQfT2FbprWg8bq1S1jcXboGk8qGyMA93uCOKx8X4sh44wPNJDvm8TV3Nyflu5snc0hOaWalLPavB/CbwRfKuuLWUUsV4cisvyKcIoCefOFobC4uOh9OzJUFBwOBw/8WTIYRzJ2RuOHnk8HDn0aDh4+MHw2JP3hsceuyccP7gnnHj8x6Fg309CyZH7QvHhe0P58cdCTcHjoa6I2TOKaD15ak8oObYnlB59MNScIEA2VBK2Wg/HJjF9RJMbuDWdRKFMUAZsfwBvP01Ta8K+OPJnnwl53/ldVKgpYw9gO5DD+chXYraBVW5aCYPcei4AE0uPB/F9S7/HtDso3REA3k7wyKR5Mw62sDPGcv8uZlXUEwAzt9P2hAZ9VJo2t7GQYBWImcc5xgwedk4TOFsG83JIQTpCLwuUohaDHupMAdF2LQ7Wmx/9OlD/PDYLgbzD9HE48N2Q82f/D1H2L9BH4Xs0Cvpv5Db/Qfgx07/voVNbFWW+K+UPZVDCDx3gu+jms9hZzQCehQhmGMwRmOrkO9I3HaVAxdtwe8uOoPomjn2biwIBrwIyCSgTbseu6cNSsLLvAhe4KzagISiobz7Bd6XadSyjGs2VVvGeAL4/+dxnQu5f0jzph19DUdPhi4vKAu9zHljbBHyQ3OLzWDGx1SLfkd9X/wG8aC5oVuB1c6fSTel5LO3GdpmitNtpn6ww6+LiFyePxGM3q6EXAHeS0tWw58vkYPO8wbWjBEkJuPXzN1X+8HOh9aGv8HrfiHcbU8ft1fBnBN/w6CkquUq57kjON/g+/ia8PHIkvLtyNrwwUxvW+orDTHt+6OfOrLv+ROhsOQNsS0Ir5/gY3m1nS3no66wHurVhoLcxTI11hfGhVpRuN1ZDe1icHSGQPR0WFsbDeYC7dX4tnGdcvUYf7ctO44Wve5MOhCxv3LwSU0Ffej5TvEnh6usm8Jrrr7p1GGBTvSYVuxu2QjeB12WCsvskSGfKl65lt9kXhZtZCwI8g7JVb6amvUsZckwnE7TJXkgAFXxRDf/20wyGtI9LFW1SuAmkCcTpsUvBunu4TwJtUsAu00j7+jkErfsKZK0F191P2LruMnnAQng3eFP/hvewHlSwbwJYPd/XVLl82ard1/kHvMWV6CUsBmHrEMCO2FYSIKt4tR0EsFaDnm/s43AL72inm1lspnNxK2xzm7NGtsMaftPU3FQMtnkrZK7vLFkOY+ODBN6GgW8/1kMvj/sjeLtUvJ3NrLtswg9WCdeifs39LafqrTxUVZeEigoCcE3nQm1VIXnAeaH8XH7IxwfOBb55+QdCbt6BkMfIJRviFOP4iSfCwaN7w8FDD4cD+x4Kh/c9Eo4e2Bv2PvL3Yf/Bh8OTj+4JB598KBw6xHZU88H9D4ZDPH5i7/3h3MlHwmpXbphHEdc/4QwK32R6HxSRgzSffjIfTHJXAZ76H78TykiBGgGCF6h4WqLQwzxVA1YbwNDglkGeZdSdt6JTwLfy3s/HdpJDALyBoF43yspGP6ukP+n72aWsG3VlQ3j7wbayzzSgNchk05ZtcjcvV6vuCA7t+0bo3ftVgm60wqRpzSK2gMUJzoPnMbMEw8zuyPvOf4lTJZXf83nymoUJ3uPxH5DVwYzBNFh3brRD37U37+ej1/sg4K2kCfsMfqe34S3YCGXf/wKg/s/RZ9bCWOZi42cSVOMoe3sYTNArwhmb5/VDef9t1N/WuXvIOKBKDUhbqpxDE6C6+74Yq82uVj8S/eJFFLCBsRFu4TdpvejfOE/A0Kmjmpni59hffoX85j8A3BTK4Ic6yeOCASy816uW+PK9+B2c5w5gu4pqQcBvCph+rZ65mSUdT9DXgsbtHfxPmx8yQPcIKWtYBqTyTVHObOc4s0/8zlseQuEDWNPNtBbmeZ9xcnGtXGvhgtvy8B/TlY6+zXTVWzlLAK30ezTRwd8v+2643kFvhKWT4VfXqsP2UFEYacgPredOhpaavNBSVxi6W+hnUlsQerprQk97eWhDWMwC2eGehjDe1xp622rD3ERvmBjpCLMs52cHw8rCRFhfnkLpzocLG4vk62IvbK6GbX5vl/n93ULpXkP1PsXyGX6rzz77VLQXXn81K5R4CY/X1gEOq1kF8TtkPGkzpDSxZC3shm8CsMBNwbPd4N29PUIY8FowkcDrNqGelLTv8UlwTUgK0gTNBOPf/msG2KR00/OC0X3Sfs444XoCtwB1X0Hr8LHQTHBOzwtQAZsgG9PJTCnbUbcek5Sxr7cbvB6j2k0qWPAK4OTzulT1mmLm1MzaCRZUmNf7Jr7Omz/Nejq8/Cqme3z8VgSuUI7qF8UrgBN89XsdVrWZ3aDdYPcyFa/tI9cubIQtZjI+z23PKnaDfu/q2kKYnycQwC3RKD7v1PQwgbehOIWQ4B3F/3WYA9zW0RQr3rp722LKmY/rmqopuqgKLfjA2hANVMDV1BRhOVD1Vno6FJWcCmfLhXAuVsTRcPrMoXAqD/BiRRTmHw3HsR9yT+0LJ3L3hSPHHw1Hj+8HxI+HnKNPYFHsBcgPh0NA+YlHfxT2PfmTsP/AnrDvifvCvseZmYFlW9mTYax2f+grJ5KBRgAAIABJREFUuIfJDMkFJjAzStHDLLemvSihSmrozzIXWxVjufTv6ehPBRZermlWJu/benHS22vUsbfNDgNFdqpqNkkeSNl+0hS2NnxHK9fOMnWMc6RV3PdHMRhk3m8rELC/wDivZcnpApbCJt2mVgmKLRdaFeU8XLaaBHjAzilfFnh/MyRsBTmHmmwBOv14jovFP4mNZOq5aHjbfXbPN8LDpI4V3v+1OFvw/V/9XPjRV34/PPGtLzJR51diocc8HmgTTXpKKCMu/Fu8UxT16jlKarnImC+sV9vDBWANxTlD4ccIVsMM8DVIdglvd7v8HqagAUp8H3q7DT/+o9DLxexK9WOkYpEDDCTXiPw/27Q/XObis1ZCGXY5UEcpLxZ+Nxz4i8+GJ8m7rvoR+dn40/2W5aJmx/F2+x79arhew2sA+GU+zzCVZlbGGQTUEuoCstHD5W/VtpmiP241/7dSlL89PuxmNsSFyOwFeyaslNwX24FW8HzRX/8OvYdNe6PsN5/powjwbeOfz5z+brjYdH94c/YEttXxcGejgOZPVeHN5fzw5kpBuDl6Omz0FoWhxjOhvTo/tDcWh47ms6GtrjS00kSqr5u89qby0N+Nsu2sAbQVYX4MO2GwJQx1NALftrA4MxDmp/sY/WF1aTwszo2HuZmhsLUxFy5uLQLclXCN35/jmRtXKQm+EZ4Hts8+Q/onlmDWFOvZ8AbgfdUKVpZCV+CqeFW+ppKZwxt77u6UDAvh/whbgStsXSZI74bzbhV8B7DaxSypapvqeIxDCDs+Ca6pYgWngFXNJoCmbcl6cLvraX+XgtFtSa26TIBN2z3OkZ5LMBWUCchJ0frYdDL3SarW/RxuE7Yuk+p1H59LloPq2KHqFb6CN8L3vcx+sJlO2mYATaXrUtvBdQHtuttUvynFzBks9HcFb+rbq9o1uHYRtSt0N5gyXs93fZPJMteXsB5Ic9lYiqp3kVukOSDsmJ4ZB74jQJcA3HAftkNfTD/r7mmn+q2XFpON9Hug4xkKuJX1llZOVFSAXnBDfVkor8D7pQLOXhDnzp3BCz5NNoQZEafCabIfCvKPEJw7SU7wsVB4BiAXHg0nTx0gU+IEUD4SfeDjeMHHDj8WcoFxztHH2PZoOHbs8XDs0F7sCdTvvgfDgUd/HA49el84dWhPqM5/OHQW7w2tpPr0oaLK+fGXP8ocaY8RrKKyaJQfuxDyNnzyxF/GpH+T/McB3xCt/gxMNZGuVkcTICfqbOWWvROlW0sOsf2Ga/FTywB4F8G0In70TUS/r9U9Hv3SJm5rl7lNjxOFAq41IG8TlIEDfxr9zmt1KHSCXd6uq8z0S1fxTcfJvpilQMGSWCcPbX00y5iwEGCU91kAQs1kcRQzx1juPX8UCn70p+GRb3yWZvC/Hw5wW1/PrLiVzKzbspdG5g/wuZlWSGh1EqhaIJujFzU/pPIsIE8XH7WfW/kJ2lIO4/Nulu6J/usclsd87l+F68xwu4o9YW/ZFXxVpyi/XPkIrQzJe2ZcwWO/RGXbJjBcJsi1jX1yownlWvp34aEv/KdwkOnoB2jybtOYWirXuvgeB7g76DFTgCmOvJBEiwdb5xa9dQ3mXeI9LaaZwcPe5vUtx23gbz32Z/8l5Pz574TGPXR347u2am25RKjagwNly/9My2cE4G5V/iA81/V4eGHwcHhj5mR4a7EqPDNRGq5NlJHqRSCsuTDMthWG7TF6UjeVomhPhh4UbSewbULJOtqby1G5laGjoYwZW86EcTzb1sZzYRA7YXSwNUxgJyxM9YYFg2fDpGD2NIelueEwN0UL1ukBAmmjYWVxIizMjYQrF7EX1hfCtStb4TK/vSuMm+TuPs/v8ulb10JMHSOLwXYBwlU7IYMsQgvoOgRwlsP7JoDUe/3/e7qC1SFwE2QTfAVwGkI3gTdaFdgJHzDeey/Ljkig9j2S6v2MYEyBsGQfJNi6FKzus3s/m+rYwcz0r7RvArVgTYAVjD4vGAVxAmxSzb626wnG7iNQHapZlx4jUF1GhYu3mwDtUqvBpQE2Fa+PBa6P9X1dd9ggXdWrAn6N/L0MxO9EZZsAm2D8hlfDHSvC514h0Vqla28Hiyr0ePV6b9xixmK8Xf1dYXvZdfJ7N86T28st0AbwXVqdj+rX4oql5Vl8X04e7If5hakd8FLlRgBuhAyIUfIS43JskOBbBxkQbTHtrKOjOa7HjIjOxhiQa2oyB7gy1NSdDRVVxaG8Uh+4LFRyUkcFXHEaDzg/FBahiElPO8fjk6cOhzOFgPkM8M07EvILjoTC0zkh98TBcOLYk+EUo+DUIXKHD4dTOU+G48D45LEnQl4OivnovnB4//2h4CC9Zc/sDVUnHwy5+5njjAbdLScfILJP8xturcep5mp7jN7BBLNMH4o5qqikWW6DK4nEtzET8Ym/AmjMrlC9l3QtgmoNgK8j54ehiPStEiaLbGHOs9Pfp/ruCSY9RGl34y827P0Tun/RBBuIDWFprAJhWxi2ka+8ijq8VEP1GCls5pKOo9769pMuBehtHD+PB2oTlkZymhv3/DG3zZTroi7n6KZl+0rns6uiIVHV4zThZkaI439DOhmFJk/+xe/RmpOmPUzy2MhS+DbTd8FE/1hIcfDPAdZ38H//mgwMmnw/SAYH6VB5f/W7VN3RHDyfNDvUvVkHFyvomIU1YjvNPi44LQDP/r56unYRG9j35zymMq3sQQJS5E7v5YKCL32diVJvoJQbf0JzHKactyn9Fe0f2mZW/ZAZffcw7RLfk1MoNe/5o9D1KPPI8bkmjn4zXCPLZKPYNDMq/7hQ2Ch8HC+9mGyV4u//fqwW04Jp4TucOMHsEjX3hGsdPw7vbxwPH6yfDq+TCfPeSmm4s90QtnoKwnJ/WZjuJcZQ9ESoKtofempOh8bSY6GB5k8NVSWhsrQAVVtOvOJcbI3aZZCsrSx0d1aFQRTukKOnCZXbEINmIwMtYWK0M4wA3lmgOznWCXwHwsRgJ2DuCquAdo67w7npwbCxOoPNMBM21+bCpQtr4RIZDBfxdq/RH1s/V4vhGX6PtxjPEgy369iLLxJUY6TuhAnALt8m4K6vKxQTYIWncEywFaIOtyfFK3jTPgm4PvchgE4gNsjm0Nu1V4O9G3ydFMCz4U60GgSgQ/A60kSVbrP/Qtq+G8TCV2gmiKZ1lwI0wVQIC830fAKwzwtkh88n2LruPkLWdYdqNu3zLn9EOs4uZcnjdZlUrwBW8QpflavN0d95zzLiTOnas1fICmGtBPfRWnDb60D3DfJ+3+If43iTq+Eb+DOZ7/tS7OdgKfHNp26Ea6hdYXuVnF7LioWwUwYJ3kuo3+1L51lfwYpYi7aD8NV+yCA8FwstZmYnsB7IfphE/VJmPAJ0B1HAjr6BbgJvbVEBm/trDnAH4G1rr0cB03QdFdxGQYYVcA1NZEK0VABfrIjaMtRwMRAuCWVnKcgoL4iPz6KMz54rZBs5wmeOUylHf4gzx0IB6WoqY5VvIcui/OP4xChmnjuTh3988iBQPhCOHn4knGCcxjfOP7Y3HDnySMg9+nAoznkoNOY8ENpP0LybW9VGVJizZgwT/Xcyy0U80BlusbvxhnvwVM8+QOc1pvQpe/jboYqp0euYr6zwob8Mp5lE8SATKJ76e3oTM2y6MottMcntcsMjX4u3zRYkbKEEs9mcvxdaHqRgBEWnKtywRWPhPVR5fQGPmTnayJrI+5vfo+qN5jRP0gmNW3tzUQewTGx0Y4OhHsBT9RNmJ/67P2CKImYm5rNUMeHkPjIHjtB+sZYubgPMb9bB5yxn6qJKlGUv4OxAZQ4yZ90sF5g+MjtUwZW8ThvPFe3YEU7FZMmvoL1a8wid2h4P17FiJvG1K+75Qiw1NpthLo/vhoyJLTzuDWBsLwj7GkyyXCct77nmx2JnrwF8c2c71j6pvu/LoYgJMQ9//T+H4r/+PEBm6iWq89oe+hLHfhO1/XcEHsknzv0mJcTfxpb4GtuwC/KoDiMwN4lVM33mu+Fq2yPhjelT+LF54fWlwnCZ7l4XpwvDav8J1lGxfWdCX/WpUJh3MJRyznRwftVWnmScCq11xBwq8GwJjFWXn8EGKw+NNIJqaa4KbajbTjITejorQkdreRjEux3saYxjgOX4UHsYw78dH+0I0xO92AqDYYGxjKJdw8udB7jCdk1Pdx3grpI6NjsGbJdRu/OkjXGXSRqZwE3pYy9QXeowZ1fg2gDHLoOuq3JVvS7fYmmxhBZDBkQtgCyodhdmZNDMmuAI2jQEsrD1mLQel95h89y/27azn5C9fdtUM7uYZYUVer+f+Q3BM0dUrDs2guDzsSMpXSH8v//v/wn/5//9v3EpjH3OfQTyLwGu679lPx87fJwAnICaYCqIE1wjqHlP+//+AtD+HKX7MVBVyQpkoeoyAdmljx1CWEWcACxsHUJYAGcTYiL5+ePfRvEK2ayPg4G1zFrQ0xXGBt3eeY8gXASu/Ryo5X7zVbIh3gxPA9uXaKJjCXJssoM5/+JLdq5nQk3UrwUV29sG2LbD2sYqCngzU71cnde2VsMsandplXaS2A+C12FTndl5lC8ZEBNTo3EIYQFs6fHAUC+ZED0xG6KPAoxRcoLNgujkNkwfuBUvrC1aEVTDtdTF4JwlyKalGZCrb6jmR1CDJ1xGelpFqEcdnzt3GggXxcq4CqyJ8rO5oZQMibNn80JpSS6K+GQoKjqJOj4aSkoKwukC1HHuEYJ3x8ORo0+GvOMHQwEVdTnHsCWOPhoOH3gonADAxwjg5ey9J5w9/FAoOPCTUHbsJyhhGnzrGxbgCZY+GIYoWmilQqr6+D2h9BAz8h55KJQQ1CvCxjhz4N5Q/ChK9+G/DblM7Hjye19DheFREhQS3DbuGSDw04sPfLnqMSL934hlq4ukkJkvul1FZkE+wbyK+7ETvo6v+51Q+iOU3X0UgQDhsXz6R1Tt5YKA4gRMdlQbp1eCKVFlP/wiM0RQTUWPBVtU2tim5AefD4Xf/2ycoFGftPdxclcfQ53fz7xxB8g9RpEeI5vD5kH60ef+/stcHJgnjdv/6gcoxcYH7qEaq5WsgdLvf56LCCXT/B32s3XeOstmByksMAvD4gl9WdPLvBAM8prN9/9RqPrB74deAlhT/H0vUIq9ms+EnnjLdgvrROXWPvgnoe4Rpmri7qDmJ9+kR+8XuZh8G9vhd/CB6UFx/OtYNXSRO/MtmrnfG14eeii8P3ck3F0rCh+snQvvbdaFF+fOhilyZhsqDob6mlOhrOgIzZtyQvW54xT05ITWmnwgmxdqq3NDQ3UBWQfOsFIQKkpOom4rQjMxh3rA21hXEro6aznXikNPV13o6aiJNoKQVeEO9ragbNvCyACBs656shR6wugwxRAjrajbjrC2OBamJ3ujhzs3TebC/DiVaAAXyK6idPVzL26vhiuXNrAYLoTr1wUupcEo3ltPXYvjOfxdoau369DTFbTJchC8rr/15mvR001ZDAmkKtkP6Srm+ABeCEyfc+xWt4JZdevyLqpWtevzgldIp2MyGGs3ZBVsKY/X5Wd+85tstgkhmoApZCNw/1fWbcwqtaRkhZ7DxxZQRNgCYY9Jx7ltN3TdX+AK4d3KV3AmEEdrgX1+wbaPUbtWojmEr8d7rPv/DAh/zLa7wNbhNkHrUvhqLwhdlw4h+wFXG7uVCd5kPej9up7shbfZ77W38H92gm8vUen2Oo9tsmNA7tU3SCujm5FTCZkf+PQtzPvnb6F4MfcJslkbbttIVW8WfLuCNfEMNgTe76VNJspE6a4u0tVsMYMvEJ5bmI7FFi6n8HyF7xSzWgzh+45z8g2N2GTdhjuDUfVOCmNS0jp7OHn7Okg7IwWNTAjha//f7r52bIi6WBFXT1CuCeh2dpqiVhOqUL+tbTU05SkJTXhr/lDqawr44ZSGCjMkAHA5yvgcCrkS37is7AxWhbYFNgbZFGcK88Ip1PDxE4fCyZyD2BBPoH4fRQ3vDweA7rEc/OIcgnYo4rycx0I+Svjo/gdC3jHsisMPk1/8UMjZf1+oLjoYTuc8Go7zXC42xtF9D4Rj++4PJw6RXbHv3nAIAJ849KNQeuAeZuUFhlSZdRPEm6J81Dncqh/+Kr0QmIOMwJt2wiI+azZJomr3hyhsMiRIJ5s7y+wSzBd2o/dweGYwN1zrPcHIoUjkRHhl/ER4Y+JkeHsMdVeLB51PNzcmIjUrY4I+u2NUizUAvDpSqepRzb1YFn37Sf8iiLdxjgYyRVZxAeGH/pDmQn8YKlC7pdz29xz+O6aT/xoN7L8UGggcTmG1OKOzmQEWMlicoFouwDI4C+xHyPQYpxjBvg9zefjV/D2mpdm/oAelbABulBSwoYf/JLzO/GHP1VL5du9n+dt5PaA9SxBsiEDj3DnaMpL5sF59b7jV9UB4vmdPuLuSFz5cLw/XRwvCM9PF4ZnJc+G1tfZwYfhcmOwsDv0N/O/JMujgItxUBVwrTmEX5Mehgm3AsqpDzdZUksJYnh/qK/J5nB86yKppprd0XeWZqGrb6LrX01XLeVZNwKyWHNyaMDnUEiaxEHqISQxgLYyTrz5IpsLIICmUA23k43bFLIX5mQE83L5oN7i+tDASZszTnRoM66v8XoiJrKF014DvxsZCuHBhhVL9DUr111G8pI5dtyT4GrC9RTkw7R6xF14HrMJVlZv5uFSrsu42IWw2w5sszatNwa4MvALWFLCs4sz824/uZDaBdoEtIE0HE6wJsrdRyR9+wHO3ubtmu6AVyGmfbL8srUz4JvBmBRQ7qjW1dPx38ASu//PXn054KQCF8ycqGOBGAO9Stulxgq/LBFvhmQDqayXwCtuf/5JMBsH7qwy8rqt6halwTupXQNur12Mdvk56zn2T3SCMVbzCVavhNlex21yV3kXmazFk2zPrQcXrtrexI35KeslPqXJ7+/23o/J9i/UXXqVZ8ptkOABeW0VaRPG0nY4oqnialDLVrj17r1yhks3sBhTv9qUtKmk2wwUirutkO6zgR62T9vL0c08RjFsn53eWmSxmwgzlxctAWOUrfFXE4wB4jscG4CzAMOPBINwEELbdZDfQtRrOtLN+QCxwhXEPhRkdXeQEkw2RlSQ3hk5UcUc7ATog3YlN0WqeMLeLTSiVxvoMwj5uqCsjda0s1NCwp44S5kbAXYeHXFVdHkqBcGVVWThTlAeAUcUE6M4V54WiAoJ2eUfDsRNkSgDhw3jCx/CGTwLjY6SoHWHkEKw7AZCPY0+cQiWfEsRH9qKS92b7HHgE2D4Q9zlBT4rDxx8J+4/8BCtjT6g/9UBoPHRvqGf2hmagVPijz4fTf0/QDc+39yiNfPJsuchUP3iho/mUDZMZMFpIZL/pQFju4FY475HQeObx0Fx6gI5v94fqk2QzlO1jHAhDVPtN1h4Nl/qLw90LteHDjTPhrZn94aWBh8MLPffRJ4EqsDrS18ooZ93/xfD08GO06iwLr00Qse+l7+tMSfhg9VzYbniQHhR8PsqvT2NrVN1PYyIslSZyeq166yAQ1ofirtvDBYF0taYHvxaqf/Qleup+huKQL8dc4Ll8elCQIWHGxiLedefjf4qvTW/kwwTuniBnl+UNUtFepeBlncyN661PhmcHj1CNWBjeWjgbXp06wWc/Ht5bPxN+dqMlvLtF/ivNlRryHw/VeftD8fHHQz2TsNZXnwnlJUdZFoZKfP/KMrahUOvIkjlXciK0k2UgcKu4CFfxfHuLjZzIRGDZ01YdulC7Pa1VZCDUhA4u5s1s78C37eyoZsaVijA60EwObnUY7ge2qNgBVO4kmTyzwHSKDJ6pcX3cHirP+lG2AzS5GeS53qh0Z1mfI+NnfWUa4E7x21kKKyje7c0lyoGXKM1fYCxTDnw+gveGhRJkMmgzmMXwAiLIXgwG1rQYVLtJ6erpCmELGNJw/rPk8QpI4ZsFvlS6Btoy2Kpqs6bmmZp1X8F6B9jeEcS3qWjTy+VxUrou3ScqaJlDRZxAT/CN4DVdLJYA71gEwuxX/4LVAHQThAVtUsQJqML0V0A1WQou47YduApE981eLwu4JfWaoPsJNAFr6tPwjxwncP8RuLq/oE37+VgIJ+hqM/h8gu1u28FtKa3sfb5IPd4PuCIlxesyzdGmKha85vS+zXxIwtf9XXe88hZq9/XMYrC9pJaDATZvZ1S5V69eidB1hgqr2TYArOlljpWNlbC45tTwi2EKmK6Q5WDrOituVjeWswFsF7EeBLFlx+Mo2/n56QjeaXo+zOBtmQExAYR9bgQFPIYq6KMKro9AxMAwXnA/2RAjfbEkWVVsSbK+8OBgT+jt6QC+ALiDzAgA3N5ey6ScVXRKqyT4AYj5wbVGewLg0jO4vg6vuL4ywtZcYnOKfVxTWxHbWVZXklNcRuDu9JFwFnviBNkSjtOFOaGkFDDjDZ8uIEBHUUcB48QhIIsSzj/+BOltjxC4y0AcU91QvYdQuzkUdOScfCLsp/DjyAkyLVDFJ1mvPE7ZbMmjeMMEr/Z9NdTuBUgoxHFgNXyMaXwK6KHArX8P5cE99Ls9d/KhUMprFfCap3jf48D/MKr61CkuAFT65aK8C1DrJw/vDSfZL//EI6ES0M+27A+vLOaFn1/ODT/bPBT+6SIVfhfyw50LBeHjG+Xh1nROWO46GBpO/jhUchGpPHwfn+vB8OIM4N48S/tOWhTWMjsFKWALxXRGI3ug9TF7TaCkyfA494PPhrLv/V60ESaOf4vAG60jUa7DR5xL73vA/auk532TnrSUFtcS4Jo5HN4ZOxD+YbEg/AP+6+1JFfopejMD3OFj4e3FkvDhVl34cLMmfHypJty9XBOemyU9qzInNADXcv43dQS+mqtOhWL82ab6M9EyqMQiaMWHbQK458pOhZoq+4JgHZAN04SSbWB7I8MJWwWq5bpuj+BtywDczbkz2MMFHkXb29vMjCsUPJASFqvLRgyMdaBiuyJkhzgvZzlXJ8d66bHQES2GxXnObzIVVpfGCKCNon4HsuAZ0F1bng4rKN3zAHcN8K4ShNZiUO1ewLa7yh2k8L1OwYRqV6UrfJ979ibBtZsZfFG+wtcqNZcCWPCm6rFM7QpCvVoAmmyDu2RG/YzJFYCusM2U66fWgY9VtcL4DrD92YcE8Dn+bgTwTmbDnU9VcQZ0Ciyikv60b0O0GgSmgFXxuoyKdsc2cD2NBNxPIAyMf8XzThMkGJONkFRtshbS9qR63feXwFNgClKHII2QdX1H3SbApv1Us0nppm3xGF7H4xOE3ZasBoGapZVhbnPbYLN0PV+H4NVmEL56vS4NpGUwVvm6Tieh2+9Gu8HcXz1fm6WbiG3kVONe8N68eT2WKFqm6NRA5veuAlzTzDa2Ngio0cNB+C4DXR6vrC3GHr6L3E4ZbMv6O2hFzIfN7fX4eGVHBat8Z+emgO8EgyIMVK8qeHxqiF4Q/TEYlwXlhqI3HFXwEOAlECeABwnQDQHfPlUykO5FhcQfS3dz6OkjXa2tLmZJ1APWzk4sC8DcgWLu6HTWZAN52YgFHfVVzKZREaoqmcaopiRUE80+RxFHGRZFPrAtRkEVMc4wt1w+P/w8comLKfA4nXswFOYeCPko4Vzgm3vcLAmgx+OTZEwcp9jjGMUeuacPhVz3BdqFLHNQakXkH587ii/avIeWgKRbddCRrIHshTJaRqJ458qplOshMZ9844ITABbFfID85GMo6xyq+MzKOAnoj6K8jx4jv5lmQzmA8wSvnQPUcwDvSS4OptKd4XOUMhtIdcHeMNRyMsx2MboLQvExik+eJIsjZz+e9oNkfTwWCk/tDUV5j4fiEw+GSwOnwq9uNId/e7ot/MuVivCri0Xho+Xc8Fz/gfBs98FwDZtgsZiJGMu+TWvDe8LzQw+ENycPhjfGc8NTHQeZpubB8OZMbnhp/BDr97K+P/zyQk747eWS8Col3O/Pnw4vj+YC99zwGvC9gz/78cXq8PG1pvDWhcaw1FMcOqvx7rnwNfC/aKgoCjX8X2rxYisrcgl8nQhdgNf0rkp8/WatJmDaWF8cWppK+J9XhGqO7wSywraTi3FdbXEY6KOYp4sLNhfonlhJRnwB2PZgXw0A3J4uvNt4TrWGof62GCgbobpsAvhOjHRHlTs23ENQbCQszjuGSQfDRliewLclL3d+lEDaWJifoThicTwG0lYWp8L2+aUI3u2tZVLH1ml8Q9rYxUzpajEk+Foo4RC8z3Mn+dKLtntkQgOWWgoOezQI3ZhWhsdrY3Lza5P6dOJJgeoQwP9xCOKsDPjfWwhpP+EalS/wvbPzGkkV3wbeTv3jvGu+n0E1W0LaoeyTrIZ/+TWe7W8IhrnUYtjpPPbbf/u3mOWQshuSCtb3FY7uK0wTWBNoE4x97H4O4aiSjessDcj9E8cKTrclsCYF6/aP/4HA2j8w6eWvskyHBGn3F7IJuCnA5mOPd6nd4Pj4Fx9Hq0HFq7LNxvsxX1c4Zyo4sx9cN/vBEVPQUL5OhBm9XrIdTCl7Ff9X20HQPo3toOd788a1aDdcvHiBk4GMB26DYqoZwTZLiDe2N8Mit0raENoJSwB3fZNacz2sDbxffKw1rvLR9+W5BbqcTQtbrAiha/Wb+b9ONSSM7QMxBYjNghgiSKc/PMhyKMIYj9gMCda1JvSGhwFwPwG6HpRKL9ZEHz+UvgG7pJHew7KHbc0tdYBYTxgFQzZFsixcN3uik7S2dmyL+oYKrAp6SpBPXI9dUV51Gvjmx/LmSm5by1FLNdXFqN8ToaToOIUdORHCRYXHAB5qFsCVAGfB7LLIfQjwlZ6lH3Hp8VBWnIOlQepb7v5QBMDzAfVgzWPhpfmCcGu8ICy2nQpDNftDR90hlPeTVN/9BGX7ELYHFgcWxskT+7IKPpe8xgmgfhzgnyQoeBwPJF+mAAAgAElEQVQA5wLdU14AUNhngH1ePkFD1gu4EJwCymV5PM7Bfz50XygtfCwUnXoUyGJXcBEooAdGIY9LmS3kHOMs64U5Pwq9tUfwUs+GO0xi+uFaIYr0VHh7/lR4d+EU8+lVhN88Ux/+9ytt4TcvtIaPr7eFF2YqwmZfcVhoJw+2kX4FTYfC64tlzDpyjKZGx8iTzaED3YHQUPhkqMPWqSs6FM7mk1ZGM6Ta4iOhFZj2NZ0JTeV0sDt9kCqwUmyEU3wfp0Ij6YVVLEu46DWbN0twrAm/tosCho6WitDVzt0Odzl9BME628oBLpYB0O0AuF3txAVQtEJ4mPNioJeGTijaQSA8THCsn/NF6E5Pcm5xDnkhH8C/HRvuih7u1DieLdAVtjOTWAmoXSvOlgHrwhypYVgMW5vYbKjcFaC7tjiJvTAVLYYtK9I2ESekjG2SvXARi2ETb/fiNnm7G0tR6QpeMxm0Gp552rxdUsiA78sv0msXm+F57kSdMUZx9Ipql6rU9xRW2A3vA7zYmhH4CUGVpxaAKlZ7QGvA5SfgZHsWIMuWmQL+NGc3BtdQv1oNd1G/H+34u0kZx9fBA/6QfN7b7wHg99/5pKLtMwJTmP7L/0S9/saJLqlA+1eCaqz/mmwHAedQ+bqvylfV64zEv0El/xqf97csTUFzu6BN0BWSrn+yFK5Clm0xSAYcbQG5G6YJ1B6nMha4v6Qp+j/9E6r4H1C3LIWqCtilwN2tgH0tH/ucVkMKsmkffPAhVSPYDtm8bEh/Hgta9zNlTAg7VMIurWbTcoi+L8eb7aDV8DwBNofVa1oOz2I53LJ8GOWr13vj+rUYYLOPg8Om6Svk9S4z1lDCa1gM+rqbF4Aw0HWs4GG5nMffWtpRwgnQ2hLm/grc+R3ophQ0feHxiZEIbOE7jiURn0MVx8AcYJ4cJxF9ZiQM84PI+kR0YlGggEe7mRcuC8oJVwN2aTmCbRE7qLHtk1aW+MemsDU2kbrGaOZH3MAPu6ERf9jb1CbaW7Juf4mKqsJQwu2rUC7i9jb/DHPMlZ1kvjmWAPksnmMZvSbKAUIZ288C3ZpaFDTbywniVNcWRoCXcWx5MdF2FGZ/A2qt4jgBu72xQ1s+HdrygWQ+HdvysBIK80l7A5ingOuZ0zQSAsRW7OUXHIqBvzMUkdjb4kzBwVDC+ul80udYz8tDHdNsqJjCkyOHfhKKC54I5wr3ReCWndkXyk7zGicfRbnz2qhklW4RsCsE2JVnyf5gvYTXrS85GGpymYyz/InwwnxheGriRLhAYK+l5LHQfPbRMNR8KvTU4auSA1tVdCCUU2VYVngoVJ8lq4T3qC85BMBP0MeALIKyE6RqcQfB31RXcQaY8t1wcaqjYZKTplbyfVXx/Zpp4N/SyHdex3deidJtqAW2BFHrsAxaULet/I86AW0PyraV/4+gbeNxN5DtIADb3lyBsiUTgayEfiBr5kEfanaUlK9h1gf7m2NQbIT+IqPYCH1k1YwSMBvmHBpkjA7RNWwnKDZvbxLuymanhuOYmR6i4mwY8I5Gxbu2kqldU8Vibi7L8zQyP782H5Xumv4uImSDx6aOCeKLFzdiMC0q3cub4fo1G51vR6Wr2jXO8hyK1yyjV/hdvvZq5u8aTFMFOwuE9sIbBMiFrerTx3q5AjjBNSnfBNi03aUQdah00/OCN6phwata3lG8u/fX+zUA53gPlpjGZlAvVq5FoP6L4P1X7IN/Ja2LrIR/Mdshy3QQzEnJpmVUvID4twBXMKtkY/YDYHZ/080SrH19QWo1muDVTlDdpseWByfAJ2j6vJD/FdAVvv/8zyhnoOtIyth9HQm2QlYQq3iT3WCA7UO+lA/v8AVgNzicDNMsB6GqzaD1IGxdpoo3191H2Kp2nbMtm7fNPr2WEWdTxKeCiljNpt9LgO0awTb9XsuJVb3nsRe0GLYuk+FAoYXgtbBiAQ9rndupmXlORk4wFfDy2kKsdlsmC0JVLHSdWmiRxupTU2MZfCOEp8MM/tcEHvA4J7n+sMB1TE+PxxkwnAVjkvzgMeA7Q5bECD6bGRKmqGlF2CdYf3hw2Ek6Se8hgOdS4I5S0DGIVSGIraoTymnYWa3doB0/1DZ8v2aS5oVvI4qqkR9xAx5iPT/2Cmryq7hldZblUuBRRbRc4JZEyBahklFo+IsNTVbi5XEMszEzauoc+Iw1WBrAxIj62TOHSXPKDXkFFn6QGcFjfeTC/MO0zKRVJpA9k78POLLE1qjkfexfUQqcimiXaeVedQ3NhVDdhWdImQJspk5VAf9zrBexrQK1fQ4gVhKME7ylvG5hAUqX9ysErudKj4YqlOZZAFnBMR6nOi/n4lDKhaWE/Urzn6DC7/HQQZZANcq0kveoo6T7NPBXjZ4rA7Ko/HO812le+1w5Fx3UbOXZHDJKmALKixCf3ZStakYpn8uMg7rqIj4LxQrcSVSy3UyUGgJhtQC5Gcugje+wsa6IQFhFzDZobuB/AoC7sQa0ClTE+rSq3P7u+pgKNsj/caCbOx+sg4mRrizPtrcpgravu4HAWBf2FGpW35aL9CTBMXNuJ+g1sjAzHLMPJgHuEN7tPOrVjIRZLvzzc5b3onLnx2hog6Jdmway5OOyXF2ayPJy17Ic3SWOu7xNqhjn/nnO/fPrc6SMrQPh5XDpIp4ufu4l7hbN2c0shs24vEa+fLQaEDnPkc5p+8eXUL2CV7sh+rp4u7aCtBvZuwbWgK23+p8CN2vbmACbgmMJnEkFJ+gm4LpM+0S/F5shglf4MtzmPh/AkA9Quo73aYzzAamq72FtaD/EyjVhKuT++dfk4+4s/ydpZr/+7af5uMJTkMb9WLdyzSKKX+9sS16wU8QLWfdXlWoHCEaHcP0VzwnLf/LxzjafU6HuXvqZ4jGANwbado5xvzR8naR83deRfN8EYZepoMJSYIGaUsluY6Jn1kKmdPV3BbBWhFZDpoi1IlTBnwbeBG82WWbWIF3oxq5lWg8M/V8LKiymsKR4nYIKwat/u3VxM2Y1GGDT693azjzfNW6lDLzNLhBcQA0LXYf5vvZ9sMfvOmpZK8KZLlJGxPQs5cezE/H5cSCrBSGs9YMds9gTVsPNsY/BOWE8iiIZIto8MqlXPLzTuCezJsbIlhgdIRBiShvA1k+2sY9zyFnKLISHuK3UrujlR9rRUUOPCQCMemrvrCegR7Of7kZmV84KOhpQVsL4LACtRhWrZCNUAWtdAyq5kah5eyUZFWRYtOA9AnFVc3NLeUzEN7+4HmDWAiMj8Wco+jiN/VBYfDSq2jPCFzgVn+GWuxR1bFocPmYdkK8AeNVE8KsYFSpG/M+zAKvKyD2qsb4anxpbpJbttZUFpEjl8R7HAeRR4EqACkiWFh+LwSej/tU8X8UFohIQ6o+qLg1QVQFCn4/7AM5a1iuK+byluajUEzFQ5WcsZXu58C0l4MWFo6Yyl894nBLaU/yNvDYQ1mrxYlTD5xW8VVg4vqffgY/r+OyN2geoWYd5tE31fIdNFWQhlJOxUsYSvx7vvpuLYyed7noIqurRdrfXkU8LWBl9nXV0/iJHHKsgAy8tS/nfDQ/SK4GKsnHujkz/0rvVMhglbqBtMDNJY3+ey7IU+qO6neEcmpvjvJsTuiwX9GvJTnBJwGyJ5SZ3cRsRtsCXoggBu4WNoLoVstvnaXqD+NhEkFzmd7IR96flI7+JLSpAr/C7yfzdbRTv5ZjJYDaDNkOW1UA+PRbDyyhcFW9MGzObAfimec8+ALopq0Hlq9drVZkQFbIJmoLToYIVoO+RlfAhyvV99knATcrX/T6+gw98JzvG5xN0PwLIH6F0Ba8+8B1E3x2zJXjPz2gR6N/+r//zv6Nd8Nt/y/JxBV8E7Q5wE1i1E1LxRLQoBDX7RFUbwZp5uh6fACysha6P3S4wBaRQFJyqU7f5nFB1P/d3XVWc8nnT0mMTYD1Oleu+Cba+pt5usiHcJ8HabT4nZE0xszeD8FX5Cl0VryNb/yAqXqEraFW+BtlioA0FnJSwz6l8nwLABtu0Gy7hQwleVe9FAm4q3yskfW9x2yRszxOhvXCRZjr4vSrgWGIMjJeBsWpYyJr1IIRXGVoQQlfP11Q0xyKqWHtCKDv0gLUeZlzyY7APsN7wFKp4cQGrAvi6PoUiEb4RvMDXIN0Ey2mgPQZYxwH1DOvum0GXNDa2q5ajd8wPb4jbyyFUUj/BFBVwD7efVtV14yFb5NEGkNtRxNoPLW0oLpRxBmHgAGDrULbNVDRZbWd2RQujCXC0AodmckM7UVytLNsZXaQv1ZEKVY/qKwecZk0UFh0LJSjOEtSmhSBlqNqYj+w6iroJ1d2A2jZKr/qr53Edt92CPabS1QF3RisedatLfGtVpgqylnzWeoJNBg/PAvMaoFzJ+1oo0MAFwvQrCwWsEsy8beAOHM9qrQD+CoBbBZT9rGcp246g54Jj6XY1f4PLesptm+pVq8AUFV1JTm0l6ruEv6u5mc/KhcnPL2SbuJNo5iLVyHdWz/vX0mjGrJSqcsrEuSsQsp18R1aL9XUbEMOPp7pxgFlOulrNpW2OBQxdqN9RYDrAhdFtwnVMywC4TlKc4xgf4c5HyHI+THIRHhvujHCd4EKtpaDSjVPuoG4F6wJ9pufZ5owQ9lJYNfeWc1XLQfW7iYrdxErIlgSPo4WwAmjJUiCm4WOXNjZf5jUuIEAucBe4BYiv4O1eQfFe507xKuC9dZPsoYvk7/K7ihYD/u4NbIcXd4qYzDISuKpdrQTBamDNdDIVr/6u4E3BtaycF6sBqzGrMMsA/AmIgWUEKXfNd+WJd9QM17N+u0BUlWs6GTaEtkMCeLQl4nbmgSRoL7hv3+ZOm/e//f7trHJN0AlWwZeyFhKQXerhClmtBCGaVK/PCUCh6zaPd5YKXyPBU4VrT1+BFxUv6wnCvmeCtq/j8Skw5vGuR9ULhIWnx6Xh/gm4cbnj+XpMgmsCsApX2Ca1+xFXJx9/dJfbgQ+1FN6L77XbZhC8VrEJXS0Jl9oOQvd1oPsiwbXnXnouzlyaejjE/F4Ur8G2G0/dBLScKFydLR8WrFazWUZ8Hvhukte7eWETcK6wnd4OQFYVbHMdQaznqxWhFyyAZwlQLFD9tkAVz9Iqipf1GbIdFlnOY0PMYjusAm1B7fxTG/rGAHwF1WxfiCW8YRXw9CyVcXpwnOSTrE9hc4wB6aiQAfUUynae7RMsTWGzt8QYP8IJbI4pfkzaE6OoYGfWyIJ3vahf8omxLrQlBvhh6yV3o6q6egAAEGhHXQniVrzFJkDbGiF8lsAeJc9s78BX7CLRvqsLeJtzTCc2Ad6l/wwkTHlrBuAWe7SwtB9FBUqwllvrs9gVtTxWfao8Y+kqClC7o52c5ZZGegewbFAV+riJoCBFAJ18Bhu3NALdqBKbuTBYXALY9EGbCRw2cHtu601v6d2nBXXZwudvsoiAY1tRkdXczrdwwTALQDUrmKtQ0VXA2uPKygiMofRrAW4No47XrOc9fa9WGsp0dViQUMQFhs8M2C1O8L30YZsBbnsrn1dVy2gn4GVebRPqto3sk+bmav6mmhjc6gekZhtYqOB6FymDerKdePKmdA1Q6TjA/0cVayDM/SZGe2KQTKhO0KZ00gswYxjwahe4fYr+IXPTIwB1KoJxhWCYfm1cck5aYeYQwEJ3lQv9KufnJup1mfNO71bobnE+qm4vAtz1NdQuz59H8RpI87lLVKZdIJgW08a2V+l5YgoZebuXsRqArpbDTQJq9mbQ4zWwptVgcO1lfocvmUKmxYDaFbzm8b4JcLO+DNzp7mQV6Ol+oLfLY3vmRgVKrOfDDz4NmglNAfohatdUsdsEx352l/xdWPERx6Tj7gpk4KraNcC2O/tBYMfBa5m25mu+/4EzDJPZEPvxonATbF0KP2EYl0DUMl6zD8zZNXVMdZwyHFTJAjkNg2YOoakVYXAs5ee6TVgmcKpAhaRwdCQYu0yw3b0tQVgA+zq7Vayer68RFfIOkDNv96NPFLWgFayZ0r0NSLMeDsJYxetQ/b7DP+RdviD9XUfmB2c5vbGlJFVsKt3nKKR48TUmxsTrtXdDnAqenMJnuN25YYYDWQ1R+aJ0r924jCKmrJgT5zJK2OIKlfAmilcLYg34mvurrbDCSSp4VcWqYcc6J6ugXUAVCOMpwLgAVIXtItuEr2rY4+c58VeWM+AK3Q2OtznPKvs7R1X0jT2GMUpK2jgwtUpOdTvL684BW39Is9wyzrFURU8YMOGHKKDddxzrYVgrAgBPEtDTF3ZiT22IEWwKlbHg7OXHrQq2Ym4Ar7Cd5Pru3ka2m8ZWFfp9nttgO651krbU1d0SX8v8Y7u0DZCF0U+lUxe+ZBuzETQCXa0JvVrVZAsArAFWpra1kGUhXJsJ+glY1XIrak+12wZsu3kfb7tNh+oH8pa19nOb3QK4migW6TS3WaCpvjmmqf5cVIsNTMPU0lTOBYE0KlR4B7A1b9XP7AWjns+g+uzmOeHbgq3SBLi1CppQqbXYHPUqVwG987ptQNt0Lm2aDtO3gKv2gPsJ9y62C06X3dw1dKtgeT8zUrr4ntpJ8TMbpYulancYwArWHr5r1wf7yD5gXy2BQf16lOoU/5NBfPrZaf7nbFfNahsYJHN9gv+bdzkz3DGNjvSjYOkhzfqs5wUW1jwX5TnW54gfLHt+cC6oagXyKj7uGueY9oDK1TLf89gHHmMXsQ3EwDp3Zxtk8NjY5jziwuCZz0Uoo3C3Ae8WaWRbppBdQaAQeN6mx4n7XryIv3uJoBo5vE8/laWPJcUrgPV1X3yBwgnAmwonDKw5VL4qXZeq3ah+eeyU6596vu8B1Mwi0CbQRkhWwu33hfIH4S42wd07H/77AU8EryOmlAlqOQNTUtGF8BW6Li1DdgaKOMuwMBWcSX0KyKRg9XB9/h+F8Y469XmHkBbAUQkDWR+rjFNur16vsLYgIsF2N1AThHdvE5wC1eH2BFn39bn0Ommpsv3Yoc2wo3TdthvoAtnH2fgYmFpCbEqZwTVy+LiSCVczHQy8Cd33sCDewgR/h3+OStfshti/wR4O7zFXG/B98VUStF/HYuCf/gzgNbvh2nVOipvk9Jpedot1xlVge4Vk74uXKaiw3BHorm1oM2TwvQakVb6b55nFAhhfZ39VbvR0OenM8V3HlphF1QpbCyy0KbQYTENbRjGobBcJrpn5oL+7IsCXUcpLbMdiWF8lhxjFu8IPY4kfQIQ1P5AFjl3lB2DPYOFspdAyCngVVTOPInbmDGfSmEDNTLB9lhxLoa9vHKvqAPAEGRU29NEDHrbEmQwK14Wvk3uOoqr6+4mM4xv29DagbBtjMKYLdTaAT+zEhaa2pcCePrLrzlFn8cfwKGlwHNvdR2vMNtSyqhnYqVTbVakshW0To47iDws+LJ/u0N8EROah9nDbbVesAWDWxxjEy+xxO8s2HrcDtb6+Fi4SdcBMb7QelU2FFp+xg/cTmsKvDWi3AbohYOX+Pf0MINeGQne0c1wbx1uQUo8doTq3n4EVYdoleqzxIoBybQXyQlyAW3bbjnpt4vP7/CBQHWB0cuEQpj1YBq0tDcCdCsUOvgvzrEnv6+viotRuxgGWD5WL/cDXTINJvrPx4e6oWFWwI+Tajvq9sj7NHcvESE+EZgyGAd85rIL5OS+8XnCzfPEF/sdO2rrMOTU9PkLqF+cX54HwFKJbWAJCc407MIHrNtc9h1bZZ1UAcwemf3uJ4odt+pVscsw2d35aC1uAdn3NdDHu9Ais2Tp1g+2xWALFq597mbaPpo1dR+Xe5Df0NALm6acuo3jpRAZws767NwmmoXaxGAyqJash9WVIloPATRkNBtdum83AUMWmdavZUkpZVLwAU0WcgPvzj1G2d4ErAHb7x0D2Z3c+iuuxpBhuaEH87GfJisgeq7KFv1kNQlf1/Rk91GgzAE+XAlTwujRH1+CZFoMA9XGyGdzH/ROw03ZLfU0xE5TC0/0EtQrapdt2wzYBNi2FrCPtl2AsOKOlwOu6zeHjBGcBm451m4/1fNNQ2aqCM4XLLcPdu+EDvih9XoNoVqhpKbz9LmkmfOHaEynHN0szs6CCjkY/xeN9kwkxAW8cKF8zHKLd4NLBbc81Us1Uupe4Sgtfl8I3NU9X8bougNdJN3O5Sp6vloPdzFTBlhZnfjCVcCjgi0BbK2KeW7plgDnniY5qMEinzZCdwGRGqHiBrwpXxarV4FgAnAscq3L2eG2GOR7PEwjRRljw1hGfbgnwLvLaQtzsCved5QeYAnpTM3SP4rhoVaCSJlBEVtTpKesJq56HuXUdGmSgrvpRu8MjWBDDBGuGqdsHXIN4wyNAeZxS0qwZfBbIS+XRA4OAQ2WNElP1DnBMVw9KUxgCqxYUYru+JkOPWHj5nIpQMPYD836VH4C0QcsggT+nlPF2fAQw9QHNwRGq+3i+29t0Ckra24Ub9gawE7Qu4+sDyX72N2dV4I56PNDu5xZeeGuHqPA7AHOXyhQ1rVLVJjBzoJttvbyWKVrNWCBdWCfCXcXdwwXB1+3nguRFwqFPqyXgsp/PpXp1P330Pv6mIQDbjQ0zyIVrhO/JIoUxQDtMyfg4ebQjgHWI7QZBLTMf4fnxMTx87k4WvXDyv1atrnhecGezzP9/kf97hC3/2wWAq9pdmPUiDEi56K9yLti0Jga9AGvyc33uPOfe8g50tRgc60B5k/NZyOrnnufOa8s7OYbTsW9zjmsh2HfBrIVLWAlXKJQwc+HKDnB9/sLOfteA7aULG+Ep7hitWLMLmcPKtdf4Lb6BvfA6nQYNpiW1m2wGgZuG0I0QBIRxeh4gmEAqNO/CBVXvJ0N7YWckUMfHcEP74WcE1n7+MawBwgbPPoIbqROZwHU9gp731d647WD7Z+wm9q/m4u6kfwlcFWWE8Y7tYDMc4bsbtK4L2wTcpJIjZHcAK2wdAnG3SvVxAmYCrMe5LT123WOEq9sSVF2mbe6ThoAVxi6FtOuCVovBx4LU59zmBJj6uu+helW/b7z1WlS9Pud+yX6I+7DvO3gyer6pm9nLrzJj6etOF591K7OEWKvhOsG1m2QzmNlwE8tBz/epp22cnkH4+s3L0Wow6GbryC2sBoHrdEGq3Q1vwzgRHWY4XOZKL1QFsQrYdZ9bRR0I3OUNhqrVx6pkVKugXNixHdZQFOuc8LFAA1W8xvFmT+jvCt8Z7ANV7ByPVbjzgHeR5SJLFbIpbFoX06igeRSP/SSSp7zAjzUG+Sj0MB3O4Fwsa1YF78A3PR4CCmNxuqMeoEu0HDVrnrC2hB3XMoVLtBw/MR4DIIR4tD94b49RCTtJqL6vALLKLoIIIBqNV8UK2T4AZiMWfc1xIN/XDcyA7RBwG2ablVVT9Hwd5vZ7kJLrAZZCOt6uC2vUuRaJ2yJoeX0hOwzMB1COA9zKj5NWNczf5PGjXGD6Tcvydh/VKVz1WHuxHlS85sHGogOe83PGzAHfx88sxEnFipkF3gnw3q6bSZBB2dfBMhCifE7n6BvhQuadgrAdwjowIDaMJaMfO873KXj9TJNkIkzxP9E+mOT/YYaK58X8LIFX7koWvXuZZjvfudBc4vGygOU8c/j/X2BflW2WoTAZoauPmwJly6Q5rnsHxjm2vsq5hfKN0GW5Aqi3iFkI2k3Oww32u+ydGufnJc5ht28wLgpdAGuRxNWrG4B3i7J7e1tvRWV7E/Gi6jWw9jT23fP+pgBv8ndffIG7TdSv5cI2ybGaNFapGVADrklpZvm6+Lvc3cYOZDterRCNni3QVKkmi0Hw6vGqbO8A2QRfLYc7dzgG++HnlBjbczd1J8uKMYCtmQsehzL2tdN7mFURPWaWn/mN0N2xDISo1oHwFazJgnCZAOtSSLpPhCxgdV/XfU5VLByFpeB0u8N14Swo/+Pzad+kaN13t4JN4BWmrgtTn/e1XKb19FjQCllfz6VD1SpY7WhmQ/S7RCD1Yu6w7TZfkBaEPu9PbR0JZN8DzKafeZwAzlSvaWW2kiQxm6usHcuep5LtefwlrQYr3CyksFFHnI3YqCsniYUWppVdJxjgdof7XrvOY/a3yMKsh6yVpMG2jahsBa7rLgVuWuoTR5WLclhBjdrz16brquUtTm5P6M34GCUCcL2NcyaMFU56ASuc5/DmDNSpbLUazH7wB7goXNlH28LbzqiYWTdbYh4FbYAvglilzHC/BX6wglL7QVgKbI8zYKeC1XYY4Qc+jvoSso4h7AmX7p8g6/oU0PU40+JU0tnrAo9oYdilrRsgoiJRggMAViU6AMAElcAaAnQm+asY9XKFmVOCW1E1qcJGBc4ApAluufsAsa9nMHAcn3OY5yyrFqIxawNw+x6DgpztfQBP4Ea4mRMN9Kb0ybVFeE4PVXUqPAfwsYf4bIJeqLtdReq6FwK9VavChLRBrqxKjMbgfBaDX6MueQ/Vq1kGFr5YrOA2G88Y9BK6Br5m8NoX8V3tVztDocwE0DW9y882TVDUykV9W1VszFbBn412AMULC/y/nZZqnQv3DN+9jze521oE0p4L5tauc5F2GAQzCyFL9eK84pgVzocLnn9c1IXqOv6uwbM11i9y3l7gPNTXdWmamNC9Qi77toFkjlHROlS+ly9nObqqX7v+qX4dBtT0dG/wG3ma35OKV5vhuWeFLTNN8Ft843VaQL6edSbT59VycJjB4LAhjlaCFoLBtQ+5y81Aa1AtswRSfwahm5SvfPgQLgjXDL4G2bJA3F2Cau6n2nX5M0amnjMrQmirboWvS0dSvbGAQrWbAmauOxKAhamQTTBOz/m8gPR5wSsQBaxwFawq3QTUZDe4TNs8Nq27f4Jy2u62BGmB6+ME3v+4j9vdV9A6BG+Cr9AV1I60PbZ3006I/wSLKj76BKyq4bcFLeN9wJzAK+lxcBkAACAASURBVHxthm7PXgsphK9pZPZuMJXMoRLW770JcGN6GVAVtjeeuortcCVaDz62nNhCCvv3WmKsAha+V69fztpIcsW/QuT2Ilf9C6gBMyG2UQbnOUHXOWG1FVSym6wbiNvUNwPQ2+wrgGNmA4p4jX2E6jq3e3EKIh5rNaiAhK+9IlTJQncJ6C5gMfgD8gelFxyHHjPvYVBO9Wv1nHPHReiqkrUyeM1Zjs38QZUqt68cP7YDVkE6qV8MGCYBhY1/3Fd1m8AasyoicEfjPqlSz2UE+iRAnp4AUHjGAG4EBdwH4LztHwJm2gej2BlOBT5OLur4YDNKEXUKwBbxL/Uzp1HddsqaRPHOmXM6z3sBJ0E1jIIcB8aCWGVrsYkKewJ1OwG4R0idszrLPGf3n9Qr5XuYA2JWaglel6l0VsB7+6+iTTaAKnUEldyD9eDMChGwAFjPdZT9Lb2d4jN6kRhD4Y7ynl4Mppj+ZspGM7zvuLDnYiZ0J/ib5wHtHN7rHN+t2SgzrHvnooK1eGGJ788gq3AVpqpZL5RaAdGK4v/g80ts83lTDteJDahiDYpl2QiCdBLrgAozzivhu4nC9bgVlOw2YI1BXN4rC4bRi5pjhayAFbq+nsGxLZYRwhexzggoX7/EeU+62GXu+Gx+Y0+GS5cBNM/H7fwuzNt9mt+UwFXpai/YCvIFfl+v8rt7gQIKQfwS61oNMaPhzdd31K65uwbWDLDRGpaRrdsWckeBAkRVcCbEsuyEn//85xlUhfCH3DmbDoY4M5AWwct21bHAjaCGM3dikI3n2VcvWPB+xGvHTmfAXX832g+AOBZQJJC5FHAuBWeyExJshXNSwm4TugLTfV06BLTHJ6WbgJxeO6lfl75X2i897zIp1wTatJ+vldZ3q1z3cyR1mwDsvkn1Cl5BqpUgcG1cYU7eL/SGf/EP8UIT1TOvk4CrvZDmX3NdRZwCbSm9TOUqfC2iSGllql/XVbYCWBvi8lWCAihffV2zHezfe4mT7tLF7U/AK4w3LgBZTjZTy4Tu5at4w5yQTl2d9f4lS4JbL9ejLQGMhW2EMoAUsOcJZDhUv5uoEUuTNwhm6NWqkNexKFYNiLBMgY0suKFyxmfmNQR2hDavKcht9GPWxCavq6KNUOY1tClUt0J10fxNfENh6o872h7A2p4SEwDXfXzebmsCWwUmVKMHDSg8Rs95CXVlkYivK3jtVTE1yX5z3B4TzMuACLiAoHaFsBodwi6gHeFQfz3AbY0TJU5NUmkFZGOe6XyW4C+khJPTg09zqz0BwHw8PokingbOs3jUs9yie6GIsANyvMYYxQaqZDM/RgHlLBevWY6fRj0vabUAYQsNIuCBtcUJsxznchq1LpSFrlD1YmAxwhxjmsd+Prt3mdKljaEPPkC57gyfxc9kpdgsF49J9p+gcsyChVkuGMLXDJQ54DvLaywBXD+3Vo/z+5mJon2wwHdukEzoetfjhTRaCvyP/T8a5HKadBXoBut6ttE+4DmDaZb2riyOoXoBNzDP0sO44KOMPTap1otc/LUXfOxrWW2m6k3wFaymhaVxkaCyKvYa6ZYX7OjH0N818OZSX/caAuQKz9966kZM03T2YCGsvSBwXyZ392XiKq++YuFE1mtXb9eUsuTx/vSnTvVDoJx8Wls/ZrZDVrWWdSLLmtgI3hRcy/ZTCaNwAanjLv0YYgYD0E2ZCmkpfH8GhE0rs/Ai+cYRvkBXtWwmRQyuAeBPKteSqlXJJjUrUNMQsoLPxz6flHBaF8g+5/YERx8LxARbwZzWE2h9zQRUt7menkvL3ccI5QRal76XS7fvVr0CV9iqZh3Ju3Xpl+XVyi/aW5C3sBT0bx232fc2x1lV5/G+tkD29YSwvXutXEvlw4LXx44EYYNtAlfwZk3Rr0XoqnQFr+lmN4CwAL5+7Qon15WogC8QPNsEtucZFlfYz9dyY5XxBRSvilaVu8UJ7YhKGDC7vMhzwvjipWw/QSx0L3B7Z4qaGRWZBUFpJie2z+2Gro8z0JrChqrZeR+VtFkUMQ+Z9zzPD1TFLXzdT6UrYGcA8Ay3t8JTkOojzwHTceC0uJMCNw0kZoGUIJ1l6COqtASs26OiVj2zHuENtGOVHl7i3KyD9yCdaYzb5ilunyeED1H5YW7nR4eZoZbpwRdmhB1KEGgtoWidlVZlGxVu9K75DIDWW/GYLgW0Zma5KAAsU+jGgZyWiKl0esEzHC9wfR+PmeezLS5yW++tPcdoW8yq3NnHai6BbEaBhQhunxHQO6o425fbf0HKtnk+/xzvIYAFsVCOn1Xg8n5LlNdOT/NZeDzL3zDBPpM76neOY8fxybMCBlK9uNhFrxZlq70QL158v/N8zypZla8er0P/VbXq/9AL9Sqq9bz9RIwRsM1Mg6hq+T/r714gM+HCJh4tpb1ONGlwbCtCV6uAKjNU7DbniOB1CF4BHIsfOCevIRqcIy0qWvfhGFXyFc736yjdGFzjfL/MY22FZ55R3drzhAkGgO8N/F0Lk27cvB6XgjdWqwHeV/idvfqy3chofM4dqHm8NjpPhRNmNbz3nsC1KY7NyLOUrgTf3cEveWCbyJSDq5q18EHourQCTYAr3ARthC2WZVK+Btk+xve9uwu8yRtOdoPgdWaLT2YZFpyCUdglgPrY7Q6BmpaqXfcRiILSZVoXxOmxx6fjXE9QTc+nY3wt4eY+bkvA3Q1kAZu2u0zP7Qavr6Gd4DKp3/9oOQhelWvM50Xym9xsKeAH3Ba43Txel6k5usufAmcnyHyXnD4bqb/3gaXFWUGFaWZaDMlySEpXlfsUt0KxlBgFLIAFr7MUR/iytJ+D8L12/UoMsunzXr7GXG1Ed2OPh+0LJJFn9oGgNeigCt4SqjxeU+kCVtWxoBWSKlKzH1S7582FBMSqXYs0toCrHdBcj+lo/ugiZC3eUOnyA4xqOYNyBmi8OH6IKmJh7Eh+8hr7u127wh+6gTer6Uw3E7oG7/SGBW+0I4CWQLZsWWtB28NIu4pMWKue9Z3ngLkAN01OxWtv4oU5qvYAisAej36lyk5lSt7xAj4xKlU1uEztv20Gl1C45psavV9manDhmildVWG2Puvn48Iwj/p1mD43F6EPhOctHuF1AZyQnef1Yp4z2zxmjr/LFobe4htkWvKiw3qcghx1b1Nv815nsEiEstB16efJfFnWp1HLHLemJRAV+CCgHOFvVW0bAMved47Hc4DXC8MSIDTApdJdBqKONSDq51HVmn/r924qWMxM4bHf7xpwXdJuYJ8URIu+voEwsmAE85p3Nuwfg2F895sA9Tz/e6vJVL0xDYx1VayKWEALWtWzS20GX+O8+bicaypdfd3LnLOW/MYiCEB6HWvNWYEdtzj3n+a3cB1la9cxm99cQ0y4zzXu/G4C4FuA+CrPm6b5AgrXKdyfwVp4kd/VK8RTXiOz6GXuMF/mzvNNKtXeYKTqtaxEWPgSqwG+71D+a8At9Wv41N9Nzc+xCgCn8HUpcLPuY1gHFFnc3fF1hXK0KncgrJgT6pYIx9zeOwblMl/4zofeYZsrbE5wtozgFajCT9UrOH3sutB0CMQ0BGNSuQIw7ZOWCY6C0WNUoa6nx76PsHSZQGtATnXpdvfzGF8njQTj9DpJ3f5HxZsg7DJB2NfVn1X1um4RRfR9sRneJ6PB/N133ie3juV7gpV9hbLq1kCalWrm/Pq8qjY2Rt8pH05ebyohFsL6vg4BnOArdIVwAu+1m1gNjEwB08+BK7ozFZ8nXebGU8zdhoI1quvQZvCK7/oVTkiDbWkI3hSAE8imrQliX+cCwLU6zsCb3c5WAa5NePSEL+CfCdVtlqpo1XSsmOMHI5g3SGL3sYUbglbwusxS1oQyr6m/x+tqP/gDFpICeB5wxvcDyjGYBySihSCkALIqV6thDm9RxRVtBsCg8o0A5zXMJ80yM2wQBEAARvY+prhxTFTC2etNAblpFOw8IFKh2gfAloSCzPS4rAjE/FS9Z5Qj7zuBEvV1o6oFjvrW/g1+Tpc+p09tC86pSb1gAciYZT8uDmZ9LPF3LcecVT63IGSb6VfzAHAJEE+QRbDCd6EtIJCtHFxmn0U+hw1k3C8ClG3RCuFvcGJHZ9Sd9+9hu3/PMtuWlifjLf4G68JeuFuckKV4kTbIa+vNW7HoXUtUsfw/NoBkzGTgecGbbAdBKaD1c7MsBI/lOEbMq+X/rVUQA7QC1vUVbAieF6RC9AL7GBBT6XpMtu7FnTsyzg8h7NjmXFTpxrQxlpc4f69yvl1FHNzknL8BXPVyVbcG0ASwXq5Wgsr2Jr+TW2QGPXXrGtlCWbWacPZ5wfss0H7lJa0GSoVfzeZYU+0KXwGr3fAW4kkAZzMLO5X7Lm8XKCbVm0E4U7xCNClZK9IcvzB+xJ2ywE3gtdzYngxRGat0owfMXbUBNVhiAcb7BvW0ORF05vDGPF4hu3sk8LotwVaoCsoE3GRLuM0hGNNIj3cf67rbBWUawi8BNMFWYCbYunS7+7tfgvLufROIE3DdT0tAuKp0Be0nATXAm2wHt7meVaVhtpOfa1qZOb3vcCtg60iVrXm97952gsysPaTQNajm491LrQVthmQxCN3YLhLV6/pzPH/ruSy9TPtBCOv3CtvLWA8G3sxUuKwaALymkZkDfO0GvR4iGAVlpmijncCtm5AVwALX/OAtqnsEttAVmm5PWRDZftziAe+sKi5LWUuvuYHKdV/T0s6T1rONso7+sa8v6HfeW9U9AzTcZuMeg3cp8CaUTV+bA1wqX6HlvrFvhJATrqjhBUtP8ZnNthC0epFJMQtU84/dFtUY68LdTAxBHy0A1vWHtSuiSkah+pqqukWU8hIwNEioh+tQOUbQA845VKsAjYFEwGNKlZAVxn4Gg32TU3rA7ptldKgALZ8VroLKyL15r3rFvl9WaKCq5jPzN6+oKBlmDxjQMs91BfCZM2uVl4p3zX0jjIEvcLZHwQp/u5kDZgOYO+vrrPA+qvMVtuv3mmu7yuec57UFuV7r0s57qnq1FSxcMGhmdkIKqvl4je/7PBfeTT18/ldC0eejJ+vFdWebtoHbhbCwTOXnF9jH47f53zsifLmwq3S3LIfn+Ziby7lymXPQ7Vc4j7KOYtnStDEf2+bR177FOX6VuMaNqHSz/FzTy1S+11S8ghlFfFOrAfAaVDOTwcCa40Wshlf1dwWvvXdfIdi9q3TYvgixQk1vVeCRSpall2XgVfW6PalerYb/r6073bfcqNJ1zwWf+6i9qaKqcJ/tyj7dYmOMMXZ6pRvApppd+444z3/EHJkLzvkQv9CUQqFmSo9evTEiRLlSuqArAe5nn/12oMki0H3YEI/XKd4JI0sRa1TTAPddanj9YLkxGcam6K36qONCVQMxAM9A6AtGsANVEL2pei1f5QugAGwe8Cm76yuzEN956lRGvoA0vfN1KVbPq99NU6uAa/5N4C7UF8Rbn7KAu1C33kIYfEUmaDAD5A0NO0q4PyDY6kAx32RrersJgy7AftXJ/t2Xn1f/y1G7yor/BW3KltoFXNMULuD6Da5+r9Vg/nwks8YB3YpfDaIOxI97uvc6pYebmF/Q1OFiOmAEVRfdNK41rWENFEEWUH/dzfDvgZNFcdUFOuu3DLzH+wXlym088AJZZw095t69lZ3R9pQZ2GZPsCjezofTKDfgdyNVbhoDb9cY2A1BLQMxeLMDVpWyFgbi3cB63f1z6Z/+d8CpDJtBZw1lJyQt2FCN1C8QU2u8ZhA0/W4PARD+12AyURXgelHGgAnOPOATGRFoAymlKI2HG3hZHgCr4e8kEA/O1QO4/Gn5Kl35v/wK7ANXDwgKHdD+ORW7MP2Xlv2zjiYpUHaFCIL1Ub2ye6UHafCjLn9Z/fYHYEEc/EFWWJZ5xzqo0cpDhkXSvpn/r61H3YKz7fkkzoRteQPouN+obqr3X4LvW9lGtgf+uof/sn2afWl/ftm8Nxtk3HfL2AqjainZlOqtFOt7ebdUKngC5qabKpa3//YANv/Wg711WQ+3bjc/m8o6A9Zgy9udnmflO593Ox6va7MEwGJ0H3XN+mLwKt7j8yZC8n61f8x31VK97g091qhhSngUb/eXcLIPP3iS4g28KV6fbt8hIL/WE60kigFgqV75RjMMcNkBl+Q32E733lSt/ChbZRJulgdYqlc56WUCjsoFXctmRLOgO8AN0Jt7mz711ju2fXrl8QLuAnbV6wJz5wMr6ALgzpNLYAe6C1U+sHmSedaRwFL6DixLM+LYpRwwLoDlW1buN1jenL+AtRx0ARuAqVmKeu0F01Su+tUh/7oyX/yx/tpf+/rwGQwHTIEVfLdH26jgyvw2+P4hCAOsT4usCgbeVcJUMDuC30vRgu/YDMH16bN83hrVNBLM54IeiPG9+tt9HlYD6pxW23zgFC9fC2zlV12cVynf+1cNqp59QPFSrVSpi5G6fa+LWkSEzhjvlP6teWtBKEMd68gB5gALyKCuvM8T8YXfDKCWvVn3zrfrsqmhTzlQBte33uqG7LdR0wa43YjvisB4r44f3ZDj/Xbj2jcA5zvPCGqBgTqdsSRSUYA3irdYz1/mbfKENf7xitkVA7xyDX9emee1ubKWgSTwbrTEAW8NeMWxzjZSqRNKFdzBW8cOKnoBa71N6jt1pxorq14PBEpdrj4wHXBS1cH83/M5RYNojDoPgIAYFDXS/artAB9v9Ve/bH7rUqxULxBTkW94EPUQUt4HHSWxsuD578HeNHtAKNbbvT2Yz1p4s/0GahBmUwAuhQu+b7IX/qXzU0cW+/W//ikI9x9RrPadkpXPfjvmyljGuwXet8dO6j/NejJNvVLD2ghG3XZ9iHjQiAaKFOmjrqcTX6uXWWMoZIEBrRCwWzW+DdC7lsDW/CuiwHXY9be5ZQ+aJzeffSBUDIAp3kfaQ+baz4IIzrOs34+DLvBKeq6t+p1xGi52ww4F+UVjr4zq7S0WbLcH2arcl9cn7IstoPODBreNalifl+KlgkH3hIWlkhNlL2LBtwk1nSsA9/vAC75jS6SGhZwBrXXnW4/ZDl+nfEVLGAz9FwAJmKAKZKtswRSMd5muw0CsPMiZXvAtoK0LrnLlQHLBS4EueE2br3vx1mPZzLuAGUQBVVlpIbx1btldbp8AFnhBdnPzgJbi3TCxUcA9wX4XeMXvffvyReuIgBDT2xMp8EpUr4FxgNXvVcbmfxpgP/q0bzrlJbETWA2ShraNcthYX/YC9Qu0D588yE44DWw8Xp8OMv9R8L3fa9XtLuLpXuy1zIXZRc7j5XM9e96oZ/V+A03DS4r11XimsWygmt3wbnAEXsBdW4L6BUMwZktIoCpu2Mhpd1sO5Oa/WxD77SwJ+UC6/ZhGOzcfaLfdO63zXqCngsH3jTd6VW2boEtZrz8MvMadOHHF/OOGsAxy4Ad84PVrr8vN83vD4EBYwx31u3C0XDlK1zRF7LekHnHN/9rwg/87ZUhFjz1RKNRRywfWN6FrGrjlrAV1+M3aYKNMY2LH49XbsJy/Hogdn5SCpA63PuuCG6CxJChijVgDVOt1LHqO8WLZENSwCAKKdOyIyoAucLMxqFYje7EThKoZweuNAL/KGHQl3qttKKfXmH2gaI3NMQ1pLQNB55BfO6DteKhmsbSODWRFIcj9VkY6IWL/Hkz5s9Qs9dpDuOgHy0cddy3cDtB3ui6oXIp3gNp1ZbjGhazeaNStZerVUWKg2u8ZgyGBsYqXwh2x0XVv/QNhyvfuTJ+OEywHn3MvlOyj55P70oRP/bAaVvlSv7+r8wR7gdrl94KuJNphIw2uU7zfBWHqdcAZbCld0LxO1Yp0GHV8ge91LDnrCCGr7ajl1/PhyzOSmd8zry8QqwOAJVBXl3wUL8iuRUDRgqZuxL4+PB+zpFYrA3pgDJJyaX3fBfYC1O+F5ULSMtsB2wFuYLXspkVg2noLWPnWI9+6lAPdm+W3nPngu9Adbzf4shkoXpENBkEHUsoVVH/zWa8pl+kFLBiDst/UMC9YNAOVO1D9bSPcB1qJEl6f1+9tXGM1gO7zD/smVGCmhp91wWwHC6oYQB8EVjYBywBwQXPUatMuRPNuzgdS69276qJtPeFp1r/XBWogHutTugPxgKr8O0F6gNwFD7a3hfK0jIJ9M5UErELH/p8GbJn4ycrcafmxPOorX/k7NYacjh/FHFNI3ZTq/vXFJxZt4be6APitlBT/F6So2AUev3ca8prnwUHNT6+7fr9RDykqWnnw5SODt1wj29YHeAtjDWRg/et6Tv06iwCYwZOCBB7blS+0LaeEj08dtFsuwsNy0xKVup4n9TsQ/rdT79R92T/7qb55SARA6hhQxR1rNPSa77f69vVfDpTjSwd8v//XP7Ve4KVet/wBuh5jpzPDu94ubKu6Jqqh9QaWvfaD56//7UB2rKIeDm/9urcj4VsBz4MB+H5V/ZQwK2Gh6/WfLSA/6rW2gx7kt3srAlyJ4gVhinobzW556AfctRao19uFLt4NrqZ3vm6/wEu5PuwN7lHXtJHGnvX7UdfsFViXNK7dS/Fq3zDNWjCfwh1f170TdCWKV/rIvRVwgVejmoY2X53YXmvAC7QntOz1uA3AOwlQu8cpWqr3JL3bWAwHvrr/bk+364s1QTHr1WZ8hplX/jJBJ5k3UQw3wMvn/UO2J/X9CryguPAEYorzp5/zbwOooSH/u7F3Ta8KBlwdKpS1rlxSx9az81cRLyjlACoHVuUk5W5C13K/QVS+gDZt/U3mL5BX6cq/az2gve7p9U1PMwA+6rdXixcnogFQRSxsl2GhZJv0UgNUsOXrfvq7equldIF44QvWVDG48nYBF1zX69WwRtXydUGWzSAIHCgfdfFQw5Oap8fbju3w4PG9IMpmONDdHHwp4FspED3e3klxvpUKee+ODhWpkzzYu/dTBxdlDL68X/CkaO/lp926W7nWv3v39ihWnTTUKwzt3T678sZbv5ygdfMAWpqGwDuV4fWWJk/5CnuzTZaFhj3QpYpPr7kg0M0PqAsmkKJshbhNOBpgBNdpQW8a0JSfV91ufEAWRSGpC3gl3i9/lTWxQFW3aXWAMyif+GSdRk69lr/duK/Kimt+IygaNUs3V+MNDBhbD/BuJop34qA9BALfqTcIt52zvaOKVzVaFwglYARS6dWrf8uBUOSDdaQp0+8ZX4OFYJQvD4JAaVzbMwSjgWpAuGP1YGj7wr7e8eALiLxY52rOcWXMYxPo6GCfDmxP49ZdkAyax3sFVVEJDV5zATCPfYFr/mn0Yhl0TXS9TeNZb0oLYcdqPsAuwB80fZVNBryAC8Yazp52TbIsNNKxIs7yYyk8CsjTNbh75EFQBmbgpZLtDyBPHO8FvJ/+pjFTEjUzQM4N8H7+m98MgL9s4Cs+71fF4RrwHFi/SvVSsdvAtj6vZUfdUqcHxnLgvWlRgK4YXcCV/J55Yz+ceaCuzDdZDC80sP0h7gBvD4JfLBxBc1XvgtMA5oaE/BNboWTIx+9AM1iCou+g/bXl//U//z1fr7CeOlYFq3OBuAp2IbugtnwBu0pYrhzAKrfgNk9ZyXqAbNpDQjKPygViOei+KOkG/HU5iwF8j+LV2PY6gSlFDLqnAc60mN6TwFkjGyuC2v389/WO+fyM1fBRCteg6B8GXV8f3ugGAObxgvJ6uxrYHgVbSnjVMMtBV2LgPV2Kj50wITRPrR+0U7PPyyXgNfwkcN6+raELhLshrrIqAqE4YcoZbFkKazGImmA7ACmo3g/QYomFqvlNJbMZgFPM8IIXvNWtXvsK+OqlpuXSu+2DThbvBfcTrvYaAKNkgxv1SUkCogF7wA/A3ks1aW23XR0+NvGWN5QNyMdHHqicuq0rqecoXGNO1LhEEZb+NfUJtJYbVOjdQD7lawx6O4i/HeiNAWvw7TfrxbfqD/h0SPF71GS/+bPgCJbqBzZ1SxMpMPA2fQBH3QKR3Os/6O08dQKw13VJnRttMD5xHUX+pcY8itlynTbeCMLiaUUtvNFxiaM9vct+Od1wAfatN7yB9PbRsjff9MDrARhwQXMT0Jq2b+DIlxVz+27Hc6IQesPpv9S9904Pvav+c6CVgHd9XgAcwAZpNoNpCUSVO+ucbsBAS7VSv/d6yFv+JGEAvBKv96jguwNXMbvKXJXGgmhdjWnPNVh3P1HBj7PnjtJN8Dzvvnimge0SUhZ8daKYj1yyGr46PdZ0fhC3D6RUMMiC6U3A/iOAAVe5Be/xeSnkA12w3aEiTYPwdpo4Zdpe67Mevi4iYsdreBXHu0p1oTuQC2Q//DUw/kfWwH8H1VSugc59ZWIg+x/BumkNZH4PAKnPC5jBFjQt2+kFqfnAKi2UzTuQPWp2bQT1rqq1fKF9yp5tbF2AKwHsQLZXha8p3QuEKV42wx8LExv74CvfWDtRCuJ3jdHwVR7OV1o1K3eAfOJ4AZUf+1lWg8Y26cNPP/rb7/pjP/yscRqKXGAzyFkJypt+2pPZQDoff9Qn4VO+Dynfkro0woGZkLJHgfc+qD45tgGVyxoAOMBcb5aCfQDWV72mpaAflgxDCY4HkEEyZWsd9sOUT0UAMc/Ya92dO2yEoP1edVe/17t7bpqrYiofdgNVdlS2m6ntXXWxa4wznKVxJc7XNFK5gdJ2+L7mAfB7lQNNEPCZbmr2zWAFcOD6zkRLCIULABd1q7wkiuLkvfqCer833zJgbOxWtgDVLAdUsclU2irm+Ypz5TT08ZrfbvsH1gYTAhvhUQ3iolW/aa32gASEcnA0DUwau25Vj1d24XVgbjuAznIBY/vxzjutE2xnveoDb9bH1rXq9lf/zN/1ELo8iC4PCJYPi0bd+yCgZn1R5JYHRFaKzh63qpvyZTvcFoXSvhmzwzl/p96Ob79d1Ms7feHk3+0ne6D9+DfA75gr41hv80iWowAAIABJREFUvf1GoVw1eHnIZg/cl/f/3C3dC5K32q7GNioWaPm8pinOTb55NgPYdO2Zd5TwgbCwsQHopbwIhkcBF9ABl787IWVdf5aJ551GtabF77IlKN2nJfG67ydanrrOu9be91Xh7qvHLfvoo2fzNeFVvOwG/u4X2QvHbugDByleDVunB9sJJwPUhS6gro8rXwDLQVf+Mj93UuJrAbtK1++d3nzhPA1x1Qm62214FO8CbIG2qtSXJ3xo8j/68OX5CObxbYFUmb8G3h2NbOepy7L9kOUq1AUjyP4jhJVfZaz8n/7yWtXuequMV+Gavyp365SbL7ds7IYsh28DMfBuIxsgayD76uueei/YDidpfFvVa2wGMb3KUbsgzVIY5cteCL7PPn5/oEfpgiwFy5oA321sM/9Z0H1K4T5+FCDvBcUuwMC7NsPTLqKxIWaeRraUQKDkvw40XYj93kByDWxUr3L3WQcBykc0qd6TWl75MzKabR3/eAAaUAEebN2gvpRB3aqLDaG+E0Vx6rYP91LRBmw/D4huiPaT6uUxezCwKFgNIiCo47e6oY0wZb8mdcNSV25e8Hy3Gx+otmHsKNxu+ABue6cR7zTq7TTY/ipQUb1e7Q9ogQawA1zANW9f+1dNq/uoZlA/Sl5+9ksnk0vvq4HmARi1vGp0Xs0vEARdCZTfbZ7ztgCeV/vma9UfsLWfgAmebwZV9Z1GtY6hY6F+jYkBgG8W2me5Y7Cv8xWSoP9aIZ+HgMHE302tvqt802CuLuuqZ5ZdwHsUb/HYb/Fxs3/8P/3f4LmqdRrDetiCtv/Gf6SuO5UH4S27alcOrtYH1DuB8k713u73zrMciHc4R7+V3QSupu8RBV07j8A3IfBk1qkRuQc8a+ExIdK94jcIX3VdgTDQy9fbNQj6b+q59klvmjxe0Q3AS/GCrga1z7IHWQzAq2ME2G6ieEEVhG+C2HLAlTSQbZTDH7Mrrv2+oXiBlurdtAOmg/E24Mn9Bl/pF3/pK74DroDJJgBQCYTNB0Wq1rR8FeeCluer7MJz1wFKZRfqys92qmdzy26C2TqS5ZZtnfMZeED+84EtoAIsFbwgNi2diIYDXdPmgbDpl7VWfv+npsvVoeGM8v3yq/22ms4SDYjuTyqBLij/oegH4OXr8nS3xxoLgaIVxQC2rAVfppAveNdOMPwjdfq8Lo5g/DgQP87jpST1VntUHC91+iC1C14bNP4sKAMu0LIbANJIZXLwkD8pqHxAmy8MvO/lwYIiZToNdJUZtUvFtq3H2Rf253Gvb8aNYClQu1TrsRhMF2dJLV9Vvtc7Dw3xxhQ6VX3Am3rJqpgwtqIcNOrdrZ5V6dtwR7XOzV6u0cerMF/39MwTRZGSGtWcdVEZxyU/kBVZUCs7/zjYvJddMGUCAwXrCxoa427XmHP8277eHEQB96jrFOoN++K8ih+LwHpvpXT5yLdSfAPk6hVGNSAMmsAmTlXsqs4d4xUDcIC73XqOYbbV79M4ZXDvltvmlAuQ/Np/Y2WAMaUdPC+v+xPCFewMTuPNwMNFWXYA8HoIKMOmsU3JvlHdYzVQ++2jc2Tg8WMjgLD9sS/ick8OtCAs7byjZkH2wFRUwd2uG6DzZjSQdF0EbOvsbxD2nz68UcayhbVlpoGXXXCsiB7qTV91vR04d013PU7j2QW4B/K84MpeoL0eL19XAmPgfZZl96xrmA3xfvch8BoKcm2Gjdv9g/s4CxF02Q1fZTmuxaDBHHiBltJd2P59fmJ2wdd4DdMgp3wJdBewYDyqOaF2lh3bQRm/LQdd07+gWoHtJuxMgymvdlTwf70ec2HBvOCVgy9QTtnWWxCbxyemfme634AJrvKb07YJkjtv1Swb48fK+8SPZWDsA5pbh/UWvsfz1ZnifL2Ywl3rga9L0a4NYdnXTvR3ndQUMQgfEOf7BNuvSr//si7DvbLoUswf/uprXYlPeNn4vE3L2QqUrq9PGBYSWM2zbKc1uo3t0AXyuDRDR/JrU6ZPgDB4AqJpClVDAtCO6r289oMvCK/6FV725ALlBet6vNSpcDEqVwux0DC/b6U4RCccb5el0HI3Wdt42E1A7T4O/n6Dr21qSGNr8IRv1ZB26lbv8XsnJK2bBIzZIcBLqVpfcgxucA8MUJ3GukuunAY53aFNT9kgDK6mrX/853eOukwVel3Xg+zttwMUu6BX7Vs1CgInCL5TmQPpXrGDljhly9bW2Hho2/TAOaA/Fsio6QEkBXrgqdfWgLZ9GoVd/at8x6sF0tIq2YWjeVr9RyEP7No/+3IB6IyF0O/1k80H72kQa1oOnLavbts0rTcZwGoE8/ag0Y/iNW+BB3o3oWvZQleZLbcA3d/+J9Mgu+AEVHAclUqZNu0/BEZJHcpuvtN+82lFyPgfXWdy4LUNdVqfzfC4a4nCfZqafdo1DaiPZ/p84geoLbcOnxeAWQ0fBN9PimrwWfdXkQ2XQXI+K6d4KV9jN4gmANzra9EKr62FVawAarxcgKR+Txlli1IobXjZiXY4EF2Va11pPopZ6JhvuBmjwaA4QCstdM37xV+DKlAuUFf1mgeWC8JVosC3YLaO8sBr/oLXegPI5onV1VHiZekHwC0Bpzr+sW7bWKCC6ZQB3aZ/CLpy9VhvIQ2aypr3/Y8U7knf/XAiGgCXtSCXNLgB8EYu/KGn4Fed5AUqv3eshW+D73UnrqfVH1gQnpip3tPZ4vXAOJQthbuxvKIYnnUhAC+167V8c+Dl9X7AogiqT3V/rNcN2LIbeLn3u7CAFzCfP8+eaJkGNfmT6hoV+qDXs4Fjr/oaK7qgH6V2gZOVobELiAFw/NduEupXQ5/E4hj7ofIg/qqjxgXAYAt24Ps4pfvs2dPyHgyXdJXfBvBAS/2aBlzbcgy262Z1c6pnQBu0AM5oa1S1aTehtA8XDxtlHQ9Lwvwp1006wwWmJJU/IUqB/U4qNQjyju80hiu/FxiFqVG/AEvlTU+q2R6QazwE0IDFGmg+het1ecDfb+r3Vgp6zm37D5zvAXuQN7aBV/KjMvN9qwf8QFbo3YEtlRnIW48y1elE9IXjoVytq5wegpYPqCnR6qFmT93HAtlhF9U30A6IHqK813loqSeovlNjmgfbwvcd9aV6V4WCIdiB4SjXrgdWgTru8u0vNsRRwOcNBehYA4B7/tvzIFTG/7oKeH5Xr7ptD0yBcsHs/3TstuXcz5dY2h/dga9qIF4AGxTnqvSg//hh9TzUSNw+P+3af9z9QqQ87z4B5fe7Jz7uftoxeT96v2772QzieYklync/dnnGaRBO9nnJmA0ntGxV777+g+NA+PrFeLlUL093oQu8EttiIar8poWvsRsMO6u+UcEX6FpHGfmrLsML3oUm6C1sF6g3Ab0AVg58KdMtt9DdD17+Jbj/JZD/uUa6V12EATULYJUwy2O3t9sGWh7zd3/qg5ag+/1RvZYveE0fgPN1Qddg6Cf+Fnwp2wkpC9AgfZTuUb/sBA1qxmb4rCgFPdmMzcBiMP3F18X/pXSlTxoE/fdGNmp6fV4RDkDNfmA3UL2PgiXwsiEAF5BBeOHse2zPmg9uo267oFzE4ErxPpIusH4aIEFRWblyVDCP90nWxNNnPflTvfInz8A6VZJi1QvtNLS1ztXdLtg83SBJoYpM0CtNfrvGNd2AKVmgpqbnIdADwUPhYa90E4WRRcKSEElx/16gra5tGNz81C2i4sDejTaNZO8Jmg+gt4Jy27rTjTYwbrkyGxUBqOAN3JZPmQu4lTtWiHUo4SBYg9hJPgEe6G6lHFtGpa73uuAdtRjUANTr/BliE2yDuG3wyXsY2M7temKxPkRAUM3qOJ7yvwaglgFV5ai2iVkNJIY9BFDzgfOoVq/+7ANWRj0Cy+0b0M8rv/0JvKwEENZ4xgs2TdFSu6M6g+kdadbz4NJ4uL51FoVjaptvB16Qei/Y3s53nX0rXyjqtHBXGGH78EaWBChaJg0sL8C8ukeF3pu03q3/1LlZ+A5QPaSrQ0cJ4Fzggq9kX9Q94zp0jp3nfai6noWJedBSz9aXHqqLxdA1oNHtQdeZbTwdwXDewlz/TyjhFO/Trs/3u1c+CsCfZTOIamA33BwSciFL9ZrezhTUL1vAl3/HYgDEpindl5jRMor3pKKjAu71dV2EX/Z2bHnLvg/K3/fGvOAVt3s99VheI/4FtK8shuqc5cALuMC16hY0gVRunuULXGA0b8GoDLVpufl+m7ZcrvzYBJUBThER6ptPv1+m/bbulAXXLAXTwKruUbM/UbwnVne3bfnNMtZZq+HHP5+xG77/8XX3YcAFWhDeBjSq13wKmJKdBrcXwfjrYBp4P/9DraK6+AXbz2a0st/n8zbaUaAV2wu06+WyFD75Td9hK6bQ99jWWgBdvigIn3hdCrinNkAH2w9qkR1FG+j4r57qj1KzVMKT4LoNagtFni/QUrxULgibftz0/O7CPKFpJ2rCNkVMsBlOfkAssuJJF6woC1B1c/GW3Vxu7LlR7nq97Ea8ShUHXR61b1qJP171DLwiHSTrbwSGaTcWK+NeN9Ddbii5zhd83h1fGPB4y5bPPrQftk1t780KyqB1Z+KPU8LB0NCBuqtK7wYw88BBOap3k1dziWq7Xz2SeoGdQrSOqAchdxOHHHCN7EYZS+eNAnjsZ2AOgFr8KewZrNu+N49q5WPKDyTbr0tjHniv9TFWBSWcStWxAaiBePziYGXdfc2nUlkIJ4rjdEThjx+/W2NisA1uYrqtA3g+q3Pff1G6nYqlou/d0emF9eN4mm4bC0vAlMT0eijc78F4947/q/NUHZbNQ8m566EOmPxf7RKWzXm1vn1vX4ByYW4gc4LBtex877VlnjqVs8/Usf150n0iauFZ17D0dObX6eLyZrYCBHil591THydwPqpTBei+St2HrAUKGIQBd8FL5W7a8XfXShhrIXiyG8AUJK+vvy0l2oKuRM1+Gy+oWTbDlFFuknVe+8G+dDNfu2keoP8hxoCxbsy/AEhJLzU91sYKCKAL1QXqwljZtRc2nzqK6QU/603q93ixQVgM8M3uwQt6DVzACqaSbUlgLKlPsow6/vECW/Uflfv3g+iYp5xE3R7v9gyGvmqX7QC8az+YFsEgRhdopd+Vvvwm5ft1qe59X2RHfNbQchrXKNtP825/+4XuiMfj1dgGsB9kO/jcO7thrQZAZlF8zPifiAfdivm9YnmPr8tWeBqEqcxVnM+Cm6f6+11U5j/qQls/9hV4uyBB99n7hdZ8GNhTrIAHsBQoOMqfVI9tsSoGtMGSqj5qteXqb54L+36epxtjQF+njo0/3rhhIL7VjXb/6lgMlDO/ehXv1aMTUUFBj7oLUh4ObngApdiOon2tgNgrE85Wmbn5O4ZRwIFADhgn1C2vsXonXtSYxdkMAHigzJYAUsqVjxxkWk+MKPUHaMaFHci1T8qe8sG6+aO2AbWyFPCd6lCvugaWNYrN+MYBzCdt1En1Uman4YjSa5+C7Yw/W13zEEg182BNj4JuW+DMr6WQTevpRYma1iUXRClewKQ69wE0HR78btvnIXMsgRO1UB35wb/+VZ1fKN3KAfcAOcANSMfPPsdoLFyQZI9Q6DsSGBCO3981pFFruvr2H48idX1cYAuipkfZOhfgW26ees8bgQdq/3vb2P9XeQ1sroEtM9vJ1piIBdu8n9XQ8ic8XW0O5Xzgh0+Ii673rt3pvdZ1Db4a2zSufaT3WiGbbIb9AgXwajijcAEYdNfrFeUAunqUbbfgsReCKNULphrlrgMuxbuAfmk69bpwln9fG5H8ZZDWPXjtiTP9YsD7TXXp6fZNPPgF0AEbAFKQOkiY3gYzcJVudooA2gXyKNgLbPVsW2gqA5B//kvq9QJNUQkL0gX01mO+aduWQHmtCMu2XuspJwGtpOzs+2Ud00C780wrQ90C7sTrpmK3s4RGNmM2zKhjWQfHx+215DLtk++/Y0WkckU5yPUB1y1xQ8coWnbCdA0uF2LG02U5eF2fr050gVCzFOmzGgb4rFTv+x8euPKtgPeoXA1slGyKNSvAaGbPA+yC+ZTr9T/4Dsi6mKnlUZrUSBewbT9rH9YuuLri5x6fF3SBGYCpYvv/tIeH/aKqwXrthZvw9RDgIz/smKxLzVPTxnrwYLjVzSe8jFJ0A1M7a5Os+jHPjTuvsN2Yt+8fy8FxWGY9aX8DD/gZKMhrv1Z+jWXT4w4AujmFwW1o3YIKsAEX4CS9o06o3NnOnLfLNnmPoMuHpPi3oQ7gzgPkKF6wdmwAIh6VfQG2VPdNtQs2+8CY/WhfrDfdYQHLQ6BtAaNQr5MfeAIoaEpUIdVr3qjktmV/KMbtRQiKgAl6Xr99jXfOsX2v3M1j2+M5D7jg13l2vgAWCG3nKqU73YzbN3XbN/sy0L2cL/XPg7qcsh1boXV3P8B3HkjeZDpX6hnPuP0ciLO6Oif2jXpV93zMsn1/1DKNbYDrSxTA+kQbxrzhHYvO9c+ye/5Ut+EGQ0/heuOc763VqCayYULJmm+ZLw+v1QC+J3RMFEKADayTgiclC7bfXlsWKLULBedrqXKshpkG50B7Xf4iBXyt3LUGu+q4JOUX1nIxxLZLUf+CN8sCoEjHAgBVwOz3D8XT/lQOzMAnlxaW5o3qBedLWBngAh54Auaf5Na5AHNgfFGxC1n1WGehDKa7jX0oKGv+lrH85vTul3nqYjsArgSwohK+vcTyiut9oZEtEH/V00mHiS++ynTvVQBU5RIvl/1g+g89pT7PYmAz6EABuAbKoWw3nIyi9eevrwts0zWYmnRBgep4uL0qpWifBNJRlsEMNE2DkwGfj6WQj9WI+wCu2zFl+QC0A6Mbxg39hM2gPGhXJ5hLM/6D8sEbcKfLcvsBnBLAPs5mUA50KVdJBw7bkECf0rUui0HDICDrymxfPECsP/vVzTENg23D9nyC2/G40d2gqzDd8HxJr6seEsLfjDVxL1V8E7jWA0I51TT1gEOQvZciWgUMkIC2oARO27DuKl4AAF2x0eyYUwdldwC8YDrrHD8TWID8wFOI3olBtl3q9d49fqlGPfuXYrwPkkHZ7wtUJ+qg/bNv1p+B6XtwHE837/ed9v1WyrQc2EBLvuB9J78WzDUe6sShZ9nER1eGvaDcu+8cQIMj+M0DoWVrE+yDbEHpv3CcY+/Ml050tGB39CALkPbhTnbFVcBUv/AywJzwr+AJkOry0JoHgAeb9ZpvXecZLE8c76rfyqv3Ur/9vEpx+80jpniB2jaedC086q2KvzuxvP3nxnVQ51Nvd9o2ugaf1rbxvHvDSIHPuz9cp0QFe4HPO3G8l4gGwJUo3Y3fNa29xifcqdKvG8LR4DWrVF9mIxwr4cX0OjP0o3F4JVYDy+Ao3Bep46Ko+uSPtLAF6AXwga7OG4Bfg335q2+u8WKNyQDAEntAJAFggimwLWgXniC3oLUcGOWSMqt6d33l//zTgSeQKrcAlUs3562SVe9NmKvHPMsXxgvuBfTmW8ZvMB6vNxDzbL8s/0NPqvO1iX5/deJ1WQOUrd/r57IZRD74LWcvgLGQsQFu0B2FOUDLJgDLYKUTA1tBflTmgef9ft9yIbugLrYDr1faSAcAftDwkaIINJIBufhb1oByH3+SpQHewVy0g/nH381iUP5yMQLn0ye8XHCnZO+lNrpRKvOq3sAuTvcBFSx1Ea9SVg+YGonM/ng4SPPQaNtPA76yyt2/D9h1sOih4AY9Nzz12k05UD83PuhK4n4nmqOby80MviD7et27s55lZ14KKtCupQBqtmUe5abcghR4vUZTcpTv+pwL66N+WSudqxIQ26eF/lGF7WP1HqDvdvJTA6/GNg17V/X2u7oCsF8F4R4CA8ssg/ZNI50IC9aHcDaWwsCxY9Rz7B7wpnhFJgAddbsNa2sheNCsatdItnAG23ffOcm8Wa986k+1gucrBZ+3/m5A9dvxOeca/Zw754FVAJosFK/5Dztm5wxo1QeWo3zBs3LOsfNz6jm5cqwc63m43OuY57x3XKOWB8xH+YL5Ap31YPl6vWwQXi8bZ7oVlz9znREV1utad/1rfJ43wQBMGBh6VQcKyQhlv29YyOnNlvoFXtENG9sLwJQt6IIlUEpGJ3uZKAPea2o2Drz4+sXfXvrQ5Tc1mBl3oXWllylc8P22UcjMB1WwBdqX1SXfZDsD4nKWw1gNbIWNQPhr6lX6ORUq6bH2c1EJQsLAdKFK6QIlqB6gHn/XvJsABkRJeb3cNpRs1121C4xbdqFpW6bVb3rrVW7Lg6nllC1rwjKwXbVrOXvBPNOjejux3zb9TfmL1vumk/zVC50mjs0AuMBK/ZqWg/FCeJdTvKBL4Sr/cZ0nPv3tx8H44yAoRIyyfDzAAMbXr/UpyS6kJynIh8+PvXDCu451ACrHx9W4po7Geugpz5+dzgwX8AIC9TogdDEWmkYhA/4HH77fBRrwgyzFOJ9NCeRsi/eVCfZAzirwQNChw/TdboKrVLJyazFQzZSEi/txSteFLzkmvYrciAtr64D0vAq2jSk3oA7y3dDSNsBp5KGYDax+VHZK+gJ1OVA7RgoNdA+Q1XEUF0V6INprdssHBEHlgFcIXY1wHTvfGnwpXoAF6fNgOI1mC3FKlhJc6O++2A/7bT/mGALt/Qf2K582tXs7+M64tM2nSm1LnQs19a7iB8jbQRBk9frix8pBdnzSAMdv9aqv7Hi1HYd45FttB8hOCFrbvC2kyzblYHegDn46VFCZvGvWybtt05jNZz/OG8Ecd+D1MADc9cIpdjYKAF9VNwU6EQedd/uoXueIVaR+/9GE5Dm2Uc7td/M1Ql61zPgN461X73kIHmVtv4WUeVgthCdUjI3V29ezrsv3u2btx9P+O6OZPe7/8z8KK6N0H7Pgup5FC2lHAdwdoYzqnenmrc2w4NWpgvL86ste/esUIfxr4QiW10H1u/hA9X4fRKU/x4wfTMeMl6CaaNuvVnxDDV+gS0VfB3O//1j7kPrULX1taMiU9iuPd4AIrCVdhSlgifIFx4Fz8NzcPDAE3lWdC2DzJXBd5btAXmguXHf9m2VXIatjYWq9m+vutuW2ax/AVXmAXeBu7C6la7nGNHG5Mx5D+e/7/fsGzNCDhbWwnSjkC13gpWzHZiineKeRTdfEpsEXeD/K1P+o7os827EOguUHwfDDjxrKLgD7aN+xH7ICeq26G7TueM3qiU71Pv+gKIcP64Hzm+ejet/vNzULfIAIap7ylCa74cMiIiTw5R3r/aahDhBtnwd6rIWLUu4itg9XLTv2wNkfwKV0WQ4A/zzQH2tC7HBjS4x9cKwAdgIg2WcPi7VFDOZ+db96U71379bw1k23oNK4du9h4MrLFfJ2t5vW/lHn9hfYHNMqYjfy2g7qMW2bbvadPwAfuB0Ygq151tVYJj+w7HU2RefVdxp/ml4orpUglyg/+zCKsO0COVtEohQdz0Kagn/YmBYPHhT69Nh6rd+842sGz6Y3suJ2MD2dOAJe8LsToEYdpljFrb5SlSnG93qreLMGNmM2sAuoWDG5FPOD9pHyBOZpdHOO+bHg3b6eKImiPqofhHefDaJ07+7xcvfh5Bj3YaADh5hj4BUtYn9sR2SE/ZtvoxXtQPF6YPBoWR7nHB8bCIxB1XmmUkWPLMgXut4+Zt3Znzz+tjH/vbdB11X3gm37AOYjv4Mv9TsNa66B0gfdR/P5H4q3Ny0+L+i6XgH4/fxeVoOxGnaQHBENwsg2jc+aVUC1ngiFC3wD4xlb99vLslRt0GQzSN/VcCa/fpGQkwdXCvk6GL8s+Q22pgeyYEshN+803gXifF6e8IAXuIAPDBdkfi8s5Tt/yy5QQXJ83lSzBrj/2/CRlknK7nqgCY6rWi3btEBduN7crmnb2Dq3Prn9BVPrAe1CWr7LLKd+KV1lNpRMiNjnMx6DThFnTAaqFmS/CMI31S2P128gZkFQxnqziWwAZI1TPF/KVw7EIhve/7BGtqIc+LMz4Hn+Ih/VU5rV8LAL5954pV1onuwtf/S4C7ccIEc1Zl1syJrwr2msaxkgSyBDVYoiAMKdD/Sg9iTVPWqaOg1eGsJ4tKwPChxsJfWyR3Rhvt+FP3C9YiekYJUfOB6lO695A3t+sm1rQOvh0E1z1br37wf9bjw2wgFsYO0NgDIeeF7ygaebuxvuKN6zXdu2vVXWYA+MDx5SuudGB5BRp9RvjW6Pa/FepXoatvi+ANx+2C9q7QJXdann1Hl849dKmBo+gKVYAQrADtitA+gpvOqmqIW4+RaZsC1QZi8ccKf++v1q+52jJ/1vuoLzt0EGeBbCFOK80gdVA8uDLSBOXXOsfekjCM95DdAgNuo5iAHi2gHO6ZXz5ZiDlg4QA9ZR3dkRhaCJLNHo5rjAUxjYAH3O03l4AKx6RjVXPy+aqmaNiL29ut15sK7zG3QtP2VrYLO/7Tu161PuVLtj3gcg1QrSjnn84Jb5bZ8H4NU/YzR0joRJPn5c3jUBvE/6n8cH7qGtU8X5hFYCR6el57W3pG6pXqFlGtRupo3h1bhGqV7XoC72djo58G5TsN8DZyJtvi7xQizvi0DZ7+b7xtrpGHHJm+erEsAqrdUAvF8l6MAXpM+y7Im2Z/1pXFuo/mMObGAnt2yXU7rmywHRfL/BDlRB0DwwPnWcdccrrnuyZQtk5U3vuqZXCcvVpcx3dZyY3xegboOf7S7IbWvBDbAULuDKt1GN5TAAbr5lX3dCT2TD8WoBdn0gYB3gpmjllC3IUroSuIIs79e0NH5vf7hwlnkKD9SOvwvOT59TsEH40ghG7Z7IAPlRfE+e6tHGYz2qVtm1BMaqCNq8XD7wZ58Vu/ipL1/opKEb8v2BrZuTglTnayAfq0LUBcDaD/WpW1oIG+XMsuPvNhhJChwAR1Wrv4t/AO5GcTMj3QqMAAAgAElEQVS1n5uo3eMN91BIAeugAbxeST0E5KOSBnzNuwrkqfipp+Vga1r9yoErkOy82Xb7QO07PrC0jHJzzNIqV8A7iveoKnUeoHuI9ACaeo8qtv5DSrz1bZf6AukDzUDUfGUO9A9Qbce8VcA6SAgnm1AyYOyBAoYeAqwV6vfA+p2JGQbNBY3tTfxs1oFjmLjn9mP2Pygu+K0vzA1MgfJW9oF6+MJjSQRI54y1IFGlFLZxD4zFYL15APUQss07zVtgy9W1EKeiqXcgnGiQme6BVJ07ohgP/exHbwPt26jcjleHEuPwTqPm5LajMfBYGqZ5wMdiKJSy/xJMP+j+ECamsW3BOwr6Amr78YTVlX1miMgzHKQvUZzIhukyfLn/NsJBZIOkF9uXwskMB/lV93Yq+DoPFwQ1lE00w2XafOll6XSWOPAc+AbYtQ3k6+EufF/gTrCdFF+u8395xF9nOQD9bmfieAFsYQhw+xskbybzwVZS/iZEF9C7ruUDwsLJfqxX2nUQ/e5HkQmvvdqF7G5DHQtfywa25d+3rrrm9yWnZHd9oH0ZSFfxqgOQ9/eqXuAFYnG7FO8X/QnAO9ELXkWCrQGSPRHn6di8z/uzNL6B7apgIKZ8F7iU7idB2Cu6Vx0trTxRgHs/0E0niS4OUQ0UJcj5vPuDC/jA6cOPG0Q9i0JM7pPnveJXFkgBhoodq6JplsTDi+J9pSBbX5mJbNDa27aeVo/tgrS0ERXgp8upnFIFZ9sC8kntw/FnNZYdWNkHgDuwO9uafWu9sThSvWNvDFypT8qu10cRFXzjVD5bwUNEeBtVLAB/VS31Rdn5DTzy1yq7XnfNmwag9hcM7csAqmM4D4K7F6ie9QDZw2IfEsqbpmAH/IGHCgY25SixbY33eqwVnVXA57Q9o4YBrXrBdzuu+H0a6M4DBUgBbBqhOh6RBzo72Kb9tR+2CaSSY6Ys3xPd0Cu9AebZArcDsE8rWX6n+daVpp7mjVJuO6uSp5twUAVOD4DzNlAYWupWLDDg3r6o4lsB9ZZtluwrS0J9q2zNA2e/Nw2AgyWwDjybvhdobwVPy3iwYCtnM4zi7fiu7GvlHnTe9UZjOdhnMLWeaTYCtQvG4yO3v9O41n3i4cD7BWaJxaCR7X3XOvHxvIZobR89/I3NO99dS+3yekf5FkbGZqB6wdc9DbzGSpAA1zCN8lG9qV9gPJ8BejHzrq/LsxuAlZI9/m9vz01fX/99uNiUA9vA+22wvW4d02dbRVBU925rohp0nGAT/P/F6oIimMoXrjdV7zSapX7lC+UF6A/F7f74U1D/63/+7eWPTf8csKsHMMERGE1L4LigXKU78GyZ/OWf6hhxA74LVvmkC+jVsdYCdcvjBVtw9vv1Nn+sYS3PpZOxSpcBvz1c5k/qDxGG9mUjx3/ZE4vVAL7UL6VL4Yrd/diffXm18YdTvC4CoWbP6wABbkD3qIvlfk/sh6IMAtBEOXTRAChFKLbV6zTF68ICsIHhq9jaA2SQBTqg5esOmAMngD+illtvQNjvAW8Qvqrc+3nNAH986ODcRSvsy6u+m9yNDVCrcCnLeRiU24+Fv8aNUbKUK3g7pvZ/FHY5dTzdogOvYwRfXZanh1sq7d69ANZvgKVCbVNjieMF/VXXC2D7BVrTzdTNeIEqiEmWS159RSZIO2+3YR31y1f9jgLu2MdbvCi7B8AqtW8ah4D2KGvK+yQApzzFoRrYm4fNBx44tj97Lm3bfu++2Fe/fSdvQuo67lGzQXFiocG2V/i7d4udTY2OJ91Dy7wz//jTo3wDJNBKozoDl/N4HjCBuv3iA99WpzJ5xxry7lfvzvOgADfrTx0Uc+XffVvXZ5EI7XvnADApWMM3yn2OXT6NbwH1qvUl8JV0MLkbeJUB4bOOY6C+i5poP3VsUa9p4GVF6LmmIe9xb06uJ6rXPvov3BcekNOLTd68j7omPw6+n3ykYa1EAHXvTSxvsNV5Yq2G8Xm/NCB6You4Crxg+48JHL+PGdQuNbxxvD5YOW/RwRZ0Ny2Ij51wGui+wZzSfgzTNqYu4C1p2PsFSEprGwDi/gZYSYPapgWt8oD888U+AGYA3PXlGux++s++WvFjijXl+3Lyo0RXrQKudXe9BekCGSglita8Bafyypq304ANsKtwd9pvieLdThO/a3g4fq/OE8e37ZWj6fOEK7a3P+ZEMpxvrH3ek1MDGthuaNkXX7IfPpnfHwRarzrULtXLaqCEKV4eKoBpdNNVeMK2As67hSQ9DAYg5qYUafAgP4vqBYhRqhdYKAMcoKRBjaoFXr8BhBIeuFdGuZ23ytTy6W3URbujifF5ebgTKRGYj9LlRwfvtr/g25vZPu782ZcLLBdu1pt9bl2AuboCaA+dvMIrYG5bJa/605vush1lqTQKfMZuoIy6aQHMNh2LBxNPb1L7aj+Use0F2wIPIMFwwaf+rWvV40JKfYYVNMSgONEN2ndj+/wMABzb4qhujVzj/VJx7S/lpuw2DMk1DFGNr46r7YMlbxVoR5EGRbGvXps1oplWXtfpO1k0tnHU77EOKFaWwXrCgCTNdspB2jFKA/O2R3lPcm4rQ82O/10+sG27oLzKd5R66xw/l9VwAMdfdYwiGh70gPJJeDClZgEWbCnaOwF3ISsHZmkb2eQshrEumj8qt0ZJnu9EK7guPMSdw87L9pwD5lHdbce+PK/M8/6zj7qXPnrWm5oG4d6mPuyNU8Oat03wZS8ALwD7DX6AuzkgrvKlRM2Xxvtt2cuULrCCLFth4SreV1pPdy2H66AsKf+9iIjrFG8AX6X7VW/ao7h7s/4FeAHtAmwBaJ5lC1RQMz3A9cmfQswOlE+kw//5v0cx//U/z1gPs/4F4tYFTAOcn/z1kJA3t7tKd+G6wFwY2zfJOtKCdZRsPrDOINaVXsEXcDsJ1wHZE2sV8AA4FXsa23zW5xK5EGAp34n768n05R/ZEicXt+tzQSwJKve3fYPt48ZmmIiGrIb9wzengqlR3q5uqF7L/ZbO63/QfXaBH8ACZhcVSB5FmQrIOgBP0JYPkFufd3snNQZ2IALg1mMvULWjdIOyOm1PJwXrS8c3TlF30Yrv1UABpOoBK8n0Qs+y3Y75QGc/TIMFMILT1RU49tB4RJkfPxt4H4nxnWP20KGyU+ypmokJLn/0sGMIVluXureTiG2Zb1/kA45Um/m2u/vrAbSg3Xz3z3oD9nLTkmWT2q5XauPjAgGAGXFMGJrfAHi24bgvHnJQ11uLJXGge1FtwVbDE3AAPAiO8gQmcG5/58sKLV9o7uv8Kk9jWIiCWIjaV9vXAGadVafWW2ia3nEnnBfgnfPWPv5dmYvF4M3AfBEUt987XvHW65hZEayPe6OYs0Q6H8YiVsZbgHElNJw9bN+e9l89bv+Akff7sGvyfnWwJBbIzqcEvBQ0kILv2DsJDf76gWug7vwB7oA3EDuXLAaJ2jVS2QdBFmj19DQ85EwDb1ENugy7/8B2/d0FL8gaJ4HHuwAGXMlXIl5e83bPQDb7peBpTMsyAFrgfQVgCviSwHmVr/xFEQ8vdJSIG+B+6vdZ+PPlC79H8S7YwBJcpYWxZQs881+DmYdbFMRPlS3pDvwDOyH4/fTX19C+6flad+G6ufoHvm3bSGTbi25C2foNoJaDK9AuVK23kFXX9ff1FEkVL6yVn5PROpTuwNe8S9qvTRj4/NNGHmMjSGwEOVXLgvhtCteYDPPkvKhd8zcCQndi31/ThXi6LQbbV6FYgW2jBoCQSgVQIBxoPOmCbWyDBaL5axMsREFvxj3ogrVsbuCB5+mBpnENdJSznOodaJcruwCmjl95zakFgJ8UGCcqwQ3U+gArX5tB3UBof0FA7sYGLdOWKS9RsmKAKTbfg7t3v+NLuUhHiXVTd/OCLHtDJMTzlCa1uSAfyHSDqh88ANc8v9kiZ+Cds237YznIeXW3DeVMWwa2flv/HMPdmbZstzdwtL3mKTsRFNXJYlhrAXDHXmAtNF9DGf8XfHeMhYGK5cFxoOoY1RmM5Vrn5ZZJA9ydLh9vtdx/5nhse9U5UPJkraMcAC6Ep57mKzPzmtboN6q3dQCWj0vNaoC7m49s3jS29Vovlvb4y5eOGZW9/XYxxZ1L2wRKtoDcgD7zMLqAlVUgukLUBCCbBlvlgfjE8Pb/Nb3AXeieqIwicrpmAHjAfZXi7VrZsXmpX8u3oW1ifV3TXQfsLr7uR6lcg6Lzez8qkujjj89wkGs38Hu9gYKwe3jieG+Al8I9YARKqje/N6ACr2iG6wtUF67ff9fbc2Fl13m3A+dgbFqjGjAPeMu/i0XWPR01AnsAZnPY3nzsErQWrGAGuDcBbBl4mjflfr7E91Kegfbnn4vnDbw//ZwK/o//+ju7YaEKnKatD5amz3ZT1Jd6gdYIZt/9+ce/fRNEX1buunRz3d03uflALAdbQLU+1fttv43byxM22pkuwn/ku3RyvuzAqV6KVyPbzMvHBdPxeoPuerlfBFXekD+NAgblCTf70shkdRmus4SIAkDjm34iwqDwsU+a/mw+/W6cXl+ceDZQBEQ2AjuBAn5YBIPfz4MxZSuEDGRBaSHqRlwYL0Q/uCha8ACRhcvksw0hYqcbMqhPI1z1shq8yp/QtaN+xdUqC8wbLaBesJLUD7ALXmAG45tlLTuNXwe00yofANgKxoyw/zqUHIB27GA0x0lVg2ev4heYA7j6bGe3eYAIXtXTcvu0iheclDtgPQpYeedXbvmBvpCwE/JFUa6CXijb7myndWakNJZCPcZONAIFeSIbRDEAi/Sk/Xg8qYdCx+AzNvdTil7JD7QCevNuF8qlE8UB3nm1f3h1928PKvvoXuciC8HDSPfZfZDYHntifVGv/6M4Qba0AB57IJDaHsCKoLCu/da4t2Ce8oF3xoW4RfEWI/yWDheFr/26oTVbJvF/75UA9F7rXzUPOB2HAehvghdMAXTg3D6JcqB2+bobUmb/AXojGtQzkQpdW2wD0QwT1eBtsN8GTfcfO1ZqF3w9UKjgZ70dPU0omEfpWtewkKafNo/V8H4hZRQvEbSq91Wk0sXjpXj322cvUp8GrfFJH9YBcOoMsQAF002WKzdfDJZXbgAMwtffjsVwfd3bdb/l36Z8gdcYMMC74zTY5sTxAuHaCNtA5jeorTIFTcBT9ucay376qW7ENZz9nIf7l/9oaMm/ajir48VfWk+DmvxPB7YL3c0H4NVHJU/4BThmFVwHXdAEz+26bJ3dD9Be0JpWj+X21cMBaPWwm4HXW/7HToavC+uhpqMEOFO/8p1mNXzRH2IQnA0ZA2CANWKZodz8cZ5W4Dt/aMr346D78W8z8hsC8rPPfzPQPeA9nR/cyGC2XuxCc35/mJ9Y54hH79ewluK9CsR3AsXbgYFlcK+nPjV6Ym1FQQStLspVxj7dTh1rgNPgpW6B5VSy6QW1XkVU5YzoFSDACTRZH8dnbln1KqdOioxiAz1AWvW7inohJQczig/0/J5432AyYWg37ISxFFoOlvu6b8yC+bTLVQ+FVNd0N3Z8pQWo87f7Yf6onsvyJ+PxUrHKy18r4YFyjVPvviv8S8gX1evYeeS20b7kOa8aVn5B7pgAfQagaT0Ao3BX7U49HQt7YXplBQdQulPsLujyPK9YE4FUJwfwEh0BzqfXVedKhEfLNFCJid1uwzpKgOLuwz4YgAisTuhWYAyGA8hy0Qxg+0oNW2Z/So4J9FgUbIh9EFDCPn7pQ5gG2dHz7X7/wYC5shOWJlrBueh4fH/NmBPA6TtzlP3UC7IdG2sGeI31a5Q1NsWd8rvGLm59y9ZikI8S7nh2WiMlxctLB9LnGpa7/sAYUPVkmxRwZ8jIiZZ5HefLnx/F61571me4UryvvkSRHbhvoRNO1n2s7WZ83YDIe73Og9WQ9t3Li487KvW1jQDC34AvGKeA/zENZFtnOmqVX8eWL780JgR4X2dRpKIDLfBKM75v+avGtQXrwgzgTIMaL3cb03i4A94U7s+B9nshYineH/4MzMZ00JMtEJb7rBBYq2Ohuwrb7wkTazurdr/nAffbGBHSzA+g1rE/q3Dtl7RAFsVgmXK83LUbwPm7ku7Bk4Lu+rwU7xmjQZdgKcj2ZGIhTAeJr87gONTuTZPeRy4B+bPfZdjXNfhzuXja0oZkaUjTAMZWANpVlNOYlcq9Xwvtfd7W8/t/uxIQDqDFy1711L/qQrpLDQVMapdyA8exJ7owlfWZIFCnDEAWcClZN6t1AHpUZnUB2AIXyKjfO930vkI86nrCvVI0bWNtBess+KxLNVKDACs3j+J9yCZpPfM3XXlosC/aF+W8utsv27Yu8LEMnqZU1uu9e+8oYNsZb9I+Nr3JA4EHCiYzOHvnSeOZITHFPc/+Vueu66Gy+2sdZf8xMgFUlbHOnLfOud9e8U9Z6jOwVM6rO/hOzK7zbN/KwelOUAJfCpjHaVpY1CP1AeAFTuOdAlEK0uhflO6CV++wjdhg+yx85br+ntHJ2AXUJdD1QLihfClCaYDcfunQMN2Kxy9uHwMyYG9nCsfrrUTjnS+TGBAeMA3aY9B1oWLnIRIo/SftBziCJI99QcpimDGHy1f5Aqveb8f6OBaDeY7/7DNV3XH0mzd8VW9GXvEO/fi0eaB7GvS6Jrs+WQ/y5/2vz+QB+X0di3qTBN2PP6ohOzHxYVFEPnr5mzouaWRb1UsBr99LQE1kQwDeRi++7+8+//wyDsNr6I51EHTBdnusLXgBdxXvwNfvOlNoWLtO7cqB13gQwlNH8Qb6sRt6w/67nmtrKQDlTViu0l0Yg+Zf8nHZC//5n/9TxEPpv/4nEBtAfcdqOHC07oJSnVuXeTfV6XVKV8gYm8H0nyprVLP9WvHWYx8G2gFVDrbSzgNg4JWLhBjQXn8bLGtRrLcKy4HafQXqypwGNsNEnp5r/F1hYyIYnLQJRbn8YaY/D8ZnbAb2go9cZi9cOlF8nM3waRD+pEY3IAZFINz8yfOUXOlxX4x4/EEALYEpf5RSoW5FAPiqL394IQq+/NtpVKuc6YUewIH8gl5Z5dzM1gcUCo+qmJCwIAhWRiIDdPtmHdAW46u+VYSUovXNA1f5ToPaiWntBqrMfft9/27btc0zz3zbWmhTm1TunTs9fC5ljyp+Xa/699isD44gJOkYYN8OCFNdgXL3x3astwnsQdS25RSrhhxhSfcLObPvFNMuGyAFSr3THJttqB987zTg+pTzH9mn9sX4Ac9ss7Jg5PUaUHQmAEHfWzOfYh17wvnqAaHjgu6wY0sEPT7w2gceoI5zBjn3cPA/dy6PD3q8YeuNZ3uBMDhTtANXkQrVMYobkNsmC2OUctu1rh5wziOr4b0UL9thttP/J4Z2IhXa70cd+3x1o+OZsYb7/BEVC6SOf2yHcnWPkvU/tZw6ngdN15JB6M95OHaFtwUPKGkGwNHrsP/DeZzxGPrvKd5puOy4eb7O3bPeAMF3hr0E487jKOKxHE4c74eFbn5SJNFnOjYVgfRpDWzGapiG8uDqTRZk/xgLQJfynQ4V3ePf/DHgpmpH2aZcj6fbm3FAnZjcOkK8NB2EF7SbL4B1I9aFeG0K8H3VPfnFUbwUt21PBwqKVpgY8C5wgWyT+btspwfCf9FbTITBASBrwfqgCpTKUsqmb4LTcnXrkcZWWABTuD9Oh4vj926UApAqv8rXtO0syO3LqNvKKes34IIr2L7sZGwvtq+vv63hzPCOXwTL/pimjdUAssLKJJELIPzHF0U9XCyGfWIy6EF3QslSu8LJPv/i0/5kPdkusKVgU6Sgdzzep+MHAxwf91Eqjc87DWtefytHGR/IngY2QBSJoNstIA8YuxDB4VEXoe+xWWcAGwCU8ZVfoWJjHQxYDiyBiKIdhdsFT/VO54guYJEIls/AI+wKarr93NynhY66PUC7CeGjJgHtqNEZArMIhQd5cbYB/AdgXtkPwAzasz3cVvGeXIeN1qscUPI3V8HKF8b21XJ1TxfglLABxpU5CjngAaBzVjn7dvavtwHgdcM3X3raeRzVBcSdZwqXL2qa5+o3ODsG09a3TMQDoIKMHBSp4aP2jvqc/etYQBU4vbmsWgQqqpUSfRVKFiR1djjqvP+r9RbIoGqa8gVcdZsGa0qXPTTHWBnHPQ+m6mdFTAhbdoHpM75DDZEznvE5vyBtH9SrzC294DouD4/3NKY5xupybOAL0M7d9OwLuveyFdgrQDu+cPlEhbRMiBlbZULdHKsHWQr3Th1SLPMJ+Qd56Y+6Vp95CPbf+j9OyFidhopUAFf5o65V04Crkc08D80FMOhOY1sq+NMGq6J4hXYas0EydjYAu483omHDx4AQIH19+DSGGTj9TJ9BcPQ4E/Mr6uHF38F3FbAxGb76/ZdjWWiUo5ZfNkzkWV9ExAlVXZ/3F+AIWiA1yrTGs1GzF7DpVLGdI5T9S8v/XE80EByANszjAhBcd3rzBaGygLgA1qgG2lTtfL695WwGScMai4D1MLZD2xrQX+qwbfXa703qNw3WC2LlHNe3L/NgOmF/zHfRh/qrQkN0jODLyI/H+/moVj3UtgENYFkL84eldE+87wkvUwZsPwy2Grs0rn2a6v00BUztshvA90DMq2+vU/lXRtHfBL7T6AR8PfHBEXzvVvbZxaIwcM7DXqmtA9RXYOl1vXJn+t5Abj4bFEiOSmZXnJuRitVLy8A0t7tphKBRy9ThNOL1+iam9qZydfMC4ATqd4MAmhvbNq23aWEI0qsyJ7LhKph3c9iu+eNTth/Kg6wQtpuRDzoHCC27aj3bfV3X3YHn1NH2gdSr+IAGbCr7xPGNMg2KwdJ+UqYHpB23IRUHBsenNHD5dPUF2I5TAuPHnVuxpG5mIAWXWTfVeR4evSobfaxzIXmVZoF4i/DQsl1wFAbFZrGOec41BQuGcvMpUOAd+yR4Tmu9h1TT4DiDlwdbqnmUc/u61sIqWb79fGqn+tT9FhBX50QzjC+b8m796aVon1vm9zTStR3r+H/1rPNRTBbIjIgmztb/33LncDqKVG7DwcThzgDuM699zN92/gHaUJIzQE7HyUq5X53TWNe2wR2crbv+8cOg+9TgQo158cB5dk47X/xvytz5GLXf28FGN4Cv/whohZV9nL1w7AY9154PdD+vYfu33cefdT+CLtX7h4SWBjWwpXI3hvfr7v/tvUZkzed/giQAf/PC+Lwa0E6I2UvTpVW98hkE59LIRvmyJH4s8mFje60PtlMfld32qd7xeEeZFpHw16yCaSTj1dZA9qfU5wLtJjSVl8B1vV+/V4kCHsBaZ4GpHvOV2cR3FXWgDJBuoxjwjtdb+R8vSte6C1LrK++3ev3e+n/4IQsioFO4C2VjMkxI2fXrRjW/WQzU7oKW6t1eaea9inTgAQdedgIbApzlGtV+0zzLfNn0xAt+WOeJ/N2AOVZDUNIT7UlK9/lHjZGQxUDxSuP1Gvilm4caBV3KdtRuNzRo8mN93eGB0LMu0nupA8BWj27Byr72kINdr/B3e5XfBjg3vs/xKM+KeGUrtD3q6n6wWx92oXfgdSILvK4DpmXmywcg5abBEKhXYfq9QJZT+D5jNN5zy47NAEwp1ywJ23/Q9FWJqgGjUaI9RNQFutT8JMCzzcrMQC09XJ4GeDcrOwDU5ttrNfSwCCRj2VJ17AXeIYUKFA8MdlMD0P2WU5Rej9VDxa5fOWq29UYpB+VXanTO3TnOeRhc4Oe8UMrrTdsf+zsPjqaV9Ruw11pYIL6GbArTfve/e+33qg2ooD7qNhjJKfMdk4E9oXvw1NU+qNv0hI+BbUn9jpPK1thmtDT7q475LlvK1LEDKHiO6q3etQycH//xqPzmOzd7nvjcFOyJZMgrDuQGd3/vzfPl4wG+/Wl7PGOdKu5qiOuTSE8b4e0qD/1x/wP4ig656vgco/9ZeuJaKKduJTD29vC0toRHXTc+hjkjlj0vZDLP95Osvy+Ksf/9F6Arr/2GxRDw5MZsEEK28bUU78TbBthtAJv8+sXMt/w6gL7s9yjfePIKvmB7XRtTwL3OipDmK8OjkCtfnQtfAH4FXtADsO9/yDv9cyr050tDWeD9yXfTAiorYhvYAHVVq3XBd9WtsrsMCK1jmXLmr686EAVP2y633PfUqFyKdct9F5gBFlhvQnbBPQrXvrferFPPuD/9EKz1kLvMt74Y3pffvyh9m4WgAe3LC2APaDWs3QTtdgs2D2B9Yw2QzWdBLJx9kYKBv7GCRkh6v5AWrzgGKT+NbcY+4D02vuj7J8RLyA/I+kyO3mpjMyjTvL1Z3aSjoC4NSYALptNNtWmhTrfr+Xb1KNh0o/mCw92A8PSpMRf6knFqm4oGdN2KKWYfdAQwI5pNPGwXrdd7QzsC7Gyz8gC7kLA/foOJaRAZoLavHhLKmbflgWUV8gKZihubo7Lz3TcdNvQUq5OF7Y8nfOWGqh7r3/JKCqZHeVPPY49ctqPxaADmJp3EZngNWw+01w1qF4sAzLr5qSqDiftihNdeA5gLVaJy14ZYFUz1OhbhbpSk5DdwUYwDogAg32N2rrwROEem99yYXsXrIUS5Ur4gAjIUnWOhpKer77vHJ95xeVkBAHb81OBd2T0/+/+snaHMeL7t41v83ywEv0+DW15w9QCzcgDG82VzKDN+bPMAd0Dp2JoGXA+3eXBdloOx+dNrrXMD1qtmQVgs8MC87RmsZ7oSK+9/yDO/1dc47ucbX41dcSJD9Ppz3kfpDnh7AHXunJ8FsfNl+aOunWdd7497i2I9gC5F/EH34HQf9gmuD47dQPVSv8C7ypf6BVxAlUtACY5gSQGvUn3ZW7Ny18oa+Ka35+uv+32B8LcXtWsgHeA9sL6MfFadq3rloqR+AXpHvQZNIWFFIvwp+P45/9aygSQoBjAwvZk29EwOsl7nEXMAAARQSURBVKt6QfYmLBfM1h0wX2A70K3uiUQop34Hvk0PjNu+ekyD69Y5+3TZt4Wv9TTEzQcxA6/YXT7veLudjBfXnWCdLK57Qn1/3XF9/8rTFcWwqndhS/1udINpwAVe9oO0qvfjWlENiP5Z3RMFbeutJnn9NhA61XXAm0oNfjzTiThoIJyJbLgAjLJ1Q44yDDB787pxp3X9KiUTHN6uwcYAM7dSbXdTbeJwhZ7NMJJt08Dit7qwhQyBoZsTMGdEtOBK8YLCeK0PskACnpt9IaIsQFh31e5ppArS7cvZnyBWOa/ZykvWt466/ZZLjsM6wDt+deASTqYl/U43O6ixJ+TK70c+187YfMaHqH6AO5DrXHVjjs85ypbC9XBgkQSBXmPFzoLFKOKOaYEq16Fh+v73FgG6IhAmB/zgcJQxmJ/jA/qdnreIjgfwJMucM2CW81XlzolGMl8Jvrm+eub/BZMAQr07DmChSFcNA+McX8tAd5RuAD5QTcG2n7Y1lkHbnm10Hc06rqfOKYV4da9jcF1UXj166R3IHnXPL55xf9tX8xe6zoGks8hRt0fpWu4czkc/Hafz1TwPzVW0A+D2aYak9MAH3wuoqer7Dep+vwfg2A3eKgKxkDyNalc9lER6+Njl9gR0HOC7ni/Qng9ddu2nfCleFgT4im5Y8H72m6zDfN1Nq3jBlxIe77dcLO+o4NQt+EoDWdZCybJXcA6yo3iD7jasUbzfpXz39/UA+NRjKIKF+KreiWpYNStfP1fvswPk14PjrLqVgyDogeICUXlQXAgvmLcey9Yi+P8o2ephK3xf+i6rwLfaFvy2o/zCF8A1xIn1ZU+ol+Ld9KKnk/KiFyTwBVzwvJkoV6CVsxV4uEYqA9jtyQa+uxyAN+JBGevKzTdWA+X6LIvBwDhgpQHM2AyUL/huosbYBfOJ7NTZ8Xm7AQMzW8KN+U4NEBps3My8Ul1P3eSUKggBzPjGwUrrOw+XmtWwRom6CW95dQt8YAyUCwn5Nq6B3ezrxY8e0FG/zR9VXFn7o077AK7U3j4g1KWO2beWgeyqPzkAuemB8OzzKW8dXuzC3DaACijVLzkGr8KWUbQeQKbNt579tr+2vaBTh+3ukI1u/LmZrVM5cKXkBio9oADE9IAkwNhHvqYxfg3MYt9tz3FLs5+X/bAt210v3PSWtUzZ3d+zT6993u1pd7vjPfBsm6DZPgHmqjsQlUYFd07kv/71r2a7tqferdubDMCxIRy35aOUqU3qtmULZfUDuW3JzaeCB+rWLb311vk+nHWBGVT5v87VNJw5XtdC88dHB9pLGqUbxJ3b94r/nXNe/X4DtXrkwCunvD38pttxD4pnwZTNYvhH0AXVR903cukJsXGZD8KAzOMF3I8KJ/PJH2Pyyhe6LAbT8lW9f28jnEFsQHeV7kC338q9eHEsh+sgK3KBrQC4ICx9L4ohiwF8WRLbeLdqV72mpf8Xgti0H7LC1b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485" y="543468"/>
            <a:ext cx="4222681" cy="56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4" y="365126"/>
            <a:ext cx="4127863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Синус почки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927772" y="282397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Малая чашка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727474" y="3530693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Лоханка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544594" y="5459641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Большая чашка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 стрелкой 18"/>
          <p:cNvCxnSpPr>
            <a:stCxn id="14" idx="1"/>
          </p:cNvCxnSpPr>
          <p:nvPr/>
        </p:nvCxnSpPr>
        <p:spPr>
          <a:xfrm flipH="1" flipV="1">
            <a:off x="7145383" y="4180114"/>
            <a:ext cx="2399211" cy="15498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1"/>
          </p:cNvCxnSpPr>
          <p:nvPr/>
        </p:nvCxnSpPr>
        <p:spPr>
          <a:xfrm flipH="1">
            <a:off x="7067006" y="3800975"/>
            <a:ext cx="2660468" cy="1831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1"/>
          </p:cNvCxnSpPr>
          <p:nvPr/>
        </p:nvCxnSpPr>
        <p:spPr>
          <a:xfrm flipH="1">
            <a:off x="7863840" y="552679"/>
            <a:ext cx="2063932" cy="181169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731520" y="1227909"/>
            <a:ext cx="3931920" cy="5316582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пространство, которое расположено внутри почки.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Содержит: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Малые чашки, </a:t>
            </a:r>
            <a:r>
              <a:rPr lang="en-US" sz="2600" dirty="0" smtClean="0"/>
              <a:t>calices minor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Большие чашки, </a:t>
            </a:r>
            <a:r>
              <a:rPr lang="en-US" sz="2600" dirty="0" smtClean="0"/>
              <a:t>calices major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Лоханка, </a:t>
            </a:r>
            <a:r>
              <a:rPr lang="en-US" sz="2600" dirty="0" smtClean="0"/>
              <a:t>pelvis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Артерии, вены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Жировая ткань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Соединительная ткань</a:t>
            </a:r>
            <a:endParaRPr lang="en-US" sz="2600" dirty="0" smtClean="0"/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8" name="AutoShape 2" descr="data:image/png;base64,iVBORw0KGgoAAAANSUhEUgAAAV4AAAHSCAYAAACkWaO5AAAgAElEQVR4AYy9yZLtuLqkt9//AWqgmcw00kRlpdNl5m6iXdH3sXdmnlvn1jWVlV4j5J/77yQiMq+ZBjCQIACCXOBHpwPk+nR9fflGuLq62ELTbm+v321reuPb28u3m5sr57m+vni7ub14u745bPHtnbYrbQ2k3U4aeR1uD2+3N0q/uXi7uzu83Wn7vcLt/dWb81Nmwv3D9Ruh63fKs4bui+1dvleeB4Ubt03131+6DNvJR/m1vqRdvD08Xr49Pqgt91q+P3t7ejjX+uXbg9PO3+4ert7uKX9HPQe3i7Y9PN44UG/bm332OGhz9ntPHQp73ptteT2u1kO8592X2ef9o86NQrfTvjv9Rhz7g/ZH7Pa2jvs7pS3hQcsKd3eq6/727fHx3oE0Amlso19kH6pf+7i9U7hNGfI0X5ezjXpvXZbyroO67tTmqbdx97Hmo5+xfqN+cnmZ/tp+eE3f8TZ+4/bH9Otr9esb+ua10q/O3y4vTtXPz98uLs7fDhcnbxeXp2+XV2dOv7w8e7s+EJSmfM5LmvITrli+UR3XKq8yh8uT1HF+vOVtGfJeHI7ezk6/OpyefHkjsH5+fvR2fvbt7UB8/s3rl1q/0DrbT09S5uxU25Se/Edvl9p+cfZF4avCL0v4+e385OfZpvze1+e30+Mvbycnn99OFO/7Z5n6vzn9+OjzG4E8xN++/qzwk+Ojbz+9HX375e1Y26jzQPuPfnHaqdJPj36e8MvbidYJp9p+/O1n5Uk9x1o/1TERU++RAnkoe6I8J9/+keUpRz7KEh8rz5Haw76OvyjvV7X1M2m/vH39kjYSH037OQbayzGscY+LNMKpyp9+0zFP3GXWm/YxJs/Zkc7dnK+zb9qX1o+Itc3nTW05VRvPjqn/l8nPOWJdZV2H0nVePwHcdlaWLy8PG4BZp3NfXamzXwmS6sBXE64NSwHnGmhqm9ZvHALfFcAFYGFI7O1cECoLcAn3uoABLrAAELcCGhd4QKiLagEl6YS17qY13eVU16NAQ30PtwHRmm9f1v5mX8SBJ5BnP2rbo9p4f64YYArewFcQNtwENY79/iHApSz1BpakpR7yF7QBaAC256Vu8uxgSx0f82U99bI8sNf+H+8FQM4jgePwsrbr+H0Opl29Odw/CJQOOzgBX2ELfJ+eHrZ14Ajk2P74JDgDbuW/035XYJOvsL6nTQqUI0/DvdYdAO/AlzwrROmb5G86/RH4Eu7YBpABL7F+32v1I7YRk2Zgz/Zr+vCAFJgBXMBroAJfLRu85xNfnAnYKlPoXgq+s0yZwvnicLLlKXizTWA/HBueQJVlYHsQTAGtwXsGTAEwsaB7KmCe6gJWfH6mcC7gKf1w/vXtSuFS4aBtF9p2eU78i9aBsPKRfio4Hn/WsvINgM+IlVb4np58M3gBMFAiLngLp8YAJWAWUFTPidZPBA7C2fHfHU6//U3rfxdg/rFtOwWegBXoaN/ftAx4gdDZEbHqUP5Tyhm+ShvgFrwnKgd42eexygLqU+33WIBMCJgB/rGgVsCu4G37ezwGr/IWpMDUQJ20/wzCgBjYnh/rpgVADdyAnH0Dc24OgJljPNdNwHXrxgeIyU/6CTcrHcsGXjpoQbspiVHC7uwCC3f7K4VrdcYbd3BBc+AJeK8FRtKzTP5RvwuQgSEw8Ta2qy5AG9gCSC40AKx4QEuZAJY4QL5BZQ6kAVfh3PhOZbwv1WWlh+Kzuopa3sGzQ+1GeQmAF+X4IJBFmQLZhsCTdMBXqK71FZbESU++5n94BOw6VgGz0E0+0nXchq/aYOinDvLt5SnXdii/8lXVPwpgAa/KUcaBfan9OicP3IRGkRucgif79g3B8ItitRIelWvICsBVpECQspR7kop9ULnmKWzJs8K3sCUm/fHhXjdCLZOPtIHrzU3Bm7jAvVNeQrZzE7l6e1QZ+g2CwDdvgzfQveH3l8q9UR82gBUXvEARxfcevKdvN1LAN8BWirehatexYGvgajuwJRS0zVcgZ5vAjqoWcK8VXym+JABZhTOp3YPClSGMshUQz3VhnglIZz8JuF8E6MD20koXtRvAnuuCtupVfiAMdM9PdMEr/SD4EhPOUKsCGDEgi+r+tsEW6DYUvgCMAKR+/umvWo4apo7jr8AVlQpoBd6jvwmsWT7RMgBm+7EBDaSBkeALdAaeZ8cBN/lcHgA7RO0eoXQFsyjY1GF1rPTjL8B6V6uG3awXvIWsVajaURD3mE6snqPQgShqtAAOhFGnUagoV5R2Qd2YfNTHOT0BtgLvtg1IzzoA5mnhjLyqi/rOC96CtuoX1fsujce0geiVHrNupBzo6HQ24kA46tXKd9JaBlBTjvWC0ctK9wWj/IGFAKILquFO6XdSK4UuCvjGVoSALYUCmFc4G7SjFgvjB9QgINWF6Ho32HGx9/E5j9DXUmU3gvMtAAJQ1AXUDMCo0bQ/8Ad+j09RtIlV57L/Ahhgsp2wp01e1Q3AABn7IS/1BqzAHhAHxgF28hiUS7vuaYvWUbxRuVH6qP1HHbNvHDoHyZO0x0cB0AANRB+fpF63tgDUnB9AWejSNwgGoaDbdIBLAKxWmR/A23xsB9SP5Ket/m2igoFqy3ODpQ9yvlnu78kNl34R9Y4S1hOZxECfvPYnIPUV9ds7tQPwXuup7QrFOoqXvnt5LRiidIGi1O4N4epUdQm+AvCtFW5gW+ULaA9jLVwqT4IUsuprKJQNX4H2SvVfEysEwIK+Fa7sBSnWwFVQlYI9PxOoTlC8P3kdVYuiPZz+PHEgG8uBixq1K4BjYQBe8iomeFlAPjumTgFEII71EAADtjUUwAFKHtt/+sdfnOcUiKN4BcuTr4KtwattX/+bYEL8fxuiJ0p3ngW4hi5qVgGAAt6zY0H3+K9SgoK1oHsGzAWlIwCtdgHPgverQGWrQmW/LeANJHVMghzBwBXgqnIL3MYFM7CmLdxETgVm7BMrVUNYx3mkG6BCAW+bY2v7DmEsGPZJ2wrdcwHZEKZNulFc8LsIzsDXNovqQbV/onMD3KpdLpqq34P8rsBYF8GoVjp2YWnoCp6GqKDKBeFtXCgsA0aBk2XKcfGgtlAjWAyoUhQLnRooRvUGvCxv+1G+AA/wBrYuT1sUerEFUFG/5OeiBLz3gin13UkRoTIL1KgvVG1DHnkBrxUpCtn2QNQlsAP+sUB2xRuwBqCAi32jlqMsA27yFJy1JAppygTIyVuo7jFlU55871XxKF+17cHg1XYdK2AydAe8eLycY87HI5YI9bDNNw5uPIAW+Of8YA1U9VbFFoqsY0EUyMQFbwGLUjVkB8hrXqCLRcHvARgJ/Eb4vYQbpWMb3FzzZKTfUW3HyvGNnN9V/cl9hfI6Jnv36kOOKcdvrTz0bd8E6NP0c90wAC+Qxve9uqF/y7cd28DLgJc8gu6twFqY0kcL36raq0vEB2AOeJMeUAe+sjGArQPwlUIWcK8OeLRRr5cHqVopVKBrBQtgBV7CbiOwLfkbx14gPduArlWvwasLXcA9jOpFAWM/GLJKi+UgWCjtDMXL4zN2w6hf8tV+MACBCdBVWUNGoDwBmMd/ETCB519Uh8IGXbYP2ACpYSPoejlWAzcD1DGK1zEqmMfwUZAb/FHOKhfbQnUCuVGTBWPjYyAoeBq0AjB1GMYA3YDUNvmwVcm9ISQG3oF41S/1Ni9qlXNIANJYB66f/bBNeXsjYPlcAR/7QuftoDKAl2NgX+eKDV4UDIMNhS5xO+2elk5sgHJhAFaA6g6fC8GwVKfHcwOqhekdkBUg7wGCLmxDUdtdl+LAMeCljq63vGOrPl2kjrm4gLDqUHhXn7azbsgPZHKR7u2xhTDtCNyADcCPgisY7wwC6q/ypP1q56ZIoz53KApWA94oZoAKTGlPyvYRnfPQY+lyPWDyUmfKUh7YFs5RzgEm6cpH0LECG1/Yurhv9YSxWg2o3qjfQJdjvB+AGpqAUMePX5zj+/8H00L5z+C7whYIF8SA1/aC+pH7BKDUMQPY/Hb5/Xp++K1JP1IH9k2efsSTEeUA8/RFx8BYILfFIJVb/zfQFbwRGYLq9TyBYTdcjxK+EmjZdkNAwVodx+ddwRsYA2XAq3POgJ3y7gELQsFWBMvHthwA77WWAe/VQRaDwxfFgi9e7ijbC6leBst2+yBQxd9tMKQZYHOZKN+U14UtQFoBS20xsOUBPl34m8drdZxH4INg21DFW+gWXAa2zj3Q47EadYqqPRU0ge6JlKuXbSGQ/vPb11/+/nb05e9SlfF1C7kMwKF4AS9KN34v2zewaV8oXwbX8ngeYO0De4FclS4xkGRgq/GJ1gHiBlwB/Mvnf7z98tPfBF9ULo//Kjf7TftSD1Ble+oXjAXKtC3tIK8H0ZSHPsk+34GXusequJxz7TLel8674g28wLeQXaFbj80wVif3RTAdnQ5oqI1aZZlAJ+XC4MJnlsLtnRSE4HsPkAeMjISjTKxulOYLaeoBvO+CAMh6fVvqcDtG7XJR9uIsdIkBbEBIOxYgC2K9qHfoAZwAzo/9AFQgCIQmnsExYEf6O/gJsIFlFG8BVnVKfvZVu+GP+w/Q3wMX6OYYOI4G0rLvwNjHOefMj8K6wG8Elije27cnWQoPDnsdD4+xBgxd1y0Y+rhoR/a7grOeLWkAdAXtClXq6/bGaz1dXn8P/2a9Wc4Nqb8jNxT3BR0zviyWFU8ybE+cGzAK2YNr+LojHPbBNawG5QOUUr5Al/4CxK9kK9huAMSGLQNoUcGAtMAlZp08jg1a2S4XAe/1Al+gi69r+HoZ+B4Jut8crrQMQK8Pn99u5NFeCbSxHGQ7YDFoHejuYdSxPODMaJDKtULGB44yPpdCBtZRvihYXfzAFvgauoGw15UWa0KPwVLDWY7tUDjjXQJaK15bEpmZUCBiFcTjxVpggIyBNsAUkB59+Vse5VWHFa/jgC4DZYCWANTIs0BwwEu5dypUMKM9m7IcOAI+QBs/NvAsDLlRUIbwy89/e/vrX/7r2xdUr28ggb33M2o0g2OAXfXRZgGbG0mUbtq4tVV5onYDakNf7cBuYBCOtmMD9YYC6DlWfieDl85Yf/cjfLngSAuAR2mqE9IB6YyojAK3cdOsVNXBO0XM1oIu6kBHynfq5iKwQmabgSkFZ3DnorOyAepcbFygAFp5ewFS3nWQ1u2KrQRRqAJFHmEDv0IvcERZRjEWcniffhRXfQxa4Z/20RwwBp7yU8e37XqU6dRnpVsY096o2KdnIFhVmePY25P8jwKh22RQC5zPdw7cEFbFXBX8pPRnYEwQqAxc1fEsuD6RpuW9LMc2yn4sgg2i9nR1zlUGq2EFp5d5IkAVj3rtE8Kaj7q27VrueuNsI5195OlnPX4Dld+Q8+7fhUG09Af6BH2rTznr7875bd/dwIvVAGilfFGwme1APtWhAHRRvMDcsxWAqgLTxVC7Ba0H5aa/0++tcO3vsiwgC7pNZxvQJWBBXF2yLBALuihcgOtYKvfmArUr8ALf858cLmQ1XAmqV1LAeL9YC6jheMIAGNXLNs1qMHTHksCeUNlzKdhz3aBQrdyoTrEZDF+tqy6rX4EN2DZ48EdpAMLLKlPVW2hZ9QpezE4AyIEmg2SoX8CLVaDlUb3HX6V2rWaBFcpVAFN54hViLBd8AM2QErgM03n0N0QXyEatTh6ASz6VZT9e3hQwwBV4Bc8j5eFYPqPEtY4/C1iBodvmY8o5aPsaG8AD5rbX7aTt08a2qTcFg/cLkM2ThfflJxH9dkrbwNvOWrXbuOnp1Oq0KAWm5dBJRwF8hLAvDkEZH405rvfMcUWlaGQ9sxHo/FEmDKigfO2d6mLjgkPhrArYoAW8hMnjC1QXG+u0Kd6rwKplzwFWXgCHT8lUJQ+aCRhAJxAEblzcgaIVKXDURf+EAnQ7tF3rpD0/AVypXNVJmShO1f8HEJOGsiQfoC9EKBNoF9S7ggXEQDeArDqtAge8BSdxoVzwuh4DV+UFTc7fk6Br4LKuG0TgDXQ1m2CxGAAiwZYB6YCaMgrcGAtR4tvxwm/nRmZPVnnqBb+HK3VEVTe98V5nfu8eD7FvnDoXBbBvwNxoCfQTAZNt/OYdsDWA8d6letd+W8XrObzAVP2RaWbsn/7HU96BObvyai/Ulz21TPkuRwVjQaz9vP0duFL2UvacYwHWMKaOga7Vrub5Xl1J3V5q8EugPWAt2C4QWAGvFO/t+S9RvQIwIEUFX8pCuFK4BrJSTBcqg3JKANyAOeC91AyIC0M34DVwUVmCbgKKNxA+U/o5EBZkgG7nA6OsqzwDXvJTDtU7XqagxXzZghjF6Kligh2QxZ89kto9khL+KhB/k997bAizHUDv4A3oWB9gqm4PeEmJUqehjuIEqgqFGY/+XfY25bXnC3ABr0JBWPuBOb/4usy5/fbt69vPP6ttzGoAvAJnoUqb1htQoKt6tY+CmWXCBl3tt3bECl6WvX/fEHKjYXbDhX142UM6r58KVi6yaz2mdZBtU6Pz2BZVLPWgxzP7X4sCKGh9UQBbhahhKWINitwDX10oQBjwojaofwsoGS4cLi7BzzMQAKguMA+I4QViU3DhKY3pXjtwARvpQCLgzQsNBR6g0txTgSSAKbgC3t0K4CWJi7cn1Q14PDgFiAGi6gXGzyjQAW/AGnCvIN6BvG/zDcCALpTfK1eAU4gWsKT5XAjyVcmBPO0X1Az3gHpbF3D9WD4QjsWQvI9W2plNwMCYQVvgNtZ5etIygXNmz1eQMnS1zw5CFqA55wFs03aoTvrAl/3tL1BQp35D3/i4QeXGU/AWusT8zsTcuJmH7acf5Sft5lY3f0GSaYz0H/pv+/N6Yye90PX8Xx0T/ZxxjQsAqnAlMUHaqoJX6GYQLSAOZIE208VkNWhADn/4gmlm2AgDX89qEHSxGS4upDCB6gysXck2uJVyvRZArwVhYAp0DVWDV2mC3+7popZRvgEmcL7Aljj9u8F77kE5gUFlAk1exkD5onIJqF9tGwUWtYvyBcLAIZA56BEZOHuaFIrONsMCX+CmtGNbBIARsDLLgXSUJI/xBE0pmzqtKg2wgCvwYrmKUYAXnI8ESAPMFoQAJ2vhI3hRkplLS5u4GQh+gJdg9UmdagczFxQYaOMli69fPiswPe5vb1+ZzcCxqXxh2hjIBroANufEx8aNg7nHAF7lmod1g1n7Xm8UBW/LZnpfbo7Mr/7EqPHeSQPWTAnThTHKAOjSOcnLtszdVWdHPeiCaAC2nss74I1CycDax6lfDFz5YuWis+oMTO81jzXqF1Cnbk/+10XHRVhl2Iu0aXvMxYrSzMVMOvthIAlAReV2W4CHsiQ/2z3FSsuPABdYKubRvaBdYy7SgwZLGHEPFIHcrmpZXkOhTJypW9gOhMBxjXOcatPU8b4s9gPwph6AqHPGjQ04AV0p0yrfgJx82dfj6u3qnKwQ5jwVyD5nnLdJuxOIu41+8XF71z+Ct3N8edLwTQHgAlK1eZuyx/KE9Xfz70I6+Smn4/OTkH8r/YaCLX6sb+TK4xu5+lVEQyyyvFCRm73hS99UP45SVX9Vn+WlIKtmpaOiaz9Uxa4AttrFTtCUsoCXt+CYjpYXKoCtX5JgupgAfCnV6xi7QW+yXc6gGgDGcrhWfC2gYi0QM18366hd7IDAEathA6/hyzQ0piv9Q4NjUmszyIZKxV7w9K+BsO0FLQNhP/pqmYsf+GJNJBacBSOgG3Dn5Qor24Fv1W5gjEqWshOQCitejDgDgDP4Fj8z9TZfH73ZV9IEMitfAC5/eMB2KvieohxXxattBa/hjwKXoj0CsoqZO1zgEh991tttgi6Dag22GpiSJniyP9S6oa31tifABcArYHOc5HE7UeQOaidtHcvBx2JlznbKp46AGv87ds6nDlAQu/PpAiau+jQEpU5RB1UiniqGai14idV5AbIVsTpz128EJwbWAl6pZQChi4mBK/t8gm7VHhfdo8EruEt9opZtVfhxvXDc4164LicABapRmoCmF7PhZ3gGUr24idk3+bq8gZCLGyDSPi13Pi91sZ/nlzvfIC50YfFiSSFoQPqYVPeA0duoa7Masl8giAVAG1alS1vYh/el80T7fAyqj9j1Pcs+eAGmWC3A41RqUDcA5Y+lAShnP5SzxaBXgBvPG2mA993UMCtT8scmKJjv7Htn4Ay4sr1lm7fwBXxNy3xd1aUbwjM3BD1BGZ5zs+u5b9zfgRiFHa8ZSOc3cgyM6UPqdygaYMnNNjYWNyHgO+pX/c1vsaGIld9PbsrvATTFFgs8xTkfb2gKoOqznu0wdlotBmLAeu43zY7lmWpZcPVbZ/Z2gWtDfF5DlxkOqF6pXwbWrgTga4NUcNUysxysbIlRvwD4QupYNoR9W9QtaQp5WaIzIDJ4Y3AKthtABdW+LLENrG2erwA84K19ERgKFJRTOBXEed0Y0ALeNQA8rAs8Ug/gjfrLY7rgZYBl1kNnVwAdYAW0yEc7gVLgFwjGB47VQB3HKuNXgakf5SsI0x6mvHXaG+2qoiUGvn45YtTu0S+yPQTdrwLtF6UlltXwWar3s7xebT/+RYOAn/WSiCGcNgJH34TUVtqbtgm8UswFu/3oyeeXIwa8tTgALkDmHPRYOf4AWLMauPsHuO18OxwDySiHSz2GuTOrAwPeqlzbC63DincG3KRA8Hh36MY6yGwGpaNQJrAflnOxRbF2fq4vsNlGHl+gvfBmvQCOXXFh8BSQvZAL98a78g3keuFv2wXDPMID4MC8j/6eLzug9w1kQFwVyoDWk8BRr3i1KV50Q8Cu2ADKutVofNguu/3ar1WibjyPemX5+Um2g9LiwwpkgqEHz3Q+bEcoBra5CaDyA16DfQBbIPIa8NNToFu4FqZVuc1LfK+bBOlVtN1WaLNuJSwoF8ykPWow7kkgfJJi7SyTJ7xi/Xa1jLZzPu1NP5jfBeA6PzfIeVKZp6x79UPm22ZOt+pjXU9neVMNm4t+BYTHItONCXFAPoBrcYCPawCrHvVxz3xQfO05urqhCbZMMcPPDXjPAt6zAPdMypfBrHPWAbICj/XnUqv9HkPhe8FUMgcpZMCLAlbMMjA2hGVBXKuOKmPD0ZDmjTepbNUdwAq6AhjbWWdKWOAnaAgWBW/UqyCpwTi/jiwQsI2ym+rVOkCIvZCyVZSNV+XbgbeCFzABGOrg5Qg/kivO4zXgippkepgH5gSspq1QMpyBrgDl14bH42VmAvuv4m4cC0EWhYBM+EZA6aKCBWKWm+eL1K8VsID77fNfBFpNg1N89Pm/6YbwV0FVNwuVoT2GpuK2rbBE1VbZ2muePAWv1a7gnBtFjnH7TXRuWh+/16e+GIFSjcUwnRNFIcgCu2uplCvBlQ4NOAPbwBf14o6tTh2ApwzfNyBk4r6WVRc+rRU2F87As3HAS/3avwJ1oSSBHeoXT9D7VozPtz16sqwLkvKZZH9uCAFWyhJQhQEtMRd0QjzMACr7B1o7sMgXEKb+gFd+r9KBqb1o7ZeZBAWpVS7bsS0U4xE/C9IvCgaw6n/SMqoUdV3QEncQzfulTsrzoR6F5+fET/5wj45JrzA/y26gTu9HdbJvbhI5Xsoqje0eaHv/wZtHoGu7Qqp7vsVQAAPYLhu6+L0D3gK36nZdR2naGx5bApvhSeB70jl6kQI908V5oQ7ILAVAbAvBx0i7da65YWkw1N9+AOCAlpkUqsfBUMeyUEB1azs+NuXokx3k9fiC+g/nnpsnfcf9mycvtSUWGJBVP5uxiqhagIxgiGi4kn/reb8CMbMXgC9Pfijcg9QulsLZgBa49oM3bPfHbYCil5VfMXmuUMRMMdP6gTLKQ/pB4OWNONKyTl4ta7vhrP1dElSugQv4AsgLtIFe4amLvPCVesVrPdEA3Im83BPeYAMClFF5lj1ANfGxVFoBXKULfBt2AMuSUJnzgWgfu8/k7R4AsfbJ1DZgQ/sy+CYwSlkC1TyyR+328Z03u/Bs/XEcoDagY8oWinZVtwZt0xQXvrzlRr5u59ioD7UbP/ofhu0pb9zpbbvTL8TMR87bcz4mtbfnFNUasNIenRsFAOsBNLUrHi9pCtpP4coxVeG2TmK2B7wAd4LBKSWAKrAiUScFvowKX+nCMTSn4/pxkYtnwJfHOfIDQOCrjs+ovtY3SAJNgspU7VRpUq7wrHIFpAav6gqgKZcLp36flbfqJC+DHITX7w+64N6DFzAW8oDNKqsXtPIWvNu2yVMQk+5ZCgKbFW2Bp3Zv4BsbgH35ote2J7X3VUr1Wft4FVxRvIQnrIKZrZAZB7vtgMVhb1lgAbrMpgh4pealfIHuk+p8UR3A134u+5zAsVdF0v7YH+/V7ePjg+qiHTtkV9gauABOqhWbwh6v1smz5isUrXZ9PrEVoo4B5LMg+6LwXTD7v/6P//3t//zf/svbk5YBcvtYz/mTgO2XKwTwFbjUDdSJNzVN23R+Xp7vdWOT2lafMnAFYJbpQ+1b9KH0SfWd6bNWyQLvHYqZJzUBOC9EUE+Cocvgm2BrT5gY8AqS5yhdhTMAqhhYEgxdADrq1zBlXfmsbAHnBt4AumXJU0ATb991OKUs4BWMCYJ3oeyXHwRQVBqvphaoVrryh09OpOQEXcMX8Cof/i9wDXgzcMbshTziAyry7LAFurYXRnX2cd+Kl/rIr214vOdAd0JAFE+TOr+hRAeifLeBcgUU64ayIakZEdrGYBtgs3odyK7w/Uad2g5sqZebwnvoRiVzzBwvMOWbEMdfeL35r2+Hrwq8eacZGAeDlxtGLBTnNWB1ThUXuLQH24M032y07jTF/AYB8Q5gYFvwZv85X5/okHhkxAA4j2fquFq3ZwYQ1ZHrkzGHsorTQJWKZbTZyoEyE9zpdWG8AzTQVRqQY3th2wuvlkG2SSGjVnTR5CIiBsSAO/Bu3bQv+2DT6PIAACAASURBVEUpH+y/FryBEMoV60DlBqiAibq2YLAGzs0TaEltKW/U5Cgz1pUf5Uo6deHfbqoX8KlugMy3EV4EzxfleUWdDRxpT/3dAnjbH+V0nlCzWAvPAi+gvddX0a71fYF7fSUNGNvy8D60b9WXOgN16npX70wjq7o1cAe6hWnjqljiNQ3Irtu6XPhmPeqU5SeFFx3zi0D8qn7CQM6Xv//VVpU/gqT+0L7gm42Od/Vw1/oLdqYGAnReMe7v7xt5gUusQH/Yflv6mtZR2oayttduALh9gitwiXnTLSDW9THwbRxf98TQBUIMtGVQTSCWAiUcBErS8hLFqNeBr7/XoO21Jgpe8gLczaJwfkH2TLMmlN+fqxSEXa8AfMnyqfaN6mW0X20BmJ4+pmVmM9iv1ewHWw2zLYpWANBXymob1FI4YeL/gJaYY2kefF0e+/2CwFGsjaq8PJ4LprIYUIhVd8AVywEl/U0KFvgC2AI30BawAK9UItu+av4v32Rg9sGR4m8aAOMTlRkw+/nts33bKFushMwt5may3yx2ZY6iTzpPXIak6kOZ852IgwB8rpvTOTMWVNeB49N5MjC/DWANXo5b51TBENZxte1nwBiFq5sG09mskpXm14YH+AVwy2hWQx/ro3x7IRTEBamhDITVaQteFEc7MqPDnu2gDl41a/9TUCQPwaAe2LXeXiCoFm9XPvuauiijUgPeqmC/0DCqxXVSt+oElgx4ff/x6JiyhS/LbEsa6QNLgElQWb8hpXz1EanP8FK74tkKZJRTOo/yK+Sol3UCN4oAF+gqqP5nhVcFlC5T0gLpgLFql325LbRH9WFnPANPARfIEt/c6MLUAMyNvjHAOeJpAg8dyPcGAFBR06uNYW8VNen6ULr61KMULxAuWBu/TxN4Bexuo333VbOC6rq8QvIeG2PKcbN50b6/M5Ao8D3qpumg9nMue/OlbiwR/za+4bIdtT0DesBWwXOIpX7zRJEnLvcvbub0MdVPTL30LcecJwV/DwLozjz0Kl1DWOfxTsD14JtA21eMC1uvV/Fq6hgzGjyrQXDFHricL5YdBMQo4Blkk6fLbAbDlkE25c0Hc6Juq2wN3wW8GcCTD4uSZuBOgeXTATtAJA/7KsCZp3smb7mqF2AC3jPm6WqALtPKvgpiUmSGcOpYgeUyBvh7AJOnH7A5AN0BbwEKWFj2pyEHSqQZYtoXwPs6qtVWgwDLl8YI2ADAk/QjKU/WWfZgGJ4s6wrAmfirBsRIA8iA2l9CE1z93YmBbI/Jdglg1DFV1dtWQIkK5gdDV+eGtssTxjpxu3W8UbUZEDM4dRxVrX4LbSDtqWmoc4LgC1ydX/voMnGBzvKndtCCkHVA1vXGKIY+phWQ7vDq5O7AUs3+QhTr09Hd2edC8EUBMIEEaoV81AnIuSB1gbbeeqfAL6DVhSOgATWg9E7JDHQNBeV/eRFQBJ9Alv3pMV3QJVT9ss0XukAELP2Gm3zkgjrKOOB/FjTyCIz6nOVRt4EcFsGuNh9ZBpwCib1cLQPgzYsF3uPvfoQuYCyA8V9bBng/Cb7YDLwFyHliW+0MA96A1r4W5dtjJPYy52UBKfAt3IAryxtkDT2gm3PUeoGf1afOC35uy7xXvVMPA3hAXvleBVUAjJLnN7U9wu+7BZ03tQ2YUyd1M6jmaWhatsUgqyEDbeoDqFc9TbS/0j9Y9s1eddJHvD59zB9rUp+jH2YwLfYCfdfT0RAgKF0FBpI9n51BNgXSazsA4AvZE3i9mU6m+byC6zbNbFTutWa7oGD5MhlxPwu5faFMwKxXu21TPnu/UroAOTZFVTNvxPE5yyMpO+Aq+A18C+ECOFBF+UbpkddQMlBJFxAoL3ATF1JrTJ2sE/MRHQNMoGHmAOr6ILWMVwlECpdCuDHwIQ8xijBgrSWAYk0weIHqwLaxgat06gO4x/MasutXOvsFunjBDGhlfq9uALSTIODy0ZzaEByPv507cASy56NMo1o5loDX84mBuPYNMFHtedFk1LDSDtpuELMf2jlt9fGqbYVvY9pb+H7yCw3yw+ikAJMOXdgSWw2wfTpt4biBVOnOQ16F69Y16+RvmQc9bhqa1CXgRiUHJFyIBXljgAJcPBVNbbPa9IUKFHURsn3iLEfZGqaeghZQA10gWXAHvJTthY9iVjCQk+5pZKxr/4aowEEb+1IC+7OCtE8LeKctgFZtIu/zs8oCTOXtgBzHQPsMwgHtO0tACvtRdbJPlPKT6ntS3QUvvnnapP1haXgwLW1e34zLPtLGwtwq2B7tqF4p04LXsBNUDV4BMOu0M8dFe32utc5vuN3EgKnqBLyUKbitnFk36JWHc+e85NP5EVR9ngB+61ZankZQ04Fs5v9qWYNs3LD5lGSeShrnZr6Blj5c6BKrH/rlG9/gpy+iegnzlOZ4PF4++o/q9b9WaNkzHxgU9kCc+iy2A4NtxNtyPpITn1gvdAig+bbvxHqz7Zb5xlKtpLMd5QuEG9jGR3T6wfTYD6hmFDRxXtA4yFo4FXyxCTqwZ1+5CngG+/yqsOCAj4viBbDxdomBqgCzwnUATFrKxDIB2ECIf374xuu2mh1g6JK+KLp1uTDGcy6c7R8LPIaf4IY3W5j3Hxzi5fKyQ1Svv0gmsPLRdb+CLE92f4kBZYmiFGhnwMsKFe9V604jHviyLwNYIPV2bAEF1K8BrO3AN98vzjEDco6FY8gMDbYnAFDbEipz0D49AEfd2k6Zno8u7+vkRfECzlGiVpXq4Lf+GDWWQjpqH98K0BWmQDKPvcqr/LYZACwdW52+EKUM34k1eBW7488FQPkVvGxLvexfdSkQd8Ap07sGBANfQ2GDGnDQY+wo5CpHvrngGRKTXngQ3zEQaJAFksAN8LFf4IcV4hF0KcANFIBxmYcL3AP9qOV8NwEIAwylEVgWcFsHcZWuYwa92JfyWBFrf8yKeH4GvihFxezX5fayvZn0GFjf5vNatdI29ks8FsPzbjWs0DQs/SQA3PQbaJ8NPc+50QXMeSkj/1RRq6Jx640iBqjav+Ff6Odc0LYNmDrnWEs+N4I0/aa+bv7tgvYAZlT3om5Vru11XWq7+9/0p/ZbYosF7QMLjTGOvDih5YKXmTwoXY0Z8FJQvrsQ37fQRRVbHS9Tz3jDje/63mkammGrZa/zRKhthIBZMJaCJRTGhXBUcr77WzsB8J7L6z3o3zGYP3x6IgATYy3YYhjrQfAGnpSzWjVwUb4A9719EBgnfYWw4Uv9JwI85b4KvHrz64ve+gLC+MoFCXGCYCOgFDRWiWxT24A883IZ5NoACDBRoIqTht2AlxuLwXaDABwVyeyHBl54yH5Q0cwmsDqV4gW27yCsdX+hTLbIsQJ/04PHzP4MbSlloG5PlraiYEfNu06t42EHvMAU9UvQvGrlu1D7gTYA7vmoovU5WdLdZgNaoNa+PuXTh+q86oz5NwD+2kUdeAlrhyWd9cRZ3rZrmyFOWS4CBUObmIuHcsDNEGKfSQe6K3i3usnnOhjJBzpaBwIfVFhhUIgBl3yTIfmBWF/1RfUWTmvMhbpt034MN/al/Vt1qs6oXdVtgAl+AuTzSxRboAtUASM3koRCkmN2moD5biBu6gI8qQN1LqVIm203AH2V1QBd6hWEyet6Al7a4+PTfjmmHleVNeeFuh1Q1OPv9gtlBWFjq12p08677fktbFGqBjH7s3KN0i1siRsKXmLXO8qYfb9TteoD/AYFIbH3pz7DvF9PISPGYrBdkTi/29zwVd7t4ndTsA0x0O3N3H23aeqnfbpjf7zZBnixFu40k8fTJ5XWJzNUsC0H5TF0pXjt/Y5nHMWblzP8Rp0VLmDNN379kfWCFyCP+q3V0Jj5vAe84xm0y0sZAq+geyH4ngu4hu9ZZlUwswJYMpeYgb4qYWwJ1C0vTJyjkAmjcgtd4NdltllJKz/QdZ1KuxCEL08FfZUneDBPj97AxYBFWY/KA7CZwiUIKi3LAW8UbcBX4Da2DbHNXIjtgL0QyOKzonCxF2I9NN2xVSht0LEAN6yUUb5YC8cCbr45EfjaqxaAgTYWgf+hY2DMK9Mco20LwRpAZ440xxqrABDz902b6gXaE2jPvhzAe7CR+tUOZk2wXyleOnCUnWEr0GAJdH5j0tShN9gWuqg4fNlAuvCNak6egndTzOroGThTWS4gVA1A1kUCmKgrKpl06sX/Bd7xX/m/s0BFF2Avfsp6+WNaLj7PSNjyal+GNmV2SO11znbB80VANTR1kReaAMAqVvVRPjALJNsG6jKoBZLC2yqVdW4wKhfVmnozcJe2G7TYDIB3fOPmtW9MeR3vDl7qYj+9KcwxyX7wLAGArJCBNxQpnm0ACGRXKK7Q9VtuOkaX3WLVzbmjPh//qGEU7FgMwLaAbX2Nuy9bEh6g06DZgDK/RX4vQAgE+SNK219ap6/4aUPH6n6oc7ABl36ierihr7NiAC/p1LX6u+7PCATBl4CajaqNx4vNwLx1XsRgGmVeuNCy6mEgsz4w+ap8/VEd+b552SKfjvTrxgKuv/GLjeBv/Ub93sj/vdW0xypfFDEql4DVYPBusyLyAZ4oXmCM16sZEdp+iu2gFy4I9XcDz13FblDFGkD9LuBt3qpjg3Z8XxTisSAEsM8F8DNU7ihCQ2mBrlWegBNFS4ya5dE+sxR4xK+6ZXkNnf5lG2DKxGLQq74/6SUHP74DtihO+7vUq0E3BrU6g2KHnRQlxyrQxePV/tQ21O6x/lUCAOfTltwgULwCquoBsP2bHmYmBLx4uAA3lkn3AXiZX20rRSBl3bDXfnojchrt03b8ZwJqvDeHTxsw1QGjNAPZjvi2o0YRaxv2gzquLwB1bE+aB07234CptqNIiNX56x3ndU5dRLpofVH4wlA9gIjHWpQo9eERqy0ADAUKyPm7nzzCaz9c/L7wE1NXQ+tmvXD4uEw9UYIAZK/PgzkqVxX749cntyFqXPnUNt80dGz2a3n8l3ccOO1tCPAEUsHbsFQ+K272y7ECVPbDMahOw1nLDMQB1BfACzCVx/mVZ4PvlCMf1octCUHX64qdX3WR3z4qkKQu1d1BtYKxICyAq1YLRmBtq0PtCWxR3bQpNwnOqxWlzofPgbzcFbzU77pG6bLeKWEBLb9v+sj6+1EX6f33X/qTz72gu/6+7l/aN32EGzz9j/7j6Whqm+tWWfdp+pNv5AEuaR5Uw+MdAPvfKwa29ngFXyDrdJX33HYpXgbi+NYxefgHinxUHQsC9RvoUjfgZYCMNP5Ek/m/VsQCsD+0LlBfK51BOADsWRGA155ufN0O2GWaWeYC4/f65Q1Ur2DI1DMULgNtu9INiAPWLKN6C10gaKULMDaVGzVsNa30k2PUL2WSp5AynAEyym3UHdDqlK1ANW+o7Wp2V7lsL4TZbuBO7Md/QAvEFXsmg2KUs+cfT3rhi3LMAFcUZ9sD/Ji+lvppG+3JMXXfHJuPSccBZOsPd5nYQVPyrGwnBr6s943Bgpa2A1bWz6SMDWlBvpZF4+7nU/5+JR3RMFWnLGzpQO2Y7uhsmw7MBeH5s6iDgaZnIHAxKJ8vhLkAuEBRHrlQc7H1ogsEcwHt83V1oegi6hQyYvIVookDl6qlgqZ5qtbeXaxqD+ndtl7wBTXbAM7Lq4ADEBkQ4qIHMLoZVP0adnp8T/0cU8CQ9cA91gEAm8f8yW/lq7akrgKXFwHm5Qrgyb69/8RRtsqrNPK5DseoXWAbiLtdhrjArPQel1XsKNOq0I9gbLpjYE292gfWjZW82sxNp+ew548bAGVW8Lbuvc4o7e33Ut0tv7VRaZx71ukfqF//npxbhfyfnAA7fZQbPHkC5/SHql73NefTbwOY6aOIAfqt4EkfbZx+Tl/XzUT9Gahug2qo4nm7rbDmjTfsh32mww7c5gG4QAow558t5kUMVLC2GdIoXYEXBYuHHNBm3XN1lTcAfz9FzS9vGLwAV/BFjaLAxtetRWEYS61mewflBBnBwZ4vakzbT44JwI1tsRhIM2Snzh3WsRsKEr8eOyAP1DRPV9OqsBhYD4j35Q3GshVW6KJ8q3QBaOELyFC21JcXFHYwH1T/hVW4jsOqdTxmHx+qe9+/FbwUb9V42+FvTmBPqJ4qUpaZq2ylqjoC4aTFdpDVoN+WedM+D8qTmwbgHWB3G/VQn54cznR+qZO6P+Xd9jx2tWMWvO1w7aD+rypB0DMh6KAaXODLTrzaS0cvWF1eFw4WAhfQrf4d1tNzeFRDPQBvtltBSRnxaKzBrYBXF4VeFEiepNUK8EU4F2UuWuCA2tSFz+i5AJAXCTLogv/aC7kQYb3pBXBBUgB0P01/FHzzOA/gBB4AoQDk/BUzgKz1Lb/a0SlsUcUARdBS8OwHHWsgzhQx3kBD6Uq5Sg2/vMhK0GwIlDHfAK4SLpS9T8DK/gA6ShcoTQh4SR/lPED0K8KzDCBXSK4qGGACS/u7BjuwzQ3HSh/4Dhx7vjpb4mOdhi4zJFQf33rwoB7nTKHnmJj6EtgGkOkPufHi53KT6b44937qGoj2KYTj78s5W/+apzArZvU3f2JU5Qpd+nuX3WcREYBZ9hvwveaTkwy8Cbxb0LoVq7bh+eLxBsAoYZbzJpzfdrO9MMBlBoReO87nJwVez6JADQPaTBWLl8v0sUI4tkJBmullmbcLFP34jw1wVvBWtQq28okzr5c4tgT5PSNC8RH+pYBBPaeCQkF0qnW+5MXLDtkGjBPIsy2rrB/JBRHqqYL09C2gKlD2kb7QfgdCqVXePPuKbSCl6O8saL+dkrWq14IXaJJuTxblqfbkLbmkx3oQfLWN/4ejTTv4o3irzGmLj5njQHE7xAY5mWNaXxbpcVMu517nTSClDvIDVPvfOpcXE/CLgS7p2DweYFRMHfpIjuA4j1vtiO6Eoyq6zLZ9VgKvcN64c16oc+1KdYevLwigqHL8m6//4meFsy4ELkAuqEC0FxpQBs4JPEpWJTkfdXauZwdqrEpRVHiY8RnJ+/L6sEGW/ewXeC/0qKu2o+AkH8vEfqTXRQ3QmFUQdbn7rHy/N9O6doUI2DuFrWoXoFjdG9x8RhJVz4BZoAxweQU4EGa/ArG2YVk8qx0vgvl32gNsAa/h/qj89w5eJ00BGPMBHQKw83xdzWD4+NLEajfswI169bkA3tx0BEFuMFa7alPOE3Hyruq2EA+8tR2rAZADXsX+fTguhfzuUdAe6CPN0+O4kQW+vbG4PwFgnb8oWPojfUHl/TSy33x4Wuq/VgDkwFn9a/p5+zRx+me2ZSaOVK/+ZNNQZSBsAMlshSzHMrBitb2AIk6wupWaDYCxHgAz33nIq8bXAi95ASvlPc9X4N3VbrxgXpYgDyAudFlG0TbOR3kArtJPsy1WQywJPGAG404FZXvBgu0JsxSIpWbjeQau2BUBSlQun078qpcJNsAMLMhT8BAbOpMGmEhbPVumiRluwEnbYkkkrWq321nP67ZMHcsAWlUsryYXvsR9rRebAdWLn1tQExM8qKdtBi/1UYeOHwul7TYIVQfgdJrq2eJpuxXt3KSOsWt0nA6+8eW8+d8slN/gFWw9QKcYAJNm9axyfvNP65T34JpnItCJ1RF5/ZeOunbOdlA6uJWHOjOqwuqVRzhdDChYq9uBK52fiyQdn4uIi0R5BGI/HnJxCC7vy+6wtb8r+KJ8AJZHslWH9++LH9DmYvYsBkNm4DYXNeAtQAOLqK0uvwOsYLmmsx+XHbWL6rXaVRuqdntDyFzaXcUV+IXvsz7fGPAqj24cd3yD4o7/RON1YAFSx4e3C1x3xYqqBrLarm1P8pO9nWVD9e7tt1+f33798WzwvurFESDcbU8sazDtycAV+Aa8wA9luoERKALHCfv2HL8H5tS+Pc45jI3C+c+NrvX1N2G9aVsMqKlL56Dgpc9wntd+gF1gxa04Txec+wDU/jU3Y5WLbysbatsmcHOjp596u+rewKsbup62gGIB3Cc5+ve+3DwMpDWvlvW2IPDNAFuUbWAc24C/eWc9QGagDdgWsDP7wbMg9jyrst2WBeQq30K3SrfpgW6mlnl6mWBq1UuMAnbMzAeB19tmFsQsHws+gBcYxp6gTMKJwMC2qukNNAPWwpgYa8JABSoDrRWobCPdaYBMIYNuu+dL/c6HStX2WBfxSAtT+6XabqgK0Kyfyxqx4mVZ+/Ary5On+QtU2rDtZ9ppWAq4zDQwXIkdVJfS+fNKbhTYDKz7dWGnqcxA13Wq/Sj+qlte42a5sQcn2U/Pn869rQY+gs6jFQrWj2iyA6oC+kjXjmoVoYuBiwV42rfVRcA6Fw7lSaudkDeCBM9Rz/ztOHnIW7ARB9hRvLt6DnR3uEUZFWAe8JkBHYOElwFUV+s1NAWpP4v/kMeP+UCK/Pi7ATaP8v7fMtVrCAJCoCdQAEEf90CEOjku9vcsCMZiUH5AiUqlLgCs/AzOcAFzIyvEPaimOly3yhjAWu+HdVqH7QXtm3b8eH18K3D7sZjnAd7jk16dfn4yZG0BfFC8fwrIeWLwdDO1wRaCjmePA+D9mFDg7GcPhXrjAB24A2LVORDnRsr5I3DO+tv5PAqefsGCWSQCJ8fqD/oQa72gvJUavec8Ko2w9Vv6I7+L6kFEAOKWAaYE1pM2ape+qZDBsz0Pypf+H7WraWHaX9c9sKY2BJooWIFW68CX33hXslgKmfPrQcMNyFG1AJW8fLXsIAXsb0FokM0fW58pZcDX9avugHgBL37v2AmAFrCibqtw38FX+U6U5+QI9RfwMmAHeBlYY65wfF4pZdWxghZ4EJIGMAM0q8SBLLZBgduYf+L95iBLQcCsKm59hXO+oyDFyoCaAqC1x6uY+baEI9kRhixTy1QXcNyUsfbxblkgBeZWmtM+9mUQA1RACshRtMrrqWhaBrQdBAOS20CbypBun9g+supXTP6PNoO/o4HaVZmDfg/O2anWiVHs+kiOILrBlw5Kx1YsQHYAzfN6ASYdeMBbxZvXR5U+FxHQLXiZnVAlwYWBmqZcLzIuJsp5Chox+xTIgS8fuwG6gDaeH+UKMpQWIWoNVWd/V6Bq3auaDQwL1qgr0hqwBrKM3xhIsl9bBtpHYAsM9VhP0MDby6t8SynWKHLgCqiy/3dgsu1w7y+mUQblWuVMXIVrxWvgqm7FAbHaQjvcVhRozsfWHtsMtAsA0s54t1Wba/zAjWmeEAxiIKjzGU+ccwncBrYcs+rr8WTeMcem/NzsrHJ3RUu9Bu14x4UucQPnlxkjzK/Oq8aNc0yc7/5mmV6o9AFqPHYdP78/QBUM7+Sx3mlK1oOgGA8XlUtA8QLewNhpPs8aS0ANfwgWFUBX9dzL1/WnS1G67MOQBbSAGItB08G0X9ZZrv2A2gWKnh4m8DJdjHxMyUw6yhefGOshdsKlFfH8XZA8XvJRz8FBUPUMh/dWQxQv337AF6asgmHJixQzvQyoCpjAlwB0G4Czg7YHAhoIYkbEGUoZ75igeoC2YQGIBYoZYFuhC6ipA9uCuEDzo71gRlzw4pV2mXx4w0w1I60Ba8Bl5Q97FoPhW+ULiAEv/2isj/BoTq+nlw10o3CbN1aDp5kNeNf9G/bsV7BkMK2A9+CY6y2A97iqN2+1AU4ds87PCSBVbCuBtqjO+rvXOpfAF8WLAsYP9jlDLWuQ79O1LAZ/LHo+uYfyBaaGsUBYhdq4gDUw2S5QAtoqXmK2Nd7Ay0WrTr+XR4n0Ayh7+u7tMvVMYNoe03NhZmAsFz0XtS96g/e9aipUgQfLr98fHbNO24gDSEFHF30gz/6yHgALeuQzNFjOdK/nV9Rr8hUYhQb7qtVAGssv2vd3qdNYCVGrwNT+LvUrAFrSXgXqH9+fpGaf/vDdCQ/M4fkKYC+CpAGsOCo39gGwXcHXm9O9yrybb6tjoe2016/lzk2u5w3wonw7KFflWphnHZAmkM6N6ZkyWqbcroQBMGlqg7ZF/VI/ZZPO+e6+besIooA3ajfxs9roDw2p3/GxIf8/nvoec74DXfUp3QwtDlC7o4KZf13vu/mIgbD7J9AVfB91s39UfXeC7L0CMcDtHN56vE5TOuDFp3W4PNJH2Y/f7gXkW8CrbXe2HqKCKZuBtXi/+L7+7sMh/q8hqrR+A+Iw6QEy6rbAjSr1tDJ5uLUagGtVbsHbdYMUmBq4gBIlSz0Be8AKfFG+UbqZVkZaVFrjwBflO4pYsT9BqcGswtUvQwicfIqSQau8PSbV62ldGciy6gV+gljfJjOUBUX+mLJANGSlbvm+Lx9ZB7yesoW6Vb7dHkDtAt8Br7bXRvBfCKle2o5CZV5ulHGBHnXtlzQopzo22GofqFl7tYptHajN54DXdeo8CKr9iyK2Xwi4fL7zUuc5ilfQpazPL7MeBF7+fZfBEQLA9QsV2A4K/PsvChRQFVZRpTsoq4wL2nfxdGxUBB+b8VxfwIxS1MWQD5HvahkoVy13f8AhqlIXj6BUwBUuvuAF3ii3/eItcIkJlI1tkfWCN0o5Fyz7epWafdKsAn/nVjAwEClvtSXgAUcpVyAROAt8o2qJAS2QJwBbB9YBsOBD+61QVT4x6hZoJf1Fx4J90FDAV13zCN28ez35uIyBBwD16F+liToFgh8Vr4Gr4wr8BMA5T7TP51jlWkfrbdxzX+g2X+IB//jITXvWcQXmgW3L9vezH61z0HZU9TK41+N91e/jm5X6JJ/Z3OAr8Nr7Vb/y4Bs3fvW9Wgy1FfL3U+rPyl/rAfX6INg+Am+BF+uCwKu9d4IlAN4Vb3zcgtfq1XAVaAVdwp3+gimxwC1bIHmArEDtWRAAu4NxhbBmPHjWQz+0rrfTzlG0gjKeLzbENtCWN9cALqGArKpdoVsYN2ZblG2gS9nd492BC5gJ2Z7BoKpdK0bbDYF0YKJ6BRZAZD9XgAW+nj+rtA3IqFoFAEs+Y+Wq0gAAIABJREFUZk7wUsNqT3QbsOZ1XatZxQdBly+J+Zu/A098V6vZUZuxDQJg+8OAWQH44cMW7AXvNh/YVkbgW1/ZFsaULXj97WPOCxC10sdu4bzp2GVBWPEKuihdWw3ar8Gr8wVsfV617aA69A8UPJ4FvPF6o4AB7q5OA1pguIFXndzf5gXK6ujOC1RH7RbAKIqOOlfxZtuet3USd5l6CtkMrKGid2iynYvXfqQucupsfgAYMKJKA2PSyMOF3bQuA2TAzVfGXuabCAx42eMFsCqTx2SghKJ9NMTZH/USJwh6A19iBsVeBdWEB0P4hwbDvgPigWtnJdSrBdTdBqywEGgvx8tfL/FfYIBozfeqfC8vzwZu4di4UOz3GVgHzNgeOX7O6X7D2o9FaQt8W8+uYvUEgbJVYFuX/yxet6/AJW9+Q9XhG4TAy3l3yBNMngrUFmwH2ikQo3QLXceAl/6gwIBlB92IvSzrKgNrUbABMDYYFoOCwIudBoCBLkoX8N7LcjCEldaBNKBbEANVFOmV1O7Nhf6yR/8kXAC7HqyGLQ/ATT14wH7VWHFV9BUK2DbDfPVMqtmfnlT9/ut52wuCreyFTeUWjlKpm40gmFrZLmmFcgbMUKgJACMfQ8dyyDS1wHagqrpiKQBi8sTzjWKOLXGmNrA/BuQCXWA6VsPYDUAM6BGsDgeCTaPcDu3JC3jxYAXdznY40fdz/b1fqVLPbLDfKrADWMCnNgC/fKgcqyDp7JN9tH0epFMbA9nYFgF1lLDVMMqZ/SsEnsB2/FqdN85B2k/81TcRbj68Tl1Qkz+QVjmdv852oI36VgNAA55SoFahAqI/v4cHF9CiQrnwffEr5rGsb7A5nc5OHR+C66ZD+5FPcOu+Jt9Wpy6Qj3YFAC4syUfdgKIA9DcmpMpRSqTX/2WZcgVvQRLIBDCkpb6p076uoPvCxa0pXkwbUwC+POrytz18MYw6DVTZDMAaUGOFRPnGfgBoqFT+iJL01cPFRghUdzVcyLLtu1TxD0OZ5UwVY3+0vU8CHlwD9LRLUObV5peXDKS9vGBPvB/oqvotILvumOMWxO0NA1ng9wG2gHEFZ8uTxv66TtzlwreQbR2tZ10nrfn2cvr9ZEHYT9b+a9HYXuFGyg1Y/eEZT5d+4TjgLXQLV2BcxVsQA062A93kGwUMeA1d1CpWQwbZMvVL3iygtMcb+PLmGd9bwGK41p9YNtxenaisvGDBs1YBc3W3t9cM4AzYZRZE5/pmxoO/vau6D4IuU8KsfpmSJgV8gRJW4MLv7APD0vmSvxAGuNuy1W3820w/A75RsxlYqxoeC2GDc2CbPH/cRjsyRQu47dDNq7lRtnkk32c+FLLEneXQtMKYGFD6Q+uoZ1kM+5fJAkXbGIW66qpKBZbADRhTL4Nr1Ic6zltsUt2qs3YDCjgQLoyzbsuBegTWQFfLQFeqlRvR0TfCF0MX9e63/HRzArCFtGGrMgywkeZ2Ad5aDIGtHuvxvgzSwI4LnoDSqiIFunRm+2Qsq3NbNQJA3sPHVtBybYh+4Aa7IaBPGeBX+BbaK2R5bKeebgOYUaukxYu2CuJiVChcC9vkBYB5hF3LW+Wh2FwWgANeKaZHTfN6PGid/zTLvN3Mh40SA6p9/I8yazpKWJD4LvCqzg0WWAgzP5c4Pi72gtTwYimwDngTAmjA+iSw5ngCfc4J67kBsF1g1LrTULKGb2YzsAzYAGLB23VDcKwPL496bb4dggFv8xADyuYrbAverjd/861x627aCuJCeI2xQ3ghJLNA9FtLIHDjsf+rZT4VGbUrCOvmbs9XN25/YElq12+t6aWce/67T/020I3KreXQqWP3sgHuBEavM8imJzbeVOORP4p1FK/tCCwGebsCLTF/WInivb06CnhRw1K9qGWsArzgKtz3cYBrwDufIF2FK+Ba5aJ0GUwDwKSNzVCF6nWlnf0nAAbCeYNNKtZKNuAFvijZ9yFWRJUteQLepNcHZnvBG8ULXHdlucKUZWDlNCCodUJB23QDsqBUbFBJ4frfHQRLq18NillFuw7qElC1bIU6ZdjuOgXvrU5ty/cbqKfWQr63GxU8wN3UsNTu2BrUYZuF+v1KNceCTSLvWuGr2pTzlJsZeVm/0DmKAkb1xvaw4jUgsRUE20AvcQEIbIEub5gUknTWeGgCkzxiAEx5K9t6xR60Y/Atj3/57oAGTHhcFOQYRAPw7N/AdHpUNqAtNNlW8K5wZZmRayu2AU8BRNzyLLt+5W96Hq25mKXwUKWC1wtA9R9KLuC18pWyom2CJgqX/3OrwiXmWKxspXCfpZh//Mp2XoZAkQJXICngKs1AdppUqrcHsFgHyct6gn1fYKN8nsOLBWGvGJtAanMCAM5xB9KAr/CtIi3oVjgGnjkWfG5AuQbKJI/q1bZCkpibdetcy3R5zUsda3qBuubp9mzT/rzv2F8df6DfeIqYYv+eWA8KwNeKV304toP+j06AfdL3PZ40V5r44QHoKga+6s/0XT7Q5I/nyHcFskCvA21+XRhAA14FXg/upyNjNSivgHon4N5eAdrMaEDxAt0EDbLJOvDfyA98PcC22AsdnCuEY1sEwlbKUskHQTaql+lm8YAvBeC+lLF9PAdFu0CXZQDbNC+P6j0XDLIeNcvAXf7AE9+YFzDwjgFzVHBmOOxqt7BtDHTzSm5VL1AFwtgPeL1aB0QDXh79DTHWASTbFfejNoUxr9ji45K/38k1UFGyAt0+TYz9oWbVDsWAjXy7rfF+hsU6XS1KN8C1n0x5haY7TaD1vqb9AJVZDYQjwKt/Fv76iwb9dL7OecmC7cpLzEAbwV800zZeNQbEnwq1xivoCtrClzz+LgOqApWrzk4nZtAMwLI9A3QMkqnDShWQhiLh8Y43nzLAxbdO5aFtyjoAdl7lIQac3X9vAk3fARpoBzyBbZebZwVwlw0DP1YDFQXBDaWJ4n14PFPamcCi/2571gVszzdwxUZYwQt0DW3bCyjewPeJt9AUXl/1B5cKAP2Fv2d32k32JQDX3yWO+t0BDIzzcR3VK/vg1R4uClYDZ4vK7fFWAT9/sBoKNeIVvICP81AAsp1lpwN8LZPWPIGibmIq09A6m/djvNbZ5YJ0Lbvu4/FBfr2O8V77vjNUBdbuU+2ifxq8BrC2+YbKE4aeWLgRC7rP/AOz/pfuif+m0/q9wMsfhGIjRQXHWug/pfBaMMABvHi9eL4MLNN/CYXulV6NZ90er8F7Kg84A2rA9ubym9TxNwGbgbb51wlBOXYCypdBtr7Zxjr2Bdsbkod8gJe3QgHvO8WL6kX9Co7EANjrqFgCI+cDXOKPZSlXjxeVy3HXaqjqDXwD5c5eALKr0gXGthgUA90oXkAbCHu7vwYmkCnNfidABEgTrHj1mH8sJXik4Lj+sJRlFTGxH90FLNsGWo9fm7oYoPPcWqUX2juUAfKufm1fbGp3n4K2wrbWQ75fobJqG22mHcSA91jxN6wGHftngfezPhR/yrk/jw1hOANatflC30zmozqXKkNM+NSvOQE1g286NrADuMAKJWv4oWyxIpgJ4TAqWWn1aPGK+2F1ygTkWBhaBqiqP4pXnd8Xxe7fev/sjzwKH9uUuvZ2Fq5rDIBo88e0PqJ7m2DLSH9gwMWsf8Hlv9r4RsKDLljZDE9PAq/+PSI+ry5oKVpmJgBez3jYlK4ACUQ9txfwat9+zRf4Yl+gfgVhVLCWsRs82KZ2FrhWt6N67dlSH+sKHA/Af9HLEM/2VLlRZJ+eu6tl4E+a4cvsAR8bxxMVuwKX5RV6LJMfaCYItpQbr5e0Tv8iryH5AdjUWejmnPbcJs4+/gjxtqVlt30Jvn7NWPtZ1TXbt8A0NHxgbhLKx1OJn0z0qjGvOFv1+psYjDHwajb9D6GgQN+Wiq0V5otEF4Wf3HiaQ+0KvgaxFDGfjrTlJujWgrDXqydBe7lMIVPw/F2sBoVOJ/MXyKx4d/ACX8Kl/jLoWqo5y4LwgNngFYz5Yhnq1vAFwAoFbaG7KV/5voYqIB0IV+0SG8CAGDUr2yEvTUh9CRS7us3UsaRhKwDlKF0sDQbSADChCvdE4DGAFZPGciHFZyUNPQEXFRr1GqAWYoXirnwDVepI2YBvg5/qAap858FzaQ3b5N3qGgCzjw6o9V8usCxiH6hNo2xtMzAVTYDO68c7rKOko6a340Kdz/FyLrjZYDfkCWGffkd+g1cARgkfBsB8SGfzeLmgGLCyXSBAAjnAC/z6UgPrBTJxA+kFb5cL3RWWpFV1pix1F87Zp0GvfRcuWzyP1L05kG+FbPORxnL30+Wme10Kt+CNXcA8X2CDxxul+yyFmm8zxCLYlS2QY98FHpBH7UYNYyG4nKekqazg+wp8x274rvbVTkDlAlpbDRyPApbHD7Wl1oNhSh6DVzaCIMm2lIlP/F314AXnfFSt7m+tAbjaDo0Lw0KP399pPAkIsE0vSOOJL6p48m8gHIX8sd6uF+RdX8utywa76qoyZhtpa3qX93IBb2wH3cj1FOYnMfqWREH93/11Y4SD8iAkBNn4r1KvU84vDkn9xg+W8tXT2wpe4NtZDp52JsXM1LNMQcv8XcBLIJ9fnthgGwUcW0FgFXh5caIwXmPbDdrmQTWU7oC3sCUGpIQrBt6UB0A2rf9YYR8YgE9eQ3SDb6yFqOD4vfm/t9TrskBX+Q1VgzXgNXCl+gxcATFfN9tVYUHlv4MHvgNTAFlIflwGlk1rTD2ElskgWVQs+Ve1m/XU0bqIATB/tsmX2VC0e2BddQjkO/zTvm1/AnTakmPsoBrH3RsR8GU/bSs3c9YzuFargX/vyCCbZjVkkIrOzIsUVZkBbtRoIMnrlOpc05mdtoF5zYc6kJpYgNq6SCtYWe6+Cmegj5fHQMqrPE1AglJ9btB6yxekrK/QLajsWw6A9zSA2/xR1lysQOxZ4LQPLbvhyV4vap/2RqEbrMANQFphBtaks45iZn6vJ/grj73fUWH+FoPyFKYdRAO835XuOoH5AJy6XK/q8zcXdBzYCyjc2BOUCXSznpuNz4nVLjcH1CbqFuXLbIfMQFhVJuAqWDeIoYA3G0bn3vtNGzlXtT/sPav8dgMbWLf+1ku/8vK2PZZHtxM3kHcNVbukbe0bEHd92+ay8oHpz8xDV9/E4mI6WoALgPXEpT7GIG9nRthusMJFDatPKhS4XtbMh/WbvB5sE3jjC0uBCqie3TDTzG5lofnFC8CrtEA61kFgK5DaWgDKqOA/grf5gLBvCgy4ebAtA3QFb0Ba2wFVK4jKPlj/rw3VetBrwCt0C1PSWCbOCxWo2cC3L1gU0gCGaWPAlthvxgk8R1o/EmD8UZp5pAc+gGcNpBnAzjvgBXizTmx12e1e39XvCrUC0R+5mXx/tp00gNvYNgN+sdrNG2f+xgJqVGnkob7UmXXSuJlktkYsFdpYW6Xn4kwvkfi7FRwPx6lynuGAzYC/yzlVemc22ONdwYsCCATx0YAwFoFUgR7RMvgmFTDA3CaqbxYFZaNgA1182t0u8ECaH887lUv7UP3sr+ANdAUgXeApuyvfR4HE+QQ1v0QgCP45cAPXFbz88zBQonzLAA6miJHux/sB6MsrA2goZqALfCkTRQs4a5VgLdh2AEwKv/3+avhSv0GvOFO9iBOwGZg98Zs/bBMQUyeWAuUyYBbl7HZxw+E420adA98kuFEorFbFtl/l9XkkL+VUR7YRK03qt3AsvADfn6V18JHz5Dbqhsi3K3oec44534FrAdr6qN91+EbEDU95FwtjzV/grmmUb3rbuoEWi2ECabbA1vnoDBhrjrotLvr1BAOXZQHW1oL6M5ZDvycCdD3INjBmvfYC8RoCTuAZyOIVo3wJ/Sdj59d61GvshGteHwbYSif2NtkKVd7M57XdwKwI4Dsx+ZrHy7IXCmFUM9sI/tsgYg+UMd8W+GbebaEbu+GPQAaQeL1RwFG6WAyUOxFECl28TUNXMYNaQNbwGjXLetUfMbBsHPWYwS/+IRjweUaCVTOP+wKYX+eVql1gvtbBCwvM183HbABkVG73UeBukJ52BabJb0ACSfY32z1AZ28a4KJgP9orKG2OdSwVHduZvnvBa8MGrI6l3+Rl3YE05e/UMo7XVgMvTuTRbhTHwNCgU6fE7/LjmjopcHX6BtxAOtAFzAxmZMYC6hJwcdHwenAuJMDAxRt1zeBIlG+mWqFOrFK4SCmr7aisB138zGK4Z3kFqNYNOgClPFG0wDLgB4oZ9Aow2J4P3zAgA3SZwiVFqMf7V72qC1A3K0Ewxo99kW/7/fvePtrOP1QYiton+/2hL4UxCAZYgBjHavAN9AtAZib8+CEbYJR2FWtuDuMhG5io3oAX6PkliQFvy/qtuJnvSxsCbqyC8ckVk87xbOdmILuCluV13fCr6kUh6vdCjXc6HHVxXnOu9TuxrjreAXeULFAmn7+dQDtYt3LelW76RfoedbDeeN3WZeK8cYdvTLifQV3d+FG8Urrtz8SZboYaVp+bsQm/9EPfBryGLwDeAwNshTAgBoB8e8GwRMni9xLwfwGy5+YKunoDjRDw7tv88RyVc/pMVwt8mcOb6WP+mLlUq1+6kCrO3F/BmjnBWBYD3v5LxTmzHrAgbCMMaCmvj95cCrpXivnQTgbRMljWmQoGMEpXQGW5qphloOvtWgY8hvCkMy0NtftNUCIGwAyKFWiA7vMvfxO0NGVL6jD2ww7ePd98V1f5edT3B29UJwNxhrDA2nm4K8ANVupVOf+tu4DnbyUAb0Gw9QPeQteAnW1rGukehDN0KVtVmy+0fdWgWW5A8bo3X1dvrbHslzhUlhsFsy420A5wPSCodgFc5v5y7q16dU43j5cOSqeNouBiGSWqznh7e74pBBRDLQJiIJhAB6YjJ6BwueCohw+V+wKYAZFMjkf5BqwFhd9SUp08emf6FuUT8vcz3VeU6wrgwIBHX8pSJi84+G00zzYAPqkLcBV43wVfv6wgyAHFwrSeLf7pD22zNwvcBmS//ibQGowBHm+j8a2CKDy8W7YLzlbSgXBuENQnwBumArugZugaZlGo1Nu28J0HbJf1S2RVuwUv67YiBEMDtsepOnv+Mhc2sCtoC7iu77AjX9RmBq04bs5Zbj45jjnXVp3k38FLPQR/HU03C9oEeP170VbO0+TpPnclu0N33Zb+A7SBbtr2+Kg3CB8ImgmhG7tfd1cfZoCX+ggtl/8HBMKo3wAWCPsDTVW8gNjhveUAgAEugL3WH10yq4GXL3bvNy9DFMD8FTzTzfIvFXlbzuA2eKmDucCBOcsE4ItCNVwFWdZRvv5mrwbueLGDwTu2o3KjbGUVyNsFmkCa8kCX7wQA3SvBknwBb2LUr0Er6MZqaAy4YzmssAmIA1+gW8Ub6GI7MPi2q13+0PLnn/8iMOkFBf1dTqG5wi/Ak9/KgNYarGIFabxYlhVWxVuwGp4oYubOAj0F8toqMETz8kVVL/tLUJ0G8A5o16Xy9WuJC2AUL+ci6nZsFsHZtotiBhbPpY4ZNDRkV+BqmQ/m8ObaqdW/YpXhdWHga4+30AW86agCFI/7CrYW5rGswN1hm4sp4MRmCHSjigNltsWyQIUpbYBeNVswUGe+vTrKUhd57YLur6Bfy3BR+4IeyGyeqC548hXIhQXrqC780m1wi8fzATxx8gJUQKggNYzCjSrOMutYDYTvUrCA0jCfx3vSULbbNkNakKcc/vUC5EAz0OWTkoD3XbsBMTcABWDLvqqAfQwo4VH8gSjgJwiGo0xzLlCcgeIaV60WxKj2nI8d3H6Rg/Ok89d90cbki8r/CHDWaQe/iV8FXpRu91W4ruttWwFbeHa9sb90hqKVZ0uehkK3scuTD2FBvolZZlyDfsuX8+zxCrKJZx0VXLtBwOU7C0CTf27xn2SO6s2fYmabYWpbAqgGtP2EZEH7Lh7rIQpYEBZkWbYSBsBYGXzrQXDFU/Y2WwoC7kDY/2KhFzQMXKCrvKhdA9ozFwBs1C0wRSVHKe8+b8AbWwHg7JaDFJ+AweckAW69XpQuHwfnhYJaC4CssM3Hc3bIkc72AtHzeQ1YgRHIDUQLVL/6ayiinAvPxLYZtA3guZzBm23dB/tpW0gjRIHnRhEIT306vgK1yhbgFsLEGUALeDkP5PO+tbzbDIGt7QZDPi+f9EnDU/x0s7LipYMWunsn1yOcYRQg+tVMwdEglirNBRcFybLfJJPKtdXA7ACltQzAzPcWVoUctcvFa7CSX/Xjh2YAJ6qWepqny73gG5O+BivRBRBRpgucBlKU75thLU8aYGHdA1xqD3DdICxgMvjlwbQNvI9vv/JR8u/PmpHwHHtCsEQtB4CFKmUFXgXa5HZNnDbGWmD/a5uBdPxijiHlPBuCfFpHbdvqoC5ga7hiaby47RxLzhW/JTdUHd+Egm+Hbx71M1UtarXT1lpPb4S+4Um9MsBW6FJvwZk02SrcBLGXeOKZ7R/jlml72j76I8v00aY1LliZeta0lm/sPNoObA3mwncA3O9Q1+Pt4Jrhy9OeZzcAVFQu1gGer9YF6vw7MdPNxnYAwoYzMxy0jML1B3GialkHmg5YBw7aRj6Vw47gZSVCwevvQTC1DKU7MLbqxYrA1wW82sa3fIEs4L1WqIL2N30ZdJMfbPtg7IVaFHyI573yFUQEbEC6TidjPq+/4ytAGTp63D4RcAlnUnXkL3xTFpAFuh9jIJo0YDgvNygNdYgaBKaANYNdO0xZp5wBqhjokdfwHcVbQH/V/74VvE3rOnV8bFOmymXq3ApZK3vdFJgu9kVzdbFYULpAtx5wP43ZG43r13nxH4zqIzp9gsjbg/ptTk7eWw0G8KiHraMbatgFgW0vurxFFHhaiWJBoGj1KLe92imQMrq8KlXKF8RVTvt2qd1RaCtUu08ufPIWjGselr0+cb+VgOLrMnXX72S5oUBp3HYREzqIVgATb0Hbf/8tgGO2gr9C5o/WCILYCYISHrJVqgD5+z+/G76AsnZC90Nchb0tL4BOW2KHsMzxGsrsFxWswAd8gC82x3c+yCPIN+/2NOCZDgX0KGCrXJ0fWwHvFbfPoayGWjX+PfTk0vOPdVDwFuCAr2mA+eOgGqAkTwFZcDZ9638LVElrfs/fFTzzltufQ7l1Ug7oxv/VDX6g61jLD3fqV7z6jvqVui1sPTvC33PQkxzbta3q905/mWXrQenM4rnBehCUrwAvIDVkAW2gi/KNVZG35K7xgQVl8l/ZwojdAFSBLgoXMMdyEFANX4A68LYNgWpVOZSwoAt4+Rv5G61f20qYj6kLvOdSuLxOzL9SnAmsTDW7EKCjegEzoXbE7gcDXKDkR24eu1kGtANbw2VAhkKOSkYVfoAuypQw6hg4A8So0MT+6yLVy6M7UF23A00+qL5C06B2fqllAdEvV1jZ8uWzvLq85mdfXf8Ydw5uFe47ywG1qzbxksRX3lSbsCpgym1+uJ8W4o83je1r0N+7pyPSCQk38sfysRzFqANAbF8XVcmjJZ0cfzYqExACXLxfBsY6dcdeMH6atuXVYDxXyqC6kp+vdxWmKOKAb+wLK7MotHyxSu0TtMmzhl78KUvbtF1tsQ8quNqTZZ8KDJwBW+AWAGMrAJSAhjp2SJEPkApiAi3lgGpgTT6to3yVhqXAVDLm51qZ6rj4fzRsAIK9WA3c/f7b69s/f//uv+thmXLsYwsC5iuQVuANNNQs7WmoCt7yuz3AOnXwW/DbWPXOueX8GNCuJ8dvAA98NzgavOyreRKjdrff3QDd+0D/aSP1BaKtr+AtXAvMdb3Lha3XGaSbFz8+TlUrSIn7AZ0nIDpiIenxdoFtg4GrvrzF80U+A3eUMH0/fwIguAqihi9/EDCKN+CVJ6w0VC8eLzGwBbr86Wv+0DXxpaDq7QB2IIs/bNgaxni8QHeAbUWLqg14+08WmQMMlAPxfNUMlZt5u3mpYhSx6gC89oYFX8NUsT+6wwAc8AW8BwCpdAF5Dzt0C9B8BD2KzY/hA14eo6twE3d9vGDB0L6vrIhzK2FBWCD1a79AWmkBH4/rBCDLCwiBcXzdQJJl/xGlwHqEEh7Ib/tnXQAH6mwD1vkXZeqijvc+c2EOhFsH5VhO3bvqtZ+tYzlSG1G6BS+DbkB3V7yBqq2HgS43Ks7ZGoB3Af3pDogq3KnzsnwraN3RCdUh98EKQe/do94oCA1SGLxAWIHRY39sW3WgfBk5ziAb6gjABYCeD6r8eKIs9y21QDSwBoJYFc6rPMSejUDdguiqggvdQph/pXVe1cEXrfxZSpZ5ZFcALo35dwWsDdIKqYIKoKEYieNt8iiPutyDB94AH3UKcp6LC3QVsBq+G6Yo0AfZES9v//z11dPJfrMNkPSqVYDb+bbE/tTjKNu2yarWgN+h3Ha2/ayzzHlZzw3HGHjRTsCe/RHH1y14EydvgMr3fP1PzotS9SCZbQTsiQTgSd3EKR+boOsfY/KQ1vSWJX5w/5j9L2q39fqflBfw+gNNWu/22mab2p0+fTuw9SAc5VlX8PQzPF5bCZrJoz+99NfLDN8VuoHvNRBWsNJFvQJWAKxZCFeXgjFp+sufa4KWCcA4aVgLShvw+l8sULUK9X+tdgfSAS9qOV8yQ+kCX38wXUCNMp4parIsUL8J8nDPk9dvsEn18l2Gbv+odKtYARHLABSLIgARTAALYB3lCqz6LxWbNeFv1QaigNd2AOBVMCQN2EAoyjL2AfvqH2R6Xqxg2u8vePqaX9aIEk7bCtrEQNXBsA3QO/AXIK9w7s0Ci4TyrAeUzMu1whc4q1K/CZqo3S98l6GKF5BOHo7jz8DrelC7yucZIAPfT0C3AfgC3ioIe2LqmFUOdOgAGPDGMigA/S8GQBEAOwa88XRRmxlwy3Q0KzPlM3TZn/LhHUfZAQvqDlzz6AsouEBdBiEUAAAgAElEQVQDR6taQaVwaQxkqAOgkx9FzTp1s+1VXw4DuPiz//r3397+7b//ePvnv3338u//fHn3WA68CkSW0zaUJf7uDLaprn7GEcXrN8+ArvK4Hdr3WscPzYTwlDWAbFtg30fzvb5mWlr373q0/7aBfE1jmfTm7bYCOG3OMfdG09eI82KFyvuNOJ4AAmpiyjnWOfwziwAl2m8kBOz9LQp2ygWohSAgLVSbVuA2/kO6YF4gr/WRRj/EZni6l3+rvuT+orT22UKXfAXvGnv7ANeWQ+HLrIaxG/J9asFSH9TZlS4qeMK17AcFAFyA2jbgmw6yDy4FQGwD5u16xoOgbAAbxlgSo3axJur91sfdYqyKUcco5FG6sReidIEoINpAjV2hNNZtJwjm/sSkAO3PSm5KN1PQKA+AGwemsRsKUz+KC4yNC+hAN3C2hyxIAysgZJsCrxM4C2yeVrWoS2CXebNYDSjT+MJRnoVkoZoXGVJmV8fk3YBrtSuAWgF/BG9uBFXAlKniJabNValVpbTnWMr2jOlj2l7won4NX8W2XrjRDFApQz2cizVuOjH1fypUG8deyGOaOzuwRRUMgElzp9fFl4uVR1EuNC46OnliLsh9CljtBmCqdCwDBZQp/zAAiEmrIu6FT/0N1JeLfOA7EEZ17dsCgEKKevZtOiZUs9KYkUAAusD3f/zHP9/+1//7H34Jgu0A7H/8x7+9/Srv9ldZAh4gE0xJ7yAW+azm1e58YEf12lfNTIbCcAUj/m7bFkgGciw7HcCPWvRjPFBcoMs+Ca2bclvZSbfHSz1aNzylcl3m3dtrApqg+ofZFcv5tjq2rcRvy01s/x5Df3/POhllWxj2b9ythgecbFvBW5j2WLu+wpXl9rX2zbUe0ni6elJw/xzAkt6+ynL7c2O2bfXSrwvfsdxiN2QOb1Vw/NxYCyjcBNkNAudtwTvp8WwFXKlkrIW8vYbSZV0fh+JPL+3fRg1fyvvl3yc60OZBtbEbMpgWhes8ypfZCChYBtYEVlQytoLACzg9qKd1ppUVphf+qLrUscqgkKNyA9rCFpDyl/CAGtjyt/DNx3pAGwUcFRw/N+ClzB4ATtUfoAGO+et54JYQWAaOsRp41Ccvc2T35aTVBkj6ql6pG9ug/u2Zbg4HgfCgQa0TLTuvQEebW1f2LRtEx0x73D6p3YAX5RuboOCknI9JMaoV6H4VdDf1q2WOF6AW4D0fqSMgpg2pW7Ma3IHVyemQhHbQdx1/tpPX3trAzvaBHxMFY8CLatLFZtUr1RroEQO9wNXQHYhmitEoW1/07+Fa6BJTruBpuv1i7SfeMYAJlAFToBPwrsudFUBe4Mt83MxSAMb8i8P9228C5P/zP//d4P3nv/0qOP9qOEfpavaCylCWLxHxCjX1A0D/V5qsCZRtLQrSaTfrgBebgn03znLy2BNGqSu/p5tJRReyBvPAlf2x3rDCl+Xu09tldQBZlG2mlwXIDJhtdXp/e31N51wVdvSHFZA8dfCbfLR9aFvOt34PebV72BVv6yRuWOtvWuOCsn0SYKcv0i8iBNp/nWdmT7Q/06dZbhnykGZFqxjYAtn6vJ3RUChjQaByV2UbnxcI4/HGergBwgCWwTIPsmmbXrDwMiDGCxZoPWiGwkURz8yGxKSxPZD0P09cCLaoXKArYPtjN9gMgiwzGaxqq1i1fou6ts+LtzvwZcaDQZ1ZEAEqHi/bY0nwunEAixXBozaKDSW7wxJQAamAKun/GXgLq37drINqLRvlOdaAvNhCq3EgCYQBGiF+bZajVllGgVMm8CZdNyAB8iC7IJ9uZB8FNmCkTFRybwI5JuAa22Rv8+5v0x7bBYKsB9cU2+dV+9xGbWd/BfB78OamdGrIsx+9QNHO2I7ZztoO7Mc4lCzKVJ2XdE/fEYTxRv3Sw6Z4R6UAYbbpguciZJm5kihEHvsLX1+4unj93v9csFFRUcsAiLJWydo/y0kLbGtfAGDga2CpTC78AKzLwITlrMfj9eAYoBRw/cqvYEqbY0P8aiD/9vuLtr0YvgAa6LL+628CmeqkLMoY6+A3TSVjShkqeYUhipl8zDLgkT9gSxsY3KNe0l4FSc/TRV0r2IMdwK71cZypI8cI1Kk/3vOoZ8M0wN2/1TDw9W+j/SsP3wvOXwcpr9rJfr/rGGhrbI/dBwaE/P5Rv7uHm8G3PG1wfvPbc67zm/ipROUov6rc51l3X5vt3UfzZl/pV91W8LYcMX2z/RNLCoHQtI9igvwFLzFgfRR8/ZEoA1hPaMzGkQr2dqVRF8v1dA1jgRbVC4TvBF9CVPA+yyHQBcSyDIAxsJUixX7AXvD8XBQwA2NOE3gFWf8Hm5XwhWFbP/dCID4HuoIjMxc6m8HqVnXcyE5gVgPw5e010mNLMPshg3RWzVa/Ba/y4hNrez4rKQgLvFFoAW2B23h/lA6cCpqmF5yxGwK1gq4qc1Wu7+EI5KJSC94qWoBNWtqGMs3+gWDtCn8FTXnOv+nmgAoFmuM7ozh7E6jibbvShirjqG/yk+5tWA6AVz7vyVf8aoFW4ZS6vZ+9bM9DzkueGA6ofZ4szqR422kBMJ2LmM5FJ/egG8pGYG2nNqgFVh7xsAk8m0EdeZ0fSh7qzcUT4AHdDMTtyrcg3IG6K954iAAfmyKeL/lyUQe01PngOcOZhtb6AtcdwECqoCJm+3eBkzm8fSEA8AIvAuAFsIDs939qJoIsCWBb+AG6KtpCj3o9gwHw/vpD+9ttAN4++yE4xzbAygC6QIkgq0Kesb1noOcg8Mnrpb62nf10/73B9JhIT/vwjKOoW64DaEAUYKFisXny9hsDnAIvINe5ZRl/3DMrNAvj9VXHTDvsO7OeOrwuBd0ba9tDvP9Gc5NTffaJPfgWaLsdvOk2tkqB2pi+09A09zv6nPplQ/MQF7L+pwoBn5t6YQkw2ydbphDd8zCQBnDTp1G9N0wZA6gDXhRyfVkshs3rJY+2ETzH14pX9oIULq/7AlyrW6aYLfN0O4iGveCgbdTvATj5urEgEm+zGARHwOu/fx/Fi+o1eJUOeJnZ4NkN2A0DaWAL0GNVaDvrAgDfcGCOL4N3BD8Kzzd9/ZorNsEoRODHtK4AK4/jBSzl/nP4Aq7MLijk1hiYA7aqxZMjQd9/IhnFC1B38AaC5Ec5sk/a0FkGrPPG2JnfKBMQFRuaKFKC59WyzHFRB7D8eHN5b5W0fNvIvvB5PcfXijzATZtyHnwetT/igwPf4UWJ6ylC+9xeoKBjtvPS0bbOLLgy26GPdHT6+HjkmSDFGdtAwFU960XCo2bshyihPpp6gG1AysUKKAJV9qV6N8iqnIBwByykznqRA5soXSCcixwQNM9H+O55gF4Gx54EoWfVU5BSJ+Ff//67YVvwZhDuRwApsKFQATXbCzhbGNQ3MwWoh220l/i7gE7MAF/Kqa1Sv98JANYAVLv4a3fm3xp8Svc+dohTX+tu/U0rdHOOAmE+oL7BcwD6IuD5LTsUqc5zpsGhgLU/hQ4OPi9TzvjdAWZjWwhqS/aVY2Q5r2tzQ9mtnzzFDIBVT28Gj9oXn6B0n/oAVdLog43bp0jbIUpf2ftt8zQuMNuvC122s42QATRZCYATwCpkTEPrAqptBAE0//F3LXBiJeABA16mlQHdxqTh58ZqsD0hhdtvPHh+by0G1K7yAWpmNGTKGYpYQenMkCh4sRnszaJSga1gWosBu2AFL2oab9j+r9QukPRXy2wpAOgEIFt/12+9zfd8+/dAvCyxgxew8MgeLzXA2pXuChnA13VAh9Ikf33VQu498N7bAcCRcvmeb60G4Ji6DFAgOmDL18ECbvbPIN45PrGOYYVmy8VuwEZpfe/B2/Y3po41RHFzbHt66+b8tV3EB93ELqTKL8/kqQu6Fzquc60bvO2QdFA6ZTtqO3C3p8OiJvRYZyWKGs38W2DJxdhHPDoxF40vKnxfqeaUYx9RJMC1kAWMLDd0W4ApFdLHVuXbB5BY5qKPug2IcsEDgcLWQNC+WO8y0GbZUBw1WRULVFG8vI3GrIXfpI7/9S9NA5u0Wg7NX2BTX9Thi9tIOmkEwBtgap9Ok9JUuw09tQvP1R9IF5z9fQbArbBCtvtZ6239hTAxoeXSHin07yh2tYsbg/3etKMqN5/eDNSpM2/A7aClXH9Pz4ggz+yr55Vy3Pw8/3bxd7lxejxgVC91AfFH35QDV/oW9VsNa1sh377Hti7Tx1hm9gwzYxjQTYjd0P5bqBqo07cpx3bSmt5lrxe8fmstH/jPpyMFYcE2c3X5s8woXL9UIdgCWZQqIL1hFoLCjeftZkbDBmS/WCHQAmSDl+llqE0UqRQxNoNUMvOArXIFSE8ZYyANb9dxfFmA22DPF3X7IVQJE+Pnom7j68bj3T64M8AsePtdhkCzqjFxfVXAUsUJpAqqFTwsYwsAu84oQEEnT9L/CMfuL4ox5VGn7CNK1xaD604bum9i5hlTJup2twq6H+oodPlGcNebRtsK1R5L9r1Ddb3BsA0Ye98odSnxlvNX4LT9UpDnE5HEKOBN8bZDFrbEdFB8OLYZoOrwVhiF7Uz5WuHZeijbC5UyKGbSmGuZGRBAF4CjmrO8pduzjUJ+p3wFz4Km/iHQ9eOzwBxlxcWL0owKbn7q6TLAABZr3aStIGX5h4ALGF9lC/z228PbP38ThH+NQv4xcSFX9QvggMaeHnhSX4AJYHXDUHDdqh/V+cSH0lmeQPmGphW8H9NZb57eiPIiBt5zYEvcZcNNapPz5r8KYp8+j/vNKnAOIK2QR8n3N2V/nMO2hWWf09VSWN6QsxJetrUe+ktD0wpd1umH7X88ObmPqH/4hq9piPzbRMYA1MemzxL/4R+z1feoh22EKtwVzk2jn3pZMOUrZfi9/jsgQCnbwK8FK84gnLZp+41thpkeBngFYV6qKGANXs90YHoYgAW+bM/sBgbVmO2QGQ+FMHAUMLfpX4A2CreKl5i6qnxZD2T3WQtVtiuESQM0BEBsaODrCsBA1/AhVrCPqdgwMpRQowEhAHKg7Pit1EVegBaFS0yd6+P97AN/dEDXeFWUBRj1fYQd+6F9bjvtBsReD3hXeLruZT+U4bEfGJ4pjm3BE0LqpGz37XpVtvvZjnn26XZou9vXdnSd9qhOfxxH+7HVoG0CbzpiO6ThOB147ahs9/rA0sp0Ub256ATQ6djEXDie80mHN3wD4O2vu7Wd/fVrZQAT5WdI6kL+OF+XdC70XuQM7rFOOu1hPjDHkze3AtqqQ/K03AqLplchAhTgZVDKUgh4+VeIOylgWQE/WGZKWuBKXS1rMNoHZeBtV4QFeveLvUC9vwrGv6GEB3yFd9vUutf61zTvD2U84G39Wec8YFng08af7Qsa/C6Bm8qiZH2TSns5R7FNAl3yRqFmnXL8pr6xqRx5fV5ZVl7yfwzb4JvKfdzm+ga+LBPYX/seMSHlUNP0K/UZ/dYEv2SjJyh7u8pHf6r6zZzyvU9mW9Quy4UucbcVvvZ2lZ431zK3d5vfK4DeEWQxPCjcLH4w5eoDM4sBSJM36hZrIcHf5GUGAwNoCoFxlG9fLyZvwVqgflS0pDtgMbDcuOkTv4MutkNtCMcBDuDod3sNKkHD4BUwGKAiDeAaxIBQ2wGV/2qIvORB7Y3iYx34JlA+IM5AV+oDcPV2C7CPwHS9riv7IF++rcC+ULiz79lf6vxgX2hbYWo4a50pZwahYurI/tXe5QZCGuW6z8K/cY4x+ydtbStlms+Wg87LpdM8nWw6nQYV2vmAJo9d7fSFqSE9dgBwYIZCAxcfaVa/y4XEHxb2BQ3bDbr4/uyi8gCMgZALNxc4y6rXahZFG3gSW3GhuoAGNobaTKennnyOUIpS/ihw6iBaoAL0GCQSSACeQSHAaiCJNP/tjepjloI9U/4rTR9H/9fvrOsj6a/8ieWtAIyNgOLL4zmwC2B31RqIJz3wFFSoV/vFwgC8v8u+wNdlGht5OsBHXJXcgTq2u81A3V6zgKo6nKY6sw+OWWEZEAO4z6w/A+EXn/9CDqDh5fKb1ALI68q7tcB6X+Mlf7x1Hbt+h3wuM9D2k4bA6TzTB6xS+f38WwFOVGtBmhsAbTFYdQ74jTiX7XtO5zdyGW7g+P/8jxp/pHqq+P+j672CLzmy/Lx5UyhCeqFCEQqGRAWD5HI31szu7Fh4703Dm4b3GHjvXQNomEbDo+GBBtDee4/2Hu09ZpakVqS4XB+ipNVj6vvOqXNv9X+gh4osk5lVt27VV7/65cksPk5KqKL/RQCefDlGLx/MpHOF8PW69vrop84L2QAs13pd+173rlPBGr8bahdwFoBNazwSx+/NcDEHzUmfWOgOeqSpmJ065VvqN1O/3q2/K1xVujZwqYKHcBa8g4Y3Y3sNC+ushFK1wnZgP8Q8ebp1Qrif33nzW6epfnEOmp6q2nl7tRnRIDACtoBC0K5lsO+1qNOAmqmQE16dag64hqLrd5RQBQ7Ba/6CX8E26osohVSUATj2WWmBqw+xgJ2wJV8cB2kCz4cAcMfKyPCyhLvHb77at+WErrCNmN8uzYdGQrZ+e9Rr/Uwefx1PpQPQ/sC2HO0t4buZgXFC+XJejRz5UYRkcVHWhVkXoGld/AneTkl09kJBtrxeX/195avGtbq5CroC2J5xuwQv+6vtgxuLmyvUlzdZNw1v0u41VrUTN2fCLeOG8wHhifHir7LewILLSfB6M9dNrSLO8XLZZ/id6YE6X0Ayv1CNwb+B728PA2Og64DoBw8JOaBBvd7wAs+pQFmAd3utt74Ao3C1DHUL3xjrIcCY9dm4lfW4/4RopfkgYTvHbwOYjXDVIFb1u89sIOv8XNRjQti8GaVQgDWtec9bzdf6OpcuxzyALJDaK7A+YR8NdZwPLYk6f1XWNIBI/oBjADn/47oGLJPzXBuRLx/OWYeQZtrjQ5Hr1AcxX0TxU+27d60HvutZ9kvOvk3xYHZ/MU6vb1NaFQle669rO7xcru+CrNeN21wugAaQhS+Kdqh08/PwMW6DHnA0qqFmHQzdhjbyW07whscrwFW9WAvCtsAbywK615kiRiUDwDWGb1oRQ1tiq2PxMkVnCRrICqgJ07IfgG7XSy0a4QRwD9QB6Q6+rt+khVF5BhDWB86hIoVPQWvt2nXAVy8TiBnlwLaEYapaLQutBHuoxafcBzaD9oLbEsCCSgCOnFxfsDUtoNV6QedUy5GnA2LaGKpf6o4J8HIcpcwtU9Ct1MY3Y30F7yYm5/M4rQeg949hsB9/x/A4+/Ct48tzksc68njr97k+4ni96BKuCWDnvVCd+vO5TiCrPElRPIJXFeIrZ4CXbZkOARr+rq3P3ASq3v5NmTdK7qduWtP67letS5XavYq6nXq8Cb2x9MdsiPBYLRd1sk3VKOwCRkCsQFjLg22hHoVnwQ4wC10BCejjy8DxwUrBWyo3AWddTqVUA64B7X5dvXmOJ75WbLgZ5QSvUQ0xqll3jDbeZWyvD4w8DtOYZ6AfVabQjggI1PJhIyCst5uEcERDOBh7TMI3JyEqiD2vBdj+fG0fwLYHZPMVeH24xAOG86NfrSKON40uv+Xrv1NR+/DzPEXDW3cN1DVW10MsU/53lbP/9778z43P5RozoiY/2c5n220n6OrM69hrV8WbVlZdw3WdF3gFZcG20v66GCi9U7vRA+07vqfWwbbS9G4ZMlLLIayFIXjDagCwWg3xSfhQvuSjgS17siWw0+tV3er3phqtNBWqcb76vkYrCMb0b4eNZJ3Hq83QqdxoRe9BVtBaLj3dTJ23p5oRBw65mOoVGDGAjnAIlQiQ1gNRIbaGoRdLCebr+NCzVfFaX31zbGgxpL1QwBqZFoBHwtZ85fU6X1PBKxXoUBmHmuZYXb8OkK6zDMc8cn/W6W9ZRxxugJcygtcp60xVaznPQeyPeaHsfIE76o31+ZBwW+Wv1HV13LWu0h+pPksJ1AVawK3lujFdH+qjeyUUvD7tA7y+pgM9vdzw4bgZIwWAvkbHPOXjJuTm8mazXtNspRZOwsD13jgJ/8q3L1Shr9WCFAVmWeYt6+Af3mhhS8T+qJ/9C8OAECByuVRhwVEQ9GHVnzdvgJdY2wN+KdhvsRlzi78rFA0Ls3zVr/o82h6wfCrjgB5Qr/pj/2yz/hjNTKgC9BpLopRtPgg64Jq3g6+QDqUMcI37DQgbgtYp/HjgCG87QpAnrArPbdgPGV5W57VSYdyfCrz13xeQ87/Nh25EmsT57sDb/a8F9gCv66KxswOvkAaSAfC4no62FVwf5fh/6/rwGGtKsHpt4e8D4P00tHlM0YbAtazNYB3aDOX1et32r3EhW5PrS6kWdAPC5gHMBUxhWWPyCtsALlZADIBuJANebsbrptodDJhjAxrwDftiAGaVrPkBajeug7ZCdKBAGQvbnMpa0B5Ii8BwsSF4VbRC1/xaDDmpZDOErBrYWAa6grXqDsXLcsAS8ApM5+2NGWP3ck8FZAO8aTeEghQ+A9/WRqwsZ1knh2asRrSK3U21mxASXMJHIBV0TQtq7iPWs70/mlcAsxcza37hLyxryhC44bHm8XdANT9TWRymgneLPq91sL+AaZdPkMc+XCaf87Xd44tOE67r8vubCqr9uqpMba/0R9UzLRsiEnahPLhY6yL3Bsh1XtSpdLzwnfR4I1SIGyoUbaeWc0Cb9GS1M8zruoRwB2JuKF/7sy4Aw7wgE5ICtW420wg9EsjRAEcZUkHiTSzAYlzWUN6Uc5k66tVf0BV4+7B0PuHITc5+3XeEigGwQYOX8BR6KPwIAyMNcJK3ypsafpZABrBALyHZPUx60E1Q5+9MBZtgdb4PXOf9XQFnttW80I0R0fhNwjdGQSO1Xo+rlLe/PWOA2VZKnvMVIO6sA8+3/61QLYVagK11I9fXteH5dLIjhorT/2g/yjbKsZ/hNeN/7u/gf/G/4z/0Gohl/9cefOv/LuD2t9V8iIGIrqE+wUvdWlIpEgq82aVYqApR07qWTQOsQrVTvAXhyitwdzn5aaA+ZIHrDkAZEAaUO2PZKIf8lI95s6daKtmRtsN2tuc6wEtZoRuNbcBW+yHgOwBvRjYMw8xQwo7LwJtd2QOheLvwMIFcY/lWbzYhG5AOpSsYeuBVObuM4jWPaahioK2QcYrvsaH0oqU/GsYEpHG1CVcBW5At8Kp0Yx3bSvVuiHXD131hVNAVgAUn1wV43c5UEBZ6dtMtaBYQhV6OlJZQLDVuuRgJTIh3dRUMa7+rVi5PsLK9GgSt1+1ZP+CNbQld140EawE/jqNTx/rjqY574KZsv7z1DIaFrCH/vMC9OAN2I+bdZsOKCjcbOYQvNgMXfqoYL3wmb6bOivDmNK+ATsBW2YR8fYU2wquAqAOHx6hlgrpsA5U0gNjFfsIjRhXvARoq3hxlK8Fk/XmDl+/q665gS5i7LcFXoErohdIEctoKB4HUEdWiwKVcDu0ofDNvje8g5Ko+U7sNBzyBpGA8QG80e6QlpHO/2jEux7oOhq7Laahofwe2qOs4blP3JXSFrMfYTW4Xtn3VHd1/OUdhZbjvyCP0O89WBQ10S+n2IfxD4HW7/6+K0odbnGvg5/i1qst9/O8HgO8Bwe41QL4AZoBXAHfQHQHeuK7M34F4CG2Vca7P/Q7FQEE64obJ44M61a4iId+ECrwC1fJ9ABdsha+T22py7IbdAV5jc4Wt9oCxu86rcjfFN9B2G2rWKeEAp/AUvuSLr1IMxm4YoXgpU12ItznfQbd83UwNNaOemFJF10A5wtdICMGrH1tjNvTV7GC+syYch9cxGIY92fCFKW/3YkEdiph5FXQ0CgletgtU95ONZEPQCld7kxWEhax1mD/gC6DLM61OBSrfAmBBVNANANZBsgAaqfBzEqLmrXlSYbYh1HdnAcSy67RJWEeemqqc9VgugG9+87iuU7WldF0f9ZOWSu3Ds47RY3e+8qbf7D6G6yLqo8DcpTEsZIVz1YXv8mC+u/BdDqgKxFAZpoKXmylaxYVvviYKQ9eHyu3ylhccwOZmrRspywgAy+bNGeWow21hbTgfEQem1p0K2O0BAfdbIKAOj69GAgtVBpxM+9BNhQkoAGC+0rOdOqInWQATZStAuynG2xWqXbSBkCvwuk7Fa51CLj5MSR1CuroDm7fAW5DM4xGqOfkbPKcu9+E77O3Gw4Fthzt74QD/RYDX30z9HlMfvjGP1eDx6AcneEmBtufbnnt98Dov9EYCuJbz/6j/OR8YvgFlLLbXAedL9ez/4TSAqZD2v2VdN8U15H/Zu77687WvWmfav2byvxfMHs9etnktJHQzTXuhABvXbgffAWABcqne4bouhrcDryp24Ofu5CvCwhb4CtzdWAzOF4xDvcYyytYGtwBvxvam1SDIHWwHtau1EKlqV8Cm4nV/QlPf144YjnAWnSoMO2PZSAiXc+wGRxtLT7hAa6pyreWwFFCxCd6jY3wdy8HPBBUwo1EN4FbqYOkB5A6mCVWBOlS9grdUbtVzNHiF2xBwhpLl1ANpB0wBV3ZBAE3YdmDsp0MoJuhV5AFPy5N/wwZtEuyMDooFdvPk9jyegCV5AqjdMTofyx0ga/l3Urd3+7PO2u6xRYhdgdf6yOcxxBsE86F4d9jqGzePSqbz7oQrN44Xe4EtLnrVaAe2BJqveQnLiK1kfnDDuB4YCFFh2wdvtExHuYRrKCeh483ZlXHf3vB1HN7IR6mwDsyqqLQ1smwdn73PBFstmxZ4U2Em7BzjIGFH+QAecOhAWEA0FVb6yyrbgWqNfAI2/d1SwxGKhmp22W3V025YTthXY9gQ/vUQGGkz1P4HHjD71dc1mkC7wTTUpPPdVAD2G3DhAwNfbYaEsw8wzhu/R7Vb57W8WZfrfyzoliouOGcZ4e1DgoeyXilQCdXbsxri/8oBKEcAACAASURBVOMaSPB2xxn/mRDO/9c8zvch63JNdQ3U9jq2wUMZ8KbHbyqErat7+/IN7AeAW0AWuDVvPudDBZPu/E6f1+7AXTiZ6WB5CGG/wt3PFwAGvNuFr2qZMtGZIrxg5jvgxoDpHXBVzOkhJ2iF6w6hK2w70IbSFbxAP7oF09hWvd6GlsQQvIJQAKty/dxPKlchkQ1hZQ9UmgpaMNi4RrlQu+kTD8uoOlV0aSX07Qbz1GSdpXBVf6lWLatqTugKq1yf4DLWdZ2q2PUATMvAedOwHVjn+uhdx3qBnr3gVKwCl3Xsa9066sG7rXJVX6WR1/zW1YHQYxm53N/m9v6y83Y2KZDXNlN/r/DN+aNTH2ruJwbJyb7pQFf10YE1L3JvFG6q7iJOf84bQqBl3pzvKZmBUs2byQgHoSuA/eS6EM6oB+umrlCz1CVouYlDRVOmbrpKCwq1nDdrPhwEk/V67AX6ApB1Zr2qyYRv/Ubz1Chj4fECkMqfqYC0fFkXQFYvF+jZmHb4kIPnHAh1XfCtwXUc8LzWFQQTeqk4BW8/cqG6D0ejmZAMq0I4J6QH8NZOCBVLPRxvRl1wfPxHMcoYxxtlqMM0RjszH1PMC2y2BUBVpx14C6ymCdWh+j10yM8UHeB3ZzhagTLz7gNsNHByYa5athQAGees964SzWsgrhsfrJx//++YemD1PzWv11xN9T9XWutNBWTWz/US15vlnXxgaDPk29nIMrU8EsR9+PbBG+Pxdt9hE6w1pQoWwglkl2soydyGyu3shvB1hTANbM5HQxsDq4fiNcoB5VtDRWorCNya7HKcnwbKcglhQOwXLijnGA6DwdY7W8K44Ih+ALbh2QJcG8xi6sAYKjZArI0gGGx4E7B+EJNlrYVYn2P8Vj3h3fbg2oeuyrdvO2zq8gnZjcybGlubQBKYOYVS7aDnumhQA0wCraY+QJ0PH1XAkWcAUcrqSweoAbJxxw5kE4PZCHrrcz/mY6r9FwgDpNbn9oBnps73p7ANyFfrqqefdVqX5TMVwJ7XTKNOVHjliS7DXnjaC7sCirYSl43QeabcFF6soYi58L0xA17eTHHBc9OEwvV13Zuam6tTUxmdoM9redWHAM75eu0UbLnPVMhxg8aNqsoVIMLOya9E0PreNV4VUAuWglSgFXQrte7KY+p60wJilmOd6zsVG/Nd3qozIWiImspxf8Do8OHhyGUF1kqrXH+5gFvQtc5Qg4SJhcfMPjNUTHsg4WwefdmITmCd4I1BdDqgahtELC1pPiQ8D/kQq99txw2PI6HrOaIBrPufIkqE/zhgDAQrFXrOx3nvoFuQFHyVT6DtEoakbhe86ftzPF4fPszjWiHloW3+BGfCuT9fcOyvc77WV1rbh8sJbddXQ3Feswnq9ICPVr9VtkBcfm/CF+ULdP3SSsbt2tgmfDvYCmLUbH6fjTS2ZdfiHUAxGuCAYXQx9mOYvA2ofreTCuwAcado00Kwy3CCtMZocH18pw2FHCBXKQec8XhJI79hZo5qVutVxxHpIDAERKovwVvLZQmUKhMG4f92aQxdGNENQiQVr6kAdYp6TJk2d+tqfUBWNRyKNz3hArSesGUT4EIuVaeACrUJMEsBh5IEcAHSziIoEMerO0DTx9WzFcYBVI4/ynXrEtgcg9utq6uvoOl+a9+m9RAISHbbaj7KeJwj1kd51hV4zRfnswNugTbKd9ss0w0LmeAr1ZgpgPSGwV7wwswp/d1Qu3q7QML5AqkXsjd23Ozh5eXro3ZF+sjWlTeIsFPdZoML26kn4nKtj/0K+QAS+yiAFTATlAkSVaVASThlA9Nvfnsoylgubnrqq7IFIrfFOLoBo24fAG2/UGedo5YJ3+p8Ybl8qPDQAUaGt+3nYeC6HGdXOOb+E3D+vrQ/3FdNbrO7sTZEWRn+zihrjC7gN1Y4fVnKxUNGxWqkQO7DRrPwngHtIffPVL9vEJ5GPX7RY3gM1MExR8MXcNprAxuTvyPCvVhXoO2ngqzgG0AFrCPhG+uFeLfN5epMYfkEvMeT+3Cd14ppTf06a3uBsZ935Hxdm1WP2xUSrq+8KSyGvdNcrsl8zgtbh4QMz9exeVHusc66WL9b6yHUL8ObAs5dYSGU9QBwef0vv1fohmfb2QjVkGaajW+dgkUFR4NZ2AnZgHaUtaD6Fb6qYu2FGDQdyMa4vcb2OgFg4RvzWg+C15C03uhj1Ui2URXXqVygJwD88rAw2QIUtjAvYGOoyC5fqd0hrC0HcOmg4DgHMeg4qfUGfGteldlTwfmp9iF4HTAnwTtUn8KrAKeS1Xrw2Goq8NZyjYOrSnadQA4Id6B1vYp3Yzc0ZOTrOk7Eb+/2F/Bkf4LXh9GWsFpS6VY+07569ThjW9gdgrenjLtjqd+S0M2HWIH4RwlRlUjBNz3ZBBY3BxdywLIDpjeVF3neZNy43PwB3vBsBUMqyuoF5sVfN0DdFKbezAJZcNkQt5s6B73c7GiBOo4GN6Ak9Eaq8AJopf28wvho0OWycHJ9AdIvS+Q6FaxK2jFzARwwEqouG7YmOEohRiQFy6aRz7yChrqjOzBgzQdBwrb26X4D3uQrO8Jzlcdvgxrdb+0Vd9A0wavtEBBX8XYdIeykkEM9Ct8E8NBCIL/nC+BW3QFe9hPnI46T8x7K2OPhd/Cwid/YQdD/paaCmf+5I5sFULvttc3U/P1l8xWETaN3YNcrsPLVddHP57ZaX/lqXaVut4zLBd2CrOsLpKZVh1aan5lK60CAJoSrYc3lwTquve8YAyJieG1g66BsHU7xtQqsM6N0YnCcGCBH66CGeUyv1hAzx+KNhrPO0w3wGtMb6je/VhGqNZSu4E0VK2xrsidajeW7ZZvzwrUa1Awxc1nPV4sh1a4NbqGaSQOkg6iFLnpBuBKGVrAyjfAx4CE8aypIuxz1UK4Uq+CtQWY2CfEOvFVWVVvWg+lGOmg4beish/yqcKdCgZ4QE1ChfAtqrHO5LIJQsx3UEsKpdIVrbRso5k71lnUhkMN2IC1la93uN5Qw80ftm2Oo4wnAdsdX4Kx1Vd68NR/HTH21Tph7/nIkuFTEP4rYWpUrN2zBLXzWsBtQA2E/aBV0SrW7yQY3ZyjetA9S0QgT1VV6hXWTVFo3hMvR8k19fk3WSIUCbzS+CXQVcYDXB0Op7VyXD4Z8YETjGvCOB4DqFsjtsVz4syot4a2qzIeCENKbdUoflrF1+QKwoA0VC3SF6sjlfaGIyUM+gbU3FC/5Ar4JybQhhvANIANQAVv7LfCmSveYPGeo3fBn9ZPJyzpD2xyLQcB6vjzndV4jFfZM1hup0B9YF7mtHkw+WA7hSVuuOp/EQ4Rj93+rEcjcj3lqf5G6TL5Qrt1xCDW3ORXgqozHWfMR5cB/GXaIoGdfwtMyfYhWfZX28zjfX7Zul72W6nqqci4LS9MqlyPipaItwBZQ+9CtdVoMrhfMtS7G6RXYqGGBK3iNSnDeyXnVrDaDjWSCNybVag+8+Wmg7N0WX6uwt5rAHaF6zRffY4shIgEsijcATGOZ4C342rHCBrRQvAIcBazVkNENHXi96clTYWOxTVuB8DEhXXG7gmKzYyv0ICpo+5NgdSyEAu9mQGYjXNgTXbmyFioNADuWL4Oo17i+0TCmVVCKsQe6ABf1RgcJwdub6iFRD43aVnZDX/H2t7k+4NwBtg9Z52sSngXcATg72A+WO8hWPsuMBHIcZ/ebsrEtLZp8cyCON3xWbwitA24KU73YHYw9ariRUDR2ti7yePKrSDtFETcAcBZ60cpM/vL66uYapF1cZ9ysEQbk6zj7cJ/ekL3J9TWF4lRhepMLab1i9llQGXTi4GEhhASK1kUMdG6d3W/K3yhYeN0Hnk7Zq4yHRKdwS+0WeA/yOfZUwgm9UH6oP48pYUYdwK5UbnaiYB+q1B4Uo/GOZY+/Hib5IEjw+mCpMtnhwdA11bSAI+0Uo1DUc02Fnw8Vf7PAjwlrwnri3Pig4T/0f9WLtoGs1GmknIcAMRDsr3feyW0x7wOmexjVtvgvKFf/beUvaLte/z+vrzyG+C3R+FXgdb3XXtYTfnDXZuD6AmdtN3V9TbXc315ArrKCM3qwcb0MIBrrtBeGlsNgW0/9BqQDwAnc8Hr9KoU+b6d0C7yuq1HIBr3ZAOqgR5vg1PvForDjhI1mOX7vMHJB1Spww14A4n5zTYshbAYAHCOaddDVyki4rg9bY+jzUi6shmxcK6vA1BHJLGMvt+idBnR9PQ/4Mh/ALnVsg9wI9Vsg3aAC7hSvqvco8Kpoo/NERj1U1MF6XvsdP0G1mQORD/1VoSe8+orxd9ZxnMLMxqzweM3PfB+uzttduGJ1a5vlVM21D4+hOm64nzymo5XwYP88GMoCqfIOriN0ha1pfzJP/0GW28xfD7A8jh+lTcBFrvJh2glABW10VOhAKBj9CsV3vK5t0/tiWSAbnVCgDk+2d7PUhW/qjbGLunZRJjtA8Epo3Sg5t8X4DcK/m9wmdONGFAKCp1NR5s+6E2ypfFkHYPZS30GUa4KXdR4PdVpfTOSJjhdA6uCRgyjifbG8T0UpXDwH5C/ICFzBe4i8Ajc+xxMwMq8+bcbvDsErREtZq3BTjRoFoQqPnm8o3+9obPEbdAVgUzuiZP5SwBkzHLBSvXs+OA/RqNZB3d/uW4p5Ss07X+CNspwDYXjkCF/Q8IHBsucwQN7BtdYV0AquYWn0oBvnmPMT6rf7H+r/sEy//lrvf+UbUD5w8kGRo5v5BuObUgdhUv1+rac6HutwquOqOkdur3yVus8SCglebYJUxwFThEN8ToqGMyNuBHBMNqR14E3oci/4pQk/784Un3kHsJEWeGlki5hdlW9s65ZRudGJwkiGUrxYDDFOL2M+aEE47VDphkcrEAGtNoMqGbAOvWEVMaDt1G9f8QpUIew6w9iy+3AuJ2RRtYDWbsSbtqDMmI/xHIQvirfAK0RSKQsUYSIgUqVtUOUaBtYLIROo9cn2jcDWPKGGK1wM+yEavwBRALCD3XqiDYReQcy0IFdprCN/QFE1Sp7KJ8icN3V7bUvopqoNdcv+3VZK1+0uxzr2X/CtjhyVur6OI+sflvNcORVo6zjqmFyudaapgut85rkUwJ6nHCRHBcmFr+L0dT/Cx7rlgC4X6k5f67jJHXt0Jx5YquEcnCQ7S3jjeFOrSPNmqp5nccMIP7cxBRirfgHezbv/gm/MW583otAViKXQAkIuc1MCsmjx7wAhNC3j74j9kLeUdNaV4Dj8/aGslzr7KjegwjrrOWgIFeDdB4BjHwEqlWDuW6VZfvIQfh5Pwk/1G0oYCyD83y6/XaiFrbAUkkPlm+UG1gH5c19DKEVUAmWsN6DBf+E5SNWr2k3Fmw2BqVhHgrdA1n+gua4ebqVaXRfz3fnw3MQ59JyxLR+A+X9Xef9r52t7rhe8Tlo+gtjrIK0j07xeKBMK2bICt7ue6s2og3Dts8Aa3+ZjW11z7s9tArfyFnxNo1xA2N5sgpfGMoEbAB6CNyIasBV2AdaAL9aCb1ZHq13jdDswdyp4YDsIYUPKULgZxWBUgw1lgFUbAujaaCYsh7YB4O0gbUOa+wpokz+siJ7qLdhatuZLBev1lhrWYtgGSP3K8GbyxmeDtBhQv4IhJ9Ww9kQCW/D6etz3ddcxQI4RDH7dwTSUrmpXUOHhxiR0nQfKpTYzVWGqKO1qrMIcgrcPuQAX200F4CBUjHV9uFWZyh+AJH9/n301XMCtfJEK4ujM0QG+A27VPUy7B4fH3YF7k2U9pg60HofH57nsQzm/1Jzn2QfXUPUax4vqEFIxZCNpqF0ufGHoVL5rbudCROX6/TN92F3cNE6+1kdHBhUYN4oXd/Qu44bQG7bhLHxcbyigOAB8V3+BsVLz/BCMXR9TB4L9KFeVqsq0prIGzFcQdr7sglKzqtg+ZKOBjJu2WuMFTnwqB2+06rHhLV/pE65+CFM7QHgaqeBHLGsKqBKLa4SEx1kNbxmmNvScU+VaVpiTRiNaLgdEo7xKnXOsF6x9YMqydpCvoao1X+uzrH4s8x5rN2kxqHgLrKVoTUslFjAHebQ2PIc+9LQxfPj4UKPutHCGcLXxteosAA7rJX8H3Hw4JYBTrfvgzmkXQz1qIZWKN835fIjHNdVTshEexrUoePv7dL5AW8fgcinZo8DLA7A69ghVBYWD6e8wqoE3EoEZ3aFRs643z9BiSBUcYA1F3CldyvifqFZVr9lTjW2D4SLTaqgOEwXeUKyhcgFxZy+Eb0x9oXaBaXa4SP+2gCts+5PAdZtT2AtaDNoH4eXa6CaEs5NFrO/sB+2Jih8ueFgmRjkDwludUMEO5L0FH9hpE5EJm4Fs+LaEihku5iA5a4FsX2k6Hx0a7E22PkO+CpJCSzBGKtC65QBvb73HFLDrUudj6gE31Gy3XOCt+jwG88d+nbdulgf7dRvra7lS8xVw83cwDgSNedFoZ/6uDvP3pzyHrvMBpkpOpWvqAw3wqmR/F7Qj4biLCzpCviK/F7wqgc+u+LooeH2dBKR1scfNwI2br/oJcGEqBPtQr3UB1G5bdAvuQbryCErnC5iWKRXWh6vrCpaud/4An1w3rW19ELs+pgjZStgExMwv3Kmvjk/wJkBsoDOuOEPDbDBznN5DjNtrhEIoWb5YccAvVQhVpoN+aRhgJmRT7Q7HcyCvShlYGsEQ/jP7Cs8Y+EYPMbaXsvZBl8DhvwBAzgckhannxYcI8076u99/fzjWud7/KPIyX/lGpvEAErp1LjkWrSjLVfmaT3VKXurLYxqq3tgP10Y2ruUbiuegwGrIm6p39x7G2OWBXr0QUxHn77LOmoYATtU8VMypes0naOs4PDbjenewTmW7OwZH55p3GZUb4FX5AlUnPxlU4A2FiyLdAzQTzEPVa2+0tBgSwI7nIChL8QY0sRaiw8QgiiEBHL4vwBS6fWjGWLxCWyXcqV3rCfCikMMDplxZCAXfSoeKN8EbI5ZhMcRIZUBUayGgK3ydDz83wWwUxHAMiFLCHbwBxRag62Q34y2b9HVRcBsEb0Ys+PVhp3XAuMBUoCrwrl9DuBdfEO53GRZ2wrCgFWAUdq7rIFvb+mmUs2w3BYQp576qbNVlOfPVttxngngAcPbnvHlrXZUr8FpfhahFaFovv3nrgeW8wB02qvkGwTnj3Dk5/6OC4Ei1WetN3eYNaJrLqlhVssp3CELnvemFbZXxFXOgfru6qs5Kswz53I91cPMM6ur2GTDpjqFAaNo/LuHZL2d94RULIqHRAbbmq87oQEAeoafKG0CogCyAY19uT4Wb8EwQpl0gVFS8qtXOMgCYEZUQqlX/2a7FeqFAMewI66p54SygsvGsIh+0FJxKLUbaHaNvF/q+Hq8wTGiTv6d29V1Vu4LX7fVgtIzL8Zs7ALsuGvIELvNp4RhS5//pPtjOvoVplFWdc17sLh6juVWeDuwBXeshfzYOWq/H7P+Sqj0A638e/7sPb60u44+1Ilxvo63rcyqgRmx4bCN/F+pYUB6AV2CriBUJqGkBHABVMITN4KeDAD9q1q9K7NZGI6JB8O5A8cYXJrAH0ufNSAaBmGo4B9fxrUPPNxrWgGTAmDzVWUKlm73WtBqYaFQzmiFicztlKjCFpyAeDLbTWRJhTQDjrWwLC8Fwsmgg66IZKBfwNu3qsy6n/LClEM2Gs/J/9ZK3+uHMgK8Kupad5+OaZUFEPCuv1MAiXpNNYx54oNw2dN6u1kGBd72fYgdy/TAuG9XWxCfa7d2GDRHzDrKTA+2UvyrwLFsqVZAV0NxWqrfA2E9VnoIxFGqX1rx1RN3sz1TwHtWpolvXP47KE/B2O5O/ySkATh1Vb4JWoOaUx+3xulwPlQSv51HbAfAO1e4QrOn1uqzFEADjhqvtBUzT8IRJBVOu7+DrzUUZbxjDxkKxkG8366p8bI96E9bxCqt6CxWd5d1n7b/2IUCdL3CamqcPVtWZ9obhTAEc8iQ8BXA2wJV3fBS4KJcASshoZVgu9ykcBavb+J3dK3SmaR+oUEPVCtYeeIXuYcLX7LShLxzeb1eXMB0uC1rzDvPF2A+9vL5dxFRQ4zd6nodA5HiFHZM2w29+c2TQuJYxxx04e4A2b/xuzlPZLdHQ5aeC9tkIyXmgS67rPJ+Rn+M4wLIDAzkYu6o2vVzryH3EueU44z/nGD3OuBbioZGNhhn9kPX6uxKWhA12nm9AFohaV5YVyNYjVJl8UNsGocXVzQd8hSqqVuDGdWoKdIVvqF2HK408KmHzGiomfBPAxuwK0rAcOpvBRjbBW5971wt2e37qPRvUsmtwB1whK3AFcDflF4mxJLoxdstuGIBXJYxVodp1jIfoFqziFdCkMRqZYWS9qUYoE8rbWd8PH7NjhA1nAlWw5pQ+b3QYCOWbKtd8NUXrPPCLDhX2ZAMaAWBDzlBtAsTUzhFr16J4mbQbVLwBX+AkzISVMbSuD7XJ+kxt5CIv1kQBseCp2i27oK98C6AJ7WwkC0gCxoK2dVgmAOn8D4HX/EK0m6zXfC7HsbFcqQCP38O21d1vqzortbxTPSxcn/MJaM+Tatfz52/GaugAyQ1UACvYebM4FSD7aZTD76vyBcJarrq8QWoKALNsnQXBLDeEa/h6KhWm2l/VWWnta2RaQDat/Xuz2r3X5dgngCi/MiGSgKqb2v7+ARZ+W75uC1vyMMV3yyyvMgWWAnagREPlJnQFa2wnz8BmELao3QJvpdU4J3gD2AC2etRFpw6BG410HfA7hRvKvINrQVbwhBLtwFgw1WoYwNIHC5PLQrLyVDnTfYDWzwTtF7oA15Hh9sUXIEg72JvGxDHEuMCcL0eXs/G03hoqrxCO9ZSpayHAad5qUCPNY0mVGhEPXAPWEdcCeQVwv3xZWwFbr5cO6tGoC2T3AdO9TEYwhOLFXiiPtrxd4a3atTtw9EgDzObRlgjla7SCoAW8GdWA10tkT3UvDlsCVRxdiYFkWAwq3w62BVxVbq6jLi0I/F+ner23E0R8Gt46whtW/QJep1K8ql62bQau+q9bKOPyFmN3mQqqgtP6YgSzDrq1rZ8OlXBC2XLCQkD3oZcQYZ9d76xQulgK2VgmWFe11WtXBGDXajUAKKcAYgffAlymQngl2+1QkTAWWn3oluoNiAIxjyEGLBeCBccBwAtu5BOA5o8Y4YRhwdFyzntcVUfst6vHbbW9jqcP84Av4HVb5a201nn++pPnqiJEjrIa+nArsLkuFEpPbRa4QlV686qQmKq8qeXDZlC1MKk468YKOHgTmU+oDWDGzdhBLMOrvHEBGjdreL2qKMr09y84a10d8w9B1zw2FurTul8bnQRigayiCVSwOboaPb7I5+t5ernCn2MBqtGoRb4CbVoK+LuCUdCpjIWzE4rVRiiPTc9Q6BwyOiJAZ35ALvwok15uKuA4Nur7d//++1TAHXAPUX/YB9Qdccfuz/Mj7DjeOLf8F77SCqGEZ653vuJ3ozOD/x2TZXdzbguS5otyHnds1xM/yO8XxJQRmvHqP7Q0YrxdYBcDs3e2QKhTjinON2UKvmH5sFwPOx/C8VAn9fjj2Dg/GVpnJxmvAxvYujegULYdeLt6U+GmFRGq3GEhqS/2iQ2xH7XrhzD9ErHf/BOy5cEWeKODUHQF5ksqqFkhrMoMZazlEAo3VbJquHq7DcHLNkC7iwiGXSpVPdqIXtBOGE6pcoG4QBbCbjsKvIC2W6+loH3g6GTp76JS9Xad2LYZa8AohfwUPMo54JugjR5r2AxhJaBuhWnBNqMdcp3rBWxtN3WKQV94RfbbZQEwQFIepzDOlnoVar6uax1Eg9p6G9YAGiAtdZhKNvNmVENaCwJXZZyKOVVvvJJbfzcJXPdr6qeIct9pGQTQBWw3FfxMI9KAOoRfwbDSagircrW+0tpH1Ve/3/VxLPy+Kmuemq/ylfbBq9IVvCrdo8ArHLwRA5rdfEFXcNX6Al3Eu3KjeOML1dpeqbG6AjfK9hRN3lzcxJYVTt5YApdpb9dKH8B12Vd4jiUgTWpdoVY5zgA/wKr9mbq9VGzli/2PKKuVYSxt+apxDBxrjuzPF2u5Sd13NGgJ1G6KOF+Py2MOCAOf6OkGrICs+64pVTG/U3h5/lRiKLXDh40qUEkmxISDeSoSYfCVCPZZY01oMcSQjpyvQ6jPsAmoQ0A6H7+Vc+G8Dwv35SRorb+gG/nJF8dIPq2WeBh5jpkSjmwnj/9vRC5Qp9D1y8QDcHMcnhsHLPJ3pAJ1f6wP4BUE88ErXFWh1l89I9P/9hy4b9Ut59RzQZrfblM1Z6hZQVifN9Z19ek3WybAi79rw+8uP/2EUt9L6n73o/4PCt8eeI3IOcpq6BrXYmQxPp65iy8X22CsMg0fV9CW4o3ebBkdMezZpirWG/Yz79oNWgTCV7gCcIAofP0MUHxtmHodOtN5VbPbhWKp34wqyOiC7YaT8QDYZFSCUQhaBKjYjE6oZZVuwjiAW/P4t9uZtzdbgTXrNs43QWx+6wrlbL5uOQYRBxZ+Ebcg2FefBeEAI+ATqPFhSZWuEMZ+CLXLtvXCmfXVWy2iHjrglk0hkGKISfYX++nA67z7CLgJ1B5MC3ADQJLP+fKm+3ldH8uEjsWXhVkuaJbyrX0MQUt9Hpfw7o4njqUra7nad9VlHaWoa//D1GPzTSIB7ENmYDX0QRY3YwfjUCU98BVQhEr6eQnIymc6mBd8Tt3NF+oqbuwOStYRE3ACeAFcFS4qRyjGID09xWveUrZ1jFl+CN5aDijxGwbHGyAEmMJUUOi/Mi/44/UTtWK/eBtqDhygtxqQKXVbdkE8JAS3ZSPMzAeBdXhclbJPtlcDUsTdsj3D0IQhZYRvd2wCMH3XPDYb32os4QhJo2yMo6sKB4YBUR9ewod0sOw6Js+16wSTMNZmmWGdHQAAIABJREFUOIhtsC9g6wPCziAMIkRaanc/wNpHnrAVBO4Axv53/pbseBGw9EHi/8l/4X/kedQSsfywHNt4KLu8h/KeU1/d4yEU/68PTsDJw3sX+bI7ev7/PrT1YwVtHh+dehjm0bp8cLlvvxOozVCj3dlAJiztoVZ+sA+7ADrlVLy7AHCEi3Ww9T8PrxcLYS9Q3YOd4BThZKQB3J3Z0cV8wnUPIM4GOG0JfV4AS+NajsXLsvANVUx5ox44JiFsyFkMKWnkA4rYThQCu7oF+5FLRxczWkGl24960DKIxjK3o3YHvaJQqyPnC76DtCBLOlLtqoiFfoHXurQwNuDfDgGEcuxsh4Ai4CkAqWqdT1vBV3eVrtClYc1toQ5NbdBKVZspYzaEChSq6RGbOgBNqdUCfoBPqDIJNkEWkOzmC361zmXzCGAHrYlP+nR5XW99kfo74viy3pr3N4Wd0lkq/j7L1OA4tR/TAq6p5X/o2GpfFU7mWA3xpoANMgDvSGDVsmnBriA2SIWGKgmICELzVup8wUVICIVsJUctCd8ub+bnpuImFHTCN24666NchDB1+7C+kfurY6n1VW/t3zTqpi7zho0Qx+KrbOfRAk0Vpze1N7c37AEUZg4+wz4DtO7b34eK6lRvHU/aERxrtz5AzW8pcNsAlb7wEKIebxwzaQA19pvHp8K0wSkVsupyCNw8RmHoMbLNc8LvKQgXbLQH/A3p7xrGhgrmgbL/IBPQPcgUv9X/SaAdMK4ZeDIJ0agnQC5QDwA0fjvnJ8AH9Dw+3xCi9yKWxE7qFqSGueWIatZJOfZrA27G6AJB9rdLyO8V9GzbncpZ1Rqx4Tx0o+ci4DzgcZB/p/vmGA8y7ee60FbYe/BIpIJWcO9UTdLrTBVsbO8u1O5OjtG8hpDtwfPVRojBcoiaCJiyrA9sVMNewLoXaApTv7dWwznq7+4GvHuAakwCm8lIB31hoxp2oG4juoHuxKrbaJBzG1MN51i931IBpz2wbZtjNmwLoOYnfjaihvGLUbpORikYcbA9wJxlBGWB0fmR8BXOpV63sj0tBJXvUP0OLAa2p3WxiXqyrhy7V+DSnbiDbgCL+f5+nR+CV7shIxmiEa38XQAllApsCUrhJ6iOBm+GXgnLTvmSxn5Nu6lAVssFwFoebAeW68MKSbC63W1OBU+Pqcpt7DpSqFjdbpfg+H3dMXgc8ds35Hi75R9bvo6h6u3vq/aXVkOG7cXvpJ4fCab+JEwKZv35ytNXtK4r0IZK6eA7slyoug6eBZx+2egcgBIKRdmB13UZu5rHU3X6ulzH575r/3V8tc1l9xX5nRe8PCgOAR5vZu0OveXwmlFsh4jz9RW6vNm0FYCbii4eMII7j1Gg5rz+r3U55bq0MYZ2RoWWFYRTIQLFaGzL2GJf8Qv4oVBVpxyvQC1FWypW8P3QNh9QAXDK2llAVXgEX9lQMgG87wA99QBhwPcQtgfzB4HSAWEJ0HZHHuHr+dHWYDvrDwFVFXJ4ypzvPE4BrLoEZkBuNw+AXfsOtR2oW0HoBzAdH/gQdR8S0ihYPxh6hPN2kGW/1rxjGxfztwvbAcAWXj5drfP/VCnzUKSOI74paA/YGWHzGnpgLWt7t65o21dMaiumvNM2rZjedqxd2LavWRxWh4AUrjFuCEDctnEVAFsHmIExQN2L2hW8EeXAOYqBbwDyXkC83xA2OnFEAxu2w3a+KvEdn/rZtctwsk2oXUcdo7MKVoJw1A/WohDQO9jvjp10qQfY8YUK3p6MdIjQMv1ex+NFAatw++BND1j42pCm6nUfQhelrfKNBjIb0YaWQkFA4KpiE6x6vmkXmBZ8y9uNcDE9Yb3hAYyHlkP4wYA2lGKM2yt4U1HHmA6Ax20BFddTT0AH8Pz/wdexGdyWgBsq1qynoiNUjoI5B0gPtWn9eroBvQ6+7H8k0Gq50gJrlOuAWDAMmPZ+g8v1QIhjBNK1bPkohx0w+A5bgVf7JbYntEtR1z6tw+NwudKcz2Uffj50VL0B3iG8tAC4qQCTAKv1NV/LpmUn1Hw0XnQgjEa3mleRddC1npp+F5QJ2lC8wpcbNa2Gox8M/brqeOp4q27zFHidj2X33c1vV6Vwg2b3W6Fp+BZwIRXOWQ8AYT6sCQEQkO7gC2jzoSC4C8jkAb4BYI592HCnhSCI00qwPkGevnG+LdRx28Ck2lWVC7gCb6h01S3ba10fyNoX/rYArxAEunsAyW8B7/cdeFW5BwDuAQB88NBvAO7+9v3+g4DKV/xtbcPa+W3Zwm/ahhVz25Y1S9vmNQvbwd1YL9uWtT1bF7VD5Nu/h/yA5sDeTXx9g9+j6gaSu3dysa2a3dYun8H31nbEGMHbVi5oqyePawsnPNRWTHyqLf36ibb8iyfb6q+ebQvfvafNfOGKNvfFq9q8N29ta+eMbVtWfNm2rFoQg68c5uEquA/vWtNWfflMW/PBr9vSN65rC165rC186dK2ZOxlbdXrl7clL13UFo65sK0cfx0AXtoO0gljH/DcCyDnf/xkm/X2TW36e/e3721DAI57gXzYBRFWBtBRuzZ+Gje8Z/u3gHopXu16zt1m1tlQicrd5Ti7G4EvcMR6ELQOSFMK2LF3d/FllZ1EfezgvO8kz54dGwAvEBXA5I+Y3rAdhG8OihMpIHabebQpKpY3vGItCfYT3qCw7MAqeJ1cDm8Y+G5nCivBtBraah35YthIYJnxvekrh80A5ARhjN1gt2LiesOH1ApgMozM13/D0cIvFs4ci6Oa1XGUQtVyKNXrfMTJAqIYMxfQCaAAO8eu2k3VK8ASRLFvgFuWQ73eF8T6YBXQrrehL+s6GnYxNq55uv2aV5hWXTHvYDoC2PXdFMDt8mX97CO2Zfn84CfHDpQ9ng30xOvXXfVXWsec3m49vDwOwcvNU/AMGIby4GYEvket75ZrvduchFW81hm+E6/qwEF16esl24WKZQouNW9q2YAdYMu8lvFVXrBZNqHb35flqg7X+wCo7TlAeQ+EnTquY1D9WlbwqtCjsYl1djN28lhcl2nCMdSt6pvjSjULcFDBBW2Vbyhe4RzDUAI9AvZtGBK2lfbBGzCnkcrjGp6DhGoN3agnXMo2QdwpWsCqYi/IBoiBtA+Jg6jWgrT2xm+MG9bjBeSq3gOA9sChI8D9CCDihl30dlv0wa1txtir26SnLmoLXru+zX35yrb8zevbglevbrNfvaoteOPatuLdm9vqT+5paz+7ty0Dgss+f7Qd2jC17Vk3vR3eMrut+PLpNnXMpW36c6Pa6g/uaDtnPtcWvXltWzfhrvbtW7e2Oc9c0uY9NYrpwrac+mc+fm6b8cR5bTn1L3npsrbguYvbPKavHzmzffX0he27+W+3HbNea9OevLAtevmytoZjWPXKFW3xs6PakucuaivGAt0xl7dFz13WFj1/SVv7xuVt09yP2/d7NrXvd9HIMevDNvX5K9rkZ69u89+8oy2bNLYdAaKHfCAZd4s69YvVO1Hngnf7mmVt0es3tOnUv+q9O9q6Tx9pm+dNaPu3LgeIqF1gXPG7EVIGLPegYHcz7WKM3Hmfj2lLv3ypfTv1jbZ82vi2jrJ7t65GEdNghyrW991GhMR2LIkIGUPVqnJD8QJdVa4ATzAaa7s+5lXA0evMLqfYDgXfSqvBrBSu6wVvNNoB3vBvtROArnVpZ1TkREVUWCbHdegUsD3daAQSDirRNasdsNxRzTgWQU19QjegwnJ5wK6L13NAVf5vQVmgFXSjDusZTMLL+jLCQkVu3bXdfcfU1T/YN8sJuISgZSpvlXc5IFt1kFa+gCzL0VjI8RV0Kz06n743wEStrnegIG2SbjwK1Wt/v87Xb63jGHZkSSXvPn4UkQPcpBlBoOoUuql6C2imAqu/XPPCQ/gZzSBshUV4sx14LSdcTJ0KwAWdXOc2IdQpRmCW4E3VbV73Z9qvp47BtA/gqrugVmVUtVWmfyzCNgbD6UBYQNaGSHj2rQOO1TEYAO0AujwoEsoC2hb5/FJwNI75myJqww4WesrpK9uhQntg8JuYPwD8D9PDTHUa5yy2W7fHwUNK1asNYV7Ol41d8ZDjnKuQXWc+Qatt8hcM9P5b6juCvSKofdXfvWV5WzvjvbbsnQfapCcuaPPGXNmmP3Fhmwkc5wKr+S9f3hYAuy8fOK29d9sv26xnL2mznnM6r8174bw29fGz2qf3nNBWjLuqbfn4tvbt29e35W/c3KYC7sWvjEaRXhKqdNlrV7Vvx9/QZj99cZvx2AVt6fOXt6UvXQlkL2rzn7kQ8F7Ypj1xVlv84mVtyoNnt2kPX9DGj/6z9tZNv2oT7jq5TXn03Dbt8fMC0nMpM+fJs9tyID3v6fPbhvHXt2/uPaXN5ZiXv3xFWzvu8rZ93ttt1/Kv2sI372lLX76mTXzgrDbvpevb/Feua5OePqct+2JM27F0Ytux7Mu2eua7bd2MD9qONUtQ9TvbinnT24ynLmhf3ndCm/vsRW3Ri5e3aY+cx8Pm4bZn7dy2DzAaySBod9Bddv+OjW3fzg3t0Hcr2opvXmtfPnx2m8KxTOXhMuupS9rsJ0e1rV8+0Zagthd9/ETbs3paWiKbVgNZYC3sAW58jw0lvI11Ea8LXIfwTSW62RHFbBFXjWoVMBVo/fqESjQsBYAVNgLADQCTltWg4k3wYl8I5p4aNk925Oga27AaagyH8iYTglm/StTlAoyhXgImPFDSfHUXTHz3jJjXgp/l+lC1TMFtUBf1msfl2j4yrbympXgzxC0buXzdr+MriGberNN1tRzpiOX+9izv4DZaCDn5FmA5z437UtFHKNwPHHOeN87XRh8mw4eN5X+kLaCCSjil4szX4CHkClymI8FV26JbcAdowVD5BMgALj34Dsp1ZQRKeqUeiyo2j6nqMR1ZppZN3e5+nH4I9ObpD4xTZfv5LVcQHijfDqqhUrUJVLukNQnfUMCsE6xD6GZPNlVw+LtsS39XtWo9R4fEefwHDTkDuvtsANOLxmf1vBzAftjv1K0LH5Z5w738HRETHA8C/rM4B5xLQKt6/p6wt+8B93er5rRpbz3Yvnnh6vbFI+e0WU9e1KY8dC5Au7hNJZ3B8kd3nNgmP35hm/X8ZajUy9und5/aJtx2HIBEnb5+dVvEa/43D5zRvrr31LbsxUvbgifObBtQtkvGXNEmPXwur/83omKva5MfYX7cTW0B6+c9hzIdc3WbR/3f3H86QDunTaKOGY+dz/7PbHMA3oSbj2nvXf/L9tFtJ7RP7zq9vX/7Ke2jX5/cPmGa9uj5gBAVDmBnP3FOm/PEuW31q9e2uU9e0BY+e3Fb8/q1gPfKNmPMZW068Fvy3KVtOep78v1ntdnPXdVm8XtnkXfW06P4bee1z+4/o33DvmegsGfxINg64/U2473n2lcPnNs+v+dUwM4DyIfIs5ejrK9qGz++t3375bNty9x328apb7Y54+5sSz66q63GNln10UPs89L24a3Htc/uO5NzeGGb/MDpbQHgXfvqFW0FD7D5PDSWv35VW/PeTW3tl/e2ddNeahvnftoObMN7Fui8fX0XjXIq1VS9NWyjALQl3BHFsrcaqhNQbtm6janrfNF1nNgmmJkStgndsh9c1w9ZS9hWHsp0INaDVO06qbrLG04LIj3ggudRQASY5QmXylWZCmGtCteFZdGpWcsKtapDECWkErwFzgCjZX8A0gk/4Z31VF5hWNtqXUVFWK91uT6hmmVrvr++6kmoJlwzOmGorKP+rqPGYF/U7Xz9ntqfaZ07tzEQOoBTqfZg2Z/vA8r1Iye396Ho9ioTUABmtf2HtpnH9QloFW9CLQbkOcpGqIfDMO3Dto6rv+/+/gqqfSjbySMC/T1mwOe2zGeax1LdeweNYh1gA6Yea2c1+I02Hxi7eWPYjS1hw90e1O1e18d8Lse33GI/aXv0j9EQr92AdhfQNJIgOi8wf1Bv1gcT2/fg0e6hsWufgLZBLOrSP86Gvt3A2MnohIAvx7J7zbw297XRwOayNgnIfn7faYDy7LbiRWD69KVt8fNXtikovC/uOaN9eOep7euHL2zTH7u0LXsVj/QxXu/HXtlW4bGupI55gGTRC8ANKC148ry2jnVzANu0R89r3752XVsCJIXtXKbFL1yOTXBTW/zSNW3aY+e1WSjs5WNHA28BfHabDzgn3nNi+/j249obo3+K2ryiffrrU4Dvae2zu09vn9xxUptKufkvXNzmA9PZT53fvrzrhLYSi0Lluwg1vhTFvObVK9uch05vcx45qy1ETU954FQgzf6euap98+ilqOZL2mJU+4yHz2kTeZhMvO8sQHwJD4CTsT/ObLMfPatNfvBcju/ituT5q9u0By5oMx49BxvjIiyOS9uMB09o374yit/Jcd3+i/bh9X/elj59UZv3KPu6H5jzsJj6OMucx4n3n4nvfCW/7VIeCNdybFe15S9c2DbzhrDtzetifvZTp2HlXN82f/Vc2zEXW2XljLZj87eo0bQTVLIqW8MbvxtM2g+ACUhu3radzhTbY74a3oRjNJ7FADiZN5RuREQc3WEjVHMoXRviKtSsFLLKLOGbqQo3oSE4nApgg2XX9SYhHJZEB2QhXCAScgU40wJTbXd5AOXe9n5e81S5SgueVX/VYzkn7Y9NHGM8IPr7YN7tVa5fj/P9+ut317H4QFmHBVFlzFtT//dUHbXO8ijeo9Vlgate3Sut9QVR06MmIFm9oewRdRQUfRVm8lW46umDUti5XODTdog4T+rs77/KFKzqWIbrh+q6/OHKWx6uy7U/y1u/KrF+y7CufCBEDC1+7EgA13L5vnbMiAY30ox44GEWPnU+1PzdFYrmsdR5SNCralPZ7kHl7hGaoW61FVS+LgtTJqCbE+FUB/xmHEpYBd2B126+hpL9FpX7731IbFjYvh57e/visQvaRwBtMoCdhqpdjK+77OWr21Ig8e1rN7alY6+Lad4Lo9mO5wqAlr5yQ/sKkCx7dTSq9eK24pUr27o3b4jX/1XYCivxa9e8dg0WAPbEMxe3ZSjI+byqz2V+OsBUOc4XwqjCaY9dGGCdioL95qGz2hd3nYIqvjHSsRf9AenpwO+c9tGtJ/AAOL19DHQttxrlPA+IzX6KOrVEHh/VFr5wGWC/pM0HfktR1cuxBr6555Q2HbDO5AEw67FzI8+cpy9r3zyIhXA3MPR3PXwe6vTE9tmvT426Z6j8Hz27TX3wLCwQfOMXR/MQugp4X9E+vuX4eFAsHoOF8OAp7AcL4fGz27jL/7B9cduJKOLL2kzO5Tz3gbqewTld8MJVvCngWdNwuJSHzTzOxXoa/ta9PrptfuOatuWtG9pK7JLFPEg2vHEFy1e3deNR3R/d0NZ8eGfbveiTtnf7WrzffP03nMzea9oDO/BntzK/KdRuWhMxgE7E+ZIfUKt606pIy6IUa3zyvfN3q1OF0CzLwTTGc6DxLIAPeP1axeawHYQo6jciLNLntawwESQF4koLboI3ANxFSxR0TC3bh5og8gOT5d8myABmpybjlR4Iuo+CZMHO1HVOpVILdLWtxt0tW6TqqN9Qy1VPPzVP1Vfz/eXaZ5Xp56l89ZvrHJiXqAaA0YNogaqAV3CL+E3iJasLcKVRFqjYF34nPu8OYLMLEESPJJUk83YTrRb56BXlcgdb9yd0CogBmIBUWgseh1MB0e39sgIsy6rGhZD+qGBTUQ694fJ3oy6gZB36ntErS6h19dTx2EHCXmqhaLUTSt128y6rgn1w2YAWNoPn0mXzsM1Bceq3DetPZV2g9zjSk024RnRCNPQlnNOCKVC7P8PCvieE6xDxsDSSEZ3gWAlHDm6nd9uOdpgIhd/s2dj+8/717R+/X9f+8eDy9je7Zrbds15pM8dcC7yA1UujadS6GiWKkgV+M7EblgPfWUBkyqMXoTJHtdlAby7AW/giKvCli9vaN6/BuzwbSF+NGjwT2F4JpC4N8K1CcU554JQ2CzDNfvJ87IPz8XEvBm6XBHAXjrmKFADec1Z794ZjUcfYDg8A5mevbF/ce3b7+NaTgCK+76MXYHucQ4qKBLxfA+BVHNfat27DbrgGq2BU+/LeMwHblSxf3aY/fn5bzINjASD+6r4z2qT7zwa+gpfjB4QzgfxkvN4v7zqD3305qh575eFRAcmlY/CjUdjTgO4ntx4b6tmHx3yU8Hx82hnsazEgXYDvvYDzMJcHxzf3ntbeuvon1HsBNsLoULWf33lyHPcczus8gD3zicvweX0QYbNwPm0EXDWWh9MLl7T1nLtVgHcNDYVriczY9ObV1HMJ+z4Xi+R8rJqr2uIP7qfDCD7w1rVt5+ZVbfeGxW37kslt2/KpbdfGFaGKBfJ2GvXia8ZAOsbgpfPDDuD7HfDVzy2vWCUcXnBnJwRktSuAmJO2Q84b6qTaRTkD3W14mOXnan1sI69wz5CoIXSrHss5P2h8E7BMAeAO0gKnD6YCkoAsSJmWXVHA7fcI+yHgWm9/fc1HXdRdg/Z4PAXIQcxuB1bLVD11LP3j7c/XcVc+05qvOiqPy+FFd+cnlwGvAelCsbr5CoJSYwXdSLEjhK+T+WMgEi0KlKxj8vo5oJ3M28jmWAwFS9VkdGCgjHkDoOyj4Om+nK9ltxeU+mmUs64ubx3jEGhuKx/UoH9hrgJ2nww84xcnKN/fn4PnHD6SDVlVr3ly3gcC4V3G26J4y2owHfq92fAVDW08cLJRUoXLesD9G79iLLDr95EKZcfldV34sTaccZz7yZ/jN6B88WXrOPwKRsQdUy6iGQ7Z+MYQj/sPA+xD7Td6uEf24uNub7/dv7H9h33L218dWN7+8fDStnXKq23fgnfbfz2wpP3D3lntv+6a1g5MfTFe/YXqopeuasuwBz4HcIuAsa/KX/PKPZ1X7kWAZdFLNLahzpYCiw1vEVlAg9kSlleifFfguS7EuliK2hS8n9/xyzYdb3fKg6e15Wxf+iJlA7wXtPnAazqv4u8A3beu+1X7+LZT29RHUMhjb2lf338+wDwPyJ4doJoP8Cehsr/ActB/FrLLUOOr3rwDC+R8FPg58bCwzm9olFtESNpc1OdXneqczX60C+Y8AWBRtAtRsp+g9D+/+1waz87nIUPD4d2noWYvwo6gMQygzsOTXfAMSl1F/cj5wJsJcE97dBTHeT7gvaItQsl+jU3x+qV/3OZgXSx8DrC6jv0uwA+eyzlbwLpvHlTRj2ozgb/LCzi2xTQsLufhsJHojCVPX9C2jr+mbdCGwMJZ+xrn8Sk8dBovN7zMmwHHMPeTZ9v+dTPaxikvtmVv39qWExmyHEjPoKFwz0YiLYCtXYoLsNuBrjbFDtUv6lToBoyxJtLz1VJQFQtklLMKtwNvwBJrY3PEmKIoVbtCV8VLXTGQDtDYxmSHDOsrqJiOnFStNQmj2h776eWvbQEq8gVsu7LRQNfBtEBWYCxw1bL1FGgrb6WVp8LcPAaPzfWlVC3vVPVWWmVrm7/DbaZVpraZjlwf+a3XyaiU7rdXGRRvB7oAR/qnBSjhWYArCLtNFWc4VmxjOQBJwPtugLNrv4OaZIjXAIoAN8OZAA/7EzrWU3CpdACoblvtu/JWvn5a23JfpXSPVrDW229Yyx50KkWh6qt8HkvWK5yd0jONXmtsN1b2MEo0v04ssI2EsHOFsM/fE8cvRKNBLIeBjI4aQpU87svwrsOkqty9ApR54ewgOjauHaZ8hjxtJ4/rfWDxyXd83m0rZ7fl8z5uq+dPaMu/eqmtmfZqWzV9LCFMr7ff7F7d/uPeJe2vDy1of7V7Vlv64WNt7M2ntw8evKj9w67Z7e/2MG2b3P7T6o/bvqnPYzucGup32as3tq9Rn7OevKSteB0/9mVCyWgMm8vr8kpCrOY+DyBfuRqv9npe+6/FTqCxDPW2kDCu2TSMLcNu+BYgf3X3ie0bvOPphIp98+CZAO7CNgcrYBYWwWxU5KSHzmuvXPan7e3rAe/tp7b3bzoRMPk6flWb+qieMgAEkqGOUZSzAOjSl4ndfQG1+OotKGMa1ggP00/1lV7wOqnYBe/XD6C2UaoLaVCbj9Kc0QH0U5Tzp7/GU36cBsNnR7dJWA8forBV3JNUxxzffMovRL3PREHPYXnOk/i6j10cynwW89MA8WyPCSX+FfCdx8NhNuCehSUz/uqfkZ8GORoP59OwN4X9eqwey0oaG6dwLqZhrczjvOj3ruDBNfeR01G8RH0A4zWczxU09C19+oy2iUbClbxJLLUxEv96EWp+BZ74YvKsJ255xZhR7bslX6N0iYQArvq/O0gNadtN9MN3ADiHg8w0Ri/rQFuqt7oKVzSEo5pt2rKVRjvHhdjc1mMNbBp4ugXWYcOa8PJLFJsjvCqVaoEnoNUpR0cSc31NgiimTlX3IRYwJK/wFbqm0SjX1WXeAlYBrg/G2mY+19ey806lnKMsefr5qr4q47b+VOv79bquP8Xvqt/XA6z2SZQ3PyFzlc91gzhe4VkAKsjWugFAO0DpUQ7Ai2IN8LItPigpgPfaown4xjatDD9VDnC78kJIeAeomDd1H6YJv99NK28dYy1niFWB1tQHwbABzvzuq/YXyzQ+DT5eGZDsH0s+SFSvEU5mWRu2AKK93g6hMIVuTsCVRi7Phx/PjPEbyJ/79AGDUmabv01/WyBHF17rswEM2+AgIP7t9/voEbWurZg1oc2jc8GXNDxNRXGupwX8yLa57S8Pb27r5n7RpvB6vDiUJq/yL/AqzKvrXCA48eHT2qaJj7f/5+Dc9g/757W9i99t3zxzbft2whNt3K1ntP+04cv293tntL9H8f7HdZ+1/33lh23l23cByYsJ59LbvZ6UV2cU70Je6RcDvNlAJKIJiCBYTIPZTDzb1a9fjw+KQmOf854ZFX7uCqC8HOU2m/jbt6//aShFtgRMAAAgAElEQVTQD4mE+Pzuk4HvqACRqnUqVsOEW07CbjgTEJ7aPr3jjLYYSM547CLyXcKxkBcAf/XAOe3D20+OafbTgPjFa4kWuKy9euXP27irf0E9KFUaBA3bErhLCB1bCKhmAkyjNGajPJfyGz69Havi7jPa+9cf0z657eT2/s3AFjvjg1tOpuEOGAL2qeT9AtU8D+W+APDOAZ4qZhXsBzed0D687ZR4YEwh4mEWtsWUB84EtoTG4d9+c985WA/ntw9uODEfEnjNS3mD0LYR9HOwLVa8cg1KWo/4DKyKc9vaV7AuiKxYTMPgahoFV9NI6bTqRc7n42e01WMvBbw0XOIzv3XVn2HbXIjNc3lbi0e8ivWzHzujrZ30UttKCNp6evJt2bikbVs3t21YOqWtXzodawJ/GBAHfG2gU+XiD0esbqxP31Xv9zsa4fxq8ZatQJduy3rHAngD8N24qWvcQ932AaNqc7k+A7QlAFQKsAOt4GJ9TD2IhaLtgVS4RX3UWfkLui4HsMhT0NQGEcZV7w+BsIBZZU3N53rTPvjc5uSDpPL3IVxl+2l/3rz9/bnNqeoY7It8G3hQ+fvdV+0PxTtsJBMQI6E7EnQCzHUFyoKmr82u86sUDkgifMM/xv80Njh6VwGvqq+gXsv9+vqQLMDWOvNZJvbrPgV3t1yREFVnlRV+rqs6VLraJXY4qN9j3qo3U/P7MFAN58MhOi0AU8PB/D0C2bhZ64heYSpZ9qVvrEURk+eLxq4oC7QdBvII24/wZrBl+Sf4dx+1fWumtXceuKhN5jXT+Nf5z6IAuUGXv2InhDva2g8fCH/WBrEFNNjM58a10Wf1+GvbUl7zP7jz2Lbrm8faPwHef9w3u/31jpnt75n+y8bJ7Y07z267Z7/R/hGr4R/3zm5/s31S+3cr3m/7p79MXO7oNuWxUajaq8LTXQJwV7x+M7C7uq0kGmH1+JvbCjpVLKERbg7WhI1nRjOsACAb376FkLIrYt1qIh6MAJhw8y9Qu2e1j4Qe3qqt+zOBmXBcZjwtYLSRTb/WyIKpqOCv8GwF70Re2T+++3TCyE5rHxhOdteZWAsXETN8dnvrxhPa+BtPbB8Caz3omajQeRzzIh4WS8cSWgYoVZqvX/Gn2AQXohJvbF/hJ781+ueEqR3LA+HYNvbynwDbS7A6jkGRYjtgCUzit4+77udhU6jOpxESZ2jdLGyGCTcf1z658zRC3E7C9jiNhkKsBD1hlTn7m0PExMe3n9nGX/UrHkr8J5yfpXjZNgq+cNEfcnxX8CZwHVETKGNC4JZzrlbTEDmfaIs1nL91NFhufE3r4fywGhY/cz7AHYWlcQFAP6O9hqWht6xl8y3nfBVe8RK2L7HH3juPtcXj7ydO+bq2EEW85O072uKPnwa8+QVhw9K22ggHSLcS1RB2A8rXWOGwCwBAANr44DUr2qo5X7aNS6a39cuntzXLZkdDVwT9U5+jc61nbIFNm7AYBBXTNj1gyvr9tYRxwregU0AapJSJ4SbJvxGAbiSudQN1rvcbbKT9KbclqPo9zyKW2f2hHDM8LON1+wAuyNZ+a9lUgBccTc3j+gEgWVfb3VZ5al0tu61+p+usw/SH6ql8dTxbu4ZG80cHilCnKN5Qrr1UyNU61WyBzPWDsRkAUHi3gCwbmADtvpxs6bfrr+FV0f3XzgOAy/IFUCHnfIGv1te+TPvrCo4Cbw9+697uNV741UOjypq38vfTAC7lVbDR6Ee+Us7DfMA1wCtYHa+AvI7ixXnw94avSx3hzUZoFw1pQhc1fIjvr0XjG41zAWnAa/4jvznUjuz8tq2Z/jrdZx9pK968sm348Ma25t0boyfXPLy+hc9fGI0s36Ik53Ozr+ZVes24m6MxbA6qUu9yoTf+E+dHDy4h+Nyo32s7Jz3Z/unI/Pb3B+a1v9s3F2thRvvb7dPaZ0/S6v/Ro+3/VA3vmdX+bueM9pdrPmkH575GTy3CsFDRCwDuFJTeHGJeV791JxEDKl/Cz1CEc/ExV7yCIkblLUAZrnr9OnqK3dg2vU3nCeCxzKiCsag9FNwsOhDo5c54jA4XT10aClpVKnTt1GAD20e3nxDTxHtPDztgMftcwANgNsc5FTtgJnbARIF7H9EXTxIO9sil7U2gO+HOs+jZdgnhYahjwPv1ozycOBcCV/X7GdbJK5f/ONTvqtduamMv/dM29rKftA9uPrm9S/nx1xyLEj2zvX3DCe25i/+0TbjjNDpNXIoSPh5f+7ywBqxrCvCdjq3wyZ2n0JBHwx/w/RJQf3HvWW3C7aeRdxSeMceCZfHRbcQc33QqeVG0nMt5eLqTqeOdG3+JfYJtQbjcPCYb4vSSJxLJoWqejWpe7Llk/QJ+wxxsiOVYNwv4/z+/g+O87diMU0Y1L+JB67WwgreGFcROL8du2PzOrXjKhLxxrEtQwos4/+snv9j2bvsW2NoIhh9L1+TNqlhjc10HgHcwfRfzm9qGRV+3lRPHtLmv3NyWYSPNod7Z+PVL3ry9rZ3yWls7b3LbsYEvC4fXi2qmni1aEPRo8wvD+eFLYCW8aXzbApi3bNQrTkthCKOEUihe6hLUGzYkeOMDmOu0F4z5HUI45gFaRTVYV41pG9DlGBzRLNcJSVVt2goBOfKbFniFrlOOPJbr3WYDmwq0AFn5c39Zh/PWNXLdD4F2ZJ6RZeuNwbI/2ikcgYlwq7Tma9l0F8pYKLmttgtsG+UCRMBF8FYUgGmAGOim9UCXYtcZ20od1lWTyyNhOQRg5huZJ4AMdHejSCsWtxStfq7Ks+o0zYa2VMoRRQBUtQty0JfhgyAVsAoX8MYkeLuODdgD8ZAJ8HJcgjcm3wLSktAHDu/Xhjkb0gCun8YR8FvXzW/L338AZUSDC3Gpi2jZXvA8Nw/jDSx4ll5aj51FRwFuLsYg2PgWPcKwFZa/dC2NWdwYvMJORB36+juNhqnPUVbzHj8n1O/rvJYuQ/X8v0fmtX84OK/9zf657W93z2h/h7UwY9wdbfYbd7W/AsJ/C3T/ese09n9sntj2zHq5TeYVfhrwmTvmmjbJiAEa1la9fXubyau8KnI20J2MD7qW8RTsEPEt0wo6SKjktr1/B50XiEtFBev9GuM7n0akucBnGuCd/TQdHvBa5+CH6qNa/gv80Rcv/oMI5ZoHLGcBONXd6vG3cD5uRIHTIw34vnjNL9ubt57S5r18M4C9rD0DKN+5DfV5zzkc4wXtA377Vw9dgKo+N5S16vpDFOq7Nx7Dvi7CS/4TAHsM5+r09u5NJ5MHWALut64/vj1+xu+1ly77aXv0zH/N71MpX0ijG9YOStoQOsPW7Gnn7/76/nPjfL9/26ntZayO1689rr15w0nt7ZtOYTq1vTb6+Db+upPbU+f9Mar8JBT56WHVzOccTCI6Yyq97xZxTmYQdvYNEH+dB8NndFKZwvHO5u1mPud3AdMyrJxZxCBPvPP49vKof9OmPkyPPvxfH2aL6Ma8UAATPrcM1atlsf6NG8Jjn0OnkMVEp3xGL77pNI6unvUuoWjdqGaAdwuWxKayHFC827UYAOO3ixeFNbQKu2o119oKeit+ceevuAbP5w0G++lZ3laIZlk54Z62gvE2dm5aGVENRjtsBUSCNxQv89tQrxmKhj0heIGKkRT1Wu1n44VxAlfwbiSmNkErYIVvql8UMOo3l4Uw6lj4dtALoALcjd1UQ0qqhF0nNAOcHJNlo4EO2BaA/SR7jMdrPrd3MO7DssDb32cfnrU9f2MC27wFYdM8zgR1LZtaT+Uzz4/KqxV0pXyF3Eg42qJeoDR1u/mNYtBXFSyCtuAb84BHu0HVG3YDMLJjQrX+W0fB/WhIJmwTmEPYj4Rx9bizDo+l8le+tAByn0YaxHZe8x2bNhu6OsXrsfOb3J7wZp+OWYFdEkM6ahcYH2tMrXmYhHc8ZICx0RTl8Vb33oA7doN1OjzifiIQZvJ6uJrQKONSZzx2Ng1Tl+OV0qmAqIHZdMVdM2502z7hJsKMiKtF3ayiMWbNOFr0UTyqpPEA1sYnX3Xfv5HX+ntP5tX6rPbejb9qr1790/ZP+2fj8aJqSf9m1/T2NzuntaWo3Xfuu7D9h28/a/9p41ftr7dPaf+we3rb9MUT7QuB89hF7Wte+WcbCvUU0Qvv3Qs86fyAQjWOdw5KbukrN2I93BJhXUJyNTbEWtNxt3OMNwNaIgJQrnNoCJv1wnVt5nPXAclzsQuAyQPnh6IMa4BwtvdvOg6LQJULbLAhJvNqv4SohW8evLB9QceFrx+5vI3h9f3Ji3/SngeQr113XBt3w/HtC7oUv4/ifOLsP2j3n/Kv2njsg8/uPg2L4uzotPAFD6UvadT64LaT2q0//WftvZvphfcQvcpuR50+fGn7+K6zsTHObZ9wXK9dfSwAPbG9ed2x7fXRv2yTHgW2T2KLEAY280kgdDf2B+diFh6z/vKbRGO8jUc8HrX8ypW/aO/dcgbAPaE9dcGP26tXUdf1J7c3rqU+0vd4QHxJpIYgn8j5/Qyr5NO7z6YH4Mksn4NqPjkiO56/8A+wQX5FTDEPB37jq5f9eTxYpxuDbCMjinglYWh2/LCXnlEXTkvxohcB4vlYE3OfPg9f+Yr2Cd75RzceG9730k+faNs2LGoblkxqq2Z9zOBF8+OLGlu++w4FzIhqAHnJV++3N0f/GYBl7Azsi2X8H5Oxfqag6hcQdbEcG2sO1+MMGgGXjMGP/uDmtnP1krZ98zbgwaSK7pTi9miMAzj4wtoRmzZuCjtBGA87YgBHAO1kno2dvZC2guu1HwQoEzDeiCLetIF8QrKbBGV8xWKttoHj+zqWr2AWuk7AjrwBSurK/MNP/UQ9AC/GXCAVfq4r8BZUC7QFy9pufj1mlwugta2WK4285KvtldZ2l48Cb4FQkBVcAxxCt4OT66PHF3lMB4B2e+RL+IbaVd3GlCC3cUklmkBMYFXIl/txKgCa1uQ+anuWHfb68lhrqmMxja8n6MFaDwpVtb2HY3QM2PqOWPizgFNIHuqm8n99YBzi94ViBawC18iCsBasF4A7HsJhlS2DsxzavZ7Qrj3te5S0QykeIkJhD4p5j28CLh/5nnCge7hBftq+uut4lBAXvDGxj51Dp4TrAe5tEZa1joD7ze/cyE1xUVsNcFeiejewbi4NLeOv+nEo37koUhu3ltAoozKaSDjYk+f827Zo/G3tn/5iYfu7Q7Pb32Ir/BU+73ezx7Vnrzmufb/4vfa/Ad//vGUS0Q2T2nu303UWKC58nvjcp7h58VVVqRvevbutxNpYTou86ZKxN0Skw+KXrm9rUL7LwnbAV32GaIY3bgfS2ATPX98+v/+S9vkDl7RPH+T1/e7z2tu3nN4m/Pq89s4tp7U3rj8RCAP5xy+NrrnZyeDKUL6GhC1lXxMfOr99CrC+oqfZOFTlk+f9Wbvv1N9rz1/68/biVb9oD575e+2FS37aHjvrj9pDp/0+9Z4I0E5rH9NQZzfgGShVQ83evvE4xns4qd3ys/+xPXPhHwPZYwDmye0JVOmHd53LcZ3WXrril+0DGh2fG/Vn5PufKHMSVgudMHiTmM3v+hjlOvs5Bg7imKY8Mqq9e+vJ7WPUth7za6N/heI+s41DPY+94hftpct/0R4/948Y2+Ky9tqVxwPmY9rrnO9x154AjAHy9aeEMn7jepavP67dwHFd9m//u/bEuX/S7jrpX7SnR/1Je/ycP2oPnvpv2suX/SL8ZBsInZZhAy0humQ6vQwXEfng28VcIknmo3Q/u/1YwP0TPPKTiVW2oZKHONEjM1H8c7CJ3sfWWMJDe964W9u3k99pSya921ZO/6DN//DF9vUTl7fPbjuhzX74DPZBrDZAX0ED5SIevjNQ6msdLIl47Jlsn4f6Xf7yRW0tkTC7tgkdvV4VLMAEoFtojNM6WLtxCw1+NM4JVlUuEI3oCBSpqTDdGFAmD3mdcgzgrE8oCSy/fLGZfDG+AcsCdEOnTk0FZEFV2DpfeQKmlAlbg3xrVvt5obQUArLWz1QgdF3BMMqy3N9e86G8BWlX3jLW0U9jvtuu2o7fTx7rqKmfP8Ar1Eo1Cq0Cbx98A8UIyCL+1FRAC1zK2zEi41ddZj0WQNYFiM1LvakmU1UepKHJgWJGwrYAW+stW/OmgrtshNpW2xO4CfnouAH4yvKwF1l88WAf3W4jmsBog/Ki2YfK1X0xxXi0wpVGtSPYEVoHNrIZ8uV0+ACtyiu+asu/ebFtmPxc2zDx4bZ8wq1t0YS7GRTlgbbki8fb2gUf0ZC2IxrSHObw+++PtK28Cr49+k/w5s5CsYxqa8bfFD2sptN7auPbN7Qt790c8N3+wS3Al9AuRvtaSgTBakYKU4ksQe0socFqkQ03jFGwHmW8kqiDGYQ2fUYngRt++t+3ueNvbf/34Tnt/zq8oP0dYWX/ZcuUtn/+W+23S95rf7nyo/YXS94haoKOBABuKvGmi/FXF/qKjbr7GPjOwQJYxaA3gnfNW3fwyglkiT6YS55pKMPpT2AdAOipzE9G1X2Empv0+NXtvTsuam/fDmjvPL+9++vz27ibzkC52ihGSNsd59FwNqqNueRnQO4EIMlgN+x3Lr9l8mP4wtzwnwHdt249rX2COn/79rPbPSf/6/Ya4Priocva69ef1F68/FcA6o+B78/b0+f9OJTvK6N/FgB+D4h8TuPcFzxIxqEe38JeuPjf/LftqfN/3B49G/hSz+3H/av28Nk/pp5f8nZwbHvh0p+1d28+C8V6QoDy47vOQRWfg7o9AZj+nLEXzuO4T6Whj/EqUNqf3ctvUDXfeWbTehh/3fEo5hPjNz036mf4xse0sVeeiB1xCoAl3nf0KW3MFSe2saOZv+akAPQro48Ftv+63fjT/7XdeeLvt7tO+YP2EnbFyxzDo2fx2y7+BfbGKLoy0xUZK8WQtnlYQZNR9XOJEFnCGBo21k0l6uVrxr34igfuF3edjBXF/8OD2Y4fdvRYwLxhb3ZGcTQ4w9FmcI6/5EHyxT2nRTjgrIeANdfgQhT1nMdQz3jNi2k8nE+ky0r+81nYJDPpSr3gWQZSomv4EmKPV017jU4cKl8b2AQvr/Wk60nXAdZ1WA3rULUbOgWr97p1E6qyA69qdwNKdsNG4LuB6IlQwEOIRYeNAFyCVxVsDK6AdCqAFWxd1qet5Uh7ed2WX8jIPOYPAFNv1SdAXV9pbS84V+qg8GF/kD8Aym/qg9T5mkK9k6/KVt39/HzePV/RC7x99SjIAr6RqoJT4QboBO5eliN0K7fFOATk0R81j1PBNuo5CqKqRiILgK/RASpf81a+gqqpIVcFV1XzoSPEu9Ihwvz6ud//5nA7xHKq6VLUHAPq84DQRHXbuLdrH0NYAl3jZ80b3/FivXBW8UYoGpaCvd5iTAQsggOo1YMcw16GUfxu9WSG/nuhLXrvzvYVF+t8wLiSlmpHtFo17uq28f1bSK/BlzylzRxLt1zAtZqRwHZvXtmWzpnYZr1/bxtz6R+ieBlZi5tjLi3axsTOxKvd+uFt7buPb8dHpXfTa3QjfR8/daxjDFwIeEdjP1wfXpy+6qoI67qcjgWMA0Cr9jKiH1YxrsKkR0dxE/+kTcQ/3D37xfY3Wya2v9rweds3e2xb/eF9bTI35vgbsCjwVoW1sJ31mOFT9P5CXU24FRXE+jXYCstfvyngu4iWc1+5v37oQl7VzwRGvEprHwDtT/AtfbUeh6p779dYAXfR4HTfJe29Oy9sr/Da/cwlDHxzF+WA7ps3ntLeuoUGMKD30a95rUV1zbZhbexN7SusgHdvPae9cu1J1HF+TE9e9FNe789sE7Ee3sRTHYPa9bX+9dHHtReB5oOn4dViSbx05c/as6P+mOM6PaIg3gSIr6JKr/7j/6Hdd8rvt5t+/j+3h876cXsKML5yzaltzOXHcLwnAt3T28QHL2njrjm+vYUifuGiP29vANJXrjy2XfMn/6w9ft4fBYg/BLTvcdxf4hNPwW/+5G6sHRTwG1gNLwNxHwI+XF655uT2/CXHoNBRvDcA61+Pau/ceh77/UV7+WrULnW/hEIeA9SfvOCn7a6Tf79d+9N/jpo/Dmj/HJ/4x6jz4/GkOU+o40/voCGOCI3ZePtGf0yjAXAaHvw0rJmPb0NtX/yH+MUnR2eQhVhXE+kkopc8l+tyOpEl9qibQmjeUnzhb9+wlyJhgPjN9s5bqmVBuoKIiVm8cbnObtPziOaYzT6+HXNdm+ZgQneeSI86GlgZYc4OIV/RQWbRe/cgLp5s305/m/GXp+Hv6qP6rTV9W9UmqSoP6G7CBtjKdhvBympIP7cDMIpZmyFiXEm3UIfw3QSQVb3xJYgeSGOcXbYL2PJ/nQ+Iuu8ubyhjRw1jcrvwDs/X7R6bAGZb5S/w1nKBstabFkxNA6hdPWE/AGHXVU+/2M5ylCNfLReYPR8xELpwK7UoiJ0P1Stc9W3xcQcTn1MJ4ArdPXqrw8Yz4WZIV9alShyCt8BpvbEe0BpaFT3CUJMqStdXmQRulheuRgvsoSOBsParCsbD5tcV0iqwU4IK9Te//T6gLFgPf29srZ0cUMH+BuDqADN7sQEOHAG8Qpdt5nH/fvViD6Ddz3Ht/o6LaeG7qNcn2r6lH7TZ4+9sU2i1/+Zx+v0z6tQqGpOWky56Qehe2za/fxsK9hqC5hn+kIFVBPEyBu5e/DKvjQTDTxbUqIcviW+dSo8qx6FdQb55T58b+ZbSqLb9o9tj/bRHidccD2zfvYab52RauX8VffznMDqX4Vyrx90QwDXYfwED0Ri4v5JGr4UvX4v6xHogKuB9VODH9P76GtUz5VFBeVY0dNm99pM7judGQhnROWIVDWUObLP45asi2mAmymfLhHuwP25D1TJwDr6fcbXvEdf6Nr6pivBTWvmnP30VKve09j6v309f/JM24Z4L21u3nd0+uEvwjmqv3XBme+k6QHr3hTSMERJGY9T7hLbNGXNLm/r06Pb1Y/jU9Cb74pHL2ueo2g/vvgjFy1gN918MvC9qL1z2Kx4ixxAqdxZQPbu9c/MpnMMr2rjRJ7Sn8VYfOvsP2x0n/1679dh/GSr2fUO/CEd77Rr84fP+EPX/v7Sz/sV/02465l8Cv+PaQ+ehlIHg+OtOb0+d8yd4xCcSZnZCNL69cuWvWFapngwkASHq+tZj/kW749h/Hr93PPlUwx/9+mw8YuwMzoXQVek+cc6ftucA7stXndTGoHifZv7Zy4+P6ZnLfglof8kxnRgPg+cv/rP28hU/D2viHo79ll/9y/YEEH783B+3J8//o/YiVsPzF/85gEZxA/hpWDMTsFQmAd1lL16H70qvvvvObe9ee0ybQKTGFDzxL/CIjT2ehMc9lbEuFtKgOY1Gxwn4/na99gG/FFW7mHC/ZdhbK4zPtqMI9sVC1LPx2Qu4PicRZTKb62TOYxe0uajeWUDfHnorXiSiBbU8mUbQmajgeVgQsx4nTvmpcwLoq9+9gcHtn2g71i0LpStU4gORNMQJ5G0qXtepjtdn49matQ5ao5oFjPizerNCctNagWrnDGwIoCywBjAXmsIcZVkgLaAJuIBvB8OaL+iu4XtwBV7LqoTXMBWE++WrrOuqftMCb6leY3Njvfncv/vuYDuyYW9kXXrfR4G31K5pfPdK8OqPxiSEAZjA7SY/XhjfySLNL70OB7UJcAP0fp2loPWGBaev//qrqmY7HwwsBIEdr/UoWuB5EEjux5oQ6kL4iGqXcr/5HuUqwKnL7r+peG30Kugba8vxs59s5OOzOHyiZi8Dgfvp8gwNMy/169micA8f+K5tWfwpr+w0bKBep3BxziZk6kt6IH3NxTqZ8Qr+P7beM0qO68rWZI9Z/drM65Za6pbUpETRgQQIEN4QhiABAnTwAOE9qgree4+qQnnvvffee19AwXuABEmxRXmKUqvd+zGzZtY68+2bFRCk937kiqzMyMiszIh9991nn33LT8IOKIplb8fr6T+F/vx5aKHLYasErJz/yAFq+TEKNDxeQMZrJ3afZqrFDbBXdXtl8rrsndPxdVJVJ4ClDRAuPvQORSuSviiYlJ94n/v4VMm/1X5F+6lak75Vj51MnUztGPObaZVVB5e6o/LIKVBrqny45VTqK9En84c7ucopylWJNXERKvCmEDtTKSBceuh9HABovABxJ4xZ2bkKLJcNagCrmFqG02Fd8Vuo3FMEilo/3Te9BnglLxRg6yoCCJKwUkWgXUbTmJB5aCkAjPywd6klbP/QomCV8f5YuPzQewFQMdQD814F3HAfXNiMbopDYSdT/L2L0F8X2uH3RlnqXtp4AefozbgGYMDxFLIydvNd70EDRjtORDsOgTWfB6T8Zo+wrTNftpOLx8O858A4x9mR90a4Apr/9Gftwxf+ypa89g/2znN/acvf+J4de38coD0RK5mKftKEF1kgg8a+d15Elhjn3lOM+DRM/QiyROy2+QwY78DScVmIhe4hZAe2HgnwXUQnPrd4Mv7gmWjJkwDOCQwGb9iuOSNt99xRuDI+sDVj/8F2zPyRhcBqgz6exPFJYgPAA5dP5Njv2gUA/vSSybweNs//FIYUcQ5wTkRyyaYIWMSsQl12af5ir4Aihb4cZh3xa99ErkLq4fNXM3Oo5fGqo4sAZXIsKLzW4osu4fdvZyCWN1m6bdG+2a5e0IANsYmiZiMzmxo5K6gXFO1BI1eRE51YFsaqIwtpnUZiQOpo5lwqx93RyPnVDPttQ+5q5hxtI3GtNViuigWcdzyedNBu97XY5Z4OQE6sV1NzWc+0yjDACsAODFwGNIest/8SwDfAjRwFga9cDs5W5mOyYrp6TCy5X0yWY7lj6jiAmwe8jkHytwBQ7+EBpQekAl7dFxDqdQLHfj6HXv9klQye88BW+3tg6oGltljk0vIAACAASURBVO4+gO8dwzueez8+35+/79NFQb1Wx/c+n7YOeD1gfJrp6r73uMeEPVbsbfX8bfbTvrrJHaHbn/+tfXwuBp9s4TFfbaXDSi7wAFnAqeMrVEdMWA0IatH97HNfzoJeI4nhU6QF1wDBa+W/FTCrUCamKlarFC/tK1nCyR5ICTquC9G52Wc3BuoBewE5zJ7P9ynPD/U2W0dRuFVTUMo8OMdKTn5IcYkpPHmztYBmpZoaGO2bYKaZO96Euc5Eb6Mvf+9sogZncoLPQX+FUSAPtAWxkkEYJzHhJ7LoFLBP5nZYypZJADHNAX4wLLReFdj6SK1SkUxAXs17duBkKOD9a6laV1BZLjk0l+Mut9Alr3I8fL04CtSYIKlArgO11bZTDAlZxtSTdtp6mhMKuQizmHqqo0s37StwVjKZmjJKuRgVPl5ER1XsunGOheftJuQGb6i6r0oYYHK4iFMpXCUFMG2GTYYDNqE4ABIAOBWaMmFepWi1qTQ6KD83MWA2j38I26Uz7eBSy9hPpxpgm7aDgtYW2CiAdXHVVDtGkSsEgCk8vsrpuZlomvH+8xwoSwPNPoCOfJZi3UG8ufsWAqjvAkLordveAYBhcoDmofmj7ADa7TaAd4O024VjHeuOp2CWCpBnA0jZ+xYjQ8ywvQDhBy/8N3v/hb+xdaP/EUY5xQ7Pe5njyGkwz/a+9WMKd685Vhrv954dnDfaDn04Hj14HGApMJzhZII0/pcEwFL/z4WlEwHIiei20oph2AvGA/gjbc9bL/D/jWVQoACHZHJ2yRSee8MBbdT6aei/b1LAW+bY+xkGi3DkiVMLJ/A+0wD3N5E8mFFQ6EsAeOMA6WzZ55hx5CHplCE3FKL1pvM9JDP4xSGnZCLz1JwgyB6tXd11yrhohiTUMDMr4vetRR9WBkbC+imWtm0m5ynFyG3TydSgBZpzohKnSCHOk5gV4636CP5xzhWlrlUwKJfDniVBNMKGJXE0ofNXw4ZbGajrsT32cB204DlvINynjZmf2r3b4vbZ1Za84YKb3AtMv3EeuMaLvi672tdEg0at9bmil5inAGkAENSqFWLBPqB0LgVee0ma8QDFO2QHx5gFYgJP9vMYpkBPx/fAzQdsPrbsFcM8wPS2zic8DKja3wNZD3S9rQe6bst76PUec9b7O8Dlczq5wftb+w0f29vqPcSy9bcKgtr+ySrDAlOBoMBTWweksEyxXweIgJkHvB7Q3iCZ/xbL/niAq2N4QKzVX28iRXjH1dYDXm+lCzUp+I4tkBwGTEBSKz8IfB9/pvZcCmLDrxXwegDt1kQDbD2mfJfXK1ZRCzeKxTrHBGxXzQufP75r17oKrCFpq/UVHfNZbi41261LddaafcJqAMp2vLPNFLKyAMcSpmjNaGN1AGkdI3prhIJeBF6Y6GEPmdsnwWwB2CeslaIErLeDfXsjVlD8Wm4DsYTQqNUTQG2hAFJOUaSIlR0q6UqL+HgkDAagJamqFeC9nLCNk3gxwAg7xmZWCcjnienCsGWSj8JKVgxzkR+2houhHvDti98F094M46DAxkURsmI0WbZ89qMLXZeYDP1qWpDPNZdkLbkJlLtbwEVZTaeWohXjN0+G2c5kUJgKu5pGBOQax44z6NbKxSUgTTOVwl0cjFbAK0uXQDefC1UabyaWqSRAN4NCT+zWWYAoBSlAVqxYrDJ331IHKClosKFrpjl3QTJTdjHdREBUbDgTkD6FThuJTzYelpwIgFacIbwHABWTzUdfzeI1eQeX4AYYZRsm/MA2Tf2h7Zg/xjbMfMUOL55oe+e9BssWE19OkW0xssgctN8JvOcMC6G4tX/eGNuI3hsw80Vb8crfwXwnWJKfQHQqmut4B9IqAu6cMwoW/YodXzTZLqyajYTAd7MdMGcQkNxRiOYcBNsVoJ5Bhxa4HkX22DP7xxxrAroun5+OtgRAPZuWYrlHavEoF1HQzCakp4jPF/jxBFfcC145HfDGdYHEEQ+gBi6f4AqD0RQg5Z5I3Epxke9XMZ1lRxbiZBDzXQTgzrGQJWPRcflOOGYx3mZFU9YxY6mhCFdFd1wyQKtcjCSAPIvPE8cAEg24qwibEoBMcZjXUUDM2Py2pfC9F9PpV3MMFstMqvr4h7Rcv0nhjfMez7laqQuwmxXzWdrQiTs4/yrJ5ejiHCxDgijD/dBwntwOzvtqOin7m0vscn+nK6xdAWSu93VzjQVaGceqwKXTAKHpzj1lXdUZdqkb6xustw/g1fR/4JJYr2QAmDCFuN7BqzwmABZjBag5ng94/wiC3tReWz3vgbJ33z3Oc77nNRD4gNkHhD7g1X0HpACntl4hzHvMO6YH3k868dB39Zg7Fsd4+ji67910HG9w0GMOeJ8ALSClZDEX6zgMwGKEAuGnwfMJsPKc1i97Gnj1nPb12K/WtNLfunnvI6DVa1Ssk3YrN4QkBA+UJRX4tF8A83NkBPRXvVbs+OHjx86d4B1Xr/EV2nx6sGxe0nrlPnDLlN+7bkMtOBDS9zEib6PNEo8q2QI9uAhqBZQJW6w3fhtL2ZCbyv0+3ATt2LeKAMdyZAGFgNei42oVgRrYaznyQXMQbIEA7ZLD79hlrSwQi3cV7fdm2g5Ofh/LrUGO6ETD7aOtt4viWA/HbOW9y4lU7McAX0zxInLlSCslTrGctcZkK2tT6hd9+R1IHJ0U0QphHVlUrXPR3wqZCmbjL5UPtZCQ8kwu6gq6vGrwzdZiCZP1S95YNTEIaNW0oK6xEgoiGRRaSgHKUi4sNTTocTHgChiuJIsCVoIIWzWGBoTJjgU3ovlq35hN+EsB23wsVaWn11Aw0tT7LQB2NuxtmvO/ZqItqglD7b4ZMCp1lOWpGMQUOAenQgGtuVmAcBJaZfDHYopjYZAz0KCRIQDZmE1v07q7wrG8XIA6E0khDICWgyAGBihAygEgEgUg/O9hTLN3vzPCVo3/vi0Z88+2fOLztuD1b5nfrBdt39svownPx4FAoQ7gClwxEQb8oUVsAIRxQ5xETtgPA17x2rd47k1klHcBvTnoydMB01l2ArBdOe57TsKI3PK+HYXJipUm+M2H6eJrRZvWoLB+3Lcdwz0PaB9891XAdzy/x0JX/DuzaKyFrp5qZxZTLOOzxmFtO7/0DR6bDOufx1JKtEszgETi1IhBThGjDkO3lgZ+csEYPtck9/0m+8Fs/cmVQMPN4/9RB2FGwNuuFToTbT2G3Aolu+UriJ3fpewY9QdcC5HIIgmbKL7xXQevnGgXAfOQZRP4bdHbAfIQ/MKBS/hs+JGDcZkcfOtFC1o23nmao9ZMcsFAGeyXjcykdLkKzgPpyJI7lNYmGaMJ21puwEzroGBXh1xRC9DXUn9QXnMNEkS1CsLpfna9IspaCpKsh8wQWSBV7JO00SQrJCRDhTt1+rUmH7MrnTWAFKAHIxxEknDNFANXcEsQ3DPga66QXOEDX0kPkjKeBuI/smEBs24CWg8oPQDUdrCf16Mze91uHiB6W+3jAa5339t6jw/pcw7vJ8+y97j280D76ePpcd30mLZO43WgyrTbpYsNA6/CzG/eVdyjGKvPoiWwFKDeHAZTAbIe824esGofPaa/dfNAV4+79+J1tzm2ilpaVl1A7LFWSRNaAVj+WXV++TIPPOBFl/30U7fCwm2KfDq2Y8vs6wLLZVEDyKX5Pn6MHPHpYxK9SlmwcTNtsdi3KAR0sgpAPQbxdsCw9Mg8V6zqj6NhgaVaFH+oFtwmOoZSWW+sBJCsoyhRBQDX0EHUhlZbSVFBXT1dsOFapII6un+Uo9oEGHcDmi2OITClpystZ/d0sgSW2yAg38i+agduIp1KGQcyw+fvIuwbZntszvfs/IIfwxoozJGL0MzzdbTt5jHdz+HCSvFHa4VtCYiiN0lzxMq0dR5NCnIMLKH4hG5LG2083VoNWI7KKeTJH6tuN1XFxXyzkQQUgqMpoSIPlaGQjeWoEg27AoN+zPqJXAQA/c63+P/I14U15wGa0m9jYbvVgXTPBW9GXlhFQe1dVqoA4GBAyjvIo8srn4s+neMVoSWXc+xSXl/PtPdScgArQVARx/6kAJkTH76EhxaXACw3jgs8FUCLZ5sMECczdS7DrhZLk0U6n1cZDaGrJgIYb1HcI+SGaXoErb+H3nvdNk9/wT58/Qc2+/m/t90f0Ym2eKqdYPp+5INXYc6wPZhcGnrqBYBHvt0Dc1/CsjUKueMt9hlnAbz+yHtjsKdNsdVj/xHpYrwtGvF3Nv+Fv7ZD6MDBG+baKbRbWdnyKQAefe8VPss02zXzeWxjyC4waQGm3BolJ9ag+crTO5G2ZGQaFeD47NLHk9BoU3AfaGAKBdjOwVRdsQ6g1qAQuGKyHZ4/Gp35NT4PHXBY4TR4FJAbXH4C7Rb9Vslu+j6V4qZzQr9lLhKCEt5ynRzxkYu8jOe1cZwnOsbpRWPo0JvkBqrT+Izj2VfRmIFLxtl5pBlZ807A+jdMepbOwIno0FPtLINGLO6LcwvHMPthxsNAl8TxohnEEhiEM7DXKQNDwJ++DQcMn6eWGkI5ny+d1utCBl6l1zUSmq818iohFI0AbB+zqArkinKKhA38vhXsX0e9QpbKJlY0aeYaqma/xoTDNlBXSIdZu1viyMdysa3Bdi9J8x0GLycVDAOvwNXHZH1A6K12LOB9wnh5nQ8YfduBPuSNXskakjp8Nw8UBwTY3HQc7773nAeaOtYTQOe+1wrs7eflGuv1bt/h99fz3t/Ox+vYqWSB+2i1AO5dGKY60rzbE9nhKRD9I4D6QPZPQdWn97rj8hoBpO7r5mPP+vuGY7tirI7JwmZVdFOSkv7p23eu2WNpvA5IfXkNbj0y5SLQyPAQcNVn8ID3IfsKpN0W1vvJI97vZq91F5y3GsCzN4YiUjQBNOhRzRSnGulLV6B3OsEu1TC/0sM+kO3WirY4FkpJ/OpknbEeLayIPFBPilTZcZKsAM5yQk+0XzNAXMMJo2JYL0ExvWp04ISqxeDeQxeaXA+ldP/UwZR7KZw1oBNX4I3sBPQ7CLypoqKsdcOi14yFmYyC2cxxoS+tfD4lhxVysqb4z3HgpMp+LKArj+ipxfhht+I53YJksZEEroAPuM0DwCiErZtAkW8j1fAZXLCc/CqswXaV/tUetskFy9Rjyi/jQk7fPov3oD0VY34ZDL+Oinfytml8N/xfeDozYFq5FHgSAdqEHe+iva6lcEcgOWw2YzctsQBDDQW+LFXUYb2pAQSaq5inAg3fQQUauCIlG7E0abDqidni1nFTl1xD4CbXkJDAhZ0Iu5MGnMVFrfbdXApD2cgYasENXjYWNj4Rx8VcGjXWA1wACsDnN+slWzHpRdv49li03tdtC4x35ei/Z5BAHwWk5ec99v7rAOWzMOiprmClZowQmhxCVr9j737/L2zHjJdt86Qf2wc//lvzf2uE+c8aYcfRbA8BSPvnv2FHPhxnYeveZJa0xbZM+K5rjshAu41CutBxZEvLwwp3HuZ4AXYdu4m2YQArZv105BGsdQBU4jY0W9h+HjOWsNXst3ycHftwpAO6IuxpYvlyR+wFeE+iD2sgklNE/3s27hGxTM18Uv1n+dqY+X5q8FFnwJ6LcB6oIy4SZh0MgIeuRCdmEAteicRAx16CipqcFyoOXuB7y0DaOYMj5NRHY5h1vGN75rxmW3BWnEaSObWQz/XBKOdL9nUGqrMPLZlGkFAscAmbGeyZ/YQjk8TwnaQw60lhcMnjc5QSsVlK52E+MoayJZq5VgS4lRSMewPftwHks+R1kyyJ/78KXbkF62It1kYBr0C3GaBukC7NMlBNYcxC8cEPsRzSEKsc+1aPEFOE4Tq5wVd4c7Y1QLNfwAmgOVAEBAV2Al3dnATAY55M4ANf3z4eiGrrgaGA0QNyjy17YKnjat8/2Z9jOzsc0oXsc9pXN1/Hnu99dGyPAXvP6xiO8XqsVCtIiOm6/ANAzVv63WOs3lb7Py0/ePcFgrrpb+3jMWTd927evvpb8oL+/oRimQpiekyBzTdusJrrnesORB/L1YDjQa4HZw9jP9eOK6AW8DJIuPXH8Ob6FopE371FNbTsnJUhEUSuH0N3zwxAbq6b7rcAeGX4ZsOZ5uftmsE0itUHKBgoQUqWq44IfLkw0+JjtEsCGs24CFJ2zIIZorMBKnWAUgntvvkEfjfDjosA71Km8+rNb6AIpgQvAW8b07AWgLkH3bgOttvPsi/1eHZlfm/CAtZFQayDwph0uWr2j1lPM8CmKei76xkoYKjoqwkwzWT0ubyDYoHvMNVnCr1uFlV9NEAYWeaBVTAuiidU0GOYqgoM4+ncUhBNLkZ5ga1ybrtpiOgI3+QkCLHdFhwLkhpy0On0f+kxtSL342bQqg4KF1eOQSbglw/LzKdZIgIgi+Tiq4H55mLuzzuoxSNptT0Ns0f/y+P/l6RRcoT115h+VuMtrYLVK9VMRT3l87ZgWVNCWRrrusUxSGQjIZQQjhNDIamI98mCocbyPsXSQ/lfMmCJcTAtxTmmi2XBJgOp+sdsmmP75mEpWzTTVk78sb33wn+3paO/hZ6KdoweKxa6fcY/m/+UH9iRea9YHCwuEz00YetcfMCACc0dJ+iM2znrNZvx7Wdsx+yRtg+gvYAlLHgdg9s2NOo9S50+m4N+2oaVUCz1xIc0POBOkPwQAshl4MpQQfHAnJc51nPOE5wlXZf3T0XjzUE2kRtExclMBhX9nmEwyxCm+ZEwd81icvkezwB8ATMAQJhocoBmE8xm+H9zYLVimFoLTxJRBVY/rd6hhTmDlxP0w77xfHdhAGMQ7PY0urMGgTN05MXyuBo9JLvk4EoIWwlg6rMwOzqKs0S68tmlkxwAX+A1RyhYnvxwtAPe88gkqYB2AgNJ0NLx/AaEFDFLObdwtJMuInGnhPB+x3lNAlp6AY6LMn6/5gukrcneSP1A/uFa1q2r3P+W28otoczids4t5Q23sa0/xXnHdVdLOJB7HXJbDy6JtkBdZwsJ/jlrQ121aLwAIg0aztmAHtyPJDGI40F/9/dLcgAAhwFUQOcxYI+VCoQ90HUFNwHo8GMCQQ8Q3TGeci9Ix33yOoEsoOr9rc40HV8t0kNqCnnqOM5tIe1X+z/1mqfvP+MBpcdOBYR6TKDmgaS3fRp43X0YrAeoKsDpMd28Y3r7e1sdR3KG/hbTFfBq3/tirxTEVAy7q2MiQzyAvSry0ddcQSvuFwSI43B49ADA5jUquD3Cz6vksAfID/e4PdT2s8+xtFRaFXJBLaNuytZpZKcqCYsEKNYJ03pYykqNWP26C6WpoSungRFXjQstFAZqAMk0ig/FFKWa6PpJ3EZBYg9TLFhHK8Hg9YSSlDE658MmtXpDAydQGvYwFbG0oKOM6h0wZjG9LlKfOmDNnbDdNpoiBNSlAJsiEDWVbwpc55aKUdSgwsIDCZCRXpp3mC4upoZJXHyxYoSArzTEc2h1At5YZIaLa2db+OZ5FoZ+KfvW8UUTuHHhwozPs18aF68KM0reUrKYtOICrGTKnpXLQas6SHdTwU2yg8BXrPdKyg60wnkuu0HTXQFPPq20xWQZ1MJSc2mkqCDToISW1lxAtBTNL5MCi1buLURmaAbUa5FMBLqVGO8FwPISa3ULLTCZy74R6wmcWTvJha1LjmhCXtHKFwKneKawylwoP47N6Ri/H6BVjAacAgs8CyAcfvclgGgJzRkzkBtetTWTX7AdFMR2zKGNGAtb2Jq37NC7rzuLWBgAccZNm+cxm1gAg5tpEejH8vCGIRVcXDPPpn/7f7Otb6IP42Y4vQTb3CaY5qFlACrxjxc2uvyIlnA/xxxP0lRxegGtx9J7z65337WYZTAuBoG6inBqkc7gN0iB+Z5FS80EmBNgoZJOpPVK9xUDlx1NAJwEQEvTjmFQi4dFRhFbKW29CAYZhY5bAdBqySTNUKoAXkkPYrtH5r3IAPK2s/hJUw5DBjmFH1htyseQEQS8yQBvKueQfsdEWHcQYJ1DwVLNKAJZNZGoxVnyxxkYb4ScFXw3EWsmM3thcITRSqpJ4n9RcfAM/uiz/P/xDELh/A+nkWKOc7tIgTAUz3Iesofyiqs1uFNv6IDQVFAgjlszxnXCqf1ZnXdNyF1qga6FwOQFTLVGZIkmCs09yHM9LIWkrIimM5Ij8LhzDV3tYTUOB7TIDgBaH6A3IIB1TgixTB/weszSsV6BK6An0HVArL+fvg0DogNdjqXnPJYr6cADbT3uNUYo/EfA61ttGNcGn0k3NXyo1dl7jRcQ5AUDOcbN++l5b58nGq8HoE8DrwBS7cGSAHyh5sNbseJhFnsPiUL3ta/AW1vdvOe9rSczKMZRTFiAKxbrCw9XRxkFt/uAMMdWgewucsId/La3H1FM47nPvgBYBdYPbrHMjZbyIdP288dYy7ix0OPDm9g16CzrKY+xOhhe1OqRMI9J/HgEZFNsSt44man+csfq+imy1SM/XKGYVo41JheXglhuA8E0pRQJ8lkFV3mquRTAojdMdEvklAAsVXgYtfx5AwEylRyrHtBtCYW1ckKpSaESyUIFK3lrFQkohluJPlzBrRGblsLAxTAV9q2TO4KTtxhQy1WoNsCTxy0hgAIK08sYgDeEfVTpl24Xj5VJFXN5YMOZAp6gEh+97X0L4UIL3zwXO9Vk80N/PIWfNIq/lSWQiL5YwtROy/pUs/pu9LrxsNK3nF6o9LEyGLGkCOm+Ws2hFqmhi0aMajTfOALExWhVEFKXWfEpQr6RGdqiAxhAWKcNKUKDRBn/TyGfV1PpFlbOLYftivHWcKwKjq2EM+Xvyn2hoByxtyQ/fMww8qvpe+1O3iHrjtkKE6YQhzc1D6BPZ9BwYTXowHITiAWmoHsm8j0cmfuicy2cpzi2Calg3ZSXLODtEbYNqWHVhO/Z4lf+xt7+p2ds7RvfdgW8dEBSIJgtKUPaKa6AZMDuIow1csN8m/fsX9nSkd+2wzDgo2jF26Y9h/aKWwOgbiQdrZz/uy5wI/rnGOSAFwCskQANLBDQi6ejTUCrDjjZ0wTCkRoYKZqlkwuRC8ipw0+NGsFM0SOYoquoqCQzMecQhbvz++qmDGKBbjK/WQSFuEwC40M/HgfznM05tRTtnYGTAbv8GO3hWMyk54qFnwU0ZUULpavvPJ7gJAqBJ+mC0zHFnDNxpagAmgNLDuX9EvjMqhWEkn+hGVIQ8ssJ/qd4mGsO/3MRhb88FewYKOIYqOKxrkl7j+F8SmKfUww+UTyu//M0g/1yvrsAmlT2zX7Z5RPnMUgUIxUpAL6JIm49M53CPYQ5UU9pAYibqUEoGrOEfIkKEtkq8Ke30FikwJ4uFZdDcAdBhFqJyZTfuBfC0sVCoFe6KL7RcqykswFN7YcousE2fdYwH3A6NiqAE4gCuGrGEJh6DNi7r846Aar297ZPnuNxT5rwgNJjub4t4AvDdZ11sHAxXl+e8B8LeU8Dr3cMb+sd+wnwOpCFkQp4n2a4D8kwUMOEa6LgOZfNQLFNzRMCXT2naMg7POeBrAe+f771jn3rzi3YqgD9lgPQzz5/ZLdvqxjn8/A+xrmgRR1vP3xkg9cHuX/LvvwSgKUY9/mjm/aTT27aF4/v8tinNtBVZo0Zx6yQ6U0lo6SsVyUHqcCi2UoXE9AlbuGE55a8Fb0ORluFAbwpeJkNJW9xrDhi1WjnJijCFlPMrYwpTzWALXZaDIsT6FZzElVwIhTAfKsBqTqCSKrJL2gCeLVPEdOqMvavw6JVQcGsBmaZT9OF2KDCvWXLSkanTGGaXQh7uEh1WUwljqq9vJtJTAHzAJ40LoYUvJViuqFcqCGwtmhV92EnKsacWzIB3XEGTQPowkQSHkOPTNjxkV3AmrQfb+suQOgs7CMGbTGW6Xw54NeA7Ufs//zil1yRqxkgFvDmIhGIQakRQ7KENGHFFRYgQaQRvajW4EQ+n6bIRYCvmK+aJppDkS2oRhfxvZTDYlN2oGNune5khSouODFd3cTqSwBlFczKVChCm1T2g5hvIV7iBop4nTCaHGQPJXdpACriPbJplMjfr3Cad5ykIS9vGB1psqOdWfS600ll1/Kb+aqtHP+sbZr2Alrli/bxmO9iF3vZNk74Z9sz62XbMfWf7Sy+4TxppcwiIj4ei2SBLxmwlPaZyve2G213yv/1DAW3N2z7Wy/Z2rHfcW29At/8w+iQQZsdiB1692UA5vuw1vFkMEzlsensNxHgfQfAZVDg86iIdxFP7ll+o0NzR8BKX8XNwfuh18YxkIolqmAoq5iTLNiKBev7TaKAmgDIplGIC189EbDD8oWbJBH2q8FKM5J8fLxZDISFSD8JvK+aMs7SjCFnRATNJgnMhDT1P79kPBa3EZx3aOV8p7pJCgomKD5aXW9+c3A/aAmm9yyIfSM5D3NwnujY8oLnIzEVodsWM7vJ5FzMAIST+C1OwXbFjI/xXR1D/847vJrzcxY6+XO2lxboUKx3QVjqchg0iinuShop4Zwqpo7QpMYLwLQH91DUmrEOfGtO8nvvfxtHBMwWlluMjbPsIEVYAFlddF3Igl24ivojKTrHBthgTYbdoPA2CNNV4M4gzNTlQgwzXt9UnucAVoGknAcC1D6SzDzA01aPOVlh+HUCRQ949bx30+PudTqe9mXrmO0AwM/t8oCP8TrglcbL/ropeF7gq/t/wp699+ZxB7weIGrryQwCzdswU3WGCWQVaq7GBgGwi4AcBl/9LcuZrxnBY7s+xuvJFx4j1vG9+3I0KKfXrV0Gg71Dse3RJ7etvynJqjNI10/dZQ2J/laMDloSucuutBXYJ7c67PHdbvv540vWWRVrTfhv82FRxbDMy+nb0UvJVEXcb2HkbCc8pgGbldb3qju7hukrOQOYx+toky2gW6yL6f8ALodGnAyxGyfRhIDmBEMVv20drQAAIABJREFUQKnw1kYjQ2vYOtfum+I/E3DC3woolXABVMEQNc0uwUkg4K0EbKQPl8Fsa3h/uQQyqfDrItIUUhkHMsULOC5K34M9yO6kaWfmvkWw3PkWzhQvSVVusgeOL3ydi3sSmirTRabYaiHN2c/FBuMNJ1tAjDcU8A0iYOU0IBuHqf8i4Sz78LVumv4jO8/0MYYCUxQuBzHS7mjcCMdhSZsmOjlE65PpIi6CDRfAbrQMerLfTNgxHUpcIOkEcSt6sj3Sn4sWOxhMKJULMwqbUjgyQU/8TlY+4P+G9ZcDsE0UA/O4wCQxNCDFaKBqZDaQh06t0PIKVmuoYmpecUqsGkknZKN1RW/F9UCBk+9MDDlrN15hQEZFqUJYVzaMUYzMx3jVfDEFZwD6MN/lmcWj+CyzbNv0F2377Nds79wxtmfuG7bn3VE0Liy1/UgNoato62UwiuZ7ymTAUxB5ymYGX36PDAY55fOWnFzD9znbFr/4NwAX3yfvoTyFYH6ncwBsGRY6uSMuMo0/+dFIGDIFJgZJ/XbHPnjN2dXOMACqmeKUbGQaEGGBG8d/1/wAfdnbpOMmwRhlrUsGhOUGEfOV3CD5IR7HRhR+W8VcxvL5lDEsfVdFszQsXXISyNGgkPZsNO90/pdqzmflUURixSugESWLZpG8Q8udhBKL/i0/sRwKkjDy0ceVs5x/mAGdQV8uEQW363uJ5RbPeZflZgOSY5h5aS063CyyjxUiU+Xi2RbDzuD3P815uf/dEXQfjrGjH4zH3w2b3/KeG+h24n0+QLHuIkXGDIpsyeR+5AO+ku3y8JBXHf+Qxg6ICdeoPONFDLYVzDZr0HfryCwpOzCHbjyICkXhyI/fcM0bnboOmZmW0+jTSqPGlQRW7cjba1c7ygFVabM+YPS1I0tK8AHuE+AF4DwQdQA6/LdAVlY0j/F6z/ke/yNLdmAMc34CvrzegakAdxh8XeraoCQIgbLveReZCfDq9X8CvO59ffu5kJz/FTN1jwGUbvl2rFsOnJEHtPWA17HdYZnBATXarC+vwede0L6SKTywvSc/ro7JY77AHQX0qNOMx+7csJ6ig1Z2Bm3y4GzrTdpB6yhrcoldSje8QCbpBUbSU+9ZG5aw8vP4/9j2kxVaQntuBRpRH/7YFkbOoUSCtdFnNeXXwo2daLHdhL7kwhxkraog6asOjakvfitAQCYs6WAVnAA1sFV1p9UCPmJjTRTKxGazsUJVUNxoJB+1BH20APtUFZ8rjpNLnlVNs3OZBqbuhLn6vclxAGaYsVhnIF5Kx1i5+KIBw2j0viymu2K6hyj86OJRYSxKxRBO7nguitOwIGmp0YDE6UVvcBvtGJpiBTMo2AgA1MWl++dhPUm7FwC8s9HbJtiRjybYYfynZ2BdVUQ2NlEc1BI+BRQDEznhU5jmx26YRJFPy+4wLeR/kcyg1KocciQquEB0q1VwCsCsi055tfnkP+h/z4Ili/E3Iyu0oXnnwmY08HXGbHM6dTWDkJo0JDNoZQgtt1PM6xuCtzJwsaAk8kQNoC6Wm88FpZmBmkFiNkylYDSGz4lkg4ZcQS5uoirnMC05AxQbqSQzMe0LK14HIMfRlearyG+ne81/+ktU5ycDPrQZ830quDyBTAVNfVMYMDL8+W2QTyJWTbAT770M0xvD90FkJYW3HdN/4Lyv0XyGQn7P+G0zYXej+L+XoXUKKGGUAGUkgBkL4Mt6dXoBMw5A+uTCUTgCRjvAlnYs73AIHXqazciaJUlC035FVabDsjVtl6QiIE+EeYrVX1g2zjFoSQ3Kxijme5cOX813pewMzbRyaFBJxJ5WT6pbFJ/zNHqrmjM0GKmVWbOR2vMb+Ez4l2HBOuZZIicT+O7EprO0cjMDYfQ6GmZwqCRx/kUxm0ri8+WrIQaWqxxiAa865ZRUlwFQC/wzmbFJetB3cPz9V11DjOoIibSD61zc/TZyz7Qf8r/z3mRTBPHdK7RITpVwtHzNMpQ3oVlULINMCo02OawYkkftJAsZQp2UCo4qAqAlQ6iLsg9mrJxqdXfWY+VsD1xiA+Fcs4RP9cZ8bEP5p+wayxTJ79s9eA3dV2lngLGKWv8LwPUe09YBqkDwKSAUuD4NvN7feuwS8obA3Bf1KHAniYy/lSfhAbCcDF6usFvS/mmdmH0dW2ar99R9B7yeROAB5J8Xx24BqE/rt2pQcNIDMoMDZAemw+AMqPrAmXZgAS+MWMdVPu5dusnuAN4qsEk79pbbUXHs7p2rVh1K3zfWk3rcAS0kcDUzDS2DQbbyI5TKF0hTQu0p2hcR4KuDFll/5nYsThR4aF6oVGVUGi3ttm0U1grRkOQ00LS2EglAYTDJgI4rUkhGoBBWgm+1AdZVyQ9byzSoFPaVSb5pJay4HFtYIVMehdvkALxlvKZaWiiMrpy0rnKkh2y04xz02hy2miqrup+CoyAB9qhGgigulBiANpYLLAX2Jn+mAsLV2ZXCLYGL8DQa3Y5Zz7qOrwiYsO77c5OuWgBgCXRPwK7EmuR3LWD6Kd01D2ao1KxzsJsEaYskZJ1Dt1ROwFqaC85RqdYyPmUw9E6WD2rku9EgU8kFnbCZDjSKhkl8vlQGD19xzSc1JGygmLJlCt+bCn7Kz1WnG1ILcoSsY9liKjwu4G1gQCyBrZbRLdVIgUzMVc0ekjHKT9Dxx7aCbQn/R+05xVdqq8Bx6do0EyAPyTXShGYuN0cC/t1CCkENQRuZWej7ZuBjYHBh7QxkWXoNQL3ujb+0RS88Q1FrLNoj66mthH1RhJP9KpyCVLIf6WFYn+IAMge4hITHARqpAHkGQBKFdh7Pd33onZfsPMywkIGwHiYesgIL2bznOAekKTO7gFXqO0/DhpXEb5gh7RcmrnZe5fDKmZCAbCGtVeFBjg0DZmKagcvG45wY5QpXmtkEIS1JnpCrIUGzEULYJXckMxOKWEehjRlOGNpuNDMKNUPIjVLD96ygeC1DFLRoJL8L7gJAbPPEf0BOGOuOp/bnY4ChfNA12O20pJF03GCKYhc5ZjozBB+jnup+Rw1GmQzuqQB+GudUmj+FY4A3F9DN5ryKZGCKZ4BK4HtV92IWLDufczuDJgplPgfxnV9Y/ob7XhJh3wqHVw0ijNlXBNazQ/Nfdx19kczK1GxyivCf4++NIkd5NPr4GOI8R/F9wfjV3EGRL5ikOdnTItCc42ltVtCP2HAH15nW8dPagrKbtQC8vXSK1p2khf7MXOsPpUDHOXOzMQsw8zVc+BinT9N9GkR9jwsY/8hm+6UBCwgFisNMVfe9v7372gpItY/khsHh1zkgxVVxqV82Nx/TdsU9ANdjvF5xTZqypxO79wR8/wR4n2a+As+nAVjA66QD9Fz3OIB6HybsLdfu2C3yhHRbhc84WWIYhHVcMVsB722BMTfZx7Rag46lvNvbVxosff9M2JQuxlUALw4EXABVgGAtQFxIBbSQdP4WtFl1ijWGUBzCLlbFqFjC6qtqbpBmVIm9q5UfqoJ9S8kckFdVCV4dyAZa9VZWKy1tIzeCpuECzXKxO5iutml7OCHRmtL3zYFRcKLT5CCml890rw6AqIFBF3Jh5B+hCIR+mwtDykDGSOXiKKICXQpbKwJsUjiRY7jQQ5k+J3DyJzGNSwUYcg4tYdqOVYyCUTaVa21PU/3eNu0fbd34v6eAo8Sq1609iiV4iGtMABylEbrcBP/Zjk0nAeyZZDGU4gONJvkqAmYVT1HlPGzj5JKpVOhHOdZ1PesQ+7A2G8y/L5bFK4mWVPFPkosGpYjV6HtrKeAgpYjxyvVQT9VZaWfl7Cc/rjrm8nhceq7YaQkDVg7/twqMzVjiKtU+yuCmrjmt05ZFvoMAW7YxSRi+xSEFoBQYkWukJUtjlr1NFrZGwNwtrBnjz+fzp0C3ybpiWbyR58v5veSKaGDmUY2TRMvyVPL5ErZNRTL62P1vssVJ/6wg/CV2Pc0Sy19H50RqWTeFFDIq/xthqgBtFMArwNF0PRNQjQaYD771PJIG5wxMvI/37I/bjgSyza5lHiAHYyMgCDsDnNIBXlnddMth4Cw9tsxt1UUoS5y0e8kxkkZk31J0ZhjykHRcpZGJ/Yr1CpCD0IUDAWF178XAkBORMsIB3BBYagSDRtym6U57L+ecE9gJKFVsO/T2DwFRgAyGrdD0EPRkMW0NDrKNFfOZJFsErRiHpIUrgc8gWUFLRWmtuViAXkUzNeNko9vqJlabjaabxmOKBFWbcToSg6x7WtEjHXtgDoOQT5ZSV9wEHqOjjvNPfmvnwuD/UqiPcii0JNK2qc/Z6tHfRk6bw0xxMcx+HGSC5hUaVM4spEkDC5vA+iIWuLDVzBCWz4RYkM6GlU56t+IwS5FG6iE6Koa3MXMVoRIIl9Ou303rfsm+qVzjWNMIaO+PJZe6qdA31R9EFsBh4Es98wGwANaX8yAmLOuZz37mC95RRoSvWUJbD6xVlBNQeoDsAaj+FhB7IOrkBQfWPtnCY7ra35MYnH1t+DUCXU/eeAK8Ascn4Ml9sVQnA3hAyfbJUju6L+C9D8gCrj4rmQBVzFaPIUfgUNAx5QuW3HAP0JVl7C5arp6/fRfAxb8rj+7dazWWH7bZigWANCk0AaYy39fzpUs3rVaFE6tXMaBahR7UTpeZus86YjDzw4IVXNNG1oJyD5SX0EMnWTcNDK0At/TaTlZzVVOCQEhZBjqZtLRNNRdvrrROKsVirylMfyIBykSN9FTXnebHSKwGgggez4Nt5h1F52UaHe3+psDERZ8D+OYwFS6C0dVfJOUraBNgDBDAlqJgKTFcGHG6iLgAUrlYtXaYCmcXudCiKLbo9t5zz7gAmjziErXWWFuUH+Cutl1YFUWydKZ9Otm1zE4aRRiFkssiVUgBKJikrnA03nO0sF5YS0vv9oVMn58FTAK4sCc7X24voek1tHJq8MnHraGkMtnfBLYCLw1I8jNrmXMlnWmqq842AaWAVA6PRlhIO/JCHdKAXB8tgGMzLggBby0AKtta+TEKKhSyxFSlS8omJ1DWcj/tsGTJD61INlodWLd2AK6DmEsxXt16+My9CdutO44FHZGFVORs4neU/7qS71oyRhOfQwCcxeeTayOTir/eJ/TjMUgWkwE02OgaNV3Qbk2hJw8/bCysUituxAIQQUsI6oGRBi4YjdMBdhVOAH04ecawLQF1J59H762le84xCMYync7DYZEHM9Sqw1rpQu3bWRy7gN+o9Ki+U5pwaOWuQX9NYR81QKhNVw4AAa+sY9oKfBW0HgIghyNVJKLbC6BDYYByEMSh8wrc1IwSw2eNhknum/1DO4erQjqwsodlRYvfTLYw/4M6y4o5J9Ngwmo08Z/6XQpdzzmQjsdCFrEWbZyBRvp5KgOEgFwsV6xWenI60381aGRy7qdTk8gIELOfy+eHdFDg0wxGMofS7TRDjFg9FokInzOvUy6xJBQNKmL1Ufh+N034J9uKMyQCZ4308yMw3KPY2wJXMPBwbgZTfLzIbOE0TRw6by/gxJD/+ARuCQFyOcVeeZUribps5Ddow/vdyKy3DPdDNeSrmQamZrXwE0h1mSyUfpqimpL22uVuGi4I4ekfGCTzQcxVkoLAVPc9wEUaGLaA+R7zAa8A1wNdbT1PsO4LkD3AdaArCWEYQF34D+8jMH26bdgDXsd8BdYcwwNcbfX6J1kNHvD69FdfyIyiE7VMzh3JBAJNJALPVuaTJ5TD4PPyCrQd6AqMHyq/FzaLS0HHdRaxx2Tcss/jRxTtLpdbf0OoXa4JIrDmoLXHs9xN6nZn8UrYPp0f6scA7TpXCCvFLSDvqTJtVTQrOk6WLdsUv4mwXAJpYlaThUsmaPQqu5SgkPBlaLt0qUVhQyFasYGOKckGzTRGlADiF1YSPUgVXlNmd7GcWOmCVZJhAALIKEbvWMkAsJsY2E4Y00hVscOZRkVzIcWxTzYXcDZT8Az8wY0MGCUAUzlFvqtF5+yLrgz717vV9h8P6t0yOz1ZJy0VZnsRbSsSbUsxiskUH6JVVGFqHUnDQ/CaSbbv3eetEKY8kLaPY25y2rG8shFrCYCZ9T2mge9SHf7IyQM6MVWFrjxBWzErI6hl+CTTtiN0PkVvgV1vXwRgjHVe2rCPR3FxTrPLaOYqOIodyj6mpo0qWGIBzD6P/0MgW8vUP49tHhehvnNZzVQsrEOiUPt0Cb9FKWAq/bsB8KxHatCtFfBVwUxJaO18HzkUytQl1w4wtwGukne6ADNFVLbwusvJu/m9/B0gC3gVQdkdvdX6k7bb5QyygJMFvCx/BNNtpAW7BKdJG+EqjQzAyjM++vYP7OKS1/j8votU7DZkORaqNeOdfq3FP9WQIpZ9fuFrAIsG3LkUfsabP9P0Y3NfJuuA6j4SRCWfrTt8Mw0AWp1BljOfVKIMgWxaYAMXE2ZEM0kV7D0fIBY7lhPELWjJOaCw8lqeq+f3V9GyUtIK75uDi0UtupIm5Pt1rBCtWNv0XcRLwqJj0OXjyCyO4dwKQxYQ401kkHUBRUzvxVBD0WzlpFDqWnf8Pl4P4CIvBVLUi4M1C0TFjFXIlT88DdCOoaiaDHOMZhvJgCPmLsBVhoMKaFrEU3puAaSjkM+s0KR06hMCVA2wqmtkMJgl4VTJRm/NpaMya9dbaM0w5m1TkD/UsqzmjRkce7oD3hicNyoSR6Ovn1xCSzb2vmPUHA6RfazEtsPvIZWgCcvzq1U/lPCm/yMYrTiUgecAer1kE80qyk8zq2RmWMr5rkU+azlP1WzRCgaoxbiTJbM6aUO+CmYMpQTYlTQ/u5a7266UX3S6q7J+3UoXAK5rttAWJ4TAVsCrpYp8AOxjtZ6sIJD1GK1kAw94fezVJ1UIhPt6fVGXV2DQVwW8TwGxntf+ntzgeYvlchDoercnxTVP3/VtBZiSAe6T1yDWCvjCcJWj4IBXDBYQvQPDFbA6Zuu2Yrs+4L17T/d5TswZX+6nj/Hd3iIYueK09SVttL7UrZjQOclZZbc7EvZE8Sxu81hsUuhVnARtMNQqimBFmPnFcmQ/yqV1t5w2wzZWfZAW3Ibs0Epko3Jwe2LEcJeSJbsWMF6P5YbpMFqvGiFSaR7Ika0FthUPk4iDCchtoFbKEE72EE5MgWy8LhAulmguigtodQkEtcRhE4rCHB+M4V59+yqOJTHly+SETQEEcrlAC0+vsm+uldq/32eF33t19rt79fZvAO83t1j37FqJ/dvtSrtaHGhxAG4GXV+5FEIyYRtZAIKSvxL8Zf2agZ69mr/noqGNht2wECKFlmxY1RFAWQwy1W8G3ULPA2B0ecFKKo8TdkNjRQpdWWcWjUPLY9oKy4hkqyLQIK6QNKSWswteYhDaTKDPTr4bPwCP75sOvEYkBVWby2ASmTuwLSGrSA8X8+1kaaEOpIQWtNtqfoeBhK0AMPYq+TDVYURhUmDZzdS8m6jKwYQAwHSbXcLxUAFLzgG0+mCtXbDcVthuI22klbxXLZLB1SRcKom7SHGDaQK8fbFb+VwcgzD5y2m7bBDg7ef4PTG+1XRlDex39zXlJAMYT3YPoO5WzsBPnMt3KBuUZjHpMLWzC17mf1pIEAzB43yX+iwlSB/nF6M/opdHIMnE8ttr3bEhPnc1swClf2Uyq5A0IikkkxD5EIp4WlBTeRf16NWFTL8L0fHbgokKpdiq+oFmBhrMNEhJKy9imiz9WrqorFiSg7I4pxSMk0URLJP7isssO7aK35O2aM4vSRkFaPZaSl56djJNJGkMANWnWFJJ5xuabT6vr+DvbFh3LFkUiejMcTDgsI/Hu/OhmM+vc0Tgm4mcksLnT+cc0RL30VjxlLeQgm1NxTM1ZBRwHNe9yCCb4k82xs63qFGoTVlaOUAL4ObBdjVoC3yzd8OMDyusSe4HvMt8L5FcOyq4hcHm1S6dSH6xwDcYT/FpgDWULsETgO6BuVjr0HnjNqNV09ochQ0yGDfOaZLmpEXLxXKWWsY5GmTE4sWil7/0f9gFBs3KY3SyMdC3U4vRwp/qcLuVe8h+3RJpv2iJsq8aw+yr5ov28/ZQe9wUYve6S2i4aPLpsZIdAEaBrMv8lSYLWLob4CuQdZ5etu4+DFds94m3V8/rMQBTLognGrEAmsdVbLsKmF8ZBlQPZLW/Jzt4x/Ke8wDYMV4Bp2f9ciAKWPoYLW2/AKhrI+YxD2R97NYrpg1bxCi06fl77OfTd33ShCIZP4PtXhuosnoiDduIWWwIZD2n0xSm9s9Cf1xtNzLQ92Cs2XtpI2XETaVFV9PIXlwLRUwxNMXJo6mhBN22Ct1HmmMljK2V7rBaNOB6ph7dpIC1KgOXiEUxsmIuJhfecpTwGE7ik4ys0YRqJ+0giJqqcwjTowSKXaEUAQ588CrrfKGDUShJA8iiqHaHb2KRQhhuGAzlgpaHwbIVTDElnBNembMJTO0UepKA3ev311lK/V6D/eZGtf30cqkNVcbA5C/aZ50sLnm11H7F7fe3a+xhc7wlI2HES7OV0Rz2JOBN534qF0ozbFFV+5DVpEUhMQiMVQU+9t4LDhDEqDzLTyYXaRl+YHU4FR9ZbhcoErkCDRdYMMWmK5n77GbWPsBktp35cATsaBqJaHiNGcTa0NCbYI+Koaw5oWzeOfTNLwDAZgHGFDFIR+tBqhmI9wNI8U8CjP1IFQOAYTPMU7GVnWRT9MX68xtttSupOwFZciAISLmRttNlUQQtepGLezayzzobIO+iC7teJZa2SyzkOcC+AtLBuK04UAKIz9zEY1uYsfiRabHRBnmfyzhTBkmKU3BRDQXVTnX+Ad7V6Pi1MC+1nnYDvt2w7XYYc4fkC5pU0vwUh0gBiwJiAedM9Fq5GF5kmZw5MF0q7wtHWgIsMAGW3IKUpehDLa1TfpQVNHB7yAHSyuPKtM1kufU0Bjut9tvOsbW0TgZg3YzUotfkco5qWZxm2K4GmxaAX4AvMC7mebVPV9LZV4RDpYTBVla5PGxlsoQpsU2WNjV3FB1a6gpk0pzPfATxoDZQjmzhFttkINCyS7GcpxGQgXRqAsnMlmIoRImRZgGcGixK+PzZsNB8gFfA74CTQB0VGLWKhc4XFdEKGfB1PwlmLauX2ry1woi8wgrPT9gyzUlxuUhRugaTt1HwhBFrVqRoUc2MBNjZnK/RfI8xDAKykEn+SEI2yQVEEyj07SQA/tC8EY4QyHIXgWRylpwIOT7UQKKuwrMU3tIYeOJg4vIVB9EOrrZkdShuHvctZisjmT1QK8CeWUUDRjXF7kdEuv6uN8V+1RZvn1YE20DyfuS/D60ZsvWL7mj7WV+CfdqTY7cHOwFKwBWwvQzIOgcCQCpd1mOoAkUPcB3A8rz0XVcAGwZdPf70Pk56cMcBxNnXywL2gFVbOSs8uUFpawJzZdB4bFfb/4nxOiY7DLIeGOsxB6rD2z8HYIG0K77h+717B4Dm7zsA8a27t+3R5Sr7vD/H6ukmq6G5oSkSMz8stRjJQHauS6lc3Cmb7XomkY1EyuXuVwg0XV2r3nArMnQxpaii8FUPCytkipMBe5U/UAUemfOlxUkTbkaAb4VdFTKdzcZpkAcLSWJUFmud96O/tl3vjrNTy2fYeQT9He+8zFIwb1gigSen0dtOAcrpFAJkRk/QdIiR+hw6VBxMMozowPNoUxdgklFM6QMJ647iwkhGNwxDN2uI3QO7bbHf3Km1r2/VWdqZzXaOkf8Io34AutWDtnRW+63hVmvfsL1ccB7glYQB44I9yQ+cjyaq7Fsx3ALuh1HEODbvBaZipGmtYE0vps064RX3mEnxqhg9OWLVeKbXyAlU/wso8MTDOFSYidpItB+Sypd15+2zyhMA4R6YFYyaaW4UOmIOF0yTClM0d5TBYGpOfMDfWHRomc7fM5MGivkA7QYHvkPKCMYedolOvw5mIAKZuzn77VYGjDUJQObxwVg/Ft3chNyzzUVkdoav4P5mS9s6yY6+8x1L95tk17D8dbIMkkLfB8muuISMIMvfNVZWvprs74D4Cq+/kuQ71gBFwCvJfjS4MCvSUkvnFhKlyWKLDLQy3GvVD4G5VtsVAPdxX8XVPgbqHJhbLmBUxdQ0m/vFDNJBi1ihmIp8HMAavfYN9MK5DABbYPZahWKOY7cqIClCczCRlZTRFdsZnIqZYRXuZbVeBqleZgBalywf9qelktqYCUj60GrPut/MY67phjqCsmsVgViFTinGVoWX2S0QCpjm8VtJp5dVTNP9xgusb4auv2bk39qKl/7Slrzwv7uCm2tsAeAFoNFr6UiDBWZpRsZMLZHZTDLAKZDPo9mlmM+dx7khoPRJBwzqDizxrlOcLYaFy84l0M3js0nXFUgLoFVsFKtXIVT2MRXOpO1K83VedNiwjqn6iPTeLGokmg1ohhHDYJ4MIz+DDq6VP6Rja1moSGyPR+e/Suv2K7gYXnWFRGVJhMlfDolRw4aiKBVuHw2ZOb3gNTsDCAdSXJP8p8EoFQlFbF06fSl2z3pqOx1c579oCbefN8Zwi+U6X+gshbvfeg6G/aJ93R9lv+5Psm+GUu2LoUoygcVgKXQN+kLZL6H5CvR8Lb+wXABxAPbqgasA1oGxHv8zwPXAV8DrwJvjeGxWQO3dtJ/sZloc0y2QyXEUgu4xXQfM7APjFZP1sdenXQy6/zTACkj1mPy3f/KcHht2J0jvvSeN98FNWns57vUupIVj1p9GHGMU64vBdC9xvydhIw4AGBsWsd64DTaQtIH4QC5G5Ie0HVR1OeFDlr+KM+F9Lj4VWWQxQnPkQsvEdaB2VLXrliMdFMEQGyXAw0i0THgFelw0J2U4+mkYGt5xfsztb79I8Mn7dgG54DCdN+eJVTyA4H+OsJlYwDf5wFKLIuErCj3uNAWPQE6O4+hPMXQ2xdD/f2LJRAB6qkXQPeYPKwmjGh2LNBGGxxSoAAAgAElEQVQJAN+vi7Fv7tTb13cb7IuBImvLPm//Mlhin3TmWCjrjfUVh9lvAORveP7rG5X2myvFVsrFloqEkA0jUWdbPheGmg00kOgCzcVHGbwCbZYqcyaMWKEosXg3SynuSdeMpLPp4rI37MDsH8Fi6Vqj0n36g5EMRkwBuRCrab+8X3DAbmTtsls5e2Bd5BSsnQhLo3i0boJjsE0U2sqPouUSc9lAx197oPQ0incHZtoQleIrAJOWmD8553u0ba4HpNbYptF/aXez99i/VB23mxl+GNo32yBg1xftA9Sb6QF2J5P2TjKKr7JScuE+YgrXjHILd/ZErOLxzfYofz9Av9husLin/r6RGmCXYcFD7jUALwlv/TBurbpcsHsGId7T+IxkQFDVvgJgl8HOkzeOtW6YdxfM+xqDwxVAvBeGfj1th13neP04OFopqjYGLrD7edvtk8I99hDjfT9yVG8UXVDBgB+DjlZlEIiUHyOqM2QDzH0XW5w05MtqVZCc3axevH2Gc8to5YVsfyx4gHch33MdeqMiOFs478phXNLL9Tqt/lyMP7mc2ZkkmxoGgHr2dfGcnJt1SBQVyDmSKfIYaGvPMruI2mnBS2hZnvMSwIqjgHMyk1lVMjOeNHzh9fyejUhyNXjYK9DZtZaaZi5iorqp41CzQmnoJTRKaAURZ8uiaJbGMYoZBLQkkOQUsXB1XzpmDPiWMziofVvarpoe4rlmVByMWjcRacQXopSF9Oe9j2Zd5xeN4P9ROBJ1EGaOFwHVo/PpmISpRmPTi0DaCMc1IgvdOXzooQCyUuiyuL6UA6yMYDFl5Q2HIpUcn/8KIM7qHDD7erzIkl/Efo+++xLgO46Gi2k0Ucy329n77Bft8fYvLfH205YEG8o6had/D80rWPXwqP+qG0DuTrRf9iTaVwPZ9vBSM3YvgBWPr1axeOJCAIDVfCGtVsD7tLzgXAjDoCsQlWwgENZNoKubWK4A3ANbx6CHwVdgLI+v99rerk7r7/0j8HqsF+D1sVmFkQtQ5dFV04RCbDxJQeB8684NHlMDhRft6Hud2K5WmbjNccR63TLwdwbsqxvlgO5xgsaZaiauZ1pKJxSrMvQnrLHBVBK7AglLjsXcH6cQGVXEl1l/ItICgJyxR5oT/fwssTPAxdbGBVbDiNfMxaCusAxOhFLHbJErOPGaAdwWgsDr0QsbYL3JFHd2zXnedsMaT8FiL3IyRPrRo45v8qSEfKqoeaco6BWF2X/cabTP2rKsLuYgkkCFfdqcbo3xRywQO8zm2fg8YbpnyAWIYlmYVFZTWDDib2zL9OdoWOCYmNOvVYTb7+422m8fcLvXaL+6XmtfDpQQRxliQbgLvmLk/fm1KvvVjVqeq7Y/3K2zTKw/MZr+oaXFY+1KQw5Qtb/S2bdgTABtGlq0Ih411RPLzYBpFMM6ZNcKXIw/lGlYIiw3gpM+EMah8BJlMaTCMBXIc42ZxN2cnXY3dxdgudstJSRbTg2FRi0lNCSw47fRMkX1J99lFWO+/wgCz3dOtPJdU+0Wz5czDc3eONHupuxAjxtp/nRkBS953h4VbrVPiwLsftY2u5681m6kMHACaNcoct4CfG+l77DbGTuRAlYCqJsARQqd+C5biAC8ngJLjiPFit9f9+9mbXcgPAB4X2YQvsr+WlH5GmBaQ2dT6qYJVoFk0APbvQQo11DkS9nwhg1yzGvx67ltoLpNcU/ADGuWPHGNgosiOa+nbbRP+Jy3M/lcaVvtfvZWu5m6lgH9TUvcOAadkjZZCl35FJuuJO9xwCsGq44qgZ06qmppzGlAhimDGVegbxYz5U7FNRG+bCRL8BAMw+/SAIgqX7n6xPv8L37O6iR5RCytDn1cy+dofbNabuVMnavJLygFIJNxMAjANo76K9s3/XtkGjDbITshgBU2wmnl1ZI93RSZB5Hh2oK05t7bDEKk4RFZmo/fXAxUQChArQbgGyAkDcxK6pjx6L0kjahjT1KIgmnqAf1y9i2C3SusSNm+sv05IOY4eRrgmYnFUZTTLZfnxaQF1lpKSrnA0sFTOe+zKR6qxVvODIHvOc4/MdgUZJQk3A7qXpOnWoUzWevSuPbyyd2IQzJJAYRT2LcAdhwt6xue4mx+i0SKz2nIFJJgIrG/BRKaH0rRMWotRUdcGDeyD9o3g8h3fdn28640e1gVaZfzzrHg6cuWdmCxfdEUbV+1J9rP2uPsq+4k+7Qr367BNvtgvP2XkR3QYwXArgBGU0RvT5cDTw9EPbnAsd5h0BWA6iYtWKCr+33aDoOzB77SdK9dHXIRkENDvOYSbBvWq/0E2h7T9d7LAa8A14Es4HkfeUCNDcrI/SPjpcAGuDpwfiBQhvXCaKXnOuCF5brFMbGI3b911R5fqbSfdIcjHczHDzqfggnMKJnlPnAg9CeuBoi5WMhJaA1DT3TAy4mlNl+W0alkBQeJ+GnENVai5/Wg3chELR9fDSdxAzqfEq2UDlbJyaQc2BKYRClrQlVewF7G34FrAFusOHsYSS/IysOPGIQelYSVKwpTd+ax1fb/fd7N1L/OYvcvswMEzPjTbrti8g+sI+u8/dejdvvPB63WmnrKTlJVvkixKnA9iVY0Kaye8H3bR6Fg++wXLZCTqDERwL5eZb9G4/0a5it2+6Alw1IA9o1zX7dzRDY+gv3+/Fo14Avwsk/x+XUuYjF6EycdBS1lOuTBONQaKtCVp1aNBrEblIOKrsfUMI8LpQrtMGINkX/rJmOFonOJrqNwWEU4nULnPhpFmPor+CCnoZluYKn4rXYnG7ZXtNcel+63n9Udt/sAcR6DWsHetygQEYijcPjwJTaIE+RK7HK7Gb/aPuG3esAM5Cp+yS4sffcTkYiYgbz5V8+Y3/jv2Mc/eoZQk+k2EPm+3U5dY/fS19uDrC12PXGN9YYB3qyOfC8Tpp2+0zHaS4Dp5XicC8gZPRxTrPMK4NoWLKDczKodMOfEjQwEyAvMhC7Dtq/BhC+j+3YytazDXtjJQHEFjXkQJpy5daIVwYRbWQj0OgNHbyheToqrg7HreG9mT7xO8kVv1Er7rJgBIFuPL7GbKWvsZ5W7LGL5dy1+wwsU10Y7IMgiF0IFwht4dxs5r1LkEWb9OwXXd1M974BZ9+Epb+Tca2HQqqGwWMA0PIeiZQ4DUxuFQzHgcq1TtxMr2DYGBUhGw1mt3ksLOVJOPcdTVb6CSNBKmGk9IB2N8yIz4B3bNYVl6N/8vsWo8QKScHT2j3FtvGIpkIVSZAFNr1vOzbeeMO4HwlCPzEZqwsGwh5ZcgLeIglo5LFiF0mYKj8rBbcBq59K/YOAC4lbZ/3hMqWH5sFwBr2QJgXbpMWaRDObKV8gGLGM2UdSlKJiJlCDbnNwdFejUsqvl8LxmY3KJJAG+iWjN0p6jqCtEr5/Kfh9zXMmAtCfjDY4EMBUQFIOcEI2Gqy45JZslA7wZaNUpHEPShYBXhc8L+NlTAd4E9gvBxhmMHBGDc6OItDityFGL7/uboVz79SA3wPezhnjrSj5i6yf+0KpCttvj+ij7STM6b2uM/RTwvVcTYoNVibQXw3rRey878PU5GnTfpZoBpB4LFTh6QOsrqAGyALfHej3G+/RWwCrw9V6nrfda10Wn43Nc7z201WuIhRSz9bkUnN8WtisgFuMVqIrtyr3gmC7ALH+uQNf5cZ2sIFDmefb75G6//eJakf16KNke1Z7BqkM6P6bnLrx2lxK1nA3rkMVTCOEC7Ibllhyb4zIStMpDC5Fw3azq0M/0tR5mVsXJWnDI97wKLZ2c/Er8Uu5AHTJDK91YNWzVulsG8BZg48k7yqqsnEAqpoUj2O8HILMpPGVQgIpmhI1jJA2h2eCb65X2X4877KeXyuw00Ypf9hbbvz/stJAdi2wHCx3+Fnb6B1js/3jUYd3pZ+gII++UUT0E689eFkYMJhFsD2t8nWQ5maDNc3AvVNs3MN5/e9Rqf3jUYr+9UwfrLbYr5ElsIbO0MeOU/fIaMgOM9xf9ua6wlij7D2xDCWGy8iRSPc6hhVKFizKYrarwCTCrTEA33Z8KNrpv1Er0SaaZ4WxdkYjPFMpULBmvcCT67Ym5z1sEOcM3MwKYcsP8kG4GYlfZvVw/5IH99tOqA/ZV1RG7nrQelrrJ7qazzBGrIqeuQ6Ob8tcW9v73rfXIW9Z3dr7dAYivxbxvv6zYaUHvf8+2j/tvlrGFmYL/aJYGJ+Rkz0hrPTfT7iavtFspa+0O7PKmABsQvQ3jvZu1B1ANgFWrsMZsh27DWmSNgZh1To7Qcx14rq+xBp4WCb2e4sdr+U0ZqOtOvQ/gsXIHID5ArOZNtN+bgHQf/u0qFhWtOkjaFYXZXta3u4QjZgjQvcFrbyJfXIX16lgPc/zti5LdPMZgH7kASWKJfd1wwAaisIkFTLbzH74A+5riPMEPC48T0cngfRgXAoO+wrnbef/rMOcGUt06mXF1YGvrYNDvZ72wGtwZVQwIjXQ8VgLEYqWNYpN8trbg95E6YJV7GZQBXrHmFhp6GhjEyqhR1MNw1SGWhB5fCGOMJLimlqabOID36FvPWjJ6fhFyUf5O4jFxmgxRNB6I4PsLnA+rn4+XlcIyjp1SLHblaJ+lAHklwNvCZ1MGbjPF0RZu5dRK2tCgWwDjNgaULjR6Lc/ewOdUcE02g0c+71NIEa0U8JYjQsxfDTs5MFEBrXzjJUc5FgO+gDiLolwGN4X3pCPRxDE4SDKIwsOrRLlyisUCXfmGT37wCpouCWzMyKJ5XrdkADUZZ4X8zT4/Mc0YyILnkcqUL6zlnaT5XkCyiEUn1nEzqIcUoPvmUKuJh4R80RBpX1/Ktt/0Z9uvKaI1Ru23NSzXNJRzyr5sibHPGyPti/oIpIhIu5Kzj+LvGusrCbfrMFCxUjkafOlm0n2HAVFMWIWyYeAVcD4BT+77XueTHAS6AmMHsAJcAa+7+cBX7NZ7rbOVCXh1GwZcbQXUzwhgn9Zsvfu+IpuP6d4ZBtgHALT8uQ8A2lvXL5ONi5b7ifaBKd8asn+5hIf1Xr79/mo81hdYGyyhghNFC+FVHp9DgYaTglbfIdnJ+EIqmcZp9QatTlCL5thKN1oH0+QWbQHhRk5+hbtoDTLlJhRywhRx0rdH02DArTF0A8uEr8KeRUEN72RdyCa6wdAzEfwTKYRlHlhmXTDSTLSjaDTZCDyGGQeX23/cb8Py1UTBq8l+NlTN/WYHmleqEmzLnBH2m6tV9gee/9c7TfY/HjZbAkEx4YCbczQw4p9F790N8B4lGeww+lJF5C77v3/SYf/+SbP966Mm+90DH/v9JSz3MHryVQD4l1cr7Xc3qwHyQ5ZLAS2Tiy4lgEIhrEKZvyoq1jJF1GKYYjAVFGXkWU3mZBPgprCNQ6fVwoIFAHTYcpoF+Fv6rlYCiKVKH80AEbt6FBcZzJPZxVWAV4Ndb+Qy+6JsL9Nt1poLfQdQWm0/r9xj9zM329VoVpNYP97W/OAZOzzxb61gC+EwAeOs98wsuxrytn2evdx+XRsAW9xiD3PRaWNhV8dhnTtGWO+52dZ6fIb1BX/AlH+V3UW/v8F73oBxeuArzfcSLFbWv0qm8JIAVDyThqtimxb6vI8OLaCWNFGAs0WA3A177qFQ14tEcU2ySDRsmf+rA+achtRQzn6XYbqP8W9+krObQcTP7mfssDvp/vYoe5c9zgvg8W3Wdu4dPvMC+zR3Nf8H/3PWRktDDzw591knSTwsOGh38w/R4EHGMA6abtwXYuUdFAP12dogAUrVaidAqQe3QxcMWCxUwKub8pzrkIhqKXJW8Nt0hr6LzALLvEAxCMBW+7pWHaln9qZ9j739PL8X7hnC2Av30nyDlSwDu2IC1f5cNM8yfNWXef8F33nGzr33A/4v/ncYdGcwmvE5uuYIeCqjui9AV8CMzocaugzFdDtwlXRzqyNXuYIZVBXPNTJwiLX3oNO3cw1JElE2tXJzZR2sZCtrnJpdlNGg/OZ8riGtcKw8Z61yofwKRZnK+aAQewWrx1LkiwYclZKmdnYtW6/XxmJxO0+TRxQ6r5Y9EpCmit2qYOYnmQKbm3NVAL6uSEgQFGAssBYgq1klHk+w2LQKihqkcmXH2wvL5m99pl/2JFNEywB4s8lz2QHBetUe1Vy0L5ojYMGRdr8yzD6tCkK6+wj/+jrrYAbY15Bml65o4UzC02G7A0O+OEfn58X1oO3lp3IePPDV9gnwApj6W4AqGcFth4HUASr3n2a8uu/2YevSyvS39hHjdWz1ga+45jkXPOnBMV7pt3fVbUZThJgvzPbeXfJ072ldtKtsee5Wr91tz7Zf9ifaf9zLtJtFOwGReW4NsnYuonZ6rNtCF7LFeoOmqEaHHoBVRuhGZAQBbSOst5mLUnGNSg9rp8quAHHZxZSj0EQRo5QTrALWWwDrq8fi04CmW0e3Uzn+12KqsjH8WMUnWWaEBoiLSAwx/NjFZ9Y4f248BnQVx6ou+tt/PWiz395twnPbCki2278+5MZjNUnH7Twuhj8IiO+3OOD9d4pi10qCkCzoLuJEC+HEOod95jDrWB2h9/w87oWVE79r1bG77P/5shPG22iRB0ltOozfNWK35QX52ze367CT1dndmkjbOfdHLCf+Ak0Oczgp+YywrnI0v3KmhR04OGSfKnIXFwMWvsWUzVif1pOfgN6XDkArq6IHH3PQwhF2ikpyIGEvYrsJFN9kk0rbPIELjaWHaCK5hAbaxJR8CF39VuZ6+0npDhuKo7V16w8xo79pn+VtsC8Ltth9JIMH6WirBJD0EFI0cAHm5/+K1e55zdpOjrd7qR8B1Jvtl5U4GcIpyB0ZY/fTlvI4+uGJyQDxDGthoO0PW2oPs3fCMv2cXnuLYpf05UGAtwdAq2IQVdunGGAHv/kgANwPo+uB1YqlXkavrWeKLrmiG9Dth812w2qHYMmXkQ66KADWwMivMIP6omCPPcryt1tIWF2sWiDgf5Cxxe6mbrDPcgPsF+V891tHWv2RN9GoP7ZfV8GaE5hq70ALX/YKizR+hBRxjM9JNCgOm37scYok7IZVtwfLLYEezuftBLRaAd0GLmKBWBUgqqhCgZysaDUU1TSFr0SzrTgCaMYtsntZzMzCFjHILHIySy8DRDPSRcrmiayv9xzFItY/o8EhC6DN2EZ2Ajp/IevztZA7coVurLQNr1nk0mdh8xT9kOtOzfmWnZn3TxQe11k3711F4U7ngcBWt1rYdB0kRgXISxT3tPJDyZ7ZvJ46Bv/fACxdg8BgNB2CfObqY3QsIjVIe66jYF2rQh9ArQ42+Yi11p5an/NoFFLOhjI0BLpivdnUTzLVCQjwKp9CoBuNHKCMiAgYbv25ddQgiLqkFVrLVrk12wBTFdWU7+uxXeVVqDMvjJzikOUssbSSegbFaskOytrIQIYJBMDFeNUslIFGHE3Ti9brK0S//qwO/25rkt0qCLZ8iqOP60PtJw0R9iVSw8MKGrNit1H0XYuExfJd4EgznvIrffUUxgBZQPfyFYXqCGy5z00xkx6oeoDqAaeA12Oq3j7eVvtqP2/V4aeBV/u4EPVBXzFOxxCr1haN1+e/1VZAK9B1Lb0A621AVaB7i9sD3Ax3+fvmLVYVvj3E31d5rg/72CW7011gX3WlIGxHWjcjTFcMJ2/4cqfjqqHhOhfEYAqshwuzgVSxZvqsxSj6otB98Xl24uXt4MJsgd1oOfPc/W+j46JtUVBpw/hfhj5VrJQmuqkK2aZgf6mkCaA6dL2VoIWWUDwoxVaWEMBUHb9kDr7IQHTPQAVvUB1OopoaghPhwprpVnByrf3nwzZcCK32NYAr4P0ddrDfwm7PU0BrTT9nv7vdYD/tL3oiOTxsTLR4pmYhFB6iOSnKTq8imnE6bb902X000o4sGG2rJn7b4tALf46U8LNLufZpWzI6dzbFuwb7Twp4TbEHGARW2ZYp37Fds5Vf+iOmYZPRsymAcPJrOaJCGJcCQepOy2GgYgkezt2zrIBCY67/dCvB2tRLXOWlOALHKTLtp5U0hApxGNM0dWFl+E23S2jijedYBh522MsUdQDm2xu1wu7nbrMH2ZvtF0gOPUFcPBuftdqDL9ut2HfsVvz7di9lsf2qfLt9mr4KAAZEL8y27lMzrT9orl0CbD/P/di+qdthv631t5+Xr7Ofcftl9TqAjiLScXTRYwyWuAhuYw38vGg/jRMf4wX2ebRvwkS1GrNyNgr3k33B/xm7fgz/K9P5NJolsJj1AirXcCTUn2MA4tzo5rO3UMlv43YZtnsbGeMB7O9+xmb7CQP74zw/+7xwOzrvSnuUscEeZ2/kttk+y1pvP2UwaTk5xYLm/IVdCZtnn+Wssk/S8cX6v2qtJ2fZNQal2/Hr7AqAFLN4hO1HRmmnqNYIYHWhPWtq38/Mqx0g62L63sm52AzDLOG81Mq6LTwmltnMqhpaacEB2a4ZgOR7DD4U2BIXIGngyElcYo+LA2D7rL+2dSozl9FOImhACtByN62QCrHYvsjFACS3GBaGDEFG2PM6g+Eqy98+0vZP/T9t56S/tiXMSG7QWHIV37MCxT0bYN0ZNGMknGZmlX2QlctyhUBoqpBMbtD0cgtJZ5DHurDbDTLIia134gKqQm+ug4E3IZcoF6GQGkIFoOuiIHHK5NBokU9gUYba3LmulEWSC+tVypn03VgkCV1vypFWbOkpVvoImPI9gPNt/Mwb3Vp5ao5Qa7TWwEsEoOME1OQ5qNimWzyALoacDZDHA+QXl43Djz7S5W1kwawDl7yO/sxagsiGoZCdUDRwZUyUMhgoLrMOfX0gda/dKz5j90vO2b2i025x1XZ+ozYw5hJyps7JrrAVdE7iXU/ZbjcH2p+A7ZAA2AHvEFuxXrFbX9eZB77aCngFmJ7HV/vp5gBXoDt8k8zg3XfPs49kBg9sBbje7UlWg0DXZxmjPdiBsILJuQG62t67j0fXgTHAe/cyITdDOBkG7N61Rvu0I82+6UlAnyVRDK22hPXK+mBbl7GI9TOCt8B4m2FTjUy/NNWsYUmPchaB7AV0e5AR2nisDN1KjLefaWUXF2ENJ2chJ4eWk8nGP5kNo0in8JR7lPZbhPwwbDIZSAwxqrwfxftHV5HSvxRAk4SWewIby9Zp/wzrpZp6nBZjfLqxLM1yFn/uT/tLANsO+839Vvs9wPsN7La/LNoOrpxhTemnLf3URttFx83DlkwnOXx9rYQ2YrptYJ3KW1AxLx0rUPQW2O+ysRwT3y2FgbWTv2NLx/6tnSLUJAIzedxOqrbb5hHS/UNbMuJvOVGZbnHipKCHnQCwT74/Eh0NbyhVe1m+ymFTBXhpC/fNogAym2khPs3tZOpiy+piZjDAANXAhdYTucIVIk99+Co2MnJhOVmT0INrYD33Mrg445hecSHeoIg1hIOgM2Qx0/nt9git98vSPfab6kNWvvNVS1j83y1r9d9bx8lxgO979ouyrfZ1tZ/dAIj7kBkepAOwFKjuJa+wWzHzAN8V9rsGf/tNLSCXtwBm+aF9lr+A95kPOKHfElj9Se4O+6xon/2s5iR68kmcFbuY0vvZnazdeGPJ2ED3vIEGrGmynAPtMMrrrDDQxnlzhf36YLcDfOYuBm4lUSmR6op06pSN9gXWsJ9XHEBC2EpBbyufYbt9VYbFqGy3/UvhNvtpoZ/9qmy7DQYj74TNZtCYQpGQbSCe14ARdn7WX1rP2bftTjSOihAcCwxmu154xs7O/K410h13HdZ7D+9wP8Bfxayj/MA7LEdDPYFzsY8BT2y3HvlMU/YmSEA9syzlWuQEkKu8dRySAEvXhM6j6MgM7cw0/s8FAO8G5BPylGkKUpNHC9JDBzKKXB2tF3ygezUBrTteRU4cOmcm28MsWOix0XZ89l/Ysbf+Bu3+n2zPFJaUf+tZgHQ3xb71yBsUzgDtRgYqV1yMprjJ577K7EKDRjcyXS+zikv8T9cB4Ovo5L0AcjODeTuySjufQ46NJuQt+aEL8PPK3pasghkAqRWTg2GhauZRtKRbIw9ZLB3vsVZ8Ps9gfwpmGzDjBRolRtnGif/IgqD/ZEdo/T31HqtRUCTLRR4oxaOchWwhSULHlYzgCmx04yXBcJVS5rIkAF6FGYWtoNli1TgAeoYDeHl7TyIlyPsrH7M67hSPqRwN+a5VmNbCrik8lo4rooaVjTvxfbcze2ilUN9JrMAAjpvBOPz+ESx5lXuSTjOxVN+y8T4Q9YGu9F8HtB7YiukKdIeBV6DpXAxsBbLaVzeP5Xpg7G31uAe02gqAHYDz+BPg9ckMyAiSE7jdunvdMd17SA1OXnDAew3AvQbgXsHFcNke3uulYp9uX7TF2M18bEFZAeiK2/jCKQpw0V/jfjudal0wCDkaGpnCtQKuKqJVUERpZbpWi1c0F5N7OazWRQsy7c6iWpvGlCaM6n28A6v3nUtBOmscU49ErCxrJv4dOuuLFoxfMPcw0yNaNuMZVVMQ4YNXv+lOhnXjvkthbBqpYGjAR5e5QluQRH6qpP/vV4NIDU32+4ct9vXtevNnvaq1s0fYiU3klgZvt47sIDrRatCD6+1udajlAPwX19JbTpGrAgdFJpXhkDUT8Q9SOOAkCQZsoxjt97z7AsuMI0HQlLHnned5fKrtmsWSPHSWXeBk1eq5apJQopQsNApbSaCSrA4zBYBcAjQFOo3n8HoyGJVTSLqDJ7YZVnODwtUVBjRpn0pgkwwRTFvlmfkvujzTCvZX6/V1bF2tXJC3KLDdwd1wicFvKGE1DHGnfUnB6dfVh5mmr7X01f9oZTuft8EgbHsXpsAC36OYtsm+adhqv63ZbT8t9rc/NBzhsd12I3q+XYucZV9kL7Xf8/znWQsAqXftk6wP7VHmR9YbPAcddhla6k7eZz+ge9x+33bR/tAdab9sCs66IQkAACAASURBVMJhgcaMxexqMiCMBnsHCUK6rqbKtzN22T2elxZacmiO03+VPFV3ep7doBB4D5b7MGMTjgu6E0/Nttxto6z64GTrvkBhNH+bPc5C682G1SeTlbz1R5a36XtWu2+UFWz7oVXuegXQfQUJZbZ1wuBvRH5A4XCxXcNR04xVKhLpp4w0swHe7zq2rXuQhcsMbAOAYxsXbtxKVpFY+7qTGjK2TUZ+AByZrguEG2CLkidy/f9/rt47LOs76/ZmZp55pk9mJpNMTCamJ2rsxmjsvSuxF6xYUBEERVR6LwIKUqT33ntHOogiWFAsiIo9GZPMzPPMOed9r/fa72f/kDk554/7orf75l6/9V17rbW/kgybGXKfC8DN+K1yNVI9x/PlVvI27v8dhuTQfvYAjJTQBl9b7LRUepP3QzxWAtRLuN+QSmC8F06vlAsw5YSdwyV04zsSuQ3nzJLXJXjTSPH/eqR8/RcT8V/zGdq8pZQAvHn4sJv4XS+cYSiNlt+GNtzIILMGOa+GuUkxunItDFeBt4nhtALvecqmVEYp5gKSdZQLCW6LMzhl3Jd9Ir5rxwKcw8V8wmtiPvGPsmXkL8V27nCj48IT37grThrtRbZfyjaOr94Sswmvy4Yxr1OMM0ys5n7ECqExACn2MsI6OnhTkNW6R2+eC+7Y47Sc3Z0Umy+grj7fIIqitIhdZQit2dSEm8OKkbS8rULKoDwIVnwKeUL7j88SN47ah70Q3Vg7MwrZVK3pwjx1bnARzENjj0G2ycddUstW7wYkzlouPBWcslQqUtmhDkkrH+mtGcuohhx0dVC7wXRfWc10yKZSBCBplN4MAbC+jVzwb+YKcP54iKafb4CygusroFZANnRg3qdgPfS1Kj1ov4PJ5SusZ0ezvdR1EaarO9N02eSgvHC5m/fBdvWmjFdv3dcvAMwdSA1Ncr01R24WBcv1HAep4EnXADNpByRqkA2aAQgF3mptDeOmLLac428ZV+I6Xq/BUF/ENDubY7XXBspdeAB8zdCBuJpqqUgIV0wfQDJEy5bxq/qS7/Ym2KDSQabHdnHa9AW7tt41jv7qpw2lqDkCIAvgqqobGkKRFwJ2sjIGJ4I/39uP951BJ4og0hh1jCITL3P57hruBWxgT7GVXYXd9jXnAsbKgNF80X9/uFkpA02JEn+cjboU1vijo3qh9aYzTNEqSPULh6OV6bHLiZU0oRx/zuK/TWDQ50XIwXM97VFc6W3nfmhsZLVU2xDT7NTjDFUYrul+rTD+WSJIC0UT3ywl+nyJ++xyzF5jONbKcbiGlN95rtp1PJkuY8HrxAVQjw5ZB3vMxqh/dss4dN3JBoMqwaFQxn2q4N1ESdDFcJwLMfuwUuGlRXPsSzsE8FrLfVjvjbit6LtM49Frsy0/kUKbERJk+guO5WvlSc42+QZJ4buSI/K3oqMykMGwKprBnOsUWOSX8iBtvdyLX8MRf6nciefn+c+UUntCDR4AcTxDrcRD8iDLXh4VuMg3lb7yQ0OwPCz2YKjKRQDJQWPD3YBHV/QhwybYHXMI4LUyQg0aXa6hh0O13goNQMTBgv2pzzT7QKwmmMjpNcPQledKR9AafjbSA46K5L2fie+SP4rVWBM5OvGnUmAzUqodp0rREWoGzd6SYlsYPeDWdXq1dPgvlZsROCE4/hdh24taN1aqGdi28jOu8r2uMxxs8DLl1IBEw8vonaMlmRBHpu1cI7ZaiTxQAXhWI5PkkqrTPWHF6Lyph5i4w7i7IzcAvGtg4lwMuH+TiBhn4TVXK2CTDoTRifOOUfTtT+eu7WQ08+XSizzSfY6vO8eGDi4oCTs+xk89TlL2jRbvZW8yeCN1t2GUHJn6e1k7zIQLAuyY51gdm3jrvJXdMaA+uRDgxaqJY0ilklIn5Afuy2pApxVJr4mTZSMhEw2nNADAhfjhE2DhBejT0XtmIl3wP84QTV0LWi4Uy/H/9DYGZLBSf7TbKGLuAZAL3QOndZBa+O6AxGY1bxSntwlICTTu0QetwOvDx9Tt4M/AMJCkp/p8tRA+mOGZ7oHTDdW6w02XZ4ZApnSBqP0yZAW7jdKR7E3nQpTcY2Z0vzqOzm0XWv+2830YuNGVosw2EVtbMu6lGBr1MjipVHACKYC4ZSHb5cOCa7gg1nHhKeXEmM9JshhGrwsSCgHkTHT4GrzmnTSZNbddeAWIdDo0KVAOSg4qOxhM9VX010i6KQgD1npTJqvAOyQtDL00APgV8A6+rj0Og5ruENM1AJjva6JbJHTFj4KsptK0W2GwcUzLz2kfA3QHh2oA8DU03+vtdDG0y82LZRzFz0h3hpfczHJAo2QazVW3BkBo5IHWFFM12kolV50qnkgKthqSyFCmC+iex9+prgVNo4XCYr03M7gyIxDA1txTOxYAaCuolgPUFHi5+nmwzyn0IFYquhJijmIbQ1Lwox3JW4dKHP898RIqAOvrp3iQo23x/XqaMwTD9vU1e6JW0sYPuwzAX+jC8SaaaW2iy0a5Vhwo31Jm8/21EoP5vrxWLX/vrSX+my/tmV7IBRTb0KWgJT3BZONPozf5wHxjOXYlAchRDB0isHxpnt5h5ac0SX2OEwOZhH9iZbcRsOAkLggJ/L5q1XFbMwoJheEGgww9KjkuY9AGa47k2JtIG38NoKrg2wVgtpxVxrRHbgBmVe7LAOFVsCMYMcy4AT28FPalE/48OzyOJxcwLFlmDHPUulUHa76E3lrn9zX+17VMx3e+YrxWsKwV6LB75XGBtUTvYovDLBMACTDznyO3Y5YDsksNZvs0ZyfSwwGAdrv0J6yT7pDF0hO+VPoT18nLfI77EUvldjRxXhhzuT1bMra8Le2nAGRCEbeSLOVR9gkDfF8o+DaFkLM/ygWZgRrMrIMLdBuvq/7YpqEHnBCpTPTzmMi3kDzT2HInjL0OiWovgHpo4k9wTWyHrR+RpwzO7hOMKDk2QzwXUAo+61cA7k9k/+cmcnCEiURvegugZWOyP8d+rF2tXgukG731QsAK6T77NTrwdik9OltKYE6JWycjtSzi/evlShhdE8FsN2CopdJGZzB6N/dd++lNBpg14rqowelQrf0gsMlyTiVVnDxKYF2FJ+bI9Zgt0hu3Se4kbgGE14vv8jdkw1sm4jD3bf42osbojjUM3DqCkIqcefvkNDnvNhfgNZMGbzy6lqOlxmm2XCLIcokLS8VxAgWbP5LEXWMlbhfVibN+J/tHm0g4DPgmycFOiE4tHt8qBqLVbsuQFZibMMBu9FdZCicDp8069E71QZ/neVnHgK0VP3SdbrtmmJbAKSuJeUka/Q5x/A/H4+c9y7BXnTYqO2Qcw0HCKVIHXFEMtUIBywAzVlMhJbit4VS3biK1j3jVKcRxZ+NJILvftAz+NF5dXQGvW4u9CED4YikbYsKaZvNA+9UlnZ4A9CnazRxgwk0xjpycSZsBuuWRrtKc6i/9zI5uV8RiHcsg/eqEJKeWxM1Y9WhTw4amycNU/o4CMKSAk3IynuBoSEgOziC9QBbSQ1LKALEY/b4IgpdiNZuLJ3sGcVKVRtnIBfRdo2tB2a8BvO1IBxqCQPsFXAfBV8F2UNNVBqtM2NBxVWp4BapDn2fsZeNzhyQII0DB9/m3Nvzqeyr4mhiFNj2q77JSnd1n124OAq/Bfhmm6UBNe3evArrXb1xEYrggfbc65GZjkvSVBxlJkjxY1rl94xmcmRpaXTXHGR2iVXiyPQJw1RinanhaiFMBQyjjn6CUf4JUjmtaIh0FyBqs1gxGy4DrNBt1tbxGi2tCsNuE4UhwRlh3ovowytYU8IXRwl6jyb37Is7rwCsIS0owV2UHNKFTPPhBFN6UBVmL7YrRsnbM76mom0CUmH8iPL0hXNUD0LJOccXM8mTAQotTmusWKTrD3jb//cYeK0/Ytw8WLWWx5xis6W4x3Vula2E81o8d3GPFMCaMNqxgtF7tWTjFP6X3pvEsRXxdjnH8Tz+Bt/M4FxtAWFfiqBn9NJHTSKKZocgEyVjIUtGozmyjsBrW67t2FEftuYCuxmg1hgtAYb27jif1MumwpgAKu7WBjSdWHba8FsA3cc9E42h5iSNyJ2ytjc3JepwvIf7bxNd3R++W20gMt5MPGMDbE08HAg6AZ6UnkAHckQNOAORz0EWnMVSbTGjiU7lxbi7H9qXyLNfcGKY9ztwlA6mb5WroErkUOE/6YMVPs9AOA+dIb/RyuRuPJenIZ3J69etS6bRQLvK7X+b3voHDoT8LqaLYRb6tC5Tv6gPQe3fCyKn0g41fwN3SAQNuZ/KuseQMGHwaT6SLYQfQb204Cs+RjcNN5BzA8xhd+m9lTgz4jqHjHpBk2OBWPua76I9ybuP74jb7t3JqyZuwW4IN2z4whmoNbjOlisFfT9g6+SbvkDxMZcAYsVauhwOkHpQhLQXU0O2b0XuVPV8JgxB4LSZIoh7mdXIdb/LlUCbjDIsrufAV2M9DN1wpzbhPmvlfLufJXIlOXXpyCTIBUtCZxQA2ssFp+i78OXmteFMCVjHEtJvG38nPjTaT3vgdSEc4fZxZ4wMTT939EdICJUgHR0uVw5fS4M7Wi/VozvYT0d2R5k7OkOxDYzmR0NrF/Ruybpjs+dSEl8OlhwToJX63Rljvec+VDPYIJKGJ13OxauDC24Kkp4Bbz3NObWbqQ67hZR4MP9GCDgQu/qmaXuP0Fg/wRvB/HM6QVguFdPGlNqxpZ0IEJ7OznNS0M8IHDXawj1jXJtGla4oHl5OdH8NsIxjBlg6tKQ1k8BzOczCU5ZsaAVaXg3p5DUaMtHAaGUKXtnrQyVuGHfNxQ6L0FIaL4yZWK+0zlZ0sbQ2wXCW9hJEenk/GMZWGRzccaU47kSn14TmZQI9FNt5klUvU8pfH62VIKDWwfA27FOBzLuWEoY4PLU7XZGEGun06s6MkBovNZQkAaTtAqmCqWq46HQBjXh+KFxsM9RVgDkkGagfT8hsFYb0pC1bQNQZpMF7VhYfAWJmv4Wzg8/R9+v30bZPB6sbBIdrQHjQFW711X+mA7V5ihQ8yg76u+i6v37pcIfdqTsvzZpqAcu3F8+v3GfiQ7sF4nkeevJTBQSM+3TpEfrW9aPS3mqusx+pPmVpraTmWF4IPQYCP9bwR7NCiH4HjjBsPiNYyenPFdCFqGLCHBjBkgiBkhzAEegXcU+YkYSyIHGJ3SQLYvLBQaTLNC99gKPquFt4c4wpqi90r8jC9tRxfHNdNYRHk5xJzhA22AK9ObF2YmGodY7ojDWEAbxTHl/QTpHiQDrQ0JIphQxrMNdaaHXDckvEQR1K6kgz46qqbcwcwmh+BZVLQbayKwVDusQ77C8kgn034ewkz6KqUc4QfYin2yUGPyqfvNplBWTLsJ4ISGY2VahGLLpfUyscQAPi02Sjus8Ucx7cafQjnGQy0Ez5Rxtp2ZiNH4I3SjUPkCjHsWo6YNQBsOzuourFW9SQdpL5xu6Gf1vDEayMheBF71Q08rbfRFG8m7JPelANynZePShzlRY2nfFvjKv9qcpeLp1j7vu91nvgfyrPsxTgDVsmTjM1ICqvlWdZmeZCyFsDleB+7Vm5EmMqV4KVyOZDJedBMuRa2AHCjC3bTXyR9/0Tp4ve9FqHWrp1yN81K7mYdlscVTvKywVO+qXImcrwPGYogBX9TF06FWk5EOaSoUpFuqj352pgjhh95ywcmBrP8ocZbvq1wlr+Vk75j2h+24S2x+9JE3Gf9RpKRAhR8g03flka3JWjVDB+dF6LnTuUlgxzTP0udywxkEQAKt0ZPJIDkC0gydArihHJq+UdST4fIRWSI64Qtrpxbj1SgGu9SNOQlADEMHAZc67ncsK1d1gsGeuEFHBEV+GDLaM2qQj9uDZgjDZ7TJWrruxJt9qEELScCvHO81FN92ugxXVp9Gfj5z4bFjuN9PPZoz4lmwyR2/V8keeuHkrprlCTueM8YBFpNojDnHWSV1W8iA33KY4PjYP9HUmjNhXnPJ7IX4LWbzFBw1q+5+K2XVgC3zn2pNPtyMQ5E+uHWxv9EK3JTG5Y91XdrSCqqPFLMMC0TbTuD+zuf/28F3hRuCfyPxiB3ad2jNrDFwX7jeQ4EE9XVvuMoBV9Ol6FUcupAVKXCMk6zCUSoNQShAQhfhnGnANcIJUycOnWrhkaEtVVN+4bV06sRYu1zCMZrb0cM/Rgn0YHaBOmripHbZdHSkRYkt8tTpDEpQPYvGceJNFL6ahMZiKfJo+YMNrMcgYlTtM/vn0nIKI3hdDzPsQiGy+H0MSfvZzh9YLbko1/n4WMu5jlWBPDq7KMO/bsaL3Y5/2O6WLMs/CBgC8s1AJeBGeEIBUcFSwVZZbb/9t8qcHIz3g/wGoD6CmAVTIe+xgDWV3KD8fl8LwOEX31fgw3zuomW2hhyAi/VMqaDNWN9Tw/+3e4O1vMwbLvWgcygGvBFuXn1gtxpTSO6F0GvLuK19wqOxwzPAN5mfJjVftq6NA29cpVxXFTXQhFXnTRy7nYL3uGKtUAq/CnN9jYzisRd11FjCNMNQyJQVhuJRKBSgTe6kCdDsnPk16PQZYPw5J7h6uuF9y8QdhuBBqUgGqNl0dspmAZ09aYlzF5ms9g99gnRYcIHsNxU5x34bcnnH+DIb4el6fg6OnmxhTlyYeBB0DrGOB5AjV9W8bspyGo5txbu5FEukkziyH/TGCwvBBSI+epqmTS8lPGw1VSOmbrJIoT3neHB1+a0VGSJFB74KAuWJi77AJBlh9VOCp/XodVtG88RiSWJi98WHxqV0hgm1flv5eqNkwEgP7XxE6Kg7J6ym4kNCVvSafWzrkXf3Sr30604YsMik+lJAHy7icxWOy1GWzXFZkVBDfWal2HLnbxswIJ1gePyJYD3og7WAF4F354kEl04Ae4XHDeA9x/NvvLPRg8Y4jRp954kD5LmA1gfA6ZLxIpjrf0kE6k5OUluRX0tLwhRDKRuNRjvg+QN0smwrcj2YzodhjO0or928W+QGz6QJt/lACQJNnocbiVZyL1sG3lUdly+qQU8a12xjq3mooDNMHwHgPA1rIRwAWwyHbaqnasWDHb2T/qFPCl0lH/Akl+Wu8mzQnu8w0SGt38ioRuod1z4W0na+QmMVh0LY6Qc2aHDf4XUOs2SKlhixfGJOBsWS5vPEkNyqMa3XAb7bfVbIvV4Y9sA+wKO1N4Lh8N4GfAhNdyEkSpzrXadATPl/g2laS1gFcALg0Qjb+FxuIDscBEHwXma9Cp5QteiRafDVluQarqwkYWte09CVlHkf4RhntN8qSWI0uo9R+rdvuR3+0LyLD+UCjtCLicmSqPzNElH6skw/1TSzD+Hqb/PQPAjMf/sp7IJNr/lryZY3Uy4II6WVk+ScDYUIW0fJn7LfiXBa94Qj3m/Ec+Fr3Ehel/SD0zkFLQUKWEtDgmkDFf8xriImhko6YBNt/WW4vctRvPMxSmUYUtijf/zJEiHyg1RnOSSkM1SkB2iAbJzuIZiYcUBgGko1aQ5OIgqSMCpNbEef3U7Jxr14mtRUCrDYiMmjBxxBikwEOKka+Z9aP7zQ+f1VesYp1D18PoCwt68z2czrWScYP1gwn0V0XIXZnuvKh65IV4uZVKfenSbRDvskpuVsSwXSJC7yA79tUnSmxdM7wPeZ06aodtY3In8F0mvRAaJz3jcDQXIeHkM2HLAm3zAtQpHivZ4lKDv6gm8Bh90LX0u6XRv1CDbtTbWSXMTjBfQNZisMtdXwKtArMCrLw1g5f1D+u4QKCt71c83EmyvmLHBkrGlKcg2NmhJz6DNbOj76vtNdJBmNIpd044GgBcAVtmhC+tYN/LCtZ5XQzVevwr7vdvOZoW2WLmadZw7Hu2IB6KQSWELUc0S9c6h253HT9iE19RIrTG1buSq2xq6D+0T9kuuPfkYfbzoq3G0cgXvXcx2XDLZHEu0fDwITVdBUhvAvJloBpI2U8khDCZ8DmlBWW8YAzZ1O2hgIhZtNQKLSTQShAKvgrcH38cZ5qsl5v4M5vTrVfsNwkPozfEmEYdDid8+2O4G+nfRb0nvnN2HaK+6K+bsQjzCZb5mhBoIbHAkKWCYkoD+GEOMMxWGo93AQfhQjy5mgg4ol6tmxt+mDU8RgG0qD7za43RQpEm8ejRvzf77rf8E+xeLLdFlQ3dOJKVG1h8pJnb/lwxq1MPL4AWtMHTbx3J643v0A8zmyK4e1o1yixRWn4JY8l5sXnQkcFy+TfLsBt0K7YQLOrno3U62ZmCl+rDWK2pRPOEJZIXmwLWEJSwMd8A12G5/jh2M10WeVbnJ/9MZJv/Vcgqr1kp0US6Cc00kcs2bUmH/peyil8Fv4a+l2Q3tb83rkrLnXbkatlD6EhhEhS7EDTFWmlzZ2bb2NT4+TFxm/1rObX5PmrwWAVgcubFtXY0yk77Mg3K/0Aagd5UfGn3laYUrF2s0TCxNRgjAhSf73hFy6KvfyILXTGTryJ8jhTjIy1o3+a7aRZ4U2KBtMwza9bn4LR8m3kvekIAVf4bVTkd3NpWbDKbUqdDmM99glApwtc5fyE1cDs8yLeRF7kF5lI4TAzCt4j5tcFsqV9CZYwCVAMIsl5BwurF03YxBCtOhHMf8vuQd2NN2cL8xcIvl9EEIpUP9xOjuOda0ZVlNkRpnvLpIP6dN35KOQNJ7/osl32oSF4N5uCbYuuHKRcDpS8ND3BE0D3aKrms/Vur5/Vo9ZsDOp6LnkmLb9KacXvknSbcYAWMeLns+M5GdH5nIPpjtoVe6dYv7XLRqgMVWQy1Eti2IPAO+wev+KgnmI/mdpzEMXILOvFv6M6xxgzA45eSUZTub+QCAowk8tFA9livwZvM/ms7/awqgmwlRUPDVzSOq8ybgodW3A5DNknlZ6cHmF563uVi1KtwWIq9wEuDx00h0LsO5LBwFmiwLh+ToclB/tF1dBKp6rx8MWGWFQJ532hftgnMhCLDVRa/hdFwn2m+i0CZRbsF2b5XHAa4pUh3pTmPgVlmPW6Iw+KjcR2ror0uS+3UJ8qSeYTenygTsnTn22NW4UMQz0M7ieZjA81N13UIuLupRVueG+pQ1Qq0SSxmva9IvAyeKhmay7RZIfWkq+u7/ZrlD7FTB9t91jq/Y71BvQyMf088z2C0gqi8NcFbgNW6DAK1grQCtLw32a+jCgz/LpPPyBQIRKikos4XtAroKxsZgTSUGwFibyTqRHq5eaZNHTQnyEomhFtZSziCoDNtGM9P2JqxOHcQ1q7R8BY1XF1JqrDGJQhYNStTg2a1D2C/x2Ua3AhsU8ORmuZtJPFlwZbOesF5NlnlsY3i1cy5SA1YSfYD2Y9viuBKE7BADw9UuXN2LpmvTo2CpuhtN/bEBAHIchu8oOjrPALg+gLaxRQKQ1q8Nw4J2HJP3io9/IUs++A+CFPStOm/m6wF0qiZTOTYm8Q+YBvCW0q9agYRQCfhWEuKoZgqczxWzkItIbSAeY/7hzu6ZJLaLPkSmmItuTXKOQEMkx5wY/gnymDrr4s3M45jJ0WLrGDpqXLqCKXkFBv1GbWXD3K0XJ23qqqWoJu/kbDTZ1SSfyPajTVa6c3w9TbiCyXfOYTp2eUKXnZyF6X8lR+JNcgNAuxVL8ixxD8OZPbDB3Xhcj8pDfK63Ui15wkzin3AOEVcNNfB5OBouw5KvxTGsSz4kT0pd5UmFm/x3a6j8s8kftwPDhz1vi/u034jvrNelhjRas+90JA107HV/wev6awlc8RqA9xO5HDxDWjzp9jX7ldSe/EzOrviT7B/xU/FdPAxAGM1EfhQBhmmkqJZSnrMaqWOHPCi0lueVDgzZ/ORfF0IYHKqnVf2VFuK44hOZ87qJLH3bRMwAnauJB9CfPeW7867yqIgosdc8Cdk8TBxgeMem/EYOT/gPgG88eu0q9NplsPGV0hk4W9r8ptIzMVaqjn9KAGSK9JKsqzw5heHb72Dy26TRc55Ucx+2MpPoxa8btJgyGtPRsP1V/E2maNWcIJAlqmC83WGmsMWZdB58IvHosJlWXxBTnirF9rNhzjORK3ApcCKpYgCWvPNzuR66CdcEBTVHxsK+x8p51y+RJBZIx5kFci1qBfIFPmefmZJ76BPJ2f8hnzdKWry+kka09cgtaMHLfyeh69/k9q7YfvETcZ37O/Fc9Htxn/MrOcapw332L+V2FD/Tcwa/71xYO/5uq1GkCKdInPlHeI8XyQAe5usxDCvPrJFe7kMdbtbD7MvRoWu5yBUzuCykWyKf//MCACqPU1u2HcMm4unZHN917VMsHSIxFnRhAMwVSBPqCc6CHZ5joBxv/gUnjhHSBuGqdEFiwTkQATPOo1lPk2Vned6qK8mIETNv0Z2DgxuIpzMb4cTK8zn+yFoWx65n7yCxebz1p2HGt8oi5Q4uhtvlsQzT4uVOdTKyQrYkue4XT3P+rvoUuQ/rvV8XT1w4keGYeo8JGLGjMf84zgX+rhx0W7XHqc5bwCl08Aa7h+RV8neopaycoXQJ94X2XRSSJSjRE0tmkKHp6jYJox4SoFSwVHBVoB2yhw2BqH5Mb8pih+SIIflhCGSNz/kR6A69Pfg9+DnqarjU2SZ6u8FQTdf2dGMt68LhcLmLODBDt6vcLgG4nZ0tcv0CgYOOKOmAfWkgQnsWChmo6dCsCH23mFsTjECHa1U6ROMqm6kCN8kfra2rPb2H7cG6DBIfL/2ujmvZk4UTIZzWMDeuktqF67iRHP16NCEepBCEehfSXRqASMGIrXJE/BHWyuBqCOf1aLy0seTDdRml9jPEwnp1i68C9GmL+XJk2QgkC7pBMWd7mrFlFr+vSg+umxhg4DTI9mFLrtd2ySL1FoVWle2MKZ7frRjg1RU35Zjnq/VoAvDWMNFWV4bRloYXOQ1GawfjdV/3ObFK1sHwD55NFFMLSHTDcSEPFbkZ2AAAIABJREFUcL4zkVNldjxBz3NMPU/AoMaXC5P/GvzNDEHQbxu4tdEKdp2Yaw8A1R6CAdyTwdtB+k3n/6dYjTMRW46b+uRznvlzbFO/lhaOzx0wwDsMavqT9kr45vfRedcRIsD2hZSgroUY89HGMKjGkxavMDPY8EGsTtjLAOkbaTbytNILf60Luquv/AMWqkGIPGt2kcEmIzkqB2HPStn1LqD7Z/Ge/xsJ5wgdvnaYRG0YJgk73hXf+T/HA/tTKbelnnL1G2I5+mcwsHellMrFPJsJXCSm4UmF9Z5dw8/eLQ8LrORJyTH5vsFb/tEWBAN2kD34RVe//58y83cm8vWHPxermX/mhLFM/nbeHxuah3xX64BrgCfy+nfEbfFrchz3gs3kn0rhUUAdx0JP1Cq5HYdLAWC7FDiDmwYnJkvh4Xdg7/Pkehjpqx0fiOUo5BLYceLOD6SOasV2tdxhNYpcNUZStnwpbVj1uoPXyq0YFlzu5r4MXIKlbIah27b4U/toP1XSLdnx5zzfGHh1BquTYxGaMrF4Ry6QFOPc5kLYRk9DofWngOoIKT8xmhOJKacT2unilzBQY/p+bKp00vZ2Wz3LsOYULlLZ1gxHAbHS43Ok0G46HQu0lu0YzvDszxKyFiDmpBG27k9yAk276sQXXGSQafyQMdwog/dFpvLkyOw+D3DfbHizL59bZ8g7t5IOyJN8vNQVfviLHQiE0EpmyWmMOUUuAFWqAymASwEqCfIQj76bTDIykcKmdAJLZQBVBUy5FI00y2Yuf/8cftdZkskFvdkHhw16eh02x1iiz8k2poae64l0oNuu7fHEH5zzsZhP/SvzG8IjPGcjGaBnOJrhs1+Bi4FwxiZWae3kObp4pNRHO8n9GuQEwDePetbqaDe5nBcmoUchP5GOFEuh7zakIm9m0MUbDmvVpB5rqGDwhaxbylfWjcRXxOsKwHpBScEhFMvsJIW+k1QqNNU+F75jolE8FLRxNPIWsiK6/fkUD2lpQBaA9SprVclAQVdvQ15dQ5dVZquaLi8NBquMV5nsj25D4Gx8nM8zAJdB3dCuN6MXgkGcrhEy6epuN0C29xYtZfh0hxjv5a526e0FjNF6r93oxudbL08uZ0oDV/Z8lwVoOxxXiPdm4mVUb24t8kI1epLGfgs5VhfxwJUQrdT1PHVsCCjF1pJHyieO47zuG0vFAO2CF9eesEH44VUSwCT02GpKkRmEOfOgnEPrjSH+G0x5xhlSYDF8jq5CD8cHqM3z5xjEaCGOgm+iyg04FeIA4XTHjQabDsbp4APYeurQDu/tCX7OEVJeumnCatHHso9lfCtH/k7iGNBlEjsO1uMKem4xjLzIi2w3rgvdWlzL31SBub6ZYZcGQepV1+JKX4SG7bCc2O+Gz4n84j2FGehGghQkiXRbLUuhphLrnGphF8O3oeMS6YQpXCAQ0IwM0MDxvy0E+5IxZMJY78wkHAtUps0H6LU6NJsiEWZvSgRMr8B6vKSafyyRG97m9pZkHxwJ6OLDTcJ1wBH+7KZPZQN6YIQZk3EGQt34UXUaX6G9C7DpDmxRfWnW+GsPUte4W55h73qI0+BRhbu8rEfjbfLENWAGoH0u0TCu+I0UUy95S84sJwa96s/iPP2XyAh/wDnwmvgs+LMcBsg8Z/1Usve8w2DoTXGe9lM5MeOXEvQ1rgIm+JUnZ/K9Jsl5jwVoouTqifDezz4gA0VH5GWdC8DrJ/24E776lYmsfO+3snXMnzDWAziAwsvzp+RZjRcyg6cM5FlJCEB/bttn4rX8bQla857E7fiM+4aB3jlYXexqwI3kXBDHacfP5WIAvQxnvpIG1xEMBdlC685SxRkmkrVvFGBLEc2KP0gdbLXNbbk0wfjSOPqmcHJqI+XXw//1XaSIIjtqHRmC3Ypfj9yAFzee6Dv6dRFDsR6Y9aXgBejEcxl4cVF1+EqKrMdKie1Y9O6FciN8BS6Fd+UiEevzbpMZ2M2UeykrcXfgsNEkWwTJwFJfeQkYqsf5ClHqS9jqOjgttvL8acGt0kgZznkPgPgEu864UERteUtyDn4qvgt+xv06gdKi1chNRIP5neq8aIcDaHsYHN4kQNJ17mscMHq6sWKQilMgnwFqiZd8U+YNS92J9XCipOEEiKdcPdFiOhdmTXfBQPHzpjBcy2XxgDoeSrFiaW1oMaGdYk5ymVZ8Lva7KkfkMO6/yhOUs3ORKMATG85gO4bnrqbRQpAFbReOEbMv3hWL2Z+h4U5n0eVkObqEDcnmCwHhqWI1/1OxWTxabJeOYTYzT44tG0fR1ES5ln+GmH2MJBNect0JkbLBGRV2Uu7V42hoSpPHzany3YUMyeO5WsSQWpvYSglf5fA7DzJdin32z+K5B4ECfAt1mA0z1qCL6tnKiiN2fiGJ/K1DUkQl0l4doZ6LTS0EJABUBV1YbiMvVX5oaEA6wNM7CKCDLHgIkPV9/9ZsFYQB2n+DsvG6gvQg6P6ffRDovo0k1y53txlM97payq5oYGLQ0XCVQdqNm6r7an8DK3yofPym86z4bx7OlXEGbBdwAZQaOC5rEq2QlE8loKuFN6nEgfVJpKt6mkP2Uc22k+M6tXRs403iaBC0R5u+6PHcy+oPmKmbCu4M1BR0j62dxFbedXwMw/buecZALIShWBQaUgbDsCjcDSmUYui+Mr2l0xWahvk7AckhEMuLRnlTT6w1Qgwh++bLSdq73DZMNJivzSIKk0mxHeVBN/30D/LVmz+TOX/9D8n3NZd0LgoZMN58D4A2gCWL+DUrGUrUBcDemRpry5ECsHYJ1PEk0Wh07KEZaL/ovlhU0mAUeRxdMo6iH5Eqyj6+yAgyKNC20SfQcGoVdi8zbFP4SwFcvfUCnI/yDzPd3yZHpv+cCbQpmu4CXn6JJYkjL1pgOqmrC77IGOuHwTjfRA8chvXoU6l2/hLg3U7YwVK+L3PAS7pMdnJM38Q0vBSJ4WG6pREIiKEoppjAwf3MI+iVB+hsOCTf1gbIQLGrPCx1lhe1XvJ9I1szcC7UudBwtvR3ErZqmAQufEtOL3uDY/MUJuvjYF8fM3UfL/6L/iKOU/6TqfwHUmT5vmTuekfCsTk5cRQOXIVOCchVO87miTqJod88ugMUeHdJP8fg+yTgHgG+f2egdwV728YRv5XjC/menEDykH1qmQUo232BzPD3Ri/SerPQjD9gCj+VJzkygV7wj0822OiVMAIlYeiqp+dIVzAghMRwKQj3jBOLPZ0/kRfZmyQTTTphyzvSG0oXAdpp5Oq3pB4NvcmJLgpOa6X8/6Vhg2rldNIZQK9CNGU9wUu4n1gxk7UTT+4G4+0aD5Zr+o6Xy2dnc7QfAaAuxPvLoA7pos5pitQ6EITA0dAL8FUyNGvxnCNt2MmuRy0GBJeTOJzFbTNRak30HZenJW7yMM+FzRjH5U46bC/LybDeXaEYvgurXSN+bYNVOrO23gZgPzoR/zSpQAac12H3/SmbjYtCb6JeUHdxcdgmPTHo0MwC7qYfpgzpiNxK4VRT6C5PizyMl7cSbCmUR9PleZnHKbQQVpiMM6eG8IG2qiXSfx1HUCTx4AwjjlwJ2y1TRwDH8jqizYV2rLniolps95WkoscXcOqIwZnjBpnRkiZtIEvGNWQ7f6wcmEOMffNcyqRmyYmVDMwt6U85skmc10whyj9ZPLeg926ZhQeYLSoLRjMQ/5KNLwxD03wMyeFC1mm5UhQuPSXnuFFoXnaO90dKvrc5jWezDFauDWulrusA25lotlqVSeMa2JLLqVNrMnP4GzORUTIA4lw+VgIQN/hTacDwVrs1MrkvtCQonOBLc10hwImdDItYQz2Vj41otgCxwVQB0aGFmCo9KAv+dy0kgGuEJ3g5xHYVmBWUG3SoBni3wHjbWvAFc2vhZ6hdTVfOM1xTmxigC9BqTLjrlcar/bu9t64bLFgHbv3dddIevQhmixcQp8KFSDLxYeZGt0JjyE60T1Z982Cp/lmJ1FDpRyR1/3T0Hh4oWG6gGZqsJeXK9nRrEl5QH60nFrAzMFqv7TTe0yim63b2zWMAxRRU16x7odMGIjkEoB1FMlyLR0LI4gmawVAs4ShbYfEZ5rlvpc+BmDHMV0E4kfU22nObQjevNoDp/qcAnBAq7Lth3PbHLREN69Vqxzl//ZnMGmaC7vufVEruAqwJPWC1KWR/VilX/Cry+Vre0kjfaxvMVUE4kYtODky/CidHLi9z2N5Qjm57dscY0lZ0S9hMZ2DEUkftsw1nHxjH1iuxW6QfR8KDXE1rwaQyKKshmNCTuI0noxnNX2zU9Z0lDzJ2kF5aTNxxHD7OkZJthR5oPULyaAmrPjlVMvd9BAiOkDQGKwnb3+RoDaCmbAJ898o/ak4QLtgPOKC3cbwuBjB7IhkIUSlYhA6p1YIdlJU/KGSoBuN9Uu4h/QUO8rjMVf7R7CHPKxjepXC/7vgrrWQTCBd8gXb5mZSgWda5TJRigLTkCFPkje9L2Op3Jcn8bRJfI6XQion8HtjNrJ9TL/kuvuKPCQMsQN9dRovYKgZ6W+Vu6h5sZXuNZNfDXGs8vWjLF4LEew0ZfCxAhXTGdkRhO8tzlG9h4C8bveUHPid0w3tyZs37hsZd7jwFV8dW+a7sEPcRCb/Q5fxti2DzWNpC0AnjVsiDVFPcA6PoZ/hC7sUtkwcMAa8EscjTeqScw5oVuPj3Ums/E/CdK40OHLeZ3mduYSccJ5ge7ptu7rtm2Gx/KgOfdDOYpJbkfEUdJHpxPNYxR7Rrx7GA4jSpQ8PtPrucYdsKHCYEHs4sYYi3lwQc7gbe3xNtym0RjJRB4xlcHnRLqO56i1TfXYIkt5PsOIFwiz9C6Y8d+ry9POfxeFF4AhDdbThCergg30BOepxnjV5LGjB9j9xL5X8maR3pw62kA/dyUdvD21gEYw8gNXAfph+Vewy+H+Q4yUCuM59zkjpMF5rlHA0Gq5P+AkBXZYZMGxbIYmesZZ6RZDmLBNsUSdiPVISMVsopLo9BciGs9rz7Unza03GvEBzaMUK8Fv8Z4KZTGB+vK7ZNB1ryImG9aiNzNp3Cc3aJHMKH67wazzoSQ8geBujsOHRYRb/Dqgk4G2YYoQvdQuy3lUQpQ+8zOxnMIVN4MIw7vHIMp9/xrNwaB3CzXYX2Mq0GCEI/PgXD9uD0GkxfSzIkK4ziqhwwRQuLdD9gAVbPLABXd+WlctNAjhHr3svzh/5h3c6hW6VVz84EvHVvXUWGr7R2XJLz9TDdRuSDpkH2q2Cq+q3BbHldAVWB9sesd4gN6+fqx4ZuDQ2DrFnBW33BehuUGnBJGMCr8gLAOtREpsCr+u7NGz1UPpJku36RoVq7DHRnoJeMMlqvtG6wnkapWpqwKmC5WmyjzDcP3SQGHalIRWwYYzGpHl1pk8gAS+vjfGEXfjsZouHFDcegfRp9N2QviZiDSAjYw4IR6P12zDN0WI33hh5gzTq57jgbBnAM2NJOEBgAtGNIHMXSCZqExUUXW5b57jISZOfQp/LIbSegUWmiTLf06gJIbVjS6GMUzDnxKL2wrlhVcEgkMow7MOs9jkef8M/BEkmms7oOXrcY52GB0yWaOiRUwG3Qli8m4WVEeHVXWeoRjtNsSla/bCMsRW11DQwca4mAVnvRLbrhTUnb/wHA+Ql653hAYp48zsWjGqtPxCnYej6DAS+SvvT10ptA4UzSGtrDqGX0RKPEopV2gH1qFsMlbd9widnyZ2Mok7TzHeMom4MlqdD2Q4PZ1Tl9ymR/hjzO3EB5zU68rofkv+rsAeLj8j/q3WBTh+RGwh6GWBtgV0SAawNhuh7yqNQdnZUnJray75tc5Gk1NrM00k4ATa3zVDynCxnkUM7jiM3MdzZvT8fpMB4/KavTKZyJ2/IuU/nJ0uKBJ/Xwp9ic3oYFMVhy/BIm+jXDpE1ElTfC+PYT3GAAmLQLwLGQ/mxL+XuTh/y9wUcCN33GgHEniTZbNkVgkyt2khf1ngCvOxcjGzk+8w8SsXUMR24YvtsXANRq/r69OB52yxP6Iq5EYaOL4eidvglw2SYPM9YgA0xCA5+I3MDwymMMGiwDqEOfS+Ra7HtzfyXFhyZKK2mvVoIexXu/kuytE+QKKa8+osnPcqwBmDHolxMAWk4fDBav8zN6Yk1hpOjC2OfaTs0CdCcTNoHFwo4vBJKKC0OqiFor/WnbALrtgOhWWuDMOO7z9ei8vYRWeuLNeXuvAb69CVawahtAGGaaaMvjb839ZEvr2xF5mGkDuFoCrNYA7hF5ji7+pNBWnuRhyQN8+zN28zhxAc025+/ex9fxPi7qA+w27E+3J5F4AjbtKvcB3tspdnwvHCy5gC+yQy1JNl1HVAWxKNGAgQMFO4G72PaxG40UELaeI0WEQUrx4ueyEDSVxrVSLtp1yDRlaNA52BzjcOP4LPmYKPR88VwxShxJrtnN+4io8RI5C1na99VwuhxGE66AmTJIO4Wb4ejCEXQzECHeMpsuhglEhccDnpPFFXB1J/V2isSbL50qHrzugh30OFFifyyiLmsnkjgdhTMJPRgC5QkWOBCI8l47la+bLEfmfoC2TKADl0PcAU2IavIR4OWkbYRxNAkJ+1UdW4MVukoq7ySxYeLbiWBEIo6ITLzMRSwqaLzQIdUNTVIPYLbAVHVRpgKuYTF7BbpDIGuwXEBYme+QvDAEvEOfoy+V9RrFO9r/APBqD4Qm5JRBU5KDi4HblauvbGQ4GrqRG3pIsQ1azS5Jb3er3Kn1xR83FYAhpcREsApHQy1G8mr8u9UcvdUypZ7dBjZEqNZZhM5bBmssIyyhW3SjNTILuNlxNHGh/s2Pggwtt9FkWBj7nHQ5pQ7ZArjynbVYYjBdLb1RXfccbDgUgFaZId1BgZUmL5qhdBV6MuCbx9Uuijtd1wHp+vdS3AgZCO1Z9Ixq7WIqn595jAcE4I6j1DzXbYshT2gYQtvPNOKbTD697sw+XsKcT8CabVi3jnbdyAWl5exOmO9mQJbOCZhuFeCrnkAdkKlboRkNVb2pSRzJqzwpND/JQG/lH5g2v8OTEuYXMBsXwhKemKaGe6DjLFfpo+8hMSyS7yt58qSvRaMzpYVrDjLCexyvfyu5h9/HrjRe8pmqp+qReccwCV37O7oH3pCU3e/IufW/lUr7T7BPfcjgaAQsbwqT+fnYy0zRf9cb3bl/r3WU/7fjlPx/l4Lln1jG1EL2TQ2dpYU8MQHdgRJ36c/Hz8vnPa/VDRXKuElAeX6F93U633MmboE5gO5MBknjpOzoSOxQ/E5M03MPfM7PnyS5ViMk1UIZNl5T7FKNfjPRGldz28Bx19yQU24yNOyO5licjtwAe/uhwUuelqsdcb3cgqF1Ua50g8HgwxIHeX7end/HgYvIEfFc/Abe4L+I/VcmfN/pcifpa/mmZDeDNwZHJTSRFQGWJRbyrHivvChlcBg5H6Y4F6ZPZwTH/GthlO/TJ2yFJn166W+l4uhkKbAcL5cYdnbQ7VvN0CUP3a+XVr07UTDI5J34YT9GD53LsR3Q5L68y3H+ZtwajvQbOZFsgcXi60UD7gGQ+9OUde7kpGEBuHLyyN3DQGs3UezdACeuE6o0+1KRWTj+38F/3Yf2eiflEBdZa7mbZEO02JaXtoAwp6GMozxmdrDek4CoLRcSe4BXXSok7nKsAM/DXIws+R4M5/g99WJ2L51CIoam1/Fu9zCw60s7zv3N1xV4yd2ME9j4TvK+Y7BfXs84THjGyuhr0C0VarfSVUG6QbqZMIn6fDV6XknsvNGHQv79k+momCgZ+8caA9MLSGUJO8YSOPmQvozxdEh8LpaT2Uwy9V05Ou99o4FM17avH/FrQkTLSaQym+GkajH1bUB4Juk31rjr6ZWIsMuKsSy8nAwoTzc2E7tx0vWj58EbDTgM1huJEykc4qVLMr02EEUGdP2oBPAmfGG/9DNxxZKmiTgNZHiBJQq+nmvGcSGfSAiJ/W6EkTJ5HqvsUATDzSEmnGnLyQcJMBdXRyYsuJAZVBYDxjPmU6Qo/Yw0XWiTBqSARpUHYL26sPLHNrEfA6oCrwKtAq/BinldXw59jvFxvr6FIZqCtyE1KOMFdHXVvDJfEx2mdanEoIBrgC7xYGSGK5TnqMNBQbjvYqlc5IEud19ICc4uGsU0ww11R7jW9JX2i+qq7BqO5ucDGB4hPWiJeSuDgyymxwFcvQLw5Xpw3HfGyRBBNeIpmKgPd1IoBu54ZINQhmbB++ZwxRtn3Mme6EaxDNHi+Fj4fu1LoAEfN4OW0xR5UYtH8CEWtpt6/GuAEm8ieo1qyskcn7LUKkNpRgZ3fMQ+tqwCsBUEIkq9thKQ2MXSTbzG9AGUkMDJYbCSSjl3rhqscS6ko/3lMlzQQaHKJgq8FyItAF8qLoPpcNWXsN8C2G4lzo4KUk8NgepS0LUuM6XCdR4yg6k4z/8prPc1jp7TOALCaOOwPkUtJHlGospnAiA1nTLvr+XbckIJOaTR8MdmWQ+X8I2/kiiz33KM/RIpYbI0eowmIfUJOt9ngOwojnvvSMaeYURd35AzK35BL8FrmPU/kUZXmBzDlu5gjrVnOeJjtVLQ+HvdCQIS7JFrPSX/1XZKnpNW68t3kj60xsdl7gzZnPDzAngw5Kew5duplBh5TQLAFtAFMEM6g/DEOn0ipYdhuC7jYb2jCU2MJJo7lt9rmpyc9jOJ2faelDpMYLA3lYWU8xgYYfFK3c6T3RwrGfpj3BZsbPiO07G8FdkyYIPV1rpTA7kDzZntE/HEmQGe/nx7BmuOBC2QTYoPM1h8W5L2vI81jRND0BwAbDMgu4eLB9a0Kit5Xm2NJ5ghUtEeeVpKRDlhKc6NBYARF59EQJr3Z1pS5EIQJH7bMAaUuBrQjRV0L6HXN3CUPg/T60W/v0L7Wn8COr/lRwZgXmOLxE0uFre5D/9WZmn83J4EdOBk3eW2BdC3kMeFB+VBPlWV+fiE8w8AdNvkXiYpv5ztMNuNsNNdxomjP4OLGkxWb/dS0WAB3XtosPdSeD3ZihvFRel8HIC+B9PVz3uUe4T/C1uAcz/gbcHfhKTAkFIrMa8xIO2JJYmYdIgL2h5+nrP0JBxBujrG7QT3pasMAL530k/wOBzhdwLAc20Z6B1jBdQx431GrSS2x/bwA9gM93PRYlszabcLdES0BWjRDKcdJLPyY7NJK3JB2vs5YRNayMZh55v8upzh9Go9813ZPv4tObrgYylw3w4hMjWIjS7B1A5dy2nDiBhTLbl+HInMr4xNwtpy5rl2PMEKUm0U5ARAwNTjq+1jGifWIp2ArciQyIJ6Qvbi67X7wYfP92ZWE7p7cG+bNpv5AcynVY6kiEcdFfr1vhsIKFnghNnxJak8GuSQH0J3TsZ9gWMEvToeLVv3EiYeolN4B6uJzCZIfV0x+quuAiLoAPCq3KDgqWxWwdQA1Vfgqq8PfWyI7erbzS3/u5fXAGS+TkFXo8QKvC0M8BR4DfDlZ5novrVOfLwXO9uNl0NlOV3dtJZ1AcLdHfK8M0HasMuUI/qrrUqLrbWDQS1TugY74RCpF/y6MfrHQe2rsZIpaOUTIIjHpO3LnR6ONczBdAy6D2tBODpoXFd12bP7WPuBLKASQjJarabFtBIyEQYajgRhPW+40Xmb576Nj69G29WSZgCXz9XPjwGINSmmoYZ8ppx5HCnUUZHM23kcp6IPEDneCjNjAFeLu0JjjpXEHS9RTZjnvpIVQoQ92NelrL0Qm1EOf1Mag6pirHAqmahjoeH09kHgpSvW2JJLq3091rBa2G65Bzu2NKYZgscygPw3zOB+liXG9j9LGgOoiyFzGH6sQu+cznF5DBNzEkx4YGuRFC6HTedJ9jWMahnTf9glQHfx9FRqFlUnZOjjP5L3jQGUx/Hxz9AxyfwHfg6Lex/L1F8NfTVx218kBTacuustOe84mSABmiPA24UGqv7RXhJmj9FFv613kh9aPOWf7YEwXgfpyzsO6DoDXAxgiOM+LAV4K2wAEyxtwTM5WuM9jZhPp8EomO1wklYfkMDi6O48lgDCNC4CRDQ3vkuROMO1TcNJrL1DR8Ac7pdZFCQtl7/V2MjzMhheGpt+k7YCCFjaYMADDBP/0eQr/8JS1kKkWbcd93LMvptlD/u1JGThLN+eP4mUcBAm/T7F5eOwT00nLTYXMNqOzLCXAZwNn4NDovG4DJQdZJGnyg+70M8XwixXc59u4PeH6RweJzYTYburfo1H+T2JIJ7b4DJfOnncLmIha4cU3MKX3em7lAHmNLkVSckQRUG3EtjIgRbfi6Ph+2pb+b4KVprKxTFmFW1vPF70VvTlwmz5+3rR5e9mEVrIhoFmbUNjJeySsg42yseRB5S5KtNVHfYu7LQP1tmvskLaEWLZgCwM+CFDt0fIDA8A3LupaLk5R5gBKNu14eIFoAO+hk6eQiw8Zg8XF0A33pYLmg2P7zFA34c5ArJFqqMMFOKYKGEvWUWQvCj35/7mZAOLflHpzAXKnvAMP5eLrq5dUgdDxzlCN1GHkGz28f+yBbav8WmqFVnrlLp3nBQcwgJHs1vY2vdl7ZsmsgAniuP8jyWcNJvj0lGyYxIbt5nJVAfsR3ak6Ogop0dcS+f2at0jQGmunQ0w3t0aF57A+6hWXcfOwK/HUKLDogJkRwVpL1jviUXoxxTnuAOiTkSJ1ROsGyy05yGUmZDeTmH/U9A+RSpVpQon07F8r4kM/afye0zG5smWEWZK+awzyufEq1tc8kns6VbmKpxKsQemIklMA5TBKwIXOWBGS0054Kjygg7EcC8ApA1NdQbgDgHtEJvVlwq4ai37McvV11sUfPnaJn2p30/fB/A242IwFmsabHpwaAfw6lp2aiDx7qrkoC8Nxsv7tRj9VmezfNeVQLSVYYvNTDRMumC9WY1C6bLyt7LvAAAgAElEQVT2xxYTKtC1PdpCptuAtdxaayFrAjjuc4XRRJg3d5bKBhrx1TU9UbR9nWWwEcwDEmrBHbuHjan0fGY4qluBB447L49wRTi6jd0SKgu92JNFACJVNVhkgQyGaHpTAI7XvDYJlpRjCpYkobhVUmLSGLIbqYBGJjSsWCwkVf5mxgBQQwu6fPEirV/XON4WedDqdJYmrJj9MHacDDwpCxiSZZ8g4aKTdNwLdQC19nnqxtwWEmKdpMWaYb2tpMLq/QF0bwZosKOrTMXLXZiyU8RS6jiOKSorqc/OpUWLTljLd5ActIkKLdiHib/7BGxfM2FxrKUpIM6buEEuMyTqjaYDIZQjcwi9A15fMKUfAfhOZuBD92wyZvKU5XIlhIJvX1bynMY5AcstPcJSzy1v4L39tWRZfEyPAsOdyDUAtin+UQZHgN79AkCt2km+b/aVv7f4c6x3lIdFTgzZ3OVZtbs8qXKSnhTqIGusAEP2rQVNgnGT4rJhTZDdcH7OGGlHO61F/sg6MFI85/1CIs0+wNs5GZlhppQcpx/Xe5ZcBaxeKijWHePJzwbmYmt+Pqw3ifL0tD3yqPiI/JPf4V+tgQAWDA3w6ctRJnYcx8Nx7G2uMFl7vu4ALobJUuE0id9lPmAAk03dAChtI4hhxd9izZAQ4AJ0B4otABxzAMVMHuRtw0a1g8dhohwab8Lp4R1KaP5qDCXVltfmtUSu8dh1nVoj1+gp7oM9NrkSCCHIcBm3QtdZAio8ljdh6P1pOwFeABDm2puAZSuJNjvsXJdxF7SFrpDr9O3ezYGNwuz7s3fDeGH5sN4H2TvkOTa/2ynIIAzLHmTZwljRbVPRcmG8xi2FvxvGeh+b38N0W/R/O2QKCoXyjjEU43Veaneyxrw1dt0dzeomPrcnDoBkiHYlFrCMRfst5LEEeJ+WnAJYfdB38WcX+XP/ecFw3QBzTjZ5J5A+uEhQtqQDvhuU0/cmHSVYwDLRoL0M0pYzlN3O/x1dFRH4yrHDdQSuouTnj7hZ3gaEZ+Pj/VKmmAC6894xJLb4AzgT1kyQPV+8DXOcgWX0ANKRBVF3hucQqWgivWd3sQQTn28GMp+uhdeWMy3eyYRA5eEgiua0e5r+hwAG7wqqxpogmKxGjAMYwIXvYd0PbHio48ENkPUlWOW+eqzxuVo1qe1mkRasIqIyMpAOCN1mkcTKIq0myEHb1R1zuhuvAiKl648qwKo6MKKJ7SiFDiTxeP63V2bQkUsvA2Db1FBngOePnQsKtspqh4ZqP060NQHWQ3FhDWHo5w2C8BDwvmK+BhAPSg2tsF803kFtVwFXma/eupAYuq5Qhg7r7btcRXLEi5jrcNIpXxGGYNmh+wpjjct5dN0cGprykBsUfDVo0BDEYjlsQRo0SLXjjmWxoCdXojN72KXEkMvBdBTuAvQYrpg6GIvn6pTCAxENsEZbE7kltqigrLWLsTxIag0L48HLcd0C0BI55msSMUtnYU1LQ2Io8dkKqyZCiBshA+E8x5E13DDuKn6XWrSrqlNmRsChhPRKCxJIi269JUnWQZdAG4mubsIg1b6mxGwpDecY1xFODp9u4WKOWbkOahObYWzRaA7GCoYm2cRx7CJf283kuT0M+xG3tpA1vFzH1J6V6uEsj8QZ0Ia39E7SSuxUrPfZ/xcm4xPpXJ1PGmwyA4o/YBUbBQNawTaIHfKvupNUL8LYmIZ3nl0AswU0zy5GY1XQHgEYow8nLcNnuoyehGXSGwEr40jdx+T8kv8MaWPqXnlirOQzvQ9Z8zsJWf07hkyAeCym+jgznqBb5E4WUeFctk8gK/z3hUCO855yh6Tb00o32CNP1mrKazIoQa85jA6LlGP7vrR5TJLyo59K5fHxMOwJEriSLQgwSJ8FdDLgrz3vQR8t8pOWxDR40VqWuUu+r8e0z+1ZJYOiYvp/cy3kOra3Xu6b26mAJIOifzT5yP+EeffnHAeQdf38YdJ0HNeLTyAhOCJDnORoTJFO8GKpxj3QGjgfFwMbMNBZ7+fulGcVVoQ/DgC6Fsgj1ui9B5EwWElUiMbKhoyHebvoH55DjHotFyCqHXEaXAxcKl0kAa+fpfcWH/VNHudHMOxrYZtEN1R0oOtej1iJdssWjZhN6K175btSG+LKHPXTFMz3ycvKY/LPBlf5puKovOA2UMhgi7/vdiYSQJIZssoWuZG0AbkAJ0I+Ay+O9wqojwHUPoD3QSbHfd5+qAlD7H33kQAUTPv5+58VorUX4zLJs+P9h2G4lq+Gcftho+zFi97N97VBUjgoV2MUeAHudBdseu4AvxPA6wfbduYxcEATduNzVeM9zvDOiv9JNlBAOLpprbsexYYQtOXL4fslGwdQOifGTIIRtZ4rjTrMRm/6Hk4txaZHnaYfzHXzXwmVvEvxDtY5bxJz1IxqV4Pum4vDpaSlN7rEsiX0EAGqTQbYRqCxRupzmPhxOFsh0lRKxD4aSpBJ2/oMNgrwavmUbmCJ4TmvCzDPIEnqUswELJ/hpFijLVgIy8swGG8ULYUhxveABQO4ui5embDqyjo7Uk04CueTyhLh+0jg8T01vFXCqUYTa2oNrWTYX8nr1extrFG8YkbTwFaK6ogD0l6VLZfaYahNsF5lvq+Y7RDo6ssh9qvAO8hmBxmuOh9+7H4YAt8hQB4a0A3qvWovA3i70HIVaJXtDsoNRIi71dnQRVrtkjzsSpeWWBZI7viEoZE2/Kzljh7PMZ7SYeSEFDysBazaqGCQ1hzMPzxHGJ1U69LKPHTTdL4mFWDV/tzTOAv8qOFTS1imE+UzOhyD3aadXMtWhy0Go43GIqKOBbWKDUoQ+HN3YVHZOZX2eHZJYaCOZ++TMulYtu1q4Y4O1LRfIZ2BQT5Hi3RM1fkwb62grER3VvbdylqZK/EHGeKgqWXZ0ObFP2MET5TkfbR/0fCE9akXDa0BV8L1OHMGDsQiabrKw3pUAzBXo+d2UFRzIWwzn0+tIexA15l3RbJaPHw97JUnNLeBDAAgna0INHldj1nK0ZCaw1BSXLDUzjBak458BIv4FV7NLzhurpNvGcZ8V3pQ/rvqhPxQbs9Rbx5sS03ygAZH9luxq4xuhC4Gb/cTadBiYNSNLHH73BK5q1JCGMwYCeO8C44TZ46Gtp8yhPsDgYafkN1fAOuioyB1n9zOoOch5xDs0FZeAL5/57jfw5P+fvFJ7F1eMlCJ7ku67Hn1EeK6dgA/EdItf5JM849o/xome0f8TE589RvxWvAaTWBvGEb6Bj+6KDwXwvj152ylecweDy7HfySLB0UcoUsOwaIpy0HjvcnvcC1hF1HlY0aI4p8tvnIHIOo4RxEKJ48rgMuVOI7nxfbyt2p03vJjnAQwt+MsaDkzHyAxk0cAqwGwxftJwmnD2kG+H4m4Utb/lByACdMHUWHN5wByOQdhqQBiDJorX/sERnorZgOBi61Gx8WLfH5HvMV96dRpwl5vwNT7eb0vFebM4/e8yJpBnh75WS+kDgJY7zPiyy/K7Pj9uM94rJ6U2PB70EMB+Kqccj+bPgyeK3p7lHeI741MgHSgqUFdU3SHv/M+/3sPAVcDgGH6T4qQAUod+d4nAGqVG6z5fLUaaqH8AcCXhaF07/YmM4xLO8r7rbmI2fOzXLmQOXGKcKH0CB92jjs/zwEgZjiX4wjDRbpJOEzPB9JEGKVK51jBRHI0Q7XNdSPZrDGGCDHPO+S+tAPTsI2hfTOraPJZTs2kujVW0gdCmi8WayX6fcSWX1C8z8X4DEEgBs212EXzOaH6bRxvNPCVEzrKtFthAN455iqh5mx+sZhlAG0Oz+94nv+n0GyTeW4n0yyWwSk18zin3GMk53g+6xbjGJYZaO3j6W1zkB6m8L0VXFmmie/XddVYcAevsC0DeXReZcH+ZhRTAbwh5lQGYEvzNeQH0rC4JJRhZ1CUU4LcWcdAXHvCta+ikhN6GXa6YixnZYS/SrCDVlI0VRFmyTANmQFQVWartyGN19BwAVcFUH3/EJDqy6HXFXi1HtKQH16xXgOsef8QSOsWYwN8eWms/hkEXjRdAHeQ7TJcg+2qvvusM55pP/WKBybgj6PijnYmLXdJw24SspupJ5tYS/mD8tBCS9F762CajQBvK1fZWuxXsRiVDWbLESRkH8I5TDecOyURN4IOxiK4KsbBZPPczAx7WDjxRdV3kyhhzuKqqJsfvHhwF71FbHbp+1jLKMPAvaAuBr1SpvPg1RPSyMdJkYobIZOhmuo2KjlUIHnoEs1aZIJyLhhNrEjpSbIkQbSdHWSsA09gTTwuhDLnWTR44eHUcAPuhBuxOxg2bKNohGWNDF7quSqWe1J87cE/JI1bbSEbGSKtMzpyu9C+LwHcl+hbvRWnWx1oBAteynFyl7wogtEASDHmf8LF8CHbeCegO2KPYSgWteWPDC5GwWTXw3p3sfGBfoIydDvSWK1nVIJgY0SqDuWWkVYCYHFFaBy23nUcLHcqzG02jBf2G7ZIrqIj1znzRIKdVnM0b/GBCax9XU7ONMEpQYCBwehdJuD3smFh/E5PKuzpTPDBvsUUHCB4Aft9xtDtHvrrI4Dsmxo7+R/tztwfHOWW/UHMPzSR49N+QbfsX+hqYKi35i02XDDdD0EnDVstz8vt6FUAQGphc6WWcreAwRNg+KCICx33QzcG/1vpyAEM1h4DXC9g1/9sIb2G3ngL8L8LAN8EnK4Td77JFocnpXTv1sCca+zl26qjcp+L00NlsiXccDD058Fs0Xb19/yGn/m8CpCuOEzF5UlkDhwalVwAqo7zfRhQ8bkPcwFFJIC7yWYAkzkVk8cAziMAGY9RhXZbqA6NnxpW+yiXAvc8axJfdoChLexxv2Hh6ktneIdbRNnsvYzdADvsPf8gSTRkFaSRxwDww1y6EuLRh7nQ9GVZyLf8rbeS8C/jaLgPW+3P4O+kurMPcB1QWQHQfV4GW+Xid59BmlZ29tClcSuJpaMpukLpEHoxboQkK4D2BEM9O26Uyxd687Y7zgVXJA4v4zaQ68XgD3kCcH7MAO0+Q7WbcYc49dgSgUZu20Xh+KxhXJDfEP9V1LPifc0FBKNp20ugg6GaE95FYufNdHu0sBG8xW8FA01sgchmt5BdOnDMlDtOQvqZjjxBaowBdAXxej8GXjFUolb60LtCrDhqP+XqnEATieDHICXoqh5dG59ghXvo2BqO/4SoAPsUTqh5RH51BXsiBTxJWLt0i7H6gUNxQGQ575Qi7/00IB6DVO1iSE6giiGa2koVYFVW8NmCrkvTmeOqcSRIv2IYNxUwxv3AkC2On63LVGuQF5Tl1vvQtazSI7hQz+9eBTHTcEg5Cdzik4uNuU9rXYk0YCNrQjKorx/SeLF/GQCLNQz9V4F2iN3+36+rC2KI/Q69HCpUH3pbP0dv/94y3A3zNYD36qDE0NV1Sa5drJfnbf6wV+68g1NJYO02dFBdWJiJ3y+FOKFWq2lMWLsKstBStG1KgxS6caKaRFueO5Fcx3Usqfya1NpqdF0q4/YhqJNAiThAzhvGq8EHXWiZRhQwibKaSGtKOdBowvn4acR5HcIVeW4zCskNry41jNkkUbQ1rAzzt9pDUrGMlJGOK6Pyrcxvq1G0nsEVrQqPpvZHqKygHQl64eg8t53EDrqPM4yZNFTSvpGSZDGCLP4c4x+uM3gdetgunkDb6RpgZxXH0U6AuBo20EoQQeWFFv5JLxIzvRqlIL2ZYxwZeZ5wV8P5hzwxET13MeyFQZA6BmBv5/X4FrKKzzOlgYpqvyW/lPwDI/GDzoaNUGQTupABzGqAYT2MaDNMZz7/9DNILC3EJjZYAFNm97FUoBd30UugoHvn3AK5F7uUuka6JFwHrWclJ0YD8ONJsrF2xfQvpNhmwnzoxc1g+JN90GCUzyocYLlou7SFdSURnCg6Jt/U+aBXYubHy/qkzB5WyjCuyVH+V4c3rO4Qnlz0MXoTOngi3qXt62kFgFd9DOmCWzXH6XIGRIDfo1L8p4DukzKScgycbmejUSqzJP6rtZDf1hHYAHRf4td9xLDnXjZ6ZpEj4MHRGyZ4NwNWDtt8hKvhRZWC9FEcFzYwciLH5bDPUnRTwPhFFR5Xfv5LAP9bXBAvcGX8rR6mfN7ZsMd93+wuf2/zRErBGZCzHWDfADPdA2gDrujHypZ16PiMj9/DkfCwEMtWCUDLxecekswTtOg+7q/bXDh0QHgvYyc3LqyZFP5k7wVkFWj5HvxdOjR8lGdpgLCGZO5m7OVvQf7gfjM6Kor0b3QAYJ342mO4DWwYBjrDmBki0sJ2P5eLC8B7Ddmrg5OU6rC3VQ/ORHbIRYtnQPao0AP9GgkBptuX5WLouo+KAjjF+HIB8wSIHQFqWzRjnBKw67tIEv3JthSCrxbLsb+Sw5P+hD1vBDbFFQAtx3+O9gUMqtOZo6Rb0LTmwrLPIE5+PgyJvU25IT2cQio7xcUdQnEHPfshgQ0Nxmjhej5OoCKegyXoxFk8h3XpZ6wFp1C03Xj89Fq2E83zN2LPbOpRFYBVMpgnR+a8Z7y/lMRcCYRN6wVyHTj52mizH+uv0IqvlJyVzoIz9DUEyd2aaHnSnCK9pWGS57VPHPH6Hl1Ij8nqL4yFtm5ovi5UDbgQOXdgJ9wJ7Kr+MN4ULioZYIoWBNUgMSjbraeLt4GelXoPemPolaniZzdCzLQwvQT5oa04ThqRATT0UF+vjLfVeF0TaIPgO8hwh0D0xy+HmK+CqrLaQWY7+Lp+bAiUh9gvUkMX4Ql0XsPdoEM2BV4ayS53yrVLjfKi0VXcTH9vbLDNOcmiP7SgAuLBurangoFVE6UfqudW4XYoV6cDIYp6XADF+FyzMGKX0FmQgcAdiZakCyKD0XxObZ8Gc12KRYw142g8IQBxACtHQllFouvbz6H96O6yIK7SqvWG8HqkajYK4Oi7OUgL+YBvnroYYLoKvjXYw3J5vRzpIQOdN4++1AIuAKWswallmHKJcpgq5IJiBmfab9tymn8wf/650HMvn9U8Pg1XIWi/Z7g6cnzWXVjtxF27aALrRLftgNV2ArAXAOJWPqddPxcNsTtStxEsZ+EgzBKAa/Bm4SSg18EkuJscvT4Rf8Cb+gM6+UuGW7d4IicyAEu20D1nE9kwQDVgCEU2mPFbgmDeRIYvhC4yFkh2h81jG8QSBm0UoTiNI7zwLlHd4VQaziRpNZve3E/kRuhMuYMGfCOC1eI4JS7Q0lXpOAEGw8CLvH82P+MGF5BrCdt4wltwEUADVKCtdiE44Y2uawnwwILLXQDHowQqYE14Rh8S7X3Kkf/bRqoZG9zRNj0puPEAPGFosNGXDc54f0+gD+O5rQEca2GdAOKTcnRMWPMj9NF7MMAbqXhaCw7DSgFHLkIv+frvGaB9W+0A6DD0IcDxjAGfTt77AaA+9M2HhYeRRvbL4xKYb90gkH5z/gSgehx3xkl5DFgOoO0+r1X7GRcAfva3tQ4Ar5M8r+NChy/5u2YPI4ihnmB1azwpBWTLKWSHkT/EMTEA8KoOPVACyCMZfIuu/AwmrDp4D33Hyrxvp6l0sM1gto/Regewjt3jYtqHFHE7SdfYmxvge5uXd9PNcSDsBVz5+4twJ2TiTeb08wBAvg84P4Dh6t/4AMtcv+q86irhvh4otOdzSLChAWunR2fEVoAXXzCS2C0GcXcy+Bjs9QZsVm8Kun05LgAyUeBiPNnoufdzXAFda2OI14+0cU/1cr6uieejKxYw9wXvir/pKInYhn8cQMrlWJ9L+XkBLDObk2PWIbysdC+0+ingkv5jO0cjz3Nd49TCKbDzLEVHiSwb5f+7J3anUbZUQpmRAm9toDmEZBsnYEJLewkrWcyAbVKxigwYx03BN3If0X8kgWj8ubrGPYsBeaodv4OeTnmuFuAnzoBwlQVwv1aFSm6wjbjvWySuaLjWDNJaUr3kYX2CPG1OlTtl4ZCxhTidSM2tpXh9G4sRdJsFTFelh6BtrNcCiBOoiM3G7VQBSaxHZqjmZxQRHS6g2jLnyGypQ+MtwtOrwQrdUqEtbbWJHrgRdPswkoMGKABejQ4rA9a3m5UNIzUo4A4B6BDrHXrfEOgOva2Aq18z9PnGS4DZWHbZCcvV2yVAt+sKoAvwdiI7XO2sZb2PHQ3yw+m6JKnFL5hupzIDyS17kj/Q9hJEa+3irSfhpSk2XWKYD/jWwHbLfBHSofspyAGJditxMLDsjk0PuhY9GMar4BqAduu85nNCFaNZzQPQHmHghlaUwJ0Wc5jmfZcNhoVM2a+GJRR40wHnUt9t1FEekFpSNw1oWCUcdZTx6sua07ulhUFCRwwaIbcbJHpaKSi5hJPhSjxWHDS0Wym8RHO8Fo2XFBvNNYYwVyNhxxRld9Dt2gKY1gOiJQ7T0HvRdxV4AeBO2G8bXscOgLcN8Na+XI3GViBXXIth5xZMWdlmO8B7OYKAQDK7zRga/dDoB9D5AAZuHKEdkD046h39ku8/ld8DphzFllyCB+2nWT2D5th5ZonciaFHNxoXhBsreRzGcxtLpeA79OOOkcsBX+DdHSl5B99kb9jvpdCSZjD040asajewRdV7Tef3ny2pViOMJ8w1klMDAKwebe8TTtCKxu+bYIU4DG5nM1BDdujj499wcbhfwPEbWaKvgChrmYMMAJBPSwE1bGePS3AfcIT+ga9V98FACey2nCEdrysL1tcHYKsPC2FsufhzswBQQPx5GXa1UtVHicUqS66EJWNhe8hA6VmFN6CkPxcGjM55LZFUGlHZe9nW8v15tlbguhgo4XcoPwkzdwLsHQ3wfVGnP9cWFszRHZnmsbJwLgbPANHvmyiHgf0+Q3L4FmB+eV4vNkdhuwzmyhhmAbrPYdTG78HbD3FfqPOjHxbbm46mCou9wf/HLXT/J/mAdjFH+HxbQMcMux2PO8xf9WBlugPcbiTgaFCmC0t+gL7bywXnDqeMG4QdepIYjMHsB4gEPySwcgfZ4SYygs4aBvRv5uUN7GbK+h/z9m204Ec0iz2lyOhB3kk+3x4gd+LmyPfhfsp1wfbnCXBjC8SGdl+lBfy/dwzLGhcW2HIThOPUKtjlDhwDm8aylWE+N4pwOOIXA3JFDNZyidBm7p9pxIE1odbii3WSNrs2ToadpDEbCZrUe+qwDV84BKQnToEXHzHe4Uv0a2uvbyF9CS0h+xlC0xZI8Y4O4DPxR2cxZ0mwUtZL+RRpsgxYse5wS7AiIMHzPtpiPnavdbBhGDEFPdqD/RDQ7S0LlYt5/nK19Kx0FQSLL7WwJ5AU+mpjZKAhUZ61psnt0nCjw8UN25kHwz3HVWOMOgBNyQVSCeCPvzceqSEbp9N5XEn14JIy3jqwqpG5Tz2s9yJyaDHSZC3yQ5kSNOSH/ODD0th2wQDZfwNv06D9qxnwbQFAVeMdGq4p6P74pmA7xGz1pd60SF0/ZwiQjZe8DeO9Ip2AbSeeXQVdZcD6+qUuaiEvVsvzlhAiesMpSab0xmaupLBuPBdgTUMfiTjAHW05naM+eg0idi1gW09wQpu6KrFsNRO2qEZySEcKSOHBTuKBCuMIosEHlR20pUz7cFMd2GdGVDfHfTPar6nRPJbLhFTBNngPk050YLWeKfCmIsor+z3L5DSaLbHx/CNlO5M7J6mmoJyNf6/cb5tcjD2E1GEmnfFWRun4qc0jOeqMo11/IoA3QxIsxlCFN5os/iKjyOUqzPVGDDFPGE5XmD4wWIYYMDRQwVhO6Us7Xt0LwaYA7zrsYoOabjtvNwVixeHtBn9l0myM5UlWf2oFa1aWAKbk8xM4aqPXPS5zlh/aAuWfF0PkBXHZb+gjeA443AbkLsCMe9O2I2uoxsxamtMUqwSwgPHMYtjsSnmBTemfaJw/FJlLD66HOofRtIj9ihJvEzlr+lPSbL/lCfSG5B16myWOH2NDm4KeRZiBSX3OsbGsAjIDALFflZ2E3an2yTYI2Ox3HM3/18UAecr771M23gNY3M0+IPfyYKg1MN1Gf0CO37WWKseWM9jAThPG8DfY+wvcBz80uOFQ8KDrwYfPgwlzkR4ABB8WAmCkufo5bvdjt3rA9+yHAfajew5wAtCmMgW4tnNbAExXwNNf7lPmMkB5zH2sT52RO9HRN8HSzQEYBwZt/A4Vpzj+eyBhYIGrRMeFdT+vtQVkreQhksE95IMBGO0TAP0FroqX9S6ANF+rNy4Kz2HiKoEo4D5BFtELxn2GiY9LcF/wsh/QVYnjCXLDM6Shh7gS+vldB4jtqs2rH3mgKwLdn20ezQHsOPNeDCjN44ShseAtSA4Anv5d+G77Yet3GWZ2x23B874VyYJwBAD6EMar4Hub73ULcNRCm1uArL7epwESZAj9+DO6kh8VOmEHg62XUqjDRUkB9wFRYL0PHpE8fFTgyGmKQR1ptrtp6hEG7Bke34y1RM7aJcHrP5Vz28cDvJNIpOFcODyf0898TkH8b3ICzWUFVTGuo7LjNI6dnEf/BP97/F0NAG0zGu9lqkpVfqh1W8JFfNDx0Bm6FVcEW5+xYlUDWDW+W9H4WboZeQhXE4nSQ/hij2P7xCObzE2Lo1LRe5OZy8TBrFMB+xSeo5EW+HJ3MQCzpIaSE+8ZlRMZuL3sSJQnrYBrR7o8ak2ROzUxkhNkJW64GW5VRMiTliTj9rQlUbqy/AzG64KlLeog22dwNgTAegPwBqcdoTQLjNBehkpXpAZmTw0M2ZsIRTWBTbqhuRVsSN4/jdIgYtF8Tj54lutnLk3tCrwa9wUs29t5nTRbo/px0W8BzAa03x+zXAVb420+pq//GGiHgNgAZ/08/L2G40GBt/vaVcpxuuUiYHvl1esqN3Rexl7WVivfXYkU/60juYP0TpqD1MDaZG6FXCGy0GYyHZYz4KLBKIjIMCBbwcd0l73KD1qeo4EFPU4kcBTRwcKyOEEAACAASURBVFgQ+pJ26Ga5vgJZroBn9s6myWgcxRrvUJDM8OzYSlJsMw2pIXiP9jmwbZX9T2d5mcq2iCzSKLqpN4mbDtO0m0FBN4KwxGBJjmawl7P9dyoXiZVoR1PY8PsFt3GI+NPRfpA21r1P0bj2JJCj5/h0jSfI/0/We4dXeZ7Z3szJnJnkTM4kceIktlMddxtTTe9gMGCKAWMwvYNNsem9CZCQAHVUUEcSEuq9994Rogkh1CuiOc5kzpzru57vt14hz3zz/bGvLQmhsrf2etez7rXWXefFQkeirvIyqmym0kXMdw4xSjbSHhxPVv9TQHkJn7Mcz+MiBm/YyLjXIsMKVwYTSBeFl/QxekRPC5DXkNHHTiXNjd10fbDe/1vrZf69xsN0kN5qRfPsK6IUpuAMoLcRDZ001TmWRVKqUg7wFp0ljIClrAYAvXVpqrl/Gd3Y91Nzj2BDGemylD0kxnar1OZ3NGINNw/9SGxdedFN60x0152ByMnhsCt6EoihSk9swzUgoO1NPQSDQu8U4HK0bggHJDkS38GVUQi7L+B3yueImYWsEs9gMYiLlcemD43PpsHYjxjGnJllSTU1nBIeAKrPkA++5/foA+hamP43oIMKdLs4yvck7mZYBcNEOkg4xqoePOGJp6chUy2HJdvhhGBpao4jksdR2N0+3CY6nWzAE8xzQ5VlwzW6BuJ5vOIAHjomulJPwGSPo9/iBuDWiYTRns6wCgbbDvB2wXDbsXt18rFOPtYJ0Mrx0MEg7QkXCA357oRwrA0Tw4XpCmSjtsF00cEB264EhmXosm2xuBqor5T+WumOTuyPfMDPdJctHvWSI7zXwxKRo5AHsm05ZXC7h4vkbiC75LiI1+KOEbNtFiONQsuFxbZwu8+QrYWPNWMru4O39hZf7x5SgRaDNkdiA+NeRTdNEVwQo2C53D+ke6Ez4SyhCDsuoOcY7u0H6LkwcKvXAA9bXr0/gQt03VSkwKCtuId4vQZzUo3cAwP9Bk0WhhfDLCSS13LYV+NN1K5JJhHwjdyJTfQA206c5OGlU5veES3RzMHVU4L1spBO6SJu1W5rkEF24OqhmwUraSLSnuoBqry3W6X2AdvVX0IJuTBhN6ucGMALfK8CvpIdrnKaFfv12jINqxkWMVipD5u/5de3o6zoWUWQ6SkLMZ0Ab3txMGt/3M2V48yJ0H2bc3xMd0mw6S6lIhIA7gWYVaSufghPgNdt88ck2JAaVtCdjI83Ac1ZZe8C2yKcVqn0hqeh62YCwpk4sAr5WDzuBn8qMr3wG/vS2xHKpo2C0nILdAW8ivYW5BdZwKvGsgKsZhbblTsBOUISwoDjQaD834FXgCvWqwHbgLdXTgfFkQdV3YTt1iIzoPNW1fa/rfuaGhhweb7pLHE3sUgGsfQTxHFLOieb2Kfou/3L7mLQUNRpEMNVQ1JD1FEsWNyk+WaQBstG781nk2wSU8UA3AgeTC5V3ah48BV6dEOOLDVhWMk8MT4fXvABEgTt91jGIk8uZ/C2EJkC8zWlOG4cWbyZlF5YN4arI4O9A6zoIQYczBHFkydR2yPiEM8dKDsO5piTzPfLJUSRg/abLQ8j1pp6/pj7ewF24t0lEoqB/RagKPDV9PmeL9Ntn5VIDkgmgO9NNF3JD3fRSItgtolHaaqieLqcdFgp4FjpOo972AC3ag+WKaKRpdDklIk/MO8im2wvIWFQw1gXiFbHVLo7+7z5vuKy+fcbHuZZyUVKnXlBiYUqVcQx/gns8hbSRD66WrXTIlgIbgUmyTlHh5qS40NM+SkSbCffM+Vnh5gbF0aZJl8Gch7YzxjA1XHLPjGMMu6xxmnhP+NweB2m8i5F4kNJWWFrgm21JzOkQTroSoYxJrNd2I60334CEMfwvHoyQIGt3Sd1V8WFKA9QTGRjxrGF75i1I39pdkz6A2uL/mQcPn8ba9E7OEE+RhdfgNyiCxDBAljfvSDsWLDaJthsPTYyMVwxwaZrtG3hfkhkIh66cwia2gxTzrDyxtXdAK4bFx4P86TYG9bszM96hGHcPuQGGBzpLkVeKz04NQTt5WtzLAeEulIICnAMb0+m84GmtXbSdx2pxy1ttwstuCMDnRUNuDUJbRUttzUBe1kc7gQ5D9Bf7wO4t7AR3gnaAcAx2JK2jKzRGMFgDYnlYTgsOgoJg4tVC//2EMZaC8jeokhH3tsG9FgFIh7QeVvtzOPGz1p7eS0OEmQnp8/5vHWAKf5eNNr6UJwNoXJmKFWGdMAF+CGBCtnKmkIBS/7+7sBU6y3gJeUWTr8Ct3o8uA38zTy4zgUy/KB1605Gdkm1wYlB4pALQyMXjwbkkFte6wh57GewRlgCZhyBxTMIYL0G64xmAB68fTw3rF3f4Ifn38KoQry2bTTlRhP5O4FU7J1s4nYTD2dwXGwvnZcYPJJDrg1yG3pvDq/7AnTSHDaGlDmvJ0CylfAQ7BD7aDwD7irkRdUEhCJBWsB7RJWM02G/rB7aDwP+FkmDRGuYelE4saqtMBCG68Nr/sr2Odbc58Csv5g6HBo95aGmk97dh7l+JjvgiLl+kXBR2mXTlHWF7Te+AHKgaYUV95aGQuYW0weBvovL4dLqSXRADDbu6ydabWXpZ3AwyEoqJwO4lEI1QD7LP/MYthdy0Yg/gkzCzxSJ1uygYMb8102iK42LRaVWB4NYb7/WW2gBcb7ezyNgAdj2gymJNIB1oDJSHxe46t8EwLoNfK71eXzuD15gPndQVV2/vltpAS9ge5PhGm9Xw3qrSvNNS56HKWCRYjRLCRNIq2UCJuGHPyEiKNfCyheA+4XlZBDLVZdDBr9ggcAWQE5GY9Fq9ziGbdJ7xUj9mKb6Iil4UV6jrRK++0ijHWUIx+3yVxTibGH9CD5eV2QJB2rfAvawzwlw9dxBoAFJwRvtV4O6GLoX3LGwBKLlxJymtMdxE56+jxis8b34g4jDUZHIA1+ABl3AEDCTeHAmD3wxa2eqiUjWUM5yk1aseqKYtSSD1KilCW59wErYjSr5uPkgV7jQMOVL+sqbEuYDH1Eg8o4lCRTCSgtwL+Q7EPmFrRag/WYxnIhjqJh25jOM5mi3fvguQwCMaAGDA+zOznTQU/AIbbWvyM7c4wVUj65ZyUS7BS31EZpmd/ppLgYbOQKOpIrxfWoh3zAFp+hPgPnWYR2rIw1Xdm6kyTn2Lkx3qCk4PZzP+zM1jr82e0cMMuc/+RGgMJuimAlcUNDOOEK3JnNkTaL8XMCLq+FuyGYaqibwh0kLGWb5WrRpDbQ6Ew/BBgFf363GDb1uzE8HmVmv/YtZ/t6vza7pfzKHZrxqrqwdzhFOvzPxceSCKix1Olo/RM+tBwzKLy/Bssdjf1xLCNmEcWAkjxu7yEhACaxL2F92nwDBwwQb86zMx/yt+qp5zjGzJ9uFn+8McgIdEhylBTj1PHY3fXdYz9M92tXuXAUIY05Rb3kaXfo0FjMGL0gUrUksxEwn9abhWhbgFq+hIRcBQhbNsV9xz3AMeaE9iUrGMA3QGJSJYSIBtFEYJGdFE77a+9d0/KdTQkyYtxtIfEmLrWM4WwvAyRLWQYXjPUD3Pn87dbDzm258HJC9yQzhNgy2gcfvFv7b27DQO/hvb3OBaYTxiq23RMs6xvvIDPexlt3h69725YKn2DQXHKvc5gX4Cnj1GDReP8y/AaoJAG4SLF86Oo6J2/w93mY+0QDIP8TR0BzKRSn6pLm2g/nJMkrt14+gBY9EJxH48N34WglKRO1mHdUR6l2PU3RFciud13IG7+dCGErZplyMnluIP1vAm0MPbw6v+3w2TQh0M5ATstgmU8vzkYpNqxDwzXFcS0T8K3TsXVhJcQhQnh5OlaQYb5jYNAP5SJhnJBJHKOQoEpdFCCfaQFnZqARwY/B2ce04Kz58Zvlw86QqzLTkB5hYlz3m9CY2bfgeNPnBJ00MAHwnycm0FfoBvP6mryIEArbAKtpx2UCZ1uopZu/0143rarqbDxOaoD8mmSRtEifzVPTdNKVtIRJZcjWg8yYrcYsF1pMZ0wUKdgJ3fmwKI+0Ax6IfgFeFOXI0WPcW8PaHKwSuAtE8GLDurbdfAK/FbAFZC3i5V7T4B8DVxwFnseRBVbX90eAbMN8amK+SbJbTQcBbVmTqM9xNVcg+E8E2g2wnKDs1iDEqlME+luey3io+T4P96hYDnU9GZlCPg0BYwKvwggZvCdD7WJ60CGQCSQWBMFlfANh5M+CK3nOKFiJVv2l/mhsdvWHHl5lLm+hZYODmsI7eXioevehwOIUkcRQWZk/BhYZ2sWdItMGktStNlY5xHBfiTiNv4BGUFBLFExB9DIsb98VuMGA8vVlsksgHhIuJjN7WC4QYZq33WoYlHPkCYTZ+q3lhrYFB4NUEUKqQETRwuy3zPZPduP1jmZZOgt0QrDg1lSsq69jx/+YyBc7ja2fyhxpzeKa1caCKi1Y9E2bpdF2pDImYYt+hpauLIVYHE/4eqhu70o6Z+9Qg3gUQugGP76UFF9qjb+4heDGfP5ipHOFJTHF7mkvBDAOmZjTUMuepNEmNoD7yFTpxf2e8lr1sXJf8L4ZrM5FNZhB5XciwZr1lZxPgCth7YIZNdAjk8fskniIdJ93SC0scx902BliP8PQqUNGG+8Flyxjzzj8OMkN+9g9mwis/MYuHvmx2T/8tcsNQ0nvrYK38P3yn92GKzRzJb5FMq2Pg1MPwsAF9NwuNPB+potCVix0VkRVXiA0DZPUAVwMWqfbMC+ZZ+RXzvMrXPK24YjqzHABGHiMGbp2ATGvcMYDrWwvAbtKtcQcAuw8A3QwEgAGZB5GktigRb4jSY2vHsOyspUf3cmHrQoO+C+NuJl2mYWAzMkdT9G5YJD+rhoZY2R4gITQwnGqHPffy3HQmSEvVoAv7G8+FmO590m16vw6JoVq/L8y3DcC+q2IfLFt3CDeU83ckkG4EcBt4bpsZsN0l5nv/Kt8LBi/QbIygIxfwlXbbyEXnHt5eNZapw6FRzBfGeycIhsxrrRFrWEOYmC/DMxhvE7+fpIpG9OZmBqBdaOnyZqv8XJ29DbDmewyNm/DwdnPBSiIC/NWQf6JW8yX8u3jHYbqSGCLoU5F1LBWwzT7JOio8rGkECIo4/VVwQiuha7vEfjGyAie2MyzrPDmbRCI7ApELCx3YIA6REVusoLBd8fk8SFihyyq07G0QmU1sFf8S4BXb1RYI5D5khlDpy7ytHWmRhxdYrDcEAA7nteqB5ODEa/4kwKdynJ1T/2Qubp1unlVHmtIwO5MTcMwkuO82IXYbGHwxjMy+YjpKgkwnjLci8ITVsa0SHW0yvriCvW6rxyIvIH8w80lBAomjd1dLPZN5u4g0bRp+3mgGfzliwWfACE4D4VwcXFZ9ZHIiLpuC3ASLwebkUIYuwAVs8yQ58La1jw3AFHvtH5DBeAFdRYsFpAOSgwXEA5+HHKHQxADwCnQHQhms/mGtT5WqIJVeA3jx8+r9GzdqTTX3ZbH2phWWloDAnu0Edb9AoxeMznUDyxTxwUlOyOVJkG83h47ePKQFAa8+nsYVUF49Fc2EcdWN56oZyYOi1ekp9hxNSL4oJBGw/zOYL5t7aStSvFjlOMkXNpmE8xthuJ8Dwvh2T36BdYSdbPMpz8Z65olmFHOGBBwgLhbshr7rhfc3msrHYCKK/thlpAOH0lAWwhMfjxSSxh9QNH+UuYBuFn9glRSV3wRwa4gA15GcqiLJpuhvKQy3hoFZMD7boM0fWMmWfPyN5Y6L6YAl5w+ICHTL0ID1+bnyO8J280j+5F3kSWWwmAvrz2a/Wi3MsfwyGisvtkaYzh0GbXXogw95AbXgLGgCEBoBwieZp2GixxgyMekHAGW1aovX5J+EFCDYBFhoGNTGBL4Vq1ZbPPplEowNi9P9UHmJGf45z+BIP41e16W8mGnQiqHJKxVvbTwAAjgKfB9jbWviGB22l8Idz81omae5MOzGRbCFoZi6EkixMXyrx1Jmv2qwGfK/BpkPfvEP5oN/HWQ+emmQWTfiZ/Sf0oSmPW4Mg27BAOsjOKpjRWtCE23iezXCxurRHhuIzDZxoakHwB7iY21JwH8KsDYnnzVdOZdg/JfN0zJv89caf/Osygebmj1gygAKh0W7uiQYLjWjcd4LBuhgdLV+SENB/daqSh/YKCGCRmxVjVHHeDwBYPTR7tSzBCkEwjY8XqTBGCY2o9nqpgtLUzQXQX4mOTR0EZJ9rpXU2F16ESxQBtwszTUYQAzHE0vYQcGGeiK89QBlHVP9B3IkKNwgOcEXrZeLzx3COHKwPOBC3c7v3whgN6HDqhO3AQmgNYbnNgLwRC55wGP2AMarHl31JSsyfCcAgEeyuMPv2Xid6C/ps8ZwsX6BLycmXaz4+2nice7kb6OZC8gN1kY18jN18viXMq9QOu5xwmlOY6vM4Sm/YsDG3+/G0cZn9XBAF7138zjjsuRNFmn+nLc/YmnmYva4TbdcDGW8rsuIxOtWcl4Ml0WQJ2C8tLglsm0mj/6TamLGkhoymONk2xGf54JTdYVBKDONSk4DOkkG7BiLAwqStHEsC1enEZSYQT8uFlDW8QiArwHEXsxvvDVkl+wI0DrT02C7fIzZP+c9s+Cdn5idc99n44Sb+fc7SeZpTYzpLr9ueirCzaPKcPO4Kty0Z3mTBaDDm+pJm0XDrVSbM22HoTDpxBNfwPLpW4FhR+CkSjiy2Bosxh9irkRRjtvywVyI+JnQua+hgceSR4jmolAl0AVgcwFbDdCKYLP5eQBwnsAWABWzfQG6YrMWmMJ8LZcDbFcArLetj78AXunB+j/6+AA4D3wOq3/6LWQ3bqosR7f+ngYBb13NDZMfjrUjfC9G6dkmh97ZdAfYLcf1LJhjLGK1ll0Gfstxn5sGWdosnIJtY6CsJsNhFTWNPAi62uFsCDuEjUrNQYCpDwMzLxwL17hKxRAH9sRqdoyrnwMPotfOOSbRfiNOhxUmnitePBPHHPddJs52jQk9ughZgpXSXM08eTD9qYN05omWjOEDKw5k0HaVfwtBX4pE7NeSyliOQFq3nn9pJcOwVRShEAPFUnYLCUHlNtVoujf4IyokbRe6awJAhkeZYVnglqFm/duDzOevsen1k9dwLyyD/WxF02WrMkxYfuAC/uhLmfiWcMuHORQ54apwW83ADTZCMkvRzzI8mrfogmikuPo+L3K5DAQG9QBiTcAmnA3EkPmevQyN/lZEhWOBvbWEsg9A7k49CWtl+s9wrBlrk6blvUR85QdtBSy7kAcepR3CqoVtCo9rJ8drlcx0Jsq72u8rbWGI1g6QS9utYejju40VNVjuejMvoZWehakCjjgIunNtTS+ui86c08g+o8yq4b80E16G9f78H8ywl35ktkx81WQhTVTpeMsRvy0VR0PuBdMG0N0HFFp1McE6Vs+FpT6anzcFtwJMtCv3Egz/gunIdjSdeS6mu8Cd5YWXzbNKHwt4OwtcLenhJkd2XWQa0VZ7+b17EpnixxzHCnfUAqXbSA31RGNrfQVCrIoJP4kmfBgGvN9U42C5i9bZEncKOYFScC4MzQB+A1auu+iqrTBatbG1I0sImHsJkbQBYvLTNukG6N6H6d7GbqhbL9p7SywXPwC7G128g8FkCxfJDk4iDSEcfQNImaEVy8lym1OS1hs1M1BsIaTxkGFlE/pxI2mzBrTqFi4KbcgMrWi8DdjJHmD/ehCCxsz3099DE3JT/9oefg5YciOA+xCJQQxfwNuE7/chft/mKL29m1Qc/wbQ1/O9W5BC7ih8gROkicKd/8hzMoGbaOraOo5NIWqReweHAiEk9NzIHRNMICz4yPifUrI/wpTxWi7lVsLftW6lnNgKYLzFDNVyOZ5n4IePQjbIh+lWe34FqM22bqmn8PkiGVXyN1vkzN+/G24PSEeO/XLjuWEMnt4Jxm/rJCvEcFWe3q34e7mFMGjzw3Hgtp64L75i5zWsgV89wYoA23z+kdk54y2z5MOXzJKhLxlb+l3uJbuaZzeizGNAt4fhWtU1G2Y6DOp3sgiBMIgjwzQnbr44oLRkVmuAEiB0sYdIr2JXi+E+hpNxNHJkIl0uSQz6I/cw7EOSjACz4glZXbfholOQarJyZBfLMznZGUgF/bKCdFoBrwDUAtwX9wOa7gCg6v6/Aqz1Ph/T/7NYMF9nQPfV/7WAt8aSGyQ53MDD2y813KgFeOtumdwwWAiF2cWwwQI3+mzt8cLRZJTPhLMQJpeJlKAtw747JloMNxlvbwaxYe1di0DAVjlNEkJ3OL90AL7Bq1zx/LG1WObqr2gwWs/VkchhLFYydTpoT1oARRrSfk8soZiFyjj1PEScJJXmsNkUXdltMly2mlTHjexGo8CZwVkK1pAUB0CPmHIReluR+1pTwM9bxNLHNMAzCWtXAsMgH6xk8Udm8ATwB/H1h2iV7xqfDR+ggfGHsILe1o9+YWb9nI23xJOj8Sn3EumUlaiXLH2p62qzb+pvzDxWkG/+6CUSOSx15BhWzFGrGqmimtUrFR54h1353jDqCoC2zmezpQ02WxohR3OO3JI07sJS2gHLJl7I9UgM8tE+5BjciD2ogeHWbU3GsQjdpoNVA696Qg5iXLU+aOoHhjEoIfHGfjZFTvvS5As+aZ5mAlL0B3TGoTUSW5WjQIMuGfobSY+1ANjNkbA0NNh0O21BnsVwiwRYliMuAAfTwLG+JZmARO5F87jwknlEd28xjWJR6HwqLxnxix+ZEb/6J7N1IgVAuDoqkSbuAAidsMsnRc7mabELuvVF3Br4Z/ORSTIA8LxLpiffxfQUuGF+v2welXibx+W+2IZ8mEp78T0umydIDM8qJTf4AMx2/Ewc3wEi+VsfIgX08jP14fPtZbDUQJLLqpDkGF4fAhOkn6Apxhb54jDDuN2sD9pmKrFT3QbsqmSrAohrmfTfgXXeDNpjbgTA+vlb7s04x+kClwTF6w/obKiH2d4H+Fpg2mLDjTB1xZnbrPexlgG+HYBvFxeUHtwgPSkwZ4aGD2CrOnXIdvYQK5kSa41h63i81wG6OCBgw/UwWcsFEYCUw9dV1eN9Lr53YdS3iEjXMMiUr7xFFxu+ZyMXC3l9WwHpTk4IrbH8nRAyUYFQM4AvT7i2NXcTqxazbsKZIndDCxdyndp0envM79bFaSFkCx22M16hX+M3bJBmh9/hGZQpTTdp6K5RvF4PjfkJtZ+L0XZ5bTOMLgJ482C4JRfwqDsAwIBwMmRFJenVHl8xjJWGC/sFAwphxgnshMti43AWbo6sc8hWeH/zIVrBBKC8AV5fuhq0gDII4A39FlfDDoJQG0bj4cUKSmjqMqk2lzVspPliNLcxxpYi9GMLRlrLMLdMesNsHP8ns3LEy2bvvMEk1obT5T3CnF4yEgvrJ2iyWFPXTuI2gdc12QJmPio/F8tOprclGukxgdNwAiQvHs03hWRaJhp1ji0ndH6PdGQHv02sslo31CS67zDFDM4s1pqbA/BmwnRfAC/AKaAcsJHpXgCqDRUDeu0A4A6w2QEwttjvC6as/zPgfBAYW8B781YdTFcarxgvzgasZRYTrr5hymIuo0M6ENGdjEuAHWLoOmlUQ6ZLy+Qm0A0hPqi+BkWHs+zRgijQSLaVzPA5ojpFOdi9ItFbIrCSJCIPxJ1i2MaTmYDmm0rSLArPruoefWC5gfu1op0HzW6TiTq9xgQd+JwHHV13McU8xBPTnTabNCdCE5R+JF1gkoxf9waT79QLyAdMlWuDt5pahmU3AtGe/JcBXJs4omIdYaLuv+lN+nE/NVXOHEEY+KQeZd31lo/MAo7QC3/JosjfcZR+7x/N5mH/ZFbBco/O+hV/MBN4ke8y/17sZP6jzNMUAPqrhvzUzPgN3aSv/A8z5/c/MhtH/Qa9aQQT3NkWo67yYGACI6ylO7WOY+hdGO29gPVYkIjn8oJrCFGHLMwGnVG3Zl7gDUR1JUHI1XCLz7uBHqqBjopVbnGMjSHevHvCK2YBnagb3v+JcV/1JpahobgERlFByeZbZ5ZnUkPYTsfAAwpi7qC1qgmsjXrCB0Q9G6+tB4Rh14D39QPUe7JW/i5G/C6A93GRK6yUJZO5joAoAFnoaroK7UwZ3uJcT57Pi+vMupHvmsm/+hdzYPZ7psiDJi76FRrjcRYAvC1pdua7KlwJxc6mmal7SzrH/VJXdFtv01d6hbd9sAn5wVoCTF+5v3lU5stU+goA3K/vPq/i7VIP8x91gQzGbAHLzchBi3nu6JFI5ntYYCP5RXa4IxYDlG5aH3qEi9MhjrnywR5Db95Ja9cOKj+3cXHARwvo1voDugF7+dguGDEXJdwRGuB1Ikk0keBrjkfyQY5QJ3Enp402vkcLck8rN8kSAuEHXBwbCTfUE2eW/UwdEAqKdCThjU7jMU7st881XMcHrVhxOGk3WO89dNhKipVqCB88DGZ4GUCPB1a9G179ZUsqadJRvZaT0ANdfLnwPsBR0Rih4h9CJviJe1KQRThFdAH27QRQOpGeOgHdNgamStO1RNIFzN94C7pyAyc4SWcl7PsL3z7SXOFvJP3wVDzeI8wRCo7sZr1sgtZ/SEXmWJPEa9ZjGYX2nBZziNTGwQKl52YgL5RApgogTxm8fsucef14b0cu28KwlBkO/17Eqa6MwWrswXGsmJ+L/ksE9yxuHuTIOI74V/Dd+mzkBrh6k2bz2Upd4zakBzTmIAbkftvw5APGV6mH9cJ/67RyEtsj6FhYNIp+Xdb9fDrC7J09xFqOuX/OMHN80Ufm7HIGcIQjArGQBXxNayFsN/oAMiayYsQukrTIC5FIi1qCGYz7yYOSHn/iy1E4KeIA4RzkzTTCHkUXIGoM1vw2jzKXlr7Dz/eRSb1yEOAV2OabrOxsk50tr67SawAucsNAcU5mZrrJSE/9ZbNNrgAAIABJREFUwRo2ALz/le0KbPW+7vX/9TkDACxt2GLO3A8SyA4Arny8AyGKakD4BjJEKcCbCZPMRd8txMuYQ9dBiTt9CDYLmGzSZsSxOpZhmzRUNZJF4hUM5AGOY6AVe3wha+BxQrC1V/HASOSBcKh+FJHfJB4I1cP5EFtUfFjAG4S7wQs3wyXah9TdG7BvEcC7hAgx9XSAsgIXAuQ0py1ID6thwOvQfumCIFEXj34bw7Eon58t+dx8fILD+FnYwXZwNFfAicgDXwCGX2A4Bwj9AY4r1CWi8XbCDGt9uKpT25hzYRgvOPyaV5dyTBljVr4xyGz5kCLtz35uFYs/hVk+SjuBfekkiz+3mnjbFcZm+RDz+Vv/YGYjRczn9sWfBplN7/8Ta8nfQsyfzQsBfRer2h2YjbYJ3wlk6u+mroelFtA2w7Ae5Zw1TwodYJoOHMk5luNsKGboVYC9R17jy2veMqveGWRmwsaX8D02D/2R2TPxxyZgK4kk9NaYw1MooB9nQr5ltc2xyQwQFzD4Un0lHsjDE2DjK2jV2g8orWPiPI6LJCvgsVI1JZ5loOVonmIZ7My+CICKpTpj7XI1T8qd0PYPMVjdSonRdDP31X8xa4b+0lSgszYTBulIp2sBGaED4O1FJvh7bYD5+80AQBvwTbc1rTkXzPf0OD+vCTJPq/l4uZ95Xh0Mu73aD8aA7rNK/r2KwVq5l3laetn8rdbXPMpHjkg+ZspJFMYdZf0S1ZOptp8yUNtMa9qZF5KLGrlgvwzeNIy6FagjOD9P/FmeOxq8xHADkRrC0JQplLl3TVYuWyQWZJ9QyQ/H+R7IDUgJnSmcalLwAiPdtGHt09CtOQZQRQbqgOF2AMoKnrTGqLthuyXVNJNgexBBHJq6yBbcEvcJuDRFrocF4wMOIzARtoxmNZ7zAAbLAFIx0kyBvYY6H8MMP7acJAUXKM2/yOCKVGQdKb0HYXhVuWDevUo6LIC6Uu8lDPLYLBxEsU8ooH11NVIEsgJDyw5ONR2xODQ4xbSj8TdfR954Ed6oh1lLQqt2WYa8MM3UuuAt9lpkWgD9y5+/BgD/TxO49n0TsO4Dc2U15TKzfm/8CRYV0kN9HwmtEO1WfQa5OJFqcWloTXylO7FgFcdfIoRA3F7NffkX0HkJXZTzfap4zWViOYvaz542TrVOK5nT4FRwWTnKXMb+Gbhd+9D4G+W4r3U8WkipHoWAr2ewBRiXE6k61zU0kfF/vJEhLgHczlQ/OsJmL8GILVnhGxwIm6iW3SD5ggQtWJCM7TSRGVEs2BEH8MZC7KLk8yf+q/Xuelvf+yqOqMg9fAwpIoGBeyqOpyAa2UK+Zj8k0kmy31EGa/0abTYygzVQA4QLcgSeYrwM0ADRbIC3AEY8ALgD9wMM12K+YrbcBLD/v4IcK/3WP5z7AXjFcAckBwt8kRrUUFYW624aEs+gQ35tSnki8jlOpNP0lc3wKEdDKro5sy4sR8NlOy76aSpPWgjWlTLPrQQqVmHhQg6w54gMAGuodpWkWuIZdN/DS7GS0Ju5cx7gy042wDX0CH2efOziRh507s+SQtFSTG0W9eIJ8tpBZRygLEdEAMw4BDCPoxAn9eJak4zUkIf4f24Z66XH/hyz/3iSaqRYvqWzgHU8N2G9jWhwvUy4FfncM26Q2T96EFn0GaaPYu3OBB3vyaSHLuEouJQXNDotQ7SYfaPYOzbb1LHRQe1WjQB3kwpV0NjasX11ZdHyz+Ozb+ZvzPax/2p2jvmZ2Tbip+bU7FeN/WevGbsFvzbeq/+CZ3AUzgcWJ1J9mG3/GUyMmkZ0xb4cOxJtpMIqXQEqAK/S0fSVODCMQrOE8QZ8NdTsA2RPzfqlufT5n43jF28Y11XvGbc17/HHyhV78/vU802xVg/FHyfgQi9u6jmizicxsO9m5QnDwXBAOfbIdJ4bHnsuBhUw8YYYwCbrEpquK3KAE50cAC0Jsi4Asw/p4EkpKbUqR9OWcZR03R4GmoNNGdJJHxeGRlhXNyDYCbPtkhMB7bYd4O7KgzGXXDaPSzxgs3iVK3zRbwFeAFYywxOYbh8f6yv3sW5PqgS8DNaQG57jbviunGFbCb8/36Mz/bgpcl1mrmz9AAP+R2bxHwcxqJlkQCnzBLBX6Uwz8sADvLYP0FJb0YE7sJbdDsENgATxMIJUICy4I+E8q+I9eH55TKOpUkQ7beA4305JjZhuF4NLbWdoieNrcOtMOQAgC3QBaHTxVo73AmH1R3RiRWvjXj0MbbglGiM2MDADcK+v5YK+Dv1W9ZGcsoLnmEcJ6PauAC6yThrPS9pxbFycsJK4ZZyaQnkLq+IPTgAEKEFyxyuOi6YhmMWf7Gm7RUVlled8jsV83lHWx9tMoAweC5jNZC7mk4ikj7XcNHl2s2gNo84U22NHNCU9eJS7Fc9GtmhjYHfbk9fE6fGm6uIsVs8T6LlEKhLALyT8UnB6DoX6a2gjY5jsoLg6A1rksSKGztXc11D2f8NzLT8bpx5OuAV8/C7Du6rLlE1RoBNzaArpvfm4fZAowIG4wxRVwWKl7V7CFua1aTL7z9gyvIntNICfzxZCCtx8NrNGnsBECGEqq0yHZGoIw64YzYBg3/40lXkyePPD66/SdD8CFtc4AUej1UYzKIs+zGyH2dA1cCQWsI0GXK/jxY1SzSSznVgwIQEHUwwAG8f/0WAvjK8fz2wpCStbFKAcR7gqjS018jXH83ZmwEEANQNHA04GgFX+Xa3oyc8FeHnfYrwAs2SGfLFYgSusdaAsfYDhitlaN4Eu/259Hh/74W0+rv+v94kMS2JQP0O/vDAAvkqzVeJwqE70ZLh2wiQSnFDNo3y6iafnYZjuX3ueCwOWrUQbeHMA4HwsZ1qEqdaydPsVSAnco8UmYPuKt1mBYXq2pdu6bp7JMG0RqTTCFKRP3LbNMmeWjeJIMcrsm/eeOYy0cGo5C/EQ3+1omVfg4izva1HmOaKB2kzhoskoT0AQ+nGJzzew4/lm0i8GsQPqbTRl6ud4IjToSyJFlkkoocBpMS+Wr835z16xwOz6zhEco+iRlXaHu6CTF9Udfwp1ANnqy4vQz7BGESVNImSQtJvwAoXc9VfpbY1Ew4N1KPxwCzvSg6hDDHi+pd5uPFdv1tl/M5n6uxkcaebCcLCZwSaKYDe3kQyapPExUKnB79nBoKcn287SRr8rdwWsLnE8R3PNtzN3cR40ctxVH3D4HopFkDySjs0ySSfwCJMsymIAksEtjdBG/MnpJp+KxmS2G2c50JHLi73SazVWMTzIMO67wWidVATmO62GDQImSVjGANq+Yndiy66mm7d7AM12NNZHBYAnkkFfkQNMFLtXGQ4BIrjfF520SmfaKQN/nEfJTQGRZ2SBzkz2uOU6wVSdra/zHBB9giTzCPB9gsTwrAKgLPe2NNynsN6nvP+8KsA8B4z/WnvVfA8wS9/9jv/3XYWHBbxPkTm6s0+jdTP85LSgzmSvTawRn/EzjqvjKB0ivYU+KxnlMUNFeY+b0UVl26sPl1vBGcnFnuP5JWLNHkSavQBO/L5xNlZAoxGw1jDNspVx4uiG8d6HcaqNTN0NHUmKF/M5JPm0nLMNyaYdrbz+GmXuobTW+bGN5NJcmJ9i4UtghHMBqgUM0r5kEzAX7auzcD0sptMDbyhR8qxT0/nbwXVCp0eeHbKQ/N/2MHnAN/nIJLyy6mBWf/MCvOSsq3edwIxgKvFkns+zbPk9O4HPmUB4ZyL3U03cvtE0i7GNes842Or7xm/9O5Ttv29i944GHNdSlkPXA3OBBpj0PU8Slfy/W64zTGvQIm7Lua0zzUhfD+nvaCDscc8H+yS3BwzqajyXMwQkUUdRTxnSYizbhROPfExAZBW9JMss22QmF/BqAiORu2eY/eN+YTYP+UezadhPzP4pbKP4UgU19CRQOxlKUMKbxrJg4sqBX0+g22EWMxbqXnldSoIMIlV3HdeDLF5pyB2xOI4C0GijSZ2l267hdMZGZEiadNoEYs6pSJOxAHS8hvP0tSRwco7i68TLuUCoSlLDNU7Q0ndTGZilovVKZkjl8zJ5X/quotNqIwvcOt4E4PLwJ7F2jRlUUXYye9cUEcapAOAKePNyci29V2Ap8B24HwDYAcC17gFVMd4BWeEH1gvIWsDL/QAoC7Tp4+3XdWUlE9haEgOSg8WAcTbUZPib5jRnGCWrvwHVfGcsV54beFGv44XMHyDDpWz9myMDLvyrqVioYkiuyeEgR4E/V5srWDciT3yO3WsaGm5/KboXTNdp61xz5suJ5tiSEcYVwdxuDSudFwG4X4w05wDco7x98vPhsN4ZgC3s7RuKlr+dT2/DVONBtFgxY5Wrq9s3yYENuSFHzerhL5mvxr1COTNPODqW5JA0PIl5aJpZ57GNwAJiGK4ln8S/CBhq7XY3Qy7dlFTLgQ0UMTC4uv7PJplBVp0r/+cSW423UscIID9g/Yym1l1pDFuY/rdR4HIrBJCMPsIL8yD+2HUwWoYMHMu0HqicC1Ulj1WVJxt3GRzdY0jWReFMBUfp+zRxtcG8OtLOYKvSpB93AF0I3YUXYJ9nzH2GKg9wLlRc4QXB1PoWtiZVKapHuJaJ+g204Br6DEouc7HgAlKBvlfmuYrnhvgzAQF9fTG7DiQB+WYbSU49ynVG02WoBTAKeHsLXSym2gPgdsDe+5AKnjAo68NV8bjIlqEZMeD8Y5TOHAdoKczhxPC3cv4tlwQVn9+TrQGaMwM1/l+JJ7+HgBcgrfa1QLdPA7Uyr35wRXr4K7f/5164+XvdVdhwgHX7/gb3gO/3FZ7meakTOrOcFfz+6Ku35Y3lYhV3lMz/14Rj9hMOWPFHhlfa8ABQAr59aTSl4Tp4yMS/PoLnJZ3HL+U8rgW0at5uJmhxP4IEWKSsWVjTQlULSViB4dhtNPUW2tMqvJahEXOiIeXXHINFC/DV1o57oYDTNWm3FOl7I7ddpNPAmS6ALW/jeHkXsBvFhXU6fzsLAdvlDLmW4qeFhfqyeNNtBpLWIo7u/B0eGwMAT8L2NRPNHiujGwX2dpNpzRqNe4YVUa6T0H6xA7pM5rhPAtHhI9in/m0Sx3ma57jPsZ1EGdM4k84JLv3EDG4MyTgFaC1P1DdTjP8GukhWvwWTY35xeCLLT2eSZJxO/+w4k7ZvMMtKR9IBMhH2u4BS/S8p0+H3Ivmm7SfaLl3kQCoTclKFNewm9sIMQhRBuF9K0YzLcO8UObA7kG7um96rGVjNMVsH/9jsn/BbTnXvG5t575iD0/9o1r7/PwFPwBRmGgsgevM6vALLvU4rWA66cRq6cQRsNxKpIR63QQ4znyyAL5Nb9rnlFqim2Cwn/LAMcoGkCQinnCQlSxNh6gncSQCtQDcRvTaJhkLdYvleCbikYvh4EIU70QcBW7z8KQB1OrdcJMFMCFimDZ9PG5mkBgFvFtmCFDZUXD2LLl6Qa0qKaCbLhclmy8lASIK3+/XdflvYD8wVFpvH5w9IDFZ6TaAL+CpWPMB0da/PUURY/6a3B76GxXj7Wa+kBrFf7rGWCZDrkBsq00JMU7qbqQn+1qpXzIfpFuNoyMMsLeDNZMJZ5iEg5ggN49VOMg3dUu3QSQG96wjZV6lf88XmEXJkkXHh6OC9d6Fx2v6JObacKjcq3s6vn2GOM608v5YqSLQdJVLEgE8tG2m+mvw7ejffM+dWjsYuRknOoaXUTC6lKnKquYAj4uiiD7E9zSQVt5JqyM2m2Hu32cRx/+i8P+E1HgbbJSoIAGbC2Ku96ACQDQwmeAtTvCw81ZTj3A1QIonEEh7NKkrO3Re9QgsY2333sNvMbo5pZ0hSzwuzxnmOaQxkzTcbCbpgSa1Yvdoz6EmlyOQuL/iOJFte0OeY/qLhOvNk4q4oA3SVkqv2ZgMDnt5b6GjqY72P08Ea2sDUHqI5tuICaM9mBTuugk6O+r0M83qLZMFiQk2oQmmrDsClL5c6wLSjgChmegpd6hnE3ICpVPBiqPJZD/CyFYOBnm6NAFEbevTjAieYrQDWBVD045jPrdQTRuoB47yC60CgC0NkiNpHGU4fwP8UV0Mf3QuPAN0eOm+fcv+s4DS+YwY8mSf4mnw+DLkbqaEXqUJDue8q/QDQQDy5AdZgrQvLWCds+jEM+G+1fLzCx/xbXZCxgLamnwk/tny8vgCzFxKLLgpo3QCvWtEEvK1ICvVcQPIvYXvCL5pjR6AE0PFc+0e0c543+hUeXEMCIbTRmYJPFgbbgn57n11n2qDcjg2vGZ+uvtYDrGBNOBRUednBoKoRXVRgK021luN6pRdLMq+yMw3g7UnH3nUNvdWP1jqfz7lwMgg+MYEu2zfwgw42zp//lg0GHP2Z7LcjPVQ5Y7cERJP2v030doK57T6D5CBMkftaKjvj9n1AM5ZA9GO6QQjj+Mxh6DYF/Xc0vttxJvPUhwD1FHPDdTxhhpH0JozGZTAS8J0A4E1iEs/9hWnIFMgOxLTLHfHbMoDMJAQRu1etY+ilO8aTEJzC0Jh1TMhPSQfGmPQjo3ExMEDaM8yk7Gawtun3pvzcBNMZupLVRyvMDbdZxNM/5mu8BdteSPSbjSGQhByCUrGHpsLo18LEIVzo07k2M5AWFuBeWGxOf/x78wXD6G9GvWwCt5EkxVmwc/yvzdrB/4xdbJrZO+W35ujsPyMnTDP+DNOiAd4sdOAMFsqmHuG0QAS5gIh/Jr7+WCSGVHX7cuxPYAakAEQSLDWVoXu6Db0neHOzODFnAsjh2NHkCU5kkaWsYvFggQA+Hq03HnxJ4OPJJ8AewDgSWUFAK2CXkyGV3EEi3zuZ+VOGBbowauZQ2QGHTBGMtoTUWk5WtsnKRFKwZAfAUpougCkQFWjqZgHsC1AVi7UA+AUr7gdffb5AWM4Hsef+YdsAG9ZuNgt4+wdssF08vDfrakwtoFuDp9cC4JJ0czfZBfZ1iipGHiSiouEHGHrY0KN5bCZJlGkWCGdhP9HgTYsjyy6v58jLqnfkh8iTnwG8DMfQfyQN+OPZPfj5UHN2HeveV00yx5aNM/sXDoW9jjKHsYycRG6IxM0QfWa15eV1AWAPzXvXumkVkBv60GWeWH+OFVf5Wr5IDX670XlYohnOESSIK2K2M4MvHmwVsSedW4gWvYwp6lgm/0RcPSn6wM51CzBtZFgii9a9gA3mkablciLQUXB962C2qzJsOzaNmO4C04DPt42awPorX/KHuoh0G8c5jmMagrUzZOoBNDWwaU+0Bfx28Tis5VSwleYmQhkkm8o4lon5lgPExVywytxYA86kXExVwNIYQ4oN9tidhx0LkOyAdfai+/Zw6y1wME0Mm+4x8Zau3E0qqzfHBisaxn9pjky8VRJzFwZ4m6l7XTDm/iiir9yasZu1pZ0GPAEzQK274BIyBppukSfvw04rLsM8ffnYRdNGj0Q3gy19v0cCP477vfl8r1wuMBTOSGJQz213Jk4ILjhtqUSQ6dGV1CB9uK+QIz3ywXfVgeYxckIXQPww3d7ci2cgyfCuD5CXy0GgK/vYs0rvFzcN1wTQAHkuNjS04y7Y7m2sZB2yyuErbiPJprXkkgjE5kud6ffY9aHxXP07Bkl4owG+1hiK1mG+rcgOrVyg2mgxe8gpppETQmsSViweLyX3VHGpcMpDGthU/XiXAqGHDLXa0UfbWFfUyrCsk2KfR2lsA0FvzbIFXG3GY+Nj/9yRMVycVzD9nwErnWXFayscVaGIjGDP0OzEaBjoGwDjWKLE0wFjfKgMbovYGFJyaQrSwUwuFkvwkNNi5/cp8sLHMF8Kava/TiPYSIAaFnvkL7SGvcY+u7fpdB5JuGEMKbIRgO8E5ImJ/Awj0XXnkaaknIfy/UrcBYUO7A6zo1XsPFtKOJ3VuC8EIKlzPE/a9MQ4k7R3uLm6hu0tX/ya+1eN/4pfYCMbRs8Ei1ndp7F5YgKbnMcZbU+p4fWhv9EiyIpKnkqxjZVyMtTyy2Ja98p4PZTSR3F4yi+NzezXCWkM45hPWRVVrqfnv20uLB9GGm202TbqZ2YD8kMInQwB2+mD4PSbDdjlcMs6CSNFE86ExaZrC8XOaVwoKLuisCZi90wkCbzCfDwah0Siov/kAOSWyGa9kEC4PyCBZIG2GwPARuBc0C1KyVVYbyzDu3yH9ZbEIHYbT2Q54QjWVkA3kZyBNlIkw3TDsLVGAeLZOKSKMpMBSuLCyAtyNeRbhTjSdJEYBL4A7MBNAKrBmQBX8oKl9fJ2vixmMOX/fhN7LixEM37BkrXR2LKTWbJCDcBbDfDerCG1NmArqzblpXnmToork2x7dp7xw+6bSq/mFEvDTEA7FeBmc4yX9JDDk5UN2KURJ5bDQT0NGRivI/DQOSKyn0G/3T7jDbN61CtmO7akw0vGALb0acJ2DwG+51ZPNA5IBy7bPsG7S9vYV5Q121CyDMCqEL1/TxtHAwpyVC3pB+h6U7B+fpWKc3jwj3+B7PApRTxTSLPhLXRcBRPcAquB3UZo8r2LST/MyX0xFiOaw/Cp1l5hewQfk+vgPrcye6wnsJgiJv9VFONUX6RknCFJnTvbej1Xsr+LJBMZ+2bSQo+yzwIM9oQQGPbgN21keJNzAbcF3mUt2ctkQhyLLpvH8CHvIqcB5Jg8/pAz0HxvURdZAshXwlIbAd/uXHoc8tF3CwGxUjfAzwkwusDHqG2kPOcB2wraaOXqSOPIj/7Zm0cAgCLzf6u8hObKkCtd0eMTMDp8n/QOtBGBbeHzW1Lor6UH+FEeIFpAExjstg//bA/g/rjMFa2Vur1cJIMiQBem+7iYr8etl//TnYtMkU2QIZcBVM4xC+TbM47zPhJLKmyf8ERn5nl+PunS7hbwiu0KeHVrRYZowSPcCwgrLCH54XuY7/MqsV3YNiD8pNzLtPP9u3F0dOZwAQM8m0iUNaUcB/xh3kWsKc/Cd8v3Uy+vZIdqGJgSg1kUFvltepOBJeGFcMkwVELyGKgwpxOmP2DVa2E4JtuYBbp0HaiUvB0rmXqCBbid8bvRjPHxMqBqYUtFEy6F1qj1sKbhtFb9wYR+8x7a+liGq6sAw9kA7GQuwFSHXloIuNE9fWKqyUbHLaR0qPbyXJN0+F06bv8Eg/yU8hpKlzzozfCdxwBtPjHfuZTq8PxfmWe6o1ciQwwx4V+/YjJPDDa9kVgw9/4eIPo1ftr3AD22OrNLL4v+5fTjHwL4I/kYIHlhIuX50+gOmU9wgppS9zkwafo7nCejvXJBcJwIONNq58b2CM/F5o4HRTb2uCsYzuWfnkQ3wwgTtO5XnOCmmwrHKUgJ4wFdXD88rhqmleHXLyf8U453vYzXdAkdDloWcBP7W7ULbhkcOek0oLksfQ8v/AQCR7TX4UZwxc3gCPC6rh9nbBZClqazKBOipLhwDpiQBPBloeWGb58IK+f1wYArAVIWBdiGIhEkot9qAJaC3TTxOIM0wFZ7HlOQKTPZWJFx+ktkB74OjFbgG74H0rVtMoO2OdawTh7eYOonYwBqacKJgHc+1tZctN0oUnPqZ5AnWQCcRLnXVcJX4djP1MVbkBDOSncYb47SaP1s1RqmwYSVXhsAXd2rq0HgKQAW8A4wXgG05AnZ0jSYK8xDruBt6/0CtZv9p9xguRoqcTRUVpJYA3irqIOs4l6l6MV8rLyc/fFh58yduPOmPFAZf6ofz9FKxe4xHWsrMW0X4VXMxfqUaIMWun+mVR1ZSC+CPL7X+SXdNoyl4hFQxfC86IN/NRsn/8ns+2yI2bNgsNkzj0YyZIWLxP+OLx1pLu+cYw7M/wAvL/VxO+awTWIpQMsGC7p31VKmFe9RhC0iYLfBsFv3rdQVcpzRYM2TBz4eUT4K3cdfTyZXupADMxkGLuLCwNGfP5wbfoo4kjhzpmeBo1MhVp9ijk9qIYthgBb3zWC26rLW/NsP8UAON5VoYin73qcoZCoG+D1skQAEks4ycAEYMmgbK+L4ng24pJ6xXB43MelXkPAJ2jGBCxQ/166JWGooMefols1FKhUbXhLHwyL08mKsYhp+tdG/2oO2qwBCD0f9XqQGeWKflLlbbPBpOQ1exRcZfjEgAng7skizITno1ssgThasLqSC5oQT9BbQZcAwrTUFAII9dkgWyONzM+jYzUbLBrQfwXx7CEnopq/dy9d+XkUIgq7gJ7gKnpY6MlQD9EpxOBRTW1mEXgrId8NEu4gU9+DE6CSE0I79rIPHoCObCwQNY0/x6D6j8OaJxXrx7DJc65PmW45NrBidFynibzeCLDniEe6HpzgcuvEM9xTq90ZfprGtM4cLGY9DLx97XMrjgNzSV+TIz4zVDqbdATDfZ0D6kBU9GiSpI/k6g6Zqnlt5lFWe/pjHR/0Xsoh10ADXxHCsGXBtIQrdx+/fp8ePk0Ivg7letPq+dHRhPM5t2LMeBK+g92AhX2+OcVv5CyxfLBdFE63z/YKU2Aom+RS3nMKyB+inHeNv48hEk3hwHO+jp8II9bHgrW+yTur3DI7e4ustp8dhGTME2tpCF5me2LUU2qADM6Rtwz3TCAjnnaYmk5VO3eFozAFz0GWHmMpLo2Chw5gvjKas5n0LgAvODkWGGAPDnkg5DlWhvhQm+U7m52JZp+9c5Iv5EAP0fQZ9FRdmArr8Ho6f0Om8xNzCu55/fCykYqwJ/+ov9DSMgvHO4Lj/EYA7nd1sOCnUNUyIoprO3VqvLcxAVjMcZIgOgUg/wevoEL7Yb+lDoMks6ptJDPgYkuFGCmGYdoWyGffVo/DPjjOXV4/D1fOmucAMxgd3URodD/lyH8l2it00cvfHaKu8/uhQiKayMomAQyrsN433peOmo8dGIzvEMYgL+3YWljEyAoBtNIRLAzQ5FRKRI+KPfs78BkcFNlUN4BSciIM5RzNsD2W2dA0MyETOEOu9hiUygg4JxYToP0bqAAAgAElEQVRTTlACROGX7yaqMwl6RfG1C5NjLD03J0cBChwMuVkWkxX45mRnwoS5z9J9/4ZhK0IM8FqaLSAsQO6XHXgbwBXwaoWQYshivNY9jDeH/6/P+4Hxqo2shtsNitBlI6sEfMvpaqhi0JYRak9CbJ0p8FhP3y5HdxiuADfRhvJvJ7ym5PZzuArGIUPEcYwIJ/V1/eBMytHpzOVBvrh2tMVeHelisF05jkax2ZTeTKc1HraLvGC3Zoql7x5cMMTYIUG4EB32B3j98Ot5Wi4IJpB751s1kR5EjLXWPZBjRjDivBZfXgZw3b+aAkgDyojyKkeP4qp5DUtJCA+stmbEHp9jsc/rByYxPUUeucgUGaZUiWUsjXCCGvhjvhlnLsz+V3NpDna0Jb/BWD6Wq/0ka+23jpb38Eh2EKt9nGnL5gZHYqcMnwCdm3gd83FxVPLHWum9DQ/pLksHTycLr3RbBha7HLLwycgzyWjO6WcX4LD4kj+uqVbM+B7m/B6O2k9LiEdqsl+OJUsBBI7gev9xKYM3Md/csxboNqcRfUVu6C2iIDzfluADU34m/c24FWq4OJb7cmROUqmOHYOnA2wM5sV6+hXT4juGF/YEWN4q2CQhhxInhluEGyRpAMJ9pRcBXnu0X/4fX7uvmK0ZfExA/LhE4Mr3yrM13TkwXaQRAW87FrQO9ekCvL1UOz6F8Qp8n9UEE5yA2VYGmu/rQmDXRIMB5OfSgAXEDPfEggXAfcVufD+sdGVugLMnYQyGbJW4Ispd+D35Gfg5u/P4/TPPWha+XiQeK+yAjNBE5PoGJxV5mO8EUUwTRikOzLebx0ir4jVEayZw0ELooTfrGIXu58yTHC5GvK3lmFrT3iyWS9qsOWwNIEnHRdQKc3nlS3QxT6ftS/27FNUHsgvNj8TTySkwtVlIAR9bgCvQTTgwHtY7jWP0JwzRPiauy0ZsBkjXtn8EAP8FJjoLx8MS0xq23HRgOav3+cwUAngFp0axSYTNJY5TcRiwTdpvrukKXwSoTuHfh6CDDkX6Qvd1mchC04m0oE3hNtnc8sBd4zuTiO8wpIS36VwYCdsejbY8hbfHsE5qqMk9OdaUnufvC6kkZf8wk/ztEJO+fyTrosYC9BNMleNMlqKO4evPQJqYxEWDZa5in98imdDFoFuOhl0AXejXSAV4dFMOMxDjtR2KLcx1yftEkYca96VDWKzKnIXh98XFQ8zpOW+bk7PfJpww3DguGw7J4OQL+wzFx5sO2wyngD0BQpStRCtM+PKqocgDc/k33geMBb5pFNgk8HbkfqQEGG8UDokkhmchWMyuYiWLoGRHsoI8wEEQMrkb4pURQNaIhMHG8rqP4nfR/4+kNkBfS8AbhXtCkkMurqu886yot5gvDqGLa0xBcpTJykonQCGABXQB2v+0kQG4DNzysrgBzAJZ/dvAoKwA1mvdsKFZQzlYrlWkrtVBAK/V62uBcD87tlwNAym1AR+v+ho0WJO9rLK6nF1st01BepwJI1KYhG8vH/2yypM6RexQ+c7E8LDJFOK3LHbDMkZ+22cbE0xa6CMP8wDgp1PvpsvGyaxhnmY8trK1gkGY93a1kn3M7iSGJDvmIS9MNTZfsq6Zbs0TX5BeISq8H11XkeGg/YsB3YXGHcuZOh2ynbdQvk7rEMeIEB7ca9hFwjieaAtFME9GGEeUEJ6sq2g+ukXxoCdR4pzNhUGadOQhngD+iOyXUqP4NWUvfLwUL2IJ+nTSkan8AfP5hyaaSwtfYiEg9Y+XPuGIiQOB6W8TGmoXrKkdjbAH/VGVfUlciLS9uMKDBis6f2tJ0mmgVuxGXR76br7kBaSGNPTxNCSGXAD4OnKNCnQuLv4jefeVFHXjNoDxPpYGK62VAdsjWO93VR7m328zsLoBoFVIJ2VQBQD20eXQmXfOAsEeAS9SQyeyRwcs9C6dAPcomrmHJPIQf+kDGFTZ+bdNje1b9Pi+YSrPvc4wZQTHd3aSlXoB7PhqJW2IXZYCuiUAU+k5Pk4AogYpgp/hmdwG3PfKYwtI98BIu4kDt6fZAYQOVv+CGG1vCb7d2jDz15vXYb3Bprcc1lsRSIAi2HwHECtAoSBFrz4XnVmgqwDFd9X8jjgcZCt7CvA+QXsW+IqNi5U/40Jk6dNcnDqRdqRZd8D+O6Qzo803obeXY5+7gUNFqcBGrGEtyEpaNaT+XS3e7E4nqIIrQ0sxrQWZvN9NQfq9EI7XnvM4VuMywDlQ4TKNDb2f0bXMvrsrtLtdR47ynIuF7DNcC2s4Dk9EBqAMiddCwTmIx9k5XKDZ6nCSikXavNJgdVFM7BMgB9lYmBIPMZRiXXrWOTZHh6wyvWznuOPFtpYjQ0zSrrcZdr1m7roiD5wZwmLTKeZhwFzcBnRhuIxHNx4JgH6A55bT18E3TAmMN/3QX0zG4XcA0HdM5fkR5vqWl8y1jb9i88i7Jv3AYBO0+rfm4tyfmGsb/mwCVr/K549jM8l7JpLCpyz6pHPx9RYx5Cs4i3Zsg67M71bJqSGH124YJ8drX02y+gwqeJ2VO20zARvx4W6G6bKMMonX2qHxvzKnZ2LlXEQr2Jx3zLmZr5uzgK3j4uHm7Ox3Ad53je28wcZ1xShYJxssaAIL2zGVwik8zDDbdBit6iWLSZ0qzBCOzqpFk5IXxHKTwIxkjv6W+wH9NQK9N4bHMhHgTaEAK+Yge9ogYWHIDN7Il5bUwPe5Tk+LGHEMbFeg+1+BV18vBk1Z3cRxh+bwPC3k51jAsHIFcgQdDnoNJ12zUmoW283JtIDVkhoEqtJ7xYS5yeNbXCwd98XwjHtpvPnW50n37Qddfa4A12o4U8uZyndg0ZIlLMb7X4FXybUBe5mcDhX4eKuwlN3E6RBosxbfKDSeByufFjKtZ8kjiJCD8J6GTSvNVpFgEmj80WWcZ/klHt4wMuECXsc1k2gV+xBZYBYdr1Q7wnQvrGcD6dfIENvIVx9caqXTXABlp60zje2aCcYediydV6zXnampB1JEKFNMH+KArhxfgnFKRKKjhvLziPmG87Y/NZMh6ERaM6RVQFqIGQnwpjpwdSNl4/P1CBN3HK2H/oG8i0tY0odLYsdHPGFTmJazytp7AxNnGqbUk0ARTTkShJWFp3Gqi+NqD/pgF7dO9FatpEk4/RnbJYjhwjDLLmtd/HYGauu4MUxjwFjpyVZWXCCSGNJ57LIoI0nnRRu0fRzDgpnGfflbvKD52mixGlbdQya4iye4LoK4KpN5aZ4dDJe+r4EF1iiUgPsAwO0tZgD2AoDFeGVrExj1s94TsN1T2KAoXwkcb266vkfV39u8qD8y9z3ZJvvt/zaFp95FEz5rnlcEAXBosmVYy9B7n1a44aV15AbLJcjxt1pPHAo4Em76m+9v4cFFD36C3/hv1V5IDhe4WMCUGax15QDaJUgJNfTq3ggz/3E/HrANYUO1H8NCosRlsNzqUL5eCOzaG+eGK7+XG8B6xXI7yPEgvdeyoAG8T2H5z2vkcsDWxlBQrF8/3yPrfRekD8kPXKQA3wcxlIXHCGBp/aKzQJtEVEp/i0DCbQ3O6FRoZ5llWxKbfdPo8iXp1cT6+Y4Eeg4Iw5SigxZdxHe6G+/3rtdhrIM5Xo80D4Lm8rcwB212PhdmGt8i6d31ws6EpzvtKAEELqJZgK28tNG7JTnI3oXee4rXA+CRyfQ+ndNfLNJbylGO6UfGAmSfmh58wQ2+aIqnsYodwwa2+Q+m2h7tFY0378QH6K6TAV5cD/h573ljwULjzTn+Dvv23jLZR96FJX9oymxHWECd+O1rJmHn70zYxtdw4vyLCdv0B4B2jElCenFd+EtzdfXrJp4hpM/KV83FOf9qYna9z2YTPMUOk5EsYMcOY81d73nIEmz8RQNNgN1GwCAz8dvf82cYSfJPIOm7nhVfa8YhoRBqmgXILhxpzsx825z7BKCd+ha73QbDeMeab8f8hm7bYUSGp1gDt1DA2nMtvt7N7GEDfEMA9RC8u36cCK6sG8lrj8WsyAD59mjnrqqVXGsBbqxAkmUGGaRR4yFVkYQjAtFuQ3ZJp+XUcW4V5IWo8D66r8V0AV0rFQfbTUCeiMMZoZusZwLiUMA9HEkjGV03DyklhYtjBuCbBvhm8BoOP8jFMT4A8CwwkgIkLQywXbHbIpwJkg5yLLZbYEpLCv/T3SDdFtDNA5wtrfe/Aa+YryQHq3wH4M0TQEtqEMCK7VZUqRZSTBc/r94nSlzBv5XxttwNWRHulkiezQOUfmk1WybmwWzx4xG5iyPDHYNvVwU5SegsiYjmOUgTmRdW0kg2n+2fo81Jrogn8OXa8gSdQF44xJN1BjvZMa6chwDlvTPfMq4M09xppRfjPfPlKOO6eQba8CSYMTrpNkpuJOLzx+GNQ8IP7ScKj14YzFdg7IeeE0wcMZirpt6PRoT354lPQJSP59gUeRzLC37Ha8gOgTvHmdMLXgWAcUDQwhR5YDJX2k8wxKP1XOSGXUeLLesA3wImw14rX2PSPBpdaipsmaMl+Xet9tEWiyJn0j54mW/QSVrLwOxWINtiPXAwIMtIXohUkIKWp3y08TyONNKUoqnZU1a8iODJEwCwPZFhEjHcWny+NyhMqQM07xLIUCH5TbodHpKeaiG33wfI/q3KjXguQFztBii6whwBXD7emkGUOYuvhQzSybBP631uug8zFeff5EX+uim1HYwneQRrg4ab5uBPTB+f84zB1nc1snKJUYvZAniV7tzc0F7RXAl0PMLTqx6FZ3zO3wFgSwIABJ+UIYcUIhEUUI7DveodnyIh/FtdKNJCGEB6HaD04WdDy+XjCk90ArhtWU5EipV0Q2OmPOc57WSymYntyumg3gbd5ICQxi3J5RkMWPdPkGKUqlPIQ7p2M9WRcnLcu06frXy9yApN+Hob6KZopkBG64zk2dUaH+1/60DH7SIYcZvlogUkwWo58td4qxB7NJ7cv+AvZSiGnp9t8xEgO9MaiN32mcfbxG79F1vMN9NGflz2icEgvUgk+q5/D60QcNnA6WwTjVffTCSiOgJQhtUSoEk/TogCx0HCATajoPtmHRvOsOsTLF34cfe9Y9L2vGVKz6Kbfv2mcZ7/z4DnqwzYKEGyHWttjm4KIE15hdQkP0et61TT6DcH4KZ8/9QQE7b518wj3jHJfP7Vjb839rN/YryWv2K8v/yd8VuFnXLxz0zE12+Yr98bZPYOHWQyDg02Ffb4hV1mwHJnwO4/Qc9eTf8uDYAcy6OwfEbwmrnpyWMagOMHK1kVg7acs2ydQdLzQrv15PXrtXKs8ecUG7yVtT6beF2up5NhzURz4pO3jdOXY7B2sRkGGUCs1OlLWPjXxHx3shNtybukLofTJvah8RDw4nYQw83Gfll5mWGzy2bLqRDA54dgj1MSLZxAROyAtivvL3YxJdbC+HnEcmUfiwaYlXy7LuLFzy8Qvg5bjgUb0myWWYm4a3y9RMA4he+nZZfZ3LSNI5YZUBByREaMP8BZaDkTBKT/yXbFbAFVgDcb7VcgWlRQhLTA7AtbmJiv3Axiuv06br+eK6D974w3D4eENGIx5B98vAMArHuL7QK85cgN5TWA8Y06U1mSZeyYWl7aMNEqH087z1JLu2XE/7CAIJiH4ZnLRIjPpYQiSwUbdPFqAWYYx5NL6ybAbAEwBmdOm+gFPUSYgvhvyOEvcSEsttrHfL9daJwBVzf8vd5EiF23kWbjCuu9c7Zx4Gqrysgr/H8Br8D2Gg90EA+wF6Ub0nyD9lOOAei6kEQJZ2IqED6+8B1zdukHFKOT42Z/VL8GzYrnY+TEYZ22C//IFXEmfyiziCMqITaB44wSSQwDmOSmErJIPMyLbDvDvk1v4Vekm5eo5S003RKmvhWelKDgDZa0cJNC9ZsC3qCvAGJKeXjRJfC1sgFfpfuSab9P4kIRupfjHPV8p+b+gSHE+4QuyN1j+WrC/hR+lNXuXsgaWM0eRFHKQhdsA61Trfh125MBEthbB7plH6mx/1MHEN4CsKrdLfb7UIMkNF3JFF3oom0k8eq9RpvbLpSW272DnveeafSfZjpCP0Y6mYqNbS1Ax5G+LtB8V6tEmRdsFklBx3zA9zG6ai9Ogy4Arhtw1b99Vy1wFQjiiECe+A5wfFbqyefJheGORMH7yAvPKMNRQq2n0BNJAlAuvcK9KxcFKiGziSZnMgwkyNFbyP/B1vaIIIdYtxUzrkT+AICt9/ke0rl1s4aBuDzkNdatE6eDLGNqd1PJkHoWVCLfp94LTgVP0MCf5p0xfy1i+Jh1EvveNvOIwpkOymWqPRdRQkRZjbe6EqbSSzAZ8/54XuTvsP5pKVrteBq6JhJiQFv1nE0YYh6nB9kIGcJi+arxnspgdCIViFN5IU8FrFkkSUgoAh3Rd8NwmDORXpwPxQy4qvHJVjLEysK+Ffvt68R1RxFmeBtZACZ79EOTdeg9U2wzlgviYraJMLg7PMqk7h+O+2ACw91hfD7hCodpOG4+Mx3XVpjWkC/YfIFbIvhL0xm+2pJD8mzGmaANOAjW/cG44y+2Z0bht+pVU0zirfjcWFPDMK7c7n1Txi3tIBdh+/HEgz+lB2I15IIEG5WaaRz3xW41SKvg77eIE2GRg0ILeGwhJdJFM059ycJMmgLpSYjfh81rL8XivFZ9YLhenGo9IUmeG6YhHeBEwnN/lVlLKIAXCkmSBhsh0rRxPMBJ+gz/rO8WLjhgRxaFWtoYkQCBU3LNd+tkbqQ1eX1HwGLD6Fm4xtcK1w0wDoaVR3HKVVw44cXX7S/DIRLMxwTMihEnImto0BYDNkTA6LP5PgpRJKLzymIWQTGQAhTRIoxhl03ei9Xu+QCjGG8+DLVfRuB92K6At7AAwGVY1n9ju4QYLJpuPh/TKvgBdvv/0Xb5dzklxHb7LWgAr6SGAbCtYrCmIVslgGux3WotweRWhbe37qbxt91lzq6kQ3MzU03ALfb4pyxEXEc/K+XnWpuMBJHvyCTUmVINgDeZo4LXFoIOK0dRhEMtJNs/valzE+j6fcODvGcR8gAbgo8R5eOmVJoX6TR3Qha+rPsJPwEw78fdgKjuBSD782SGHFpk2csiYLQhmK61hcKLLLgbT1ToESogbVfQfsYyTCriApA5/Mh+X0NzDj0wgypKcuLU4QV9Q38wxdCBvK2YcwoR6Gs6Mh5EbzoyixTRajQ/1vYgPajQppxGqQJ6FopJ8JS60t3pjjsCN4I2E5TJ64gFp5Jsu97OpkQk8pD6EvBWYsVRmCSZAVsMj1UqE1bfr8abk5/+wRyc9ir2mw+wSNlgQyNEQYRVtZB1DPAU8lBdoJYx3g2lYDsEfTlyNW1da61h0ePc04QaABmCBl05dMpmHuP4fYHUlyuOAY7lWLAeZdDW5TqMZZlvMtkeDMsZzrYCXuB+0+gTIAgSTvQZC9rf7wbDUANgqP6Aq5wHeHxhmj1WiAOGCdu1PLj6N7ResU/5f/sdF9JivXAq+Fjvi/l25hAfLmRoBhB387aCGa1owa0U57Th61U/RHuGhnECa2xm1ue68f/Rdsth1i/8vb0M3B4xcBPjHmDZLWnnrK/XlXORr4mrgsfuEUO37mweh0yGgWjAffnnCXOQrGPzcW/2KQD4JJuRWacUwwlCHlzcKVWu82jyWgF4TmeI1L+NuYRE2Q3A76aHUlpEeu2mcNqZYjkF7gcsRXqQ7fAT/s9kgIKjvuMkU+XxKVKRCvUXWcX41dznnZuBpjsd69dorFoTzQNfWbpmmTq3aZw42Ep8fozJPYqcYTPKSpLdocSmzvFT9Fo+h2L97GOTTB4DvGICCwrt3ORrVvDvN1z4mX2Wsm3iC7zLtJ3x85c7Y3Nk/c+DwNUssHyXkvNfmYvzXzIXF/zK+K19BTlhEs4FinL43gU2WNKOvIHe+2vavH6PDU2hEUpxqFXNgnFWuLBHzWEVvQwA1sHxDNPYvnt0ilWKk0VoRfsDFWr48vVB5uCk14w9p9fDU/5sNrz7U7N1yEtm19hXKMVhcSSnVD8kQsfVWvU+3VzZgrRAks0Vb2/gjo9x9fB10L5z8NlGaT4DqF7ZPNHYLnoXmZJIPI6lMKLC+lyfLZOQGKiSZS2PgDQGUA1h7dd1/o/cC2K7UfiH1dOggVs8/buSHqKZAcVTCZmK4yESfAihuOc6wYtSmtYySLQlQ9ykLys6nAnzjePzksM9SKOx2BJmm4ctzJIPxE5hrtq3lsvHBgZmA24FsVqL7cJ8LaB9AciWowGwLYJBS6ooVLcvzHgAePV1fijJsQITAG5NTWW/owFfbxlsV8BbWaUGsxoTHe6FJWyyOTzvL1b3bgp6ZdbFLwBdhHHYrdb8xBz9FPmBgQNPaCqMOOnsShPEFdKJ44gjV0RHkmkX+Rpa9eG0jjDENny4HGGcN08zjhunArSLzRV0XTFkbSO+iq7rDPPVJgprLTwTTlnKLq4da9wIUsi3G4abwZujjNb9xPPAhiCia+2POoCjSKn47mA7MSs+fLdrpTQRxi3jsXkhGyCTZKNFp53hSILTIJ37TIYmWWi/hbriXySVh8WmGB27miKTavdl1mLHYkdsLDDfbCLSRSSqcgDbFHTjWBJDATupaUSGyOL/a9gYr2TR8bnkzxH8eVxsl7xh9s14xaz84McsA6TzN/Ms4YA9aLJM5EPRicnXl7H9ospL5eoLMbRrnTwbXj3mMAT6FB2T3WGwtvvhG+hn/Rq9kkgtMdeGyB2kyrBMJbNFFybYzkCpIXSS6Ynme8TywmWgFvXNyyb1+NvmQTDH58CFHP2lFyvNhge3msEWrPcZjFP3XQUKceA4YACn9jCL3RL97StG3uD/WNJENV7cWm9rEPac//cE5qpqyZ5cZARuvbwtLbgDr29bOiwc8G3lvjlVA0Fpw3REwHqfWkxZoQr9DEgMaL+9fC2B9+NSYs26COBrlve4F/bdncPXzeZ7yOeM/7kbV8cjyxWCPQ7QfY4N7glSSS+rkmp5PHNwpCTvH0Mw5l2WOg5lIDYVZ8J4rE0fYnPi4kuSK3YvA6yTHMMBujIm/uVORH7dJTEsMS2ha7lgkZ6ChWbZ0EF7lk5agLLiMmVHV9gygm3rNgAs29jDkM/YCkHM3Gm8KTgz2KTs/RNywJsA7XCTdfgD9FRcCs5YvS4vMHd4fivtGVrxM0VsYWA176e4aX5F4GGYBbp3cdzcI7wjz/BNLJAlthyJsauVOHxi7lz5gk0jmwHd9aYlhC3DAZzALvG84lGvIVxReA7wPo8DgjDFXf6WGqifbA5m4Co5C+vkLV/WDF09zEX+a1JqNOHZY7Nk2JR1ahrAiytjjwIjDBvdVHT+BTML0qmAc4Di+ws/NEeRFXaNe9XsGvMq5VC/NUdwMvgwo3HG1+vGfMbmMxwOfN6FFSONHyB6Eenw/FKcDpyavbdi6bLRtgqVObEEV/++YgSD+SkAJwk0BmnqeQjj9R/CJhlJCdJ6o9FsVTN5ee1Hxm3VSKv20RqqAeDh4IBiyuEA8HW0X39+Tq+NXDxg8WLF4ciPXutGAbZsDQewPZA8PFbjuhDTPk0fRIibyQE4tcpdwJjPLUcOB5huVpaYL8AJKEs+GJAVdC/wHQBi3YsJDwBv4Qs5wpIqLDmiH4ALYM2DyiuxjMFyFZoQ6FrbhSUxVAt0byI10NtQxdtIEDlF6aTP8NDZole68IS4rUFSWAzIUA0Jy9Sm4QSGC8nKRWOv0sfT7FWQsxyWyy+OjUygq3XM3rx9GY3Iaf0UWsqokzu4xOpdCD3KE0H7WBDTSy/EdFea5f15IEOOfG4l1Zy2aOhGgzyM+AqajifrQ3w5gsheForUEIFFJYkLgSoiQxHor8OCIwHfcAT7EAYdPtvRjzhiaC11jD6XFEvqWYYhNDClUj6Tc4G3bVnT7riYwmfZaubiFaW71n89jAht0IGY4emZGMKVkgHs9+nJ5biEcyL42zFskeAPmEKRRIA5Fu9jMmAetIf8OEcav68nALovm61jXzLz/vg/GExSSwlI3guGLZNguhtIjj8A/c1jIi/uIRyDhmDMJzqKrek+0daySwDIiVHIHLxw8YfeDoKJRazv3ysWz/Qex4VCA3dZOtmZtIYQwUKsUmiVPnQCYOqPJ8Gk1FU5zKohcgvHf7yypMokH0hKsG5orc9xGWgHmixf3bDYPu6fo8MKgB8LEKW1IgM8wWnx1xv97oM+2HYfqbtevmYXQDtwU8CiB/lDJefq7u3IQibI1iBQkki/zttXrEIdyRQqSEeeKIAJc99b5IEOTNjjBTtW8KNXXcGAejfdEJ3IFx18jU6+55NiJ2QPBnHo0r25p0y5DxKP43xAYyHgQWfAij8Ymyn/aALW/tE6kl//6i28sepDoLfjyIfG7YtXzbEpPzY+a/9CtHcyjxlgSmnNHd8FgC5DGaxXlS6zOI6zLmYv0dwjHOPljb00h/TZXBgkdrAgIrdu9DGcf9/knPgzuvp72MWGMggbxvBsKKx2KpuhCdIgKRScpt0Ldpuyn4EnQHdp7k+N1+e/4f1Rpi2YPmePZWjBX3LPbkBCGpWX0JgJ3CTso93sOKXjL/aj3eJ0dBctthZSUO3Caio3GvA853MPqLNXrxzJrAzJoJh5RP2Vr7gw7OPxQBbz3cspbhsDra+sWG4G1jFtTCm+QALObiq+ZOLCFN7nM+8oZtNEHinUJJwHKQzeInmthkCOPDZOo4GMPYlIgW6QKqcV2n3GRgjYrtOa8aTY+L1gwZ4wXx+Yqx8g6otk6ESxvuOqceb8MkAYsA47wAJbgDJ0L69zglBqL4tA1xVoSqJIRR5Ixm5WcHGdBZQRSBB+nHB9OXmrHEfdDALdCEhZIKfjiMNL+N4AOUnZ6wCy+h4CWLrgT2eENlEE0RN8YdFgSxOOAmtC9uPOivQBRAFNgFRgK5DNyMiwQHF7XUMAACAASURBVFcSg8BX9wOgK8C1GC/gOwC8hQCv/r92tIk1WxowjFfAq4FaQYEGbf2f3x+gQG6ooZehGsBVB28NkkMFboYy2G4ZbFd+Xg3bau/cMjHuJ9n28CUVj3hROYarjyDzPGuhmeZrg2+B5AbntZbskG5Ptp4hWyrivcA6juSJ80aSaTxhNqTVTuL782CgJueCL7FfbZ8Q6/Xe9SmOB6xnAKwdW0PVw+uNtuS7dx4dDehoSAi+XBE9MG67bJ6MhjzOxJ9dQWxYljIkBszT3kxPL+M3DOJYops3TPcyTDcGwJXTIRI2fJ3PjYahR8NEI5Ajkk+zhZT6O/UCZJyDNRBwqKbXoZqYar49JdDH1TiG6Zw/5lxcENkw49zzSAoM6EK+GU9SjTVANDplohHHw3ATMGrHITFE4X8MhHU7rRxqNoz4sVnx/k/Mgj8OsvacyZpWzfCm2n00f+gTsPW8ZVIO/o5I5RsY1f9gru/4Azn8N0yVM7Y2vKT3Advqy7AxjrmVxEJrPReYnvit5nk2DWKFp8xzAhXaQNsc8TFbKWDNzrzw6RkutB1l7WW75QuDImjwGImijyHVXzne/7VGUV6GbGoWg20+gdlaYAfg9rNeQJnh2V9r/JAasIIBvn2lYsNosOjE0mAlCfTkioEiJ3DsV7JNt9YUuiYy9TEBMEALYIrt9ua54GwgxkyHxGMcEY9LKE3nZtnSAN22bD4vH9BHJ5ZGrKrJfmmCeDFMWvqwQLeHkh/FobUB4xkdwo9yT+Jlpl6RKHETLodSnDcnp//YnJn6v40rrXQun71s3Ja8zHaGN2A+2LF2vmNcl79sDk74J7Nr5CATsOlNFoV+hg5OPaPPAlgvFy7vOViphuAxHQUoTcOG9DFlMXNMrgOpRGSJMixoVURvq1ym4I8lVeZARNiWizAAVnr+Y1ND+rFOkoIbzxn/p8J+tinnSF8Ec849jSyF4+H/Zest4+O+02Rf70CGAhNOJnHsJE7MzMxxHDODLJNkSWZmtkW2JItlMTMzkyXZMjs0ockkMxOGyczZ2d179tVzv/Vvdzb33POiPy1q2ZK661+/eqrqaT1LfDcCyUJbfoOwAF5cTO/DFDRUwjwA/T3W+nT4QwyYG3QgY3UBpC3Y17Sc8maY0mS8f3a2E+RQuKOGsEMV3vS645CMw6TCkNqqcNI04KV9L+Mw+rQXTJeCfSya7ZTR3GG4dR2ZsBlr3NULC5FYGBBDrpoCKJI5R28CMlkWr7sCSFAJzX85+OxTIE8ha9geQSL1AsVWAcupAmCILlANXsny2tVjWeszmSTbFHpTJlssA7k4binsVEzmFsLjtOwynTlOLJ9PBXyTIFZFIl5ICvmw12okA4UnpAs3BZCMRRaR5KFtFhqoyUJWzftVfI1Kcqph0FUkWBUllgOi/LiG57hNApg7nWFT8jm24fC942De0oorScUVnVxvHbXFgKt0XG6ArJwN6mxwA65A1y01iPUKnN2A6wJjga6GbdJ8qX4EaB2fLxJDl/y9vC+dV4/V7UeN17GVAa538O7exuFwnVs379+4TRm63r55095E522rLrLKC+utm6l9dwIifAyduwBPF/vG1NFbBMhk76dlnoSIFl1eiXS5G+r4hQWtGuxsaohDRvBfNRrNdwkDMxfIRm6ZQV3kFCfdloQeHEdbmYBXN/+1HFcA3RRFBNF5U5huZqH9FlCQkckvPmkXk0mubApOFJ9ZyhK8CXbsjd74hdmqirCexVVOOk4KckQ6Qn8Wt+KjCOwwdFng5MK4Gu2NS4HBSghLKjFXF2MxqfOntxPGW31iJhFFjkFHp2DCptDkPL2maMAqg648zoXAbyj6E95cWIgD3KTSyvEHlh5nKADbLTgwk/TaCDs47Tlb1f9XNu/5Hs4KoQ/zKIEpR9dNncuktQ/HQ+xCZ161VI+fW+up/ryoRhPNZEWR58PESF9A02MxIVag1nOjeQHK4znKCrf2spT1TxIPfZ2jpwcmf140iTPZvTXZ/lY4HbCegi1ovv2zgUWIDbvtv6/72/++hV+3kxXzxIL/i+Hcv2Cu/+EMzgBAtFYxz28oN/8en62GXyrUUcOYPL9a1SNmrP4FMV8HeHm82O7XAO+XDPg+bzhLUXoAResU1BCl/oaAxaes7hHL/UZgy00WtC91D2v9wQFWDeCk62rYluC4H75sl50MCQM2/B2s+BsN8RzAVaVlPIM/DehwVQh4cVr8L9ju39tP2x+zKTEiqdYMqIUtfpTJ+6tom8OxU40iKvsK9qpeFremp52Z9bDtHvlvdmDsLyx+Q38HpO5EEQXWBQ2Z4XY0EeDLcwBUUmIM2W7iBGg4CUsGeMsOEko4NQmmy9LPNJwwDMBuUBN5O2weQyyeN5TUNJ/i7xW4AB81YHmWIE6kgJeLJjbFGyHEfKmJvMUKp3cTpNdqmSrDPp5vVwDYDobBlQcm8T1eJxAx01pUMcqtnRNUZxBgyX07INlwjGk9z70GXDty29QcZeDHkLaYMFARZKCc12LJXlg6A8Di/TO5Z0tKCKVKsTuQYCBNSIHd4V5IDZ5WylquKnTPJuSxekhD41kkOF5PlQBbKyBdityXxmn1wgo2Fx/Fqnl8tcUhEV7yYBM4UsJF+rPDmAGF4Xo4uxipgQKrwJWs74IFB68YCQsdiwwxhQWXJDohUyWkUiM9xwLAo2gTpGUNvVbNZmK7xdwyeV1XA4yKCasARz7fBtivQLQMeSGNuHAZ8oN03QrpvWjANXytwFZMtgitWJqwpIoOTt4NsOZ6Ws1i18nyNp7tLSzVPcvXh+yya6111gTQNjULcJsBX8IUzQ0AL28jObjZrjoXBJxXr8pS1kV02HXfxfsasAlkNZxzgFfar4ZvgK+AVy1meqyA2gFeSQ0CXkWHnbSapAbA9sZdQPf2HYCXG5LErXu37O7bb1teAFfLcE+kBFJZXJnLmXoWMZjS9mHJDQVHX7dCPLydgK5Wu7deWu/ca+hVScOQdqtlHFjigGsKAzcN1S4hOcTvnG/Rfq87OnIcV1N9PHzLVBjvfOSGBYAvZTuwXG2tSMVKEgbTTeRocW7FYIZ3c/iesFeuarnICmXnVlghV8Qob5bqbR6HDryM/x/aDhPTQoZyVee4ktInkc0kOnkru6G2TiJxRxoOW5o2o8ZuGm5pO+k9xQ5WfGAKpSzjKfAYz1WUekLKybN3jqAekKNdIhehCNJvSAv1MGCtjq85vwQHA84LQDdv3zQGC4NYI/S07Zrwezu94BXbN+MpdK1xJKwo5c6lD5WylG5sX+1ne9uVEy9a9a4nOaYSDwV4r5LPL9vdCyAezJCMJ9qeFy3Fk5VE2IcCp/ewmMW/scvLfmuxix+wlDW/sYy1v0JL7E38lAFa2jj8oCNpXpuOrjvfvq8lWFDOBg6m4e/lIUXU73cax/7e5c9AKsD+/QaRYYZaqnhUP++/kBb+gdvgO9it7F6uNewqt3HpwBqAfYPm6rgOKNoR8MpLLKb7BdHqv9TgJqjEKlfNuniixV8BwNJ1v76iHuBYQBfbGvd/V7S4m5Y0rGf62Lew3M9bIwBfxZj1Of4P3L7novANAzkxXzHwHxi+fY/2+z3BDrk7fqCL4oM8P1bi7GKn3mALW/AI0kJv9o0NwlFA7JZKxYq91IyufN5Oz3jYtg77lQUuJGiwZRRVjgQbkiAJbLyoOzYWZjuRGO0C+5hI7wepFN0E8TFODd0haKehTNX3DuLf6Mv9cJgzJOOgWsXQ/glMVOyhfJ+/e+NxQE7d1Tw3OokUC4BvUTbzbryGZvSDpLCRhNOHtld3sGWjmwu5JARtg7hGxPw6bPYKbphqnoM1R13G/1Yavq5BDgS+bSQhtYa9FmdOFf9u+eGZ+MPpRjgkpwXPW4BWlqn83VNheWxjOfAaH6dsBsDtjmSFlr8uGOudLoNSALmY575SZnW8hksB4HxeG6W4AaSbZkOQ8vcvR06YZMF4dTcM/r1tn/IqNtCBlrxTg/OF2D9nWjCd2TGcasM8xzvAG0QNQDAFWBdgv6EAsv/SoRaJNCHmq0azNJKoJ+a8aPumPGUn577ibCDO5vXdemGTk0oTMNYCpooNlwO2SqZVQ7gExOkAbw0fl483CT03BWlBKbd8NtpUHlvmpN20dy0fAC+H9epnTfEe51jbtHW44exqJCMkiojDdg1wbG5ptcZG5AUHePHyAroundel8YrhOlKBWCwxYa1u71ZvA/cKVWh1+9WrLs1XX3uV5JpYbmNjg3NzCtYBXn3ux8jwjVswXcD3FiArIL4h4OXmWMrEfJ23kSPeecuq4s+g7XL0ge02UQtZdlKgw9EbxtuIHcW1mYJV8DDHKwBvC5JDE7VsKq0p4wpWgDNBntw4pp/qb4gmNBHC0C10PdFhz6nEf1/nxgbhHW84kWHJDmkYpgW+KsXJRv8tRbZQR4OTVuOXF48uFIVVJWANhnGucgXoumlMSWP9psCI0Zf5fJYKmPWHOIqFhCtkEjpRMW9nMPFM5dgRzwRWCzmrOVrpZ6iGdRQcYE+U7wiexFN4EstyNAnnA/2rAO49XkCKHLeiCdez2aEhAO9mMKXLgG8+DEOWtdiNQ+3U609a8LKe9k+GPf+JHPCfHURWm486hSzvIjPk+zyGF/MP1k0xyrVz+Dr9qRa8yOSbt6v2Pg/wPm95W54BeHkxHxvIgKivZXk96wBw5d6+Vrytp2VvftSSVv3KLi/pAWgPtH9UwlLOvsitF0wM033ISCs70JeS7PUAPosYM1Zii1qGTsxKGQZ2X7cctm/bTrANQ/or6Tl02H8y2FJ1pJZSuhgujLNbFi9Zz2T54gYr1sDrmw4CDQzStJ9P+u7nbBb+hGay94uodyxhrQ7Ohq9wNHyJj/er1igew/ckZqzb19y+J/X2j2tJWM4iAVwqLNslKYgNw3Zhufo/fMOwTUENeYb/DgP+J1LHP28Qe74F+OJlvhlDoXUIF/EVz9qxST+zmGX8jmC3GRtfsmSPJzgZPIvN6gULnf+M+Q5ipdPK/sRWcR0ksRMPW1XejqF0xNL5u28IJxDCJ5fZ1hFB0ODiBGSdKbgDaBzDmdB1YSIDuBk4JFT2Aqs8MB6wZmMt+ms5lsQq/vYV+9Fx6eXoRn7qQB5o5LjfeQ4yEgAj1rAWd8w9NNR3kmBiJColHdxBprrKXOEmUpfkhBYFffwJalBO1cbcop1hdeNp5K1A9E6+vh1QbiQKL4ZaeZQwB6e0mhOkvQDckvu9BAopZO2YDIgiN+C9ryDVpSN7RyjuIza3qDJR/lZN+HWTpUsFT/lE/XOwyOUDxpmEFzKYpWTtxjrG69If4N06/gUb9PMeNuJ3PWxpnweZtbBh/IynxW1hYM7pVbeIjZMB3HGwYXocqAgIQ+/dPbmnHZrZ207P60cXxjj+DUiUXrsUXZ2d15eFsn9Ap6VVLWQT8oJ6d2G81ABIRlCCTcO0Sl7b2iTsxISZ7YjxJvkQ9181lHVY2EvBiCqGdHnIk/Ew2+BFr/IzIt3gxErFblrKhUQBi0b06mjvyVZ46aTDSltbXfquZATdJDs4Q7Wf6LkCz/+pfpSr4f/bXOZKprlYsQDWGdTBhAXCYro/Ml6B7E8Zr8pxHPbrgDDAq3s+dhNAvoXT4ZaGbTc6rSiAJwxxyevUHXbTx9uqgABdvNfYz3Y12gvwWePEaSt4ogiAa2CYzfh7awk0ZAOgRxcMsDhsZZEYsKMZ2CnFFoLTIWXPCgvZMINNEyNht2/gctCQbQ61kjgGODLkciWL4yoZDUjmcLSIBGzlaoiFyUZS0CEZQmCcy9VR694z+CULeBOxlcVvpc+Bz6VzRY3bIs1pEmDMSni5I/g3kmlIEghXMOlswLHQwlAi2XcIPt6xsAbWlngN4Y+HZnfZg2k29Y5R1Nr5wxLwOlbjBa7liKhocCGR5PRtkyxuw3A7PfdJZIup9s82ys6xfX2G/vpF8RY6XDfa22iDdQdetCLvx4iPPms1e5+xKydfpIpyCLcB9lbYAD7/DHHPJyx93YMkmwbSmjbU8nxIK/nBjs9hTTpPTWAI9p+9va12/4tWsu1J+3PKLPtH1SpLWvsAMdCHibaynWD/c7xoB3GsnM4STZqmkpcyYFlOqoteh8qdjgvi8yptXjhs/0E72Rew1m/b6I/g2K90m3TdL9phq4Cgis7FUBWM0Nuyhkm//Qqw/hqr1987cCDQLfxeISGOPGxy5WewftE13HCRtrRQ+2sTAzAkBWm8ajVzAW8a4J2AbhtHGCSKhZk4FyQ9ICn8L0kfAn/e/ne6Hv79HmU8t5Psv0i3/dB1EVfIHieW6490sG9kD5Y6PmbhC560yMVPWBKSQvLqnhY88zfsF3vEzs9+2A5O+q1Frn2VVNUgfKw+MCHA7TzxVjRShR0aGHo1MsS8FkKnQTQuhtND0UhfIV7LCp3kucg3sNaEuXadAp2OAMkPMMy9E/hboCUChPWc/Gp4DjTiF288TlELt2q82800el2FmHTR4VGLRHBbwyxAto7nThshm3bYaztFU1cvUDoOoblGtepV2v5aAwBZXk/SW1sJMyjQ0MqpSsspmwlqCIwFsJk7pnD8FvOj2wSZLcGbjb7eY2CVhDoku2GhLGOW0RIoEGdjMNJCGUxXwFuLr7aE9xWvraawRv7ZDIhN/h7kPZhkLvpuIUMw6bKxDMNPzBtm4x7uYfNfeYY2wZW2ov8TduSNYZa0k0UFuBoimdUkcHqNIqF6ad0kHA3jGC5rvxozHd9Z2MToXCDSX0RPb/15BttYzBqRPQTE8bwu686CH2eQM7CDaVOxWK2AV7YxrW0vvw/E+rg0Xg3QCmgrjPKgaAvHUxpgXsgAPp19bilgRDPgLdmknLlOPT+rmsvKGdjLKVWdEu5IBAJJSQo/vbmHaG1tCk/INuYCXreE4L532cbQcWHDPx26CcAFuAJhffxH4HUHJ+4AsALcmwLe+zd97IZukh6414aKO8gPb73zjjUWJPKHQHOC3d28zAJKnhiqguyM8aIKkhYnGOMVGG47zobuWG8GV1B/bvL8VjNBzTmy2C7CdsVutfonZCM2s01ocpvocti1BA14nMOEM1n1nsvVS3vWshHMFQtO5kmgx8chxKfzh5C2mwabTYS1ZvPHkd6bwR/kwvpRxIdhynw+nStjFh/P4us1YY3nsWXYVvLRkrL5Wt1y0YJLcDpkijFQoNFBh0MrjKWElrFq5JNO2MhHBCTeTsCtgX54M5q4Y8gCHAgk4DgedlzCPsfRMmcfU901fezUa7/HcrTWMe5/Vc0W2Ey2HMS8QQR0BAyov1XtecFy1hPl9HvCWsji1x/oCbj2gSG9aA2Hn4K50u0aiBXpDDn74/14zEu8gF9kS2xPWC9G+FCVZY+0u5dIQZHhbztNhv9UH4CXysBY1pps+A3HWIpYotW1uoiKwmX2l1wGdOmr0RRfpwpRuu8eLgr0T7Bx4VM2OnyYt8X+gff1Y0rDv2qib5fwwVetZ9B6kQaQEn6Acf6TFrJv6N/9Hs31WzTaf3D0/7aV1UGU5nzZSOKN4dfX1EF+UkmNY9lZ7G30SrQBpEgNnzdSP4nU8J3kBDTcL9pYPYTE8O3VRICWispWQJz7vzbDjgFmOR7EcCUvfM//QYk5JzrMto536GVo5LRRdZTf98Jn7OCIHgBtb04Dr1jJduSF3UMtx6ePpcFyL817jIjr43Z6+sMWMO9ZC1/ZGy8uw2AGqHl7RgJm0nDFNqW1wjaxjnUGTYYJL6RkiCP63peRASYCuAJfhrG7+qDPzocF0/UBcJeznqkN0GxhQFuLxFDD0b/5zEK2+LJunIRnya4pVriDYAZgeo3hdAuhni7ebuBrmtFSBaZ1AHbjSSyOPIcEsB04bTr4GgFlo0CXU+YVATBxVy2jbCeR2aJ/gzlFFsCrvWbx3uMtCeksk5ObACt+8xiO7NOdWwJvF7IPsZG2PskJAqEqhsxFsNtypIxCZIXKk2ipnALlBkjaIvIwkbTZWL43MeBDvFYYhKs1sOCEB4z2NVxOyyi7mm6+k/vZhpHP244pLzFbAQCRDiMovIpYj4tpCz3am5AhVrCaHXlBiyo1/NK/U4EsqBKbpkAP2DanxSBPmDVzGFhvSxDdGGiyWtvu8vEy2OP/VQp50nJLyQR5SIxlYIE8vbKNiQkLnAsA8DR+/gwIWglF62K8LZC+OnTeWli0hnWlnH7DuQhcratyHAhKqylZJrB03wTGAk0XeIqxyp8rAHUNz5yyc2m3928u94KL4brBVo91g6/zvdxSg8DXHRcWu3Wz4DtiuHd4H6uZK2TB2wJg3A5yQaQgtpfzRMnei27KvqQrkV44GjazqQIJgidXLXpUvZ40HJE6cDe043hoI4/dwn0jCbc4/LlRPjgcmIAGIdBL3w33wm4CCw5CD9IWCi3AjCbRpp1rkhvk3y2gbV4FOIoOR3lNpAZytdPjkMBVtACQTsSzlwzYyv0g4I3FN1iAH1h1kqmwXT0mBy1IskcVbgjpwhXoPYU8EfK4mBSoB5RjSSNP/GK068rj8nPuIlDh7YQrEjb0xXCOkR098b20zYDzAl7EDOZYYpm7bwJPrPEw3kG4FVbbVxUk00ro/k2cTpnKIJjpy1bi9wL5+mcs2wumCxN9O3w4Q7VXANde9Cj0savnuJ1HcgB074YOsuYjvazz9ACnEKXmAJV+MLAaQPhG+BBAlQrB8JGANMfj069ad+BQ+zKPAUzgEKsFzNv9B8PMRuNomAaIkLqLo0Iwfol9X7nVad66HcVeupMjqUbUmiDYeCOdFG3sMWs+AtP0JxZMb23DDvuhnUawRiopCS58j9vgh6vICzBcbRn+Wx1tZdx/Wq2hGrWZTZSjt9Dti1Yspqvb9x3RfE9JEQzAuvACX0FOENt1dF20Wpj0t3yNwhVfNqPv8rWf87VKxUnO+AGt+YdrYfYvBmgKRtxlV1jF0clsgxhtZ2c9bn59e1j86mcsbeNzXJheQtOlNOYEK3COjmCY9hylLs8Qde1jSRtetXROMd14sW9Ge3Ashw35w16xa92mYF29s28hH12nd/cuF8k3Y7iPhAXjgKg/PpzPceEMGENxzIvosq9j4aLaE8dB1aFpSAIL8Agvcy7S1cdeQ28lMIAMp+Kc2mO4bdCSbzPEfTdph3VBTpohKpUMo1tgr65uBxgvH2tisNWEHbINSaEViaERy6OrS3YxgIlMRsuWU6sIc1PHrbTZDFhtHD7VRCxWaQSK4jlSx24eC9tFauC0lwrRyEATzcdKWYnkUE5iLIfGMG10UMl4NgnQAtw/xbyudKs7t8bC1gyzkFXD8M5Oszhi+0m8XjNwHCUjOeQeXcWiWk6cXmwV3jDb9s8ebEffGGm7pvax4NUT+BguHhwNEZ78v3Axha0db0G4mEJX03Hsi72S16NrNxpSJeU5WssuLbk5aL2VMYsRw1bzWCEfE6MVw5XO65YcBK4anCk6LBCVdFCAtKhIcQPsuQqg1X63Bixp6vjN5GJUw0WlnvdzpPnCeJsubrJs/20u1wFgqtJzWb9c8oDLo+sGXjFVgaZYr1b5yLGgXl7du28CX2eIhrRw7dq1+1/vYrrOYyU13AdxR+N1F+OI8bpB1wFaAhT33nwbb+/bAC9rgABo7WTTveoiq7LjACqelBLpE3ytmX1j3Ynb8fBSqAOw5iJgt17axI3dSSREGglYCICVamtiiprClS2JX24MepDcDZFbZiIp0KvLHzSKUpwEPnaRDLjKctIOYF/B1VCAbSQcXSYJ3SmfX+7F9SMdcE0CbKN5cl3cMA7AdZekEwcO2EDSjWEe8obYchL6TzHfQzqwWHIcEkUmbDgDiSLvCCEIrogZDNeKANvmCxT9wFg60a6vYtmpRovLZ1KsDawfsHH1XjzbWGG/b6HTvYtGWHOSYyfhiU/z97ETjIWDKmgp0k4rJImjkgcesYz1D1nJ1p5WsOV5dNnfA5gD7M3wgQ7I3rrQ3968NMLeiqAHOHQgRewDSTH1ggW/bBVIEU3HCK4cfxkN8QUr3/ccIEE5d/JsvJrs6Aroi4ZICxkg+ydcDaW7nrbSnU+jHY4AHMajKY63phPUCB4fY7f8Z1rb0VFW6dfHWo+NtDzfF+xDirD/dfUomiudEN3HYban0E4Vuz3uFMr8rXg9S0G3O5sZvqrfTzvbCZq+KEsnEKHbF3VsHy47yebeM3TgwnBbANhOFngiQ3zP/SfV5x1g/rxOq5LoH8bbK2b7VSvgK+sYMoZ8vV/gfPiyVbIFDgm+5tsu1gp1yyoWyfdlZXuuh9Oj0B5EmCFgth2d/lu2Rf/OohY/Qy9BX/TwV/jd9GItT1+O/UN4e5Czridlw0vY8kYAirDWlA2wTY7nbBmpww1wg+P+XbaBvIW74KNMduQBvrfCF+Dbxs99cTrSAM+BwNnoqWi9UUTjz7P9evVzgCQgzN+7I5AiF8hH3QlAlqN/yT6cBcgK0Wv6MciRE+Y1WBi2LsjJR5n7Sc0dAHg9Od4vIogB64XxVp2A7cKCm/1V+s1rBVbayDC66Tw3Pl8Hs63G+qg2rzwKvLUmpwKZoBBmm+EzGTlgIgx1gl1aO4LmvaEWRTduAnJaCsCbQQxXDgCxxQoAp5jBdy71j7l67DZmFzz/1XGgaK+6brN5LSXiMoiC6cYwCLvM90nG6hWKcyEMvTaC12QqA7UopMFtE3uax6BH7OjcgbZ/Rl878vpgdNyXnM+FA7qRMOZYL7aGy7fL/0urgASqGQzJJSPUYe/Sv1cBOJbBYrN5XVaxZUJSg5wJ+cgH2rnmlhbKYbS6KS6coYsFUmE1KTYx2RoiwhUEpzKosSwHzOX/LaTKoJaPqyxHHQ4qPr8MflSfWk2oicKd8gzram/BAubqW1CAws1QJQ24QVjA6WyRkNQg4L0Pvm6m61jH+JgY0H20qQAAIABJREFUsfN5QLkTVtx53wXRCXC7wVvf3+lqEPDq5tZ2Bb5uFvzmW28DxjBcsV6+RjdpvfrYzesdVghjLD+Hzw6R/gpst5SW95oAKtyC1sIq0VN4YrXBcHV8L8Qv2xXjDRuWHuxN+k3ptg04EOg/pZvh1PLhjs4r6UGAKz+v9q/F0mCWcUjF5yvsPBpTGKJ9NE+MCoIZ0T4kWdBoi2CtuqVyjJEGnMJkUwXqCQCtXBDSejM5KunfSkRqkAvi7PKBrIMfymCA6SrAm8vkM4snXil+4CKy3OWw3krYh/a2JW2hJP0YGiByQusFjqQx60iSbcLUzfQZ1vNmIju7KIe/R9eCPL8fppN2Ivd/G1/nn1KxJIUOo66vh52f2gP3waOWs/k5Fmg+hV9zEPu5RgGYI1jDTcQ3ZIR9kDAF8JxAByuA6t/H2o73tmakhM6z/TDoj6HPla2xlyfi+5zAVoCJ9l7cBAfAWwDlRrL4d8PY4xU4HAY8gGHOCAY0wziaDrFcv54WseBXFrPotxa98NeWtPxh1sA8wf+jt92Lm2f/cYV1QhVetHjtsn90HbZ/B4D/+7a//Xc35eH1O+3b2t1EkffAjvV1WndOgXg9bWhVDM8A049LjiMtnGQzBaXukgmkCSM5fAuIflLOnrhSKivz99CvgI0Om9kXaL1ftCBLIENohZBK1b+i51dOhe9g1F91sPGY+8/rTzEE9MV/6svRcpydnP6IHZvykG3p+4Dtxwp2cd5DDM+e5SI1DlcBOvyRfpa84VEsVTSO7ewHy+1NKxYXMgIG7+IiuEMysGg/bPgsRTn8vd5OEuCyOBTt/iZVp+3BbB1JWsPFaj6FMfjV8eNeQcstP8jfJ5oEYTSnKe++uBvYQIEToRMnQgXOgiJcLGX4ZQv2TWZQRdSVeHguEoC6CBrxwd6DlNyN3+4UwrQgtzVht2yAzV7nFKi3BcRVAIZ2glUArHVorfp4K5WsjbBiB7wBlmKatspx4FRyOiveiwuH2YXWpsfj3olYN8rCPUZa1Aa02E3Iddwrtiug01LIMgZWJYBQDmCXDfhqxXo2rFdfowivuhLSYcyXORX6Lx0ISE3FnzuU6P8sC0AqOPp6P2dYFoJFLHLjNLvoMcE2DX/M/JdRbLVsFJsnxtiZhcN53EzcQQJHQku+2Evx7aaxpSIf8iMZQew2kxOrdNwidSnw2izAlRS8bCA/h7Z1w4oBYn1Mmm6JPg8IOxYxZjaKCcvZIBZcCQETyGpoqJVBlbxu5T3O36dZi3RvVibBdOX7VZRYybkcALsqkLBTRyNbI9BlAVS3niuwdb8tkNTbunfrs3r/KoD6U9YrAHaY7/37H9kwseGrnYAuLFg3l078k9U/AloBrlrKfmS+6LkOAAt4HbB1ve/6OgCYbRV5YXut4KwAb6azY6wljKIc4sJVXKlr2K+kgpoijkeNHK0UIe6IYhcS910A7/VYP7yuSpjR0QBYXsZCdp4/aCAyQyj6UAzvByPMR7ACPhjHw6YxT8N2Kc7BdhYLUNdfpO2LJ2kYR6p4ZIYsrpDhXpN4LEcdpImz7HYT+805inePr0+DMScCxJIiAvHyCWwz0I8q+IPFwQgSuYJm8oeORYwvkObFhaIY5lvLz6BYcTM67lW2LDcTnmgPYdkgro52mHArtZh30HJd7HcDMsQyWBRrvU+PstYTL6Hp9iSt1A9v5qs0UD1gSR6/s4TVv8Zb+gcsRsOJkI51bjcA5yvnBxBvfYFpOM4GhmtvR40CSEcDwEPss4y59nneQlbO40iIAZhjJ9PtOoNOhrGsJhqFjelZ2q0epwrweRjwSP5Nln0eeQUtmH1zF0Y5DLA7mHa1A6/w/xpqaeuetMsrH8FV0Zup/FBCHLPsI3pnvyzxZvWNJ61em+yH5j2EMo7Z/3M92P6rO4CNGxSwNx0mJcfGBqLLf2+BEVdTPkPD2l8rztIYJslBroYQbjDihvMM77DNFexwhmDvU7n5Yd5O6hm1HPQcDPk0aTtti2BrRJM6hQHk5vP2QwdeY2ox383yJToNYBL8ODz5CXvjsR62mvDJ9mG/tNVP9bDwhU+RSnvMsr2fwvI1GhaKJHBsiKVsfIahE120iggHzbE3SYC9nQxbTiY5RqDhWvh8+4ANw9oy/V76ZgpwttFatpXScrbbMjTuDiNmHbvIYbhdF1gnsx/v6p5BTnrw/dRV9DQvtmuEM65H8oKmm6MY+1Y5ckINKUaVLdXAfBVH160B4O3AvnUjfhfPl83s3tvmHIdr0TazCPaosKUWfbIGACnj2F+LrlkGG6zk8yoGrwSEa1gqUMn3l0ZbQEBI8kANx+98hs6qbIznOR+zcRzsdBLSACdCNNk4ACwZkEndhsa7AzkCZ4Iaw2ThitnI4A3ykkgAqRAQS4ElSqLIwOteCAEReMf7TrdoJdKYxZyaz6YYCnDCPadgFZuAH3+EEwsOXjmaoRlpM5xHsXxdABvDQ5EVIpEZ8rGMaudaHvMTrXzP5T4LRivGW8UwzKl0hG1LchDTzYYMaY1PNhbRWCTFKC4imbyum/15nQO62j6hAZtAV70N6Vw0BLqVWODKwRFtrCjCMpeLha4B4C0/xrp3Li4qRs/lNa/uh/TtDBh1YeP3Wh62x+StvdImFgvThdW6I8Nu4HWDrvvezVrVUKa6yO5rgCrfQyk1N+vV/Y8fvw+4Al2ti3cDeA8BrYDUDbbu952PifnqJgDmJqvZLW2mwNN7g0ix3n/zVrdlB++1jrhtABBrNoKY2Aa6YsQd+HivALRXotF3ozc7oKtARbukBx2rOMrnok8V8QurAvwSWdkeQ4QwFhtZKOL8eXTfCO85WMSm2O7X+jMs4+q1fwkNZFhTaDxzmslgCCE8iU4tHYTnly4G/nBJJGESdqLl8sTJQBcu5FiRghc4hvhxKlfcGI5f6u3N5w+QgvCeyh9HenEmV+FU5AfdZ/PxQlqMio7g6+TYV3FK9ZdMfRmgdDCUUceuNi03Y/up48h5jU6H7gj0PvTB9ygteTdxBQMtVt4f7kkd3zO0UGHtOtGHzoRR9nmO/J39rfbgi6SXhrJ5YDa6KxsGYidhXRqG3jicIcxA4qKw24RJSBEUrlCK/WHiLPtr1lz7JGMOAEwGP4m9cJET8XwOgwUTlkicgZTQz3K9HoEBj7R3KUdpPzcMQBplzTgadF956CU6BEbhEZ2ANDHK8vxeAoiHIIP0JDHXH530YSKoKuNexBBJO7xY2Ji1gn1124kn+7DlYT0l41vZbHEABrydhBwgXYaOXaVtDwLei3YrVduN6WUAjNVf/GnpPqeL4uN8ahrvr53/S8kB+5jtwe9Rg/lBwR5Am65jyuU/Y7Hnp7SNaRnoPQI6f8r0Qp9ebUdnPOYA7jq0XI9XBLw/t/3DH7DLK57n/9+XAdcIfofsHQvF0rV3gNO90OZPRJceA60IehsXyvtsE/6A//+fczbZn7K96CrwdsD3T3QY/ClzD70bHrBP2OlZBqkX5pJGwx54FrdCgHyxw1gbw8Xz4hyAk99N5kZHw78K8BaSMMvFK9uMHlvPYKyNGL2Wvr6buc9uJQO24d7IcD7EmPfZ9cs7iaXz/OeFn6+QEeDQCHHRgKuEo7AGRboJRCrE3GC9msZXI1PU0IciGaKOsn/plvLkFnOyS4dkJMBQ1U2QBPvVcT5u8ySnaEYJMLFO3ZQMuwwxCVk9zOK4j5dkBzCXwCxTkNzSIR7pSH95HM9TeK3EbZnCbSbBCCxhvPZOE4o4wy2IMEQk/SqF/D8vrRvjgGwsq70iPcSutWRgNH5fAgr7aCfkaF9EyKGIC0UmSy3z0JEFtJIZxL7Vtashm+O/5TWqoVsxBKqA16kKcvIhTolcVEKWD2YYSDHXEWQdwFpF51W8fsth77K8ZfO9xXa1gThnj/zzXED4uCQHlaw7Azd+X/q8amxLubjlXzhIMc415AQX8Ao85VpwM16BpJvxCnidwRgfc99LVrjmAK/YsGsXm0BXA7fr3VcBY/y+0oX1WEkY/DvO+8gOjsbr6LkwXoGvG3j19l1Y7l0N0gBf3QTG7pvDkPncrTdv2x/fe88qks7blThvZ9tDHb0FXTR8af17+yVkBaQGsdwGZAc1lskD3BW1Ad8vbID3r8f7IUmstWCusheJCIdumEpXL2kY5IYY3zmwWRrI9rC+48RaXBBzHP33Ek+cQ/NeJu2GTw8tSqvej2BRO8oeN7WfxfHky2RIUHLWwwLXUrxOeYfCF7pF8ASV5pvNHzyJY1YmbydzH76RCTBXZW21SNLgAdZbwQS5nCd8NRpbHce9qlMLnVSbah/Vt9uK7acJja8Nd4dixF0wId3uxtHnqxd7MukfALf+kLTa/o6c8AEywtus43k7Cs0wlMFXxDhAdQbsdRpMdiwFK2OREbDL+T0GcL8Em52O/DDD7sFc24/3tZZDL9u9S+Pob6A74GQ/AHUkQD4YOWMU0VSM/rDmAh6buekhi1z6ANs0fkkXAV7LNY/w9aTs9r3MNBz5wZ8Kw+29LYre1nK00fxtL+GWoI/2zAim9C9xvGb9DN/7Xswsfo7lVn1gkBX74S3eR9NZ/Ar7unqXfVMF6Jaxep7O20+xdf2t4gQSBOuAYLNfVB9ngeR+mtC2s5LHDwD3o7dYrVhe7Kw7SuGPHnOQSkdsdtVoxjDd71oDuCdqXCVg3kmPhZ/tGf8LW07aL2zlMyxTfMJOz/61hSx6xs7NJNG3fSCLHxVqwFYXNonwwEArZV9e87kpyD2e9nHmZvsoa5MDuh9nUyhT6ANokjbLIkTCwtOP83bQw7GTvxldGFw8dWv0p8oxFndDJKb7i6yRgjWXcas5Ng7tFTcLRTp/zIIl5+5w+pereC5k76JCMsWPj2+n4IgBM8/nK2Fe7Pnbycbp3XYzaT/Ew4/nPG1+wes4QqtbVo4ESpR4HpbByuRLlZap6kOxOumxKnHR15VQ/JQJO86BlVYAZFUaKAm8eO4qICDpIA+NNpfHimWK8eqWDTBnwHbD0H7DPUab/+IBDM1GOGw4HB04gzmLpAB9bSrfQ8kxAV48bDiTxybRpxJC54KGZUfmDbQTC4fa8TkD0G7HOps/moJXImlMglnPQEKgDOo4jYLYxuIgToGEJVRYrlhuHifLEv7PAtwifjbFeCV9lJJALeVnLuTnUNeCC5Bh/8xh5NnNQSbU547N6mkJm8dzUYP97p/lpNi0RFMbiUv5HUrL1ZCugOGhJIbcPfh5Yb5xm0bzeHy9SAwl/J4rJCOepNnwCLscI44Ckt04GFwA66p37HAcDQJfN7t1g69bp/3px+XPlZQgsHWkBoD3fxgvgCx5AdDV7UfJQcDrlhh077De+wM2vS1b2V1JD7dv2B1HgoD1Cnz1Oefr5O2V5ewt6+YfLgv0QmaQjKBi402O/lmPP1Fbh0u5crdfosNBKTZNdLHFNNLx2RYqacLTSbY1h23ClQATIPIXj2UlBpdDBFdc+X0vsy4oHO1XtZJxWNAkKURjFxHzjUU/Oo2ssGPmS3ZgHtNVitUPzxtAGk7MdoWTigsFxEuppJPTIQ6tSVuLY2AHNSRk5HRI4UmrMp98jjL5EuIZDBYxKc3lCV+ElUzVjlWAr9Ju5ei+5TCQFqLSVy4RtOBYWQeDbyK51sbCw45QWDE2s6tEQD/K4Hh7mQYqmG/z8RfRXgfQFMUW2AtD7B5Wr6sBg52hWe3hXlYPW60GVMv2kLba+Yqlre9pMUsfpqFqPtalscSEB+PV7eP4desO9kJ+GGifZS5ECybOvOdla0fTvXGR7bTB/dB2h5CEG0JdYC9H2+0MkI90pN3B+H/94mQsUhRhh3MU3/2Sxa+iPHvd7/m3ByOPjMUV0Msilv2MuOogJvej2Sb7OzTVn/Gxx0hqDbaG0/iGjxBZPj+FTD92uVpW3bNq/j1Y4J9yXCzyfdjkp2xb+IIV63/l/tPCnc5KnjvxDLFSaMpCaviyGqtaDQXusFwB71f1Z9hlF2L/ULUjzoW/0Lj2Wfle+2/qL+8mchHHPXKdVepap/4Byyelvd4OR0aIY0CG3l17YiAOgQnIAMgECavss3zKYLj/cx7gm72BpZBr8e0usw9ziFZnSnrw5MYwLXY9z1X0eOSi1mC8uOxOezuRNjJ/AJ1ob/7OgWxmoNf54CiO+UhDaQQf0nkcLpe3Unc5/cudkAxts76b5AObpScWltrE/KIzYisOjAN2I2GPdSExXOdkqEKatO34zzlpZXL01YYE9clqUKQGrhJuxYCNwLecU1cpz0Vtzs2hUU+F3q1BHujAnMLEJHk+twVSRAWwCNDSIRaJMNV4b9gqvnYVxQgYg1YMhemOYPg2lpguDBa3QgwsORmfq95Ppbwmgccp/ZXO8T7SE/8vp8b4LTOwgk2zUM+JFgQAH57dn5DDAOK/SFPJG/DsbwLQxzmShTRlp+QGshTD6y0OFqwBn6SMGlwS1aTQ1KMr/24VrF0/Yx4LbHMAelnEnM5dLhySBOpwGbXwc9WrlAfL59l5fcx/watOv4L8xdJ6SwFvx4kBi9UATRejcmSbdGx1hUgO9ZwOlEwVANcwqCzS75HUW85hD0s4uNEaa4oBTIUcxHKRHABbAa6b8bpZrhiu3hbICnTdNwGy8zGBK2+7GC49DWLCpNmc993Ay+e7r15z3A5Xr139n64Gt9wgxqtCHIfZSmJATrir9x2wdXl83V/rvlefw5tv4e0tycJitpgQAmK/3xiGCmhUAJbis41BxByRGGQtux67xW5c9nGsZh3owXUYyuuxbl3F71tyciFBhplICsR9uYqqLvICf3TtaQsm+RLGlVQuh0teLMXkSRLMUefIwsF2jm0W/sQZw/AMhnm/ZpewpO2a/QoseLBd2MCxCvlCdjQl5hJhCBq0xfB4SRHpPOE1YMvjiljA/z+NJ7eKduTYSGJAksOxJZe+hQwm1NqiXIVmncHRUnWPNUyca84wVT3PVRp9r5PO3qZgbDGBsOXjTLopyr4buxjtlGo/cv/V1ATWHuyN6+APlrnxISsiHFG47TFAkWHNhbFM0NlYe4Z1RHv6MZEfhx1qnDVjZXoX8H4zigLuoPFWDEst2trLSnyftTuUsfyzhOMz8sDtizzen+0FdD58mDQL+WGufZD0Bib/UezOet5a/SnKoZj7TtRs4rFM2NlMe/XCBP4dKv3WP4pW+iT9AAM4snPMjpiBC2IELHIyXzMGVtXL4tc/zTBoMm1cy7Bbsan1NFra0QnY2ijVBtjeTV8Lu90IyHk6YPxJiR8dwt4AKP7gTI7aeF7fQzp4P9uXjgrWJxEn/qLqFCGO444O/E3jOWxr6tE9Z/957YJ9yPaIz8rQmNtO2f/uDqRfwAMrlic2OBg2VZjfwbi/q6UQqNCT1TweRKM9HEb7Kf/mx1wA3s/YQFhkNTruaiSFdbDe1aQFYb0l3shBtLule7GFwouTCWt9kryd7o1WBmtitO8Brl2hAOG+URa54knL29rf0rb0RXfsTbCG0hv04bcyd8JofewOYPtBzl46mQljQC40Ya8AWNpDvQHebQD0QeSGrWwiWcdz35fnD0ddGG4epywdmXUc1lFYGqYYnJY0Kh4rBlwNQytHxyy+f7RWuKEOkKlWtBebVSGkQbHZYh6fDHCqtjFmPfoop8A0AC1mI35uQDUG8I3k7YsCXz4X5oE3F8IShjwQDvCms/klHNdCAtaxy1746xlgx3pPdwpwEljXdYkWsmhee2cWDbH901lo+UZfOhte4sTH3CbUC7BkRoK74vImKld3wFJxIaXTyZKHZCDtthybpwZoYrditWL1Al51LpQBzCo5lze3iNBDGUBbitwgyUWsWDWRJbx9GcYbDUvX49VKVoOtNIMhXBY+ZbHeWuQX6eZ1/G4KxHoB3QIRJ3zO5fzO8gH3bLpeis5stowLJ+3W9esssSQWjHe3Hf31ClqvANYB3PuAKcbq9OqKsTIoc96H4f74dtdVB1DdbFaywjU+ppu6ejuvuBjvFQHzfdAWYP/Y1eACWmm4/2MpE+N1g6uWXzpslz1sbnbssOLbMGLA+Taygyxn2YmhWL/k7+WXhyFchTk1aKQKUqiUppXhm0BXcsPtxK08idFB0YTr0cfUatYZudkaOIqVocGkcPTZMPxB2C2rQ/DzRuIHPLV0BE6FeVjOuBpzRb7kjRaMmB/m85ptn8V2060I/QdXWxDivt/kF5AZ2DTB29F+HKn2LuB7MbQD0ON5ckT7zkTSGIGsQDcD8sOFNcNg5jyZAeAwhm9JOwD3zaPp82XwANAKiHM4tuRhDUraOo6jk9I8PKmQIopJBOXunWLVHDubkR4UqqgRMJHTbyFTX3/iNbpQ2a9WtMWKd75sF17rYRFzf0XnwlOw0AnIERzh0XxvR85g4yvbB06NIujgSR2h2qvGWJYPUsX5cURYZ+BWmGAZRGFLvfpa0uIHrXpHb3s7bJx9kU07WsBw9FxW1B8fgNVpGDao0bC13gQABjHpfxbp4SHAm16BqCn2XTmAnbUAvyr//smBrBgfhNzQE8Cez0UAljPvSTs54dckwB5jP9xjxHD/zaJXPgcIwYzPsrsrbDHaKj/byYmwMDExOgWwXBXtI123ZyDSwkZW7exDhqD7Fa31Dr7mjwhovJ/jy2oeZIaSI0gRR+kWZh1P9g6nIvNbtkh8QWPbv9ho/Fnlfvbb7eUCjt3o+GhOFxQBle6APaMV00D2dc1B+6aWtT5FXvanvI0AP01y9NT+MX0d/zabPHK97ONcZAYxXQZi2iT815ItyCOsCsqEAcPK72AFvEbXxhVOL3W0fV2FTf+9YZ99UuCSKPJ3DrWwJY/T8DWO9T79kRTG0rEMw76MayV3L5LaRqQ0Tm1ow9V4b5XAag1ez8AHl8K5tTDcPTDDI0hrOwAAhWwoY4Lx5sByFVgo51SlYu9ctFhnoy7PMemQJQCJpAYNjirQMjWRl9dV3lYBtGoSZaMqxxEgH6tALB0mmM4ALQ19Nh+9VEGFLIhG1i6O/rR/RWC1DF07CnvXFAeEQ5HgBLxiuxl8nd4OxGubwGsqEpIjsA1YMpwBG30jm6c774ei9x6ZjW2M28FpPXmNz0YSOgxLFluW1oyMB6CX0KtdfUK9uiTgGGhncIEowZ+rwh15cfUzlAOmFYBsFRUClbxdB5A20MtQy6nX1bOLpotzIZWTqUpwKnTR4ferGLF+D9LB5fHV70myg3y76tuVK6SE361ScQLe1O3gx0EqJ0nBVpxZhxNrq7VW5OPHxWnQSolNO+kyANNZyw7AOkwWwO3ibW2cEFPtaIfFAqb/p2wgwHWkBn2tHnP/5pTnANTO1mE+pu/pBl7d/1gL6QAvQCtwFfhqgHYX/fb23Vv3b+pyuIXWS2cvsoTA17m9hRsCqeHmbb3/JtWR71u8/y4LAciyAaNkYopKganPQZpuDQmcWm5ZNCaVMalVl4OAuIuhm/oc2kI80YaJHLOFtPjEAqdZTAEJyQTFZ9Y4seFUnAfq6I1mknp59yILgd16T+ltJ1aMM3/P6ea/DgvMumlsKmYYgNB/YskI2z37ZeQErSGaDhiPsRD8hbKZxfEkDVnHE9BzNECLLozTQcmfFLySSTvwQaLd5bCTKY8XQj7HGP2f8o/wQsGbWcyLRuXmxZjgy/gZiwHhenTgCjyZNcSIm9gu23COJYKAbsWRGRxdYZtoh38DJK74w6Q3Pm2Ve15CKpgII55pHyTTARE3lTTUNHymk7ESjWdFDcM6vKV158nO7xgIKM+mFJsnrs8gS5z/B0vhFj7tAYub+0u7cmo4QzdilrtfBHgHUiM4AjDvi/d3OD0CwyzB41kLmvOQ5cKWK4+QiiPx9kH6fJrMlsCCpzLYG8vyw1lM9HFBhMzCBfGarX/hF7buuV/YziEPsuiwl12Y9wKSQy+8sQOpVBxJZSLH9Xi6OM5OBXQn43mex54uvKhnplnixl6Y1Qfj/91r/8D98GUl6TiGdG9xTH8/D9236ADgpRVHexzw/bhwl32M++E9mOp39azzQWb4EuD+IAtGW7TZ6Zj4tFRH97V2J2WN/blEUWciyaW7Kf7Zjk1tp31cutf+QifxV4D3X9Ce30Hq+Sh3DYAL0y32go2vgzkv5nfKoI2LQQcNYar3rDvNC5bhaTddxV9UbaWPmcpGLiTVxyZYqtersH6qIY/PAATnkOCaCcD7YokEcJHVOpDKOiPXw+z4PKytGgApAWQrONbeTNhNdJ6kY+BmwJbKxcitLiISglaJLpm9G1bGsKiIY7Ojb8Js3RtyCxjwFjO9L4PJqSoxlt4BbWNQnFe+1BqAqIjnq97WUT2dI3ohjK70CPWoEJNIrJcBSwbBfPG481gBa7zPdIfpXobZxhCKiNk4kX+DgdURovg4GAJgtJHrJjIw4/SIVewcw7Rw3hfrvbiKCkgSpf68nk4h6Z1TBwIx6W4G55LeQlYORA4hdbYdxkttZC5ynjyzSbDhNA35JOfxWq7ldZwJMxfg1mIVa+RjAl7p1boVYpGrQPJz9qsBvPm83mX/KudrQ1YPd5wP5YC4LjYKQ9TwNVVcoDRcy4X9OsEQGK86J4p4rWbzO8o/TDx4F3ryeTo54i440mh7K7osLLf7PkAKNB2gBJDVPKZhmEBVwNvJ29flyb0PrI4efF9+0Nc5Jel6vJgxQzrZzfQY5/vpbYE831P3ujnDNZdei6xwH3TdIHwbqeE2LgbnHlaruLDcDbqXu0GyxA0AWo/XEE6yhN7u6myxoENeWLgYCPDkyeUKLgYsliuA6oTZVjCkUhGNgLeZoZuY7xX8jGUUl1fiBa4EwNR0pjBG/QVPOoA3smeNBArHkhjHrYANjStq6gGueqHbzG/ai3Zw/lALxHYWv2uphZKoiQeUI7xpzOcJdAkTd9IepAbANxHGrM3FxafXAsRCNoWqAAAgAElEQVRoYTwJ1OmrSHEGR6BsWIS2GGfzBK8NWgfzRnaQ7saxrxiWkQ3jzQWMEyjmSGXgkb5zMloYx3E+rnXUpTDh4sPsnoIZacLdSnFOCe6IJibeNSepD2SN0F+0beIyU3CYbf6Op2Gn/ekAmIMmCfDGTwXAKF45NZqNFFqk6cnvDhuQ3wB0xtEY9mfz9XNs+6BHbVXP39ni535pCx7/Nzs4/lew6f725/RVlqvliSseQ598xRI9e3JMfskycDDkbu9vuTv6oA2+RALqZYIhY0nlvcEQagkDM0rSw2C/x/vBYikbWt/HNvT+pXn3/Y3tHPoww6wn6Qcea5fXvmyBc5+wbN+hDOdG2oepW+yHKsIXFYed8ux38Mp+mLEJFgnrYJNB47mpaL9e9l3NAfsSC9q7sFWtNno/eyd2MZYqpvoAZBz3U9ldx2Pv8nv5mlrHb6oJG+R5OQ6KvzfuA4R3Uvq+1d7L9QJ0d8CI8RNXsQ236girk44AwicJWZxGK8aaVnfcCXn8GTD+lIHaNzUAc44GaqyB5/f5bsZmh+22U3zfSAG+a/M0gIwjpTtyLj0WHpazfTD1gS+TjoMlru5r+8f/FpAjbLNzkjNY7YxCL6QrVz3UtVgni2CraVicyinirjpFRSrg8Fb6EU55Plyc1yBbsXUX+5a0Xz3P82C9+cgNmsyr3lAprWKee7qXDprHc1EDpyKO1skQBOmvivJqF1k2abQsJvllALXqEnOwlZUARNq8m83qrFS/WXZg6nMA5KsWhcQQAxNVK5gAV8Xklzn5XQaEywkR5AGSsbDaXOLAF0mRRvB6iWRhwYWVY+zk/IEO8Iaj2Z5bPMzOLRzmgG8IIHx+0QC+f2/YJ9IVwRAx+DQGdVkM8yQVCHgT0JqlN0cyNM+D/VYwv6nlwlTKz5WL/15adQ2/p0KkA+1Gq0Lqk2uj2JES+D1Ku+Z1KEucLGga/CUz+MuSd5/XmuPnBRcUA9ZWY4Gx9rrFe1HMs3E0TH4W1QA4T07QinhsnaUe4bVUW2nNza66x/aWFofZyurVKbsXt7YWis8bmx37l9uRIMmgW7rtfeB1QFogK933Jx9zg7UAu51+XzeQu4HXrRM7djK3k0Es131zZARA1C01uMFZ7zs6MCDrspe5vsZlORNIS4rAana9y2LO7rFsrtahHiM5LszA/8pqEQZtdxPxMZJkuwIAt17ydFbypOyebCqnuQLQaiJcx9cpeNGCZlYdgCiPRlOG4K5hWAlXzHJ/T7SadTSUMdE9utr2z+uPDY2k22a8hr44FwDWS4Bu4u6FTvxYJevBaMVqQ0s/uJjBGgMEBndh6L9RPAkTsNvE88fN4UobumE07gee6Fyhi3mSZDFdjUW/iiYZFIVJPR92onVCeZSK5GADytwNe4cJ5zJtlRm8gBdgAf0OhYeQCdC4rzGAuMIQsY5IaQ5HVfWmdoUtA1SwaBX4ok1ibcpg6JNG8IIKwo8YmN29TJQUVtwSxMJE7FR1/sSm1zyHP5Xh276RDLcm2GuP/Mwm/q6Hvfbkz+j3/aUt7/kzOzLxAWoCxzB88rD9Y3rYOjyvR6f8HPM/seJLFGzTNdt0bjysdjqMbjR6LaDIv/dJNhaowLGWuh5fr9+zaMx0TUwFdPs9YL5DHrVtMN7AGb+3dK+XkT+mW9Abj9uOIT3ote0DAA/GErfV/rOZBrIyrGSw2s80GCsmuQcr/ZBwQlfYPGdr86eFW3BDaLcc69eRF94iAXgrYb3dSeTkg1/3zQS01zRZ1rYjM+xDn11r39SRlKvbwwZhPybp2M/yvdiucQhd+JAjWfylDGcEXuHvmok4t7KLrUa6Mcsva08gZexzFl3+0Ih1DfZ7V37eVG+AXiuWYL/x1JYSiGnBkXKH5Fon/uv20Ln8HzZaOFspIpBWVKyz8VV2jU19HJCkVN9nNKRBfxNA8PBUpDH0S3REHYUdTZKeWZVxV51dh8vhJIEhumxPrmaqvgrwG4/Gy/OY4VsJhESarjRK+UxV+CItsxCvbT5va6ikqb56aeU20HRf4YNUPOcZuBtymEMoKpzqN4nnFT52LJHJPtO4h+HBfKXvhnlQGkO1agKA6Gi7sOA47+nOlohL+OUFuvG8NjwHPEKv7nj03vGOi0FsNxInQyC+XN2H8v4FwPbMgiGwTtgzLDgCbTh8LXH/pcO4ePEa5QKQzIVFFwz9vwW86XiGNdyTdixfcSG92k7ggdBVNfqtwFZAmy/LGyEODciaz5NUg2Dlwp6dknNkG7FfOR2ykBh0kalBipSTIYvfgzZStAZ6WiIXlxJevwkAr04IifxfJKeoaD3nCKB9eqPVpEcz+OqyVvoYnP1qsF5JChqOia0KgNuRH1qbW5y39b7AVB/TwKwTyUFM1gFYAFfR4G4kCOd78HgBt1vjdcCZ7yuZwRnOMVRTb68jNbg7GtwA67DYWzd/TLK5P+6+1+ddoAwAO/ICVjNkB1eHg5wQehuHBPeSHQqSgizEhyOHjxbd0bbEgE1+R2m+CltoF5oGaoUEFcR4HdAFlCvRhVWk3ngRvRdLVzFHiUKubIUAYaX/OkIXvH2cqSVrO5IpTo9Hx0rjSRTmNc2aI3cRtJhhF7Gl5R6HafD5KMDYfxVpnq2vWwCTXbklVNBTfHYDAAyT4MofxhNVK4SCPUagJ/Nk5gh2iWFBAow4iydMEP7HMM9R+BddVZLJxDSTt5KygfVmwV4St1IDSd+nJIhaAiRZTKFzGcxV8/8X29dW5hxSTdK+S0/M4ednoytH9Q9ztwMQJMHK8bMWwMpSYV7J2OwiGO4cGo1UMYkXHzFQDzYTr3mRWCz+260DKPiebK8BvBv7PmTe/R+yDX0eBSh/Qf1hH4B8HRWQ3s5xP3z57yllmeJ4i7sjZvM3mI5Vinjz6WEcy3ry5O+LvjYciaIPGu+LFrH0t5a07knkhBft5MzHbHO/Xzo3/xmPWPiSR+gewGcMOJ2aAhMe1MP8BjyABj0SD+0q+7r8AMyWDcc4HGTj+gZ996vyXfYtW4/fz/CkeHsaxUHse4P5fkoRz18F1Kyvfx8Gejt2OUEUtuhmeyMLsI69fKfTV/y3sq32z9b9WNS2YUHbSPjCj8Wg25AntgHCvniA92NjO8jnTxHo8If97sc1cYDve9g+xQ/8UfZmhnC7SY6tAtiRRlJ8OImwSRof9q0EH8fS9layD/ruIgZFeHhDYZu7GUIBvAmb+7Pc8WHbM+4Ru7DkFYZYSkONtqYgQjQ4ISqQ0OTLVQRXSxxL0C+rGAbVQgwa2PLQFbPL2pAXmsK2Wkf0XovXuisArkXkgpNdkYZA1C/mKYEG+CowkIkmqqIYV/gAXRewLQB0MwFfeXUzBVIATrIfnSCctqSv6ogv5il9NwVGmwH4RuO1DV/HCQXQi8ZueWH1SCe6K+A9Nb+/syEiCiKimsfpj7ACflpvZIZJzscFtrqpR/cSIHtuyTAHfAXAAl0Bc6xYM1LCyTkaOo6BzfKaBEjFxvMA3mx+jtzdbJcQ8PK1qWLD/CxKokmjruMEmQdrzyRZphIbxX3VsVDBjEUALNdHvlJ6vJ7kxdXXFHKC1jCyAYdEPRe6UnTcXC5AafiQk2DW+p0pSBKKfKggR/BKmD6n4IKTnpbsv9s6iPJqxY+GXdoYIRtYRwfMVCEIJAH5eAWUcjYIiAWernU+SAVuXy5SgYBU+q8YrKPx6uuQGBx9WB+774DQ+64bkoZcDYC0PvejxusGVPfgzA3I7vf/bwz4px/T1wmcdXPkiNtaJ3TX3nn/XWurLbGU09tZx6OBAjHN1B3YyjyRICi1wA3QGgmzBXS76XvQ0kx5fhW00PLMZuLFkhq01icBRqq6xxyOIzVB651ym3RiiUm76XngySYLWrR8hxs5FlHAfGThQFjrAoCUxibAV8U7ckhkHlppJzg2Je9d7LSibZvY03zGPWOnl/ExnsCKI4esH02BOpYfjkFi2Ml4GrOYuOZw1JPjIQu/oG5FHBnzxVr0Pi+eNJ78l3XlJgraCGvPwuGRh/arBJy2Mlfj8EjZOp4jENsFkFhuJ3jDlOh5Ja56L3E50d0F+EqXoQUTkEhlUs90XjvSKo8xqV77PEUvrxB6GGb524dgOZtixyY/a1sHP2jRq0fZQZqhfIc+iOGcdT94id9LW0dvxEZL3fyCxax5mtasURS8sEEDd0NnKP2yKcRhL06G+U7g314AWK5E813u3Lrpn83Y+gf6S3vaWdit14Bf2qVFvThy9+T4/QyWNKKxvq9iQ3vZ9ozqYbtG/9xCFz6NbW4McglsnuHW3wD+TxlufYxn9pO8zfRXbIFJrnEcBmLF3yA9fAjIvoWc8tdS9N1cHxjuemdw9jlDtI+yGZgxFNP/619XkClq0GjzluOSwAeMf/g9NNoPcDB83XAY4GXIVrzP3iMM8cesbTBahmMFuwFuNjWnbSE04UMgQ5ujN+EsYCcemm4nwHuPTbsfF+xjmaP8odjF8Ou2BDKU2TuSkvQnLdqjl23o92+2Z8yjFrTkVYBjGAAxGg0SN8jxWU7r3h8zj3FxVbUhK67QK5subMRCicWL968l7ufUts1aInZx3OWExjziDF7zdjpMCnnO5PP8cFaNMxRSmY1ANltpS47aAttCjuTauKuorQOsDNCUPJOkUcjgKJvHqxwnihlFHACnQpt4QC6C4ZjiviocF+sLWkWkd/kQB3jFauVkUFtYKG6g9F0MnbmPYBAdv1l2NEJMgLO6d+OwcF5gc4Q/K32CIS4pnCr1M1zg7QBiwqGr+N5ovhdXDWM+s8n5PUhzLuH/K8khm9eT/u/5SHxiu7GAogaJGoS549EqJW8kUFJHe2E93Q3Sa3UTEy6k+Ebe5VzYfANBE5XeVMCstSW4BsKmcIm6gwX2l7GzqbFMW4vlUc45yBLcHUSE9622+KNcWJtrXRslYLsCVkebbWsCRFnfDpBqo7BjCwOYBboO8N5/WxsnOrvQhAWqMFdpwAJlN5jqa90g6y7Icb/v6Lp8XgCtm8N4BZQu6cDFZN3MVl0MAlY3mOpr3J9zA67uHWnilnRefb3LbuaAuFwQPMYlRwDGt26wrJIGMI4FpYBVGoOIajLoV7HXdGAja0FWaArT8G0ZLNcFvFqYWYI2nIvemqNjDMmaIqQLeW3LKdJQr2/GAeLG2MsS8fdGw2oTsMX4A0JhRI4jmM6eWzUS58IYB3STGG7kHFluB+f0ty2TepnvpBcoVMcKg/arr981s7cF8NhkjiYqWc+FvZSeXUNUkmglqbrMffgA+cMXc+XNQc+SxzePI2am/JhMpqUFJ2qyjH0mBo1JNZlV+HtL8GJmkabRhFWLQCtolQpZ3d9pQKtmOWjBPso+drPRNXYFlieO2qnLsDixrTZznX1W4MUKHxZtXob17xtuOVthqX4jXODrN5agwyxSXL+yAxMes/PILQcZMi5+toedfv1p7E2L6JFgMSLM+W7MYvyeDFL2ExcOHM/QbySDu0UA/gLisqvRVLFulW7hOE4zV+Qcin+0wHMkfsyHKZdmM/KEh2zXqAcsdlUvZ5VO5d6BdjeEI++mZy0OMD40+UHbO4o02dgebGbACndwsLWen4QsMRkvLPvIoufZH1NW2t+QCT7GevbnvE30WyyF5W8lmowtTMM0bGKfyftLEk6Vm/WnJiGr4F0+TOoOd8YnWUvQxtmuizPhL8U0w+Vudkrcv2TA9jl676fFe9n9t5ZB7UpsXGxqRkZwtuReIlEYo6gwPcTYxhoDOcbuY4BIiOftrN08hi2zbFEppNBcm0WuIgNpv14wVZP7JvzONsDo901gMLmkL2AriyDS0oGRsC26NCLom6ZFrCkQBivg5VRXrfrBQJ7Pl3ys7qI3qcxNdi3lGGVOdMYeW0v6axjAqUIlpAlW9Yi1FSBb6YheANDmIBOUw5rlCCjA7ljBKU8yg47vYozSeWUvq8TWWM4FPYlGskTkhEzYZSr6rmQFyWM6YjvAy1At2INNEJz0LhH31bLJqA0sHaAj98LK8axhn22hvL2094MArFJpOH82zbDojXQ2ALKB7Ee8BGFJQJ6L5XQYJqfQitEUmr+CdQ3ZAmKjAEUZoNfgv9bRXgW+RQzFMnFZqJw8Fy9+AiGmVKSQZBKmhTBZta610l5YA/MvY3DdQC+vBopyK7Tw+2xlxY+YbyUMuFRMlxBGDZ+rQGdXpWULPcWd1GZ2MpDPIvJcDwuWU6IKaaKU31neUW2j2WLRh32triibXgaYLJquZAO3V9eRGJAP9L56eKX9OnqvgFds1ZEVXI4EpdQEvAJWh9EKeO+DsFvL1fdxPgcwC8wFvmLX8gj/VHr4cctw943rDtBqE8Vdll0KeB3XAkxWAOsG3v8b+F6/cZvVFq1IDwJx17DNeQyPu32b70u15JtvvWnV6aGkzzhewHpLie11UJjTHedrndFe6GRMO0mxCXg7YjYjJ8jbK5mBchy0sEqezKWnmYLyB6ngqhjNSp98pIdUtK14nsSZDBVK0XzDmdQG8URLocA5CY0pij/0eXLlkTABsV/tdvOb8rx5j+/ppOMu71gA+2XLLJPYsoCNTr/DycUDAXKtFyIxx308T+ZipIhUADWHoUcWUcRMbqXougpa5ON4SEKnS0PcT4epqGg9hStwhhI2VAJW8wQrBXy1Uj6DY2UuT7rYzaPQCBmCAdpJdKiGLR9IMqu3czy/R9y4M2QO4MtmWKxQX5Vt53ivfli8joeoz1z5omVvodOXCXvlYXL428YAfI8Cvk/S1tXHPJEeDsKEq3nMFVwQ1yMXAWjbkB6Qd2C7JQfYL3YW1hs2E0vVWoZO6xww+64W0Cvf7jBSgfJ1Ni40EzOuPUU14EbAd8qjdm7Wo47MUbD1RXs7gj1zJ0ZhV6N1ymsow71f2jlcEwkbYMUbe1rKpueYVlNPeWwE//+xlNAQfEhbbe/w810Pn4uWR9HR4VHIK74wUy9noPY5kss1bGoqtsnY0gc3xhCkFcp/DvF/PjiAFUmTYdBcnJJhwgCv7GXar/YVUsbnFfs49nNcxTvdREF91clpSApULBLpbj7/OgGMJVjeeJEfx/up4nJCD5VM5dtYTlp7RmvEWbyIXl17ajaOkjcs4I2nbFO/nzOkeoaBDSuYcDU0M9hsx53SFcrU/Bj1nCfG8Xtk+zTNfFcjfbFFIoOhT9YHwf6CN9GOtx7DPpJZ5A5ri9mLVObhNHttHfU43uiZDPs45R2lLYznjvoJ1BOSzXBNiyWbgjbAatkyQZCgkuO5ehY6GdQ1nMdFgiWtRcNqXDVqFssnnpvN813gm39Aa6cWcfqCkFDlqJ1mkUgNAQzOzi8d6ui72giRCnuNxPsevn6yTX6wh60f+AReWRfgRm2gWhKLpiodU3htXGSZZeBy9TPAnLlwXNQ6H25JW9gcDNAXQoB0QVAJjZ7T8h+XIsnJr5vB6zMD0I7nJJrqw++eZsEYz2Fo3MTxGaCXAKLumwIkhQCsYsCSHRSNrud1X4O8UM2poA7ZQUXmYru1nCA7GGw2U0BUzZBOJeq5nBYKD7OMQAm6A8st4ZiXFaREW1NDLTosgAu4tgl4r7iCEgJGve0AJEDZBhvWTexXzNRhwgJNWck6AWNkBn3tNQEwfQ3dWvkDi3WY8n3Xgh4n8HWDuzog3AzaAXre/1Fq+CmLdb/tlhv0vpitQPenkoLevyc7GSCt9jK9/9OvEdtV4u0e9/fkiODz0cfp4fUdy5EEfQYw0n05TocafpntpNqaw/T5cQAuwQuAuJmhVCmfk6WrSEZzjhhNITrGrXQGbxVoP+WwULHMPAT1eMpwys4gtHM8E/jG8qRQ81kiGnAyT8oQJrt5pzxs6+TelOmwnoQn17FFQwFhCkZ4gql4/fjiQc5m42ietGmwjyQ8jpkHF1PCswjWzbGGKauYt9wasp+JgRdytdfH83iyJSkZx9dpvXzOQabWPEnkeChAkkhnO2oRbCB8/Sin/SkT2SJ+yziGD1pdwlYOz/7IC9udIVMDjPFm1HysVFvx4zIRPjDDVj/fw4LmvoDW2hs7DsM7FnHm7x5tyd5D7OSMpwHcZ2xtn9/YCoZqzYEcz84TukC71NH98zKO1dn0JJ8awVFvBFaqGYQ7llJAg66cttG5feZozXuJ6lL2gxbbFDAB9jEJOYIFpQuft90jfmYpHL/zfHvR9UCcOIrU1R5awHYPgpWMsWMzfgG7hNUf4uSwiW3JJOGqjmJrO8JwL+x1fMj0NgdyRD8+HrmEXXRTf25nX/st4Y7phDtgpAy4ao5OtoIddBfDmssY8qVju8v16skS0CetbFcffhf0WsQtYwOw2sbW8v/2QBtejC6MUwSbWf15wh8BlCjxs1dx8WnEincFO1gLTLfimI7po2GXtIYR884GgBsAXyUNW4OZnm8ZwpH2ddjTHPOf96wtoohn71g2FPMz15waz6lhKkxtHMdgfqajgwGGaTx+uWOJvIJ8UOPvwfCVUw6x1FKcDc3hfjAv7HUEKZojt3Oyo4gn/qBz5A9a0oe/0QrkloOA6iyivGw7ATi0c0z7yAS6GpCp6Kb2nCdSAwSA57iit7JdNtICmMtJSp7XEuxkKqBRRFhDOUV15eNNUZf1emQqgDcUHTZk9Wg0W95nqJyGHTMPJ4McDYFouImAbAwgnEjyLA7fbgrx/ASfGcxnZlB+M9zZJHwBeeISum8c+m/cesB83kBcFOiwR9F3+X9ErRvJ/0mDvumOw0DBEG0CLj+6zAl4ZPLakIc3g8ReESy/nNdEOSfaYkBY4FvBa0UpvRrAVppvITKCioIEvHWw3Vr8unVEqK8zdK/FGaXVTWLXBZxGYzm16v+ecXA18sJKSzy0zjJjz1l1VZFpeWV7OwOzdteGCYGiAFZbhNsYiOltgazu9TGBqwBUX+d2JDiSAaCpj7l13+sCW8kMMGN9XI8RI9a9++ud7wU7dg3xXMDtuBocdgpAClz1tsBT9wLen76vt93Aq7fdN5ek4AJm19vIFoDtzbs8HrbrMGeAV30PXdevWewRL8DGFX9UOcg1ukk/SNnF0Yp1y8R2K7iCid2W4HJoweVQTd9vOb/8BPy1VbDdSrSeJp54kiLacUao27eWI05dsAYaG9FdAUFYRwJ/5HRYQjLuBDWX5eAbzOUJkHtitV30nm57X3vV0XqD106Eia+DIWvN/FJkh+m2b84rdponmzYf67FKuMnOlsaLQnJCmersYO8ZMNxcwFY5dzHeYhI6ZZjAc7g6pwPKOYBzOrJKoh8JIgIZl7ewNJNprr6H39in7NjcPgw+xqGnUQSyaqAdn/EM1hq6GdAqtd2jnr1vqpu8CivL2T7J5j/aw/zn9rJUGFje7jHO8bmNLQyVh7EDbQfMpPl5DIGhDnWSYtc5sv8RC9Wf87fAZgkplG2BbYppUkeZvJQp/xo00D0A8iF0WWK/6VtIge1ySt7fSfEEtFWTyCrySxx1kRDi1zxJWm04EsMThD5exs3AYsKzIwhkyPPKgC16MW6NrRbr8QfAnUa0oMm8EPuh0/Xj/ziCF9BwZ6eZmG7+9oGw92fs5JRf2dGJv8Aj/CjDwxcslLU9Jyf+ygJmoysv/B1LKx+0sLkPWd7mvpawsqcFzPw12zv4XgfHUIgzjNjwfCoc5/FzsRUYieZWHEdQHBzVJ8eg5ZL+85/BRl15qucAnorG0uvAiqrU7Wi6h6ZyAWKBZORCHsdpK4Q0HzvRmv35eXeMhZXx+JOjAVvknV29LXzFQxbr+aRl+/VkRxvdv0eIYhN9b2EBZTlAoEYvxzMKGEluqECqkp2sM24HRVFsL8k6zsBtD/Yynmu+k2zvxN8TbqB3gxDCnSSCJrnHGTL7WkvoZp7raxnWET0OZBp/BkDn6J4FeYjfMpHhGuvbOTWmMdxV/6xKwUsgCbkMtCRJ5EE6Cng/FRkhev1Ex1IWzaA4BsCNB1ST+H8mIKHFb6YcB3BO4fWooZwaxoKXjeLrJjtMVq1iMTwunOBEFLpxIpqx5ALZxpq5GByf+jx/azRvpdJgqtFraHEDWDXwytw2BZkAqxzabim2z2Lu5bzIYFaTgrdXP78YrSxk1YCqFmum+bBQFnBtPKt1PotwbEzg52BwKZarIRufa4ZNt/J5dRSXUL+pSHIyextLOU2kszosdtsyR15ICDlnBXk5Vl5RBqC2ICM0wnaxijXDegFYSQvtALE+1wYou952fVwgLOAUc3V3NKhbVx/T5644AzkxX/lz5VpoBaw1pNP7eIBhx5It9LYqJ3XvgDHfQ4//0cf7U4D9KXN1A63uBaq619e6AVb3bgDW4wTe+pjur9+632TG25IybqIF3+Brrne1WWrwAcuVdsUVrwR9tAptpikItoOkUKSrGhHj8jMkgQhVpJO1Lj+HKR29txmQrkILqg1cZfL5ahAnu5l8tRXIEu2EL2oCScORHqoFiKsDYcwAdT5XT20hPrm4P8MzeXrn2b7X+znuhjDq7uSASMT/G78T1rxrERHkcRYPEEfxpDyPHS4Z2SGeaXIs/shzDCkKAF0BbxEeQQ38tF4oTtWShDCy8V0W8MLSmqEshgPphDEkL2QhMxTATEqwxsRjdg9YMcwOzO6JZ5L8vAYkdKeGwCh8hz3EkIHJf/lZKhE3c9zH6oVO+VEWKShkmFpOCDcx7F+hjKjiyDTsYXPtnXiiqmw90LaDu0g49y6joSZsBEQWk+gixUVi7M8kt/5SwNuZfL+QscRvkTMSGeKledmneRTcFB1E7yXgkEgBDP23HxPZVWViVzhDOGoS65AL0jf3pt2MEnIcEa2ntYeM0ARl6zfDZ7KQcSohid34WplkwxDLYLqtF9jMEEiSCldG7YkJuCcoZD89lSgunbHLn7LoZU9RYv6UnZn2Ozs1+dfmP+MhOz8drXHqby1rEy6OVY/b+RkPWIJCxnkAACAASURBVPr6l+mUeM5ilj/LssrH7PSUByyM+wzsdfnb+uGymE13wxS0ZDZGxHIkD5lpV9CWawDe0qOjOZJPZHjDEsWLSj+xhDKGixlacFcEJ6eguRTjTMVTyoUshGL5cJwKSBVdF3mhn5zKRWoossezTN9f4JjL/r2dg2G7kmyo4uSCV4eUpLVWxRyT0+QuoEEv6yDeUoD3dsp+Bmy7OJ1RB5m8x64n7EKG8IR9jiD99bz5jX7Epj3cww7P6IXN7SCsd6iz6PF6zHY0aD+WBrBIIMTL6pEsap3hHSCP00fH8RLmC5W0m2mLhCLDsmDVQwi0JkfWqjIIg3aQJfmwFohTnxrFYmG+OZzgknzw8uJdj+f9dAiKrGzFzDQClw5m2++rABl2NeQOgXiigBZ7ZsEBmDwuolISYGkAdxlgmgQjD3ijDxclLryAZxIXEfUnNJxbCfByQWAwpuWSpZwGs7GC6ZbDLRPwzdPpUb5nGLG7e0J1l/qZWiFfTbzmqyFfqnXMxEGk97UqqImTcCOnDNnJKrGVZcPsy88ybD9L78qRzRZ72McyIi5abkay5eVmWWlpsTU1NTgAq1XtbfdB1wFQZIY2RYbbpfu6GbBrT5o+7wZRR06Q7utov7DgDtdNwOtyRogFu3Rcl/Rw3/kgEIY96yZQdt///6QGgacbTB1wFcuFrb4pKQEWK7nAHSV2Pn8fjN3A7H68gNdZEY9m7P466b9amnkHeeLWjS6LO7fd8s56EjhYwRV3Jv5JQAawbOUYIY9vJ/7XfIIHcgjI16uOX2nDWRy58w7Ru0m5eiIOgUr+ONKHJUmUCrQB2wqegM2kg+oA7iL+WMUnAA6APZkrbhUGdi3QlNMhAMvJRQYEUT4A5KG1FuE7n6KdYRa0kWMXSZdImpaS9y+1y0x+wwhhRNIHfNFjLCXsyBkUjJTCbis4XlYyxe6K3wkIY+Dm38jmqp8DAMdu4UinqSzAmwEAp+5E42XAKI34zFIsPRzNlCiKZiKtJJEmzSfm9rOd4x/F2jMUNk+BdspO2JCPY33qCvdAt6T9DSvTWwkEDhKJINP/Wn8CzRH2lujJ5gUm9tcpbL8VRc0hQ6UP0VA/LlJvwjrAew2PWQC7XcAONtnW5rNHbJkDuO+mbIWlcgK5hM0qmsFToi8OAx+GcFjboliqeAZdnQBGRwBF7HHT7f14VqAnTCLVNZp9Za8xPFtl/9FBgKHuAEdYMR/iy0EzsHRtt3dYkXSNXWYqGS/FMeBPw1j4oscsAYYbzfaIoFm/N//pDwG4D9nxURTywH5zt/zBcn2fZ3VPT0tcCwivwGWx4WWcE8SSdw+zyGX0My9+3C6+8Rskif7Wfo6SFr6+7SwM9TQyyOX5BDfWwX5fA9SICOf5OmU78hB/gFvkLt28Ssl1YSFrPDOWisVXKA161VpOUqN5ZhLgOx0gp4P5Anu99hK55kKQA8hn+fJ1/Hzau1eLs6GAk04OswBN7zO4oOcfo8Dn8k5Ad69Ti5qKg6WW+tAuWHYj/bz5ujBzsQ5cOdRWvoJXesTvbdPQh2xt318CfAOc50t7GCU8CejdsbsB6s2kPJFQgjawv9CH5zvfK9ybozphHY7o2g6sI3sxp0ctrSzm6C6NtAYiUokrR9t21cebQGw4bNUwHACAKcCcgh0xG9DNxLPuNKJxcjs990ULWz3U0WclHagHt5CfKx2/fDnDqkK0ZK1XL4NNF/J9qpEYipD5ihh+KTFWwv9JRe3qTWg4reIahmycOMVs1SOcgWMozZvOE4aEFVwYsrG/xa8fC5ij38JkU7yIx+/gNYMcqRL4OsptKpAk6xlCl8gdxIxFEeIyrGt5h5ZZ6sFlaLnEivcst8S9HhZ12M+y4iMtPSnRsjPSrDgvz8pLiq2hoQ7dtgWWq+CEQNal8epeQNzWBosVk+Wm991vCygdxvoTp4MAtgO9WGU4ThcvINzlADFATQpOwKubdGJ9HzfgOiB+H4AdxiuwdLPY/1Ne0OfcwHtL7gWA1v31GsRdv3nDAVb3xxQ3dlrNeJw+ppsD5Hh+b90iWMG9ZIjubiLIb79pxZf9cRwASNtYkAfzu7R2iANQtdjMGvD7lgCYLWFUTEbBZPH3VrPHTe1m5TA7xQELAeZqUkOynVUjR1SRYGkjbtwYrAEE8gOPEWBXkYSrw75VzvuVMOKGS76WjdFdi/tit8EQ9iwjVIGkcGQ9QQsKdl4bbMH/L1vvGV7VfW39kuTEce8d26EZML2YYnoHg+kdJARCqHcJddR777333lCvdCR6s3EndlwS55yc97zPcz/P+5sLFiHn3g/rWXuvXbQlrT3W+I855pjHOKljnaQx2kEKvGHVwZZycvNHgDQdP+EWWHTmkGJPizNfsqslPhRPHKWBK3DKceQE+sU7kE0yOZGybBYZbNcYt4KzoQxJpRj2G3VgFiPtKXxgqk9lOViIr7gWNpFLFdh/02Q5OusFsV3wPBcNCkKwe3V79NIFd6fMBU3xCF+AzcZkghHAuN4VmcF5Aa6DcbgMJrCkV5/uZrys3oSQO9LpZU9GwhGaMbaxLF9P4W49bgnCY2gZ/qJoG80N9rAOOrgoWJyPp6MwAe201A0bGNGHJQBxFkMYYbraQFFsOZYUtPlyO2WOPChhsGY+rdCZm5E2NpM2Ru4CXWo3sY11RCyHrZEfXO9AQwTHS6zQZZkisv458V0yRjJ3vsVUDgp2sNeABb+XqFXPS+KG1yRp42uSxYTgoiOvSLvnROSGl2lXfoHQc7zFjPCpd51lgHezBy4P+6lSSjGv8DABPhS7SqxeRwceJ42u49FjP8Elsg/mSEcgHWlf4/n9sc2J/IRtSAPryFD+jAvDav5OC1k2o/s6ED146CVGwr9CCttHMprERd/vY8a5awIa43iCmdvl9wmFOrTzUwBzFNODA9SHqkt2Wsu5kFfBCisp7lzOc2HythW+bZbVTotYyTFWHe9wG6u4GpbUOXZL5eTa98V+8RtYtNYzKudjLr7katCcc4Y6x9VsJ9wZFJ5TnTjPd8Pq1AtuiwXxODrmUsMZU+tBbgMAq9OBW1jxqS1N83sV7DpYHWrWbxfAWw94Fp1gWKUyQ1htG0t7BVVNOlMXQT2v15hGbbktsOZcxaZYbI/ODuNtB1hb2LQbrx9p4UqWK+6TaLlf5MsFiKAomGyv2r6Q2kptcStQWFNvcjOsVz9XB3qsAnEHMkEnpEjbgQsJu6lEamv3Q/qjcN2Arl3L63v57g6xem3GK63B76cpXiur11ziPoLN+5AZNTmtCgtpmcdOgHavZLvvlyTHnZLlfkgKA92lLDtZykqKpbykVOqrq6SxulpaG+plCMaroPtYWjBY7kPQNUFYAfLhbQXeJwpugLPhWjAZL4+pVmyO/VHG+9Djq3vAl039uiZ4m3uT7ap/+LHUYEoKZkFN7z/eHgGoKSmYIK2AqsxWAViPGSyX+ybD1WNaeDOaKx7Zy9Rypjm/yn61+DaCBFGcHixVMMgq37VG0SkVD20GJ2Iv/4QLaTgeWFpl2rC0w+OrjRVakFMWPAwgX0iDJeP3bUFfy7bWE1czdFmCqyAPIJ9L15lvdLlhu9GC3IVMe+xgtCJGWBqDMbXwUUyBIQZD+Knt5JTaEyjiuFUs5r9J7sNyuVwaIn3pnnK2IEgawhlthP1MmXIuFeMi5IfqIBgvTKSNpWBT2CHpw0JUzpKziZMoh5NXHRAVaL0lsF11NNTy+dSrrAy8li6oZCtkDE1GY5lYhEG+gBMyl2zUHJaHMXtnUUmeI45LXiOcnSR/rvatyv4pyFzg96r3V6P9cgotjMImoOU6nuALNGWU2c5hIsEMvnArjLS0y7C2e2QT3MWepuy1xZcs3tiF8l3lHmIrt7M0J2MihIKI/QLxXvqCpGN1q3FXNsQE48z9WLJ2wJ4pjOFEKD0+SRopfHX7T5Ae37HyYyWxlNmkdeXpTLB5aMJb0HiJhqw8YjgVziWtA7h3A76WBM8cNpokHGePkejNr+ALfhW54CUpPTaBsKDJSAYfwYAJ8tn+slQdGw/jHSexnz4tQct+L0k7XmWQJRkTXrOYIjyeCvd88oJXw74BwUDOl10v89qXidicKRfDF0m3z1QGiU6khZoiYDy5E1FrANm1xv4Gkyg0YawdBt/kNwdgmAqATcCd8T7pcZMZnzSdzzKBtmxC5pEwRgDg6zhDLqB1j5Dt0IhM0kQrdKPHAhjwHJgcS/gjs41pvMkWjNuxQb8EIJoBvwp3LHcUwPJsaWSwnktxlVUDI4Jyjs/DwvWhsZW74hc/SRRiJFIa+ba36QK8kkXTBcShP8YC9kpLMGBTh3NnAOlBg3ZOU8VvZuXUwnJbgVb1UdVT1eNaR/6DAl0j0Yh1nH9tuAO0C0y7unrCNW6R7wPLf53O0MTSXhsSmo09dkn2ejufRiBlwcqY25EE+9CZ75UGkJcRh++ZuXlNUfwt+c7CmBsB2RqslJqTUINTI9cK8CY1rBxmqtJBia2OQsJ7y2cyVgfoxpU4HRoJ8ilAZ26iflLB36sa+1s5HuVcwnxKeb36cjsV1LHSNQD+xUgkKdaM9ToJs4Ukpdkxadxhp2R6HqFL1lvy0pIkOztTCvLzpLqqQipgvA011dLe3CQ9XZ0U2NSzq2zX1Hb/xWyfBMf+fixlBlNFJgAkz9Ldph1rWhzTsJxzALEy3idZr06j0CB1bS02Ga92sRnpZI8kBkPj1dsU4gypwWSm5t4EYfO+CbQPgfRfzgXzvgm0JhA/vk8TxbXrt9B2b8KMrxgAPaJADUtWsB69ck16+vulp69LitKiJA/xvZIrby0nQgMaaQPLjyZOqm5Gp/TAYHuZWKHsVpsSugCfAZiZdsA1YMc5AwBrEa4F2aEdDbhe8xIAN3VFDMII1aamEsa5VIZyxh+ncHEY/63GxCHgu7NsCjpI8Y5uHwzjOQ5YUkKsyIHgNTneMlIeKhfZzhUGypftaXK1MlzOqy+TIl1XvAMFOZ3nRvENQK8N5Kqd4YQ3mAozIKvOB20xrgOMNeWsDlaiI4Va6War5kKTSZFMj2sRrpzXFAHCRYBvFgWUqN0zJBzNLe7gfPHdNFGyOYHzHB9mQ+TZsqwm+U1zXdvIB76ALHO7xJZGBG/+JnsISKEQxcUq/Qje05DldMjhZSUDoSsMPzFB4SNpq9GFNyARUAxyYfKE5WQsYVx46MxzWogtbc0HErv1Q5gdoTz5XLDiV8ndHFhXCIb7Y++ivb7MCPrx8l3xZvlnB2OcUsim8AfETs7GP7tHfuvRZDEXshdUn16J82ArksN+Cd70rHgtfV7itr8LW8VqhoNB55mdZ1l/Boas4H4BgEzY+KwELX5agpe9zDTmaQbQ6s9uPzmPZT/gaztJOnznw0jn0UjCjDWLt6TWbqz0MkVjNGYREzhwzniNowj2Ng0kYyXf+gPA8T3Y3XwKsXhIY7TjDAbmw3ui17ZSbOwP1TFMK+V6whK5FLuM0UqbmT4BywXYzwDwg2FrcV4chLUfANzmSbndDDzLc2F7i2CUsym6YUukQSDV6hOcAx8bfvVUyzkSu2eaBG0YKzHbxvMcgsTXv0VTylss+Rfgy/2YpTNDNyO3UfBDXqOp406pIxdRgJfzXhszNK+hzosuN5bWPZy3XTA/XXKfRq7Q8ez1LOHb+Z60cp7Vw2IVhM2tkQu2dn7p+HMN72lG5mhBUlCw1TCeBtioShOqETfxfVMbWA3ss4xOMHUfNAPW1dQ2zrJC/LwyhIt3IDkXAVzIA5iDF4BFjEwEzhllsekH5sFgKTKjD1eg4TZ6fYoUQXgP8kLa/tno/NRIVHOmWKedbTptOPcYOSfkQmSz4stjrwW+Ai5c4Z9NNubHtSJRlJGtUuC82XAgZTozgcZ1N+FYByTT3VLSvW0kLcxXqooKJDcrS/Jy8qS4qFhqANz6mjpprK2T5sZmgLdL+gd6AV2cDRTChmG8Cq6GlMDevP1v9xVokQbOID2oB/eCygT6mkeMV4H3Ye4uYTo0VxhyA69RtqvP19cZAI7Oq2zalBzUEfFY41WwvHXntsFylfWabPc6zFcfU5DVTY/r48punwRmvX9p5PJjyeIx+CorpsimQKvPUSnCuH2VPcDbT+WvtaNLGurrpDreTUoD90stRat2TrhqrqRakOpjcKYCqnaHtaH59CC8q3WnFy+jho0M4vd9aDGjuYHlSRU+4UrvtTyXpCiA2ph6wdJ5SNuVE8iHYDJAL8W3ZhwIZ1Ls6aKzB/AYM8ISsZWe+gqsKWk22mZ4SAbxXn7eniSXqxkp3hQjd1qS5EptlHzemszxFDlfHCBlaNSdcTa4HzTEB99hoi3jidDQ8BiXcBJn2y1HqwaYOcEb+LzaCl3mrg4NmIUtGaiAaAngW8vSTCPsUtF9FXxzOGEDt0wyxtPH06YZd2iB+G74gHSoqbgkltOiuhdb0mx+Z4pF2SRtEW94u8RGvql1hQHDrP2x1gWsIvRlJ6lb5OdS9Kr3XiiZh9/D1rWe6cOrsWVhsj/4Hh1osM3DsyUZn+eCMWNkDts2ij6J28bCenfLxXisZ+k4LFJpELF+m+X/KzDPt+RG8jKyfTcTL8nQT3zBo2lbyLg9ID/hoPg//WQsdDgxSn01EsZHOA4Ip46iC2rruwYjH47dJl+VHOP90X4jFeCwuQHen+fj9c0kscqTMG78vH0BixjyuQU9GYdF2HID/PuCF6PzfgRrYgJH9HJyi+dIh+dkuRA+j+Gg6L3B06XHD8nFdxKFQOQCWG+F0zTJ4v0qyMto8F1BLCkXK3Ib+qO4uORRhIS19wXMkA73DyRv/3NGfGcXjLg3YDG6MdVzV2I242D4aOs9hB1l7H+fY4y+2T9eMiwmSM7RqVzoPsKlMBuWuI0LoM5c0yIQbb4OH0vOkRmSuGeicVEssp3NymMJ2jBauDcXH9XkmVxxnbCge3TeXc23NXy6vRSbdfquOhRKsXddTCXdjPpFM6ConV11FLWaAbhOZAJNKmtEOmiCBSvw9gCiFdi2lNk2cF9jJ1X71WYNBd5WQLiei71KDQ2c81qwa0ciK+F8LYWtqiyh7b3VWNSa0XXPZVBrKPWX68V+crvMX+7XBiODEMrDea6AXmQDiB5ZzM+krRoZQodwtvAdTj/AENtdM1hBUVRDRlNWq84IbSMuoumpJ5xhuM4MO8DWloPLooB4gQa/fcY4+TwsnUXkreS5UfQ+uZ+6C6DreVDSPI9KVshJyYiLkoTYGCkpAHgzsyUvN0/y8/OlpaVFamtrpKG2XprqGwHebqSGf4HtMKComQsPAZVCGOzUBF2VG8zbCpz6mAG6RsuwAi+ACmvWvTH0Ej+v+T7KZo22YNV40ZK1GGcwZWXDj8BXZYvHUoMJqgqmJpM1wBagvUZDxSiAeUUfUyBmr6lk5nMVZBVMdW8e09fqfQVbg90+Al4Fbr2v2rACtdouOjr7pLG5RZpqCqQ25aSUYX6u16UUhQIN1umN3I83Fn2RpcxpBPsziYxPiT9iFKwu4GLoB3jbqXg2ogWpy0FBWotw2nI8iAtCpQjdhvAJa5HOGEMEWx4GvNspQFRzUtayFGrmRNb8zwqKBW2RVJETCGtPd5XbTXFyvSFartVHShf99iPVkfJVZ5b8OFQk3/Rky8WiQBjyETYkjwgrQtWp1qr1h5OxipO9AhlBRwo1sOTTQXsDaNTNp6hK48NtophVQtpVsTMaIdpYF79HJQxGpwekI7nU8fpse2bOrf6z+G+ZKqe2TkXCYEoAy8B6WExvApF8APAgemJXNA0Cidip8g/JrWK63Qqt0QqJUMw6SEGObIgYLYIsYnTOswAHxn9Y4TXAN89iLEWz+exnit+yd+TEzDfFad5rLO3xbO4guN13uYwmrDbC2L+FuX6BptvrP4MwHebInZprzG+7AYP+RzstwrVH5SdyFL6rsqahwUX+ewDw7bSh2v4RXWMAgw/gdHACxv3J4rX8OYne/g563hKAAlM+t49++DtCef5kTPn9ue6Y3EzbwPy5ZfJt0U6KeejTKbDjmKW4IqZi55pIUtqrUufwZ+SPCVJj8w7z7T5iZP1UuUE+8Y3kpcys2yQjdNhdTmYsuhtuhCD0SwfsT0RADmDRu5x9xBimeSlpAzaleXI5CkC3fUvi1o+R/H0vS4PjJH7XRRK75QXJtfhACq3o/IuhIFl0lGX2DEna/aYkMfctZvtbknZoPGAylf/rEqrxfM5kbGk0XPRG4HwIXylXc5jTl6gJXRShfJagmQOYAPglZvjdK7GnAKih6mRWsF3OogGDkP0Ozs8ebGV1yGFlAG8ruqhGJvbgpinDjlVwlN8FnVVBVBmmyg+NAG8n3wXt+qqCuNSo3AAw61aLxqpMV/OA23DY1GFDU5mgAVdOAw6cdsiDRjOW4x1u4fE2rI9qaTuT5iiXcj3kSpGP3AB871QGyhcA7+fVQYZvWP27uUeX0qXGe1GAK6fwnIL7p4tz3mC6sOIsJIgGVrUlkBp9biYui1wK1nkUrDPojKtW3RZffQEtyzls2dyOPLBECnwIF3LZJenObBS88045SEqwr+Smp0piQoLkZGVLYT7Am5MjRYWFUlpaKq2trdLU3Cz1dfXS0dEhPb1ovICtgqrBbgFIlRAUME0frjJRfUx9vKbua7Ldi4DmQx1X2S0giq5rgC72MH0PlRd0ryCttxV8FXgfAvJD5mxIDbBmPfYYeE3gNAHYBF8F2FEA9LLuFUwVdImEvIJme4X7elwB9Mkim4Kr+Xrdm+BrsmCDHWuqzwiD5hCiOzp7pKm1Q4oqq6W0vFCqMoOk8NRhaUI7VYuLiv55drQ6YsFR83g/YNyIybobaaET0b0JFtlA5VMtaKcpyimwagBPO4y3F5N5D7JEXwx93nG6kQxFHnBfPPIFx7so1mkQRztAr2HTurTT2UydUdiNOMlaoq1lpCpUvupOl/ud6TJUECC92b4ymB8g1+vj5Up1jFyriZGr5RFkfWp05X4sZliUMuy5eGDQ50TO4Qqfh36rLc/1AVv4fCSvJe1Hs1vOUncFRbUFgC2+SXt0NS4CGqrTxe/VquwdNuK84k0C4V8R381TxY225gS8mIVUzwfSXeRmZZD0pTJuhgvRMC2wNScp+qBDDiXg7qBbq9mXhLNouqAi18iZuE/RO/kC0yRQYj2VcUJLyf7FiuQyWTq9aQjwXcBz1wIC2oZJpOae8RStpsm5sFXyYwUh5Azp/KaIgZukmX1TxGijyFUyDIDfSlsHQwWYczejBW+hgLefDN1jFOZOyP/p85T/7EICaYR1p7CMz9ahhxTFKKAcJP/BY8274rHyVdkzfozsn0J77py3xGLa22IxdQxdd+T9Fq7hZ21iJt2neIYB/Tw+Xw5gFU+Tjfc0AOhjaXJVPfhtpiW/LU2OY6XNeawU7n9eUrc9xUikyWQfLwbkGGnkPg2AWoYrgDZfzgUtWNZy8dPA+mF+78FTs+TrnNXyefIiGQz4UKpVUtnzqkTT4FF8dDwAt1DycVVU45++lKwmfpbq3nPoykJisPxQ4ndjd7OcCGP7iGYBLpBY4DJYXeTihqjn7zsQQ0EvBR3WH2sb+Rz9ZDWPpuzD9vdwDt2XVaT2xdIum4g9DR9xB2l2GvB9PpE2Z9w/qfsXAGScz5xXbWpdo4hbzQpJR7zX4t9V90AjpOE0jynjrcDOVQnwNlJ4a2BrptW2kCjTUgBbrVgqQ5TAUktPkOPL0l8LX+pK0NSwas5XBWBlvQN04PXG28jZLDcZpah2A6nhy/ow+bIpXL5uDjdmymkGQ9Je/q90w/UEH5SEnTMlcMU7MoSmXISDogE5Lv0QIT0H5kgODRw5uHg0/zePDrposh7s5r8hwZ9Ok/g9C/ARkxtsv03S7MmFIGchnpCtAg+kBW8rSQ32lLjICImPipTcjAxJS0qRjPR0ycvPldy8LCkozJeioiJpamoywFcB+PTp03TW9hm+2sdMFuBVUFX2qTquAq2yYAVeZcb/eh7sl+cqyJ6D4T4spGmmAylkmjTG683N1HYVdLWzTd9Lh1vqeynoGq4GZb38vMeuBgVFBUndTOA07xuP6eNsxm3A10wjU8uYCawmszVBWJ+rx/Txq2xXrsGI0XxV9x0ZvSIXAWztY+7gD9PS2iJllWVSVFok9SXZ0lMYIjV4AcvQnbLoZKtCu1K9LIuimw7Oq8Wr2ApY1rHkqudEqwA86xDyNfthGBZ8IcvesJENJcEeaEtW10MnQNtMEU61Xx282QeAdyFXaDdZFyDeQ3ZEE0yhPQTwjoHBBqPZEkV3pylavuvPkAtlwdJEZVlZ74XyYLndnCy3GhPlcnm43KiNkXOAcWv0cUJ89lCw2yzJMEZtIc5i2RW8/SO8ukgKFNn0gqCa89VcTugoGEYgPfoqjVDJrUVOafRDY+ZL0slnOo0LQ61n2szhv3WahO2fL1V8+bqT7ORKqa982RojDzoTKPAdlsuFzjDkTfyu5DzUu1MA8ZQ72LjUv9obvpqxODby311eBPHg4CBi8lICvldkgDvZKjusokimLayAJ9rv/aIDZOvuY9lPJRuQuZLwMQMv1xoj5W+k41ZgWOZI/Gq5mqQTkhWIdxGmvhH9czvdZIfJUmBCBDLDP3tIJmtn4kTtDpboG2jU2AOQoFVTTCvgQlPouExclr4jnsveZ5YXaWh8+cK2TiQVDGZ86BnajSfAcGcyiogx96mfALyr5QGTNh6U7yJQ3pLPx/umr5cLtEJ3eEySKuvXpYc8igor9Qf/SSps3mO5Ox3710dU4Ofi3FhJ5xracKjKWATN+K7n76NMEaZLk0eHx3i5lTBf7hISfzmSuXLB8zk+SZrdpkhPAAVf3Aw5FpPQjLGXnWAwKFm+vYTet/vwf/WhGwtHQPy2cZJ/ZJqEbHxDAja+LSHouQ34fXuJo/iYtAAAIABJREFUkSy0YxYedsBhWpeHY2hg4RzQuW+3i5jMUeFCEQsXRpp6d6kfkOVwM8cRKx+OHuSGgJXvA6brDTeAFrVqYatFSFrlrIhUUjA6wB51eg1RmK6FyVbSaNHC+aQjz3UUTonDMgCXFR2sVy1oFTgyKmh0UK23gfNMvbV1hv66gnoA+RYkq51j600gT4X9tRJ/WO9JuVXB5BCA99uWMCI6keIynY0ISC2WtUE2co+uEO8VY40OulSANhjSEEDDUhaNGVlWS3EvLRHnT97mO72cEJ8lfD9mU8tgYO2GGRSUddAt+q/Xbklz2y9xDvsk6ZQbYBssqfFxkhCfIDFRMZKTkSnJSamSwT4/N1cKC3KloACNt7jYAN3GxsbH4Nvf328Ar4KrAbIArQKq4o8eU3A0WC6MVe/rpvc1OlKfp9quMl4FX3UtnBkehNk+LJTp4w+foxrwvzTex9ICzzPyG9ir7KCbofEqMP4byAK+Cprmpo8ZgMv+f0sJ5nNMsDbvPwm+D48B6tdosEDbvQrwXhohMB1L2RB0v7OjTbpam6SuukSqy/OluihbOspSpCnFFuAjXhHPbiGRi5ryVcHJU89Jc2rzOK6UHxl97MqKtZ1Ytc4uwLOLokQJSykdIXQm+QRgyhIGvUlTxdphksp0tBCnXXD6WDdhHC2AbSfdbx1oyEP4f9UKVsOSLpti162GMPmiI0l+PlssNxtiKLSFyLmSYJhwlJwvDZXzhYFykfvnAd6LRUE4HyxJT7OWwXQ7JhcDtlztI3bP4sSai3VsEW3Ny/Dn6gTmA7BTDVeBmZNNoSOSemDoynRb8WoWu5IvgSf4+EKyF7bS1bZ9uuTQNtqJoX4401VuVQfL/aZI+a49Vr5qiZQOio/D+J/L3JbiAWU0TY09XWgedK25IDWgp2KpelBtbfht7+buNkBLi0ijycxRQyr4nBltnwO8d9jfyobRogl3BdEgEYchHjbYGTCdqRTayvshY4KmADJEVHpMlv5Ti+RszHKcDcgBxYexqh2kSYMIxsyN8rfmY/L/DLnTsnyIOWhbSQhjdhzbcAygFrNGAta+JmGfTZH4XXMldsdMSduHG4EOuG703hrnD6TI8gVpRXO9FDtPzoTPkC6/iXI2YjaTlBfKubilsM716LKzuQCslK/zuGjg1mi0f13a3T6UgYA5DBVdSWcbS3Qv0rOiVtP5tASGu0rOJBC4HUHDAXnJ2jasUY+56LSNyBadLhTpvCfIWYaH3qHYdjZsDjPxGAuFplzrOJ3OureNEfM2s58Sh4UviuviV8WDzXXBi2I7+0Wx/PApxuK8KwcmYpPToiiWwoE4RtbQadXKRXaUcUFXCOYZzXi43Su14wJpZ7gZziGHGRtF42GiI0fTVabB5nVsntjPeAatlGYQpKsCGh+KsW81Imlpg4LZ+dXBudPOqqqO8z9lH55g2tGbacXVSbt11D50CGQN3yEdCqlzybQ5QYG4GSLTxKa5vipHNPptw25HqloSqV5ZLnKe7UymC4FWrnINqeGLuhC5h8zwoCWaiR8xyEpxRhKZNkgU26wgJH2m7J36nLitm8qKbRzn8Fg5hT8+YjvRqoc1VnKZ+G+cLIEAcgKBPUkw34hDRFQexj9vR8edD41Uie6S4O0kycF+kpIQK1HRkZKcnIS8kGiAb0Z6hqQkp0kWRbXiokKpKC9D482VsrIyaW9vp3Gi2dgr630YfP6wXdhgtcgJ5nBLk+XqXgFXQdgEYmXDhjvhkZvB0HrpRFPgvQQLVqBV54KyXjOn9zJSgyFfPHoffV/jPZFV9XmXeNxgvAqMCpwKqnrbBFe9bYDyIxA2cneV7bKZwPokYJuve/LYQ9B9xKYBXB2MOaKM9/pNutmuG8W17o5W6W6pk6bKQmkqy5HaojRmt6VIQ360dAAy9WHbpNyfaj/99U0hWLWQFYYSsLKgSdWhb2k+biEdMNpJVsqxhCPzACzCPTgJNKYxFbDTLQ5jeBqaWBM6q/bUazJ9A0xC7V4KwgPxVlSVT1DoQDcGfE/DuAe5/0VjuPxyNkd+HMhB0yVwI9tLOtJc5VJFhFzAbnafQtuXranyTVuq3ED/PZ/nLWcznViSYYDPdZLPa4L4uYxTYfxKPvpsNo4FDVFXH3KBA0BMgU2dGVU0hDTSlaaMOIdWSddVb4oNX2jHVW9LOoWJFho/7uGhvNMQLn2ZDrgtfADcaD5flNyuCcZVoYU72pVZEUTvmkTBcBYFpMPYf5z4vbQivpYcCFv5mYaGSwkErGdQcItcTnHmI/J651OBnoaO+A7PowU44zOqzOPQMmnnVitaEQw9fRM5C0vlZsZaJlXo1GIq+q4T8LzOACwpQJGRMBRBp5LHbJb8k6THc4qcD5kj35dup2EDdseY+nuA+nDkHOxZGOSDJpA+NkESd41nkvFcpI2ZLOkJxsGN0O45STo9YL3b/4hP91WKWzPJ+10I+L1PSPsHXADmwNwZypn+KaC8wmC8d9JXou0ukEtR0xgQOoPR7+Ok2pamB9txDBBdjjZ9gKU9RadQzZ9gIgj5F32M/WnBuTHMzLT2wDVSZoWlzGWinIb5dniOZ2LzIknf+QxslzwKpi+XHOHzbh8rx+c8JxYzXpSDH70geya8KFveeUa2vf+SbPvgZVn72p9kxbNjZOPrY4wusBIu3t1cWC9lHufcsjBS0a7lncDaZ0shkqGZbNfzKazl2wB2FO5YDZ1NBIDZzgK+dTDz62mWuEzGyc53xsjNAk+jOaIAP68Oi6zkAt1I1kM7bpl6zqEm8kECVr8hWRZzpIhzq9ZNR8LrdAvkBjaNZlXpQRsvmhjP1YC3XDMRmmHGzbgkeilen4OwnIH4DCXbyqVsF7mS7ynn0504Zie3Sv2I00TrLfGWO+WAMHrv/doQfi8Ho7CWTCHt1OYZspfQHcsF4+XQ3PfFc+0M8Vg1jRb5eRK4bSF++NkMql0ucdg4Y4+ukxQnpAW3PWi4TAV3JvA8+qTkxQRLZGiIhIeHSUpKkiQlxUtCQjzgmywZmZncT5a0tHTJBWxLkRcqy8ulBEdDaXGJtLW1GRKD7nVT3dbUbhUIjfsDg4as8KTMoLcVJFUiMBiwsl4TOAFN4zEeP3vmXw0U52HC52kXPvvIKWEyXX2uvlbfR48ZcgPvoeD7WOM1gVfB09wUQPW22RRhygommD7JlM3X62P6OvMx87nGCKHryna1geK2sR+9clXOcPXo6e6gCtkgdVQhaypKpaKkQMrzM6WxMEl6sj3kdOIhKQ+imu63joQxZYEagQfz5cqfAZDmHGc2FOxXO8UiD+hod5wA6FaBWz4U341/JtLuY6M3Pv3YIsljWVZMF4+OQskgb7flFNYcAFuZrzFRAp2sgxbjITIidO5bAwWsvmQbuVMXhuSArtWeJNdrIwG9EPm8JV6Gcr3lJjLDNx0Z8kVzvNxtiJeRkgDDN/wVgPdlnbMkHJrCcgpvIkvDSqrOJXwRGvQk5wKiwzJTLGbzOxA8gv2r1u9TObnuHbFf+obsm/6M+HzGKG0bxstkOckoJ/mNmlNytzEMS5s/ljYPuVsP085zM5o32qMtSHZzICtiL80ohKEcng6bfJ1l9VraTbVKzftg/n9QaSOf5zH1OQorGh7WBtfJtBvPROt7m2XwYvm17ajcLcEDDTjfKdAQGks6vEgxK7egjRgQLthGTKUWvZbCJKegtZJRSw7DOcJvBrCr5Vm8R5DOm9ICe2x1eE+GgmfJfZwPNxhDfwfQbnAix+EkM98SlsuFqLnos68bbahVdDG1eXNhdEZbPviqVNpgOeMzVdu9KSNxH9OfP9MY5tmIN3c0kWIVF4IfapidhtygjPdsyEy5hiRyPuJDGjxo54WNpwCaNXbjDWdEdxAz7HLwgQeRwYCeXXdyCdGca3GD7GKFwGondA1tzG8wwZk0NC5CzU5jKa6Nk0g03oj1z8jxKb83guZd5z8rPqvfk6NzXpFtf35KNo99Xta8/pysfpX9G3+SDe89Rb7zyxK350O60JZyPu1E/lLnDfPZkBE0EH+QGsN18qdvFdkS30lrd/oRNksIha58PqPj8BhuFCv+H5x/EI+SY0R0HpxOO/lzsmviM0ab7PkUOuFiaByiCNeDLNFMR2cLq8M+WHwvP1M7vzpgtA/tZurR1UAaABd5RZPBWnypbSBptcGQVXZR+6aOpR8FaC/luOKBx0+cD3nIoWGHc2y0wF0u8tg5APhCtjOkwoUOU3usjI506NnxHA/yVjZLIq3wmuPrsGS8HF04XpxWKLOdJ85LJ8GAp4vHxrniyIj4iEM6H3GdxB/fLrHH90iko6WkhHhLQjREJT5SUuNgueGhEgr45uRkGcAbD/DGU1DLQN/NTM+ULLaigkK2fCkvLQN8K6SmiqaJR9qu6rt6W5msqd0+CbR6zARGg5UqS0VuUL3WBM2HwKuFt0dFMvYGy8W7+7DIxn00X2Oq8COANUHXfA8DdHnPi4CuvvcYBUwFR90rYJoAat7X+WrX0WZv3uRx9g+bHx7NW3uk36qOq1kMJsg+1nV5XwVg87hOKjbe32iiUPfENYD3nHT29UtDY5P0tlXJraES+evlHPm6L1oeDCTJl6eD5GY9DQwwgtNEwFVyVc+mOJBNsIy2QOrSPZXlfPaJ5QSZT5dglvSaLpZwlDlrxOxZz3tWko/MRwMm0BnG679xAsn5qyTwU8ZTE+acb7/BGAjoueItcf2ETNvtH8I8KVDAdvPRvipgjzVUd09HWuBY4MsC+PWzBDuX5y5n2G4Dwp8DuJfKggDGU3KnMU6ulAVKP9auX/vc5G9sA0m0Q8buQHaYwUUDCxGMpBLNOo3P1USRUEcepaEHp/Hlijs4TTJPLBGrBa+JN8swO77gaZjN76KnXSn1kf4sB7kJg77bECo3AN9zeZz8uYSGt0XLRb4YNysD5HZ1oOEIqebnZFmraZ9leeoeTPmWVMGnk2tKmy8ywu2sLdisyMHAUdDmO4elO+HoOBZ+atovPzQwjh4nwTdIE5rz8EOLB40RjDGvZGQPoPxNxT7R0e9DEQtYvs+VczEAXzTg7jMXCxchK7tflII9L0mt5ZtSdeQ1ORM0U76gY+5aHEHsNCjk7H4K98Db0mj3rjTavAVDHi+trtMkZx9h6sgCNXZ/lrwDeHhpG249SRtvyAyY7QLadxdKvdMH+GexivnP57FZ8kUOQBX3iZwBmEfiYNMpcykaEsCCpzdy/R+k22+unMVVoG3AKk2cT1hthOaco7B1hkCc27Q6j8CcO/EJN9IYkcuFI33/a5K25zUsazBtimg6cSN68ztyBBnh+MznGJXzrOya8B+yffwfZNPbv6P19zlxXPgmIUdjsZZNRrNnBA/NLfl2C2GHjkSc7pbRfHtAzMnQTO9ix7qWY8cgTgLdy/mfsjIZTtiME4VBoOWE6TCa6HoOwfi5xB2Swew8+4+Se3g2DPo92fjeH2TWH8YYQ1rPpGEjBLAvMHSzhfblPjJq24L4XZAn6pl+knFwpsFyO3D5dOAS6kXOasD/rVsVbpo+Gm866ALVUHVlupeyHeRyjjOZEm6c695yo+IkRTU7so9PydVCTyNrYhgmPMK5PwII97EK64vDf5ztZAwnyCD/IR8bZBbxkkdwx1h//GexZO+04D0J2kQa3baPxXUTLePHyEOx2SdRTsckytNOEoK8JTU2XOKiQiUuLlwyM2C1KYmSDNBGRoRJPsCbkpwA802W1OQUycvOkfSkRMmE/VaWl0lJYQFSA6StvFyaGhqlsb7BcDOoo6Gzs9MAXmW5CoS6KRA/BNSHrFSBUlnpMEBsDKkEXBWQzeeYj+tepxGr5qvuhovovUanGpkNBuPlcfNn6OtNADYYrwIvm4anG4xXwfDJTVmuAZDsbxFwrqBrAq/mNSgAm2CqexNoTZB9kjE/eUwdEipRjIyMGB1rOn9ogD9Aew9e3tMdcmGwQe6fK5RLnYXSUZknQ/UA8ECG3GtjKXMa60pLkFyr8sYnS/UexniWE0AzSAu168Vvu/Qm2UtPsrNcyPdlO8mATIYolgcaJ3vlybUShC68dyKtqmhQOrZER5uEYNGKplEhC1N3ARaaXNhl1M4p6KvMtkJfTcBJkWw5F88vTCTKklbhg2i46MiJaKV073zXkQgQhiM/uFNgC+MzJspoRSAs+YDcqd4n37VYMQfMW/7zrK88OO0md6vseR/taKJD7cQnErJtEt1qK2gZZUlLy2iSxSwaOJaJ3fJ3xWb5O2IN821AFrlQ4iUDFFqG82jhbQyVbzti5Vr5SemElfen28J8kTzQoi8VsEKIYcwJRSuNo1Q542zyIQZLOpBbCyDDiopJLnOZO4bGgvHyTTETfGvt5RZf8NFUWGzqCvIctsk/OnQiL5+/lmCdJmdjtI6Cr04J/mszX8Sy3TgOttKEsZmW4a1G4PkN5InOgAX8jNlkJkygJfhFyd9FqtjRd6XbfYL0Uvzq9ZosPxRSWAqYISUHXpDkT38nDbDa8wF0pbm8K80uMyRs1e9oqFhqaLetHhPlHHruaDx6LtutDDT3jDXIGrBtmjXaAN6+IJo2SFy7FDMfSxhsN3EecsgytN1VWOLekTbP6bDgh/7f4ahVRG1+yjJ+HY0KaK05Byhw0Y5Nce584mqW+OjPsZtxgbDyIcznfCJz6kg6+4KL0OXkjYb9LWjTOxKGvzly5wQcGbQz73wbe9YcpAo+UwAxk6EwySCW7nQWNvmRmFbiRECOvVwtcKQJIYD25QDyNwhtT7dmSQ/o41keoIlErWeDcQT8IAtdJspzIIKLB3p37JbXpAD5rODIHAmiWLdv2nOyFslhy59/J7aLXkFSQodPZ5pG0XEkDQYFEKzfgJxQTddcFcW+XPThpH2TJW4H0o7Petwlh5GSKOxqEw/gq9rz+VQrNGZ3PLow23x3Ojwd5Sag+01LhNzn3LoN4bhJW/y1Qm9WVWi/SBDtEZaM5NKayjG+F5aEPs0n5H02AUCLaXn/SJyWjhP7hX8Wr7XT6AoljP3YJgm3ZHM+IuEedpIeHSZJEWESExEiifGxEhcdIUmJMRIfFylpqYBqepIkxMVILA6GQtwK2Znpkp6WIolxiVKQly9ZqSmSk54mdVWVUllKfYh9DS3CjVjI2lvbpLu7W7ponFDwVY1XnQ0m6JrAa4KkAqQCpTJglQIMbffRMQVNA3AvoN0CnFocO0u2w6ULBKKj2xoADAifQ34wwdZ8P31/PWY4Gng/nVzx2NWgTFcB1ARMBV09ZmQuKCgDvLrp48ZxHjOfq/fN2+bj5l7fc+QqWQ4ArjZnKAg/bKbQzAesaKOjXHnOSu/gWalvaTO26romKatukCx6rXPLKii05crZmmS5Wusv9zoi5B7gO1pBxF6OlQxhn+pLZvQ5skAL7ZXtsdYG4J7L8QSEcTLQHPFjZ7z8z8Uc+T8X0mloWCZXacf8uimQ0eLBPJYkXzVGyhcNEfJ5fSjWmEgYI8bwBjp0uMLr8qorhqmz+Szpua97DWS/mO9qLO0vcIJ2JVtTXFNGDhvg5LxVHy6DsJpylnyd0WvwP5IAVnWQeWA0FJw/Jb/0UexqdsQ3vJr26PkswZhxZvUxwTuzJGzHZMarzBafjePEdslb4oJ3N2Q/S/gCtLTGCLlYdhKNl8+Kheebrji5WuXHZAMPGc52lPuA8XftFPty7YnCJCEN03yWJdMEKLDE7fzACEO/XWABwwEMvJZii5ou9tPJR9jwJmx1E24DK/lr/XGyDXYRTH6QlDFbXAn8rWqPMufMQX7p8qMxw4nxOi7ya5en/NhqQ3g6c9Uq9xrs934xUX2RSwzmez6W3zuajjg3Osqs3pKcPc9L3bF3pN1pvJx2nSj3UjbIg8LtciWW+XRIEe0uE+QyBayzFPDKrfAU29Ax5zcLAF0qXd4U08LmyefouTdS0ZbjaeOOX4bPd5v8VA/7LtwGCC+Qdp53IYqW5diPKb7NQXpYJnezAVecGkO8/n7eFgB0ncFez0RzjP/Nlaw9AO0mlvyf4XfegKSyFxDGdZG0FeDbxsbocjrpLifSsZa7hiAhQtNjCZcHnFsDka98aF7xnoWEg8bNzxiIXkGYCwDPYNKzFO8aiYzsxx52LvUgDQduaKMeBPUEwRSdWc6fQN44htSxGp/vBn7mTgpuB/hcFImxGNZ5IotZc1E+iiVt/wRJ3juJuM/pdN+xqvt0rByc+rScWPyWHJrOZJDFb0vULvKZcWroUNVruSf43fBx5zHuKP8E9kDqDIw4+rHRV/67L0r+ZyBe/tkbLf9kVfl9nT8FVT5XNTaxAlfYuRe6Lbe50P/UkyjXy7zJmt6DNEfCmfMmckYofOHTLXRj2rcDGbg0NCRZbyR3ZKnEHFwqEfuopViuFYeVEyRgKznX+5ZJrNVmCbfbK6HeJyQm0k9Cw05JfCzgimabGh8Dq42V2OhIwDfGANwM2K6y2+ysDEmH4SYlxNEGnCtZAG8m1rHkhGQpxq+bQ3twbmaG1FbSHlxRKrUE4tRgSW1m9dxCYU2BV90MPT09hqar4KsgaG4Kvnpb9wqU5n0DeHEqKODq4/rYY+BVqUCBmccv0jihwPs4oQzgffI15nvr3pQa9L0fa7z/GzhN4FV2aoAlgKkgqrdNkDZv632THZugbO7N19y4DnOm2230Gm3CFNcuX6OwRjfb+cujcgbPWw9LgLaObmlqPy0VTc1SUV8vpRUVUlJWKflYQwoRzLP4Z1TlpUhrYaT0FjjLWa7uQ4DvQCagS3BMDUW3GuY0NVIk62DpM4wccDnfi04bD2OWW38imibpULfK3VgyOcj9auZ91WOJaYBNA6oPWuPlHvrpvZpg+RoQu1sVCCjDYGtPybet0fJzTwqgmSp/H0qXvwB6d+uC5GIh1V6KZxc5SS8WkkRV6C5XtNDQHiMXuN2MXtYfDyssY85Y9UG5wpf/TsVu+VuPGw0UFHKoLkftnSIhOyYybmgVEwKmi/+nsCi8rfZL35Sog/MkeO9MgJaOuYYouVbH52uKkC8oqH1FJflBTxLa8ymcDaHyZWOwfNlwCg3OVppYOmpGa+oBks92TqOzajL+3bXkKGC3S6EY6bkAG9JcwyR/cskrkrp3HIb7hXIjm/E8sNGvyvbBju1pfGC6Q6crYOsov/UGMa3XBSB2lO9hvd812DFqR4dSHjMGdP61zkK+KdklN5PXAFSwyjQmPiTQDegxk+jHlyVt49NSZfmuNNkwbsnuffmSTrS76WsA2CkA7lzp8f4IJ8FU6fdBf7WfDuBOBZi19fdjQxf+tQaQzd0GoGJpy95KhsJKvLQryJHgfg6TDAKm4UPmvSgSngEEL0Uz+42Q9nuA783UxXiW59OKvBQ7Guwygmq+LwHtgUyhiFtN1jBBPwD4PQqInxezOiDM5/OSQzSXUOjEGTEYNUd+biLJjezhryp24MygWzKKxgX/Kfhyl+A3XkSI0CZao/HTwvY7QwlZhzUP4J++mEZUafI+mCJWLM7bL2CRlymyjXDeXs07DONFnw1TvzV2tMBV3F7N0h//rdNiCVz3Bm6G2UgfM7iATmRKyQSSw8h32P8hgynfFd9P0UtXTyX8fiItyIA0K6gW/LvNfrT4kvlwEynj+5qTAK4Pv9cJLpBOTDPxJRrUk1UNg0OrPeTrKm7X6HDQAOSkQPmhHXLQGS3/cy7HIBpteNMLiElNYmhA8rFVdHSuB3BJVrPC4mi5Rtx3ku+BfOCniX5EqdYHH5Ik221i9ykpe+yDPQ5JGFawiIhACQ4Owo0QKzFhwQaLTU9Lht1GUyxLlGiANzU1GXAFbGGxmrmQm5stmYBtKixXNV4F4jRup+BsKCzM4/Es2oQzcENVSRVW1JqqKqmurHoIvOCIgm4vjRMKwMpknyyumSBrMtInmbDJcLW5yzyux8zNYLM0RxitwSo3sKnGOzQ4YAC0qSXra83X62vUM6xFO90eF9eeZLwmcD6518f1vgnSTz6mt83Hda/SgxbNTNBWeUJ9v/o8lRuuoPGqp/fy6FUZRi/p7O2jbbhTmts7pa7ttJTX1UkFf8zSUgXeEslDPM/OzZfMHMT03BzJTomTjtwAltUnZCjTCsZnb1T4B9CZWtGcGphK0YRGqw0LJSy7emjdvFRAEYBK8nWA916dj3zfFix/7Y6UXwcSAdM0+W0oU/7zfJb898Vs+bE3Xr5uVU3VXc4CZEPkQIwWkTtQrUuvEPmpL1b+62K6/M9otjzojZFvu6Ngn15cDNwNtjucB8OANV+BPVxkau4XVdb0tu/HfTGbtuTpSA0kP9Eu6r3uNfHZ8IakWM2ROL5c2fYk+u+B0WybLJ4b3qd1moASOtNUS/4Cu84t3AzX67gwdCTgsKChA/C9U6uWMtqZYcOXYSyXYbxdpLq1BJK05riW0BxrqtjrMa5PIGJvOYMemQYQShWcUJY8xtjnWS9kVts7dC/NJiiHiRdpn5LNsJ0g9CMEpzuS/eAsP7e7A7TORsrZF5UEqnd48uX0ZLS6LWPUkTBOO8k/et3kt24YcR2AlUkwDoz2es42IheJTLSbJPHrn5KE9f8hqZ8+Kymb/kRzAoU8dNvzkfOky/NDGUSvPR+CXkywebklk49xEAwGMtcNCeEHJI+/NzF7robiHvryDVYRvcHzSat6GP84yuDOUYBYme1IwjKkiQUA8DwKcR/jL94iX9GEcS1lltwhDKj31GIyisnfDWMsO5rvRTTfyylrjKjMERj1tZzt6Ks6r20HF6JtuApgsaG8byrdc5W7jSzju0Xb8SRvYi7cSrmLS+N6zhYaQ/hc+J518sXFFLy9kbxX1n7DQ61aso6DH6J7UnXdAZo3LqHJamfbYLymgq0yAto7mPPW6LMcW5ZmbMwTqxnPy/4JT4vvqg/I1Z3LzLcJErjxXQnc9D5j1qdJ4Nay4o/ZAAAgAElEQVS5uARmSupBOuu2T6OBYTrj6KcRMjOfZohVFNZwztCOfJqkuvMU7a5lWfB5bQwPcQOSU7kLTTt45Jt53mgW8ZgZR6SS70slckSmes9pH49gvE/cEbzJhNMk2GxCLmCm4cF14rv9E3HfNEdOfjZHAnZ+LOG7ya92ZmIGATYh3ofk1MmjEuR9XEJPeUhYiJ/EJURKLBJCBgw2AUkhIToaEMWVANhm0IGWlIhjAVDOBWANZpsB+AKqeluZbY4BwmmSn8f3n/slxUVSlF8gZbgZGiFqdbDduppaqaqolNNtWMm0ZgTTVeDt7e1BalDg1UIaWuwj/VaZqMlKFRhNkHwMvI+Yrh43gBPA1L0CshbgDOAF5xR4VecdHmJyBUz4DKD80GamkgQ6MZuGqBuvVQDmtlFcexJQTZlA949ZrQm6AKcJvOZegdYEXROMlQHrMd0buQ8ArQm+KjtoIU7ZtHa86diNrr4Bae+ie629Q+q4UtWS21BTxx+RoIty/pBFJcVSQhtgXmGRZOTmcUVMl+KsZOnM9sNW5SydVHdL8fLWAbb9GRQwWH7fqPACjDzkViUNA7DbL1tOyfcdkYBUoPylM1x+Zpn1M8utB51h6KME4RBMcrPGh2KZN9otelaNt9yq8ZT7MIFvWgkG0ecUE8uXcVj6CUq5U89o8r4Q+eVMtPx6Lkl+uZAs/zWSK79dzsVyFsPP9JPRYg8Cc8icQIu8XbiHAghM1HUGmjEzyRzx9R6aQOLSMsnC8lPuS9K/3ScSs28GbgumEGOTu4yEcb0aoD0dJ1+djpcvWuPIiIiR73qS5QeAd7TCXy4XefG5POVqqTdA7yF/acXxkO9IdRn25bkJE/wuiooz5NOxT8umsb8Tt5UfUGycyXTZKRRhtjLGZTpf2g/opNrEMlqX0uTxwoqV+X3HYMovq48T6eiEZcga5n5UfkTn/em0u/y9B/DtdpZ/9HvDhtkGTso/zwbJPwYJx+l2A6ydGWa500j2qnOZLEVW75H78LIELvmD+C5gfNGGP0qj47tyLoTMAqdxMoIGezF0ISA8jaIbkoTLh9LiTAHNg9yF0MW4InbhSNhKSDnZBB64BazfM7Jx691ojnCbjBMC/Rh2ehY9+G4WXmQY6F2Kebczl8rXRWsB7CV4gCeTWcyAyuRNOCLw8DLKZ4ii27lYNNKElSS2wYhL97A03yV3i3fLDZjtDYDYmK/m/zEa7waC4z+T27lbsLJtQHrYDjveagwMvYFMcDllj9HR1h++nGjFGfihyQOhU+5C8kH+D6S3oaUOclFsI7C+PwqPdAg2r0A66YJwdyTtoBWZ0VKkmMUBoM5Lx8q+Kc+Lxcx3Zff4Zxm4SWbvtJfEefG74rQYjXnrHKSqVRJPnnStF0l5Nsuw/9GwY/uJFHExLTpK6t1RLmJkRHSiN5+LR1ePg6kzrWSQBo6uMFwQ/to6zFgs2wXIImQm8NmKqS+oXz7PcaOE7l0kGQ6fSbrjDgk9tFZ8d60S7500RmxfJq6fLhTXjR/T2EOtxI0kvkAbCXPdJ3YWGyU8zFkCfO0kyM9Jgvw9JQoNNyGawhmabmpiHCw3igLZwySxTABWwTU1Rf25cbT8QrA4pmCrAKugrNquArJuGTymLLi0pMQIw1HPrkoM9bX1RkGtkVyGDlbOuvX39MoArLd/oB/QHTbAd3hYZQOVEIbBnofB56b2q8Cot03gNRmreV/3BgjrHtzSQtkFgFfZrtrJzmAnMwFXXQ8Kwrrpc1VqMAFcb/8b8CpQmpsCqwmqRrANDgRtHTaP6ePmc03A1WN62wRifVyP3WKvBTkFX830NbYrVwDei1w9LsJ4+6WtsxfWqx1szVJdW22AboWK5pWVUgLwlpWVSBFXuXz+McY/QZcZ2elSkp1g+H1LEnwlP8JZcoKJzFPjdzaeSPSty8XMucKac4vRKvebg+RWnTfHHMjPdZbhrCO09loQ/ejAsj1c/utymvztQor8OBjD8t4X4HWnkOXFst5Pvu8MwjngJ9+dDjRAd7TMRi4WW3DbSb5qPynfdZ2SHwHh3y5lyP+9WSA/DycB6ASKlJ6g6ktMX/A82lQBgDpbsoRpU434VHqYhnABK9EAViJl4zqZOHbfTIJvPuaze/LzqSRTjLlRQ8tyezwOj1iD7X6HxPDVafS36hC5UKAyhzsgTXGvzEu+qPFHwmDOHB1+mmCltruAbdNkydsvy+wX/kMm/WGMbBr3mlGBj9o1kcCY1RK88R00xCkwQPTMFNqoKSpdzdyNX5Rx6DRDfFtnTzMGxbY6B4CYTIFSC5bJyAqFewFhlq8A73etjAsCkP92jovRuSD5+6C//NbnTVgOGbhox1+VEAKThnXJZ56ErPsP8QZ8fReOobvseWmwow33+HtSsO9lWn1fkuL9r0r6Z89KGuw4atUfJGcvGblH3mD22rtY3z6SAnTgIqIkU/e8R0wlfl3nedLKWPZaxw+xo8Gio9B3MzcbBbd72SvIeFhCO/M8uZa8mBjJFbBx7GOZzPvzX4ADg+QxtNnhGLTbOApyWWvQRdcjJ2zGXbAXWx2pbhmE+JBm1sR7X0W+uJZB6DuFxa/xJt/Ho/w5F9WLCdsJHtqDTowXnIJcRxDt0bmH0W7VP83PYjZYnfsKVhbLkTmISwxYahTk+vETa4jRFboJ80g489/4oVjOflssaZ0O2DxDfDZhwVo+QbxWotXvW0cxFlsiAJdznOGRtszrs2X1gi1RmyLqaZqopNEoY+9USd45UTL3TyVEB+dC+BakEfJ33WHCXkgjCbvkLI07HUhhzTQe5doswn2xiNApmnfo7Oyluac++KBEH1knAbs+Ec/PPhG3rSvFbRvjsnasEbd9a8Xbcot4WW0TL+udYntoq/j72Imj/UGxObJLYkJ9JATADTvlJ0HBAei5UZIM201NiJbUJIpo3M7NSX/IaNMA1gy0WwBVC2lVZRCsLBgtLoWCnGwDePNhu8p+i4oKHrPgMoiYZjIU8Lya2lqpBnwbG9SSWk1DVjvFtVbpYhWtjPchwKqdTJf+D5mtgqjJdlUaMEFW5QiTmZpAaQKu7s3b+hxjLJCyX8D3HECuUoOCsDZXmACszPgM2yWcDNolp6/X1xlSg8lsFTAVKM37Bog+AlL18Bp+Xu7rcRN4da+bHtPXqcyg72OC7pPvNaqgy3OMjduXRkbkAh+is6dP2rt7HgFvK4E5TVLf2ADrJbGMP2pZeZmUcmVT4E3nn5LzaLmhV8Ks7DxJzcqXpPQcSUpLkHTDZpIqhbH+0oTs0BKBR/cUifgRG+V8JpNHKTzVwPSq2WrZmshq6ET/HVLfZIkjDRBegC0G8VrYZpUrzgH8swSY3OT2L4OR8s9LqfLPi2i9Z2Llh95QuVphx/OwcwHIPw7SQtkRhA7rJfdb/GhuCKC90hr/5mcY9Vfjz1xG+MkmWpgpRMFwGlhidvCFuF3pSDeQLSwDm5wdHXYeW+UalrS7NEYM4aE8j03sARrz97RmfkEDxbcdSCGw4C8ptJ3LdeHCYi/dFBmvlCBJ1AZJ/EEmV8QwZQOnRALFuUNzxsqMV56X8S88JW8+/Qf5ZNIbcmL5BzCn1yR820QyIpYzekaDXiYwscFFLmfshh1tNMD3Ru5B+a7O0QDdGzC4m4TD3CwkqBt98nLWToDYmpB1J/kG58M91X87AuS/LlC8ORclfx8IlZ86fNAP3eXnZgK0GxzlbzzvQTm+VZh1sydB8NufA1Sxk7lPMkbF5+59URI3/YHBlq/jaiBu0PIdbFRvkhVMB9jBsRK+4UUJWsW28kUiH8lpcCeYPJRW5UysYaSMdQcukr5ARvhEL0d+WIbGuxbGu54GhHk4MCiQleyWB3WWTDKmqQFtuSuImW0ZG9G/mSbiQ+NFBK3RjJH/vFSfZ4UOaoF7Yy8defhwacIYTV1H998+ZIe9BAIdYGWwjU7A3bDgfXKZoty3VRS2AOrhWPRdZrndzD2GrLMS/VbH3SyglRbN/QA+ZZsZ6MckpGUzugqQjiH4/djM38vmt8eI9dy3kaEmS/CWGRKxeTp+bGaeHVwuMbsW4bwh+MabiddEl2YeIbPDbjXSxDqAFw80ntxKJ5jvkTnISGRI2C8iyIdsXAKQ9GfUuMOIHYlu9FxOO7LmQFAog+HGc9Etc1pqZFhohsk5bGLlfgfEb89ycdyxTOx3rxbrnWvEbt8msTvIZrFZrA9uFG97nuNiKUcPMqnbz1mc7CzExeGIRIT4SGjQSWQGPwkM8EGTjZdodS4AvFo4S4D1ZgK2KhsoozXZrMoOpZCs4rxcfLl5dKSh6XKsgOdpca0c8qV7ZcOl1H6KWAFX42LQrQnMUAtZA46G7s5uQ27oBVMUeBVYlfEOIQEo2Or9J8FVwVDvm/snH9PnK0PVx8xNAdm8rY8Zz8ckMIyUoYUzg+GqnstmMl61kJnvr/vHGq8JoCb46n2VCR4zWO4r8Jogq3sFV/P5uleQNTeVEkwQ1mPm4yMAsx4fhfGOjIzK4JkhpIY+Oc2yoAPrR0sbqUItyA0N9VLDsqGGJURhcSk5DuVSxB8+p6BAcvILJYvczRz03ozMLMA4T9KyciU6PlGSUlMlITlRoqIiqJhGSVGsq1TRc17jRzoVJ39r5F7pSUPnygdg0EVHCl0xf9sSsGOBv3arRBPkcYLg8T3Tfs/+JWkM2SNJVnOZWLxC/nEWQLmYJv91PlV+HYyTn/qj5McerF3teI0r3dCAnZAvwuSvvSHyD9jvz33htFU6AbIa5LMS4IVZUXg6n76OCjdFwOg1TMXYTCEPm1g6yzVOfmUaNytCkUPS8ed68lkZGc52rTpA/jacLT9jr/tlKB05JIyf6YNn2ItWZVdcHSSxpdpSSHSXJNwM2k6dtJ8l6yfvysqxL8rbLz0j77z4tLzx/NMy5fU/iePKP4vnynHitmys+K8fz5ihxcZI+FKHhYz7scFuREEI3fJ+GWE39djJGr1hvq5UvkkMo9PqRpEdFXCKlWz3Ganzl3ZP+arBU75FyvmuPQwWzNYXJj+0BeCK8MKG5mXoxP/Z749G7CB/PY1W3MnrcEZ8VwOAFWFlS1wofUEfApwf4kggLwJW2eE/W8psxgGSBAi505FIsSlp51QJXfce4TBrcFHQmkyS1z1WN9fSGHlOoHuP7ydow2jVFOEeAJC/ttK9V71Vvq8mU6KSaRtM3biKLW2UZLZRWqVvotEO0f3WHcakCHTmvuhlaNXHYOsOFNMOUZQCfAv2I3fsRW5Yjc67Sx7U0FBSRpB8OVkeSCr38g/hEab4x0rhFh1yX5ZaITswloas3SYfgmoIRCqxn4elayxhN3TUuS4yIiYHwtdI6KaXmM78HMW0seKD9cpnwzSabpbQWMMgSzfSxgheqnDfCSNmKrA32R0eu+na3MH4HkLWScKrJfCmn7/DEIl75Y4khNEmnH+U9vSDH0k07c0VjhT8AldwYWG81BFS3bxWiw7nbGdCSRFSRJrFdD4nzURkWJ9jll9Pqo0EH10n9nsB3AMbxWrPejlx4DM5dmCLWAC+lvt0v1n83I+Jn9txOWG1T/y8ncXLzU6cnawlLNiXjrNAiQgLlAD/k0gJmiIWYwBwehoWsYR4A3SzAF9lskaRDBkhD2ZbWsKq9hHQmrJDSXEhOQx5xmPq1dXHq9TJUFoO6CIzoPFqDKT6d1XbNaxknV0G4+17xHjNlmEFUhNMlQnr6HW1jikY63E9pnsFUwVY0/urAPuQ4f4LpE1ANp6rrwV4TaarexOEz/Ceynj/DXhN9mqCo3lf9yZr1dv/e9PHdHvyuAKq+T4KtOZjJhibjyv46uSJK4DvMKETfVyJutF5uxHBG2C6re1tUkkXW11Dk1RW1UgFlcryinIpxKuXXVAoebgcUjIQ4fPyJIUqZyYsODMTxpuaJcm0Embwz0znnx0Vi00lJkpO+XhIpJ+jZEb5SG6EuxRGuUlBlKukhzriJ7SU0BNb6BFfLp4EtHiunSj2y8eJzdL3xIsGBu0ec13zvhyd/wIz0qZgr6EpYjDWKMzdhxlfL8fJAFO+WoZGzIDIL2CHdyrwhxYeldFCIv7QhW/DmvtZ3jVTrR5MWoMHcgXZpuuxlREgnsdStoQAn1hmVtFZ1B5zDHsbVjGyHwbpj684xRBFfLzDNEl8jsviKyxvvw1nyA9ddMkhK9ytC0SSCKKtmkJOPGEq2N9Cd0yRsO3TJZLsgx1TX5dxzz0lr738jLz6ItsLf5IJrzwt1kveE5/1U8R79YfisoQ+ekYNRdNfX2K7GBuVsj1ndE4LqvtH0DAJ5wZw75BdO4I8M4JVSSvzF6nMnyXScCTPit/bBdD1p1PPX348Hc3vjEWpwVd+wH/9Td1J3BBegLCP/L0/SP42wH4wQP7v5WicIsg4jXbyW5eL/GePi/z9tD1hPpYUgXQu3H5jbloPjQ3tQQvwugKOFMRq3ecS6r0c+WYBDQHMmwvh7xmtui1pX0krjGaLO1mr5Ez4XNqi1/J+B3FpHEN3PkKxcD+NIHsAYkCz6oB8W3sYhqstsmsoigH+aL9XcgnhqbeVH5v5fxbvp9V5O9tWI7/iLkVD7dz7Tl9beQA9GKClEHcnfz8WNyZGRKw1wPccjFcBNYemmXpm4pXSBFFgM4sEsWWkh61Gqz5E6zSTqEkxa/RYzGPTmQi8DF/5HKPdNvUIRTavrWQyMxXYDnuZH9kSUTh4ThGOziSU9pCHkylqyNNtguleoQjcS+peGcBbwZZNsTaRYlzynj8jkSwhCY3VAFGV9bDv1lNbKPbp+KwtTBAmzN1rBZY4TcVD94bxNsVZi8vBlWJzaKNYW2wTq/1b5NDOjeJgfUBsrfaKlcVOObT3Mwn2c5UAT3txtLWE8XqKh6u9eHu7SPApH8ObGxMeLEGBvrDbFPy3yQTaJOBQSJIUWKz6cpXRKntVwDU0Xe4XIycoyOqmgKtAbG6axaCsV7famkqpra5iX4t3t0aaqQ21IS9op5punV2dho3sX1IDy39A9kng1QAcLYRd1AhHQFYB1ARfU3owAVj3uul7mBLEk8f0uIK3AcaPQPe8grdqvGzq3zWKchzT5zwOQleQNFmsOhAUVJXx6vYky9XnqSfXBFZ9zHydPqbHn9z0fQyGC9iqxKC3TZuaPm+QSmAfFcfu/kHp4urUij7TDOvVTeUGLbBV8gdWxlvMH17ZbxGtgelcIQv4x+TRKpimkgN6UDqyQ0x8giQkIdTzT46MiZaQ6BjxORUsfkGnJOBUiPgH+ctJv5PizZXYxt5OXFxdxMvVWYK9HeWk3WHxObJNbNfPk8MLx8kx0rKOA8SuG6bgT1wo7qsnyuFZTzNuhFle9X54ZwMBXle5VeXGkt8SYznZt4Vk4ZaS6AXwns+mig0jvMZkiIs5lti81hC+s5x+9010CMHAmqzlPsvZ83yxawPxtDKyuhF2fjbXnS64QIDXVWpDSWjz3Uq79BbCcY6QVbGLTjhiBKt8CS2xAWwJ2Uk4CpM/TEo/Ob58UeMtFtJ4MUEWvPVH+QCgffP55+SNl56VV17U7Rl5C+b72cy3xXnVOILVsSatGc9wzbeQJeYSyzeZ4tpufKAHjczZc0xpGFX2m8VImhL0aC3SJOynVZU8AYz4GvQzRPHoKuladypc5dvGk1jzgvCCusg3XJh+7cKAj0xzv9JdfukIo5MvQn7pDZG/dkYCugnyj+FE+cvpAPm1BxDujpAfOgKx7gVStMPe1ObGBhh3exne4S+ruBCU0zVXCzA2bQYYKXBVLUWLXYSEsBygXsw2h0kZTD8umgcjXS1flTKBGTb9bc1urHFY5LpYlcC4v60/JncrLGHdHgSPH0X+2cnvs4WGij2w+MMU2Q4bxcUH1Yy8KdiNq2G9IVN8SePIjexNSA8U+/LwEMeRD5GDVg/Dvpq5E5ZLjkg02b5Ecibte5+JG6/CTKfDJlcaxctBMniHsI99nkvkqTtjgvYzL+4oORAeOm9wJhdM8kSsltKEQMA6HZmnadi5il98KOUIljQXBnRig6wNJ30uAi0aF0s6PvZwjQAlfySMMT7MIKx1J1DckgIqoevq4e4jYvI8trWL2Np6yIzQnIZc6gkx/K8TWBUVs9Jqhu2eRt9tjzvGd2CdHEDXPbx7tRzavUmOHdwhB3dvFHvr/eKGlHD82B45dmQPhTM3mK6DuNjjYPD3EB8vFwkKOMltb4kOD5G4mAg5FRTwr2IZBCmF72UKhbRSwFMBV/Vb3UzwNUFX2a4JvOVlRdR5CgDgQqmrq5HKijKjS02bJZobmw2JQZnuaZomNOnwdAeFNYpq6t81gBdANJmsCai6V1ZqtPACvCYo6/OeBFs9/iSz1ccUnPXYkwCst/W1CuJGwPqj9zY0XvBNg3HOG3rwQ214jAmghjSgUgFgaBbRFCTNx01gVpA1nAoAqvmYyX71MfOYwXL19RxTC9mlR04GPf6Y+SJHDPJHGTwzDOj2SSd+uxbYrm4KvKr1qsOh2mC/eHvLAd+ScikBePMQ1QuLCqWALS0bpov3LzktQ2JjCdMgsSgR20oiV9bQyHA8hBGYtsMkIPiU+Pr7SkhYiHh6e4inp7v4+Hiz52rt4SUeXh5i52gvzu5u4uzhKg7HD4un1U4JOrwBJ8AGrDV05GyZLu4wYIuZf0KWICULK9sNwPcyvuLzOB4GEjRgG0sRQDVIlXsAK1F/KpOCdaoA0yEu5TGem/bTgfj1BLMQq5i/A6aILQ7PaJ/28dMSfBoL2FCOq5zBh9ydYstU5KMGo22PtWCyBYzGiyaIEACxyInQdYoptBhnHF8quY5ohfvnwNAnyrL3XpRJz/9R3nvhWXnzhafl+eeelqee+ZM89fyz8vyz/yFrPnpdXNdPguFPkOCt08R3/TjxWk2xivfrDkUKId3sPtr2CB1RRjWcwY7DiXSoUUAa5gs8EL9XLjKJWG1SvdweyeMCg/xwvw6wRO/+juLk59WeeEODATIHAmAIG8IzepfOw5+74+RBRxRbtPy1J47GlVNIK5HyAIniG57/l3akmoFYGlxCKNp5A8Yn5VeA+G99yppt8Q8fwXu9g1FCu+WX1r3y93YaVJoYN9SG7lq1Ur4tny/fV3yChEGOcP0uw33wFbrtg6Zj8iNuix8ZQf+T2uE63PA+40fGMjfCWKReZJ/r+YcZbUNXYukR+Yqmkpu4Gu4hJVwmC+LLMiQF/L7fVSE74H54QAPH1ezPuDBtxrmAjzdJO9yYdIKVTBsi1J9bZItMZTtLvkeGuUc4/fdVDvKXCluJ/+w1Obngd0zyQHrY84EUn5gloVveMwLwKxhJNUoT0Aj6/eUcbJCZJzifbIwpxRdINuvTrIfE/USZ0m4eBOMN0MjHpQDqKuQE9U6vomtthWE/81n9EvPZtKFjK1LXp5JxBAni0BwsaIwqsqao5rCSgQLow0EPzyn3/cvl6IHtsm/bRtm1ZZVYHd4qJ6z3yt49n4o1bNfF8ajYnTgsDpCUU4Ew3gBXcXU6LiFouv4n3SUG50JIoB9SQ7AkxcXAfMNxIWlmbqohEah7QX27xTBZ9emqvqvSQR6benT1mIKuarllpQytBKBrqsqZGFzEVswAy0o61CoopOF6gow1NzYiMTRwnwjI5hZDcjDzd9WhoMBrSgcmaJqsV4teZ2G8ZmauPq6AqgCqQGpEOXJfjz0JvgrGuulzngRfk/Hq+5rP0duDA4OPgVqPPy6umcCpnWojCryA478B6KP7ekxB939LBwrK/9/t332/l6/h4SUSUjvXrlx7OBxT7WSDWDD6BvphvOi83V24GzqknStWc2uLITmorexhoa1WyvlDl5ZXcLUEgJEd8hV8i4vw92bDeLMkMxfpIT1DktF5k6mW6pImLDxMgsNCJSI6SnwD/SUwKNBgwm6eHhLAbf/AAHH3cBcnN8DX56SccFDgdQaM3QBeC3ECfD0cLMR293pxO7hBnLctEZv1M8RqxYfisAIAnvui7J/+RwnbSZoWdqDueNp0mXLQEkbfPF++M+mMRieA5TpL9uG0bejITFsIJP83CqN8CIWc6kPyW7+nDNNu28N02f40F2mLpx2T5Z4WzW7VBEpvKgWbEj+DDdcy9O90OJOS6bH/EuN7IUAZuXeqRO6eJv6bp8ihma/LklfGyCdv/l42TnpF9s54R7ZMeknWjH9eTqyYJpunvStvjhkjH70wRuyXjRdXdN7wXXMk8fACcVr0FtNy5+FBXQewwGAZQ3M1nVB0wtO7cTqo9WmY6n1vLEHiscxSo820P2afEdo+ytjx0RzAF0niWsFRQ/u9W24L2DowpwuLH+9zo8BGbpdSiGO18ACz/l9asfhh19PtW8D3B4BX2fJfMfH/hn7+U3cwWwiA7AtLVquaHg9knhs+bEDvx4bD6LdW8vc2pAoaPv67B7tb/Sb5qWEzgLxPfmljQ9/VJo/va49ghTsBWNvjP3blZ+sFwhVQp9jXijOFPIqbRZZo15YA73Henyabciu6yYhHTOFiGokmi0d4MGoJqWKAPh1913Lx/BbthenS0JHKxZT/6XAMqW9MUm5FTz3L6qArmC433xUU3GCboXQTHsalsOAP4jBrjIRvfE1yDk9h8COBRjS5ZNLB2ETSXlsQE0XiLXEeHEU+0BB/LtYE+/cQ4t8YsAmJgLBybboIBHSxIZ4+ReJayBbkBP5PyAhdZDWoTzeNcKbIzbQ2b36XqR/4e62xmFFM04kmua6bpQK5ojzsqCS7Utuw3Sh2O5fLbgVbix1ySHXcg9vkxLG94mRvAcPdK3Y2h8XL3c4AWkeORYX7Qlz4rrjZS6CfMl5XGiPCKK6dAnhDJZEVZ2xkJDouUmDGI4sYcoJ2oqmkoACrckMJt82imVlEM+UFBd+G+lo608oMoK2rqTKcC40NdcgLD/XctpZWaafztRsXQ6e02EgAACAASURBVAfRA5rNoJqu6rMm8CoomqxUgdUA30fAq1KACZS6fxKoFYx1MwHWfJ4CsQnk5nP0dU8Ctz5XH9OfZ4K37g3gNZmsAbSwWJ0qoQBspIk9kg5MhqrPVZDWvQm+5v7/75gRfG60GjPsEsAdZeil4Wy4jqxBBoTh4z17RvqxYXQDvh0Ab3tXJ11s2MoeMd46imwKvGotUxAuLS+TMvTecsR1Zb1ZVECz2fLyVe9NNdhvKolFSTDeNP7ZYTDeyJgYCm/xEhgSKiGcECGhYeJ90kcCApUBB4qHr5+4cd/T3w8AdjPYsI+Xo3g5WombzSHxZrPdtVFO7N8sx/dulOO71on19pVy4rNFYrlmltium0Ii2keE2owTv+2TJGg3Id/uFCv4cnQSlN0E0P6/bL33Wxb52uXr7mCbcw5tzlkRRSVLzhjICAqCJAURRAUkqSCKOWdtc27b3G1rm23tNDvOu/fMvHPeM+c680fc57MKq1/2PvPD96p66qmnfEBdtWrd6173qULSpZaPI4eUSQU8gp4rmsKjLGHhd3PtHzcyYTMUeAg7uYWV5w4A/BQmfQtf5c0GcoMb6XDC3XC1agkNGAT21KL7bgzCW1sMyySNjE61g3iB1y6km4ke+ZhRnS1uXDf06d5WgBVpQxjADLjuz8I0vxo9e/EMvutkix7xKdGTw6igj7LKyMkUc7yYojASIMHLemIZoFVONZxCDI/NGplzroD5Y0QpPiLA+w7A/y0Zs8/Ijb2LLemHlmW0wa6AEaM1M8r8CRX9lzgN3h6igYQ0tHdU/ZUA9scz2Zj109B8aUg5RYEOMH59IJWWZAqKN9fbXy5KlqBD7nIx1rgCHBPr7B98j3+/sx6JoML+98MqGjXQjq9k0+LM7w+72v/G0vYfPDX8L3Ix/no6DPAloOjmcvuPW4wfurHc/ue1LPKAKeRdwRJ3nhCa83TcXS90mO8/rq9iW+g0ufztUg5eZdjuGexvnPOn0+kw2njHg/2CtuFrJUxXrqbjrWoOXWl+9qRJ4fXMc1Mh7xg3oM3zKWLNxx6mIZTeSAvMOFvD2HgGY75qibKcSe1syaB2VjCLjIXJ7awmqCedZoDy7hRbQ0H3clkMI4kWOyOuZPVSw8U3TNS+gxf7enXr4NZX+8mX5u/+djXtu3S3ncida2dwLtyiSeYeuRwXCrCbZVGEzObfW8p4272EGW9LJzD3jMSwLAZS5vlbTrSXZUbPt2Wx3pbENik2yFmJsaG2JCbUVq5IsPTkWEtLRN9NirHlyAqr0HELkBnKSnOsuDDbSktWYhdbZxvKCm1dySrsZMgO61YjJRBqQ2dajRhvUyOtwA2Ofus2Sri+3TMncS8AuOpIO3XimCMrSFoQ0IrRumxXjPfGNSRHSJeOX0ZqEOhevnQeQL7k+HXFdO/QNPGQAr1AV/kMAl63oOaCprbuEhg6i4KYnAcCRBco3XNcwNV5OiZgdd/TudrXOT/wWfd9XccFbvccF5DbMmjH1SCJQMAp8JW+q62WQNXdal/ntF3u5/ReK6D+s76rZLN3PwLU5O8qAP3NW2QH5If3Hxiq+dOvdLfxg6B7iPE+gvl+A/Def/jAvob13gGAxXqvXLvqLMkNAmBH7wV4T57Gw8dfniQFMV9JDruQG/ZQKdXaSYBGMybt+m0U2HbstIbG7RTbGq2efwiVgO+69RtsY1Ut8kO1rQVwSzaU2+rytfyDWu0UDDbhSSxJCbVVMXMsw3+SpfhMsqQFky3Gc5zNHzvA5owZYGMH9rLpI/vb7GE9bd7w7jZ3SFebM7iz+Q3rZrETu8OIh5CoPwbL1mSCvqdhGSIKL2aM8wjYgrZ3o3QKDMkLXZHcALIIfsIf+4KK+CUq3ZfFlPB/nllHmE7hAkYIMZQSr2UtoTqao3WZx8o3BzLRO4sBQAZ61kZjmYsletIHFjsYKaSP5S8YRRD3FNtM0fAUiWw3SjHok+q2k8CUy8Uh2JRmWwX6dfqUnk661haM++dL6F47sJQIyBzAihhAtMFzuaSqUQQ6wcSFb6oIHgdY78KwHsLG3hC28kfaYZ81oYPSjXWP73xT7hH07Lt1pJHRzfV6TwyMMARwSsQlAfPfFsoxfMIA8avdzPNiJNGfz6h4lwooJ8GOKarBmt+gkb89lAZAZ6FrFgDImuOGLe26sgcIViem8v++kgXgAqR0zP3jq9ZW3799haRwbRWgi4yAO+H/hdn+r1sFFO6KcClk4E1OQPfVNN80Cn/L0Xu5Poz3bxdXogXnoKNybUD4H1d0jXxYL7kS+8jTbYnldz8VwA1FX0U+Yvry1XKmFtf44YrgRngyDU8wrdLMtnvdwpNBFTm6uFVu0Z58dyNFstQR1hjfCzZKmExYD4qZ/Rlr7snNboxtCBrFxGiCeTZzcwVEdyZPxObnBZvlBgcA30fL/ytPCg940rixkVHuOBIOZ3tYfSQDASK/tB3YAndFM8tuEaOH0qfSUOHBWCCmU/Bv5niON+l9/rZ1eaitwQYWFeJji+JCbemiMEtAw13KWoGMkIqWuywl3rIzUi1rWaLl8rRXlJtpK5cnA7ZZlp+XTvFslZUBtCWrV1rlhhIaJYpgvhuxjpVZbeUGp0liK80SKmpvh9mqKaJx2xYn3EYOBkkOWgJWMV4V2cRu5VYQsF5AStASwLqvb924ShFNTPeiEx0rPfcaWHAFN4MaJb6+eRvv7h3Y7X0HdCU1iO264Cvgc0HQBUuXiQpUnVbej8Db9jzt67NabQFXrwWiT7GQSSd2RweJVb98+dJcoG57LZfxuuDbTtKBA7iArwukLgi7IOuCrtiue+5PP+tzgDSNFa3vt0oLet8950eA98f3fObHj5MntBWA69i7D/bi1Uv7FlfDt7De79g+QG6Qs0EALOB1rWW3vr7tAK7LfsV2xXzFglVc24fGq+LaVu6wO2C9OuaALqlGO5AbGhq32ZbGJqvjdZ0YcH0dEkQ9lrOtHNtim8j73MA/mk0Va62+KNU2Z0XYhmVBVrkiyqqXhVl53FwrCJxk6XNHW/SUgeY9ohsA28VmD+xhM/p04nUv8xzSwSZ1/cSm9/rMpvVsb3MGdLGFY3rb7H7tbWa39javV2eLGdmLgtaXMFNmcy0nECafxKjo/rZ/GdNvsxknk83IGiYcNKH5NSbTKFAwj+jHNfYrHXV/R/fUBOVlEztSQNGIbsb1HMHKBTv8Hp11f+ZUO5Y72+qihtlqrz78x53FYynpUyWh2IpmwoK87QojXS6VhDFoEvabikeW/4w7Ej0YuTPMin2+dJLMXu1PgfERV4gm/e/XS/GGEtyeJN/pBJKsPGDA5CugFV5jttsxOp5aEjQ9YjhRiOOo3qMz0hxwhsm7muJ7brWXneMz9zcjq+BC+GEHWRVU/n9mvd5LcepIMoyS5oOWaJoN8OE2EVNJG+0z7Hcv6Q78gWaODwJgwPc92/dHkhzt9d1+/LE0HMhp8NcThPScJgmONudfj1B4O7+cwliq/U8A8//5uhBmDMuliCYA/o8beY5b4d8uZLDNAmS5cV2SBMFwTppE/o688F8vkpF7QnIDAH08le9DwW1/HNY63UDiKKQlUKjSJA2C8wHby2WegDJTTdYz2aJKsZrJuB5om+aG8tO+Jfbfz6N7c51XLeHYzaIYGUTQ+wY/ZAoyk1PHWPH8/pY5tSsxpYzFyWQSRj5PR/k+tn0pg01DB3OTHkUbL+3NWyKJK/Ugv3kOwB8HMyZ7Gia7IXqCVUR7WHE02n7cDCtL9LIGMhVa6DyrYrJDYaKPZcfOt8xFPjgTfNBtWdELLS6KmXfICSuQEFzgXc5+Ztpiy8teBvAmW35Wuq1ivyB3OVJCka0tXgUxyYfdFgK4hTDbcqvaWGK11eVYyJDxIC4tzVuIcay2utrNtqWhFgtZs9OVppZgabkCXyWMickKeKX1ivkKiAW4Oq4mCMkL59F2Bbg3rl8BaK+2WsbYCmxvIy/cQNeVV/ce1rFvkBgkK2hp+oTATxqvimwCYRcEBYB6T+ApoNR7LksVuOo8LYfJfty6YO0e/x14uYbYsmMdA4Cl574E01yQ1jW09Fp/hj6vrSM1CExdYHWB1gVPbXVMgPxP64MYLEU2WOtPP/8Ke/3ln85zP+NsOVfAq1Hu2rpA/Or1W0JyXgO4uqs8s8fffetIDnfvE+XGEuuVn1es12W+KrSJAcvpINAVC1Y7sav3iuVKXjhwBH8vYFwDwDZub6LYBviiNTXzl78D83ZV9SbcDRsovNXZ+sqNVl1H0r20qdJc270mwarT/Wzt4rmW7jfOckIIVl/qbWvjvKwwfIaFj+9hYeN7Wig2rYWje1nomH4WNKK3+Q7pbiFjBtqCYUwgGNPfAkb3s/nsz+zb0eZR6Jo/tLvN6deB9Zktnj4AO9dIi53QywKGdzRvQNyjx2fm0etTmz+og60KQK5AM65hwu+dLYSsULk+QZ5wMI+pOcypOobtaBdA96Ahwnl8lwPhRoUf7CiM/9g82hYtdIKu71VG22UCrk9kEzfJf9KtMWPtVAF9+OlemPhnMdWXduHoiYxq8ebzdFdtJpuVsfDvj2SgP4cBRmsAzGCuOckOM7jxdM50YgV9Ae+5pGSNwY+KTzSCoPDIoVTQRzPYcSJyBEEt6I6XYN5fUS0/nQPzyptlt8vmY6Oi2aGGib+7ALN9jFM/xUQI2OTrPbFO1oFSwb5viqRIpdZbdE7A5rFmmsGwn1OkfEaBSDLID00L7S2a6pvtgfa6GbfBiUSaIGIIqlGgORN7z8J46aQT6/3ruXTnz/kzWRl/PQubhnm/2BGEZrug1SZ2mO9xMsl+IxTnNwpqf4fl/vlCqzRyjyLZ94Dl36/mwYhXUUyMR28N4UYX6fze1QRzFRB9sUttwMxvKyElbQMTOuQAIW7y/V4cEgD2n4+lEWWJf5ybz/2aIG6c2N9wi1yiEBY8qD035I4M/uxq6xmFUxfFaKHF06wlZRZ5DbBh9Put/G63LR1NHsI4K4udamm+E2zpggmWEDrbwvynWHTIbAvxnW6+XhMtJmK+RYXNMZ85EyzUb5ZFhc63yIWzLT0x2JLiA3AqhFhC7EJLAXQzYbmZmclsafVdgVVseZIVICnkUNsoWb3KVhdko+umofFmALDrbF1xPrJCPjpvLsBbDOMtbWW61esprpXb+vUQF0C3oX4zbcOVrCqnHVgMV4Arx4LcC9qXdCCQPfmR7QqExXJ13AXeC3StKtT8Gv/n5dW9QhHt0iXkBbBBDPcuS/KC1qMHrSD76GGrm0HgKlB12aoLetrquABR7+k8gaELkC7Iaqv3BM4u4Lrv6VyBpxwMzmBLtg6T5dra6n195v+/WoHYAV4XUF3t1gVbgaa77wKzzlU85I/IBwJbVzL46WekAwDcef/jthV0BbStMsNrAnEEugLgHwHjl7x+/oqsBr70E+4W0nkdrRfGK7lBLFdFNm0FvG43mwu+Al3JDgJhyQ6SG6T1qoXwgO6sNFeooLYNFryzpYVumWZCOhqcvM/qzcgMAO8mJIdqHA81+A23EcC8uyzLKgDc9bGzLGHWQEue+6UlzRsOy+1nKV5YriJm2LIFIy2NjNGl0wZa1PjetnTWUFs6czSFrAEWMWEAQNzb4qYNsZhJgy1oVF9AepD5IUMEAtDBgHXAqJ4c72cLvoQNI1VM7N7epvXqADPuZjP7dbEpfdvbxJ6f27iO7Wx8p3YWjVZbHDAcH3F3ixj2uYUP/dRyZ/eAEY2DGZGctSWKABUeU3NlmKcFGLA7CvheKSFwpSSQqa90MtEAss6vN0HUQ+x0AQ6NJDHVGbYetrU7gQ6nHAYbwqa/wSlxMGsakxm8edTHhUArtdpN08a0IxlrsJ2iU0zG/6ul8y1tVDtb59XT1vto9aDDahCPtzBrCkWncmfZEf5MdU+dBPRPLJ/CGHa+Ixr3xYKp9qgGXZOC1CPadO8DgCpKvYL1vqMo9bghBHBaSCHPF10ZeYQbikbyPKwLR5JATqHId4futO8afJkevIBuNR/AbZH9ephgdjrGZAn7cCzFkQt+QlKQ9vqB9ub3ByR3hDo5vI/rfbkOSVprJgH0C+2PTNf40+lUgmsoknFD+GEPwHqUpg467H5Eo/6VZoi/IUH87Tzt3wDvC5ivRiq9PqCJEgkw4mSKXAvw0E7GFjaDn48pyM3RyA50xOEE+bY+iKeGocQ6DrP36N6PkGC+3uDPAFc/8+zQzgJ78fc89DNGCfWwUuyLa3Ga1C+abHvSPIgMnW0lyFRxPiMtwnuiRfjOsCCfmebvM8NiwhZYaKCnhYfMsRD/2RbkC9CGL7DISF8LDfexkKB5tjjaz+IiF9gyGiESY/yxhkVaYmygpS4JtYK8DMtFSsjKTKR4tgiP7lIrLcqxNXk5AG+elRbn2Rr03KL8LKut2mjlpWtYhVZRvhrQXQvTpSUYG5lAuY6GibJ1xU4QztYtdY7EoEyGvch/0nXlXnCtYofZ/+osxTIx3DMA8KlTdubkSacB4vx56bhk6gpkz19wfP03bmIvvX7dYb3X8OsqX1dL49tlGbsPZjz8yGwFlFqSGQScWi5gCgi1Lxbsgq5eu2zUPU9b97jOE5C2XXpPkoLcEL/b0dSxxnm6lgv22ndB/flzATHFN2xlaqb4vXPNBU4BpgOagKy7724FrMrRlYSgwtk71tt37/6JDetcF7Df/wxTduSGVqYr4P3w88+sX+3lWwHva2Ih+aI/PP2d8UrvFeMV4EpukOwg5usuAa2KbFpukU1JZnI2HKDAdgoQPsRWcsNBgFhr527sZTzeNG3fhu5Ub9VVZbZxI0y3ut5qNm2yyjUrbFNWrFUv9bF1YRMYzvelrQ6heWJ6X0ubM9SWTOtrK7yxXkVMt/yFEyx15iBLmTnAVuAKyPGbYNm+aL8TB1jyzKGWPIuRMPNGWNaC8ZYwc4T5De1ioaP7WOio3rxPGv/c4RY/dYBFTRroMGPvIV1s/uCutmAwrJg1Z1BH80CemNoNyaL7H2xG909sTq/PLWjQp7gnulqezyArXDDA1jKHbVNwbzqhhtmmwL6wzmEMN5zgDDfcl8oYH8JWTud4EpASaRX+fWz5lM/sKCE8L/fkWksykZCFhPIgOZwmEe1aaTByAEM/VcTBz3kUyeIfRAn+6fRKOrySbGPQQMZvdyK8ZawdRCJpThhhKQBv1lRG4Uz7zPI9ujIZYRgSBl1meUwg4JymeMAjfCT64zC8quQGJA6nyDMEQB5NJxez08o8KFCRCQEg3tvszbE5PK7PJS8ikPBvDP2Mpb/BugZTvlcdzCM/oAz4XlrjCXtmZlrtQiYQe3HuPObH4dVFqvgAAD9rDkcKCOdxnMQtQPQfF5aTsYsvGWb90+HFaMqAK4UuyQN3qzVmneDyWj+HdQuoXyMrPGlSILw8urQaw6L/eppZd8cUF5nmSA7vaPN9y3rWAqAflvMBt0GZl1NE+3rTfOI2xwO65DETO3mBsJz36Nm3Sj2Z6DuRQmUgkz4IV2+mGLcplJsnBc3Fk0gbk0umn4UiJUVN728ZC760VbQNJ3qNtEifabYoaK6FL5hhwfOnW+D8GRYVNN9igudadLCXRbFiIv0sNHi+hYXMR79daIvjg539xCVhlpSAFzc1ypYCvFnLYi03M8ES0XiLCrJs5coMy8vJoKCWiosnzUoK8eXmZQO4uTDbfJoiAOJC6bmljhSnIlrFuv/UdQW89TUbrPYj8DaSsyvAla67hadIBeCI5ba2Ax83t4DmAC8xjmKwinI8e1rWsOuOhivGq4LZdTpXBbi3kA60VXeamK/kBBXR9FrAq9hHHXM1XVdeEACK3Qoo2wKoXrdlsWKgLii7AOt+xj3XZa+6zvdIo63JZK1twepQ03KkBgBZ19Cf64Cz2DTE0omDfI5FDeB93RZ4Baru+ifw/Hhcx9q+3/Yc7f/r0rltz3n1Rt1qKtCJ8X6wH16+Anj5ktwJ1LanBKFHH+UGMV8BrgBY7FeMV91sWiqw6bW2rsNBXW6Hjh+nbfgAjFdBOkcd3fcgALyPv/Qde3ZZ064dFNm2UmlF+K+vsIYNq2xffjyNEfMs3xs26zsWwB1jZeFjAd8xtjaI1zQYlASNp1g1Ag/vfPYn2dLJDPCbJeDta+XR5KHSS18WN9tWBoxFPhjKf57hljS1l61cMNqy5o22+En9LXwUljMY9OJp/WzR1N6WNHsQLHmwRU/ob4FYvYJY4eOQHdCOA0f0sICRPfDhdrA4j8GWCLsOHtnFwof3sIjhnS2Zm0AR7b4FXn2ZMjuDDiUeRQG3xtgxSAz4N1knaBk9tmIWzJfkr/JgxosPsawZnzpDDb/dlkpBKIK+fzrVokcgCQTCKMMpmC12Op8eU8TR8MNndDb9+SQDD3msPkh2r1/fP9iyKd2tOpTfRdQI2xY/2hop5NTHjmCE+TB0ym62ZAyNGcM7WMzorpY6tacVzBtIpOFAvtsIksSm295ERuoAvmcKJjtFqktrpwK2BNys93RyaK+jX14uYZz6Gg8mJ0xHOvHHwkV1HyfFlZI56NRTGK7pZXdowb0HY3zEtOA7aKuPa/yYcryQAl8ounESBTocFbtjHV/tOzHY7WTjAq7PANTXdKY9qgdosfY9rGM4J/av7xsj8L1OA6ATKCZGcEPwxwomOQLmuiMcYA+xpw3k/h5ifBJFNlnD3hH5eKcaKYLA87douXeqCDSHretnuMmN5eY6Er9KZiI3xFPInI4XmMYYioqnV07gZqHvy7RlvucH7GrfbvFGL/ahEzDOqpKmW8Q02O3sqRY5b6aFzpxoSQFzLNHb05b6zIb5eljA3EkWt9DTFgG84T6zLDZkHkzXxyJgwDFR/gBvsCWr2ywxyhYjLaSnxBJeE0cTRBCdaOzDbFVEWwOoFhZlWTGFsqKCFUgKmcgJBUgMAttctNwSx6kggFbK2Ib1ci6g9SI1NDfypFhFFgPygtjuViSGjTQlbScQZ0fzNtvJ2ra13gFdAa9sYiqincC5oHVOkgLSwgXCbbQU6ajuM/lxZRO7xhKwal6ahlWK4bqvpd22nSwhwBXYuoCrrct8BZTaF/N1QJPX2hc4ClQFkK484IKs3nOB2WWt/wS8XOPFS8Ca8xxABXSVxaA/R8d/v67DitF2Bbyc+4rxQD8gqwq0nc41FyTFel3m6x5z2atA1D3WFlD1vpwKLvDqHC0d19L19L6KcApC//09XqtpQ8ArL68Ka1pivAJbyQwCXrFe6b03JTnAfB3wvdJqMRP7leRwBsZ7/LRaiglNP0G1lMeWA4ewmfEXfgzhfut2Qjp2bMe43WSbeTzatSHXahMVDjKdqv4YHADdrIqx09mzBxJIHuoMycxfMNiKF46kwWA0UyIm2qYYxqekB1qGB6CJY2BN0ARbzWfX4ApYDThviCH4OXYmc9X8mSAxwYr8KZwA1Kt8RzPwb4ilw5wFvgLd1LmDbbn3KGSLMbZIksXEvpYKs4me3M9Cxva20HF9LGJSX4sD4FfQu5/EpNZFU4cAzr0tisaHdOZXLZ/Rj2LaAtuK/etMgYpkU6yeqvb5Il+n7fck9rJjK8hwjf6SzikmXMBWb8J+j9NO2oxueDRbksFCCkJR9pezxSRqpcEqYW/Y2H45ugYWCEM8lGqPtwbZXtpK/WHhUcO7WMzQzwlz6Wo5nj1sfdBgArn7E2HYz4r4fa2Y1cdSpvWGmfciYaunJYz7nGJge8uY8BlFxBHcCCbbsczxdgaHxFmcEidzJ1HgG8t3nkZhbhb2qEkA00RYO3PnkobZobRRZMr64XNFwshu/ewVRrGf4DqXC2HzFSR9wSTvbVzggPBt0sZe74qCnSaRqRABq2bWXt44h31+x+P+N5z3uNYf1wEDIdGan+9g+gQs+TXpYGcLpjhM/PUu/NRIIU+28RQAI361Mwx27Q1YUkTbHUEjgj6TgNZMMRDN+b+cyOT3lYKrgZZlpJLv+H19Bcs9XzjFLhZOtdvl89C4p5DKNtcptn1dQQGyBL8uP+9vSCC/HQF8D0bBzglPQuIQqz+fz/BWbIlrQsdb/NyJtsTXw6L8FlhsALKB5wSrS/O2pcFzLDrA0xaj4S6iYBYR5m1LANnY6ACKZ4GWlhRlS2KDcS0EW87ypbY8LcZJDluetshxK2RlJDhsNi9vhRUWrLTclcuwjGUAtmscmUFsd/26NWi6rT5dFdSqYL3y7K5dkwfwkq+LPKdcBhXWGila11E7aQRsd+5opIC2g2aKOkdikH6rJeeC03WGzHBBT64fQVfa7VewX7HaqxTP9Fr7WupCcy1iAmABrliuti7LFXgKfAV82hcwC/wEtO7WBVsBqM7V1gXlV5I8AWMdc6UBF3x1TNdwX7vvO5KBtF0YrIDVZcACcZ2j7/KSfR0X2EoPFvC+fP6yFXhdoHW70dzXLsi6QKqt3hPASvOV7cz9jAu62rrnuZ93XRMugOsaLigLkH94wdw1mK7AV1sBrwBYrFe/YAHt17KMSNPRowaPIBf5y2nb1XYNz+8p/uJOIDOooeL0mXOE59D/Lcnh8GHHWraFwlozj0A7a9fZ8XIi7xbPpEA1l7lZky2LwZLZc/paDutIXoCztiZhNi+KAEh9bFviXKtZ5MnE4gm2awX963Pwy4YTQJ0dRlV5upWGTLT1vN5Of/1awLopdR4zpqZY7WIPOt0YUBg72wpg1Mke/S1pRn/L5zqZ85EdvL601Dlf2iKKbREU7JbM/tLi0YxjZwy2WI6t8Jto+RGwnbmj0I8H2hLPURaGROEHAIYN62zLpqH/+vdHAphih1cyzZZAn68rSV0jPKYed8O+tGlOAewQgSm7UghCAXRP5S2wg5kzcVJMZWx7kd2mX/9BHYWfWsbgNDFOXHkP1Rj2GZr4cDOjv0vVWjrKQod2stgx3ZwGjcRJ3S1xUhdb63ANNAAAIABJREFUMbOnrZrbn9/LKOIMR1mh9yBuXujhVOnzKAKWB31JK3IvWzGtk61CqviuiYGhMPC86Z9ayfxuVsnYoV1JYynIyS3hj0wxzU6SWbAnYRjZvf1t79IvAeEJZA4MtD1LuIGkjWNNYHLwUDTj0QzCnGp7Fg0le3Y0Y+JxT1SSSYBs8aQBK9tGL3tQ7c3wyhkUD0c7j/j3KzWMcy4sNpJGgwWMPCd+syXSsbPdQrY4mTuWG9F8wDXI8eQ+3SZZYCHXBLC51lv041cA+0v06Ncw6g8U0J42Mh4I3+6bffHctBYDwtJ7Z/OzjOd65DCUzoFpM4I9bwaFTjFgWDNTjR/V+mDDw47XImsdbcTbsAfujba/HkfGoHD4HVr2Ndj/Ntwp6X6zLZxC2ZKweZYROIEuypmWiYc8HoabEO5tcYBuVJivpcByU9BukxPDcSfEsWItPirAiugyK8qhiEZ8Yw55C/LkZqYnOAW0wrwswLWQZLEVyA3pMNhS53VBbrYDvKUw4FKAtmpDCe3AJU6H2obyEmvaypMjwLu1HgcDgLutvoa12cnb3b2TlECAV4xXLFdsV84Ft9X3tJwLSAxfUSAXsxXQCoRlAxO4CnC1FcPVvgu8Yr2SFdyONG1decEFXgGeAFmgKrB0l4DVBU0xYgGq3nNYKgDpAquOuwDcFnDbnqdrCUgFuq2ZvHwG8H2Kq0HWNEkRjhwBC1arsNiwAPj1KxZP+v807NIFTxcw3dfuVoDpgrKOqRX4R44JWPVaYOx4dNsAtAuwuqa7r2voXL3W+Y6lDNB9wpcV8GoJdB0A5hd7m1/2HfQcMeCr/CVduo6nT8B77SpsF43oilqK+Us8z9QKfICnuZuePEOS2Qki5I4eJbOXTE9AuKmx1k7u3mS3dhba4dVRZJtOJ4PUn1ZbJkEAEBtjxttlusJOrw62C2XR9MnPs/20U+7N9rc9KwLp9okgG3WyVUTyH395ADOmFtCswEypJV5WFTsNB8J0pkcw4yzd1yqjYMjIELU0KqwjfGYDckR1/BxbOrWHpcKq45Eb1i8ClBP4j0TxLgXwjZ9JhxlMMZHXKxZOshUBkyyGPIXQsX0sfAJMeCLvTx5kyT6TLZRtMNLEthSNsB9PMeZLq4ocRQuoFzYjtNr6pRj7Y/AMj7QjWUQJUuBqTmRCAS6EzeGDWYMIz2YU+IaFeEI1mJFwlLqlaK00P2xO4XG7ANCi8QN2qQaAEp/eFonckTQVUJ3ZzxIm97SVXkMsZ+4gy5vPTSiYp4IIpmb4DwV4eziAWxUxmu1Q3iN+cg7nz+yFVNHFEsd2sOTxHS1rVi/L9QB80YbFwFuWjMYhMcB2xFLEI2NXjPYCTPcgYfF7liClRPRl9PqX1hI/1BrC+lIY7IB39Utrihhsu+MHAlKAd8UcO5E5DBCeBsAShVhB2hkWryuE6pxcORb2qQGZXnZ97RzYK3GhsM7b5YQCAaSPAeur+GuPZTF0c6MnrBaJo8HfXjSTl9sSznTjQAJ3op1s3jeA71ucGA81pqdSwT04SjbR0cZYodeKhERfvsOfe371NNg8EzaqFjpB82fyJiNf+HNdMn8PYac7ugj/MgHqMN1nfObpDn+7z7j7ZzuZFEIr8k+HYulim2sHyV5YGzXaCgMJM0JS2o2NrzbTz9YksBLJVQB8Y8N8bCXarVLD0mG7WcsWWTYFs2XJEVa4MtGK81IsNyvBVtEMlLdyObLCCopn+axCOs4KKKBlo/Uud3TcUtrl1+Tn2Ho87aUw33LkBbUEyzomy6UcDNu3MUUCYNVqbKh1AHdH4xY7tJcmJoD3IFnZu1qaHaYr54JjGQNwz4j1OjLDJSdrW8B7EX+uwFc2MC2Brrt1C2mutCDgFXAKXNsCsJiulkBRgNkWNAW4Ot4WeAW07nkuCLuf0Xltj+m1ri3NVp/Tny8gbQu62hfw6lxdR8Cv81+SN65zW4EXEBb4AsS/N1C4gNsWYAWOOq7lgm4rwDIp+C3ywnsBrny8rbKC3nM/74Azn9cxF3hdEHeAl89o2OXL12gj32Pb+LjUUCGpwQFffsA7/KIVF/k14OtKDbfv3HaKaxfx+t3kL+kC+tDZs1jMeHw5jQVFksNx/rIPHqLAdmiPXTlaZ4+OltuFhnQ7VhZLpkE4nVxMqAVovqlPJZDEg3AZH4CYzFQaC04VhTD6fRb2nSl2tDDMTpXEMm3Y2w7mhNqWxDmMFIrivdnWxMwpDfg7VhBBBq4XY+Z9CTMPtB0Z3rTvAnIA8XaO1QGwlXGedLTNsTXY01KRG5qygq05N9JyAsZaDiwmyXOoLUcXzvafQEDPUItDGw4Z0ZW0/3mW7Dna4gDbxTOGWgq68bo4HjOxta3wHGglBNyoYeJOA9OPqxY5wecHAdvjq7x5XB1BR9t8Z1rygZXeBKzPojttEgxXoS7pTB0gtAep4RvGft+timcGGW3AzSvppopDdw2mIEQqFmlW0SPaWdzoboRzI3PM6GsZM3vTnDGY+MKRAOso2wToVkWOJWxnKBJEVzTlEbDkCbBdbjCBg8ggwBoXOc6KvftZ+uQOaL99yZoFmAMG21qf/rZ6HrkFOCw2+Pa32tBBVh8x0LZGDUTTnUFHFpNyAeBzuDak/f6Ek+DJ1lBrwWWxI24YYN3fqgK6WFNUX5wDX9q+JYPsTNZYu5A7wU6kDbc9cX3t7MpxDgu+unamXSyazqM8oeloyI9rg+j0moo9jZFAsNob6LKXeP/I8jFMpQjBLbEEB4I3Ae5R9hz2+w7G+6jOx3Fl3IFR38E69qiOaRKsb2mceLMLny/2sW82ET5e54eUQaxlJYHlGWNoZJjG90e3RrJ4sT0Yd0Ms+7P5/XvitiBdjPXnU0vxKZMZUTMb7RupYg0ukOIJREDOJKFsiu3EHbIH10gz7pE9GUwd5u/2SJ6fbV8eCLOdS+hTimVgEUtPjqHVdyke3cWWnhCJUyHTCrLx5WanwHiTKZ6toAstC9AtQG5Y5VjESmG9OVmSGooBV1nHYLqAstwLao7YSPrYFuam6f2G2kqCzRtgvUwFBmy31m12trt2NTP1Vw0SOx3gFetVMU2daecA3AsXmIl2vrWgJqCVrOCyWjFega1Yr3Rd7YvtCnjFeLV1MxgEfO4SoLqs1wVeHXNlBhdg9doFRRdgXXB12a67dYtt7mf1WteUJKFraL9VOsDZAMPVErA+/a616Ca2qz/DKa5hlxUo6/1XL1VYe+Ww3t9DcgSyAkZHj2VfAKrX/wq8Assf38ulANN939ocofbf1jZjnd9aaHMTyHQ9AbO27vXk51VHm6xlLxl4+ZQvrsYJyQ0u8xXwPsCT54Tn4NG7hUn6Jn8ZN2/RHgjwnsN2coVWwmsU2i5eugYQEyF54ZxduX4TqeGYnT9D0MbuBrvWUmx3d+TZuYrF1pjpa4fzIxi9w3iTdTEwxHmM4sFXyaP1+XU8opfR2YXUcINe+ZY0L3IVYmz3Cj+ANtLOrlsMYIcyep2OL+SH3bDerSneBMxM5T9FMCPjAwBeH2QGL5iol9UAujuX+1oz59Umz2dMykSrT8PO4zWM/QlWhmacPp+iF4W7YuSIZM/BpKBNYYaVh5VFoxXnxDhNG3XJAXZsbbKt8hvLeTNYM2HJwyzXZ4SVLBzjFP4yPXpb+vRu6NEjrGwhiViRYxwGmjmjKzkMU/jeAdxAFjogfJfx3x+O5djzPak8YjObbh0ugo3RFLCwRhEcf4ff05ViMmDRf2+u8wPA51gsBbOlE2GtxEfmeg1kZHc/y0dKyF+AzBCkkB3ycXliWOs3iKJfTxoyBtrG4CGMIqcRJJYGi7hx1hzPzx811tbzntY6QHZr/HgHmDdRnCvzGWhlAPOaOd3Z72kbA/tYXSjsNmQAtrTxeIKnwlpHOR1rfzu7wgG1GxXovbnk1y74zCrmd7SG0N5MTWZ4Z/RAO54ywo4kMdUieYgdThpk51eNobDXG4dFf1wHTOtNGo5uPNXRklVAe1A9z77KBRzxKF9YTUxj5linC+1X3BLvkRG+rfG2nwHLHwHhh5x7F3C9SkPDN8gXag++S2PJM4p0P3Lu45pANPNQAtoDbdei4ZY3pR2OjqF2OONL5I0ZZPUSoASAtyzp5QD+K0D3VO4oOgun24/IDP92iiLfdtj0xul2uXQizFk+6sF8L6x+5QvsZLG3naGp4qvV/sQ5hsO2I207N9qNedGWuyyG+MZkmh6WIR3Il5tiZauzAV51odEQoW60VSsooK20kiLZxXIB3iIHZIuwkTl+3NJiZIZijhc4ljEFmleSOqYCWhUxj01bcSvsbmYR8YhTaAcFtWbWXqIf9+1psf0Ar8JuZCNTY4TkBvlzJS0otFygK6YrYHWLZ3rtgqzAWKxXS8dc54L228oLAl+Brst2JQdouYzTBVhtdZ4LvG1lCBegNQdNgKpzBbQuCOszAmid5zBYWKzeF5C6jNcFXn2P169fO9fQZwTUrzjflRoc4HWlhl9++9V57BcoCnxdZusCr8t6/+n4R9D9J+DFqfCWIJz3P2EXY71jX4DrXtcFXl3v9RstpAnW90+xk3FXUPuwWO8/yQ30Ud9/9K0zDFPAq4zNb5Acrl3HUH3tMn95l+ze1wDvvka7tKPMTlautINbi+347irbuyHDdueHMcOMx7I4KuqERrdk+jtAuieLRKbyODuwApN/MSxm+wq7D+hcpCPsFPmmkhoOZvvaoVwmq6bPs+OrGa2yKRF91w/5gDDrlHmwWj9khjl0nAXb9qS5DvCeLIpywPkwf271opnER4bbiVK0tMipthZwXY/Wm4mUkBcIAMV5WBZuiuKIqVYaSdcRoFu0cKJlUogrx7ZWjZ+4JHiS1eC6OFAQbRs5f5XfKIYOBlFc64+mPAknxnAr9Bthy9CO0+f0s2we+7MJutkYOcVycRSUBI9lzDw3jPxQNOfJFAdn2zUsTO/oeFO04y1aT78q8oF5RcIiUwgFz4EZpsP86IyjRfki7cPbkAHicWUsRtfNntsXcB1m5ejYxT6DbB0Mt3zhl8z/IowldoJVYR8rmtfLWbVRI207wHoS9n2hKADgVNFvPk0cNAJEjKDYR/MFDQENcWPo0BoGI9ak3BG00QLG2KrWiQXP62NlbHOmECoz7VOrDOwOswzGVRDjdKf95RwdbTgNTgGkh9F/T1AEPJmpqcZD7WQaBUQsbEcTh9lr7Fun6Qo8lP6lbY/rw3W62lqvz23d3C7Y3QYwdy2Amw2TIRYPBJBHMxVjKOfTCZg5BqCNc3zCL/D7vqPx4zf+vKvFU7HgzbRLq2kXxs3wsIrRTut9YdMEDKHN3gYcnzTgRSYopyFsAHkJwy1tZDuaT5h0TMPHyx3Bdr5gvG2P7QYTHmOXCifBnuchj+CEWDPRvlk/E9cDmvKeIJo+llLo8yVK0svulUsamcdTCGODSubxd4SEwUih+1Xh6OdRBCvF27ZiWn0zYbdYxPKz05AYMmzD2lXsJ1MUW8mEiEykhgynsNbKdolFJRSqDPCVjUy2sZpKutBwK6i45gAuOu7mynJnisTmTRXIDIzx2bnN9sFwdzKSfZfAFxfDoYNMjNizA7bb2iyhmWmnAV2B7zlA98wZWoJhtgJeLQGvC7ICVckJWmK4khRc0JWsIPDVcRdo3a2AWGCr1y7wukxVWxdABYoCUZexOvuA43ePcTUIXJ+2htm0ZcbuZwWiAmUBrj7nAqxe6z13pI9A+zUWWYGytN7XDvC2MlyB7+uPICydt93Pv/4KW211HggkXVYq7dZlu+7WeR/ZQbkLYq3vaYQQ+KqRwgVhp4sNYBajFfgKaCUtuNd+g5PBYbu89/LNW1wNUHR8vJpKLJnB1Xgf8YuSMVrMVzm9spDd+eY2+yqy8Yhy65rdu3bUnp7aZNeZKnG7LsnOltFMQBfWitn4SvkPfGglrHTRLOZT+QOO0wiWjrDTtM02LJ5iJ4pgGWsiyD8IIICENH7ybE8VBpF1EGyHc/0Io4mFIQIYpfEU2Hwd9roHVnscfXh7Gk0KBRFWR4tmc/p8ZIh5bL0dFrwtxdvWLOTRezHSQvxsy2N/XdwsimiDHJZbheyQ6zvS9uZF2oaomdaQ7INGTDKYPxpp0ESiJr1xRIzl5wizsrBpTHgNoIuNR82CGGtM8+O6FLtSeLxES96aMt9KqXwv8xhgSdN5jEfCSJk5xBKm0oY6dyhuC+xeSCPlEWjO6NB5C/oBvOFOTOOHoznowRHkKhDOswX/astygCUL/TOMpgs/wNIXP6+nbUsiTH34F5Y4pYdVhI5GRqCVlUJaS8pMgHM8hT2+czzhP/x+t1Pkq4kcbesDBlgDMscOhQWRiHU6dy6P2cwGWxtI5oOHHV6h4hPSDlql8gj2UATU2k/TRRNgXA8Ib4sbz+cnW3XwcGcyRuFssidmMOxxVnvcCrP5zhSjdgez0GbXaowOgysJH/+GjIjDmePsANrwZr8erF5WG9TbKgK6WymNHmvnd7XywF5WEzHIVs/lKWFBd8dxcBO2eXTZCGuOHWA1YTSb+HeCHY9gtJCHvREjrpprz5vI1CAQ52LBRDy5SACrcC3gUrhaLMD0BHz9OT4dZpyEZDHDjqRPQKMey3WG2w/bFpINzDSL08ROHmEK9DoV2yZzTXIfcFbIg/wLbcSyvX2/ZSHuBoB3dziyxlwC1pcwfohhqejMz5vDYNMEJW3E8raDOE7yMR7WSKOOJr0sznaWJDmSwsoVsF703JKCDCuH8RbRfVa6ZpWtQcvNTE90gLYE/VZyg8Jt1AQhoK2trnBcCgJa7VeL4ZK9UFu1wbYQp1q/GZmhaQutwVvt4D7iHlsIN8fFIP/uPpjugf0MpqR5SbrufgD4DAXvM2dwMeA+EtvVDEWBrYprAl5JCnrtMl4BrgBWbFag6koKAla9FugJBF2gFSgLIAW6ek9bgaMAsS3wtj3ugrDA9gd0WQGh9nW+gNdlvNp3r6M/0z2uY2KzYsAu+Coo5/vvntgbAFbAq1biNwJhXgt0nfXR0fBGwCvf2Zu3/5mRK5B12a0LuNq6gOxICgCrQNddLui2gnDrce2L8b4GdF3tV9dRw4XajV9/BN7naB7P9KUBXlnL7j9sBVsBsLTe+48wRrN/7x6J8lo4Hm7cuG6Prh4jZjGL7Ns0u1GfaHebmW21OcmOFgUztdcXS1MH/LjjbVcm86pSZsEQgimcLXS2+yioNSbPRHedaE0ps21b6mwY6mQn8f9cCQ0E6GbXNlKg2pxMIliy7V250LakkARVEmPVcVNsUyT/8dbF2tFVxPxli0UD7BrTsjYOVhxkNUvmWlNGAEBL7imsdzNFsJKo6Q7LXR02ieYKQk2yQvAMw4SDJwCKHjzGw/oWz7GWLAYMUqhbD2utBrCb03ztzNolPF4usjpAdztAXBY+2fEXNyOdbIydYenIFLkB4yxsTBcLHNbVkuaOtNXIEqsByQZkla3o0zsyA2DqFN9qaBDYQessua6PGzV+fBHFo+XkCCyHaUUxB43YwXWRFIW4IaBTT/6U4ZgDPrX0mX1MLHZ3gpojppIFMQM7mzefTyRDFv9tWQSFIFqOCXm5UBJkjYsJA4oZbvsJe7lO0M/l1fOQL/zsCtMYzhXN5nwYcMEcFho0TRfniv0B4jk0diywvWlcP2kyjofpADBgzt9jNQ0t632/tOI5veiY60ac4gD8vNjN1o8CdCeSAxFAoPckSxjzCS6LIVYXNtBaKNRtIXqxNpiGk3n9LY9iXgkserVnTxhvD6sNQ96Z8zngONxulUzlmjzO5023fakwek/FNvaypuiedqt8Jhm7TMFYj0YLG72yZgr7XgCuBzcqpAmGbV5f6+3o0efzZ/KzzobJzmTY5ATGFs2yG8Xz7d9owvh5P7/7ejrxcD08w372dlcs7cSE9dDm/Auddx/2L8JelgQYM4cPieMVzPhB5RxC19F+jyM/APyPNnsxIimKfAv8w+qcI8/izqZAvMlMLUZGasxPstUrUy0nc4mtQuctLaKIVrAclptO4H+urcbFsDgu0srXEgYFq61AUnCZrWQGLflyteprNrHd5DDcpoY6ALjOCTjf09IE4DbbkYOMXt/HtGDmqO1Bejh8iMyU/cxEPEjiGCz36FEamk6dQmJolRecZgnAV1qty3jFagW+2gpwXWarfR0XwLYFXQGoQFBLDNNlpe6+tr+D4UfwFVDqczquz2lfxxQH+YygG4Gi5AIXqAXcAl33tQvIAlpdX0uSgl47zJnzNTvyCU/ssovpegLyNzqHXgXJDfqztQTEAuZ2z+imEEtVBq/kAIGc4hoFlq484AKwC8g6v5XZ4nRgvy3wtuq3AOxbpAZAVt7d30EbRu2wX4EyrFn67vMXGnjJHQePmxivdN7vvtdqDc15iNRwj7vaXdiv1oOHREhe3G8PiMe7so62WB6Tb8B2v929igJTqu2iv/1hY4atjxjDXDEM+8vn8zg7jqIT7BVQubSOx398r3sy59q9bVinyL09UxoFs40hwcmXIJp4hk76OxGK0m2vkVl6eVOyNSR54miYaJsXzYAFzrVGgPYi8sPBVRGw0xDAFxCWfpwVajszQ6wmiWIcEsF6wLcRnbeRAkjlEk+Oz4PVzrN9uYRkr1EDhycOCS/saROxrHkA8sHWsmIh1wuE5UbCogPRZ0kpK13EKPhYq4mfSfbvdCQQHwBmtFVGT8ZDPMPScEXM7dPO/Id1wZ5GwUkFvcWkj0UB0viNc+YM4EZB6+029MrtS+jwSodl5VG1z3BA9+Fmgl6Y3XUJWeD6OkJwygMtccYg69WunY2jdTl8ZHeri8V3u3Iuj+wUd9JgiNmedhKL2pVSvKt5hPDAaG9WhGEPW8DjMZ1hMOoDqSSj0YBxA9niQj45EljHrpd5O4E6lyjenSnET0zS2kUenU/neTICZ5aTLXGQ6x/Lmgt7xY+MW6M+nBQuLHJirNkTP7UVUzpa3oz2VhfRm445mCoMd2F/coh7f2Kze35qk75oZ/Ho0vk+clrQdOLd2/EcVywc5jSCLB7VESvcIEvAZZEyvj3/RvpjuRuCHc+Pjr5RaNCd6PjrCfPtZXUhPWncmAwznsXygP0yQXjfIrKKaUNuZjLIBjrtiHe8pVWmjAoPpv0y0ZgnsW8JFLpX5U1QTpL9coApERTUvsqbAID6woKDmAsXx8QMrrWbNmUklD8eY5zQUZLPYMBvdkbar7z3lxMp2NSSCCxiKrIcFzgqBM5q3FCa213auq/jULlJy/fpqhSH6RZkp9rqnHQAdhWL8TzZy6x0dR4MeOVHv26xw2wlJUhW2FC+BimhkiGVFQ7giuVuqZWmW4Gs0OQ4F+RgaCB/QaC7D6A9sLeFicC77dhhhZlrHTAV05Q4dvp0q4Ph/HkV1JgUAbtV15kcDAJeMVwV17QvgBVzdYFX4OtKDq6O25b5irEKjLXVckD0IyAKCF1AFGC6wCiw1b4LnNoXK30G43WkAe1zvt7Xey7b1b6ur9fuvs4R4xWQ6jN6X/vfA+pyLOh60n/fwnjl93UZr45rvRLwvkdmcAH1X/VcVx5oy3h1jsDVBVwBqAu8OvY7C0ZqUBHOvabDdgFzda65hbXfQfe5qoV8cX6Ib/lFfMdS7/VD9JfHj584zFdB6fdgwA+uHrG7BIN/R3HoHL3uT3YytaEl227VE0m4Ld1uVS+yR03L0GxJyp/bx4p96ZxaMpnwl0Uk9Uczbyrezqwhu3RLut2sSeUzWWi5/sgKvjQXBAFuwXacAYJVUdjBAFnptZc3JttXZUts5zIfGDXZt6vQjmGPx4ujAVmKZ4vnA8hetoTH8XyY54GiOCvGelaXvICK80KrWgqg4qSoSvBAWvCi4OZvNQmzAVymAC/ztn05IXapMsV2ZwdaLWz5IOe2wJjPr4dtZwfZwdwQ2HS8HSkIJyxlNo4LT6f4d3TVQm4QxP0B5BtJqIoY3cWCh2meGjosuvImZJYlEzoA3ujVWWiI2Mbu1cc4EZI/HsgGHFMAkJUwq2V4dhdRWIuixdWfAlOA3dwQZMM6/sG6f/G59fziUxvw2Se2BEBXJf30qnncyLzt3Bp/gHgOjJNHcWIpv6lkyi0hORfX0AKMY+IGHWa3K4LtIAMWrzIN+GYpOijvX1vL3K9yWHCpN80GtP1S+b+9wZsi0hz+bCSOzOkO+B5bMdOOkLp2dLnyJEjmwt52BB23jtSuDMB32USsaWM+tyQaNaKGtrNFYzs5WnT4mK4EE3Vk+sYX1rfDZzagfTs6DmG7C5ml59nbloynjXvoF7ag7+cWgid66fhuNH+wPDrji6bAB0iv9e+N62IAfuN+VjCzE9rvCCxuU9Fzfe1vpzIYormSacMM2cQS9gNe3xuls/nZ6LhzQHeOA7xX+B29aIx2ciR+wz72fi+yTr2vPVVnXIMfQTpxpKslISMQg7k/mukVhOscioP9xgLqkQAs893opvsLrco/HWbWGlm/T7cGojnH41Oex++W3x3Rk7pJniWX4xw3wMuVsUz+JX9hWaLlITdUricvF213Le6F0sI8W491bC0A7LBb5AQVztQAIdYr+WD7tlprqKvC806IOS2/1QDxgX0Mq4TtyjYmv+4BCmiSGfbvIpJVei5MdxeSg0bzyMFw+iPoyjYm4L148ZIDtAJfsV4V1AS4AloBrPYFtlquvCDJQa8FrG3BV69d1iow1XsuYLYFVXffBVIXILV1AVSg6GQtsP1dasCRICB1hmB+PNe5PvsuoOs7vMFkoOu419W+WoZd4NX1BLgu2Grrenh13HE1OGAKoAocte9qsm42rwvMciw4IAxjdYHXAVrA22W17rXUqabYSJc1a06be91WG9o7LGmvHWfDq9fvCBMmIhLa/y1fWOseoKtZbI8osN17AAg/4pHj0mFCUJLpGMIveWiV3d2aAMAmkVVMAx3pAAAgAElEQVSabl8DvI+QHa5WRDiWqtNrKG7ULLWW9FmATaJ9TbD09Y0x+FbjHMvYdzuynYLatU2L7U5dsl3aGA+wouPtL6LwFksq2AqrB+CaAdvaJWh41WmODW0vSf17V2JnQhLYsyoSRjvLjpcmIylEWsacIU6AThOMtSHVH3020Jopwu3OwmKWieeWpooTpWjH+SF4gX0AbYCkIAymO8v5s3bDsKvQcxtTF7RqytmM7a5ItK/Kl9qx1dFIDTPRqj0AWwY+Eoh+rjSCBohEHvnDbCM2tdKFsFsKdA2J8zh3FpLINMukyeJyGfmtMKLH9QxMrIkgujCLynqh/XxwJS2rKwGDpfagOg42FQXjhbHBQgvoSOv2yR+sW4eO1qVjR+vYqaN1Q3YIGdKBUO3RxE36wnCDAEqmNxdS7Mn3RGv1oesrgmJdEOx1Bl1jHnYTBvjNRrTdjAl0mNGKzMSK+9jXzpFRoPcf1Ybz3XwBfn8yGOYDWFTuYcaXkSMuFs5wHuW/Blh+4HMPa6L4nCeMFBkjmplx0/5geRTd8j2/wGXRiWJjDyvCDbEK0IzFMzxtSGfr372T9e7yhfXoShARKXExE/pa7LiuWPXITR7U2XzJxkggMD6OjsAIWp2T6QhcSj5xnk9/Oho723LcIhlY4Apnd0JyoENuM4loO8nIrZPeG4I0EEtLcaBjPzu3ahIMfwxhQVi+aKfeS3PIs61MkUY+eINz4ZeD0QBsqP2yn3bhvcxdA2D/QhPFX0+i4R5noggj5TXL7QPZzH88tohjCdwYaco4TMzkAWIySUOTf/hXNGIFqx/PGo3tD6/1Wn9rSJjIU9xsiMcSqyhewVw07GQZzEVbT4vvalqAkRlKVuPJpYhWXJBrm8rXwl4rHWuYJAWB744m3AlbG2C+m207Oq5ydetqYbgw250qoAHGWgJbsd49O7fbiSOMXj+AxLB7N0liTP6VpgvwngCAFfN4nqKaWK7YrgDXdTG4jFZbF3C1FeCK/WppX+Dqgq9bSBPwuuAr5usCqY4JaF2AFCi6wKjruK91nguaOl9s1bGFAZ5qAZYc4IAygCzAFHtVAU6daM84X9kLkhrcP9fd6voOuMKGtS/ZwbWS6TrSfPW+jv1Ty7CjxwK8ryiAvf8ZOYB9NUo4W2QCHXNA2CmmwW4BXFnJnMV5LnBr6y4XiOWeEDi7r7VV84TTNozJ+PmLN2gksN1nsF22jwFh6b4Pv6fFj8eA766eQc9NRpfEW7k9DTkhBa0yDdBczBgcTWYgPrCRgZKbYikY0QJaEoI3lyLYKh+7zYDIr9AdL6FDPtiS4jQatE5ySOUfaoLdpmngWuUSO1zAvCq8rDfr0ux6bbrth2k2ISnUJ8yx+uS5tgOmuiVlAdoxyVE54TzKzwVgAywb/+3mRNL8KXCleH5pu1dFWeVSPpPibTsB4RYY506Y7aGCUEbFe3M9D+QJP9sF+Ap496Ehq9utCT22mULeliQvWDRdS/zZh/PDcSWE45AIxRo2GdCFIWd6Od7cC/w8pwopJuX4Ova4vQD5+rAJljihs9UtmmZblkwFaNEAeQS9V0W3Fk0RT5mP9tMhgmMO5vDIDGggOXy/JQn2FA5jI/Kx0McOZEwl9Ke7de3wqXXv/IV17dTBunZsz9y29tb9k3aWPB3PLD7Sy4yXuVEWiCPA166vWUDalze+U8JtKDL90Ez2AxM4rq2bR3MDVi28uOcB2jvrYWYFs+z7bXhjd8gXS+7CZhLGeGT+tmYhDoNg2Jw/y895hL9T4W0Pqukeq+YphYjK6+jEJ/CxHsnEhUCHWzU6bMmCroyo78VNaYzjU96XOY0J0UMsbmZ/G9Llc+vduaP16dLRenTrYP16d7Yx/Tub17DuFk0XYMz4vsgonS18bE8LQMte40+ese8AWzaVKR4jPrcw5IukcZ8SMvQJtrhBdMepk80PG5gXWu54NHElr6mBYwasHOfEspFEbY7m3LF2nMLit/w8kgWebAlE39W0iYX2aru3/ZfDkfZ3RsP/V4D2j4ej7N+YdPyn47EUOQMZ2Knx8OQMnyIbmSzfd2i/Hw6lEdoT6TRpKE9C7o4TtFFLM29JGk+QUX+e2vCYlyyyCrIX1q3JsrysJKuuWGMVJIqJ0ZaXFjk+3OLCXNtM0axxS41twbGgDjRJDnt30VaPS0HMVi4FhdxoLLv8uGK5so41IzeI4eq1miVOHj1kxymmHQF8z51pHUKpDjVpvAoyv3j+fGsOA2xXkoIsYpIZBLKurivmK1AV0Gor0BWT1VaA6YKvQFaP/AJiLe0/AUTFUAV+LssV8OqYKxcIWHUNh8kCiPqMztcSQL54xj4ar6PzgjvqNnvxHAkB/Pn9OBjkgDDnPRWzff3aAWxdW3+e1itA9e3rN78DrMt4XbDVVksSB64G9FoXUNk64PgRZJ1Cmlgwr7X/AaeD1jusY3JC6JjeEzC77zmMWMeQFXRdAaz2tXWBV1sd01JB7SV3ghd88SeArmMr4xfz7bffO5rufX75jy+fsOMVMKWtyXgW4+zNnpUAClNum1Pt4RZSngh4edSUYrdpe71UEY1OSwMA7bNnioMBJnTHyji03RBGtiyyS6XhmNbxqpYTSr3Kn4JaJDPSluJwYE5VVRJSALrl2ljyb+NpCQ607RSwKqIpvKymsLbUyzZhIduWEWQbkRb2ErLTvCLCLtcxJj4t0BrSmRyQR2U5K9JOVaTyXhDFNjRa5IrjWLoOyUGBLnwkL8QB3jOlMWi3sTglsK/hDy4NGkObchRM2M8B26/K8ReL8a5fipzgRWvyKD6HvYwRLhcJsrmGnnqfKRCXYLRHc+aTs+tJgSoQ9svkYN9+6JUkbDUlIAl421HyGh6Qt/ucm9f9zdHICpEUh4KxPSWiS0agvRKwU4DmimbbkjzVJvb+Aqbb3ro6wAvr7fCFdezIAoS7fd7Ols0aTNV+CoBLW+4aX/sG6eAO8sLlUjyumxfS/UYhaRtWJ4JuruGNvQ5A3N0YQGU+CmmD0UANsMStfnhi59Ke7OtkKDym6eCRusFoTPiGTrAHALK00Pvk2OrRWsfvUkiSz/ZswWzcKlMo4qHvJgB4zIo7Qj7F5bIg5+c9Roh8NeE88RQFu/Hde3bvaj26d7FePbox6r6L9YYJD+vT0fwmDLJIcjBCx/bHTULWxVovq1jY3TaQ+JY9/QtLGdfeCuf1I7NiKQ6LnlaB9lsX2h33A/PSkgfYuZWj+dmIwiT85sTyCXYceeRQugfsfAlPDhQQ+Y5/I1byTxTRnmNJe787FLlihj3YNMX+dDDE/noEdnsoxP58JIpCWxTyRaL9twupDNRMt/9+IcN+O5HA+HiY76FkCqIJMN9EpAUv4izjaUmmGLt0ou1Nnsx3mYRezo0e+asUdltKkM364lzbUrnO6pEU1tPmu46CWtXGMqveUIZDoRLHQhmdZ0SibmkF3v0qku1kSjfguq+FAHPcCruxjO1DatihfQBYyWOnTh6lkLaPmMdDJk339LGjdop1CXYrv66YrgprGtFzCfuYJkcIbAW8Wtp3ma7A12W8LvC64KvXAkktF4RdsBWQCmj12j0mENVx6a8uyLoAq+MCSX1G13NZsQPaAm4HeJEcwKCXL1uB9zluqxfgk96TY0GgKQnBkRQ+Aq97fV1bFjJHzxUIw5pdoHW3b6mdifU6jLctKDosF1B0AVevf2e+HHdfv/8F0P1Z4Avwasv66TdGvnOOwFbAquXmNLhA67JdF3Rd1vtKPwRf9hl3GbHcb7+Xn5fWPAp9P9ylNZjH6ZYMMl4BrqMr+E+XTzgKiVp3CXJ5vgvGBvN91IjksC2Z8elJ9rApwy5Rob+Cpivwvb9FejCNErDhKzDjW8gLF9QwgZf3OBayA6sC0VCjKXoxYhuHwjmA7nARhS08urKFbWReWRMe4PLIGURDTqPBwcMy5sK2EnyQGHjkK2fiarK/ZfvhIsjEVVG02PYXorVR9DqJ02Fftr8dh01froin0WACfuF4Z+3PQldeHYGEQUGqfAngG46mi24L0764Mcm2pc2DLTOqOy8UCWIakgejv1egH64LtfNl+I2d6bCRdrsyxk5goL/Cz7QpaIQ1RE/En0t6F1XuO1WhhOigqwLUT5uYgMuE2kcUfQS0V+nSu8bv5WjGbNwH0+wgmQ5PAeYSOsp6A65dO31unTt3sA4dP7eOHdo7qwOSQyeWdNOoER0ZH848LxwMxwHhc+TwKlHs3R4ehXksft4Ew24IIzNXdqwQGCySAoliP5D29aaFcPNGPwDX0wHeJ1sD7X71AmSKuWimITBEWG9la97CI7yxDypbU8ie1HMdWOf9GqxjyBqHKdwdkAaMO+ISzSCX8bbeJmPiMvrySWSJ/atm2Zhe7a1bl07WrWtngBcA7tEZIAaEe/G6Z0cb2rODTR3Y3SLHd2Jihvy7Q0kW88AXPJVJHZNJYaPxAflEEsrtCv6t4PHdHkNIEZ1xJzOH2/cE8LzYHs3NhmkapLr9uC+LnwkSsBrLX2Q/WGwUkk4Mdr1QnjBIOTsYab8gNXxTNp41lv0A++vRKPv3C0kO8P7xWJwDupqa8ZczyfiW6TRE3niAc+E1+b9foYXfo6BWHz2KdutJyDxo6rhCTlHU3F2+GNDFJsbaiJ7bVFNhdXSeba7eyKh15eeWWj37avndWluJvEDGAo0RNdjFXHvYTliu0sVamhuZILGdRgg03f1MdsGXK+33xInD5C8cpIh22PHonoHdnqKgduXCeWdihKZGHD9+DFkBm5iTNnbdGdOjvBWX9YrlClgFwC7DFQCL6brAq30BpoBSDFf7LsjqtQuuAlztC1QdBisQ5LV7XKCoawgkdfwJ13EBU6+1LzYrUBXLfc2T+HNMBy8p+DvgCwMWSxWYSoL4DvnzDcxW8oNeu2E4YrySKV6wdD0HhD/uK51MPl6BsI47LcMCSEdCAEiVvyCAdVmuIzXATF299x37Ov8VDggxXQ3H1Gd1zAXcf926LPhHnc+fIQeFZI1X78nkRdZ4/uatfc8XeqpfELT/CdLDd2x/eIq+e7AMfZTBfbC80wWwGR6Hb5MZq8mq9+rIGKiNY0RMBoMBKZTVJdhJ3Au3sDTdbUhmCORiOtEWwoRI70Ib3Z3madsTGfpHIe0iIHgNQN+fi/UJP+ym6CkALx1nFK8O4dHdis5az5ItLMd3jG1aTAELX+62DH/LCxhj1eiou/MjbY8WzobisImW50+cZARZuDDVPRTMdsCWz66TD5iM1mI8xKzDgPyeLB802xAWgFvG4Moqpr3iFz5SGGkty2BJxbGO9CC/8IGcIFwWoVYaTIPB4sl8d29khoW0KRMqs4afFbng+kZuEmkzaM0dBeNSUAyMHu31JPO2DqRPxcYV5Eyr/Y4b0zUiIW9w87lYEEhBKIw0MDIpUgQ2nrA6Ku8Mz0yY3Ml6dfzEenX61Lqh73boIPCF9VJo69qeYhuALO10cKcvzG9gV1s6squtmNTDduFZVSjMlUJaYWkeeMTo8ScA5JO6UBguk3DJL1Bb7u2KORSKKAxtJNC8DjCmK0zrcT3yAkz3XtV8gDeAFDEmNdfAemtbGfHTRkB8Gx1htOd+h3Z6H8B7TPvwVeSMm4C6xtI/2kIeLxarezVM4K3wotPLE913sPXgO3frCvh2A3C1ugO63TtYnx6drC/7fbu1t+Fd2pkH05f3JQ6EkTINutTT8eoeTfsSyxYBQzl00OXx90v7rnIl6oN72ZFUojXzp5ENjLOhjJsDmvX9zejctFx/x/j1F42M7Mkf51jB/scFpmEwKv43tN2fD2AJ28bNsZI26N1B9scjkTDeeG5YQcySQ3ZA4/33iyvs3yjgvd4VQxGtdXrFT4fSiOxc4hQ1d8F0L3MD/g7ScZVmGMlqO8pSrLx4lW1YV+A4GirLi612E8ALsNZUbWQ8T6lTIJOeq6W2X8kL6jw7uHcXjLfZdlMo06y0nc1kLmAN20sRTe8d3rcbuWEr8sJhx7lwHJZ77sxZO3lCY9hPf5yLdh7G+xVSw2knU1fAqynA2roOBum8Al0BrbskI7igq31XTmgLtgJdganLdAWaOuaCp/uewz55T+e577mg/PwF+AJw6rjO19L5kheUItYKsNJ11QaMW0EADB7puM4RoEpqcDy6vHbAlWM67oDtR8DVvguyOkev9RlJEQ7jFSgKOFuBt1U2ENgKfF0wFkN1i2QOiAKgAlcxVuc4W0kWbpuwC7z6nM4XKGtfRbU3nCuwfoM2/JQ7yxPo95PXb+0RP8RTPMUC3ad8ye8e3LCHF1rsOlJCI2xMcsG3WxPRE1tN+PvIob2Pafz57mUMe0yxp3I3UKV/TIX+BjLDbQprNyk0/LCngOyFSNscO5VC1SJYJZ7HXfl2Foa5Z2UAHWg+WLrmYO8KsbpET9vLthGttRGAPZAPC8ZHW0n3WPJMcgSSSCpjjtXyuYOtNGwKXWQBALVCcjzoNJuF/uuNmwHtMRerWEmMo92eLol2mjR2pHraKVpxTwK2V6uT0JND7Cwyw2665+QTPoJjYRca8k6A9xBAvg1N+byYd34wmi+sO4qWW7IjpNtWhIxE6yUkHElFM7qOkr+7C/A8l89jOuPBv8dWd20t7gzsXkfQGa/CkHVTegzwXhLYwpBOESkpwL2C9n1yJZoxIenSzM8gG6TO7mVffPapdf3sM/v8k8+sfYdO1h6JocsX7a1nh09sKLrpaFjjRB7ZR8CGR3braGN7fWHjmKawYir6L91u14qQC3Ax3Kugig/j1fDHd0xu+HBwqT3fHoakgE4K2CoL4cFmQAW2+229P+dF4m+Nov02GOYLw9spaSLSXu+IprDEPLbtACsWrrvVPvbbyVT709kMtGIaCOoX0gJNdu6exXhbYdtcR3at6+vwGxdMtJkEzvdHbugD0+0J0PbkO/ft1sH6O+tzG9y9nY0BeEf/oZ21xPS1r7GNPWPaxMWiidykxpGSNpQOtD74entZFVLENjretoZh2/Pvbk2Rfe0QLcgHU4Y7ge9naKK4wc3gxbYY+7CH7AYsZP84q+GcjLjfGw77BWRxQzxrmG/vdvjajzv9Ad4osiCCkSUSW4tw+6Lt72dTKcYprCcITZfOuX34fY9mEoCkpxgf25/hYYd4AtJ2P9a7HYV4xssFuvm2qSzfmmrLbWsV4TZlhQ673UzzQyUuhq2w3ebmrU5sYzO67U5YbEvTNuxhuwBYxmftbraWlh22vZEx7IDq3l0tdvQg0gKdaXr/3MnWeWknj59gksQ5O3nqFNMhaNk/exrXAlGtX5GbcvasIymoOeL3BglY7jcwXI3ucVmuQFasV4zUBV9txXq1BLxarqYroBTY6pjkAr0WYxV4aqvraCtgbQuubUFW/t225+izTvcan5ElTHYvAW3rEEzAGAAX8xUbFrsV8ApAXUYrIHXB1T3WFnTd93RM4KvX7VxwbC2SAZAAo8DyPSD5n4Dc6nYQ0Oo9VzJ49QZXAszXOZ/jupbe01afdc8XEAuUde4rfL2aPqH1A6Cr7jWNAXrGl3/2kkrhS/xygO7Ng1V2iF708+UhdrxIgS+jmTU2l8JNGG2lwx1N7zzDFZ+30DZ6JN++x4/67fZldncLmiWM7+rGWF7TiVVJqMquIsd7e2ljAi4Fb+fx/0RJLI+hYU6ugiSFXVlBtnmJh+1bBetEm91AY8JO/Lml2LLWhE2laDYEu1gv27x0Pt+LRomcMCvwZ2rsMjzBZDVsz/CmGDbPqvDZVsZhh0JrO7o6HK8u18tYAGP3c0D3OIB7uz7T7mJja06l1Rg2fmAlLoBSZA85F7Ce1SzCI0s4z9GiML7vXL77bNsUNZb25+kkgA0hpnImvuMINGpAN9fXDlDNbogZZY0xY+0u2u0zfM1ivZeIh7xejqMBi9GjLelMZsiyR4TpHFg2C11wOsUfEsB4gjiDB/cav9ebm0IA8DHY1caZx5D2FkH1fxmTiod2bmefff4ZWimssNsX5j2sr83o2908ene36b27oQd3szE8sk8CiKd2/sSWjupuhxLIwl3GDbPI034gIPxHQPOPR1PxpRJ72MJj+XbyZwHHD1ijBLIvmmkoIAfhA0Dzfl+cA8CSHF5sJ3YRYNXgSIH2T+id7/YpjJxW3iMJ9j8u5zLQMpdH+yBklBDYboy92r+EfxfRhKHHENsY7BTBoojd7N+zp/Xp09v69urB6t7KdLt2sgE9vrDBPdvbEPzKXozhuZY3zi6sHG/HM0fQ8kyGwjqaKhL7kPUw0DYHd7Oy+Z0td3I7K/XoYJkj2zlJafsTBjHaiPbngM60Cfe0Yxmj8efyb68uiCJZsv1fsN1fNO6o2pOfMdze7QzGDeEL+41EdglAhghE542nyJYMMEfYX47Deo8uxT4W5KyXFNTe8TvQLLrbdB82o+0qka6K1LKmBBpNaPBpKkuzmg35SAuEk6PfNjH9d09TndXBdrdWYRsj8KZi3WoHdPfuaYH51lIsYzgA7LZ5B8CrBogDh3AxMCMNgN2LU+HEsWM4GFpoltjvSA3Hj7TquqdOnETrpTkCxnsWtnvlElNh0HbPs5Stq9ZgablqlLhxjWxdclXuA7AaTPk1Oq/YrctwBcICUxdwXQAWiLpMVSDqMlht27JfF1QFpnpPQNr22P8JgN339Z4L2trXErOVu0HntL6v6wrQP0oahOG4ACrQdYHX3bYF37YArH0tndfOBVflK3zArSDN1mG8AKkrQbhAKwAVeGq5x7R1Ga4A+F/3dUygq/NeAtQvWK/x/r6l8+0ldrJXbwFjxPBX/NIeXj9j1/eW2fF1sXY4y59JCdLqsG9lesBag+1kEYUVmNyWRQJhGiXq0L3q4ikgaf7VKuxjmMm3ZFIsY0Q6nWdnATM9xt+qzWi1a2XT8lscQwGNosRKCmc0J2yG7W5JJdxG7gMAdD/SgZoc5EzYhKd2XeQsIvk8yM8dgXthJAW2BbYhfpYVBIxhYsUwGivmUMQhRxaAlWNBeQ4HcuWvDSDNDJmA7rZDvD6LhnwoHxdATYodK5Z+TMD3esCW/YN5sNMSFdV8ne6ynQD12TL0aVqc963wtuoYMmlhzI1kBB/IofBGhoT29V5N7HjCaAajQyJ/8Ei9BxvTjwSav9uzAkN+NhakDEA3BS2cBpPN/F5KcEgAvGdgvEeRcE7REKGQlVsbw/idqiliCuE1g2wDqV+1kXR+xY6kUh5gCwDTbu3a2Yz+XWwB3XHzhvSw+UN62ZyB3WzWoG42lWnL0zUzrk93mwaQLRpJIcqbaRPk6yoEXMD4jvSuPx1LZRxPjv39HDPdTjBc8nw2eQTL8akSRnMQ69SRpc5U4D8dT8aCBQsEYD8cEugutt+OwRgPLrEfAeefOPYLrbR/O4en9nKOk4P7gnE9ysV9Tlau1mOYtSIa7/I4X+I/3Ab17mGDBvS3fv36sgDg3gBxz242oFdX69WlvU3o9gciPQnXSSfVbMlACmj9bUf8QEB3sNWHdrJSr3Y0VHR2ZsgpbezH3YnY3jzsa6IlnzFf7RU3icebyQKumE/BzQOmHwLoptnfmYL8x4NMtqjywEoWAaslfB0L2k/7aN8+gByxPQA/cCwNFjRMHIqxv53GuwvwviMw5/sGf64d4OjgCmz/sD+NZpMAmC7NOAQQ1S6agEfb1/avTQRsC6xx8xqrqlht1WWltqOu1vYRaLO9npxcLGO7N5Vac9kq21OVa4dqiuxoTbGdqF9rZ5o32OmdlXZmT42dO0DxbC8uhh3bbe+OJjuJjnsUbffAgd0OMB89egSGe8JOHj9p55ATLgC6Z7GPXSKi9atz5xymew7glX1MDRKOfQyt9yZt/poIfP8uLcF3cDHgyxfwCnQlOwjkXDAWuxXoarkAKUDVErgKdLVcoGzLXvUZF3h1vvt5bfVan9G++5m2++572rqfddgwQP4CvfcFMoU+J+B0AVUSgl67oOseF/i6xx0J4qPc4IKvo/E64AvwqhHCCbiB7YoBa4jlvwKpXrcFXZft/p8AWefp2q1sVxkNkhkE7O8djfjFuzd0uMGEAd8H14/jKqBQJNtTfTxFMKxXSycBvtH4E71wAqBrYp26UBHD/nzkhUSKLJxbI2+u9D5AZUMiATEzbAPrYB6aatlSGGwoFi1vvLFq+Y22s+uXoL0CikXRtjZsmhNMvo8chH35UbYZwK1Bu23KXGgnylItmzlrdfhxG9KCnLjG0qgZSArznTjIWrrQZAurQAJYGzTaKYI1I1E0JXpYLR1eTbDUY9jAWtJpNlgb42i70pTPI3ccLgyFdUc69jIBr/Yb0Z8bU2fDfmH5JITtxKFwrjSSz/lb/eKJtj1lNgyHpC+06gaKbGLLW5bOtA1h3AC8ujsV/YbgoXYqnTEz+9KxZ+Vi2M/+/9h677eq8mzdl+pKVlnmnEDFgBmzmAOoiIoiCiKICIiIigkBUVFRkJxzzlmCATFgQFEwW6mru6qrunvvfc/dZ997n+f+A+N8xsRZ7a5zfpjPXKww1wLmeuf4vuN930FVGMxE3KPytjCEhiRKjyB7YgoZowPgVhxchhsKvjR6B6aHZehql8AVT5erhMyo6SHfh6bZAfII+J8UeM+StSO+ZjDnZ7KWoZ3rZwyTdeQEr2TS8jKrQbJoVF9ZNGag2LLNHAkQD/pG5lEpVxPreAOR/5OkrVRsCqy7DeD9c6kPMYj75LtCL/lR7bRUs+9xbL3Pd2MUu68Bqt8XeRgAq/d/BxC/Q7/6Y4mnAbzvqHbf5mKxLUCSVeEn/7MthCDx7VS78KQ4xN5jOugBnO/TyLt1AdMHBoy544fLxHFjZeyYsTJ6zGgZPXqkjB4+VIZ/w8WE3ON4wCxiA7PsoBBOqyYYfXCI3VdGRnC5v/K4y6E8qMwzHKFLyM69QJPr/CKq1p3kM+yQV6lk7FKtPyCmWiQAACAASURBVIkhKpJmYFfsRvmtgkGZ+cx6i+a1sWsMyuGvWIDf527ld1YaRacku0IpOHJ7PTzvLswZDOtMdZKH0DCq/Lh5ZoFhvOiCQnmW7CYlgfw+KCYuclE842SJdh3KKtRfLkaESMKFkxIX4iUll4OkJPqoFJw7JKXnAiQ/ZK+UndknjZf8UP7sxhLvTm/AjXNiFzy5N98jNxrT7nIb6/3NdF9pzgiRgphwqSlmZA+VcFFhnuTkZpL8R6VbUsiAyjIph2Ko0a2i3JiVVlVRRS527wDaWgN4NYVM56Y1wvNCHWL5v3vnX7yugq5uyvMqkCrwarV7//49QPc+W69U7GNANG8rABogCCjqXoHS3EzgNH/WY+vtj8Faf1bQNe8zj2X+/Mf3efwY0IbvVbqhE5OFCbAm4GoFrJvJ7Zr3m6BrAryKCAyqQYFTwVFBV6f/9gC4PR8MEm/e/isoR59jgqy5N0HZfEyB1qQbep+jdIMCNRSEgi6Ot+ds3dx+TuXbTcX75DnLgtZKKkwCopM94Rn3IpvxpWJBawpo1MBJ3onFIIHJoTMtEIMDxgkkUM3kAjyCZmi7soMqdxeyMKIMz5OyT9D4qQ1Mh4AmKDm1CzkYFSjNqTNbZxrZuPnHAHJMEHEYI6L2rDLE9Jc8Vkii70ZJPbRZYgifSfTdQDMNjS6hNLHYf49vZKyO52o5bD9VTm6cxvEcCaQm2IWqNtV3rVxwmYuAnXHcVOm5uMnSfckbMLZV8IuYLaAL8nHFlQGwV/csMCiHEm200SwsPoaF+QhV/X4mQ1DNJnotNvS6RbxOQ3rUxlyEIiKBvIlzWyYDwGTKEgZUB5d71nGCBOOyStg9AxmXA1wjAyWhHDqw6rZi/23l4tWVsp9uOBcpOO9qLNNVqDgKfe2w4tp+MD4skTSPqZLiPlmuhTmQMjaKitgGCoIAG99pAPRcuuVLJYmErZz9TEKw+pLRRIPEdb6lOM8fLw4M+VxtPVhWWGoV3F8WjumHUWGwLBgxQGZ/8xkXhrE0xxzgchnJnrqTys6HStcbAPWWn8r2U936s9G9L91nAPAPxZ7QB1SwVL4/oGN9h8HgPSD7fZEXE4N3A7ZaEe+j8t3B2B0AjPAYvf3XKj+j8n2WBphlOJNjQFUMiH1b7MbUiM1wvfPEiykgUydMFpsJk8R6orVYT7CUCWMGi5/9BGRkq+TqtrFyxmGkBMz7gkblSGzNS/iMvsgXoS8SHY2G2Ms06A/UGI8B0vtRS+GgHQBbF/hcrU7Xy5u0Hb23L1PF5rjKn6ELvsulms1EtwzwfgvY/oDp4ju2N1S/r+B838D5atX7Kn0rwIyVm/2N8CUALo1SuPA7l1YbQzdvU03XoZOO3zWTKneZRKMouUwwev1Z5IoXCPg/i4MT2Vv7VXj+VEYTpXnQ63Dj+4LU8rK3XLuwT64DvNU0f2vocbScRYpJH6T13A708Xv57vmic3cjiJ0w/Ewf6aBv8jjtlDTE+kvNRV8pj9grlReRcmZelJa8aKktSWWcT69JoqGeMPNa5qdVlVP59vK79TTUGhqJd2xlcgQ0g3K5t6AatMJV/laB1rytgGdyuSb1oD+bAKjApbcVIE0QU/A0H9fb+nw9jgK2Cap6v/5sAq0+XzfzZ3P/8XH0Pcyfe2/3grxOCtZjqfpBQdYE1/8TtaCAa27PMFIoH21Wz3r/hyB0rXDR5wK4Crwv2Az7rxokPgCzgqu5KQVhACvVq3mf+TzdG49zPK2ajfHuGojzDHoCiqGrmw1iuuv5c4PS+PbFU2lOOiI1SKGamXT7BCfVDZxUdeE6gNCBCQWWxDQCIABue4wXMjFcQ8Q4Pk71l6YL2zA+0PGFt6zk9cqL3owNgmsFPH0ckGMtl7xgoh5DXeU89t8qJFoXcKFF4hTLPeIs8XC7YS4LxG3OUKpdOznnZkemgoMRZpOw3x5aYYmhZDgElxvlsUwSkXqFAeDJAK460TID1gG8q5CibSMs3dmoYBNRIiR5AWYAaSvUR9HRjcjJyOWFKoj3pBGCoiGJfZY/UrR9VOFHGLe+h8e0QgZg08kITvJaSOaEHelqDpLK68pQQCS4aRrYdMn04fdAsRC7k0hFBk7eh2a5hvmhAjlV2q4pUrBnltRCw5RCz9QhZ+pAqVAKj1tN+E/pUcwHB5cyUBI78lH0wEQnJu4k+GY3o+JJIqvkS316TR9GBk2SbMA3AzBO2TWJBtMyQmeGUQ3bSB7xjjpFY9vMYQCvlWxilL3j9BGyQ0GYacrLx0FBsNmNGyRzoSA8sFFXBcxlmOZaAFKr0wD5e80RTAIHAMpAAPMAdIGf/FJ9EOnUPvm5wgcpFTREqYd8X7xHvmXJ/ZaK8qcyALt4LxUwYAoAf19MBQzVoMD7DnB7AdD+pWq//FtTkEFZPEuFF+Z1r3PgjLOdjYnGZ7dby2zL8TJ78lQDeKdaW4njnBHSQjB8eTAXX3drMhtGYcpxlPeF+zgmY3oAwR6A8QWA253sgIMOQ87pWYSpc4GLWkYjcAONMarF0wT8MD/uZvhSxs6vJ8jGUf5STOYCNuGm4GnSitHiRsgcgBebMBeTdxzz2zxoBbJ5FXjfZBJ1ye/xis9dFTSdIJ4FRD6i+ODv9oiG4gPUHHcu0oRlOkei+xxS3GbKBZLgLm+bYqx2aiOwgqNtLw2cxxBUGsknVsiLbD+mJh9gZP1BuRmN6SjRj++KN41qL75brP6gvpRuiuUYibuQE7LKUllhissUAN6eVecGFBNUwVB6d7Ca1xF2VEnK3E3Vh6uGPsNX7hRFSlNZtrQ21Ep9TbXUVVUbs9VaW1vIyW5gYkwrI9oJNr9+AwD+V76uVrkKvgqySi0oaCqo6daBjFSBU2+bQGsCpgmKuleQNfcm0Op9Cqa6Nzc9jt429ybYmgCux9BNfzbfR0HS1PrqXivxri5oCkBXm2smlaAaXwVibcbpbbUgm0CswGxOoDDTzPRYxgQKrVpfv+sF2pfQDd3kK2hy2Js376lQ/8XfajWrgGo8/0P1a1a6H4OuCcQ6SVhBVyMjNaNXK+pujtujxzX43Zfy7rsfpDwmEA0uQS3pAVSuuzlBcFExA6z6tKO8yAmUbrZ7CXsAY1djwsKty15UjDRjsoK4bw+0wzoaVKqHpelG9z8NO+9FdzsjkUtvp/g7SNWZPcw+mwFgYmjg5xBuHyOMPByu9ojDFDlEGPkpp5m4nWYZWt1Lu1fA/S6RJJ57aLUVVfNKmmjMU9swmcCZSVTOgCv8aiWSNJWG1bCEz9cKlaq2KswFLS6xjdAGV2l6ZGDvLeAEL6FRlgjAxnCCx7kxhHLXLDhaJghQ5eaTFRG7kzAdN7hipGIVmDxy/aE40O7m8D6NjCQqO0x17clQSNxiqVSoBQfIBQhehrSI6v8MFTPupXQGWiYz7qcWiVg+CV+N2lxTva8mfzHcMgvQ1i+P5jCUkSmQtMsKgJ2OEH8++lBPOb78azlKTm0UXXqtcCPWDZQcZrVVHlrMHLQJve+zj/Aa+HZVb2yeOUK2ArzOs0aJ+4IJDOJkojJGhHUTh8iy8YNkAeC7dlxfaTxMiDjL7ffQBT9XBcrfa4/JrzVB8lvdIRpjQfK3mkDohSBA2ReA3Se/0Sz7e0OgUfF+X7QHAKXTz0BJrZBf4uJSmuEd9MMbQPVttg6LdJXvqI7/VkvVWxsgf6n0pdIH2ADtNzk04uBOuwHm4qCpYjd2lEy3niyTxk+QuVYDWZks4MLEyCA0v9UhSwAUwCZhPaspcosB7HeoD76nau5JwebLcR5Hq2FEAVZNEPOhBDYaQTd3qFCbcK+9z3bDkbYfBx5W6fAF8L5I4pDNZe8cIvVB06h8XXGrEQ0JTaJV78/wuW/JaXif60rz0R0nIBQTCWlFBxiYGcwEjrPLAV5WMLj58pmyfJrQnuDl5BWvHMX/lMGl7rORVtJIjsX6fo5zzGUiEzfsUFig+XafJYkes/i9mCaCeaiA1L1kj3kEx4+Ws+vGcc7MkVzMHo2obTI8FkoSbsd06Kto6KuCfWoBR0FEyppepFvDUYigjW4+TZZHiGZsrEAhQwWOc7EMSeTNgvNyszJTasvI3i0txaF2Q2obWqSqvoU5iTpZ4ubvlmEFW7PS1dsKagq8JvgaQKZgBhCaVeLHexMozftMsNXn62YCrgm2elwFWxN4P37849focxR4tSJV0FSlg25KKyhFoBWv8Z5azQLMetusjPU4vSqI/w7ger/pclPQNbffdbwvtTqF0+1R8P1QqRohN68/qBxMSgKgVqBVAFZpmEk3GHt+fgXg9mjzTZ8HwKqE7A1A/RLa4hmgbpgw3sEdv3gpd5tKuQJ7yXWWwW2x3tKC9rY9aZ9R8dbSZb8JhfCq8Ih0EejSzpW3ASuwAlkCfGhjpJvURZJGRpPs6t7ljNlZQFg44IUcS0NoNPMgFx43+zBNK0wR8Vhxj62fLMH2k8jJpdmC7jYK3W5ygL3EMBlCG2cu0weS9EWzbOcymmo0mTiWvk4lZkVUtXFUoRFbbaQWA0YNy7Pi4xvR4m6UNKrXfCrXgqOcwHye3CCeD49bCNgqzZDizQUBnrogaB15vxv4ImyGy10uKVS2yXC3Ce5wx5usDa6u6bwLzrttks6Jn8FrG9DcVh7DXHBpJ6N66NDjy3/OErL5zGoaOCR7nVwkNcQQtoYQR2k/Uq4yw+zqJkwUm8ZIDpK7PF9oCCy7xUG2hGVjEU7ZRTONCvjYfAB5IcfBFXZhA83MueI350+M4ulH4hgZFcw5y9pHqlsQiVwRyJmubON+O3TQADWVdG0EDim+oL5LLck5GAxXzhTluVbiMmccM+LGyMoJQ8TOcrDMH/opF4z58hTgepmzW/7RcBJn1lHA0b+3yUaj7X2BF1VvAAC3T/5aeQAgDmBP061iv0FJfAdf+32xN0AdaFTNSjco//tDIdwqfK5Wta+zlf9EqkVF+WeqYdXK6th0rXZfMrusMw1JGrypD5M7Jo8ZJy6LxkuiJ8NLXYdjHLFkFTFbbl5YQtjPEv6+jObJVnvuVrhlVz4DgIiy4Q6PqxzsZugcQsnnSg/0wI/ocn8p9YResJf38Lsa/9hFky0bLXDZAWupOzwdKzSpZSfny4NL/O+SOG7WdgCa41L56uf8FtB9mUGkZjjniN9MuHbck4H0KXwmwb3SZCb4XPMYIrdwMSQ0/qTDeObYDZF4t9lMS9nGxRegZ+VTEbQS04o3jVP4epyMJUgEKw6t4pzZwHlgx4V2Nlw+ShkANsFlJtM3Fki+N+eGWtdZpRWxSisLWAkIkwkChXHtFBd0kuiyoMdqoKiKOGer0I/XkYNSirW8iqyOYhQxdShsSlDXlEJv3Su+Ks0VRWh4W6EZGE5b10jlW0vFi2utpcUAX612FXgVcLXqNQFR97o9IqPl0YcK1axOTZDVylGB1/xZ9yYQm9WqvkY3E5D/uDcfN5+j4Gje1r1BESBr1QpWbytVYAAroGy+98c/m+//x71+Hj2eBurobfO1ettQNSgHqyljSi8o8CoA96aMvee+f3G7v1e4gKoqH7rZ632G2YLbapB4RZX84kVvCpmCscH5AsQ9NNI6oReevXgj31E5d1UnoENFqcDJUo9ltYWQlhZslh0kjz1MoxtvUA6uuNCQ5CSS0RCvQTZbkWmtJ45xJ1Wsm+RAF2QdYTAljq8kKIIzgO05ADjjEDkKVLNqYlAjRAKuMwVhpRkO8cULc5pt3GcE3aC5Vd1tDHrd5ANMjnBdYeQvHLW3kZBNTEkAnM9vJ9zmhBP0gp2xlXKiFeH6KoQK0fD1zIOrjS1hL1wugFt+GpDiBM+BOiiiOsxn9I6Gqycy2y2ffbTLDPJs+ZzezGuj4i0/BqCGMvvsErkRaJCvoc9N8yRkBjldGfTANWgXlcw9z/RluX0YB9p2+EQCZ66sk2dxjtIesYpmjqMcm8cwTSsLRqlPpUrFyXZyNfI7lsYAbVe6i3SiKmhmRE3JQVvkVmRSkHbVHkVVHE5e8Mqv5bjdEBpKg4h8nCH1YYy2Ydn8IGEbwMXFkJyHVtLH2jCs1OJ2q4KuqDy1BtfdColCWxy4fKxsmwK1sGAiVe8Ysbem8TZ+iCyGblgG+MZDizxLoXlWGCD/z50rUAxB8jOUwl8r/QDevVS3VLvlBwBXaIhKqtaKA1AP/L4lNOFoxH1XhH2W5700GnTK+cL/0mx7n0vWAft3gOt7QLAbd1gnHOyPJVAQZCA8TUH/yjJeG21dqZtZJq9mQvMXBsCl7RwpNZgfyg9OQRuLRTlqOXGZq6AV1nGsreQkUFED7C/heLuRtLXxHK1k70aiv01CIkcz7C3KgweX+Dvx2rfEOt4MX2TEQLZCPdQzv63m0AypDpwmtyOWG8d4dMUeNQTHznMnu2EVzbM1VLwuXByZhsxo+3IudNfCiDslYrIoYAY2dwxD56Hctlgz764/ssKpOAtHQzvNkOz9VNno2x8k7OfcOIo+m5UM51oVq6OKwNVUs0RQAoitp8lXxqmYh0OxEOdn6QEiSyleojfbUNmukmyor2xWY82cg2WYMIoCAGNyTsoDAW0KiyKf5RyHiNQTm0mKIyuEPkQZK818iqAs6IkW6L8miolavhPFx7dIQ0qItDWhbFDOFzdbQ30duQyALkCsJgoFXbORpnsFJwVcoxJlGf+YTYFXfzYBzqxa/wi0JgArqJnAq3t9nQl0JiDq++j95t58T/35EU0z4/25/XvFS9VrVLvs9Tmd7Dt5vXls4306+Zn309tazZqfwXxP/dm0MJufVfe/y8lM4H0B8JrxjgZVoD8Drh/TDAqoCrZqhFAKwviZvWGMAGR7f+YxqIVu5Y0B9uc9Gr7TWwXfqU2TOlLz6yP4RxNQfiNyB1zSHvIW9sqj9IPSlXuYpDFPuZfkRUVM2EocHVgUDHeRRlWf2cYYnp1MWiUXgQZa+RlPjA3LkGWhBICzVeDV5pfysAq6qeTbxu8jhyDCs5eGIP82lizbZPja4lPQAgeJeER/ewr6IYGmmqoaLrsvB5znIBmbCKATZoPJoYZGRD4noSoPMgPWyLN8mg4MyyyhqZd7eB2V73pDAqaGiEKaZeXcX3piAw0zwnEIsSmnSqgAqBVgK7lfATge3jYHMK+mcngOD9eMxbn+NLZhAmhy9jGMkzE9D/Dkv831YUm9V9T51cAX9Pb5Fbi6aOoQrJ3lTubwjlFy7TgmCMJtkqlUwpcNge+dipnCHg3oFvlL2QGm2foAVqgdcvcALlvhhlFTBM42GkiRjkNpKH1mZBFc2TJIyo/YAMoLyMldjD7aWd7QELt1aTNVtzoFmc92laGYqbvlfXmA9OR6y704zCoAQDpf6oOr0DvbjgF8h8oqy0FiN3qgLB72heyc+CUV6HZ5me0jv9aflm9LqGj5TD/D8b4v3IP6Ak6XhtufWabriPTXOeh90a32ALTPUAu8L/CmCnUzKl5VObyGf30JffAeXvQ7uF4dlf49fO+LdEd0wFiULy7muZt4v02k2ZERAeg+wYzxOJHJIc46THOwxG4ZakjF6oNnMfFhOQaM3hCbdzlojNHVvgPUfynzll8r99NA20lTDcckxoo3APFj8iVuhlBxHrWRLgLKfyqkqXV+MdsSjoUpIoPmGZ9Xq99GpQxOLZT36Iu74pzQMROGgynkDv/HN6ghmkIw1xyaBT9Lw/PYEqPaLSNQvSQQLpkVza0YZ9lm/Zkx8+7YWkuS53Aw+gJ6nDvXzrhgld7M/9OPCzXyy2MbaYgyQYSLfok/UZsKxFBddUgxmykY6qCyupN8DR13gc8KTDRLmJCBHV8rXqiLWs7RXHjfCow5ZTS8r6EEuhFOFjSUVz4hTCWc+1n7oLL8VkB3UQEHr8OlxzkNjVEFyFccIJsDOWhD3BG5XV8krdp0q66k2mVUO8Crul6teA19L0oHtQ4/fKj0gFaHvRWigqACnQKj8qnKnyoPrPcpaCmYqVX3MaCnYKf3KdApIH4Mivo882d9jvlc8xj6uGaP688GN0uV2/WBo1Xw1fc1+FpuK/3xlO1j4NX31GOYm/k5PgZdvW2+n/E++l5sBtXw9lutcD/wvMrLsmlmrsnxmg0zBVTdXn+gGjSrwaAO2CsA6/MMQFYQhlZQdUQ31MNzXtPdo8f/Tl53XJcbdEs70v3kMVVtI+PI21Ep3KWbqkE3Oi33dqynUfG2kSvwMBUCPx5QBohroBo01Sv9YG/jTCtYBdY0gDYGML0KNXAVVYJSA2Whu6AY1hqgm4FRouA4oeNuXPGPb5WSEMJt4G3Vvaavj8ONdgEVg+bXXgGsE9H3XiHj9sSGKYCqo6G5TQZQS9DVpsMn5wGseSy9Co5uoNIlP5aT2cjz5WRP5eTM4oSvP0PDhiVexv7FRg5wCzxcBRMw7sd6sEyjyqWarUerW0n12ESYe9ulbXyBHFhSolWmmsyniXIPy+lLutP3L3FcOMK8vSMYpGiHI2sd92+nC75DcjzQFq9lPtmSvnJmxTeSsm2SVOJkKyOsJW3HePhFBPxFNKvyfOAbcfoBBC8y3ahaJkA1LCEMZgh5s59LwMxPaKQNxZ5KwygdmdmZ6QbP2BrBWPPcfXIrapPcuULGQJGfdGcj6QKM/1wZhD4YORI0REeMKyPRD/A7rpPjq6xlzcgvZdWYAbJq7CBZNqKP2CEtqyO4vv3yJvl7U7h8XxrA67Wypaot2yv/hNP9tVZB1xUA3GAklz3DANGFXbaTiQvfFfnA9aqkbDcA3GukeJUFT6ognAmQoWb4nte+g3L4Fuvt6xxnpjQ4ALyoCahOtdmmUxse43rL9rOWMJqI0ZuGMHFiDvkRjA2K0tE+y6icnTBvaOYtzS444n/UoLoo9sLyu57KkbQxXHZd6qq7TJPpNBdHZrX9iL33UfQquNLZfBa0xMmOxmtVZnYHh9098imeIi37W+l+/g9c+FitaBOujSq4jhFBJQdmGaE/xShIig4woopc3xqmW7ShYuhCJZHkNVPWj/1M/O2Ycec4lbyPWfQC0JzvX0ZF7EJQFDTDMapNQLaI87OaVVY5oKngW8F9NZyflYT7Xw91Jp9jI4279aTQbYCvdSF3gvjUU2R90G/Q6raa87qMySJ5DArQY9RAjTWw2ms6tRX3HtXubvJKVgyXANuvJYLKu+EkrkgKhkaA/dpRe7nG629yIdBclPb0I/KotkCuV5bJrRaabKgcGq/12oUVcHXq8E1UDh33AVayWToeMM+sQ0EXBxmSrYcAnzEl4gPfqwBngp3uFYiNavIDAPZWpb2v/Rj8tJI1n28ew6xODRqA1xuUAlpbrXBVsWCmjCnw6n266XOMuMgP4GkCrvleuv8Y6M33Mh//GJj/Wx6vgqdWt0ZY+QeQVc7WrHjNJpoCbs8bKtq3Cq69TTdDyQCF8Oo9oM3j3VTKhjQN+kIrZwOQX3ZLHU2yBA+GIGKEeJS5X74tP8lVmyvxKUZk4zl/nnuIgHImtSZ4y4NkPyrgAGkjBrIrN5hl/0KAl2xbqtBsLLZhW2Zg9UUCxVW77qKPlIa6o4flynwMCiLIEQAm5AYwzYFmuBa134hd1HyEAmatXUFFUBnmZhxHeWAdqaMONLUL6zyz8tOuxvEPrx6H0YGTH+DNxgyRypW+MHgT8rF5qBBQJLDUUn1xJcu5Yk68SiRjxZz416N2wclupsLlBFe98WUCs5P2G/rkNiiFFg3sobptoerXGMZmALIWSdPDGBdCbLayXKY6xCJax2TZ8gOT5TrVVVWgNV8YG3hCqAeqp+8BRF8bC9k7wYKROF8DwIMke9dkKeV4N6EB6oOWy1X7IVh4x8uPufsJ1nY1XGTXTlC1756MOWKCHJj9BUMlmSA8zQLTwGBAfT5gt1BuRc5A7TARKROqgMy9NG7IQbi6Wf5aGyjflSOxykKmlbwdbS5xjldciJZkhBDGjQeR7gyaZPryptlywM5G1o4GfIcPkMX9+shZ+Mk7BL18X3EI4A2EWvCnEkfJQArX3+v3GYMdX2M06IhZjeNsHXsHwyKsxoGfqw7xfgAc1MpjKs9XWUjJqIrVDdcDQGv1qxzuC6iBHhxiLzKRlTGz7DGNMp38203V/ByDhQ6bzNk/nhlsXwMkM4xqsyMKM07ENHjaxYaD7GUyaWEFHlS7XFyoxt9j2rhNg6xo7yhARadpzJNbVL63QhkJdMkOXtcDu/MKY6bai7RNmCbceM02/t5b4YShOZK3QEnQSCvZR3NtF7TEBnhfppbQ3MzymAzVQZyj/0KoAXI1SHG7R7BQJ5W55jPEMoNueX8LZI8DxWvBaEY+WUs44KuqmacZrAzJo9aA/0yAMtYVQAZgtelWAtWQ6DaHCE0KBq2A6S/UUw3rVgxFUHqA1RMBTdX0I6rQyLeil68HvEsA7usYeyq1sPCHbkINU3MUagkQr+QYDTR+UwBfnSB9caMl9IuLtHGeV5KlUgtgN9B0y0Jx004CXk0Ig0BTdsqDygtyr6lIrjc1wv1eY4RX7+DK5mbmJkI7PHz4VO4Cuh2Pnsm9R9h+qX51AK4C6aOHhOFQySp4fgxkeltBTodLmrdNIFaw1vHrj6le9T59noKeuVcg1NfofSb/agTd8PPDDpLLPpgftMpVwFXw1cf1vfT5OtJHA3F0MwBZn8/jJsB+/DnN+7RJZxyXCl3vszCqVoDSAE72Cq7Ky5rVrYKx/qwmCN3UJqx5vQquvwfkvKdiVsDW1+seAO4BcJ9r1YuqQSdWvKHJ1lFXiH6QK+x5Z2adkfxEfmgp1V1DOONRLtF1DbRjCcUk3AhOCKbc5iB9qkcm066ibuy/V3Zji/QGGMlXUHvu2e2zxXfJCPGYM4BGGK4x/3XkJTDym0jHUoAzM3CDMexRwbSE+wqObZHjNCaqzjC+HfDO4PHyMKbUhuwwZpfp6xNxj6VAUyTAfV3eHGBpMAAAIABJREFUTaPNlYYdHJiaHBJxlGVzkqbDkRVTBVzcpqE1uIY40Yuo9CoA0mKWalWhm8gDZjLAWSeS0VwZSriHipGc4HO4l6ji27j43KHKr6Ui1t+78giZtXB6bRdoYsU4UrF5y0sqyTy+6NWBE+QFYHEr1BbqgMmygGY3X+KuZBQVbtPF3RI31doRkuqKJIyUrgzXiZJLTGIBKocyFAsVZNPGbxzJNkwycKTlYntt5RjNx1eK31T4YJbbCduY1EHVe3H9Z1RAw3B6TaLapqtObm4b3PuTBK1qddQM5oa6YHlKFdZxdQvZCdh309xJ5HJD6+op3xUEyV+KjtPlP8jvx0SLixrTuUsOLraWtcP6S+DCQWizveTPVQflH03HDf3uXyq4+NLA+rZoOwoEVANxjMSJW032LPQAy/Fn8NJvc3dTDQcaWQxa/T5N2MTFgAo7Da0uVIRKzLT67aG5pQHh9+BNH8U7cIw1xnHeoITQMT0vqIo7rrBU3jtBUtzGSUvoYiOcp/PKEqrYZdIdv0J69P3R575BRvYOGuAltuYHl8iTgHqJc/xaQhZiCqFCbaMpeZcwn5eAuzb5/lbtLf/e6Ce/1Xgy0BLJG2oITWB7n4eWFz76KVXuc2IyX/H7lATOYHUxntyHcfztJ0qy6yQUBvy9ycloi0SPfgL5nvMksR/5iSwgQ8KJKc9exHAGrhzPENcZDFmdgWJmNjIyO/S3zAUkCrUxgmYvvGvWPr5D3ou5uCxnqCirN8w2BvBS4VaQU3LtFFwsoFrCOVwOb3sz3E3qqWqN0CQq1brjBDeR+dFCdawVbx1gXAaIK/jWUy03suprwP2Y4UVOBBzywxgvg8aoREmTRFra2ZXYpffOMRLT8nzn0wsgP+QqF5vsI/K04oI8rkmWjltYhm8zuPJOO801FA0POuU+m1a8CrodBu0A0CpgUvl2Qik8Mpb5vct2Ezi1+fX8Kc029k94XEFWgfH+3XuAJSAKWCvYmoCrP5t0gx5DeWN9vgbnmJMj9DgKkEZ1y3G1+lVwNTW7JhCblbAJygbwchzz+B/vu7p6VRJGVa3Ay2f7HXjNatagC+BkTeDVn/W2yeUa9xtUAgE53K9g3EnYjYKuPqa2YDVHqLJB953P4XypeJ/ermJMD3kKCTvlJprA2wTe3CBL9uYVrL1Uv/HudJj3zCTUBY6WbNVGlt+F6E8bzu6g4vWTSjS42jRL9lsDKDJgEj5XQVY1uVrVBq60NIBXK2HV6yrQ6ly0zAAH5F00lE5ugQZYZQyr1NBxTf5KPYAT7gzGAhw8+cFUvTS7NC1MedoryGoysfqqRExphji6v/Ge8LHhrjTWyGBAwZDM8wtZ8lXDcVWhNS49YY/OGKUDQFoftgExuitj1KmG0NI2IOtqPY9XH6XGzQs00piIoTKgWqReZYFUTzRRHtN4uXeOKuPwdLl3likMhybI/XM0a05TWUWSZ4tz6k7kGuiG9ciOVsnWkRbiM/1LQluwtaLhzWE0edZOS8nAeZa3c4IUkhZWi1ohG4lR8vpRksoAyFzAtyNiubymWVQdqGA9hkp6oiRuoQLcx6jzizMJcNnI0nkZEibSxLAStzM37HmaWnT3whP7wZ16Ut26kBvAEp+KpivZncoUDjQVx1WeL9KuQORjB6nwEeUTtF4D3x1qD/e8drD8VLlHfq7ZK//VflT+r1Z/+UcjubP1Xsb2QwEhOLEraGphLS7SMTga2u5GQ5EwcEC1M34rlfBmohU13wADDSllTwjGeZII2F5GZwv18jDekQ7/ekB6PdpXtmgAOHodI3T4ezOosvnUPMBuNEMoURvA63ZcJswmdrX0ICPrIi3sPgDbcXauPLm8HLcZUzGOzZDmYDJ3j06UxiNTpNhbTSojAF3mrlHRfgew/rUSWzBZDL/WYoGuZJRP4RYCbnDdZaJgYOtJdJQqNaN4TZYKbNkxUECXnMZLKBOO47appA9ZFwVHDpK/JNQsWycNkLnfkBsx/BNZMfZTZHrfiP/ScUyvnsg5CA0RBl1G7GcuhUv1KS1kcHoiOWw+7ybp3nZkM2Mp3r+KY1JE0MTNoyFWzTlbdpDYTCreWoD2FrSdDjUtZw6fVr2F8MUVAHcVqzjd7l7cw2rL0Xi8NczFqJyr1PCj8smjjMPiGNdCnIyQpWusVuv5PGrayfemocj39uZZRmSRmJfP71SDrLEGmulOgpe0Qx3ezjwkD0qj5F5jsdwjMOcR4eO379yFx8UEAad7D0BUfvcx+QhPH6mJQitetQtrtdjL8XYi7dJlvwKmoZ9Vzhdu2JBuaTVrVMRKW/RuCoRm9atAbFbJOuxXQVNB0QRb87buFWh1crACrA6t1J8N8P1wuwsA/x2EqYT1WKZm17xAGNMqtDEHqGslrp/FAF5DjaDV6kcgqxZgo/KlUlW6QUHVfNwAYn42QJjXGPGQH8DYiIukQjYkZdyn2t23HOtG+jGWf77Gl/NVvj+GiP3wt/twpalqwZuOuw9ZAttp3tB9T2ZmGoBsONRwrKnlN8qTQBlAVRPBFHiveq0EOO2NKQ0aeKMg7Dl3EM2wtci99pCXsAFqguXXHk5meNdslmAXUCcE2A2X0xum4jybRXMMpQS5DjqKpz7SA5qB6MlTyiOTyRu6nY49wIsTLQvwTaDaTeVEjt+7FPkYY28iWFKzVNPMhCo0xy3QIxro0wBQVbDMbyV0/C7TMu5dpaJgdE0tcqA7WumyJL9Lw/A2Vmd1il0/S7hLtCNVHEHsR+muH50sjYHj5eF5wlSSNsrDSJQHYQvw+VN1Acrt2G+fJUJbxLkyeWCOBC/uL1f5EmsmrlIK2SxfCzwm8SXH8os5InvbOElxRDLlbCl55MrW7LeRnitEJh6aJNdPTUfUP41sgVkYA5bQNAL0stYAvgvgNNfR5Xegu86XCLnZzYvr4EihFpgU0Zm4HQrCgYhGJ/hXwDJuByC8mwYpdEOGh/yIYuF9yVGyfZFWpe2nwt9OCA9SOiq9J4lraNhhp01bjVrCgSoZEEVF8CIDK27aBo67CGrAkW0jX/4VRojOW8JjelAmKPA+joOzBXi7ANvXVNsarP5ItzgaXjQCH8HhPojbCFWywgDe1rBFTAReBD3jwDDKOZgcsF1vHU6VNgfgRo0QTbUbR3WtvDlc8OOLqBtCZ8mDs/PkdhhBP/utpdzHSkr2jZay/eOkJtAG7nwE1MMyIiCXk4cBt1xEZkT5bswb/oCvTo3YQrNNaSI00AETAfmpchEuPYql+YX14yRs7Rg5vozApQ3jmNg8lUzjWRK2fiIjiIaK7aDPCSBiWjTZGKvGfS5bpzLUc81YieE8iwNEs1hd5dCwTdwzhwbtUuN7otGgarK5HePD1OaNAC50gx+qBgC3CBCOdYGCYK+NsTqcktnIFJswHDVQ3VZjIa/kPK9HhVPFeV7sRzoeVXMNzyug4CiCpqg6jDwSbboeo4yqWY/RcJymIdVvBYaa6wQztfAdaEd1dA8TRx0FiJos6jD63GFCTBqZwYX+86nKcaHS37mV6COt8XulLcVX2qAQn9VnyJO2FhpcWp0ydebePXmgXC+3O6EannQ+NID4yRMNOFezgy7rSTC8T5IY8jJtgmkTTgFawVGTxHR7RLWsmwKgAqIJtgrAep8CsFajeltBVqtas6Fm/qxcr4K7gq0CpiaX9Va5qnhQQFZw7jIGWyoVoZ9HNwVb47PxHlqAGiCux+Ex/SwWyr1+XM2aPK/udVPwVY5X9wrGCra618dMcNbbBjArGAPExmOkkOn+7fv38qAxD+uhtzykoXY/1oXsACyfeQFGgLkC1P14vsw8/jo/yMjWfZy8DwH7fjq1++X6lb2SHgiXqst/6IRYQDiH+LvYvculmOr0Kt1YVR6oiiETa3AhIJx9xAkgtpPTm22oWnF5oZUN2ThBjttbUTmMEJ8FTKb1XY3PXZ1YjuS1jpdTG9H4ss/hGDqKxwi7OYQU7KgTx1gv6VTOhcE67XcbwympKDA9VNK9TdijSWFwZ2dwR3FFrzi5Fr0lmQkkqinN8JBg8XZmnTUAvjfPbTGmQNw678jSHWUBzao3OZ5UYkyz2DGIrrCltJ+xkZZjE1nOTpA74diD4XV1qw7EGhrM0E6e23aWhg3g+TLbXR5ddSbAZYQkb7WCStBqjIp3O2PVt1kCupZSTBVc728rFZ5Tpch9nHRgQ+2MXCVX1v5JWk/qHLSZ8jrFQX7IoeN/xVZuh0+RO2fJe2Cp/CaHScEXtAm4BE6aSptM3dfZ2LQjqSRRSygQKu/6hAuBVr33ojUFzdmYjvAM6uHbgsPI1vay7QY4PbnYUBH5TmK8O79jhPLIduTysj+7mAoa1colpHNwqB1XAGVUAcrNqnX4SSLvC53QBfA/jlU6AnDFydUZy/uTTfsY0H0I+N7jAtaZCPhiOGjm92xGF9uIIaEJdUZTCLxsBBdv99GSsXM0f8vpZCqslKfGtkKeXQVEk9bLc2iKhiASyYJspJ4LReYOKwlbROC70xiW0d9gnsBhuM9Kmk7Ow9K7CGPFRlQC9kaD7f++jjmkwQcQhvpI3sj8NeauEaQesnqUeNn2F88Fg+XgkuFyavFoCQFMfRZht2Yu3HTC5od8+pmM6/cVeRcDZMW4frJ27JfiYEXTEyotjSnLWcxxu47DTumbIqaq5CL3KqFJW0PkZzn0VimN3iwKg9qTmG2CNAgJJyOyrxL6EkV8B7TqLaWIKAxYR2g+5zUAW4NtveTAGlYB25AdOhvuRgXdAnTpORQr+QBvBdVvLnKyMvYVSlewr2P12MimTbfSgyv5H3JhRZ3UgHKnic9zjdVfPc43zQNpwbyh0sYc37lY5lFWUFDdTNwt7fEkCV7ZA/3mLFXQH1lcLKojvKUuI07ab1yX+/eofju7AFw42g8AqsDa2QlX2wkAP31OFQzQAmQmpdBBlaxc6hOAVUH04wpXn/dH7lUf1/sVeA0wVfCFXjAr2CfwzEo1KJj/Th1oRQuA9lIPH6rfD8Csx/rjpsfuIYvGaNgpbQEgGxWvVqsGaAKY5l5BtrfaRQIGyCpva+To6nPZNAxdQfV3wOW1vRSFAnVvpayv17jHb98+kesZgXBtjC8pCOAKrVMjvIytm6R+DXG+RZX7KHEvCWMH0SMGGON7rrjZAopYZVEfpAJ6dVHeksnVPNprqaTQUMvg5IoHPFM5iQqoUvMwOKhRQhtqaQHwsJxkql5QAE33X0NWA6PJsUnGwxGf2TxdvG0HkvO7lJOfymOHrTHh4byLraGVrAjTrF7Synht8QlngH0V5ollkk5jT6mG0hMsoziBq0NoatDpjYNvK0Z+8yAeEIUTjUXKVc3S6l7cboZsbkUjuoGgmA2ABRUhEzN60r1Y5tI9T9yEPAmzgjPSJqd+dNixoV6wIeFqEg01K6Q5VlRj9gAt3WvAT/c3w3UjRDwctxnV44tEJktEESi0ZYykbOXCofpOl2kALSB9jOGTJ5fK9WDMElRuDQR5vyN6Mc5xoJycZyGZ7gOhF4bRibaE98WZdnw8gD/OAKR/azqAbddN/q1ZGzhqN14IH72eytQDrpQpH5c2Yi7QzASkYOh83xf4Qw3wmsLDAKavYWHuSfdEJuaLK9FD3hf50ixTQFxGtU7jC5qi4zJB5peQbQGu3xehYImmG38QAwHbQxpoag3WJLKuJLhRONxncLp3ueC0U23furCOhh8B73yOTgD5IfK4+9H8nSMQ9AOKCrZlQbMAjLkABtvhOcZctOD5FpLjPorfdRp/tyVU9xgbqPAfXZ4jT6FX7rPSaD9jS4NwHJTNcIlzGk0E5NeyY9xn4jzKAhPCeLSw41mmz4byULneSulE0fAtUY5/o+r9pcpDfru2n5XNSvHG5DB7OIHxX30iw/sCrP2/kBlw3VP6fSYjvviTDPiCcPavv5BR/Dyh/6eyyKq/2E8eIOvGfSHbp/aVoBVQQ4Bgpt9i/m5OaI8XU83SFwF4q9DMVpGlXHoUlc2BFahJKDoA2XwaxBmsBtOh0nI5f3NQPuSzQkvHen79rBt/DzjbI8gtdyNhg+vNQBqWwmNp8MIqT8vxgYLzmG9Ut02c6zVod5WyKOL7lE8/o4T99TO70Ig7GbxvITnA10I2cSEiBwT9cNkhLgbIJSuhG4rICa4OXE7wPhUyfZu6i9ukhsCllmjyIYgF0P5N0RGmswTS34hifD0y0boQxmFRUN0sTJUXVJsdVIwKqA+hHLQafviISvfxcyJkXxhcsE57UODVTYFUq0m19SrgfVzhKtiZwGtUvx8eN4BXuVle19tAA4ihKV6xUlcnmk6a0NeawKsONoMD5n1N6sEAakDVqJw/eq75GoN25TjalFPgVV7ZUDV8XM3qbQVRs5rV21rxKp9r6HZ1r2D8EdiagK2grLfVctzd81reAsL3qmPkVpwXTQAN69Dx4joxwovusx/i9n2AFRIyMhduXeSqCS90DT2oDp4sD2GpD/BqM+0CfGsWnGoqFWjo5mlocJniAAincxKlcLKlALY6iLIAqViSr6oe1DDhZDyvLBQNIlfmRK7gYU5TmPQ7k+kOTLg9gTwmGOMFFIJOEz7ugMvo3B45tcmGahpqgvfO4xilgLeCr4JxDEqIIl2q0d1N4XiaxVBO1zcOR5Dv7C8IF4E6wfKsc+BUNvYIfvMOSWttkVSHDJl8TWrYu0x/lvYqwUGkT7f8BjTCFccvqcBms/QFXM9Ys43Hs7+azvdSeYH+tAvesgUg0eZaxyVGpofOl9rDk6lYSW87MhX1wky5r8aIvUQE7pwsNVRHzbifWrDB3jsNjxlOp5xG0g80pKLtB4vnaAuJ38zcMOdvJMNtsKRs7yvxWz6TqHVMX3D5Br5zLZkJHvCvPvI/bhyRv9Vh674Kj32MNK5IOvJIywyFQQz8JdMefihEJwyv+13BQXhgTUTzhw7YzWy0pdwfwM/eaIG9AGpvwBIKAN71BSoDzdp9h5tN+do7F2gsYYstwRabt2+GIWW7dtoO8wcXnXPkLnORugmv2kq1XwFN0ALA3jrP8MvQlYAvn4mJFHeQ3d3g8dpgW5bV5FrsmQjgTMCZNpWKbzZgoCN7Bkhd0EQoltmYTuZzoVPgnQ8I2/J/sTUAuRRKoYihlUmM94mGGz+1fKS4TYJntR3EdONxdPMH4vIaD89rx0VqNSsFKJpsmnGZejFyll/qPZGwbZRhFhYy8Ks/ycA+n8k3AOzgvl/IyL5fGgM4R33DAE4q3DEDvzZGEy0Y87WsmtBfVoz+RPbOHy7nyASJcJyM3FB7A8642FCiwO9m+2Df9mIStSsNth0M20QV04i2XbndKBpvhQEYHqDZCrX4oEjJwG1ZcZTgdCRleRQJsTtmSypGn3R6Fpk41goJ2k+BYgvfyBghvgdJNLAT3Rh7RHGjgJvNd6mGKjqNYxXR88iDwsjg3C+BD66kyi4OwJhBRV7N8ctxyeVTMWehdVfZWUMwlAOg3IgD7hY9jXqMQDoXr+AQeSFh9Eg8bJmbt5iLCHQHVfuNc658Xn5PJoPXRTBFJCdKOlqb4XlVw/uAdDBAF7qh48lzquFnhvRMgfC/VbYAm4KwQRsA2gq2DwBuBVizyWYAIsCrCgatRPW5SicoIOtj+lyj6cZzzArVfEwfNzdD5cDrjaqY15ivNR9XINb3NGmHTn42j2PxEqeZgqUCrlnF6l6BVe9X6sCUjqmSwaxyTYmZ7nV7i4xMlREv3nIsQ0L2Wn58+URup/qTiLSDyg9ujuXna6oi5TgfAkyanKWZuzl+C1iWk4qUdoCr4HZCZxBkA3TZDIhU4Lu4E00qJ1LDxb1IxbAAH0C94Iesi8dK+Qdp1ZvOc7MBSjVWKFjnAqplYTuk+hxcLFfReHitJJZMGg0Zy9X+CseMc0eexnLq0IpxErBsLEC/mVCcBeIAMOXCJ+fxXkXHCUznRNYpERl8hiuEkFefYbmnx4cjq6LBkE2wzaGF/eXEsqH8PpuM8PF75E3cOrsVGgGeFrlVG3kKqjqooQLI85hBh5vEqnQ6+VhZ70TMl+YTNvIGfvWnYke0qOg3E5egXrBHd8uynkqwIohpEcfmssSzRS86R26c4ku4ayRL4RGS5TpCWoPnScOhWZLvDo97AECm2ruJaP/JxdXSBVg/i4Iaoeo9YWsh0Q595Bkd/1dInzT05cIaCyn3HyOlNNrStvWF25wj/97gLf/R6it/b/FjysNeeUVjrR2Zk1aYrWGrDbnbE4T979L30Mk/CsAiDSs5KD9WUvFiqngc78pnhaY4Zkd8ooNhXHgGDdAZtwmg3QSVQbYu6ggjv/bsCqp55R/t6IZrZCXL+f1ziHKci+JjnhFPqePUb2OffQDN0ALPXc+o9ZYIxPsX1kMpqEOP+Mkzq4zs35ojs7G9krGxY6xcdBolUdAElzdby+FFn8D1ruTvPVUq/EfK7dMz5TGcckfkPHnE/n7kIi5iNpJNqHmq62i5QFbFiSX9JMxhjASvmSA7J5FatmmUxLtiN3ahKXnAGj0v0Y2Xl8mfccm9TrXnQuIoP5ZvN/5Xgz//RAYBrt/0YUIz2yAohWF9vyKG8isZ2/9LJnl8JtMH95FV1kPEfspgph4PF7dZQ+S0o41Ebp6KE00dbFvk4uaJEg0QlyvXSq8iHXDKQXeb7DmXhtxSDDioaI5upjlNfCrhToX+jJXifM2nqVwAlaAgWXoYYETmWAyfm3eA1Duf1dBkhDZRDV8iae/sJpQWVMpx7hiIcH3GoJHPJaskBUdnJs7PBAA53Xslrkuazujcs6H2UpBxVh1jaGooHDOfNR5HpsrXagHkq5unUBmTlU2Ppoaqtu7oWs41crMxQZWhM4/fPskI5ymhom8nQa0eOWY+g1xLqZgraDi3ogBSq3wT0sub2VfkOSD5ChPW065ueQAF8ZhG24OHvdm7CnAm+CrIGVpbqlUFPXNTMPy44tWqVptdL7oZxACgd8PhmqCowKvP/xiozQraqJB5P/M5xnF5H/O15v7j9/sjeOtzGO/+AXgB2+cfKlYFYVUrPH3+zJCGGfPRXhBY/mFTUDZB2gReDdrRPIYXgLBSE98Cwk+u4Vy5QGwjUqqHKeg+GdPzOGYny0BA0mceV2G+QFwRy7gytl12kwbyDzIwJETzT05hWZ/HP7XmLEMfaZLl8c8sDXUlVYwqlZOp6pKnZLEMuoTUK4bQmoxD0BKcaGlwtPGcIPpaNVrkodltgieuYNmk5otsKuWoXTQqOGlidtrCze6SY2utJWCFtQStnmrEQ9oNQRs7bxS8sb34LR4l0e5ERLovlkSqhBJkZZWhLpLJMq4uHAszrrU0Mheitk2RS1sm0zQZIYfm95fz60ZLEhKv2iPLWG4tYim7jS/3dinymi+ZLtY0zdbL98iVNKv1N2Zs/ZTPYEgkXE8S5gNMKi+zpnFEdUgGwDtAqhtVgXKqracXQg9YStKWgZK/a6w0H0Foz5iZDuysFT4TpD4A3pal9su49fJTrqt0x6yTe1TVd9gSnfpIqbeVlPuNByzsAF4MDRFzGFQ5kup5JpQD2Qz7xwLqM7G0bpb/eRvzQK07zTIveVvsS7VJZgQ8bWe8Cw6xPQx53IIMa5v8R9NJdLbkK5QfxAxxUL7DHPE8fTeWWGdpPqkW2w2GxfnuxVWYQXoHVzZxAblO0+sW1XhbBMCJfrXq8BKAFyA5Sg4AiWi1UCX1SKuqCBuv50KjZgrDfcZQydskiDWf44vJZ2o5g0UW00Et0y7UmFBrAO8ERp4PJtOgnxyCTvKe9jUXeHWZ8Xsn6ViiSdIYxN8hksZlOEM+Iwlrx3X2gr9xlpul5HhOklzvWXJ8KVnHQcvEe94AsR/GaKO5X8tF1CHlSKXqDtrAw8+S6ydt5Hkc/ys0vR00KV9k0yxEvjZhIDPq+vWDTvhahvT7UoZCNYwc+I2MGjRALAf2kZlDvpT1U4eJw+Qh4jRzpOywHSX7Fo1iZTaJ5T/WYSrZVFxlGazA4lxnG1xtZbAjgMc5RLJdCpVlOhSB5n1kU50WQsml4uJM2Y3sEWAtoX+hFWoefG4enHAR8rCak6wK0cNn0BfR2NGrHP88hoyLOD4zDtCQdrej/7FBrmAoSma6Sj5KojScnxe3z5UQh0kSYj8ZORuZ085zSdBDponCoQgwT+cz5CFhK6f5VhZAcxpeWZt59RQmmvPQwNaCHK0tFI6eYav5nrbMqtMLMyoLKvJkChrDiUeD7hbRARojUAuV0oYSqJohphUUNLVxR+XBrRYqX00m622e9aoceitLBVYFRB3Vo1Ws8r1a/apsTMFOqQrdK4hqhasUgTbPft+Ui4UGeA7uPX/+rwrYBFPd6/F1b97W55uPK9jqbT2+3jbB2gRevc98vdFc0+GTuinfawKq0gbPAdrXaHR1AKbSDIYlWMH5A0C/wkShITjaoHtG6M0z6IXnfPiXL3C3PboutcjFWnBktV7EK06nP/8gUhe/RXBF+MUJ2UhCPlZCoHMzkrFrbOe3TUerS2oWJ0USvOoVJkXkMw4nnqZaAR7wmnMeBvCmQi+kA6ClEbvkCmAYRYMtHeAtYEmkTbgkVAk6ikeBVxtx5eEc//JepgljM/aF6OeEyGUrp6LNgBeOdl0o4ZtJLHOYKp4s8xwsP5eNNDZCHKcZ3G4sbjad/pvEiZa0F4MGPFcZ7p9MBkQm77GV+J3TObHtDDNELdK4RLeZLGuZKRZJbOXxVVRZjPZG4dBOYHsVASb57jPkGnm3z65ukH9UEASe74xTCr7yPOAXMp4myFBAaAxdfgLEGQ/zii6/jov5Lg89KjrVBmiJW3DDtQdnUZ3iNKPLfx/FwyOq25fxm+Tp5TXSRYPqdhhxjHDBPbEORnV8dpmFFHoN536yGpBLtdG9r2fZ3Xx8JuYB1aoyrXf/aJxMAC9L5p8quTDU7EaVP/ydAAAgAElEQVR36wn4BsBf02CL2oj7ijCbYn+W2FupHtcBOBuQwa2XHgCxG3lZD9tTwPk5P9+AUmk8TqMLdUQN4Kg65GsnCPaBc20JXUqFinwOB10Jk3uLmBisSWjlAfCYVL01x1bwN6WipcKuYaR77XHlKRkBjwlDG5NtF+HIoRtuwZ+3RGjU5UIkU2hIqfzjaYodWtJHdk2ykO1jLeQgOQd1rBjaz82T6yemcOGbJy3BWKODUXWE2mIC4POcnCV1gTaSxQUtZ481ldkCrMUT4fCnyoHFg8TN5itxGf8JYN5fQlEl1B+Zg/RvImqAiVw4ZmCtRWt9dgEDQ1nJZG6THYQH9f/qS2PEkBVAO2VYXxk/oI9MG9FP5o7pL0toojnPtiJic4y4kvDmNme40eCNB5SaoN0SUa2ksjorI4MhE6NOOdLFcvS0qQBvght50NyXykVfB7kmAaDR2xhayoovh6D/AqrVAoA1j5VhEXpdrZ51y6doSfZYBFhuBHQZKQXonmOL3DYXtY8NFAfDYAOYkLJ/I/fNg4pbCwATf8r+rBOB/PRFjrBCPLN5JvP/cIIC7pe3Y9SAhsjlu5UFtaENO7P51hpOYxnAbUG61si8xGroiBqUEI1QC21852+f3wX3DjjzHN1uqDQOvrgcjrgt0gVjigtNP4aCwgurUqIpCmqSCvjJjQZ5/OA+nK9KzVSTCxcMwKomVwHYmJPGbRP8jPsBRRMcVdalMjQFXa14jfhGgNGkBXRAgz73j5sCpwme5m3zmOZ76f3m6xSI9ZgmOJuvtTCm/gKk2jxTY4TJ7erP2kTT6lXB1zRMdAHGer8+r/sFel+1FuNS00Zaz8u38v51t/z1dZv8cCeNeEdXqsKNdP8RbkciLyFxLNmDgBoyYxvCcW3ReKpA41fAaHINkcnhxEjln1aHzCsHZYI2yy5xcmgFe5blkNINxXRglWJQoI2lU5vkD+d0eL2UUtEqNRG2ZTo0A8sWKl49hs5RiwMwr0XtwyK8Hf3vCmRsfvKALZcMhST43is015LoAoc6TZWDONUSkaQFr54k/ktGGjbjDDhkpRnyDjqSm4ue151lPk6d6pN8HtxhBQELCQsHePmy3KVp0AZf3Umj7SHC8TuMIH9K0E/7eS4AuoTeOxdn2Tz0ocvlCVznr+g9/1KCTCttDXumz+bQWU8mVStrLSlbjILJ3YAzazWgMBlRP6BHhfySYJYn0culhmZZO82qHhQBGuJy5+xSAGUFwMLxDTpitrSjjKgPmiSJW/tK7m5GknsOw048hsZRXynzGUlW7FRUFDMAUV1yzwWEZvE+2sxyotJGKlWGiSBvG7I/MiSolmuhNG6cXiZPaZS9THalilkGaGGjZdz4I2RnL2MJlGHS7/3zZAKk0kQhRS0VGVvmzmmMASKCMBilwTEF3nlG/GGe9xQkTDMBWmgYjnUNeqKG4PUWpHaV/E2zqTpzMYEkA3750A91ZBm0s1q4SUxhoa8tOQQsT6Ekqjim5tCWMrqoFTAPXzNKAqlW/Rb2k2PLBxpSLk0ie0jITSsA23piJpZf5XWXoI+GYjgy3bhdd4S8ZZehkr0blcjuCaxcBuHCG8v0DysJshsuzoD4idWWcpBVTaa7FeExk7DbWnFhoYF3CJ3uoSnw8KuwZ2M4IDJx6lcWMr7vpzJ9eD+ZMZLRSMO+pLq1RC42RLZMHyWutpbiy1y7kE1Mst5mIzEYi0r4TnRgkc+ELy2iMVwTjG6c70UaTbBidLeZTBDR5Lq8AzTRqHyTAF7lcmM5j2NoEJcf2cJzkUbC3xZTgeax/DcaY1SmGqSjEjHlbK+yiovYqgNUF1H1zpVTDjZILnF0hrgzHHY+wEyCns86ObgUmmXyQIqO1fRHlknYpmlyALXFIei5sI02cnItswcB/nS+Q/kUPc3ofjXrtxZqoxEaRB1vOtFa6YZsCpVa9MDNrHTVFdeMbb6NtL/ak47QRduIOiV6kqpYC5frZ7ZwgSU0ivFftyli7iDZvM0swbZLHlJ+fLtcz4pG3aDmC3TA7aoDRnpGtakVsUrRjOrzQ3VqBNxATygo66bUxJPHKgmjggWADfnYh2pVKQY9joKk7k3Q1L0Jth/fNoHXBFV9zHyNvo+Ghulx9HkmsFuYleybb9//zusqlaAVsHK2r9mMphr3KeWgW29VDPjCuegoH42RVNB986pbfn13S/75Mkt+uxdjyEfqzmySOv6A5chMio+twTzhxiw03F2n1sktrmbNXMV0LHUKzQE1OZSddoE2wFmDm0wtvCoPU0eZuswK4Fu1Gq6/5C2XOXFS9XlwwVoBp3DFzUNXm8tWecbN4Hm1Qq4+606KmFbNLFnhnFLgxpoiqchyDxtTHAroxKrdN5dlT9AK3F1wTuVcnW/F7TPkYxe3E59H5ZCo8hwMGPEsxRJ2zYUrW0kDzRUeaiknyxKWcCsAGZZSNNJ60n2hVHbJbXiqjmiu2siAqoPoGHtOp+JFQnUa+y2TYnXo41+wl/57414AFoCOXwZY46a6tADnk06cpVmTt5plP2qCBBpM0XZYf5FZJZP5AEjeDKWBFrIYYKexROOpHW3pHVQP16jEVG9af3gKwv8phKKPBlDnAjq8N9Vs83Ebmh5UU859pfPCImy+89EJzyI3F6riqDWc8mJoA6Y6VO5klM4GNkfCwdFznqCpd4x5bXDIOV40Y5xHS9yWURKxeiAjcgaRGzGbrAhrgByzRyi/y2VoCeRud+hkV1Ppq6Mpf+8Mlp7EelIFV5HE1XxqBV8s/nbhpF8xlbjQZzZpWTSJ/LB6k/2bRa5wIpRN0k4btql8cadDJXCRI1c4H+NBitsU7rcmxJtsCcbzVFNVp+AEO7xkqFwBxKK5yHvN6COhK4egd1ZX1XhpOTEH2Rwdd/jc6sMzqLgIp+Hv9VgVEzTnGmjOVRycDlDMhcsdy9J9OjzrBDm8eJh4TuvLPLkvqf4myFXCdor2T8FBOAq3H+obt5Hw+BpGb0lo0VSkbVxEc71Yyc2S2QDu/FH9xJ64zK0zRhIkZEmMpqXsYQtYZsVcPagqEtyyuIi/Lj5K6L+bBC8dBq1Aoh08rAJouq7saIQVUDCoMy0DmiGbvWY2Z6P+USVDpCPNYVckjhQfmZyz5UjASlj2q7ohk+/YjfPuVM1kiFCMxO0BRKlcQ+F3w51mUmxMlBPruBBHHaDyXcBoKXKtPVBnQLvZj/gUGeYo9PFQebzP6Y1TeR2gyyrx5LrJErp+CtNG0CS7qWliDX+zBTT14KRRXBSjhqg5Zs8qjlUvjbhCei0NKmXj90pGvVTP7YbTmKowgFyHXrmONPMmlnrVA1ccXs70EqglNP7taIQ7yHFpx6bcFOJofEfrss7LU7S+6oK7f48KGNfbgwfqWCNlDKAzpGBQCk9xuHV+AF4FRQOgkafpc0wwNu/X+xR8FUj1trnpfXpbwfOPgGwCrT7+x9sf0xH6Wn2OxSuAtXfTyvVf4GqALbxtD3kMZrWroNsNJ9w7zqeXctCflRvuAdV/eP1Y/r9fWuXfu7Pll9vRUoJb6+R6/OXrrTi5hhFnN5Yly2LD3dWOseA+rq7rUdAApJPVwu9GswQK38KXl+aZJotd3g3fRJNA08OUblBXmgJy1mFH43ZdpJdh71Va4fpVf4B1F7kMG6h0Sf/CiaYjf6pIFUsHlFWVcC3Ki2GW9pxQc6h0sTwiRFdeOZOTI92PtCcqiHvJB6UGF9DdxAOMDuKEQOKi0y2y4Z414jGbkyoT2U1R4DJ4R4JOWPbmYSGtJfH/btRm5E/7MBUwhp6O/j3UGt/lHUI2BbeLG68BS+hdchs6SPh6Fo8VNpNIw/ztTGTwkP9sPUjD0Y7m0SKW+U4sVVdJd8IiuXuW4ZWJ8+XXsg1IxwjrPjiS5twglsHjWN5qiPV8Y990aj6VnlaUc4kinCWVaFCbTzEnjGX0ffjLZ7Gc/IfGU+lNl+fR0CV7qOLsLFA7TMGtNUPunJnBRQEDhudQONbxpH4xWaHIQV5hctAgcY2V/LZkr/ytMUj+2XKaBukWbK7TcGBZ4RocKdtnDpbVBOMs6vsnsRvwqbhO/FqCFw5APUBzj4S1x1GoIuC6K6CZMnAp1lCpNiO5K6eZVg69kOs9k4baXCn0ppnGqkAbMClQMpfIoI3Zag34TidDdqok75jO8wBXDxu5zGMXMY8oKJ5fbylhKwDXzePk/NqRcmaTpWyePkCsqTi38lnOO1pJ1PqhSO5wnZ1dwipgGg3NufDMC/lfzZKm42QwnCQEJxKXVRBRjihFMnbhAORCcWHjaDm1AhqAivfEijHiOOoTuM5RAN4sLg58rp1juVDM4IJEZY5hJWnrGLIwhnEBXYJyZ4s8TN4sO6cPITDoG9k2Y4R4LZ4s+5dMlaA1c8RnySTxnj9WTq2zgrPF8k0D9ilGI+30JwJKsS5crDjndBmvAKxgZsi+AFK9LxVuNQtljoJyGn2LgoB1chFAzIQXVqpB6YUiquQClYJxu5hNz99YVpIXiVFN8l4roRtnyEn7qXKEyNSLLgupeudLhBMSS+cF9EPs6LGsQQ20SFyn9oMLXmyMuorm9QlUv0dXoYEHeHULXW8jp+GBz+tr+R5nQs8VH8HQQbGUDwddR39ENcLK6VZDm+TSlE6Hp1ZlRBG6+HqsyNf4zt04Q1V73hVaiwxubPW3CNK6RuHWgDqiI8aD5rUTlBPZEuiCHyYwWaMsWZ503JP2O/eRmD2VB/C/ygGr4kF5Xm2idaGC6HryLyA16AiA1ARFE3RN0NS9PvYxkOpr9H6tYPW2CczmaxWMP97M+02gNpt1er+FcrNdVK5P4Do0wvE5KgcFWFPlYCoedG9KyMzHenitzlB7inzsJcf4jx9uyH+9KZX/8TRdnpYEScPV3XKUjnAqAFfFMiJs43gI+jGMt1kAv7pGSoMBOpZU93GwpCHEVjVCedhu9LP2ctppBhUvMY1uOM+gHDRpTKmD0tM7Jcp9kZxmuZMGn5VEkyudaqCS/IU4NImNcEAZLGXSMDlkQkeosSKVilnze2vP7TbG8+jUijRfvvgsW8qR6+TTIIv1YPRJABZZOqxlBIFUY8tsvrATTbETlmZ7siOwAlPllqFRVJqkMRwwpyJqhKesQyv7kumvTxDzP8PBdQ+QuR4GL8X+JhrellDSoNBbXmf5fA/97oPozdAJmANycTyV7pE/M/7ln/V+8m+N/qg+CMiJXyk/FjkBVrbyjIbb3dNj5EXMZHmVYCuvoSHyvYdCWyi3aMvSmxE/R2ypIKAU4DCbT5J1QVXafIpq+BRUw7mFVNIs22gC5XoMxkk1Hj6YatK1PxbiT+U6INuKJbZ472iaSkONfIjaY9aoEmy5gMyhEnfEDuslvzVgDmg6In9vPCa/1B7nb8DyERopmwGRkVunQMuMkrWWX8riMV/BXcJfjulLHOTn4jptoFzaiq75CA0gqtVUKIdza0YygXgIo9AZLLlmGDwqYTEM2Syiyi3kAhXHsv7SuuEStckaYJ9EithkiaFLfsnRmkqKqQruNhK+fhwX9ClkdYyTvQtHE0PZT1wB2l02feTy1mmyY+ZQFARfMJL+T+KzdCwTPrBU76GipHGWD6A28b9rDuHvRNBNM83Ikv38HULmUfGSyuWP849GXOtpmrQ+M2T/dAs5umSIHKLBtm96H3Gf8qnxPsErR9P1h2/l80SShZG1ZzK/H0H0G4ZL4ubBjDxi9RCF9ThNp1nslOOrh8qR5Zayf/4UVlezAN6ZErB8shxbTZW6k/xoqIRs/gZd6J9z/RcZAHsV4I3fORdgVQkXKzwklTnIwHJR4yjwauWrMY1ZNJiTkTv2Pk7mM264iqMYKbi/AGqhiYZwMVxvHgCso6ZioODCHGfSyJsNqDKVYiMV7xpGHwG0Udrz2DSLMJ5Zch6VT9p+JGe+NPUObAaIl0rEljlyEZu+NuaiUQddcLYFvHn9qikSuMxakn2cOC4zAgHuSCiM2F1L+JyrSd9zhvJYbVS3zaw+i6BPKimiKrUPAwVSBUhXQIdch6pQa7OCcxsSs3aGALSgY74X7U6fwRm5KStSquAHV9wx27jRhISOSAyVh3dvGjkN7e235e69u/C8NN2gITTOsZdOUA3u/974UmBUMNRNgdakDBRgP75fbyuwmmBtPk/vVyD+I+jq43qfCd7mc4yKVxPEul+hvWXTsT/aSNMK12i2AcBKK6jCQRtv3WqOIMfhhVa53GdMqEA61v0C6dibx/L//1At/+/rfPm2+Yw8KTksHWl+WByXc3W1lRaW95pnYOTrsgxXZ1c+er4yQnKS0SiWhRIoDlBqUljpaU0NwzFGR/US2kJNI0ujY6vAq8MqjSyGEFdohD28TpUOToZ0rD6KExbro8rHtOrN5h+Xc9SR6hfONxgBOrerqHxLUEMU0mVVYK3kKqszzmLcZ1P1LqVZsM4YJqnZwJUAcHEwV2u62sVUqzUhWIvDCPABiBvJulURf92pxYaWtJnA8QaWzbqMfoSD62EMOQzIo1pwrDWfZmwK9Mr1M4TgoARQp5XmHHxb4MG4Gx/5a5kXyVa75bdaH7SzvvKfNw7JP2v3kQGLOWT3Z1Lr318enx2L+WGufJ+zHIoCW+v52QA0k24JasnxtAQsSNo6vkBuoNe9jyb2/gWaUJFESKIzrcaJFb35M7jLflS6w2jKWUkxXG/Muk8lz20gHf4ZgPFiuUmD6SHccWfCSvIWthPZuBMbrK/8UrdPfmnwk3fFAPC1Y/Km0B+ji4/cIUkt/+ASvoC28ICjZM2YL+AuvxHXRVaMAxomjpMGyWasrzsm9TWWzVecJ9EsmiaawpVLglr6Hi523vMBLOgFrzmS4Qn/v2MK8i/CYEgyi3edwtBJqjAaXOc3jQMssHwvGyeLAPSFNKpmk9q1akI/mTf2K5k04iuZPKwPGtk/ybTBX8tIVASD+n8tg778DMutJfznJDJnJ8PrIola119y3KywCXNBpNpViV6SyyAetzSSx+rRCRf5TzNGqb/K9JTg+X0AfStDWnZ8+SBojP7iO3+AbLfuIx5QDxc2j8f+O1Ii1w2R3D3TJHbzGHTSOM4IJCraD+1ARkR7FOE75Fvcp/rXC/sFJFsn19vCsS5miT6X33E2XC05uCg5bqAcKUXZUQQFp6BZQCO4gF6G6nEr4Xu1etXqN30vYTi+y43bqtHNxvyQCferrrQUD1QG7HOpNCs47+uh8Qp4ThlFST4AfAFu12/hCPTrUwmyX0wGxCqAdqacp7kWDvVwlonaEU5zqHZXA8pMmB75GRc5Kype5hACvBGbmdCyi/4LVXYmjbzLu1A6UA2fsAeA106XI2unQbHozzZQKIwVojquOu7M7+Jg/B5VqjYiBa0cHrqa30ldcS3hGCjQyddTGV+P4HtNZV7H9/MGuv5bfFfvEn/ZFLGNYm0vVOUGJGfbMMwwwZsmd37AcnlTd1m62+qYZHyH6Rb3US08kwfI0HoAQHW8Kc9rjGgHfDW8XAHTrFpNcNS9blqdKsAqcH78HL1fJbgfV6/6HAVVs7LV45rH+7gyfvKkl6rQxy1eabQj1exzAFUbakaTjcaZ3meaJoz79WfeUJPGzCrYqHwB7lcvuuQf75rkv7pT5Oe2c9JTFcy0U1f+SAysJOQ7ZM1QROBbmZ/mj8bzIGE5JBoxxqbgENNu8ZvHI51RwXQlSUkaWl4d4Qmfu518BCYE0zVVKkGzEs7QfdVmWxQC7xw0u8r/VvCaNKiE2sjdNN4Y9QPYVnIFLKWRlsU/NV8bE/jKswH1UjS8NVTGCfBk+VxZy/kCpBKnF+44ns4tJyo8bz6UQitylvITGDQQqxeiuiihOq8kK7cpAnUGoFt5bC1XYbIYaCJ1Je+iiUTiWCRATnCNyqKunYRHZl/NMlpVDTVcZFpCySG4wDRZQoKeafc/1dUIAv+R5fsPRYwvLyBpK5sJtMWuUA9e5NP6y39eP0TwiLXErLeQYo8+0nZqhDyNmYKyYS5aX42QnE8zjvDr4BlIc+jWw/eqqP9GKFxnoDUgopzyeCyuo+gm25DTO1kSNn1FY62/0WSrpiLTEJ6ncMfv0h2IWdxEuMsu3p9Jv/U+JJF5G6D7EwEw31d4yt8amI/WcEx+qjoK+B6k804nm8aWTkc4wDLcfgwVLp15n2Xj5QBJWt6LRsvOGQPE1eZrQOpz8Zj+pZG6le+LgoGBnEVUdWnus9jmSOJ2DAFQCVegFc4pfbBjhnFuxLpPYVTTVPFfYyU+yyfIFMJjrAd+KTMGfCJzuL0OGsF22GcyDOfXqH5fyOgBX8iQ/p/LwG/6oKHtK0O+/BzawUoS0fQmuQxnpTAL3bMVaWwWgPAiZG7azJtJpT0F7e4oid00gAsY9ANKC52Y8Yj/1yUq2HPrNNBmLGPf+yFTG8Fyerw4W30qTtAOASgmzmO0CFveX06jpEhBUZFKSFGKGyYMt7H0A2jkob54DL30BJlZd74zjedNcKNI3jbb8vvOlnAAMHz9eDIxtuDkdGSeGbm4nHvlFAj5UGEXqP6VNlDgLOQc1ezdfIA0h+V6CbeLWaoXwv0q8KreV4E5YZetAbyqOGigd9L7Wtxl0BVRLnPFSdUeS8dQ4aKcOLmT/gZpfrtouOnnYTuzeQ40nCMRqHayb+E49O7W9D128n2ZIZcB2Us081L4XsZBCSbuWY42fjHfrTU032wJ9LGRI6uQV9pP42eAHKBXW3A2BielQ2r4LpbwHaykyi1lX8LFoEQpES4k1Xz+DBQbxVB/aqxohdO9Fg7ny/e75hSGEb7brVCAapVOZg5hgb8dipbenktX6Tl53NYqD6h4Ox/cI3uBirMTXvX+XXn3uE1ePu0AkFV3C6ACsGa1qwBpArEJtOZj5v0KpnqfWoBNgP4YYP9Pzzdfq8d8SiPQfL6FanXNkBulGFSrq0CrwGuA74fbWg3rdAqlIwxA5v4Xr3sYivlO/va2Xf7zda78fOO0PM5hagTC+var25lOoNXSSWRJRxHQ47lP3i3P0n0MF1snmt5b6PlKcbykcqVOg8eK4594iqvuZbSIyX6aj6CaW4ZGclU97zKbIZVwSJsIOcG+qzm8VQTVJLLsSqN5oJKxHCqCOFw1GVStBYBtEZpFBd4UTsIqrqbNFz2NarceYK6G+ohxtzWm/6bwT07gy18QRAOJ7mstVW0tOsJr5JxeQ1dYzwXkJoaIRhqFpYfJN6XKa4SfvAtt8BR64SG/a9tZrsAhcMZHF0nhPkbAE1ST5zWNpRRTCWi4PUAO84T4RKUkvkcT+13RfmPEzc+VWG0LeCyZRK2YVcjH1hnbf7UdJ8HrFFZcqI2j/SXX3UL+kreM8BU7ZnythJ5YjvJgLpMpViLhWotmdrV0xxH8TRjMrTCmzAbCGTp/ReXVhykVw+BXkU2FYRI4twT1w0K5HTGH5tw0FBHLoBPWo5bYgQNtm/xahW63xAW7MGlkBIF/X0F6WFOg/KPlsPzWfFR+bTrF7TOMToeHxMlWSZMsmwSqkPWTmZLwuQSuIOt26xw00ZaGNOrI6rHij452zyyW6NO+ECcrC9k55UuJdJosacil4rE3R2+nKoJKCFo2htzZvmQaDJMoZFR+S8aIzVcWMqqPhQxAljW0z6diBdjajfwTQeufyEaMLtsmWMiG4RYyd5CFTOQxqwEWMpqqd+Q3OMUA39FffYGeejz860TomNkA70xm0w2SKHt00J5jDLndDQD4WojqiVlVkW1RGzCbsJeNZGwwB+28EwAA/+xjjcvPEnC2pJk4SPbN/JMBuC5jPpEdlhZyYN43TOoliMhnKvTJN3Jly0g4WtV2W8FNT+H3nAKwwPOHLZEbqvdN3ERyGznPHvPkIn+vU2snSxB0RikrpiYkc6k0BWvJAKkg9auQnFutaFPpSyjgFkCJZdJYKwCQi+BHDcDyY7WFjbc5XJfwq6mMWflBwWnFq1sJip8GlvDZUBQlAFsO9/ktGCrH4GajAdasAEdDtXBWaQQqVK2AI9HrxuxZhaFjNlVv75biu5GqmArddb5c2m5LoeIgsagjYlmZXkZeFu+5EvCGb/bfSEVP5btmsnG80A04TslpLmXFmg+FqNWvSt0qoRQqCPjR368YnbFeQLKQiJZCB9aT4VANx9sQihGJnOdCHlNpXAPf6xvnGFGPIqKSRvgd6IYODFhtOPyeZjBkoSBcntSkyKOKRFbeVMGlZ+RdVZi8rDgt399MkFePWgm7UY6WSecUkwqOCppa4SpA9oJkb9VqAqUJxr8/h4adWocVvI0GHvsXPagXqKrVnGHep9WwHvsZCY5PAXyzUsZAAT/LZigVoBjMRpqCblcPYuKPwFizeLtBex3T/kID0gHiP7+8LX9/Vig/34mXZ1hHb3NVrw7FOYY8qBEN5v9i6jzDqryzru8zmUk3McUSEzX23kui0diNXbGgICgCoqAIIkovAlIEpCO99ya9CiJYwW7svaXMzDMzz/W+7+f9/vZNmGc+nOsgHBE556x7/ddea+1L8TSPndzO0Ggrg5q9NJHRwB9FYU6kJcZo3Ai7GJRgmwmn0EOtYBbTB6ILA1wOaxic0T7GzrMA9K9QUjYnsY8lHaBoRV0KTEbTOJKU+u+EEc8Tn814EbdiOePFplKD6r7KenOIHmvDmG4CLvIyJfywGZfDStgtV1teiAr6+u9XcJxJhknkOK0gFIEBHO03Gy9hEZ7CErqBNbaZA+i2E3G+ccqOCSslN4HosbSEXT5pCsvEjM7xMmI9nbfmYxhuUWqCDtrEwO16oo3RX6DdBV0EDzRCey/TztiqcD1pG+1a2GUoo6lhol7jqRHYpRSEW6OnOsrbKktp9B4o548PlnvJkwDKsfS7/sAKdAIYGT/inpgoD9JWIkuskp9P8WY+xlJGbzylRymiOczm4S39JGFbX7TGWWxvQZIAACAASURBVAaj/Tl5LS6JNYA1FrCTs1iXs0Z+Pb2POsPdaLlWLJqkkBzp41XFfvml7rC8rT1EBHafPK44KG/qPOTXeh95XuFGr4YFLEQ92LyhuUDl8zt3+2kkU+7hnE7wVm+ZznPKFB6pSR0rBxlOHV4yVHZP7yebxvxFNgHSW0a+I2YTPpbl3/yJbcTvyrS+fWRC3z/JCIB2/If/xaLM92QscsK3ff8sXwGkX8Nqx37yX7Ju5HuyfcJHrCt6VwJxVeyZhl933EcykscO7PuOEVT4st/78nk/4rhfEHj4aRga7jDDNlbuOEViTQZziugrkas/IlAyBP8tF6Tj+K2JZ587TiBDh5YM3lrDuGCGc5zFpleFKyTHdpSErPpMjq8ZKMEbsIFNek924u1Vn/DmEX3E8fuPkUnoPgbo3ZfzOJNhSCVDxAs2HL19JMfp2YYvOZmhXIELlrM4a7mR4gzAmrDdeSj+4IHigX1NG99iAd4YQDmfnucsCEEac5JIiMLxDeOQIFjLA7nI1TQar+NTSA6qkWp6rIj6xwpe9/EEi+Jp9NPBm2rCpbwPGoJ2Abor0HlxHWA302BExA56rPHo5h4xRRqYId4w8OBt+vwhKfCx57qZeHlXyIEfR0uo2SIeM1sCTOcgkUxD29UhNVLT9tlYMgFiWLT3+inGolkdyoWY45qAOasE4b1usuF+OE5QI3IbkogVwzYYrKbq1JtcDMgW0DdRQQouj1NrLsy+kiG3fu20J53VXEhyeO/rxaWagXkhEsRpTy0NIlpMP8r5sB2kPRVXzNlgQy9IFD0wnFgupljJjRwnuZZxUC6nOcmzxpPy9mqR3LvUKNcu0smgYAk4GoM4APg/mWwv2PZ+Tv/cy3iNmDFWNLWjaWT4IoCr38vobUDi0Pte0L5yhfAZwNvZ2WNxU6A3gNewj8F0FXy70G/V5WAM2BSQAePeAEWvx1dXAqmuewPgfXQpXx6fOSnd+W7SDZhcy7CTW1l78X7acmXXDQz48qiDu0CPQWeUFUBsy7BhD2/a9SwgPICdjEQZS/t0wOVDfZ0bV9NDP02EyS41/Lc+PLkRMNyTDAkiduLr5IWjAJqOTzcZG0o4w4U8GGwWL7Yi3+2Sh2Shfy47tsNwOei6dV06Weq71ZAZkpAcShmyFcCQ60JsedFROr2JIAeOhQKunuEY06PMNS3EUYf4om6JyNpPpDVwE4BIAXmMbmOgXYyPu2LQZjMd5WcuKAFL8X5uH8sKFCr1HGaxZmUxWux2SrxZbZPhwBuM30niLv5sTWn2Qcq/bSicoUScIVuD/zISYVi2GBy0M2yshSFX0yD26rSz/K3BEeCeC6iOljuJE3BEDKUTYBasdzHbDeYAGkMoA4cFZxFVTYMth8DWfEezSYHmrJOamJtOictMfsZFgKtWGDLoiSNoQSz5Rfk2+b3ejh1oNsRcd7L515rNEGyDAGR/BXQVfH/O2il3cpAdqtzlRbW7vKrzlMflh9hhxromUmsd0RYwt13Ggs5Mfs++a5BG0GJP8sbP4A2UCiBEMWFP5uIXyfBU35jOS0eJ7Rxa4mZ/KVsnfSprx/eTFXTQLhnVTxZyPw13xLh+f5bvhnwmC4b3l2lffoAd631A908y67N3ZN+Cr8RhXn9Y80Am9FjNkCP2TP9A1k3+Uoaj/Q747DPp3+8T+ZRehDUzvmYz71C2L/elcnMC5fBf01FMaOTABMm2QGJaC0Cu6ifey7/EudBXAlYM4ISAPc18CPY2CmCw7OXsGyGZNl/juKD5jcGcDtBiTEfKvikfUPH4jez9rh9SizaPfS67p75HrHY0R2D0Uuo4g9azqQHwDadDw5PC+v0zCF8wYIsgNZkOY60HNO7Sc3EmZD2OifckYPUXxlp3jdXHMbgzFktieSzC55pqxyCN90oOklj+QeQ1Z+3O5ZiOU6AA+SAbMC4BeLVPNw19NwFQjMcRlMZpMpHfvVrMMpHfcjkFxtPBELwZ1wLBiZOW8zn9zYWxfmfIDhE7F8F0kTdMvgNoGcSZof+unYG0MBcnBJo0YKpyhM+6SSxwxQfP/yVs+xyAGdlu7QSCR+Nguar5zjLudQjqDzA7Lx7DgH2KOP04BnkFd4o99sF9hGMA09Kj6/DyUjOJtFLBaVQdECUw23I+rkAL1na07P28d7nAV4MZpbxXNdnWBPA2Mz+qw4bWgg6sdauthJUuxO7kdbmNFWLsceTjrgx76Ui2k06Kuh41Bsqri3ny8+UzFNcwQDvfMzRTQFSw7GW8vcDb+3m9188ZrBfAVXA1gPYP8L0K8CoIG329fE8DsP8A6x5GrcDdA97GzjUFXkO3BWi1l+HqLWxkfKySg8GAlQnr12C/Cs69KTf9ew/PF8i9uuPSngybPQndZ7B0Md4CVkvVY5S2ddHuZT5JjvKiO2nGERgmmY+nr0TtIQzUchyXoqMSM+QKlk46zWPjLMzkU3iimNBiHTvB0SWUF1AsLyQfkwmGdKAhi8sZ7gzWKDun8COW40dVCB2fodaS7roBHzC1jgwgEtCMyv0oXA+xQlpgEMSRpgK5oQI9OIsrbAVBjWxeqFGAbBQDtuNYltJhE9m80PMwcufy4k4jalmBo0GZnW4HqIHFV3kuwynAhNWdocLKAXLSZKjE0YVbjIe0nNrAJo6KXWi/9xhCPc51lAe5DvKPM8GArR3Ay+6wJEpjTlGDmWjJHjErYrb7KZHZC8gdpj7xgHQnHWTI8h29BwrSDkRyreVF3hwY73S5HEHDWOIs1sgsBFjx5gaPB2RnyL20BQAvUkXYJGxq33PTIR/e1NBJVCcSIY5i+WP8AqK9JvL3RvRjbq8qreRBIXHlAjP+fTYl5FpRinNEHhftk9uZFPpksMk3y1KecQF4XuMnrxt85WWNh7yqdUdG2imdMPibmQ7Uedpj+N+JBm7CsXYeTA8wpE8gjzfPaV9+x4dNDC91GG9SlY3CuAUyDQ/E83l0zXixXzJa9iwYIRbzvhXz+cNk2fgvZPZXH9Nj8BeZCOj+NHGobJ4xkuauLyiR+QuDmyEccycAvF/x5sU+h5Uv3pI39/pRYjLtW5kwaCBSw4cy4etPZC/2Jg+sZdEmAwHawZJi+pmU2MJ+D0+Xkj1jqdAcKN4L+4n1+A9kG2lFk6/6yCZkjFhTrI/bvuJ5RmbywnfsMgkwHsyAcjCa+XhJ2TVeXH/8HF12uNjPHWSUlB9Eh96vtrMfaJsDfPOdcdzgSfaG8ToT5vBZiQyzjNvSEcaKdZVaUojOlx+dR0qR7Rih7PpbRwHP3kmUSFnzeQZLeFt1BY/usivi2O27iovIBio+kRt0Q0Q+QQUNKOTzHtJtEaW8nvNhizq0ykLbPcUpUaUGf4DOAzkoVm2ZuHzi8KQnquPH6kdjSBZLH0MA9rJQ2K7n2imALe4FGK/vBtJt6/m8GcsBtqn3d6ExWPPnscpyte8kAOfFCTOiywSd3HAb+ZJk09i/vzLgDT0MOIQOiNDtrKLavgBfMINH2La+19IA3jK2Xej+wQqPnmpKZbvpvH81NFLra9bjyIAZ63CxCLtZNafXej+Wi2qYAr9vvTvbMjitlkCeTjN06wRw1RnSgH++jRN2O7Lm5XQH6cqF8TYEypu2OHl7PkWeXy6Rm5fQdjsYjhGi0OGbMlNDFgCAFSx7WasBogCs9vcq8KrO21uSY3Tt8jWju/cPQO79nK4HuqJKAbfLV1TG6AFro51MAVQB1ah8xNWgjNdwNijIKuvlXhNrPWk1rX3sKdG50n1Z7p0vku6Cw1IP+8lyYhh1YC7+3G1yAS33fKwuSeTqRGItEdtRPt7EaMtpVECyyodfWjWRwMbjlgAhLJUrWAIWsP0LRyA5TDfcDHHYxWJIwuibNJoIscoGRZTexNguorQc7TTanmEawQpcCrUnbHE2EDcEWBMIVCQ7Msn12wFrJnbME6bgm8+VU2WHDP6ci2E7h+RMCVfKbLpEtZ4uiXBDFlHmQjp1dZBWR1KmkCNhAW/sBv/VlG1jP9tPam0nPb5WFGLDfgo5ul44yebdIIpoIhmOpbL6JdeGdq+98rsyxNJDDKoOyW81XvIwez+67E6j0/ZmMr0VkVvkJlrp6yrADCfI60p/eV19HNA7wnHyO7mZgb5a7CJ/q3Xkfrm8Kv6JSft0mC62stipgOl0uRE9Ux6kzAV458jrotXyvHAdLonVsGCmvHFsVzgxG1/wWvm10hZQZTVNmYU8KjBFd8fKBuA+pMbwadlu+bXxsPzrrJe8qTooN9N5TLE9gzSaySqc5XU9n28OlP939ZS8bfCX55XuVHyydy2JwWDuAViyExeL/dKGL7sU61wcwYaUvXNpo7Og8N5RKgAPjXrmHd1ISRG/ey56yWiVSQCGyhFhFnMomOeYu3GiuFMG4wxj2jxtoMwc9D7yAUUyX/aVucMGyMH1c2XvsgnijHk/CjkjnlRbJhe7QleWc/qwlcRyLBP1IWK7aBxMmj1yc79kOeQwcV2m0gJJs4392MrRX9K3fy6Rqz6U4CUfiuvMPuKDZuuxaIBYIx1spwhn65iPOOoPISDCKYbCnNNY9Ar24+ulTjJmyyCD9WbtmYRNapKY4M/9iUWUZlP7ETnH+YBd0mVhf3Fe0A9/MQyZ0Egegx+3xZ+zp4yaScIdKbwXmplvxJpNwtkxCV1TZSmVOvA7R6yXoDX98XSv54TEaxYCUALgprFaJ4s0Vzwe54itk4hP0zgG8OYAXLqgUsFXLVh5WM7UkpWsPl/kOB2sxRGWCMF14A8I+qzhNIkEEE+sONGWshuGXeGAYiAyQ5QlJAfmG4LmG4CXV9lwAJ/3wXFxFI9uqgNuoP2UVMGGQ9VttIN1P+q33wwIE9pI4Pvp3z3O1zSCf4x/U6PILkvHYCuDMcOok+xXc3Kdb7ghYjkJFQKkOk9J5/+SyjCt0ov3MCCsIZFUEnfaSaE2uAIuKA0BgDDyQuMxSA+Pq/feRGETyTcu+OW8rjSaXOuhxfhmSILmvL8saNXbhvRJd3XmQblX7i/3KwLkYdUJeVofJs8bw+Rpe6Zc68DFgOWsA+eDslpdJ6T2MwVYY0/aH0zYkCT06wCyWs26kBCMZjKCGQq0vWzX+BxsuAv22wO82v/QA+KG5svX/nfZ5R8AqyCst94BW6+jwbCZAbjKeq/fvElrGaU4DNzudBTKxdRdFJczvCIzX0f5dyuuhXMqKyTYGZnzhj8+V0NJTLEbKavQHXIGjfccsd2zJ2koA4CLsYlE8ULx5SrpwdVZdd0Irsb+PKFxe0m94MOtDduDBAEAu2017kv8WU8Ca9WhWjrTzhR0oLJAC/zA81gJxBSVq2QSg4TMw9hYsNToKvY4ntwcdNtTHNsqmZZWkaoqITV12genQghgG6iWMTpdYSHKpjKRDTJYzROOppdiTTE2ia1EyxFccSntdpuFO4FOgxxd+wKAVjKAKneQX2tc5H/OHJNfq1yxY7nwtf0Mw/YwKNOFjkgOWJSuoT11wXYfFjrLk1IeU+EOCw2VVzXByDQH8QmvpIfgJxZBOgGYrhz9LeW3uh3ytGgtA7DV9DvQAxs4inKcIfIo/Tt035mA8mz6YLW0Zje7vojvJiySFyXm8rqCNer5ljBuADeXjwHVu8gHT0oPyN/afORf53zlHtruNR3yRa+WO9mW8pivPQR4X9S4ye+tgfKk2k3+3hEpvzYHGcB7L0+3TNjIrUxbSnF6Nk5c4yjXDtsoIMWXuo+wByeFNiSmymMmyDrsbYMV1wXz5vHdLJV+W9jUweJRGFsGAyS1FiZi54tll9cJtHo3vKGbZn4tUwd+LEM/+1CGAL4zB/cVsznDZe+PI5AqvjZ6MtKYJVR4kv3HzhfBQDOQhFugKVanbcRvN6M34xveM+NzpIb+cnzZu5JF7Pnkenb0ofGGrvmUUMXH7Jr7jLasoXIIBrt9Wj9scR8AwO/JcexhoYs/khBONUE/DaT0ZRrH/285rjODsBorm2YPl75/eU++H/aZ2CwcClkYz4VEmeUg/m2O22uGAhoU/zCALKM97cRWXkP4dGO2T0C2WkMEdi1F4kgHNNblEZOuQJa7nmRO9y4RX2LU3RyRL9HgV0WEtgyXg96K2eqg/bZ59B2k4shR0NVVPgrAaTgcMhhYJewg9ov0kAkLLIVgRODvDaTkxlO7GNZMgqkyNMO9oICrckPMTuxndJBEA6KxFgt4DjhBwF7Dt1MRiVQRpQCLc+Ek85YKnx1ccGaLGycJ/TsxMGgF3gBYbhzvzQAiy4H4ez0IcYTAgiN5zNFVai2bbsgXRtJt2SgeTyUkpKqaroY8LKB+xPXzkA+rWMNVw+AsDmKVrDKislysZ+Ww4RIKdzRWXA341iEdNuBsqOL/1wAI1wC4Z3ltnWXNVgte/HJO1Kfx/pYQN07l91tFUOv+aR+5W+Yht5D67hYflKcVh+TX1gC5faEB4NXaSAVeQFSHYzgQrpJtUC1Xt04Y8sHlHhniCrMvBV5DcgBQeyWJ3kGbIUdoLgLg/s+bgm6vVPHvPt7eAZu2jRlbKf4AYENyUPmBP+tjeopxAF2VHvjHH1+pkjquzo1IDFV+a1jRTi9BGFckQFaTae0M0hqDsVwloWMBtjUBrL+hn7eCdSXlHBNaTuxCBuAXS4Iscd9StFza77GQ6XFFr5o+dDT4w3gTmcqGwXKi9+g2YI5QGK+9NhAtxZ+YgKk8C+0nnr+fBNM9gRas0eNT6Iv6uTiumNpM1pl4UKphYdnIGkkENsp54m7luCGPoPeiRxeQskpign3CjKMy3mKdwK8a2IeY6J9hD2xG3ktXrO1YYwjWnaCbEdbSHob47zGbleOb5F+tDJ/qXJAVPOXX2qPyS6Wr/AZgvSo7CDijn+Jk0NutNNVS7RlaHZF7OD6elB0FcH3lbf1xeV7uK12n9sPgaG1jGHMnY5+8rfakK2G+/N7AwKt6j7ypYLFihQUAvBEpYh2seqO8KuFWihWtzAygxXeLJextha28rdwjz4r1wmDNwM5S/lrvSuuYJ+w2SP6nMwzHwiGemy1yPYuLAQz7ZibSB2vXn9I49qrGXX5p9JfHVW7y6DQfNx+H8QbgbjhKaY4jjNwGkN4La3ZCnnDlngWWXCgasErluWAFwqOtlaC6W68lcqfx4m87uZvt0VbSwBuk3If1R/o6wBCfS4Q875AOkn5Ex5zNkXYmx9RxYr98tIz79E8y9IuPZfwX78sP6L9rRn0oG7GoWU37AI2QQu/96n+lahCNPYlocgllRCn2dBionct0vOyb3Z91PUMkz3o4JegDJHx1X/ojBhpx31R6d6P5WsiaLxmIfYlPeICsGPERgz6Ge7gkTIa9K1tGv4Odi4Wi5iNhaBT4OE+T7/v1kf5/7kPLGD0MDPXmfP6OrBr2gSz/6i9M89kvhyTgueJrmBrFMJyaqtnS3BHBeihOhQmsZUoDWLVwSCWnU3RRpOMMKeC0VeW1mAukJVssDsCAd2AzZA7irlsdIB8w53zHBWi7yA5ID3lUROYw6S/iiJ0FocggfZmEbKZgXA4gqdtBS3HS0UaPoa27s/LKczXx541IecxOQhmSndjGfIUYcOgmqlfResPQZU/RVZKMDJGIHBEKAYoHXOOYsyTip09GL07gPRqJ60RBN44WtAikIwXfmN3EpiFPwepwwPYZBmCH8z0DcDscB7g1DLUNSUcliOhd+JD5/sm4MhKwkB2YO0D8kCnCNpPU470aYzYLSW8zFxuqWdHCFWjTcT5U6UANjVelBl3Iqf/XSiTL5mNbCFMwWIPE1cGAa31MjAuUDsfjrWbSQoh/PpF9gVmOcgUC9HO+A69hQkHVR+R5Z6pc62yW9rOdcpbQhToTFGy7AU7jY8DYWPNzSQdoKAPKdrkpiCqT7WWzvX827mG7vVqvVk8a+i+yg35Ob0ZJjoJoD6j2lJ7rx0bdI2CrINwDugq8MF7kBUOSuN5TmP7kSgXDLm1NWsSEkagtPbtnKIip9uMIwKbZNoBXV+I0hXPjXkMUZ/i4xHMtQLwLEFSWvIM3H8MEngCN5QYzvU3EpqKreBywJTlzdQ1jMhvGFbU5ypEE2g6iv7QiIeinHNSSc+wyRwFuADjlIMMFhmtaiFPAE5eLDhzLiy8D/bg1dh871dYDxiuwPE0Qy+mfyk4YjgManQ0fW00fIBZTBsqWiZ/J4m/wiKL3heETbDxORNEHRwNFMW1htHAlMhiM77mdj6LIhqP5eVrDbsIo/3nOm8n/Yfml5hDA6ywvix1goXa4EPbKfUDtAQD8gI9fVh0B3NzlKcf231qC5f9ciJf/bjvJEd9DOmN2I9VY4rBQnZerc44jgYVt2LicYdCH2ArhxG0vzHofw7Ge21/rAeVae6SKPUgXdvKych+ywQFAeD+hDMC70lH+0eom/91ylJ+fF6ffj/hFF3My2cjP42C8AO8WOsIEDsmrej95WeeLpusvv6JNP63xlleNx+R1U6j8n8vx8rTchTXv++VJCf+/8iMwfTeYvqs8Kz3MgM5BWjg5VPujM9JhUUk5UHPYNmnBDXIx0Y618DD+tP10L7N7C4tdM1s6mk5QCcrjyhnC6obpJLvpHIWn0LKlqSc0YNjkhC9IwqHZruNob4McdYghjvW8AWI5tS8FNkO56BNh5lifwpH8zAlTpCNlz+NhvHQJLPoK4P1K8mxgqzsHGxso4rcNoO+BbRN0XGRTrpNmS3jDdIS44SrYNuljGY0lbfCHPVa26fiE7RcNkr3zPseXOlQsYNAj/9JHJmNhm/vNOzLqvT4ys99/cVH4s1GKM/2jPrLu2w8ZJg2hL/d7WBebKgDdBgI3WtiujLaA5Jz2Bp+joU4/f9qd4zQx8xouGrpG6UosgyHsZpeid7DKCMnLiVOYy2IkBgIRgG8pg6ViZiUKPHpTmSGFY3kk/mfdIFwI41XgTed9FE23QgCM049ThMfK8QbbDcIqpjY27d6NQM+NRn4IRxrQ4380M5VS3jeZDKKjFWBpCeyVLXLw3SYxb9E+4AwAPWrHXAZ1GpKaCQOei86rLqEFOBo0WjzVuA+BKWvt5L4fvuH9NI8h60Jx5eKUzPs1m8BECvKI7kOMBtwL8PeeYuB9Bmmw9MhG8Vw+FI2a3o9QGy4+FOmw362WE1M+w3jt/a3BPqfA28DnmgDjaphxKY+rhtRVIGHkcprKxhVSiP6tdZPa/93GjsA7mfuwSh6QB5w233CKe9qZL5fOsVbekB20uaynwFyDF6rrqpRwETuYAm/vAE7v/xN0//Pz3Zdgxcp6uVfpQW/Kno3NyAq83TpIQz7oBV8F3N6PVXLo6etF9+Xj67eu4WQAlAHjboITN3jsnTOJpMHQoLjaVusvhFpEXb6Xe2gRx3Y0Wa7W9aHUIibYYxrfbhTltEfb8HlYLo+rIg5YyS8skxdPbRCrqqmKS2FSqxWOMVx1dbdaBLFg+0XfGrvXEh1X434AmOltCOdIFE2UWKUIXfMTtxeNiStlIUy2wH0LTNwWkF0Ca6ZxCr0oYNtkNrj+hRQODVMrx8hRGHNFoLWEWC5hqPe9OK2cKVunDJUtkwaLzTyWRnLE6aDw5lbGbnmQh6c1y5zGLsIPcethuJvRSx3ond3I8Xy94QboStoEKO2R/3vxmPy14QhWMHyvxTDOAhuaxliCCKN8lIfOCnj+1qjDqkDj9o+OaPlnZyz2rWCA1hUmuZ+JrBrEvwN09xkLJG+kwlg53j+CXT7Is0M/XyXXKN9+VLQLF4KDvKl2QSeGhZKAu5nFv5VrCxAelF+qDst/N3vwOCuWS+pesgVcPEjdHWOjLoz9CXLCS1j541JXuZPvKE/Qmt80BQO0AfISdvu2KUQec0R7UR8gf+uIw9nghZUMDe3kBn42ZJU6by4yHrBywLdCPdv8TnBr1PovYdEnQ0lflmeyjeJ6xgHpStknNzKd+NhRbmU7y6UkGybOFkhPsGICKU0UCtUFcqR0h9Fx+kjbw4ZcwDd62yTZPmuYLGFDw9oJnxOmGCXueE2d10ymTW64OC8czuCJiCnH8CynhZywACp0+pDNIwGNSeK9dBD+XJwJOwdJ5q4BUuqggZOxcjmSjcSBywi8EPvm9Vrhpv5ZLvZzP4XFvidDAdBvuQ3hNhFmOxep47uvP5Yfh38m333xX3Jw2VjxA6z2/jhKFg1+X3bMYYjGsHDLZOSKwe/Ij7Di9WyUcF82CEZOVzDyVEfEGpwxgAJuiVJi3mUuM9gjhzWRGHkp3cVVHlgLmS00B66kv5qmO/+fCMnsQE4AeAnyaApS7/N1FnEQryvaZx56ubaAxZmRAiSMpCvcNQmmEeNUu2WA/1ICD6QzsXj5kDgL5HcXxsfHAV1fpIcoynLiYa4xgKKGHKJ2EG7BjqlHfg056P62XL5XAVJegZO6fCjm572RpSAMA85kGBYH040FcOMAzQiA25f3XMCWqTBdWDWyhfp+fWHFx2hC0zSqdmB7cqL1XU+Ahn9T9eEYBm7Gpgv+7UQsiCo1aECkEpar/bz1dHtXeW0wbqUQtpZjbHvx306hDtIDtzNBJNvcqQsNoBUwcBtfo8QKKSsdvVs3JKeypqhcfcF0PJxjDtWBM+c24Pu0ykveXkiX2x21FKwzZEPf1YGb6r2dlK7rn42osXp/lf0qiPK13luvhPC/IIwkcbmHDavOq7de8NVllwrQfdQ2ZtjI/rg3hmwAay8Y65+v37xu/FmHawrA3ddpLLtBBeRV+iyZ2BehR9YGmsFweaI4DrUgNbQjbJdx9a6j+Pwsx8saWslKvTWxsw3ND42Po0EZx4HOuL1ovFsR3XnDhO2CGe2WzEM/seWB7RGEHnQTRfKh9XJg6WgJwKitPQ37FlDwYmhJeIB5wjTJpoEKZbIZLhuM1T1eDGpUH87Ft1vqT5QYrSiEF8Tqb98V23lDAWMYAJYXJ4R/skRxowAAIABJREFUm++16GWMWM8ZIgcWjTGSOsl2S/BwmksXoYc2Kg5vxhKhBTwfwlqfAXwPsrCGETq4kYx2xBH+JazyVhZrzuNXI19YyL/a/WC+MFqY4aNc2C566P38/fKw6JD8rTXUALc3gNor5IW/nY2Sf3TEyF+bT8j9QleY5BE8l7z5AKQOvIhdANQlbDFXGMzp8f5Gxi7DbXA3zwqGvE/+1uyJXgUbrkNGaPIGcA8YtxvpO/lee+XKKbZ6HKTV6wgRZt9FPB+b0GlhqDDV5wwAH1UclafVPnKnyEXuE3j59UyovKhliFbjAxB78TVvHuMhv7WFy+3sfcReN0o3+vRj2MIzGO+bGgaDDAhfwuAfFzvLvTwHLhybANyNPbo5euZFBkXnCY9coEToCgB8r+io3GAop2B8DWfEpaQ9MP0d+LxN5Rx9F4VH1GrE+nKcARqj9ee4umXKF2LChgYrEmy+AN5xgEY3SKfDnHIZjlbQoVFCFWMTslep23KYbl+GR1NhTV9R/qP9ugQprIfic6bSE4tYw9FZ+J4Z6LjOJH69jrU1oyXVchRtY8NlQX9Ky/ETf/MBcsK7SE7DPpbd330l1t/RUDYT1j27rxxZgsthF7awA/NlLY4Ii2mfktbqT3PZEGLEQzi+jzaGYVHm4wlGsO1kx3CcC6vkcjQX6xN0CgdycWI7iO6daw7i5yaxVuqKN9od1nuS7g8uWFdizRnG7jS2bFRhUSxnnXuhE8wXuUEZr+FkAITK0ctziBhnE7aoBKQyYb1ZqvvaAWJWgCkkJYSjvu9aAkq4EZTlBqH7atue9jZoACIRqSB0C+yfQVci/naNKxcj5alDItWG8AM+YQXiHN5LaSrrEWM+yXA09xAVrJwq4/j7CrohOB08uAAF8P4L2DId2ZDABf9mgKbieN+F4lRaM+xDWTf2c7pZdjJ72WKEMPxwU8Ts1NVODF/53iUMY9Vqph5ftZtVMgcq576MP1fgZDAkFb5eBeO9GLEHlryDhB7+XvTeBtitxox1VVIcwZM4Lkhxlqx2Qh+v4OLVhvzZCDHU09h9TmqvWiPkZWe2dBPr7ew4a4CjrpPvYM3QhYvcYLwX+JqxSh6tVsGzF3j1Y70p8PZouui+ALOyZGW5CroqLxj3DO56pIY/2G6vVawHeP93eaUhNSjDBYCNrzFQu6xlOnQ7PLhcK1cAFO1baMXLWRO0GbvHMkNmuJCAj5c/t6LrtgBgquk1YXJuwdFQjg5TxVWpiF9Qkfs6JpwzDInhcqqLlPPLSlNDNZaR3KPYk2C4J5i2aoImlBePVkNqc9lJ7C+hXKE90asOYOM5tGIUMsJmgyXbA8z7fuSIwhNY5reTv/eDHELs3z6lH9/nRyPG6LqMKryVUykKwTu8miOtxTKsNhq5VN8jU3JSahfxqFY5s60Ab24hdqXcXWz+dafLIOgnrFsWBCC2ysuSPXI3k6a1kAXSnbJJbmZbydtGNwZX++X3Rm+A1wXd8xDarYf80nAcgGTo1nSCgdVJ+Y3bW+PjSHlZG4g/1kNeVHnLg3xnuZq+n2M4TgCOlyn0+J7DFnMdK9rTUidYpqf89xkfpIWjBtN9kK/e6V1ow+akfxhibCbEYUeIw2U62uI8XoAMnzzozQ1eLdfxDz/EZfECoFXQ/zuA/7TaT57V+MtDwPUpevLf2iP4uq/xmOewgSflnnKnwAVpxA2gxEYWY4ZdxxLWuhdgPwzwesHWvWDcODcKYb1FzkgjltjMrI2N0s0k+1oI0FT6MTDEHXLhFMO/XIIZFd7yc95hg/0qAF9M2MVcYIsBvm3hsBv80k3HTTge4lflaO3HVH77jAHiSCFLCNa0+D1UDCJx6fLHUno0ztAd0cqtEaDPPkgKksFYnNVkNlB8AtsZB/AOlSwbwhQ2bPDY8D4JtdHSfoxj+8Hx6IJ4r4+iZ279WjznfywW4z6VKXiGhwO6zljGDswfKAewhB1mABeHBh20kTKcTcNwDegwcKjYzfpYto2hkGfqn6g+ZPawm37hg3xv+oXznH7gOaR5jK6ILLuJBtAq0z57HFYbAdP3X8Qkng3J4WvRKAEWWNlZWri642wBXgtuWKJwDdVTuFTjyXEbcKkk1FNyiKSdFaVIuuWak2aTHyu2GMRVA7wpu+ZI3HacBkgHaXuQ79BzNSasw7UgrGA+xHj9cSu408EbggxwAvANMZkCqOIBtqctTPVhEp+ZDKgLWHGVCYjHY93MVUkDq1cGDDidW4INtjZYdzrzlBjCGuHICiEQIV/el1odqXpuAMxay3KOwbqPrGJwjmVt7cjPZDIniQlINhrKOIHV7CSWtQQKstTulq9VkbiQFOzzkQl0bZFus8hE16720hXyXGT5uRr8cMwAwqr7aqVkBhce/VnzeXyj/zZqJ9GyN0+QUJNxSBQbCcpsQ1vHUYXU2aj39PxezeB1zEnul7MRcquz1uhduMiKofMXrsg5Gs3OX+gCdAFbBm4KpIZkALAq0+0FYNV19WP93HmY8UXuL/3hdlCNt5fx6r2C8r+Ta4bGC8D2uhn+E3ANP68BvkgS17Sfl0WWuBqu1cZg4cKGRUViDZKBFp3rUKgpFCOzst5owJhpYiVdmqrpahfvaX+OT6GW3DNkC98pBVytkgkqaD1jIUeKHH65pYBvVbAFUoE1QzWteFxPPSSWNHteAC58L1+8uIFWxoBNXQ66qcJvM1PbdZPEaubnrGonJ76EhYZhDgzZtsph3qjzviBZRG489ZAJ2vD3DBlUP8Tms3wSmhRaZ8xB2AZXd7s5RpH23czdgIeptLDZoJw3TRLFJxFL+knKliHs6VomF0NWySOY7X1A91YqyZmTS2GW6+V+kQ1OAV9CB3sYUiHe13pzlPdncHZCnlUHA2oJTFJjYLyR8kvLSeP225kI+QX99FGpG6K/szwowQ1Rexz264UDwISjHxcHAho+qweIN8mpCPOhHOtg5iZfMQ3GM7qVHtj9EwGo+YQveBMepfc4YAVHejNAbSeMGU81q5eupdnKA0DxAbLCq9pg+bU9Rn49GyevmsIA4SC5C9N+DuD+2sQFohIQRnZ4ctoTd4M7DNnX0MNu5+xjAGdPNNNK7uTqZNgDny9SBt/zGY99VHxEHvHz3ytC71X5Ao+y6tUNHKWbwoiRE6zpSrUFxH3QkRkmVh7jhOCC7nsAGWI/Moa1AbzqAz8P2zsfgyVI2QlSRAZJQpdl2A2RGNQmqD0a2utcToNctYZ08E5fijdHu/4J58EcsZnGxg02fYRvp4vBfgqPoYDdaSKpwlEwW1iw6SdSbj+S0ng6gh2+JVY9isa3yTggBlGI85Fsn/i+rBn+LtawQejHowHxiXKCUvcU7jPoqFDvcKzZSPa5DYBV9xPPZf0kcusQitHx2dIJEWnyDW6YIUSWR+AWGGv090bRB5HGBbz66PfUZZJqjEO6ilmHJXEVU3lKpPCLl9MH0mkksbjIoVef5xRwMVoDPBz1uaBkM0DM53eh231L1QrJEbpU2e9Bwkr8uQrgLsSLno0lK4X5x0mYZiQWMJclowg+YPPaOI2hWc9gLRQwjMR9EKE1j+i02vFrxHeRL9Rfq7aubGRAZZ7KgrVWMhYtV2PHCr75bNzOggEnMSSLYyh2EllBy9J9cS2opzcIB4RutVAfrxcDPe3/DWSVl9UPo5mjfCFLh/UXWz4Oxt8bQJ1kEifYeIZ76g/WDTFJyIxFrusNENbdctU+W43OiSKAtwwLaiVgq4M3/bgGe5lusajivoZaSQVj/bNqvLoZppMBbzPR/wbwqIHN5mcjeH1hea32X8WJDCcPcfjnZ5PkCsz27DlWCwG47Z3a49tbiK6g+h8l638Aby/o/i8DVpmiR6rQzykT1nt9XE9C7rz0+XcaDRlBGa1KD4aFjNIco5FMW8vQddXdoD0OxqCNP99G473EBD7SehbtRD8wFNnIxHcFAzaM4ByRitUORdrrNAGKOq4y+ibRaGlDqAWeTlOkBroPWPNRhqUrw4nmLvTdWCxehXyfFLSr2tBdUoL2m4jAr/pQ5E5WWbuaoulq4fla+hzmGCvbA3mCvHFA7GFA5sMLymzSR4aGpGw3kImt+VTKW4Z+IGvHkSr67hs2D2uIgm0UAHIW69m1gzdh1wyukpNhBuN4ksYwSeb4kbUTRguri+ECQY6/mjdyBm+yVPNvCS6sNzb/vizgqJ/DcTAOeQHt91qKKRovQ64mPfoflhtZ1vJbczDgGwToBnGE7wHa39tiGFSFG6D7Ci/hG5jno3IvgPYowEVCDJB7edoX1uwlVeh9WRy3Iyywx6F5ptnTK0AvxGk6BEq46FVQVFN8lEEZGyF+LjzAsd1GWoic1tMT3J3CWnUuAFdTrQA0ytYBwfu4D+5jqXnTFCH/vJQm/+9Gtjzj53ta5Se3AP0n2Noel7kZj32A9HAPtv4QQH5S7i538lhqCaDeYeB3DwB/gQTxEjfGiyofANSTez+6HHwBXP0eRwz2/hq54laWA6EacyQOU7nMstPXAO6T08qwAzjm+QG4zljTDnGRQP+l1e5yki2MWu2Iu7gxaIyxJoyzUxo5QaXievBai4+XMpgcWHARw9rTdLPW+W9gaLLJYIdNQTTIkTpbRYeDHxfMViLZFfhk8w4SwWWolWEzyqjVjDfpK7lWgymAH81Wjm8lfgvOhY1f8LUxDGkoarcfIa5zP5HZffrgvR3N8XYu63Wwpa3tz+BqOp8bL34rvhCvZV9xdB8Bs6I03ZStxmb0GsNuc+1nAbbfyOF5H8KOv2VQNUqSdo0igDFcMglvqDe4wXsBIQ3ShAxnOzmRaBVlGb7kCoZoNfSB1HlQen98LcNcypXQfOu8ed6dGVzum89uM40yM0zmd1J5hG0OAG417Leek+RpPlYwzmVWkm3/E95bBmw4FzxXUMbzE2ETIrzBSAFp+3pK0ZMAzWzSYaestfFsLsd7Leqh9Y/0YR4st5ySmmRcBdoFrCU7+cgLMcgMuvY9FiYcQZe2uhkCAXTdUHFo6Qjej1OoWwWEYbveXCyPrhgvi/v3gShhG4X0LMeGZzZrrFjPZ9ehNXveNuNEoSMiEW9xsp2WaOFIQL7I4dRb4s77gNlPBcM0vQhkMVyr5GeqBT90XVA1lrLmAMqq0H1rmDUVA9Ix5qx6CjRn2Ev1LCeIRtw1TfinS46soN+BmD9mgFJOtnU4sJr4WnukGadOV7l7vpohG6GKi13cephsr5ygwKt9CwqiWqzTy3j180agAieEDuMUeC/yd3UnnAJv7037IfTr/7aTKcPtSatpUQ5/GQC+QATufNdV6eSbXaafQRvMtCxdPbx3rkGlcw4RUtgCqLLIDlrfFqmeTUTw4C3oeTaGrUwn1xfi7aQIZlvLWpxcoo9qoFfATeWqHEfSKY8rt+q6yQBuggM9o2hY+vGxreTVsY8F0AEauPUHKfbGo8sTk3Vki2Ery+BKmMvKH6Mq0pPSZGSFUthwFpJDa4wruuAPMhWNbuHX74vDiunUA46nvGUEPQ1sQeV7R6HlZeyZQPfqSFgGZeDHmKYG/ij/aDoi/2x0RZvdIVfxtZ4nHFHjwvYFB9bDeM4hKLFCLoQtQadbSDpsAb0HsN9cPJdxJoZF5VnlEcDqEABCy1f9MW4h8rwuiONMIAOrEHnbGin/upQiLxvD5VXDCaSJEwCZJ0I/x3aY5zPA60ERx/pke6xXO43fZw2aeLUOIlmTXcHxqAkZ4mLiHjnHqeJstKV0k4p7iMvg5wIYaY4NkoedYQm7V3QQ+4wtX3NHr/VDu8UOxs/zqvmkvGqJ4+dCVz7tRYkIrBOAvJ0D8+T+Jt7c+wDvz/lOAK4jYHrYANOfcVhch/HeAMQfA9IqWfzSeNwA35c1ATDpQLRjf1wbfoZF7gXar/7du7n7uQDYyUVkhmsM117xf39RFQqrDpE3/A7uF7rLrVz991wB4EM81h7Q1QuGNYzdTi4l22JNtISdcGHGehVqOo4BHKADO6yFwdRjWzuDpNF5cjN9GGYwwTmGFfDY5q+RupBZQulzPWHCIAiwsaWInRU9SZs/lVNUZZ4GAKMA03QWXJY4UIhjOZguYy7EViy13DeW4cwoehpGMoSj3hFZIAVrYQIMOGn3eLyteIdNhos77WXexI19l/ZnZxz1mlwIO8J1iKbLJnHfIBdl2M3kxoZozx8A2O+kaB/r2Q8Cvu7zpNlnIYGXrUgFbCDBaXEl1oTvweyEz5fhvriabMpgDnbnzckBJlfM8Cyf/WVlyA2nVWrAXlZBQKmOofVphozZNt9LJvpmgjksFrtXOMU1GpwI5tjvpbayVWMN720KwHkK/Va3DyczINcQQwkgns46rmw6S4phkqlYL7XHJBbXhDLbUiSADEAwcgfLNtHYAzcBqsgKCrohyAheuCfckTS80GwDSKCetGRzC8O8fXivdcaiPuwDP03AtveZrBv/jeyYPUy8t8wTt7X0PzD401ScDgN1F2IyW2hOwXpzGOplIHtkEhSp8KAYHdA1ghTgSDWzI91SXO5GoRU2Ol3qeRomnIjPWdOxWq9ZgVtGGxKbANwyTkjq7y33YgjJoLIOAG7g9VOMZNoB0bpSfUK6NECBI+HSJXU1wF6RERRIFWx1nY8Cbg/w9oCsAq0RByadZjweWUL/rvYz6OLMnkScsl79PjBeQ9sFdHVopsCrkWFlvBevdpFWU/bbo+deBIQVnDXRdkNvTemArQl+PF5MPAnaY3sOZlLssZT/GO1DXK0b2DnWRGtQJay3Gv9uJdpuOceAWq5C0TyJoWhQefhvSzgWJAHCyWi7YRx1TgHkJ5hqJnKUCWIgEExbmfaXBnJkCuDJ1XXrkVYLDZ9ukfc2/t5Kw8db7GMuVcetpT58n7TEHJBLae6ShF0lgCmtKxNU59UjxOa7z2jJpzkKz2cZrgG1E2mnbWsg/QXx6wgaECyAyT4vsMQbS7wXB8OFkKVyK96EykTis/k75FWRFTeGa6fWMfhAI4rXIw77u44tQp91QON0BGAs5QpgqED3y5kTAK46BcIM4FUQfnT6GLoqLoZybwBRAwzugOYRQMsP1ulDWixQ7ha4ovUekHaO9S0MKzvRzc/Fwv64v5KGD5jHPSg+Kg9gqC/RqN7UwzxxMdwtsufKzeZfWPfP+GrvF3Ps5995jnzxHOb9op7hXmuUvD4TIy/4mZ7V+8s9PMXXs+mUAHSvpuN3BFzvFlB6DrgqAD8GPJ8xPFMgvoYH+S5DwlcM4F7W+sozGO9T/g8qHzxX1svt2WmVWLCl8XM9RarQIZz+3avpbNqI3YVtzQPWS4qoTLXmYOP/rv//u3kwDsD3Nhf1a4DvVTourhP3vAETvo7ufTGe9jsKimIsWdSpQQJnLopciM6EMtiEUV8kyHM2lE21vktly3AKzBd+TGSUAqLjTMEB3gKXH6hPZG+cByXydkMl0eQjSdw8QBJMvpbodV+IluiUOuJ2cRrP62MKADcBIKRxbtcQCVr1Aa6D79BbN5BAtMTmRGyYmkiryX3og2CfHWm9U6T2EixG00b2FcPBSUzmJ8IqKcfxpn2ODoGCg98TNWeGAPBm7x4hSaYDDbDv5Oc7d3wFTgta8dTpEKo9BDzOYxbsezbOh+X0ESAvoPmXQUrKAdoyADbDhg0UlMMXAS5VxGVr1ErFKaDEcQlVoIukGs23FIaYyQAyCgAOpeXPZ+VIY4gWtIHtGeZcEEiMpunJzwpd2GIG5TU4ImDRqayOV7dImQer43cywMZhkM57XaWIaDbJRPNe1Xa1sO0EjIgIB3EyDcVepn0c3uumcU9tJMMyTbqFUT0ZsGEGTHiMuKyeLLvnfis2C8fJhgmDZN9iVgitpH0QSdBVb4Cy52qCHgzT8zmZph+A4TqxmFZlRXy+wZsmot8PRlYzxWXBz4c8GWk2zSgRyqHtUCWSEGpGYywIkqAPp3JBaSVc0QwWNaDrVtHjq5WS+v/S1WMKvKXgVQW7ISs9F8kFJK875xp7tNzOdmPYdr6TLl1AU5muEQGGuapea4As0sRFbpdhspexkPUw3v8F2R4pQv+s8oOyZIC3Vz5QG9l/djAYIAsAa+m5Sg6GxYzB2jXY7s0rXA2KfXp+YK4e6VwZ07hlYnHJcmSqShqshqNfLcfkVvyblVxp6qDy9cHbcTWYGjrvSYA1GotX/QkbNFwSTAjlmjJLwqJyypEOUI4uKjNoE9JhvIfHeOISqIlUM7Y+uepiUN9u8gFeZERSC/HuhvKL9mFHWm3oblgvGhAs/DSaTu0JCl0SrOVhpY9Uh2xmqm7Fz8VQ4xgv9GhTucPA6Bp6bnc8LoUkU7bk0lIVsgxAXc/2301yPXqN3E1YT0nNWnpr0U5jWYcThfk9eZORWrtP0quIQdbF2E0Mm2CIsM2bOfbyEPngUQVAxFH+eZ2mv47JbQD23Km9AJ233Cl0A3i85AGgeCefYz0s9z5Sw1tA+iaNSnp7UuHJ548iIXBcp3BHWbEC3jNYqn7tGcMvHYC9qGU40EAIo8GTrxPeaMQChmPhBR7chxz7lYU+q+J4jzz0nKP+mzPh8hz2/QyG/RBt9gEAe0tN+zgoOqLNATp7BmD0TADaD9Fsfy5EG+bjewzPbvD5W8gOjxm63c5zBtSPym1+/oelKrHw7/LvPAeMVYr425kQpBP0Yr7/Pb6Hfk8F39aT5jyeAAnSxauaY5wU3GD5XESKuS/kxEAM/RF//jnHWW7xRriJHe0BVrqblDB14Hoo91AgmQagaMkKa+qDTLBpqQsAqxvAWEk3sgl1jXvnvAvT5WgZyiAX9pnpyACIhFnV0bHS4sm6np0D5NRWwG/vBGl0+8EAw6gN/djLRhT8BHsBvTTOO8MoTE/bTevYj3+RHIepvFG/51i7WI4sYqbA7Rj755JsIBK8ByrYB1fELr4CbGrdDBlrfFdKa+gmmDjDWne2gaDFt+DdraK4vh4ATrccjqSAdov80MIm5w603uqjs42u4EsR9PiGLOHr0wFSTmU+eMphpKcJZtSwWquGCX0+UffozTBw80m4Nebj2mBvGQO2PBJbKkeUH9bFm6TbcH7E8DsL3sT27C2TmRGw5YVuaqNuEZaYgmSYvpdBIEPLFBhzmt1c/p9siMBBUcJAT7tLUumISLZdAJjiEkBiOIX3PpahWsAGtYb1bB4OZFin+m4AboY4oslqW8vDbaQA6gjb3cPNhRmL2cxvxGHJRDRf2gV5rK79clsNS976PQA9imgxO9nQqKMp9PHk+0UyVE/APppA90RdgCVgO10C14+jVnQ8cqEmBFex7JMoNxs7SglQxVLUlIjNTXXqIiLFmmQrxzHSfJzXD7azauYnJQz3deN5KanB9hATfNW6FX2N3KmJJjwBY4X5dna0G46GS7SZGQM2QFY/VpfDJUD0Msy264razHpkhYuAcw/YqvOhx/HQo/9qEbpKEAq8MFtlucpke+UG1XGv/cGCe90Mxj02Ml31c7OzmDYybVRCy+WYk0mePMORLlsEbPXQ1UHbL8XZGT0NtQzX2iJ2cDQ2M6SImqDtaLocHxDpEwBPTZVlUosXx5Gnp1uXzwO4QQj+ymzDiBz68kQeJnboiGezMsjGcDOoPzASB0Ii01e/jWMA2lWsGhnNlJuVPBxBVT+u5OpWiaZTzPbfDBfWn6DltEVbEeJYwhvagQko/aysGW8OWg8zYesAb75Cp0mA7lIGHUuIbG6g3YsNv65TWA45hVU8bH7wmkgJzlTkBZ6cTOxahXYEKNgUnGeHrxW/LmmY7mRKcGCOLwGUtwzNbsFc7wAm1/CwXkzeL9dhdfdLvOX3NuxZfO12oQsApkALyyNTrkdutVp1wHTPMtF+AtNU8FRGqoD2GuD9VVNk3H45Q+lHgx83HYoxxMNJ8bLmKMM8H/nnWSQOGOdjgPGFygCA7G/IHL+fjZFfWpE5WpAI8Oc+Brgf8pgbWfsA3p7j/U3+rUcAo7Je1XZv8fNdz4Z1AoC3AMNHsNhuGKj+rA/RdH9GqjBcGQzndCDXA7y+8huDOr09hwHf5O9fTd/DUO4AzF39xvbym/77MPbHZbSekeB7wO/ikQ7mitCVAeFnpUgVAP4d/u49ZI6byCYdxJIb/Neh2WKXAlgy1UJFiOciF9FbKdaGFlqKj3fDEE0d9pGQDUMhAat4jRLQ4XUaRyqxxIUpNyXzedaDpNh+tBRgNas4yLqcPei91iMkTNktckNX5HJji0eBIzFhi68leH0/ytr7k2T7FM32W9782ies0WS2DTt8BwP/gWGQttotho1pu9kiputqcVqCBokTATDWNfSN3gzCDs+R8zDdNn9ddY59ypEAg+lXMF/M/p6wzQPsfrMfAwOfxILSSZJvO4YQyFRW0lMew1DxtOMPUn+E5Br/bhkOivy9NMLtJKUFCSoDLHMBzgKi2LqJuQx7XiYOjFwkhExuquPqIkwFJ3UOKDilA6opDOoyGN5lAuCFyBglvKcrvdYRy2aN0O6ZsHcqX2G8EdunceGbxedItAGOPTvcaBKEVWsbXYgpTiW02Tgr/MF48dVydngx7hDKkJyXTcaJNFZ2sbLJHVZ8DDKl8oQnwOtKrPm4GUsPaCkMUzcTibfArXOpGx1ndP1G7aSnBS05Ds9wDBeNk5yai+hq0WCH68JvxGX+UJaSDoJh46ZYN44LzBQ8wbS0WTJMBKDTKRyq4eR99sROA6tUikiwYvceAZ4zwZCxwDU4JdZLC8TgSmebXIHFXjEcDFQ6nmfg1t5m3BSAzyMj6J8VgLuQGC6oz1dBFxlCgVbliF6Lmd4r41U2rHJDz5ZhgFaZr950vY+x6geN11hqeRXGy8ddVzU8cUvudF+QW23xUk+dYSV6UzXuhGiekDzsPJVQ+Kts71Xg7T5lj0fOXC7B7kqwwLThS9T9ZeUcD8oRwHVbRDZpM7WHVQVpN4XdAAAgAElEQVTbGs6EyD8cCrpVOITJaDCRQ137E4jccIxf9rGtNFoxJU1yWIX8wM6otSOlJtgSaxmTWKryMqjJKyIumAILiuUIVoOm3Mh0uIaKvSoGfXVMx9WipY6L6gB0Zg9NSiGuE3VuD4XlhmsGfClv4A0c7Wg5IqXWCqtp4XPXYrbJHexat2DGjwDYe9lM5gGK+zC928QQH3A81mm+AsOVU2YwUlcYn5cBql2ARjs6d3PkburpnAEwZ47rztIFk+tUj26anXTz8YVTe/Cz2hn37TE7uWdQxkT7PpY0Pdo/oQf316YggBWAbSBJBti+IYjxS3OA/LXtuPzjHE6FZtVcveR3PvcKxnmfn+lZJWCM9voUxv2M21MuCM9q+fstsFFCEg8BvntIEiovqNe2G9dBB26Ca0glWvPZlbrXuBBcoovhEi10d2DdDwypAGBtRT7h+6k0oqGLX0jhveZCYAzdYNvqkPiVi48O3u6qTMH3Oxel5nUzdNzdFPEcNuQILd55ihzxkGHeA5jxQ5U5sKo9AYTVsvYwH8aL2f3qKWsYL0OS4wxq1emgIOHAslO81jeSLRhyWmG7sxDvJd/I+q/7iOloBmyrh9ARAlDxem1ge2+lP7OB/aPYQDEW0B3CgG0Yq+6HyBmsd7Wus1iG+aN4fP+OZFkNYRU8kpQTc4HdQxmMsfLdkp1tNmMMjbfCDZmK11EjvcynrKdwRKeghqBD5n4kB5JwmTgfsh1gwTgrzgTp1F19uAuwjW2mRY4TIdqu3pp8YMkutLlBBAKWfwzgTmdANo/VRMxLsAHm7MEauIehnAWOCsA+15Y0JX7lVoasF4M24M4YKSk7xqNNT6KpC2cRDLcWhlvIyqpcO8B4N352BxghFx6NJqfa0NUL840jXqzApcmwTKSKHJwSOYB2BhKDXsyU6Vahgxa7oKNDXk7zPs4+wP5E5jGqn8biLMk9SDoMh0E6AYVITqmpuCHikCRiCT/UB+1iGLwCXX0lei0SAa4JX+QG7/Uz0YCncpIdy9YZM2MI7orurI6HoziTQrWEHW3YDZ3YaQmLQWcPMsqznBaNYpC/gpCNNV0rS8TxB3qOcVhcTXIh5k8oY8HXuJRGIDnwc6EJqw5cgwZ8GtzR+yw08WPIjbH4erORTEpJsVUQJa7k/1jLhVwvmNn8zipgxW3hOIKa06Wz/RyMF4kA5nvhfDuMFy8vgNvj0dU0Ww8Aq33MSLcxTNO4sWrCOoQzhm6Abs9wTmWGHjbcp9c+pksvLwOuXQzR9HaFj7uv/dHJoJIDTFeLz+931cvP6ILVoUT0wkwZ9NDxeYAIJBPmFI4pGWi9WvVWTsKkJZRJNKm1q2mOTNp34dmlMNud6ShPhHYu6OoeBVYFWmW24ei2EVw9oyjP0CWW6Vi/IrGWBHLVS6AYPQwwPo6LQdlyJkeHOixnjfwbHXGaijOjF3Qiet5eBnym6McMSfi5Ct1YuUN/xBlYd20Q/mH6Ogsx16c5zkWTRmJAR+wG/LRj4AJHQWVTLQHoSbzAm32Wy2Ximq8KSIbhGPilzEWeEBjpTtzNBUbLYdzw0VJsw4T+LYOzp0z+FSweFzmQTnNioKRhBx6btgcw28e9Dq0oZAbI7mG7uqmap+qqHNe7sx2RIGwokt8uZ6ItpT2BaX4yjgSijY8A3Acw3qcA+UvivG8AuFcN6KkkxrS85q+tOCaa0VWJIT+nmEf7cm/DKp+Uu6G7oiFz/H/E7V6JB8wWEIZlPmEo9rYVxwX6rlrHlO1eTOLfjNdKT3PAkZ4NjvRtURYM8WwBfjeDjfdq0TpIe40b4zUSyu9o2H87F8XPdYz7cDzKwTBsftYaPy4QADI6tw4Mn1Z4wYydkA72EqTYwfDMlJMHhe9cpF4ZN2W59D0Ukc5DK++MMcEpYsbHdvK4gBNFtjU9BgQtiNKqc6EZhlLKcTvHYT5NXqaUEFkQscVLDfBuJO69EeDdMaaPsRNNX6unsAqWeaOBcqGtIUhy+gg6sdNII0acbD5Qcm1GsJECHROAC19FL+7eb+V84CxOO2PpwB3LEZwT1d6xHMHHEkpAx8XFkGI7mZ+FrpJAVvbg6MmAXerUPHYnAzszfSxVqPRInOXCnms/ldDDXBgVFaNeMGEAXm1lDV7YAJEaEkyHUTv5jSQz5Mtl55vu0Gvg87VHWed0BGCmJ6SQU1n9EWK9NKfVHp4rZ7yWSjWyRg5MOItddic30EdhPoHtIgzcANoGbJylxGbLOAGUHOJkypbnRFhxMnputr2mA6mJxPObhDc5FVDWDogs3EU5AG8WmnUT+qeGNjLtZiDF8X7m/6ieYY3inrJFmsH1kMsRX4de0QBxCsw5Cb34FAGOdOY2ZV7sTgMPdLt4OOCoW4i11+EknnyNDqvVTHe+qdTgsGAYYDxBjjOMc14xkWWgY2QfYRkNOfmYzJYYm5+wrK2ESeN1Zt+ixp+1NU1Tby6Lv+V7j8ANofYzehki9/C8mGM/Y4s5rFa7G5oZTrfwuRJ062g04ZZgZkLMnCoB3yIumiW8looZUCbys6ZzwXpaFyJdgGwnQKrBCUPnBWCN4RqMtr3trAHCHQQu1JurabferRQKtAb7hQH3WsnOA9qd/P3zDOIM4DWKztFvr16/ZQBs11WsYgrExud6ehxU471BK9n9i2VynTdhU9g29FJebBTMJPNDxrFJIgmHQhy0XoE3gwHZgwJv2JIjNiIrIxqcxZUyHSuKVjb68cs/xpUpiitYnD2uhiNbsYmtJ9lCZp74okoNZf676GFYTESYwRrivZfGCykFSXUiBgnDjYHpaqVkfUhPtWSV2kn4+E6eOyBqj3eUgUusLT8rup9R2K3l3Uy/T2ARC0WG8IVR8KY5E25qTNw7AJkyBWVrtr3inb2ALncLG1SVyywm0BPRghmYxfBEYfHRxqeFZPWXfkn8eBHbcNcTW8V2lmQzkYjrSNa9fI2PczBHx+GsARpPcmqyMdTRYvjutH0EEg79AbwH0HfRTgHiOyo58LEOzrqy8LSm2xtpstcArSbL3jYHyd/PncCKdgydFo0X0H1aqfov24kJM9zKtYe1AlC0L93KoXwH+eAZgQwdej0B+J6gOT/H/qVg+6YJ4ASsXyJJPCxzBRQBbNinNqa1RWzhArYDLdxGLrA94xGAfRUnwp18BmRY3u4iAaju/LLqmAGqf2+N4OeKBIh9Yb06NATsVXdmuPYGYDYYMQNF/bN6fnVQpwk49Rd3neIkgWda03YvaXJ7WoaljfTbzXRWuJwgYIDH9W6mGdtLNsJmtxustjWY6HOQAp2uuqHrACC7m23G4wDeKBNCBZNlVf8+Yg7o7p70DlYm+neP6+t0FhN5kmKEES7E0pecCfhHLeWYT4/ywQmSsHWAVDhOQ34YI2nUQtYdmQQQsyIJ4M1DakjD4ZCwC6sYdrAcB9q1do5FYviW4Y0CKo6YYEqf8LBnkrhLtJqClgqQbh+BhDUVeWEaSSt1NcCMXWjGAzyrSRKWq87rOV/OBiyXFh/CCvYMpDYNRvcdKVlYz6pxZ5zxWYQWPBcm/oOc9Z/PhuQpWOCmSNDid6Xy4Cxp9SICfpQ+gn0ziEaPl8ClbMhYOZiNykhneOybfdlTxsQ+Fy24ANeQOh/y9s/nZ0LX5WSY44BjiI/VD1wAWBYwmNPGtFwecyaIhClMUDdnX+E1cYEND1XunCwZ8iViPUuALee79ACvWs20xlEBOZ6vxSPpVGDtSqfOUkmZ92q2RZM4PGW3FDsgpfhr8BTz3j5KqEKDFW5rJlMJO5VtMkiLrJx3WDKOqlAkAiL9UYBulPUK7GkLpNgT6ynETFcM6UDu8FK2T0PaXJdgYVs5iosqGi6pt9Me2FWpmKzypEIS/28tOQG1nVVCCoux2+lQLo+ghXqBlTjmOi3i9bSWCxPuDdsZxvvq9jl2tylYKosFhHWtj/b2nke71bXxKj90nDtrpNE0WHERANZYsYKtsl1DbmAIp8m3K5eVIQPIgLIRGTbcDMgJutpHb13dOBxgvd0KvNxUcrhBR++Nm3fkXkeZnOdIWoR7oZxicLWL1eBuiLKYxhRxhtGrqd2aYdumcLXDToPWms0gIJdJ6WmGXWV+5vTlYr524Q1ycAPeXTRd+5XGGnbVepUBu60dz2JLdmPxJKUwzTx1YK344TnUKWcOv9BIntxAU9rL1oxg19c3NFlNZykfA4tIBkOqLVM72UhIozmcG01oWtKjw71WdOZ6WK+a8s/yAmpFdijz4FjGcbHShx1bAfTqYoXrJGlXhD5Xws1j/vviPvdd8VvcV45ybzKojyz6qI8s7suN/V7zuZ/xJ3TELeMJXOxAL8ZoToxUt9HumfJnNg68z7F3gIRtHEk6iL6JnRPw406mipKts4k7cT7slS5a8bs41l/miP8zR+2bsNXORLYMw4jvIwMo6D4DMF8Dan89G4ozQgEOMKVZSVNoVwHbWxzDr8GOu/l+94uJHTP40saz13V0QgCIL2DHr+q85Tc04bctAQAvNrcGUnJlToD+fpiy+m6PEnigxCbVBgCH2SOBXFFXAVKK+oxvo+d2pejQjVhwwVEkAFrYcCS8Rra4xkXiPGueFNhf1DFcg+3qQPHX5lD+/SCYbwiPC8Dvi4uhktKdag8CJvuRpLiYJQLyiZSxp1txSiCOXcDmC9jtLXzU7ZGr8fCu4Xe7EfBFF6ZZqj2UTR0c1VuOa3n4BqQFtN1UZKC07dQqmskWtF1T1gvpSiCbKR8YBeTl7vrGwp8KQFUDcLV+dFUE/chQdQ2WQDYy+8+Vbvonamkfa/KYK3Em/fFsD0Azxa1g8SWuFUp70H5DTb4E2MeQTpvABXY4MdQxBqOtBvzKGZxdTiDAEfgTWu/3WMimG37fAifYmkoEdDlr4CJjzyTcNAr4Wt6tJfWbucgTIfZH1oIFF9jRXmY2XLL13zEfBvB/LxdIuTW4zaNnYjKbTgYjjYyWQqyQUTgxCmHH9W5zpdkL7+9hEmZYJRN5/xXZs6X3AAtQeW3XIk00I7WUOs03vMHlNKbl0+yWYjkREIbAIE8UqY1z5zQ2WlD/iHSorokce/RhQLuULotiottZ+MgLDhJcwYaVjjyRCPAaJ1xALRHdONF6Llo3oSoGcDHoqmkc71PUmgaw+60ZIxYTPxbLSX3Fbk5/g/kGUwHgtHgETYS4Gehhdsdf7Afwuq0hVceyzQirZRTtLKbbYSKPG82GDLzIa6neRKbwWj3B8AjnOJsQ4sDJwFCtwJXQh7JenBwaNdadbqX4kc8cR3IEdDVo0UaWoAYGrLJKJvWaCsK6YqmcNGADhgCVIXL5PTXxnDxszjNqIs8bQIp0wH0bCzTPEyNWO5myYNV5tctBNd5euUGBt/MPzbfrEvItEkMX/Q26+diIDCvbVU23pxDnD3YL2F67poM0JAeCEl3ovlev8hg+fthRKu1JAEYG7VLEOdtpGGsNgymio2hDfg0MtMITixhT1brA7VjINhtOBg1IJOABTMQvGEUpRij6bQDRwlDL+QbYaiAi1HIeG4JplkL/DeXY4rycjbM0HJ1ASA/chhaFbSyFo00aFpJ8YoJZpFLS+CXlcNQJZ8raGG5teIMLkTQK8fXlciTS5Fw9oKte4nNRrKjBz6dtUSovnI8241i9jUEgV3K8nx2RdP766i+f9B1HqkAKqT0Xf0T8k6ObJ86N3SSXTOiJWNlfji78ko25GL/Np2C94VjFscx/1QDqBb/imDYVDRKxPkSvrNrDOlocZr+P5egrY/lh+LbRvCh1iy4MzBPvJYJ+CxJHV8YeuQbwKXu9ynH8MRLAc9jp61ZcCK14bwFMZbsKmi/qfIy6xgcw1SfEfJ+h5z6pQjJACnkAGD+rBXgB3beNgG+9N2zzMKCH7szg7WWdO8M4Ir7UQz4oQ58udUAHJkZcpfvVHOVhMV28fA+1f10haaageifPhSCEk1zCO6w+XB2UPWLw9QIpQ728d/KJRVdiL4PZaouZ9lD82qKyQwRDRGXDQbBjmDpar9rMnld6oe9iHePnvZuHPS2XrRdZSCucKq5SCnON++4kcyM92HWK9FbMBv68U25zkVGnwDmeqztZdmxCRsZJXCjXUzbK7YztyBiWsn30B2I26s/sJxspvj8NEbdFX/FmopTm6HyAg827u8YCnKM5ek+RO6l0FGdYyFVsg1dOosO6zWQwhQ3MnMLzrX0l2ewLPLxsF3GeLPHmg4nqzmMmsAgQnc6AbyX65zwiq7otYTIWNt0TtgS9kCADHxdy4c7ZD4M+OBNNeAz6IQmuDQNJnc1kgMsg2oeCfcD3Kiy9KxwW7/WjVDmx6417vVXDkvXP5wDk84FL5bw/1jln7F/mIyVt+3Ap5XVWBai3+y030pRd4WvlSoQJQ+CV0nmcAA0fd4cTwSaZdQFN/Bz35zkttPD4y8xompFbzvjxPd35OTy5MHGhqDjEhuxD6Lu8NusgJTV8vgX7XhOW0GKkCtWI8wCsMmLCmUSHkxiu6dLNdHbCJdsCvHpMB5AVcIM3IwOgJ+vns2G9GXiB7b/rL9azhrDdeAjEaRxF9dqhrBWgkxmeD2W4NobT7Xfito76SoZu7niB9y8aLS6EL7wYuJlO/IQejT6yc0Z/QJOiLB6rtyCScom2XHSYE+VjIW3EslqH20l30Wm1ZDE6dAG9xQrCNd6cdmG9iZxsE4hcZ+7FUWLH/xu5QUuK6tmv2IQrK58h6P1CD+lqq5V2WO1FgFSZbpum2S6RbzBcD+fkbJuuEIIRn8e1AOAq0zUYLx+rh9ewnBm+Xu3jVeYL41UHg7oZehvJjPSaArE6GGC9lwlQ6Nevq7/3ylW5dzZbrvIm6YSlXCRZVI9dqwIDcyRrfXSlTz4yQAa/9ETsKLo0sgkNtj54h5FOy6ZwIx5RXDVcTZ8dJzoYxbEjmPsY7sN5EmP2LqZvd4kxPAtnOqqWsQiAN4oES6HHZpwOXKU42lQGWtBihm6FmTyN44IGMapopi9BUG8Op7kfG0wKL4AyUk3l/CIbQrZLYwhxwSDCFcQwTzOYaGfI0UnMtIV9VzW8ifQIVY/8UKeWHW+atUiGNTMNb+JN1M7RtiNsk7HcsjWE3DzgXOnPMQWrUClsouDQfCxOy/gePHmwqkuAepUnwwmAtZZC8xYkjViL8Qbon8OTG7YFLyUMOAcWdgUXxN0C9rDBWu8VO8F6DyI5HMRmdlQe1/oQ6w0lZRYv/7gYjRtB/cBYwzjO6/1zWOwTbGP3cSDcgEHe5HYfyUAtX6oL3+PY/kT102pXwI9ayPZjAKEO5Eiv1R/BgnYE1wEFN7W4EgBh1ae18lGrHx/ws+jATdNuahO7h89W7WT3cWjcQZfWiPATHA0PNW1X5Q8AM1xrjoCZhxuhiDf0UPxC8Y86O14bUoNKE7DgRlwOsN4XpN2eAr6PseC90GFkxWH+DMvPpzQe+eEhNZUKtNfT6KFI5sIEO+5OYmVSCkNK2PXPmXtwkzBMS10OCG9AC2bHXfZW2TPzY9k/50vZM/k9LpwDYamjYTOcMCI10IAkEMRzxgr34oPos/4/0JewEnvgWtKIK0iQrWJF0hq5FE5fyAH6P2yH4nQYKXHbYGir+ko0XQ7B6weQSBtgxIPzHedIG2GJdE4xKchM5djYsh2/B5yxhPH8n6bbI9lmHNooGyMcplOvOBZ7GnIBLFZDFE0EJLoj1hJNx6HAn5thrq1ovme9AfQDk6QVz+/P0VukkcdXOc4AaGdKGw6IiyQTzwcQgz1GJ4HbAuSRyZJBLLlg32Rkk+lovD8gM+CEgD1r53DkOpj69qHIEB8hgX3J/4nuit0EQwiHVKif3RPXhTdeYV7zNfwfypyQQlx5/0JEziLTdIRSgsX7KJvazTyG1yWAWCEkqBgraBKSXxpSglrRstCN0wlcZCNXaEFNCifR2J30SWDb0mP/sQ3jCFIMwvPLoBxS5U/q1J1CHTdA+Mgq3c3Ghg3e71qqo+XpvhqoYNAWxazHdDx7+Qa9I8u//UCWDf6LuCwcBsOlAdF1EwSIZblLhxtLPDUIoh7f00gMOQz7kpBAdF1QT9JtC6+B9UZtZBaySwP4VePFsJUhbSkXlkZ/CoywwDazU7GdE3Ilm6fvNydId2eP5NBxoUvaOkikXSJcBgifaWlG/203XA1qLTtvgC9Sg8oOyAtGAAPQ7bWeGY/h8UZyrXelT6+bQTcJG2vcYb3dxpBNt07AfAHix2dPcRTeb0RKa9mgm27PunB8cZomKWT6qTpJhjJAJs3VLPJrgg2nYfhOp0Epl4huqDmxV66WiTQeRTJIy6Y9LGA7xmt0lVBa5yP5JcXYUurMY6LY/nsSH55ukjiJdSwe4V4BV5vL/DBRF6DhFOnxgaKM2lArHA67pDIAPTfOwYgmFxOdVO+wMt+28F1ET3cDssRWGRKcPUEJOosnH2Jp6oygqD3OkkaoHTRCbaewhM3BDN4uA56d6L81/PLrAOoCR67mDFN0mt0KWF+KhUmf5E2B5NKI3tjsTwuXdgzogO4YJm1sPo1+JGSOLCBvvxVWZQFA2FMlackJgaMNoNwavpXf5T6YIHosibfHgI8OyR7RHKa3p7DWZzgPXtEY9vfz0QzEVGrAmQDLfc5xXftEb9AGprebhfulKwcnAoMpZcJvcDy8Ud0VmeH3Bnf5n45j8vdWmGbFfkDTnrIdZ6ouLXiRLgBACWQQd/45R90aTui6XASwDN5n2PWUIZ3qvI+56YDsKf7h+9i97gLu9+hreIlTQoMfbxvC5H8upcrv5+ijOEPbWmscDgcF3vAeplsD6LacAPwjDfb7kovKM4ZwLyhcVwb+Bs36VTWVmQ2A8GknuoW5OGBP0+TbHX5HurXjAja0VnT6szxH9TC3R4D0rezNaPhIBWmL0KtNOYIOo9rxM7Gd+pG4zP6UQvRRMJkFOAiwnaGrttBDXI2boAbHQJMvjgh3Emk0ling3k/fwAAV9py0lo95bn1mSfKOQRK89iM5OJO+j2l9ZM/YPmilkyRpx3AAiuJ1dNpWXAvFLhypHWZSSbmANy52Q3TqKo7/BU7EvN30mD6Vght8pUgIabvHyDkuAOdwzVQfnoac8TWOha/ojhgrZz3nSrvXPGnzmCONLjSwrfpEQpd+ItFrv6SoaaTcjsaiCVPu8CdEQTl/2E+fybHF/cR/4Wfiv/gTIsvY2zb0ZxfgQPGd/54cmNBH3Ga/K74L3peQ5Z9I/OZBkrpjiOEjTtsxCosabghX3BWw9QY08BpmFcqAq2lKa/CifIjXchs20QoG2gXMVvJoJstmwWYaROk0nbnVnDCLIFz5dCLkQrrS/3BFNNHNotHjFBwOpz0gQJxSoy1ZgmmCj5gTahBOB18WHfjAdrWDw1t9wOpeonnwBBFn7eRQ2SFkO4s4TefQk9yP7owPxfY7dvNNHYBOzO/O10KC8BDHUcpefJg1XrgrdBmmsSYITFKGqzHiMrCn0mMDQ05ImZ6ckUXOQMQqYPUVDOCbsJpWuKvcyOJcLIoVhHPykWPOkoZsJQ35pD1XLiMttLYzVDuHbUzdCcgLLc2NhpdXAbWH8QKyf/h/je5dg+HCfPm6AbroxHr/78hwj2Wsp9xcNd0uZAWVGXqcDZpqu0oPb7c85011LoEjH0mi1hO0IeFqKOeXqsBbT6y1Bg9csRq76c5sowRHtd1qGK9u+m04YS0RBCdSGLBlQv3VwxvFE5jIRDQVLcYHMI1hIpoO6MZQthzDxFV9uupiiEemiOYJLPeHSQZZGp/PdEHeoIdTnRL6dxJhyyVeAGvqIYZC1FVikm4BcK8kHSAth75Mb7DWBbYzWDvD0asN8LwSSycn2qqC8O0U2FXybqKem3hyvoelAqbIANW8CPUI2cbf6cBypl2pDWh0TT7L0AbpTwWUm/EBniOckWvPQMF1ibgv6GuUneQw0NCWqhpPGBBFLm0MX9pIMJ0jF17itswYZOneshdseVDgVVfCM7RblRIe0Qb2Cy6Bl5SRP8RC9gT/rkoPr5ro8YXtvgJYHyMvPAVYH7Ax4jma7TO031/O4p1tw2LWHiL/6gilblKZKRps1Hp+9sVc1dH5vL/HLL6EYQmpP97sDX4LGXABtLgHVG54W0dVZMUhmDhDLwZljwlHPKvQXgaYNjrufext95EiXlKS89cWGG2NeopPArix8tdzpygCikN2wCtci+sD8NUAxy8NXDRgvg8IjbxEetChoXqQVQp5WQv41gK0tbg3ytn3VnGARrcjADGAzv/7LY9/iLXsDu6POzgwbjD4u51qYfzMN5EYOmIXM7z5jDXyg2QemyPMxn4qdtM+FduJf0bDZDoPSDXCLmsZZFW58dweI5QAs7zFcK+V30mNO0f60HnUC3KLooA+AwYciV/WiySXM0dmcxY0bqP0Zv1gcZ3zHmAM2+Kon4Rmm+8wxej0rYI1qhe02PVHmC9BBoC1Br9uHScmTdOV8blaLGWNaMxXKKDXkpwCu/HIGWoTGyLJpoPZgDxKiqy/lUbiyakM+8KXfySBP/5ZAua/S7puoNQDxM1o0NXOALztFDm1mXIfmyk4MeiIgNGGU9hz/KfPJXbLYNwM0yTTaiQbN76UxK2D0YsB5NVfSMCij8Rt1jviPKUPe+c+YSXSJ+K/4F0GdjOlxnU+bHiCpHA6i9uKpMGQsBB3UBHhixqAswSZL5MAQ8ZuuneRChOQCNUFkcEJtwA5oeT/U/WeUVne27q36YkmRo3G3nsXe++KYkdUREFBAXvHhiCCgCC9916kdwQBqQICir3EElPXStZae52z9xhnjPfTfH/zNu6x94dngAj68JTrnv+rTZbZqjiXRVlPKl24mUzGufQmZHAqzUXUy8GqlUQ3SxjvbX+6Hi4QjLjClOsG2J5dMwaApTbSipQbE68nYHtixUjEt0n4evH5rjcBkHRw6oUAACAASURBVAlvIKQln2JdGCGJKKgFdzShUDy9ukFZtxCXXUbLAWwVcPWjbuNQgU0jxUnQHdfoCtY+30rsiOrfraID+hZ20xKCXjfBMC3U0QW3pZfMGNAIVfiQXoXeenOnyOBom+F17wK6H4C0QcU16AMjlWZMt0o7aNhCKQfoCWMKVrB+/zMayDCAV+kFpRoUfHW1j065LQhsdzs0Lvy+IlJ53gedbfKE42RThDU2LAe8kVRA6jEeUFPORFe2azJErRk1iFq3mDZznCG+cTMEkXDxpyTZ3w77Cg9QwdW9xpbgiCOrWXQ4l020eCHhY5LPbqAohw5ewDgFcjyVBzIZaiEUPkm/L0lJcziaAncqJgMd4XRX8yQC3gB0mCMveAS8m742CGq29BzsR2TbRQuRHVzhIXpe9yDQODKtslLEabGEWo3AccCLy248L6QJ8FqUqMABFlJUUsBxq9xlNXwc/kfEh0ib8Ygq4w0fZjlCSgFG+CKU6UrX1SScuCpy7MuB0/PbNFjOL/hWLi7uJVEsY8w4gncSLimMjbIJfNQ/37rKlZci5qj9MxCVUPQBGO3GfVNASU4+gYS8k/IK+kBtYyqovSm9JM/4uwcc85/lQT9wRH/+18cnCGmPMgAjbupO+KMG5wOAq0GKl9nHjO7e+kD+vwCEUGLRFdyKmabynZjGUcs7tB2LxN0d6gnvR+8ESJVucJQ/K/EM3wR8c9U/jEdZ+VzohNcEJzrjWfejAQe1zuWehTrAsYC97EeA+UWuKy1PHohxcNAFOChoH3vD17U850fj550Bc73AcBEpvUw5DxeOAicm9xNQHEza8MsaRHk/cWspjza1UcqOXe8dLoqX2TxGN1jAycXgn1VEndNYLpq8R45M+UaWdO8iUz7vIgt6AbyTuomjyZeU1oyGr+e4iHBXBTVUyuSbf5aj72miuOfnUb/IRZOps9mPi6LnfNKKK3FHrGd/HQnFsLU4DuB8CVtkHhphHNsTeQ0EbgYksZxVXlJucAyc/gQmPvyyvHZueQEuHP2LXLmoBXJEh3fNQEBLwBXTANBWXVkhtVdXI6rh8eW4H2U1VFJ57YUAqoEbaZpbCcBu/lYy7bC5WbEscxOtdHO6SPBG4swIa4XHp8HXIt7RN5F9eAahian8LHw0sefgzYDuyq/Fd11Pdsp1M4A8eucgpukRFMCPlWD0CZcFLPg0+UwuzftagnmtRtKc5r60p/ia9pUw88EESSZRm4kLZ+dEqAkGIQs2b0MZxMLdFuICKCARmsF7M4+hJwMaMIy4cDonUv1zMgCsE3H2CXYYYtlSsC6EXtB9cKGWrAaypP93+zRseUvw97JaiI/eALfuZruMnezSOkQzaAflfPXjGdNRUIxLAWC2WUA3eJBejSRUpfvdtMPhtu8BTpo2BtBmQ2NG0zmRgpuqgCHQbxuuEmiNNCLEidCTPiTa/LZyoaLUXZ0MGYRDiqAYqr0ZwsCDMiiGPKLWNxAUi0j+3SKLUIOG1RxgyYDFLsfTi6HvuPA310hj7W1pacRC1oDVjN6G/0kjGNRCE/WQeHjV8aBpNsP3CwCr51fBV7//v4FXwfdDU9nd9g6At1Oa296La+0PsJnx9886m7ESnTXU67sY6bMY0Ss8OVbj1S0nChwHT6KxvCwU0Uqm3HxsGnlqJyEXnYSa6ITVw1PJcI4FKpqlX9whARDiATxgsRiedUVP2rnNTMJYW3giY3mA0njistkoUepty7+j24E3MPHuljtRJ/HrEoTg83w+5tF2puKa3lpijuHRJbCAq6ElkjQW0289SzVfpp+Th8RVW+EHQ3aNIf7ZQy4s6y2nl3SXwzM/k0McI91W9iDfDoBjD0p3ZOrYM1H8LWiu2jlaYgBfn420oOFwuHFkJhPSBvhBljby4vfC9+k4CfsSFqZD0z6RI9O/FJ9Ng2ipmiyxtrgz9pL6wbqTRtqoBN6sJdQWzhcOj7U3T/G2qvXrSQYbfhGbHmfhIoB6eIbA9RhAesMk+BOTrHK6v1e7y99uX2VdiboS8OAiqilf+gtOgr8B1O8A6EeITq0RlvwfCCr+GymOsTD2fgVbTZTLpv0RAIdwRKSUJXw3he6sIkreJ63YqxpR9f8s19ACq9/ZnvE7HPCPhbzY4I3VJfFIY8xMnM/TuDAAvC/wPr/KVi74tCG23UvA0oaNTWO/Kr49pHDnCaKblrv/wNfe5l9icj7P78sFhKSbTs2dybgkoBEeoxuoy+Fhkr104lx4lobYRuxa29DUA/yOifqXUvht9QZjpftbJdN+roM8SbLA+jdWTLp0EdNeH8nmwZ+IFdyu9bTPZA9H7ByO/bevraNRbitT/XI4fPy7FKAXMPVWuK3EroajwJ8pic6OYue5/P1sJl6oJI95lCGtYFvzegqRlkkOrXVBm3qydZgAhQ0JSqeZCEyTABq1mlE76TABX+wMuYOPuAJhqz5gCwBuRyiHnoED4wksDIU73AQlsZoJijc402gN/GwBdrGcIyaSi1h3A9qg6OhUKebfiwRI8xzpK1j+uTjP7cI6+lnwuSul+uIiKAHlgxdJAheB4K10TGBbvArgXlr8OfePitA9wyUG50OMJY6ftV/ztYHivZbNyrx2/cyY3DcP4OvfSdDGgRKwfoC40jcRtnW4xFqOAbTpMdk0VPw2jpBYnEpJUH/hOCS047eQ2HAeQ5SuUc9B0C7CYRQLBRjN5JrBiTYHsTsRkaqIEEcFZU61YEMFrqZAwDtgK5tAltPPMOlbsTfpJ0fnDZX9JnQcLxkpbmwy9tg621gbr5SD93b6jlVww73gxzqgEI0M07VyiWSb7ooLwM8fRBrODQEuaBdbqulvuMbqIKUcvDaOQ8CmgJ76APd1BC5I12l/w/VtdDhvHMtzgUYERx1lh/vCcaFBL6iFVF0aOfivMwiNlJNsKwHHKhDYCvAw5xzDHmc1huFtD5RDhtypJUDB1Ku3Rjy87ykGFdaYbtVy1qB0A3wvnyvwfph09e+NmwLvBzeDAuuHz3V9e1vnI1wND6TjwROm3odMv+3ysqOaVqpDmOrxP5JIuxPuaHhlW3AMtIYfgERHvSXRksaToyXGGqYoYtRPB0xDmFiPL2cTqyWL8PDkqmXMgzCE2sa8EdcisJgFMQ1H43qIZ+toBPRCFFdSvSnfm3fFim0SOv3ivfW2MXjcmuAD2NVIwjHl3ks6a/xfCrytcURv449Tzo4IE3PkvY/Xzwa1XNfS2CHKHOAqt5k3jKZ2pnD0GCKHpn4mtqO7kHkfSjyT9duXWEVvzqaKpT3kHFOCH1NOmOUo8d04SC5AI8TtnYD9x1SCtw+Vyyv0e7qJy4qeHGXZVkyKyocX9LUNw8R30wi4MFay7OI4uJ+1RCSb0qAeav22i9OiHtANpgZAPSaS+xwQu4OP9iEC11s9dnME13DEO4DmFQD4nFU+jwhzPFcwhgf+CWHtjyrcAghtSgc8BPieA1hPeMMX8Aa9uLKXWI3+TFb37CKLmAS39P9Mdo34SiwIFlgN7yIn53UVp4VsaWAy19KXImKqz1P2sEzTkUDDYQrOiQZncxFAoFNeV2PNKqopaD5OQbzjgqGtY48AzweIYPcIN9yP308smDReFCXofN7OGnidkJ8AyBr7fczHRzSfPeHntHdBO4LvEtx4jK+3k59XAa0DAe0pSbVXTPNaMfmc5ra3BFX+XkNIo9IbwU5tcsSuWccUZDVMJgK6elvbm99v1EdyHAugx6aBcmlNbyxDM0m7serbl/U6iGC1PhRsI2IV4xpo5mJz23cTRfEai13GBLTCoJcqPOBoPRYiKC2Tu0SGO0PXSmewqbReI+oOHZCIrazmCicXLGgVV7TbYDgl4XTsQiPc8iLxSPKxMYACJaxt2udQe033qi0lhr6aEiZ7ypUs4JkpY2EabuD7b0N7VFHUpKm54lMmkkVrWZg5XlzA9OryrgQm5kgnwuBTLHf3uJDWuEDHWY8FUOlnsKTLFmrBC+7Wi9Rbxr4RkrEf7vkwHl4NemzrzxRL3enecRJqQVcwk2+szTAJoN7SeWE3OW4CjbHyO6b4YfybbJ+wnorgRuE5G5/T4Dqj9HWL8p9OVLgCC1YNXK82ot0gmh9hPcvYaOzPRu94TrSJ+zh5wt3WIMYVkhTsDLPHtbEJTpi+hrWj+V4WYW6YLodmDqVHo6vsGNsTwayXOMyhSH72YDlrynICMxbc4tf3BSPC8Or6ogn5Mqx5Aca+yvXi/9evG4s5mWB1Mabug7u+jYWhjviDmcC9oBK8AOFLK4eK84ohcmH5QNwtQ8RtDb8/v4cCsQYnwvfOxL+L+H0ZPYba2iJn0nnnzIwQRSkVttmAcDS//02qOLXc6E4QG7vpzr7fUAPY4slt0piw2snq4HBVUFPAfQ++Ou02NfJ1gPcD4H4oyNE/G+1kRkMZwKvg29qmPl4mXiiGu6TVHgK89yg+V2fD47vlUg8XmguvqxYtXdWeA29zAweBbojVz7VEQ9c1a2FyDGCbBMcTxpOSAs+SAgA7mcHj8KA6sREiirhhNLdk9qXpxwxcC+8DFhzFsIJkMelmXdoODYG14/xWeGHMzXC9yVxtVUSrhmqoCrAnEmzNIs19UupFIQmgXB928K8FmtQnosaWcmwoZd1QazjUgycdnghhur7mxxvH6NylVyGMDoergKEHZSquNBnBfzZexYbCcTB021AJ2Tacq/oESq0HyrX1/SXAfBQvMKxl6/vB+fVH/VaeayoR4/XSHrwZ69FEpjC8iYu7A9I9Oe6Ok+g9JliYZnLsmUs8cx7i2mrZNKgL/mcqBIOsCZpoCALwQST7gam1DotbXdhuqQ7YbtjL2mJpQ8Nq9iBxP+C1z3AB/INYcAectNriHgJi96P3wE1Plctre8oqwHY5t5XfcevRRbbibT08o4c44Gs9POMbOYDH1WHKp2I9qots4364rPoeGoLjVPQW+a0A4M1zhLdlVVGWim4If9jG9Jiv5TxKGzxlitUOBw1CGCCK/a2NnoRmuLA2gLQtdh+dFVwEI7RTl8pMknjt/H073Gwzf74Hr/6An3lKck8Fx7bIvTgWqIykCOgJHO5jpt23eJhf0x38JB3XRDn9xQDv79X+ALAXP2+DyLZaxgC4/bmZfNaFTbU9Oa4OlAure6Buj8WbDVeHDVCtfQ1M/SqI1mLxu0lnQi3pt4ecDB4lYd1TXp8jZaEzm1QAwo4oaBdud5h4m7wXIYABJhfHs31kityHsqmDE36XSfVm7A6OuURMaQ+7DYfbFGDOBX0N980KIVfBF3dECMEP0ne/5x1jAqQn4Nw0hCs8t5d5nUH7tPhDP7hBbZ2ahteWmDvcrjoNAtb1Fh9+jztMyLcR/h5CF7V6rZU6pvZbCHaJtpPgb00k3mYint0h0A0EJnBcJCLSZdgNJlJMydSWXkzR4yl6N8FeRszXcrBcWthVTk//QpxmdTVA121pb17jHOm3jOTGx810Bu+czOt9Gqc+NhsTpCg9p1WTOH6gE8uxiur6HBXTYnhf6160rBO4OhiaInbxPkBYa+YUV8bWkHy8sckMYtF8PdIS4ZzJNgC6wGvjdCyZU4n3TmCKhd/dMtPo6r2EdUzXEp1dM85Ipfnvmk/ijSY0YsFRYEkCDgUNaCUyXSdBKWhgI5QgUxZ4EINvWO9LEEDtDRXhvZlCe+iFaATAUBrYAuCOL68aJn4WPG5cCJL4t7Q4Jwk6JJ90nwJvAbFopRqy8DSX0VpWRKVApQsCPZNvIn7mG3z9BZTejw3pch+q4U5Tq9TX1kr9bY0SYxvDPqaT7odpV7lcnXZb4XoVbD8Ar/7Z2EChgKvga/C8fK5UQzsOBrWU3YNmUMrhXnubPK2/IY282QIdKdvgTmjWOwH3QmOQrVG3VszxIojdRnGM89pK788v7KfHEIhtnVpTnDbA1ahSSWUct3ASbFFH18P9LjZuMUeoo2OiVUohghBGONxtClSDuhpSAe1KP3vK0Gmlhx/SDmBdjllObDiXq5dGhiuwkeVfgfogSFEXtB8qAq8ilpBqbhXa10CCp5hbU9BeagSxm6DY6oLBXLjZyousX0EwexFJQ1kA1rITU5k8pkjoVlYI7Z7AxgK4KcA20Hw4E8YgcSMdpNOwGtErsJ41YTVrAyTVEB9g3k9SHKaRXmPaJYrpzQ4unXijrAmY2M4Wz3WsFLeaLgsIYlwnIZeN6PaAkMJLNlA8xRbWBvDkotjf9EFN5s1czJG4+LL2hq5G6CP1dJ41NYg++WenIwzgOXbBKE5U9TqTuztT3pn53Q0wtRj+sdFJu2XYRxzturN0sS+Wm95yfB7iyrLv5cS8XnJ87rdybO43cnRmN0zl8/F3rpS/F9rjj7UB+LB0QTto0uwd/lstPNfbT0WuTOn08nKfnyIMPoFS6ABQNXjRGgnQUu5zj1h0GyB6N4rSHYBWj2m6p62DSfg+39fB19v43jam2zshbNIF+DTYcp8VQC/pgmiP2m80pGkBjza5vSmlt7cqUP7RFAHlcpWJeq9Rdh6JGBVqh58aMSieN0c6SnwxVq4K/Kq3EEXKCR7c9tPQDEXiYfRDxHChZRJ/CNhrCdBjyt+fEwZ5oTc6Iu7HcZqL2MQ0vI5TADTDdZ7f8zSXOQ2XvMMD5LYLmxH2D2T6m4kH2FKeJdkwNeOzpdGuI9oSQDfjMbGR59zuR5nL80QreUWvc1uQdn+g+Nv25fhKD6/TFGgH+pype6xxx8akFAh0QoItx2OogTCLfohoC6TZE51h7wjJcRxNbzC87sGJLOqcahTq5GFhTHKgoWt1T8ByMH83TmK29ZaYrd3ff2QzSZrtUMk9OFK813wjVziZHZqIM2PKJ+K+Ar85Fkz/jaPZuDEEumI0E/QkRDU2a2yfjI2O+koqJsvpZ0jaP4vOCEIIWK9qoBRvQh+UEo7KQSBPAsRyGJri9i7E/7xOHoUflNtEsotOkizdMkaimUADWdkUAKheW0Mx+kYTuF7ayEzHk/gcLseWjpRTq8bIOaLCyvPqwksv/LuefO7BzRvKIWQvdAZiXAJ7GbPo8y7nhGssweQEHAP46uYJ3agcSH+LluJ4bp5Ab8YG4tC4o/i5RMdF3FccC2QKtCy9gqFN+3uLmeBjoUez0aXyLlBCz+SbD02SS5CiiCn3BmubVI+pgOutwo7aGLTH6HN5d5NWv+Z0BDZsZUy49fQ56KqgZkIV+medelVwq6uteU8zMPXqZHwHEP7g6TU2UHzgdg1ng5adQzV00NOgwNvB7S7T7/32VnnREC8PEDka4w4jaPHEXOFJ4InQUuFaX2tEtbXGA5SFdUMnXk+uLtcIPqgQFosaGoKHV1vFrmyfId5wNBd5YLWJzJ3yjOtECGOP8POH6c88CmjDHRkgi1cwGhdElst2g3bQryn362NFOxL+wCiejDzigHlQDvGopQq8iXDKt3xs6GNYItFEJnN5ULO4AmsDfQEBihxsI6pg6oOZjv0tBVO4Ri0jmBpaPQF0DPT5TI45R7k6A2QR8LuBW4bBqU3CZI7auqYvV/EJvHBNECFGMyWvptAEby9H1TpsRdnHZwPIFI3grcwjI9/qz/r6sxzPuLoGWIwziH834pMWIz+npWsP/OZJIrhn4DuPSXOMI5PuHiLW6yn2QZhBwEs/PYf7zJSMeT+eN9pBk26yAiFpRVcSWgPf25uurOoJ4A+C2xoNfdBddjDF6jS7f8pHtGn1p2d1nFxZNwjA7cHWBIQcy7HQIEPlLN/rsvQ78YL39TT7Wqrd58ofxfQIZ+8BHNeLBhLeIa4p1aC3V4hrGvvVmsffNNyBQPZzEdsn1IGBE0MrIJX2eIDH9m4U4BPLFMuk2xxK21OUNatWLJksUMgv0ybGVN8SshvQwsbH7XES5eqZiIxZ7HhLVtcEN7jhVwh0Whr/D9wSf9aFYrfTHXBHOC3gWz21wCjNue2Po4bHTOsiyz04jgO2zaTIOlkOqnzxiwxd563TuX6E6lDPNGLlv2ooZIcjf02Z0As49idptKelWNMNAXim7JAnscSLry2Q+/C+TV7zoAXUETGXjdGW3E+d2PdS6MMapOQdTM8a/LDkQsS+NE4OnTEWcOiWlOQT7Igk3BDIxdQZj+3FSVjZZkgrE7FWkLbiLGm4RsE3NEPBqbn4bycTJ55jpNmKTkwXvzU9JWRjb8S2YVAGo7F/kZZzIBl6dCbdDH3F2/RbI+qcC/BGWfSSQLOuEraxpwSu6y4R5n0kx2E4QPu1HJ/+qVxY0EOcqMoMRMxLg5fO01Qdw0Q0sfYMR97TTrw3eB+/r5ek4wAQuoE9NGYX0WlOtMX8uTWIk0uovZTjKIqmECeShrMYhPMkps5KZyym6CdhW5naN4xCvMO7jPvh6nK2Cs8fIucXDmYwGCSO03uL3Yy+FOAMwjZGHSQ0w9VtJFLBhOtW8yUcXjcYISwU0I0H3LUDOBIKRIt7blCGFYnYl4poV+7MnkdoD+2duIZNTa1rSj0UAMq3VIBHa6rz4SSM8K9bmW9d3Wn0N5SDE+lQJvmI/yVuLBhwIbVIAreMYa2YzwtoY8uG383Hm19PyrWWlKv673Pg1lXz+LkpiSQaIho8bgPR4ZZm+ssBXg1OaGFOA9yvTrzGpMv36OcN+mfAVwW490XoTLk69b4PUfA5rgb17CrFYNAMfP6wo1netiTIMwzxVeGsZ2cMbwzcyzoWuhLwvtX7MYFwVYmxX0gN3ExutMdj3dBpNAQe5uTqMXIBn54Hu53iT22REFqLUs/hmcMAHQHg+gC0Csz+PGiGdxeHgw/Tsi83dxRRFdximHJToSzUv6shimim4hQm6SxncxwPs4kd6j4uRAGCFWnY2CIc5jAV4/fkVsBUqG4LLVXRtR/leBNLAV/160XawqudIBIJ0EZYwOvO/1TOz/9cTmK5ibIaKw3QE02aw8cWpEJaJER7BHxvAtxolNVoPI7rmVo4znKM1YRbyXnCHlhzMnlj1GJBazZ8vUSfd9M1YTmZNBMFI/tm0odgZfCzKjI1he4B1C4gKJ3CGmVLkQ8XBAA3C4W83J0wBw6EayjQW4Ypl9lFNvXjxscDJp8gGvAm4s16g4tFwr7RHKm6y+7hXZjSB0vi/iGoud8Z62r8tg4msoq6zS0Ma1EoR1N/3ri+6xFcoFOurWPr66GR8nsBlrIbNkxubFXOOoRbQS1egFOe7l4jZoyY9q4I4IV7/gk3xm+4Lv5eSf8DnuGf8OVqHPitOjPghzWM8TLzEP0LOBTwBXdAmdRz7Fc/bnsEfDYWvtc3EOjgj5+QjHsC4L4ikKFhjSf0VqgQ9wZq4++3sanVhsm/GkK5D1RkwiOnHJsNbQQ1wCT9EkfEWwIjL5lglepQ0G+DerkXB8URDbURw/JNRLv2GD6HV1Ze+hkc9TPCKj/iGX6bf4wb64xI8P1eDq+cvktepG6Xp/EamiHK64ZfnYtS/fXV8mMurXJBG6BjjsifOD/+XsbmjBQeq0x+H4BWPz5PtqKDgma55J34eS2kMxLqwo8LM3RDnQdumMtz4XdX4oghRRawitQcSTYormyEtgoCFhXw7Z30grTjNonZNoIIMyevHSPkhj1VkXC2iVZDJRSeNh0QzuG5Lz8zQ8rOEFHe1V98V33JhPktJetsQd74LSLdWGou+8jpWV/J9Q195SxiXbLtEKLIUyXRehD/7kiiyPz8WXyxp5ZRFoTQBx1WynslGytZAQCVxEmtRDf48r66Tam4Lo2sxDKacfR9qU4q2syzWCeSb5RkIRpHMGDE7CDtxwQaboFIB4gG4tm9hnMhCK/updXjZM+UvrJtTG/ZOeE7ObGUwhtTFnGydcJHKQYE+BiKtKKIJHtuGg/gmuI82IolbJ1ReFOJmF4JYNZQM3vb04rBhlMfA5lGgjWhlgyVEMN2jFRqQCtwXeVRFZtCPDidvXQp3Odk3oPxgHUMg1sc9OV7UF8J3aRBDwI2TghuTO0aNc+mJL0MUNZO4wRK7euCLeXX+nhpbqiWxtvcmHjvNOlGCk2tccPRoPyuMeUy6So4K/DqNgqlGxSADeDV4MR7fveuEQ++2/Z+6tXS83sA8n38vM/v3Zbf2lPkacU1KQveg6l5LAC2DVuUHhOJ4kJGp3JFycfrp/FA3YWVQM1cESZqm2nfsPmhn7EN2H5+P3FYQF8mbWQeHENc2GyqXt4YEjC+ZLsjEeQuokwq6IbT0RvqCM0Av5vvzg42l514gPl3+d5ojNLpOBxi2Vqh4tpVlFejOIcrYxD2l0Ab5U5tOfpxtcMqonu5dD1MATWQ7fQN1Adid8NKoksbO+Aiiy4C6nC1fgBvlPU4OYLDIdB8KKt/NEe/hqYympbgfOP2qPVsKjY0jmZWo+hUpUgEzrAZT3MBHsg6+gPyT88TPyaKCkS2CoChAPDMACQibCbB85KPx7xd57eLCVHtWWfouHUU7VlQ0anRf4fR45p9egGnBnyiiH+++Ju3j+wmS5hwVyvo0rxlCQDbj/tIXJZ/iuWNAm33RTgVTKA6oHFQt6Os+sH99RSv1d3kqimiy9EJHLto2CI5lew4jem4Dx5MJuEd3yMaDpBgRJggi/6o0nh6rywAvDZz3yhzv0EdI+U96mp4nXcOYLoI2J43tgr/qfWTlc5sPKahDJfFH0SZ/9SPFXQDlysAn8b2xTojPv6t7BzBCAVpeFtA8hWptJfQFC+Zav9RwYp7vMlvufC8wS/8DKpB03BPOQk8hM54nUtBECEM9QLr9uNX2OTU/aDOgUy6FeqDdyDU7cdts5sIOxFZaiNbSFbeA5xbI22YrC0RVS2YvlnlBPCqi0IFQ53Sf+NC8fKGA1O8A2LgTvmz4qL8WY1zokSrKHFXMP0+TKQiMwEgJqDyjguNip46Pb/LOwEIH+dn2ABCIOVpMrWUcdsAXKbf+PcfXwDI77K1VW0HJfuUN8uDhAAAIABJREFU6odtYgK2lh+SKXRymQ1NNE8arzFNe5Ogu74CMJwF7bXQENEqSLG1eOHkIREXuXMULhs8tfQypNLToNNsvGU/vLxUXtrzd/uGy9lZH8l1KIXLi76QC7M/NtwNSXsG8r0UtePgcVnQXa4s+VI8V30u2Qcok8GfHLlN3Q3fSQkhkOxD0GuHeA3hztB+hzLsogVYw4rwtZYDeBkHCaCwV/FugC22PFrK+LsSBpcUEmupAFkN02QJOFCKIyAHL2+EBXa0zZSU42hIRIjLxtebTghKeddriGROKyeLw9yxsn7Y12I6kJVAcxHDmH4DbVdIzAFOvo64mwDGa+Z0V/B/3MYaWkgCLoeJN4eLQRVtYyVM2AVoTFUAcAm1tJqii7bj/sADq4imPQyV7pzMAWrtDi+Gp1bgTQE3dIeb7pPTYp9oFROZnDNUq8KVlcZpOe34Eqg8/L/8zprIDacIzHfbGHQIXD81PtJBmu0OYQqDalB+93/wvA0IbrdrSLsBsg31728GAAO++rFLB8Bajy3CmHj5vN3genUCVtAlQAG/29FxX1533pTf22PlVVWAtGScZwOwJRwd4hYtZQpuVSyTU5K6CBUznWq1ZI7VOYBcKseWq3j3Io+YidfueXJo6VCcDLolliTagZVywwVLmJeN4VrIct0G2PILn8foDF2hmyi0w8GFnU5B+2klg0OKgooIBVw1vRYJrxPOVB1zBPWRJz6Nq14mHrx01p1k8QSFQyHUs1m0MRhOl25gXfuhhc5VCG4KvDV4aTtiyPrT8doeYUfAgBpEgLPZnw5PQLTajdb6k7g0HCYxpZhJOOJE3gnsNZZEMLHk6Oc1bhopZoq+bMqLcZnUwS3G4gvWabcef28ulEMmoJuAVSiCNqu800vlATzna6xYGol9QtKsnSP4I2Kw9XC6cXZ4RqEqkg9Ox/r1vewd94ls+L6LLKGMR8WyFYhlZgDvXgq+PTg+xu7px5HPBGsPR0GOr1mHoEx29EHM6IVKjfi3riv3czIT+UIoEKoGUc4DLfpy8RjJNDwSEYVJypoCF46dIXCLdde4iODr/YUE2Qv8vNqjoBYwXTH0BKfBz6XObJW4QjDDU/5d5yb/uu2Kn/aS/Ee1i/xHDbWQ1W7yb+xu/9XgLf+v+br8f+2B8n/r3Pn7i/Kf9a7yX7UUtFde5Gse8l9NPvKfBDz+owbgJkjxA66ONwh4unXiZTZ8N/a1zgTAOYvJughgLnCTTiLMPwC8b/NOUZhjx2uPngMm3gbA9y4gq5zyU6UROA4+SuaCFm9r0AzP0rET8vvoheAVu+l0U4hWeP5aTF8FQtmzFLWw2QHICIt0VvxUwGYMQi2/Eex4wyT8e5ULgOss/7cxQP6Ok+R3Li4aq9YL08tMRy5GJPgK2LrM//EK58KPOcSdExAVsfR1RG5hRZQF4GspL+B836TbGKujHsEh3/VbKY/C1sizKDpCLrISnga0u9jNtKyngI6HO1dXctpazellNLzpfLl5dqEkc5IJ39JdMvYOQkjrJxlMrxEAqOeKr7C84ec1HyAnGBwuL/mUaZaCptU9DEdDHEm7SIIU6TgfUm2HyQ246tS9XGwR5GrhmMvO0IRGVLnGdTGgy4UcS+XrxKNSg5ief2IJTh92mh3HnkfwIOcYfnC40XK+lo2IFsUpNwb3QwZfL2RSbqA8q04HHSbojP1zuGDMpTNiO7+DGfzxQgllBVGQOTvbrBZAG6ySzUO/kOV9uuDfnUSYYjZa0SI5saA3nO04Js21UGNsltg8hpMCG8jhm8vBmXKAtkxpAeWi+byamsdwVpHp1uEKqASdggu5EJRhaS0GF7QYRzdqFEIvqPNKKy11g7L29t6AO47H8RBDdajSkbqJuIqeF93eUYrAdhP9qobFD9GOc6gd2IyjyIPemjyqIJulrg5bGbyu1kVqB6+2lhk1kg3vbWUqtmljWSucsFZH6t8bPt5WhLMP4ppOv8r5tirgArwd/LmDdvWfOkvk720JWJ1Oyk1irrpRQo/xmXCX1dQu3oYD0WVypTwgydTJNVBIU0zeOY5fLvb4BnHaOFEuojRGHNY1PxugDig7t5pBBnuRYRML5eqW775LGiNPsLrdStIJSThvmSQXsJu5czS5ShY7hJ9JYJ30dQp0Ypl8VaxLJlARzZU05tAy3A60DAHawfvgZrdNwGg9xogKV3E0KiORoruVjGQdfK+uJ1KHQ12AFSmbJYDdQuKFS8jxo06jeGvSqJFlhVWXV0A14IJA2EqwG80Lj6PQejjRtT2MCGo1gHsL9bzCmWMjAlsLAlsOU3AjE3AJtEOSPULFgWnis+V7gBVjPv7aB6jcz5JtjY7ZHxGv7vjhfca7GbV7EHzaFECRlqbF38reMWxQGPuJbB3SRcyHAcCDP5WVfT6WjYM+E4epn4uP2bcc/6bDvSG0nZoM14zCexAQ3U8pzL5+fBzEBDwK8W86ro3ZBreYsK8/k+53xm6vIic8pMdNjK0H2htQ4boMXnI306pSBVRU4lj4Ae5ZV/88Y+p9W3gWwPXCZuaEIEWfQoIWj3OkjrfGs2rDtMfHZHsATQH0mLzLxQsMiL3LOUyngg01jFbya46DPI7bDsAv57Ew5yi/U15n7Mc/TKwZr/KPgJ1O1hrM0P/7FQD8B4m35xlMpvC/L+iwUND8W9lF7ivVkQCvOhSaw3cBkKwoSiNMgmVNeVy9/7/gh36TAzgy1T5N2wcf68if4XKTEe8Q2h5ARbyhJOhxok63dgAmnuUb+ntjowOgDR67HB6bC8OvbOz4P03BxJ695B91vgAwaT0CLtox8RuPyS+UED1LcsAtc1he4EB5Aw/9NMHe8Eh3hJOQjNuN2MZjFMuKqORt8ip+ozyJWC2tPnOl2nWCFJ4YJbegGKqJA8cS7MnmWFuLHe1+CO8Z7GPl55dTdANd5gjl4DBQio/w0fZ7KTw8GjAdavC/KbzeQrYNMZw26tv139CToEQvKIiB8L+9JYsLbCzgm0gMuuQ4vlZrghlMv4XUYpY7KV0xw6icLDg6w5iA60lp1kF1lQD45QwWFdgsC/X9chg/Ot5eDVSUAW4pCFgRu9hjBwjfpCrg5iUuJJc47RGjLjqNhdIeL/CZFdKIJpSL86mIqTWG+LB6hENJqnkzAW8c8qksYMA4vWoKxTcLmHgXiB8BGC1ij8Tm5rqyH9PuCoYjXBPgjHqFbyKI6eRrgC/OpTJD+MPFRGw4n+RqCQEvBd1CJnRd96MZA9WiMvAcR9ljRWMCzzuPtRR9SDsmUhkYi3A3lFEKlHMaURsQzjOCYmuNoEXyETaMnFzCkgJb3A1RCGnNcrsWKkE9vYCvcQNYGxSEoSAUZOtqmXj5vLbmttHfoFa0LsYKd6bcD/vW9KPe2js0LkxU+G6r3Otolbf3CuV5uReWISvG/qkUna8hHbbbKBmv9GazA9sdKnTVDkeSYueNANouyUHoSDm5jpUekySIpEnYob/qH522UIxDl6dOrMrFwMlEMbWmqfdX13jw9yEH4Y7IgYcy4Uad3CiXIegjANvYExTtQEEoYAdCvCfghAiyo9cUca3C1xYQp7EIi1YQXaC62biYLciFPPAF3Kciro7VhD3qmII11pxLJLApZC/He2ueCPY4uRAR9ML4jcdXtwSoY6AAcevG8Rlc3UnFMLUWn9N0zjRSR5SuX4V34us3nWmkOscTyErxissce9y5Irvg0NhPccoe0jMHSRsxRWvE9TkA9ZYJ6yVq+P1QGswuk4ojjhq+kyJuxJFrZt3Fae7HsntoFzkxi2DHrG/FEfvXxbUj+dhbrMdTT7lkmByf0wMrWy8mk7nG9uNGD3ZGXZnHm3e05B4ZwrRC+9aRYawMXwAdQi+AF8dHV6iO3T058o3CxmRK8m4GwuJY1Ojp3KZJR8g2JrZDrOPBRZBLGxn0x0Mmns6Eg/CqF+Tvt9yYHo9wbN8OR8sUh4r/VIGE3+kZpTbPkrBYAdzPkwE5wPh5sp38jSDGo2hzgH+u3NPJLoGfY9LLOjYO/rE7CSySZUSY28M3M32eRKw7L//Au6x8sQpe6v99xbT9Nof/Ox0LG/fpFzzM/8TL+zTJkdOKjXRiTVObj066ulboLfdVgVdb1l4zeb7O1mJ6IsiUAL3D1vU6myley4DotHiWaE/fxPubTqjvbhyUn/L4u+zD0AtY3giM/Eho4znpwv9sj5H/1x4t/24KkP+6Gyr/bqB1rcKNi8JhxDV448R9XIhwgjBptyPs1V6D18Wt8TKdgAxc8mP81XUssSxDYFNq4X7gUmnzVaBlT+CZYWyy5nm6QkXlBXhJ1lNlHZiBDYz3mRsdIdSJFlDLWIF+UHoSj67tACniIlvkOFBKeD5vniaVtU25elbMb2VTBnywUmFeq6Ekdg2RG/uGwAv3E8+ln5OG+15SqbvMsh8IVQEIW/XBLjcHG+VCyT/Csk844zJORreZfOvclgP+cNMeNKBhZ7t5kfcJF4CcY+piQCD1xcapbYQAou54K+XUqxzwrStQAAwggeYDuR9s+LAfQ68170n7GeK/BrFvGUGkFQPE3XQo3t7xhgVMV7pvGvy5bBqBAEw44gYURwwF7DcBwTQ6g6Nspov3BjzKxhTKJGtMomwbZjot571dCj+rgt/NvyZcBeEMTt/ZAG0+wFuCq0H53iz43kySddFwu5o1yIUeVYpU+eFinerhcks4rZfhbCjHBVUE1lUypFXTz61F8DF7WQMWtEN+qg0CSJulFuBtBSffp9aUz31PP9TW1UotlINOwToNKyjr5w2A9P8S13Tq1RDFvQfazaDLL7USEj9v23152VYiLem2rPVhiwSkcxOe2Dth+9ncasWdXwjfppypJaIVqQ+9CnGc17/P5mp4GQtZwL5lbA4mrglXq+GJSPYxhR9lQ6g7oMd0m4xtLApyPBYPcPK5LRSjb6IgfYW4bZ8O4OLf5fsjANnriG8qtGl/QyQ2s0J3XuAhB+RWwH74ZCvixjwBkO0lHqx7d97M9HOe7l07xClSdPy5hs81TlwIMX870E4aCX80Mp1XcuGopou3gtx2OTV4+gCXMRUn8MRrvV8O6nktjoUaONvm69TkkcEvp1O37uo6hDRWq2jq6ALT++EZNJPx5B6FayJkEcf02giF0BG6E17PkYmPLb7BqMVOdABgEYqzwomA/czIyy+liAUXwuFJcLhMuXtHdSF334/pF+cBToqLWMHO4EI4gzXs5JxuEkWWP9N+GJtxx0obR9ays5P4fAQTy1B4Ou0SGAxXN503Dg1aV2dQdsIF88RQqJP+TE9TuP8mvIEmMPWqSXyhvIa3/Ecl64ToflDgfQKI6Xp15XT/SWJOC8ormf41kfVz7gluxwhb0OtQyLGdSfJHjtlvOGa/SLEFdHdgp1rNNoiVdN6uBIR4/DxJXEGLFJyZKPcIJbxN3y3Xt3xDneYXuDEAgdMz4OIX8X9aAZQUBREN1tDFc0S2HzIJcHAR0In3d0p1/rPeG9vZAXhbG6gaG+4rCTge30fa48CUadAR3DctBHrHx98RwH4D2H+GDtBOijcKxoh/L9I0dGJv3J6larjGGtEMMTDnALwx1ji6HB5THNQYbkGcG2qi7BJWOWtcG0zpt64iiu4y/v8W3BoNAVulI1xFQ6xxfN4SxOJU3BzqS37KBPyQC6/yvJVus7hYT6Z7dzJUFrveTozgAgQY2vYFeJkQoZqKtDuY114j+kGNm4YZplBPOVVyDykwjpZkm/5MvCMlH7qgwGEkwGnC8w51tLufXFnZk+j6AKbJYQhaOFg2QDvtxFq2d7AEm30j4RToZPB/lZ4cLnfYsFF6crLUumALxdZW67oIAIbj91krHWw87qRT4g6f30Xka+F13xmyg4sG1ZKuOIdcNfyBoAxIFZzBX4yNrInTcC1LIxug2ao5JerarBjCJT7rv+H1OInJFxspU+6pmT1l79ivxWZCDzk+fyCpMw1NzCFkNVamfo7nfEEfwkVrEbaopgQMY+2J2zNNpx3CemoxBncQa4OOIvydwzoI8FYj8qv3tgo+txK3VSWTdSnAW8z7vo4KgQrWgKllTGsMKuGDy6A98hj0tEs4FcdVDnFo7ZpR4C3m3ylk0r0F1VACNalNZdVYyqqvEQHHo1zIibns6gb5qSkKgQ1aoe42roY7gGqdNGEjqweIdcI1QFaBltuHaVgBWGsjjeSaNo8px/uB5zWoBqbdO3dpKQOAW/m7h2135EmpEy1g29iXRtrjGtwugFWIO6ACl4DyvEo5lLvjqUNUy4AzqfSEfgDg8pg63eF5fYzNwkvFn5KNTDeqESm7CCbvHWi/gipIgPQoGypOQ0MwCXvumkWvg/p4+VmcEMoRRxyiswEwLvXeC91B4in+LKEJOyNGrD0NUVAOsRDkyvWmQL7fxEpyy1cpjx14ZfFyRh43JurU83C43Lebgbgz4H3iAPAcnoRyjiw5uDUycT9kUP6cQU1cAiU3eecp+LkC74ZYVuXObjnam4rPLcDLqRYgXBhc1ROZbqPJ3McihGjJTi62IN0m2xmie9oIOIQz9WGY1wm1iIIT3XQQDWccsL4nJSYIH2psn/mpnJr+uRwj7npixhdiSwtWLE1WOSeny7klH5HA+ViumHbFuTAGu9o0jnrjSNmNkru+UCSu07EBwSEf1J7W4ayBoVDlNK1TgPG9AO0iWMDUi8BxdBAWoqFS5w4H7TEXvk53fmnvxGzELgemTZZn4lL4mQ6FFo7vr7KOodpjI8OZoA1rvzD5/Zp3xugmuLjgc1J7XzP5sKHjCI1STODu8Iw3L8xmAeMY3mgDAPcxUDV0uzpPokJwGG8cpq9joxGWTMjBL5J/lx/GVwkPeNREIvaM4oi4FJpqE0DFIsxSmsmIJj9MpOQ9lga2eOVuOf7jmvgXXPLjeESvyG24D/bx/XaIcfZQCqT+uGj8WHAKpwXWNAVReNvfio8i7p2SP8pPA9zH4W75d0oR/7hoaD/Fz3x8V3CUiX+/vMty+Ktukq5mnrdnXEx+hQp5kOoozZE7GTbWs8oJJ8WNY2wy2cxr3wJ+l1VO8XuJX9sZ96kBoHqNhe0RlZZP4vENw0c/it8F9YDIF2nKG5jy8ZNMgvu+o/f3a1JnXdh43A87I2LWsekk0MZx44TFlFh2lipL7HdRCGyFvHaqLrH2HBCNt+DEsLO3ZNuOkDt62jnO43cOJwFTbxEahbaO+UJHBazrITHb+0kyVFbIhm/52SFSdW4C0eNxvAamUrAOwHuslAfEp59EWMjzqC3ceA4izeVx6BZ5ATX2AofIK8TKx5qe4/secOpp5+Jyh6m+3ktdPVRqBtHP7UsFKkGku8EWXHgAQrfFnLimGYm8wuO0wEHJaWeJ0/wBcmjuYLGd2U/WD/qIbdADxW0jbqi9q2U9fO8WqLVMJtXofVROOsxD/CZodQRth2hvtN104vczjfKjKoTzKiiGdNwL+YhnFWBNCfpPAZTjLcC3HFDWte5KMxbhbMrFp5ugIiFDWPkVumRUDwJ01e1QfBEuF6Au4aPumNN9c+X8TDGArfHhKpYoFECtJrI+SanK13D9rY24Gmrf+3UVeBsAXhXU1NGgRegfQLfur8lX/6yWsy4fqiCN2kcmXi3DMZZcaj8Dq37uPXzE9EuCDX/vb+2J0onqXB93VIpwBFSC/hX8Ui1EA0u5Wmg6rIA7G05oIBvK4SZXlgx8gbqFIhhbSND+RZSa088JyPraLWV78Gxxg0I4tW4sXC59oiTUovDsxqA0ahl6OKDsjSAXDkWh3PANF/YluVkant70C1vw+a6DrlhG+IKjGHYTLUdXm1kc4BtDPZ0CbxFHi2jq6rRcJwFxLmQ/BR5X9wC81tAZi/j5xVATM+j1ZGstP5vC0cRnO9nynexsA3RLOM4UU5JRzqbYUuohC8+rqAC1cJGrHk6IOF7cCfBXmUQKQ+HliokMl11awXRALNRlJfwdfQlXV1CygvLMsd7YHEAjVSzlJb6mX7PvCxuXaQ85MvET8Vz9rfhh9zmGMFKEZ/d+GFdnXrgF56djXl/E8W0epv0t8hCDf/3VhRwFJ1OAPY0o6xzWznPB2fc9k9IIQB3T/KHBUn95Bm+q8XLHazaTx2TevJM4Gs6Sx+HLeSOZ8sZZKC2+ixDl6Hk9RyAgwY4pjkKaEu3JZcEmU6TawO5y4VAgeRhtY3Df3hu+Z+r+RM7N/0oOMJ1fAXzdln8hV7j54AX2Nv1CXBF2riz/hGrCXjRmfUunQG+OnuPhzFn8COjfC1mNh3UFgY1l8mcJ0yBv7hyOtyVMXJ1xTLBMiE/gaB8nsQmDXpCOaES1G+oeIEqtvC0AewuQegyYvco6wFRsD4XAdIvTQIWxt1AK6qb4hdjzr0WU76TuhUZaZnhmb7svIPAC0ADarUFUefqZGu6Fd3kHuKhAZeQxvWc78G9CByGI/XkLFwduh58YPB4kkteHI1YOvCOGEAjTdiP2oheIeT9AU2hNZZ3vGrZjEA/OcJDfsac9hT9+mbYfagbAiga0w4jTRqzEfjgd6xjBiBMjJWpHd3jWEVAGAOHp2YhevFboBsmh7e4mtEOzL9bHE7qMExfEVTbtruTxpjzHGwdLLEGJGp7D/EPDoSImQzVNw0OOnYsjfgFgp5sr7rihyvNchG/uJfkHx0jZSZJ4+ImrXafy+lkFqEKRYLd7DlV0n5L0BgaN3MPTAXri8xfhZt2537ym7zLJ6t//EM8Fhcm+5dp6LuJKObAlxJ+NINBv5QwoLYEs9CSVV+fNNmXcNnnHJ6M/0E1CMCiKzpArpiPEYdYAQPYbWdXvUzHt97G4bKCb13QMoYrBZACmInxRB2vJpI9DohzeuIHhTtcRRdN9EkbwqMpjC+9DerGZjHMYBlVg01sBbiddbqlNY6WuugIIcZDvKwWk9TSutGMB4KrFXqnq/acusgAqQrngSn5G+3nrENJ0km64vhPfMDSiE6dr/P95WMvSGSyLLq2W55yA2puqDPtYI/YxtYv9t3Xsv0H4Pe+rU+4HEDaA98O0+wGAdepVjreZ9FozFENzC1YzKIcHgPAP98rkx8ZwqU04CsjBg4D6DaTAKj0tid7R5Yl1TMtyFIBvQGJnwZXkA8RlgJ/6auPgcS/C59jO+V5Om02Rk2ZUwW2cLlfx7QXicIiiOT6V2LDedPLVBjMNWCQ5bcWtsAuKgYWafE82O5WKAM5gSi7c8Qoq8Gp5jgJvCtNuHA9mBleyNGrg4lglHwGPrLWTXkSVddVQMo6JBP59XywuweyHUhtaIsJcmMNSY0uGpwX/ptUUPLSmRovYLVTcyss8mXR3FsFbqwhXyOdZJyHaUXkLAOIkxxkQ87Okjchs+mE2B5yej51nPDaaEYDtED4fBNgOlHj8s+H4aa+y2SIUAAs1x0Q+mqDDyC5yZs5HgNMMLGlaG4i4d80UbngtfCnWKGxIHeFm8KNmfL4aQz4poSDisGfHSOmpIdLqPU0eBOoxcQzTyxS5e22u3PeneyGCaRd+t8VnhnT4AXiBM0jYTSP3v0ieRSyUB6HEhCM24MNehch0AiuVJwLXRY7udPoqdwl32wToviKm7Lu5t5zizX6OSdfDVEMXfcn7U86y6CtarPrha0ZlR/hJxdoUY61cI7WGhDecF8FTj//EqBu8cXgcEw/1h4dHSO3l2ca03ha8XP5Z9l6Aqw/id4zagQjGhgsErqdQDR0UHb0kWaZc7y/QDC8zsX5FcowPp3oUB4AuFf21GOeBTrDQCW/hdX/Cm/t7ySnj6+pYSD00HupnCMLlcCY9Fk6eY8W6M5t8aSerxfHRwuOsPto3abuhg2yhUA4QnYYXzoPzzWeKxrPbzsVBLWnKMT+CG27jQqSrkp4gKL4EZB/D26tw2kxsvIVJ8UnibsTFY4AuvRVMkO08d3eM0wf9x2lbeI4JHdj1oBv3W7ZK9JIUhK78gyMoyaHVjm6F9D1TJZbXdznH7dqrOAi4qBecnEU7GSe0QxPFhzDMyXH0iyD0NrnxOoTrLQVQbxIXDtnaB1ua9j/M5jXB8ll0hiiej/jtfaWEAvgSTkMVzrxegzfKqySWmeIMeQBt0hm8G37ZlAm8v5yZ3lUukWq8NO8bGsxwRuAlTiKiHL19iLF0s4kpuZnAUYf/JrkXtFla6Z7Qi0M9nncVp3U/YR3JvDIizzeO0gOxh8feFU0HodAHrnb/9L6ypH8vWdKvm8z5FrfO8M9JpKIF8Z7UrTIpvNcjGdCiiQvnMMApDRi9j5Pz5uGk0mbyutzFKRI6AJdDLTSnCmy1YFG5KxUA13ZDJ7DcFt63DPAtgatV3762kOWAXYVM0Br8yicUok4sBWj9XDcO52CFbcAFpf9uma5LIkZcCaY1+u+Bb4ZH1ikYe+kL4vQd9aVMuFqI0wCfW2NMu5pY03VA2mKmlZAKuh+oBv1oUA0GvXCfFrK/nA3v3Q3K8VKMg6vhbrvWRepqd+iIu03yuilaGpNPUteIJw/FUi1lmvpoCrY3gLcE7iQHK1cWdz5i3yyoBoIKXK1q/Zk4QhygDFYaLoXjmKUdl7LSeQsN85Y0DJFcO7+ZpNdVa4Q2HARMvCnnWB1vv5yk2yxjA3HMMXjhQ/h3LxCI8NhN3Hg5/b20F2FPSaMpKRJnQyaNaBqsuLB+NGCq9AQCHvREDNxx2AESb9ZaTTlfYunjjEMcKPexMbjhSCZk7QnWnW65pOQS2T+VxwNciXVEvXwV8D7F/E452GPy2TiRxy0TmiHHicZ9FuOVI6qVYSvTXWAFUAxJcLuxO4kMw+EWHB9H3JQKym298EyyHohSE+e5n0rwhn5yYEIXsRvVhXap3tKOB7WayURrA7VApcqDliz3pbxYEfBcF/BGNcUhsEv+KMR7HLSUzQQovOcnMikNoJ91gLyKRgEPnM0UPAFubp78ELPl1QbfAAAgAElEQVRSfkoi2HFlgjR5jiHjP0xavE2YUqZJu98UgHqStPmzbNF1JiIVzWS3XORf9T6IUyTDOOqrX1ZBpD0Mmx8T+tU13SlYGS2ulHI7L+kmrsv4PRZ9LZeXdxM/ptqkvf0R7objphhm1CaGbe8vHqu+lYOTPpO9o7+UQ+O/pCPgK2MLQj7e41vOU6UzSEFlLjTHDvk5nykz1UaaObK+5f9W94Juf36SiL0sUyO9gCm0x1M45Ac4KrRw5m7oVhwOZ42p9ielDQqhC6AXfuT2FI72fjQRck8tdCG2DY8cjNUuagdiJgp/jiNUzWEeGy98s6GbeLOtQvDE4hWkk/RW+SFjLyAOb33DlinXntc4YAql8Qt9yT8XOhle5afQD2+YtF+pawKA/yFdBbbdgPEeXB0H5G0Wwl0KIYpEfL2EMZ7GwxXCq75MwWYWqi1oU9k0MRzL1QADfIsOj5Sb0Eg5JNNSuPhnksRKQlTK5kSltsUywLQN7rXFi9MgBTpB8LmRhGBq6IuoPDNVbl+cwWsP4e0ka3yOTeFCiM6waygtZ10lYE1PLvY9oBqGA+azjCn1GVz1zzyujxEp7/L6S983Qy7O+Ub8zYax920Kk/dM7GaTuQ+TGSImItSxOZnXtfb/5gOmbZwWHoZwGqLvpIlKzEp432IKcso57TX50Y3B8HAL7jiTcE8qLW2xNiOM06CnWT+xndJTTLr3lHl9uslUkpgze+FNn9NfKmkVTNTagP3LJNB6sQG8CYeoMoXyK6bXOvskiz2P04JGq1gDwn6JdiooxiDq6cR7i0CXcrz5+n5VcIUqyGUQ1BayUoQ6/XMRXK6GIrQgp5IotK6AT6T+IA07nO5eq8OaZljVuOjV8Pd1vtaIdLiXWHpw05WIsdMCYv5crOqLDOdCS0srE20tVMNtA3SVclDwbYJuUBeDAq76fXXq1dv/6mr4wPPqFGz0NNxjAwWl6Bqi0HXvzW0d8qitWJpI/KQ4kXCBb6m6xnEYYUoLJiqhHWIPLOKGOqpXDh6kVgS2hoDdGJWX4p0zMybN64DpcbLZnnYrxNNmibjumCNO6yfJkZUsr9wwFgeEuh1IweFg0MWYyvEmn9susSfXGzxwBhxOFAEKveW578QNgXEasU0DGJ47pzEBz5Ocy5YSjVtCF2lGHEK4O24uYXDAgdheXMxNxH52P3FaQROZB30PdDzk4A8s9dmLp9gaTpoYNEePAq6StSy+rKHXodyFqyGkejaWmMILPPn8/kXO8Fl0eRbyseIKEwng2xZGHzCl4tlwllFMuMGbe6AQk+Qx/5pbDwkEoFwXfo6hnTazBb3gdeFJl3wCF7xGfkjEFsXk+RAh51XSbj5fKT8ksD03dhvT72qmEl7goaaA6GzED8q9nVgjc3w4b9zBgAgLEPd0l4dBi+Rl9Com29nyJHwhXN1iafU1geb4lmPoCGPqbfedDgBP4c07EYFkLBeMGVQ32so/arFMkUB7SzT4Abzkc0Clhjf4w5hd4ruhO5ykCdPKUHFFBNRNB14Ifi5LuiOUsOVg0idyePynkmo3nGloOBzjNOKpnxvbGi4t7UlHgC4NRSSEnggnSVcL5VCEfaoRm1s14l9rwEpELTZx4Di4F2nJpEg6LpdaTOiGVjqLO2Ic8dkyBWfh7Y0hjMCt7roZpwALfo6gR4o1AG2Fe4ACoVwHkmIci7loPE2wZgJbzcqe77EkDZJE+yEUHX1lhAjCN38nZSemIB6x9yxM37DL5GGUFuNzxPTHWhe1Af54NyKi2svUtWANEFNaj7D4UwFe4CysZyT7XkN1vMMm9yyZsmwA+AEdDi9S1arGrriAVfiiTZmU6QDheXyXjVMiCnsi4Ps4ylRexq+HS+Wo7k0UmaN/8fGRgCdgfBgO045KQ9w5cQBfMsJa2YXFRNPXMKEv4/ljSNiFkEp/brT594DuNKm7RKqK5/Lc9C5MqJ8yofZmM8UXBCpoIFv8lbjO/VjCEdrCN30HLTWcmLKZYX/7BRHzFQ6RagDlFAU64VgxcxCxCgGhCjjNMjoLihg4SnjN5x8j0YZb4SbJynLAp/T0LC7kpFgJeuSdmMv9M+fisBqgZWEmgnQ7CcW6axuYFtlSAfhqK1qs1WAj6ZnOv++EmGYxupsswqNuNvhjGdulC1uESY/R7+K+iWoBC1rKCDhkMHVGw+smYGMrY3LNAnv8ENlyENyqENb0VgPw5uFqqkTTKQATbjBclTAUlgGuuQCwLkIoxHVRzE3BVVf/pEAbpBME0e3Cedjj0o/xOzL5KiCXAeZFhleZwnRoiBSCYcXn6XQGwAucl0l78j55UZeBoPYXlwu9oNyugq7B9Rp873uhzQDev3y+BtXwP3et6ecKvrpRWMG38+FDQFcDFAAvft7WdpJt7c3ypCaYyRK+k1+q4iqpMsb2GIzFKceX0osAtYBxuiEQMIMTSTiorT7LMETT+n4Gb9xla/Hbv0Lcrei4PLpRvPewAPPEJnHdjveWaTTprNIMShlYIKStMqgG3c3mu2cxIhwhCuxpnjtZh4KdTFNs2QBsHNxskMNiBDkKlDeOYaqmUP0crgisIjGnWDdyCG6X/8vVcqGsGtxV5n73sUwiBbZqwEdMzxwzyHKHEtzIVCvKdVs6fq2kCJJeqRONF5dyvLjprj7A98Cr1rPwvRzX9Osem7l6rmFq1GOkpQEaFVco8zg6kaKc0fCbX/EG+Fqur/6UBFE38V75GeBE+bUdzfozPzNEtXSHEfI20VxeJeDCiDZj/xfbLpgC2ziWNnjBwZ5nKj3PXqzzJrwxxyCk8KZl4q2Ht21yR2w5xwYEeLukXcR/V30M1zeM4+VouXt9Gmq0idwBZEtQz9uu4fl1GsRRewT/Fpzzft291R+w2wfFwMbgKhwNeFZf52p4AQ8qntSiC0xaVBom7oU3PootkO27zqyQ8VoFdwtVcs2MxZ9zvhT7MR/LToId10x7SsR2NiCY95ILc74wIqpxeybwdfZsregDIHwtfus+h4MexnQ8hAmdN/W5caSeFhKsgL+FKngUb42wplMse+DgmH8vdgFwSbjd8iCs4W6IV6/S98PJEZDBD6zWuDvc2nCLPIyEW7xO8ghxr8nXjL5kKKVNHOcRoEJR9s8v+kgOTOzCReBTOhC4mBwew6THCh4oC+UlWwmPPEvehRjGKQdfdEuwKZ0N1tjXzhIPJibNtPsbVINyuS/wYv+QQZtaIkd0+Nv70e8vAj9kcnRHZHtAb0Nb2EYuBtRewhXfDd9oFOc8jN0sz+JYRBm8Qh5FYLGLWQtnyjZlnCflp0cZwpeKakWnV+B9JcG1e6Kx9j0HvrYYEbQC14EGHjJsx0rqbqbPHQO5gEyUeop7Sk/DF2/vKf5ruxIp7s1zPNHYVOy5jOmYDR3hG7+TEMQ21wVd5EkMDg7opZ/oqPij4Czgjl1rzSB+Zj4nGAQ4AKoeUaqc5bAlZxE9PekTZrhoJAZf7cp7j5BPnNUIFnXiZEJwLuAEmAf9dhvnUzagm4MzQ3cWVrhRqUlMvCNkK93D0Cc7BzCYUPQDJVeOPa4egTKZ7ut4W3opcCsobZlzbqv4bp0nZ5dRgMT7PZn9jbpWLFe9uNjJEvD4ZqDrKLhmQUOoe6EUu1ix8/sV7uVunIoBUt0anM9EnIt9tNgFugHMKoZ+UADWVFsZ3bsaQ1afrwpsKualkcDNOgX3C+imAs4xcMr6f2Yi2FeDB7fcSM8x1d9LZYVWQ4LchUq4oxwu064BuABwLVFi5XuVgmjSKDGC2gdhTVe+/68+3g8T74ePhtDWjuCmt7ZWGssIWgDEL+6kSdJ5jhP4dss5hpdDcr9v/0LFxEZ2iwlRp2D1ymZzK+eOlmJkLnFlCj2y3gDdYEczinJYcGnHMsv9HJtsFouv7VI5r4EJ0mrORIk9d80VLU1XuiEEfjeczRVqM7uybZpRnK7l6ekXt0kKV7dEeNvrZLNTztOERp9DEKAdwOQcA18chyh3dvci6cvVdDyAu3pcD5n8TRfZNa0HcWQuFEy8aVAUqTxRZXBDJUzBZWpL4bhx22c3bgfoBq8tBvDmQK6nwetmcNxJObbYKNnR2rhqT/gsjmptHLnKnLEDOU2D75ooled4gTmySWDjV5Jg2ROOtzvHuT54NvFlHqc3YeuXZOLHy+v4DXLPDz8r7oPOICawoMXyBAGs1W8pSaK5BieZf4T+1a3d5ZH/Srnvi4XPdbzcZfptucIUgHihR0hfOlxjLPpAI1Ae4z6WSsD+TC68MZmMM217SdX5cYYAV3F2MuA/kCPmdtT+s/IH0+7ficq+K3SWF6TH3lFa/iL1ABcAFUMGG6LgefhdV+KoV1d8w56v73Bj9OLC8bmcQgw8zu3A2E/pkOU4C+gGrO/FypquRhAg7/hMUlXdxXVeVzk5uQvWqYEsZBxOZHWEvEnkwuU0AcvdKgN4fyk8BReKRzJXPbjqI9aqSI76hBn+KHcjXkx6DYtXI6GTEh7n5gDM/VyYUh2xVF2mGpCLT/yegXCOm+RJ1E4ufuMQ+PoREunHpIsfevGnTOld5TKc5fnZn3FfRhCBpY3MH16W8EsNYpFSGW3w3regYGo85+FMoGuBafVfVRcBYDqQAd/nUAkdOB4a/dbg+UZMCjZj6iUZBx/8InWv/A3O+e+4J95m2cmvBQco1NlHinIFR+/FgC/3LQbaInoz0zhC37VFXCTnIHChnp8bjY93nDwIQajC0lgNt5h2YA4duLMQqeBrdWXReQrb+bzRbbnEbafwnKh3JlWQCryd10lPIqre2M/zvX8U9MBQrGQjxAvgTbIaIim7h4nn4k8Mt8QvhEUe0cb2PB57IHSDz/qBBDWmQxnNksuLe0Mj4HcnMBBtRck75UwVCEod9ItoYCjJDusiwBpNH3CSHZsxaEpTh4+Cbzm+9tqr1Eeeof8ESkArLMsIXzT4ULrEc1t6jg4V7ZWA+snYN5JQyHJeq6toRxvB89JbLi6nbB4RPMBykZxdPkaOL+ovLma8trdz4beaRvk5SVhi9yGcbKMdSMjynk9lCEvBFlaMn7/UsIppCMKcYY+FnNAFOZxWNUxRzuOp1GeVJ+IZ73FNs93U9/pfQK0WtJj9c5l+1wK6uLO4CPhsxk1yAZcEZoFaTcCCB0phPCRh+Zrlrh2NyvESkKh9HxFWV4P++cP0W0twQu1laiX74Of9b6rBmHw7tRQHaoGPRlEODgcjyQbN0AiitzH13utokdctyZJFT0OuWi7gcBOOAkRYsCqJCdb4kUEHhPIY63W/WSmge9ONngR2semDdcmcI+gWugLsV8mFzSy53LOCikgK0fna6fWkzazmyUVzUirbZgLIFMPYzDdENT/y1x7bTQhezMIdsZQV8YuZdq0kw9nSAGN3KuHy4Ye181fDF+E4GAIB6ogzm7ltMTpbxwO26yf3FbNxlMjMo1iGaTedY000Oewc5aaJGmZT6pPN1wt5QpQ6qSGRdxuvchFJnHwq8nIQ3GKZ7pWgj7DV4vfp+APpcuB37oAnexxPLtyNwvMjbHDdNxB+daq0XJ0ELTCEhND3pJG4HeyHuPQ9QtpAXqwDiWWux7JDDaEfHlbvOdLsgcHecwaq8UqoBRJegRynEISitvaVKOiKexyNK0+PxUA/UG6dGSPN7rOlkP8vZGNXcQYcU2wGyMsoLH+nESF2fkNiqatkOzDJYJivvDhdGi7T+GTdlzcdgQmO5f9upJugkmWTTLy/V3mQyGI1OwD3LusoE8okJqHR1GB2w4yPP3Tdd3CGiCsHtEbweyKqfZhmv6btCl/xDt4c8IhJiFi6xsZj+edwl7SgmfUQdwS4a8u7SwqiUa0m7KBGWnwWyEOmvuxDQyURYa7Zbz39yDgJ4Eh/NNwJJ+By6TnAn6t881ums6dJttxv3vwey3icqfQ8w1od6I2onX0BibFY42ZzFOfiFboB4DADTHrga6XIfgu7xlZ9BU/9NdWEuCwsBok73HQsv0tbINMnXHEnAtN9IuRtWKY6Y0ghBvP6dZ7AhINYGbyIJrUlBEIcjSTeE6byu4RIniK21XrDZ/qbGVa0n6A9XjPxvgVoX8BXv84kqoxg9xaKoTMGKimAUvUoc3hgc5rPzHF1sL/PeaY0es+SpzFM19FsqOA1c9ttAU4UhD9OVLlMkaUXFuIIgdrDbnc/yJyLKVw94lbKbspySKeFbfpGCnDONLnNkaYrugK+D8EI4sCAbRyuhwT6ODL2kIbDpnadx6Py/EJWJkHhwN93RuyGxrLj9AIVw3SXd5w1WtvHEczBQUAlaoz1JANEKwkFZUMh3DjM2nqAuOA0tYu2k0mx6aCxhAsgliwm47QDeMc9uHC5kcg8ARDT+1CuziCAuz0Qny/PXTXCZhkBnkQuGLFYH3Pgo8tZAJtIvNjXfDLF5tPF3xJLKe/3YCjEMC4GIXumi5f5WLlK/8PFVYPFA03o9PJh1EsOFj++NwE7aixW1ETEco0Aq2NBP+YitMeiBVVQCVnKSVYTbPnoUEVYyrQasoQASAUgraU/xQBsGvRFGV9PO7yYCks2W8B3l+OSSGfqVizIpHEwg4n3PsteX1MWdR9HQ53SCAQmVFjTW2VFuQG+RjkOX9ey9A/Aa3C8H7ZOGMEJAPch7gUDbOFzNTasXbzN7Xh6W/kzK40fdbTK8/owKQvbS5kF1ADpkkwAKZKC79sk2WqpUCugX1aJ7HINIwC6t9SWweSYDf9ybe98ubh9uhxYPkpOmNJv62AGvzsVlwOTLj2dCU47JAS/rjdim5f1PCOlZgQpdsAPQS+EHWbx5UGA8souSUFk01BFACT89X1Yxki8+dCC5EN5sr8DV9DTFhJyfKt47jOVDSZDZcmQbjKv3+dyaNV4KQs4yJTLPjjldbCV5NPnm4DYls0Dn0voIxeep/r6LqovmeaJRqsHUO0oyUdY7HeIQAWTfJgNJTZ0lUZzhUzjxdocaEEKCqL+POZurD03z0/jCDhKGpzHSzvgm3+A1NjBXghfiEnxOBcCuOrv68ZEO17uByzApbBImq+Qirk0Fp5vrNzznW18rfGyiaTuGQqN8DXK9wA20JpI3cWJkr0XjvIogplypHhyfVd9YpSf3PNbLh0+0AO7AMb16hH91IiUqv+zGOGm7OJso9Lwp7Kj7Ge7QLn4BfmtipXvNSyfxNXwezXbHgDeelbY6JR73OQjeN0ebCMYQ5cARd5Oc5jisa1BFxQiBkVt/5bjMNwhPGqy7WgWOFK+wvFXAx7qH3Vb+Alv/KFM2/OwMU2TzH2DMezP5Ii6EBCmlOXoKC5E44lXjzAm2ftYm37MY+MGybIfsW39Ue5CsMMN+uEM4AVQcITvwG9a48VrzIXneiPmfMcxJMAIijDtVZydYHDI2Yg5J6ZS8r7ocxrYWH2zqTcuC0ph6KoIwt52nQlY7XxNCJkP4LHvx2iA4jCaxHaeR17LpMvyT46EspiD/Q3gvQ79489RGl76JXzu3WBEZSxUaoXT+/TmBuUp8NSvM/cQzLAiUr2dSRlvbJIFU/sW/gxXH7QGQXADsWmCFiG88fE8P4zaRsjEFFFvCUBuSqftCnkeuwGQWim3mOI1Kame8RvoBukEdZpYollMqU0DDoHai4vhbHtLNLx50q7eUucylRMNkWEopEworVA43ZTdgK/FAIne1I8AxXfcehjP00uEwodcOO5RKPQkzl68zPoDspRN7aR1bye71+xo7TvKxLrPhJXwA/n/Z0ksTp14W6gr3t8J+3BKILiVw+neROcov4j4BfBmHp6Ft3s+E7IKa/SnHGWzM0f+Wj0dY027DRXXFoiA5TlfbntRyWrdhz7fYbhK2FLuyCl3y0SKzCeynosmw4NLScpy3N/P4AEoh+4FhMGd8H2ElU5tZMEpq34Y1Hx3AtC20I3bTAwrWgpCeRpURCofExHbUxD14xwY2BjQrq4fw9otOHRKdEoB1FuAsQpzGkHOo/C9VIcu8gdX1gyVa5tGIsiOhwqZD30CZwyNWky3d3UQHnIqR9/gAX9yB2fDnRaAtZHeBkAY4K2prmDiBYwNnhdv71/8bk0NwMz3GBOvMeHC7XZAIzzGt9vRqZWQnfC86uF9II2tUA24HFpb24zuhrftaXILseMa/teaQFu8s5iXEaK0SLiEQIV2NhQAxpWeW3ljKPDSzM+ErOUTEdQ9nltH8/zWmcbNxYISHKrgDi0byQRMY9G6KeJhxZQL+AYfXA23u4gWM1bn8HPXAVXtb3DmSnfddpEcWzlSXLci+BApjobL1Wnai+/xh5rw4ucu7VjAZDtczMaw6nvlZLlszeK8/askxWW3BB1YYfybIZqC40kp97XFH4wRmyNGiTv+P8j6m8SLK0m6lHD/teFMky9hVEjmMuGG0f4fbseyQeXhsK9EO9DBe2EB0xk2lMsECo6PNszsyXtofjoxTIqP9eMN0R+ebDJHzGXwest58c3lav8Vk0UfqXYZJ+0+vGAd+0jFiSGSs/874/OGy6TNSCpdmIXzYckXeHOpJnTDn4sdKHpTN0ne2UOKAb+qsxPlLi/ieo7H+TgocuA4Yyy+FzeOlc6LulDo3ovYJ0fagPXyJwD2ix6Fq88AuKfw7Z5kOzDbfpl6f6vxlH82XodbPSJBpJ6uLGXn18KPAVYNZZCSYwJO4Q2dc3Akk/V3gHtPjPmajGLqggbJcBiD4s3WDnP4RMDAnwkz0rw/PlLenBwv8w+PlkYm7qoL0zD6w/Vy4ahzx94FAMUTa6335TiaZG/0H9wjpNBEUupZmgN0CE6LRHpvER2fYNtSLrYUETMNW1XcngEACXSK00TDIdDMvrQiaBz/9V2ZxrtRGMRxnCN2EheFOFT1lH2jmHQHSQCTbw5c4x0fM/zRu6E4diM2HWQyIoEFoL6g1rHCZZK8QABrD1wMJ8u0GQq3ergvARl6QLxXwNVay2sA7AlH9jcZ++VHXAzPU3ZBlVAgn6GF6HRZALh3gulsxpVS7b2ciwt8LhSF+n110WYeAlUNdZH3w7gfahOMXIvAasoEvIHbVtwspMhCSHfa41CwITxD+Cb38BSm3ulspTDjAjiZx5g1RwQwarggVziprWykFB6iIhXaKd1msPhTFRqwhlVTdjxeuE10LZDG15/GU5MZxkWCxi0F2RtoMgq8vnC88djZ0hioEuxYAoCNzHfTIBwsvVnjQzHPQdYDHWBtPYm1Em0xO80GZ+jHUsC3kG6GAuO2EFCDEsKNoOm2CqxZOjFH7xqMWLwSTp7fn9Najr4uaGKr8sDm6YDl09JEgnay/YVJN2AnTYA0joUw8YbbIbTZzpMAmgsDds1mLdBs8SEHcH0XgMwpONwe3y8n5DDoB1++5kI/zLk1Y8TLYgbefBbRMtjFOiogr4fLhUZA7E9HgM9lqW4huYAyALiU93Il9tcyV3b5AfLuZmySWd6frhVWJ1kx5YNxlYFsWVGbI5bC13mH5VltMtWQd+RWVbXU1iKsQSu853c1Poy/F7dDHV/XifdDkMKIDH8Q2D4AsFrKWuB0W+62klxTwa2T5ZfqbMDt0PlYXt8vkkdFbvhhIdh5MNMwLxdxRcuET8nmSphzfi0gDF8KCGuJhRqRK/j7KsotglAoL23iioaQ5oagFoDQ5kvr/Mm1E+X46vFwvCb4ehcCxjOhGXQzMfuVcCZcosvzxKqRWM6mQENMl7MbJsnhFSMkAF9uGH0OgfC5wY6AOhyxB9xw6uWdsmzwZ7Kg3yeyclh3Pme76hYistfsJRxbmoK6hjMCoCzUBaFr4zOcyXaTeCmDy7npjS8Qb5+m8nRS1zL1RLpJdcWR/p7x5NK9zUdBsfC7wx2l4NooxkJz+/pGw7dZ4TabqZf2p/39ER5GcXw0gUvT5rPFcIILOObRtcob+Q5Z/Rre3AXHUHovTZSiw4M5DvYhS892iwMD5I47qa9TRC3txgBaE6WDlFqLJy+8NV9KKNNsyIauFF9TA4mAl2DFMX93XxYl9sQGNBzrWk9cBKzwXvklwL4IEWWf/J57WP6Gv/XPWzRvlZ/An0poAC7y1/Lz9CQw+RKg+GeDL+LRAXhZpuXVJOVwA8Rafi9pcKe5B0eRjKMH4sAIJqpB/H/ET+36S/S27lAQ3zNpzpMGPKW3XeZBKww1Jt4GjsglHI3TOVaWn55M0TyFLKfgn0+zQNTqO9JMM/CPrmMb7WjACctVqgPJOTZxRBHY8N+CqwHREmCsU8ACENtCLaAbbBAzzXEqDGGDbR/Avj9ADnWwsxe8IbQOtrZ4ayLVB+B+XSktQnXPp5Mi2W6UROM2idzBfbYcwsfB8JeAFNO4Ku+69POm23osX6vkhxS8wtALVRz97wWzfTiG7RJxa3EDUCbDqaPWiw4D3AU1gGcdsVoF0zcIaT9lE1lOA9RwWTxgQn8IbfGAm0669SS7bvMzVZ5UpzL9JzrS03BhET0fU0l+8e/HbpI3KdvgpzeRDlsvj6Is+PoGeZOK6HsBbhSASiOAk4JdMecgTgdEuLteNG3tGcJrZJBUnIEjhsfPIzKeBhBnwfVGm38rgVBArnPxyVpytN/WHxfFGlbYM5lzu4/3/AEn2HCWXabij03CTRHOlBfHia4ELrMEB0A+w1U0iwAidwHcttMQ0ZRaoGyKYEH+aSxYcLx5J1UIBnjPEPrRG+Cbz8ebLmbEngE3jue5aCMRdD/n0/pXf20dyTZ+/uxCNjJj+4NWiaV3JWjndHaqkVbdNw+agYWzFNlofWMaa+IznbCNArJe9Px6QT0GUyGQQr9LIgCaDq0Yd2SNeFrOERs8wjYzBorjopGyb94QObpighxaNIZtJYSryAwkH0FjYmjztZjOFDwHcNftw6bQEBoZhmYgvJHJqvo4+4WijWdBliy03TSGreWWUheJM4US/ccURz3H4fJD9f9P1Vv/db1v2/7uWGd1L94XO1EAACAASURBVF12d3cLdouNSgsiISGCICDd3SHd3d2hKGAvXbn77r3P3ufex+P+DfP7nG+W93vOD5/HBwH1U+/5GnPMMcbMlXHQroblGOE4hOLocE2Lrt4PD/UbUrJ3VIMqHP7flmEtvqpmeDxOoC87gQy6ARWDDtrGJ0koe/kS6/BrNL1v5MXkqPzlUZ40EiaT58oFRm5lLieVWm07sd0q8lVrnrpENIpRJ4v9IF7N7u2l+AafWsKGCS2qJkZBvU9B9D9DShESsnTXk5IEsZ7uwsJL9zPodOFSkYMFnduKnneXuB9dLR7Hcbqd3wInvE4SnVhKScEN54RLhHLwOr4ECgH5V4qb7PyCVK81c+Tooi/FasdSqWDIVhZ0idCdE1KMXjeav6M74EpwralCopyQjFpkI3VQD82cePWYMpopxm1MS3VFSDHSk54oFizyYQg6vdh4zhp9WcsHsBp3USmDhGwHUphINPsjyKc3Ei7zzmJOUvi7IiIoM9XVg3A/bAeuKaRqMfvkNUOcAttvGYbMl7EItJhMtausPwNJfsL3SDQL3kgx24TRwIQBjAlideyjoMXQve9J5L73jPzV1FNfSqTJhxKy5z2JPaLKiY/RbX5IO7oDnvOc/AXZy38xrPp38y35vz0+qAMYpnXRwndScFv5PjkGutL9P9swKTT4EIYThATomPiBsvNoy0vx/2ed+4BiyQVPuEodha2GItroiGbXAhPIKdQLR35joNhxhkWvkFA9T4CbRpL1FwpJvz95F6DkSlBpjdMCCt7nyJnmctgsM6R2j6NwGTJwabizBU0smlLCdv5Y745jzQr66iyBS+flMcX2uyJrI6BHk74eI9hvD9gvLlAJnpswEaBljeA5xxICnnXhU9A57TdusBEQ1R/y2Vunw6oQgl3cddPCSnhokK/NSsm+OJfWGFme/25UDaxaIofghyIkbfx/D2P3gzRx2KFsGIlElpcEhZN2wOBiJ5L3g+bgXWn3n7BJuA/0/TLzAqjXQf6zkUWdDNiepp9lmHYYZMswNBcbbqkVFAOLN/n9h0jhmu6aEFK/kCClZUYOcp7tQh4LoUFBW0C9ZnRF5EMgYfulEM6bvIh/VLNOiY6lGWdbJbkHpXC2TWwnHgzU8JztFF7UMrbfSBeStBYOnlKrb4yDstphId3Sh1iHv+UwXMLfI6OBuMm3uVfk5wJQvtqfC1ygX5YQjr8cnpfEOu5ryUIocUApgca11mMfLs0tbNteA9eJhpbru4bvtWEoaiCtrE2dXcjNegIZpoN8VQVhFN47bIDxxKhC6NQgkav6+51ITZsBbYNcS8Mx1zjwcCrymrfCA2dQ5BThZtpAM2haGC7U0DMr2aW3Qu4eWSAuO7+BxyVLF11+EYWymkF6FbdKbmlEEPidWCfWm+aJ5ebFcmrJdMwZX4jJrI9l21dsoF47nW4bmSdArdSbLTke5ySWmqJoOJ0OOYkCnGKBciQYAAY/XALNocqJrOvQGzyevJsMDwGTEyVsMGkgN5qM6p/qiRntjZNn0AfDI2h1Rx9yP6XnVZphimqA39XvaSHm97QA/48gdC2+WnD1NqVsAO0iJXvGkO3xBEswKb7PXr2mEI/Ln59UyWi+veTc3MYKlrVIry6z2wy3CIVXSfCWX8Mm2hjAVaPBa4dyaEXOoXxpLfKNfPiVoLPr5d7J1RLJCRWLUDraep9xy7h1UkJAw1p4k+wOMVTbJcHnt0IrqN53I0V2r9w6ukJcjiyVBBBv7HVTXHDLxP0ICFj5IKIjM1xQT1wzla0Is8+uYDVKjJOUBppLNu2FP21DfRicLidluqOpES9Ze/8SQesXKbznIc7PGFxvJZF3jRRhfU5JtF+R5IGWeuwH0eugkBMeCUs3Au4WVA0V6HsVDafbwGHSdg3zQWtmaDIaf8SIgFQx/yQX9htiFH/C0fRLCfkND8xAMtdozRheuNOCh7FlloCbRkfycq9+hIh+Fhzxci6s9YbOc4Sf17vNAbF9LgE72TxxQPNXWWCJ681jDVmmO9+jqC1g4o0zipSs/00i1l9wVf2RgdRPIMafMR38XGTJhUYUYxnW1woiEasdQI9ohUusSe8iU5aAnH93BdMSbmRH1gcUJrIkkMLlXPhIGpzn4qqCxnBkUGc7Ux6c+1RKMSQUX/uaPV9fyGsK00QMaVsUWn0+1TdByCg68q6iHrGbAzqeweLGrQz4NmFFXY3PXw8TDCKI/mvYkjDIZFudcv9oA413ahD6DWgGQmxA33/FAqwpYz+jLR5PJQA7iM/Lma/FeR388wEoC48VDBPhzK1nsWdsFk5B1jNBwwwyTBwmAa7PfwvqkfWoKVYwoNoN1w0dRPBMJjkb+Ta8ZvDfA6Eqlj/DwIth6j3mDXDRbb50SbdYZAqqHOexPozcQeE9JT/SvejmiI57u6AfLsKHH4VC4nWl4D6HBplIYbcfcrbnDOAeQSlMpJtRiM1Av6wGYoD4CBNE7R3oKVyQ4VjGO3FC1fKap19mVY8XqDWYISHU0Ft0ys9Bwk+Tj5OTcNG4vUKWpXKzB1fnMKREXeDKYU+6XL459NTN+dBai1E37Oegm04nArd9/DMJ2fshErPphCqxAcV2MfLCzRhYdssfeN/fZPF5zHcml1kD11dL3CmNJ90L1bCRnGbsyzd3SPLlZeK393NxXv87cVn/W7ZIEGPJnCObJMBA+P8GwFcXFFyzF12hE7JHnlcrB8sUEt4DZ6pyPxRPIN/JVDsKrjmuMDM64ku8FtZ0M1cwIx1CtQAAswFholzIhVpoYvDlvX+OeO1fKIFQB54H0Mbb8t6Qo1tGtGMO2dzZ0AZ3ji4TJ1NWxu9bJGfXzpCjS78U610rxNF0g1zbukwOLfhCLLaR6nd4tdxmvnT3GO45yz0ScpbP+RWK71XC0AFxrYFEwsbZkP/LBmN20rUFsI3YdgdbMJZTA9hkjI54spykOYru22pfY0P4Ty335eXoAIiXCMgRMhooro9+LbpG8aXgjowMysjQIOiXAvzo1zzed1m8WnifTIxDM0wVXqUe1LmmNIMG5jyj8Or+tefIy/74tFZGieirg8stpxgNwocOMkAru41G14ycULjSenRwWmxTkaPUIFJWu147Q6oWOOChJDuJvkKrYI+MDNohAZ1uggNpZNd2SrQNmQ7XD4JkT8k9s01y78wmXvSt4oq0JMLaVEItTeTW8dXieGi5eJ/fLLdPrZFgTqvQa9sli2FbO3RCc7S9FOJ+01u5/2WJZFBnvxsNKi3KvbOrCGLfTsElWSwQOVMEu9fuEW1H4a0B4TYEX5YKouOKsRuXeKhe+aIkw2cHnVpMspkdhfkUJ+4h7rGZIi/JcaL9I9AjH+dcmRdkvjuttT7HeJKdGLgNRjNBRU7TgqPtBfKt7wstoCPs4ACvcyFyYUaZQDNskxcg2g5yFqqtGX5YwT864eIha6Hbb4WMQFW03lnC3rcv4Fi/JWP1G6L1PhAngnQsSTKLA/U+STgj/4WL6pc8C6bkx8loII+BYv8y8yLDIQY8qaRnpRIcnowtFzvnaxDaD/nsA6Od/QPc9B8qbxqF95fa21LEMK/BbQmJWTMl9cz7kn3ufeiCxdLK42uDl+1iaFhpMx06ZCEDP/z/3P+iEiwC2Uto+9NPfyyxh9+TcMJ9qpGtDQexmNN/EzTAXFrhzfJHhk7PkMU9isKVhz65ESSqBUt53P/sCACJ38O0ALIoY/9bI8HkLd5Yd9GcIit7zQS+H3ef1/b/wL78sdzePA3EuZECsh8FCSuXHL6VUFOE+M6LyBjYSZeAxZavG1F+NGCrHaDINnmupfCYYq3lIKOA9QXsZOiIphSt6uM4sptp/8MOfYmWlqJzmtB7BkaPIvZzUBxCF71XfikiTKbwIgOi/VABp+BkL4OqNTyG55VMrGgMwyNUB8/TeO1Bz0+gMfTrUfjksUTUG6DYcSRvmmhnbCcB9faHHYW24DOSeYQWfBsqBhQucZqpAb0RsVdGQnczkKTAkzHxQ7a5YdEtuaELJediG+fzwXMaCSILw49sZr81uNlYu275FcX3W+R/SPzOzCYFD00zv18B311sM4fX5gSfC+iQjOtw4bgtrQl7AkgVM7+oJZQm13ItRdhUEtih5rH1A2zjy9nNhyTt5HzC9zFc7PhM3Ld8gENxNgoHNiSjBW7B0druqyiYwgvi1f2Drb774HNPkqV7loHaeboLtkmQn6BBVKPsJHwOx1wFnZEF2s69sQUqDxkbg7Zy6kYZslGnXXOIG1gngWconKYE6qBsiLzArraDc8XTdL64HFoqDgcWy9n10+XYyq/l7Jb5Yn9ovbge3yIOpmvkwNyP5IbJGrrl9XIQo8altV+BjL+BjkC+dgb+mkFeEhRlvDmW5IvrxNd0JlQioPDcSom+uAZt8SG6YOYKAMcnqBle6I7ECg8GbGwFpwi/GOmSh2Pj0AtsogDRjg0PYaz4NTSHIqwDN1U96H62xzAKho53ik5ApwutoNbhh/zgHeKdQEqmN1U2jE9SeF++kUmK8y+T1fKqOUialFagyPZhNuiBGy1DGVBJ1mUdb4qu2lBphqbS1xBm3EmEXDltRxMnYxfauQq2lGbjw866eUhC4FrigPtafENAwOkupzBV6JCN+wvbxc10udw+vlYCLm6X63sXSCKI1ofBXOC1PZLne1X8INBTnY+g9yXzgYLZHGeJzAx3CnRB6KVN4sqbo8O3WBQPOZyWOW4kj/GmNmMt1CjJKn/CkP1w13Di1d6/SGElCxRZioarlxBXGWvO7ig85B0k21ejeChEbF2OPjBdBddIVlLJiyikSNcgRUu7rm0JSfb3T5CBQOh3HHZKEqxybJA7hbE2Ht1pXxQDNrSgf6pEaI/IfhgZ0He0sW240Kptv2Rf1UcUkBlc7Awwg7mQ/FFikMvQemcZRQpbKcWqnNyBhBOfoAWeYRTSv4EO/1R0nQHJaiNft5bBUScypM4ADWbngueifwi/qO6nN+gpX2fyIUpg4wRuuR+LLpMT7MK+sWCZzLPlIiLnFZqkGYTdyf9ZSzFr91AFxWaptf9aBu/B03qRB+vGBB27qyocHkKjtLjC24K8iim+VQ60u9Zs5PVZDee7EUS/E9RMnirFbyxyH0sdlxiytLEopRo2M+C5RnYtuQw1HgTlIO1C3aDxi39E1va/mol0bOLW4IWO145J9TrQ7u/Ec9t74gHV8AiufCwO5OfFFo0gVTio3XUmg6bVWFpZwUQhehy5yxgCFkKPaPF9hZSqm2Kbf2U2SHkBRe8Q1A+LN4n/q3FbLy6rPhHredMIsQFhWa3C6WdGESSxCsQ+yjDsTe45sh1YqJmJAgEe9ocHREDSvvfyek9g3HgJXzyJbVYPwecZFEo46ZcU4UnS10Y4FH9kuPWIItwXDu8by3LGCM0G2AZnyk41Xv8KNK6lvMe9DB4Hg3Bjuq2G311MvgQZCbyXbb47eQ+vGtbf77LP40pEq+pJsA7uvEaXeTJwj0IMTaWD1o67u7FqY/EG+equtsyLWKd5nwZRgozHgELZKJNtvgqFyAIK+jU+P3t5DfaAwjEWubLZGvttGYO3HBBu8kX2pl2GsuEaijpN5u/pJUj2ZnOIQUVBR7S4gxR94Hd53arc6GbctmGm2AGHexIKi0OJa+IpbkRjcQJgbBi0+/zBDdyuuPE8cZPdpuDTSRdR+FVdlABAc9g+Q66s+9zYSBxBrbDbwNZkAFQZ12btvUuAqnlyZv1Xcho64erupUbxPbLiCzm5io7w0AY5vvQbOb38G3E+sFKu71mMsmm1+DBX0poRb4NKwoklCx6nJFELMP9fhRvXP9d7tFF8V2Nd3irNaH0H0+1kspKVVM2B8rLKm2sFIw1h/c+HWqR/SFUNhOIwXNOchscU3rGHOmBT7ndIhgb7oByGDPQ7TRGuFllFve8ohqkNFIp6yXCY1LCcZ/JwHCQ8ObWd4jHBOd+Pd8kPXWHEQxKQw2BJp/+tDKO6QY+6/FL3m9VSgJNp0ZtxiWg6kDrcamjJq70P82LbgB4dkIScYBK5ExphA8M2fOK/angDz24mIP08jrRjFOXt7GHToZsJHO9KubF/sYRZ7gPl7pEwKxPQrAn0A3uckJPY7ZyOFA2iHLNGMC9gAm2I8r9B/LtJ9vBU3jhUaB/qQ9htRhtTD5dbjaysnHAdTTt7V4CzoSxy4XjyyHpooBBnMYSrZfJZwdaLJFqPRNvtbMLYSj6EKSuIuHj5EJZRgLXwxvOcQ84slEx+J916EycocikSjup9DtBesi3YdxeT8yOYLcxxP+H3zjmHsPwUaAbEC8dbA9LtAuUOBK1jLQzJTDi7Sq7DbVnis+dnrd6sG+fib/TcwIBqO6iF6D4K1V/KHJlIoyi4PI8LhAJ3B00nw74JHFmvQcFv8zCH+IGwGMq08RgeMnDSFnkgbB/ZEEfgfO+iHghkX9lVclw/lxxzJuW2syherCNn0Fdu8yXuJ9bJXPoE+dKHUuc426BDSiw+l0Za3IF7DF0oprVOCykasw1Z11O2K0xg8ngUyiJHZ1xZATvkGRxni9cmtL7TJe8afw+VQ899gnzSztMF4Aaqp7jCOz5Ku4wDEjRWTCYwhfcvFOC/1uCoI6A85dJcubvjA2zJ72OJJhwFLreDIWad4zfS4TELLSva29jt6FVXGA6/x+EbOLyWwysvEG8QcqHVXGIQyWqNQKblvJohGzpgFBLPEphqBxKGxOAr7tQCsZ47DcvtLOgGhjh2JMFxiL4CmfcE7cAksB8DxEEGbxTZDDoLHv9w2GFJZ9tIndtG3F0H0GdbG6+zbjB5Eq8RitAPPC+9/y6XQp1nSSHGfBNzisAXtiJYLub9m0NSHYqUA7ze5xgEYoBovL0FrSuuLw6IfAaKuoW40WsLLrGDrA1iUEv38CqVXAI34jjh4NugVCoY0vahQ9aV9E8o9MEmH4jPFvhwJHVZHNYZSOqK+Lf6kXgNMADrYpDmve0jPmMaIEQoFMVWd6dV3zJBpQPig5dt5nc6AriGboFg0b6mXGJVz1EypRnGVTiSIUwrXmBNULsLiX/OWHzt2aiC3bn45gYiHdnSHH0W2gXpXo4DoTcXmfnoEgWV2zki53MyNPK690xzE3SuUk5nqbGNRZ4EmkMDBp5eIc7wvDnks6hjrZnH2YUUzH3/Mjm7EhS7a6FcWM0CzY2zxHb3QnE6tEJcoRecDq8Vs9VfiyNFN+DcVgkBzOngPoih/X2ztRJDx5xE110DV5znaIIKy5p7JK3nV0nEGVC+2TK2GK80VFsviCb9riEEugGQUkBIUoWrfD9UadAMowzY9PYQykFpBx22jeiwbRBVw5AiYP2+sexyau3PJIM0LbhTSFeRL3viKcoqIXvC7fGTceRm6Hmxvqm54vXkiPxxIFHGcl2lhqLayGS/FoSpbpBuOFGNh2yEgC/H3dWAdVgpB90AoV/3MmjTHWilTCKTrZheUuRU0pWH6eGuGRwTnG0yOQ7hZDgk2h2gKLNuB/oh8foBAw0Hwv+GUWiDLrNZmCFb7p1zcnUza6tpGRz2zRE/NICxFNl4aIxIpCfB6IYLfdlm7M6gDjuxro5Ps8dpg2lC6YUG7hXtljB0q4ZyUNrhAY8njlMuVSUsnHyRfMC0AJcwWU2y20l7slzirNhfRuBOHh/OIjR++neVH74PAvA0wSJ7Ya0kmG+QuMurDfthA4OFRgYPrQHweRTgrtADuJ9Anlw4r3OOMvxhUBKKtObOUtpdvPuha+THHPJHLT4BkVF4US1UO88CSbDq5eYiLrbzOJxYrMgyxzeI/rPgdyOw8qpVU+mN1/lM/ikGOnEfBdm+AOXW3d7GRTIXnteWIrxLMsz597wxecQfJYPAicWNd8kWOGdIyBJPfSOJIOpuUONoyFqkS7Tb8Mw9d9dDOZDxwNYDdeDVOi5gKLgOids6Ju2L4Zg3yJNYogij4FeDiQIMwhBA8tcjhPMvQYyvoDtSQV1ZFxYRxjILPS08Ma3vq1wrtLAkkpW5shVY8xnoCKAW3iAv+7mKhDC+/lO1G236dQkkdjLfcg6FkIFX4mEKxxZUFRg0rD+XNpdvUYOsxQl2TN5msjHhziLkVfNBdehh6RqSTs40cmpLGUb1wP223mFlDellDaDc51hbe/05RJHOVV3fKgF7ZxuotxoBfqktHDwT/Elog9dZqBR4Lk13iFXktdUkuSIGV3Xum+E4cXL57AT17eJ1gGLg4OshIWwk4pj8FY76KX8eoPMZhY5QeuU5tM+rLHPcexQSuNtShn+plzg8LZaxzRqrMyqABt5T5U0bVI7F98MPE2jOe1fquFD67m/geaxnwLYBPhs9/f3d8jB0r0ET5V35FJploZFmlokBR2cCVY4UkeMfSfyJT6UIHXMfGy8moFfGos3J+j0rIQe+Qj1BgYVKa0CfXkURrAZY1DKXKXPay9cYFOhiqxk2F93YDiom4N6fHAQyrEvQ/KacJ4j/FvnADN0qXbaClg9QqHdQfLca6X7DMRfgu22hi8jszbgBJcewNI0ZSJY96gU6UoxJD9Dsaq53IUW/hMWTpbeRrAHsVM5VBj1RyGPKZOiVCBebbMlw/vRKJKnzxG3/DBZmMmREBeF7dLHc2D5P7LbPFaudc+XEyk/Echu6cuqG15EVcvvwUn5npURRT2It6QioMwXITOtwxxZjxCih4y3kMLl/eCYhO3gV+Dy0Ipt9WuYhP7aEyvdNYfKyOlDeVrDotLeAbRRkNmihBfHqoG1YiyyoVwutDtQMxQPfM4Zrk08xRkwiH0M6poj33b0WYR2i6b2i4XdFeVwRMn9+MflYfhlh51DJbbIOrhoDpnJekLYQCpcXulhQr+Y1vMr3pFVXnzVTT97UVoZsmtPby5aIYtqEAhClZiPUsq4j0xnXS+BlKAJ0se5Tu9ly3YH/INlsJpEFXucMG7G2B9G0B8GXt0mU1V6Dnjg073diselrOJzluODWk3jGBmPE1LHKIYNWU8hiKETJoIg3zXE/7jcT6Yq1M9LMKnGxqIFC0W4Zmr4HbgRyUHh1w0UKRTYRPWEsusIa/wsGFVFw+yT0B7SH2Uq2a7BOh+eh0ZK69TgLD3nMFbgo1BW+R5eIl+ksuXdkLrIY9L8cRI0Bx+RRMjvgQtgsQItXcwfbK63n46SjtKSI9OOxAkdvR7LzJR/mlbSq+2jhPgZFfSZxx38vyWc/IDdhDuE5VrSZhLBw8U7Em9EOUuCZWuuOq9cZ1vCElkbxfZSkGmqooAim8xnQQQRq13psBW1hFUWDmnDua4k5wRAK2+arB1fk//Qi40o7i/739xJz5HMQIlIqONJXGDyexoGy4Hn7GRqORRCicluLKmj17ia4XSzS7shtQL0vCbx5GKnrbTbBTTKYitxOm28qb/h3R0GY8ac0d5gljCe/Fa8trDlaPA1rJsqP0hvyJ1DtsxxbGUvVIByGfxRbRcBvKb7/bL1rBOe84UBpRX7V648l238tj2cTnDT7xU68j0vrE2l3m83jWcrj3QpvvgMTCvSW20x0vvMY/m1FcsYK9JMf8bp+QoFYArcJsrefT5winCpIdCCQzdYcBM1uO9lZthIUyBBvxUeGnVZb6VaGl98/uMrAEoONH/kKAbtBvYjvQaCZ5gym3LhAffZQEDlkCcRv5PWeILXuSRwDNyzJurn6ZToqH+zYvcGs19EgImzQP4B+lQ7qRv7WQtHOg5rKs9FEr9UUdHhSOqYOBlD5OMkKseFGn4Dnx77d4LYCYw4WbA7BUToL1Ut3cSi23SE68gTh+SbTkBx+bkSQppxBMcOh8oDOyHf7NEk0mwXiJ+8ZRcEYztNhLLXdACnPDf/BUG03CgW6Qib8lcwvShz3SKH9dnlgswnNNZQIUspm38M8b7pB9z3IJlle64K5xo3XmwJaRbGtclVZ5S4Ok+2oBLZjQuD5xuHgg9ftJedlNMGWa4HNMLhEXz5whjrYS6cIzwuFV0rhLYDrLYXu0HU9jSiOKhjUa2BOAevnH3AIZNlD8RF+VcdwPB2kWgIy7qb2dEILVJDr4otZynnPXIoy+b/7F4jPSTwEZ5GmUnRDAW1xdM1Bp9aKH0YMb74XCy2ZwvXeRidcxLqhLurZ61wnIyayDMpFs2ce55Ki1xwsP7fFyIu6KPmx1ltetuXIUH+/DMPlTsnGxii6/38Q+ruQHL2fQrwMzwx7MAM0Ha69K7A6WBt78tgouk+hGJ5SoCf5Hf3dCYZrSkO8neyXyZZw6aeQjLCht4cNFMWkBtXDmT5iu8NYmoNMPnBHGUAyGKdTLXpYfcHyeMHKeIGKeUPbwq7KUDJxkRQ5TRdrj7GTBoJv6hhwaWxjNS9oNi9sGR+AkEu0fxRcDc0JwyKYCB/sfXKN3OFF2zN9mpxf85nYM/2MZFinJgx/XsTgqyQcofUr5THkuh8nPIe9blAK5bQU5XfJ6wUBVyAjKwB9K5ot5KRMJvOhAN938R1S76EW4iDdA7gA026YSipFXNfOB5it4uTcCF1x0bjlwe8q3ZCCoqMSbjuTiWgO/LX3IdaaXIIjsiToA164gcLb4I/FFM97f+x5kC8bKRjyVCKG7w1mSwQa3R8eYK8MIN/g6IcU2dkgqPm05mvgeDfzc1pKBjl/KeO1BXmNxUDhgJJGkUENRZyAa7xG281qFkwAfSSmdYceR6MKXcFg43m2LWE0Z+Dct4KwMSJwofeiufXaQlgQe/Qmsc7+H0JqXoB4q3GCGbIjBkoPI0iZimeaG0N757wYfvArfr6SQraVi36VjIbvw3u/hmHQNrhNbM/x7FdL3kuRIZTHdxmStgPwv0y77ZbynD4xtlaEU9Qzr8yjHd0gQagzXuahe0WBoYlkYymsYQIpjrMu6S0c7y+EjL8kdPyfqB3+1sDadQwV+dZYvsn1TTv9AZK6jylADHiQGO+j4AAAIABJREFU1zWimx7k/2yGkhnyWy4tLtPlUcgy+SVnF48JvTBFWKmbQquv4W7JS+YQKwH56nbfWCzFGdAEQ6DTAbjfZjjOarZYe238TDw2fCH+u79FxkU3wev7NkspBEwRSMWaUVMo3zrOcLMRCV8JmyMKKZo1LnzfixQ5PzILQMHfpZpDC+lQ8RyB4wyUKNaTSUjOolRNwbZhsiW+R3HylM0NXfex1fL+1eD6qqR4tSLV0q87sdVWsQQzz3YVf8Y4gPa2yFZ3tfH5s5qDEQVJIjOEZsJ/evxILKMQN7iuQH74e/TWS6QAPfYD83l0G3MpvB+J785PiSmdyfPfypyBrBWG3z0YneoJinFe9VsKtyJujBS4vzS7oAgkWojETAtvBcVUIyBVudACGu9hN1mjJ197kfBFMS4D4ZZBW5QyJCtxxNbOZ78e7rcPo8QY0tKuMDYGB2JMoi50U/A16Fw32GTabab4km/N9ZJ/cxfIF8R9RwO34JuhF4oY9ukW80ooiDzSEHPoSLNQN5QjMSsGscbSnYbD/95F5+9pSpzpFeqGxQ4Jg86MNqd7ttptGCs0eD3TgSwGFA1RGlEAiEuitmRznXeiehqBDh3PsMVS7QBdZ8VjZgkD4LIMBcebSl95Ux8N3xsqr2v85G1/MUX3sQxAKQwNKY8LvQDPq041/fPAwIDx9VRRRk6mcY8vX30n4xPK82rx5UZh1eDzl6gY9P41RdjYOIyRYoJC/RiErH9PtxO/GW+VySI3VqVb0oqTBhRnBZK0kLFMJxlKpY1ItkN0zASTF7YaNUAZp5emDz24uY9TjAIRYwPVYMqTJkYO3rWUdr8C5KjqghKUAqVIujTAplL1tSHm2IVBo54n5D6oNgB+JhUnyvVds9DmnpM0ZGge2I/Tbp02+GDbXQSjQDnURFhLsdIHFFUNWc+Dcoiz4uR2PUJRheuBjnDa9Q08z1bJwIiR6XyQ+wPc0+ZTrMMpsD7Hl8ldbu4H54v38cV8D6UFLrpyUtAUAeeCkLOdcMudYckgSCGbD0ycxTqJgGYINsNfjv88w24LUhgNWOeiokvoQBOo+90GmPKmWCyVkKNfGWtbchj2aGHrxdo7HGEKN3gEFAt1oOHauSReUXDf5lzjosWQEX+Klvc8iOsaaIkA6AguHEJMWmmXm31Jc8JD38afm+EtO0DZA4RUN/mhSU2FV8sgWwPxf6b5YnHfOI0h3B60os60zSg5KCa9FFZ1mQ3Cv+oF/ASNboktwSY34PN4fMW2DNegKZ7EmGIDZctFEJbdiE0cDETmgZArnadTdLkgGQQmHWNV97EZIE2ycK2WsYHgc4k99RnoiBAhz22s3WFrRAN6YiRwo6D0PqiSSWRO3xFP+T2RhW+KbrKmB8SLhfi/4KJzryFnu/i1pJz4kCyKb7nQ4RSZ8JcgXetll1jeud9KNZx0hdVHOPs+lwHfbwl+300EI3ZVrMqN7pqOxgbmQACBCxt82YF3D+7XHxTYSiTjYACi/euYPXyOkb72FcUER+ZdTeE6zeFiiZqBgBsQq2Ykt/jgJOS1e8j2hQFkU41wme0YB8JMP5IuCk2LB4XzFo/PfhWxjVhm4X5VATGecNp4L3XI95Lu5VnaJYZ72IeRp+nPOv1NsSUzMwGB1zOULnUkLpJ8BC3Ipewua8Cw0AyCVPqjmsL+kOKru/zq0SXXYL8utpotubweL5CWfZ92WL5Px5Yca0oI/4cSuu8znten4rbpE/He8QlbqddDM5C+ReJeJ51ZF2ldA0i9bq3/XMxnTkNB8gU5ChxEtP7lgKdyCmq5k6582gnaRSUCrdDIQE4LcAvqhHryW/R3qm6xEMAZBEy8pG5xaPZD6w+f3I++30CldMPF6HU7oPxGE6wJozJH6cDwGyRbQ3qY3vK5nioowlp4i0gLq4TWK2OAXgzYKQacFdE1q6tNudlwAFHY6TVQmLvFZccM8edajUCVkAElmH+Lf5frOtkG+gBdcDI1p5iBWhAUZchZrtXzGyXq4iYG5RR7/m2dUw3GarwoBTjVAh7/OiuBTkoZz6kXfnos21VGc2/Lc+Rlky3pMjQySXF9iF2YTF5kY1p031mEtfj+968ZrimV8JzYsifcYw3m9ozCO5VIxs413bvGcO055onxcZAvPK8hKaPwqq34+7cv5W1nogylQB9gqCjhRKjjxHyUbk+BoZWm2PbC57ZBxDdRPDt4Mk0E0WjsYsM9igDI9v4pJuGurNSg4BYg2yhENK0rfNpIB+uItTKGYH3JDtIaTa7vvfPwwSTkW/LiXdwM8t0h0SgV+jM9MUhcE48TayXD0wyqYYcxsczCHhjNMCwXdUIWHFWe50kjZEeTzQqgMyLMN2PeWC2+p5bLvdMrjKD1JBByAjywBvEE4rILQD/oe2oVU1C0jKdXicehhdwT6AOdkQKqTXHYy203kpRNvMmrJcacSEjaoYiLK8Tn8DzxoVgHQD3EMXSLQbLTQv6DGi9y4cfCSdOPvrBQEq8tRcoCIuECqPbAeOG+lfZyGxcW9lcm0k3e7Gm7s5ULfJ/BFypS0uWDdSDlCQrVQxDvCIsoe1k3X++Fr5xWrx53UTN2zlrQR3MgFEcSSJKC0cYFNoax4kkC4SBB0DuuG8RpzTQu5C046nCIRRESgsoglQyEZopSv/9Wo/AOMHFPNUPqhg5U3V+NcKJDwQT2gM7HuKC/f8DhkH0IdxcXeNIe0LUOmAgSAiFns70g59oypElcpN57GfyhFHBgaHH8U1o5a2MN+3+iIX7D4Gwik8ObJY8jiaDDHEJzoBw0H/hvFOZ/tnqzsNKNor4U7paIzIiNrDX/mgud1egU+GaXBVKMIqTZaTYKEbhNxxkM/L6QnjtfyU9ZbN3IOSw/57LFI4kQ8pDtqENQafBvDQUioids5i4KidyLcL++e0GHS1GXrJX7u7+Ufow3w2Q/D/K51VZc7bGjkaflr6Dv4Uh4Qbe1FGUdWGK2iGI/H1un2yi+xXarQLub6BiugH4plEz6u9AI6wLJ1+RNjHHIPU0+C6WEqoHXUlUPSkkMhqLECAQdktHQGYgrkgO0gwNbOdNmn90cyNBjhOcUXVcaYgfFjsPEYwuUDltJeL/SL6jjkGyG8x9CQbBbjflBO7ODMowv0Ue+EPf1WNCPwnWbLRJ/inA438tkOaYaH3oAUK06RCNOcRAeNtdmi1xdME3cNpOnDIdaBnqtgU6oACVXEg1ZDQKvgkaopSBVuxIDq4UZB1wZtwpsxSUoFOopyB3Ep3YEsQuRLqwzWO26xLxSYNsBWZXQdZ28xiXuXEsWG+mMoQ2g7xpAw02E2qRaskvObismpgNIznYZw7VkhteqJCqhCCdaMscBlcfhZkulK063UznaQUAQQeoAuyoUVAW3GNq5oz2GZlQTRqrtXjTAmLVIRQw7t07uQjXUYb6Kt8QZynwnQy3TqCxaqWetcNjq0BsleXE0noFgJG5cDQVLtaUruyWTnYUoFh6CbCm23NQ2PDw8bNym0O9UIdaAHC3C05TffU4B1YKr9ILmNCiN8IhCPE5Gg/589NGYMVgb1yIN4tWNFMbwDSriuzc/ytvRahnItoOvRfTMi93D8Gw0+Tp8JtpYX9oIJFu6CFPXrFfgbqtD5dAcbI4M5CyKiOMUa96QSEvkW/ullNOsiDannuJcC2VRzrCqXvVz0ZZSBBrOQeaR7somCVwqyvFqgQ29ul3y4W8b0O76m5MBwYQy1o4LxxtOWDXCN/YRFclONWiBJIqpH0U2T1HzubU41pCrXWHlNNkP8ZyEYarjQ/Ob7KCB6RuNApuP0SKeN9Lz8GJxO7DA+J73MTTE8MnJN7A0O6E/RAERjcA6GaVDIgU2Fp43hc0B6VAs8fDDd9AFxqEhjiPtKM9lHx+WQ/jLoRk4iHJo3VIsaX9dVYa2mYnuVikFIVUTLK1bBzpAPsr5ld2ET8Zt1eK9hwuPvFCiAhu5DUeyFuX+QQoz6B5k1Ej+cQvcW7UH3nu92EEZzXjom+/BEZIQ1XB3L44q9mHBZ3b4K2+3giHS+0zIj6DrvUJRoPUNon1j6l1gMQc1whR3OxrGB958hmFBLr++xNh4W+W4ArRrAgI/jxPqpPyBpLU3uTi12Oumluica19ysdPy0472kOFcYLuCi1MRIlkZ1xYSzPIFW4pRU3QGMjzzMgrt81wGLzF0AkisJlkWOhpPclgu6+OhIjSv9+9NLgSv4FC0/wo9K6HgcLnPEhlWomro1mLMoO1ZNE60YNbWO+vSzznwvWsouKbyNs1U/lEOSPBbC3WCQSGTi4ow9AZQYuMtiuyu34BSeQ1dGZJd30Bm73yJOzqHx08mAVbx9rtswkbrWnpjI+8Nm3ZDDmIIOMnhp6uDyBsIUnsyCWN0HsO01BG08UEHPsdBB0JiT6HqhJuhl6qc1xhSvleZ5zikoBYC95KY9q0x+HxON6Ka7F4oj3YOgFYeT73HDlDoQdGEsIFQclCwp7+FLuq8xyHGzwYpZD0U6NEwQnyCdzD4XGMUXM087kfKNxBIbKjDPGYF0zk4ARN7dEfeZ5J+iQAdG1rzw19DOf2eMKTPoA+OMAs4TfFlwy/vWT8852jkNdDufmYCy+TWut9JIQqPptsgYA6CipvQaOh3yx1xm/GaabhOMbcSh80E4Kw2BmttPPZ2kLvuY+vjc9bJrKGSIlsCVVBF0e0Ou0IC4EWGarsMo1Im7rUCfqb2fM3aLQcZ50BzVKGUyqZYZxv0wl4jECfs3CpAzUZknKBeutV0rv3cm1ACDOvzoTCzoSGMegPNWHiLwuuIdOzWCQwRBPJcI3wHE1YafycDBVQG9SHs3EaJubyea3GXEbxeAFXSh/t2jMjb8RRQOeFfoxykZTz+WqiWJ+nWMlIdTyjOGIVWh2hqoJiKgJwarE0N2BTxKtWgBdkovM+es+rnxZScbOIpyobnFGIKrNILuolCv34B7aB/fvwEBxtcrzFwAwnr7z4fG5Y/jGRIJ9tG6+9xopFCpNbgUjfCcyiyQ9AQo8m2nEi8yJDk9VAH+kKUcQpVoiao4895rqxZhlZQ3WwKxUrvO6KsQIcqVzsuNRTpHFBxMcOvchxohb6XJBaOV1PIskC4MZxabYnOUh9jL+EEZUTRRqTwgj7wOM0CzePGCvls6IBoVBShFNcYEHOSPRQHg7to+J9iHx3oESMI7ZDmCO/DqenHpDQCLrmSgV8QVIHrwUVGXkTA2bXQDsuhHRbx9/eTEWHK72+VUHSMUeZr4XmRmTEFz+eDWobf+wEUhO+huUhT1nDS4qzjpidqEwlIlUyPa8gKfcCAI5f2sZghReI11qvQptXSVvaEsa2Ai7UDnrbOE1s2Qv486+Vk5C4Cle7lIiQRinvdfNwCWqmClyx34QMNKinmECzSC8KFnXQgzVIKepU7TiS4xxdwlH0E12hBzyFAJoTtwN8ZvC+FNwYJ0U0CtnF0pRO+olsluskV7vZbL88SyJ6Npju5sRQ52NcI90nqQr/6lvb4hwca8H0S5HtU3uQhRfJcRDGBPoFTHKEQlTtq8hW61ECGMDyPOAZs3bTmf2/1lX93YMEsY1076FZR7iN43j4Q5QRc+MMEllJy/32hDZspPEkAc+LQIDkMadjrdKISA5dReLew/2s9crKZ0udFCHrIFmmwny4T6I6fka3wKGI58jGkd+h9/5TP4FfRLkX6Udg2eZ2K3tsa2RwLP5NILBtH2lVmtRIDC/MIczZHY5Otg89sgmPNs1wF57mUQ45lo5HQYEjQuuHJdXfZW3IZHvLaKH2SDId6Y9V7cpbZw/VVvxO75b9FpQBPD0fbz3PuuW/K66Hrj3YbaHcYxUOi2QzyaD8CpZLREcehg2qlK8CEAR4HAYdwM12CrlZXVN0fzMZq6I1R0HUvqV6Poas6oZCacbDp4FO5+Bo00y23ORh5LV4lcS16IKdDdVFstRSOdw5cPTI5wFIrJgeNd8wwh+468rW4gvoLea86sP92cEBqElkneto+huMjgKjnXMupl5ZjMJkByuWz5QhIcOUaotgqr6vmiyJ7DTaHRsJW3Buii2IJk/LHoAKa79LHzuCxgbzeUiRjlYAQNV/1UtzLUS8kXYWauqogjmUJ1AI1ZVWSGvaAQljBz6tB47ohJpbfcd75tQSfoVO1Z4muzQ609qgdGKgXcq1XeDMoZ2CvhTcdlJyvK8CUAyZYJw6uN+ICHSq3MBy0iVATucbP9PtbJPL8BqhB+HHs0t0cmq3cDxGe00u3mnKF7JV4TFZEBPTQeXTixqslO3mwr0uG4XgHGbIZiHfkv9ENw3C+6lpT1QNf/w/LsKoalOM1bMK/anufEgv57Bn0AvTD5K/oWGmH5xRk5YaNr6EfXo51yp97oqWFAOSyO3i2OR268WGP4FB7yBtlJMRTaAog6KvhdsMIu7l7fIURal4LEi3BE50N76uIt4Si20rBVcuu6ny1RSiAn8mCc9VchcYILH1OhyXSxpSdbZvFfu8isndPS47POclFEZHmdkJ8aR3SeCEVIStnW+h1kuEdWZ8U5SwUEhnQFekE5URx6sXb7DUKbyJ8cNpNtLv8/fv8/WBe/GT7A/wOqBrRtsdhON7DS+CXMWJY76Mwr0WWspjfVTpilXjuZ8PB8QVyez/rTXieOST551GAswj7qEKOUsYwsZwBXgYfqOjL6yQZLsmgVhgeZPChTbNdh3aRIQQf1HoQazk8WTFoogIerdh+o1Gs6tm91eIDegw8AN+3jVaUwRlft9/j4HJBdA4qUJF7piU5qnz4y/Tfg1uroy1tgG9sZbDXAPocxVXXDkJSSiPl8lx4QxL1Gf58z3T9SSxaa0diHz1ZbHhtNmhwFcsR14CUZsGHwov6stcNbrifC/+nHNbtFNrKDygmXqDOeIup4LtsLjRfsgSQOqVcIIaQoO4RnGaZLEnMtqSdA6FVgijTri4gLJztvU0+Bo2gyoXXBTdYDIm0KNsaOyltO4L7Z6yZ1xUy3+Va41xzBSF7oue1ZtiB2y9tNwfDF6DdeQSBr6SYEsACt/w4FEtyyGrW4ayAjtgMgqfIBbBqCAfgYzS/gwG612wOJpAVMhFpQgFaQrIaQzYSvSaRh9W7Iutjql0CfdSJ+aeBVrqJ9yHr0hJC1QmhgdPs52B4m++AOoX4U7JzO0HAE6w8H0NlMk5m7kNe44TLBDsdmi6eu6eLzarfiK/J51KCrrWKFr2OQ7CVYqqFUxUQY6D8Bt7fRLNvsVmzRYR/b5jDsZci3ei1HVMDFmNuinI7kKuVO66i6+FggaqYiDuFVIyddzzOVmgpzaJQ6ViKGZsoUG/8mI31/S6bee9BX3FY9PmDDi1m0cGQE+JC9i7vcbU7SXi+KIjs1pBBi2ORYPI2pGBdFOAuZKBtJPGpgqE/FA1y1nVDbZF0biYHArQWcreyG5h6bkA/YB5qZFlAL3zoKFyuSs0qnTFyeKKrDkHJEUJ+Ba9ZLfx0lTvWZmY+6n4doPhWM5hOIi8hF7CSRuHLQkurdUGLYC60QRG1QK+lWpRISZYEaV2BEgMspVjtMFCqzouqkYPl0YEqBZGLVFWphnRbgBbznALoCC3I1eR257ggZwV85RDCFW9N4XXlz3TS0XTRURRn1fAr39wTyVowuu52f4bOIO8inp9eR/3smPuOXGZdFZ8OQu8qCjGGav193QbqHcE0MQy6HaEA6/0oBVfNFcr/GoX3nZLBQLEMzLQA6/c0JlLtwhNwwLptWKVnqmxQba+i4NevXhGQ/oSfTfA1Q7euUuLSXCCwsS/ygg/pAswYC1wqN9nkgPQGvWyVN04Ui62SjSQsEXgfTLuvgRdKLWTQKjTwJDo5+aqYWGrRreMFKkJ5kEuhbY+2xfxAkb53UdJpFYKu7pWTKz4Wa4TShYHXJM3jhCSgOPDDSqgOtUgsxCodK+ONiMJM4Y8y4QHcbr4XbxqoNpyim+V+ytjpphuMU2/CHzFw0+WYGj2ZBBrOoQin0pqE82Z4HlkG3UBE4+l14ndmLeh38RT3S9BOMDRCKjxvJIj3Acg+02EnDj6KDSe2TmHzCdhIscBdh1kkw54wHT4YCbbEQjKdTaZtS7HVVmkznNMW/OdbGBRsQ0vIgUD8XonjDibWDFM4YUdwN43iAOoOZGh1H1caVEHHPT5s8HylBLQXOcCpMcx4gPWylM0FTUiQmuEGy7jQNZRlBAG7OogeJRD+E4BTTgs2mQVPEfG/YODzwwOiEAMYbGiBhSts98EU4c5qniDashNTSWVaiEcIhXmM4+oVXPE4crV6ZzSyyKye4JB7GAMvyWS90mm1ZGB00IKhSzubaLF1GPMm5zoXI+8nB8bf6siHQC72CyL0N0WOyA/tDdQ7kWEBH01IEc9tFPSnnPQrivwfSC77N7GW/9V2iz9rUM0yEOJvSeL6hL1j88mG+AxXHa67W1+yCHQR9llyXu8uJGSI7bzRm0G1uOYovj8SflNs8TUuvHn8DiFEMRQYDouegPW08KAXJF0VILcewlT6yWzuZmDUooXSGwMMxbKKw6OdYvkDQ7/nJHuNYiQajWEzRhxIneFXO9RPD9sidM17DQUmgc+H/bpPxQW9edyZ5eQCL6DFp9i5bESJAK9q0AhHoG1I7GKtTgWGg4zL8whEJz6S17mHYV8jfH6tK4lhd3cyRAP9Oa+StMszQKuscgqEUwdVll8n6wA+PcVsDoqEryR0/3vGctHx2INIxpAuRpuA/qcGpR0cplUYXSpvzKEwzjfMPD9VusuTTGseO4cAkY9V7nz+OCiq+Swph6t6YqWJXtGBPOKz9JKh7gRUUAfKjUb461o3JIcMF5UWUdPIIPkXffC6ChAGOEgq+Kx18lwexUE73uJ6R5IWz4aHLNRAfbx+uqE8U7XxXB8KuDKYt6SAZHOYpSRyn8o1k8t1GkPXWnYbKocBe5SqnSiUmcxasjBW5NM9lzJ0q0AJ0aIyVf6Out8iAHsR55F6MlgL5+s4ul4fMhuCzm1CtbRebh9aJm6m0ImmSw3JWSDznAIeRx00Zev9y3QB+wk1Ip2Nw6UeOk+VQk+zrcg6uW4MhDupd2PIxQYGSCN7CMJVxItpQouu8rqjetNC/K7wasF9JyXTgqv71p6CeCcpuPqzCb1BQUxOwu1yr5soJicn2TzM+vcJ1f5Ofe8pGt8XrdEEBZuh6yUCL+06MjN7NLxodQkcLgfVtjBM00FahvIsdxiUOR0y0G4FzrFKVAz1/oTpgIzLQb5qRiiFZqj3ZxgVQLgOT17VAyk3DlBYDxh5u6az38MCOF8e+FyUCNDs/WtbJdwKSQjcbSYnWOndc4aCIQrSPQZKQfXASivoRuM00tCSbh6laG6mIJ+WRNX8EtSeipwkyWG/uO4n4OU2cjIQcRDiauf9i8T71BpxNplnUA5hSFDUEedsMktu7vkWVQO6Q07vYp6v9wEGGxRdjbRLteKgIe6uJ8oaM4YJaoetPJYtcgve1+sgmlILkLX1Rk52Upm42DMpwCoiL0bDWA23WI5YvIw2qzf4FK0nmRcgoEE43jZ0p7oSpoEPepXbdoovAw+ohiKGGS3Kz91DjgTPm4MOtBz+WGP5ark4GkHMw9Fm8HgMT6CHdPfWa7z/LzNATgS6NN/m4r1EsM0NIhcvf4a+8zBtOkYAYg+HaauHGQIN3t8HmsRWCj/sS2uahzJiFO6xk7b4adJpLk7oItQPNTi4ugNIdUL90Irbqpm29k2uLVribcaixb8iH/tno4/8jHLhBy28BfYU3+sGtTCWdJmhjAasHAU9nmGQRVhOlYuxVudfrbfkn3Xkg0SwCv3mDArkQkwccyiq6IzvkX3s8Q0DM7U8E43Izx/HoLq4z6p0JGYjIWw3Rvb2LIYsAacF0uG5FMTOmqWYPRwY2LODkdulwXHyWo0y+Gm8uROJGl0DReMx3PgvJIV1MpRs5eB6QpzhswxS1GLYZMDwqAm6pxt+NNdxHRP53WjWdR0NKoGwS+K48SPW2ixjQEVCmzUmAQvcZfD21dBMhtMLvrQBOqmTItaDCqWV4VwJwzOlZrr4XjvvW7UTBYfXNZ9tzznWGtI9T2JPfI6++2t46M1wx1AG5xdh3UUqZ79Uikgiq3IkSMdjLQH8DLXuwm3H0fKHbUdhQfIYtEwtrsN+qJfHySDZAgcGmY6G+mUEuePDOGzO6XYc9FybaGwVyVbTRbVCg42hx9Xwc9U19zKw1eKrw74GVCptLMJsvA39cH05KB6Ky3k9X68y5hMDSB07ea0qcAMWEzCeYs7cg3mHrhIrAQF77pvONUHeNWg3hblLDjOUDAqqx8E54n9iiYScWy1eB+ZLqNl61EKbJJHrWjN3s5m3JHOtxV7h/2LopkE6hWjyOxmKZgJ2Evi9dK7xaIbikbhkQ+hcg7h5E7gVTBb4fdyyYZd2cL8F/f4B+F6eD8Vfh3aFdM3V6IK7UVb1EnPby8Gk76tu4x4E+T5MsZGRhgx59OghhRY5GTyvoWqgyA5x0+I7MjRgWIaHuf9/q3+MAktB1QGbFt4JON9JCq4G5owbKJgiDO2gCgf9vtIRKjebcrxNIjHD5Ya9+O1ogzzJv0GY+GlUC2QZYBxIgfgOOrnQ0MZVoXSI4fQpQKaVyMDK6+ACTimQJW2EUgvFKBq06CoP2hFhyfdoCzhx1K5bhYGhFO1t9q3jLL4kLs5yj1zaMBPU+4FEEaoTZk2BBOXG8wak6NTSiZ1UvFgRxvAM8pwinwmyjSeOMgs+V+kKHcyFc1pWB1vILR6LD8HH0RRuLby2W6aLD4X2LujWZf9isd0+E9TL6QwKdtg9U+4wYFO+N+oaSwItWWMEN1UMH6XDM812SCFKLltpBZQORTyvRg6dXN7AFNqewNMkJJ1YiJRlKS0VQwmyfnMdcTshJu9EqlLLUKEQjrHJj9wLLJQNmvDmj8z2J3UPAAAgAElEQVSLVrARlUOrfrDRjOrgrRb0VUe7VweFUAFCrnKD9OcC6dD2kDavwlW/B1pBTdDsx6TXagX7xa6gHzUDTWIpJtRFN/EqKu0JhAZwWgqH/C1ZvNOYzG+Uv5XZMLBBQ+qzGZPBNgY3TNYJ427EapvNsCZo128MNNgL+i4Bfb3OQMFC8a5zY5J+j7+H4aLuFnkBfipBWsFz4HFzePy7lSS0DlYONd0FbbmQ3EZokCJe7p9iANGiVge6HAgD9YF+3+TofjBr+VeTq/zfLi/5VyO/y4r0Fvc5pHPNBXV/SabCe9AJGirPiqOwVRTPeZJy5mPJtvgcZImUD9VDvfMcDokN8uc8tM/+SLRYPfTHfJDm/Q3wxay+8cAizeryV8lwthx2zbTvvSTOlZNH2wGf/j3UyjNChyaQeiki7w1j0wJUShctdBWZBK3I97IdNlBQViKBYk0UKV6doRelnSFVjNlKybSAv0fHPgg4qYXrrqTwdoNWtXgp1dDI+1kFHz9GMVdKQhUN3XD8rfDK9XQ2FRTfQls2V1uvkBw0vMqVZ1xGXmc1j2K9hb8PnRJFh+FJePfFL1hc+akkIN37Odcc+zBUFbxvu/cqUDZZDhTfJ9EUzsBtfL62khlsTjjRbezb1mQSI3fjOf65lC0LuY50M/DtzG66afOboV9GIuma6KZ08NeAXrmdYJx+hn9l8MOVdECFdlix2VpScp1BH4qAoXCyUEC59bdNUAjAwWLKSAUQJSPNvH90Pkh2r9SR/KfXhM+RuRKGXTcFtKodYtw1FtkyFE9i8F1JDSiiu03m+k+gE9Vwm0zAUi7Xu9aPdDrnCjrrKihNHeA3MrQLOrXMkI/p0E277YybIG1UDepYS8AVG0YsQahyu5d3SARfK+ebxsC92tcMupBrjAF7X8RVnLmXyRdnnRmFdwyZ2ZMsG77HmvjEm9LT1QHC1cKrhXYQikFdbIp4p1CvBuVo0R0e7J8qvJrDq1ZhpRjefP/W+Fr/rNuFnyuq5fuq230GvaAqh6dwvi/gebUIj4N4n0A/jD3V4HRQ8sQTedsVJyOZ1yQXkXfCxVVycxNbANDYjaY64TBBzhSOvCzMikHUZswFG3mStNygYH2hNOy4huKsL2CJZmKCkusCzzP9v4q2FzcJpoaye5eNzRNqGb53YaucW/OZsUk4zgFjA6R50JXtcvvECgrrIUmkPdCAdF2YWeR73qAgPI8tlcCLxEsy0dSbPcL4sGvb5OqGz+Bu0eCCioP5QLgdXSIeFNcYW1PiKNfz9Up43Sl5WehlUo92zhDvY2h6L60zeGk9oQtx2+hQTYn/dAj/LHSDKcjZYuAKwxiuuez6Ri4vm0Zq/iapRq6jphI95bXo5qFXLEd8riusVWqWhZA8+fIKySAhqoTJagEcWi1cbTMf8FqQkSY/1TJZrtSLl5ZQJ9CqZmgmG7gJwb2qG/SmK6lL4KUq9UNP2xt/FqkVreBTiq9KygbDee1d1sI5ruMih5K4Q2vJ1mKlGkbC9sLtwf25r0E+xoYHeMAeX5C442qE+IsYPC1lgSebZmNJoruzGecTgxM/kL7FPNpOBnKBqkVW+yxqDIp4PolY/WRD/FfzbZArwest9wgKcje40pe5NqgX4HfhcycwgqjZQ/noVoYwvayRGWWYpeEwGkrzz1pb+XuNjfyvarjfNIqSB5SG00xJJEuikCL7CCnb47gNoK/FxuE0mgBvzuCpC4NBO9kT/YTojIToIAoXX/pB+TmfoKDs46gfGFYiq6sEnVUgBRsIIPEMmV4/BSbVDPebH641HGtj5C7E8TqmI5Fr43e6ww9QXBmA8vNapFOt5JLEkGzlf2CuxF7AjMLB10chHUu6BtWDPR0qqRpbbRsHYbH9BooXVl9oBtVia2HVYqxtu4bVNFP0+0BX3XCtDbx/ldA1ZSrlYrBVxEBWV+u0B6huVs0Uc0HHHDh3FoOAGa7dWYjcbhZrmWYSuMOAET64mYJcf2sJnPcGivByDht9TSj+AbsotiQNMsD7qfQW/DpGKG4/kKswwRR/NOIy5g8bGeAAqXc34fW9ymeLwTUHUyKvjWZKVMPdd6p6BvRbyebgMtrycqiyBsxFEUfmGWlmIUfRFzNcTuea8zdhRsJ1dQ+JZiQu0GYQZQU0YwbqBh2IRQJgQi4QZgONEEPxTYLLLWQ+U+5tRjEGsACgSm+jXlA6ElCjqoYMrrtk620SfxVVEeBuak6Eogb5aDbXY+kdM2gL0DTzm0wnwnDojtPsWaTALRQEHXdtN/83XS9mCnXFNdH1dHFwdhF50B7IogTiD7owmrzJc2RoSHgQ1uq+xgIZoMD29Q9Jf1+vDPX3ydDAgAxwPzDQJ/3cax7vyIjSDYMYKECzinb1psX27Q/fG6hXv1bkqxSEIt5JlA/PnrOPjcKrMrMXKByUdjA4YORoj3/lf1UD/AZ52U+tQWQxwHkSLJEKCd6IA62SU6g5zFzasOe2hF7lBSJuzpL2GoR6m3a9EkeZnnhaePMRSyuproO2SmiIOp58DeE2BVAPhRTn+7xJYZDl5htZ67N/Kdrds6yJP09K2VZ0u6aS6XaahZoHjbwG3cmmwecJtBmuoFqvE8sppGtBrXP5d7YQJ7lNbpLxoCoFHbQlctIFoGIIMt9B8MaH4npoqdwx2yB3QL/eJ1ai7SUY5PJmqIK5BprOBq1r3oQi3FLI+DKvwwRvoMtFQREB+a8yNFfTheJOe6QZDz7HFvLmrsd9w/SVAU4BCDkN6VkyWsWoC8skHctkjj2aWQu46gus9YH7qiCUpJE0tCaKahttaA2efVUrVHER1vE61yEba0Fb2swwpJoirPxZvRdh1PydZtBFMYW3lBZRLZt5tquN6Xo37qgOJs1Nd7YYuQ2NXpq/yv9/aWpF+/foTIdDoSVC9rFGHgH8LV03gxGAolRisZylmxYyTEEcou1uIbCn138XdAQF59gHEkkYe4cfh4Efu9WwHPfdZ5jlgaaV4v332pugVXfub6H5tQFlsWUBBKlmgbfa6uZdZynkZcN9p64tRUkd0CSDDNuGwpU3NMEubUbxJXS8/jqI3ByVAofDrYXGaqHm2ytph4kt9GFbBpkSuq9sEonWUx14xWBgCCVBy4u9cJcxW/iy+SF+n4xShMdjCQuKOoAe2ITdcGQdgNhKrJaw4YF8CbTS3Rw4L9Muyc+kivUQhuO18325ibQqAd1vDW11vQ886B26C3TUuo8vnSjRdBDVXZP5DNXmSAafhzJoo44AVDpM+/OQcTVRVLXAFtkRJgOibubvdlG4CniPHiDF0v1mpY6a32FC8UXTCu9aB2KsY7inXzfQ8ut7Pqm0jCe2dtQMjzhMGjiIHsduA+UvMbZ8xB7/XHy3TGOh6ikjJnM0TDdXr4NWInmOwWKDO8lnaLbLOHBbUVL8iwNxnNwKnSe8wLU1TpEdJHe6l3ztHnJYNLlshEJcRGF9gIU50ARL+6nZZEtgwaYAF9uvgVpYC4+NjI31QdFH52HYIE9l99fit+8bNvcixYQW9KWTdNs1Wzz2zhW/o6yXuk3XC+DKh7JLp1v0B/0mwO3qLYrOOZHCGwVfno8sTMNtgpi3qDJBV/48oKjmM+MpocDWMwuq8jFjpoKBg+46jQKc63yYJMT9xlwp/BJxsydZmsm/EUnH+4CZkXbDcbxf4fgD4slvyGTGkwlF2MIOxh58CJ2aKe5PKhxKrTYK7r/q74Hyud7DGfQ+1OLaj4YXhxr3Q/C8wxgphgYHDX5XaQdDwzsIDaEc77tBmt4rzaBOtecUXYNmmGT1z6+FeQJ0+xzpmFIMU3+HwHQtyBTiCYquutkmQL7PuE08Io+yIYEAiTtkK3Ba2SIvgSfJBPkpjaBtQAri58agSxDorO5BM9tCq5/EBzWV76vkLJ+TpjX8ylThpbVpROdXA/LtTbRjJfsZuN6DDMj2igetfyA72+5fQgDvelribqDxJWDH5SD72K7sAq2i24WAL79/lQ3GO8XnNAYHWosA1BCeR8na5GsfzBFex3kTLmymOCOmvrJNfOGPbp9YB3+8QBxMFonzYeyutmh5jy8z3iyLDST6cyJ784HKwXmTyAmeh3QlDvNEKTrkGhLPNHoyDF7JctccubjxW7m0jikzRTrgLKtz0ChXkOpWCsWQx1BMF/mpU6YGp1S2/XZ44Q0E7KxEywiaIYCogXa1BSF3B84iDYyuhEoowwNfhGRMN7k20sp1gXi1La2mTdViVQvnq5RDKf9Gled+xOqbKcTInfheD5tf+xl8tDKoqXBGz2xNODYUQL7NPFDKEmzCqBySkS6BhnuRKbVR4Bv136UIPA4/J2NchAPQGAP8n7oBQW2qj6PQNEJZJGOy8N42ja8PM20nwhAudQzU2xWwQ/5R5yL/m6Qx3abwNgubaDRT4/smDPfOy9/rWekOj/sDofE/FjoQ6mPBEkTkXEQy1qOZbAPFd8ChDrD1YSB0P7bbK/L3Cnv5R9UNtkxcggNdZ0imWskp6ENP232P4hK4jwJxEh5WUTSILf0CBYlNIKSz6SFSYruAx7lfMs99JjXEMI5AgQxB6bTTSYwhE+oDkXZC6fRBowzAa48R8ai5DD8XWbMWhiGr6VfisuVD8Tswnd1cs8X/MBbxs0itTi/h0FwriQCBZD6b/oCD+4c1y3Y54eFIpcg7UEroAZrgOoamqnfNQKaUfXUZKH0P/D3cPogx69pytj5wGJovY8iFLpmOqBw6qZb7zqBTqBC4fpC4VThv4f3GqJF8hC5lC93MbrKYdSD2DYFE70uo6SdkWXzLFoov4ed30BHsxBSDTZ2BYpvXWiInFSWD9F0JqTL7hvAehoVwl2OxGHOgCPr57HXRnbWhw69meFvN4LcNh1sFholiurX4c4vl7q6PkCVyaKNJV4VNIUqcAiRlNRwsqoPOUQMRgCQU4JFMR5gAgr2xbbbYb50udgCouxTePExOugkmiTqgCYAaSKUW/ihovCAG8ffPrKLDpFu9uJ6OeZuEn2fzOK9xJI6zNNXsQz0kAKRiLrKIlrjZaLpqb4bgPnSvUVzXqWqWUHca4KocJ6Kb6Ty5uX26WK77BPcqHRN0ZSwdczZgLRMTVTHKhgZmJT3EV3aTsd2BuaQWY9JQFJJEDqNi0HxNjCNFdVi6+6ARGKANatEdglaAchhSbhe6QYvyO/PEID+bpqhWi6sW0+9/+EGegWKVYtCiaqBdiq+iXw3Gecr33nHB+vvqbpuAYlC1wzg0xPhT9MBaoCngjwcayOuNlBdV/qR2nTR4zlwQbDkmiDBasBZ0vENJDnAkrqzuYEsFyoMKb1bwIMPSUHFFuWXeDMcwV5QrAlbqAdpB4+FKVe2AxTANfZ4Wyhx0vN6nCA2x2c++tQPidmSl2O4knIatFQGcXt68WRGclBEUXq/jKxmUbaXY4laDuw0F1QZCV2gRTqT1iKW4hnACep1cI5ZwuhpB6XQYrztvqs9ZQpihFqJA2qG0QEWg2wx4qSxuuc6mFF5Qr+VGOCdaHA6FVJ6vM37xm8TSXd6+SK5smikZHDSFaBLzQbDpNvDAaDt1XXwl+kQNF9KNxTGXVhiRd2UoHkq4OFtAGOo8a6Po1in3y7An3YqgFOiHQkcuRm9FwyAg7uvIPi1hmKIXbQVrt6tBVo2oKx5gV1aVQzctUpUbhRheTmmGspurQSXLJPU8mlpaTUWTGm/4JusyqVqEViOTqkXSVmK1jrUypKfxXgyptpEkqt67qAr8sMqGmnIR72LoRiwgqCn36iyK7ydcsPto6bfzO+sZ8MwhTvEigesO8o9aN7jZ81AQ6u7ahPFgD8jXmkxgJsT57Fdj68LLnKug1MsU60Mgp3VI3MzR7NrCFYMOyUFoQV41QFF9nXoWmsCSLRtWFGKQbyRF6w5WX7ITegNw7hFkPkjcYifC/X7uNX7xFcOwQYp3BxrmOhcoBx5/nRoaQNP9vruJlUQNAtLu4kDTwlsHraLDxC5kdM23N/G41U2G3ZQBllI5/ocY+tAVOW2eJc7bF4jFqi/EYT0B2weWsJqIDRB83uLPb5PgwyxfJEvaYQW5EsfQOHNIN/F+duCEawcFZ1GwtAAXU2DLOOAU6eZQVB+AGosZvBayCy2fwWsVn51KPhf9ukyWfIVG1o2rk04Pr9cZp1j/TmIbhXckag0863tIy1htv/9TSTk9T6L2kzh3nGKMZM13G2j9BIl3N7FPk+eg0ZjhRz7CQkyIPPz8YyRqL9OVYsDgcZfDihlMM26zesBCDci9gdmDzg/KONgrUTwEHvyKArxIwo/Ppqvi+uCzmQ9i1yUAqi+PObWAny2SgMN0fNBzSZbbxHwd1Nvqz8Vm41ficWCeFAPK8hmMpWsHCberGSoPoBFUSpoKQIsieyWKLjKaazSSQpoLSk0Hmep2YeV60wFS8Ziosh1AvwzXQ1ExhDE8DwBweR1aZNx86XjVpRqCQSoZSkHVDYlQjLHUB/338nXRLp1vDpRFKQCwDeCjYTntUD1qd27T94trshUtcTvmjq7EGzLW3Sg9Aw+lB2TbT+Ht6+81iq2BgvneO/PEOxebQTVogdVday8pmIp69aYFVu/fIV69f3d7V3zf3U9MUoQp1lqIJ1kRNAYVMQ7X+6i9TB6WBMuPbeE4xfbBn5D+cwU5BvKqZqyXyucOpzghJcM+DJWgU0hdr665turBVoWAUg1qrHh3q+LUreIJN8C5FKL5S4GmiLbaS7EE9cK7ujOh9EMeoluM4+BsYjnhEji9Qi22iy9vwj2mmB5ISLRQ3yOlSFFwNFstbp+gqFJ8o2xMoScOid3ueWKLWsJyx2zxPouHm6LsAFXgfHAe2j84JCQvSXbb+XCgDyQEPcI4gVklg4A7EWQfycDN+/gSUu/nydHF74v3OfJ7+TBEwDtFMnW9ufMLCTwxDx6biS1FMRVVQxooKOoSWaYcOJUMLyrvoPvl53UIxqeiNU/jS9cFgEyBoQ6UDy5VTzz5F3UUgDpQby0DtDK0uRUMYSo9QLzQDRpEnw9n3HT3IKc2UX+0s2pDrXajnbWZzwU/j7Z3sYF4HpE3MB5Ha03UZDv/VpHFSsk6z14wc4Kvkbq1MNmuZ/peD5fXRevd7sNq+dijyIswzjCoqnJabOhDMy5+DtpFf207i1Sv6bTCrPVhc8KzVC24CPJBkCqH6g3CTYYB47vsK2ROkNJGcPgzNMHj2tpDqTyOxTyReJXHY8vBcAT9qDWc4iY21YICMQDohoinSSdQPNgSA2mBJfii/KXYkiEQjisyEQYYeD0iSOhF2hX4U5Q2uPV+zMfmmWsJh43pBgPIQwwHwyDoH8ghfkiWQg/ceSM22IyzsxncMbgkI6GdbOMiO+I4OdASz8+T+xSyevj2CmidLNY9hZ9ZxvvAwBjNtw+Htf3mr8V86QdyY9MMMV/yHsaEVbj0yAQAeQUcXoBJ4TNx3viJBNMxlWAi6Kfb6QRRDWI+eohaoIzDONuCTgRttyLHCgqb8vR5FLIcK/aeMQcoxtSh6hXV1I5EadD9MV7H0/LjAwLHkcxVu37LsGsVqhQ9pNCpooDIt+T/3/MfcvFbVmLNnibmi6eRp8vhgB438ewMnGnfgLznwC1vAe2elj9g1R4IRYXA/9MPzdAKbVUHRVYJ6q5Bf558aalkciiHHmPZqCVuLz7L8eeWSOSJueQKL8FJSYLgqXnomEG0BwnmOTxPPPbMxErP6nQQ65nFH8tpbpdWfCkOO2YajlGVc4YxY8mEOtBtwZkMt0rpggupD4lwt1lo43PpLjV7If0Gn1EP7PdQDEpbagFOwfykBTSGobqH6RzQ7jLMTWwgZ/AeQY2I0KLNUD2YWuBqMgcqcCFFdxc/g3fmOk+xoYOlXhQDkoqRpikg6oBmGOCg6+A10OtN6YdWZk5d4Zas+bKRrgwvQ0LWN6g87yA35XahHQYHoBooxiBeLbr6Pf3a0PEqotWi+gwlg1qGddmlFuN3hVejIv97XKT+7F1Bniq+uNnYy6acr26nMDJ80fY+fzoug0Vh8mNziDxFLhRLTkEMjpci2hRdaheLLa8jwtpIKFPJWCLKAEW76v7Kx5MdgwU3CdmNruCphvttIc2oBgdNPnKtMrSVuTheilA9eNJKRDOFvIlMJwxkGojbTIdifjhSwjnNIqEb4hmwBfCiqxxM1wv5nlOt716QLbFxB8jlpAh7w/veZ2Cna0TugpZ1rZDDQRKO4Hddjy4njGc24TtsRmZqms0JHEj4TRQtU+r1PfBNBHPQEuVyOifzZ59ThOqcIiOUU/bC2s/Ikzhi0BzOJnPlFnx2LHxVMUVVl4VmYhmOvrRSgk8vNkTf+WgHO5EflZP01sAArhkyv4lWrxoBez4XW4G2cQxmSvn7FRRflZzV0gJW6ZoUkEUN/J8W4RqojBrUEBV8v5LXrPWe2jWPoWY4TtFFw4ket9SRAYwPHLwXUYJwsn2oJLpAfQ3IzwqQO6WZzcfpBBfJYdnAY1W7qdpYe0AxHUjHNJ/gBWE9g3CkneT2tnuvpfguQRu6gGKGlhn+8OcCc2iLk7S/PBf+L82rLWLQ0x14gEAdC7YzXDZW4wxR9AcZZD1E4/koVm20aslFc0xQiSaCdSOrasYEMpEEX5sC/xwBMrk4z1h/dIvsgYSTrCK6BdeMkuKH7GtGOPwvcMY/afJZnq2hiviBSMnXWmChDDpA6xooPkzhHaNQP44C1UG9PEQW1wCtknD8awwUyzFabAYd76Hw87oi2/PZwS46hootoGE1t2hiVQGJe+nQTSlcsOlWpOPBO1qt+ULOzf+9XFn5kXjtI4B933zxQ6IYeoSic5ZUvb2zxXkLqWf7Z0ohnU4HKKqX4qvJclXQRFmYYIo55MpA+VUkYjWwRKCVhK8CMm9rOUxVs90Kh/8YHe1TupOJBPIE3JfBua/B3IKsy22ewfc+wT6tTsQi6wVQK8vh8OeyteMjcVj1gdgu/624rJkmN5ZPE9e10wgu+houmVX2qeizCeoZw8AyyMbwIagl3UzR6X+Ute6aI4KU0HWv4Y5U3XggJpFktlIkQ4+lcWBohm0Kc4w7B2bJ5ZXvi/maL0G3xGvynD32zxIPkxlkXe+X84s+k9NLPpNTiz4W2610Ssi4Qs0JuIGa8T9DQUeTHwjPG2ux0Si4D+gqVWqmdSGa8KpMukqVpGaiQlIOV91n+Zim7oNwdfgWT13IcDgovseWkafCctS9FGK63giKfgx8bjxLFMKgKoK4/lVe5nVgIU44Hj+gKRP1UQp2/3AUSDFojUv4/JcQ0qNdZyN1p8brtOQBptScUQpSb88Nkr6OBiRjI1ANoxTdURmgEE+h3qmQHP26j+GbsWVYdboaeGNYgaEMlDpQG7FuFtYiq4VZC6ze3qFevddibPwZukGpCaOAQ0GMg3qnhnFsJm4tkZ9bo+TP7QHwtGeA8aQEkWmZyBPSxKBGVu10ksfbHQ2SgdtR55oGX4TAk4VASWhaWS0ouBqk24wYuhj+tJL8hzLQbh5ft0SR4XDnDMjXBL53MWgXgTQnlxbeu2Z8zcnmw/dcUTLk4WyLttNtFagZOOG8T66lEMPTUWRvwb+5Hloht0Am1ttmGYXW7yJFGNri4qZvoAtWELLOhUOLks4JHMPjT7CmCNMOZTHEC+NNy+aNj7i6Vfy5qPzgowLhmVSqFosExp/H4MNg7uKqD0nLnwtftYIPzwaj8CaAFGKvrDX47RxoizKE301MT+tYqdTCSdvEBdnOB1/VDnlYiVNpPbMdaLOc9hih0FqAC4zDDH88bWgZF2UJGkkttoUEltSQL9CmgwE0l72I2nvDD9Heolm9zz4yLjDN9R1heKaFVFv4erIUypArqRC/Gg65C5F7G4H2TaCuYaQ0nbS1D9EBf0eS1k/55KjS3k4kIc6PZ51OKgMwCm6ThzrFNEfCBEccSAlFQZULF+XF6VLIxf8my5JoSmt5iUPtMZK2ASyzneQP9FL0xhKQLKExbsdk0cn6JM2f6IKTHolWeRVh7PGsfKf49jFsG2epqAbG5FisJtkN3S587CuVx5Ec9j0F9nuQ7Vu44p+QgP2E5fhN7lX+7jkePyoMZHmVqDk6/HbQTh+g+BLXSfHt41CpsF/LXjs2K/AaVDAkakErPYiZoQHut4vil4+7q+E2621waVaiZKnUQsiQtIrPayWGoCIO5hS6Ho9dM+Tqsv8QmzWfivWaT6AgPpHwE0slCJQVD1cZwWf0HsVYL/AaWvea26bkaJwnTwNlzFkWO15bIrl2qGaU1+UgLYc+UllgD8VQHYmP6AjGE86DlMlHJjq0AVuwbjEZInz+URR2aDqRNkJy6l3giO0WoO9FhWK3RLwZDFrOnyZ2S6ZJkMnHkofEsB1pnB5SY7EMpzzpakhVa9JBHoqMFrqlft57DdAZgN7oJuRphKCYJmYGZQzPCpgfZNOJpV0lApXiG3h4LnMKEO2i38pR/p+LWng3wKVu+Uacds+S4EvI7ehIr62ZKftnvS+ms34v5utncG2ayE3T5XJ140z+zMaIXfMkHJ42jI4ymEwG3RLzgE44zgrdrRn0ICmDKbYcdLyWSj/k4kb1pDO9y/Wv7jPlc+OJD/BmFpTvcdpAuX6ALQ8G6d4U4Lvk896j+02k072DgcKBx3ebQXuOAznA8M15uE8T0BmnWeHKw7WmEs9k8lZCcKhWMejPo/uNYdinsrc0BAHt9QUGv9sP6u3t6wfhDnObioVUtKu87zAoeJpGQCpPO5XJSwAOhVfzGbTwTmCMeId6/3sBnhqu/U/qwUDEvxZjpS20COuqoCdDvfK2O1X+2hsqzfB0tRDy+XxA7x1fiJMEqyISsr5YG6RmSDMooj1x2IsjLLDdsjCRNl61vS1MFBvYSFoHvM+A59I0+iRa83w+7JW04RqknsjyynjeAH9OKz3RbjNe4xkAACAASURBVMPjxGD/C7XcK56cfo7IVWLQ+jnTdmihvYlDRYus54n1UBDbKNKbxXH/Mva6bRSngyvkOttKbyB2t9yzSDbP+I2cWD2TbaXT2du2HvvxabhdJp7YGpV/Sr6+l5ZoD4qFdUYhV7WEZgQ77ptNhvAG5GmcwryJvoi/fTgA/E4xRAHV5sJnZ8LTZtFqBp9fauxtUz3zVNgHPB6HSwltTRVIt4kPfDb5C4qOk/jQxV3dgPaZ3VRwYYUM8YpJdcvWaDwQgeb+KgJLuspUGYG6rlpq52LpjWB9Odrd17l28LsaxHIerz/LR+Eyi5mwlzFZL2VCXQ03V3GdQkm73Qmqa8Emqi13OzKpZhD2w+jLSNkOice2D9m5NYOMh3PIwY6QbGZGcDoDKpYyDgfDsd7bAtdIUWY1TwfIsh5+VKmFSdDqJPvHJv8/rt77P6ozy/Zmut3tnAAbk7HBjQkGm5xzziYLJECgnHPOoaRSKeechVBAApQzGWy33W1P9/TMdM/cmXvf9/P+Gc/7XUeUp2//cD4llUoVTj1nP2uvvfbajPV5WXDZauaQZnQAhcQwlftRGhD6GaKqQuAwvHYD0qp7eBz06L3QyDCaeoJAg6SH+xR0J5GdyUyoCzT6OINJG44zBE/oA2iGx9AMojbUlfcTvLE8iF/kIqFLh/OlMaMO5N0VvBatMAVHGkK+BW0PoZXW5291X49h+wKC+lK4aJ6PIlMdrd0y8e6G2pH59yjZiFq0a6FySqAc5E/SJpqMC7Sdx4xiGJXDhRm+cwndU/D31BzCdqCGOQni3T6P+V40/NAhVUm21IDCpUoFNIp7I5yPu1AhNTRYFFz5HIppo5nE0lN86R+rXGh2OMVnQ2cr9A9F84QC5mDMV0jSCNDe6JRTmZYRshROdgnz7WiWYDMciiUridbYJzZX6KhROPIXdhn6MBiVzz2MykUtyTVXoYvcviAzga6Cv5UcrJU1qiKtJk50wvF2IYGUL8MDinujaFpH2Ahknzhuw0MFnjfrG6ZcwOPunTUDxIqzH9yuhgf47ZoHvfCm8d61GAS637hvWmIOLnnHbP/418Zl/TwTcepr6xo8toxsgRE+p6AgAg8gy1Nd5tiXZLb4UKCHL8QkR6368ti1QzFEHaHIzutkUhgLQ0UUhZeKuNxE7B4jDi2z1AqFquEAuFJohgo7xLVPoI3img2hG/UW9RwvplQEQQ0W0ILcSpZ9J5ysKPkbpIKXcEnjOkEK25eEtBV1VQv1F/1NfsEtNHU1cf3VE8smB3osKdnIKFQD6HYcFcOkgi3HhApv/P5oguKaCmkqmqkV2CqS0Q4sMxwFYIu3fYV0ndSDUK+TdrBoBtCtmiyeEWSfSdML3aBuNvG+L/j58fMX5k/jpeZfBhLMcImnmSjyoGIImQ3P6SBNL6DTpJ0PNWRzNeOOm6aLopmaLO4jO6tmB6kF2negk2uFZ8kj3ZBO9l4KAn0Q3B2aCxpJowdtBOysawTnixZJngppng3lkErhLJVUI4kdz53qpcvmuagLGHh3aKW5tGGeucwRcmKdCT0B13NwJah3pQk4vNrc3P4Zo0KWmmvbl5svP/yNWfz6DLPkjRkE7PU4on2NWz1dQ3A/laTfDiqv6sLLRg+c4UJDyIm15hxD98KOLsfb4TNLepYGpaLuG0nqNC6oETF2XQjaYhZxJYs4+ewX7MqYP8NdVaH+kDytETTfisKhmI2mDvR6l8BbTCDIJphmngcdq9qrVOgaOzDIopjsQWYg6mcvp7CXT4Ev66yGASKfsruZiRwX/E6v0jDBbDwQbCfn8TadcXnIeuK3z8Yvdwl8LmYyaTQFQOEMqGGD6q0GF3aAgO/BhY7R+vn7fDcuxj3mFBzhoTm/MacWvGZurqTRAg+AF3g8lDCrrfjU+2hgl0I7rKNVl+CA09Zzbp/ZOSjoWTPHKHI9R670HKvKSfw9hihaDIJuRxPwamWTkD60n0LgAwVgrC270C4PonO9FwPnr9ZVtL3tpPkS6Pfg1qYmi0ladTv810E30OoryiSGglgs8i2Q/INoCmlBX1kB+HtUCVMYzQwTmO9I2eC1jPT5C/6fpoA07EjDdppG5GCR694yfqteM5VIyiRJG4fuSDwwxxpNLm10wTmZAC019zE6Kr8BHbXhLQLqZxR3UGKQjRTxXatdtfQ6RSGorYIr2BW67TR+W+aYIPjMEiiJgE2zTDH0hExh7lDbcFz4gp+R3dENNg4n3Yu0qw2p2jAa5mdFUDZ0GA4lowIieMo+UpK935NlPEMK92MhGUMsvrpxOKdFo8v2WUATxRJr8OfzbAxd4tahyjgAjcD3kEOwJIsYQJkyRnbxQNpwlDCdUFXNuIo1s8F3UUhrYeOuww2sHjlWPl2aeWjRSxm3U4dFY7kLGwaKE+mI74LQtTl2szl30OhRTQE4l890a91MuNY1mNVsI/XH2tFzt3Fdt9C4rmdM1aVdxvXruebi1/PNNgVerscIMsf489vM6RUfmRMcR3/3gdm3+F1zbv0Sc3MfmeuhNTRAUUfBV6UQIJUKsAmFukk+h7eK3h9qBd3voDlCHtoxKJYioAmToRJyON/S7qazAYZRCxJAiqFjLe3idmgG+F9eN46AXcpn7abxQp6/vXH4gKMr7kMM0J/MCHqK/j1Y3UrXq+am+xTaeqEBezEQaua6/nYK/a543akJi88dGhkxI8PD0AujZmRkyFI8SPUwQ/Kwb0UPqO2XYDuNdEU9yJVMxugYpaN80Pw1BVr9rp9FMQjVCv1aFMMrtKu/PX36Ep4YrvcFdATo96+Pa83T1nAzUhlopuojGUSJFSJBtVJuQxSSemgnfljowXQGRgPB447mXDNjjusU3m7whcGrsLuknqJrheDUQsHpdhRO9wy5u8uH1jghma1r9LJcz9TlUgzHWuUHmgGZ5sPBSE5m44Tb3Pcab/jcgCM0MlBI89m/gsLZBhN45EvUC58br73LmUj6BUF3kbmyeZHZu+Rt8/nbM8zGT94geGOWgzSsAi+HXC4myVyqqXiWqW+c+9VWHHZstfHci23e4VXIzkRZfGQZp+fRhqyWx0yUEPmgUlVtS/n8drS7WUiL4k99DlcMH32BKjS7p7r0KkDTFaDWIhZ4AylmBehDlpIpomBOL4fnWm8cpFl2gm4WXJf4cYnG89zQIMIfyxe4inblwTQX2hk9mBX1DansEarnGIiwWYRt/MD4rHnLxIBA0pHxFBOk20HPHRy32QAarq2BLySVJrUexcRlmIrubS7M1EPMSOPi89/4oflm0W/NpWW/Md7rf01b8gICG+jeBf7y+Ez4x5VIm/guURP04Cl8j0AiauA5aPQ5aPch/gtP4Caf5dKfD8KbJG0dR6Y2wTGaDJ8vJIWER36wnaS5TfCcTThg5SOrqqbY1MzPXWwMlgkQvO9EGn35vIb0ow9QdzzN4oIJgDJBkdBHt9k9Ov1kCHQfXveHkosE/DNmiqr9Qw3KtOErkIZCg2Kc6IR7/H/55eWWAbgPgbcMxDtKYB9AWVJyhXlqbAr34N7vo9aRnCz+4CdU0+EI4ehVPPJBrxoMxZB+mot+z3xGkH9qErmgK1mLDuoMYbsXGbfVb5vQbZ8wRHElMjSCEA5b1epcpIKedoo24POf4T2Lty2fbSoXW1Skf70g8jHokB4aVB5CpUgWN0ELdw8jf57n7ISDlpoDA5w43MLQ86rrUENFRxO2Ufw8Zpn/yPi+kxbeO2QHrdQJOtncpYq4Q/G7FQqwgdHqNfgmVF1Zg4RthSljPTmkxWeN5RHkyqDXSuGyHfC5BQTSEuiyQmoyRTQElZCOi98tpvh3l/NTh9InG541Hpe/WDLcDNa3fBUSvtlsXL6eY2JOrTfXuc72L3nDnFs7x7hx3flA92VeO2iubPyMqcHzzPEVs8zJLz42R5bPNrtAxsdXfmT8uX51LSvDzUGtlMB5ziNY5hKQ5dOtwlmWqEToBn8QrFCwCmd2Am8MaiYNuIw+TsZBxht38isQ8CbeG3ww/9scfJxiGn0DcLi9sZjiQH2Wy2+FDLWf5o6+5HMEWuoNGi+URJcpx326G+/iGdwQiD0r6gah2vGxcTNMwB0ZUwCeMFNT6HcfTuBMxqGWYQXT6cAp5DttBakmCQVgOZIJ3ToDroKujmkaYXpGmwKvqAU9Tof+psdI2yvf3h+/w7N3LN+M1oSYqeYY87QjzTxuTzH5eG32JEEzgMTysN0bxfR8MBO3fdtl9L2ke6DYlxV+IFlXuBtOEO21CtI1IOAaXPDbWDC3CcIKvDJfl2RNGmHpf3OvwHXi8amZbi2cwEy+iDIfzNMpqkVTKPNAlxtLuhEB2g07iVfucQKXxzGCMFOOL6OQcNtrgk6uM2s/nMGX/Z65vBn5y409cEu0KRLUKxmEl34RYw6kLWW0KaqFWePpI0+uodvtCzwkSClp4lBhLYwUSByTgrWKcZrdpjElNeymCr4pqBhi0XxqcrEkaGO5N5HM0bGHmqOex9ymiNiBfKvAbY2lc04GoWZdWmt1xuVcYfwRzSnJbEoZmHdIEaHAnHkBZQQ0xX1SoQEQbAnqi1qCcH/iBatdNXj9h8YGEsg6iWkQWsVKAnYhqLuCgF3Luau5gu7ZA7E/x12Cm9BdL8HxIlydHygwajftxKSSVbzfYiiffkxd7qFSaPRdizxqF1wsaX2lB2Pj8XBFmjVA0B6BPhgXLUDrr4pHch4bpF9/hIp5D+hVzQCDoN2HtrMEW6b/8hxD/N4Pl9gJVVIEChTafQC/2oYcroluqW4MgBoofN1mYkSzB9V/NL99dJgN07ba4vUVyPkIKTidRrE0GRCU1W4tHlPNGQr+TxzoVAvoSkP2NoqMrs13FR60BDCKeFXX11L0+tgS/DfcJNgSjId5v7cpKLVy9FBnqOSC1KSEpOOfUrGfYxKPIqUiSIWzmYVsm0cAXWlyCFhhOxeYOOoPpQSKPNZiNrxjElRU1H4KbccwaaGQk0Qq3kBmM4GioRWPCM0aC9r+ofW996idmGLjCNzrIFz0SyaOyPei6MIsNL+roVJAxynw1JnyAsa8CJXJA4qEvfh4yDPh21w48VxACve1BWAVCpUkeZq8EtqRRHZzHXXAL3fCVzcjOWyG/qpBnVDjLs8PZJ7ytMXZz36Gse6s33zWidBsBlRhEZt/PtdB2qkvTAZHFul/+snPMSsHKVPoKoaG86XDUxrdAgBIuZqaoADPrngH2m4LPiefm0vr5pvTK2eawIOrzOYPZpjAw2vMjZ3LQbpvW8euRW+ab0DFrtsZ2/75e+jhPzLHUYyEok7KBdk2hDMjEMqhhAJ6NOs65sQqrjU0w2S7MVA6kUdXWMZWCrr6Wxx0pBQNyWiAVVwTBVGG5rcx+ChZyXp4XKgDFBOd1Jz6CbQdFPzLuIaEfrtQV3QgrRPo6+S2A2loA1lCA7WV9jiyt0mC7eiwGYNOGJ+YQt0wxe/TSoahoX4zMjQA6h2dDryygpTJuTrSLAcygqZuRTUokCq4/vTPP1soV5yv7rNoBu538r26/fv7FLxfvvje/PTdQ/OnkRLzvCPdvOzNNj8MFJkfhgpMI3yJ6IJ8pCilN+D+Mi7hUXABlOtOOyDSFYcrQVmKh4tMqFhCai1D8a841iI7g0+BYK+nqNRBAaoTKqILFHKbYNzJiZkeHYK+kMc0YJKhDhTHJSYWu+6E68HPAY438ypjei5RPd2H2B2KIJIAHKTd7+ZBE3N5m9m1+E2zduavzZb5r4GQv6BIhpQnCGc1CmXZpJA2FlsJKU0D2mPrC+fL9N6/FG55lYlFF6wmjQR293isJW0ESM19ikQDnAoSLSUI3o7D1xOeStRDDoEvBxTRFnvaGg8vKV0vTm7d0C5ybaunSFZA+3AOqFZB10bQz4A/K2ITyOb39LOgW7jdejjv+6mk0QV0g1X4sjgwGUKC08r8uLt08kjQH0MXVdaJL5FEsQGg0KjhAnHw/3YullJojE44SvvRRWhlaVmloKbOpGIXAhpcq9fXv4GrnGmCt7xHdf4jKtrrSbvPEXRp6cWFaxKesJ+unk5ooRbQkwT+Sj3lD6GAOU5A7Qc1iqPtQ5/bjfqiHclbDxpkIS6lq6PQCSqkaWyRAnE/5iyt0DFpSO/uUR/oBv3eoajVjH60C+VGN51frVIgMLQxfvfbBBTmnLFJVFP8UvPFaPIRng87QwKv3Nna0DkPk1qrS+77UkbtVF0k0DO1AY53CP5Zs+86JCeLZigolEwXXWGyPJQV5wQUyP3IIyZs67sEXZoGMLs//+kM4799FrP15poUqt9qnlBRqRCNajpBKPMbLnKaJlLZ5OxQTmUEIlXBk6CrSmmVD9n2EQELk5ajnxF8Qb5nloCcqG0gJ4w7tMSEg5iL2HTTuL8FGWAfbcnys+2J1FgduvISoICSt5pn9n0EV9Z/EJIu/Jo1GeIB53CA1nBNNJZnRrMP2lokafXQINXUT6pw02tDF98SyOeGs60nq1JxrJHg20BRtpQMsw7tbAWgwEGnaA5rLvci5vDItDJJ7eP5DDl0n9kofKnrLBVlTxqcairqoAIQpx0+W+5idlRGaQATtelWA4DSkdwdXjIDre5xUO9Gs3/eaxTfPiDt32D2L3qDEe2fm9CTG6izfG52LXjDHPz8A7P5Y8YyXdgOaFqGZwrThPd9YW5AHV6FygimMB5Lw1Mcr62W/lja+9NAsBpUEC0uHaohYN8SCmo6PqXOAv8MuhX14EDZII8HSQF74G67Y75hI8GLJPYcsYSsGiQrS1sh3wdcjxpF1Ed23Y+nSif2lPcSKITGHiEOYfJewAg00K2kZKOSjfHzwCBUA4FXOl61Dk+CdicmoBosVQJSsGkPhuni2rffvVI2QDU4g6kVbL+fVjY4ka8Qrv5fQXc68Mo+ctos59lL/BueE7C/Hzf/+rTe/DxSbP5lstj8ZarM/Bu3j5vDGOsDX5V9CWnZWvOs8LoZYd7S/bSzyEGEaiH+K7zR8sIzEkx6ks+aDgJJDhKVVkjvVviwKgj/BrjKbiRmKii1YlBzN/YkJ+OkJVmr9mSB4RFRT/ouizkJqaUwyEZeFnMGzS+KBdcNcwiUpH98YRHcXtv7O/PVR9AL839rDsAx3dizwvjv/QxzdjxB4WnLaTksQqtbDFeVB7/qQJKWRZqTCsHvexDv1TMEWAKbjfsSSc2UDoXA9SYzI67o1m5SHpzICJh1VL+zuUBzsIlU8C0mCNeCdKVhVku1gm83QfceP+dfRwt54cvpIM0FnUngVTVXXhA2dMHq+BsgJf9jU7B5UcmQ0TImt9JZI/rBBu/loIBjYwMoBnnH8x6zuDBKSRkrQDS1FE4qQG62E5+bEja1KjekOngLtHLea+HpVM31/Op1a0p0G7xvylEGTNJJJdewF3jPPkNV8AwEOYxMbZQi13246FbJ3NB63qMpoE1qCLiwB6RnmiR7D+MkuaR1UbC7S9HwPibbd9AG9yKVGk6iOSMDLas8nZEspR1BV3r2M+RUnN8jC5jVhjEPUp5mgnojlfQ7VNzVwFCF1tV2cr6JZISNg8KOuvhqUSWUUamXW1gbhcEegvoDgr28LqquryIYw1eXIsMqPYUZD0gcfvopBatGGgcaQdBVGL0MMyZpynGBCdCXoCVQStgvEIDwFYBOEH8rU27Pje8Yz83vI19aAi2EDakyF/etBFzSdIJOKml2IiqGEtaDjcJs4lH0x1o3rA1d4PV4C9io1md9QwpMOh5LsE0gu5MdYRXrLUlpOkg64dQK4wsfrMGPo/Djj9FFP83BJS51G4Y1X9EowhTr0HV0t9GsguxJM9qGmRw8SgNMF4qMblC03OvUOl6De10NqLYSSqmYonQZ338N10rpNVqcVSAkMDfAydbB7xYRfG2geL3HBJo+Mk6vBLWvt2iTRNClHcVBFgAjjswuDZ18Gp9RI3QSed821rqNzUbUn2Yq2gi4WQAYH6R1+wikefDdtYGnkHoxzYVgKH/ra1sXGZctjGVH2ZB8icL4kTUE1tUWJeEDDZgBKLIDpEJRI3jsXGiuURRzxczKC819DPWVSIBP1NHVHNBhu5CGIQmNJyiH8fy5XPcOtx3ogY9TGzpOlrjW8orpiDpL9ow0jGJ1f/J5giz1Bjpl22k8UuBtB9WqqNZL/BnAmWyQGtM42Xk3iPcesWcAtUc/+uvhqnhQ7mO8Gl75NMDlimawxgG9CryjoGEF4BkvLUT7aqoEgVamN5bpOYhXagfLmUwFNQKsAq4C7TSVoMf9o7Lhe6vAZqFnBWNRFt89Nz896zc/PW42Pz9sNv/6uMr85+NS818PC8z3t6PMIOYbo5nfcNEy/4s0czLvCvQAverA925MKYaymYSb42r6UC4M2l1BdaT2nhRLQMIa79xMIUiyq8KriPdJm3pjlR6coagkEbRkV3DEFAnuwDlVspjzQBvqyZbDWBZpirrX1FQRSuoXgFnHwZUfmB3L3zMbF7xlDq+FrztCkMLJqJSLKJ90Sw72TTielXhhxkFRTZ69uQRUfwj+GIp6vuh+U9nti3BHSycY59/aBem/xuqYSacw10xaJGe2ZO5zcDEWsTGUQ13UBEGdwCndT3WhueQSG80lXJhA09ASaRTTUkAV2dAKGs6pYX2F/K8cmwpp3qiFAx+DsnlIVXnUwcj3MjfOHZ8PdKJWykIE4Y4LpIroFW181lx4xlIuOF18qScXg6jwaGADa+aitp9ZSjcc1Ws2NQWWFiiP9NNQEqD0+4nfMI4ITTBNA09pdPgBF7KXeXT1IAPricbhKo0JJAjtVQxUq3MNlf0OlAl3QQSaSvIolwIqWU0tPhQaEd6jhU2KW4sVpnjG+8jUnuUyeTaG7//Wl5aL1V1pV6Fask/T8klwy0PvXEmGJHlVe7Dc1hDOn+MCO8KIHQpf+Rfp+qM4VnMLa0CC9z0kdAq8g5qCQBDqp4Anc/lBvGGf5jEbMO8wY++xP+T2fhLuWuhWh5HKNUKRPJSpOd1z3dATQzQoDLMp3IAXP73kNRQl8nw9yIVLpx5OepJHypOkFO6/jU01h3Nvw+8jHWlhwJZZbH4UfFE3pIFuMwjKDoJSLhtoMRuowEERXgSaUiKzmPNLf2XCQWe1dF6Fok234RsQTR3Cbzsm+zvn8L1QNEzaaSbToKYSNJ0aAx6M7DuQAkr/2wc904/KYAq6ZoSgcAfEXonUSxuWfGSb+f7qkXVq6Kza3MtAvw6ySU15ULekBktWQTMVwtdWwTtXEaDzSMFDds/DS4TgCoXiAMWmwpNmENRSxZki14pGMZQEwkw8uZJAvJxMVYNeUXTQvZkNAs3AulFDJXVfOiBIG1Qpay1T2RvrOBskHY7K6ATdbC7Qe9e3foqmfiV0HdfnobU0RfEYNxqmQKtJoOn4s5sIvp+iwV9n6X4TUCdlu+7Bg4FOtePrCcT47KJWykJxlMLrJ3Mt5CMnld63DaOcCjLWrhgAXQSeDoCgpkDWI8CtO5oOUTLnoTQV1PCIAeUOAP7uYnx0D2AxQA1iDPVGJ9r5LrLsO9LSQz0Nd1RbyoWRERQNBNopKRkotKmwptuxsREL7erW8mr4H8T6Sqv7ndqD6V4D4Vo2kKgcFHj/h7/VpIpprlf/awVg/ucFgfY5/yPTdJmjy8NXCPjp08c4so+ZJ5ND5gkv+sPDXvO3Zy3mvx+XmalabzOZf9F0yV6OFLEJc5I2YPsAMpxupDpD2XRQZfB30N9InjtB6QLaVaaFEhhqCRZaLI2kx9K9asxQN+loD0G2gcJQOLxbF7tUCxf1PU5WE49V62E5BTJZOZbhiFYRwmQKzHNyCaJx7KbntnxqNi95y2xe8FtzbO0C2oU/tyYKq/e7lEpqKYG0kqAatGchz8O4Fox+YvlCXalUB4Oag1ls7jsWmIADSy0zHj23xgdF00xRzGukYq4TtG8RqRHSFxZzMZrgBnbYxvDj1mTlVnSK99hU7qZcogBJ2s/FnMZFmkNaqhbpChBSDf3jUjE4QLpCxhP5NznczDib1gCb1x2qy/fQTLczraMWXaPHug9NnJzVVN09hXcGz1kmVQQqkUw444xTTCsA7eZfWokciveDWqPsBk0a8PDyMxVXfjuGQaYUBZVV9NKI8bxQjk0U75K5L5DHemFcAt+qFucWioGlKDAquXiF0AYxt5b0ppeFq8WaengejmtrQLlYXrJxVpLxNODWJe9gycua6EwrhyYYpGgxxPd2F2TRxHspdllN0MR/49SnpMykw2iaFUjaQbERe943GbSklqJxbiNVr0fq1MoauAdVcZeNXPIvjRbvYW1p2u0APPAEyob+xB1It/YQcPFQ3v0bgib+v5zDTjaBnjhau32+ouCFxhm1w+P8yyaGTrNzy9417utngprgmEHrRWQJuVA+xZgk5VDBL4P3rSWgCfVKUqUiWyJUQhbpug26x4bbVux+NjyyFzspewH+zHLRSjnB9wPn67flI15nuWV9mIGZSx0t8ckEGSE4ufmJQ40/OAdku5GONTyBc0+YJ0jk7kP5DNCZOJpKwZnA8Bg9tMzMa5EhVrHZqcW8g9974LDbOSctZFhV6N/r+Y6liFG7exWZl0bx1IJ6c1kP7WQ5NT60xUM5xAucUBCMYSBAEms9hZTeRsNRrMxmWPfqEAtj3ScAZvRzEgFZRuO+6N/9d6CBJxhX+Ki5gfOCNaz8WurQxhZTcC6H9mimqHWLaTInvpxprmz7zJynBfsGCiNvaIWAvWQOUBEpF7Za5jY5UHlyFvSiXhNDcLVf2885whODeo08dW04jOWAqHNAuLqNPIJFAK+vzjRlgGVcx41IQTtlMck1JUquK5oYAoK9DVXWo8wZbxjp3/tRMEzzutRboEGltBlOx3+Zv2ksUK+KrTbGVU0MUTgjuEIzjL7iddUwMX2ohRjuF8T7C9XwtfGLiwAAIABJREFUS/AkuIpasKRkBF756yqI6vcX0BFOtKtbZxAWOp4O0CBkAq8OBWBNI5Zzmf7+kE64xwTfR1N0bVDx6xvgzUEy//lRu/nbeK6Zqr6JXSRzr9CT1lBpLScV6mLXvk9Vuzf1DBTDcZDcdTNIoe0het8R5FEFdK5U+1Lo4ER0I++4j863C01vL80Gd0hh27k//iiG03BV93mO2/xN4+Ur8QDtTgYto6ttIDAV0/VSHngc/eAq47pjiTm8YrbZNO91c2Unph/I0YL5suRelE6qXsVOmYP0R4YbgXsWETT3swvTggx5f4Od1weuKenKTnOThSZbyhC4PTmhyf8hHXTqi6731NJ/osAn4fYyq4OnGLTTgldFN4H2Hmi3P8PV8qkQv9uMQDsTpCTTdNniNUP219G73kbBLe/aBjrmMOiguWSCwaL3M0h/8q+an5tDzF/uhEM5eFoXdjAyumMLZ7DYV1GQIxVW2sdzplOQC93JSJods03oDgxe4BJl8iL9pQpnyiAqCSCVCMjlulZKIa2Mi6M/neaGDPgv5EfNIKkGuFZNyWghaNZxK7e1UqsF+msaPiRrw4SdrqshTK6Tj8DDHvyYFlI6qEDE92Ox9OO2hMKZWk+r3SkUaSQMSooeuNV+gqMC610aQO7Ac3fxnXZRCKpBYldxHR03TSRNOLS1gU4LaDQovboK1Icyg4JgnQI5RddaAnQNlfou1sRt+OQmGhA6KZT1g9I1dLEXmdlUDk0fubwG3g2ZZxdYn6GGz1KOL0IbLdeDaGqHKAq+KHPF3pRmG7qvTiz6JzrSfksA4WIGTVbQeaaAW8i6zIEWqiTTaiNbaENJkiVe/wbrGroqbOdcAjEF1YNLTOiuuWxWKFZEGYEk8xUQlFmxxiIpzGazSdcG0Z1Hx5XS5Aw8CLLIVjQ0tYjsK+EgXZBrX6MweAITl0Pw1qwfnTOC6iiUnXj1KrUYQykVofuu5busp2jXiWKkE9MlzTQrIPi34n1SRI2hmDVVCq3VDJCpI/A2ExSboY0kdUsSUIC2SiTABm5fYCLk2EdNIx5aLQxqIeEUFBvaWN/tCwlymE5xn5Xio6EN4nEKvt5boYO4nko82Zih62SIVYXyoZnXL+b8qEni7Kr30c+vMDd3Lzeumxeay+vnko1+DZ+7yFxbhwwPusFz2wL4W/xXKJbHENxjqc2EH1qNzFNZIaDB6zCZrRwDD3G9Yl4VgDFXxFm+KwrcbB7RFDpz+dw9sefJkM9amUcF31cx310H6PYuzVq3ARj34XbF4yoLqLzFtQa/3wINqsnD9yiuDQAmOlmPktE9a0oxY3StTY4jHUPNMDQ0QvAdgVZQy7DM0HU7jtphhL8NTCNeJ4+r22ljc91OUwqWugHOV39zKhz089PnzyzvXktmRmB2ytB0+z1dcE+FgFE1fPuHP1pB9/GTx2bi0ROqfQ/N4PCQGUNM3Dc0ZH582GH+YzLHPK73Nu1oOevUB05Ro5UUcxChvoJuJYulBUjfBXc7zAihB8xAkvqhHA6yDI5SU4vvkQb3w72I320CZSWdRMTNBZBHkaX0JmN5QFVNnNQuyHAFrg6Ke22RGFODRtORvFSGHjMXN843Oxe/Yw7/bpblvatpw4WvTDTykapk4lqvAkE4PGkOOuE4Ui41SlzdsgApzGITQJrkD7/kQ5dbEnSDutcCaZiQac/51bNYVO8iBse/F3Q05LgFIqdJBNqkHiRZAaJT114FKX0uaY/mTSWR4jvggGUWUk7/ejPUgwpxmmjsQOZTwmJoJl1vATn2Z14yY3luZrL4inla7s7i/Njsnj3D7Js/wzJy1wy5CtBvAShZLclSifhswabvwAIsOeG5qapLChW5dz6BAn8Gd3xUSTmL4FU1gFCcegYBpIb+9VoQUsmtLZaDWjV0QgXItp5Kv2wtq+EGm6B2yqAPSqAEsi/8jmC1yfQhsq/iPju613qCWh+Fs07G6ajlthoHq1LaksdoUNBxG+mYFrOKaK0oGDox5OlWWkfwFNJt5fut4zUrQXH282iqaf7QDKy78LmdUA/tdH/dBu02sW5STyyykJ6c4BpJsZuhHVqRldV7r7Z43iEC1nNMgabysVxMwIVNqTkXWwHcdgmovwRjoDaC+Z3IHYybv0QBlzFQyPmurXvP7Ppwhjm58DXe+9fwg/CltMGXIf+r5j1qokIWXLkVzPgucwhehVBPQrV58PJppONF/J5HcaoS1KnA3ErHW7U3VJrqBtAQ4nfF5Ws2Xz2+Jt1JV1gXIDYys0zWlkadxx+aj9/DPFQhdBfCnxcjg5P6YxzqTucgF11wAdlFGdxzOal9MetGjRrqbJQHdA08crWagQi4ZQxpVV2khvS/i9RZQact9BDom7W9bQ7vRZaMpPACFRSp/IRkae0NO7jcBNNs5E9TRBgIN5AsMQTEGwelINvVYDIt710EzvVzzPV1H6PkWWUF2xyyznSkidXUX2oDjlg1mJs755ur25YwzuszJJ0LzI2tUA5cW5c3fGLct82nuWIVTRgEZYJwKm2/Ak4OgI1+dnBtWjyuK45/fhRlw89CK8jv5ZhFEbaGQt2xsSWSfcax8bWSLQ6g9FEhVF2GTag3uuF0lfX1EFj7AH7idju4vnSuVE/qIA4N0kUqd7gOCqAPAHNDbMxTlQFmfKCPwKuOtemAK6Q7go5XVMPw8KB1SMurw2oZlk53Oui+QrxCvVYQdqLfaW73xbcvzHMOoV0FZikc9DgFWykihIydTRhPaKx4+i0oGeT7+OkTZrM9MxMPn8KBPLKqfpJbDPKmhnmz//qkzfznlMN8D1p7kHXB9KLl7OVC7QYFD2WhnYNqaGZhNfNBBwi4UwU3QXR+BBwCCdX+RtCQqAah3btQDblU5xOO4wq2kWLLVfw2EbrXwxkrqPeBvDTB+AHosoXURt1xGSAMD1Kc3QTdnUtwSqKamswCs3GxlKmgRtCLZrHFEGSD4dzCWVRqSYw5vtwaB+R/mGoq6U3QccTcSNKiLjLjyfuISUFFkUzKo3bk65tZNFqMXDAZoI/HqA4GkNDlwnXmUsAoBY1IQiYdr4opGgsUdnChFXhVzBPFUEnAKyAtU4qWdHopqgrmqxEUu9l0+iimPUi7AB/uYr5Z+prZ+NYMc+LT3xgfUkMhkjSQUhZFEQ3ZbMblrYZGjQoPBglyMYpjbOR1y6EvEpBGKfBqtHXFTQpwCrAUXdQiHYFBUBwI3oYhUTbPVc4FWuWFD6qCLVVxTdHI5/O0Qw3IZ6KGAlglyFM/y0viHllMn7rSUEiUEizL0Xs24BEs3aeM3p/mX4I+0HBPimFQT7fpDNMI8C6oonaKfbdxWpMvQjEFViHZZiFqpIa+69/AG2AWbmCzTdqxRZaWtJIGgEwoieg9s0gdeX08DdpAwu34FhcxQTgfz9hB5GZDtCq3Bkvsv4xUdycbBpkEyEejmlQfiOA55RbXyAYgY/pOAlI15y6CQtOVNVAO65ihxoZkw/Bf3WqqLbSwzuSnLK40/TQmMgp4cOpZIEa/jTMJqGRRSLPy2fTt0EiZ0A/ZoD0FXXnUFsDjOzi/doxi0qEiikjzb1FYizm+ig2P8wJ6aydFvk1reSGBNGLvHFNBYa+N83+bguMYSpNusgQZsGfz3hzox0vhkIspqKpYWkSnXRU2pOLw26C5KvismgkolK5urdvcX0f9RM0C4qz1/vOhuqTJTWH9xlJU0/oPohDtSVErGKARjDrIn25QFbkCCcSBrPlArFmjQcL+mAb5UqAWLXBx1Szji9ROjmLZAJkYQIymAmvuYhQ0iy9c8fWdS+kiBVkfXWuuc13e3L4EZz/MhmhMimc6hCddgOdBxv7oobORjGVwzjSMVsMrVXdJJdhrRHuZB1aU1GI0dUJdnjWY7nTC6Urrn8wGKDpoMOkiGztAjMykk81NNIta7QvZrCpog5aaQWu7EwqiFyOvB9SdVCjuJB7dh8YakGsZyLebcWUjQ30WryukKx5XQdfyZkDlMELgHSPgjkM1jEI5zHhJgHTytQqmOkQ9WMEVjlZBVZOE1UyhUe4a825ZRFqB+X+Ka2rAsCRooiWQpj3j95cgXgXgh6DjR8+fm/FHVPzoWx6l2qeWuoGhQWiHQTMxctf8+8tG87fhbPO8JdA8rfUww3Q01UM9iIIYzrlMkLrIMY3qRhwU2rJcSM0xV+dCaONCH0DQrJlN7QTjDBZcG2lBmlLmGzgRseuLupjMu2oGVcQjuN+HM1aFWcW6SJDr/qUfmbWzfmW+nvtb430Qz1QCnVV48ARh0EJYyJdYiMtZPpxuxlXQKF90OLxREGhW8rHEC2iE4ZiiL203US47TPqNw+b6Nqq7SNZC4cIS2JGjT3ARkOo3saDb2STGcd16AEckXXINFWQH+tlS0Icc96OPUUzCg1QFNU1HTkWaVAL/piAtd6YEEH0hPGopXHc69oKZuL6VwBcH7V9otr4zw3izOCWvSYUTVKDMRzupnvYa0EUmXGM2iKoSzlpjTXJ5HRs64FyaOGrgd0tImeMOL2CHR8FB0SMf1J1DQc96rstb8ELFCwPXp2w2kHIaLqrQIzdi2ymJn6atVpGm1oCA1eY8QFGtDcRqeQ9DRwyyqRZcQV51/BNefw2BCjQHV9lD+tuFvEzHGPyZgm4LDRuSmTX6yECc1J31oCCswl+5NlzUDqJE0lBkuK963QRufJ/JuBinkDbns/kquKSfwrCH17/DhdJBMFJgVOt1HLRHC8i4g9fV5pCOCUoBXG0NbdzyzUhn80nlvmQ28OQT+CVAs6QQMJtI/TXxupiLN41z5rb2PR4nVMkMNTIQOZVpg6gGkTfT7l0Ib1rBhqZOQmUy8Wh285EX2kiR83HGK6XAWwtqK7lGtR7Nb9TeeSaRLsJiAp2d7y4H4X8mapsQeM49M+meRNpYCx8ptYBQdBNF2VJ8BapYN+qwaucz6rzbLwA+4JUz4ZczQZUq9uWzlgp5n3lkXPkgPNFIai2vIuBWs7aakWnejZFO9SjZDoMzeZ0y1qtGpxexdsoJYOKYY6DQIpBqhbH+PUC9Xqy1QNrsw+kI9edWRwDB12sPOnbWvg/DI/32yzvla3OdrPIGaDWJglg8/x/H50lH8VNL3UItvi74pFxYh0/DhvnIM/FUoKvUm5bhYLjbmyBhmVn57lkCep7N9aS2X9QkXJdqkijhWs2CTkvFnTCFtZ/DRlHghlyMJqcqjiIQexnfhYy4quC0m+F4W3ndegBIE+evmg0mk+KyvsN6CpFVABvVOUQ/tAKKepBkDqaSbZNZ36VbUfWHfhpe7nK++nN9zBiBV9MnBgcHQLlSL6iY5pSSifulyMYxbCFetQyDYNX26wy8uv1FuQDPq0KbTNCtAEzAtQzQ/y5IW/8nFQSP1Sj4Zy9oFYYbfgHanXr23Ew9fU7wxamMwDsF3aDxGMOjE6Z/cNjSufUPDJhnk3fN/35cZf4ymmVGKm6YEVLmTvScjTjsP8BjYIDOpjEC57DDhQnGcIxQCs/KfAjAmOTARd1j17lNBb2edKAE16ZKFtRYrpsZIEAPErSHKDZMoKCQPKgGesJ73ZsmdPtcKIivLTpg89wPzKr3fmXObFpK+/AyigV4SXyDQBvZkI1qq5yNxOlm8AWnEERj4Xw1yTgelUAmVdMEih8x5/jiPI+amCu7CeQzzZp3Z5iwM5vMrd1UZ/cQSJHTtMPdNtF5V0DQLCGdvw3X1gVVUocG106BK5sLQprfJORFDlCSvCAyuGhCCahBe+bxvj6Dv6J1GSSVcHIxyAPDndNfYMAD38ZiS8AVK9nq0tkCCmB8EYYhCQrAKC6EmhsQiZeAoLJQWGRzXw63ZaS2xSCbEpCPOuVstLyqCSWDz59KWp1IV1VlwBEyADp8+OxxpMnyNi3j+aq4ONXirJlylWiJS7iIM2jGUCu3+HcJzRsouGkhd5EKP0BdkHOJETFMVBhnFM4I2t5Rjj6KQl2Yf0vhcpsA3YgiQZ1qzVTp5c7VjD9uE4G4lWKWjYsjkQKdikyxUCVBW2eaG1++aa4t/40ly7qNJrMVfaoq83LCawMl91ptnWzS/Oy94T0TtHMWFyc0BZtELPrZYNQCdnS5pQTPHKr5ZQRtrSHNzIvYPQ+3qmUE57WoD0BOFGUzQKIt1AjC+F6urX3DXF/zWwst1fCa8j1u4nUr0UAX0AEmjreQ7zLxODUAFVlZN6Vs4JZ9ocd+sgrxvAwpxdqwnO9BgTGDmkMUTlmx+AkEoWaIObYWWeJSc3Hlb0mr1YJOuyxrJJT3dieaJgeCifh+O/8bsZ9zgvViAjrbNPTDUlFk8FhRJCr0OSgUq1Muj422jsJZA01J9WyeOhoBAaKYmvH/mDb6QY8Lt6yibMpptavTeQZQkZdtEKjWB89ht03zjN/uz8kaFxvPHaBVCmJe/O7HZhEE9+qz53cWRRAAMvbYtshcXo3/wm6klzQbBcD7pvK8Ku5pY79KYI6mdfc81IILVMMt/vfgZ2+Yb1YzMRkQE48yJwuaT2u9iGaMKDaBZDIJ6YSlmpAuNx0glM9j9D1lw5s72OiqCbwyNa8iyNbAKxdC2VVeZ9OndtLEuWzmvlZsAHrUEkwglWa8wTI9ouAvp8TzSOcolMqLY4gZa0OpNCdRXBtB7TCiYmZTgnk4KlQ7DKUwTSdYqFc/E4xVUBuzAvEYqBivBidtIMrA2RzhvE8B1cnrWuoGuF6pFjSdwnn8UpgDHeux4nzl0yBFw+//8AfzhK62J1I2cL8oh4ePH5kpbNMGBhR09SYhonUMQjk8b0LpUGR+updqxqr9TVfOedOKcUoVaGcUj4ERO4Ud3JjU8faA4kEtqWYbgetFpS/dXaSN2S6WxeRojivFEiRonJTJ/GsUhM6ZMTteBVT+71KRDN412wTs+hiZFy2dIMtvMK3eMOcts4GGCU922QCqtkF755qA7bNMFMJwL6rMsQSbBBaIxoKo2BZPgUyjRyrhPIsoPGVeWUer41YTAMG/ZtavzadvzDBffPgrs2Phm+bAsvfN9k9+bfkFlzKPLR3pTiKIKpTdWgqHEjTBNcFHCLKHCWZ7oAXQ7MI7JSO+LyaoKQh7bJvN6KAFqCFI9Sm2pYBaY0F6cVxM8UiWwrnIYkDU0SzIZBZnJOghBkQQDscsTjqCQJlCeltPUCqhoptKsLa6i1icxdfpKGJBtpJu1XERKuBk0Qaqi7iK9yMJnpQZUbirhRIIwuHwMtGgptB4kc6moCGf0hpXcuFq8xBi7kM2Ju69g/PdCMpsJeA1gmI7CK6TSN4myGLaaX64RzfYXVQSD5C/DcKpdaH5lTG8jiqKrFbBji61RoKvCnmyvbQjKUthKOn1Fa9TrKLt9vRnqDdAmBTxAre8Cw2hQM8FBl1SAw2S58KImGMLaUbA5Ait7M317yDT+gR5FMWeA+hmSTuvrHoLjhLLQrry8thsNSCxG/pKnZB5VMajOIfZfGZNN1BF3G/zTJ5jHgF1s8WPX1z2K+NO8K2g4FfHJlMA3y2ON/bAPGgDJFWspwTWWjxZVgaBIoPApQm5eQSKYp7fTjDMQRNbDCqzUCk8cDZaXzub6K2vPzAeGz6m0HbCNISeAeERGCNOQ7PRDIEyoYTgIZWLWthbMZWKg6oK3vUJa3eJ1a6rpoZkLFKFAlNYs+msGYtC4P9ryHhaqDHcBtGJbiiCuigHuCgNr0EBVKmMjw3XwWeP4b1rLWndJ/B8cvXyg0IIBrl6U4y+RVD1g6a7CS/rsQMTKqRgXjuWEXg/tybC+O5bBjr+lCGyc3gc7w1nwCBmrsXihZ3G9JdUAqcX6NiF4HuJotoFkHHsuc3mMgj4/NrZJgN1QiJrW7KwTLIFrUe1BMdSOJZiIYT3IhpEVEMegVfjgGQNWUoxr9qPYiJUQwv6XdnM1rOx1IDym/icd1DtVMJv18LLD2JfcF+8bRKolmy6myAsD43B9MucGzh/MkCZT3WotmI1nsiSlWklt+PNYwpp49AI04oGqNTBISu+jY2Nm6EBfh7st1QNwyquWRztq040BVr9ruPvf1Yg/sUyUoH3FdrV4xR4FbB1q8Crw/m/+r/n3387rWoQ3UCB7eHjh0YmEpa+TRwvmjcZSQwMDvLGe8z/97La/OfDYvPHQbt5dCfOfNsWYQXVVtLCaooy9aRxPYkn6JJZTCo1z9KhjhFof6gLMd9VB5gnxR4oH5BXOa5Sfb9ECyY6YBXpCNDfVvqAHBYS0FaxaKYDUwjodv9idLvz3qRL5l2KaitMCZIXpfeJBLlALuwgUOPVNe9aJsoaCx2CxtL1q/fMgbnY6rFjX4B7uoqX6Ill75gtCMPXvD/DrALtbl9AyyPStGNfvG8usZiCWbRy1tdIoCK446sswIMUZ06xo6fhqp9HWlfEBaQW4EQE60q97KT5/lzg3lTDPSiY2eCjY0AxkaS9OhKohsv3VwJ0UQsZrtAC1+GWUVuIM0sBkasYIk62kCKNaAOlyar2qq26AqQRsY+ADuor5bXL6MiqAgVphpx+rxXnzOtl0eWTjxQnA02pwxXUSSBOg5uUF3GWVBKk3Q5okEI4aE3kqAU9lIJ+ixHnO+DLqih01YF8e+hmG81CA0kArsKMRSmbqsQdjPVphlaohaJogKusgg6ohG+tp4BqSdQwxqmHB64isIk6aCFDkAWm0Fm9H/8H/VCPnla/18A7i7qp4n9LKegVX18HuqTbivQ79ghqFKr8WaBGD8T3HpvmM35mLoNL+ZnRL+7rZ4HG5nJetEmctDYsD5CXNt88KCc7GYLQadieuQTOlaSxNMqcAOFtmInGdp6JBm2W875VaCwlexBf3EyFPHD7bAulFrKJhaGIUfOBFXjhKGWenoOCQYW3AtQv4t2VCpe7E5TZFB1XNlvFrHza1i988Y4JIaDJd0CTWLoSTpNxsJmzDsrg6jW1pQZAUgKNEIG2PBxVQRTfv1QGMQSqZHS2WXDH4pAroJrKCE6NBGyLcgBAiM/Vey7hfUpbrPE3uXzXyYAOGdKksGmksGmkUjOIINh5bJ9vAlA4hByGZoBOuEkhzI21fm3bQpogpikGTzhbLxBuEFSEN4H2JsMFPLfQfcbPISgY/HctZa2utjK1EArUp9HSe0JXnFzxPr7WX5NVbraC+i1e6/JXqB4o9PnuWoC2d/qzKQAr8NqgwWL5fAnQEWolLkZfXwaoke5dm6aokiI+TzMAo4nNpgGUq6Oe9So/5GbWTzVro5OCYjcFNfG96lLrROLZyn1qw68BlMgISZurwwWKCVrqDm3yL7uizNMpuNwhBVsV1JySMml6+ZkYNzoCBQHNMDxM4LVUCQRQUQsKmAqWznFA/8j9Tgfk6dbgvw+uv6Be/v8fn0+0xDPQrvwcrEMB+KE8KuXaM70jDAwJ9UJEw3/89Wmj+a8n5eYv44XmxwG7edIWZcaLvehm203A5As69DEV59VwkIyzhjLIv0IXEtzucPYV0O0N6AdPim/ucL4YtEAzjNvhg+EZ7ybgeAbyTTizHESI9AWOyp9CWQBf8NbZvzHrZv6T8dy1wsTT0ZbvTkGNJos4LoRoS/a1iGrsh6C96R31Ap66J5e9Rr/4b81uVAP7F79ptsINr5/9mtmEr+hmHbh3XcaBKh4JS+TZzageFlgymCgq1ZHHcegn/bmAU9rJle+bI5++buzIX4p0AYEgk3iPCraaYByHjCcBDswGx2Z5/PJzCCjWk0DsB1qWz28YATaU+yIp/qlFORGKIYzfvXd8gvEzmxNIohFE3UJ3TikV9CIurgKltCC7CFQM7mvftnhfOwFUUqiWYLIM0q88aA91IwXsXUiqiNsazSEqLMpc2gaS6Iw/b9EWMuzJoFKtycqFBGuH9KxwmpU8R+5VqAwPkCcBVZ4TrQTNHjraatlE2ygEtbGh1knMz99VnJJKQt4SlVSRZWmpAFyPJLBJsjXQa5ErPDRouJYgLDRs/UzgbZYmlUCv0UmSTJUTcKt5TDXPUcpmYOe9pbHhOvhMqZxfBdfTn+MBsPx9471dVNCnJoDDYxNdUGiyYw4sNveRHd6Awz25DLPuZW+yuVCYYuOqo7hWJTkUCpFqLlobnz2RTVJBTcqQSt5Dgz8uWGegMvjsGmYaAeJVQ0s1ipJkUvUCEFkR33lTADQTRSHRDcpAWtgM1S1WCRoTwlLTjgN0l8T3Kj3qftbVaSwTVdk/vvhXcPqfwvPDrfP/6aBmDYosgmfXpIYkMiZlPME8JmDPEgIvGQprX5yqjdQ8k7VTRoCSP4EKq6VsupLECQ1XsKHWUuzLpOgnB7wskLfG5yThshYHwhR9lQL6DKYe4sN5C4LT9afAdm3TAtp6lyKpRPWA45/XXigIimr+8LRX6BINxAQn6exGKAk2BbrSQvfTYQad4KdCHAFTdq2uBG5/AnLE8XXm1Odvm+OfvU7Axg+DzrY0ZqrFSx8M2FA3mtBuCJtKCii3EiVDChlpDF1tosN0zvJYq4VQadlsHpEHmWjMgAIBAivwAg5EJ+iQZ8UQaHc4+QLt7LjjxZ+mwIvME+qhDlRsZ6NuY1NT8NVgAU2F0SxEaXnlmvcjgfcRgXcUD141UMiPd3SEn8nqJ0C846PcxzFETUsqB6uBwkktOAOoAqzu++PPP/2CgPU33adb598VfIV2NbFC9zv/pr/rf50IWAFXjxHVoMAsqmFyUq106Hp5EyNjBGEg+tQjnme8w/zXi2rzt6k8K/i+vJthnnelmZHqUFOH1KMaTV0u/g6VcGkaf1OCYL6dwkkXVcfnpd5YRmLs3RDKxY0shOKGXJIe59ExBVUh8/RU+NqayLOM4dljLZrtSIIO44K/m8CZhktRCLxVAl+sFAxxpOrisyIPYxwNWo3hiw4ktYlkh40FAfgL+RJcb+xZbrajiNi3fKbZQ1/5V8i4XEm7AgmIAepQVGUOAAAgAElEQVQTZ9F57qSzhyKJXlfGHekg1wCez3Xjx4wrEhJGUhN2zCRfhKclMMTAwYm3VQEhlRQ0lvQuG5QTzkLzh+tTh1wghQnP3UxN5jYEGY9aLhNBunEEy0Acr1y+fJPPA0+IwD0VOqKQ3V7dbho3L2pA6og0+Niog4vg7ijo0RyQCm9aA72hIlkOxZhQFms+Dv5hRxn8uWmOpdHUuaiiiURDSiXPyaAyXwRVoRbqTM6vjgzoB1EyGRSBpAOuJjg2sGA7KN50IRGsggaooqglo3aZumu0fR6FKPGsoisKSf1K4cAl7WlFFSEVg1qYK+DG9bsq84UUw/QYpcZqmNGYpDKtC6kpoCnCd39gofd2hPFpVOMDts4FeTL1AW5fvsgX4Bp3k6FcW/8xgQAExX3pbFp+PCYEWkeovYS0fvvsfzJb9J2uncVGgkUiWvBsuglrOU81INMGCpZ20H80TRHnUZQEkCUpk4ghi4g9jBLk8GIr/S9mQ7GBugvcGBdFgTYB/Xci44By2BgLQLVCmLW40hXz2RXUbfDI5WRfGjmeyPipKALVCbxsXdbOYWjqCXwN2PgX/MZCnLYr2J+qqMTatUMNCAEG7eX1WTdRaG+lpY3mVmhVlEMWCFvcbTYBuADJWjEbimSNKtJl0wSSSzDWJpV4cgVZ0xqeE80s60iHmiICAS2JBGGZzchMPIIW3VBc+S59hWSMIpi8rdXi643cTIU1SSo1VcKbWoccAoNwBru5haIc6N0DTtiXYB2J324g1qyhWmtkGUG4Bd5CF+xDi7HX9gXwyPp5PoGXjYPutViMcEJYi75I1Tz4br13zQeoyK8B9E2DUxy8dBLXQyiPySNbkDeD1mgN358mmXej121kfUmzLF63m8DaCocrtzUHBdM2NsHeGEbZU7RsASXX8n/ayNsxExqi5tQP5dkbfwj3ONr1u5PNFBLZQTL3IVDvEMKBYW7HCcLTgZcsHxSsY5T7fulcm0az0yoF/axDiPcPPzF1mFsF3X8MvM7/UWBV0NXjdOh+oWYFXv1NwdaSlBF8dd/EFLPngd9jcCIjY+wENFUMDet2jDd7H2+HJvMfD0vMn8aKzQ+DBebHoSLzvCfHTDQxxcLuSop1kNSSTq4r0AKgX9u5ZXQWYSZD6lnJiWmBT3TQdZPn8iVcDKYiyJcewim2wh/6UrDwpw046eoOzG9+Z/YtpKCGU5K4qmgQgdvXMy33IlVKNT0iEVSQzJEFwotFPpbEz3I706A9jXn3R7/ouf9Lc3ztfHPyywUc86yumxQXtIWgGg3OtOFUls6XngBqSCRVj+VCyiDtT+RvRz77NZORadUltbNTgInjC4+nGBJHESQWHjb4AH36pHce2+bhooZumCMQ8bgfhQqhCV+CuuRqEpJrgGccF0kij5chSBgBXWbRhaTGuVzY1aD4bCiNUmiESgoGlaCyTM5R+gUE/iCdOhQNdgKwjFAKeC+aG6fOvGTolWgq0tEYCSXiSRyCjEfoSj34jUGI3xV8SUMVtLIITFnw0yrCCWlHs/lIHiclhoqJMvKRr0YFwbIQ9Crf1kqCrgT8KszZtOhRS6TDvwvxFUMRSFeqmXGN6E+bSKOFelPQ5zag560C/RYgGSzClrGW9K+Vol01Kggh6jzWRuzRBZZRjR1ElHQcigkZVKwaGAhIKZe3mpOfv8NkhA8x4Z7FxTsHtI56ge81kotV/hhdSZfN3gWvUwP4tdmAc5ZQqkyySwmO6vLS5Oy2EAZVcttMpuD25TuWQ5YbrcVRqBOErpMwz4nHeCiLTSWN31VkiyR7SsaEW0cU1EMSiFn8cyW6bp2TPDIFVeNzoHW8t5DOgwq1+SkwnV35oWmMvWSCjqzFsvQ1s2f+60zDBtHithdPgBYKjAY4SEbovnGOhQg1RTuATTgS2iEOmiOJ11WhLBlkqMaIHNaiA1lWGWsxn+9C6FxF1RTWTzQAIZ5utGgAh+XwxTqL4DxKYaGONU10yOBcXlw7Ew/rJVan2U3ohev87E/wDaSIFkQnXijB2Zfr5dpWgijoOPDAKjhfCqUUpYMIwIEAmKC9KBlAxYEg3kD9L1I0B+c8m/UbSSHNql3w3dnQySczXTwcikMUWzgbjYJwFEhYoCNF1A3rUXWPZK430RAFKHtKua6z+WxlnGdpcntiJUElCKMGGUKz2wuv24vOvw36RX/vBf22oPZoQ2qm6ed3kCX2Une6lyiv3kMUe2nRzj5t/jRcYgFIee2qgUK1K4HKMYLsqLL5V7cKxvrZMslxBloFVqFYBVHnrRCtflbAVFB1/k3/4wzEzr8ryDqDsfOx/4h69f9T8LwKuJKVDY/KvWfETEI/6OcBrNOej3Sa//W03Px5OMf880iR+Xm03PzAB3vWnWammvB3KPY0nSBbSYFqqCAL/UgGk3yCE46+NWwvNnT72P0OLaICvtxqhS0GJReTAt6EH/KgfVEmG0EszsNLf2vxQbWBh+FXQWykFAXs/oVY2CktS2NRqoKdCaqLgyZQgSEeFGqDJwvcNZfgtsxEYAcZTHfNwaVvm5t7aRs+SVpDe2Mgpuqe7PDx9InLE1hoNYXUJ5DFHwUCy4Fju/Dl2wzb5HUpqgRxoYZTMNNtFAUQ7ezxBNJYfB3ct35szWyLYREF8r7lK+FLwA1mMXvSShrCRZBKgEynFVMytHAKKwoiMVTj80A0NQTdTJ4ng9SxLuCwVWCQPC0ESiOOQlUhCLgCjs9KdwkgeXDFeciIxBcnsWGE0RgSzmum8rOKTbl8jhL0l0LRZVAkeaSsQsI2LhDxf9qUHDxG5kCZQr1wvUJ8cparpcAoRJspyRbKAgXcbJB+GsE2hkYOmauIg82jYCmjfFXfS+AdVfwpJ3iXoZFNovtNaXwF6oMiVB55BONS+LliVCodpIFFuKsVi98lwEv8Hwg/KNpF7lQxXLiJpKQaPqrp0il8JhVrIgkwXptnW8EmnU3Dsv7ke9F8rgL/I8Zr3zI6sxhpcw3plagbEGIB7zHxyGe8BvImZQ5sbIUU3/S/XhspzoJ2JbmzUCT0iz6XCl+BO+cRjMlE0JvGEwjTCR5lnE/LfY6An853pUwlgnMeruo/qDGM71q2o4l0VNpvUNE/udmspZawiaztKl1e4kOz3XabCv/jzDZjwCSF0GD+z4u0XoEvgmKWN2tfKbpG4WhcVRJZkgp9aXxPCWwI8naWd4JG2WRaa4muTVCxkK64VOl3vZURcB6DObT+RUEJ8XrwOtfoMPOUwgEE64XloxBvGOY1Agfe0A/BoGJ58Kr45opkTI8Pgm6IOY2k7/JO0Ct88YEVxmsraJ2OtHg2iDg2TLXM52hTBMGK5iggC6sMOgk4EGCB7qFImQ4g0s/BB9jUCLp2N6iqQJqyQvE4Bt3bXQE7IOIoMpvcK9Q40MVLQicZnvTLHTooMvbFoouPE7eLlWbcaeiG41bRuVAadfUS0I7fjzpnIFldsrvMz51R5vejreYxiNcKvKgbFHgVYCegHkQv6NDvg9xK3/tL4HUiWgVOBUtnYHXeOoOrMyDrMQqiunXep8Cr53GiXudjRDPob/rdSTWMTdJC9xDDYCiHEQLwoyfTHW1DaOBGQL0/jZebv42kmn8eyDJ/HikxP42Ume/77OYpwfdha5SZrPU3o/kujFhH5uVO3zeGzA4KGgVcfPGgIRV11EShYocGbMaj27xK1dl9E1IWUGQ6qYomEl8G6fjsmE81mCGaIL5SUtV8JED50sui3SwjhS5HfF0A1xZzcAlVYdpbSZ3VxZXHl1cB/5Mln19aJyPoGfc6SNvjhkXm+KrZmDe/Z9wpMASBpDUBOZELPITF60UKGMrOrDQoFaSRxqLypNHBezcjg7RjQ23EgyCjoDmSCKYpoO0IkEmshWqxuWMhRvB6gVy4YVw4nmgpY6kya7Hlkq4WEchU8MoiCPhunW2ltoUEEJmCVFDhVaU6DjQcvo9iEChLUy/KCMJlBF7Jnsop0tQHolcNRvpF4NWFqoka8hyWYL3S9wipG73yFHQsaRoLPg4qQ7O0EuHVJPSX3lkTYhNB8PkI98s84Mmu0A3GOS2gNTWf6rmCkRBhIojQsrekQJeGWsN67wq8BN3kU7QwE4ikPZYWVU0ACt6Su6mjSm2natooRNdbynPHg64j9jOtFqScfGra51hjwf35jo9/9itzhYzGg/RVg1C1BgqQc8WTkmoCbQFcYALnP5XXymdT1MyuPLj1HAJtIeZI9dHnLHrKj6BWh7yuHa9n+dKmkp3oXIif10ado2kk0EPhrLNCnicVrrWIjbwl5ATp6iG0q0z6Bb2FH1JxabH1/GEEwiDSdw1NTeMcxoIkg8nCwin2RqAa8GMDl0ueD5tsAEEsDKSXeW0vSH0+62WNtfaS0JLbyLRaYi6zAWOhqKYdMqIYMhUv/v/aFuoCpPn+ZEqB/B4FCo4FgGjIYyqvqQm96pSTj4IUNdFs2grIohTU6mu9RzLGIL0vrh39fzAURpTWozrKWOsBUAiybvSkcHaLIG8FXF7LFeTtxX2BtBVH4nUdANp1oSB9bQsNGAdRSZwlKPL+ryNN8wYph9OUFAo9kUHhMY3rRublQrt21p861BRIVUhT4C1lPcoCUms1lfsdGOEUezEVhkAr7X253xGCMPpzfT6y0LJbWj/brQJjLUqcWhWSyVjs0EdCt92oGO4gR7wfjcoGD5XBlPMMjaUpiI7Me9Qp7qp1mCaZe9CYXbjr/ak71nw72m1RCOJxVbsapW41StvwOIF3DMSr2wkC7xi3FserwKpDQdT5s7NApt8VVJ23ziCrW+f/OP/uDMLOAK5Aq7ZiZ7B1PueTp0/heJ/QwUaBDaPgCZCuujvk5vOgvw/KYYiW4kHzYqTe/D/jSeZfB1LMnwcLLdT742CeedaTaZ51JZpn7ZFmssbD9OYgL0OjWwulcCfpBGkJo3z2fUwVFmR6bDHBUR1BSmc3I2GZRVHiIxbtMtIekCX861XGjfjsmEsarHllmH7TlNFCFVrDI0t5LlV7VelXwSGXFFgXmoOUUR1bTTQMlBDoHCDMVBBsHBfzVWztDn3xodkD+j20YqY5D+flJ9SCMiCc4OnHQr1OhTxRRQ64UHG43rsWsDA/soKx+NtQpW88n45MgoNSfWtYJohZRS75RwTy3jWSPordPwp0mUjhSPSHjHykPU2HMpDkLBSuS5rOGgKHOoRaCKbqnMoChebCIypYSTImMxzJbRqCCLgEB01tbYu+aHF4ojvkc5rDgldAzSUQVbDYZfAujbOUE+4b8KTlYhS9EMX7UlEnHfRUQRtmMQU9ZRB5nCvxvZZ9IuhXdpYycI+n2Ghnk8ggeOWxQWSRYSQyl050gxDitL0gfycI2NiQxC0XU4iKRZ6l2X2pGMDnwveWwY/KKD6MDUXaZu+tHxF8ZvJ3AjfnxhuKZO8CzNy56IX+4uHcbVBO+aSgyQSXDN5vayR8MIG+CjVHI0NUC6mMF3kzdorNKh00n0KxdC+8cCaos4bP1gDqlfrFxhpQPSCc71deBq5QDldWv2MV6jIpQhXyGjWcMzUilHDIictGpT2Xn6VQkEte+AkZuSir4nk4lwqO6gSzDtDi9U1zLS5adJmUBELAqaTQuR4H4ExXmpsUtrxBnSl0TlaH0qHlf4K1w5gbuFOvPRSTycDCCXreIFI1PfhSsAqjOJYE6o4jiCWx3lIIuJYTHjUIzS0LI4sJZVNQXUO3UWz2wRTCJCXT4cNn1RidAN6rJ3UND4LmGQrGej2pGW6gcriFB4oHG0YQm4U4Xl8K2oG8XzeUDa6oSvwxwMm8qjrCGtQLoHMohrBDq/g8H7OukV4SdOPIUtQpqtZ3OxnitEMZJvOAAnG64rF1nwK1aigprENtmNL6CiEnUffIAQGrsy2a8xCK/jiGNSpzngrkeA7ke2qyKGH9VUPN9cfjcMg1IX5XjodqAW+gANwMJ9yNmqQacJNL05Jaiv9dIoDhbjJ3KFOC7RA8r8xwrAA8LKWDpLMDFgp2UhAzRCWIj9Whn530gUa9K6hOB9bpW/1NY9ydgVi3zsP5WAVgPZcCrX7WoZ+daFg6XkvL+4ixx/C8k1OMQJ7kZ24HoRr64UDu9/ebh/0t5v99Yjd/m8g2fxkrMn8eLTM/D+UhM8s1LyGyX3ZGm+etIWaqIcAMoWToK7lpRit8zF2bC9In+CkaDLKRMbXByVRjpBJ18GPLgi54P1X8TbPgQb9iES8yNyhuVSCsbqS63o60qR+/zS6M1VVVz7lA4wBdQa1weJloae1ckEUgwhJQVjUdLWqnLaOtVtNIJdIOBYn4oQM+QAHkEA5WGiF0HT7Ll9RHHLIQiz/V5QCQTQYoNg1UGs5cqFtbPzFxpL4eFAn8QKJBpJ4ePC6SBZNsccLQFNJQEqQDSO28CCA+XHzizgLg8cK4QJLUnUQxTGhSdoVJFMlsBC2ZgZRhztLOzn07nAUkXSZBTpRCCbu8gm4r/JXaYKuoYrdGnIEiUJFMyIH5YBQ09B7Fo6WxmIUgiik45YEu7KTnCsbi0IpAjplUnBMIYEr3hDgkfctEtiQnN0nYHLTCZmDwIgVEBuhCKgg7mmbrlvcUD9LP4/3KZFv8Zl3gIQstWo5ccHaywry14V3rORx8Vr8dH0GVfII5C4WUY4wv4mJQ67U0ralsLGGcs1Rx8aTtXmxucQSY61tBvqgZwihqRUERxZ5ZB3/NVAI+X8BubBmPMsobGklqgmxQqzj9ctBtAFlKPBtrPefnyrpZpMJSKYDa+R4r6WQLYXMKpbgmFOsJLSSOXSgxl4CbTqefFDFCaoVsXKm8lixCJfOSPlz8pDc+B/o+tbFeI+D4k74L3V4lI/Pl+1YBVTytB4FOhUC/3aBC7ovnM0mRkXQOQyd40z2fzDAuTOjNkFmM/2nTFHOF7GgtqPhL6htwqDQ0+JPK36Kw5UWg9KfoK1QdxZpTwdji5OHlldqnoeIQf6uR6EK7CriBvJY/xa5gAEIcWVcwmndf2nr9QLOiQzxpFrqC7lbB3c8qjn1KgwXvl7/J/1qB153rIooNIAo6TnPWrhOArWkwcNjRjAOSIbp43mDW9s3Nc2iX/thSm8i3N54NKoRzKTTrYA2rnuG3ayGbAt8161PFvjS+c73vYL6zGD6L5rBlUFQu9Ttoga6bW+eZy1++j8vcm2QnxAY2DmmJ4wAz8Vyr0cgrC1ibCq5V+HWo6NZL05P8QmShqskU1WSHNRTivqsNMT/cLzKTw/cJvAgGxl4pGCQbgzYVvzuMhlf0gg6hXQvxKig6D2dAdaLY73+YNr+xjG9etQ5PB99pftcZdP/+Pv2vM9jq1ol4FXj1N2l5pwi6Ms2ZhBMZHZswU0+emWHQbx9od4CdYnCcN9vfYf7P0zzz349s5t9GHeZf4Hr/MpzPbb756UGmeXEnyry8E4ZwOcxM1AWa4Wo/Ot78TA+Sso7My6aUQlsVPdZtpAK5FFn8d7zHBUBBauuHfCELaUbABwHSPpV0X94NY44rSM4wBsFgpBlzltuc5EYE0pln5T7FiB3SrzxQTR63ZaCUIto/c7m4LekPAVgWgNGgAV8WnNvGhebMF+9ZqV0kCzqZIlUkiDcaDi325O9Ik5hfRVqbzgUeQFBSocePL/wGKWw4KZ8nAdwTPjGCCz0Ko5FQLlC5nAWgMPDl4g4AhXjBr/my2BSMIwgWQl3q/pFxyh2KADm8tzJkY6qUy/6uns3lLk5Mdagn1EKar6r1JeQ2vLc6Akc5qLQtXC5uZ40PQaXg5h6rSKGgG8HrR4M2xJkJRYhukKY3k6keKrikcIEqACsllG40HU67mACdRWCO4X2H0Cgi2iGd4JlKEJTTVTYIQ0HYzuvnwJNmcV59Ns4E8aIsgTtPoQBmBV5QsLqSNLRQ50wC+RBkdKl8hpQzK/hu4dJ3wn8foEDFZtMUepT3RVcVG5MXG+vhT19Daz2P86ZuKhzkQKQ32eAu05DgyqYYwAXnSxBJBn3KRyP8EK5gksfBM2fwHmugXLJ575dWv2kVaxpC0ZATcPWd5bvvtQpX1uwvzovfbqgWio7RfD5psNVkoDWRcHItQR36iAKlKINbW8lCJK9Cx+2BfEpByY/3EEkQ9SMIuEOFyO/AGwpJBjPRrIEIKAEZzdzcBurdyefhZ18CcCwcqCZrx6mo9mqs1cGFr5tbBNTtSM9SCMAOz2Ogzs+gqLAvRS2g1F4AwQtKQAqDW6Bq1Qmi+UySpwXsWcBnJSOD29amqqKVuuZ84Mk9oSuswKsgDGoM4AjEs8GD4OnB57qBFEyda74g3ltqpNj2qcXlinq4wd/1el7wvv4oI0JoA/Zl3M83X35I8OWz4HMSQyuxtL4y35HGXtIxXwzPpUTx2zWfDZ3R7tAG4fDq0dKXs0Gq2C3dug7JybJQeCRwztKh9wQAtG7U8BNHA1EowCaUc3twLpPDF73Oe4ZGO4Qz3LVdlldwMbWKYp6zhALjbYqoXeh36wBXD7Al6KZo34aPRQ0ySXV5ttAc9P3tWDPR14E5DgF1RPSCimdqCOsn8E5zuwq+skhQwJXiQRn+9ASKV8HSGTR1q+P5S3jcb6fHAj1nmoTTo1eB1ll0E5/rDLxO9KxALprBSTX8PfIV36vA+wjk++jhQyiGSfOE5x4cmzIDcCADkNJDvMFB3vjvh2rMn0YraCPOM/8+lmf+OpJr/jpO8B3KNj/1ppg/9iaZ7zpjmGYRRPD14/A3D0qwSCy8ZnrpcqsF7RahC83FQtB2ES6R3vs4Ls5I0Im6uJK50Bz0rtsuMmsrCe1eMt6v8XRvYYjSwQ5XA6pVZb2S1L2cCr78U7MQzcuAXQL3HApCGodSCgLOkTgf9KKLRWNIwkFvav3VeB8bt55bZ/J3TT1Fc4j0KAeuUkhOXWcKzkGgFy1GP1DNkeVvgWylYKDowHMFsuil1Q0mNbq5nUIRqCqcQp8vAS2S10wlgIo/rUIjOq3DhIM+jfcpyE+99uKnLfUBiLEQ1Ck/WAvxklbV0LlUTjGoM+Y8UryrlgRMwa3S9zAXO4gaDlLBNxYeU8U7DfwU/ZFAxhBKmhfPxZ5Juqte+QzZ7vF+hY7qQxnrxMYm+ZI3aoFcCnLZBGKN45ZMLxM+VK3QokPyeH95nI9augAbWexppLua0SXlRCQ8YwRBLFwH3Xni+OxIsaJBs/lkHzLTVjAP2D2f1BjpG59R5/biyneMGxyi2lkvYrDiTWqu7ieXdRTB6JLy4vdTq2WItISgB7/K9yX6KR2knw+VIaQrPjCN7yiEDOXmxlmgKaYpQD3EccEL4d6Ov8w5oShKsCpgo0mkcKk0N47zGw5XHMFmJcmTik9BBJIYAo0KTO7IrWR56AIHe4ImAXdagkVB+dER6LH3U1rMUQaALC1Kic02kep9JOdVHO015Iu+SAhFRaipR1mGDJDUNBCAAkBdYufWshGd3MI4nTlmI808cRe2QUd9bQXBYIKMils3GJ8TSGrvQ8rvwybuz2tfB1n6sH5DQZYqpGk2mVrk40G22shiuQ2FmpDe2Y/PoSMQlC1qQPIwV2R5AQAPH6ZHqE1YHWzeFNksfS9NE+4EXjdubxHk3YWSCbrX0VCfXPEegZfW9vM09/idZLNZCeVAkGbjjCErSSXrE92QSg0j9CCAAwQutYKODPS5AgT2azi2kX0kstllU2gT8tXGIaohF0OeeF3rZHAOisFC86Iu1Lp8iVqMPCbioSo6Ys4RBy6j0f0GgIJVQSKt7By98LptcLrtcLySMtYpIKcyMLU5yjy7V0bhjLrUKAotgOOIgi7BdRh0q47cAf4m+ZgohkE97hXytTrXnEhXAdKJYp3Bd3rEuzrXRCtIUvY/vK8e71QvKNjqZwVfPYczGOt5FID1u1PLa3WwCfU+xqP30SM8f78zIxMPzfA4M4r0BkcRHg9DSmt36OtEVlZh/mM81/zbsMM6/nOiwPzzA5v544N083NfmvmxN9Z83x1tJht8zFSNJ/6+Hmaw0M300dE2zIRdNWBMQUf02xlNToVSxTF1s+S5gcjgCH02v09hCds89KRCvQ+wfbtNS2AlMqZ6ZCVVVNOFduvh9OrgeZowEJGVnjqMNL67ho4XGZZIYyi5jjwMmtD9tbBbajKyUJ3aavPgNRUUkk4xFkWFGAKMLuJYUl0V3cJZ2OfXfWTOf/0RXBwSGRa+Cm2SkMkbQmldCMEhios7hoAruYyQSRZplIKQRhyVUlSUHjaaQqCKPmXwVxrKWe5JCyjtwbFog4t4z40EuSoCjApWmgvWEHQMzSimOCgZZAqUSiqs11DzRAAIU2ghE+oghYtcqVwmCz2ZFFr6UTlDabBgttsuS/omRKzFbyMoOFjkao1WE4AojCQuAKlCVPVPZgNKgVbQ+KJ0NrAMgrBMgLLZqOLJDISW1UAivwnJhIJ4nnguGAsBc9HpMSpaFVO4C9lPwCAYJoKUfXd+YhWkLtFRqODrDTo7tvwNc+KLt2l2+TV+AJ+gAphL88o7xoXutbME4EA2i3A2musb4IRB5kLxqRx+UBTu3KduxTCykkzQbhCIcDsBTel2/s19IF3pSD+m4/Eg50fnDbkfaa7XDiSAbE7+BMpAAqovgdGDQH8O2ZUrQfcik3ZVYAqkeBZCIJXcKhSEHM73G86mK3rBjVQ7grUQCjXiDnKX7lvFVOlyb22cbRmOKygJmQrhR55kfBVBLOwEKPDSTpqDGNgKJ+2PwkHjzM+seNdC2JJ1haMacAF1n1v1oTn1u7dAqHTxQWW4k/HIPzeOTVW8aSIblVClpd8la5DSIoJgJU7XHambmhv8oQa8aBv2IdB6KigTkG/B13qApoOgNuQodpXA7E5A9ZLigQ1CU4UvQUtcoA7iykbgA/ebcB5lwo0DnL/PreYmf9C0JGVxbCyiErLZdFVzcFv/Hvw9rWZ/i7gAACAASURBVPysD22WWdxfQpBNIvCKJlNxMkgad74zIeEANk+1F19f/wHUEE0qyOaSqQPUBx2m+I4RFf/TjE3kmM2NSc7XzLjNFTc9HA+Rk2kEkDVVhc7Ldny/f7wTb57UR5if+krN5Ah0wgja3LFJlFrTlpBCtgq0CrK6/fufnXSD5dXwjwHzl6D53f/N58qr1xmk/z64Ou9T8HUGWul2RS/oPie/6/z56YtnFtUg1Kug/IxjYoo3LQ6EY5DdY2BkDP533Dzo7TUvR1rNf+Hh8G8joN4xB0G4AARcaP4E5/tzX6b56W6s+UN7mJkqdcM8/Sj+AEycoEvtUXmAedkQaV40R5rnTeHYTsaYiVwKcvG4muFtKyu6VBoIwvbPA+HtYsIAMjWZIIdjIYhWWKJ+9XQ7rmAxR2qhQlQ2yNZxmWo+7aBK39XxU4ZaQKlzCLRBEjyZRNoNQYfQoJJyg+bkPmUnSGryg7xsbyPejhfyJTDGUNFP42KO4ELzJ0DId1TSoFS4pwSoiCiQVwRFjCjUC+oSUtuxhOE6FKz0utk8LoVFVKQCIUVB2wWq9AQAKRrkpyDzdnGRDjekN1Tvq9kYNKpGBteiGpJAtBpRI2VHJZuMONIEni+A6bhBpOg2Uu1SgnYKPKyDIKcmEAfIr9j3KAhiH4EKCZlQCRe/UJLQhD6TaBwVahrDTpGaqYsNj1pe33I5gxN3XfcuwRrJG3pRnx2gNNLACBBNLEFWqCSZ/w1HAaALzQ5XKspDDSHi97TpyCBFBS0VqYI5917b6O3nd28CXgJpuw8X7Illb5lINi3ROO4Eir2LXzNHKXyepI1bRaDrahUmjfXiwgwm47i1bb6V1kdAQURyaFqtAr3Mz2WJWA4XHgqtEcN7dFn9Do+fA3+4ydxYP9OSVhX57rfUJaEEUilV/Nk0zq18y1xc/R4o8xNS/sXT6T2ByJ1A5Qvvqcp/LHSEOE0VW+PhLeOE8C5uNTcIVAFCmTzuKsFanrQ+BD/xu/q8CWyO4jOTCI5hKnzB4QajcvBDB5vussecWv4BOt9fmT3zfmXNM7v09YfogAlavH4oBUZfApzogLMEX1/RAGpWIOiG81wRZF8KuspkYrX+oL8CXnHLsoAMJmXX4/V+AtGVi6cWwtVz3iTg3iAo3wDhSs4Wyt8DpeHdOA8pmR7DJodkTEbn13j9i6gzLq6n0E2QFvcb+81muG4C5SYVF5GrHdHMwv2sH+YGknmEs+mpqJvAdxLB+tXGmA+aVWuwDKHy4XWzycQUbCP5Xu1kXMrGRBG5rf+Q+sAcWocPQ1lxHVJs7o0/x+y0c8zec2UyyimQLgMtk85A3antGBN0GrLuJJ82P3WnmL9hZ/DnwTzz3dgdq5jWj+/M4DBZOqIAiQOEctVI4Qy8up0+lMlPG+j8X4FXAVeIVYd+dqLYX+gE7vslKINknRSCAq8eo1sd4nX//m96Hv2fEK/Qrg4L/YJ4FZQVfKVusBor0PfKKF3H+OSY6evrM313O8yPE83mr4/KzH9M5WOcnm/+fSQb6iHb/OlBsnkB0h0rZIJDCtNiHQcZg30YK8mz5nn1DQKvp/muJci8aAk2z+q8cDe7zFghJuMylaKZMShl3sin6KKyX1ltFdfsl1dZqoYaOqoqcJcqp8hWqoo8nK6kZckg1ETSXwUsdbHIArFMhSOCWytfmFpy7QQ1Bekk9LHZIFJVTDXoMB/5WRXKiRbkKg54zekWW6gIEOt1UJgChfS57qCOGBaX9Ls+BJQsOKpkkKaVxhLYVfRIJlCqDVY+ozkgWtEJNXRaSTGQK8SLrMof5Oe5ZTZUB69P4E0iiBeyIKvgvewg3Tzu0/ysmH0L8XZVF88BUPhyusz2WMWvNJBfBgs5jteMZ8OJAfUWgRaK/Q6jPUZoTzU9gW4p8Yu66CMJupKcyVDHMtURFQH6y3enHdgf2kfnCQ5X/K/Sv3MrX7eoi8jjPA6hfjKV5+tr3yPw0nePmD+B38XJKZVP4jMnEED1s3g8DS5V2mkhaFCuqJ1bIKBoaa0JRuX+hy0eWoWoYAJTIiNqLqz5yBz73TuWfef/z9Zb/ud1ntu6WW3TNpw0TA20YXIcth0yJo7ZMUmWLAssSxYzMzNLlszMnMR24kCbNk3TrnavLtpr7f1hny/nz3jOdU1lpj4958P8va9e0gtzjjmecY973B9wuYxt9XO3ovs+ii5/J+zyzohNZqtbyhBZ1pcAeg5prOY1lIZ6Yfo7KLZOZC8EKPm9AFY9wILs6id/BvPHk8zJJOoWAwxSYY9bOPhTkAk2vc5yGyDN/L6JQLuVLbbrZ9wZFV5twe1DW/f7bmXVkMcKx1bbYopjmTDIVABMO1Y+IKzGa9t7LSdggdfcAm1nqcgIOYCudq0UHAVbAbhE/seMm68Jj//sGtp27wMU0XEBwu7UBTBsKvy4HjbhqV3/4h0RSOb6Pznp6M2t4oSgjKFTJQewzQT4zdndhg5bwHvJRDbIRL+W6W71fq5vAnBTOclloiHn85gcPq9A7evJZO1YS8PxkIjebHvwRv5e//KDYR02zA2vIKOsoHZAU0Xj+ncAagAZiWjFEzei/5rtC1g/fwP7HU4FCrlTuR/Q6IFLhd+/khOxI9pt7BllhbencCnFzTnIfJyQ2Sc6E6lPsBLTKSERMYrSekgPeQsG3n9Ut5ykMabTkFDXg8fcrslPaMw6xMTpQ1jH/rS/PPzHuc7wPy904LLaDduNu9Qgi5cuA7rT7cLTgDsNtrLdabDlfiUIGTDabyQ1CJICo2w1BtEYSK92O/wZcI0f6+W//vu/RYD7AzADuvFreL+AezUYC7Bugq6bHl6fG0sPXyI/XEak/vK3X6GZQNPZzpz/KFzAZnbu9PHwzacHwv/67fbwf/12CNBtDv96qiT86UA2THdNuDLI6JvBleF321eEvx1ND387nhv+9XRR+Be2/3G6gK0o/HFPevjt2MbwSRc5mh2L8QEzU6n1fSIZ6doiF/YAQS21S/HqLqfpgoaCLuQBh0lWArR17OAmlTUCiG2wLUPBnXARdXjheDBJf5zlywgdaO1ovwM4BppgtM0s40dYvlsB1y7VD+sdph1XYC6aey+vx9KSXIByrDbJLB03vXYHei4MCNA116EI3bITJtuOW6EFHbeW/+X0YFOxdkbpUQSiwMZt+tiBLOL71kqmvUxNdsPzN8JWbPWENb0F+3idwHDkhh603v6NWG/mP4g/+QFyXBfzmpjlVz1OcwXdPRsYxgnrtChhCE8lMsAArLeR5zh1o4KD0ekCO0vWhvG8FSwRmdqMTmiFvhd2a9BQL4CrpWsISWMXgD2eScPC3PuiYHktQdnox+UAfx0MxWaRAVYOJeRTmEHskt4x3EoMOivUubXr2RLt43VP6OvUy+lS0hZgpR5lGDXp7fl8HvU93ksOy/I6lpKv0Giw8OEb0BcBAarq62f8guU1BSuKRlWw6xrkj0rkkzRAJUOWRrW/nim1ZRS4+mFMneidncgnU6xmRimwyL5tqTai0Pdm12MyjLKJoqNugzzecwaFoUJOJMpFcbt3Ht+Rxaw0tF19qxtmoEHzdzvdWDofPElaqEzk/ckeCxc/GxXLBN8k3q9L+TxOSLK9Jl0inOj8TrahvSYBoAkzKYDRCZb3vZ6bv/B5Qpp+GV675+dIGzRWvE++xwcUOdGOLTRlA4y+FzvPcoly3IobYRsdZEXYrmooeJUDzA10LGpzU8+vQS/OhR3n2KDBd6Rmu4UtGVkkA9nBk0sqm3m96qeyf4tzBe4fvOYWGO9m2G4ygLvxVadLANJzn0PzfoREMk5ETBlezWXlWo6btAVIM3fAjO/hxPNIJIls4GSZOeu+SGYxKW0Im6RA22YBnGNDQLXT7GjlckjEPFZ8ECtOhkMZ7L/spy187kH2iwP51nHmhIsE4UylvcQg1tV0rzFbkLrQeDKjpWjMuUj84+W2deHTvuTwv893hP/7Kwf1TrEKP4pNbBp4zWe4yAr94iVX7bLaj2C957iOnxcMiwE3ZsAW335gvAKmYBlvgqbXY/YqgMb6rfm9Xred2EyGGHhjluxl/Fwf43P9OwZcL5UZrgC0/8z9X8OQv+DvT2G9n331OS4H9F7e8Plz5wHe8+HsRxfC8XOn+ftc+OrCkfC3y1MU2brDf54pCX89CpPdty388UhJ+MuJKmYflYQv9jSG46PNYXdPcdg/VBb2DRSEK4drw//6pCn826nC8LvJxPCb7etgwOvCN1PryfQlQLribVqR51BRvyNkv0H2J2wrfeZdRPIxkwzmolUo7eVbomW7rZRbsKTlsXzNhul08YPrB+zCvmUEoK2fzSzxa5c8jjfWacc0T1CwykYH7IZp9hBTuAf3QStNGDVIDtqWGqIiFcljaFbZaIjlPLeJ19WO1Qkg9tPiOEyxrwFpZJjQF+MbJynw7aKg1rD012jGWLC4v4WmhCqaDlpg3XaPZbCULqUw18pyuIGDtI3bdQPUAOrFtKqWo41aPNyDBa0TX+IUmQoHcHQ42sfuKfXOSr6LVk4kDcgD+TgocmFX+o3L0B5bN86OJIfe9HmRrWkbWqZ672T+kqgNOhvHwQiAqk9Y7202ksIAJyhPCiV81pKlLK05mdWxvPZkMUSxz6W82q6+ZNu2I28m4FYsc+Wk51K8FCBzWS7wqpGXcTIo4H2V85ntptJZMJQ5H4niTXIs1MYfD6/c/qPw+p0/DvN/+fNgGItyQi6FJbXaAk5wVXiEy7GXlRFqtBHttQSAGuJzpb2M9xt7n40NzYD8CJ16Dk01hDuLSrsdUx0A8xYAfPFD16AnPow8Q4s44KtWm4KUUY30sw2GXMKSPQO2agNMJQ03JQBgMUwwg+faEbbtzXujZgy17Kh4BXMtImo0AwBOxPOajG6aAVvM5zNO59CyouIkZiuvhbF1zwLWFLtczleveh3tGkZLa3EWLoY0dNU0mxu4zGdqsbqvLDQFJq7tcSPgVsqE3lw6yTIYvZMKKGYy/LXiA/OgsVoRaq6lrAbngbkKyjLJaM5b0FLTWFmoYW+laJkB61VS0eaWBat3NFAF/8fXSMO94DSWTLra1lAETHvzcUD1l4z6+TWz1nA4vPRAWPP6r8KSF+4LC2lAqlhFMThlHu4PdGG+A5ue7FLTPuZAzU40aCertEOSzIW2QceMiXaOg3H2pfEtDC9IZqXFSmVP8XLkirnkcBD0BPGwTtO15klC998JX7avYxLF2+EKq+HLBPFfIEf6Aq6FY0wvudjyYfiXg6Xhv862hv/DmLL//nJP+OrSGcjhlUhauIyF7MInAO4nJpLh2wVwL8GGL11WbpiWFiKmC9sVfC+zmo+AN2alMUAKkl4XQN0EWcHV2/07tob5d8xqvT1+jmAc/+1tgnpsK/PS50cSAwD8e/42q/crNOFP6GC7jK57+XN6m69cDufOn0Fq+Aib2aVw6gKXFy7w4S6HM6fPhAtnT4bPzhwOp4/vCyePHQnH9u8P+/ZOhl27JsP4+EgYG+4Ko71NYbC9PrQ0VoXKmtLQ01oY/nymLfz3hfLw3YEt4bcTieH32zczDj2B5DKmqebARulcK13AsEqKSiseuS6kIPxv4+xaSrGqgoOzkuJW/tv3RxmpuiNy59wbxTiaviUYNq2Eob1OnN38ByIwNCPB4XoFLDeVBDpoGOiFTY4Dnn1IAl3kJHQCsDkUTmwfNWDaIobLTVtvm7CFtaAp2xiyjzH2OynsHa1cAUDip6WpoxsgLXr3nqhIaCZCDWy9ZhktkfgPnaKhh7aKZbyXw+izLpfbAFMlk/zZd8HKkU4Yl6Oksg+me5Ce9X7abZ335tJfLbkCpu7gTufHbaVopNtiG3pkZ8o7YXvBitCbvoCK8buRmd+JHDZ8jFK821uyAuCifRbA74Kt2+XWhFNhEHbSwnexFYCygGRjQlsiTIrlYz8NIC1II34PprIJroJv0zoaNehKsmNJdiwLNi9A3beez6O7wy4qNdVcpAOzKwY56Jo4IJUsjMhc/Nj14a37rw2LSPda9OjN4YNf3czB/ASgQ7cUAFzO/69HQyzluaksl7VxJZLjYIhOgb5a5IKtFKD05DqrrxbGqc7qSWNv6brIz7ocb+jqJ24C1HBKqN/ynjLxbydxgjaBywJqOYyxHBArZRlvPm0ZGn4xv7mNCLbmGrkpg1WuKKEAtgVrWA5jcFKQCFKwmskqtXhFjQ6wY9uybYXV5pUJgFqQSnjxHsCZ5fhaktHIcMgCgJN1U6CbJqKz6jrwf+fAQv091ZAdKOlzNrx4LxIJflyYuON9bOEtADTrVxKCzyifhtUWuKZTyZxAkQngKqNk0DyRodyAZU59d6tyBEW3YuSGEphxMS6GLD6LgVG589FaYboZ76j1/jokvPowGi+uhzmPM/vwEQYJ3Arw3hqWkZW9jRNPznv8FkgmNlykw7azAfM1zDFMBaj7Nr8d/Q52GfZQZO6iQFuDzGdxWV+4XYWOnHfckL9b9tsPILVRYKch6su+JWQROwD1HQaFLmbw6pPhCDbSTxno+tv+xHCaIJzPyPH+28Hy8J8nm8PfLraH33x8MFxGw/2YZomLFz/CHqZVzGnCJJIBvLYNR9m7gK6ygmAr6411X6MjIzvZP4Lkt3+ankAhaMbAKXj6uPixShDxfQKzACyT/du//WskHVhAE1y9/c9/1ekw/XwvBeyvuc/AdF8v1ngv8gFsrlCCkPGeu3CO7AaEakTrC3yAczDfz2HJp8+cpsnifHByxanTp8KJ08fCwSP7wo59O8OOHVNhfGI0DAx2h5GRntDZ0xL6BrpCfXNdaGquDL2tVeHUeE3494/awp8PbQl/2JkWvp1MDl8MLg3Ha99h4u8cppJiHYOdFcw1RJwNKaCEJbm+0zKsXOkv30q7KqN13sMHOutmqqJPktfJjDEKU/sp2FXDeGvoxmpchp0IwK5bQnsxZ2ZDNvZxdjVbYojmDpO2xgDIHoAmD8bQReuxpvQKih4GmdgN14w1yRjHVgpm5g6MoSvre1UfbuD1bZhw4kA0rHIBRTlkBuWL2uUMWqRIVv4+05LRv+zcEdCMCiyDtSqblLzDYEtYem/CC5HWdY4uHHNsHZlU5P0siUthKgKQo1xkRon4XzMosGSjA3ZSWNtRupquLiI0WYrWrn4lkiAcPKjty2aLTqQJO9gcE+T8sC40XrvB9APncTA7i6uFZWAHjMTl+o7CZbBZJQsYFkCYyYlNRit7HdoyP9KQbX5R69Xupu6r+d926TUUuxY++mOWzLcwXPQ6AMflMs4I9HBzJ+ph0Othsq/e/TOykq8Lb95/Q1g9g5xkpjssf+amUMEytAk2tY0Tah5s0O6wtRTg1r9wZ9Qg4P6QoZ2LIlL2nPuiYk47qwCZeRm/mRX+9XpzKQYteJjUMAJtbIMtAWSLuF9nwtoXbmUJTkEIm1Td+jeiyr8STR7/K4fVgv7TXFwSFssKkUwsgi2mGLji2Tsoxj0SzfDLtxMSgK5jRdJBbaEfQDH0xq637uQ3eT7twcgNOcgN1WilzRvfjaxbugiSWeILYOqrW5EudB+UwbwriUMViOPwmvWw0XV8bqUHYzML0IQrGcNTwWaso+285oN4grHAlsoJaTNsdjPAv0nLGNYxvcpFNG5sQcbIZNsC8Ofwept5D4Xv0+0461dozvczT+3+CHw3AMQbCVJf8uw94fW7fxJeQBqa+6uboqJbKkx9CyeBD7EG2g26gc+w6tk7w2q2Fo6bSk4IAvxQhg0+s2HYj0b7eN5bd3P5UJQXooshexZFXNiycZeHCmaFv+5czRDTZVHYzWGmT59kSsohJtr0ovseKFqIMyohfLk9M/zvsy3hvz/uD199soseA0b8ALqfIi9cgSA6XcLMXXN4IzkBoHWU+8WPz3ObBbfp26fZMPfRq/D/YbwxsDpXLb4eA2wMvv7tfYKvl/HjvP8vf/kLs9emc3l/AxD/5rdYyf705/D17xj98/mXgDOOBtjtlxTY4g43n/8Ft9nJZoHNTeD9GGou8F7+1DML89nQTi7zIU/Dds9dOAsQfxROnDoVTvH3yXMnwu59u8OevbvDzl1TYfvUeBgbHwwt7U2hu68zNLfUh8ammtDR2RS6mkg529Ea/hPp4S/Ht4VvdiaFL8dWhIs9H4RznYvC2bal4QCJRX2I9PasG/JdCrg5qaDgHYzrSAZqSQayGIh8nDEhE6RnOZfLTNgBwlCMV6xc9DASAx01sFfbcPeznN+HxLATDWk46XnGw5CBSqZAA5m/Q2h7u1ieO7m1BR1xX9ESWmRxLeDR1Srm0kmrVTcsuYrHqw83AbBqupUMqKyifVa5oZvWWQPJ6wDlYcDGqRaGV5tWpRa66SXG5LxyG5/jgZA76046tF5Cf32HiaprwhEY9RBstxy27jBHq9oOLTTgWhYj+CZzUMlunKTs4MEGGOJI7tLQl7GI5eNDkfzQuYnCGxpaF2Z0MwsG0OD20djQjS7dS6FS25VyRAEsyHS3OlwZygkWpnRP5HOik5XIdvMXPBKxXY3wAq/2JsFWOSGSECKmSJFpJXYq9NS1M5jm/Bxh4ejytlMvFoifuSEahGiRr5qhpG8+cluYec/PwruP3h7mPHhjWPLE7ZHPN/+DpwEFgu95bjXfVR1ArBSwlqLcMsBvE46TJnRerVxWyzN5bBneYjM3EmZYmEMbxhK1jSCYJbgmFv7q+sg2ZUhMCey2YiVZHbDLMmQlQdi2ZQtZugJsAy7lPj3d+bBri3uuBrQUznvw2jDrrn+KbIbrlb8AOEN+tBIayuO4m70FyzjZosVyey8OkFx8w5lookWENzUnvBu20YKrxCD4bkLj1ktcjISghly3liS9DXOoK7zCygZpgvdlglgy+rM2sGQsX4VIHjUruF/XAf5fpwqX8ritnDgL0XItom2GSdudlspzMwBai23rOGE4nWIz+0wWJwRPBhtg44alF7z/IsXNuxnrcxcnAvRdADgZpj2PiS2v3Pmj8DwFwbfR5JMB49zFM7jvlzRb3IHOTVMGEsiyp2/n976XYqrjt96iu432ZYqhhvWXs0KrRhKswBXTz35nDaSAfWrdr38SdUgeR0b4295N4b8OZoT/PrwNR8Ni5jAuCKeYhmI4/z5S9D5nqMJvduSHP8J2//fHXeEv2Mc++fhsFHhzhUKaWu1lGO9lsEkpQWB1c6R7dB0AvoSLwRbii1x+xKpdz+/HAHIEvN8CfH8ATB3n4+U3f56+LpAKsvF2NfB6m/ptDLoC9bcw2D9+C6P9wx8i9iuTdfrwN3/8Lvze7U9MHIbpfv2H30f6rv/PVDKBVib7qYAL+Hpb7GxwIOYnvnnouYxXQHZaxQUaLC4AxKfOALynj1NVvBB279kVdu/agdywI0xOToRdu3eE7t6uMDQyEAaG+mG8daGzqyN0d7WF3o7GcHayMfzX54TwnMsL3+7dHP6wJzV8ObE+fDHmmPSUcIoA9S7Gm7cjB1QsxGYEIKW+eDOywB1Yychq3TwTpkvOAQBqtux+5o7td6QImmk92m3R2/dF+m01DLMHZjSK42APINe99skwwejzqZQZYYyAlzbam09ULIusaJrQrfjbz68Xt0kApcCnjc1AGbXjRuQMz+JdNG6UMVFB2WGAgp3+5GhGHEW/OjrZagF/23T7ADstV0WAWCratMsuJ60OotuqTe/HEL6HRLKJDHIL0KPrbfQA3AthVtnsyHYcubzNIrbPmD+He2YBxnmAXg0sVwBRM135xPWAJica5AA/wwgAqyWsFdeGATwjmaSS0ayh/aqduEO7kwSROiSVWuSJrhQyHSiIyThzea9ZHCiNgLLywyCSRQ/NEb2AuO6OcgCqGPCSdW1FMy2ms2sb7zUZWaiawpTdXBUU7mzHXvP0dYxxupeCIZ1bMLMX7rkxzLzvxvAak0dmP3JreOn2a6MuwCLyKHLQe+2Iak2a9iwnEd5t44VFq/cfvT4sfOjHMLf7o20T7bx2c+UhIaQAaFVoqjXr3wyVHzJlYvnLVOnvC/MeJjT/qdvoQmR0DtX6TQCSVqvsqDDFd4hOmaFtjxOJmmieS3+0Z/VXgauIz5WIzWoBslfrpvlU/e9jCgUrLj67gTq1EAMloRZcH0ObSYkDhEfRMQthspvQbE0Iq1vzBpru8/xm2OVgjgLYRjrNjG5M4zfIxYJWuZLWak5K+fy/avId1lLbsL16E0UybV0FSBUlrAyUMewsE2xd5VgULEbvNXWsaf2c6OScyneRY4GO/SWZ7y0bWSMD1mwEpK3EKRTV7JpLQWLY+Ooj4T2C5je+8SvG/fC/eNyyZ+4K75F3kvQmRcgFL4SVL96HBPEYnx1Zw+B0CnZFBP8kANSrn72bk/MzoT/zfUD9KYKQbkDrfhynCd2VSBBDfBdGeXYjMVRSpymA8Y6zH+1ndt8fRtaGf6c+9D8P5PD3LCIinTxBEE45s/+Y0/gF3v/f7a0I/36+HevqaLhy7gCFfoCTupNJYzZLyF4lhXHh7IJyKPgk8EbSAtgVda59IkiTwggoy5Cv+SPa7TcAbAS4yACCsMUub/v997crDfyJ2/+R3ar7/qD90lwh4P4RtvvH7wH7G/7+7s/MXfvDt+Gr3zHw8uvfh89hur8BkJ1Kod6rtvsVzFiJQcD9FJlBEBZUBd9P+GAR+HJG+ezTTyOP3HkA2ECd02ynkB1kwGcovh08fCDs378HAEZy2D0V9h3YFwaHBwHfntDT1w3jbQid3Z1IEAOhta0h9Hc3hsmeivA/LnSG/ziVF77bn4k5Oiv86dBWPMDMautajaZqYYjpqnS9Fb19d8jjh3Nmlc0W2wlid7bXMCzRaQmTxBTuosDlCJpeAKyS5XoeS2XbcQ2lGcedsJ0sgREqphN006krbQe8+ylqbSfEZyuFsHlokC7z6pc8o1i79wAAIABJREFUHT2nASbbA+t1THcDnl+lAXMOGvh7kiSl7DfvANAMxgGskRbGkTt0TDSQCmbko51XznSTeebTCFFHAcscgl5OBHuwRe3A3naEbArboutxENTD0G1gKIXJZcLuUwg4yWSJLai4PLRYo8XJIoeztqpZSjesm40EcTegjjsAZrc9bxnSgLovei0WulaKHb7fiWwkCUDNrqKOROL7APHE526HXbLE50DpSIJ5Adqpb6Ixoj9rCyvlpNXO8wf53iw0dnNCUvtW/21NnA0APAVAwbQphFWgka945pbQsultXBaw0Bdvjfy+KTNxLzx/C1OY3whrcI7cf/2Pw8M3/gTWe2N4+b6bwotMDkmcxXgf2Fslr7vtnbuiaSBpr9+N5/WWsIaT4VZAK2fRC7T5wvhfuwtwpqgHQzZIppRCVQrLZ5sBUknomv/IT8P8h38OODBlBL30/cduC+8/fjtuCrTXV5jQIBvlOy0BONPfQpOlBmA+Qxo2QtmvE6JdPZglUsVJrmIl0ZbYvrRgLX78Jr4ztHlOLo6kUkYSeJ0kbVj5IGx3gNVT2zrm/73F0hyGWARgllMQE/Atspkh4lDJdXwWdV+n+JateBX5COcL0kwq+rla7VZOrjZ5eFJRZ85AGsikaOd0CLvRqpBDHByQQSEtg/0kDfkiDQ961BUH882hg00PrlNeEpE+NtPJVghbzgE818ByP3we5vvqo5zYfB/MWkPnXYdvdxmfbzXabdKsx0ICTHjdywTMz3worHoBKQfw3UyBMY80tBz2xYy3Ydow4Dq68ypXvAGDpsDJoFnzICqVc1gJVVJY7WbFeLKc+Efkg+00EE1CgoaSTCObRSD6XHRejtuMlzkm3wyXm94DhBeFLwczwp+ONoX/+GQo/P7CnnDq1OnIYWUnmsB7GTwSYKOC2feXEsTYxSALlvEakiPjvQRAR6N/WMVHjDcqlsE+HdPze0D2D4Cs7FZG+h3gGjPeGHjVdL0/djYIvhHYArrf0eGm1OD9vu4///VfwpXf/BaWi677B8e+/z1KMg5HV3YQdG0l1s/r7THjNbc3AmBA+Mrnn4ezOBsEYrcLH5Fmxlnn7NlT4fjxo+HYiaNIDTvD3v27wp59e8KufXvDyNhoGB0fC8OjQ2FodBAgHgiTO8dCV29zaGltCB0draG/qTZ8cagrfHu4kN7rLJwS2yi+ZYYvxzeGPcwGcwLwFKHbdcRM2ljxERaTcw2GzjAnjFbCIYIznP+ljGCi/XQ/t4Hc70btyXlzKM7NfzQa9+24mh2w44H1T4XdyBP70ZP7NlDZJyg78Zkbw6KHro1YQgpBLP2wrg500VZA1PHhZiuYRzBAUU321szOlEITwukmioONGyJZwrEmRiJWANjZAFiUh4AHWZ21H5Zri+4wJ4IJKvPdSCINOCB2MdXDrIkGwKTXCjEniRQAKgsdtZidtxR2kQ4TqYERVa1iW034TfLbMF9D3V+JUqcMZi/lAK/BfjWY+R5FMEaYUzCzmUEHg+ExtnzaDKGWa0NIAdJFAmzS5byuiAJYbgMniPUzmasFC4ycC4DTJirnhntbfOtBLlCWMIhHLVkHQTZMsRhgSkdqeIMR6HkAYk/629HyXRuTyWnZsFQHlBZSZHvi1p+FX930T+FX118T1s15Lsz99V1kKd8YqmB6BTBQwUwd3ODtBvy/AlIqAOX4JvXQTk4Q49ve5zMhSeA+KAVMEmCiKyn2rH8Z7RGwev3Oa8IMsnKzKVYlABYrCch/77GbyYkAwADeKMgekE2mg85CpU0UsuAkEsjUdc1P8LutRwbIhD3qc12E3rmapXsuLNZmlVxOjPkUO/UyD/N7DrIy6OD99mCfauZkVr742bAOmSQJ5m0QTSKz5bSRbbX4pkMC5rsZIN3I59KqlsVvWIQMksZ3ug3pQPDNQp7ItbUXQDQ/VwAuRudNh7krQ6hP6wkWeDMAxBxsaGVLCEYCXLfyPi3y5czF2gZIFi97GfmH8HLkj5Ww2uVP30mDCI/Bu7sSELa4tmomIUbPUDR7+4mwFkvZGhosinlOMow4GZdFKjKJJw0JQRZ6sYU6VyPebuPIRgqEiynMGQJUTn2imCKkZOJkxVJCb15Hv50X/kCj1EFqLacqsJNteZmW4IXIftwHCO9maOrpyvdIHVvKwNwN4a8Hi0hD7A+Xzp0K58+ejbIYIgaLjCDoCq5uslsB1xyGmPFG90eAi+TAfZcumt9ASpnAG8kHsNUf2CuAKdDGEkLMXn2czNfNAloMxvHzBNw/8TrfAbrffDOd0fuN0sN3jgZCemDcu8D7DfdbhPP19e8KskoSMt6ouYK/ZbxXrmDVAFTdIuDl0uLbx9/fpuRw4WNB+EKQAR8+fCgcPXEElrs3HDpyMBw+ejiM75iKgHdicjIC3gFAt6u7I+w/tDt09bWF7v7OMDwyyGOGwsR4Tzi9qy58dzQnfHsgI3x3MJ/GjKxweTAxHKpaQBqXYvu74Wy9yWVUsfOohOIA2McEXaMntzNhYQBZwplfkzDQ49UUquhyMvQlFeblpNj21Zx51+LtXUaR5L37wvCGZxgvwlBIWG8JKVtJeEDTqLA7Nnvd0yyZYEFTHFDmLURxlCR5mT87hHRQQ7usmQfJM25B06XLDf25HE1ZKaKH4puj4PMpnhnb6ASNBqxStWrCTL7YsW1e5APW2VD01j3Y22ZG3l7nifUAvF1rZ8Ba7iCfAYfFB5joAdNaQLcawK1ZjT85gaaNNMz3hK5sAGTqWV63pcwNHZvw/258G7BiyQooOUIpG1ZmMcxchxJAz8wJl9V6ay3KpHGwtiA7NKBrC9DKEOsAXtPXZNzzHqDAch/Gfw5Ac5QHSEbrpDBnZoRNFUUUSioAE/2ojkJ67fZrQgGFpjb81E3oz3Z46Q4wY8CGAz22S1+geHP/jeH5O64L7z55X3j/qXvD27+8gakgC2BJ6ORozUotOjBsjlj95PU0AADGaLV1BAA5c6wnGd8oANeX9m70f9fDZFeyUtnAsnzLvGdhcxTxAN9lRIMWAFTr6MxaRi6Dxb1scg3WUyTayCohEd1YmWYLzgAZqR7YROMfAby61WRFJMwNm5iv9gaTJja+xmNgnVXIFtk0Emxm//Dz2+DRTpGthd/aRo8+LH6tnJQMEbfN3MkVFtUK0UnLaSm2Xdg5aDJQ23dtqMjg/2/hdgE4D8DOhVEWcdIt5rvNw4GwDodDAoDnAMsywn4c8rqJk00xEkMhj80DqHNYwWTBsg2dEexrPpzFyRubG5JDOhLD5jm6EWCh697EbvarsAqwTYTxrnjmHuQYW+XJrkDzXfb83fh574PpUqxDp9YWVwlo56BHZ8L6U7G6ufLI4r3qxtC65v8rZkVmg0YhDpAKfqsi9jGHgE4xU83ZeAMcPwexNf62KyXsx4G0j1l/Bzj+zqL3nkXXPZiDVs54+zGkvU/x7n7e/WH49yNbwjenu8Mn1pTOnp6WD9RuLxFwLph+D8AC7hdfTEfcerugG3WwfQTLhfHKfD/FYnYZwijr/SEkx2W/4Cqgfgu4/gC8AGR0G/fF93ufYKljwef5t5cxYEcMmNfxtnj77TeAK6AqCxZ4faygGwOvToYoPAcwdjKF+bwGpFtwE2TdvD3e/j7BQiZ8BdZ7Lhw9fiQcQm5Qcjh24liYAHgnJreHHWi+A4P9FNtG0Xv7I8bb2d8RenA+9I11h+7BrjAw3Bf6+lvC4YkaPL81sN8S9J0swHdL+GyUwPXSV8L5lnmMmF8MyDLtIIXMVgYx9tLp1raalCzaim0jHsalYF7CTjRgQ2qcoGA+bPG8B8Om568LiU9cGzY8dg0FLeZ1MbZmMMlAdcJVFtJCCjMz1d8GBAcurqYQ0EZhbIK8BTvlKhc9xHKSVlIYcD1dZE4DMB2sHR9pDSC6bQ4z0ShM1XI9a/Y9UVHN/FqzEGygGIAt9iIpdLEDKkvUYD+zXbLVIh5a6nAynkg02XLei+E0LYBOJ8t2e/ZrVtBJBgOrgeXWohmWUwU3ZGUlQSM1yA11tJUWc8DKYl1+GuSSBRsrAOy0oG2lWcI8BLekV++MtE3BtwAduWEd7x+gaE3CvYE9KnU2S08+fzVG97qEOdF47/eJ2fS1DCRv4USjxUwng3qvr7MVp0URjpAlT1JYA+gMl7f7qwQt1JlgMnDfWyVyRBaPT57zRJgH4C549oGw9EUylJ9Gy7VQQ8FpGOZYyySQOr7nXvRAA34MA6pn2d+xgam7/N2w+hUGoMLEV7wYeWwTWGKvo1NMbTLhDSxVsK9MmN5rMPA0QDuLopQtyh88fsO0BsxJS93V1DC1z0L+bz7NBWqg+din8gCPkmWvADw0OCzGjfHar8MKwDwJ5unJMAV3hZX8HIDQWXvpNi+gZ9fCwCvR3mV61Wjc+p5bE4n3RGKwjbjGFQsn0q105+k+sPFBD6+yQj5arR7gHJp5yigECsLZANsWJINElu6yZJsYLBa6ArD9N0oUw/usW8EaQDpgXoOWbUDOZgA9iUu1ZEH7Q2bFfQgDLlzyYqQtb0BOWPbEXWEhMw9dKSyH6S55+o6whuubkCh8zyUEC22ccQckgmYafr9CJJ9M9N5EdN/0WVgHWdGk4wgqs3hJU4ze60pOTM5e69mE9EaBeS8uhYvN62CyS8MZZjMeJ2HsJGN9ThANYNTjaSaWXIThHseZNIlM18vxciB/QfhukuLb6dTwJ6TIS6yuz5z7BEcV2QyXY7+uRf/polqs8fq3IOzfXlpok0RGY84A3sjlIOMVCK8GVkHzH0HXv2PGqxNh2m42nc0rA7ahwtfxupeCslv8HF8zAu0Y2Ln0NQVdJQaB2Ev/9vnqvLoXBF0B9iIfQuYbSwyC8A/3SfdxPZxH9D6D7/f4yWMRACs7TO2cQnLYBcPdF8Ym8PayTe2cCMNjg2FgtD/0DvWE3v5upIhhgHcwDI33h+GJsTA41BGO7+gI3xyppDe7OFwZSQh7SomBK2KSQuqTdLvQ1bL1JYpSBHKj147DcvtgmWY49OM6cNZbNxatQSSBNhwRA3hwx5ijZT5u6os3ovveTnFudgS8vQkEO/NYjfMG0tg84RLd9KvsNykqPH1DFGRTtwTjOgW7+mVMSMBi1g672fzSbVEubk/yLBjPK5zhsb2hK7fgCzYFzMxXNVUzEPppFe5BuojGGKER2/5sALSddNMsl7ZimHHTUixY+JS3vHpbZFMa24orApCppoPJEdzay2S+K56+NdI0ZUAmqZmmZbGtCk3NNtm8CGTJZMXzuhkg9UDPg3VmY5laB0s37D2N25NevoMiGCcTwFd/bi0a64dYuxJfopuL6n4JwDbvYRwIDBOtwD41QfBQMyehyFrG33Zv2UVnnoVB28V4ZJ2j9/5j1+IkoMkCWWMr9izDaww+3wJA6zBYga449/E7w3wO/DkP/YLJ0DeFJQwq7dsEk4XVbuHk0MTr+5sNMY9uAEufY5SGbXfGrbHmuVvC4oevxX1AMw1L940wSgF3MWlXi568I6wFPHLRfo1hzOCz6+U1F9fHOn23KWkurcsOPKWNlr9T0CkzAC5PZjlYsBIB2HSKS7bT5i9/lde9lyU4PmIsaukwvBRYcS4ShFsT8oLat3MBewGbblYDdiY6usoVRBsnLzvRKpYSyJ62kKYDbIaAdT6/kS24Bejk/n62Jhdgdcvjfcu4bYTI5e/Mdyio8X8T+Czqw0olZoqk4VbIgemWwUYLOImkIj9sZGWipUwQ3goYbwHsE3AbpPBaidyfwOdRT65ePzv6zhbhpV7DCUX2rTa89jmmPL9J9yirpmqAtGMDTUOcBOqRTkzAKyOzuBxNuhh2Xs3qqRq/rjKWubytMP86JJgq9iMzGZRg+nF9HMxbEI5RzzjPGJ+PalbCbkkbQxI8w+XRQuapMcfvbDkDc5nXdwINeIwYyD0w4a8m88MXp3rC5QvHSBZj5Q2Ttf03di1Mg+vfQThmv3EaWaz1fgTr9frHrM4FXrdrYqkgZqkxyMbsNb70fjXdaVBW053evkE+8HoMsoKv12MGHDNaAdXrbt4nWxacY0Yc3yYIC6oy4PjyE8DXopwFNxmvwKv84N9nzp0NZ8+fi4ptp86ciHTeI8cOR3azA4f2A7y70Xz3hMkd29kmws7dk1jNRsP49mH8vsORx3fXninYbm8YGR8J23dOhp6BHm7vDUMD7eHAaHu4vKchfDaRFo7T4da+/qEwtJEJpEzM1dkwhqa6h7NjNw0Cjprp2uDoFw5WXAYTFK5s491JI4PJZk6ebWC537iCllYyInrQeYcZVdTKgMcimG4bBZM+DnAnQRQjGxgmk/7qLyJbTD0FvWZYru3L9WQTGCSz6vGfUDh7F2b7IoUWzfN343iA4QLKFtXMSTAIuobnDVF8c6RNPRabFuSIfnRfk9X60Hk7eWwPz3HSbA+FtSiMnDza7kSaP2hQ0B/qUt4owiasOmamvo9VajUMxuq4XVVbqOxXYGUyK3gjzD19zv2wMwpu2OMi7y8HnR1OmRzo61/+BddxM5gDgWWrAFZaR/aCnWcG8KziZLOajFYjE1fi2Vz0+C3hXVhROQfXAKNamtG7a9G+K2GlDSwlbUnNhTmvB6x7sxZTvKJS/qufUwACTPDCbkY20X5mES8PC1sSIPnOg9cBuDeEt2ikePfxe8OK154B3K+nQEjDDAd+wlM30HGHLQ6nyCBLT4eB2gY+CAM2H6GY71XLlfLBWkBoA4C0DAB5FyBZ8NQ9YQX+4AxA1mGk+TBUNetMtNOGBLquYLObYYF16+fC5n8ZlmJnm/vgzyNZIglgku1tQPfUyeDyPBONdd5jt2Otui1sAuzS8NtuAswE08oldPYRpmPTxRC69hD7mPMAHQ7pqJsu9OjWdeQ+0BVWidSwPfv96LZm9jXzkdWzbW22qy6D783QHk+mNpbEkkMFJ9o8GLkRjmspINpBt/RJ8qbRU9WLDVev+XA2QE0k5fO3R5cWAgXdJKSRRE4qG5CU0gFvW4GTAdlCvM0GF6Ugr6Sgc2cgOxlr6YDORiSSBlwpHg9DKW9zwgNoAdzJHCyeWMMGOKl0QSx6qQe0sGJrQnZrheAosw0gy41y3Dlyqp7bd1KU3YeT6ACbgeaHmUR9tJBBlkUMwSVp7DBh5odpmNjLgNS9WQwRQDo8VvIO1tJN4csTe2jgOktR7eS0DQzHgvpurPFOAy1FfzBJdhsz3EhmQFKIdV8lB5nwRRjvJWQGtyirQaAUUONNsL0aaOP740szer9Du/32j8ZF4oqgcGZspPfHwKtm6+vE4BoDrQAsyF6t73pdmcFN4BV0tZjFwKvkcJm/ZbzeJvDGDNhLgVed9+TpE7gcTkaMN5IdjhwMu3A4qPtOAaijAOu+A7vDbgpwO3YAwBPjYQKGuwcb2gha7/DocNg+OYUsMRD6hmDFIyOhp7cz9GE9295VFb452hjO9a4kLPwdPK+cKZmWu58z42ni49qxezWtZCYUrHd/EaNB+PEnYJUHaKgYRZPdYeQiem8vDNODWFfEcAoFMySKwrn3s7SluYCDZZTQG4dDZrx+Z8RereqXcXCYzeCOVQeIeia3wSKdx1jpT37xFgzq90SxhTXssOVUcR3MqcezDmAazGTqAUlm5gAPoPEamL4zi0m/ZDy00j5cDMP1fakdb8fyNYkLogt3QRWgVTKPbitYawGXjnkxns8e/USWjGvR/ZwgkA3ry8cClQXobp6DZkmXXMR037ifQgigNJMJAhRDMmF+arcZb93PdA1S3pBUcmDjZTCUblikwdfNVOY3wTaXA2iLfn1jWEBB6oOn7wqLACcr7h1ot40weoPZq7HMFdLyvAK72BZee/Xzt9F1hqxCtX0NdqiEl+7Aw/pqFCCTxlI8G+DLhxXPA3Rfvf3H4Z1fXhcKYPIv426Ycf8tfBYKf7DhBMa4r0YSqCbTYgeTmLtYkTTjarFwmfkqbayc/MyKsGtLzXa5Qd6w0JWA0twnbgvv0QCwFP0yBduVBStzdj3hbMbSthXNtWrVGxFo5S2YQSrYXWicd2LzeoyT2ENRlu7G1ygY4qBIo8CkdpwOwK56+dHwOMXA99GMk1nuG6uYjb/Vzq0qpBWbOEzlcqSQcacmw9ml6GUtmmw5nlktaN0AcSMnyAGse4bJDCA9OUnbDkBXBjJfi3yy1UxAVf+vDDgTCcJx7TZeKC8t0teM3LBJQKVgWEpBLR+2/va96PEzkT3oLrPNV89wGiCewsk5nf0kg9CeVEGW38HBnRYQdR/IWCt4D5XsD/WcJAXXKbzvg3jC+2kKyWOlVMBv3I1baDgJSY/LQYKUJgnB6cCp08GxMcV+vT9vIfkMuFpwADWyfxxgPJdDLPczT1GGuw8X0pH8uZHM4FSJc9y2k67NnvWPhdMN74UrAxvD5ZGU8PnhdsK5jrOCxjV1hk5ZQPcTVtUR8F62cQL31edEQQKiMmBBNy62XWaFbvB5ZCfzuit2Gi7i+wXhHxoorgbd+LogGjNhQdRWYDeZ75/++e/btxHo/t3vGwO3ryPQCrpeugnE3h+DrLcJtt7upYDtfQKsMoOXl9nMdZDlynjjBosYgE+fPRPdd/L0qUjbtbliusB2iCLbIYBWl8Nu9F5AlsvJyfGwY+f2MLVjPGzfPg7wTgPx1M4dAPSOMDgCEx7uDwPjo7gg+rCgtYfOTgpxzaXhEvGSfzxZgt0siZHQuBKyX6DI9k7IfvUm7GC3RV7bvfhiO/D+jsCW9uJ0MJy8Ca/uCBaWMUR+dVrniQ0xoLFuCdVY2F8zS/RWWN92QHJ37kJYiwcMbgd0OrNmDVNvIiCnBsBRTrCIYh6pWm7RfJZv3O7YlumJsE6DfRSfp+ALuHMgGp/oIMwJ2PcYJwQHeToh1yGYHXTkDSNFNLHzOpetH220HvBuAuDr0VBreN0SwDcNd8HGGbfBCskesMCCxqdVqJ7Cm0HddlTZgOC0B72paqkbX0VOgBk6bdkCko0DVdjJDMipAHwrATBbfs3/tcGjEPDehhyw/KlbafE1vvG2sJTl+/tP3o4z4FaM/iw7YeMa5J2R5mde/eyNTPy4KbKSbUS3LFXDRKZQ++3fMo//R4sxti1HxBiys/Txm9GCr8eUj07Oe3n65h+F+352DSObbuaz0DEGS01/nbZSlu46P+rIwjD0vpZlbS3t2A4ILcBylY5nOI9UNvXbNP6XXVUbMPavJ2tgOcCr5zYXgMmFZefillC7dlBlNt9ZC4XIfCSFpNemw2LyvA5rToXhRk0ORCVu5L4NsMokikmrZj4aXsRvPPu+n4ZVnPDy7X6DaRbiHsjEnZCDo6MCvV+wdaXSxOfs5FIZyljLYj5TK5JEH0AmkzRkfg8hMWPITYOAV5s6Ow0YShB27aXDWKONll7lD7XnYnRprVxLyFBYTVebXWfJvEfBOQuQ1iqW9DJtxnz3+qozBHKuGwikD9yuOBPNktl/zPC1WKmLI5v7Zd+tvOc6bIwd7HdtEIJe/N9d7L8DfAZzdrPYt0pYxXSy2hll9TFFzWKSFYi50u7LWiJ3E5AzmsaqBPePDUY2NOmtHyHw5lL96nAI5rufQQYnGF65d+vsiDwdZl7jlf7E8Ndjpaxst3GMd4Tzxw+EM/QIGFnw0UfT7b4mJV60UAaQCqJeforMeTXb9Xp8f8RyAdmY8f799u+zGq4GV0FRwPXy6i0G4fi+afD9c9REYSOF2m+8xcAdA+/VoCvb9XUFWWUHQTkGYW8TaNV73QTYGIS9HhfUfIwMV7Yr+Co3KDu46eu9QGeIgCvrVevdQSeb4Cv73cXl7t07I9DdvXcqYr5jMNsdUzvCjt27wvA4HW+Tk+i9Q2EQLVjpoQ8duK+vO9TVVWJBqw29bdVhtGZb+HpvXbjUs4GuNOZTAawFuAhc8nTR3tuONFA//5eheuF9sF2cBFtn4U4gPwHQaycox1bfSSqrleQ/NFIIGEU7bGPHc6TQBEtck9EEXyfVynp1MbTydymezwp2TgE547U78Go+yAHG/8cR4HSELoCpk2Wnel8trbICbh2XtTBldUoTwgwTcdBkA0DSDDhrUTPXtx/G285B2cJJwFHjI5tmU2jgYEU7q2ApWsxmBGEN0oY+0q2vWMzD48vBapJYAmEy6rlp+n/ReTfiS07AwiQbFXidQGv3m5atHIKHbOgooBhYQ5ZEFfKJAxeL+XxZb1qIuYsOtNtZ3qIb2sDBATvj1msw2/88cjOo4Tn8sBrwToWJG6+4BjBYQwdZFlpyLiBkilo9B65Jb+V8ByWsAmoA2g0sh4thV1WwLNPD3njgVny919It9bNQwsmtZKE5CeT5Aqy2mTpyvXLBg5Glz6m06vlmWeTii9apUQegLaaol4Aum0y1PoXK/hp8q+vQO006c9CjKwCzKcym1S5WTNNJd/r7eGTxIFMM0oeaxlI+FSnBcPQkrFPRigLgXcM2/7FfhJfvuDa8/dBNkY5cxNK/EFAvgjVazCwhQU3GaHqeM+PK6TzsB7CUpYyyNEymP+lN5JK3OMEbI/oGNQb2BVrjjTU1R6QHoHYclZ146shqs4mcSNJh3oUwcOMcDehRXlqHmyUBi5ttvqlkNGzjd/WkUsDqLPWVX9Aqrsb8HEVafMkUSjORnhLxUzsxo5LfxuGj7Xi5NyEzpCERVZED0skJtV05jGNi0JUhNZIRVmjt/H4NyA8GTelv9xgZgTAMUdfooRg8CrEYhVSYL21wVDckJfeN2ylyk2XCb7eXBqMJoh4nsW+eL1sa9vN5zxR9wFw1gqW4/eO2NeGvjBG7PLklHN3dFc6fOUZT1mmAl0hagPfcOcAXbHFl7VQJAVXGO810bRlmhc4Wg64Aq6brJuhG+u7HuBkAazMdTCyLpIYYKGN5QWD0thh4lRDc/hGgBVFv91JwjZ8nmMbMOH4NX092KeGIAAAgAElEQVTQjkFYQJXdxizXS58n4Mp+BeUYgGW5gq0SRAy+UdGND+B9kaeXLyZqqsDyEWu9uhsEXzVema6SQwS+aLp7AeAd6L7KDGNjFN0mJ2i82B3GcUFM7toJ+I6H0anprUe9d6QvtHY0h6bWptDe1hiqSgtCVeG20FNdGi5ONYTLo5lhF7rRcPprofCtmwGln4ZmljsDjJw/gK50pHQ+oDcbpvFUpAc7XLIJwNF14Kjw3dsWcyZ/icvpcPVmnAb9HBTtNCCMbJnLEpylP0vC9x5kwi3gKpNtAWy9VHqop4Npb/HyyALlwSbzkdU0o4PZMtzCwVSL5mtrsXpx+aJf0hVHlxnLMQG+O5k2ZsDfwOsK2OziB35EiM79LOs4KPk/HWuQQmhdruO1nUHWxHI1D9CyicDx34a2bOHgSuM5a+noWjvjF5FvVO/oOjTQZA7OXIo4WSwZndJRjkZt0a94AU0CvK9iQNhGgBpZPp/HaQT6S2vXzwGM0BYJEV8CEC949Oe08P4C4KTibfMCr2WLbwqsr4RquWN+NnBCWDfjjrCcTrpk9V1OVLm4Ssz2FVQMHHdi7pY3CbgBcJY+cWd46tafhzeQIJJevxf/MOCDZDFIl107aXOl87HlUdAcMnKT787Bp00sb82AdXjp2uduxq9rYe+lkAJw5mJrKnif8UKwwE2zYcYArVJDNmzNZXzaLBoSAORSwmtsStmE5qz2bGOK+qqfYTnB5GsAt5XP3xF1bi1BP34R4J3z4A3h3Ydvigp1OcgNhcgY5ntUIzE5vqaBk3gLToYO2GI/skw/v6sTnI2z7EA+ml6607XI7+okkgEA0rClPtii2c5KUe4LZTDWrfxmORb8ZLPo6Ftp6JDZZhpko/uARockpA7DcWz/zuGEWwdrLmO1Zbt630aaa/iezM3Vd5wd7S+QEk7a9bxP34th5WWclFpguH2c/Mf4/5O8j4i58r6U6fohEQ4SaORkmzfrntDOvt6JhNbFZRcn3lKK0H2smIZwEPn7OFWln5XKORiuw2n7E18EkGcjRzwGS2ZYLSeEunn3crw9wlzF14iLLaY1uCicGS8J584cDWcjpkuDFivokydJIaNZwo61T5A6r1z5PALczz6blho+/5yVOQQwlhpiJjwNstMtxAK1YOzl9EZxTUAUUGPwjQto3nY10AqwVz9WEI0BWXCNAdhLQVMWLCCr3wq2Xv/H5/u8mEF7KfD63MjPy/ME3higBV5Zr7fFQByDsMAba76Crwz42Inj2MoORpKDYCv46u3dsWsyHDt5NFh42wmb3bdvTyQ32Ga894Duh7HIfmbL8eTURJiCLQ+OIT0M9Yf+gT464HpCW0dbqKgoCWVlJaG0uDBkZ2wKLZVp4crusvDHfTlk/C5Fa4Px6kIg+Wtgoz5fmiEI3rBYY2h5BzrlNmSCDs78+/IX0yhBBgMNC33sNKPs+CMsozo5eBzut/lVEvNZ2qbOovDDzu2BYRatqVSVHzweFeFkt4Y7N1D4aQDQBV7BVs3PQZON6LsG/JiyVkX/evG76MpkPCh5VBCGozVrG6z0rft/SkDJj8L6Z36BrIEmjPbqErCTndWOtnZ28AEYg+4Kx2P3sUy1g8o4y1wKfOmzpoNSIm8q/lSr38vRBNegCW9kWSnr0QJXArMtQtsufIvlI6zXvvqiBQ9F4FvNZ3DJaqC2WmA60kMqgJ2OXrqKgl4ijgGXrYaw53FbFozaKQ1162dRoLoZ4GecD3rv9NKeoh9M2uCdCOxJlzPD1ZEwDhqtpxi5jsaHmXf9PLxEB9sqAEWLlYlhsvjdaPTlCx8iKH4RYEBLLmy3Hpmjiu9/G7+JI33M3i1BZy3AoaB8UI1/tRodt2rla6RqTc/TU2pQ37YVOOGlO2lK8fHPwvxpe17gdN0XAWKmAcPsdQckINGksKxPhBF/+CJj0N98Eu/x9eHlu9Gn0aRtatmGdJNNu3Q0WRdga+FkaPJcO/uU+9hYOtMT2I8GYbvd2OkE2wE8yuYwd8JsW2CS3ewzwyzNLRzKLifSKU6xPDdbuo/HlbIyqefEWImvuYoVhvP46jnBOFk4md8iDT9tHvuNUx7K+b7q8ZZ34q+u5fsR6JtYYTSbecE+5smhiN+qkZN3tys09Pft7EvjvkdA05mGMla7NNs5uanhCsadEIM2ALyJ/z2EDNbAcdW6nIGpFth47UZOrH18np3UJ5yc7YlkN0WzY2WE3+S/jzd3HrWWRXh2mf6Sz7DKTQw4wMJ5oGB2+M1YQvgteu65ff3hwtGd4cxJcl+OH8OeyioaLIkdCRFgYgP73PoT7NZLwdTCWlxc8/YYeGNZwb9jwI3B9wfGK1jG4BmDowAcg/DVAOljY0D2fgE1Bm7vc4vBVCCN//a6AOxjZbT+HQNtfJ+vJfP1cfF9sQwhsAq6gnIMwl4qNbip/7oJwi4JTlCJPEo3m+3E+w7uiwBY9rsLhrsHEFYD3g2zlfHKfnft2RH5f71UlrAYt/0H4B0KnUO9oQvJobe/K7S2NoaGpppQUVMUSityQ1FpbsjOzQqF2Qmho2xt+GQiP/xhb0E407SanZydcMlDSAC4CxY/yDLPBgcm6aJ/bYaVVXFgjmABasH6VAvrG8dZMMDBUPgWkwJeuS2qytcgX6Tzd8KLVPZdjgN45uSq39mG24XUYEtwGcyvkaWXVrN2WI7+3RFcD5XIA8ULH4403h4YTiMg6Vj0FlLVHAlfzkFhwaUu8a3w2n0kdz14Pf/neQ4UloqwkXqaM7rROPvolnNqseHv0dgiik+Gdjtosor3L8BlUqnO+T44xekGOTIhwHMlLHUDUoSz4yz8KW20c4AZJlSF5NHGklAbnEvdegBh9VPXwQTJp4UFJiE1pOMzzWV5ncCye8HD10XV9SRAPQmQNdPAGMisubSdqjtTDLKNuRobnMHsstxKDvbOpFeRZF6AGcKKWKa64ugBXApgonPpdpp5+0/DW/fy+e/9p7Dk0evC8l//jJE+d1FcfBgweh0wwheKJtrOAZ8P6Gr5cwRRF8zNETmmmVWveoWTxgOhYzO2t4S3oyGTaXTv6RrI5vHGMHqSKOGzVHyA7/Q9vo+V/AYAbyG6rR7UbRSmBF8nVaShraZQRNs87/kw64EbsZQ9GF696yY64KajIXN43TqdLACZboZOi08A6RjAaTDMLvaPVlYQrbDOblqtu9lPBNguTqBtAGQrn8WWdgeltn34DMDLc7LQPvG0uo2QKTJGil4Py/La9x/m8zO5Gq+6HvU6Q+o5ORbD+pvQ+Ms5CdWxCqmlKNvMya2Nk0EnUlUbAGxIk/thHtp/ExbHborRo9YY1pIbwu8+yn7Yhc3RfWyI/auGOobg2uc+gXOhnd+qif/XxG+nxtvL+29hf/MzOUFllM/aiUwxhYxWzipqOwHnuyiMHsRGdrx0WTjCWKs9APA4DpVx7J3HmaP2+7EtBOBUhjP7hsLRo/tokDgZzp4+GS6cP0ugzQVAl+as814iY547T+cZwyovfhw+uyzDJXcBtvvFF1fCl19+yXXMAOi7yg9KC4KtoOt1Adft79e/13hjsI0BNQZab49B9OrHeD3eYrCNgTtmtj7Pzfu9zU3Q9HkCqzKD4BrLDQKum4w3lhkEXcHW2+Oimo9XcvB2N4HW+wRmi2ummU27GwjPYcmgxnv02JGgxUyWK6juPrAnAllBd9/e3eHgwf3RfUoRMmM14f2A9c7dO7CdjdFwMYn2OxL6Yb29/TLe5tBM1kNxRWEoryoJxWUFYVt+VqguywqZqR+GTRuXh9r8pHC4Myf8fndBuNS3PBypZGIEhbjeZNjW3LtD1us3sfR3eCKG9dl0rL0M2C2hTXQJS/J3YRKvMX32ldsjK1c7jNUx16WwtVqWWE4mroGFmBncD+OM9GEOqEp27mpAzbFAu/MXA4r6IAmM4XnVgOeu3EUU7wBiNLTKxTRqsLxsQkIQME29euOefwrLXkCbRWvsTHqLwh05ta/eib72FAcqIT3m/GLl6uLgqOPgkT23USjURZGNzFAACOQD1OrAdoAZcG5LrYHdDYCCUZPNAIRssSuBAw0mU6/uCttth03b1ixzd17buudupBDGCQow0jWRCbO1EcFIwJW0zaodpyBrbAbo07GpZQCETkNQTy4yrYr3XxkVi7DDAe6VSCqdpLY1IPUMoP3J8LppJOkDjJVXVr7+67Do6QfpoLobyxbeVk4aiS8haSAnOBBRXXcCQHO69AQA7DJeS5af1UkbbQkyVjqp5tEMQfOEoD+4dTEnGgPQad8GlMtgfJXIRU7VKFvyNL83sgrvUd+pjR6Z/N9qALwOySlauqOb6l7Iwoa1ZeELYQ6M970n7gtz7sXChvPCGXh+v+2w2R68uR3IJtEqafNslvqz6Uh8eZrxooEKWq3o/d185zuzyJ7G1aKuO7yZjA8evztnARu3U3jaQ3PPLvKl9ZofwDa5F/Y4RaC/gG3rut7vARjqAN9dHZJEAW6NdhwVdbJc2S7gW4EzoRkHTBufpYPfvJ7PXsKJZ9vsu0Mz+46sdpjvrJ/9akhfNrptyzL2Xdhs7htowYDuEK8/wH4ywMnEyS6NPM+Wdu9rZT/Zns7oegC4jv1qO5JEB3JQN/uzq7NhZKF9+W/DpF/kRPl4NC14F59tlIL2ABkNH7Wj655qDpf2D4RjB3eCDwfCx4DtuTNnwukTtgefi1wJFy5Me3Aj0AR4PwNwvwBwP/vM4pqOhr/LCTHYCrKx0+Fq3df7fR0nVERSQwyiMeB66W0CcbzJbs1yEEijJDIuve8fH+ffPj9+LcE1Bt74db3N6wJxLC0IroJqLDN4Gf8dA7AM1+uCreDrqCALaoKum4z3E76M2Famu8E24hMsHcxyOHLkULSp/R46QofboQOR1HAY9hu7HwTfPejBArTAO4HWu2OnGb82VvRzfSLUNVbRetweymsqQ21TbSirKg0FJfmhsCgr5Oenhcy09QBwYkhP+jBUbEkIRwbywp9P14Zv92WGT3pWEtU4M+zNZ6fOnR2K37o1ZLxyHVYndOG5t9CUAMua8wsOVApUs+6IDk6tU1teZ3oFbHXEMzoFi0ryRm0TtplC9jZEt1U3uaRqeduzCALJYuIwGqUB5FNUdcfY6RxJ5DDLZjyO/fiMO2AWOYDwiqdvDs/9nAi+e3+MtngzTMtIyMdhg2jSHFBOKTbgvYX/1YuVx6pxP6Bt4cn7yllGl8DklD5aAKMOinHa2tT7HP5pOloHOlsfmuKObQuRNhhMCBjYzum0ZbXdPgp5TYBCjZog/3PhA9egHeN+YBlre2ry7AcBXrqmKEolzqTHH9DNYBm8meJiGvppCgU5W4YzYF3FAKnj2uvRz+tgQWXIDIWcJNph2c1Y9RyN1MnKoBc2JeDYWv3gT69h6oGVe+an0Ua7TR8rK5BGVij78heFPfhfLTZa2JkEiIYIRNKT3cCMuiFYYA+aYiPukCJWI04MbkKTb2GJ38rSvg7vs1Ok7TgrB3CdZdcQ6e90QNJeXs77mx5lZBGLJT3fXS0AVgKoy451RSTC9Bc+eivFxTvC3F/eRDg7J0SYXzXL72aYZTMrlnq+6yaAvZeOQ33aQ4DVMKspty5Oau18zzLRLk6CrYCTqXklfC/bcbpsx+6oz9zW9DF00H4sdPvI8DBEyeD+HQQ/7cCmtS9/QQTC/exzA/yPflZvZThU6tDaa5AaGjmZ9NG0UQMI64ipYyXUwomljttzWbWZ7KeM0I6m28377+Z6H6udDthuHd9DFftjHbUHVyNDSGq2sbfxmG5+Kx0Pzi3sQkYTeNvZ31opGh/JZyYagVH97N/bOamOsm/up1vtCC3+kxk0Nq39dThSQKcozH07gw4uDSSE3x2rDxcA3dOHdjFIgUI85OzMOWypMNtzXGoFM+/7IxonLuLdVce9dAk72WU6Za8Y/YjjChD2UpB1k+EKtG4C7NUyg/qwm69zGcb8A/DGoOils9UEV6+7xeAbA/TVgOv9MbON2a/3x8/zMr7d64KwUkNsH4tlBS8F399zGRfXYuCV2Qq4gq2XsdTg37Ld2FYmILvFaWXnL5wLJ08dxwB9AqH8JHkOBwHeaZBV9z1weH/EfAVi/b8CrtdluxH7hRmb7Ts1tT3SgcfHR3FDjIWOrpYIeBvbmkJlXVWoqBZ480IBBbfsbakhd1tyyMtOC4W5W0LqprUhOWFJyNj4QWgqYJLp2FYmHm8JX09uCh+3MmCyEO9s3uvEIlK9f9Xizq3omNdRULKHX7sWPfYwyVKKV46J79Zi45KfJZMh6Y3soI44j8ackGPgweeys48d1oPLLGHTzEoXqOnig+S5nYCPY3YqOWDnY9J/8ifXhHfRdlc8STzfi3fiMCAnFjCzeDdGwa2fA9fX6IHp2I2n1CDztfutA+CsQfOsQOMzBaoGIDCisJ3ntn3I2G3ZGAeCQz71xDqCXleH1rhamIu+5HZASutTF0BRwbKyAWBKpZhWikzQso72ZDrbHCmTTmJXLj5YRw6l4jjIpkCWxtJ1M0WbZIA4m6JZDrfJLA0Rr+YzVi9/Ioqm9OTVyHfRjNbtGPkOQNmOvVG+xwpOZI/edG14/JafhtfuNFmMzjk8ucoIHTTE7EMfHADM9JZ2A0xTHNTbSaGbwhu6C7ug3u1ovBOMrA0gKkejLgNwejT/A7TlvF+7w7bAaEsBYCdWuBrpIQt5O7qxM+bKAC4D3x0S6tQPE9gMi5cRZyM95JOHsI5uu3fvu4EW21tCEsXLOhhiA/fXkh1RhLyj37oeVmuTzRAntn7er9OkB7ku2Faj8atPN/KdjOPV9qRZrFtjI/dzUpqgqGVRatDN7Gfa4ft4n41LfwVLFoQtEn8AE34X3ZTxUEhdk1vewXqIBADIVsNyGz6gYMx+5VzCMouYSGqNgGQPYFxOgbOUDJFB9p1BVhB6b3tgvF2w1EH2kUb2Bdm32nTJuw8AtjMBWvYf5CyLhN0w+CZksnZO2J2cuIbYZ9r4e4D9aUJXA2Ox+qmj7MiYQ2DVWzD1WeFc7VzGtS8PR0vmcLwtC1/vLgmfHukMpw+MhmP79ofjELAT1H5OszrWlnruvE6GaW33Y4D3Y+xjarLTLNYAHMFXC9k0+H7++f+7ceIfAfhTwPjyJZwMgLcRkkoVn9DB9gPwCqpGQhoTGTFbQNKkMkE01npjdhtfCqgxCMegHF8KxrLZGERlsL7O1UAtCAu4ERhz6eN/9/U0+MqKfa6v43MFZUE3Bl7B1/zeWOe10GZw+kU+3NkLZ9B5z4QzOhwwQQu6evIOUDw7ypes7BB3twmysl1bjQVb5YjoNtiwQG3RzQKc4Du9TYSunk7khtbQ2t4SauqqQ2NzfagFgIvLCkNFZXHIy90aCvKyQ1b2lrA5dUPISEsIKYlrw8aNK0Nh6sowUk6a2Mjm8OdTSBEHt4QjzYtJ+3J5OoMlM/GEAIlNBmufv4kKPJYvNNsGDrLRdJaPMNgOgKONzfwGr5v128/B5ZJuJM3UMVqDWYIV00IsIy6keFVBslqkzcqSqShXAAZLZzwYHv7ZNeGlu/CGPn8XToS78QTDNmCDkQ8S4Lb7zmkcVskt0DmW3ukXpeRGuFRt47H+/07BE9AohyU2AQZ2v1ld1g1hQWoQpjxIwM8AhY02OvUqsDuVAAQ6DRzGKesz2NtxPnptlz/+U6SUh+jAeoP7HYjJawEQPqaAIqQVdNPBLDZuRWbIQGfehvSi00AmqE2tAG027937AG+YLzpnI1XwOmx5apkGCdUCuGqKuXPvDzPuvj48edu14QWA961HfoGV7Q6AHxmBVYY+1wgA+IytgPkOQGg8AyZJE4zt4L2AlIDeDQOswMnSSWHLFuXEGbdETFaHQCFWumoKTWrpdr55wuyleWYKxrsdNtnBb9bEyUB3h1KEklGDNireczEnm4mchZHUtI5s32WPMVYeGaQNAPJ3iU7IfPcNfE+C4QS+1hYAuFE9lN9wmJPw9gykAuyEo5w4Ddc3gc5BkAP4uRs5CdbzuZpZ/st4O7l0mkpkm0N/N7lOiWW3Gina7gDf3QhSzQ4Acoz/18NnlQF3k5/RoeYK4Oozny60yU4phPH9+Lrt/B/9tsoHXbyHAUDYuNMmNPgs4jaLsOhpm6zj87fxW7cBsGVINVlY0jrwGnehGVfgmnDFZSGwhdVb1Xz82e+xH81/gNXcoxTXXoWdc0IkkOpYw1xITlK4OLg+XNlZEk7uHgwH9u8m0+VgOHYUGRI8OHyITldYrsCrtnsR3+5HaLvKDcoDNkNoA1PHjd0M0yx3evrEdLHt84jlxjJDxH5hwRHwshIXcC9fmg7I+Zjch2vMWYg3IyC/Exy5FFAFxBhIBcz4upcx4HoZ3xffFoNrDJ4CtMDp7b6mm/cJot7+A/gCtL/7GjYs+P4OIP7tdHuxgOzjBGGfZ9hOpPXChD/jNWywmGa/lyPAVWpwXpsiuRLDye/BN4qOPIa3F5C1uKb+66VFN4F4WoKAFXP90CGkCLTfvXuZaIHUoB7speDb29sdBgZ6Q29fV+Rw0GJW31QfSsuKQhWyQ2lpfigqyQ3FsOC09I0hIzMpbM1ODpnp68OmzWvCuoRlYf3axSEr5b3QWbEufDSaw86RE442rgv9W9/C+gTTpeq/BbfACgCoiOs7KH5sp2DSi6bay46pdaYTUKvjwKgFDJ3bFrkPWOb3sLzVv2vRSAaZ8/Z9sD6WdjAZl2wt6MVpVKUfuuHH4ck7bpjWNp/FcUCXVCnLxcr3mf77nuNSkALYmmC7HQBQM0DaA6hoSesGWK2ON7Nk1KEx4kkB5qaFaCCZEecc3B7whqx70A4iNTQtR74A6Oq5LJxL+DdsvgjgNW+hjgPTQl0hrccZaMtOjSiDnfUk0QAA6E4SjmPX0iA2JUG0Qna9lJwAgFbnRgOsqpf/102hsRMQ8H1adOyCaXkiaeW9a6uqRqLxM/XjLqngIO8DuJphSQufuT/MfOCm8Oyd14bXH74VHZnxMvh9baLoke3ynbYBhE6M9oTXsgpQWwf7WkeoPeDpd+LUjjLAvB7m1od9SdZbT9XdUeybXro7SkbzxKIm7sBUC4vDGPt3wHoH0YkF0VIApBXWbMHMMfcOHJUtDvK9TsLk8mbdS1rajSH5qesjyWeM5K1x9Nf9TPiQffbwW5hoN6EPO4n37ImZ2xzsKGtVThjnuifxUa63onPrWOjiu21AB+8GVAXnUfIKRtBJLWRVLiCcie/M1D011CpOukOcSDsA5L3UDCbQk3dlIldkzGP1o/aP7MSJPeWFmyMw1vpl4cvCVjtEoHstM/h4neZlT0ZAbvh+Ne8h/x3CbqhH1LHv1rDftiLdeHK3+Cerd2pKDSuZLS/fzqrp+eg9NbMvuYKroIlogH3ydP0KyAI6PPvdvtoPw/7u9HB8si7s394aDu8bD0cO7A7H9+8Pp46AC8clZcfCCRxQuhgE3UjLtTiG1OA2LSXYFEFx//sCmo9xs7jm/TocvgSLvoAIXgGL/Hva7YD8gN7rcMsYdE0mi9LJZKEC5tWbwCpICpgxyPr3/99jvD1+vKDodQEyvs3X8G/B1UtBVOD17/i6t8tuve13v6ODTaDlb8HW2wVZN68rOwi0suAvqCaa3yvofv7FdMPFpU9lvXxxnF3ss5btaob2jHYUQBVsTyA/qPEKuDHwRkW47wH4KHYzi2yyX1ny7t07o03mq+d3eHgwaqjo7m1nlFBLaGysx+nQHGpqKkJNbUUoLS8KJYJvaV7IK8gOW7NSQ1ZOCjLE5rA5MzkkJK8PH65dHjYmKUOsDAmrFoT63I3h5GBWuDSREw41fEih5ldhw7PXY+u6DubqoEyq0uhunQCIrK0PpmDOggP91L4c2V6LtUwQbALESmFOFezEZWpmHCCdSYz0WfwwksFLIQ2j/8zbyaO9+Sfhubvwus5+FvsSAwep4DdyoNcATptfvDHSkC2g2QHXxNLRXAQ9vzWw0x5AwvcwTMGlls6ucbvhaEFW6zT9TGCT4crqnL5cRzHPmMxOGJXVdwc12uZcAdtthanb8GFLs2HtqRT0lj58DbqvPmaWm4BOD0thJ2MIDMZZ+ln1oHrQjsDIbTqR0fXBOnvQAf0eDASyCCgbbcWc3wlAlwEixTg69iAfaJVq5vvrSnyBdLI7w6sPkAnx+F0A781h2bP3hUUP/wwGx/vlebkUhaayFwBO+IdZLlctepAizYwIoFyiC2gCbj4nlDa+lxa+p2xWLbL3XGSbGoCoge6rUk405WyesAZoYhmzfZz3vSN7PkCjO4ElOr9bKoxW1mjXYA0yhNqmtijZ4apHfxyW0Jpr8p0z+Do5ye2lNVZg7OG7llVOpiMl8LkN5K8BKBv47vw9duYuiOQiM5370dzb+Z4cJeXv2sYJthI2aQPCdCFNhk97uicrZAEBroNNz20TJ8V+vpshgHGEk5xuiU4+axffcxmrNCcyF/H5y3Ec9HjSU8/1ucv4PAseiNrVc16/LbotGhqA3mzIUwPMt5rXtllCKcSxWa2u3uiAq6BJpJ7VwvqnfhY2v/Bznkthju/AQt1pAnBOV68Kp7syw56ekrBroDnsHO4OO8fHwv5d2ElZuR5ESjzMCvfYQcjV/kPh5IkTgC6hWkfx7gK80w6G8xEwCo5KA599ho4L3sh8Y7uYAOz1aZClyQvscZMF6/NVhlAHVst12sTnbFfUgtGEfV3Zb9RAIXj+I9AKnG6CbSwRxH/HoOp9Vz9O7663CaDxawqegq+gHANuzHi9FEy9XxAWTH1uBLJcep+3eV8M0uq5Aq2vazeJUoN/X+ZDy6Cni2wW3LCVUVyzwObjTp+ddjkoQciI3Y4cO0Lx7Wjk79V6JvhGtwnAxwFpANiC3CGYb+SAAHgF3e3bJ/D0wnj7u0N3T1tobm6kqaI11P1QxXMAACAASURBVNVXRZJDeWUJAFweCoq2hdy8rSE3PzPkFmwJWVmbQ2b25pC2ZVPYvHlj2JSUEJI3rQ/r1q8KK1csCxs/ZNJF4cpwtHdr+HysKJxsXs8AzpXhRM1yWMAvYYh0hr1yS6TPmjRm80UDwNIIQyhhB6+D+comdSzUcel1tVSZazVA3sDBY0LX2/ffEB677prw7C1M3H2SlKm3n0FfJisVR0ANO7oZDdsI3EmdeTM7vDGTSAEwupw5d0f/0xZaD8BuDjK1OQsjRmEO0I3XBxMyf0IduhN91ANWb6VFqSl8luYJ96IRd8DiKlhSmyUwmPZ2NLSxlW69KgCiCJ12+aP/hB8ZxsNBXclJxUKQY7udntEP4KpfWl0XDIbR92x7FlhcLrdxW6usigM36uLi+XaaCZotnDwy+Q4LWQVUUsjKB1B1Aix44pYwA/a/+o3Hwnzak998mBZl2pb7kRHUby321AD2ao8Ga/ci+fQC2JMULe1mm4K1TgGM7bCuDlYCOk0sclo4rIOtDaDXDm/GV5tm16A5GA9HzK8T8BiHye5g2e//yHgVJwt6eS2aaQ3Pq4DR53KC6ud1hziZ7cudHwXFZLxyJ5bDe6MTW9XCXzJwlSQuAN8VUVw41ILl+7Thw5Q8xy8NAbbRBF5A2WJjEwxU4LVo6pBUr/vdqqPKdHNn34W85ImCoiAn4IYldDny3CqKv8NorjUL6cJ7814+Cw4R/u7g8zp5pR1QHoBx93LC6Of77WFfcbZgwSwaWt4kh+QdWoVf5eSy6GF+Qyx1Ml0AvZn33KU+zH5ne7wBUFVINSXo3DUk45lRkvryjfyuz/H6eJCRPkYy3ggHmBe4vyEh7B1qCuOjvWSubI9yWCZGt4cDe/eFgxKpg7ujGs+JI8fCsSNHWAkfg5jhfDp2LLKMqe2eBhc+pjb0sR5esOIS2qwNFEoH2sZ+8xsI3w8gO+3bjaWGaUYc5zZYjMPB4LAGbGluH58/9z37xU4WM94YQAXBGDy9zb8FUW9z+8fHe1/83Jjpenn17QKsjxFIYxbr9Yjhfg/SMVuOwdn7BFvBNAZf7xNk/TtupogvP+Is4u02T5xXFIfenz5L2985JhLzBVo8O8196jhnOLs5qfgIS4yjJznrnTwJ4LL04EeYBl60H4BYNmwBbjdnSnXfvWw6HLSbWZzrA3xtJe7samOUUHOob6gK1XUVuB5qGDNUG4qL80NZZRFWM8C3KBsgzo6Kb1syYb6pG8NW2O/WrSlhbeLKsDF1HSx4VVi9cnVIXPZeaM9cFQ43JIZjdavCfpLyD5QvZIDkSxSVbqHQYjg07aLz6dGfcycHKfooroNW8iHKF93Pcp0CGRMtyhfimeT2WkDXg6eaA3Dh47eGxxh789StPwlvPXgL8gLBNoxX2UzPveO3S6nIuxTOY1mnYV62bSt08bz7KeAwtwxQ284BLCOy+NGBhtjHwW0QfAea2hgjjPoZazTAErpxhaFBACAM2NFEMtBaGE83gLkrbyGBQO8AkBjfcxmEaXGNzanE5hKvf/q6kDXr7mhahlJJpbID0oEyhsxa0O2GSWm6d8nuUljgGWI5O0xle5jHDHHZBViXcXCXLHwIUH6OAxbbGqw+643bg8MP02fexnc0E4fEU+HRaykykgKW/t6M8CZTKVYAxuYstwDmDkxUl60AVGTWg5xkOnA8jOHvtbXV4CGX8BNZ8/ne0Cvn3MNnxwGCPmwOhpqkQUeuDHx/FbA+fxezOTo54Zjf0Q4AFQNoBud3oWf6/0r5u4qTzjjL+TFAZhQ3yngaTQd8376mlrEmdPvyd++P7FjDfH9KUc4VEwz1HQ8Dtp2ciPr4rqLvA7CUWQ4TUtTMyqOS128AWAXiCnR3QdNViquGHD5HA5KJTQ+uHrT/pb98E0Uy9gWeK0gW8ZhxViddvhYrrWZOcl0A9wCAO6L8w+cSrP3Navlf2W8wqXomA0Y5yZgPoo+7iM9p2lyzJ0eIhD72Kth+Pbp4KUy3nbbsGgC4nlVDB7/zOC6G0eIlYawqIYx15IexgZowOtRC0NUAFtBRyNFo2Mm2Z4omqd27kA3x8lM4P3IUsgXDdTt5koJa1BpMUY0VsfKBTRMXAcyL4Iebt10ddiPzjd0KAm28ffXVVxEg+7f3y5QF3o8A8WjqBPjk3xe5jKQGwVSQjAHWS0HyarCNr8ePEXy97nNjcL4afOPHxQAsyPpYQVeAdRNYY5D19pjVfo3U4ON//81084XXfZyPkQkLrl4qOcTNE7GzQVD+u73sUgS2p86ehPGej4D0mAAL2B6nueIEIHsYsD1yHKsZf8fXDx1BbOfHOcJZcLroZpebUy340WDCAq/BOk6uGBsdRXoYRe/ti3Tfvv4uCm11oa6hGu23KZRVFIWisnwcDznRVllVEvLyMkNObiYAnBG2sWVlp8KAk0PSprVh/frVITlxXdiwdkVIWrckpK5aGFq3rQzDpSvDGO3AJ7pwQoykhz01S8NE2ZKwo2xV2FOxMnQAgjlzaaXcYGoZXVcArsMwt3FAlHKQVVFYa+FAyoBpvP/oDWEOXVqz7/kpk14fxr/7YFhDAHU6roBclnPayAxbcYZXDyytHFaY8yZBPBSpSucjeXAQCQAu8WUq/TAah3GOkEPRuII0L0YkTW2bje4JuwIkWmBahpVYJBF4GjnQynhP0ah3tFi1PLvsTNTS2iTAmikRBfwAHBaXKmCaDTApH2MsYzcg5cEdJb55MGtP4/14+xCs1yKi8ZyViwQt0s/4Loo5SekVjir5FN3sGqx6H7vWbOIpYZdNfN45D9wQTR9+9o4fhYW/vj0sJ4ErslgloE0ikQgQ5QBvNSsKWb5A38nJrpoTYTErDvXf0S1zI1dCPOG2h88gQ9cd4JK7CXDRkVLC75XH76FMYLvutF2PTkGASplGl0obLH4M94FDTzNn3hgNI91bOD8UUVAsQ5LZyWipEb6PMdwgeozNXVBv7ZENIskoYbRzQmoB9GS22g/VTc39aOG9dACa6ufKUrX8Dn4/5dQTnG7te27AelYHEDagR/v5dNG08VqdvEYTRS3dEko1rTxmCh22nxVGHvkhFtOcEzicRIQj+4eA3MHvaBdaHRp2ASeJfFhyKwBfiS6uq6SQ1y9n39OO1sDWQ4eacZBduGJ6U9G38+g4o/NsomhxGKlZF4bbskN3W1nob6sKE4MdYbC/M/R0d0RMd8fOybBzx1Q4sJsGqakpJIa90crV1euxY8e5foTaj/ouxXeO/XOSNdiuoBpnK1gkiwFW4NUi5t+xXWxaVkDi/F528PFXPyaWGbyMtxh4I6khBlkvDbkRIGNA9Tavx+zV6zHj9dLt6sf4OEFVwBUsBU1B2Ove52X8dwy+Xv4AvIDr1wDy19zmpY8VkH2Mm6Dr5ut4u68fM2P/jsE47mIzMOfkORwOH1NkO3MiHAds4+0YX7ggfBjglfUeAoQPArq2Ggu+dr55PWa+UcENBhz5ewFfW4onsJeNjgyFoSFiJPt6sJjJfBujUfK96L9VtWWhpr481NaX0eGWFzkeCgqn5YdtOUgP2ekR+KYkrwtb0jaGnMzUkLJpfUjZvD6kpqwJa1b9P2S9958dWX3nzT676/XaJtkYDAZsv8BmjQ1m8DAwmqRJylIrdJA6Sp1zzjnn3K1WK0ujyTkwUTMSA7bBXsDe8Pw953m/T/WZafv54byqbt2qe2/frvuuT32+4RwIp089GcpO7A0thfQC7jgd1vvzwxJlrEuNB8Ji/YGwUMfswJ054bmpfKZNJ6F/Pwr4yDcI6DC54o++yGSDXyZzgA5Y934u5P7t74a8v/4Dpir/b+HkX/53MiecnPArMUd4AojWozIsTW56/Fuxn0E3gRLVbydqxEi0dfATBGBMdrfE0yDTFuk/a4BimwYkNoWfO/0dijdoO0mu6yxpVv0o7U4Up4Ewe0dM8j7mHTsXXAQBClo4ZooSTxNFtATQTC3y1r4dSNY9+FWUMqqLHNV1FKRBlHUgfh3wbABeI+xLgHbh9N9iN+Dt5n6HYBWzOlPoIOQMFmq9WEpdS+S8lXzgQVPUKBRppOnLAp9nmsZGR/7HF8LRH34rBtf20RS99r4/jbfPcRJQgpMzqF9fZw4FP4LXOsn3oW85jzK0ebwgaaIMuYaCghEyO+znYPrZMPsuovwvAJDmPX8IbCkq4XW6Ub02K/I23+yPWb4bp3m6jAo+z8XtMulbzmqiqtbCuUTg9SXaGNYAt9bHvsY+gA81ahBtBahN8B0vA3pv682VtRLM2Uq6nvg63y+tIvk8Klc/p6mGa5SD9wM3PeQpbum1XuqxmJa40CxhNwxgqRgv0Bu3/4cXUAOU5uSOqWq5W1njvZ25xOwJvVYrzaYB9QzPz/J9L3FR9c5khQujBRfjeLT9B5ifDwtlhQtVB9knfdyxGI9ooaS6hUyWUTIjhsgHn+QOZ520tdW242G1uyQsD9WHpbGWMD7QGpYXR8Lk+ECYnRkNFzaXw9rqYljH+rt8+ULsu2Jh1I0bFEI9dSOOF4Duc8+SqfQMs9Ogdl+HDfq6b8KHt51d4nWXWZWaoBXAgjQBOEE1y2bIcnYTiNPS5wSxS3N8BW0a77xj4M5+D1S/sf3fpZMlmCbAJqgmELtM606EaQ9e9xGqDo8XugmuaSk0hWVaJjALTfeJ6pd9nHnYGYjjAMJuT7D12KR40/YEW7f/nP0Fb8rxVQW/hbf7Bl/qa2/Tu0FPFzM9AVfQvsyX/yyWwjMvcvsBfB2vANxnmL9N8Arup/lnCeKU33vzqSzLwTQziyo2gG4G3qXYu3dxcZYWkpNhksq2wZFesh36UcEDobe/I/SR8dA/0BV6UMJd3a2hvaMppp411JwNdZUlFF6UhKJiKt/OAeKqM3i/R8O5soJQRAAu78SBUEk+cNPZI6G9/FCYbDwR5htywhLNdVaA8GbbofA8WRHv0k/0pwsF4Wr742G58l6quWzBh6+G+qt5+Mt0/sLTBchlf/8HeMbmCX81A2MOPVPv/UI4/X2mziHyXkUl2pkffCGmbum13Wh4gpmU93KL+Sfhpe5j/Mj+hh8rkWlU0BIZC+ukVQnf2bxv072f2vtz5PACszZ+9N0HrVijsgu1041q1FOtx0bwh91r8I8famxkDRi6Aa3q2txPAz1NKCMLDjJlZuEFqhm7IloNwGoLAFtVZ0c4U4vsc3wBu8N5trylnyV1bZL0sS0CT4PcJs8U3kdaFrfVZ/bgJf9tOPj1/8r7fAt19n1mpv16uI9p3x/69p+EJ/7qDyl/poqQDmuqxBnA3rT3KyhFrBUuOqrdeSL1qjizAQz2aS00UNDhBJ+LqEF7DNj3oPZe5nPL+Rb9YvcEA0r6sLaZXAG6KwDVElnT7SzN7uciaSBRxWqq2RQ9nq3gMn96EU+5Yc+fhvsodqm//0txZuvVQqroAKOBtCHU4wwXLFPk/HwdD3+Fi3DWCMnPp6o1F3YSldsB5AyC2W9jDrU/SCBvnpS0Zv7vk1wgF4GvmSJTfPfmhvcTwJ3CqrG/g+mDk6jYCbJL1sj40FPeOrsnXpSdmPUq6nsy2gZkbvA3DfH/N7jn3H4q9QYuTA3401Yqmj7Xz+eyd8cQkO4AzJ2cB4tNh8JSV0GY7C4NwwMVYWigPgwNthHAbgujQz1haWESsTMXg9ubW9x9bq2Hq5fPh+u2e710IVxDHF2lL8vTz96I6aDPkz72KoG0N/lNv/jiszHwbn6/QyhGiwFrQYg6UlpYUrguM/shsxp2QzkLtGU9HFzPnvO1MrWb4Jseazf8u+Ca4FT1ukyATWB1aVHFLxm/js8DXMCbYLwbvEI2qVKXPic4E5SFrY9Vuj7nMkKZbUI1PRaoPhawbtNKEK7uK2B32w4+L2wd7meQLfZwIBj3FleZN999K/yUW4k3uKq97rCZDma3sI2qV3XL0Od9QRXMELzaDs9ya6Lydbp4c32v4u9mtzOXooFvg/WVNewGrriLnAyxnwPKV8vBKrehsT78X6rcRrpDd09r6GBoO/T2tpIB0RI62+pDE+q3qaEy1GM91OD7VuP/lhTnhbLS/JCXeygU5B0KRfmHQy4K+PTJx0J17pOhq+RA6CclbaziQJiuPBrGSo6HydqccKE3L7w4lk+ENz/cXi8J7y4VhZen9Ir3hettJL7jD86gFFepRHp2ojg8N1kSrvWRejNYgMJ4nMkRs9Z+pynbreWHaMcrldg14DvID1CfcwYYLXM7amrWaI63z/fi86qUvst+RNqxPWaxN1rIADALYtDUKlSYitFba9VX15NYAHjI7eTfWoTRAIzP3fM5rAGq8nis3znGbe8gQTin4ekB0gbO9FgN2C2hIk3038BvdVwhjcipl84D3y26xM0zBZM5tjMF34spVyOAYrPa2T1I7KeFYQ+tH3O/Q98D0p4uox7r6bL1wF98Mfzga5+jOfp/I9ODWR5odu6sIBO8hlVvdt4ys2KJ7A0BZx51P9ZDnJaJv9E2nfl//btcdEjrqnksArT9wS/hQ/8FdsCPKWDgeC0RQKtdYpaK4LWFocvYFpEgqbfq1xv2og6ZzgkVuI5PfKv9QLj/Dz4THv/j/xRaAe9TTF+zDCxN/xrmu5nBxrFXwQZ3IKZr1fyIpu18l1OAcQgAdpBxYTn5CJ+zi/LddtT5IumHlg0vFzM5KJkIC9gFFumYeWHxQ/zu+d4MuNmlboC/X4jaD6Ef0KtmbaZ/wf8Jd0KxOAOLyYvLIHc6Xkx6sagaH/jD0PTgH4fy7/8eXcq+FM+FGT67gdUNvqcbPcfCU+N5YXvgZNgaKQjj3N211+aHgc660NFeHXp66sLkRFeYmugjkD2CtTALfGcJbs8wl+I6E9auhvMA+AqK9+aNK3FYmfr8CwyElPn8L/MbfpPft7D9Kd7rG2+8FgHsuoURTuuTPF1Vr8o1QVigGlwzsJZAq7oVsu6jTeH+CdhCVtWbqttcClxHVLxJ5e4GrIAUiA4hmSDs0v1375vA6jFpu8cl2yK9hvsJTO0Bh+tCNS3T8wm8vl5UsjvQdbugFbAG1BKMXabHCbYG5OzXazbDu4D39bf5kt+hiu0NB4E2PB2HzXTeYKnyzVpKkvHA+qvu8zot4bQjUMa3uD1RBTtlvEE2K9wMsF26fJFuZvi8DMuJ7eOwsDQPhJfC5CQpZsB3fGIoTM+Q9TA7GkbHusPAYFcYGOhE9baS+dBJ1kM1Xc6aCcTV4f1iPTRWhsbmqtCIFVGL9XCuvJA84DPhbMXJUEwQrgwFnHdKAO8PRw/dH44fezgcPvhAOPDYfeHkkUcZT4QcxumTe0Mps7mO1R8J6520x2s9Gq72HglvTpwKv1grCT+dzcWi2MdUObSc5PZ9rnp/mMNPvNbPtPVMX79Y8RBNef4QQHGLz9xXPVRF3Wg8GJVSHa0TvW03bcscYr1fpxTaIqB1hQYrTms0T9VTL2lMTqI5jELVu40lwrnOY2abSuZC2/OlqHotpDAfV8jGIA+3qyV/91kafH85Bnf0Gb3VVWlNAbroKQMblW5M6SJhXtgI4SVu42eoYJpk6MVarGHq1DSQHqbE1CnR5/APnfm4ny5bldgJhd/+r2GFW+VeWjs+/q2vhP/xZaYF+vrnwgNU85XTC2KVgJhJ/U14k+X0z5jgorFS+sOYEjVKVZcKvRc1f+6ez5J7S1YJdwhDXKAuVzHLNLf94/TkWC+yb6zVWniiKnMUohkZKnethQ3hy8VkDcAZMFxHsW6giP0OT9MQvoz+xK0EAE8wDf2Rb/4OOdG8ZingR41qA9nnYBQv/yL2yhwWwwS2wCgXOf8vc1wEDJz52WzONGa1m/8PrJstZqIwT3i5ZA/pcKST4b+b8rde+lAsXOgjw2X4CGW/WD02pBnUo33wTwAvxSr0HNmg94HW0zJ/5xKwr73/s6j0b2FBMfPHg1+OGSA22FnhjuFq4wPhOQLFNwaOkIFwijhFblhvzgmzzblhuOl0GOgoC72txaGvqyq0t1eE7o6qMEYjqunxrjA23I610BOmJgfib2lyaiRsbtAtcGk2rLM0mObkBteuXyL3nqpURNKtW3i7L9wikEbu/gvYiAxz+c3vz2D76e1/CqQJXocAFbAJvgI2sxCySrUEX5fCWAi7zBrmeFxW2ZaAq52hsn7//V1zriXIRlWrsmUkJfvLHaAKYPdzu0vBKCzT9gTY9JzPC8vdPm+CdDrG590vwTjtL3Ddx6Vg9jjXhW6yF4SwgPWxz6mEVbqOrIqNLxDV6/rLr74KeFW9b0eP15rsmN0AdAX0S6heH6t2HWZGvMIxBt18nPm9L0a7wdxebQf7OKh87WC2ucWUQfT2FbprWg8bq1S1jcXboGk8qGyMA93uCOKx8X4sh44wPNJDvm8TV3Nyflu5snc0hOaWalLPavB/CbwRfKuuLWUUsV4cisvyKcIoCefOFobC4uOh9OzJUFBwOBw/8WTIYRzJ2RuOHnk8HDn0aDh4+MHw2JP3hsceuyccP7gnnHj8x6Fg309CyZH7QvHhe0P58cdCTcHjoa6I2TOKaD15ak8oObYnlB59MNScIEA2VBK2Wg/HJjF9RJMbuDWdRKFMUAZsfwBvP01Ta8K+OPJnnwl53/ldVKgpYw9gO5DD+chXYraBVW5aCYPcei4AE0uPB/F9S7/HtDso3REA3k7wyKR5Mw62sDPGcv8uZlXUEwAzt9P2hAZ9VJo2t7GQYBWImcc5xgwedk4TOFsG83JIQTpCLwuUohaDHupMAdF2LQ7Wmx/9OlD/PDYLgbzD9HE48N2Q82f/D1H2L9BH4Xs0Cvpv5Db/Qfgx07/voVNbFWW+K+UPZVDCDx3gu+jms9hZzQCehQhmGMwRmOrkO9I3HaVAxdtwe8uOoPomjn2biwIBrwIyCSgTbseu6cNSsLLvAhe4KzagISiobz7Bd6XadSyjGs2VVvGeAL4/+dxnQu5f0jzph19DUdPhi4vKAu9zHljbBHyQ3OLzWDGx1SLfkd9X/wG8aC5oVuB1c6fSTel5LO3GdpmitNtpn6ww6+LiFyePxGM3q6EXAHeS0tWw58vkYPO8wbWjBEkJuPXzN1X+8HOh9aGv8HrfiHcbU8ft1fBnBN/w6CkquUq57kjON/g+/ia8PHIkvLtyNrwwUxvW+orDTHt+6OfOrLv+ROhsOQNsS0Ir5/gY3m1nS3no66wHurVhoLcxTI11hfGhVpRuN1ZDe1icHSGQPR0WFsbDeYC7dX4tnGdcvUYf7ctO44Wve5MOhCxv3LwSU0Ffej5TvEnh6usm8Jrrr7p1GGBTvSYVuxu2QjeB12WCsvskSGfKl65lt9kXhZtZCwI8g7JVb6amvUsZckwnE7TJXkgAFXxRDf/20wyGtI9LFW1SuAmkCcTpsUvBunu4TwJtUsAu00j7+jkErfsKZK0F191P2LruMnnAQng3eFP/hvewHlSwbwJYPd/XVLl82ard1/kHvMWV6CUsBmHrEMCO2FYSIKt4tR0EsFaDnm/s43AL72inm1lspnNxK2xzm7NGtsMaftPU3FQMtnkrZK7vLFkOY+ODBN6GgW8/1kMvj/sjeLtUvJ3NrLtswg9WCdeifs39LafqrTxUVZeEigoCcE3nQm1VIXnAeaH8XH7IxwfOBb55+QdCbt6BkMfIJRviFOP4iSfCwaN7w8FDD4cD+x4Kh/c9Eo4e2Bv2PvL3Yf/Bh8OTj+4JB598KBw6xHZU88H9D4ZDPH5i7/3h3MlHwmpXbphHEdc/4QwK32R6HxSRgzSffjIfTHJXAZ76H78TykiBGgGCF6h4WqLQwzxVA1YbwNDglkGeZdSdt6JTwLfy3s/HdpJDALyBoF43yspGP6ukP+n72aWsG3VlQ3j7wbayzzSgNchk05ZtcjcvV6vuCA7t+0bo3ftVgm60wqRpzSK2gMUJzoPnMbMEw8zuyPvOf4lTJZXf83nymoUJ3uPxH5DVwYzBNFh3brRD37U37+ej1/sg4K2kCfsMfqe34S3YCGXf/wKg/s/RZ9bCWOZi42cSVOMoe3sYTNArwhmb5/VDef9t1N/WuXvIOKBKDUhbqpxDE6C6+74Yq82uVj8S/eJFFLCBsRFu4TdpvejfOE/A0Kmjmpni59hffoX85j8A3BTK4Ic6yeOCASy816uW+PK9+B2c5w5gu4pqQcBvCph+rZ65mSUdT9DXgsbtHfxPmx8yQPcIKWtYBqTyTVHObOc4s0/8zlseQuEDWNPNtBbmeZ9xcnGtXGvhgtvy8B/TlY6+zXTVWzlLAK30ezTRwd8v+2643kFvhKWT4VfXqsP2UFEYacgPredOhpaavNBSVxi6W+hnUlsQerprQk97eWhDWMwC2eGehjDe1xp622rD3ERvmBjpCLMs52cHw8rCRFhfnkLpzocLG4vk62IvbK6GbX5vl/n93ULpXkP1PsXyGX6rzz77VLQXXn81K5R4CY/X1gEOq1kF8TtkPGkzpDSxZC3shm8CsMBNwbPd4N29PUIY8FowkcDrNqGelLTv8UlwTUgK0gTNBOPf/msG2KR00/OC0X3Sfs444XoCtwB1X0Hr8LHQTHBOzwtQAZsgG9PJTCnbUbcek5Sxr7cbvB6j2k0qWPAK4OTzulT1mmLm1MzaCRZUmNf7Jr7Omz/Nejq8/Cqme3z8VgSuUI7qF8UrgBN89XsdVrWZ3aDdYPcyFa/tI9cubIQtZjI+z23PKnaDfu/q2kKYnycQwC3RKD7v1PQwgbehOIWQ4B3F/3WYA9zW0RQr3rp722LKmY/rmqopuqgKLfjA2hANVMDV1BRhOVD1Vno6FJWcCmfLhXAuVsTRcPrMoXAqD/BiRRTmHw3HsR9yT+0LJ3L3hSPHHw1Hj+8HxI+HnKNPYFHsBcgPh0NA+YlHfxT2PfmTsP/AnrDvifvCvseZmYFlW9mTYax2f+grJ5KBRgAAIABJREFUuIfJDMkFJjAzStHDLLemvSihSmrozzIXWxVjufTv6ehPBRZermlWJu/benHS22vUsbfNDgNFdqpqNkkeSNl+0hS2NnxHK9fOMnWMc6RV3PdHMRhk3m8rELC/wDivZcnpApbCJt2mVgmKLRdaFeU8XLaaBHjAzilfFnh/MyRsBTmHmmwBOv14jovFP4mNZOq5aHjbfXbPN8LDpI4V3v+1OFvw/V/9XPjRV34/PPGtLzJR51diocc8HmgTTXpKKCMu/Fu8UxT16jlKarnImC+sV9vDBWANxTlD4ccIVsMM8DVIdglvd7v8HqagAUp8H3q7DT/+o9DLxexK9WOkYpEDDCTXiPw/27Q/XObis1ZCGXY5UEcpLxZ+Nxz4i8+GJ8m7rvoR+dn40/2W5aJmx/F2+x79arhew2sA+GU+zzCVZlbGGQTUEuoCstHD5W/VtpmiP241/7dSlL89PuxmNsSFyOwFeyaslNwX24FW8HzRX/8OvYdNe6PsN5/powjwbeOfz5z+brjYdH94c/YEttXxcGejgOZPVeHN5fzw5kpBuDl6Omz0FoWhxjOhvTo/tDcWh47ms6GtrjS00kSqr5u89qby0N+Nsu2sAbQVYX4MO2GwJQx1NALftrA4MxDmp/sY/WF1aTwszo2HuZmhsLUxFy5uLQLclXCN35/jmRtXKQm+EZ4Hts8+Q/onlmDWFOvZ8AbgfdUKVpZCV+CqeFW+ppKZwxt77u6UDAvh/whbgStsXSZI74bzbhV8B7DaxSypapvqeIxDCDs+Ca6pYgWngFXNJoCmbcl6cLvraX+XgtFtSa26TIBN2z3OkZ5LMBWUCchJ0frYdDL3SarW/RxuE7Yuk+p1H59LloPq2KHqFb6CN8L3vcx+sJlO2mYATaXrUtvBdQHtuttUvynFzBks9HcFb+rbq9o1uHYRtSt0N5gyXs93fZPJMteXsB5Ic9lYiqp3kVukOSDsmJ4ZB74jQJcA3HAftkNfTD/r7mmn+q2XFpON9Hug4xkKuJX1llZOVFSAXnBDfVkor8D7pQLOXhDnzp3BCz5NNoQZEafCabIfCvKPEJw7SU7wsVB4BiAXHg0nTx0gU+IEUD4SfeDjeMHHDj8WcoFxztHH2PZoOHbs8XDs0F7sCdTvvgfDgUd/HA49el84dWhPqM5/OHQW7w2tpPr0oaLK+fGXP8ocaY8RrKKyaJQfuxDyNnzyxF/GpH+T/McB3xCt/gxMNZGuVkcTICfqbOWWvROlW0sOsf2Ga/FTywB4F8G0In70TUS/r9U9Hv3SJm5rl7lNjxOFAq41IG8TlIEDfxr9zmt1KHSCXd6uq8z0S1fxTcfJvpilQMGSWCcPbX00y5iwEGCU91kAQs1kcRQzx1juPX8UCn70p+GRb3yWZvC/Hw5wW1/PrLiVzKzbspdG5g/wuZlWSGh1EqhaIJujFzU/pPIsIE8XH7WfW/kJ2lIO4/Nulu6J/usclsd87l+F68xwu4o9YW/ZFXxVpyi/XPkIrQzJe2ZcwWO/RGXbJjBcJsi1jX1yownlWvp34aEv/KdwkOnoB2jybtOYWirXuvgeB7g76DFTgCmOvJBEiwdb5xa9dQ3mXeI9LaaZwcPe5vUtx23gbz32Z/8l5Pz574TGPXR347u2am25RKjagwNly/9My2cE4G5V/iA81/V4eGHwcHhj5mR4a7EqPDNRGq5NlJHqRSCsuTDMthWG7TF6UjeVomhPhh4UbSewbULJOtqby1G5laGjoYwZW86EcTzb1sZzYRA7YXSwNUxgJyxM9YYFg2fDpGD2NIelueEwN0UL1ukBAmmjYWVxIizMjYQrF7EX1hfCtStb4TK/vSuMm+TuPs/v8ulb10JMHSOLwXYBwlU7IYMsQgvoOgRwlsP7JoDUe/3/e7qC1SFwE2QTfAVwGkI3gTdaFdgJHzDeey/Ljkig9j2S6v2MYEyBsGQfJNi6FKzus3s/m+rYwcz0r7RvArVgTYAVjD4vGAVxAmxSzb626wnG7iNQHapZlx4jUF1GhYu3mwDtUqvBpQE2Fa+PBa6P9X1dd9ggXdWrAn6N/L0MxO9EZZsAm2D8hlfDHSvC514h0Vqla28Hiyr0ePV6b9xixmK8Xf1dYXvZdfJ7N86T28st0AbwXVqdj+rX4oql5Vl8X04e7If5hakd8FLlRgBuhAyIUfIS43JskOBbBxkQbTHtrKOjOa7HjIjOxhiQa2oyB7gy1NSdDRVVxaG8Uh+4LFRyUkcFXHEaDzg/FBahiElPO8fjk6cOhzOFgPkM8M07EvILjoTC0zkh98TBcOLYk+EUo+DUIXKHD4dTOU+G48D45LEnQl4OivnovnB4//2h4CC9Zc/sDVUnHwy5+5njjAbdLScfILJP8xturcep5mp7jN7BBLNMH4o5qqikWW6DK4nEtzET8Ym/AmjMrlC9l3QtgmoNgK8j54ehiPStEiaLbGHOs9Pfp/ruCSY9RGl34y827P0Tun/RBBuIDWFprAJhWxi2ka+8ijq8VEP1GCls5pKOo9769pMuBehtHD+PB2oTlkZymhv3/DG3zZTroi7n6KZl+0rns6uiIVHV4zThZkaI439DOhmFJk/+xe/RmpOmPUzy2MhS+DbTd8FE/1hIcfDPAdZ38H//mgwMmnw/SAYH6VB5f/W7VN3RHDyfNDvUvVkHFyvomIU1YjvNPi44LQDP/r56unYRG9j35zymMq3sQQJS5E7v5YKCL32diVJvoJQbf0JzHKactyn9Fe0f2mZW/ZAZffcw7RLfk1MoNe/5o9D1KPPI8bkmjn4zXCPLZKPYNDMq/7hQ2Ch8HC+9mGyV4u//fqwW04Jp4TucOMHsEjX3hGsdPw7vbxwPH6yfDq+TCfPeSmm4s90QtnoKwnJ/WZjuJcZQ9ESoKtofempOh8bSY6GB5k8NVSWhsrQAVVtOvOJcbI3aZZCsrSx0d1aFQRTukKOnCZXbEINmIwMtYWK0M4wA3lmgOznWCXwHwsRgJ2DuCquAdo67w7npwbCxOoPNMBM21+bCpQtr4RIZDBfxdq/RH1s/V4vhGX6PtxjPEgy369iLLxJUY6TuhAnALt8m4K6vKxQTYIWncEywFaIOtyfFK3jTPgm4PvchgE4gNsjm0Nu1V4O9G3ydFMCz4U60GgSgQ/A60kSVbrP/Qtq+G8TCV2gmiKZ1lwI0wVQIC830fAKwzwtkh88n2LruPkLWdYdqNu3zLn9EOs4uZcnjdZlUrwBW8QpflavN0d95zzLiTOnas1fICmGtBPfRWnDb60D3DfJ+3+If43iTq+Eb+DOZ7/tS7OdgKfHNp26Ea6hdYXuVnF7LioWwUwYJ3kuo3+1L51lfwYpYi7aD8NV+yCA8FwstZmYnsB7IfphE/VJmPAJ0B1HAjr6BbgJvbVEBm/trDnAH4G1rr0cB03QdFdxGQYYVcA1NZEK0VABfrIjaMtRwMRAuCWVnKcgoL4iPz6KMz54rZBs5wmeOUylHf4gzx0IB6WoqY5VvIcui/OP4xChmnjuTh3988iBQPhCOHn4knGCcxjfOP7Y3HDnySMg9+nAoznkoNOY8ENpP0LybW9VGVJizZgwT/Xcyy0U80BlusbvxhnvwVM8+QOc1pvQpe/jboYqp0euYr6zwob8Mp5lE8SATKJ76e3oTM2y6MottMcntcsMjX4u3zRYkbKEEs9mcvxdaHqRgBEWnKtywRWPhPVR5fQGPmTnayJrI+5vfo+qN5jRP0gmNW3tzUQewTGx0Y4OhHsBT9RNmJ/67P2CKImYm5rNUMeHkPjIHjtB+sZYubgPMb9bB5yxn6qJKlGUv4OxAZQ4yZ90sF5g+MjtUwZW8ThvPFe3YEU7FZMmvoL1a8wid2h4P17FiJvG1K+75Qiw1NpthLo/vhoyJLTzuDWBsLwj7GkyyXCct77nmx2JnrwF8c2c71j6pvu/LoYgJMQ9//T+H4r/+PEBm6iWq89oe+hLHfhO1/XcEHsknzv0mJcTfxpb4GtuwC/KoDiMwN4lVM33mu+Fq2yPhjelT+LF54fWlwnCZ7l4XpwvDav8J1lGxfWdCX/WpUJh3MJRyznRwftVWnmScCq11xBwq8GwJjFWXn8EGKw+NNIJqaa4KbajbTjITejorQkdreRjEux3saYxjgOX4UHsYw78dH+0I0xO92AqDYYGxjKJdw8udB7jCdk1Pdx3grpI6NjsGbJdRu/OkjXGXSRqZwE3pYy9QXeowZ1fg2gDHLoOuq3JVvS7fYmmxhBZDBkQtgCyodhdmZNDMmuAI2jQEsrD1mLQel95h89y/27azn5C9fdtUM7uYZYUVer+f+Q3BM0dUrDs2guDzsSMpXSH8v//v/wn/5//9v3EpjH3OfQTyLwGu679lPx87fJwAnICaYCqIE1wjqHlP+//+AtD+HKX7MVBVyQpkoeoyAdmljx1CWEWcACxsHUJYAGcTYiL5+ePfRvEK2ayPg4G1zFrQ0xXGBt3eeY8gXASu/Ryo5X7zVbIh3gxPA9uXaKJjCXJssoM5/+JLdq5nQk3UrwUV29sG2LbD2sYqCngzU71cnde2VsMsandplXaS2A+C12FTndl5lC8ZEBNTo3EIYQFs6fHAUC+ZED0xG6KPAoxRcoLNgujkNkwfuBUvrC1aEVTDtdTF4JwlyKalGZCrb6jmR1CDJ1xGelpFqEcdnzt3GggXxcq4CqyJ8rO5oZQMibNn80JpSS6K+GQoKjqJOj4aSkoKwukC1HHuEYJ3x8ORo0+GvOMHQwEVdTnHsCWOPhoOH3gonADAxwjg5ey9J5w9/FAoOPCTUHbsJyhhGnzrGxbgCZY+GIYoWmilQqr6+D2h9BAz8h55KJQQ1CvCxjhz4N5Q/ChK9+G/DblM7Hjye19DheFREhQS3DbuGSDw04sPfLnqMSL934hlq4ukkJkvul1FZkE+wbyK+7ETvo6v+51Q+iOU3X0UgQDhsXz6R1Tt5YKA4gRMdlQbp1eCKVFlP/wiM0RQTUWPBVtU2tim5AefD4Xf/2ycoFGftPdxclcfQ53fz7xxB8g9RpEeI5vD5kH60ef+/stcHJgnjdv/6gcoxcYH7qEaq5WsgdLvf56LCCXT/B32s3XeOstmByksMAvD4gl9WdPLvBAM8prN9/9RqPrB74deAlhT/H0vUIq9ms+EnnjLdgvrROXWPvgnoe4Rpmri7qDmJ9+kR+8XuZh8G9vhd/CB6UFx/OtYNXSRO/MtmrnfG14eeii8P3ck3F0rCh+snQvvbdaFF+fOhilyZhsqDob6mlOhrOgIzZtyQvW54xT05ITWmnwgmxdqq3NDQ3UBWQfOsFIQKkpOom4rQjMxh3rA21hXEro6aznXikNPV13o6aiJNoKQVeEO9ragbNvCyACBs656shR6wugwxRAjrajbjrC2OBamJ3ujhzs3TebC/DiVaAAXyK6idPVzL26vhiuXNrAYLoTr1wUupcEo3ltPXYvjOfxdoau369DTFbTJchC8rr/15mvR001ZDAmkKtkP6Srm+ABeCEyfc+xWt4JZdevyLqpWtevzgldIp2MyGGs3ZBVsKY/X5Wd+85tstgkhmoApZCNw/1fWbcwqtaRkhZ7DxxZQRNgCYY9Jx7ltN3TdX+AK4d3KV3AmEEdrgX1+wbaPUbtWojmEr8d7rPv/DAh/zLa7wNbhNkHrUvhqLwhdlw4h+wFXG7uVCd5kPej9up7shbfZ77W38H92gm8vUen2Oo9tsmNA7tU3SCujm5FTCZkf+PQtzPvnb6F4MfcJslkbbttIVW8WfLuCNfEMNgTe76VNJspE6a4u0tVsMYMvEJ5bmI7FFi6n8HyF7xSzWgzh+45z8g2N2GTdhjuDUfVOCmNS0jp7OHn7Okg7IwWNTAjha//f7r52bIi6WBFXT1CuCeh2dpqiVhOqUL+tbTU05SkJTXhr/lDqawr44ZSGCjMkAHA5yvgcCrkS37is7AxWhbYFNgbZFGcK88Ip1PDxE4fCyZyD2BBPoH4fRQ3vDweA7rEc/OIcgnYo4rycx0I+Svjo/gdC3jHsisMPk1/8UMjZf1+oLjoYTuc8Go7zXC42xtF9D4Rj++4PJw6RXbHv3nAIAJ849KNQeuAeZuUFhlSZdRPEm6J81Dncqh/+Kr0QmIOMwJt2wiI+azZJomr3hyhsMiRIJ5s7y+wSzBd2o/dweGYwN1zrPcHIoUjkRHhl/ER4Y+JkeHsMdVeLB51PNzcmIjUrY4I+u2NUizUAvDpSqepRzb1YFn37Sf8iiLdxjgYyRVZxAeGH/pDmQn8YKlC7pdz29xz+O6aT/xoN7L8UGggcTmG1OKOzmQEWMlicoFouwDI4C+xHyPQYpxjBvg9zefjV/D2mpdm/oAelbABulBSwoYf/JLzO/GHP1VL5du9n+dt5PaA9SxBsiEDj3DnaMpL5sF59b7jV9UB4vmdPuLuSFz5cLw/XRwvCM9PF4ZnJc+G1tfZwYfhcmOwsDv0N/O/JMujgItxUBVwrTmEX5Mehgm3AsqpDzdZUksJYnh/qK/J5nB86yKppprd0XeWZqGrb6LrX01XLeVZNwKyWHNyaMDnUEiaxEHqISQxgLYyTrz5IpsLIICmUA23k43bFLIX5mQE83L5oN7i+tDASZszTnRoM66v8XoiJrKF014DvxsZCuHBhhVL9DUr111G8pI5dtyT4GrC9RTkw7R6xF14HrMJVlZv5uFSrsu42IWw2w5sszatNwa4MvALWFLCs4sz824/uZDaBdoEtIE0HE6wJsrdRyR9+wHO3ubtmu6AVyGmfbL8srUz4JvBmBRQ7qjW1dPx38ASu//PXn054KQCF8ycqGOBGAO9Stulxgq/LBFvhmQDqayXwCtuf/5JMBsH7qwy8rqt6halwTupXQNur12Mdvk56zn2T3SCMVbzCVavhNlex21yV3kXmazFk2zPrQcXrtrexI35KeslPqXJ7+/23o/J9i/UXXqVZ8ptkOABeW0VaRPG0nY4oqnialDLVrj17r1yhks3sBhTv9qUtKmk2wwUirutkO6zgR62T9vL0c08RjFsn53eWmSxmwgzlxctAWOUrfFXE4wB4jscG4CzAMOPBINwEELbdZDfQtRrOtLN+QCxwhXEPhRkdXeQEkw2RlSQ3hk5UcUc7ATog3YlN0WqeMLeLTSiVxvoMwj5uqCsjda0s1NCwp44S5kbAXYeHXFVdHkqBcGVVWThTlAeAUcUE6M4V54WiAoJ2eUfDsRNkSgDhw3jCx/CGTwLjY6SoHWHkEKw7AZCPY0+cQiWfEsRH9qKS92b7HHgE2D4Q9zlBT4rDxx8J+4/8BCtjT6g/9UBoPHRvqGf2hmagVPijz4fTf0/QDc+39yiNfPJsuchUP3iho/mUDZMZMFpIZL/pQFju4FY475HQeObx0Fx6gI5v94fqk2QzlO1jHAhDVPtN1h4Nl/qLw90LteHDjTPhrZn94aWBh8MLPffRJ4EqsDrS18ooZ93/xfD08GO06iwLr00Qse+l7+tMSfhg9VzYbniQHhR8PsqvT2NrVN1PYyIslSZyeq166yAQ1ofirtvDBYF0taYHvxaqf/Qleup+huKQL8dc4Ll8elCQIWHGxiLedefjf4qvTW/kwwTuniBnl+UNUtFepeBlncyN661PhmcHj1CNWBjeWjgbXp06wWc/Ht5bPxN+dqMlvLtF/ivNlRryHw/VeftD8fHHQz2TsNZXnwnlJUdZFoZKfP/KMrahUOvIkjlXciK0k2UgcKu4CFfxfHuLjZzIRGDZ01YdulC7Pa1VZCDUhA4u5s1s78C37eyoZsaVijA60EwObnUY7ge2qNgBVO4kmTyzwHSKDJ6pcX3cHirP+lG2AzS5GeS53qh0Z1mfI+NnfWUa4E7x21kKKyje7c0lyoGXKM1fYCxTDnw+gveGhRJkMmgzmMXwAiLIXgwG1rQYVLtJ6erpCmELGNJw/rPk8QpI4ZsFvlS6Btoy2Kpqs6bmmZp1X8F6B9jeEcS3qWjTy+VxUrou3ScqaJlDRZxAT/CN4DVdLJYA71gEwuxX/4LVAHQThAVtUsQJqML0V0A1WQou47YduApE981eLwu4JfWaoPsJNAFr6tPwjxwncP8RuLq/oE37+VgIJ+hqM/h8gu1u28FtKa3sfb5IPd4PuCIlxesyzdGmKha85vS+zXxIwtf9XXe88hZq9/XMYrC9pJaDATZvZ1S5V69eidB1hgqr2TYArOlljpWNlbC45tTwi2EKmK6Q5WDrOituVjeWswFsF7EeBLFlx+Mo2/n56QjeaXo+zOBtmQExAYR9bgQFPIYq6KMKro9AxMAwXnA/2RAjfbEkWVVsSbK+8OBgT+jt6QC+ALiDzAgA3N5ey6ScVXRKqyT4AYj5wbVGewLg0jO4vg6vuL4ywtZcYnOKfVxTWxHbWVZXklNcRuDu9JFwFnviBNkSjtOFOaGkFDDjDZ8uIEBHUUcB48QhIIsSzj/+BOltjxC4y0AcU91QvYdQuzkUdOScfCLsp/DjyAkyLVDFJ1mvPE7ZbMmjeMMEr/Z9NdTuBUgoxHFgNXyMaXwK6KHArX8P5cE99Ls9d/KhUMprFfCap3jf48D/MKr61CkuAFT65aK8C1DrJw/vDSfZL//EI6ES0M+27A+vLOaFn1/ODT/bPBT+6SIVfhfyw50LBeHjG+Xh1nROWO46GBpO/jhUchGpPHwfn+vB8OIM4N48S/tOWhTWMjsFKWALxXRGI3ug9TF7TaCkyfA494PPhrLv/V60ESaOf4vAG60jUa7DR5xL73vA/auk532TnrSUFtcS4Jo5HN4ZOxD+YbEg/AP+6+1JFfopejMD3OFj4e3FkvDhVl34cLMmfHypJty9XBOemyU9qzInNADXcv43dQS+mqtOhWL82ab6M9EyqMQiaMWHbQK458pOhZoq+4JgHZAN04SSbWB7I8MJWwWq5bpuj+BtywDczbkz2MMFHkXb29vMjCsUPJASFqvLRgyMdaBiuyJkhzgvZzlXJ8d66bHQES2GxXnObzIVVpfGCKCNon4HsuAZ0F1bng4rKN3zAHcN8K4ShNZiUO1ewLa7yh2k8L1OwYRqV6UrfJ979ibBtZsZfFG+wtcqNZcCWPCm6rFM7QpCvVoAmmyDu2RG/YzJFYCusM2U66fWgY9VtcL4DrD92YcE8Dn+bgTwTmbDnU9VcQZ0Ciyikv60b0O0GgSmgFXxuoyKdsc2cD2NBNxPIAyMf8XzThMkGJONkFRtshbS9qR63feXwFNgClKHII2QdX1H3SbApv1Us0nppm3xGF7H4xOE3ZasBoGapZVhbnPbYLN0PV+H4NVmEL56vS4NpGUwVvm6Tieh2+9Gu8HcXz1fm6WbiG3kVONe8N68eT2WKFqm6NRA5veuAlzTzDa2Ngio0cNB+C4DXR6vrC3GHr6L3E4ZbMv6O2hFzIfN7fX4eGVHBat8Z+emgO8EgyIMVK8qeHxqiF4Q/TEYlwXlhqI3HFXwEOAlECeABwnQDQHfPlUykO5FhcQfS3dz6OkjXa2tLmZJ1APWzk4sC8DcgWLu6HTWZAN52YgFHfVVzKZREaoqmcaopiRUE80+RxFHGRZFPrAtRkEVMc4wt1w+P/w8comLKfA4nXswFOYeCPko4Vzgm3vcLAmgx+OTZEwcp9jjGMUeuacPhVz3BdqFLHNQakXkH587ii/avIeWgKRbddCRrIHshTJaRqJ458qplOshMZ9844ITABbFfID85GMo6xyq+MzKOAnoj6K8jx4jv5lmQzmA8wSvnQPUcwDvSS4OptKd4XOUMhtIdcHeMNRyMsx2MboLQvExik+eJIsjZz+e9oNkfTwWCk/tDUV5j4fiEw+GSwOnwq9uNId/e7ot/MuVivCri0Xho+Xc8Fz/gfBs98FwDZtgsZiJGMu+TWvDe8LzQw+ENycPhjfGc8NTHQeZpubB8OZMbnhp/BDr97K+P/zyQk747eWS8Col3O/Pnw4vj+YC99zwGvC9gz/78cXq8PG1pvDWhcaw1FMcOqvx7rnwNfC/aKgoCjX8X2rxYisrcgl8nQhdgNf0rkp8/WatJmDaWF8cWppK+J9XhGqO7wSywraTi3FdbXEY6KOYp4sLNhfonlhJRnwB2PZgXw0A3J4uvNt4TrWGof62GCgbobpsAvhOjHRHlTs23ENQbCQszjuGSQfDRliewLclL3d+lEDaWJifoThicTwG0lYWp8L2+aUI3u2tZVLH1ml8Q9rYxUzpajEk+Foo4RC8z3Mn+dKLtntkQgOWWgoOezQI3ZhWhsdrY3Lza5P6dOJJgeoQwP9xCOKsDPjfWwhpP+EalS/wvbPzGkkV3wbeTv3jvGu+n0E1W0LaoeyTrIZ/+TWe7W8IhrnUYtjpPPbbf/u3mOWQshuSCtb3FY7uK0wTWBNoE4x97H4O4aiSjessDcj9E8cKTrclsCYF6/aP/4HA2j8w6eWvskyHBGn3F7IJuCnA5mOPd6nd4Pj4Fx9Hq0HFq7LNxvsxX1c4Zyo4sx9cN/vBEVPQUL5OhBm9XrIdTCl7Ff9X20HQPo3toOd788a1aDdcvHiBk4GMB26DYqoZwTZLiDe2N8Mit0raENoJSwB3fZNacz2sDbxffKw1rvLR9+W5BbqcTQtbrAiha/Wb+b9ONSSM7QMxBYjNghgiSKc/PMhyKMIYj9gMCda1JvSGhwFwPwG6HpRKL9ZEHz+UvgG7pJHew7KHbc0tdYBYTxgFQzZFsixcN3uik7S2dmyL+oYKrAp6SpBPXI9dUV51Gvjmx/LmSm5by1FLNdXFqN8ToaToOIUdORHCRYXHAB5qFsCVAGfB7LLIfQjwlZ6lH3Hp8VBWnIOlQepb7v5QBMDzAfVgzWPhpfmCcGu8ICy2nQpDNftDR90hlPeTVN/9BGX7ELYHFgcWxskT+7IKPpe8xgmgfhzgnyQoeBwPJF+mAAAgAElEQVQA5wLdU14AUNhngH1ePkFD1gu4EJwCymV5PM7Bfz50XygtfCwUnXoUyGJXcBEooAdGIY9LmS3kHOMs64U5Pwq9tUfwUs+GO0xi+uFaIYr0VHh7/lR4d+EU8+lVhN88Ux/+9ytt4TcvtIaPr7eFF2YqwmZfcVhoJw+2kX4FTYfC64tlzDpyjKZGx8iTzaED3YHQUPhkqMPWqSs6FM7mk1ZGM6Ta4iOhFZj2NZ0JTeV0sDt9kCqwUmyEU3wfp0Ij6YVVLEu46DWbN0twrAm/tosCho6WitDVzt0Odzl9BME628oBLpYB0O0AuF3txAVQtEJ4mPNioJeGTijaQSA8THCsn/NF6E5Pcm5xDnkhH8C/HRvuih7u1DieLdAVtjOTWAmoXSvOlgHrwhypYVgMW5vYbKjcFaC7tjiJvTAVLYYtK9I2ESekjG2SvXARi2ETb/fiNnm7G0tR6QpeMxm0Gp552rxdUsiA78sv0msXm+F57kSdMUZx9Ipql6rU9xRW2A3vA7zYmhH4CUGVpxaAKlZ7QGvA5SfgZHsWIMuWmQL+NGc3BtdQv1oNd1G/H+34u0kZx9fBA/6QfN7b7wHg99/5pKLtMwJTmP7L/0S9/saJLqlA+1eCaqz/mmwHAedQ+bqvylfV64zEv0El/xqf97csTUFzu6BN0BWSrn+yFK5Clm0xSAYcbQG5G6YJ1B6nMha4v6Qp+j/9E6r4H1C3LIWqCtilwN2tgH0tH/ucVkMKsmkffPAhVSPYDtm8bEh/Hgta9zNlTAg7VMIurWbTcoi+L8eb7aDV8DwBNofVa1oOz2I53LJ8GOWr13vj+rUYYLOPg8Om6Svk9S4z1lDCa1gM+rqbF4Aw0HWs4GG5nMffWtpRwgnQ2hLm/grc+R3ophQ0feHxiZEIbOE7jiURn0MVx8AcYJ4cJxF9ZiQM84PI+kR0YlGggEe7mRcuC8oJVwN2aTmCbRE7qLHtk1aW+MemsDU2kbrGaOZH3MAPu6ERf9jb1CbaW7Juf4mKqsJQwu2rUC7i9jb/DHPMlZ1kvjmWAPksnmMZvSbKAUIZ288C3ZpaFDTbywniVNcWRoCXcWx5MdF2FGZ/A2qt4jgBu72xQ1s+HdrygWQ+HdvysBIK80l7A5ingOuZ0zQSAsRW7OUXHIqBvzMUkdjb4kzBwVDC+ul80udYz8tDHdNsqJjCkyOHfhKKC54I5wr3ReCWndkXyk7zGicfRbnz2qhklW4RsCsE2JVnyf5gvYTXrS85GGpymYyz/InwwnxheGriRLhAYK+l5LHQfPbRMNR8KvTU4auSA1tVdCCUU2VYVngoVJ8lq4T3qC85BMBP0MeALIKyE6RqcQfB31RXcQaY8t1wcaqjYZKTplbyfVXx/Zpp4N/SyHdex3deidJtqAW2BFHrsAxaULet/I86AW0PyraV/4+gbeNxN5DtIADb3lyBsiUTgayEfiBr5kEfanaUlK9h1gf7m2NQbIT+IqPYCH1k1YwSMBvmHBpkjA7RNWwnKDZvbxLuymanhuOYmR6i4mwY8I5Gxbu2kqldU8Vibi7L8zQyP782H5Xumv4uImSDx6aOCeKLFzdiMC0q3cub4fo1G51vR6Wr2jXO8hyK1yyjV/hdvvZq5u8aTFMFOwuE9sIbBMiFrerTx3q5AjjBNSnfBNi03aUQdah00/OCN6phwata3lG8u/fX+zUA53gPlpjGZlAvVq5FoP6L4P1X7IN/Ja2LrIR/Mdshy3QQzEnJpmVUvID4twBXMKtkY/YDYHZ/080SrH19QWo1muDVTlDdpseWByfAJ2j6vJD/FdAVvv/8zyhnoOtIyth9HQm2QlYQq3iT3WCA7UO+lA/v8AVgNzicDNMsB6GqzaD1IGxdpoo3191H2Kp2nbMtm7fNPr2WEWdTxKeCiljNpt9LgO0awTb9XsuJVb3nsRe0GLYuk+FAoYXgtbBiAQ9rndupmXlORk4wFfDy2kKsdlsmC0JVLHSdWmiRxupTU2MZfCOEp8MM/tcEHvA4J7n+sMB1TE+PxxkwnAVjkvzgMeA7Q5bECD6bGRKmqGlF2CdYf3hw2Ek6Se8hgOdS4I5S0DGIVSGIraoTymnYWa3doB0/1DZ8v2aS5oVvI4qqkR9xAx5iPT/2Cmryq7hldZblUuBRRbRc4JZEyBahklFo+IsNTVbi5XEMszEzauoc+Iw1WBrAxIj62TOHSXPKDXkFFn6QGcFjfeTC/MO0zKRVJpA9k78POLLE1qjkfexfUQqcimiXaeVedQ3NhVDdhWdImQJspk5VAf9zrBexrQK1fQ4gVhKME7ylvG5hAUqX9ysErudKj4YqlOZZAFnBMR6nOi/n4lDKhaWE/Urzn6DC7/HQQZZANcq0kveoo6T7NPBXjZ4rA7Ko/HO812le+1w5Fx3UbOXZHDJKmALKixCf3ZStakYpn8uMg7rqIj4LxQrcSVSy3UyUGgJhtQC5Gcugje+wsa6IQFhFzDZobuB/AoC7sQa0ClTE+rSq3P7u+pgKNsj/caCbOx+sg4mRrizPtrcpgravu4HAWBf2FGpW35aL9CTBMXNuJ+g1sjAzHLMPJgHuEN7tPOrVjIRZLvzzc5b3onLnx2hog6Jdmway5OOyXF2ayPJy17Ic3SWOu7xNqhjn/nnO/fPrc6SMrQPh5XDpIp4ufu4l7hbN2c0shs24vEa+fLQaEDnPkc5p+8eXUL2CV7sh+rp4u7aCtBvZuwbWgK23+p8CN2vbmACbgmMJnEkFJ+gm4LpM+0S/F5shglf4MtzmPh/AkA9Quo73aYzzAamq72FtaD/EyjVhKuT++dfk4+4s/ydpZr/+7af5uMJTkMb9WLdyzSKKX+9sS16wU8QLWfdXlWoHCEaHcP0VzwnLf/LxzjafU6HuXvqZ4jGANwbado5xvzR8naR83deRfN8EYZepoMJSYIGaUsluY6Jn1kKmdPV3BbBWhFZDpoi1IlTBnwbeBG82WWbWIF3oxq5lWg8M/V8LKiymsKR4nYIKwat/u3VxM2Y1GGDT693azjzfNW6lDLzNLhBcQA0LXYf5vvZ9sMfvOmpZK8KZLlJGxPQs5cezE/H5cSCrBSGs9YMds9gTVsPNsY/BOWE8iiIZIto8MqlXPLzTuCezJsbIlhgdIRBiShvA1k+2sY9zyFnKLISHuK3UrujlR9rRUUOPCQCMemrvrCegR7Of7kZmV84KOhpQVsL4LACtRhWrZCNUAWtdAyq5kah5eyUZFWRYtOA9AnFVc3NLeUzEN7+4HmDWAiMj8Wco+jiN/VBYfDSq2jPCFzgVn+GWuxR1bFocPmYdkK8AeNVE8KsYFSpG/M+zAKvKyD2qsb4anxpbpJbttZUFpEjl8R7HAeRR4EqACkiWFh+LwSej/tU8X8UFohIQ6o+qLg1QVQFCn4/7AM5a1iuK+byluajUEzFQ5WcsZXu58C0l4MWFo6Yyl894nBLaU/yNvDYQ1mrxYlTD5xW8VVg4vqffgY/r+OyN2geoWYd5tE31fIdNFWQhlJOxUsYSvx7vvpuLYyed7noIqurRdrfXkU8LWBl9nXV0/iJHHKsgAy8tS/nfDQ/SK4GKsnHujkz/0rvVMhglbqBtMDNJY3+ey7IU+qO6neEcmpvjvJsTuiwX9GvJTnBJwGyJ5SZ3cRsRtsCXoggBu4WNoLoVstvnaXqD+NhEkFzmd7IR96flI7+JLSpAr/C7yfzdbRTv5ZjJYDaDNkOW1UA+PRbDyyhcFW9MGzObAfimec8+ALopq0Hlq9drVZkQFbIJmoLToYIVoO+RlfAhyvV99knATcrX/T6+gw98JzvG5xN0PwLIH6F0Ba8+8B1E3x2zJXjPz2gR6N/+r//zv6Nd8Nt/y/JxBV8E7Q5wE1i1E1LxRLQoBDX7RFUbwZp5uh6fACysha6P3S4wBaRQFJyqU7f5nFB1P/d3XVWc8nnT0mMTYD1Oleu+Cba+pt5usiHcJ8HabT4nZE0xszeD8FX5Cl0VryNb/yAqXqEraFW+BtlioA0FnJSwz6l8nwLABtu0Gy7hQwleVe9FAm4q3yskfW9x2yRszxOhvXCRZjr4vSrgWGIMjJeBsWpYyJr1IIRXGVoQQlfP11Q0xyKqWHtCKDv0gLUeZlzyY7APsN7wFKp4cQGrAvi6PoUiEb4RvMDXIN0Ey2mgPQZYxwH1DOvum0GXNDa2q5ajd8wPb4jbyyFUUj/BFBVwD7efVtV14yFb5NEGkNtRxNoPLW0oLpRxBmHgAGDrULbNVDRZbWd2RQujCXC0AodmckM7UVytLNsZXaQv1ZEKVY/qKwecZk0UFh0LJSjOEtSmhSBlqNqYj+w6iroJ1d2A2jZKr/qr53Edt92CPabS1QF3RisedatLfGtVpgqylnzWeoJNBg/PAvMaoFzJ+1oo0MAFwvQrCwWsEsy8beAOHM9qrQD+CoBbBZT9rGcp246g54Jj6XY1f4PLesptm+pVq8AUFV1JTm0l6ruEv6u5mc/KhcnPL2SbuJNo5iLVyHdWz/vX0mjGrJSqcsrEuSsQsp18R1aL9XUbEMOPp7pxgFlOulrNpW2OBQxdqN9RYDrAhdFtwnVMywC4TlKc4xgf4c5HyHI+THIRHhvujHCd4EKtpaDSjVPuoG4F6wJ9pufZ5owQ9lJYNfeWc1XLQfW7iYrdxErIlgSPo4WwAmjJUiCm4WOXNjZf5jUuIEAucBe4BYiv4O1eQfFe507xKuC9dZPsoYvk7/K7ihYD/u4NbIcXd4qYzDISuKpdrQTBamDNdDIVr/6u4E3BtaycF6sBqzGrMMsA/AmIgWUEKXfNd+WJd9QM17N+u0BUlWs6GTaEtkMCeLQl4nbmgSRoL7hv3+ZOm/e//f7trHJN0AlWwZeyFhKQXerhClmtBCGaVK/PCUCh6zaPd5YKXyPBU4VrT1+BFxUv6wnCvmeCtq/j8Skw5vGuR9ULhIWnx6Xh/gm4cbnj+XpMgmsCsApX2Ca1+xFXJx9/dJfbgQ+1FN6L77XbZhC8VrEJXS0Jl9oOQvd1oPsiwbXnXnouzlyaejjE/F4Ur8G2G0/dBLScKFydLR8WrFazWUZ8Hvhukte7eWETcK6wnd4OQFYVbHMdQaznqxWhFyyAZwlQLFD9tkAVz9Iqipf1GbIdFlnOY0PMYjusAm1B7fxTG/rGAHwF1WxfiCW8YRXw9CyVcXpwnOSTrE9hc4wB6aiQAfUUynae7RMsTWGzt8QYP8IJbI4pfkzaE6OoYGfWyIJ3vahf8omxLrQlBvhh6yV3o6q6egAAEGhHXQniVrzFJkDbGiF8lsAeJc9s78BX7CLRvqsLeJtzTCc2Ad6l/wwkTHlrBuAWe7SwtB9FBUqwllvrs9gVtTxWfao8Y+kqClC7o52c5ZZGegewbFAV+riJoCBFAJ18Bhu3NALdqBKbuTBYXALY9EGbCRw2cHtu601v6d2nBXXZwudvsoiAY1tRkdXczrdwwTALQDUrmKtQ0VXA2uPKygiMofRrAW4No47XrOc9fa9WGsp0dViQUMQFhs8M2C1O8L30YZsBbnsrn1dVy2gn4GVebRPqto3sk+bmav6mmhjc6gekZhtYqOB6FymDerKdePKmdA1Q6TjA/0cVayDM/SZGe2KQTKhO0KZ00gswYxjwahe4fYr+IXPTIwB1KoJxhWCYfm1cck5aYeYQwEJ3lQv9KufnJup1mfNO71bobnE+qm4vAtz1NdQuz59H8RpI87lLVKZdIJgW08a2V+l5YgoZebuXsRqArpbDTQJq9mbQ4zWwptVgcO1lfocvmUKmxYDaFbzm8b4JcLO+DNzp7mQV6Ol+oLfLY3vmRgVKrOfDDz4NmglNAfohatdUsdsEx352l/xdWPERx6Tj7gpk4KraNcC2O/tBYMfBa5m25mu+/4EzDJPZEPvxonATbF0KP2EYl0DUMl6zD8zZNXVMdZwyHFTJAjkNg2YOoakVYXAs5ee6TVgmcKpAhaRwdCQYu0yw3b0tQVgA+zq7Vayer68RFfIOkDNv96NPFLWgFayZ0r0NSLMeDsJYxetQ/b7DP+RdviD9XUfmB2c5vbGlJFVsKt3nKKR48TUmxsTrtXdDnAqenMJnuN25YYYDWQ1R+aJ0r924jCKmrJgT5zJK2OIKlfAmilcLYg34mvurrbDCSSp4VcWqYcc6J6ugXUAVCOMpwLgAVIXtItuEr2rY4+c58VeWM+AK3Q2OtznPKvs7R1X0jT2GMUpK2jgwtUpOdTvL684BW39Is9wyzrFURU8YMOGHKKDddxzrYVgrAgBPEtDTF3ZiT22IEWwKlbHg7OXHrQq2Ym4Ar7Cd5Pru3ka2m8ZWFfp9nttgO651krbU1d0SX8v8Y7u0DZCF0U+lUxe+ZBuzETQCXa0JvVrVZAsArAFWpra1kGUhXJsJ+glY1XIrak+12wZsu3kfb7tNh+oH8pa19nOb3QK4migW6TS3WaCpvjmmqf5cVIsNTMPU0lTOBYE0KlR4B7A1b9XP7AWjns+g+uzmOeHbgq3SBLi1CppQqbXYHPUqVwG987ptQNt0Lm2aDtO3gKv2gPsJ9y62C06X3dw1dKtgeT8zUrr4ntpJ8TMbpYulancYwArWHr5r1wf7yD5gXy2BQf16lOoU/5NBfPrZaf7nbFfNahsYJHN9gv+bdzkz3DGNjvSjYOkhzfqs5wUW1jwX5TnW54gfLHt+cC6oagXyKj7uGueY9oDK1TLf89gHHmMXsQ3EwDp3Zxtk8NjY5jziwuCZz0Uoo3C3Ae8WaWRbppBdQaAQeN6mx4n7XryIv3uJoBo5vE8/laWPJcUrgPV1X3yBwgnAmwonDKw5VL4qXZeq3ah+eeyU6596vu8B1Mwi0CbQRkhWwu33hfIH4S42wd07H/77AU8EryOmlAlqOQNTUtGF8BW6Li1DdgaKOMuwMBWcSX0KyKRg9XB9/h+F8Y469XmHkBbAUQkDWR+rjFNur16vsLYgIsF2N1AThHdvE5wC1eH2BFn39bn0Ommpsv3Yoc2wo3TdthvoAtnH2fgYmFpCbEqZwTVy+LiSCVczHQy8Cd33sCDewgR/h3+OStfshti/wR4O7zFXG/B98VUStF/HYuCf/gzgNbvh2nVOipvk9Jpedot1xlVge4Vk74uXKaiw3BHorm1oM2TwvQakVb6b55nFAhhfZ39VbvR0OenM8V3HlphF1QpbCyy0KbQYTENbRjGobBcJrpn5oL+7IsCXUcpLbMdiWF8lhxjFu8IPY4kfQIQ1P5AFjl3lB2DPYOFspdAyCngVVTOPInbmDGfSmEDNTLB9lhxLoa9vHKvqAPAEGRU29NEDHrbEmQwK14Wvk3uOoqr6+4mM4xv29DagbBtjMKYLdTaAT+zEhaa2pcCePrLrzlFn8cfwKGlwHNvdR2vMNtSyqhnYqVTbVakshW0To47iDws+LJ/u0N8EROah9nDbbVesAWDWxxjEy+xxO8s2HrcDtb6+Fi4SdcBMb7QelU2FFp+xg/cTmsKvDWi3AbohYOX+Pf0MINeGQne0c1wbx1uQUo8doTq3n4EVYdoleqzxIoBybQXyQlyAW3bbjnpt4vP7/CBQHWB0cuEQpj1YBq0tDcCdCsUOvgvzrEnv6+viotRuxgGWD5WL/cDXTINJvrPx4e6oWFWwI+Tajvq9sj7NHcvESE+EZgyGAd85rIL5OS+8XnCzfPEF/sdO2rrMOTU9PkLqF+cX54HwFKJbWAJCc407MIHrNtc9h1bZZ1UAcwemf3uJ4odt+pVscsw2d35aC1uAdn3NdDHu9Ais2Tp1g+2xWALFq597mbaPpo1dR+Xe5Df0NALm6acuo3jpRAZws767NwmmoXaxGAyqJash9WVIloPATRkNBtdum83AUMWmdavZUkpZVLwAU0WcgPvzj1G2d4ErAHb7x0D2Z3c+iuuxpBhuaEH87GfJisgeq7KFv1kNQlf1/Rk91GgzAE+XAlTwujRH1+CZFoMA9XGyGdzH/ROw03ZLfU0xE5TC0/0EtQrapdt2wzYBNi2FrCPtl2AsOKOlwOu6zeHjBGcBm451m4/1fNNQ2aqCM4XLLcPdu+EDvih9XoNoVqhpKbz9LmkmfOHaEynHN0szs6CCjkY/xeN9kwkxAW8cKF8zHKLd4NLBbc81Us1Uupe4Sgtfl8I3NU9X8bougNdJN3O5Sp6vloPdzFTBlhZnfjCVcCjgi0BbK2KeW7plgDnniY5qMEinzZCdwGRGqHiBrwpXxarV4FgAnAscq3L2eG2GOR7PEwjRRljw1hGfbgnwLvLaQtzsCved5QeYAnpTM3SP4rhoVaCSJlBEVtTpKesJq56HuXUdGmSgrvpRu8MjWBDDBGuGqdsHXIN4wyNAeZxS0qwZfBbIS+XRA4OAQ2WNElP1DnBMVw9KUxgCqxYUYru+JkOPWHj5nIpQMPYD836VH4C0QcsggT+nlPF2fAQw9QHNwRGq+3i+29t0Ckra24Ub9gawE7Qu4+sDyX72N2dV4I56PNDu5xZeeGuHqPA7AHOXyhQ1rVLVJjBzoJttvbyWKVrNWCBdWCfCXcXdwwXB1+3nguRFwqFPqyXgsp/PpXp1P330Pv6mIQDbjQ0zyIVrhO/JIoUxQDtMyfg4ebQjgHWI7QZBLTMf4fnxMTx87k4WvXDyv1atrnhecGezzP9/kf97hC3/2wWAq9pdmPUiDEi56K9yLti0Jga9AGvyc33uPOfe8g50tRgc60B5k/NZyOrnnufOa8s7OYbTsW9zjmsh2HfBrIVLWAlXKJQwc+HKDnB9/sLOfteA7aULG+Ep7hitWLMLmcPKtdf4Lb6BvfA6nQYNpiW1m2wGgZuG0I0QBIRxeh4gmEAqNO/CBVXvJ0N7YWckUMfHcEP74WcE1n7+MawBwgbPPoIbqROZwHU9gp731d647WD7Z+wm9q/m4u6kfwlcFWWE8Y7tYDMc4bsbtK4L2wTcpJIjZHcAK2wdAnG3SvVxAmYCrMe5LT123WOEq9sSVF2mbe6ThoAVxi6FtOuCVovBx4LU59zmBJj6uu+helW/b7z1WlS9Pud+yX6I+7DvO3gyer6pm9nLrzJj6etOF591K7OEWKvhOsG1m2QzmNlwE8tBz/epp22cnkH4+s3L0Wow6GbryC2sBoHrdEGq3Q1vwzgRHWY4XOZKL1QFsQrYdZ9bRR0I3OUNhqrVx6pkVKugXNixHdZQFOuc8LFAA1W8xvFmT+jvCt8Z7ANV7ByPVbjzgHeR5SJLFbIpbFoX06igeRSP/SSSp7zAjzUG+Sj0MB3O4Fwsa1YF78A3PR4CCmNxuqMeoEu0HDVrnrC2hB3XMoVLtBw/MR4DIIR4tD94b49RCTtJqL6vALLKLoIIIBqNV8UK2T4AZiMWfc1xIN/XDcyA7RBwG2ablVVT9Hwd5vZ7kJLrAZZCOt6uC2vUuRaJ2yJoeX0hOwzMB1COA9zKj5NWNczf5PGjXGD6Tcvydh/VKVz1WHuxHlS85sHGogOe83PGzAHfx88sxEnFipkF3gnw3q6bSZBB2dfBMhCifE7n6BvhQuadgrAdwjowIDaMJaMfO873KXj9TJNkIkzxP9E+mOT/YYaK58X8LIFX7koWvXuZZjvfudBc4vGygOU8c/j/X2BflW2WoTAZoauPmwJly6Q5rnsHxjm2vsq5hfKN0GW5Aqi3iFkI2k3Oww32u+ydGufnJc5ht28wLgpdAGuRxNWrG4B3i7J7e1tvRWV7E/Gi6jWw9jT23fP+pgBv8ndffIG7TdSv5cI2ybGaNFapGVADrklpZvm6+Lvc3cYOZDterRCNni3QVKkmi0Hw6vGqbO8A2QRfLYc7dzgG++HnlBjbczd1J8uKMYCtmQsehzL2tdN7mFURPWaWn/mN0N2xDISo1oHwFazJgnCZAOtSSLpPhCxgdV/XfU5VLByFpeB0u8N14Swo/+Pzad+kaN13t4JN4BWmrgtTn/e1XKb19FjQCllfz6VD1SpY7WhmQ/S7RCD1Yu6w7TZfkBaEPu9PbR0JZN8DzKafeZwAzlSvaWW2kiQxm6usHcuep5LtefwlrQYr3CyksFFHnI3YqCsniYUWppVdJxjgdof7XrvOY/a3yMKsh6yVpMG2jahsBa7rLgVuWuoTR5WLclhBjdrz16brquUtTm5P6M34GCUCcL2NcyaMFU56ASuc5/DmDNSpbLUazH7wB7goXNlH28LbzqiYWTdbYh4FbYAvglilzHC/BX6wglL7QVgKbI8zYKeC1XYY4Qc+jvoSso4h7AmX7p8g6/oU0PU40+JU0tnrAo9oYdilrRsgoiJRggMAViU6AMAElcAaAnQm+asY9XKFmVOCW1E1qcJGBc4ApAluufsAsa9nMHAcn3OY5yyrFqIxawNw+x6DgpztfQBP4Ea4mRMN9Kb0ybVFeE4PVXUqPAfwsYf4bIJeqLtdReq6FwK9VavChLRBrqxKjMbgfBaDX6MueQ/Vq1kGFr5YrOA2G88Y9BK6Br5m8NoX8V3tVztDocwE0DW9y882TVDUykV9W1VszFbBn412AMULC/y/nZZqnQv3DN+9jze521oE0p4L5tauc5F2GAQzCyFL9eK84pgVzocLnn9c1IXqOv6uwbM11i9y3l7gPNTXdWmamNC9Qi77toFkjlHROlS+ly9nObqqX7v+qX4dBtT0dG/wG3ma35OKV5vhuWeFLTNN8Ft843VaQL6edSbT59VycJjB4LAhjlaCFoLBtQ+5y81Aa1AtswRSfwahm5SvfPgQLgjXDL4G2bJA3F2Cau6n2nX5M0amnjMrQmirboWvS0dSvbGAQrWbAmauOxKAhamQTTBOz/m8gPR5wSsQBaxwFawq3QTUZDe4TNs8Nq27f4Jy2u62BGmB6+ME3v+4j9vdV9A6BG+Cr9AV1I60PbZ3006I/wSLKj76BKyq4bcFLeN9wJzAK+lxcBkAACAASURBVHxthm7PXgsphK9pZPZuMJXMoRLW770JcGN6GVAVtjeeuortcCVaDz62nNhCCvv3WmKsAha+V69fztpIcsW/QuT2Ilf9C6gBMyG2UQbnOUHXOWG1FVSym6wbiNvUNwPQ2+wrgGNmA4p4jX2E6jq3e3EKIh5rNaiAhK+9IlTJQncJ6C5gMfgD8gelFxyHHjPvYVBO9Wv1nHPHReiqkrUyeM1Zjs38QZUqt68cP7YDVkE6qV8MGCYBhY1/3Fd1m8AasyoicEfjPqlSz2UE+iRAnp4AUHjGAG4EBdwH4LztHwJm2gej2BlOBT5OLur4YDNKEXUKwBbxL/Uzp1HddsqaRPHOmXM6z3sBJ0E1jIIcB8aCWGVrsYkKewJ1OwG4R0idszrLPGf3n9Qr5XuYA2JWaglel6l0VsB7+6+iTTaAKnUEldyD9eDMChGwAFjPdZT9Lb2d4jN6kRhD4Y7ynl4Mppj+ZspGM7zvuLDnYiZ0J/ib5wHtHN7rHN+t2SgzrHvnooK1eGGJ788gq3AVpqpZL5RaAdGK4v/g80ts83lTDteJDahiDYpl2QiCdBLrgAozzivhu4nC9bgVlOw2YI1BXN4rC4bRi5pjhayAFbq+nsGxLZYRwhexzggoX7/EeU+62GXu+Gx+Y0+GS5cBNM/H7fwuzNt9mt+UwFXpai/YCvIFfl+v8rt7gQIKQfwS61oNMaPhzdd31K65uwbWDLDRGpaRrdsWckeBAkRVcCbEsuyEn//85xlUhfCH3DmbDoY4M5AWwct21bHAjaCGM3dikI3n2VcvWPB+xGvHTmfAXX832g+AOBZQJJC5FHAuBWeyExJshXNSwm4TugLTfV06BLTHJ6WbgJxeO6lfl75X2i897zIp1wTatJ+vldZ3q1z3cyR1mwDsvkn1Cl5BqpUgcG1cYU7eL/SGf/EP8UIT1TOvk4CrvZDmX3NdRZwCbSm9TOUqfC2iSGllql/XVbYCWBvi8lWCAihffV2zHezfe4mT7tLF7U/AK4w3LgBZTjZTy4Tu5at4w5yQTl2d9f4lS4JbL9ejLQGMhW2EMoAUsOcJZDhUv5uoEUuTNwhm6NWqkNexKFYNiLBMgY0suKFyxmfmNQR2hDavKcht9GPWxCavq6KNUOY1tClUt0J10fxNfENh6o872h7A2p4SEwDXfXzebmsCWwUmVKMHDSg8Rs95CXVlkYivK3jtVTE1yX5z3B4TzMuACLiAoHaFsBodwi6gHeFQfz3AbY0TJU5NUmkFZGOe6XyW4C+khJPTg09zqz0BwHw8PokingbOs3jUs9yie6GIsANyvMYYxQaqZDM/RgHlLBevWY6fRj0vabUAYQsNIuCBtcUJsxznchq1LpSFrlD1YmAxwhxjmsd+Prt3mdKljaEPPkC57gyfxc9kpdgsF49J9p+gcsyChVkuGMLXDJQ54DvLaywBXD+3Vo/z+5mJon2wwHdukEzoetfjhTRaCvyP/T8a5HKadBXoBut6ttE+4DmDaZb2riyOoXoBNzDP0sO44KOMPTap1otc/LUXfOxrWW2m6k3wFaymhaVxkaCyKvYa6ZYX7OjH0N818OZSX/caAuQKz9966kZM03T2YCGsvSBwXyZ392XiKq++YuFE1mtXb9eUsuTx/vSnTvVDoJx8Wls/ZrZDVrWWdSLLmtgI3hRcy/ZTCaNwAanjLv0YYgYD0E2ZCmkpfH8GhE0rs/Ai+cYRvkBXtWwmRQyuAeBPKteSqlXJJjUrUNMQsoLPxz6flHBaF8g+5/YERx8LxARbwZzWE2h9zQRUt7menkvL3ccI5QRal76XS7fvVr0CV9iqZh3Ju3Xpl+XVyi/aW5C3sBT0bx232fc2x1lV5/G+tkD29YSwvXutXEvlw4LXx44EYYNtAlfwZk3Rr0XoqnQFr+lmN4CwAL5+7Qon15WogC8QPNsEtucZFlfYz9dyY5XxBRSvilaVu8UJ7YhKGDC7vMhzwvjipWw/QSx0L3B7Z4qaGRWZBUFpJie2z+2Gro8z0JrChqrZeR+VtFkUMQ+Z9zzPD1TFLXzdT6UrYGcA8Ay3t8JTkOojzwHTceC0uJMCNw0kZoGUIJ1l6COqtASs26OiVj2zHuENtGOVHl7i3KyD9yCdaYzb5ilunyeED1H5YW7nR4eZoZbpwRdmhB1KEGgtoWidlVZlGxVu9K75DIDWW/GYLgW0Zma5KAAsU+jGgZyWiKl0esEzHC9wfR+PmeezLS5yW++tPcdoW8yq3NnHai6BbEaBhQhunxHQO6o425fbf0HKtnk+/xzvIYAFsVCOn1Xg8n5LlNdOT/NZeDzL3zDBPpM76neOY8fxybMCBlK9uNhFrxZlq70QL158v/N8zypZla8er0P/VbXq/9AL9Sqq9bz9RIwRsM1Mg6hq+T/r714gM+HCJh4tpb1ONGlwbCtCV6uAKjNU7DbniOB1CF4BHIsfOCevIRqcIy0qWvfhGFXyFc736yjdGFzjfL/MY22FZ55R3drzhAkGgO8N/F0Lk27cvB6XgjdWqwHeV/idvfqy3chofM4dqHm8NjpPhRNmNbz3nsC1KY7NyLOUrgTf3cEveWCbyJSDq5q18EHourQCTYAr3ARthC2WZVK+Btk+xve9uwu8yRtOdoPgdWaLT2YZFpyCUdglgPrY7Q6BmpaqXfcRiILSZVoXxOmxx6fjXE9QTc+nY3wt4eY+bkvA3Q1kAZu2u0zP7Qavr6Gd4DKp3/9oOQhelWvM50Xym9xsKeAH3Ba43Txel6k5usufAmcnyHyXnD4bqb/3gaXFWUGFaWZaDMlySEpXlfsUt0KxlBgFLIAFr7MUR/iytJ+D8L12/UoMsunzXr7GXG1Ed2OPh+0LJJFn9oGgNeigCt4SqjxeU+kCVtWxoBWSKlKzH1S7582FBMSqXYs0toCrHdBcj+lo/ugiZC3eUOnyA4xqOYNyBmi8OH6IKmJh7Eh+8hr7u127wh+6gTer6Uw3E7oG7/SGBW+0I4CWQLZsWWtB28NIu4pMWKue9Z3ngLkAN01OxWtv4oU5qvYAisAej36lyk5lSt7xAj4xKlU1uEztv20Gl1C45psavV9manDhmildVWG2Puvn48Iwj/p1mD43F6EPhOctHuF1AZyQnef1Yp4z2zxmjr/LFobe4htkWvKiw3qcghx1b1Nv815nsEiEstB16efJfFnWp1HLHLemJRAV+CCgHOFvVW0bAMved47Hc4DXC8MSIDTApdJdBqKONSDq51HVmn/r924qWMxM4bHf7xpwXdJuYJ8URIu+voEwsmAE85p3Nuwfg2F895sA9Tz/e6vJVL0xDYx1VayKWEALWtWzS20GX+O8+bicaypdfd3LnLOW/MYiCEB6HWvNWYEdtzj3n+a3cB1la9cxm99cQ0y4zzXu/G4C4FuA+CrPm6b5AgrXKdyfwVp4kd/VK8RTXiOz6GXuMF/mzvNNKtXeYKTqtaxEWPgSqwG+71D+a8At9Wv41N9Nzc+xCgCn8HUpcLPuY1gHFFnc3fF1hXK0KncgrJgT6pYIx9zeOwblMl/4zofeYZsrbE5wtozgFajCT9UrOH3sutB0CMQ0BGNSuQIw7ZOWCY6C0WNUoa6nx76PsHSZQGtATnXpdvfzGF8njQTj9DpJ3f5HxZsg7DJB2NfVn1X1um4RRfR9sRneJ6PB/N133ie3juV7gpV9hbLq1kCalWrm/Pq8qjY2Rt8pH05ebyohFsL6vg4BnOArdIVwAu+1m1gNjEwB08+BK7ozFZ8nXebGU8zdhoI1quvQZvCK7/oVTkiDbWkI3hSAE8imrQliX+cCwLU6zsCb3c5WAa5NePSEL+CfCdVtlqpo1XSsmOMHI5g3SGL3sYUbglbwusxS1oQyr6m/x+tqP/gDFpICeB5wxvcDyjGYBySihSCkALIqV6thDm9RxRVtBsCg8o0A5zXMJ80yM2wQBEAARvY+prhxTFTC2etNAblpFOw8IFKh2gfAloSCzPS4rAjE/FS9Z5Qj7zuBEvV1o6oFjvrW/g1+Tpc+p09tC86pSb1gAciYZT8uDmZ9LPF3LcecVT63IGSb6VfzAHAJEE+QRbDCd6EtIJCtHFxmn0U+hw1k3C8ClG3RCuFvcGJHZ9Sd9+9hu3/PMtuWlifjLf4G68JeuFuckKV4kTbIa+vNW7HoXUtUsfw/NoBkzGTgecGbbAdBKaD1c7MsBI/lOEbMq+X/rVUQA7QC1vUVbAieF6RC9AL7GBBT6XpMtu7FnTsyzg8h7NjmXFTpxrQxlpc4f69yvl1FHNzknL8BXPVyVbcG0ASwXq5Wgsr2Jr+TW2QGPXXrGtlCWbWacPZ5wfss0H7lJa0GSoVfzeZYU+0KXwGr3fAW4kkAZzMLO5X7Lm8XKCbVm0E4U7xCNClZK9IcvzB+xJ2ywE3gtdzYngxRGat0owfMXbUBNVhiAcb7BvW0ORF05vDGPF4hu3sk8LotwVaoCsoE3GRLuM0hGNNIj3cf67rbBWUawi8BNMFWYCbYunS7+7tfgvLufROIE3DdT0tAuKp0Be0nATXAm2wHt7meVaVhtpOfa1qZOb3vcCtg60iVrXm97952gsysPaTQNajm491LrQVthmQxCN3YLhLV6/pzPH/ruSy9TPtBCOv3CtvLWA8G3sxUuKwaALymkZkDfO0GvR4iGAVlpmijncCtm5AVwALX/OAtqnsEttAVmm5PWRDZftziAe+sKi5LWUuvuYHKdV/T0s6T1rONso7+sa8v6HfeW9U9AzTcZuMeg3cp8CaUTV+bA1wqX6HlvrFvhJATrqjhBUtP8ZnNthC0epFJMQtU84/dFtUY68LdTAxBHy0A1vWHtSuiSkah+pqqukWU8hIwNEioh+tQOUbQA845VKsAjYFEwGNKlZAVxn4Gg32TU3rA7ptldKgALZ8VroLKyL15r3rFvl9WaKCq5jPzN6+oKBlmDxjQMs91BfCZM2uVl4p3zX0jjIEvcLZHwQp/u5kDZgOYO+vrrPA+qvMVtuv3mmu7yuec57UFuV7r0s57qnq1FSxcMGhmdkIKqvl4je/7PBfeTT18/ldC0eejJ+vFdWebtoHbhbCwTOXnF9jH47f53zsifLmwq3S3LIfn+Ziby7lymXPQ7Vc4j7KOYtnStDEf2+bR177FOX6VuMaNqHSz/FzTy1S+11S8ghlFfFOrAfAaVDOTwcCa40Wshlf1dwWvvXdfIdi9q3TYvgixQk1vVeCRSpall2XgVfW6PalerYb/r6073bfcqNJ1zwWf+6i9qaKqcJ/tyj7dYmOMMXZ6pRvApppd+444z3/EHJkLzvkQv9CUQqFmSo9evTEiRLlSuqArAe5nn/12oMki0H3YEI/XKd4JI0sRa1TTAPddanj9YLkxGcam6K36qONCVQMxAM9A6AtGsANVEL2pei1f5QugAGwe8Cm76yuzEN956lRGvoA0vfN1KVbPq99NU6uAa/5N4C7UF8Rbn7KAu1C33kIYfEUmaDAD5A0NO0q4PyDY6kAx32RrersJgy7AftXJ/t2Xn1f/y1G7yor/BW3KltoFXNMULuD6Da5+r9Vg/nwks8YB3YpfDaIOxI97uvc6pYebmF/Q1OFiOmAEVRfdNK41rWENFEEWUH/dzfDvgZNFcdUFOuu3DLzH+wXlym088AJZZw095t69lZ3R9pQZ2GZPsCjezofTKDfgdyNVbhoDb9cY2A1BLQMxeLMDVpWyFgbi3cB63f1z6Z/+d8CpDJtBZw1lJyQt2FCN1C8QU2u8ZhA0/W4PARD+12AyURXgelHGgAnOPOATGRFoAymlKI2HG3hZHgCr4e8kEA/O1QO4/Gn5Kl35v/wK7ANXDwgKHdD+ORW7MP2Xlv2zjiYpUHaFCIL1Ub2ye6UHafCjLn9Z/fYHYEEc/EFWWJZ5xzqo0cpDhkXSvpn/r61H3YKz7fkkzoRteQPouN+obqr3X4LvW9lGtgf+uof/sn2afWl/ftm8Nxtk3HfL2AqjainZlOqtFOt7ebdUKngC5qabKpa3//YANv/Wg711WQ+3bjc/m8o6A9Zgy9udnmflO593Ox6va7MEwGJ0H3XN+mLwKt7j8yZC8n61f8x31VK97g091qhhSngUb/eXcLIPP3iS4g28KV6fbt8hIL/WE60kigFgqV75RjMMcNkBl+Q32E733lSt/ChbZRJulgdYqlc56WUCjsoFXctmRLOgO8AN0Jt7mz711ju2fXrl8QLuAnbV6wJz5wMr6ALgzpNLYAe6C1U+sHmSedaRwFL6DixLM+LYpRwwLoDlW1buN1jenL+AtRx0ARuAqVmKeu0F01Su+tUh/7oyX/yx/tpf+/rwGQwHTIEVfLdH26jgyvw2+P4hCAOsT4usCgbeVcJUMDuC30vRgu/YDMH16bN83hrVNBLM54IeiPG9+tt9HlYD6pxW23zgFC9fC2zlV12cVynf+1cNqp59QPFSrVSpi5G6fa+LWkSEzhjvlP6teWtBKEMd68gB5gALyKCuvM8T8YXfDKCWvVn3zrfrsqmhTzlQBte33uqG7LdR0wa43YjvisB4r44f3ZDj/Xbj2jcA5zvPCGqBgTqdsSRSUYA3irdYz1/mbfKENf7xitkVA7xyDX9emee1ubKWgSTwbrTEAW8NeMWxzjZSqRNKFdzBW8cOKnoBa71N6jt1pxorq14PBEpdrj4wHXBS1cH83/M5RYNojDoPgIAYFDXS/artAB9v9Ve/bH7rUqxULxBTkW94EPUQUt4HHSWxsuD578HeNHtAKNbbvT2Yz1p4s/0GahBmUwAuhQu+b7IX/qXzU0cW+/W//ikI9x9RrPadkpXPfjvmyljGuwXet8dO6j/NejJNvVLD2ghG3XZ9iHjQiAaKFOmjrqcTX6uXWWMoZIEBrRCwWzW+DdC7lsDW/CuiwHXY9be5ZQ+aJzeffSBUDIAp3kfaQ+baz4IIzrOs34+DLvBKeq6t+p1xGi52ww4F+UVjr4zq7S0WbLcH2arcl9cn7IstoPODBreNalifl+KlgkH3hIWlkhNlL2LBtwk1nSsA9/vAC75jS6SGhZwBrXXnW4/ZDl+nfEVLGAz9FwAJmKAKZKtswRSMd5muw0CsPMiZXvAtoK0LrnLlQHLBS4EueE2br3vx1mPZzLuAGUQBVVlpIbx1btldbp8AFnhBdnPzgJbi3TCxUcA9wX4XeMXvffvyReuIgBDT2xMp8EpUr4FxgNXvVcbmfxpgP/q0bzrlJbETWA2ShraNcthYX/YC9Qu0D588yE44DWw8Xp8OMv9R8L3fa9XtLuLpXuy1zIXZRc7j5XM9e96oZ/V+A03DS4r11XimsWygmt3wbnAEXsBdW4L6BUMwZktIoCpu2Mhpd1sO5Oa/WxD77SwJ+UC6/ZhGOzcfaLfdO63zXqCngsH3jTd6VW2boEtZrz8MvMadOHHF/OOGsAxy4Ad84PVrr8vN83vD4EBYwx31u3C0XDlK1zRF7LekHnHN/9rwg/87ZUhFjz1RKNRRywfWN6FrGrjlrAV1+M3aYKNMY2LH49XbsJy/Hogdn5SCpA63PuuCG6CxJChijVgDVOt1LHqO8WLZENSwCAKKdOyIyoAucLMxqFYje7EThKoZweuNAL/KGHQl3qttKKfXmH2gaI3NMQ1pLQNB55BfO6DteKhmsbSODWRFIcj9VkY6IWL/Hkz5s9Qs9dpDuOgHy0cddy3cDtB3ui6oXIp3gNp1ZbjGhazeaNStZerVUWKg2u8ZgyGBsYqXwh2x0XVv/QNhyvfuTJ+OEywHn3MvlOyj55P70oRP/bAaVvlSv7+r8wR7gdrl94KuJNphIw2uU7zfBWHqdcAZbCld0LxO1Yp0GHV8ge91LDnrCCGr7ajl1/PhyzOSmd8zry8QqwOAJVBXl3wUL8iuRUDRgqZuxL4+PB+zpFYrA3pgDJJyaX3fBfYC1O+F5ULSMtsB2wFuYLXspkVg2noLWPnWI9+6lAPdm+W3nPngu9Adbzf4shkoXpENBkEHUsoVVH/zWa8pl+kFLBiDst/UMC9YNAOVO1D9bSPcB1qJEl6f1+9tXGM1gO7zD/smVGCmhp91wWwHC6oYQB8EVjYBywBwQXPUatMuRPNuzgdS69276qJtPeFp1r/XBWogHutTugPxgKr8O0F6gNwFD7a3hfK0jIJ9M5UErELH/p8GbJn4ycrcafmxPOorX/k7NYacjh/FHFNI3ZTq/vXFJxZt4be6APitlBT/F6So2AUev3ca8prnwUHNT6+7fr9RDykqWnnw5SODt1wj29YHeAtjDWRg/et6Tv06iwCYwZOCBB7blS+0LaeEj08dtFsuwsNy0xKVup4n9TsQ/rdT79R92T/7qb55SARA6hhQxR1rNPSa77f69vVfDpTjSwd8v//XP7Ve4KVet/wBuh5jpzPDu94ubKu6Jqqh9QaWvfaD56//7UB2rKIeDm/9urcj4VsBz4MB+H5V/ZQwK2Gh6/WfLSA/6rW2gx7kt3srAlyJ4gVhinobzW556AfctRao19uFLt4NrqZ3vm6/wEu5PuwN7lHXtJHGnvX7UdfsFViXNK7dS/Fq3zDNWjCfwh1f170TdCWKV/rIvRVwgVejmoY2X53YXmvAC7QntOz1uA3AOwlQu8cpWqr3JL3bWAwHvrr/bk+364s1QTHr1WZ8hplX/jJBJ5k3UQw3wMvn/UO2J/X9CryguPAEYorzp5/zbwOooSH/u7F3Ta8KBlwdKpS1rlxSx9az81cRLyjlACoHVuUk5W5C13K/QVS+gDZt/U3mL5BX6cq/az2gve7p9U1PMwA+6rdXixcnogFQRSxsl2GhZJv0UgNUsOXrfvq7equldIF44QvWVDG48nYBF1zX69WwRtXydUGWzSAIHCgfdfFQw5Oap8fbju3w4PG9IMpmONDdHHwp4FspED3e3klxvpUKee+ODhWpkzzYu/dTBxdlDL68X/CkaO/lp926W7nWv3v39ihWnTTUKwzt3T678sZbv5ygdfMAWpqGwDuV4fWWJk/5CnuzTZaFhj3QpYpPr7kg0M0PqAsmkKJshbhNOBpgBNdpQW8a0JSfV91ufEAWRSGpC3gl3i9/lTWxQFW3aXWAMyif+GSdRk69lr/duK/Kimt+IygaNUs3V+MNDBhbD/BuJop34qA9BALfqTcIt52zvaOKVzVaFwglYARS6dWrf8uBUOSDdaQp0+8ZX4OFYJQvD4JAaVzbMwSjgWpAuGP1YGj7wr7e8eALiLxY52rOcWXMYxPo6GCfDmxP49ZdkAyax3sFVVEJDV5zATCPfYFr/mn0Yhl0TXS9TeNZb0oLYcdqPsAuwB80fZVNBryAC8Yazp52TbIsNNKxIs7yYyk8CsjTNbh75EFQBmbgpZLtDyBPHO8FvJ/+pjFTEjUzQM4N8H7+m98MgL9s4Cs+71fF4RrwHFi/SvVSsdvAtj6vZUfdUqcHxnLgvWlRgK4YXcCV/J55Yz+ceaCuzDdZDC80sP0h7gBvD4JfLBxBc1XvgtMA5oaE/BNboWTIx+9AM1iCou+g/bXl//U//z1fr7CeOlYFq3OBuAp2IbugtnwBu0pYrhzAKrfgNk9ZyXqAbNpDQjKPygViOei+KOkG/HU5iwF8j+LV2PY6gSlFDLqnAc60mN6TwFkjGyuC2v389/WO+fyM1fBRCteg6B8GXV8f3ugGAObxgvJ6uxrYHgVbSnjVMMtBV2LgPV2Kj50wITRPrR+0U7PPyyXgNfwkcN6+raELhLshrrIqAqE4YcoZbFkKazGImmA7ACmo3g/QYomFqvlNJbMZgFPM8IIXvNWtXvsK+OqlpuXSu+2DThbvBfcTrvYaAKNkgxv1SUkCogF7wA/A3ks1aW23XR0+NvGWN5QNyMdHHqicuq0rqecoXGNO1LhEEZb+NfUJtJYbVOjdQD7lawx6O4i/HeiNAWvw7TfrxbfqD/h0SPF71GS/+bPgCJbqBzZ1SxMpMPA2fQBH3QKR3Os/6O08dQKw13VJnRttMD5xHUX+pcY8itlynTbeCMLiaUUtvNFxiaM9vct+Od1wAfatN7yB9PbRsjff9MDrARhwQXMT0Jq2b+DIlxVz+27Hc6IQesPpv9S9904Pvav+c6CVgHd9XgAcwAZpNoNpCUSVO+ucbsBAS7VSv/d6yFv+JGEAvBKv96jguwNXMbvKXJXGgmhdjWnPNVh3P1HBj7PnjtJN8Dzvvnimge0SUhZ8daKYj1yyGr46PdZ0fhC3D6RUMMiC6U3A/iOAAVe5Be/xeSnkA12w3aEiTYPwdpo4Zdpe67Mevi4iYsdreBXHu0p1oTuQC2Q//DUw/kfWwH8H1VSugc59ZWIg+x/BumkNZH4PAKnPC5jBFjQt2+kFqfnAKi2UzTuQPWp2bQT1rqq1fKF9yp5tbF2AKwHsQLZXha8p3QuEKV42wx8LExv74CvfWDtRCuJ3jdHwVR7OV1o1K3eAfOJ4AZUf+1lWg8Y26cNPP/rb7/pjP/yscRqKXGAzyFkJypt+2pPZQDoff9Qn4VO+Dynfkro0woGZkLJHgfc+qD45tgGVyxoAOMBcb5aCfQDWV72mpaAflgxDCY4HkEEyZWsd9sOUT0UAMc/Ya92dO2yEoP1edVe/17t7bpqrYiofdgNVdlS2m6ntXXWxa4wznKVxJc7XNFK5gdJ2+L7mAfB7lQNNEPCZbmr2zWAFcOD6zkRLCIULABd1q7wkiuLkvfqCer833zJgbOxWtgDVLAdUsclU2irm+Ypz5TT08ZrfbvsH1gYTAhvhUQ3iolW/aa32gASEcnA0DUwau25Vj1d24XVgbjuAznIBY/vxzjutE2xnveoDb9bH1rXq9lf/zN/1ELo8iC4PCJYPi0bd+yCgZn1R5JYHRFaKzh63qpvyZTvcFoXSvhmzwzl/p96Ob79d1Ms7feHk3+0ne6D9+DfA75gr41hv80iWowAAIABJREFUvf1GoVw1eHnIZg/cl/f/3C3dC5K32q7GNioWaPm8pinOTb55NgPYdO2Zd5TwgbCwsQHopbwIhkcBF9ABl787IWVdf5aJ551GtabF77IlKN2nJfG67ydanrrOu9be91Xh7qvHLfvoo2fzNeFVvOwG/u4X2QvHbugDByleDVunB9sJJwPUhS6gro8rXwDLQVf+Mj93UuJrAbtK1++d3nzhPA1x1Qm62214FO8CbIG2qtSXJ3xo8j/68OX5CObxbYFUmb8G3h2NbOepy7L9kOUq1AUjyP4jhJVfZaz8n/7yWtXuequMV+Gavyp365SbL7ds7IYsh28DMfBuIxsgayD76uueei/YDidpfFvVa2wGMb3KUbsgzVIY5cteCL7PPn5/oEfpgiwFy5oA321sM/9Z0H1K4T5+FCDvBcUuwMC7NsPTLqKxIWaeRraUQKDkvw40XYj93kByDWxUr3L3WQcBykc0qd6TWl75MzKabR3/eAAaUAEebN2gvpRB3aqLDaG+E0Vx6rYP91LRBmw/D4huiPaT6uUxezCwKFgNIiCo47e6oY0wZb8mdcNSV25e8Hy3Gx+otmHsKNxu+ABue6cR7zTq7TTY/ipQUb1e7Q9ogQawA1zANW9f+1dNq/uoZlA/Sl5+9ksnk0vvq4HmARi1vGp0Xs0vEARdCZTfbZ7ztgCeV/vma9UfsLWfgAmebwZV9Z1GtY6hY6F+jYkBgG8W2me5Y7Cv8xWSoP9aIZ+HgMHE302tvqt802CuLuuqZ5ZdwHsUb/HYb/Fxs3/8P/3f4LmqdRrDetiCtv/Gf6SuO5UH4S27alcOrtYH1DuB8k713u73zrMciHc4R7+V3QSupu8RBV07j8A3IfBk1qkRuQc8a+ExIdK94jcIX3VdgTDQy9fbNQj6b+q59klvmjxe0Q3AS/GCrga1z7IHWQzAq2ME2G6ieEEVhG+C2HLAlTSQbZTDH7Mrrv2+oXiBlurdtAOmg/E24Mn9Bl/pF3/pK74DroDJJgBQCYTNB0Wq1rR8FeeCluer7MJz1wFKZRfqys92qmdzy26C2TqS5ZZtnfMZeED+84EtoAIsFbwgNi2diIYDXdPmgbDpl7VWfv+npsvVoeGM8v3yq/22ms4SDYjuTyqBLij/oegH4OXr8nS3xxoLgaIVxQC2rAVfppAveNdOMPwjdfq8Lo5g/DgQP87jpST1VntUHC91+iC1C14bNP4sKAMu0LIbANJIZXLwkD8pqHxAmy8MvO/lwYIiZToNdJUZtUvFtq3H2Rf253Gvb8aNYClQu1TrsRhMF2dJLV9Vvtc7Dw3xxhQ6VX3Am3rJqpgwtqIcNOrdrZ5V6dtwR7XOzV6u0cerMF/39MwTRZGSGtWcdVEZxyU/kBVZUCs7/zjYvJddMGUCAwXrCxoa427XmHP8277eHEQB96jrFOoN++K8ih+LwHpvpXT5yLdSfAPk6hVGNSAMmsAmTlXsqs4d4xUDcIC73XqOYbbV79M4ZXDvltvmlAuQ/Np/Y2WAMaUdPC+v+xPCFewMTuPNwMNFWXYA8HoIKMOmsU3JvlHdYzVQ++2jc2Tg8WMjgLD9sS/ick8OtCAs7byjZkH2wFRUwd2uG6DzZjSQdF0EbOvsbxD2nz68UcayhbVlpoGXXXCsiB7qTV91vR04d013PU7j2QW4B/K84MpeoL0eL19XAmPgfZZl96xrmA3xfvch8BoKcm2Gjdv9g/s4CxF02Q1fZTmuxaDBHHiBltJd2P59fmJ2wdd4DdMgp3wJdBewYDyqOaF2lh3bQRm/LQdd07+gWoHtJuxMgymvdlTwf70ec2HBvOCVgy9QTtnWWxCbxyemfme634AJrvKb07YJkjtv1Swb48fK+8SPZWDsA5pbh/UWvsfz1ZnifL2Ywl3rga9L0a4NYdnXTvR3ndQUMQgfEOf7BNuvSr//si7DvbLoUswf/uprXYlPeNn4vE3L2QqUrq9PGBYSWM2zbKc1uo3t0AXyuDRDR/JrU6ZPgDB4AqJpClVDAtCO6r289oMvCK/6FV725ALlBet6vNSpcDEqVwux0DC/b6U4RCccb5el0HI3Wdt42E1A7T4O/n6Dr21qSGNr8IRv1ZB26lbv8XsnJK2bBIzZIcBLqVpfcgxucA8MUJ3GukuunAY53aFNT9kgDK6mrX/853eOukwVel3Xg+zttwMUu6BX7Vs1CgInCL5TmQPpXrGDljhly9bW2Hho2/TAOaA/Fsio6QEkBXrgqdfWgLZ9GoVd/at8x6sF0tIq2YWjeVr9RyEP7No/+3IB6IyF0O/1k80H72kQa1oOnLavbts0rTcZwGoE8/ag0Y/iNW+BB3o3oWvZQleZLbcA3d/+J9Mgu+AEVHAclUqZNu0/BEZJHcpuvtN+82lFyPgfXWdy4LUNdVqfzfC4a4nCfZqafdo1DaiPZ/p84geoLbcOnxeAWQ0fBN9PimrwWfdXkQ2XQXI+K6d4KV9jN4gmANzra9EKr62FVawAarxcgKR+Txlli1IobXjZiXY4EF2Va11pPopZ6JhvuBmjwaA4QCstdM37xV+DKlAuUFf1mgeWC8JVosC3YLaO8sBr/oLXegPI5onV1VHiZekHwC0Bpzr+sW7bWKCC6ZQB3aZ/CLpy9VhvIQ2aypr3/Y8U7knf/XAiGgCXtSCXNLgB8EYu/KGn4Fed5AUqv3eshW+D73UnrqfVH1gQnpip3tPZ4vXAOJQthbuxvKIYnnUhAC+167V8c+Dl9X7AogiqT3V/rNcN2LIbeLn3u7CAFzCfP8+eaJkGNfmT6hoV+qDXs4Fjr/oaK7qgH6V2gZOVobELiAFw/NduEupXQ5/E4hj7ofIg/qqjxgXAYAt24Ps4pfvs2dPyHgyXdJXfBvBAS/2aBlzbcgy262Z1c6pnQBu0AM5oa1S1aTehtA8XDxtlHQ9Lwvwp1006wwWmJJU/IUqB/U4qNQjyju80hiu/FxiFqVG/AEvlTU+q2R6QazwE0IDFGmg+het1ecDfb+r3Vgp6zm37D5zvAXuQN7aBV/KjMvN9qwf8QFbo3YEtlRnIW48y1elE9IXjoVytq5wegpYPqCnR6qFmT93HAtlhF9U30A6IHqK813loqSeovlNjmgfbwvcd9aV6V4WCIdiB4SjXrgdWgTru8u0vNsRRwOcNBehYA4B7/tvzIFTG/7oKeH5Xr7ptD0yBcsHs/3TstuXcz5dY2h/dga9qIF4AGxTnqvSg//hh9TzUSNw+P+3af9z9QqQ87z4B5fe7Jz7uftoxeT96v2772QzieYklync/dnnGaRBO9nnJmA0ntGxV777+g+NA+PrFeLlUL093oQu8EttiIar8poWvsRsMO6u+UcEX6FpHGfmrLsML3oUm6C1sF6g3Ab0AVg58KdMtt9DdD17+Jbj/JZD/uUa6V12EATULYJUwy2O3t9sGWh7zd3/qg5ag+/1RvZYveE0fgPN1Qddg6Cf+Fnwp2wkpC9AgfZTuUb/sBA1qxmb4rCgFPdmMzcBiMP3F18X/pXSlTxoE/fdGNmp6fV4RDkDNfmA3UL2PgiXwsiEAF5BBeOHse2zPmg9uo267oFzE4ErxPpIusH4aIEFRWblyVDCP90nWxNNnPflTvfInz8A6VZJi1QvtNLS1ztXdLtg83SBJoYpM0CtNfrvGNd2AKVmgpqbnIdADwUPhYa90E4WRRcKSEElx/16gra5tGNz81C2i4sDejTaNZO8Jmg+gt4Jy27rTjTYwbrkyGxUBqOAN3JZPmQu4lTtWiHUo4SBYg9hJPgEe6G6lHFtGpa73uuAdtRjUANTr/BliE2yDuG3wyXsY2M7temKxPkRAUM3qOJ7yvwaglgFV5ai2iVkNJIY9BFDzgfOoVq/+7ANWRj0Cy+0b0M8rv/0JvKwEENZ4xgs2TdFSu6M6g+kdadbz4NJ4uL51FoVjaptvB16Qei/Y3s53nX0rXyjqtHBXGGH78EaWBChaJg0sL8C8ukeF3pu03q3/1LlZ+A5QPaSrQ0cJ4Fzggq9kX9Q94zp0jp3nfai6noWJedBSz9aXHqqLxdA1oNHtQdeZbTwdwXDewlz/TyjhFO/Trs/3u1c+CsCfZTOIamA33BwSciFL9ZrezhTUL1vAl3/HYgDEpindl5jRMor3pKKjAu71dV2EX/Z2bHnLvg/K3/fGvOAVt3s99VheI/4FtK8shuqc5cALuMC16hY0gVRunuULXGA0b8GoDLVpufl+m7ZcrvzYBJUBThER6ptPv1+m/bbulAXXLAXTwKruUbM/UbwnVne3bfnNMtZZq+HHP5+xG77/8XX3YcAFWhDeBjSq13wKmJKdBrcXwfjrYBp4P/9DraK6+AXbz2a0st/n8zbaUaAV2wu06+WyFD75Td9hK6bQ99jWWgBdvigIn3hdCrinNkAH2w9qkR1FG+j4r57qj1KzVMKT4LoNagtFni/QUrxULgibftz0/O7CPKFpJ2rCNkVMsBlOfkAssuJJF6woC1B1c/GW3Vxu7LlR7nq97Ea8ShUHXR61b1qJP171DLwiHSTrbwSGaTcWK+NeN9Ddbii5zhd83h1fGPB4y5bPPrQftk1t780KyqB1Z+KPU8LB0NCBuqtK7wYw88BBOap3k1dziWq7Xz2SeoGdQrSOqAchdxOHHHCN7EYZS+eNAnjsZ2AOgFr8KewZrNu+N49q5WPKDyTbr0tjHniv9TFWBSWcStWxAaiBePziYGXdfc2nUlkIJ4rjdEThjx+/W2NisA1uYrqtA3g+q3Pff1G6nYqlou/d0emF9eN4mm4bC0vAlMT0eijc78F4947/q/NUHZbNQ8m566EOmPxf7RKWzXm1vn1vX4ByYW4gc4LBtex877VlnjqVs8/Usf150n0iauFZ17D0dObX6eLyZrYCBHil591THydwPqpTBei+St2HrAUKGIQBd8FL5W7a8XfXShhrIXiyG8AUJK+vvy0l2oKuRM1+Gy+oWTbDlFFuknVe+8G+dDNfu2keoP8hxoCxbsy/AEhJLzU91sYKCKAL1QXqwljZtRc2nzqK6QU/603q93ixQVgM8M3uwQt6DVzACqaSbUlgLKlPsow6/vECW/Uflfv3g+iYp5xE3R7v9gyGvmqX7QC8az+YFsEgRhdopd+Vvvwm5ft1qe59X2RHfNbQchrXKNtP825/+4XuiMfj1dgGsB9kO/jcO7thrQZAZlF8zPifiAfdivm9YnmPr8tWeBqEqcxVnM+Cm6f6+11U5j/qQls/9hV4uyBB99n7hdZ8GNhTrIAHsBQoOMqfVI9tsSoGtMGSqj5qteXqb54L+36epxtjQF+njo0/3rhhIL7VjXb/6lgMlDO/ehXv1aMTUUFBj7oLUh4ObngApdiOon2tgNgrE85Wmbn5O4ZRwIFADhgn1C2vsXonXtSYxdkMAHigzJYAUsqVjxxkWk+MKPUHaMaFHci1T8qe8sG6+aO2AbWyFPCd6lCvugaWNYrN+MYBzCdt1En1Uman4YjSa5+C7Yw/W13zEEg182BNj4JuW+DMr6WQTevpRYma1iUXRClewKQ69wE0HR78btvnIXMsgRO1UB35wb/+VZ1fKN3KAfcAOcANSMfPPsdoLFyQZI9Q6DsSGBCO3981pFFruvr2H48idX1cYAuipkfZOhfgW26ees8bgQdq/3vb2P9XeQ1sroEtM9vJ1piIBdu8n9XQ8ic8XW0O5Xzgh0+Ii673rt3pvdZ1Db4a2zSufaT3WiGbbIb9AgXwajijcAEYdNfrFeUAunqUbbfgsReCKNULphrlrgMuxbuAfmk69bpwln9fG5H8ZZDWPXjtiTP9YsD7TXXp6fZNPPgF0AEbAFKQOkiY3gYzcJVudooA2gXyKNgLbPVsW2gqA5B//kvq9QJNUQkL0gX01mO+aduWQHmtCMu2XuspJwGtpOzs+2Ud00C780wrQ90C7sTrpmK3s4RGNmM2zKhjWQfHx+215DLtk++/Y0WkckU5yPUB1y1xQ8coWnbCdA0uF2LG02U5eF2fr050gVCzFOmzGgb4rFTv+x8euPKtgPeoXA1slGyKNSvAaGbPA+yC+ZTr9T/4Dsi6mKnlUZrUSBewbT9rH9YuuLri5x6fF3SBGYCpYvv/tIeH/aKqwXrthZvw9RDgIz/smKxLzVPTxnrwYLjVzSe8jFJ0A1M7a5Os+jHPjTuvsN2Yt+8fy8FxWGY9aX8DD/gZKMhrv1Z+jWXT4w4AujmFwW1o3YIKsAEX4CS9o06o3NnOnLfLNnmPoMuHpPi3oQ7gzgPkKF6wdmwAIh6VfQG2VPdNtQs2+8CY/WhfrDfdYQHLQ6BtAaNQr5MfeAIoaEpUIdVr3qjktmV/KMbtRQiKgAl6Xr99jXfOsX2v3M1j2+M5D7jg13l2vgAWCG3nKqU73YzbN3XbN/sy0L2cL/XPg7qcsh1boXV3P8B3HkjeZDpX6hnPuP0ciLO6Oif2jXpV93zMsn1/1DKNbYDrSxTA+kQbxrzhHYvO9c+ye/5Ut+EGQ0/heuOc763VqCayYULJmm+ZLw+v1QC+J3RMFEKADayTgiclC7bfXlsWKLULBedrqXKshpkG50B7Xf4iBXyt3LUGu+q4JOUX1nIxxLZLUf+CN8sCoEjHAgBVwOz3D8XT/lQOzMAnlxaW5o3qBedLWBngAh54Auaf5Na5AHNgfFGxC1n1WGehDKa7jX0oKGv+lrH85vTul3nqYjsArgSwohK+vcTyiut9oZEtEH/V00mHiS++ynTvVQBU5RIvl/1g+g89pT7PYmAz6EABuAbKoWw3nIyi9eevrwts0zWYmnRBgep4uL0qpWifBNJRlsEMNE2DkwGfj6WQj9WI+wCu2zFl+QC0A6Mbxg39hM2gPGhXJ5hLM/6D8sEbcKfLcvsBnBLAPs5mUA50KVdJBw7bkECf0rUui0HDICDrymxfPECsP/vVzTENg23D9nyC2/G40d2gqzDd8HxJr6seEsLfjDVxL1V8E7jWA0I51TT1gEOQvZciWgUMkIC2oARO27DuKl4AAF2x0eyYUwdldwC8YDrrHD8TWID8wFOI3olBtl3q9d49fqlGPfuXYrwPkkHZ7wtUJ+qg/bNv1p+B6XtwHE837/ed9v1WyrQc2EBLvuB9J78WzDUe6sShZ9nER1eGvaDcu+8cQIMj+M0DoWVrE+yDbEHpv3CcY+/Ml050tGB39CALkPbhTnbFVcBUv/AywJzwr+AJkOry0JoHgAeb9ZpvXecZLE8c76rfyqv3Ur/9vEpx+80jpniB2jaedC086q2KvzuxvP3nxnVQ51Nvd9o2ugaf1rbxvHvDSIHPuz9cp0QFe4HPO3G8l4gGwJUo3Y3fNa29xifcqdKvG8LR4DWrVF9mIxwr4cX0OjP0o3F4JVYDy+Ao3Bep46Ko+uSPtLAF6AXwga7OG4Bfg335q2+u8WKNyQDAEntAJAFggimwLWgXniC3oLUcGOWSMqt6d33l//zTgSeQKrcAlUs3562SVe9NmKvHPMsXxgvuBfTmW8ZvMB6vNxDzbL8s/0NPqvO1iX5/deJ1WQOUrd/r57IZRD74LWcvgLGQsQFu0B2FOUDLJgDLYKUTA1tBflTmgef9ft9yIbugLrYDr1faSAcAftDwkaIINJIBufhb1oByH3+SpQHewVy0g/nH381iUP5yMQLn0ye8XHCnZO+lNrpRKvOq3sAuTvcBFSx1Ea9SVg+YGonM/ng4SPPQaNtPA76yyt2/D9h1sOih4AY9Nzz12k05UD83PuhK4n4nmqOby80MviD7et27s55lZ14KKtCupQBqtmUe5abcghR4vUZTcpTv+pwL66N+WSudqxIQ26eF/lGF7WP1HqDvdvJTA6/GNg17V/X2u7oCsF8F4R4CA8ssg/ZNI50IC9aHcDaWwsCxY9Rz7B7wpnhFJgAddbsNa2sheNCsatdItnAG23ffOcm8Wa986k+1gucrBZ+3/m5A9dvxOeca/Zw754FVAJosFK/5Dztm5wxo1QeWo3zBs3LOsfNz6jm5cqwc63m43OuY57x3XKOWB8xH+YL5Ap31YPl6vWwQXi8bZ7oVlz9znREV1utad/1rfJ43wQBMGBh6VQcKyQhlv29YyOnNlvoFXtENG9sLwJQt6IIlUEpGJ3uZKAPea2o2Drz4+sXfXvrQ5Tc1mBl3oXWllylc8P22UcjMB1WwBdqX1SXfZDsD4nKWw1gNbIWNQPhr6lX6ORUq6bH2c1EJQsLAdKFK6QIlqB6gHn/XvJsABkRJeb3cNpRs1121C4xbdqFpW6bVb3rrVW7Lg6nllC1rwjKwXbVrOXvBPNOjejux3zb9TfmL1vumk/zVC50mjs0AuMBK/ZqWg/FCeJdTvKBL4Sr/cZ0nPv3tx8H44yAoRIyyfDzAAMbXr/UpyS6kJynIh8+PvXDCu451ACrHx9W4po7Geugpz5+dzgwX8AIC9TogdDEWmkYhA/4HH77fBRrwgyzFOJ9NCeRsi/eVCfZAzirwQNChw/TdboKrVLJyazFQzZSEi/txSteFLzkmvYrciAtr64D0vAq2jSk3oA7y3dDSNsBp5KGYDax+VHZK+gJ1OVA7RgoNdA+Q1XEUF0V6INprdssHBEHlgFcIXY1wHTvfGnwpXoAF6fNgOI1mC3FKlhJc6O++2A/7bT/mGALt/Qf2K582tXs7+M64tM2nSm1LnQs19a7iB8jbQRBk9frix8pBdnzSAMdv9aqv7Hi1HYd45FttB8hOCFrbvC2kyzblYHegDn46VFCZvGvWybtt05jNZz/OG8Ecd+D1MADc9cIpdjYKAF9VNwU6EQedd/uoXueIVaR+/9GE5Dm2Uc7td/M1Ql61zPgN461X73kIHmVtv4WUeVgthCdUjI3V29ezrsv3u2btx9P+O6OZPe7/8z8KK6N0H7Pgup5FC2lHAdwdoYzqnenmrc2w4NWpgvL86ste/esUIfxr4QiW10H1u/hA9X4fRKU/x4wfTMeMl6CaaNuvVnxDDV+gS0VfB3O//1j7kPrULX1taMiU9iuPd4AIrCVdhSlgifIFx4Fz8NzcPDAE3lWdC2DzJXBd5btAXmguXHf9m2VXIatjYWq9m+vutuW2ax/AVXmAXeBu7C6la7nGNHG5Mx5D+e/7/fsGzNCDhbWwnSjkC13gpWzHZiineKeRTdfEpsEXeD/K1P+o7os827EOguUHwfDDjxrKLgD7aN+xH7ICeq26G7TueM3qiU71Pv+gKIcP64Hzm+ejet/vNzULfIAIap7ylCa74cMiIiTw5R3r/aahDhBtnwd6rIWLUu4itg9XLTv2wNkfwKV0WQ4A/zzQH2tC7HBjS4x9cKwAdgIg2WcPi7VFDOZ+db96U71379bw1k23oNK4du9h4MrLFfJ2t5vW/lHn9hfYHNMqYjfy2g7qMW2bbvadPwAfuB0Ygq151tVYJj+w7HU2RefVdxp/ml4orpUglyg/+zCKsO0COVtEohQdz0Kagn/YmBYPHhT69Nh6rd+842sGz6Y3suJ2MD2dOAJe8LsToEYdpljFrb5SlSnG93qreLMGNmM2sAuoWDG5FPOD9pHyBOZpdHOO+bHg3b6eKImiPqofhHefDaJ07+7xcvfh5Bj3YaADh5hj4BUtYn9sR2SE/ZtvoxXtQPF6YPBoWR7nHB8bCIxB1XmmUkWPLMgXut4+Zt3Znzz+tjH/vbdB11X3gm37AOYjv4Mv9TsNa66B0gfdR/P5H4q3Ny0+L+i6XgH4/fxeVoOxGnaQHBENwsg2jc+aVUC1ngiFC3wD4xlb99vLslRt0GQzSN/VcCa/fpGQkwdXCvk6GL8s+Q22pgeyYEshN+803gXifF6e8IAXuIAPDBdkfi8s5Tt/yy5QQXJ83lSzBrj/2/CRlknK7nqgCY6rWi3btEBduN7crmnb2Dq3Prn9BVPrAe1CWr7LLKd+KV1lNpRMiNjnMx6DThFnTAaqFmS/CMI31S2P128gZkFQxnqziWwAZI1TPF/KVw7EIhve/7BGtqIc+LMz4Hn+Ih/VU5rV8LAL5954pV1onuwtf/S4C7ccIEc1Zl1syJrwr2msaxkgSyBDVYoiAMKdD/Sg9iTVPWqaOg1eGsJ4tKwPChxsJfWyR3Rhvt+FP3C9YiekYJUfOB6lO695A3t+sm1rQOvh0E1z1br37wf9bjw2wgFsYO0NgDIeeF7ygaebuxvuKN6zXdu2vVXWYA+MDx5SuudGB5BRp9RvjW6Pa/FepXoatvi+ANx+2C9q7QJXdann1Hl849dKmBo+gKVYAQrADtitA+gpvOqmqIW4+RaZsC1QZi8ccKf++v1q+52jJ/1vuoLzt0EGeBbCFOK80gdVA8uDLSBOXXOsfekjCM95DdAgNuo5iAHi2gHO6ZXz5ZiDlg4QA9ZR3dkRhaCJLNHo5rjAUxjYAH3O03l4AKx6RjVXPy+aqmaNiL29ut15sK7zG3QtP2VrYLO/7Tu161PuVLtj3gcg1QrSjnn84Jb5bZ8H4NU/YzR0joRJPn5c3jUBvE/6n8cH7qGtU8X5hFYCR6el57W3pG6pXqFlGtRupo3h1bhGqV7XoC72djo58G5TsN8DZyJtvi7xQizvi0DZ7+b7xtrpGHHJm+erEsAqrdUAvF8l6MAXpM+y7Im2Z/1pXFuo/mMObGAnt2yXU7rmywHRfL/BDlRB0DwwPnWcdccrrnuyZQtk5U3vuqZXCcvVpcx3dZyY3xegboOf7S7IbWvBDbAULuDKt1GN5TAAbr5lX3dCT2TD8WoBdn0gYB3gpmjllC3IUroSuIIs79e0NH5vf7hwlnkKD9SOvwvOT59TsEH40ghG7Z7IAPlRfE+e6tHGYz2qVtm1BMaqCNq8XD7wZ58Vu/ipL1/opKEb8v2BrZuTglTnayAfq0LUBcDaD/WpW1oIG+XMsuPvNhhJChwAR1Wrv4t/AO5GcTMj3QqMAAAgAElEQVS1n5uo3eMN91BIAeugAbxeST0E5KOSBnzNuwrkqfipp+Vga1r9yoErkOy82Xb7QO07PrC0jHJzzNIqV8A7iveoKnUeoHuI9ACaeo8qtv5DSrz1bZf6AukDzUDUfGUO9A9Qbce8VcA6SAgnm1AyYOyBAoYeAqwV6vfA+p2JGQbNBY3tTfxs1oFjmLjn9mP2Pygu+K0vzA1MgfJW9oF6+MJjSQRI54y1IFGlFLZxD4zFYL15APUQss07zVtgy9W1EKeiqXcgnGiQme6BVJ07ohgP/exHbwPt26jcjleHEuPwTqPm5LajMfBYGqZ5wMdiKJSy/xJMP+j+ECamsW3BOwr6Amr78YTVlX1miMgzHKQvUZzIhukyfLn/NsJBZIOkF9uXwskMB/lV93Yq+DoPFwQ1lE00w2XafOll6XSWOPAc+AbYtQ3k6+EufF/gTrCdFF+u8395xF9nOQD9bmfieAFsYQhw+xskbybzwVZS/iZEF9C7ruUDwsLJfqxX2nUQ/e5HkQmvvdqF7G5DHQtfywa25d+3rrrm9yWnZHd9oH0ZSFfxqgOQ9/eqXuAFYnG7FO8X/QnAO9ELXkWCrQGSPRHn6di8z/uzNL6B7apgIKZ8F7iU7idB2Cu6Vx0trTxRgHs/0E0niS4OUQ0UJcj5vPuDC/jA6cOPG0Q9i0JM7pPnveJXFkgBhoodq6JplsTDi+J9pSBbX5mJbNDa27aeVo/tgrS0ERXgp8upnFIFZ9sC8kntw/FnNZYdWNkHgDuwO9uafWu9sThSvWNvDFypT8qu10cRFXzjVD5bwUNEeBtVLAB/VS31Rdn5DTzy1yq7XnfNmwag9hcM7csAqmM4D4K7F6ie9QDZw2IfEsqbpmAH/IGHCgY25SixbY33eqwVnVXA57Q9o4YBrXrBdzuu+H0a6M4DBUgBbBqhOh6RBzo72Kb9tR+2CaSSY6Ys3xPd0Cu9AebZArcDsE8rWX6n+daVpp7mjVJuO6uSp5twUAVOD4DzNlAYWupWLDDg3r6o4lsB9ZZtluwrS0J9q2zNA2e/Nw2AgyWwDjybvhdobwVPy3iwYCtnM4zi7fiu7GvlHnTe9UZjOdhnMLWeaTYCtQvG4yO3v9O41n3i4cD7BWaJxaCR7X3XOvHxvIZobR89/I3NO99dS+3yekf5FkbGZqB6wdc9DbzGSpAA1zCN8lG9qV9gPJ8BejHzrq/LsxuAlZI9/m9vz01fX/99uNiUA9vA+22wvW4d02dbRVBU925rohp0nGAT/P/F6oIimMoXrjdV7zSapX7lC+UF6A/F7f74U1D/63/+7eWPTf8csKsHMMERGE1L4LigXKU78GyZ/OWf6hhxA74LVvmkC+jVsdYCdcvjBVtw9vv1Nn+sYS3PpZOxSpcBvz1c5k/qDxGG9mUjx3/ZE4vVAL7UL6VL4Yrd/diffXm18YdTvC4CoWbP6wABbkD3qIvlfk/sh6IMAtBEOXTRAChFKLbV6zTF68ICsIHhq9jaA2SQBTqg5esOmAMngD+illtvQNjvAW8Qvqrc+3nNAH986ODcRSvsy6u+m9yNDVCrcCnLeRiU24+Fv8aNUbKUK3g7pvZ/FHY5dTzdogOvYwRfXZanh1sq7d69ANZvgKVCbVNjieMF/VXXC2D7BVrTzdTNeIEqiEmWS159RSZIO2+3YR31y1f9jgLu2MdbvCi7B8AqtW8ah4D2KGvK+yQApzzFoRrYm4fNBx44tj97Lm3bfu++2Fe/fSdvQuo67lGzQXFiocG2V/i7d4udTY2OJ91Dy7wz//jTo3wDJNBKozoDl/N4HjCBuv3iA99WpzJ5xxry7lfvzvOgADfrTx0Uc+XffVvXZ5EI7XvnADApWMM3yn2OXT6NbwH1qvUl8JV0MLkbeJUB4bOOY6C+i5poP3VsUa9p4GVF6LmmIe9xb06uJ6rXPvov3BcekNOLTd68j7omPw6+n3ykYa1EAHXvTSxvsNV5Yq2G8Xm/NCB6You4Crxg+48JHL+PGdQuNbxxvD5YOW/RwRZ0Ny2Ij51wGui+wZzSfgzTNqYu4C1p2PsFSEprGwDi/gZYSYPapgWt8oD888U+AGYA3PXlGux++s++WvFjijXl+3Lyo0RXrQKudXe9BekCGSglita8Bafyypq304ANsKtwd9pvieLdThO/a3g4fq/OE8e37ZWj6fOEK7a3P+ZEMpxvrH3ek1MDGthuaNkXX7IfPpnfHwRarzrULtXLaqCEKV4eKoBpdNNVeMK2As67hSQ9DAYg5qYUafAgP4vqBYhRqhdYKAMcoKRBjaoFXr8BhBIeuFdGuZ23ytTy6W3URbujifF5ebgTKRGYj9LlRwfvtr/g25vZPu782ZcLLBdu1pt9bl2AuboCaA+dvMIrYG5bJa/605vush1lqTQKfMZuoIy6aQHMNh2LBxNPb1L7aj+Use0F2wIPIMFwwaf+rWvV40JKfYYVNMSgONEN2ndj+/wMABzb4qhujVzj/VJx7S/lpuw2DMk1DFGNr46r7YMlbxVoR5EGRbGvXps1oplWXtfpO1k0tnHU77EOKFaWwXrCgCTNdspB2jFKA/O2R3lPcm4rQ82O/10+sG27oLzKd5R66xw/l9VwAMdfdYwiGh70gPJJeDClZgEWbCnaOwF3ISsHZmkb2eQshrEumj8qt0ZJnu9EK7guPMSdw87L9pwD5lHdbce+PK/M8/6zj7qXPnrWm5oG4d6mPuyNU8Oat03wZS8ALwD7DX6AuzkgrvKlRM2Xxvtt2cuULrCCLFth4SreV1pPdy2H66AsKf+9iIjrFG8AX6X7VW/ao7h7s/4FeAHtAmwBaJ5lC1RQMz3A9cmfQswOlE+kw//5v0cx//U/z1gPs/4F4tYFTAOcn/z1kJA3t7tKd+G6wFwY2zfJOtKCdZRsPrDOINaVXsEXcDsJ1wHZE2sV8AA4FXsa23zW5xK5EGAp34n768n05R/ZEicXt+tzQSwJKve3fYPt48ZmmIiGrIb9wzengqlR3q5uqF7L/ZbO63/QfXaBH8ACZhcVSB5FmQrIOgBP0JYPkFufd3snNQZ2IALg1mMvULWjdIOyOm1PJwXrS8c3TlF30Yrv1UABpOoBK8n0Qs+y3Y75QGc/TIMFMILT1RU49tB4RJkfPxt4H4nxnWP20KGyU+ypmokJLn/0sGMIVluXureTiG2Zb1/kA45Um/m2u/vrAbSg3Xz3z3oD9nLTkmWT2q5XauPjAgGAGXFMGJrfAHi24bgvHnJQ11uLJXGge1FtwVbDE3AAPAiO8gQmcG5/58sKLV9o7uv8Kk9jWIiCWIjaV9vXAGadVafWW2ia3nEnnBfgnfPWPv5dmYvF4M3AfBEUt987XvHW65hZEayPe6OYs0Q6H8YiVsZbgHElNJw9bN+e9l89bv+Akff7sGvyfnWwJBbIzqcEvBQ0kILv2DsJDf76gWug7vwB7oA3EDuXLAaJ2jVS2QdBFmj19DQ85EwDb1ENugy7/8B2/d0FL8gaJ4HHuwAGXMlXIl5e83bPQDb7peBpTMsyAFrgfQVgCviSwHmVr/xFEQ8vdJSIG+B+6vdZ+PPlC79H8S7YwBJcpYWxZQs881+DmYdbFMRPlS3pDvwDOyH4/fTX19C+6flad+G6ufoHvm3bSGTbi25C2foNoJaDK9AuVK23kFXX9ff1FEkVL6yVn5PROpTuwNe8S9qvTRj4/NNGHmMjSGwEOVXLgvhtCteYDPPkvKhd8zcCQndi31/ThXi6LQbbV6FYgW2jBoCQSgVQIBxoPOmCbWyDBaL5axMsREFvxj3ogrVsbuCB5+mBpnENdJSznOodaJcruwCmjl95zakFgJ8UGCcqwQ3U+gArX5tB3UBof0FA7sYGLdOWKS9RsmKAKTbfg7t3v+NLuUhHiXVTd/OCLHtDJMTzlCa1uSAfyHSDqh88ANc8v9kiZ+Cds237YznIeXW3DeVMWwa2flv/HMPdmbZstzdwtL3mKTsRFNXJYlhrAXDHXmAtNF9DGf8XfHeMhYGK5cFxoOoY1RmM5Vrn5ZZJA9ydLh9vtdx/5nhse9U5UPJkraMcAC6Ep57mKzPzmtboN6q3dQCWj0vNaoC7m49s3jS29Vovlvb4y5eOGZW9/XYxxZ1L2wRKtoDcgD7zMLqAlVUgukLUBCCbBlvlgfjE8Pb/Nb3AXeieqIwicrpmAHjAfZXi7VrZsXmpX8u3oW1ifV3TXQfsLr7uR6lcg6Lzez8qkujjj89wkGs38Hu9gYKwe3jieG+Al8I9YARKqje/N6ACr2iG6wtUF67ff9fbc2Fl13m3A+dgbFqjGjAPeMu/i0XWPR01AnsAZnPY3nzsErQWrGAGuDcBbBl4mjflfr7E91Kegfbnn4vnDbw//ZwK/o//+ju7YaEKnKatD5amz3ZT1Jd6gdYIZt/9+ce/fRNEX1buunRz3d03uflALAdbQLU+1fttv43byxM22pkuwn/ku3RyvuzAqV6KVyPbzMvHBdPxeoPuerlfBFXekD+NAgblCTf70shkdRmus4SIAkDjm34iwqDwsU+a/mw+/W6cXl+ceDZQBEQ2AjuBAn5YBIPfz4MxZSuEDGRBaSHqRlwYL0Q/uCha8ACRhcvksw0hYqcbMqhPI1z1shq8yp/QtaN+xdUqC8wbLaBesJLUD7ALXmAG45tlLTuNXwe00yofANgKxoyw/zqUHIB27GA0x0lVg2ev4heYA7j6bGe3eYAIXtXTcvu0iheclDtgPQpYeedXbvmBvpCwE/JFUa6CXijb7myndWakNJZCPcZONAIFeSIbRDEAi/Sk/Xg8qYdCx+AzNvdTil7JD7QCevNuF8qlE8UB3nm1f3h1928PKvvoXuciC8HDSPfZfZDYHntifVGv/6M4Qba0AB57IJDaHsCKoLCu/da4t2Ce8oF3xoW4RfEWI/yWDheFr/26oTVbJvF/75UA9F7rXzUPOB2HAehvghdMAXTg3D6JcqB2+bobUmb/AXojGtQzkQpdW2wD0QwT1eBtsN8GTfcfO1ZqF3w9UKjgZ70dPU0omEfpWtewkKafNo/V8H4hZRQvEbSq91Wk0sXjpXj322cvUp8GrfFJH9YBcOoMsQAF002WKzdfDJZXbgAMwtffjsVwfd3bdb/l36Z8gdcYMMC74zTY5sTxAuHaCNtA5jeorTIFTcBT9ucay376qW7ENZz9nIf7l/9oaMm/ajir48VfWk+DmvxPB7YL3c0H4NVHJU/4BThmFVwHXdAEz+26bJ3dD9Be0JpWj+X21cMBaPWwm4HXW/7HToavC+uhpqMEOFO/8p1mNXzRH2IQnA0ZA2CANWKZodz8cZ5W4Dt/aMr346D78W8z8hsC8rPPfzPQPeA9nR/cyGC2XuxCc35/mJ9Y54hH79ewluK9CsR3AsXbgYFlcK+nPjV6Ym1FQQStLspVxj7dTh1rgNPgpW6B5VSy6QW1XkVU5YzoFSDACTRZH8dnbln1KqdOioxiAz1AWvW7inohJQczig/0/J5432AyYWg37ISxFFoOlvu6b8yC+bTLVQ+FVNd0N3Z8pQWo87f7Yf6onsvyJ+PxUrHKy18r4YFyjVPvviv8S8gX1evYeeS20b7kOa8aVn5B7pgAfQagaT0Ao3BX7U49HQt7YXplBQdQulPsLujyPK9YE4FUJwfwEh0BzqfXVedKhEfLNFCJid1uwzpKgOLuwz4YgAisTuhWYAyGA8hy0Qxg+0oNW2Z/So4J9FgUbIh9EFDCPn7pQ5gG2dHz7X7/wYC5shOWJlrBueh4fH/NmBPA6TtzlP3UC7IdG2sGeI31a5Q1NsWd8rvGLm59y9ZikI8S7nh2WiMlxctLB9LnGpa7/sAYUPVkmxRwZ8jIiZZ5HefLnx/F61571me4UryvvkSRHbhvoRNO1n2s7WZ83YDIe73Og9WQ9t3Li487KvW1jQDC34AvGKeA/zENZFtnOmqVX8eWL780JgR4X2dRpKIDLfBKM75v+avGtQXrwgzgTIMaL3cb03i4A94U7s+B9nshYineH/4MzMZ00JMtEJb7rBBYq2Ohuwrb7wkTazurdr/nAffbGBHSzA+g1rE/q3Dtl7RAFsVgmXK83LUbwPm7ku7Bk4Lu+rwU7xmjQZdgKcj2ZGIhTAeJr87gONTuTZPeRy4B+bPfZdjXNfhzuXja0oZkaUjTAMZWANpVlNOYlcq9Xwvtfd7W8/t/uxIQDqDFy1711L/qQrpLDQVMapdyA8exJ7owlfWZIFCnDEAWcClZN6t1AHpUZnUB2AIXyKjfO930vkI86nrCvVI0bWNtBess+KxLNVKDACs3j+J9yCZpPfM3XXlosC/aF+W8utsv27Yu8LEMnqZU1uu9e+8oYNsZb9I+Nr3JA4EHCiYzOHvnSeOZITHFPc/+Vueu66Gy+2sdZf8xMgFUlbHOnLfOud9e8U9Z6jOwVM6rO/hOzK7zbN/KwelOUAJfCpjHaVpY1CP1AeAFTuOdAlEK0uhflO6CV++wjdhg+yx85br+ntHJ2AXUJdD1QLihfClCaYDcfunQMN2Kxy9uHwMyYG9nCsfrrUTjnS+TGBAeMA3aY9B1oWLnIRIo/SftBziCJI99QcpimDGHy1f5Aqveb8f6OBaDeY7/7DNV3XH0mzd8VW9GXvEO/fi0eaB7GvS6Jrs+WQ/y5/2vz+QB+X0di3qTBN2PP6ohOzHxYVFEPnr5mzouaWRb1UsBr99LQE1kQwDeRi++7+8+//wyDsNr6I51EHTBdnusLXgBdxXvwNfvOlNoWLtO7cqB13gQwlNH8Qb6sRt6w/67nmtrKQDlTViu0l0Yg+Zf8nHZC//5n/9TxEPpv/4nEBtAfcdqOHC07oJSnVuXeTfV6XVKV8gYm8H0nyprVLP9WvHWYx8G2gFVDrbSzgNg4JWLhBjQXn8bLGtRrLcKy4HafQXqypwGNsNEnp5r/F1hYyIYnLQJRbn8YaY/D8ZnbAb2go9cZi9cOlF8nM3waRD+pEY3IAZFINz8yfOUXOlxX4x4/EEALYEpf5RSoW5FAPiqL394IQq+/NtpVKuc6YUewIH8gl5Z5dzM1gcUCo+qmJCwIAhWRiIDdPtmHdAW46u+VYSUovXNA1f5ToPaiWntBqrMfft9/27btc0zz3zbWmhTm1TunTs9fC5ljyp+Xa/699isD44gJOkYYN8OCFNdgXL3x3astwnsQdS25RSrhhxhSfcLObPvFNMuGyAFSr3THJttqB987zTg+pTzH9mn9sX4Ac9ss7Jg5PUaUHQmAEHfWzOfYh17wvnqAaHjgu6wY0sEPT7w2gceoI5zBjn3cPA/dy6PD3q8YeuNZ3uBMDhTtANXkQrVMYobkNsmC2OUctu1rh5wziOr4b0UL9thttP/J4Z2IhXa70cd+3x1o+OZsYb7/BEVC6SOf2yHcnWPkvU/tZw6ngdN15JB6M95OHaFtwUPKGkGwNHrsP/DeZzxGPrvKd5puOy4eb7O3bPeAMF3hr0E487jKOKxHE4c74eFbn5SJNFnOjYVgfRpDWzGapiG8uDqTRZk/xgLQJfynQ4V3ePf/DHgpmpH2aZcj6fbm3FAnZjcOkK8NB2EF7SbL4B1I9aFeG0K8H3VPfnFUbwUt21PBwqKVpgY8C5wgWyT+btspwfCf9FbTITBASBrwfqgCpTKUsqmb4LTcnXrkcZWWABTuD9Oh4vj926UApAqv8rXtO0syO3LqNvKKes34IIr2L7sZGwvtq+vv63hzPCOXwTL/pimjdUAssLKJJELIPzHF0U9XCyGfWIy6EF3QslSu8LJPv/i0/5kPdkusKVgU6Sgdzzep+MHAxwf91Eqjc87DWtefytHGR/IngY2QBSJoNstIA8YuxDB4VEXoe+xWWcAGwCU8ZVfoWJjHQxYDiyBiKIdhdsFT/VO54guYJEIls/AI+wKarr93NynhY66PUC7CeGjJgHtqNEZArMIhQd5cbYB/AdgXtkPwAzasz3cVvGeXIeN1qscUPI3V8HKF8b21XJ1TxfglLABxpU5CjngAaBzVjn7dvavtwHgdcM3X3raeRzVBcSdZwqXL2qa5+o3ODsG09a3TMQDoIKMHBSp4aP2jvqc/etYQBU4vbmsWgQqqpUSfRVKFiR1djjqvP+r9RbIoGqa8gVcdZsGa0qXPTTHWBnHPQ+m6mdFTAhbdoHpM75DDZEznvE5vyBtH9SrzC294DouD4/3NKY5xupybOAL0M7d9OwLuveyFdgrQDu+cPlEhbRMiBlbZULdHKsHWQr3Th1SLPMJ+Qd56Y+6Vp95CPbf+j9OyFidhopUAFf5o65V04Crkc08D80FMOhOY1sq+NMGq6J4hXYas0EydjYAu483omHDx4AQIH19+DSGGTj9TJ9BcPQ4E/Mr6uHF38F3FbAxGb76/ZdjWWiUo5ZfNkzkWV9ExAlVXZ/3F+AIWiA1yrTGs1GzF7DpVLGdI5T9S8v/XE80EByANszjAhBcd3rzBaGygLgA1qgG2lTtfL695WwGScMai4D1MLZD2xrQX+qwbfXa703qNw3WC2LlHNe3L/NgOmF/zHfRh/qrQkN0jODLyI/H+/moVj3UtgENYFkL84eldE+87wkvUwZsPwy2Grs0rn2a6v00BUztshvA90DMq2+vU/lXRtHfBL7T6AR8PfHBEXzvVvbZxaIwcM7DXqmtA9RXYOl1vXJn+t5Abj4bFEiOSmZXnJuRitVLy8A0t7tphKBRy9ThNOL1+iam9qZydfMC4ATqd4MAmhvbNq23aWEI0qsyJ7LhKph3c9iu+eNTth/Kg6wQtpuRDzoHCC27aj3bfV3X3YHn1NH2gdSr+IAGbCr7xPGNMg2KwdJ+UqYHpB23IRUHBsenNHD5dPUF2I5TAuPHnVuxpG5mIAWXWTfVeR4evSobfaxzIXmVZoF4i/DQsl1wFAbFZrGOec41BQuGcvMpUOAd+yR4Tmu9h1TT4DiDlwdbqnmUc/u61sIqWb79fGqn+tT9FhBX50QzjC+b8m796aVon1vm9zTStR3r+H/1rPNRTBbIjIgmztb/33LncDqKVG7DwcThzgDuM699zN92/gHaUJIzQE7HyUq5X53TWNe2wR2crbv+8cOg+9TgQo158cB5dk47X/xvytz5GLXf28FGN4Cv/whohZV9nL1w7AY9154PdD+vYfu33cefdT+CLtX7h4SWBjWwpXI3hvfr7v/tvUZkzed/giQAf/PC+Lwa0E6I2UvTpVW98hkE59LIRvmyJH4s8mFje60PtlMfld32qd7xeEeZFpHw16yCaSTj1dZA9qfU5wLtJjSVl8B1vV+/V4kCHsBaZ4GpHvOV2cR3FXWgDJBuoxjwjtdb+R8vSte6C1LrK++3ev3e+n/4IQsioFO4C2VjMkxI2fXrRjW/WQzU7oKW6t1eaea9inTgAQdedgIbApzlGtV+0zzLfNn0xAt+WOeJ/N2AOVZDUNIT7UlK9/lHjZGQxUDxSuP1Gvilm4caBV3KdtRuNzRo8mN93eGB0LMu0nupA8BWj27Byr72kINdr/B3e5XfBjg3vs/xKM+KeGUrtD3q6n6wWx92oXfgdSILvK4DpmXmywcg5abBEKhXYfq9QJZT+D5jNN5zy47NAEwp1ywJ23/Q9FWJqgGjUaI9RNQFutT8JMCzzcrMQC09XJ4GeDcrOwDU5ttrNfSwCCRj2VJ17AXeIYUKFA8MdlMD0P2WU5Rej9VDxa5fOWq29UYpB+VXanTO3TnOeRhc4Oe8UMrrTdsf+zsPjqaV9Ruw11pYIL6GbArTfve/e+33qg2ooD7qNhjJKfMdk4E9oXvw1NU+qNv0hI+BbUn9jpPK1thmtDT7q475LlvK1LEDKHiO6q3etQycH//xqPzmOzd7nvjcFOyJZMgrDuQGd3/vzfPl4wG+/Wl7PGOdKu5qiOuTSE8b4e0qD/1x/wP4ig656vgco/9ZeuJaKKduJTD29vC0toRHXTc+hjkjlj0vZDLP95Osvy+Ksf/9F6Arr/2GxRDw5MZsEEK28bUU78TbBthtAJv8+sXMt/w6gL7s9yjfePIKvmB7XRtTwL3OipDmK8OjkCtfnQtfAH4FXtADsO9/yDv9cyr050tDWeD9yXfTAiorYhvYAHVVq3XBd9WtsrsMCK1jmXLmr686EAVP2y633PfUqFyKdct9F5gBFlhvQnbBPQrXvrferFPPuD/9EKz1kLvMt74Y3pffvyh9m4WgAe3LC2APaDWs3QTtdgs2D2B9Yw2QzWdBLJx9kYKBv7GCRkh6v5AWrzgGKT+NbcY+4D02vuj7J8RLyA/I+kyO3mpjMyjTvL1Z3aSjoC4NSYALptNNtWmhTrfr+Xb1KNh0o/mCw92A8PSpMRf6knFqm4oGdN2KKWYfdAQwI5pNPGwXrdd7QzsC7Gyz8gC7kLA/foOJaRAZoLavHhLKmbflgWUV8gKZihubo7Lz3TcdNvQUq5OF7Y8nfOWGqh7r3/JKCqZHeVPPY49ctqPxaADmJp3EZngNWw+01w1qF4sAzLr5qSqDiftihNdeA5gLVaJy14ZYFUz1OhbhbpSk5DdwUYwDogAg32N2rrwROEem99yYXsXrIUS5Ur4gAjIUnWOhpKer77vHJ95xeVkBAHb81OBd2T0/+/+snaHMeL7t41v83ywEv0+DW15w9QCzcgDG82VzKDN+bPMAd0Dp2JoGXA+3eXBdloOx+dNrrXMD1qtmQVgs8MC87RmsZ7oSK+9/yDO/1dc47ucbX41dcSJD9Ppz3kfpDnh7AHXunJ8FsfNl+aOunWdd7497i2I9gC5F/EH34HQf9gmuD47dQPVSv8C7ypf6BVxAlUtACY5gSQGvUn3ZW7Ny18oa+Ka35+uv+32B8LcXtWsgHeA9sL6MfFadq3rloqR+AXpHvQZNIWFFIvwp+P45/9aygSQoBjAwvZk29EwOsl7nEXMAAARQSURBVKt6QfYmLBfM1h0wX2A70K3uiUQop34Hvk0PjNu+ekyD69Y5+3TZt4Wv9TTEzQcxA6/YXT7veLudjBfXnWCdLK57Qn1/3XF9/8rTFcWwqndhS/1udINpwAVe9oO0qvfjWlENiP5Z3RMFbeutJnn9NhA61XXAm0oNfjzTiThoIJyJbLgAjLJ1Q44yDDB787pxp3X9KiUTHN6uwcYAM7dSbXdTbeJwhZ7NMJJt08Dit7qwhQyBoZsTMGdEtOBK8YLCeK0PskACnpt9IaIsQFh31e5ppArS7cvZnyBWOa/ZykvWt466/ZZLjsM6wDt+deASTqYl/U43O6ixJ+TK70c+187YfMaHqH6AO5DrXHVjjs85ypbC9XBgkQSBXmPFzoLFKOKOaYEq16Fh+v73FgG6IhAmB/zgcJQxmJ/jA/qdnreIjgfwJMucM2CW81XlzolGMl8Jvrm+eub/BZMAQr07DmChSFcNA+McX8tAd5RuAD5QTcG2n7Y1lkHbnm10Hc06rqfOKYV4da9jcF1UXj166R3IHnXPL55xf9tX8xe6zoGks8hRt0fpWu4czkc/Hafz1TwPzVW0A+D2aYak9MAH3wuoqer7Dep+vwfg2A3eKgKxkDyNalc9lER6+Njl9gR0HOC7ni/Qng9ddu2nfCleFgT4im5Y8H72m6zDfN1Nq3jBlxIe77dcLO+o4NQt+EoDWdZCybJXcA6yo3iD7jasUbzfpXz39/UA+NRjKIKF+KreiWpYNStfP1fvswPk14PjrLqVgyDogeICUXlQXAgvmLcey9Yi+P8o2ephK3xf+i6rwLfaFvy2o/zCF8A1xIn1ZU+ol+Ld9KKnk/KiFyTwBVzwvJkoV6CVsxV4uEYqA9jtyQa+uxyAN+JBGevKzTdWA+X6LIvBwDhgpQHM2AyUL/huosbYBfOJ7NTZ8Xm7AQMzW8KN+U4NEBps3My8Ul1P3eSUKggBzPjGwUrrOw+XmtWwRom6CW95dQt8YAyUCwn5Nq6B3ezrxY8e0FG/zR9VXFn7o077AK7U3j4g1KWO2beWgeyqPzkAuemB8OzzKW8dXuzC3DaACijVLzkGr8KWUbQeQKbNt579tr+2vaBTh+3ukI1u/LmZrVM5cKXkBio9oADE9IAkwNhHvqYxfg3MYt9tz3FLs5+X/bAt210v3PSWtUzZ3d+zT6993u1pd7vjPfBsm6DZPgHmqjsQlUYFd07kv/71r2a7tqferdubDMCxIRy35aOUqU3qtmULZfUDuW3JzaeCB+rWLb311vk+nHWBGVT5v87VNJw5XtdC88dHB9pLGqUbxJ3b94r/nXNe/X4DtXrkwCunvD38pttxD4pnwZTNYvhH0AXVR903cukJsXGZD8KAzOMF3I8KJ/PJH2Pyyhe6LAbT8lW9f28jnEFsQHeV7kC338q9eHEsh+sgK3KBrQC4ICx9L4ohiwF8WRLbeLdqV72mpf8Xgti0H7LC1b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Дуга 19"/>
          <p:cNvSpPr/>
          <p:nvPr/>
        </p:nvSpPr>
        <p:spPr>
          <a:xfrm rot="18969768">
            <a:off x="5555212" y="1944858"/>
            <a:ext cx="3258718" cy="349080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462995">
            <a:off x="5616172" y="1417987"/>
            <a:ext cx="3258718" cy="349080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 rot="20362581">
            <a:off x="5351419" y="1832523"/>
            <a:ext cx="1689462" cy="322849"/>
          </a:xfrm>
          <a:prstGeom prst="rect">
            <a:avLst/>
          </a:prstGeom>
          <a:solidFill>
            <a:schemeClr val="bg1"/>
          </a:solidFill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Паренхима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 rot="20362581">
            <a:off x="5997578" y="2492887"/>
            <a:ext cx="956184" cy="322849"/>
          </a:xfrm>
          <a:prstGeom prst="rect">
            <a:avLst/>
          </a:prstGeom>
          <a:solidFill>
            <a:schemeClr val="bg1"/>
          </a:solidFill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Синус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205" y="1196612"/>
            <a:ext cx="3870144" cy="515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4" y="365126"/>
            <a:ext cx="743276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Ворота почки, </a:t>
            </a:r>
            <a:r>
              <a:rPr lang="en-US" dirty="0" err="1" smtClean="0"/>
              <a:t>hilum</a:t>
            </a:r>
            <a:r>
              <a:rPr lang="en-US" dirty="0" smtClean="0"/>
              <a:t> </a:t>
            </a:r>
            <a:r>
              <a:rPr lang="en-US" dirty="0" err="1" smtClean="0"/>
              <a:t>renis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927772" y="282397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Почечная артерия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727474" y="3530693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Почечная вена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9544594" y="5459641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Лоханка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 стрелкой 18"/>
          <p:cNvCxnSpPr>
            <a:stCxn id="14" idx="1"/>
          </p:cNvCxnSpPr>
          <p:nvPr/>
        </p:nvCxnSpPr>
        <p:spPr>
          <a:xfrm flipH="1" flipV="1">
            <a:off x="7811589" y="3905794"/>
            <a:ext cx="1733005" cy="182412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1"/>
          </p:cNvCxnSpPr>
          <p:nvPr/>
        </p:nvCxnSpPr>
        <p:spPr>
          <a:xfrm flipH="1" flipV="1">
            <a:off x="7759337" y="3331029"/>
            <a:ext cx="1968137" cy="4699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1"/>
          </p:cNvCxnSpPr>
          <p:nvPr/>
        </p:nvCxnSpPr>
        <p:spPr>
          <a:xfrm flipH="1">
            <a:off x="7837714" y="552679"/>
            <a:ext cx="2090058" cy="24517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640079" y="992777"/>
            <a:ext cx="4376057" cy="5695405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Это место на медиальном крае почки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Входит в ворота: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-почечная артерия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-нервы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Выходят из ворот: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-почечная вена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-лоханка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-лимфатические сосуды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600" dirty="0" smtClean="0"/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Спереди назад:</a:t>
            </a: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dirty="0" smtClean="0"/>
              <a:t>Вена-артерия-лоханка</a:t>
            </a:r>
            <a:endParaRPr lang="en-US" sz="2600" dirty="0" smtClean="0"/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8" name="AutoShape 2" descr="data:image/png;base64,iVBORw0KGgoAAAANSUhEUgAAAV4AAAHSCAYAAACkWaO5AAAgAElEQVR4AYy9yZLtuLqkt9//AWqgmcw00kRlpdNl5m6iXdH3sXdmnlvn1jWVlV4j5J/77yQiMq+ZBjCQIACCXOBHpwPk+nR9fflGuLq62ELTbm+v321reuPb28u3m5sr57m+vni7ub14u745bPHtnbYrbQ2k3U4aeR1uD2+3N0q/uXi7uzu83Wn7vcLt/dWb81Nmwv3D9Ruh63fKs4bui+1dvleeB4Ubt03131+6DNvJR/m1vqRdvD08Xr49Pqgt91q+P3t7ejjX+uXbg9PO3+4ert7uKX9HPQe3i7Y9PN44UG/bm332OGhz9ntPHQp73ptteT2u1kO8592X2ef9o86NQrfTvjv9Rhz7g/ZH7Pa2jvs7pS3hQcsKd3eq6/727fHx3oE0Amlso19kH6pf+7i9U7hNGfI0X5ezjXpvXZbyroO67tTmqbdx97Hmo5+xfqN+cnmZ/tp+eE3f8TZ+4/bH9Otr9esb+ua10q/O3y4vTtXPz98uLs7fDhcnbxeXp2+XV2dOv7w8e7s+EJSmfM5LmvITrli+UR3XKq8yh8uT1HF+vOVtGfJeHI7ezk6/OpyefHkjsH5+fvR2fvbt7UB8/s3rl1q/0DrbT09S5uxU25Se/Edvl9p+cfZF4avCL0v4+e385OfZpvze1+e30+Mvbycnn99OFO/7Z5n6vzn9+OjzG4E8xN++/qzwk+Ojbz+9HX375e1Y26jzQPuPfnHaqdJPj36e8MvbidYJp9p+/O1n5Uk9x1o/1TERU++RAnkoe6I8J9/+keUpRz7KEh8rz5Haw76OvyjvV7X1M2m/vH39kjYSH037OQbayzGscY+LNMKpyp9+0zFP3GXWm/YxJs/Zkc7dnK+zb9qX1o+Itc3nTW05VRvPjqn/l8nPOWJdZV2H0nVePwHcdlaWLy8PG4BZp3NfXamzXwmS6sBXE64NSwHnGmhqm9ZvHALfFcAFYGFI7O1cECoLcAn3uoABLrAAELcCGhd4QKiLagEl6YS17qY13eVU16NAQ30PtwHRmm9f1v5mX8SBJ5BnP2rbo9p4f64YYArewFcQNtwENY79/iHApSz1BpakpR7yF7QBaAC256Vu8uxgSx0f82U99bI8sNf+H+8FQM4jgePwsrbr+H0Opl29Odw/CJQOOzgBX2ELfJ+eHrZ14Ajk2P74JDgDbuW/035XYJOvsL6nTQqUI0/DvdYdAO/AlzwrROmb5G86/RH4Eu7YBpABL7F+32v1I7YRk2Zgz/Zr+vCAFJgBXMBroAJfLRu85xNfnAnYKlPoXgq+s0yZwvnicLLlKXizTWA/HBueQJVlYHsQTAGtwXsGTAEwsaB7KmCe6gJWfH6mcC7gKf1w/vXtSuFS4aBtF9p2eU78i9aBsPKRfio4Hn/WsvINgM+IlVb4np58M3gBMFAiLngLp8YAJWAWUFTPidZPBA7C2fHfHU6//U3rfxdg/rFtOwWegBXoaN/ftAx4gdDZEbHqUP5Tyhm+ShvgFrwnKgd42eexygLqU+33WIBMCJgB/rGgVsCu4G37ezwGr/IWpMDUQJ20/wzCgBjYnh/rpgVADdyAnH0Dc24OgJljPNdNwHXrxgeIyU/6CTcrHcsGXjpoQbspiVHC7uwCC3f7K4VrdcYbd3BBc+AJeK8FRtKzTP5RvwuQgSEw8Ta2qy5AG9gCSC40AKx4QEuZAJY4QL5BZQ6kAVfh3PhOZbwv1WWlh+Kzuopa3sGzQ+1GeQmAF+X4IJBFmQLZhsCTdMBXqK71FZbESU++5n94BOw6VgGz0E0+0nXchq/aYOinDvLt5SnXdii/8lXVPwpgAa/KUcaBfan9OicP3IRGkRucgif79g3B8ItitRIelWvICsBVpECQspR7kop9ULnmKWzJs8K3sCUm/fHhXjdCLZOPtIHrzU3Bm7jAvVNeQrZzE7l6e1QZ+g2CwDdvgzfQveH3l8q9UR82gBUXvEARxfcevKdvN1LAN8BWirehatexYGvgajuwJRS0zVcgZ5vAjqoWcK8VXym+JABZhTOp3YPClSGMshUQz3VhnglIZz8JuF8E6MD20koXtRvAnuuCtupVfiAMdM9PdMEr/SD4EhPOUKsCGDEgi+r+tsEW6DYUvgCMAKR+/umvWo4apo7jr8AVlQpoBd6jvwmsWT7RMgBm+7EBDaSBkeALdAaeZ8cBN/lcHgA7RO0eoXQFsyjY1GF1rPTjL8B6V6uG3awXvIWsVajaURD3mE6snqPQgShqtAAOhFGnUagoV5R2Qd2YfNTHOT0BtgLvtg1IzzoA5mnhjLyqi/rOC96CtuoX1fsujce0geiVHrNupBzo6HQ24kA46tXKd9JaBlBTjvWC0ctK9wWj/IGFAKILquFO6XdSK4UuCvjGVoSALYUCmFc4G7SjFgvjB9QgINWF6Ho32HGx9/E5j9DXUmU3gvMtAAJQ1AXUDMCo0bQ/8Ad+j09RtIlV57L/Ahhgsp2wp01e1Q3AABn7IS/1BqzAHhAHxgF28hiUS7vuaYvWUbxRuVH6qP1HHbNvHDoHyZO0x0cB0AANRB+fpF63tgDUnB9AWejSNwgGoaDbdIBLAKxWmR/A23xsB9SP5Ket/m2igoFqy3ODpQ9yvlnu78kNl34R9Y4S1hOZxECfvPYnIPUV9ds7tQPwXuup7QrFOoqXvnt5LRiidIGi1O4N4epUdQm+AvCtFW5gW+ULaA9jLVwqT4IUsuprKJQNX4H2SvVfEysEwIK+Fa7sBSnWwFVQlYI9PxOoTlC8P3kdVYuiPZz+PHEgG8uBixq1K4BjYQBe8iomeFlAPjumTgFEII71EAADtjUUwAFKHtt/+sdfnOcUiKN4BcuTr4KtwattX/+bYEL8fxuiJ0p3ngW4hi5qVgGAAt6zY0H3+K9SgoK1oHsGzAWlIwCtdgHPgverQGWrQmW/LeANJHVMghzBwBXgqnIL3MYFM7CmLdxETgVm7BMrVUNYx3mkG6BCAW+bY2v7DmEsGPZJ2wrdcwHZEKZNulFc8LsIzsDXNovqQbV/onMD3KpdLpqq34P8rsBYF8GoVjp2YWnoCp6GqKDKBeFtXCgsA0aBk2XKcfGgtlAjWAyoUhQLnRooRvUGvCxv+1G+AA/wBrYuT1sUerEFUFG/5OeiBLz3gin13UkRoTIL1KgvVG1DHnkBrxUpCtn2QNQlsAP+sUB2xRuwBqCAi32jlqMsA27yFJy1JAppygTIyVuo7jFlU55871XxKF+17cHg1XYdK2AydAe8eLycY87HI5YI9bDNNw5uPIAW+Of8YA1U9VbFFoqsY0EUyMQFbwGLUjVkB8hrXqCLRcHvARgJ/Eb4vYQbpWMb3FzzZKTfUW3HyvGNnN9V/cl9hfI6Jnv36kOOKcdvrTz0bd8E6NP0c90wAC+Qxve9uqF/y7cd28DLgJc8gu6twFqY0kcL36raq0vEB2AOeJMeUAe+sjGArQPwlUIWcK8OeLRRr5cHqVopVKBrBQtgBV7CbiOwLfkbx14gPduArlWvwasLXcA9jOpFAWM/GLJKi+UgWCjtDMXL4zN2w6hf8tV+MACBCdBVWUNGoDwBmMd/ETCB519Uh8IGXbYP2ACpYSPoejlWAzcD1DGK1zEqmMfwUZAb/FHOKhfbQnUCuVGTBWPjYyAoeBq0AjB1GMYA3YDUNvmwVcm9ISQG3oF41S/1Ni9qlXNIANJYB66f/bBNeXsjYPlcAR/7QuftoDKAl2NgX+eKDV4UDIMNhS5xO+2elk5sgHJhAFaA6g6fC8GwVKfHcwOqhekdkBUg7wGCLmxDUdtdl+LAMeCljq63vGOrPl2kjrm4gLDqUHhXn7azbsgPZHKR7u2xhTDtCNyADcCPgisY7wwC6q/ypP1q56ZIoz53KApWA94oZoAKTGlPyvYRnfPQY+lyPWDyUmfKUh7YFs5RzgEm6cpH0LECG1/Yurhv9YSxWg2o3qjfQJdjvB+AGpqAUMePX5zj+/8H00L5z+C7whYIF8SA1/aC+pH7BKDUMQPY/Hb5/Xp++K1JP1IH9k2efsSTEeUA8/RFx8BYILfFIJVb/zfQFbwRGYLq9TyBYTdcjxK+EmjZdkNAwVodx+ddwRsYA2XAq3POgJ3y7gELQsFWBMvHthwA77WWAe/VQRaDwxfFgi9e7ijbC6leBst2+yBQxd9tMKQZYHOZKN+U14UtQFoBS20xsOUBPl34m8drdZxH4INg21DFW+gWXAa2zj3Q47EadYqqPRU0ge6JlKuXbSGQ/vPb11/+/nb05e9SlfF1C7kMwKF4AS9KN34v2zewaV8oXwbX8ngeYO0De4FclS4xkGRgq/GJ1gHiBlwB/Mvnf7z98tPfBF9ULo//Kjf7TftSD1Ble+oXjAXKtC3tIK8H0ZSHPsk+34GXusequJxz7TLel8674g28wLeQXaFbj80wVif3RTAdnQ5oqI1aZZlAJ+XC4MJnlsLtnRSE4HsPkAeMjISjTKxulOYLaeoBvO+CAMh6fVvqcDtG7XJR9uIsdIkBbEBIOxYgC2K9qHfoAZwAzo/9AFQgCIQmnsExYEf6O/gJsIFlFG8BVnVKfvZVu+GP+w/Q3wMX6OYYOI4G0rLvwNjHOefMj8K6wG8Elije27cnWQoPDnsdD4+xBgxd1y0Y+rhoR/a7grOeLWkAdAXtClXq6/bGaz1dXn8P/2a9Wc4Nqb8jNxT3BR0zviyWFU8ybE+cGzAK2YNr+LojHPbBNawG5QOUUr5Al/4CxK9kK9huAMSGLQNoUcGAtMAlZp08jg1a2S4XAe/1Al+gi69r+HoZ+B4Jut8crrQMQK8Pn99u5NFeCbSxHGQ7YDFoHejuYdSxPODMaJDKtULGB44yPpdCBtZRvihYXfzAFvgauoGw15UWa0KPwVLDWY7tUDjjXQJaK15bEpmZUCBiFcTjxVpggIyBNsAUkB59+Vse5VWHFa/jgC4DZYCWANTIs0BwwEu5dypUMKM9m7IcOAI+QBs/NvAsDLlRUIbwy89/e/vrX/7r2xdUr28ggb33M2o0g2OAXfXRZgGbG0mUbtq4tVV5onYDakNf7cBuYBCOtmMD9YYC6DlWfieDl85Yf/cjfLngSAuAR2mqE9IB6YyojAK3cdOsVNXBO0XM1oIu6kBHynfq5iKwQmabgSkFZ3DnorOyAepcbFygAFp5ewFS3nWQ1u2KrQRRqAJFHmEDv0IvcERZRjEWcniffhRXfQxa4Z/20RwwBp7yU8e37XqU6dRnpVsY096o2KdnIFhVmePY25P8jwKh22RQC5zPdw7cEFbFXBX8pPRnYEwQqAxc1fEsuD6RpuW9LMc2yn4sgg2i9nR1zlUGq2EFp5d5IkAVj3rtE8Kaj7q27VrueuNsI5195OlnPX4Dld+Q8+7fhUG09Af6BH2rTznr7875bd/dwIvVAGilfFGwme1APtWhAHRRvMDcsxWAqgLTxVC7Ba0H5aa/0++tcO3vsiwgC7pNZxvQJWBBXF2yLBALuihcgOtYKvfmArUr8ALf858cLmQ1XAmqV1LAeL9YC6jheMIAGNXLNs1qMHTHksCeUNlzKdhz3aBQrdyoTrEZDF+tqy6rX4EN2DZ48EdpAMLLKlPVW2hZ9QpezE4AyIEmg2SoX8CLVaDlUb3HX6V2rWaBFcpVAFN54hViLBd8AM2QErgM03n0N0QXyEatTh6ASz6VZT9e3hQwwBV4Bc8j5eFYPqPEtY4/C1iBodvmY8o5aPsaG8AD5rbX7aTt08a2qTcFg/cLkM2ThfflJxH9dkrbwNvOWrXbuOnp1Oq0KAWm5dBJRwF8hLAvDkEZH405rvfMcUWlaGQ9sxHo/FEmDKigfO2d6mLjgkPhrArYoAW8hMnjC1QXG+u0Kd6rwKplzwFWXgCHT8lUJQ+aCRhAJxAEblzcgaIVKXDURf+EAnQ7tF3rpD0/AVypXNVJmShO1f8HEJOGsiQfoC9EKBNoF9S7ggXEQDeArDqtAge8BSdxoVzwuh4DV+UFTc7fk6Br4LKuG0TgDXQ1m2CxGAAiwZYB6YCaMgrcGAtR4tvxwm/nRmZPVnnqBb+HK3VEVTe98V5nfu8eD7FvnDoXBbBvwNxoCfQTAZNt/OYdsDWA8d6letd+W8XrObzAVP2RaWbsn/7HU96BObvyai/Ulz21TPkuRwVjQaz9vP0duFL2UvacYwHWMKaOga7Vrub5Xl1J3V5q8EugPWAt2C4QWAGvFO/t+S9RvQIwIEUFX8pCuFK4BrJSTBcqg3JKANyAOeC91AyIC0M34DVwUVmCbgKKNxA+U/o5EBZkgG7nA6OsqzwDXvJTDtU7XqagxXzZghjF6Kligh2QxZ89kto9khL+KhB/k997bAizHUDv4A3oWB9gqm4PeEmJUqehjuIEqgqFGY/+XfY25bXnC3ABr0JBWPuBOb/4usy5/fbt69vPP6ttzGoAvAJnoUqb1htQoKt6tY+CmWXCBl3tt3bECl6WvX/fEHKjYXbDhX142UM6r58KVi6yaz2mdZBtU6Pz2BZVLPWgxzP7X4sCKGh9UQBbhahhKWINitwDX10oQBjwojaofwsoGS4cLi7BzzMQAKguMA+I4QViU3DhKY3pXjtwARvpQCLgzQsNBR6g0txTgSSAKbgC3t0K4CWJi7cn1Q14PDgFiAGi6gXGzyjQAW/AGnCvIN6BvG/zDcCALpTfK1eAU4gWsKT5XAjyVcmBPO0X1Az3gHpbF3D9WD4QjsWQvI9W2plNwMCYQVvgNtZ5etIygXNmz1eQMnS1zw5CFqA55wFs03aoTvrAl/3tL1BQp35D3/i4QeXGU/AWusT8zsTcuJmH7acf5Sft5lY3f0GSaYz0H/pv+/N6Yye90PX8Xx0T/ZxxjQsAqnAlMUHaqoJX6GYQLSAOZIE208VkNWhADn/4gmlm2AgDX89qEHSxGS4upDCB6gysXck2uJVyvRZArwVhYAp0DVWDV2mC3+7popZRvgEmcL7Aljj9u8F77kE5gUFlAk1exkD5onIJqF9tGwUWtYvyBcLAIZA56BEZOHuaFIrONsMCX+CmtGNbBIARsDLLgXSUJI/xBE0pmzqtKg2wgCvwYrmKUYAXnI8ESAPMFoQAJ2vhI3hRkplLS5u4GQh+gJdg9UmdagczFxQYaOMli69fPiswPe5vb1+ZzcCxqXxh2hjIBroANufEx8aNg7nHAF7lmod1g1n7Xm8UBW/LZnpfbo7Mr/7EqPHeSQPWTAnThTHKAOjSOcnLtszdVWdHPeiCaAC2nss74I1CycDax6lfDFz5YuWis+oMTO81jzXqF1Cnbk/+10XHRVhl2Iu0aXvMxYrSzMVMOvthIAlAReV2W4CHsiQ/2z3FSsuPABdYKubRvaBdYy7SgwZLGHEPFIHcrmpZXkOhTJypW9gOhMBxjXOcatPU8b4s9gPwph6AqHPGjQ04AV0p0yrfgJx82dfj6u3qnKwQ5jwVyD5nnLdJuxOIu41+8XF71z+Ct3N8edLwTQHgAlK1eZuyx/KE9Xfz70I6+Smn4/OTkH8r/YaCLX6sb+TK4xu5+lVEQyyyvFCRm73hS99UP45SVX9Vn+WlIKtmpaOiaz9Uxa4AttrFTtCUsoCXt+CYjpYXKoCtX5JgupgAfCnV6xi7QW+yXc6gGgDGcrhWfC2gYi0QM18366hd7IDAEathA6/hyzQ0piv9Q4NjUmszyIZKxV7w9K+BsO0FLQNhP/pqmYsf+GJNJBacBSOgG3Dn5Qor24Fv1W5gjEqWshOQCitejDgDgDP4Fj8z9TZfH73ZV9IEMitfAC5/eMB2KvieohxXxattBa/hjwKXoj0CsoqZO1zgEh991tttgi6Dag22GpiSJniyP9S6oa31tifABcArYHOc5HE7UeQOaidtHcvBx2JlznbKp46AGv87ds6nDlAQu/PpAiau+jQEpU5RB1UiniqGai14idV5AbIVsTpz128EJwbWAl6pZQChi4mBK/t8gm7VHhfdo8EruEt9opZtVfhxvXDc4164LicABapRmoCmF7PhZ3gGUr24idk3+bq8gZCLGyDSPi13Pi91sZ/nlzvfIC50YfFiSSFoQPqYVPeA0duoa7Masl8giAVAG1alS1vYh/el80T7fAyqj9j1Pcs+eAGmWC3A41RqUDcA5Y+lAShnP5SzxaBXgBvPG2mA993UMCtT8scmKJjv7Htn4Ay4sr1lm7fwBXxNy3xd1aUbwjM3BD1BGZ5zs+u5b9zfgRiFHa8ZSOc3cgyM6UPqdygaYMnNNjYWNyHgO+pX/c1vsaGIld9PbsrvATTFFgs8xTkfb2gKoOqznu0wdlotBmLAeu43zY7lmWpZcPVbZ/Z2gWtDfF5DlxkOqF6pXwbWrgTga4NUcNUysxysbIlRvwD4QupYNoR9W9QtaQp5WaIzIDJ4Y3AKthtABdW+LLENrG2erwA84K19ERgKFJRTOBXEed0Y0ALeNQA8rAs8Ug/gjfrLY7rgZYBl1kNnVwAdYAW0yEc7gVLgFwjGB47VQB3HKuNXgakf5SsI0x6mvHXaG+2qoiUGvn45YtTu0S+yPQTdrwLtF6UlltXwWar3s7xebT/+RYOAn/WSiCGcNgJH34TUVtqbtgm8UswFu/3oyeeXIwa8tTgALkDmHPRYOf4AWLMauPsHuO18OxwDySiHSz2GuTOrAwPeqlzbC63DincG3KRA8Hh36MY6yGwGpaNQJrAflnOxRbF2fq4vsNlGHl+gvfBmvQCOXXFh8BSQvZAL98a78g3keuFv2wXDPMID4MC8j/6eLzug9w1kQFwVyoDWk8BRr3i1KV50Q8Cu2ADKutVofNguu/3ar1WibjyPemX5+Um2g9LiwwpkgqEHz3Q+bEcoBra5CaDyA16DfQBbIPIa8NNToFu4FqZVuc1LfK+bBOlVtN1WaLNuJSwoF8ykPWow7kkgfJJi7SyTJ7xi/Xa1jLZzPu1NP5jfBeA6PzfIeVKZp6x79UPm22ZOt+pjXU9neVMNm4t+BYTHItONCXFAPoBrcYCPawCrHvVxz3xQfO05urqhCbZMMcPPDXjPAt6zAPdMypfBrHPWAbICj/XnUqv9HkPhe8FUMgcpZMCLAlbMMjA2hGVBXKuOKmPD0ZDmjTepbNUdwAq6AhjbWWdKWOAnaAgWBW/UqyCpwTi/jiwQsI2ym+rVOkCIvZCyVZSNV+XbgbeCFzABGOrg5Qg/kivO4zXgippkepgH5gSspq1QMpyBrgDl14bH42VmAvuv4m4cC0EWhYBM+EZA6aKCBWKWm+eL1K8VsID77fNfBFpNg1N89Pm/6YbwV0FVNwuVoT2GpuK2rbBE1VbZ2muePAWv1a7gnBtFjnH7TXRuWh+/16e+GIFSjcUwnRNFIcgCu2uplCvBlQ4NOAPbwBf14o6tTh2ApwzfNyBk4r6WVRc+rRU2F87As3HAS/3avwJ1oSSBHeoXT9D7VozPtz16sqwLkvKZZH9uCAFWyhJQhQEtMRd0QjzMACr7B1o7sMgXEKb+gFd+r9KBqb1o7ZeZBAWpVS7bsS0U4xE/C9IvCgaw6n/SMqoUdV3QEncQzfulTsrzoR6F5+fET/5wj45JrzA/y26gTu9HdbJvbhI5Xsoqje0eaHv/wZtHoGu7Qqp7vsVQAAPYLhu6+L0D3gK36nZdR2naGx5bApvhSeB70jl6kQI908V5oQ7ILAVAbAvBx0i7da65YWkw1N9+AOCAlpkUqsfBUMeyUEB1azs+NuXokx3k9fiC+g/nnpsnfcf9mycvtSUWGJBVP5uxiqhagIxgiGi4kn/reb8CMbMXgC9Pfijcg9QulsLZgBa49oM3bPfHbYCil5VfMXmuUMRMMdP6gTLKQ/pB4OWNONKyTl4ta7vhrP1dElSugQv4AsgLtIFe4amLvPCVesVrPdEA3Im83BPeYAMClFF5lj1ANfGxVFoBXKULfBt2AMuSUJnzgWgfu8/k7R4AsfbJ1DZgQ/sy+CYwSlkC1TyyR+328Z03u/Bs/XEcoDagY8oWinZVtwZt0xQXvrzlRr5u59ioD7UbP/ofhu0pb9zpbbvTL8TMR87bcz4mtbfnFNUasNIenRsFAOsBNLUrHi9pCtpP4coxVeG2TmK2B7wAd4LBKSWAKrAiUScFvowKX+nCMTSn4/pxkYtnwJfHOfIDQOCrjs+ovtY3SAJNgspU7VRpUq7wrHIFpAav6gqgKZcLp36flbfqJC+DHITX7w+64N6DFzAW8oDNKqsXtPIWvNu2yVMQk+5ZCgKbFW2Bp3Zv4BsbgH35ote2J7X3VUr1Wft4FVxRvIQnrIKZrZAZB7vtgMVhb1lgAbrMpgh4pealfIHuk+p8UR3A134u+5zAsVdF0v7YH+/V7ePjg+qiHTtkV9gauABOqhWbwh6v1smz5isUrXZ9PrEVoo4B5LMg+6LwXTD7v/6P//3t//zf/svbk5YBcvtYz/mTgO2XKwTwFbjUDdSJNzVN23R+Xp7vdWOT2lafMnAFYJbpQ+1b9KH0SfWd6bNWyQLvHYqZJzUBOC9EUE+Cocvgm2BrT5gY8AqS5yhdhTMAqhhYEgxdADrq1zBlXfmsbAHnBt4AumXJU0ATb991OKUs4BWMCYJ3oeyXHwRQVBqvphaoVrryh09OpOQEXcMX8Cof/i9wDXgzcMbshTziAyry7LAFurYXRnX2cd+Kl/rIr214vOdAd0JAFE+TOr+hRAeifLeBcgUU64ayIakZEdrGYBtgs3odyK7w/Uad2g5sqZebwnvoRiVzzBwvMOWbEMdfeL35r2+Hrwq8eacZGAeDlxtGLBTnNWB1ThUXuLQH24M032y07jTF/AYB8Q5gYFvwZv85X5/okHhkxAA4j2fquFq3ZwYQ1ZHrkzGHsorTQJWKZbTZyoEyE9zpdWG8AzTQVRqQY3th2wuvlkG2SSGjVnTR5CIiBsSAO/Bu3bQv+2DT6PIAACAASURBVEUpH+y/FryBEMoV60DlBqiAibq2YLAGzs0TaEltKW/U5Cgz1pUf5Uo6deHfbqoX8KlugMy3EV4EzxfleUWdDRxpT/3dAnjbH+V0nlCzWAvPAi+gvddX0a71fYF7fSUNGNvy8D60b9WXOgN16npX70wjq7o1cAe6hWnjqljiNQ3Irtu6XPhmPeqU5SeFFx3zi0D8qn7CQM6Xv//VVpU/gqT+0L7gm42Od/Vw1/oLdqYGAnReMe7v7xt5gUusQH/Yflv6mtZR2oayttduALh9gitwiXnTLSDW9THwbRxf98TQBUIMtGVQTSCWAiUcBErS8hLFqNeBr7/XoO21Jgpe8gLczaJwfkH2TLMmlN+fqxSEXa8AfMnyqfaN6mW0X20BmJ4+pmVmM9iv1ewHWw2zLYpWANBXymob1FI4YeL/gJaYY2kefF0e+/2CwFGsjaq8PJ4LprIYUIhVd8AVywEl/U0KFvgC2AI30BawAK9UItu+av4v32Rg9sGR4m8aAOMTlRkw+/nts33bKFushMwt5may3yx2ZY6iTzpPXIak6kOZ852IgwB8rpvTOTMWVNeB49N5MjC/DWANXo5b51TBENZxte1nwBiFq5sG09mskpXm14YH+AVwy2hWQx/ro3x7IRTEBamhDITVaQteFEc7MqPDnu2gDl41a/9TUCQPwaAe2LXeXiCoFm9XPvuauiijUgPeqmC/0DCqxXVSt+oElgx4ff/x6JiyhS/LbEsa6QNLgElQWb8hpXz1EanP8FK74tkKZJRTOo/yK+Sol3UCN4oAF+gqqP5nhVcFlC5T0gLpgLFql325LbRH9WFnPANPARfIEt/c6MLUAMyNvjHAOeJpAg8dyPcGAFBR06uNYW8VNen6ULr61KMULxAuWBu/TxN4Bexuo333VbOC6rq8QvIeG2PKcbN50b6/M5Ao8D3qpumg9nMue/OlbiwR/za+4bIdtT0DesBWwXOIpX7zRJEnLvcvbub0MdVPTL30LcecJwV/DwLozjz0Kl1DWOfxTsD14JtA21eMC1uvV/Fq6hgzGjyrQXDFHricL5YdBMQo4Blkk6fLbAbDlkE25c0Hc6Juq2wN3wW8GcCTD4uSZuBOgeXTATtAJA/7KsCZp3smb7mqF2AC3jPm6WqALtPKvgpiUmSGcOpYgeUyBvh7AJOnH7A5AN0BbwEKWFj2pyEHSqQZYtoXwPs6qtVWgwDLl8YI2ADAk/QjKU/WWfZgGJ4s6wrAmfirBsRIA8iA2l9CE1z93YmBbI/Jdglg1DFV1dtWQIkK5gdDV+eGtssTxjpxu3W8UbUZEDM4dRxVrX4LbSDtqWmoc4LgC1ydX/voMnGBzvKndtCCkHVA1vXGKIY+phWQ7vDq5O7AUs3+QhTr09Hd2edC8EUBMIEEaoV81AnIuSB1gbbeeqfAL6DVhSOgATWg9E7JDHQNBeV/eRFQBJ9Alv3pMV3QJVT9ss0XukAELP2Gm3zkgjrKOOB/FjTyCIz6nOVRt4EcFsGuNh9ZBpwCib1cLQPgzYsF3uPvfoQuYCyA8V9bBng/Cb7YDLwFyHliW+0MA96A1r4W5dtjJPYy52UBKfAt3IAryxtkDT2gm3PUeoGf1afOC35uy7xXvVMPA3hAXvleBVUAjJLnN7U9wu+7BZ03tQ2YUyd1M6jmaWhatsUgqyEDbeoDqFc9TbS/0j9Y9s1eddJHvD59zB9rUp+jH2YwLfYCfdfT0RAgKF0FBpI9n51BNgXSazsA4AvZE3i9mU6m+byC6zbNbFTutWa7oGD5MhlxPwu5faFMwKxXu21TPnu/UroAOTZFVTNvxPE5yyMpO+Aq+A18C+ECOFBF+UbpkddQMlBJFxAoL3ATF1JrTJ2sE/MRHQNMoGHmAOr6ILWMVwlECpdCuDHwIQ8xijBgrSWAYk0weIHqwLaxgat06gO4x/MasutXOvsFunjBDGhlfq9uALSTIODy0ZzaEByPv507cASy56NMo1o5loDX84mBuPYNMFHtedFk1LDSDtpuELMf2jlt9fGqbYVvY9pb+H7yCw3yw+ikAJMOXdgSWw2wfTpt4biBVOnOQ16F69Y16+RvmQc9bhqa1CXgRiUHJFyIBXljgAJcPBVNbbPa9IUKFHURsn3iLEfZGqaeghZQA10gWXAHvJTthY9iVjCQk+5pZKxr/4aowEEb+1IC+7OCtE8LeKctgFZtIu/zs8oCTOXtgBzHQPsMwgHtO0tACvtRdbJPlPKT6ntS3QUvvnnapP1haXgwLW1e34zLPtLGwtwq2B7tqF4p04LXsBNUDV4BMOu0M8dFe32utc5vuN3EgKnqBLyUKbitnFk36JWHc+e85NP5EVR9ngB+61ZankZQ04Fs5v9qWYNs3LD5lGSeShrnZr6Blj5c6BKrH/rlG9/gpy+iegnzlOZ4PF4++o/q9b9WaNkzHxgU9kCc+iy2A4NtxNtyPpITn1gvdAig+bbvxHqz7Zb5xlKtpLMd5QuEG9jGR3T6wfTYD6hmFDRxXtA4yFo4FXyxCTqwZ1+5CngG+/yqsOCAj4viBbDxdomBqgCzwnUATFrKxDIB2ECIf374xuu2mh1g6JK+KLp1uTDGcy6c7R8LPIaf4IY3W5j3Hxzi5fKyQ1Svv0gmsPLRdb+CLE92f4kBZYmiFGhnwMsKFe9V604jHviyLwNYIPV2bAEF1K8BrO3AN98vzjEDco6FY8gMDbYnAFDbEipz0D49AEfd2k6Zno8u7+vkRfECzlGiVpXq4Lf+GDWWQjpqH98K0BWmQDKPvcqr/LYZACwdW52+EKUM34k1eBW7488FQPkVvGxLvexfdSkQd8Ap07sGBANfQ2GDGnDQY+wo5CpHvrngGRKTXngQ3zEQaJAFksAN8LFf4IcV4hF0KcANFIBxmYcL3AP9qOV8NwEIAwylEVgWcFsHcZWuYwa92JfyWBFrf8yKeH4GvihFxezX5fayvZn0GFjf5vNatdI29ks8FsPzbjWs0DQs/SQA3PQbaJ8NPc+50QXMeSkj/1RRq6Jx640iBqjav+Ff6Odc0LYNmDrnWEs+N4I0/aa+bv7tgvYAZlT3om5Vru11XWq7+9/0p/ZbYosF7QMLjTGOvDih5YKXmTwoXY0Z8FJQvrsQ37fQRRVbHS9Tz3jDje/63mkammGrZa/zRKhthIBZMJaCJRTGhXBUcr77WzsB8J7L6z3o3zGYP3x6IgATYy3YYhjrQfAGnpSzWjVwUb4A9719EBgnfYWw4Uv9JwI85b4KvHrz64ve+gLC+MoFCXGCYCOgFDRWiWxT24A883IZ5NoACDBRoIqTht2AlxuLwXaDABwVyeyHBl54yH5Q0cwmsDqV4gW27yCsdX+hTLbIsQJ/04PHzP4MbSlloG5PlraiYEfNu06t42EHvMAU9UvQvGrlu1D7gTYA7vmoovU5WdLdZgNaoNa+PuXTh+q86oz5NwD+2kUdeAlrhyWd9cRZ3rZrmyFOWS4CBUObmIuHcsDNEGKfSQe6K3i3usnnOhjJBzpaBwIfVFhhUIgBl3yTIfmBWF/1RfUWTmvMhbpt034MN/al/Vt1qs6oXdVtgAl+AuTzSxRboAtUASM3koRCkmN2moD5biBu6gI8qQN1LqVIm203AH2V1QBd6hWEyet6Al7a4+PTfjmmHleVNeeFuh1Q1OPv9gtlBWFjq12p08677fktbFGqBjH7s3KN0i1siRsKXmLXO8qYfb9TteoD/AYFIbH3pz7DvF9PISPGYrBdkTi/29zwVd7t4ndTsA0x0O3N3H23aeqnfbpjf7zZBnixFu40k8fTJ5XWJzNUsC0H5TF0pXjt/Y5nHMWblzP8Rp0VLmDNN379kfWCFyCP+q3V0Jj5vAe84xm0y0sZAq+geyH4ngu4hu9ZZlUwswJYMpeYgb4qYWwJ1C0vTJyjkAmjcgtd4NdltllJKz/QdZ1KuxCEL08FfZUneDBPj97AxYBFWY/KA7CZwiUIKi3LAW8UbcBX4Da2DbHNXIjtgL0QyOKzonCxF2I9NN2xVSht0LEAN6yUUb5YC8cCbr45EfjaqxaAgTYWgf+hY2DMK9Mco20LwRpAZ440xxqrABDz902b6gXaE2jPvhzAe7CR+tUOZk2wXyleOnCUnWEr0GAJdH5j0tShN9gWuqg4fNlAuvCNak6egndTzOroGThTWS4gVA1A1kUCmKgrKpl06sX/Bd7xX/m/s0BFF2Avfsp6+WNaLj7PSNjyal+GNmV2SO11znbB80VANTR1kReaAMAqVvVRPjALJNsG6jKoBZLC2yqVdW4wKhfVmnozcJe2G7TYDIB3fOPmtW9MeR3vDl7qYj+9KcwxyX7wLAGArJCBNxQpnm0ACGRXKK7Q9VtuOkaX3WLVzbmjPh//qGEU7FgMwLaAbX2Nuy9bEh6g06DZgDK/RX4vQAgE+SNK219ap6/4aUPH6n6oc7ABl36ierihr7NiAC/p1LX6u+7PCATBl4CajaqNx4vNwLx1XsRgGmVeuNCy6mEgsz4w+ap8/VEd+b552SKfjvTrxgKuv/GLjeBv/Ub93sj/vdW0xypfFDEql4DVYPBusyLyAZ4oXmCM16sZEdp+iu2gFy4I9XcDz13FblDFGkD9LuBt3qpjg3Z8XxTisSAEsM8F8DNU7ihCQ2mBrlWegBNFS4ya5dE+sxR4xK+6ZXkNnf5lG2DKxGLQq74/6SUHP74DtihO+7vUq0E3BrU6g2KHnRQlxyrQxePV/tQ21O6x/lUCAOfTltwgULwCquoBsP2bHmYmBLx4uAA3lkn3AXiZX20rRSBl3bDXfnojchrt03b8ZwJqvDeHTxsw1QGjNAPZjvi2o0YRaxv2gzquLwB1bE+aB07234CptqNIiNX56x3ndU5dRLpofVH4wlA9gIjHWpQo9eERqy0ADAUKyPm7nzzCaz9c/L7wE1NXQ+tmvXD4uEw9UYIAZK/PgzkqVxX749cntyFqXPnUNt80dGz2a3n8l3ccOO1tCPAEUsHbsFQ+K272y7ECVPbDMahOw1nLDMQB1BfACzCVx/mVZ4PvlCMf1octCUHX64qdX3WR3z4qkKQu1d1BtYKxICyAq1YLRmBtq0PtCWxR3bQpNwnOqxWlzofPgbzcFbzU77pG6bLeKWEBLb9v+sj6+1EX6f33X/qTz72gu/6+7l/aN32EGzz9j/7j6Whqm+tWWfdp+pNv5AEuaR5Uw+MdAPvfKwa29ngFXyDrdJX33HYpXgbi+NYxefgHinxUHQsC9RvoUjfgZYCMNP5Ek/m/VsQCsD+0LlBfK51BOADsWRGA155ufN0O2GWaWeYC4/f65Q1Ur2DI1DMULgNtu9INiAPWLKN6C10gaKULMDaVGzVsNa30k2PUL2WSp5AynAEyym3UHdDqlK1ANW+o7Wp2V7lsL4TZbuBO7Md/QAvEFXsmg2KUs+cfT3rhi3LMAFcUZ9sD/Ji+lvppG+3JMXXfHJuPSccBZOsPd5nYQVPyrGwnBr6s943Bgpa2A1bWz6SMDWlBvpZF4+7nU/5+JR3RMFWnLGzpQO2Y7uhsmw7MBeH5s6iDgaZnIHAxKJ8vhLkAuEBRHrlQc7H1ogsEcwHt83V1oegi6hQyYvIVookDl6qlgqZ5qtbeXaxqD+ndtl7wBTXbAM7Lq4ADEBkQ4qIHMLoZVP0adnp8T/0cU8CQ9cA91gEAm8f8yW/lq7akrgKXFwHm5Qrgyb69/8RRtsqrNPK5DseoXWAbiLtdhrjArPQel1XsKNOq0I9gbLpjYE292gfWjZW82sxNp+ew548bAGVW8Lbuvc4o7e33Ut0tv7VRaZx71ukfqF//npxbhfyfnAA7fZQbPHkC5/SHql73NefTbwOY6aOIAfqt4EkfbZx+Tl/XzUT9Gahug2qo4nm7rbDmjTfsh32mww7c5gG4QAow558t5kUMVLC2GdIoXYEXBYuHHNBm3XN1lTcAfz9FzS9vGLwAV/BFjaLAxtetRWEYS61mewflBBnBwZ4vakzbT44JwI1tsRhIM2Snzh3WsRsKEr8eOyAP1DRPV9OqsBhYD4j35Q3GshVW6KJ8q3QBaOELyFC21JcXFHYwH1T/hVW4jsOqdTxmHx+qe9+/FbwUb9V42+FvTmBPqJ4qUpaZq2ylqjoC4aTFdpDVoN+WedM+D8qTmwbgHWB3G/VQn54cznR+qZO6P+Xd9jx2tWMWvO1w7aD+rypB0DMh6KAaXODLTrzaS0cvWF1eFw4WAhfQrf4d1tNzeFRDPQBvtltBSRnxaKzBrYBXF4VeFEiepNUK8EU4F2UuWuCA2tSFz+i5AJAXCTLogv/aC7kQYb3pBXBBUgB0P01/FHzzOA/gBB4AoQDk/BUzgKz1Lb/a0SlsUcUARdBS8OwHHWsgzhQx3kBD6Uq5Sg2/vMhK0GwIlDHfAK4SLpS9T8DK/gA6ShcoTQh4SR/lPED0K8KzDCBXSK4qGGACS/u7BjuwzQ3HSh/4Dhx7vjpb4mOdhi4zJFQf33rwoB7nTKHnmJj6EtgGkOkPufHi53KT6b44937qGoj2KYTj78s5W/+apzArZvU3f2JU5Qpd+nuX3WcREYBZ9hvwveaTkwy8Cbxb0LoVq7bh+eLxBsAoYZbzJpzfdrO9MMBlBoReO87nJwVez6JADQPaTBWLl8v0sUI4tkJBmullmbcLFP34jw1wVvBWtQq28okzr5c4tgT5PSNC8RH+pYBBPaeCQkF0qnW+5MXLDtkGjBPIsy2rrB/JBRHqqYL09C2gKlD2kb7QfgdCqVXePPuKbSCl6O8saL+dkrWq14IXaJJuTxblqfbkLbmkx3oQfLWN/4ejTTv4o3irzGmLj5njQHE7xAY5mWNaXxbpcVMu517nTSClDvIDVPvfOpcXE/CLgS7p2DweYFRMHfpIjuA4j1vtiO6Eoyq6zLZ9VgKvcN64c16oc+1KdYevLwigqHL8m6//4meFsy4ELkAuqEC0FxpQBs4JPEpWJTkfdXauZwdqrEpRVHiY8RnJ+/L6sEGW/ewXeC/0qKu2o+AkH8vEfqTXRQ3QmFUQdbn7rHy/N9O6doUI2DuFrWoXoFjdG9x8RhJVz4BZoAxweQU4EGa/ArG2YVk8qx0vgvl32gNsAa/h/qj89w5eJ00BGPMBHQKw83xdzWD4+NLEajfswI169bkA3tx0BEFuMFa7alPOE3Hyruq2EA+8tR2rAZADXsX+fTguhfzuUdAe6CPN0+O4kQW+vbG4PwFgnb8oWPojfUHl/TSy33x4Wuq/VgDkwFn9a/p5+zRx+me2ZSaOVK/+ZNNQZSBsAMlshSzHMrBitb2AIk6wupWaDYCxHgAz33nIq8bXAi95ASvlPc9X4N3VbrxgXpYgDyAudFlG0TbOR3kArtJPsy1WQywJPGAG404FZXvBgu0JsxSIpWbjeQau2BUBSlQun078qpcJNsAMLMhT8BAbOpMGmEhbPVumiRluwEnbYkkkrWq321nP67ZMHcsAWlUsryYXvsR9rRebAdWLn1tQExM8qKdtBi/1UYeOHwul7TYIVQfgdJrq2eJpuxXt3KSOsWt0nA6+8eW8+d8slN/gFWw9QKcYAJNm9axyfvNP65T34JpnItCJ1RF5/ZeOunbOdlA6uJWHOjOqwuqVRzhdDChYq9uBK52fiyQdn4uIi0R5BGI/HnJxCC7vy+6wtb8r+KJ8AJZHslWH9++LH9DmYvYsBkNm4DYXNeAtQAOLqK0uvwOsYLmmsx+XHbWL6rXaVRuqdntDyFzaXcUV+IXvsz7fGPAqj24cd3yD4o7/RON1YAFSx4e3C1x3xYqqBrLarm1P8pO9nWVD9e7tt1+f33798WzwvurFESDcbU8sazDtycAV+Aa8wA9luoERKALHCfv2HL8H5tS+Pc45jI3C+c+NrvX1N2G9aVsMqKlL56Dgpc9wntd+gF1gxa04Txec+wDU/jU3Y5WLbysbatsmcHOjp596u+rewKsbup62gGIB3Cc5+ve+3DwMpDWvlvW2IPDNAFuUbWAc24C/eWc9QGagDdgWsDP7wbMg9jyrst2WBeQq30K3SrfpgW6mlnl6mWBq1UuMAnbMzAeB19tmFsQsHws+gBcYxp6gTMKJwMC2qukNNAPWwpgYa8JABSoDrRWobCPdaYBMIYNuu+dL/c6HStX2WBfxSAtT+6XabqgK0Kyfyxqx4mVZ+/Ary5On+QtU2rDtZ9ppWAq4zDQwXIkdVJfS+fNKbhTYDKz7dWGnqcxA13Wq/Sj+qlte42a5sQcn2U/Pn869rQY+gs6jFQrWj2iyA6oC+kjXjmoVoYuBiwV42rfVRcA6Fw7lSaudkDeCBM9Rz/ztOHnIW7ARB9hRvLt6DnR3uEUZFWAe8JkBHYOElwFUV+s1NAWpP4v/kMeP+UCK/Pi7ATaP8v7fMtVrCAJCoCdQAEEf90CEOjku9vcsCMZiUH5AiUqlLgCs/AzOcAFzIyvEPaimOly3yhjAWu+HdVqH7QXtm3b8eH18K3D7sZjnAd7jk16dfn4yZG0BfFC8fwrIeWLwdDO1wRaCjmePA+D9mFDg7GcPhXrjAB24A2LVORDnRsr5I3DO+tv5PAqefsGCWSQCJ8fqD/oQa72gvJUavec8Ko2w9Vv6I7+L6kFEAOKWAaYE1pM2ape+qZDBsz0Pypf+H7WraWHaX9c9sKY2BJooWIFW68CX33hXslgKmfPrQcMNyFG1AJW8fLXsIAXsb0FokM0fW58pZcDX9avugHgBL37v2AmAFrCibqtw38FX+U6U5+QI9RfwMmAHeBlYY65wfF4pZdWxghZ4EJIGMAM0q8SBLLZBgduYf+L95iBLQcCsKm59hXO+oyDFyoCaAqC1x6uY+baEI9kRhixTy1QXcNyUsfbxblkgBeZWmtM+9mUQA1RACshRtMrrqWhaBrQdBAOS20CbypBun9g+supXTP6PNoO/o4HaVZmDfg/O2anWiVHs+kiOILrBlw5Kx1YsQHYAzfN6ASYdeMBbxZvXR5U+FxHQLXiZnVAlwYWBmqZcLzIuJsp5Chox+xTIgS8fuwG6gDaeH+UKMpQWIWoNVWd/V6Bq3auaDQwL1qgr0hqwBrKM3xhIsl9bBtpHYAsM9VhP0MDby6t8SynWKHLgCqiy/3dgsu1w7y+mUQblWuVMXIVrxWvgqm7FAbHaQjvcVhRozsfWHtsMtAsA0s54t1Wba/zAjWmeEAxiIKjzGU+ccwncBrYcs+rr8WTeMcem/NzsrHJ3RUu9Bu14x4UucQPnlxkjzK/Oq8aNc0yc7/5mmV6o9AFqPHYdP78/QBUM7+Sx3mlK1oOgGA8XlUtA8QLewNhpPs8aS0ANfwgWFUBX9dzL1/WnS1G67MOQBbSAGItB08G0X9ZZrv2A2gWKnh4m8DJdjHxMyUw6yhefGOshdsKlFfH8XZA8XvJRz8FBUPUMh/dWQxQv337AF6asgmHJixQzvQyoCpjAlwB0G4Czg7YHAhoIYkbEGUoZ75igeoC2YQGIBYoZYFuhC6ipA9uCuEDzo71gRlzw4pV2mXx4w0w1I60Ba8Bl5Q97FoPhW+ULiAEv/2isj/BoTq+nlw10o3CbN1aDp5kNeNf9G/bsV7BkMK2A9+CY6y2A97iqN2+1AU4ds87PCSBVbCuBtqjO+rvXOpfAF8WLAsYP9jlDLWuQ79O1LAZ/LHo+uYfyBaaGsUBYhdq4gDUw2S5QAtoqXmK2Nd7Ay0WrTr+XR4n0Ayh7+u7tMvVMYNoe03NhZmAsFz0XtS96g/e9aipUgQfLr98fHbNO24gDSEFHF30gz/6yHgALeuQzNFjOdK/nV9Rr8hUYhQb7qtVAGssv2vd3qdNYCVGrwNT+LvUrAFrSXgXqH9+fpGaf/vDdCQ/M4fkKYC+CpAGsOCo39gGwXcHXm9O9yrybb6tjoe2016/lzk2u5w3wonw7KFflWphnHZAmkM6N6ZkyWqbcroQBMGlqg7ZF/VI/ZZPO+e6+besIooA3ajfxs9roDw2p3/GxIf8/nvoec74DXfUp3QwtDlC7o4KZf13vu/mIgbD7J9AVfB91s39UfXeC7L0CMcDtHN56vE5TOuDFp3W4PNJH2Y/f7gXkW8CrbXe2HqKCKZuBtXi/+L7+7sMh/q8hqrR+A+Iw6QEy6rbAjSr1tDJ5uLUagGtVbsHbdYMUmBq4gBIlSz0Be8AKfFG+UbqZVkZaVFrjwBflO4pYsT9BqcGswtUvQwicfIqSQau8PSbV62ldGciy6gV+gljfJjOUBUX+mLJANGSlbvm+Lx9ZB7yesoW6Vb7dHkDtAt8Br7bXRvBfCKle2o5CZV5ulHGBHnXtlzQopzo22GofqFl7tYptHajN54DXdeo8CKr9iyK2Xwi4fL7zUuc5ilfQpazPL7MeBF7+fZfBEQLA9QsV2A4K/PsvChRQFVZRpTsoq4wL2nfxdGxUBB+b8VxfwIxS1MWQD5HvahkoVy13f8AhqlIXj6BUwBUuvuAF3ii3/eItcIkJlI1tkfWCN0o5Fyz7epWafdKsAn/nVjAwEClvtSXgAUcpVyAROAt8o2qJAS2QJwBbB9YBsOBD+61QVT4x6hZoJf1Fx4J90FDAV13zCN28ez35uIyBBwD16F+liToFgh8Vr4Gr4wr8BMA5T7TP51jlWkfrbdxzX+g2X+IB//jITXvWcQXmgW3L9vezH61z0HZU9TK41+N91e/jm5X6JJ/Z3OAr8Nr7Vb/y4Bs3fvW9Wgy1FfL3U+rPyl/rAfX6INg+Am+BF+uCwKu9d4IlAN4Vb3zcgtfq1XAVaAVdwp3+gimxwC1bIHmArEDtWRAAu4NxhbBmPHjWQz+0rrfTzlG0gjKeLzbENtCWN9cALqGArKpdoVsYN2ZblG2gS9nd492BC5gJ2Z7BoKpdK0bbDYF0YKJ6BRZAZD9XgAW+nj+rtA3IqFoFAEs+Y+Wq0gAAIABJREFUZk7wUsNqT3QbsOZ1XatZxQdBly+J+Zu/A098V6vZUZuxDQJg+8OAWQH44cMW7AXvNh/YVkbgW1/ZFsaULXj97WPOCxC10sdu4bzp2GVBWPEKuihdWw3ar8Gr8wVsfV617aA69A8UPJ4FvPF6o4AB7q5OA1pguIFXndzf5gXK6ujOC1RH7RbAKIqOOlfxZtuet3USd5l6CtkMrKGid2iynYvXfqQucupsfgAYMKJKA2PSyMOF3bQuA2TAzVfGXuabCAx42eMFsCqTx2SghKJ9NMTZH/USJwh6A19iBsVeBdWEB0P4hwbDvgPigWtnJdSrBdTdBqywEGgvx8tfL/FfYIBozfeqfC8vzwZu4di4UOz3GVgHzNgeOX7O6X7D2o9FaQt8W8+uYvUEgbJVYFuX/yxet6/AJW9+Q9XhG4TAy3l3yBNMngrUFmwH2ikQo3QLXceAl/6gwIBlB92IvSzrKgNrUbABMDYYFoOCwIudBoCBLkoX8N7LcjCEldaBNKBbEANVFOmV1O7Nhf6yR/8kXAC7HqyGLQ/ATT14wH7VWHFV9BUK2DbDfPVMqtmfnlT9/ut52wuCreyFTeUWjlKpm40gmFrZLmmFcgbMUKgJACMfQ8dyyDS1wHagqrpiKQBi8sTzjWKOLXGmNrA/BuQCXWA6VsPYDUAM6BGsDgeCTaPcDu3JC3jxYAXdznY40fdz/b1fqVLPbLDfKrADWMCnNgC/fKgcqyDp7JN9tH0epFMbA9nYFgF1lLDVMMqZ/SsEnsB2/FqdN85B2k/81TcRbj68Tl1Qkz+QVjmdv852oI36VgNAA55SoFahAqI/v4cHF9CiQrnwffEr5rGsb7A5nc5OHR+C66ZD+5FPcOu+Jt9Wpy6Qj3YFAC4syUfdgKIA9DcmpMpRSqTX/2WZcgVvQRLIBDCkpb6p076uoPvCxa0pXkwbUwC+POrytz18MYw6DVTZDMAaUGOFRPnGfgBoqFT+iJL01cPFRghUdzVcyLLtu1TxD0OZ5UwVY3+0vU8CHlwD9LRLUObV5peXDKS9vGBPvB/oqvotILvumOMWxO0NA1ng9wG2gHEFZ8uTxv66TtzlwreQbR2tZ10nrfn2cvr9ZEHYT9b+a9HYXuFGyg1Y/eEZT5d+4TjgLXQLV2BcxVsQA062A93kGwUMeA1d1CpWQwbZMvVL3iygtMcb+PLmGd9bwGK41p9YNtxenaisvGDBs1YBc3W3t9cM4AzYZRZE5/pmxoO/vau6D4IuU8KsfpmSJgV8gRJW4MLv7APD0vmSvxAGuNuy1W3820w/A75RsxlYqxoeC2GDc2CbPH/cRjsyRQu47dDNq7lRtnkk32c+FLLEneXQtMKYGFD6Q+uoZ1kM+5fJAkXbGIW66qpKBZbADRhTL4Nr1Ic6zltsUt2qs3YDCjgQLoyzbsuBegTWQFfLQFeqlRvR0TfCF0MX9e63/HRzArCFtGGrMgywkeZ2Ad5aDIGtHuvxvgzSwI4LnoDSqiIFunRm+2Qsq3NbNQJA3sPHVtBybYh+4Aa7IaBPGeBX+BbaK2R5bKeebgOYUaukxYu2CuJiVChcC9vkBYB5hF3LW+Wh2FwWgANeKaZHTfN6PGid/zTLvN3Mh40SA6p9/I8yazpKWJD4LvCqzg0WWAgzP5c4Pi72gtTwYimwDngTAmjA+iSw5ngCfc4J67kBsF1g1LrTULKGb2YzsAzYAGLB23VDcKwPL496bb4dggFv8xADyuYrbAverjd/861x627aCuJCeI2xQ3ghJLNA9FtLIHDjsf+rZT4VGbUrCOvmbs9XN25/YElq12+t6aWce/67T/020I3KreXQqWP3sgHuBEavM8imJzbeVOORP4p1FK/tCCwGebsCLTF/WInivb06CnhRw1K9qGWsArzgKtz3cYBrwDufIF2FK+Ba5aJ0GUwDwKSNzVCF6nWlnf0nAAbCeYNNKtZKNuAFvijZ9yFWRJUteQLepNcHZnvBG8ULXHdlucKUZWDlNCCodUJB23QDsqBUbFBJ4frfHQRLq18NillFuw7qElC1bIU6ZdjuOgXvrU5ty/cbqKfWQr63GxU8wN3UsNTu2BrUYZuF+v1KNceCTSLvWuGr2pTzlJsZeVm/0DmKAkb1xvaw4jUgsRUE20AvcQEIbIEub5gUknTWeGgCkzxiAEx5K9t6xR60Y/Atj3/57oAGTHhcFOQYRAPw7N/AdHpUNqAtNNlW8K5wZZmRayu2AU8BRNzyLLt+5W96Hq25mKXwUKWC1wtA9R9KLuC18pWyom2CJgqX/3OrwiXmWKxspXCfpZh//Mp2XoZAkQJXICngKs1AdppUqrcHsFgHyct6gn1fYKN8nsOLBWGvGJtAanMCAM5xB9KAr/CtIi3oVjgGnjkWfG5AuQbKJI/q1bZCkpibdetcy3R5zUsda3qBuubp9mzT/rzv2F8df6DfeIqYYv+eWA8KwNeKV304toP+j06AfdL3PZ40V5r44QHoKga+6s/0XT7Q5I/nyHcFskCvA21+XRhAA14FXg/upyNjNSivgHon4N5eAdrMaEDxAt0EDbLJOvDfyA98PcC22AsdnCuEY1sEwlbKUskHQTaql+lm8YAvBeC+lLF9PAdFu0CXZQDbNC+P6j0XDLIeNcvAXf7AE9+YFzDwjgFzVHBmOOxqt7BtDHTzSm5VL1AFwtgPeL1aB0QDXh79DTHWASTbFfejNoUxr9ji45K/38k1UFGyAt0+TYz9oWbVDsWAjXy7rfF+hsU6XS1KN8C1n0x5haY7TaD1vqb9AJVZDYQjwKt/Fv76iwb9dL7OecmC7cpLzEAbwV800zZeNQbEnwq1xivoCtrClzz+LgOqApWrzk4nZtAMwLI9A3QMkqnDShWQhiLh8Y43nzLAxbdO5aFtyjoAdl7lIQac3X9vAk3fARpoBzyBbZebZwVwlw0DP1YDFQXBDaWJ4n14PFPamcCi/2571gVszzdwxUZYwQt0DW3bCyjewPeJt9AUXl/1B5cKAP2Fv2d32k32JQDX3yWO+t0BDIzzcR3VK/vg1R4uClYDZ4vK7fFWAT9/sBoKNeIVvICP81AAsp1lpwN8LZPWPIGibmIq09A6m/djvNbZ5YJ0Lbvu4/FBfr2O8V77vjNUBdbuU+2ifxq8BrC2+YbKE4aeWLgRC7rP/AOz/pfuif+m0/q9wMsfhGIjRQXHWug/pfBaMMABvHi9eL4MLNN/CYXulV6NZ90er8F7Kg84A2rA9ubym9TxNwGbgbb51wlBOXYCypdBtr7Zxjr2Bdsbkod8gJe3QgHvO8WL6kX9Co7EANjrqFgCI+cDXOKPZSlXjxeVy3HXaqjqDXwD5c5eALKr0gXGthgUA90oXkAbCHu7vwYmkCnNfidABEgTrHj1mH8sJXik4Lj+sJRlFTGxH90FLNsGWo9fm7oYoPPcWqUX2juUAfKufm1fbGp3n4K2wrbWQ75fobJqG22mHcSA91jxN6wGHftngfezPhR/yrk/jw1hOANatflC30zmozqXKkNM+NSvOQE1g286NrADuMAKJWv4oWyxIpgJ4TAqWWn1aPGK+2F1ygTkWBhaBqiqP4pXnd8Xxe7fev/sjzwKH9uUuvZ2Fq5rDIBo88e0PqJ7m2DLSH9gwMWsf8Hlv9r4RsKDLljZDE9PAq/+PSI+ry5oKVpmJgBez3jYlK4ACUQ9txfwat9+zRf4Yl+gfgVhVLCWsRs82KZ2FrhWt6N67dlSH+sKHA/Af9HLEM/2VLlRZJ+eu6tl4E+a4cvsAR8bxxMVuwKX5RV6LJMfaCYItpQbr5e0Tv8iryH5AdjUWejmnPbcJs4+/gjxtqVlt30Jvn7NWPtZ1TXbt8A0NHxgbhLKx1OJn0z0qjGvOFv1+psYjDHwajb9D6GgQN+Wiq0V5otEF4Wf3HiaQ+0KvgaxFDGfjrTlJujWgrDXqydBe7lMIVPw/F2sBoVOJ/MXyKx4d/ACX8Kl/jLoWqo5y4LwgNngFYz5Yhnq1vAFwAoFbaG7KV/5voYqIB0IV+0SG8CAGDUr2yEvTUh9CRS7us3UsaRhKwDlKF0sDQbSADChCvdE4DGAFZPGciHFZyUNPQEXFRr1GqAWYoXirnwDVepI2YBvg5/qAap858FzaQ3b5N3qGgCzjw6o9V8usCxiH6hNo2xtMzAVTYDO68c7rKOko6a340Kdz/FyLrjZYDfkCWGffkd+g1cARgkfBsB8SGfzeLmgGLCyXSBAAjnAC/z6UgPrBTJxA+kFb5cL3RWWpFV1pix1F87Zp0GvfRcuWzyP1L05kG+FbPORxnL30+Wme10Kt+CNXcA8X2CDxxul+yyFmm8zxCLYlS2QY98FHpBH7UYNYyG4nKekqazg+wp8x274rvbVTkDlAlpbDRyPApbHD7Wl1oNhSh6DVzaCIMm2lIlP/F314AXnfFSt7m+tAbjaDo0Lw0KP399pPAkIsE0vSOOJL6p48m8gHIX8sd6uF+RdX8utywa76qoyZhtpa3qX93IBb2wH3cj1FOYnMfqWREH93/11Y4SD8iAkBNn4r1KvU84vDkn9xg+W8tXT2wpe4NtZDp52JsXM1LNMQcv8XcBLIJ9fnthgGwUcW0FgFXh5caIwXmPbDdrmQTWU7oC3sCUGpIQrBt6UB0A2rf9YYR8YgE9eQ3SDb6yFqOD4vfm/t9TrskBX+Q1VgzXgNXCl+gxcATFfN9tVYUHlv4MHvgNTAFlIflwGlk1rTD2ElskgWVQs+Ve1m/XU0bqIATB/tsmX2VC0e2BddQjkO/zTvm1/AnTakmPsoBrH3RsR8GU/bSs3c9YzuFargX/vyCCbZjVkkIrOzIsUVZkBbtRoIMnrlOpc05mdtoF5zYc6kJpYgNq6SCtYWe6+Cmegj5fHQMqrPE1AglJ9btB6yxekrK/QLajsWw6A9zSA2/xR1lysQOxZ4LQPLbvhyV4vap/2RqEbrMANQFphBtaks45iZn6vJ/grj73fUWH+FoPyFKYdRAO835XuOoH5AJy6XK/q8zcXdBzYCyjc2BOUCXSznpuNz4nVLjcH1CbqFuXLbIfMQFhVJuAqWDeIoYA3G0bn3vtNGzlXtT/sPav8dgMbWLf+1ku/8vK2PZZHtxM3kHcNVbukbe0bEHd92+ay8oHpz8xDV9/E4mI6WoALgPXEpT7GIG9nRthusMJFDatPKhS4XtbMh/WbvB5sE3jjC0uBCqie3TDTzG5lofnFC8CrtEA61kFgK5DaWgDKqOA/grf5gLBvCgy4ebAtA3QFb0Ba2wFVK4jKPlj/rw3VetBrwCt0C1PSWCbOCxWo2cC3L1gU0gCGaWPAlthvxgk8R1o/EmD8UZp5pAc+gGcNpBnAzjvgBXizTmx12e1e39XvCrUC0R+5mXx/tp00gNvYNgN+sdrNG2f+xgJqVGnkob7UmXXSuJlktkYsFdpYW6Xn4kwvkfi7FRwPx6lynuGAzYC/yzlVemc22ONdwYsCCATx0YAwFoFUgR7RMvgmFTDA3CaqbxYFZaNgA1182t0u8ECaH887lUv7UP3sr+ANdAUgXeApuyvfR4HE+QQ1v0QgCP45cAPXFbz88zBQonzLAA6miJHux/sB6MsrA2goZqALfCkTRQs4a5VgLdh2AEwKv/3+avhSv0GvOFO9iBOwGZg98Zs/bBMQUyeWAuUyYBbl7HZxw+E420adA98kuFEorFbFtl/l9XkkL+VUR7YRK03qt3AsvADfn6V18JHz5Dbqhsi3K3oec44534FrAdr6qN91+EbEDU95FwtjzV/grmmUb3rbuoEWi2ECabbA1vnoDBhrjrotLvr1BAOXZQHW1oL6M5ZDvycCdD3INjBmvfYC8RoCTuAZyOIVo3wJ/Sdj59d61GvshGteHwbYSif2NtkKVd7M57XdwKwI4Dsx+ZrHy7IXCmFUM9sI/tsgYg+UMd8W+GbebaEbu+GPQAaQeL1RwFG6WAyUOxFECl28TUNXMYNaQNbwGjXLetUfMbBsHPWYwS/+IRjweUaCVTOP+wKYX+eVql1gvtbBCwvM183HbABkVG73UeBukJ52BabJb0ACSfY32z1AZ28a4KJgP9orKG2OdSwVHduZvnvBa8MGrI6l3+Rl3YE05e/UMo7XVgMvTuTRbhTHwNCgU6fE7/LjmjopcHX6BtxAOtAFzAxmZMYC6hJwcdHwenAuJMDAxRt1zeBIlG+mWqFOrFK4SCmr7aisB138zGK4Z3kFqNYNOgClPFG0wDLgB4oZ9Aow2J4P3zAgA3SZwiVFqMf7V72qC1A3K0Ewxo99kW/7/fvePtrOP1QYiton+/2hL4UxCAZYgBjHavAN9AtAZib8+CEbYJR2FWtuDuMhG5io3oAX6PkliQFvy/qtuJnvSxsCbqyC8ckVk87xbOdmILuCluV13fCr6kUh6vdCjXc6HHVxXnOu9TuxrjreAXeULFAmn7+dQDtYt3LelW76RfoedbDeeN3WZeK8cYdvTLifQV3d+FG8Urrtz8SZboYaVp+bsQm/9EPfBryGLwDeAwNshTAgBoB8e8GwRMni9xLwfwGy5+YKunoDjRDw7tv88RyVc/pMVwt8mcOb6WP+mLlUq1+6kCrO3F/BmjnBWBYD3v5LxTmzHrAgbCMMaCmvj95cCrpXivnQTgbRMljWmQoGMEpXQGW5qphloOvtWgY8hvCkMy0NtftNUCIGwAyKFWiA7vMvfxO0NGVL6jD2ww7ePd98V1f5edT3B29UJwNxhrDA2nm4K8ANVupVOf+tu4DnbyUAb0Gw9QPeQteAnW1rGukehDN0KVtVmy+0fdWgWW5A8bo3X1dvrbHslzhUlhsFsy420A5wPSCodgFc5v5y7q16dU43j5cOSqeNouBiGSWqznh7e74pBBRDLQJiIJhAB6YjJ6BwueCohw+V+wKYAZFMjkf5BqwFhd9SUp08emf6FuUT8vcz3VeU6wrgwIBHX8pSJi84+G00zzYAPqkLcBV43wVfv6wgyAHFwrSeLf7pD22zNwvcBmS//ibQGowBHm+j8a2CKDy8W7YLzlbSgXBuENQnwBumArugZugaZlGo1Nu28J0HbJf1S2RVuwUv67YiBEMDtsepOnv+Mhc2sCtoC7iu77AjX9RmBq04bs5Zbj45jjnXVp3k38FLPQR/HU03C9oEeP170VbO0+TpPnclu0N33Zb+A7SBbtr2+Kg3CB8ImgmhG7tfd1cfZoCX+ggtl/8HBMKo3wAWCPsDTVW8gNjhveUAgAEugL3WH10yq4GXL3bvNy9DFMD8FTzTzfIvFXlbzuA2eKmDucCBOcsE4ItCNVwFWdZRvv5mrwbueLGDwTu2o3KjbGUVyNsFmkCa8kCX7wQA3SvBknwBb2LUr0Er6MZqaAy4YzmssAmIA1+gW8Ub6GI7MPi2q13+0PLnn/8iMOkFBf1dTqG5wi/Ak9/KgNYarGIFabxYlhVWxVuwGp4oYubOAj0F8toqMETz8kVVL/tLUJ0G8A5o16Xy9WuJC2AUL+ci6nZsFsHZtotiBhbPpY4ZNDRkV+BqmQ/m8ObaqdW/YpXhdWHga4+30AW86agCFI/7CrYW5rGswN1hm4sp4MRmCHSjigNltsWyQIUpbYBeNVswUGe+vTrKUhd57YLur6Bfy3BR+4IeyGyeqC548hXIhQXrqC780m1wi8fzATxx8gJUQKggNYzCjSrOMutYDYTvUrCA0jCfx3vSULbbNkNakKcc/vUC5EAz0OWTkoD3XbsBMTcABWDLvqqAfQwo4VH8gSjgJwiGo0xzLlCcgeIaV60WxKj2nI8d3H6Rg/Ok89d90cbki8r/CHDWaQe/iV8FXpRu91W4ruttWwFbeHa9sb90hqKVZ0uehkK3scuTD2FBvolZZlyDfsuX8+zxCrKJZx0VXLtBwOU7C0CTf27xn2SO6s2fYmabYWpbAqgGtP2EZEH7Lh7rIQpYEBZkWbYSBsBYGXzrQXDFU/Y2WwoC7kDY/2KhFzQMXKCrvKhdA9ozFwBs1C0wRSVHKe8+b8AbWwHg7JaDFJ+AweckAW69XpQuHwfnhYJaC4CssM3Hc3bIkc72AtHzeQ1YgRHIDUQLVL/6ayiinAvPxLYZtA3guZzBm23dB/tpW0gjRIHnRhEIT306vgK1yhbgFsLEGUALeDkP5PO+tbzbDIGt7QZDPi+f9EnDU/x0s7LipYMWunsn1yOcYRQg+tVMwdEglirNBRcFybLfJJPKtdXA7ACltQzAzPcWVoUctcvFa7CSX/Xjh2YAJ6qWepqny73gG5O+BivRBRBRpgucBlKU75thLU8aYGHdA1xqD3DdICxgMvjlwbQNvI9vv/JR8u/PmpHwHHtCsEQtB4CFKmUFXgXa5HZNnDbGWmD/a5uBdPxijiHlPBuCfFpHbdvqoC5ga7hiaby47RxLzhW/JTdUHd+Egm+Hbx71M1UtarXT1lpPb4S+4Um9MsBW6FJvwZk02SrcBLGXeOKZ7R/jlml72j76I8v00aY1LliZeta0lm/sPNoObA3mwncA3O9Q1+Pt4Jrhy9OeZzcAVFQu1gGer9YF6vw7MdPNxnYAwoYzMxy0jML1B3GialkHmg5YBw7aRj6Vw47gZSVCwevvQTC1DKU7MLbqxYrA1wW82sa3fIEs4L1WqIL2N30ZdJMfbPtg7IVaFHyI573yFUQEbEC6TidjPq+/4ytAGTp63D4RcAlnUnXkL3xTFpAFuh9jIJo0YDgvNygNdYgaBKaANYNdO0xZp5wBqhjokdfwHcVbQH/V/74VvE3rOnV8bFOmymXq3ApZK3vdFJgu9kVzdbFYULpAtx5wP43ZG43r13nxH4zqIzp9gsjbg/ptTk7eWw0G8KiHraMbatgFgW0vurxFFHhaiWJBoGj1KLe92imQMrq8KlXKF8RVTvt2qd1RaCtUu08ufPIWjGselr0+cb+VgOLrMnXX72S5oUBp3HYREzqIVgATb0Hbf/8tgGO2gr9C5o/WCILYCYISHrJVqgD5+z+/G76AsnZC90Nchb0tL4BOW2KHsMzxGsrsFxWswAd8gC82x3c+yCPIN+/2NOCZDgX0KGCrXJ0fWwHvFbfPoayGWjX+PfTk0vOPdVDwFuCAr2mA+eOgGqAkTwFZcDZ9638LVElrfs/fFTzzltufQ7l1Ug7oxv/VDX6g61jLD3fqV7z6jvqVui1sPTvC33PQkxzbta3q905/mWXrQenM4rnBehCUrwAvIDVkAW2gi/KNVZG35K7xgQVl8l/ZwojdAFSBLgoXMMdyEFANX4A68LYNgWpVOZSwoAt4+Rv5G61f20qYj6kLvOdSuLxOzL9SnAmsTDW7EKCjegEzoXbE7gcDXKDkR24eu1kGtANbw2VAhkKOSkYVfoAuypQw6hg4A8So0MT+6yLVy6M7UF23A00+qL5C06B2fqllAdEvV1jZ8uWzvLq85mdfXf8Ydw5uFe47ywG1qzbxksRX3lSbsCpgym1+uJ8W4o83je1r0N+7pyPSCQk38sfysRzFqANAbF8XVcmjJZ0cfzYqExACXLxfBsY6dcdeMH6atuXVYDxXyqC6kp+vdxWmKOKAb+wLK7MotHyxSu0TtMmzhl78KUvbtF1tsQ8quNqTZZ8KDJwBW+AWAGMrAJSAhjp2SJEPkApiAi3lgGpgTT6to3yVhqXAVDLm51qZ6rj4fzRsAIK9WA3c/f7b69s/f//uv+thmXLsYwsC5iuQVuANNNQs7WmoCt7yuz3AOnXwW/DbWPXOueX8GNCuJ8dvAA98NzgavOyreRKjdrff3QDd+0D/aSP1BaKtr+AtXAvMdb3Lha3XGaSbFz8+TlUrSIn7AZ0nIDpiIenxdoFtg4GrvrzF80U+A3eUMH0/fwIguAqihi9/EDCKN+CVJ6w0VC8eLzGwBbr86Wv+0DXxpaDq7QB2IIs/bNgaxni8QHeAbUWLqg14+08WmQMMlAPxfNUMlZt5u3mpYhSx6gC89oYFX8NUsT+6wwAc8AW8BwCpdAF5Dzt0C9B8BD2KzY/hA14eo6twE3d9vGDB0L6vrIhzK2FBWCD1a79AWmkBH4/rBCDLCwiBcXzdQJJl/xGlwHqEEh7Ib/tnXQAH6mwD1vkXZeqijvc+c2EOhFsH5VhO3bvqtZ+tYzlSG1G6BS+DbkB3V7yBqq2HgS43Ks7ZGoB3Af3pDogq3KnzsnwraN3RCdUh98EKQe/do94oCA1SGLxAWIHRY39sW3WgfBk5ziAb6gjABYCeD6r8eKIs9y21QDSwBoJYFc6rPMSejUDdguiqggvdQph/pXVe1cEXrfxZSpZ5ZFcALo35dwWsDdIKqYIKoKEYieNt8iiPutyDB94AH3UKcp6LC3QVsBq+G6Yo0AfZES9v//z11dPJfrMNkPSqVYDb+bbE/tTjKNu2yarWgN+h3Ha2/ayzzHlZzw3HGHjRTsCe/RHH1y14EydvgMr3fP1PzotS9SCZbQTsiQTgSd3EKR+boOsfY/KQ1vSWJX5w/5j9L2q39fqflBfw+gNNWu/22mab2p0+fTuw9SAc5VlX8PQzPF5bCZrJoz+99NfLDN8VuoHvNRBWsNJFvQJWAKxZCFeXgjFp+sufa4KWCcA4aVgLShvw+l8sULUK9X+tdgfSAS9qOV8yQ+kCX38wXUCNMp4parIsUL8J8nDPk9dvsEn18l2Gbv+odKtYARHLABSLIgARTAALYB3lCqz6LxWbNeFv1QaigNd2AOBVMCQN2EAoyjL2AfvqH2R6Xqxg2u8vePqaX9aIEk7bCtrEQNXBsA3QO/AXIK9w7s0Ci4TyrAeUzMu1whc4q1K/CZqo3S98l6GKF5BOHo7jz8DrelC7yucZIAPfT0C3AfgC3ioIe2LqmFUOdOgAGPDGMigA/S8GQBEAOwa88XRRmxlwy3Q0KzPlM3TZn/LhHUfZAQvqDlzz6AsouEBdBiEUAAAgAElEQVQDR6taQaVwaQxkqAOgkx9FzTp1s+1VXw4DuPiz//r3397+7b//ePvnv3338u//fHn3WA68CkSW0zaUJf7uDLaprn7GEcXrN8+ArvK4Hdr3WscPzYTwlDWAbFtg30fzvb5mWlr373q0/7aBfE1jmfTm7bYCOG3OMfdG09eI82KFyvuNOJ4AAmpiyjnWOfwziwAl2m8kBOz9LQp2ygWohSAgLVSbVuA2/kO6YF4gr/WRRj/EZni6l3+rvuT+orT22UKXfAXvGnv7ANeWQ+HLrIaxG/J9asFSH9TZlS4qeMK17AcFAFyA2jbgmw6yDy4FQGwD5u16xoOgbAAbxlgSo3axJur91sfdYqyKUcco5FG6sReidIEoINpAjV2hNNZtJwjm/sSkAO3PSm5KN1PQKA+AGwemsRsKUz+KC4yNC+hAN3C2hyxIAysgZJsCrxM4C2yeVrWoS2CXebNYDSjT+MJRnoVkoZoXGVJmV8fk3YBrtSuAWgF/BG9uBFXAlKniJabNValVpbTnWMr2jOlj2l7won4NX8W2XrjRDFApQz2cizVuOjH1fypUG8deyGOaOzuwRRUMgElzp9fFl4uVR1EuNC46OnliLsh9CljtBmCqdCwDBZQp/zAAiEmrIu6FT/0N1JeLfOA7EEZ17dsCgEKKevZtOiZUs9KYkUAAusD3f/zHP9/+1//7H34Jgu0A7H/8x7+9/Srv9ldZAh4gE0xJ7yAW+azm1e58YEf12lfNTIbCcAUj/m7bFkgGciw7HcCPWvRjPFBcoMs+Ca2bclvZSbfHSz1aNzylcl3m3dtrApqg+ofZFcv5tjq2rcRvy01s/x5Df3/POhllWxj2b9ythgecbFvBW5j2WLu+wpXl9rX2zbUe0ni6elJw/xzAkt6+ynL7c2O2bfXSrwvfsdxiN2QOb1Vw/NxYCyjcBNkNAudtwTvp8WwFXKlkrIW8vYbSZV0fh+JPL+3fRg1fyvvl3yc60OZBtbEbMpgWhes8ypfZCChYBtYEVlQytoLACzg9qKd1ppUVphf+qLrUscqgkKNyA9rCFpDyl/CAGtjyt/DNx3pAGwUcFRw/N+ClzB4ATtUfoAGO+et54JYQWAaOsRp41Ccvc2T35aTVBkj6ql6pG9ug/u2Zbg4HgfCgQa0TLTuvQEebW1f2LRtEx0x73D6p3YAX5RuboOCknI9JMaoV6H4VdDf1q2WOF6AW4D0fqSMgpg2pW7Ma3IHVyemQhHbQdx1/tpPX3trAzvaBHxMFY8CLatLFZtUr1RroEQO9wNXQHYhmitEoW1/07+Fa6BJTruBpuv1i7SfeMYAJlAFToBPwrsudFUBe4Mt83MxSAMb8i8P9228C5P/zP//d4P3nv/0qOP9qOEfpavaCylCWLxHxCjX1A0D/V5qsCZRtLQrSaTfrgBebgn03znLy2BNGqSu/p5tJRReyBvPAlf2x3rDCl+Xu09tldQBZlG2mlwXIDJhtdXp/e31N51wVdvSHFZA8dfCbfLR9aFvOt34PebV72BVv6yRuWOtvWuOCsn0SYKcv0i8iBNp/nWdmT7Q/06dZbhnykGZFqxjYAtn6vJ3RUChjQaByV2UbnxcI4/HGergBwgCWwTIPsmmbXrDwMiDGCxZoPWiGwkURz8yGxKSxPZD0P09cCLaoXKArYPtjN9gMgiwzGaxqq1i1fou6ts+LtzvwZcaDQZ1ZEAEqHi/bY0nwunEAixXBozaKDSW7wxJQAamAKun/GXgLq37drINqLRvlOdaAvNhCq3EgCYQBGiF+bZajVllGgVMm8CZdNyAB8iC7IJ9uZB8FNmCkTFRybwI5JuAa22Rv8+5v0x7bBYKsB9cU2+dV+9xGbWd/BfB78OamdGrIsx+9QNHO2I7ZztoO7Mc4lCzKVJ2XdE/fEYTxRv3Sw6Z4R6UAYbbpguciZJm5kihEHvsLX1+4unj93v9csFFRUcsAiLJWydo/y0kLbGtfAGDga2CpTC78AKzLwITlrMfj9eAYoBRw/cqvYEqbY0P8aiD/9vuLtr0YvgAa6LL+628CmeqkLMoY6+A3TSVjShkqeYUhipl8zDLgkT9gSxsY3KNe0l4FSc/TRV0r2IMdwK71cZypI8cI1Kk/3vOoZ8M0wN2/1TDw9W+j/SsP3wvOXwcpr9rJfr/rGGhrbI/dBwaE/P5Rv7uHm8G3PG1wfvPbc67zm/ipROUov6rc51l3X5vt3UfzZl/pV91W8LYcMX2z/RNLCoHQtI9igvwFLzFgfRR8/ZEoA1hPaMzGkQr2dqVRF8v1dA1jgRbVC4TvBF9CVPA+yyHQBcSyDIAxsJUixX7AXvD8XBQwA2NOE3gFWf8Hm5XwhWFbP/dCID4HuoIjMxc6m8HqVnXcyE5gVgPw5e010mNLMPshg3RWzVa/Ba/y4hNrez4rKQgLvFFoAW2B23h/lA6cCpqmF5yxGwK1gq4qc1Wu7+EI5KJSC94qWoBNWtqGMs3+gWDtCn8FTXnOv+nmgAoFmuM7ozh7E6jibbvShirjqG/yk+5tWA6AVz7vyVf8aoFW4ZS6vZ+9bM9DzkueGA6ofZ4szqR422kBMJ2LmM5FJ/egG8pGYG2nNqgFVh7xsAk8m0EdeZ0fSh7qzcUT4AHdDMTtyrcg3IG6K954iAAfmyKeL/lyUQe01PngOcOZhtb6AtcdwECqoCJm+3eBkzm8fSEA8AIvAuAFsIDs939qJoIsCWBb+AG6KtpCj3o9gwHw/vpD+9ttAN4++yE4xzbAygC6QIkgq0Kesb1noOcg8Mnrpb62nf10/73B9JhIT/vwjKOoW64DaEAUYKFisXny9hsDnAIvINe5ZRl/3DMrNAvj9VXHTDvsO7OeOrwuBd0ba9tDvP9Gc5NTffaJPfgWaLsdvOk2tkqB2pi+09A09zv6nPplQ/MQF7L+pwoBn5t6YQkw2ydbphDd8zCQBnDTp1G9N0wZA6gDXhRyfVkshs3rJY+2ETzH14pX9oIULq/7AlyrW6aYLfN0O4iGveCgbdTvATj5urEgEm+zGARHwOu/fx/Fi+o1eJUOeJnZ4NkN2A0DaWAL0GNVaDvrAgDfcGCOL4N3BD8Kzzd9/ZorNsEoRODHtK4AK4/jBSzl/nP4Aq7MLijk1hiYA7aqxZMjQd9/IhnFC1B38AaC5Ec5sk/a0FkGrPPG2JnfKBMQFRuaKFKC59WyzHFRB7D8eHN5b5W0fNvIvvB5PcfXijzATZtyHnwetT/igwPf4UWJ6ylC+9xeoKBjtvPS0bbOLLgy26GPdHT6+HjkmSDFGdtAwFU960XCo2bshyihPpp6gG1AysUKKAJV9qV6N8iqnIBwByykznqRA5soXSCcixwQNM9H+O55gF4Gx54EoWfVU5BSJ+Ff//67YVvwZhDuRwApsKFQATXbCzhbGNQ3MwWoh220l/i7gE7MAF/Kqa1Sv98JANYAVLv4a3fm3xp8Svc+dohTX+tu/U0rdHOOAmE+oL7BcwD6IuD5LTsUqc5zpsGhgLU/hQ4OPi9TzvjdAWZjWwhqS/aVY2Q5r2tzQ9mtnzzFDIBVT28Gj9oXn6B0n/oAVdLog43bp0jbIUpf2ftt8zQuMNuvC122s42QATRZCYATwCpkTEPrAqptBAE0//F3LXBiJeABA16mlQHdxqTh58ZqsD0hhdtvPHh+by0G1K7yAWpmNGTKGYpYQenMkCh4sRnszaJSga1gWosBu2AFL2oab9j+r9QukPRXy2wpAOgEIFt/12+9zfd8+/dAvCyxgxew8MgeLzXA2pXuChnA13VAh9Ikf33VQu498N7bAcCRcvmeb60G4Ji6DFAgOmDL18ECbvbPIN45PrGOYYVmy8VuwEZpfe/B2/Y3po41RHFzbHt66+b8tV3EB93ELqTKL8/kqQu6Fzquc60bvO2QdFA6ZTtqO3C3p8OiJvRYZyWKGs38W2DJxdhHPDoxF40vKnxfqeaUYx9RJMC1kAWMLDd0W4ApFdLHVuXbB5BY5qKPug2IcsEDgcLWQNC+WO8y0GbZUBw1WRULVFG8vI3GrIXfpI7/9S9NA5u0Wg7NX2BTX9Thi9tIOmkEwBtgap9Ok9JUuw09tQvP1R9IF5z9fQbArbBCtvtZ6239hTAxoeXSHin07yh2tYsbg/3etKMqN5/eDNSpM2/A7aClXH9Pz4ggz+yr55Vy3Pw8/3bxd7lxejxgVC91AfFH35QDV/oW9VsNa1sh377Hti7Tx1hm9gwzYxjQTYjd0P5bqBqo07cpx3bSmt5lrxe8fmstH/jPpyMFYcE2c3X5s8woXL9UIdgCWZQqIL1hFoLCjeftZkbDBmS/WCHQAmSDl+llqE0UqRQxNoNUMvOArXIFSE8ZYyANb9dxfFmA22DPF3X7IVQJE+Pnom7j68bj3T64M8AsePtdhkCzqjFxfVXAUsUJpAqqFTwsYwsAu84oQEEnT9L/CMfuL4ox5VGn7CNK1xaD604bum9i5hlTJup2twq6H+oodPlGcNebRtsK1R5L9r1Ddb3BsA0Ye98odSnxlvNX4LT9UpDnE5HEKOBN8bZDFrbEdFB8OLYZoOrwVhiF7Uz5WuHZeijbC5UyKGbSmGuZGRBAF4CjmrO8pduzjUJ+p3wFz4Km/iHQ9eOzwBxlxcWL0owKbn7q6TLAABZr3aStIGX5h4ALGF9lC/z228PbP38ThH+NQv4xcSFX9QvggMaeHnhSX4AJYHXDUHDdqh/V+cSH0lmeQPmGphW8H9NZb57eiPIiBt5zYEvcZcNNapPz5r8KYp8+j/vNKnAOIK2QR8n3N2V/nMO2hWWf09VSWN6QsxJetrUe+ktD0wpd1umH7X88ObmPqH/4hq9piPzbRMYA1MemzxL/4R+z1feoh22EKtwVzk2jn3pZMOUrZfi9/jsgQCnbwK8FK84gnLZp+41thpkeBngFYV6qKGANXs90YHoYgAW+bM/sBgbVmO2QGQ+FMHAUMLfpX4A2CreKl5i6qnxZD2T3WQtVtiuESQM0BEBsaODrCsBA1/AhVrCPqdgwMpRQowEhAHKg7Pit1EVegBaFS0yd6+P97AN/dEDXeFWUBRj1fYQd+6F9bjvtBsReD3hXeLruZT+U4bEfGJ4pjm3BE0LqpGz37XpVtvvZjnn26XZou9vXdnSd9qhOfxxH+7HVoG0CbzpiO6ThOB147ahs9/rA0sp0Ub256ATQ6djEXDie80mHN3wD4O2vu7Wd/fVrZQAT5WdI6kL+OF+XdC70XuQM7rFOOu1hPjDHkze3AtqqQ/K03AqLplchAhTgZVDKUgh4+VeIOylgWQE/WGZKWuBKXS1rMNoHZeBtV4QFeveLvUC9vwrGv6GEB3yFd9vUutf61zTvD2U84G39Wec8YFng08af7Qsa/C6Bm8qiZH2TSns5R7FNAl3yRqFmnXL8pr6xqRx5fV5ZVl7yfwzb4JvKfdzm+ga+LBPYX/seMSHlUNP0K/UZ/dYEv2SjJyh7u8pHf6r6zZzyvU9mW9Quy4UucbcVvvZ2lZ431zK3d5vfK4DeEWQxPCjcLH4w5eoDM4sBSJM36hZrIcHf5GUGAwNoCoFxlG9fLyZvwVqgflS0pDtgMbDcuOkTv4MutkNtCMcBDuDod3sNKkHD4BUwGKAiDeAaxIBQ2wGV/2qIvORB7Y3iYx34JlA+IM5AV+oDcPV2C7CPwHS9riv7IF++rcC+ULiz79lf6vxgX2hbYWo4a50pZwahYurI/tXe5QZCGuW6z8K/cY4x+ydtbStlms+Wg87LpdM8nWw6nQYV2vmAJo9d7fSFqSE9dgBwYIZCAxcfaVa/y4XEHxb2BQ3bDbr4/uyi8gCMgZALNxc4y6rXahZFG3gSW3GhuoAGNobaTKennnyOUIpS/ihw6iBaoAL0GCQSSACeQSHAaiCJNP/tjepjloI9U/4rTR9H/9fvrOsj6a/8ieWtAIyNgOLL4zmwC2B31RqIJz3wFFSoV/vFwgC8v8u+wNdlGht5OsBHXJXcgTq2u81A3V6zgKo6nKY6sw+OWWEZEAO4z6w/A+EXn/9CDqDh5fKb1ALI68q7tcB6X+Mlf7x1Hbt+h3wuM9D2k4bA6TzTB6xS+f38WwFOVGtBmhsAbTFYdQ74jTiX7XtO5zdyGW7g+P/8jxp/pHqq+P+j672CLzmy/Lx5UyhCeqFCEQqGRAWD5HI31szu7Fh4703Dm4b3GHjvXQNomEbDo+GBBtDee4/2Hu09ZpakVqS4XB+ipNVj6vvOqXNv9X+gh4osk5lVt27VV7/65cksPk5KqKL/RQCefDlGLx/MpHOF8PW69vrop84L2QAs13pd+173rlPBGr8bahdwFoBNazwSx+/NcDEHzUmfWOgOeqSpmJ065VvqN1O/3q2/K1xVujZwqYKHcBa8g4Y3Y3sNC+ushFK1wnZgP8Q8ebp1Qrif33nzW6epfnEOmp6q2nl7tRnRIDACtoBC0K5lsO+1qNOAmqmQE16dag64hqLrd5RQBQ7Ba/6CX8E26osohVSUATj2WWmBqw+xgJ2wJV8cB2kCz4cAcMfKyPCyhLvHb77at+WErrCNmN8uzYdGQrZ+e9Rr/Uwefx1PpQPQ/sC2HO0t4buZgXFC+XJejRz5UYRkcVHWhVkXoGld/AneTkl09kJBtrxeX/195avGtbq5CroC2J5xuwQv+6vtgxuLmyvUlzdZNw1v0u41VrUTN2fCLeOG8wHhifHir7LewILLSfB6M9dNrSLO8XLZZ/id6YE6X0Ayv1CNwb+B728PA2Og64DoBw8JOaBBvd7wAs+pQFmAd3utt74Ao3C1DHUL3xjrIcCY9dm4lfW4/4RopfkgYTvHbwOYjXDVIFb1u89sIOv8XNRjQti8GaVQgDWtec9bzdf6OpcuxzyALJDaK7A+YR8NdZwPLYk6f1XWNIBI/oBjADn/47oGLJPzXBuRLx/OWYeQZtrjQ5Hr1AcxX0TxU+27d60HvutZ9kvOvk3xYHZ/MU6vb1NaFQle669rO7xcru+CrNeN21wugAaQhS+Kdqh08/PwMW6DHnA0qqFmHQzdhjbyW07whscrwFW9WAvCtsAbywK615kiRiUDwDWGb1oRQ1tiq2PxMkVnCRrICqgJ07IfgG7XSy0a4QRwD9QB6Q6+rt+khVF5BhDWB86hIoVPQWvt2nXAVy8TiBnlwLaEYapaLQutBHuoxafcBzaD9oLbEsCCSgCOnFxfsDUtoNV6QedUy5GnA2LaGKpf6o4J8HIcpcwtU9Ct1MY3Y30F7yYm5/M4rQeg949hsB9/x/A4+/Ct48tzksc68njr97k+4ni96BKuCWDnvVCd+vO5TiCrPElRPIJXFeIrZ4CXbZkOARr+rq3P3ASq3v5NmTdK7qduWtP67letS5XavYq6nXq8Cb2x9MdsiPBYLRd1sk3VKOwCRkCsQFjLg22hHoVnwQ4wC10BCejjy8DxwUrBWyo3AWddTqVUA64B7X5dvXmOJ75WbLgZ5QSvUQ0xqll3jDbeZWyvD4w8DtOYZ6AfVabQjggI1PJhIyCst5uEcERDOBh7TMI3JyEqiD2vBdj+fG0fwLYHZPMVeH24xAOG86NfrSKON40uv+Xrv1NR+/DzPEXDW3cN1DVW10MsU/53lbP/9778z43P5RozoiY/2c5n220n6OrM69hrV8WbVlZdw3WdF3gFZcG20v66GCi9U7vRA+07vqfWwbbS9G4ZMlLLIayFIXjDagCwWg3xSfhQvuSjgS17siWw0+tV3er3phqtNBWqcb76vkYrCMb0b4eNZJ3Hq83QqdxoRe9BVtBaLj3dTJ23p5oRBw65mOoVGDGAjnAIlQiQ1gNRIbaGoRdLCebr+NCzVfFaX31zbGgxpL1QwBqZFoBHwtZ85fU6X1PBKxXoUBmHmuZYXb8OkK6zDMc8cn/W6W9ZRxxugJcygtcp60xVaznPQeyPeaHsfIE76o31+ZBwW+Wv1HV13LWu0h+pPksJ1AVawK3lujFdH+qjeyUUvD7tA7y+pgM9vdzw4bgZIwWAvkbHPOXjJuTm8mazXtNspRZOwsD13jgJ/8q3L1Shr9WCFAVmWeYt6+Af3mhhS8T+qJ/9C8OAECByuVRhwVEQ9GHVnzdvgJdY2wN+KdhvsRlzi78rFA0Ls3zVr/o82h6wfCrjgB5Qr/pj/2yz/hjNTKgC9BpLopRtPgg64Jq3g6+QDqUMcI37DQgbgtYp/HjgCG87QpAnrArPbdgPGV5W57VSYdyfCrz13xeQ87/Nh25EmsT57sDb/a8F9gCv66KxswOvkAaSAfC4no62FVwf5fh/6/rwGGtKsHpt4e8D4P00tHlM0YbAtazNYB3aDOX1et32r3EhW5PrS6kWdAPC5gHMBUxhWWPyCtsALlZADIBuJANebsbrptodDJhjAxrwDftiAGaVrPkBajeug7ZCdKBAGQvbnMpa0B5Ii8BwsSF4VbRC1/xaDDmpZDOErBrYWAa6grXqDsXLcsAS8ApM5+2NGWP3ck8FZAO8aTeEghQ+A9/WRqwsZ1knh2asRrSK3U21mxASXMJHIBV0TQtq7iPWs70/mlcAsxcza37hLyxryhC44bHm8XdANT9TWRymgneLPq91sL+AaZdPkMc+XCaf87Xd44tOE67r8vubCqr9uqpMba/0R9UzLRsiEnahPLhY6yL3Bsh1XtSpdLzwnfR4I1SIGyoUbaeWc0Cb9GS1M8zruoRwB2JuKF/7sy4Aw7wgE5ICtW420wg9EsjRAEcZUkHiTSzAYlzWUN6Uc5k66tVf0BV4+7B0PuHITc5+3XeEigGwQYOX8BR6KPwIAyMNcJK3ypsafpZABrBALyHZPUx60E1Q5+9MBZtgdb4PXOf9XQFnttW80I0R0fhNwjdGQSO1Xo+rlLe/PWOA2VZKnvMVIO6sA8+3/61QLYVagK11I9fXteH5dLIjhorT/2g/yjbKsZ/hNeN/7u/gf/G/4z/0Gohl/9cefOv/LuD2t9V8iIGIrqE+wUvdWlIpEgq82aVYqApR07qWTQOsQrVTvAXhyitwdzn5aaA+ZIHrDkAZEAaUO2PZKIf8lI95s6daKtmRtsN2tuc6wEtZoRuNbcBW+yHgOwBvRjYMw8xQwo7LwJtd2QOheLvwMIFcY/lWbzYhG5AOpSsYeuBVObuM4jWPaahioK2QcYrvsaH0oqU/GsYEpHG1CVcBW5At8Kp0Yx3bSvVuiHXD131hVNAVgAUn1wV43c5UEBZ6dtMtaBYQhV6OlJZQLDVuuRgJTIh3dRUMa7+rVi5PsLK9GgSt1+1ZP+CNbQld140EawE/jqNTx/rjqY574KZsv7z1DIaFrCH/vMC9OAN2I+bdZsOKCjcbOYQvNgMXfqoYL3wmb6bOivDmNK+ATsBW2YR8fYU2wquAqAOHx6hlgrpsA5U0gNjFfsIjRhXvARoq3hxlK8Fk/XmDl+/q665gS5i7LcFXoErohdIEctoKB4HUEdWiwKVcDu0ofDNvje8g5Ko+U7sNBzyBpGA8QG80e6QlpHO/2jEux7oOhq7Laahofwe2qOs4blP3JXSFrMfYTW4Xtn3VHd1/OUdhZbjvyCP0O89WBQ10S+n2IfxD4HW7/6+K0odbnGvg5/i1qst9/O8HgO8Bwe41QL4AZoBXAHfQHQHeuK7M34F4CG2Vca7P/Q7FQEE64obJ44M61a4iId+ECrwC1fJ9ABdsha+T22py7IbdAV5jc4Wt9oCxu86rcjfFN9B2G2rWKeEAp/AUvuSLr1IMxm4YoXgpU12ItznfQbd83UwNNaOemFJF10A5wtdICMGrH1tjNvTV7GC+syYch9cxGIY92fCFKW/3YkEdiph5FXQ0CgletgtU95ONZEPQCld7kxWEhax1mD/gC6DLM61OBSrfAmBBVNANANZBsgAaqfBzEqLmrXlSYbYh1HdnAcSy67RJWEeemqqc9VgugG9+87iuU7WldF0f9ZOWSu3Ds47RY3e+8qbf7D6G6yLqo8DcpTEsZIVz1YXv8mC+u/BdDqgKxFAZpoKXmylaxYVvviYKQ9eHyu3ylhccwOZmrRspywgAy+bNGeWow21hbTgfEQem1p0K2O0BAfdbIKAOj69GAgtVBpxM+9BNhQkoAGC+0rOdOqInWQATZStAuynG2xWqXbSBkCvwuk7Fa51CLj5MSR1CuroDm7fAW5DM4xGqOfkbPKcu9+E77O3Gw4Fthzt74QD/RYDX30z9HlMfvjGP1eDx6AcneEmBtufbnnt98Dov9EYCuJbz/6j/OR8YvgFlLLbXAedL9ez/4TSAqZD2v2VdN8U15H/Zu77687WvWmfav2byvxfMHs9etnktJHQzTXuhABvXbgffAWABcqne4bouhrcDryp24Ofu5CvCwhb4CtzdWAzOF4xDvcYyytYGtwBvxvam1SDIHWwHtau1EKlqV8Cm4nV/QlPf144YjnAWnSoMO2PZSAiXc+wGRxtLT7hAa6pyreWwFFCxCd6jY3wdy8HPBBUwo1EN4FbqYOkB5A6mCVWBOlS9grdUbtVzNHiF2xBwhpLl1ANpB0wBV3ZBAE3YdmDsp0MoJuhV5AFPy5N/wwZtEuyMDooFdvPk9jyegCV5AqjdMTofyx0ga/l3Urd3+7PO2u6xRYhdgdf6yOcxxBsE86F4d9jqGzePSqbz7oQrN44Xe4EtLnrVaAe2BJqveQnLiK1kfnDDuB4YCFFh2wdvtExHuYRrKCeh483ZlXHf3vB1HN7IR6mwDsyqqLQ1smwdn73PBFstmxZ4U2Em7BzjIGFH+QAecOhAWEA0FVb6yyrbgWqNfAI2/d1SwxGKhmp22W3V025YTthXY9gQ/vUQGGkz1P4HHjD71dc1mkC7wTTUpPPdVAD2G3DhAwNfbYaEsw8wzhu/R7Vb57W8WZfrfyzoliouOGcZ4e1DgoeyXilQCdXbsxri/8oBKEcAACAASURBVOMaSPB2xxn/mRDO/9c8zvch63JNdQ3U9jq2wUMZ8KbHbyqErat7+/IN7AeAW0AWuDVvPudDBZPu/E6f1+7AXTiZ6WB5CGG/wt3PFwAGvNuFr2qZMtGZIrxg5jvgxoDpHXBVzOkhJ2iF6w6hK2w70IbSFbxAP7oF09hWvd6GlsQQvIJQAKty/dxPKlchkQ1hZQ9UmgpaMNi4RrlQu+kTD8uoOlV0aSX07Qbz1GSdpXBVf6lWLatqTugKq1yf4DLWdZ2q2PUATMvAedOwHVjn+uhdx3qBnr3gVKwCl3Xsa9066sG7rXJVX6WR1/zW1YHQYxm53N/m9v6y83Y2KZDXNlN/r/DN+aNTH2ruJwbJyb7pQFf10YE1L3JvFG6q7iJOf84bQqBl3pzvKZmBUs2byQgHoSuA/eS6EM6oB+umrlCz1CVouYlDRVOmbrpKCwq1nDdrPhwEk/V67AX6ApB1Zr2qyYRv/Ubz1Chj4fECkMqfqYC0fFkXQFYvF+jZmHb4kIPnHAh1XfCtwXUc8LzWFQQTeqk4BW8/cqG6D0ejmZAMq0I4J6QH8NZOCBVLPRxvRl1wfPxHMcoYxxtlqMM0RjszH1PMC2y2BUBVpx14C6ymCdWh+j10yM8UHeB3ZzhagTLz7gNsNHByYa5athQAGees964SzWsgrhsfrJx//++YemD1PzWv11xN9T9XWutNBWTWz/US15vlnXxgaDPk29nIMrU8EsR9+PbBG+Pxdt9hE6w1pQoWwglkl2soydyGyu3shvB1hTANbM5HQxsDq4fiNcoB5VtDRWorCNya7HKcnwbKcglhQOwXLijnGA6DwdY7W8K44Ih+ALbh2QJcG8xi6sAYKjZArI0gGGx4E7B+EJNlrYVYn2P8Vj3h3fbg2oeuyrdvO2zq8gnZjcybGlubQBKYOYVS7aDnumhQA0wCraY+QJ0PH1XAkWcAUcrqSweoAbJxxw5kE4PZCHrrcz/mY6r9FwgDpNbn9oBnps73p7ANyFfrqqefdVqX5TMVwJ7XTKNOVHjliS7DXnjaC7sCirYSl43QeabcFF6soYi58L0xA17eTHHBc9OEwvV13Zuam6tTUxmdoM9redWHAM75eu0UbLnPVMhxg8aNqsoVIMLOya9E0PreNV4VUAuWglSgFXQrte7KY+p60wJilmOd6zsVG/Nd3qozIWiImspxf8Do8OHhyGUF1kqrXH+5gFvQtc5Qg4SJhcfMPjNUTHsg4WwefdmITmCd4I1BdDqgahtELC1pPiQ8D/kQq99txw2PI6HrOaIBrPufIkqE/zhgDAQrFXrOx3nvoFuQFHyVT6DtEoakbhe86ftzPF4fPszjWiHloW3+BGfCuT9fcOyvc77WV1rbh8sJbddXQ3Feswnq9ICPVr9VtkBcfm/CF+ULdP3SSsbt2tgmfDvYCmLUbH6fjTS2ZdfiHUAxGuCAYXQx9mOYvA2ofreTCuwAcado00Kwy3CCtMZocH18pw2FHCBXKQec8XhJI79hZo5qVutVxxHpIDAERKovwVvLZQmUKhMG4f92aQxdGNENQiQVr6kAdYp6TJk2d+tqfUBWNRyKNz3hArSesGUT4EIuVaeACrUJMEsBh5IEcAHSziIoEMerO0DTx9WzFcYBVI4/ynXrEtgcg9utq6uvoOl+a9+m9RAISHbbaj7KeJwj1kd51hV4zRfnswNugTbKd9ss0w0LmeAr1ZgpgPSGwV7wwswp/d1Qu3q7QML5AqkXsjd23Ozh5eXro3ZF+sjWlTeIsFPdZoML26kn4nKtj/0K+QAS+yiAFTATlAkSVaVASThlA9Nvfnsoylgubnrqq7IFIrfFOLoBo24fAG2/UGedo5YJ3+p8Ybl8qPDQAUaGt+3nYeC6HGdXOOb+E3D+vrQ/3FdNbrO7sTZEWRn+zihrjC7gN1Y4fVnKxUNGxWqkQO7DRrPwngHtIffPVL9vEJ5GPX7RY3gM1MExR8MXcNprAxuTvyPCvVhXoO2ngqzgG0AFrCPhG+uFeLfN5epMYfkEvMeT+3Cd14ppTf06a3uBsZ935Hxdm1WP2xUSrq+8KSyGvdNcrsl8zgtbh4QMz9exeVHusc66WL9b6yHUL8ObAs5dYSGU9QBwef0vv1fohmfb2QjVkGaajW+dgkUFR4NZ2AnZgHaUtaD6Fb6qYu2FGDQdyMa4vcb2OgFg4RvzWg+C15C03uhj1Ui2URXXqVygJwD88rAw2QIUtjAvYGOoyC5fqd0hrC0HcOmg4DgHMeg4qfUGfGteldlTwfmp9iF4HTAnwTtUn8KrAKeS1Xrw2Goq8NZyjYOrSnadQA4Id6B1vYp3Yzc0ZOTrOk7Eb+/2F/Bkf4LXh9GWsFpS6VY+07569ThjW9gdgrenjLtjqd+S0M2HWIH4RwlRlUjBNz3ZBBY3BxdywLIDpjeVF3neZNy43PwB3vBsBUMqyuoF5sVfN0DdFKbezAJZcNkQt5s6B73c7GiBOo4GN6Ak9Eaq8AJopf28wvho0OWycHJ9AdIvS+Q6FaxK2jFzARwwEqouG7YmOEohRiQFy6aRz7yChrqjOzBgzQdBwrb26X4D3uQrO8Jzlcdvgxrdb+0Vd9A0wavtEBBX8XYdIeykkEM9Ct8E8NBCIL/nC+BW3QFe9hPnI46T8x7K2OPhd/Cwid/YQdD/paaCmf+5I5sFULvttc3U/P1l8xWETaN3YNcrsPLVddHP57ZaX/lqXaVut4zLBd2CrOsLpKZVh1aan5lK60CAJoSrYc3lwTquve8YAyJieG1g66BsHU7xtQqsM6N0YnCcGCBH66CGeUyv1hAzx+KNhrPO0w3wGtMb6je/VhGqNZSu4E0VK2xrsidajeW7ZZvzwrUa1Awxc1nPV4sh1a4NbqGaSQOkg6iFLnpBuBKGVrAyjfAx4CE8aypIuxz1UK4Uq+CtQWY2CfEOvFVWVVvWg+lGOmg4beish/yqcKdCgZ4QE1ChfAtqrHO5LIJQsx3UEsKpdIVrbRso5k71lnUhkMN2IC1la93uN5Qw80ftm2Oo4wnAdsdX4Kx1Vd68NR/HTH21Tph7/nIkuFTEP4rYWpUrN2zBLXzWsBtQA2E/aBV0SrW7yQY3ZyjetA9S0QgT1VV6hXWTVFo3hMvR8k19fk3WSIUCbzS+CXQVcYDXB0Op7VyXD4Z8YETjGvCOB4DqFsjtsVz4syot4a2qzIeCENKbdUoflrF1+QKwoA0VC3SF6sjlfaGIyUM+gbU3FC/5Ar4JybQhhvANIANQAVv7LfCmSveYPGeo3fBn9ZPJyzpD2xyLQcB6vjzndV4jFfZM1hup0B9YF7mtHkw+WA7hSVuuOp/EQ4Rj93+rEcjcj3lqf5G6TL5Qrt1xCDW3ORXgqozHWfMR5cB/GXaIoGdfwtMyfYhWfZX28zjfX7Zul72W6nqqci4LS9MqlyPipaItwBZQ+9CtdVoMrhfMtS7G6RXYqGGBK3iNSnDeyXnVrDaDjWSCNybVag+8+Wmg7N0WX6uwt5rAHaF6zRffY4shIgEsijcATGOZ4C342rHCBrRQvAIcBazVkNENHXi96clTYWOxTVuB8DEhXXG7gmKzYyv0ICpo+5NgdSyEAu9mQGYjXNgTXbmyFioNADuWL4Oo17i+0TCmVVCKsQe6ABf1RgcJwdub6iFRD43aVnZDX/H2t7k+4NwBtg9Z52sSngXcATg72A+WO8hWPsuMBHIcZ/ebsrEtLZp8cyCON3xWbwitA24KU73YHYw9ariRUDR2ti7yePKrSDtFETcAcBZ60cpM/vL66uYapF1cZ9ysEQbk6zj7cJ/ekL3J9TWF4lRhepMLab1i9llQGXTi4GEhhASK1kUMdG6d3W/K3yhYeN0Hnk7Zq4yHRKdwS+0WeA/yOfZUwgm9UH6oP48pYUYdwK5UbnaiYB+q1B4Uo/GOZY+/Hib5IEjw+mCpMtnhwdA11bSAI+0Uo1DUc02Fnw8Vf7PAjwlrwnri3Pig4T/0f9WLtoGs1GmknIcAMRDsr3feyW0x7wOmexjVtvgvKFf/beUvaLte/z+vrzyG+C3R+FXgdb3XXtYTfnDXZuD6AmdtN3V9TbXc315ArrKCM3qwcb0MIBrrtBeGlsNgW0/9BqQDwAnc8Hr9KoU+b6d0C7yuq1HIBr3ZAOqgR5vg1PvForDjhI1mOX7vMHJB1Spww14A4n5zTYshbAYAHCOaddDVyki4rg9bY+jzUi6shmxcK6vA1BHJLGMvt+idBnR9PQ/4Mh/ALnVsg9wI9Vsg3aAC7hSvqvco8Kpoo/NERj1U1MF6XvsdP0G1mQORD/1VoSe8+orxd9ZxnMLMxqzweM3PfB+uzttduGJ1a5vlVM21D4+hOm64nzymo5XwYP88GMoCqfIOriN0ha1pfzJP/0GW28xfD7A8jh+lTcBFrvJh2glABW10VOhAKBj9CsV3vK5t0/tiWSAbnVCgDk+2d7PUhW/qjbGLunZRJjtA8Epo3Sg5t8X4DcK/m9wmdONGFAKCp1NR5s+6E2ypfFkHYPZS30GUa4KXdR4PdVpfTOSJjhdA6uCRgyjifbG8T0UpXDwH5C/ICFzBe4i8Ajc+xxMwMq8+bcbvDsErREtZq3BTjRoFoQqPnm8o3+9obPEbdAVgUzuiZP5SwBkzHLBSvXs+OA/RqNZB3d/uW4p5Ss07X+CNspwDYXjkCF/Q8IHBsucwQN7BtdYV0AquYWn0oBvnmPMT6rf7H+r/sEy//lrvf+UbUD5w8kGRo5v5BuObUgdhUv1+rac6HutwquOqOkdur3yVus8SCglebYJUxwFThEN8ToqGMyNuBHBMNqR14E3oci/4pQk/784Un3kHsJEWeGlki5hdlW9s65ZRudGJwkiGUrxYDDFOL2M+aEE47VDphkcrEAGtNoMqGbAOvWEVMaDt1G9f8QpUIew6w9iy+3AuJ2RRtYDWbsSbtqDMmI/xHIQvirfAK0RSKQsUYSIgUqVtUOUaBtYLIROo9cn2jcDWPKGGK1wM+yEavwBRALCD3XqiDYReQcy0IFdprCN/QFE1Sp7KJ8icN3V7bUvopqoNdcv+3VZK1+0uxzr2X/CtjhyVur6OI+sflvNcORVo6zjqmFyudaapgut85rkUwJ6nHCRHBcmFr+L0dT/Cx7rlgC4X6k5f67jJHXt0Jx5YquEcnCQ7S3jjeFOrSPNmqp5nccMIP7cxBRirfgHezbv/gm/MW583otAViKXQAkIuc1MCsmjx7wAhNC3j74j9kLeUdNaV4Dj8/aGslzr7KjegwjrrOWgIFeDdB4BjHwEqlWDuW6VZfvIQfh5Pwk/1G0oYCyD83y6/XaiFrbAUkkPlm+UG1gH5c19DKEVUAmWsN6DBf+E5SNWr2k3Fmw2BqVhHgrdA1n+gua4ebqVaXRfz3fnw3MQ59JyxLR+A+X9Xef9r52t7rhe8Tlo+gtjrIK0j07xeKBMK2bICt7ue6s2og3Dts8Aa3+ZjW11z7s9tArfyFnxNo1xA2N5sgpfGMoEbAB6CNyIasBV2AdaAL9aCb1ZHq13jdDswdyp4YDsIYUPKULgZxWBUgw1lgFUbAujaaCYsh7YB4O0gbUOa+wpokz+siJ7qLdhatuZLBev1lhrWYtgGSP3K8GbyxmeDtBhQv4IhJ9Ww9kQCW/D6etz3ddcxQI4RDH7dwTSUrmpXUOHhxiR0nQfKpTYzVWGqKO1qrMIcgrcPuQAX200F4CBUjHV9uFWZyh+AJH9/n301XMCtfJEK4ujM0QG+A27VPUy7B4fH3YF7k2U9pg60HofH57nsQzm/1Jzn2QfXUPUax4vqEFIxZCNpqF0ufGHoVL5rbudCROX6/TN92F3cNE6+1kdHBhUYN4oXd/Qu44bQG7bhLHxcbyigOAB8V3+BsVLz/BCMXR9TB4L9KFeVqsq0prIGzFcQdr7sglKzqtg+ZKOBjJu2WuMFTnwqB2+06rHhLV/pE65+CFM7QHgaqeBHLGsKqBKLa4SEx1kNbxmmNvScU+VaVpiTRiNaLgdEo7xKnXOsF6x9YMqydpCvoao1X+uzrH4s8x5rN2kxqHgLrKVoTUslFjAHebQ2PIc+9LQxfPj4UKPutHCGcLXxteosAA7rJX8H3Hw4JYBTrfvgzmkXQz1qIZWKN835fIjHNdVTshEexrUoePv7dL5AW8fgcinZo8DLA7A69ghVBYWD6e8wqoE3EoEZ3aFRs643z9BiSBUcYA1F3CldyvifqFZVr9lTjW2D4SLTaqgOEwXeUKyhcgFxZy+Eb0x9oXaBaXa4SP+2gCts+5PAdZtT2AtaDNoH4eXa6CaEs5NFrO/sB+2Jih8ueFgmRjkDwludUMEO5L0FH9hpE5EJm4Fs+LaEihku5iA5a4FsX2k6Hx0a7E22PkO+CpJCSzBGKtC65QBvb73HFLDrUudj6gE31Gy3XOCt+jwG88d+nbdulgf7dRvra7lS8xVw83cwDgSNedFoZ/6uDvP3pzyHrvMBpkpOpWvqAw3wqmR/F7Qj4biLCzpCviK/F7wqgc+u+LooeH2dBKR1scfNwI2br/oJcGEqBPtQr3UB1G5bdAvuQbryCErnC5iWKRXWh6vrCpaud/4An1w3rW19ELs+pgjZStgExMwv3Kmvjk/wJkBsoDOuOEPDbDBznN5DjNtrhEIoWb5YccAvVQhVpoN+aRhgJmRT7Q7HcyCvShlYGsEQ/jP7Cs8Y+EYPMbaXsvZBl8DhvwBAzgckhannxYcI8076u99/fzjWud7/KPIyX/lGpvEAErp1LjkWrSjLVfmaT3VKXurLYxqq3tgP10Y2ruUbiuegwGrIm6p39x7G2OWBXr0QUxHn77LOmoYATtU8VMypes0naOs4PDbjenewTmW7OwZH55p3GZUb4FX5AlUnPxlU4A2FiyLdAzQTzEPVa2+0tBgSwI7nIChL8QY0sRaiw8QgiiEBHL4vwBS6fWjGWLxCWyXcqV3rCfCikMMDplxZCAXfSoeKN8EbI5ZhMcRIZUBUayGgK3ydDz83wWwUxHAMiFLCHbwBxRag62Q34y2b9HVRcBsEb0Ys+PVhp3XAuMBUoCrwrl9DuBdfEO53GRZ2wrCgFWAUdq7rIFvb+mmUs2w3BYQp576qbNVlOfPVttxngngAcPbnvHlrXZUr8FpfhahFaFovv3nrgeW8wB02qvkGwTnj3Dk5/6OC4Ei1WetN3eYNaJrLqlhVssp3CELnvemFbZXxFXOgfru6qs5Kswz53I91cPMM6ur2GTDpjqFAaNo/LuHZL2d94RULIqHRAbbmq87oQEAeoafKG0CogCyAY19uT4Wb8EwQpl0gVFS8qtXOMgCYEZUQqlX/2a7FeqFAMewI66p54SygsvGsIh+0FJxKLUbaHaNvF/q+Hq8wTGiTv6d29V1Vu4LX7fVgtIzL8Zs7ALsuGvIELvNp4RhS5//pPtjOvoVplFWdc17sLh6juVWeDuwBXeshfzYOWq/H7P+Sqj0A638e/7sPb60u44+1Ilxvo63rcyqgRmx4bCN/F+pYUB6AV2CriBUJqGkBHABVMITN4KeDAD9q1q9K7NZGI6JB8O5A8cYXJrAH0ufNSAaBmGo4B9fxrUPPNxrWgGTAmDzVWUKlm73WtBqYaFQzmiFicztlKjCFpyAeDLbTWRJhTQDjrWwLC8Fwsmgg66IZKBfwNu3qsy6n/LClEM2Gs/J/9ZK3+uHMgK8Kupad5+OaZUFEPCuv1MAiXpNNYx54oNw2dN6u1kGBd72fYgdy/TAuG9XWxCfa7d2GDRHzDrKTA+2UvyrwLFsqVZAV0NxWqrfA2E9VnoIxFGqX1rx1RN3sz1TwHtWpolvXP47KE/B2O5O/ySkATh1Vb4JWoOaUx+3xulwPlQSv51HbAfAO1e4QrOn1uqzFEADjhqvtBUzT8IRJBVOu7+DrzUUZbxjDxkKxkG8366p8bI96E9bxCqt6CxWd5d1n7b/2IUCdL3CamqcPVtWZ9obhTAEc8iQ8BXA2wJV3fBS4KJcASshoZVgu9ykcBavb+J3dK3SmaR+oUEPVCtYeeIXuYcLX7LShLxzeb1eXMB0uC1rzDvPF2A+9vL5dxFRQ4zd6nodA5HiFHZM2w29+c2TQuJYxxx04e4A2b/xuzlPZLdHQ5aeC9tkIyXmgS67rPJ+Rn+M4wLIDAzkYu6o2vVzryH3EueU44z/nGD3OuBbioZGNhhn9kPX6uxKWhA12nm9AFohaV5YVyNYjVJl8UNsGocXVzQd8hSqqVuDGdWoKdIVvqF2HK408KmHzGiomfBPAxuwK0rAcOpvBRjbBW5971wt2e37qPRvUsmtwB1whK3AFcDflF4mxJLoxdstuGIBXJYxVodp1jIfoFqziFdCkMRqZYWS9qUYoE8rbWd8PH7NjhA1nAlWw5pQ+b3QYCOWbKtd8NUXrPPCLDhX2ZAMaAWBDzlBtAsTUzhFr16J4mbQbVLwBX+AkzISVMbSuD7XJ+kxt5CIv1kQBseCp2i27oK98C6AJ7WwkC0gCxoK2dVgmAOn8D4HX/EK0m6zXfC7HsbFcqQCP38O21d1vqzortbxTPSxcn/MJaM+Tatfz52/GaugAyQ1UACvYebM4FSD7aZTD76vyBcJarrq8QWoKALNsnQXBLDeEa/h6KhWm2l/VWWnta2RaQDat/Xuz2r3X5dgngCi/MiGSgKqb2v7+ARZ+W75uC1vyMMV3yyyvMgWWAnagREPlJnQFa2wnz8BmELao3QJvpdU4J3gD2AC2etRFpw6BG410HfA7hRvKvINrQVbwhBLtwFgw1WoYwNIHC5PLQrLyVDnTfYDWzwTtF7oA15Hh9sUXIEg72JvGxDHEuMCcL0eXs/G03hoqrxCO9ZSpayHAad5qUCPNY0mVGhEPXAPWEdcCeQVwv3xZWwFbr5cO6tGoC2T3AdO9TEYwhOLFXiiPtrxd4a3atTtw9EgDzObRlgjla7SCoAW8GdWA10tkT3UvDlsCVRxdiYFkWAwq3w62BVxVbq6jLi0I/F+ner23E0R8Gt46whtW/QJep1K8ql62bQau+q9bKOPyFmN3mQqqgtP6YgSzDrq1rZ8OlXBC2XLCQkD3oZcQYZ9d76xQulgK2VgmWFe11WtXBGDXajUAKKcAYgffAlymQngl2+1QkTAWWn3oluoNiAIxjyEGLBeCBccBwAtu5BOA5o8Y4YRhwdFyzntcVUfst6vHbbW9jqcP84Av4HVb5a201nn++pPnqiJEjrIa+nArsLkuFEpPbRa4QlV686qQmKq8qeXDZlC1MKk468YKOHgTmU+oDWDGzdhBLMOrvHEBGjdreL2qKMr09y84a10d8w9B1zw2FurTul8bnQRigayiCVSwOboaPb7I5+t5ernCn2MBqtGoRb4CbVoK+LuCUdCpjIWzE4rVRiiPTc9Q6BwyOiJAZ35ALvwok15uKuA4Nur7d//++1TAHXAPUX/YB9Qdccfuz/Mj7DjeOLf8F77SCqGEZ653vuJ3ozOD/x2TZXdzbguS5otyHnds1xM/yO8XxJQRmvHqP7Q0YrxdYBcDs3e2QKhTjinON2UKvmH5sFwPOx/C8VAn9fjj2Dg/GVpnJxmvAxvYujegULYdeLt6U+GmFRGq3GEhqS/2iQ2xH7XrhzD9ErHf/BOy5cEWeKODUHQF5ksqqFkhrMoMZazlEAo3VbJquHq7DcHLNkC7iwiGXSpVPdqIXtBOGE6pcoG4QBbCbjsKvIC2W6+loH3g6GTp76JS9Xad2LYZa8AohfwUPMo54JugjR5r2AxhJaBuhWnBNqMdcp3rBWxtN3WKQV94RfbbZQEwQFIepzDOlnoVar6uax1Eg9p6G9YAGiAtdZhKNvNmVENaCwJXZZyKOVVvvJJbfzcJXPdr6qeIct9pGQTQBWw3FfxMI9KAOoRfwbDSagircrW+0tpH1Ve/3/VxLPy+Kmuemq/ylfbBq9IVvCrdo8ArHLwRA5rdfEFXcNX6Al3Eu3KjeOML1dpeqbG6AjfK9hRN3lzcxJYVTt5YApdpb9dKH8B12Vd4jiUgTWpdoVY5zgA/wKr9mbq9VGzli/2PKKuVYSxt+apxDBxrjuzPF2u5Sd13NGgJ1G6KOF+Py2MOCAOf6OkGrICs+64pVTG/U3h5/lRiKLXDh40qUEkmxISDeSoSYfCVCPZZY01oMcSQjpyvQ6jPsAmoQ0A6H7+Vc+G8Dwv35SRorb+gG/nJF8dIPq2WeBh5jpkSjmwnj/9vRC5Qp9D1y8QDcHMcnhsHLPJ3pAJ1f6wP4BUE88ErXFWh1l89I9P/9hy4b9Ut59RzQZrfblM1Z6hZQVifN9Z19ek3WybAi79rw+8uP/2EUt9L6n73o/4PCt8eeI3IOcpq6BrXYmQxPp65iy8X22CsMg0fV9CW4o3ebBkdMezZpirWG/Yz79oNWgTCV7gCcIAofP0MUHxtmHodOtN5VbPbhWKp34wqyOiC7YaT8QDYZFSCUQhaBKjYjE6oZZVuwjiAW/P4t9uZtzdbgTXrNs43QWx+6wrlbL5uOQYRBxZ+Ebcg2FefBeEAI+ATqPFhSZWuEMZ+CLXLtvXCmfXVWy2iHjrglk0hkGKISfYX++nA67z7CLgJ1B5MC3ADQJLP+fKm+3ldH8uEjsWXhVkuaJbyrX0MQUt9Hpfw7o4njqUra7nad9VlHaWoa//D1GPzTSIB7ENmYDX0QRY3YwfjUCU98BVQhEr6eQnIymc6mBd8Tt3NF+oqbuwOStYRE3ACeAFcFS4qRyjGID09xWveUrZ1jFl+CN5aDijxGwbHGyAEmMJUUOi/Mi/44/UTtWK/eBtqDhygtxqQKXVbdkE8JAS3ZSPMzAeBdXhclbJPtlcDUsTdsj3D0IQhZYRvd2wCMH3XPDYb32os4QhJo2yMo6sKB4YBUR9ewod0sOw6Js+16wSTMNZmmWGdHQAAIABJREFUOIhtsC9g6wPCziAMIkRaanc/wNpHnrAVBO4Axv53/pbseBGw9EHi/8l/4X/kedQSsfywHNt4KLu8h/KeU1/d4yEU/68PTsDJw3sX+bI7ev7/PrT1YwVtHh+dehjm0bp8cLlvvxOozVCj3dlAJiztoVZ+sA+7ADrlVLy7AHCEi3Ww9T8PrxcLYS9Q3YOd4BThZKQB3J3Z0cV8wnUPIM4GOG0JfV4AS+NajsXLsvANVUx5ox44JiFsyFkMKWnkA4rYThQCu7oF+5FLRxczWkGl24960DKIxjK3o3YHvaJQqyPnC76DtCBLOlLtqoiFfoHXurQwNuDfDgGEcuxsh4Ai4CkAqWqdT1vBV3eVrtClYc1toQ5NbdBKVZspYzaEChSq6RGbOgBNqdUCfoBPqDIJNkEWkOzmC361zmXzCGAHrYlP+nR5XW99kfo74viy3pr3N4Wd0lkq/j7L1OA4tR/TAq6p5X/o2GpfFU7mWA3xpoANMgDvSGDVsmnBriA2SIWGKgmICELzVup8wUVICIVsJUctCd8ub+bnpuImFHTCN24666NchDB1+7C+kfurY6n1VW/t3zTqpi7zho0Qx+KrbOfRAk0Vpze1N7c37AEUZg4+wz4DtO7b34eK6lRvHU/aERxrtz5AzW8pcNsAlb7wEKIebxwzaQA19pvHp8K0wSkVsupyCNw8RmHoMbLNc8LvKQgXbLQH/A3p7xrGhgrmgbL/IBPQPcgUv9X/SaAdMK4ZeDIJ0agnQC5QDwA0fjvnJ8AH9Dw+3xCi9yKWxE7qFqSGueWIatZJOfZrA27G6AJB9rdLyO8V9GzbncpZ1Rqx4Tx0o+ci4DzgcZB/p/vmGA8y7ee60FbYe/BIpIJWcO9UTdLrTBVsbO8u1O5OjtG8hpDtwfPVRojBcoiaCJiyrA9sVMNewLoXaApTv7dWwznq7+4GvHuAakwCm8lIB31hoxp2oG4juoHuxKrbaJBzG1MN51i931IBpz2wbZtjNmwLoOYnfjaihvGLUbpORikYcbA9wJxlBGWB0fmR8BXOpV63sj0tBJXvUP0OLAa2p3WxiXqyrhy7V+DSnbiDbgCL+f5+nR+CV7shIxmiEa38XQAllApsCUrhJ6iOBm+GXgnLTvmSxn5Nu6lAVssFwFoebAeW68MKSbC63W1OBU+Pqcpt7DpSqFjdbpfg+H3dMXgc8ds35Hi75R9bvo6h6u3vq/aXVkOG7cXvpJ4fCab+JEwKZv35ytNXtK4r0IZK6eA7slyoug6eBZx+2egcgBIKRdmB13UZu5rHU3X6ulzH575r/3V8tc1l9xX5nRe8PCgOAR5vZu0OveXwmlFsh4jz9RW6vNm0FYCbii4eMII7j1Gg5rz+r3U55bq0MYZ2RoWWFYRTIQLFaGzL2GJf8Qv4oVBVpxyvQC1FWypW8P3QNh9QAXDK2llAVXgEX9lQMgG87wA99QBhwPcQtgfzB4HSAWEJ0HZHHuHr+dHWYDvrDwFVFXJ4ypzvPE4BrLoEZkBuNw+AXfsOtR2oW0HoBzAdH/gQdR8S0ihYPxh6hPN2kGW/1rxjGxfztwvbAcAWXj5drfP/VCnzUKSOI74paA/YGWHzGnpgLWt7t65o21dMaiumvNM2rZjedqxd2LavWRxWh4AUrjFuCEDctnEVAFsHmIExQN2L2hW8EeXAOYqBbwDyXkC83xA2OnFEAxu2w3a+KvEdn/rZtctwsk2oXUcdo7MKVoJw1A/WohDQO9jvjp10qQfY8YUK3p6MdIjQMv1ex+NFAatw++BND1j42pCm6nUfQhelrfKNBjIb0YaWQkFA4KpiE6x6vmkXmBZ8y9uNcDE9Yb3hAYyHlkP4wYA2lGKM2yt4U1HHmA6Ax20BFddTT0AH8Pz/wdexGdyWgBsq1qynoiNUjoI5B0gPtWn9eroBvQ6+7H8k0Gq50gJrlOuAWDAMmPZ+g8v1QIhjBNK1bPkohx0w+A5bgVf7JbYntEtR1z6tw+NwudKcz2Uffj50VL0B3iG8tAC4qQCTAKv1NV/LpmUn1Hw0XnQgjEa3mleRddC1npp+F5QJ2lC8wpcbNa2Gox8M/brqeOp4q27zFHidj2X33c1vV6Vwg2b3W6Fp+BZwIRXOWQ8AYT6sCQEQkO7gC2jzoSC4C8jkAb4BYI592HCnhSCI00qwPkGevnG+LdRx28Ck2lWVC7gCb6h01S3ba10fyNoX/rYArxAEunsAyW8B7/cdeFW5BwDuAQB88NBvAO7+9v3+g4DKV/xtbcPa+W3Zwm/ahhVz25Y1S9vmNQvbwd1YL9uWtT1bF7VD5Nu/h/yA5sDeTXx9g9+j6gaSu3dysa2a3dYun8H31nbEGMHbVi5oqyePawsnPNRWTHyqLf36ibb8iyfb6q+ebQvfvafNfOGKNvfFq9q8N29ta+eMbVtWfNm2rFoQg68c5uEquA/vWtNWfflMW/PBr9vSN65rC165rC186dK2ZOxlbdXrl7clL13UFo65sK0cfx0AXtoO0gljH/DcCyDnf/xkm/X2TW36e/e3721DAI57gXzYBRFWBtBRuzZ+Gje8Z/u3gHopXu16zt1m1tlQicrd5Ti7G4EvcMR6ELQOSFMK2LF3d/FllZ1EfezgvO8kz54dGwAvEBXA5I+Y3rAdhG8OihMpIHabebQpKpY3vGItCfYT3qCw7MAqeJ1cDm8Y+G5nCivBtBraah35YthIYJnxvekrh80A5ARhjN1gt2LiesOH1ApgMozM13/D0cIvFs4ci6Oa1XGUQtVyKNXrfMTJAqIYMxfQCaAAO8eu2k3VK8ASRLFvgFuWQ73eF8T6YBXQrrehL+s6GnYxNq55uv2aV5hWXTHvYDoC2PXdFMDt8mX97CO2Zfn84CfHDpQ9ng30xOvXXfVXWsec3m49vDwOwcvNU/AMGIby4GYEvket75ZrvduchFW81hm+E6/qwEF16esl24WKZQouNW9q2YAdYMu8lvFVXrBZNqHb35flqg7X+wCo7TlAeQ+EnTquY1D9WlbwqtCjsYl1djN28lhcl2nCMdSt6pvjSjULcFDBBW2Vbyhe4RzDUAI9AvZtGBK2lfbBGzCnkcrjGp6DhGoN3agnXMo2QdwpWsCqYi/IBoiBtA+Jg6jWgrT2xm+MG9bjBeSq3gOA9sChI8D9CCDihl30dlv0wa1txtir26SnLmoLXru+zX35yrb8zevbglevbrNfvaoteOPatuLdm9vqT+5paz+7ty0Dgss+f7Qd2jC17Vk3vR3eMrut+PLpNnXMpW36c6Pa6g/uaDtnPtcWvXltWzfhrvbtW7e2Oc9c0uY9NYrpwrac+mc+fm6b8cR5bTn1L3npsrbguYvbPKavHzmzffX0he27+W+3HbNea9OevLAtevmytoZjWPXKFW3xs6PakucuaivGAt0xl7dFz13WFj1/SVv7xuVt09yP2/d7NrXvd9HIMevDNvX5K9rkZ69u89+8oy2bNLYdAaKHfCAZd4s69YvVO1Hngnf7mmVt0es3tOnUv+q9O9q6Tx9pm+dNaPu3LgeIqF1gXPG7EVIGLPegYHcz7WKM3Hmfj2lLv3ypfTv1jbZ82vi2jrJ7t65GEdNghyrW991GhMR2LIkIGUPVqnJD8QJdVa4ATzAaa7s+5lXA0evMLqfYDgXfSqvBrBSu6wVvNNoB3vBvtROArnVpZ1TkREVUWCbHdegUsD3daAQSDirRNasdsNxRzTgWQU19QjegwnJ5wK6L13NAVf5vQVmgFXSjDusZTMLL+jLCQkVu3bXdfcfU1T/YN8sJuISgZSpvlXc5IFt1kFa+gCzL0VjI8RV0Kz06n743wEStrnegIG2SbjwK1Wt/v87Xb63jGHZkSSXvPn4UkQPcpBlBoOoUuql6C2imAqu/XPPCQ/gZzSBshUV4sx14LSdcTJ0KwAWdXOc2IdQpRmCW4E3VbV73Z9qvp47BtA/gqrugVmVUtVWmfyzCNgbD6UBYQNaGSHj2rQOO1TEYAO0AujwoEsoC2hb5/FJwNI75myJqww4WesrpK9uhQntg8JuYPwD8D9PDTHUa5yy2W7fHwUNK1asNYV7Ol41d8ZDjnKuQXWc+Qatt8hcM9P5b6juCvSKofdXfvWV5WzvjvbbsnQfapCcuaPPGXNmmP3Fhmwkc5wKr+S9f3hYAuy8fOK29d9sv26xnL2mznnM6r8174bw29fGz2qf3nNBWjLuqbfn4tvbt29e35W/c3KYC7sWvjEaRXhKqdNlrV7Vvx9/QZj99cZvx2AVt6fOXt6UvXQlkL2rzn7kQ8F7Ypj1xVlv84mVtyoNnt2kPX9DGj/6z9tZNv2oT7jq5TXn03Dbt8fMC0nMpM+fJs9tyID3v6fPbhvHXt2/uPaXN5ZiXv3xFWzvu8rZ93ttt1/Kv2sI372lLX76mTXzgrDbvpevb/Feua5OePqct+2JM27F0Ytux7Mu2eua7bd2MD9qONUtQ9TvbinnT24ynLmhf3ndCm/vsRW3Ri5e3aY+cx8Pm4bZn7dy2DzAaySBod9Bddv+OjW3fzg3t0Hcr2opvXmtfPnx2m8KxTOXhMuupS9rsJ0e1rV8+0Zagthd9/ETbs3paWiKbVgNZYC3sAW58jw0lvI11Ea8LXIfwTSW62RHFbBFXjWoVMBVo/fqESjQsBYAVNgLADQCTltWg4k3wYl8I5p4aNk925Oga27AaagyH8iYTglm/StTlAoyhXgImPFDSfHUXTHz3jJjXgp/l+lC1TMFtUBf1msfl2j4yrbympXgzxC0buXzdr+MriGberNN1tRzpiOX+9izv4DZaCDn5FmA5z437UtFHKNwPHHOeN87XRh8mw4eN5X+kLaCCSjil4szX4CHkClymI8FV26JbcAdowVD5BMgALj34Dsp1ZQRKeqUeiyo2j6nqMR1ZppZN3e5+nH4I9ObpD4xTZfv5LVcQHijfDqqhUrUJVLukNQnfUMCsE6xD6GZPNlVw+LtsS39XtWo9R4fEefwHDTkDuvtsANOLxmf1vBzAftjv1K0LH5Z5w738HRETHA8C/rM4B5xLQKt6/p6wt+8B93er5rRpbz3Yvnnh6vbFI+e0WU9e1KY8dC5Au7hNJZ3B8kd3nNgmP35hm/X8ZajUy9und5/aJtx2HIBEnb5+dVvEa/43D5zRvrr31LbsxUvbgifObBtQtkvGXNEmPXwur/83omKva5MfYX7cTW0B6+c9hzIdc3WbR/3f3H86QDunTaKOGY+dz/7PbHMA3oSbj2nvXf/L9tFtJ7RP7zq9vX/7Ke2jX5/cPmGa9uj5gBAVDmBnP3FOm/PEuW31q9e2uU9e0BY+e3Fb8/q1gPfKNmPMZW068Fvy3KVtOep78v1ntdnPXdVm8XtnkXfW06P4bee1z+4/o33DvmegsGfxINg64/U2473n2lcPnNs+v+dUwM4DyIfIs5ejrK9qGz++t3375bNty9x328apb7Y54+5sSz66q63GNln10UPs89L24a3Htc/uO5NzeGGb/MDpbQHgXfvqFW0FD7D5PDSWv35VW/PeTW3tl/e2ddNeahvnftoObMN7Fui8fX0XjXIq1VS9NWyjALQl3BHFsrcaqhNQbtm6janrfNF1nNgmmJkStgndsh9c1w9ZS9hWHsp0INaDVO06qbrLG04LIj3ggudRQASY5QmXylWZCmGtCteFZdGpWcsKtapDECWkErwFzgCjZX8A0gk/4Z31VF5hWNtqXUVFWK91uT6hmmVrvr++6kmoJlwzOmGorKP+rqPGYF/U7Xz9ntqfaZ07tzEQOoBTqfZg2Z/vA8r1Iye396Ho9ioTUABmtf2HtpnH9QloFW9CLQbkOcpGqIfDMO3Dto6rv+/+/gqqfSjbySMC/T1mwOe2zGeax1LdeweNYh1gA6Yea2c1+I02Hxi7eWPYjS1hw90e1O1e18d8Lse33GI/aXv0j9EQr92AdhfQNJIgOi8wf1Bv1gcT2/fg0e6hsWufgLZBLOrSP86Gvt3A2MnohIAvx7J7zbw297XRwOayNgnIfn7faYDy7LbiRWD69KVt8fNXtikovC/uOaN9eOep7euHL2zTH7u0LXsVj/QxXu/HXtlW4bGupI55gGTRC8ANKC148ry2jnVzANu0R89r3752XVsCJIXtXKbFL1yOTXBTW/zSNW3aY+e1WSjs5WNHA28BfHabDzgn3nNi+/j249obo3+K2ryiffrrU4Dvae2zu09vn9xxUptKufkvXNzmA9PZT53fvrzrhLYSi0Lluwg1vhTFvObVK9uch05vcx45qy1ETU954FQgzf6euap98+ilqOZL2mJU+4yHz2kTeZhMvO8sQHwJD4CTsT/ObLMfPatNfvBcju/ituT5q9u0By5oMx49BxvjIiyOS9uMB09o374yit/Jcd3+i/bh9X/elj59UZv3KPu6H5jzsJj6OMucx4n3n4nvfCW/7VIeCNdybFe15S9c2DbzhrDtzetifvZTp2HlXN82f/Vc2zEXW2XljLZj87eo0bQTVLIqW8MbvxtM2g+ACUhu3radzhTbY74a3oRjNJ7FADiZN5RuREQc3WEjVHMoXRviKtSsFLLKLOGbqQo3oSE4nApgg2XX9SYhHJZEB2QhXCAScgU40wJTbXd5AOXe9n5e81S5SgueVX/VYzkn7Y9NHGM8IPr7YN7tVa5fj/P9+ut317H4QFmHBVFlzFtT//dUHbXO8ijeo9Vlgate3Sut9QVR06MmIFm9oewRdRQUfRVm8lW46umDUti5XODTdog4T+rs77/KFKzqWIbrh+q6/OHKWx6uy7U/y1u/KrF+y7CufCBEDC1+7EgA13L5vnbMiAY30ox44GEWPnU+1PzdFYrmsdR5SNCralPZ7kHl7hGaoW61FVS+LgtTJqCbE+FUB/xmHEpYBd2B126+hpL9FpX7731IbFjYvh57e/visQvaRwBtMoCdhqpdjK+77OWr21Ig8e1rN7alY6+Lad4Lo9mO5wqAlr5yQ/sKkCx7dTSq9eK24pUr27o3b4jX/1XYCivxa9e8dg0WAPbEMxe3ZSjI+byqz2V+OsBUOc4XwqjCaY9dGGCdioL95qGz2hd3nYIqvjHSsRf9AenpwO+c9tGtJ/AAOL19DHQttxrlPA+IzX6KOrVEHh/VFr5wGWC/pM0HfktR1cuxBr6555Q2HbDO5AEw67FzI8+cpy9r3zyIhXA3MPR3PXwe6vTE9tmvT426Z6j8Hz27TX3wLCwQfOMXR/MQugp4X9E+vuX4eFAsHoOF8OAp7AcL4fGz27jL/7B9cduJKOLL2kzO5Tz3gbqewTld8MJVvCngWdNwuJSHzTzOxXoa/ta9PrptfuOatuWtG9pK7JLFPEg2vHEFy1e3deNR3R/d0NZ8eGfbveiTtnf7WrzffP03nMzea9oDO/BntzK/KdRuWhMxgE7E+ZIfUKt606pIy6IUa3zyvfN3q1OF0CzLwTTGc6DxLIAPeP1axeawHYQo6jciLNLntawwESQF4koLboI3ANxFSxR0TC3bh5og8gOT5d8myABmpybjlR4Iuo+CZMHO1HVOpVILdLWtxt0tW6TqqN9Qy1VPPzVP1Vfz/eXaZ5Xp56l89ZvrHJiXqAaA0YNogaqAV3CL+E3iJasLcKVRFqjYF34nPu8OYLMLEESPJJUk83YTrRb56BXlcgdb9yd0CogBmIBUWgseh1MB0e39sgIsy6rGhZD+qGBTUQ694fJ3oy6gZB36ntErS6h19dTx2EHCXmqhaLUTSt128y6rgn1w2YAWNoPn0mXzsM1Bceq3DetPZV2g9zjSk024RnRCNPQlnNOCKVC7P8PCvieE6xDxsDSSEZ3gWAlHDm6nd9uOdpgIhd/s2dj+8/717R+/X9f+8eDy9je7Zrbds15pM8dcC7yA1UujadS6GiWKkgV+M7EblgPfWUBkyqMXoTJHtdlAby7AW/giKvCli9vaN6/BuzwbSF+NGjwT2F4JpC4N8K1CcU554JQ2CzDNfvJ87IPz8XEvBm6XBHAXjrmKFADec1Z794ZjUcfYDg8A5mevbF/ce3b7+NaTgCK+76MXYHucQ4qKBLxfA+BVHNfat27DbrgGq2BU+/LeMwHblSxf3aY/fn5bzINjASD+6r4z2qT7zwa+gpfjB4QzgfxkvN4v7zqD3305qh575eFRAcmlY/CjUdjTgO4ntx4b6tmHx3yU8Hx82hnsazEgXYDvvYDzMJcHxzf3ntbeuvon1HsBNsLoULWf33lyHPcczus8gD3zicvweX0QYbNwPm0EXDWWh9MLl7T1nLtVgHcNDYVriczY9ObV1HMJ+z4Xi+R8rJqr2uIP7qfDCD7w1rVt5+ZVbfeGxW37kslt2/KpbdfGFaGKBfJ2GvXia8ZAOsbgpfPDDuD7HfDVzy2vWCUcXnBnJwRktSuAmJO2Q84b6qTaRTkD3W14mOXnan1sI69wz5CoIXSrHss5P2h8E7BMAeAO0gKnD6YCkoAsSJmWXVHA7fcI+yHgWm9/fc1HXdRdg/Z4PAXIQcxuB1bLVD11LP3j7c/XcVc+05qvOiqPy+FFd+cnlwGvAelCsbr5CoJSYwXdSLEjhK+T+WMgEi0KlKxj8vo5oJ3M28jmWAwFS9VkdGCgjHkDoOyj4Om+nK9ltxeU+mmUs64ubx3jEGhuKx/UoH9hrgJ2nww84xcnKN/fn4PnHD6SDVlVr3ly3gcC4V3G26J4y2owHfq92fAVDW08cLJRUoXLesD9G79iLLDr95EKZcfldV34sTaccZz7yZ/jN6B88WXrOPwKRsQdUy6iGQ7Z+MYQj/sPA+xD7Td6uEf24uNub7/dv7H9h33L218dWN7+8fDStnXKq23fgnfbfz2wpP3D3lntv+6a1g5MfTFe/YXqopeuasuwBz4HcIuAsa/KX/PKPZ1X7kWAZdFLNLahzpYCiw1vEVlAg9kSlleifFfguS7EuliK2hS8n9/xyzYdb3fKg6e15Wxf+iJlA7wXtPnAazqv4u8A3beu+1X7+LZT29RHUMhjb2lf338+wDwPyJ4doJoP8Cehsr/ActB/FrLLUOOr3rwDC+R8FPg58bCwzm9olFtESNpc1OdXneqczX60C+Y8AWBRtAtRsp+g9D+/+1waz87nIUPD4d2noWYvwo6gMQygzsOTXfAMSl1F/cj5wJsJcE97dBTHeT7gvaItQsl+jU3x+qV/3OZgXSx8DrC6jv0uwA+eyzlbwLpvHlTRj2ozgb/LCzi2xTQsLufhsJHojCVPX9C2jr+mbdCGwMJZ+xrn8Sk8dBovN7zMmwHHMPeTZ9v+dTPaxikvtmVv39qWExmyHEjPoKFwz0YiLYCtXYoLsNuBrjbFDtUv6lToBoyxJtLz1VJQFQtklLMKtwNvwBJrY3PEmKIoVbtCV8VLXTGQDtDYxmSHDOsrqJiOnFStNQmj2h776eWvbQEq8gVsu7LRQNfBtEBWYCxw1bL1FGgrb6WVp8LcPAaPzfWlVC3vVPVWWmVrm7/DbaZVpraZjlwf+a3XyaiU7rdXGRRvB7oAR/qnBSjhWYArCLtNFWc4VmxjOQBJwPtugLNrv4OaZIjXAIoAN8OZAA/7EzrWU3CpdACoblvtu/JWvn5a23JfpXSPVrDW229Yyx50KkWh6qt8HkvWK5yd0jONXmtsN1b2MEo0v04ssI2EsHOFsM/fE8cvRKNBLIeBjI4aQpU87svwrsOkqty9ApR54ewgOjauHaZ8hjxtJ4/rfWDxyXd83m0rZ7fl8z5uq+dPaMu/eqmtmfZqWzV9LCFMr7ff7F7d/uPeJe2vDy1of7V7Vlv64WNt7M2ntw8evKj9w67Z7e/2MG2b3P7T6o/bvqnPYzucGup32as3tq9Rn7OevKSteB0/9mVCyWgMm8vr8kpCrOY+DyBfuRqv9npe+6/FTqCxDPW2kDCu2TSMLcNu+BYgf3X3ie0bvOPphIp98+CZAO7CNgcrYBYWwWxU5KSHzmuvXPan7e3rAe/tp7b3bzoRMPk6flWb+qieMgAEkqGOUZSzAOjSl4ndfQG1+OotKGMa1ggP00/1lV7wOqnYBe/XD6C2UaoLaVCbj9Kc0QH0U5Tzp7/GU36cBsNnR7dJWA8forBV3JNUxxzffMovRL3PREHPYXnOk/i6j10cynwW89MA8WyPCSX+FfCdx8NhNuCehSUz/uqfkZ8GORoP59OwN4X9eqwey0oaG6dwLqZhrczjvOj3ruDBNfeR01G8RH0A4zWczxU09C19+oy2iUbClbxJLLUxEv96EWp+BZ74YvKsJ255xZhR7bslX6N0iYQArvq/O0gNadtN9MN3ADiHg8w0Ri/rQFuqt7oKVzSEo5pt2rKVRjvHhdjc1mMNbBp4ugXWYcOa8PJLFJsjvCqVaoEnoNUpR0cSc31NgiimTlX3IRYwJK/wFbqm0SjX1WXeAlYBrg/G2mY+19ey806lnKMsefr5qr4q47b+VOv79bquP8Xvqt/XA6z2SZQ3PyFzlc91gzhe4VkAKsjWugFAO0DpUQ7Ai2IN8LItPigpgPfaown4xjatDD9VDnC78kJIeAeomDd1H6YJv99NK28dYy1niFWB1tQHwbABzvzuq/YXyzQ+DT5eGZDsH0s+SFSvEU5mWRu2AKK93g6hMIVuTsCVRi7Phx/PjPEbyJ/79AGDUmabv01/WyBHF17rswEM2+AgIP7t9/voEbWurZg1oc2jc8GXNDxNRXGupwX8yLa57S8Pb27r5n7RpvB6vDiUJq/yL/AqzKvrXCA48eHT2qaJj7f/5+Dc9g/757W9i99t3zxzbft2whNt3K1ntP+04cv293tntL9H8f7HdZ+1/33lh23l23cByYsJ59LbvZ6UV2cU70Je6RcDvNlAJKIJiCBYTIPZTDzb1a9fjw+KQmOf854ZFX7uCqC8HOU2m/jbt6//aShFtgRMAAAgAElEQVTQD4mE+Pzuk4HvqACRqnUqVsOEW07CbjgTEJ7aPr3jjLYYSM547CLyXcKxkBcAf/XAOe3D20+OafbTgPjFa4kWuKy9euXP27irf0E9KFUaBA3bErhLCB1bCKhmAkyjNGajPJfyGz69Havi7jPa+9cf0z657eT2/s3AFjvjg1tOpuEOGAL2qeT9AtU8D+W+APDOAZ4qZhXsBzed0D687ZR4YEwh4mEWtsWUB84EtoTG4d9+c985WA/ntw9uODEfEnjNS3mD0LYR9HOwLVa8cg1KWo/4DKyKc9vaV7AuiKxYTMPgahoFV9NI6bTqRc7n42e01WMvBbw0XOIzv3XVn2HbXIjNc3lbi0e8ivWzHzujrZ30UttKCNp6evJt2bikbVs3t21YOqWtXzodawJ/GBAHfG2gU+XiD0esbqxP31Xv9zsa4fxq8ZatQJduy3rHAngD8N24qWvcQ932AaNqc7k+A7QlAFQKsAOt4GJ9TD2IhaLtgVS4RX3UWfkLui4HsMhT0NQGEcZV7w+BsIBZZU3N53rTPvjc5uSDpPL3IVxl+2l/3rz9/bnNqeoY7It8G3hQ+fvdV+0PxTtsJBMQI6E7EnQCzHUFyoKmr82u86sUDkgifMM/xv80Njh6VwGvqq+gXsv9+vqQLMDWOvNZJvbrPgV3t1yREFVnlRV+rqs6VLraJXY4qN9j3qo3U/P7MFAN58MhOi0AU8PB/D0C2bhZ64heYSpZ9qVvrEURk+eLxq4oC7QdBvII24/wZrBl+Sf4dx+1fWumtXceuKhN5jXT+Nf5z6IAuUGXv2InhDva2g8fCH/WBrEFNNjM58a10Wf1+GvbUl7zP7jz2Lbrm8faPwHef9w3u/31jpnt75n+y8bJ7Y07z267Z7/R/hGr4R/3zm5/s31S+3cr3m/7p79MXO7oNuWxUajaq8LTXQJwV7x+M7C7uq0kGmH1+JvbCjpVLKERbg7WhI1nRjOsACAb376FkLIrYt1qIh6MAJhw8y9Qu2e1j4Qe3qqt+zOBmXBcZjwtYLSRTb/WyIKpqOCv8GwF70Re2T+++3TCyE5rHxhOdteZWAsXETN8dnvrxhPa+BtPbB8Caz3omajQeRzzIh4WS8cSWgYoVZqvX/Gn2AQXohJvbF/hJ781+ueEqR3LA+HYNvbynwDbS7A6jkGRYjtgCUzit4+77udhU6jOpxESZ2jdLGyGCTcf1z658zRC3E7C9jiNhkKsBD1hlTn7m0PExMe3n9nGX/UrHkr8J5yfpXjZNgq+cNEfcnxX8CZwHVETKGNC4JZzrlbTEDmfaIs1nL91NFhufE3r4fywGhY/cz7AHYWlcQFAP6O9hqWht6xl8y3nfBVe8RK2L7HH3juPtcXj7ydO+bq2EEW85O072uKPnwa8+QVhw9K22ggHSLcS1RB2A8rXWOGwCwBAANr44DUr2qo5X7aNS6a39cuntzXLZkdDVwT9U5+jc61nbIFNm7AYBBXTNj1gyvr9tYRxwregU0AapJSJ4SbJvxGAbiSudQN1rvcbbKT9KbclqPo9zyKW2f2hHDM8LON1+wAuyNZ+a9lUgBccTc3j+gEgWVfb3VZ5al0tu61+p+usw/SH6ql8dTxbu4ZG80cHilCnKN5Qrr1UyNU61WyBzPWDsRkAUHi3gCwbmADtvpxs6bfrr+FV0f3XzgOAy/IFUCHnfIGv1te+TPvrCo4Cbw9+697uNV741UOjypq38vfTAC7lVbDR6Ee+Us7DfMA1wCtYHa+AvI7ixXnw94avSx3hzUZoFw1pQhc1fIjvr0XjG41zAWnAa/4jvznUjuz8tq2Z/jrdZx9pK968sm348Ma25t0boyfXPLy+hc9fGI0s36Ik53Ozr+ZVes24m6MxbA6qUu9yoTf+E+dHDy4h+Nyo32s7Jz3Z/unI/Pb3B+a1v9s3F2thRvvb7dPaZ0/S6v/Ro+3/VA3vmdX+bueM9pdrPmkH575GTy3CsFDRCwDuFJTeHGJeV791JxEDKl/Cz1CEc/ExV7yCIkblLUAZrnr9OnqK3dg2vU3nCeCxzKiCsag9FNwsOhDo5c54jA4XT10aClpVKnTt1GAD20e3nxDTxHtPDztgMftcwANgNsc5FTtgJnbARIF7H9EXTxIO9sil7U2gO+HOs+jZdgnhYahjwPv1ozycOBcCV/X7GdbJK5f/ONTvqtduamMv/dM29rKftA9uPrm9S/nx1xyLEj2zvX3DCe25i/+0TbjjNDpNXIoSPh5f+7ywBqxrCvCdjq3wyZ2n0JBHwx/w/RJQf3HvWW3C7aeRdxSeMceCZfHRbcQc33QqeVG0nMt5eLqTqeOdG3+JfYJtQbjcPCYb4vSSJxLJoWqejWpe7Llk/QJ+wxxsiOVYNwv4/z+/g+O87diMU0Y1L+JB67WwgreGFcROL8du2PzOrXjKhLxxrEtQwos4/+snv9j2bvsW2NoIhh9L1+TNqlhjc10HgHcwfRfzm9qGRV+3lRPHtLmv3NyWYSPNod7Z+PVL3ry9rZ3yWls7b3LbsYEvC4fXi2qmni1aEPRo8wvD+eFLYCW8aXzbApi3bNQrTkthCKOEUihe6hLUGzYkeOMDmOu0F4z5HUI45gFaRTVYV41pG9DlGBzRLNcJSVVt2goBOfKbFniFrlOOPJbr3WYDmwq0AFn5c39Zh/PWNXLdD4F2ZJ6RZeuNwbI/2ikcgYlwq7Tma9l0F8pYKLmttgtsG+UCRMBF8FYUgGmAGOim9UCXYtcZ20od1lWTyyNhOQRg5huZJ4AMdHejSCsWtxStfq7Ks+o0zYa2VMoRRQBUtQty0JfhgyAVsAoX8MYkeLuODdgD8ZAJ8HJcgjcm3wLSktAHDu/Xhjkb0gCun8YR8FvXzW/L338AZUSDC3Gpi2jZXvA8Nw/jDSx4ll5aj51FRwFuLsYg2PgWPcKwFZa/dC2NWdwYvMJORB36+juNhqnPUVbzHj8n1O/rvJYuQ/X8v0fmtX84OK/9zf657W93z2h/h7UwY9wdbfYbd7W/AsJ/C3T/ese09n9sntj2zHq5TeYVfhrwmTvmmjbJiAEa1la9fXubyau8KnI20J2MD7qW8RTsEPEt0wo6SKjktr1/B50XiEtFBev9GuM7n0akucBnGuCd/TQdHvBa5+CH6qNa/gv80Rcv/oMI5ZoHLGcBONXd6vG3cD5uRIHTIw34vnjNL9ubt57S5r18M4C9rD0DKN+5DfV5zzkc4wXtA377Vw9dgKo+N5S16vpDFOq7Nx7Dvi7CS/4TAHsM5+r09u5NJ5MHWALut64/vj1+xu+1ly77aXv0zH/N71MpX0ijG9YOStoQOsPW7Gnn7/76/nPjfL9/26ntZayO1689rr15w0nt7ZtOYTq1vTb6+Db+upPbU+f9Mar8JBT56WHVzOccTCI6Yyq97xZxTmYQdvYNEH+dB8NndFKZwvHO5u1mPud3AdMyrJxZxCBPvPP49vKof9OmPkyPPvxfH2aL6Ma8UAATPrcM1atlsf6NG8Jjn0OnkMVEp3xGL77pNI6unvUuoWjdqGaAdwuWxKayHFC827UYAOO3ixeFNbQKu2o119oKeit+ceevuAbP5w0G++lZ3laIZlk54Z62gvE2dm5aGVENRjtsBUSCNxQv89tQrxmKhj0heIGKkRT1Wu1n44VxAlfwbiSmNkErYIVvql8UMOo3l4Uw6lj4dtALoALcjd1UQ0qqhF0nNAOcHJNlo4EO2BaA/SR7jMdrPrd3MO7DssDb32cfnrU9f2MC27wFYdM8zgR1LZtaT+Uzz4/KqxV0pXyF3Eg42qJeoDR1u/mNYtBXFSyCtuAb84BHu0HVG3YDMLJjQrX+W0fB/WhIJmwTmEPYj4Rx9bizDo+l8le+tAByn0YaxHZe8x2bNhu6OsXrsfOb3J7wZp+OWYFdEkM6ahcYH2tMrXmYhHc8ZICx0RTl8Vb33oA7doN1OjzifiIQZvJ6uJrQKONSZzx2Ng1Tl+OV0qmAqIHZdMVdM2502z7hJsKMiKtF3ayiMWbNOFr0UTyqpPEA1sYnX3Xfv5HX+ntP5tX6rPbejb9qr1790/ZP+2fj8aJqSf9m1/T2NzuntaWo3Xfuu7D9h28/a/9p41ftr7dPaf+we3rb9MUT7QuB89hF7Wte+WcbCvUU0Qvv3Qs86fyAQjWOdw5KbukrN2I93BJhXUJyNTbEWtNxt3OMNwNaIgJQrnNoCJv1wnVt5nPXAclzsQuAyQPnh6IMa4BwtvdvOg6LQJULbLAhJvNqv4SohW8evLB9QceFrx+5vI3h9f3Ji3/SngeQr113XBt3w/HtC7oUv4/ifOLsP2j3n/Kv2njsg8/uPg2L4uzotPAFD6UvadT64LaT2q0//WftvZvphfcQvcpuR50+fGn7+K6zsTHObZ9wXK9dfSwAPbG9ed2x7fXRv2yTHgW2T2KLEAY280kgdDf2B+diFh6z/vKbRGO8jUc8HrX8ypW/aO/dcgbAPaE9dcGP26tXUdf1J7c3rqU+0vd4QHxJpIYgn8j5/Qyr5NO7z6YH4Mksn4NqPjkiO56/8A+wQX5FTDEPB37jq5f9eTxYpxuDbCMjinglYWh2/LCXnlEXTkvxohcB4vlYE3OfPg9f+Yr2Cd75RzceG9730k+faNs2LGoblkxqq2Z9zOBF8+OLGlu++w4FzIhqAHnJV++3N0f/GYBl7Azsi2X8H5Oxfqag6hcQdbEcG2sO1+MMGgGXjMGP/uDmtnP1krZ98zbgwaSK7pTi9miMAzj4wtoRmzZuCjtBGA87YgBHAO1kno2dvZC2guu1HwQoEzDeiCLetIF8QrKbBGV8xWKttoHj+zqWr2AWuk7AjrwBSurK/MNP/UQ9AC/GXCAVfq4r8BZUC7QFy9pufj1mlwugta2WK4285KvtldZ2l48Cb4FQkBVcAxxCt4OT66PHF3lMB4B2e+RL+IbaVd3GlCC3cUklmkBMYFXIl/txKgCa1uQ+anuWHfb68lhrqmMxja8n6MFaDwpVtb2HY3QM2PqOWPizgFNIHuqm8n99YBzi94ViBawC18iCsBasF4A7HsJhlS2DsxzavZ7Qrj3te5S0QykeIkJhD4p5j28CLh/5nnCge7hBftq+uut4lBAXvDGxj51Dp4TrAe5tEZa1joD7ze/cyE1xUVsNcFeiejewbi4NLeOv+nEo37koUhu3ltAoozKaSDjYk+f827Zo/G3tn/5iYfu7Q7Pb32Ir/BU+73ezx7Vnrzmufb/4vfa/Ad//vGUS0Q2T2nu303UWKC58nvjcp7h58VVVqRvevbutxNpYTou86ZKxN0Skw+KXrm9rUL7LwnbAV32GaIY3bgfS2ATPX98+v/+S9vkDl7RPH+T1/e7z2tu3nN4m/Pq89s4tp7U3rj8RCAP5xy+NrrnZyeDKUL6GhC1lXxMfOr99CrC+oqfZOFTlk+f9Wbvv1N9rz1/68/biVb9oD575e+2FS37aHjvrj9pDp/0+9Z4I0E5rH9NQZzfgGShVQ83evvE4xns4qd3ys/+xPXPhHwPZYwDmye0JVOmHd53LcZ3WXrril+0DGh2fG/Vn5PufKHMSVgudMHiTmM3v+hjlOvs5Bg7imKY8Mqq9e+vJ7WPUth7za6N/heI+s41DPY+94hftpct/0R4/948Y2+Ky9tqVxwPmY9rrnO9x154AjAHy9aeEMn7jepavP67dwHFd9m//u/bEuX/S7jrpX7SnR/1Je/ycP2oPnvpv2suX/SL8ZBsInZZhAy0humQ6vQwXEfng28VcIknmo3Q/u/1YwP0TPPKTiVW2oZKHONEjM1H8c7CJ3sfWWMJDe964W9u3k99pSya921ZO/6DN//DF9vUTl7fPbjuhzX74DPZBrDZAX0ED5SIevjNQ6msdLIl47Jlsn4f6Xf7yRW0tkTC7tgkdvV4VLMAEoFtojNM6WLtxCw1+NM4JVlUuEI3oCBSpqTDdGFAmD3mdcgzgrE8oCSy/fLGZfDG+AcsCdEOnTk0FZEFV2DpfeQKmlAlbg3xrVvt5obQUArLWz1QgdF3BMMqy3N9e86G8BWlX3jLW0U9jvtuu2o7fTx7rqKmfP8Ar1Eo1Cq0Cbx98A8UIyCL+1FRAC1zK2zEi41ddZj0WQNYFiM1LvakmU1UepKHJgWJGwrYAW+stW/OmgrtshNpW2xO4CfnouAH4yvKwF1l88WAf3W4jmsBog/Ki2YfK1X0xxXi0wpVGtSPYEVoHNrIZ8uV0+ACtyiu+asu/ebFtmPxc2zDx4bZ8wq1t0YS7GRTlgbbki8fb2gUf0ZC2IxrSHObw+++PtK28Cr49+k/w5s5CsYxqa8bfFD2sptN7auPbN7Qt790c8N3+wS3Al9AuRvtaSgTBakYKU4ksQe0socFqkQ03jFGwHmW8kqiDGYQ2fUYngRt++t+3ueNvbf/34Tnt/zq8oP0dYWX/ZcuUtn/+W+23S95rf7nyo/YXS94haoKOBABuKvGmi/FXF/qKjbr7GPjOwQJYxaA3gnfNW3fwyglkiT6YS55pKMPpT2AdAOipzE9G1X2Empv0+NXtvTsuam/fDmjvPL+9++vz27ibzkC52ihGSNsd59FwNqqNueRnQO4EIMlgN+x3Lr9l8mP4wtzwnwHdt249rX2COn/79rPbPSf/6/Ya4Priocva69ef1F68/FcA6o+B78/b0+f9OJTvK6N/FgB+D4h8TuPcFzxIxqEe38JeuPjf/LftqfN/3B49G/hSz+3H/av28Nk/pp5f8nZwbHvh0p+1d28+C8V6QoDy47vOQRWfg7o9AZj+nLEXzuO4T6Whj/EqUNqf3ctvUDXfeWbTehh/3fEo5hPjNz036mf4xse0sVeeiB1xCoAl3nf0KW3MFSe2saOZv+akAPQro48Ftv+63fjT/7XdeeLvt7tO+YP2EnbFyxzDo2fx2y7+BfbGKLoy0xUZK8WQtnlYQZNR9XOJEFnCGBo21k0l6uVrxr34igfuF3edjBXF/8OD2Y4fdvRYwLxhb3ZGcTQ4w9FmcI6/5EHyxT2nRTjgrIeANdfgQhT1nMdQz3jNi2k8nE+ky0r+81nYJDPpSr3gWQZSomv4EmKPV017jU4cKl8b2AQvr/Wk60nXAdZ1WA3rULUbOgWr97p1E6qyA69qdwNKdsNG4LuB6IlQwEOIRYeNAFyCVxVsDK6AdCqAFWxd1qet5Uh7ed2WX8jIPOYPAFNv1SdAXV9pbS84V+qg8GF/kD8Aym/qg9T5mkK9k6/KVt39/HzePV/RC7x99SjIAr6RqoJT4QboBO5eliN0K7fFOATk0R81j1PBNuo5CqKqRiILgK/RASpf81a+gqqpIVcFV1XzoSPEu9Ihwvz6ud//5nA7xHKq6VLUHAPq84DQRHXbuLdrH0NYAl3jZ80b3/FivXBW8UYoGpaCvd5iTAQsggOo1YMcw16GUfxu9WSG/nuhLXrvzvYVF+t8wLiSlmpHtFo17uq28f1bSK/BlzylzRxLt1zAtZqRwHZvXtmWzpnYZr1/bxtz6R+ieBlZi5tjLi3axsTOxKvd+uFt7buPb8dHpXfTa3QjfR8/daxjDFwIeEdjP1wfXpy+6qoI67qcjgWMA0Cr9jKiH1YxrsKkR0dxE/+kTcQ/3D37xfY3Wya2v9rweds3e2xb/eF9bTI35vgbsCjwVoW1sJ31mOFT9P5CXU24FRXE+jXYCstfvyngu4iWc1+5v37oQl7VzwRGvEprHwDtT/AtfbUeh6p779dYAXfR4HTfJe29Oy9sr/Da/cwlDHxzF+WA7ps3ntLeuoUGMKD30a95rUV1zbZhbexN7SusgHdvPae9cu1J1HF+TE9e9FNe789sE7Ee3sRTHYPa9bX+9dHHtReB5oOn4dViSbx05c/as6P+mOM6PaIg3gSIr6JKr/7j/6Hdd8rvt5t+/j+3h876cXsKML5yzaltzOXHcLwnAt3T28QHL2njrjm+vYUifuGiP29vANJXrjy2XfMn/6w9ft4fBYg/BLTvcdxf4hNPwW/+5G6sHRTwG1gNLwNxHwI+XF655uT2/CXHoNBRvDcA61+Pau/ceh77/UV7+WrULnW/hEIeA9SfvOCn7a6Tf79d+9N/jpo/Dmj/HJ/4x6jz4/GkOU+o40/voCGOCI3ZePtGf0yjAXAaHvw0rJmPb0NtX/yH+MUnR2eQhVhXE+kkopc8l+tyOpEl9qibQmjeUnzhb9+wlyJhgPjN9s5bqmVBuoKIiVm8cbnObtPziOaYzT6+HXNdm+ZgQneeSI86GlgZYc4OIV/RQWbRe/cgLp5s305/m/GXp+Hv6qP6rTV9W9UmqSoP6G7CBtjKdhvBympIP7cDMIpZmyFiXEm3UIfw3QSQVb3xJYgeSGOcXbYL2PJ/nQ+Iuu8ubyhjRw1jcrvwDs/X7R6bAGZb5S/w1nKBstabFkxNA6hdPWE/AGHXVU+/2M5ylCNfLReYPR8xELpwK7UoiJ0P1Stc9W3xcQcTn1MJ4ArdPXqrw8Yz4WZIV9alShyCt8BpvbEe0BpaFT3CUJMqStdXmQRulheuRgvsoSOBsParCsbD5tcV0iqwU4IK9Te//T6gLFgPf29srZ0cUMH+BuDqADN7sQEOHAG8Qpdt5nH/fvViD6Ddz3Ht/o6LaeG7qNcn2r6lH7TZ4+9sU2i1/+Zx+v0z6tQqGpOWky56Qehe2za/fxsK9hqC5hn+kIFVBPEyBu5e/DKvjQTDTxbUqIcviW+dSo8qx6FdQb55T58b+ZbSqLb9o9tj/bRHidccD2zfvYab52RauX8VffznMDqX4Vyrx90QwDXYfwED0Ri4v5JGr4UvX4v6xHogKuB9VODH9P76GtUz5VFBeVY0dNm99pM7judGQhnROWIVDWUObLP45asi2mAmymfLhHuwP25D1TJwDr6fcbXvEdf6Nr6pivBTWvmnP30VKve09j6v309f/JM24Z4L21u3nd0+uEvwjmqv3XBme+k6QHr3hTSMERJGY9T7hLbNGXNLm/r06Pb1Y/jU9Cb74pHL2ueo2g/vvgjFy1gN918MvC9qL1z2Kx4ixxAqdxZQPbu9c/MpnMMr2rjRJ7Sn8VYfOvsP2x0n/1679dh/GSr2fUO/CEd77Rr84fP+EPX/v7Sz/sV/02465l8Cv+PaQ+ehlIHg+OtOb0+d8yd4xCcSZnZCNL69cuWvWFapngwkASHq+tZj/kW749h/Hr93PPlUwx/9+mw8YuwMzoXQVek+cc6ftucA7stXndTGoHifZv7Zy4+P6ZnLfglof8kxnRgPg+cv/rP28hU/D2viHo79ll/9y/YEEH783B+3J8//o/YiVsPzF/85gEZxA/hpWDMTsFQmAd1lL16H70qvvvvObe9ee0ybQKTGFDzxL/CIjT2ehMc9lbEuFtKgOY1Gxwn4/na99gG/FFW7mHC/ZdhbK4zPtqMI9sVC1LPx2Qu4PicRZTKb62TOYxe0uajeWUDfHnorXiSiBbU8mUbQmajgeVgQsx4nTvmpcwLoq9+9gcHtn2g71i0LpStU4gORNMQJ5G0qXtepjtdn49matQ5ao5oFjPizerNCctNagWrnDGwIoCywBjAXmsIcZVkgLaAJuIBvB8OaL+iu4XtwBV7LqoTXMBWE++WrrOuqftMCb6leY3Njvfncv/vuYDuyYW9kXXrfR4G31K5pfPdK8OqPxiSEAZjA7SY/XhjfySLNL70OB7UJcAP0fp2loPWGBaev//qrqmY7HwwsBIEdr/UoWuB5EEjux5oQ6kL4iGqXcr/5HuUqwKnL7r+peG30Kugba8vxs59s5OOzOHyiZi8Dgfvp8gwNMy/169micA8f+K5tWfwpr+w0bKBep3BxziZk6kt6IH3NxTqZ8Qr+P7beM0qO68rWZI9Z/drM65Za6pbUpETRgQQIEN4QhiABAnTwAOE9qgree4+qQnnvvffee19AwXuABEmxRXmKUqvd+zGzZtY68+2bFRCk937kiqzMyMiszIh9991nn33LT8IOKIplb8fr6T+F/vx5aKHLYasErJz/yAFq+TEKNDxeQMZrJ3afZqrFDbBXdXtl8rrsndPxdVJVJ4ClDRAuPvQORSuSviiYlJ94n/v4VMm/1X5F+6lak75Vj51MnUztGPObaZVVB5e6o/LIKVBrqny45VTqK9En84c7ucopylWJNXERKvCmEDtTKSBceuh9HABovABxJ4xZ2bkKLJcNagCrmFqG02Fd8Vuo3FMEilo/3Te9BnglLxRg6yoCCJKwUkWgXUbTmJB5aCkAjPywd6klbP/QomCV8f5YuPzQewFQMdQD814F3HAfXNiMbopDYSdT/L2L0F8X2uH3RlnqXtp4AefozbgGYMDxFLIydvNd70EDRjtORDsOgTWfB6T8Zo+wrTNftpOLx8O858A4x9mR90a4Apr/9Gftwxf+ypa89g/2znN/acvf+J4de38coD0RK5mKftKEF1kgg8a+d15Elhjn3lOM+DRM/QiyROy2+QwY78DScVmIhe4hZAe2HgnwXUQnPrd4Mv7gmWjJkwDOCQwGb9iuOSNt99xRuDI+sDVj/8F2zPyRhcBqgz6exPFJYgPAA5dP5Njv2gUA/vSSybweNs//FIYUcQ5wTkRyyaYIWMSsQl12af5ir4Aihb4cZh3xa99ErkLq4fNXM3Oo5fGqo4sAZXIsKLzW4osu4fdvZyCWN1m6bdG+2a5e0IANsYmiZiMzmxo5K6gXFO1BI1eRE51YFsaqIwtpnUZiQOpo5lwqx93RyPnVDPttQ+5q5hxtI3GtNViuigWcdzyedNBu97XY5Z4OQE6sV1NzWc+0yjDACsAODFwGNIest/8SwDfAjRwFga9cDs5W5mOyYrp6TCy5X0yWY7lj6jiAmwe8jkHytwBQ7+EBpQekAl7dFxDqdQLHfj6HXv9klQye88BW+3tg6oGltljk0vIAACAASURBVO4+gO8dwzueez8+35+/79NFQb1Wx/c+n7YOeD1gfJrp6r73uMeEPVbsbfX8bfbTvrrJHaHbn/+tfXwuBp9s4TFfbaXDSi7wAFnAqeMrVEdMWA0IatH97HNfzoJeI4nhU6QF1wDBa+W/FTCrUCamKlarFC/tK1nCyR5ICTquC9G52Wc3BuoBewE5zJ7P9ynPD/U2W0dRuFVTUMo8OMdKTn5IcYkpPHmztYBmpZoaGO2bYKaZO96Euc5Eb6Mvf+9sogZncoLPQX+FUSAPtAWxkkEYJzHhJ7LoFLBP5nZYypZJADHNAX4wLLReFdj6SK1SkUxAXs17duBkKOD9a6laV1BZLjk0l+Mut9Alr3I8fL04CtSYIKlArgO11bZTDAlZxtSTdtp6mhMKuQizmHqqo0s37StwVjKZmjJKuRgVPl5ER1XsunGOheftJuQGb6i6r0oYYHK4iFMpXCUFMG2GTYYDNqE4ABIAOBWaMmFepWi1qTQ6KD83MWA2j38I26Uz7eBSy9hPpxpgm7aDgtYW2CiAdXHVVDtGkSsEgCk8vsrpuZlomvH+8xwoSwPNPoCOfJZi3UG8ufsWAqjvAkLordveAYBhcoDmofmj7ADa7TaAd4O024VjHeuOp2CWCpBnA0jZ+xYjQ8ywvQDhBy/8N3v/hb+xdaP/EUY5xQ7Pe5njyGkwz/a+9WMKd685Vhrv954dnDfaDn04Hj14HGApMJzhZII0/pcEwFL/z4WlEwHIiei20oph2AvGA/gjbc9bL/D/jWVQoACHZHJ2yRSee8MBbdT6aei/b1LAW+bY+xkGi3DkiVMLJ/A+0wD3N5E8mFFQ6EsAeOMA6WzZ55hx5CHplCE3FKL1pvM9JDP4xSGnZCLz1JwgyB6tXd11yrhohiTUMDMr4vetRR9WBkbC+imWtm0m5ynFyG3TydSgBZpzohKnSCHOk5gV4636CP5xzhWlrlUwKJfDniVBNMKGJXE0ofNXw4ZbGajrsT32cB204DlvINynjZmf2r3b4vbZ1Za84YKb3AtMv3EeuMaLvi672tdEg0at9bmil5inAGkAENSqFWLBPqB0LgVee0ma8QDFO2QHx5gFYgJP9vMYpkBPx/fAzQdsPrbsFcM8wPS2zic8DKja3wNZD3S9rQe6bst76PUec9b7O8Dlczq5wftb+w0f29vqPcSy9bcKgtr+ySrDAlOBoMBTWweksEyxXweIgJkHvB7Q3iCZ/xbL/niAq2N4QKzVX28iRXjH1dYDXm+lCzUp+I4tkBwGTEBSKz8IfB9/pvZcCmLDrxXwegDt1kQDbD2mfJfXK1ZRCzeKxTrHBGxXzQufP75r17oKrCFpq/UVHfNZbi41261LddaafcJqAMp2vLPNFLKyAMcSpmjNaGN1AGkdI3prhIJeBF6Y6GEPmdsnwWwB2CeslaIErLeDfXsjVlD8Wm4DsYTQqNUTQG2hAFJOUaSIlR0q6UqL+HgkDAagJamqFeC9nLCNk3gxwAg7xmZWCcjnienCsGWSj8JKVgxzkR+2houhHvDti98F094M46DAxkURsmI0WbZ89qMLXZeYDP1qWpDPNZdkLbkJlLtbwEVZTaeWohXjN0+G2c5kUJgKu5pGBOQax44z6NbKxSUgTTOVwl0cjFbAK0uXQDefC1UabyaWqSRAN4NCT+zWWYAoBSlAVqxYrDJ331IHKClosKFrpjl3QTJTdjHdREBUbDgTkD6FThuJTzYelpwIgFacIbwHABWTzUdfzeI1eQeX4AYYZRsm/MA2Tf2h7Zg/xjbMfMUOL55oe+e9BssWE19OkW0xssgctN8JvOcMC6G4tX/eGNuI3hsw80Vb8crfwXwnWJKfQHQqmut4B9IqAu6cMwoW/YodXzTZLqyajYTAd7MdMGcQkNxRiOYcBNsVoJ5Bhxa4HkX22DP7xxxrAroun5+OtgRAPZuWYrlHavEoF1HQzCakp4jPF/jxBFfcC145HfDGdYHEEQ+gBi6f4AqD0RQg5Z5I3Epxke9XMZ1lRxbiZBDzXQTgzrGQJWPRcflOOGYx3mZFU9YxY6mhCFdFd1wyQKtcjCSAPIvPE8cAEg24qwibEoBMcZjXUUDM2Py2pfC9F9PpV3MMFstMqvr4h7Rcv0nhjfMez7laqQuwmxXzWdrQiTs4/yrJ5ejiHCxDgijD/dBwntwOzvtqOin7m0vscn+nK6xdAWSu93VzjQVaGceqwKXTAKHpzj1lXdUZdqkb6xustw/g1fR/4JJYr2QAmDCFuN7BqzwmABZjBag5ng94/wiC3tReWz3vgbJ33z3Oc77nNRD4gNkHhD7g1X0HpACntl4hzHvMO6YH3k868dB39Zg7Fsd4+ji67910HG9w0GMOeJ8ALSClZDEX6zgMwGKEAuGnwfMJsPKc1i97Gnj1nPb12K/WtNLfunnvI6DVa1Ssk3YrN4QkBA+UJRX4tF8A83NkBPRXvVbs+OHjx86d4B1Xr/EV2nx6sGxe0nrlPnDLlN+7bkMtOBDS9zEib6PNEo8q2QI9uAhqBZQJW6w3fhtL2ZCbyv0+3ATt2LeKAMdyZAGFgNei42oVgRrYaznyQXMQbIEA7ZLD79hlrSwQi3cV7fdm2g5Ofh/LrUGO6ETD7aOtt4viWA/HbOW9y4lU7McAX0zxInLlSCslTrGctcZkK2tT6hd9+R1IHJ0U0QphHVlUrXPR3wqZCmbjL5UPtZCQ8kwu6gq6vGrwzdZiCZP1S95YNTEIaNW0oK6xEgoiGRRaSgHKUi4sNTTocTHgChiuJIsCVoIIWzWGBoTJjgU3ovlq35hN+EsB23wsVaWn11Aw0tT7LQB2NuxtmvO/ZqItqglD7b4ZMCp1lOWpGMQUOAenQgGtuVmAcBJaZfDHYopjYZAz0KCRIQDZmE1v07q7wrG8XIA6E0khDICWgyAGBihAygEgEgUg/O9hTLN3vzPCVo3/vi0Z88+2fOLztuD1b5nfrBdt39svownPx4FAoQ7gClwxEQb8oUVsAIRxQ5xETtgPA17x2rd47k1klHcBvTnoydMB01l2ArBdOe57TsKI3PK+HYXJipUm+M2H6eJrRZvWoLB+3Lcdwz0PaB9891XAdzy/x0JX/DuzaKyFrp5qZxZTLOOzxmFtO7/0DR6bDOufx1JKtEszgETi1IhBThGjDkO3lgZ+csEYPtck9/0m+8Fs/cmVQMPN4/9RB2FGwNuuFToTbT2G3Aolu+UriJ3fpewY9QdcC5HIIgmbKL7xXQevnGgXAfOQZRP4bdHbAfIQ/MKBS/hs+JGDcZkcfOtFC1o23nmao9ZMcsFAGeyXjcykdLkKzgPpyJI7lNYmGaMJ21puwEzroGBXh1xRC9DXUn9QXnMNEkS1CsLpfna9IspaCpKsh8wQWSBV7JO00SQrJCRDhTt1+rUmH7MrnTWAFKAHIxxEknDNFANXcEsQ3DPga66QXOEDX0kPkjKeBuI/smEBs24CWg8oPQDUdrCf16Mze91uHiB6W+3jAa5339t6jw/pcw7vJ8+y97j280D76ePpcd30mLZO43WgyrTbpYsNA6/CzG/eVdyjGKvPoiWwFKDeHAZTAbIe824esGofPaa/dfNAV4+79+J1tzm2ilpaVl1A7LFWSRNaAVj+WXV++TIPPOBFl/30U7fCwm2KfDq2Y8vs6wLLZVEDyKX5Pn6MHPHpYxK9SlmwcTNtsdi3KAR0sgpAPQbxdsCw9Mg8V6zqj6NhgaVaFH+oFtwmOoZSWW+sBJCsoyhRBQDX0EHUhlZbSVFBXT1dsOFapII6un+Uo9oEGHcDmi2OITClpystZ/d0sgSW2yAg38i+agduIp1KGQcyw+fvIuwbZntszvfs/IIfwxoozJGL0MzzdbTt5jHdz+HCSvFHa4VtCYiiN0lzxMq0dR5NCnIMLKH4hG5LG2083VoNWI7KKeTJH6tuN1XFxXyzkQQUgqMpoSIPlaGQjeWoEg27AoN+zPqJXAQA/c63+P/I14U15wGa0m9jYbvVgXTPBW9GXlhFQe1dVqoA4GBAyjvIo8srn4s+neMVoSWXc+xSXl/PtPdScgArQVARx/6kAJkTH76EhxaXACw3jgs8FUCLZ5sMECczdS7DrhZLk0U6n1cZDaGrJgIYb1HcI+SGaXoErb+H3nvdNk9/wT58/Qc2+/m/t90f0Ym2eKqdYPp+5INXYc6wPZhcGnrqBYBHvt0Dc1/CsjUKueMt9hlnAbz+yHtjsKdNsdVj/xHpYrwtGvF3Nv+Fv7ZD6MDBG+baKbRbWdnyKQAefe8VPss02zXzeWxjyC4waQGm3BolJ9ag+crTO5G2ZGQaFeD47NLHk9BoU3AfaGAKBdjOwVRdsQ6g1qAQuGKyHZ4/Gp35NT4PHXBY4TR4FJAbXH4C7Rb9Vslu+j6V4qZzQr9lLhKCEt5ynRzxkYu8jOe1cZwnOsbpRWPo0JvkBqrT+Izj2VfRmIFLxtl5pBlZ807A+jdMepbOwIno0FPtLINGLO6LcwvHMPthxsNAl8TxohnEEhiEM7DXKQNDwJ++DQcMn6eWGkI5ny+d1utCBl6l1zUSmq818iohFI0AbB+zqArkinKKhA38vhXsX0e9QpbKJlY0aeYaqma/xoTDNlBXSIdZu1viyMdysa3Bdi9J8x0GLycVDAOvwNXHZH1A6K12LOB9wnh5nQ8YfduBPuSNXskakjp8Nw8UBwTY3HQc7773nAeaOtYTQOe+1wrs7eflGuv1bt/h99fz3t/Ox+vYqWSB+2i1AO5dGKY60rzbE9nhKRD9I4D6QPZPQdWn97rj8hoBpO7r5mPP+vuGY7tirI7JwmZVdFOSkv7p23eu2WNpvA5IfXkNbj0y5SLQyPAQcNVn8ID3IfsKpN0W1vvJI97vZq91F5y3GsCzN4YiUjQBNOhRzRSnGulLV6B3OsEu1TC/0sM+kO3WirY4FkpJ/OpknbEeLayIPFBPilTZcZKsAM5yQk+0XzNAXMMJo2JYL0ExvWp04ISqxeDeQxeaXA+ldP/UwZR7KZw1oBNX4I3sBPQ7CLypoqKsdcOi14yFmYyC2cxxoS+tfD4lhxVysqb4z3HgpMp+LKArj+ipxfhht+I53YJksZEEroAPuM0DwCiErZtAkW8j1fAZXLCc/CqswXaV/tUetskFy9Rjyi/jQk7fPov3oD0VY34ZDL+Oinfytml8N/xfeDozYFq5FHgSAdqEHe+iva6lcEcgOWw2YzctsQBDDQW+LFXUYb2pAQSaq5inAg3fQQUauCIlG7E0abDqidni1nFTl1xD4CbXkJDAhZ0Iu5MGnMVFrfbdXApD2cgYasENXjYWNj4Rx8VcGjXWA1wACsDnN+slWzHpRdv49li03tdtC4x35ei/Z5BAHwWk5ec99v7rAOWzMOiprmClZowQmhxCVr9j737/L2zHjJdt86Qf2wc//lvzf2uE+c8aYcfRbA8BSPvnv2FHPhxnYeveZJa0xbZM+K5rjshAu41CutBxZEvLwwp3HuZ4AXYdu4m2YQArZv105BGsdQBU4jY0W9h+HjOWsNXst3ycHftwpAO6IuxpYvlyR+wFeE+iD2sgklNE/3s27hGxTM18Uv1n+dqY+X5q8FFnwJ6LcB6oIy4SZh0MgIeuRCdmEAteicRAx16CipqcFyoOXuB7y0DaOYMj5NRHY5h1vGN75rxmW3BWnEaSObWQz/XBKOdL9nUGqrMPLZlGkFAscAmbGeyZ/YQjk8TwnaQw60lhcMnjc5QSsVlK52E+MoayJZq5VgS4lRSMewPftwHks+R1kyyJ/78KXbkF62It1kYBr0C3GaBukC7NMlBNYcxC8cEPsRzSEKsc+1aPEFOE4Tq5wVd4c7Y1QLNfwAmgOVAEBAV2Al3dnATAY55M4ANf3z4eiGrrgaGA0QNyjy17YKnjat8/2Z9jOzsc0oXsc9pXN1/Hnu99dGyPAXvP6xiO8XqsVCtIiOm6/ANAzVv63WOs3lb7Py0/ePcFgrrpb+3jMWTd927evvpb8oL+/oRimQpiekyBzTdusJrrnesORB/L1YDjQa4HZw9jP9eOK6AW8DJIuPXH8Ob6FopE371FNbTsnJUhEUSuH0N3zwxAbq6b7rcAeGX4ZsOZ5uftmsE0itUHKBgoQUqWq44IfLkw0+JjtEsCGs24CFJ2zIIZorMBKnWAUgntvvkEfjfDjosA71Km8+rNb6AIpgQvAW8b07AWgLkH3bgOttvPsi/1eHZlfm/CAtZFQayDwph0uWr2j1lPM8CmKei76xkoYKjoqwkwzWT0ubyDYoHvMNVnCr1uFlV9NEAYWeaBVTAuiidU0GOYqgoM4+ncUhBNLkZ5ga1ybrtpiOgI3+QkCLHdFhwLkhpy0On0f+kxtSL342bQqg4KF1eOQSbglw/LzKdZIgIgi+Tiq4H55mLuzzuoxSNptT0Ns0f/y+P/l6RRcoT115h+VuMtrYLVK9VMRT3l87ZgWVNCWRrrusUxSGQjIZQQjhNDIamI98mCocbyPsXSQ/lfMmCJcTAtxTmmi2XBJgOp+sdsmmP75mEpWzTTVk78sb33wn+3paO/hZ6KdoweKxa6fcY/m/+UH9iRea9YHCwuEz00YetcfMCACc0dJ+iM2znrNZvx7Wdsx+yRtg+gvYAlLHgdg9s2NOo9S50+m4N+2oaVUCz1xIc0POBOkPwQAshl4MpQQfHAnJc51nPOE5wlXZf3T0XjzUE2kRtExclMBhX9nmEwyxCm+ZEwd81icvkezwB8ATMAQJhocoBmE8xm+H9zYLVimFoLTxJRBVY/rd6hhTmDlxP0w77xfHdhAGMQ7PY0urMGgTN05MXyuBo9JLvk4EoIWwlg6rMwOzqKs0S68tmlkxwAX+A1RyhYnvxwtAPe88gkqYB2AgNJ0NLx/AaEFDFLObdwtJMuInGnhPB+x3lNAlp6AY6LMn6/5gukrcneSP1A/uFa1q2r3P+W28otoczids4t5Q23sa0/xXnHdVdLOJB7HXJbDy6JtkBdZwsJ/jlrQ121aLwAIg0aztmAHtyPJDGI40F/9/dLcgAAhwFUQOcxYI+VCoQ90HUFNwHo8GMCQQ8Q3TGeci9Ix33yOoEsoOr9rc40HV8t0kNqCnnqOM5tIe1X+z/1mqfvP+MBpcdOBYR6TKDmgaS3fRp43X0YrAeoKsDpMd28Y3r7e1sdR3KG/hbTFfBq3/tirxTEVAy7q2MiQzyAvSry0ddcQSvuFwSI43B49ADA5jUquD3Cz6vksAfID/e4PdT2s8+xtFRaFXJBLaNuytZpZKcqCYsEKNYJ03pYykqNWP26C6WpoSungRFXjQstFAZqAMk0ig/FFKWa6PpJ3EZBYg9TLFhHK8Hg9YSSlDE658MmtXpDAydQGvYwFbG0oKOM6h0wZjG9LlKfOmDNnbDdNpoiBNSlAJsiEDWVbwpc55aKUdSgwsIDCZCRXpp3mC4upoZJXHyxYoSArzTEc2h1At5YZIaLa2db+OZ5FoZ+KfvW8UUTuHHhwozPs18aF68KM0reUrKYtOICrGTKnpXLQas6SHdTwU2yg8BXrPdKyg60wnkuu0HTXQFPPq20xWQZ1MJSc2mkqCDToISW1lxAtBTNL5MCi1buLURmaAbUa5FMBLqVGO8FwPISa3ULLTCZy74R6wmcWTvJha1LjmhCXtHKFwKneKawylwoP47N6Ri/H6BVjAacAgs8CyAcfvclgGgJzRkzkBtetTWTX7AdFMR2zKGNGAtb2Jq37NC7rzuLWBgAccZNm+cxm1gAg5tpEejH8vCGIRVcXDPPpn/7f7Otb6IP42Y4vQTb3CaY5qFlACrxjxc2uvyIlnA/xxxP0lRxegGtx9J7z65337WYZTAuBoG6inBqkc7gN0iB+Z5FS80EmBNgoZJOpPVK9xUDlx1NAJwEQEvTjmFQi4dFRhFbKW29CAYZhY5bAdBqySTNUKoAXkkPYrtH5r3IAPK2s/hJUw5DBjmFH1htyseQEQS8yQBvKueQfsdEWHcQYJ1DwVLNKAJZNZGoxVnyxxkYb4ScFXw3EWsmM3thcITRSqpJ4n9RcfAM/uiz/P/xDELh/A+nkWKOc7tIgTAUz3Iesofyiqs1uFNv6IDQVFAgjlszxnXCqf1ZnXdNyF1qga6FwOQFTLVGZIkmCs09yHM9LIWkrIimM5Ij8LhzDV3tYTUOB7TIDgBaH6A3IIB1TgixTB/weszSsV6BK6An0HVArL+fvg0DogNdjqXnPJYr6cADbT3uNUYo/EfA61ttGNcGn0k3NXyo1dl7jRcQ5AUDOcbN++l5b58nGq8HoE8DrwBS7cGSAHyh5sNbseJhFnsPiUL3ta/AW1vdvOe9rSczKMZRTFiAKxbrCw9XRxkFt/uAMMdWgewucsId/La3H1FM47nPvgBYBdYPbrHMjZbyIdP288dYy7ix0OPDm9g16CzrKY+xOhhe1OqRMI9J/HgEZFNsSt44man+csfq+imy1SM/XKGYVo41JheXglhuA8E0pRQJ8lkFV3mquRTAojdMdEvklAAsVXgYtfx5AwEylRyrHtBtCYW1ckKpSaESyUIFK3lrFQkohluJPlzBrRGblsLAxTAV9q2TO4KTtxhQy1WoNsCTxy0hgAIK08sYgDeEfVTpl24Xj5VJFXN5YMOZAp6gEh+97X0L4UIL3zwXO9Vk80N/PIWfNIq/lSWQiL5YwtROy/pUs/pu9LrxsNK3nF6o9LEyGLGkCOm+Ws2hFqmhi0aMajTfOALExWhVEFKXWfEpQr6RGdqiAxhAWKcNKUKDRBn/TyGfV1PpFlbOLYftivHWcKwKjq2EM+Xvyn2hoByxtyQ/fMww8qvpe+1O3iHrjtkKE6YQhzc1D6BPZ9BwYTXowHITiAWmoHsm8j0cmfuicy2cpzi2Calg3ZSXLODtEbYNqWHVhO/Z4lf+xt7+p2ds7RvfdgW8dEBSIJgtKUPaKa6AZMDuIow1csN8m/fsX9nSkd+2wzDgo2jF26Y9h/aKWwOgbiQdrZz/uy5wI/rnGOSAFwCskQANLBDQi6ejTUCrDjjZ0wTCkRoYKZqlkwuRC8ipw0+NGsFM0SOYoquoqCQzMecQhbvz++qmDGKBbjK/WQSFuEwC40M/HgfznM05tRTtnYGTAbv8GO3hWMyk54qFnwU0ZUULpavvPJ7gJAqBJ+mC0zHFnDNxpagAmgNLDuX9EvjMqhWEkn+hGVIQ8ssJ/qd4mGsO/3MRhb88FewYKOIYqOKxrkl7j+F8SmKfUww+UTyu//M0g/1yvrsAmlT2zX7Z5RPnMUgUIxUpAL6JIm49M53CPYQ5UU9pAYibqUEoGrOEfIkKEtkq8Ke30FikwJ4uFZdDcAdBhFqJyZTfuBfC0sVCoFe6KL7RcqykswFN7YcousE2fdYwH3A6NiqAE4gCuGrGEJh6DNi7r846Aar297ZPnuNxT5rwgNJjub4t4AvDdZ11sHAxXl+e8B8LeU8Dr3cMb+sd+wnwOpCFkQp4n2a4D8kwUMOEa6LgOZfNQLFNzRMCXT2naMg7POeBrAe+f771jn3rzi3YqgD9lgPQzz5/ZLdvqxjn8/A+xrmgRR1vP3xkg9cHuX/LvvwSgKUY9/mjm/aTT27aF4/v8tinNtBVZo0Zx6yQ6U0lo6SsVyUHqcCi2UoXE9AlbuGE55a8Fb0ORluFAbwpeJkNJW9xrDhi1WjnJijCFlPMrYwpTzWALXZaDIsT6FZzElVwIhTAfKsBqTqCSKrJL2gCeLVPEdOqMvavw6JVQcGsBmaZT9OF2KDCvWXLSkanTGGaXQh7uEh1WUwljqq9vJtJTAHzAJ40LoYUvJViuqFcqCGwtmhV92EnKsacWzIB3XEGTQPowkQSHkOPTNjxkV3AmrQfb+suQOgs7CMGbTGW6Xw54NeA7Ufs//zil1yRqxkgFvDmIhGIQakRQ7KENGHFFRYgQaQRvajW4EQ+n6bIRYCvmK+aJppDkS2oRhfxvZTDYlN2oGNune5khSouODFd3cTqSwBlFczKVChCm1T2g5hvIV7iBop4nTCaHGQPJXdpACriPbJplMjfr3Cad5ykIS9vGB1psqOdWfS600ll1/Kb+aqtHP+sbZr2Alrli/bxmO9iF3vZNk74Z9sz62XbMfWf7Sy+4TxppcwiIj4ei2SBLxmwlPaZyve2G213yv/1DAW3N2z7Wy/Z2rHfcW29At/8w+iQQZsdiB1692UA5vuw1vFkMEzlsensNxHgfQfAZVDg86iIdxFP7ll+o0NzR8BKX8XNwfuh18YxkIolqmAoq5iTLNiKBev7TaKAmgDIplGIC189EbDD8oWbJBH2q8FKM5J8fLxZDISFSD8JvK+aMs7SjCFnRATNJgnMhDT1P79kPBa3EZx3aOV8p7pJCgomKD5aXW9+c3A/aAmm9yyIfSM5D3NwnujY8oLnIzEVodsWM7vJ5FzMAIST+C1OwXbFjI/xXR1D/847vJrzcxY6+XO2lxboUKx3QVjqchg0iinuShop4Zwqpo7QpMYLwLQH91DUmrEOfGtO8nvvfxtHBMwWlluMjbPsIEVYAFlddF3Igl24ivojKTrHBthgTYbdoPA2CNNV4M4gzNTlQgwzXt9UnucAVoGknAcC1D6SzDzA01aPOVlh+HUCRQ949bx30+PudTqe9mXrmO0AwM/t8oCP8TrglcbL/ropeF7gq/t/wp699+ZxB7weIGrryQwCzdswU3WGCWQVaq7GBgGwi4AcBl/9LcuZrxnBY7s+xuvJFx4j1vG9+3I0KKfXrV0Gg71Dse3RJ7etvynJqjNI10/dZQ2J/laMDloSucuutBXYJ7c67PHdbvv540vWWRVrTfhv82FRxbDMy+nb0UvJVEXcb2HkbCc8pgGbldb3qju7hukrOQOYx+toky2gW6yL6f8ALodGnAyxGyfRhIDmBEMVv20drQAAIABJREFUQKnw1kYjQ2vYOtfum+I/E3DC3woolXABVMEQNc0uwUkg4K0EbKQPl8Fsa3h/uQQyqfDrItIUUhkHMsULOC5K34M9yO6kaWfmvkWw3PkWzhQvSVVusgeOL3ydi3sSmirTRabYaiHN2c/FBuMNJ1tAjDcU8A0iYOU0IBuHqf8i4Sz78LVumv4jO8/0MYYCUxQuBzHS7mjcCMdhSZsmOjlE65PpIi6CDRfAbrQMerLfTNgxHUpcIOkEcSt6sj3Sn4sWOxhMKJULMwqbUjgyQU/8TlY+4P+G9ZcDsE0UA/O4wCQxNCDFaKBqZDaQh06t0PIKVmuoYmpecUqsGkknZKN1RW/F9UCBk+9MDDlrN15hQEZFqUJYVzaMUYzMx3jVfDEFZwD6MN/lmcWj+CyzbNv0F2377Nds79wxtmfuG7bn3VE0Liy1/UgNoato62UwiuZ7ymTAUxB5ymYGX36PDAY55fOWnFzD9znbFr/4NwAX3yfvoTyFYH6ncwBsGRY6uSMuMo0/+dFIGDIFJgZJ/XbHPnjN2dXOMACqmeKUbGQaEGGBG8d/1/wAfdnbpOMmwRhlrUsGhOUGEfOV3CD5IR7HRhR+W8VcxvL5lDEsfVdFszQsXXISyNGgkPZsNO90/pdqzmflUURixSugESWLZpG8Q8udhBKL/i0/sRwKkjDy0ceVs5x/mAGdQV8uEQW363uJ5RbPeZflZgOSY5h5aS063CyyjxUiU+Xi2RbDzuD3P815uf/dEXQfjrGjH4zH3w2b3/KeG+h24n0+QLHuIkXGDIpsyeR+5AO+ku3y8JBXHf+Qxg6ICdeoPONFDLYVzDZr0HfryCwpOzCHbjyICkXhyI/fcM0bnboOmZmW0+jTSqPGlQRW7cjba1c7ygFVabM+YPS1I0tK8AHuE+AF4DwQdQA6/LdAVlY0j/F6z/ke/yNLdmAMc34CvrzegakAdxh8XeraoCQIgbLveReZCfDq9X8CvO59ffu5kJz/FTN1jwGUbvl2rFsOnJEHtPWA17HdYZnBATXarC+vwede0L6SKTywvSc/ro7JY77AHQX0qNOMx+7csJ6ig1Z2Bm3y4GzrTdpB6yhrcoldSje8QCbpBUbSU+9ZG5aw8vP4/9j2kxVaQntuBRpRH/7YFkbOoUSCtdFnNeXXwo2daLHdhL7kwhxkraog6asOjakvfitAQCYs6WAVnAA1sFV1p9UCPmJjTRTKxGazsUJVUNxoJB+1BH20APtUFZ8rjpNLnlVNs3OZBqbuhLn6vclxAGaYsVhnIF5Kx1i5+KIBw2j0viymu2K6hyj86OJRYSxKxRBO7nguitOwIGmp0YDE6UVvcBvtGJpiBTMo2AgA1MWl++dhPUm7FwC8s9HbJtiRjybYYfynZ2BdVUQ2NlEc1BI+BRQDEznhU5jmx26YRJFPy+4wLeR/kcyg1KocciQquEB0q1VwCsCsi055tfnkP+h/z4Ili/E3Iyu0oXnnwmY08HXGbHM6dTWDkJo0JDNoZQgtt1PM6xuCtzJwsaAk8kQNoC6Wm88FpZmBmkFiNkylYDSGz4lkg4ZcQS5uoirnMC05AxQbqSQzMe0LK14HIMfRlearyG+ne81/+ktU5ycDPrQZ830quDyBTAVNfVMYMDL8+W2QTyJWTbAT770M0xvD90FkJYW3HdN/4Lyv0XyGQn7P+G0zYXej+L+XoXUKKGGUAGUkgBkL4Mt6dXoBMw5A+uTCUTgCRjvAlnYs73AIHXqazciaJUlC035FVabDsjVtl6QiIE+EeYrVX1g2zjFoSQ3Kxijme5cOX813pewMzbRyaFBJxJ5WT6pbFJ/zNHqrmjM0GKmVWbOR2vMb+Ez4l2HBOuZZIicT+O7EprO0cjMDYfQ6GmZwqCRx/kUxm0ri8+WrIQaWqxxiAa865ZRUlwFQC/wzmbFJetB3cPz9V11DjOoIibSD61zc/TZyz7Qf8r/z3mRTBPHdK7RITpVwtHzNMpQ3oVlULINMCo02OawYkkftJAsZQp2UCo4qAqAlQ6iLsg9mrJxqdXfWY+VsD1xiA+Fcs4RP9cZ8bEP5p+wayxTJ79s9eA3dV2lngLGKWv8LwPUe09YBqkDwKSAUuD4NvN7feuwS8obA3Bf1KHAniYy/lSfhAbCcDF6usFvS/mmdmH0dW2ar99R9B7yeROAB5J8Xx24BqE/rt2pQcNIDMoMDZAemw+AMqPrAmXZgAS+MWMdVPu5dusnuAN4qsEk79pbbUXHs7p2rVh1K3zfWk3rcAS0kcDUzDS2DQbbyI5TKF0hTQu0p2hcR4KuDFll/5nYsThR4aF6oVGVUGi3ttm0U1grRkOQ00LS2EglAYTDJgI4rUkhGoBBWgm+1AdZVyQ9byzSoFPaVSb5pJay4HFtYIVMehdvkALxlvKZaWiiMrpy0rnKkh2y04xz02hy2miqrup+CoyAB9qhGgigulBiANpYLLAX2Jn+mAsLV2ZXCLYGL8DQa3Y5Zz7qOrwiYsO77c5OuWgBgCXRPwK7EmuR3LWD6Kd01D2ao1KxzsJsEaYskZJ1Dt1ROwFqaC85RqdYyPmUw9E6WD2rku9EgU8kFnbCZDjSKhkl8vlQGD19xzSc1JGygmLJlCt+bCn7Kz1WnG1ILcoSsY9liKjwu4G1gQCyBrZbRLdVIgUzMVc0ekjHKT9Dxx7aCbQn/R+05xVdqq8Bx6do0EyAPyTXShGYuN0cC/t1CCkENQRuZWej7ZuBjYHBh7QxkWXoNQL3ujb+0RS88Q1FrLNoj66mthH1RhJP9KpyCVLIf6WFYn+IAMge4hITHARqpAHkGQBKFdh7Pd33onZfsPMywkIGwHiYesgIL2bznOAekKTO7gFXqO0/DhpXEb5gh7RcmrnZe5fDKmZCAbCGtVeFBjg0DZmKagcvG45wY5QpXmtkEIS1JnpCrIUGzEULYJXckMxOKWEehjRlOGNpuNDMKNUPIjVLD96ygeC1DFLRoJL8L7gJAbPPEf0BOGOuOp/bnY4ChfNA12O20pJF03GCKYhc5ZjozBB+jnup+Rw1GmQzuqQB+GudUmj+FY4A3F9DN5ryKZGCKZ4BK4HtV92IWLDufczuDJgplPgfxnV9Y/ob7XhJh3wqHVw0ijNlXBNazQ/Nfdx19kczK1GxyivCf4++NIkd5NPr4GOI8R/F9wfjV3EGRL5ikOdnTItCc42ltVtCP2HAH15nW8dPagrKbtQC8vXSK1p2khf7MXOsPpUDHOXOzMQsw8zVc+BinT9N9GkR9jwsY/8hm+6UBCwgFisNMVfe9v7372gpItY/khsHh1zkgxVVxqV82Nx/TdsU9ANdjvF5xTZqypxO79wR8/wR4n2a+As+nAVjA66QD9Fz3OIB6HybsLdfu2C3yhHRbhc84WWIYhHVcMVsB722BMTfZx7Rag46lvNvbVxosff9M2JQuxlUALw4EXABVgGAtQFxIBbSQdP4WtFl1ijWGUBzCLlbFqFjC6qtqbpBmVIm9q5UfqoJ9S8kckFdVCV4dyAZa9VZWKy1tIzeCpuECzXKxO5iutml7OCHRmtL3zYFRcKLT5CCml890rw6AqIFBF3Jh5B+hCIR+mwtDykDGSOXiKKICXQpbKwJsUjiRY7jQQ5k+J3DyJzGNSwUYcg4tYdqOVYyCUTaVa21PU/3eNu0fbd34v6eAo8Sq1609iiV4iGtMABylEbrcBP/Zjk0nAeyZZDGU4gONJvkqAmYVT1HlPGzj5JKpVOhHOdZ1PesQ+7A2G8y/L5bFK4mWVPFPkosGpYjV6HtrKeAgpYjxyvVQT9VZaWfl7Cc/rjrm8nhceq7YaQkDVg7/twqMzVjiKtU+yuCmrjmt05ZFvoMAW7YxSRi+xSEFoBQYkWukJUtjlr1NFrZGwNwtrBnjz+fzp0C3ybpiWbyR58v5veSKaGDmUY2TRMvyVPL5ErZNRTL62P1vssVJ/6wg/CV2Pc0Sy19H50RqWTeFFDIq/xthqgBtFMArwNF0PRNQjQaYD771PJIG5wxMvI/37I/bjgSyza5lHiAHYyMgCDsDnNIBXlnddMth4Cw9tsxt1UUoS5y0e8kxkkZk31J0ZhjykHRcpZGJ/Yr1CpCD0IUDAWF178XAkBORMsIB3BBYagSDRtym6U57L+ecE9gJKFVsO/T2DwFRgAyGrdD0EPRkMW0NDrKNFfOZJFsErRiHpIUrgc8gWUFLRWmtuViAXkUzNeNko9vqJlabjaabxmOKBFWbcToSg6x7WtEjHXtgDoOQT5ZSV9wEHqOjjvNPfmvnwuD/UqiPcii0JNK2qc/Z6tHfRk6bw0xxMcx+HGSC5hUaVM4spEkDC5vA+iIWuLDVzBCWz4RYkM6GlU56t+IwS5FG6iE6Koa3MXMVoRIIl9Ou303rfsm+qVzjWNMIaO+PJZe6qdA31R9EFsBh4Es98wGwANaX8yAmLOuZz37mC95RRoSvWUJbD6xVlBNQeoDsAaj+FhB7IOrkBQfWPtnCY7ra35MYnH1t+DUCXU/eeAK8Ascn4Ml9sVQnA3hAyfbJUju6L+C9D8gCrj4rmQBVzFaPIUfgUNAx5QuW3HAP0JVl7C5arp6/fRfAxb8rj+7dazWWH7bZigWANCk0AaYy39fzpUs3rVaFE6tXMaBahR7UTpeZus86YjDzw4IVXNNG1oJyD5SX0EMnWTcNDK0At/TaTlZzVVOCQEhZBjqZtLRNNRdvrrROKsVirylMfyIBykSN9FTXnebHSKwGgggez4Nt5h1F52UaHe3+psDERZ8D+OYwFS6C0dVfJOUraBNgDBDAlqJgKTFcGHG6iLgAUrlYtXaYCmcXudCiKLbo9t5zz7gAmjziErXWWFuUH+Cutl1YFUWydKZ9Otm1zE4aRRiFkssiVUgBKJikrnA03nO0sF5YS0vv9oVMn58FTAK4sCc7X24voek1tHJq8MnHraGkMtnfBLYCLw1I8jNrmXMlnWmqq842AaWAVA6PRlhIO/JCHdKAXB8tgGMzLggBby0AKtta+TEKKhSyxFSlS8omJ1DWcj/tsGTJD61INlodWLd2AK6DmEsxXt16+My9CdutO44FHZGFVORs4neU/7qS71oyRhOfQwCcxeeTayOTir/eJ/TjMUgWkwE02OgaNV3Qbk2hJw8/bCysUituxAIQQUsI6oGRBi4YjdMBdhVOAH04ecawLQF1J59H762le84xCMYync7DYZEHM9Sqw1rpQu3bWRy7gN+o9Ki+U5pwaOWuQX9NYR81QKhNVw4AAa+sY9oKfBW0HgIghyNVJKLbC6BDYYByEMSh8wrc1IwSw2eNhknum/1DO4erQjqwsodlRYvfTLYw/4M6y4o5J9Ngwmo08Z/6XQpdzzmQjsdCFrEWbZyBRvp5KgOEgFwsV6xWenI60381aGRy7qdTk8gIELOfy+eHdFDg0wxGMofS7TRDjFg9FokInzOvUy6xJBQNKmL1Ufh+N034J9uKMyQCZ4308yMw3KPY2wJXMPBwbgZTfLzIbOE0TRw6by/gxJD/+ARuCQFyOcVeeZUribps5Ddow/vdyKy3DPdDNeSrmQamZrXwE0h1mSyUfpqimpL22uVuGi4I4ekfGCTzQcxVkoLAVPc9wEUaGLaA+R7zAa8A1wNdbT1PsO4LkD3AdaArCWEYQF34D+8jMH26bdgDXsd8BdYcwwNcbfX6J1kNHvD69FdfyIyiE7VMzh3JBAJNJALPVuaTJ5TD4PPyCrQd6AqMHyq/FzaLS0HHdRaxx2Tcss/jRxTtLpdbf0OoXa4JIrDmoLXHs9xN6nZn8UrYPp0f6scA7TpXCCvFLSDvqTJtVTQrOk6WLdsUv4mwXAJpYlaThUsmaPQqu5SgkPBlaLt0qUVhQyFasYGOKckGzTRGlADiF1YSPUgVXlNmd7GcWOmCVZJhAALIKEbvWMkAsJsY2E4Y00hVscOZRkVzIcWxTzYXcDZT8Az8wY0MGCUAUzlFvqtF5+yLrgz717vV9h8P6t0yOz1ZJy0VZnsRbSsSbUsxiskUH6JVVGFqHUnDQ/CaSbbv3eetEKY8kLaPY25y2rG8shFrCYCZ9T2mge9SHf7IyQM6MVWFrjxBWzErI6hl+CTTtiN0PkVvgV1vXwRgjHVe2rCPR3FxTrPLaOYqOIodyj6mpo0qWGIBzD6P/0MgW8vUP49tHhehvnNZzVQsrEOiUPt0Cb9FKWAq/bsB8KxHatCtFfBVwUxJaO18HzkUytQl1w4wtwGukne6ADNFVLbwusvJu/m9/B0gC3gVQdkdvdX6k7bb5QyygJMFvCx/BNNtpAW7BKdJG+EqjQzAyjM++vYP7OKS1/j8votU7DZkORaqNeOdfq3FP9WQIpZ9fuFrAIsG3LkUfsabP9P0Y3NfJuuA6j4SRCWfrTt8Mw0AWp1BljOfVKIMgWxaYAMXE2ZEM0kV7D0fIBY7lhPELWjJOaCw8lqeq+f3V9GyUtIK75uDi0UtupIm5Pt1rBCtWNv0XcRLwqJj0OXjyCyO4dwKQxYQ401kkHUBRUzvxVBD0WzlpFDqWnf8Pl4P4CIvBVLUi4M1C0TFjFXIlT88DdCOoaiaDHOMZhvJgCPmLsBVhoMKaFrEU3puAaSjkM+s0KR06hMCVA2wqmtkMJgl4VTJRm/NpaMya9dbaM0w5m1TkD/UsqzmjRkce7oD3hicNyoSR6Ovn1xCSzb2vmPUHA6RfazEtsPvIZWgCcvzq1U/lPCm/yMYrTiUgecAer1kE80qyk8zq2RmWMr5rkU+azlP1WzRCgaoxbiTJbM6aUO+CmYMpQTYlTQ/u5a7266UX3S6q7J+3UoXAK5rttAWJ4TAVsCrpYp8AOxjtZ6sIJD1GK1kAw94fezVJ1UIhPt6fVGXV2DQVwW8TwGxntf+ntzgeYvlchDoercnxTVP3/VtBZiSAe6T1yDWCvjCcJWj4IBXDBYQvQPDFbA6Zuu2Yrs+4L17T/d5TswZX+6nj/Hd3iIYueK09SVttL7UrZjQOclZZbc7EvZE8Sxu81hsUuhVnARtMNQqimBFmPnFcmQ/yqV1t5w2wzZWfZAW3Ibs0Epko3Jwe2LEcJeSJbsWMF6P5YbpMFqvGiFSaR7Ika0FthUPk4iDCchtoFbKEE72EE5MgWy8LhAulmguigtodQkEtcRhE4rCHB+M4V59+yqOJTHly+SETQEEcrlAC0+vsm+uldq/32eF33t19rt79fZvAO83t1j37FqJ/dvtSrtaHGhxAG4GXV+5FEIyYRtZAIKSvxL8Zf2agZ69mr/noqGNht2wECKFlmxY1RFAWQwy1W8G3ULPA2B0ecFKKo8TdkNjRQpdWWcWjUPLY9oKy4hkqyLQIK6QNKSWswteYhDaTKDPTr4bPwCP75sOvEYkBVWby2ASmTuwLSGrSA8X8+1kaaEOpIQWtNtqfoeBhK0AMPYq+TDVYURhUmDZzdS8m6jKwYQAwHSbXcLxUAFLzgG0+mCtXbDcVthuI22klbxXLZLB1SRcKom7SHGDaQK8fbFb+VwcgzD5y2m7bBDg7ef4PTG+1XRlDex39zXlJAMYT3YPoO5WzsBPnMt3KBuUZjHpMLWzC17mf1pIEAzB43yX+iwlSB/nF6M/opdHIMnE8ttr3bEhPnc1swClf2Uyq5A0IikkkxD5EIp4WlBTeRf16NWFTL8L0fHbgokKpdiq+oFmBhrMNEhJKy9imiz9WrqorFiSg7I4pxSMk0URLJP7isssO7aK35O2aM4vSRkFaPZaSl56djJNJGkMANWnWFJJ5xuabT6vr+DvbFh3LFkUiejMcTDgsI/Hu/OhmM+vc0Tgm4mcksLnT+cc0RL30VjxlLeQgm1NxTM1ZBRwHNe9yCCb4k82xs63qFGoTVlaOUAL4ObBdjVoC3yzd8OMDyusSe4HvMt8L5FcOyq4hcHm1S6dSH6xwDcYT/FpgDWULsETgO6BuVjr0HnjNqNV09ochQ0yGDfOaZLmpEXLxXKWWsY5GmTE4sWil7/0f9gFBs3KY3SyMdC3U4vRwp/qcLuVe8h+3RJpv2iJsq8aw+yr5ov28/ZQe9wUYve6S2i4aPLpsZIdAEaBrMv8lSYLWLob4CuQdZ5etu4+DFds94m3V8/rMQBTLognGrEAmsdVbLsKmF8ZBlQPZLW/Jzt4x/Ke8wDYMV4Bp2f9ciAKWPoYLW2/AKhrI+YxD2R97NYrpg1bxCi06fl77OfTd33ShCIZP4PtXhuosnoiDduIWWwIZD2n0xSm9s9Cf1xtNzLQ92Cs2XtpI2XETaVFV9PIXlwLRUwxNMXJo6mhBN22Ct1HmmMljK2V7rBaNOB6ph7dpIC1KgOXiEUxsmIuJhfecpTwGE7ik4ys0YRqJ+0giJqqcwjTowSKXaEUAQ588CrrfKGDUShJA8iiqHaHb2KRQhhuGAzlgpaHwbIVTDElnBNembMJTO0UepKA3ev311lK/V6D/eZGtf30cqkNVcbA5C/aZ50sLnm11H7F7fe3a+xhc7wlI2HES7OV0Rz2JOBN534qF0ozbFFV+5DVpEUhMQiMVQU+9t4LDhDEqDzLTyYXaRl+YHU4FR9ZbhcoErkCDRdYMMWmK5n77GbWPsBktp35cATsaBqJaHiNGcTa0NCbYI+Koaw5oWzeOfTNLwDAZgHGFDFIR+tBqhmI9wNI8U8CjP1IFQOAYTPMU7GVnWRT9MX68xtttSupOwFZciAISLmRttNlUQQtepGLezayzzobIO+iC7teJZa2SyzkOcC+AtLBuK04UAKIz9zEY1uYsfiRabHRBnmfyzhTBkmKU3BRDQXVTnX+Ad7V6Pi1MC+1nnYDvt2w7XYYc4fkC5pU0vwUh0gBiwJiAedM9Fq5GF5kmZw5MF0q7wtHWgIsMAGW3IKUpehDLa1TfpQVNHB7yAHSyuPKtM1kufU0Bjut9tvOsbW0TgZg3YzUotfkco5qWZxm2K4GmxaAX4AvMC7mebVPV9LZV4RDpYTBVla5PGxlsoQpsU2WNjV3FB1a6gpk0pzPfATxoDZQjmzhFttkINCyS7GcpxGQgXRqAsnMlmIoRImRZgGcGixK+PzZsNB8gFfA74CTQB0VGLWKhc4XFdEKGfB1PwlmLauX2ry1woi8wgrPT9gyzUlxuUhRugaTt1HwhBFrVqRoUc2MBNjZnK/RfI8xDAKykEn+SEI2yQVEEyj07SQA/tC8EY4QyHIXgWRylpwIOT7UQKKuwrMU3tIYeOJg4vIVB9EOrrZkdShuHvctZisjmT1QK8CeWUUDRjXF7kdEuv6uN8V+1RZvn1YE20DyfuS/D60ZsvWL7mj7WV+CfdqTY7cHOwFKwBWwvQzIOgcCQCpd1mOoAkUPcB3A8rz0XVcAGwZdPf70Pk56cMcBxNnXywL2gFVbOSs8uUFpawJzZdB4bFfb/4nxOiY7DLIeGOsxB6rD2z8HYIG0K77h+717B4Dm7zsA8a27t+3R5Sr7vD/H6ukmq6G5oSkSMz8stRjJQHauS6lc3Cmb7XomkY1EyuXuVwg0XV2r3nArMnQxpaii8FUPCytkipMBe5U/UAUemfOlxUkTbkaAb4VdFTKdzcZpkAcLSWJUFmud96O/tl3vjrNTy2fYeQT9He+8zFIwb1gigSen0dtOAcrpFAJkRk/QdIiR+hw6VBxMMozowPNoUxdgklFM6QMJ647iwkhGNwxDN2uI3QO7bbHf3Km1r2/VWdqZzXaOkf8Io34AutWDtnRW+63hVmvfsL1ccB7glYQB44I9yQ+cjyaq7Fsx3ALuh1HEODbvBaZipGmtYE0vps064RX3mEnxqhg9OWLVeKbXyAlU/wso8MTDOFSYidpItB+Sypd15+2zyhMA4R6YFYyaaW4UOmIOF0yTClM0d5TBYGpOfMDfWHRomc7fM5MGivkA7QYHvkPKCMYedolOvw5mIAKZuzn77VYGjDUJQObxwVg/Ft3chNyzzUVkdoav4P5mS9s6yY6+8x1L95tk17D8dbIMkkLfB8muuISMIMvfNVZWvprs74D4Cq+/kuQ71gBFwCvJfjS4MCvSUkvnFhKlyWKLDLQy3GvVD4G5VtsVAPdxX8XVPgbqHJhbLmBUxdQ0m/vFDNJBi1ihmIp8HMAavfYN9MK5DABbYPZahWKOY7cqIClCczCRlZTRFdsZnIqZYRXuZbVeBqleZgBalywf9qelktqYCUj60GrPut/MY67phjqCsmsVgViFTinGVoWX2S0QCpjm8VtJp5dVTNP9xgusb4auv2bk39qKl/7Slrzwv7uCm2tsAeAFoNFr6UiDBWZpRsZMLZHZTDLAKZDPo9mlmM+dx7khoPRJBwzqDizxrlOcLYaFy84l0M3js0nXFUgLoFVsFKtXIVT2MRXOpO1K83VedNiwjqn6iPTeLGokmg1ohhHDYJ4MIz+DDq6VP6Rja1moSGyPR+e/Suv2K7gYXnWFRGVJhMlfDolRw4aiKBVuHw2ZOb3gNTsDCAdSXJP8p8EoFQlFbF06fSl2z3pqOx1c579oCbefN8Zwi+U6X+gshbvfeg6G/aJ93R9lv+5Psm+GUu2LoUoygcVgKXQN+kLZL6H5CvR8Lb+wXABxAPbqgasA1oGxHv8zwPXAV8DrwJvjeGxWQO3dtJ/sZloc0y2QyXEUgu4xXQfM7APjFZP1sdenXQy6/zTACkj1mPy3f/KcHht2J0jvvSeN98FNWns57vUupIVj1p9GHGMU64vBdC9xvydhIw4AGBsWsd64DTaQtIH4QC5G5Ie0HVR1OeFDlr+KM+F9Lj4VWWQxQnPkQsvEdaB2VLXrliMdFMEQGyXAw0i0THgFelw0J2U4+mkYGt5xfsztb79I8Mn7dgG54DCdN+eJVTyA4H+OsJlYwDf5wFKLIuErCj3uNAWPQE6O4+hPMXQ2xdD/f2LJRAB6qkXQPeYPKwmjGh2LNBGGxxSoAAAgAElEQVQJAN+vi7Fv7tTb13cb7IuBImvLPm//Mlhin3TmWCjrjfUVh9lvAORveP7rG5X2myvFVsrFloqEkA0jUWdbPheGmg00kOgCzcVHGbwCbZYqcyaMWKEosXg3SynuSdeMpLPp4rI37MDsH8Fi6Vqj0n36g5EMRkwBuRCrab+8X3DAbmTtsls5e2Bd5BSsnQhLo3i0boJjsE0U2sqPouUSc9lAx197oPQ0incHZtoQleIrAJOWmD8553u0ba4HpNbYptF/aXez99i/VB23mxl+GNo32yBg1xftA9Sb6QF2J5P2TjKKr7JScuE+YgrXjHILd/ZErOLxzfYofz9Av9husLin/r6RGmCXYcFD7jUALwlv/TBurbpcsHsGId7T+IxkQFDVvgJgl8HOkzeOtW6YdxfM+xqDwxVAvBeGfj1th13neP04OFopqjYGLrD7edvtk8I99hDjfT9yVG8UXVDBgB+DjlZlEIiUHyOqM2QDzH0XW5w05MtqVZCc3axevH2Gc8to5YVsfyx4gHch33MdeqMiOFs478phXNLL9Tqt/lyMP7mc2ZkkmxoGgHr2dfGcnJt1SBQVyDmSKfIYaGvPMruI2mnBS2hZnvMSwIqjgHMyk1lVMjOeNHzh9fyejUhyNXjYK9DZtZaaZi5iorqp41CzQmnoJTRKaAURZ8uiaJbGMYoZBLQkkOQUsXB1XzpmDPiWMziofVvarpoe4rlmVByMWjcRacQXopSF9Oe9j2Zd5xeN4P9ROBJ1EGaOFwHVo/PpmISpRmPTi0DaCMc1IgvdOXzooQCyUuiyuL6UA6yMYDFl5Q2HIpUcn/8KIM7qHDD7erzIkl/Efo+++xLgO46Gi2k0Ucy329n77Bft8fYvLfH205YEG8o6had/D80rWPXwqP+qG0DuTrRf9iTaVwPZ9vBSM3YvgBWPr1axeOJCAIDVfCGtVsD7tLzgXAjDoCsQlWwgENZNoKubWK4A3ANbx6CHwVdgLI+v99rerk7r7/0j8HqsF+D1sVmFkQtQ5dFV04RCbDxJQeB8684NHlMDhRft6Hud2K5WmbjNccR63TLwdwbsqxvlgO5xgsaZaiauZ1pKJxSrMvQnrLHBVBK7AglLjsXcH6cQGVXEl1l/ItICgJyxR5oT/fwssTPAxdbGBVbDiNfMxaCusAxOhFLHbJErOPGaAdwWgsDr0QsbYL3JFHd2zXnedsMaT8FiL3IyRPrRo45v8qSEfKqoeaco6BWF2X/cabTP2rKsLuYgkkCFfdqcbo3xRywQO8zm2fg8YbpnyAWIYlmYVFZTWDDib2zL9OdoWOCYmNOvVYTb7+422m8fcLvXaL+6XmtfDpQQRxliQbgLvmLk/fm1KvvVjVqeq7Y/3K2zTKw/MZr+oaXFY+1KQw5Qtb/S2bdgTABtGlq0Ih411RPLzYBpFMM6ZNcKXIw/lGlYIiw3gpM+EMah8BJlMaTCMBXIc42ZxN2cnXY3dxdgudstJSRbTg2FRi0lNCSw47fRMkX1J99lFWO+/wgCz3dOtPJdU+0Wz5czDc3eONHupuxAjxtp/nRkBS953h4VbrVPiwLsftY2u5681m6kMHACaNcoct4CfG+l77DbGTuRAlYCqJsARQqd+C5biAC8ngJLjiPFit9f9+9mbXcgPAB4X2YQvsr+WlH5GmBaQ2dT6qYJVoFk0APbvQQo11DkS9nwhg1yzGvx67ltoLpNcU/ADGuWPHGNgosiOa+nbbRP+Jy3M/lcaVvtfvZWu5m6lgH9TUvcOAadkjZZCl35FJuuJO9xwCsGq44qgZ06qmppzGlAhimDGVegbxYz5U7FNRG+bCRL8BAMw+/SAIgqX7n6xPv8L37O6iR5RCytDn1cy+dofbNabuVMnavJLygFIJNxMAjANo76K9s3/XtkGjDbITshgBU2wmnl1ZI93RSZB5Hh2oK05t7bDEKk4RFZmo/fXAxUQChArQbgGyAkDcxK6pjx6L0kjahjT1KIgmnqAf1y9i2C3SusSNm+sv05IOY4eRrgmYnFUZTTLZfnxaQF1lpKSrnA0sFTOe+zKR6qxVvODIHvOc4/MdgUZJQk3A7qXpOnWoUzWevSuPbyyd2IQzJJAYRT2LcAdhwt6xue4mx+i0SKz2nIFJJgIrG/BRKaH0rRMWotRUdcGDeyD9o3g8h3fdn28640e1gVaZfzzrHg6cuWdmCxfdEUbV+1J9rP2uPsq+4k+7Qr367BNvtgvP2XkR3QYwXArgBGU0RvT5cDTw9EPbnAsd5h0BWA6iYtWKCr+33aDoOzB77SdK9dHXIRkENDvOYSbBvWq/0E2h7T9d7LAa8A14Es4HkfeUCNDcrI/SPjpcAGuDpwfiBQhvXCaKXnOuCF5brFMbGI3b911R5fqbSfdIcjHczHDzqfggnMKJnlPnAg9CeuBoi5WMhJaA1DT3TAy4mlNl+W0alkBQeJ+GnENVai5/Wg3chELR9fDSdxAzqfEq2UDlbJyaQc2BKYRClrQlVewF7G34FrAFusOHsYSS/IysOPGIQelYSVKwpTd+ax1fb/fd7N1L/OYvcvswMEzPjTbrti8g+sI+u8/dejdvvPB63WmnrKTlJVvkixKnA9iVY0Kaye8H3bR6Fg++wXLZCTqDERwL5eZb9G4/0a5it2+6Alw1IA9o1zX7dzRDY+gv3+/Fo14Avwsk/x+XUuYjF6EycdBS1lOuTBONQaKtCVp1aNBrEblIOKrsfUMI8LpQrtMGINkX/rJmOFonOJrqNwWEU4nULnPhpFmPor+CCnoZluYKn4rXYnG7ZXtNcel+63n9Udt/sAcR6DWsHetygQEYijcPjwJTaIE+RK7HK7Gb/aPuG3esAM5Cp+yS4sffcTkYiYgbz5V8+Y3/jv2Mc/eoZQk+k2EPm+3U5dY/fS19uDrC12PXGN9YYB3qyOfC8Tpp2+0zHaS4Dp5XicC8gZPRxTrPMK4NoWLKDczKodMOfEjQwEyAvMhC7Dtq/BhC+j+3YytazDXtjJQHEFjXkQJpy5daIVwYRbWQj0OgNHbyheToqrg7HreG9mT7xO8kVv1Er7rJgBIFuPL7GbKWvsZ5W7LGL5dy1+wwsU10Y7IMgiF0IFwht4dxs5r1LkEWb9OwXXd1M974BZ9+Epb+Tca2HQqqGwWMA0PIeiZQ4DUxuFQzHgcq1TtxMr2DYGBUhGw1mt3ksLOVJOPcdTVb6CSNBKmGk9IB2N8yIz4B3bNYVl6N/8vsWo8QKScHT2j3FtvGIpkIVSZAFNr1vOzbeeMO4HwlCPzEZqwsGwh5ZcgLeIglo5LFiF0mYKj8rBbcBq59K/YOAC4lbZ/3hMqWH5sFwBr2QJgXbpMWaRDObKV8gGLGM2UdSlKJiJlCDbnNwdFejUsqvl8LxmY3KJJAG+iWjN0p6jqCtEr5/Kfh9zXMmAtCfjDY4EMBUQFIOcEI2Gqy45JZslA7wZaNUpHEPShYBXhc8L+NlTAd4E9gvBxhmMHBGDc6OItDityFGL7/uboVz79SA3wPezhnjrSj5i6yf+0KpCttvj+ij7STM6b2uM/RTwvVcTYoNVibQXw3rRey878PU5GnTfpZoBpB4LFTh6QOsrqAGyALfHej3G+/RWwCrw9V6nrfda10Wn43Nc7z201WuIhRSz9bkUnN8WtisgFuMVqIrtyr3gmC7ALH+uQNf5cZ2sIFDmefb75G6//eJakf16KNke1Z7BqkM6P6bnLrx2lxK1nA3rkMVTCOEC7Ibllhyb4zIStMpDC5Fw3azq0M/0tR5mVsXJWnDI97wKLZ2c/Er8Uu5AHTJDK91YNWzVulsG8BZg48k7yqqsnEAqpoUj2O8HILMpPGVQgIpmhI1jJA2h2eCb65X2X4877KeXyuw00Ypf9hbbvz/stJAdi2wHCx3+Fnb6B1js/3jUYd3pZ+gII++UUT0E689eFkYMJhFsD2t8nWQ5maDNc3AvVNs3MN5/e9Rqf3jUYr+9UwfrLbYr5ElsIbO0MeOU/fIaMgOM9xf9ua6wlij7D2xDCWGy8iRSPc6hhVKFizKYrarwCTCrTEA33Z8KNrpv1Er0SaaZ4WxdkYjPFMpULBmvcCT67Ym5z1sEOcM3MwKYcsP8kG4GYlfZvVw/5IH99tOqA/ZV1RG7nrQelrrJ7qazzBGrIqeuQ6Ob8tcW9v73rfXIW9Z3dr7dAYivxbxvv6zYaUHvf8+2j/tvlrGFmYL/aJYGJ+Rkz0hrPTfT7iavtFspa+0O7PKmABsQvQ3jvZu1B1ANgFWrsMZsh27DWmSNgZh1To7Qcx14rq+xBp4WCb2e4sdr+U0ZqOtOvQ/gsXIHID5ArOZNtN+bgHQf/u0qFhWtOkjaFYXZXta3u4QjZgjQvcFrbyJfXIX16lgPc/zti5LdPMZgH7kASWKJfd1wwAaisIkFTLbzH74A+5riPMEPC48T0cngfRgXAoO+wrnbef/rMOcGUt06mXF1YGvrYNDvZ72wGtwZVQwIjXQ8VgLEYqWNYpN8trbg95E6YJV7GZQBXrHmFhp6GhjEyqhR1MNw1SGWhB5fCGOMJLimlqabOID36FvPWjJ6fhFyUf5O4jFxmgxRNB6I4PsLnA+rn4+XlcIyjp1SLHblaJ+lAHklwNvCZ1MGbjPF0RZu5dRK2tCgWwDjNgaULjR6Lc/ewOdUcE02g0c+71NIEa0U8JYjQsxfDTs5MFEBrXzjJUc5FgO+gDiLolwGN4X3pCPRxDE4SDKIwsOrRLlyisUCXfmGT37wCpouCWzMyKJ5XrdkADUZZ4X8zT4/Mc0YyILnkcqUL6zlnaT5XkCyiEUn1nEzqIcUoPvmUKuJh4R80RBpX1/Ktt/0Z9uvKaI1Ru23NSzXNJRzyr5sibHPGyPti/oIpIhIu5Kzj+LvGusrCbfrMFCxUjkafOlm0n2HAVFMWIWyYeAVcD4BT+77XueTHAS6AmMHsAJcAa+7+cBX7NZ7rbOVCXh1GwZcbQXUzwhgn9Zsvfu+IpuP6d4ZBtgHALT8uQ8A2lvXL5ONi5b7ifaBKd8asn+5hIf1Xr79/mo81hdYGyyhghNFC+FVHp9DgYaTglbfIdnJ+EIqmcZp9QatTlCL5thKN1oH0+QWbQHhRk5+hbtoDTLlJhRywhRx0rdH02DArTF0A8uEr8KeRUEN72RdyCa6wdAzEfwTKYRlHlhmXTDSTLSjaDTZCDyGGQeX23/cb8Py1UTBq8l+NlTN/WYHmleqEmzLnBH2m6tV9gee/9c7TfY/HjZbAkEx4YCbczQw4p9F790N8B4lGeww+lJF5C77v3/SYf/+SbP966Mm+90DH/v9JSz3MHryVQD4l1cr7Xc3qwHyQ5ZLAS2Tiy4lgEIhrEKZvyoq1jJF1GKYYjAVFGXkWU3mZBPgprCNQ6fVwoIFAHTYcpoF+Fv6rlYCiKVKH80AEbt6FBcZzJPZxVWAV4Ndb+Qy+6JsL9Nt1poLfQdQWm0/r9xj9zM329VoVpNYP97W/OAZOzzxb61gC+EwAeOs98wsuxrytn2evdx+XRsAW9xiD3PRaWNhV8dhnTtGWO+52dZ6fIb1BX/AlH+V3UW/v8F73oBxeuArzfcSLFbWv0qm8JIAVDyThqtimxb6vI8OLaCWNFGAs0WA3A177qFQ14tEcU2ySDRsmf+rA+achtRQzn6XYbqP8W9+krObQcTP7mfssDvp/vYoe5c9zgvg8W3Wdu4dPvMC+zR3Nf8H/3PWRktDDzw591knSTwsOGh38w/R4EHGMA6abtwXYuUdFAP12dogAUrVaidAqQe3QxcMWCxUwKub8pzrkIhqKXJW8Nt0hr6LzALLvEAxCMBW+7pWHaln9qZ9j739PL8X7hnC2Av30nyDlSwDu2IC1f5cNM8yfNWXef8F33nGzr33A/4v/ncYdGcwmvE5uuYIeCqjui9AV8CMzocaugzFdDtwlXRzqyNXuYIZVBXPNTJwiLX3oNO3cw1JElE2tXJzZR2sZCtrnJpdlNGg/OZ8riGtcKw8Z61yofwKRZnK+aAQewWrx1LkiwYclZKmdnYtW6/XxmJxO0+TRxQ6r5Y9EpCmit2qYOYnmQKbm3NVAL6uSEgQFGAssBYgq1klHk+w2LQKihqkcmXH2wvL5m99pl/2JFNEywB4s8lz2QHBetUe1Vy0L5ojYMGRdr8yzD6tCkK6+wj/+jrrYAbY15Bml65o4UzC02G7A0O+OEfn58X1oO3lp3IePPDV9gnwApj6W4AqGcFth4HUASr3n2a8uu/2YevSyvS39hHjdWz1ga+45jkXPOnBMV7pt3fVbUZThJgvzPbeXfJ072ldtKtsee5Wr91tz7Zf9ifaf9zLtJtFOwGReW4NsnYuonZ6rNtCF7LFeoOmqEaHHoBVRuhGZAQBbSOst5mLUnGNSg9rp8quAHHZxZSj0EQRo5QTrALWWwDrq8fi04CmW0e3Uzn+12KqsjH8WMUnWWaEBoiLSAwx/NjFZ9Y4f248BnQVx6ou+tt/PWiz395twnPbCki2278+5MZjNUnH7Twuhj8IiO+3OOD9d4pi10qCkCzoLuJEC+HEOod95jDrWB2h9/w87oWVE79r1bG77P/5shPG22iRB0ltOozfNWK35QX52ze367CT1dndmkjbOfdHLCf+Ak0Oczgp+YywrnI0v3KmhR04OGSfKnIXFwMWvsWUzVif1pOfgN6XDkArq6IHH3PQwhF2ikpyIGEvYrsJFN9kk0rbPIELjaWHaCK5hAbaxJR8CF39VuZ6+0npDhuKo7V16w8xo79pn+VtsC8Ltth9JIMH6WirBJD0EFI0cAHm5/+K1e55zdpOjrd7qR8B1Jvtl5U4GcIpyB0ZY/fTlvI4+uGJyQDxDGthoO0PW2oPs3fCMv2cXnuLYpf05UGAtwdAq2IQVdunGGAHv/kgANwPo+uB1YqlXkavrWeKLrmiG9Dth812w2qHYMmXkQ66KADWwMivMIP6omCPPcryt1tIWF2sWiDgf5Cxxe6mbrDPcgPsF+V891tHWv2RN9GoP7ZfV8GaE5hq70ALX/YKizR+hBRxjM9JNCgOm37scYok7IZVtwfLLYEezuftBLRaAd0GLmKBWBUgqqhCgZysaDUU1TSFr0SzrTgCaMYtsntZzMzCFjHILHIySy8DRDPSRcrmiayv9xzFItY/o8EhC6DN2EZ2Ajp/IevztZA7coVurLQNr1nk0mdh8xT9kOtOzfmWnZn3TxQe11k3711F4U7ngcBWt1rYdB0kRgXISxT3tPJDyZ7ZvJ46Bv/fACxdg8BgNB2CfObqY3QsIjVIe66jYF2rQh9ArQ42+Yi11p5an/NoFFLOhjI0BLpivdnUTzLVCQjwKp9CoBuNHKCMiAgYbv25ddQgiLqkFVrLVrk12wBTFdWU7+uxXeVVqDMvjJzikOUssbSSegbFaskOytrIQIYJBMDFeNUslIFGHE3Ti9brK0S//qwO/25rkt0qCLZ8iqOP60PtJw0R9iVSw8MKGrNit1H0XYuExfJd4EgznvIrffUUxgBZQPfyFYXqCGy5z00xkx6oeoDqAaeA12Oq3j7eVvtqP2/V4aeBV/u4EPVBXzFOxxCr1haN1+e/1VZAK9B1Lb0A621AVaB7i9sD3Ax3+fvmLVYVvj3E31d5rg/72CW7011gX3WlIGxHWjcjTFcMJ2/4cqfjqqHhOhfEYAqshwuzgVSxZvqsxSj6otB98Xl24uXt4MJsgd1oOfPc/W+j46JtUVBpw/hfhj5VrJQmuqkK2aZgf6mkCaA6dL2VoIWWUDwoxVaWEMBUHb9kDr7IQHTPQAVvUB1OopoaghPhwprpVnByrf3nwzZcCK32NYAr4P0ddrDfwm7PU0BrTT9nv7vdYD/tL3oiOTxsTLR4pmYhFB6iOSnKTq8imnE6bb902X000o4sGG2rJn7b4tALf46U8LNLufZpWzI6dzbFuwb7Twp4TbEHGARW2ZYp37Fds5Vf+iOmYZPRsymAcPJrOaJCGJcCQepOy2GgYgkezt2zrIBCY67/dCvB2tRLXOWlOALHKTLtp5U0hApxGNM0dWFl+E23S2jijedYBh522MsUdQDm2xu1wu7nbrMH2ZvtF0gOPUFcPBuftdqDL9ut2HfsVvz7di9lsf2qfLt9mr4KAAZEL8y27lMzrT9orl0CbD/P/di+qdthv631t5+Xr7Ofcftl9TqAjiLScXTRYwyWuAhuYw38vGg/jRMf4wX2ebRvwkS1GrNyNgr3k33B/xm7fgz/K9P5NJolsJj1AirXcCTUn2MA4tzo5rO3UMlv43YZtnsbGeMB7O9+xmb7CQP74zw/+7xwOzrvSnuUscEeZ2/kttk+y1pvP2UwaTk5xYLm/IVdCZtnn+Wssk/S8cX6v2qtJ2fZNQal2/Hr7AqAFLN4hO1HRmmnqNYIYHWhPWtq38/Mqx0g62L63sm52AzDLOG81Mq6LTwmltnMqhpaacEB2a4ZgOR7DD4U2BIXIGngyElcYo+LA2D7rL+2dSozl9FOImhACtByN62QCrHYvsjFACS3GBaGDEFG2PM6g+Eqy98+0vZP/T9t56S/tiXMSG7QWHIV37MCxT0bYN0ZNGMknGZmlX2QlctyhUBoqpBMbtD0cgtJZ5DHurDbDTLIia134gKqQm+ug4E3IZcoF6GQGkIFoOuiIHHK5NBokU9gUYba3LmulEWSC+tVypn03VgkCV1vypFWbOkpVvoImPI9gPNt/Mwb3Vp5ao5Qa7TWwEsEoOME1OQ5qNimWzyALoacDZDHA+QXl43Djz7S5W1kwawDl7yO/sxagsiGoZCdUDRwZUyUMhgoLrMOfX0gda/dKz5j90vO2b2i025x1XZ+ozYw5hJyps7JrrAVdE7iXU/ZbjcH2p+A7ZAA2AHvEFuxXrFbX9eZB77aCngFmJ7HV/vp5gBXoDt8k8zg3XfPs49kBg9sBbje7UlWg0DXZxmjPdiBsILJuQG62t67j0fXgTHAe/cyITdDOBkG7N61Rvu0I82+6UlAnyVRDK22hPXK+mBbl7GI9TOCt8B4m2FTjUy/NNWsYUmPchaB7AV0e5AR2nisDN1KjLefaWUXF2ENJ2chJ4eWk8nGP5kNo0in8JR7lPZbhPwwbDIZSAwxqrwfxftHV5HSvxRAk4SWewIby9Zp/wzrpZp6nBZjfLqxLM1yFn/uT/tLANsO+839Vvs9wPsN7La/LNoOrpxhTemnLf3URttFx83DlkwnOXx9rYQ2YrptYJ3KW1AxLx0rUPQW2O+ysRwT3y2FgbWTv2NLx/6tnSLUJAIzedxOqrbb5hHS/UNbMuJvOVGZbnHipKCHnQCwT74/Eh0NbyhVe1m+ymFTBXhpC/fNogAym2khPs3tZOpiy+piZjDAANXAhdYTucIVIk99+Co2MnJhOVmT0INrYD33Mrg445hecSHeoIg1hIOgM2Qx0/nt9git98vSPfab6kNWvvNVS1j83y1r9d9bx8lxgO979ouyrfZ1tZ/dAIj7kBkepAOwFKjuJa+wWzHzAN8V9rsGf/tNLSCXtwBm+aF9lr+A95kPOKHfElj9Se4O+6xon/2s5iR68kmcFbuY0vvZnazdeGPJ2ED3vIEGrGmynAPtMMrrrDDQxnlzhf36YLcDfOYuBm4lUSmR6op06pSN9gXWsJ9XHEBC2EpBbyufYbt9VYbFqGy3/UvhNvtpoZ/9qmy7DQYj74TNZtCYQpGQbSCe14ARdn7WX1rP2bftTjSOihAcCwxmu154xs7O/K410h13HdZ7D+9wP8Bfxayj/MA7LEdDPYFzsY8BT2y3HvlMU/YmSEA9syzlWuQEkKu8dRySAEvXhM6j6MgM7cw0/s8FAO8G5BPylGkKUpNHC9JDBzKKXB2tF3ygezUBrTteRU4cOmcm28MsWOix0XZ89l/Ysbf+Bu3+n2zPFJaUf+tZgHQ3xb71yBsUzgDtRgYqV1yMprjJ577K7EKDRjcyXS+zikv8T9cB4Ovo5L0AcjODeTuySjufQ46NJuQt+aEL8PPK3pasghkAqRWTg2GhauZRtKRbIw9ZLB3vsVZ8Ps9gfwpmGzDjBRolRtnGif/IgqD/ZEdo/T31HqtRUCTLRR4oxaOchWwhSULHlYzgCmx04yXBcJVS5rIkAF6FGYWtoNli1TgAeoYDeHl7TyIlyPsrH7M67hSPqRwN+a5VmNbCrik8lo4rooaVjTvxfbcze2ilUN9JrMAAjpvBOPz+ESx5lXuSTjOxVN+y8T4Q9YGu9F8HtB7YiukKdIeBV6DpXAxsBbLaVzeP5Xpg7G31uAe02gqAHYDz+BPg9ckMyAiSE7jdunvdMd17SA1OXnDAew3AvQbgXsHFcNke3uulYp9uX7TF2M18bEFZAeiK2/jCKQpw0V/jfjudal0wCDkaGpnCtQKuKqJVUERpZbpWi1c0F5N7OazWRQsy7c6iWpvGlCaM6n28A6v3nUtBOmscU49ErCxrJv4dOuuLFoxfMPcw0yNaNuMZVVMQ4YNXv+lOhnXjvkthbBqpYGjAR5e5QluQRH6qpP/vV4NIDU32+4ct9vXtevNnvaq1s0fYiU3klgZvt47sIDrRatCD6+1udajlAPwX19JbTpGrAgdFJpXhkDUT8Q9SOOAkCQZsoxjt97z7AsuMI0HQlLHnned5fKrtmsWSPHSWXeBk1eq5apJQopQsNApbSaCSrA4zBYBcAjQFOo3n8HoyGJVTSLqDJ7YZVnODwtUVBjRpn0pgkwwRTFvlmfkvujzTCvZX6/V1bF2tXJC3KLDdwd1wicFvKGE1DHGnfUnB6dfVh5mmr7X01f9oZTuft8EgbHsXpsAC36OYtsm+adhqv63ZbT8t9rc/NBzhsd12I3q+XYucZV9kL7Xf8/znWQsAqXftk6wP7VHmR9YbPAcddhla6k7eZz+ge9x+33bR/tAdab9sCs66IQkAACAASURBVMJhgcaMxexqMiCMBnsHCUK6rqbKtzN22T2elxZacmiO03+VPFV3ep7doBB4D5b7MGMTjgu6E0/Nttxto6z64GTrvkBhNH+bPc5C682G1SeTlbz1R5a36XtWu2+UFWz7oVXuegXQfQUJZbZ1wuBvRH5A4XCxXcNR04xVKhLpp4w0swHe7zq2rXuQhcsMbAOAYxsXbtxKVpFY+7qTGjK2TUZ+AByZrguEG2CLkidy/f9/rt47LOs76/ZmZp55pk9mJpNMTCamJ2rsxmjsvSuxF6xYUBEERVR6LwIKUqT33ntHOogiWFAsiIo9GZPMzPPMOed9r/fa72f/kDk554/7orf75l6/9V17rbW/kgybGXKfC8DN+K1yNVI9x/PlVvI27v8dhuTQfvYAjJTQBl9b7LRUepP3QzxWAtRLuN+QSmC8F06vlAsw5YSdwyV04zsSuQ3nzJLXJXjTSPH/eqR8/RcT8V/zGdq8pZQAvHn4sJv4XS+cYSiNlt+GNtzIILMGOa+GuUkxunItDFeBt4nhtALvecqmVEYp5gKSdZQLCW6LMzhl3Jd9Ir5rxwKcw8V8wmtiPvGPsmXkL8V27nCj48IT37grThrtRbZfyjaOr94Sswmvy4Yxr1OMM0ys5n7ECqExACn2MsI6OnhTkNW6R2+eC+7Y47Sc3Z0Umy+grj7fIIqitIhdZQit2dSEm8OKkbS8rULKoDwIVnwKeUL7j88SN47ah70Q3Vg7MwrZVK3pwjx1bnARzENjj0G2ycddUstW7wYkzlouPBWcslQqUtmhDkkrH+mtGcuohhx0dVC7wXRfWc10yKZSBCBplN4MAbC+jVzwb+YKcP54iKafb4CygusroFZANnRg3qdgPfS1Kj1ov4PJ5SusZ0ezvdR1EaarO9N02eSgvHC5m/fBdvWmjFdv3dcvAMwdSA1Ncr01R24WBcv1HAep4EnXADNpByRqkA2aAQgF3mptDeOmLLac428ZV+I6Xq/BUF/ENDubY7XXBspdeAB8zdCBuJpqqUgIV0wfQDJEy5bxq/qS7/Ym2KDSQabHdnHa9AW7tt41jv7qpw2lqDkCIAvgqqobGkKRFwJ2sjIGJ4I/39uP951BJ4og0hh1jCITL3P57hruBWxgT7GVXYXd9jXnAsbKgNF80X9/uFkpA02JEn+cjboU1vijo3qh9aYzTNEqSPULh6OV6bHLiZU0oRx/zuK/TWDQ50XIwXM97VFc6W3nfmhsZLVU2xDT7NTjDFUYrul+rTD+WSJIC0UT3ywl+nyJ++xyzF5jONbKcbiGlN95rtp1PJkuY8HrxAVQjw5ZB3vMxqh/dss4dN3JBoMqwaFQxn2q4N1ESdDFcJwLMfuwUuGlRXPsSzsE8FrLfVjvjbit6LtM49Frsy0/kUKbERJk+guO5WvlSc42+QZJ4buSI/K3oqMykMGwKprBnOsUWOSX8iBtvdyLX8MRf6nciefn+c+UUntCDR4AcTxDrcRD8iDLXh4VuMg3lb7yQ0OwPCz2YKjKRQDJQWPD3YBHV/QhwybYHXMI4LUyQg0aXa6hh0O13goNQMTBgv2pzzT7QKwmmMjpNcPQledKR9AafjbSA46K5L2fie+SP4rVWBM5OvGnUmAzUqodp0rREWoGzd6SYlsYPeDWdXq1dPgvlZsROCE4/hdh24taN1aqGdi28jOu8r2uMxxs8DLl1IBEw8vonaMlmRBHpu1cI7ZaiTxQAXhWI5PkkqrTPWHF6Lyph5i4w7i7IzcAvGtg4lwMuH+TiBhn4TVXK2CTDoTRifOOUfTtT+eu7WQ08+XSizzSfY6vO8eGDi4oCTs+xk89TlL2jRbvZW8yeCN1t2GUHJn6e1k7zIQLAuyY51gdm3jrvJXdMaA+uRDgxaqJY0ilklIn5Afuy2pApxVJr4mTZSMhEw2nNADAhfjhE2DhBejT0XtmIl3wP84QTV0LWi4Uy/H/9DYGZLBSf7TbKGLuAZAL3QOndZBa+O6AxGY1bxSntwlICTTu0QetwOvDx9Tt4M/AMJCkp/p8tRA+mOGZ7oHTDdW6w02XZ4ZApnSBqP0yZAW7jdKR7E3nQpTcY2Z0vzqOzm0XWv+2830YuNGVosw2EVtbMu6lGBr1MjipVHACKYC4ZSHb5cOCa7gg1nHhKeXEmM9JshhGrwsSCgHkTHT4GrzmnTSZNbddeAWIdDo0KVAOSg4qOxhM9VX010i6KQgD1npTJqvAOyQtDL00APgV8A6+rj0Og5ruENM1AJjva6JbJHTFj4KsptK0W2GwcUzLz2kfA3QHh2oA8DU03+vtdDG0y82LZRzFz0h3hpfczHJAo2QazVW3BkBo5IHWFFM12kolV50qnkgKthqSyFCmC+iex9+prgVNo4XCYr03M7gyIxDA1txTOxYAaCuolgPUFHi5+nmwzyn0IFYquhJijmIbQ1Lwox3JW4dKHP898RIqAOvrp3iQo23x/XqaMwTD9vU1e6JW0sYPuwzAX+jC8SaaaW2iy0a5Vhwo31Jm8/21EoP5vrxWLX/vrSX+my/tmV7IBRTb0KWgJT3BZONPozf5wHxjOXYlAchRDB0isHxpnt5h5ac0SX2OEwOZhH9iZbcRsOAkLggJ/L5q1XFbMwoJheEGgww9KjkuY9AGa47k2JtIG38NoKrg2wVgtpxVxrRHbgBmVe7LAOFVsCMYMcy4AT28FPalE/48OzyOJxcwLFlmDHPUulUHa76E3lrn9zX+17VMx3e+YrxWsKwV6LB75XGBtUTvYovDLBMACTDznyO3Y5YDsksNZvs0ZyfSwwGAdrv0J6yT7pDF0hO+VPoT18nLfI77EUvldjRxXhhzuT1bMra8Le2nAGRCEbeSLOVR9gkDfF8o+DaFkLM/ygWZgRrMrIMLdBuvq/7YpqEHnBCpTPTzmMi3kDzT2HInjL0OiWovgHpo4k9wTWyHrR+RpwzO7hOMKDk2QzwXUAo+61cA7k9k/+cmcnCEiURvegugZWOyP8d+rF2tXgukG731QsAK6T77NTrwdik9OltKYE6JWycjtSzi/evlShhdE8FsN2CopdJGZzB6N/dd++lNBpg14rqowelQrf0gsMlyTiVVnDxKYF2FJ+bI9Zgt0hu3Se4kbgGE14vv8jdkw1sm4jD3bf42osbojjUM3DqCkIqcefvkNDnvNhfgNZMGbzy6lqOlxmm2XCLIcokLS8VxAgWbP5LEXWMlbhfVibN+J/tHm0g4DPgmycFOiE4tHt8qBqLVbsuQFZibMMBu9FdZCicDp8069E71QZ/neVnHgK0VP3SdbrtmmJbAKSuJeUka/Q5x/A/H4+c9y7BXnTYqO2Qcw0HCKVIHXFEMtUIBywAzVlMhJbit4VS3biK1j3jVKcRxZ+NJILvftAz+NF5dXQGvW4u9CED4YikbYsKaZvNA+9UlnZ4A9CnazRxgwk0xjpycSZsBuuWRrtKc6i/9zI5uV8RiHcsg/eqEJKeWxM1Y9WhTw4amycNU/o4CMKSAk3IynuBoSEgOziC9QBbSQ1LKALEY/b4IgpdiNZuLJ3sGcVKVRtnIBfRdo2tB2a8BvO1IBxqCQPsFXAfBV8F2UNNVBqtM2NBxVWp4BapDn2fsZeNzhyQII0DB9/m3Nvzqeyr4mhiFNj2q77JSnd1n124OAq/Bfhmm6UBNe3evArrXb1xEYrggfbc65GZjkvSVBxlJkjxY1rl94xmcmRpaXTXHGR2iVXiyPQJw1RinanhaiFMBQyjjn6CUf4JUjmtaIh0FyBqs1gxGy4DrNBt1tbxGi2tCsNuE4UhwRlh3ovowytYU8IXRwl6jyb37Is7rwCsIS0owV2UHNKFTPPhBFN6UBVmL7YrRsnbM76mom0CUmH8iPL0hXNUD0LJOccXM8mTAQotTmusWKTrD3jb//cYeK0/Ytw8WLWWx5xis6W4x3Vula2E81o8d3GPFMCaMNqxgtF7tWTjFP6X3pvEsRXxdjnH8Tz+Bt/M4FxtAWFfiqBn9NJHTSKKZocgEyVjIUtGozmyjsBrW67t2FEftuYCuxmg1hgtAYb27jif1MumwpgAKu7WBjSdWHba8FsA3cc9E42h5iSNyJ2ytjc3JepwvIf7bxNd3R++W20gMt5MPGMDbE08HAg6AZ6UnkAHckQNOAORz0EWnMVSbTGjiU7lxbi7H9qXyLNfcGKY9ztwlA6mb5WroErkUOE/6YMVPs9AOA+dIb/RyuRuPJenIZ3J69etS6bRQLvK7X+b3voHDoT8LqaLYRb6tC5Tv6gPQe3fCyKn0g41fwN3SAQNuZ/KuseQMGHwaT6SLYQfQb204Cs+RjcNN5BzA8xhd+m9lTgz4jqHjHpBk2OBWPua76I9ybuP74jb7t3JqyZuwW4IN2z4whmoNbjOlisFfT9g6+SbvkDxMZcAYsVauhwOkHpQhLQXU0O2b0XuVPV8JgxB4LSZIoh7mdXIdb/LlUCbjDIsrufAV2M9DN1wpzbhPmvlfLufJXIlOXXpyCTIBUtCZxQA2ssFp+i78OXmteFMCVjHEtJvG38nPjTaT3vgdSEc4fZxZ4wMTT939EdICJUgHR0uVw5fS4M7Wi/VozvYT0d2R5k7OkOxDYzmR0NrF/Ruybpjs+dSEl8OlhwToJX63Rljvec+VDPYIJKGJ13OxauDC24Kkp4Bbz3NObWbqQ67hZR4MP9GCDgQu/qmaXuP0Fg/wRvB/HM6QVguFdPGlNqxpZ0IEJ7OznNS0M8IHDXawj1jXJtGla4oHl5OdH8NsIxjBlg6tKQ1k8BzOczCU5ZsaAVaXg3p5DUaMtHAaGUKXtnrQyVuGHfNxQ6L0FIaL4yZWK+0zlZ0sbQ2wXCW9hJEenk/GMZWGRzccaU47kSn14TmZQI9FNt5klUvU8pfH62VIKDWwfA27FOBzLuWEoY4PLU7XZGEGun06s6MkBovNZQkAaTtAqmCqWq46HQBjXh+KFxsM9RVgDkkGagfT8hsFYb0pC1bQNQZpMF7VhYfAWJmv4Wzg8/R9+v30bZPB6sbBIdrQHjQFW711X+mA7V5ihQ8yg76u+i6v37pcIfdqTsvzZpqAcu3F8+v3GfiQ7sF4nkeevJTBQSM+3TpEfrW9aPS3mqusx+pPmVpraTmWF4IPQYCP9bwR7NCiH4HjjBsPiNYyenPFdCFqGLCHBjBkgiBkhzAEegXcU+YkYSyIHGJ3SQLYvLBQaTLNC99gKPquFt4c4wpqi90r8jC9tRxfHNdNYRHk5xJzhA22AK9ObF2YmGodY7ojDWEAbxTHl/QTpHiQDrQ0JIphQxrMNdaaHXDckvEQR1K6kgz46qqbcwcwmh+BZVLQbayKwVDusQ77C8kgn034ewkz6KqUc4QfYin2yUGPyqfvNplBWTLsJ4ISGY2VahGLLpfUyscQAPi02Sjus8Ucx7cafQjnGQy0Ez5Rxtp2ZiNH4I3SjUPkCjHsWo6YNQBsOzuourFW9SQdpL5xu6Gf1vDEayMheBF71Q08rbfRFG8m7JPelANynZePShzlRY2nfFvjKv9qcpeLp1j7vu91nvgfyrPsxTgDVsmTjM1ICqvlWdZmeZCyFsDleB+7Vm5EmMqV4KVyOZDJedBMuRa2AHCjC3bTXyR9/0Tp4ve9FqHWrp1yN81K7mYdlscVTvKywVO+qXImcrwPGYogBX9TF06FWk5EOaSoUpFuqj352pgjhh95ywcmBrP8ocZbvq1wlr+Vk75j2h+24S2x+9JE3Gf9RpKRAhR8g03flka3JWjVDB+dF6LnTuUlgxzTP0udywxkEQAKt0ZPJIDkC0gydArihHJq+UdST4fIRWSI64Qtrpxbj1SgGu9SNOQlADEMHAZc67ncsK1d1gsGeuEFHBEV+GDLaM2qQj9uDZgjDZ7TJWrruxJt9qEELScCvHO81FN92ugxXVp9Gfj5z4bFjuN9PPZoz4lmwyR2/V8keeuHkrprlCTueM8YBFpNojDnHWSV1W8iA33KY4PjYP9HUmjNhXnPJ7IX4LWbzFBw1q+5+K2XVgC3zn2pNPtyMQ5E+uHWxv9EK3JTG5Y91XdrSCqqPFLMMC0TbTuD+zuf/28F3hRuCfyPxiB3ad2jNrDFwX7jeQ4EE9XVvuMoBV9Ol6FUcupAVKXCMk6zCUSoNQShAQhfhnGnANcIJUycOnWrhkaEtVVN+4bV06sRYu1zCMZrb0cM/Rgn0YHaBOmripHbZdHSkRYkt8tTpDEpQPYvGceJNFL6ahMZiKfJo+YMNrMcgYlTtM/vn0nIKI3hdDzPsQiGy+H0MSfvZzh9YLbko1/n4WMu5jlWBPDq7KMO/bsaL3Y5/2O6WLMs/CBgC8s1AJeBGeEIBUcFSwVZZbb/9t8qcHIz3g/wGoD6CmAVTIe+xgDWV3KD8fl8LwOEX31fgw3zuomW2hhyAi/VMqaDNWN9Tw/+3e4O1vMwbLvWgcygGvBFuXn1gtxpTSO6F0GvLuK19wqOxwzPAN5mfJjVftq6NA29cpVxXFTXQhFXnTRy7nYL3uGKtUAq/CnN9jYzisRd11FjCNMNQyJQVhuJRKBSgTe6kCdDsnPk16PQZYPw5J7h6uuF9y8QdhuBBqUgGqNl0dspmAZ09aYlzF5ms9g99gnRYcIHsNxU5x34bcnnH+DIb4el6fg6OnmxhTlyYeBB0DrGOB5AjV9W8bspyGo5txbu5FEukkziyH/TGCwvBBSI+epqmTS8lPGw1VSOmbrJIoT3neHB1+a0VGSJFB74KAuWJi77AJBlh9VOCp/XodVtG88RiSWJi98WHxqV0hgm1flv5eqNkwEgP7XxE6Kg7J6ym4kNCVvSafWzrkXf3Sr30604YsMik+lJAHy7icxWOy1GWzXFZkVBDfWal2HLnbxswIJ1gePyJYD3og7WAF4F354kEl04Ae4XHDeA9x/NvvLPRg8Y4jRp954kD5LmA1gfA6ZLxIpjrf0kE6k5OUluRX0tLwhRDKRuNRjvg+QN0smwrcj2YzodhjO0or928W+QGz6QJt/lACQJNnocbiVZyL1sG3lUdly+qQU8a12xjq3mooDNMHwHgPA1rIRwAWwyHbaqnasWDHb2T/qFPCl0lH/Akl+Wu8mzQnu8w0SGt38ioRuod1z4W0na+QmMVh0LY6Qc2aHDf4XUOs2SKlhixfGJOBsWS5vPEkNyqMa3XAb7bfVbIvV4Y9sA+wKO1N4Lh8N4GfAhNdyEkSpzrXadATPl/g2laS1gFcALg0Qjb+FxuIDscBEHwXma9Cp5QteiRafDVluQarqwkYWte09CVlHkf4RhntN8qSWI0uo9R+rdvuR3+0LyLD+UCjtCLicmSqPzNElH6skw/1TSzD+Hqb/PQPAjMf/sp7IJNr/lryZY3Uy4II6WVk+ScDYUIW0fJn7LfiXBa94Qj3m/Ec+Fr3Ehel/SD0zkFLQUKWEtDgmkDFf8xriImhko6YBNt/WW4vctRvPMxSmUYUtijf/zJEiHyg1RnOSSkM1SkB2iAbJzuIZiYcUBgGko1aQ5OIgqSMCpNbEef3U7Jxr14mtRUCrDYiMmjBxxBikwEOKka+Z9aP7zQ+f1VesYp1D18PoCwt68z2czrWScYP1gwn0V0XIXZnuvKh65IV4uZVKfenSbRDvskpuVsSwXSJC7yA79tUnSmxdM7wPeZ06aodtY3In8F0mvRAaJz3jcDQXIeHkM2HLAm3zAtQpHivZ4lKDv6gm8Bh90LX0u6XRv1CDbtTbWSXMTjBfQNZisMtdXwKtArMCrLw1g5f1D+u4QKCt71c83EmyvmLHBkrGlKcg2NmhJz6DNbOj76vtNdJBmNIpd044GgBcAVtmhC+tYN/LCtZ5XQzVevwr7vdvOZoW2WLmadZw7Hu2IB6KQSWELUc0S9c6h253HT9iE19RIrTG1buSq2xq6D+0T9kuuPfkYfbzoq3G0cgXvXcx2XDLZHEu0fDwITVdBUhvAvJloBpI2U8khDCZ8DmlBWW8YAzZ1O2hgIhZtNQKLSTQShAKvgrcH38cZ5qsl5v4M5vTrVfsNwkPozfEmEYdDid8+2O4G+nfRb0nvnN2HaK+6K+bsQjzCZb5mhBoIbHAkKWCYkoD+GEOMMxWGo93AQfhQjy5mgg4ol6tmxt+mDU8RgG0qD7za43RQpEm8ejRvzf77rf8E+xeLLdFlQ3dOJKVG1h8pJnb/lwxq1MPL4AWtMHTbx3J643v0A8zmyK4e1o1yixRWn4JY8l5sXnQkcFy+TfLsBt0K7YQLOrno3U62ZmCl+rDWK2pRPOEJZIXmwLWEJSwMd8A12G5/jh2M10WeVbnJ/9MZJv/Vcgqr1kp0US6Cc00kcs2bUmH/peyil8Fv4a+l2Q3tb83rkrLnXbkatlD6EhhEhS7EDTFWmlzZ2bb2NT4+TFxm/1rObX5PmrwWAVgcubFtXY0yk77Mg3K/0Aagd5UfGn3laYUrF2s0TCxNRgjAhSf73hFy6KvfyILXTGTryJ8jhTjIy1o3+a7aRZ4U2KBtMwza9bn4LR8m3kvekIAVf4bVTkd3NpWbDKbUqdDmM99glApwtc5fyE1cDs8yLeRF7kF5lI4TAzCt4j5tcFsqV9CZYwCVAMIsl5BwurF03YxBCtOhHMf8vuQd2NN2cL8xcIvl9EEIpUP9xOjuOda0ZVlNkRpnvLpIP6dN35KOQNJ7/osl32oSF4N5uCbYuuHKRcDpS8ND3BE0D3aKrms/Vur5/Vo9ZsDOp6LnkmLb9KacXvknSbcYAWMeLns+M5GdH5nIPpjtoVe6dYv7XLRqgMVWQy1Eti2IPAO+wev+KgnmI/mdpzEMXILOvFv6M6xxgzA45eSUZTub+QCAowk8tFA9livwZvM/ms7/awqgmwlRUPDVzSOq8ybgodW3A5DNknlZ6cHmF563uVi1KtwWIq9wEuDx00h0LsO5LBwFmiwLh+ToclB/tF1dBKp6rx8MWGWFQJ532hftgnMhCLDVRa/hdFwn2m+i0CZRbsF2b5XHAa4pUh3pTmPgVlmPW6Iw+KjcR2ror0uS+3UJ8qSeYTenygTsnTn22NW4UMQz0M7ieZjA81N13UIuLupRVueG+pQ1Qq0SSxmva9IvAyeKhmay7RZIfWkq+u7/ZrlD7FTB9t91jq/Y71BvQyMf088z2C0gqi8NcFbgNW6DAK1grQCtLw32a+jCgz/LpPPyBQIRKikos4XtAroKxsZgTSUGwFibyTqRHq5eaZNHTQnyEomhFtZSziCoDNtGM9P2JqxOHcQ1q7R8BY1XF1JqrDGJQhYNStTg2a1D2C/x2Ua3AhsU8ORmuZtJPFlwZbOesF5NlnlsY3i1cy5SA1YSfYD2Y9viuBKE7BADw9UuXN2LpmvTo2CpuhtN/bEBAHIchu8oOjrPALg+gLaxRQKQ1q8Nw4J2HJP3io9/IUs++A+CFPStOm/m6wF0qiZTOTYm8Q+YBvCW0q9agYRQCfhWEuKoZgqczxWzkItIbSAeY/7hzu6ZJLaLPkSmmItuTXKOQEMkx5wY/gnymDrr4s3M45jJ0WLrGDpqXLqCKXkFBv1GbWXD3K0XJ23qqqWoJu/kbDTZ1SSfyPajTVa6c3w9TbiCyXfOYTp2eUKXnZyF6X8lR+JNcgNAuxVL8ixxD8OZPbDB3Xhcj8pDfK63Ui15wkzin3AOEVcNNfB5OBouw5KvxTGsSz4kT0pd5UmFm/x3a6j8s8kftwPDhz1vi/u034jvrNelhjRas+90JA107HV/wev6awlc8RqA9xO5HDxDWjzp9jX7ldSe/EzOrviT7B/xU/FdPAxAGM1EfhQBhmmkqJZSnrMaqWOHPCi0lueVDgzZ/ORfF0IYHKqnVf2VFuK44hOZ87qJLH3bRMwAnauJB9CfPeW7867yqIgosdc8Cdk8TBxgeMem/EYOT/gPgG88eu0q9NplsPGV0hk4W9r8ptIzMVaqjn9KAGSK9JKsqzw5heHb72Dy26TRc55Ucx+2MpPoxa8btJgyGtPRsP1V/E2maNWcIJAlqmC83WGmsMWZdB58IvHosJlWXxBTnirF9rNhzjORK3ApcCKpYgCWvPNzuR66CdcEBTVHxsK+x8p51y+RJBZIx5kFci1qBfIFPmefmZJ76BPJ2f8hnzdKWry+kka09cgtaMHLfyeh69/k9q7YfvETcZ37O/Fc9Htxn/MrOcapw332L+V2FD/Tcwa/71xYO/5uq1GkCKdInPlHeI8XyQAe5usxDCvPrJFe7kMdbtbD7MvRoWu5yBUzuCykWyKf//MCACqPU1u2HcMm4unZHN917VMsHSIxFnRhAMwVSBPqCc6CHZ5joBxv/gUnjhHSBuGqdEFiwTkQATPOo1lPk2Vned6qK8mIETNv0Z2DgxuIpzMb4cTK8zn+yFoWx65n7yCxebz1p2HGt8oi5Q4uhtvlsQzT4uVOdTKyQrYkue4XT3P+rvoUuQ/rvV8XT1w4keGYeo8JGLGjMf84zgX+rhx0W7XHqc5bwCl08Aa7h+RV8neopaycoXQJ94X2XRSSJSjRE0tmkKHp6jYJox4SoFSwVHBVoB2yhw2BqH5Mb8pih+SIIflhCGSNz/kR6A69Pfg9+DnqarjU2SZ6u8FQTdf2dGMt68LhcLmLODBDt6vcLgG4nZ0tcv0CgYOOKOmAfWkgQnsWChmo6dCsCH23mFsTjECHa1U6ROMqm6kCN8kfra2rPb2H7cG6DBIfL/2ujmvZk4UTIZzWMDeuktqF67iRHP16NCEepBCEehfSXRqASMGIrXJE/BHWyuBqCOf1aLy0seTDdRml9jPEwnp1i68C9GmL+XJk2QgkC7pBMWd7mrFlFr+vSg+umxhg4DTI9mFLrtd2ySL1FoVWle2MKZ7frRjg1RU35Zjnq/VoAvDWMNFWV4bRloYXOQ1GawfjdV/3ObFK1sHwD55NFFMLSHTDcSEPFbkZ2AAAIABJREFUcL4zkVNldjxBz3NMPU/AoMaXC5P/GvzNDEHQbxu4tdEKdp2Yaw8A1R6CAdyTwdtB+k3n/6dYjTMRW46b+uRznvlzbFO/lhaOzx0wwDsMavqT9kr45vfRedcRIsD2hZSgroUY89HGMKjGkxavMDPY8EGsTtjLAOkbaTbytNILf60Luquv/AMWqkGIPGt2kcEmIzkqB2HPStn1LqD7Z/Ge/xsJ5wgdvnaYRG0YJgk73hXf+T/HA/tTKbelnnL1G2I5+mcwsHellMrFPJsJXCSm4UmF9Z5dw8/eLQ8LrORJyTH5vsFb/tEWBAN2kD34RVe//58y83cm8vWHPxermX/mhLFM/nbeHxuah3xX64BrgCfy+nfEbfFrchz3gs3kn0rhUUAdx0JP1Cq5HYdLAWC7FDiDmwYnJkvh4Xdg7/Pkehjpqx0fiOUo5BLYceLOD6SOasV2tdxhNYpcNUZStnwpbVj1uoPXyq0YFlzu5r4MXIKlbIah27b4U/toP1XSLdnx5zzfGHh1BquTYxGaMrF4Ry6QFOPc5kLYRk9DofWngOoIKT8xmhOJKacT2unilzBQY/p+bKp00vZ2Wz3LsOYULlLZ1gxHAbHS43Ok0G46HQu0lu0YzvDszxKyFiDmpBG27k9yAk276sQXXGSQafyQMdwog/dFpvLkyOw+D3DfbHizL59bZ8g7t5IOyJN8vNQVfviLHQiE0EpmyWmMOUUuAFWqAymASwEqCfIQj76bTDIykcKmdAJLZQBVBUy5FI00y2Yuf/8cftdZkskFvdkHhw16eh02x1iiz8k2poae64l0oNuu7fHEH5zzsZhP/SvzG8IjPGcjGaBnOJrhs1+Bi4FwxiZWae3kObp4pNRHO8n9GuQEwDePetbqaDe5nBcmoUchP5GOFEuh7zakIm9m0MUbDmvVpB5rqGDwhaxbylfWjcRXxOsKwHpBScEhFMvsJIW+k1QqNNU+F75jolE8FLRxNPIWsiK6/fkUD2lpQBaA9SprVclAQVdvQ15dQ5dVZquaLi8NBquMV5nsj25D4Gx8nM8zAJdB3dCuN6MXgkGcrhEy6epuN0C29xYtZfh0hxjv5a526e0FjNF6r93oxudbL08uZ0oDV/Z8lwVoOxxXiPdm4mVUb24t8kI1epLGfgs5VhfxwJUQrdT1PHVsCCjF1pJHyieO47zuG0vFAO2CF9eesEH44VUSwCT02GpKkRmEOfOgnEPrjSH+G0x5xhlSYDF8jq5CD8cHqM3z5xjEaCGOgm+iyg04FeIA4XTHjQabDsbp4APYeurQDu/tCX7OEVJeumnCatHHso9lfCtH/k7iGNBlEjsO1uMKem4xjLzIi2w3rgvdWlzL31SBub6ZYZcGQepV1+JKX4SG7bCc2O+Gz4n84j2FGehGghQkiXRbLUuhphLrnGphF8O3oeMS6YQpXCAQ0IwM0MDxvy0E+5IxZMJY78wkHAtUps0H6LU6NJsiEWZvSgRMr8B6vKSafyyRG97m9pZkHxwJ6OLDTcJ1wBH+7KZPZQN6YIQZk3EGQt34UXUaX6G9C7DpDmxRfWnW+GsPUte4W55h73qI0+BRhbu8rEfjbfLENWAGoH0u0TCu+I0UUy95S84sJwa96s/iPP2XyAh/wDnwmvgs+LMcBsg8Z/1Usve8w2DoTXGe9lM5MeOXEvQ1rgIm+JUnZ/K9Jsl5jwVoouTqifDezz4gA0VH5GWdC8DrJ/24E776lYmsfO+3snXMnzDWAziAwsvzp+RZjRcyg6cM5FlJCEB/bttn4rX8bQla857E7fiM+4aB3jlYXexqwI3kXBDHacfP5WIAvQxnvpIG1xEMBdlC685SxRkmkrVvFGBLEc2KP0gdbLXNbbk0wfjSOPqmcHJqI+XXw//1XaSIIjtqHRmC3Ypfj9yAFzee6Dv6dRFDsR6Y9aXgBejEcxl4cVF1+EqKrMdKie1Y9O6FciN8BS6Fd+UiEevzbpMZ2M2UeykrcXfgsNEkWwTJwFJfeQkYqsf5ClHqS9jqOjgttvL8acGt0kgZznkPgPgEu864UERteUtyDn4qvgt+xv06gdKi1chNRIP5neq8aIcDaHsYHN4kQNJ17mscMHq6sWKQilMgnwFqiZd8U+YNS92J9XCipOEEiKdcPdFiOhdmTXfBQPHzpjBcy2XxgDoeSrFiaW1oMaGdYk5ymVZ8Lva7KkfkMO6/yhOUs3ORKMATG85gO4bnrqbRQpAFbReOEbMv3hWL2Z+h4U5n0eVkObqEDcnmCwHhqWI1/1OxWTxabJeOYTYzT44tG0fR1ES5ln+GmH2MJBNect0JkbLBGRV2Uu7V42hoSpPHzany3YUMyeO5WsSQWpvYSglf5fA7DzJdin32z+K5B4ECfAt1mA0z1qCL6tnKiiN2fiGJ/K1DUkQl0l4doZ6LTS0EJABUBV1YbiMvVX5oaEA6wNM7CKCDLHgIkPV9/9ZsFYQB2n+DsvG6gvQg6P6ffRDovo0k1y53txlM97payq5oYGLQ0XCVQdqNm6r7an8DK3yofPym86z4bx7OlXEGbBdwAZQaOC5rEq2QlE8loKuFN6nEgfVJpKt6mkP2Uc22k+M6tXRs403iaBC0R5u+6PHcy+oPmKmbCu4M1BR0j62dxFbedXwMw/buecZALIShWBQaUgbDsCjcDSmUYui+Mr2l0xWahvk7AckhEMuLRnlTT6w1Qgwh++bLSdq73DZMNJivzSIKk0mxHeVBN/30D/LVmz+TOX/9D8n3NZd0LgoZMN58D4A2gCWL+DUrGUrUBcDemRpry5ECsHYJ1PEk0Wh07KEZaL/ovlhU0mAUeRxdMo6iH5Eqyj6+yAgyKNC20SfQcGoVdi8zbFP4SwFcvfUCnI/yDzPd3yZHpv+cCbQpmu4CXn6JJYkjL1pgOqmrC77IGOuHwTjfRA8chvXoU6l2/hLg3U7YwVK+L3PAS7pMdnJM38Q0vBSJ4WG6pREIiKEoppjAwf3MI+iVB+hsOCTf1gbIQLGrPCx1lhe1XvJ9I1szcC7UudBwtvR3ErZqmAQufEtOL3uDY/MUJuvjYF8fM3UfL/6L/iKOU/6TqfwHUmT5vmTuekfCsTk5cRQOXIVOCchVO87miTqJod88ugMUeHdJP8fg+yTgHgG+f2egdwV728YRv5XjC/menEDykH1qmQUo232BzPD3Ri/SerPQjD9gCj+VJzkygV7wj0822OiVMAIlYeiqp+dIVzAghMRwKQj3jBOLPZ0/kRfZmyQTTTphyzvSG0oXAdpp5Oq3pB4NvcmJLgpOa6X8/6Vhg2rldNIZQK9CNGU9wUu4n1gxk7UTT+4G4+0aD5Zr+o6Xy2dnc7QfAaAuxPvLoA7pos5pitQ6EITA0dAL8FUyNGvxnCNt2MmuRy0GBJeTOJzFbTNRak30HZenJW7yMM+FzRjH5U46bC/LybDeXaEYvgurXSN+bYNVOrO23gZgPzoR/zSpQAac12H3/SmbjYtCb6JeUHdxcdgmPTHo0MwC7qYfpgzpiNxK4VRT6C5PizyMl7cSbCmUR9PleZnHKbQQVpiMM6eG8IG2qiXSfx1HUCTx4AwjjlwJ2y1TRwDH8jqizYV2rLniolps95WkoscXcOqIwZnjBpnRkiZtIEvGNWQ7f6wcmEOMffNcyqRmyYmVDMwt6U85skmc10whyj9ZPLeg926ZhQeYLSoLRjMQ/5KNLwxD03wMyeFC1mm5UhQuPSXnuFFoXnaO90dKvrc5jWezDFauDWulrusA25lotlqVSeMa2JLLqVNrMnP4GzORUTIA4lw+VgIQN/hTacDwVrs1MrkvtCQonOBLc10hwImdDItYQz2Vj41otgCxwVQB0aGFmCo9KAv+dy0kgGuEJ3g5xHYVmBWUG3SoBni3wHjbWvAFc2vhZ6hdTVfOM1xTmxigC9BqTLjrlcar/bu9t64bLFgHbv3dddIevQhmixcQp8KFSDLxYeZGt0JjyE60T1Z982Cp/lmJ1FDpRyR1/3T0Hh4oWG6gGZqsJeXK9nRrEl5QH60nFrAzMFqv7TTe0yim63b2zWMAxRRU16x7odMGIjkEoB1FMlyLR0LI4gmawVAs4ShbYfEZ5rlvpc+BmDHMV0E4kfU22nObQjevNoDp/qcAnBAq7Lth3PbHLREN69Vqxzl//ZnMGmaC7vufVEruAqwJPWC1KWR/VilX/Cry+Vre0kjfaxvMVUE4kYtODky/CidHLi9z2N5Qjm57dscY0lZ0S9hMZ2DEUkftsw1nHxjH1iuxW6QfR8KDXE1rwaQyKKshmNCTuI0noxnNX2zU9Z0lDzJ2kF5aTNxxHD7OkZJthR5oPULyaAmrPjlVMvd9BAiOkDQGKwnb3+RoDaCmbAJ898o/ak4QLtgPOKC3cbwuBjB7IhkIUSlYhA6p1YIdlJU/KGSoBuN9Uu4h/QUO8rjMVf7R7CHPKxjepXC/7vgrrWQTCBd8gXb5mZSgWda5TJRigLTkCFPkje9L2Op3Jcn8bRJfI6XQion8HtjNrJ9TL/kuvuKPCQMsQN9dRovYKgZ6W+Vu6h5sZXuNZNfDXGs8vWjLF4LEew0ZfCxAhXTGdkRhO8tzlG9h4C8bveUHPid0w3tyZs37hsZd7jwFV8dW+a7sEPcRCb/Q5fxti2DzWNpC0AnjVsiDVFPcA6PoZ/hC7sUtkwcMAa8EscjTeqScw5oVuPj3Ums/E/CdK40OHLeZ3mduYSccJ5ge7ptu7rtm2Gx/KgOfdDOYpJbkfEUdJHpxPNYxR7Rrx7GA4jSpQ8PtPrucYdsKHCYEHs4sYYi3lwQc7gbe3xNtym0RjJRB4xlcHnRLqO56i1TfXYIkt5PsOIFwiz9C6Y8d+ry9POfxeFF4AhDdbThCergg30BOepxnjV5LGjB9j9xL5X8maR3pw62kA/dyUdvD21gEYw8gNXAfph+Vewy+H+Q4yUCuM59zkjpMF5rlHA0Gq5P+AkBXZYZMGxbIYmesZZ6RZDmLBNsUSdiPVISMVsopLo9BciGs9rz7Unza03GvEBzaMUK8Fv8Z4KZTGB+vK7ZNB1ryImG9aiNzNp3Cc3aJHMKH67wazzoSQ8geBujsOHRYRb/Dqgk4G2YYoQvdQuy3lUQpQ+8zOxnMIVN4MIw7vHIMp9/xrNwaB3CzXYX2Mq0GCEI/PgXD9uD0GkxfSzIkK4ziqhwwRQuLdD9gAVbPLABXd+WlctNAjhHr3svzh/5h3c6hW6VVz84EvHVvXUWGr7R2XJLz9TDdRuSDpkH2q2Cq+q3BbHldAVWB9sesd4gN6+fqx4ZuDQ2DrFnBW33BehuUGnBJGMCr8gLAOtREpsCr+u7NGz1UPpJku36RoVq7DHRnoJeMMlqvtG6wnkapWpqwKmC5WmyjzDcP3SQGHalIRWwYYzGpHl1pk8gAS+vjfGEXfjsZouHFDcegfRp9N2QviZiDSAjYw4IR6P12zDN0WI33hh5gzTq57jgbBnAM2NJOEBgAtGNIHMXSCZqExUUXW5b57jISZOfQp/LIbSegUWmiTLf06gJIbVjS6GMUzDnxKL2wrlhVcEgkMow7MOs9jkef8M/BEkmms7oOXrcY52GB0yWaOiRUwG3Qli8m4WVEeHVXWeoRjtNsSla/bCMsRW11DQwca4mAVnvRLbrhTUnb/wHA+Ql653hAYp48zsWjGqtPxCnYej6DAS+SvvT10ptA4UzSGtrDqGX0RKPEopV2gH1qFsMlbd9widnyZ2Mok7TzHeMom4MlqdD2Q4PZ1Tl9ymR/hjzO3EB5zU68rofkv+rsAeLj8j/q3WBTh+RGwh6GWBtgV0SAawNhuh7yqNQdnZUnJray75tc5Gk1NrM00k4ATa3zVDynCxnkUM7jiM3MdzZvT8fpMB4/KavTKZyJ2/IuU/nJ0uKBJ/Xwp9ic3oYFMVhy/BIm+jXDpE1ElTfC+PYT3GAAmLQLwLGQ/mxL+XuTh/y9wUcCN33GgHEniTZbNkVgkyt2khf1ngCvOxcjGzk+8w8SsXUMR24YvtsXANRq/r69OB52yxP6Iq5EYaOL4eidvglw2SYPM9YgA0xCA5+I3MDwymMMGiwDqEOfS+Ra7HtzfyXFhyZKK2mvVoIexXu/kuytE+QKKa8+osnPcqwBmDHolxMAWk4fDBav8zN6Yk1hpOjC2OfaTs0CdCcTNoHFwo4vBJKKC0OqiFor/WnbALrtgOhWWuDMOO7z9ei8vYRWeuLNeXuvAb69CVawahtAGGaaaMvjb839ZEvr2xF5mGkDuFoCrNYA7hF5ji7+pNBWnuRhyQN8+zN28zhxAc025+/ex9fxPi7qA+w27E+3J5F4AjbtKvcB3tspdnwvHCy5gC+yQy1JNl1HVAWxKNGAgQMFO4G72PaxG40UELaeI0WEQUrx4ueyEDSVxrVSLtp1yDRlaNA52BzjcOP4LPmYKPR88VwxShxJrtnN+4io8RI5C1na99VwuhxGE66AmTJIO4Wb4ejCEXQzECHeMpsuhglEhccDnpPFFXB1J/V2isSbL50qHrzugh30OFFifyyiLmsnkjgdhTMJPRgC5QkWOBCI8l47la+bLEfmfoC2TKADl0PcAU2IavIR4OWkbYRxNAkJ+1UdW4MVukoq7ySxYeLbiWBEIo6ITLzMRSwqaLzQIdUNTVIPYLbAVHVRpgKuYTF7BbpDIGuwXEBYme+QvDAEvEOfoy+V9RrFO9r/APBqD4Qm5JRBU5KDi4HblauvbGQ4GrqRG3pIsQ1azS5Jb3er3Kn1xR83FYAhpcREsApHQy1G8mr8u9UcvdUypZ7dBjZEqNZZhM5bBmssIyyhW3SjNTILuNlxNHGh/s2Pggwtt9FkWBj7nHQ5pQ7ZArjynbVYYjBdLb1RXfccbDgUgFaZId1BgZUmL5qhdBV6MuCbx9Uuijtd1wHp+vdS3AgZCO1Z9Ixq7WIqn595jAcE4I6j1DzXbYshT2gYQtvPNOKbTD697sw+XsKcT8CabVi3jnbdyAWl5exOmO9mQJbOCZhuFeCrnkAdkKlboRkNVb2pSRzJqzwpND/JQG/lH5g2v8OTEuYXMBsXwhKemKaGe6DjLFfpo+8hMSyS7yt58qSvRaMzpYVrDjLCexyvfyu5h9/HrjRe8pmqp+qReccwCV37O7oH3pCU3e/IufW/lUr7T7BPfcjgaAQsbwqT+fnYy0zRf9cb3bl/r3WU/7fjlPx/l4Lln1jG1EL2TQ2dpYU8MQHdgRJ36c/Hz8vnPa/VDRXKuElAeX6F93U633MmboE5gO5MBknjpOzoSOxQ/E5M03MPfM7PnyS5ViMk1UIZNl5T7FKNfjPRGldz28Bx19yQU24yNOyO5licjtwAe/uhwUuelqsdcb3cgqF1Ua50g8HgwxIHeX7end/HgYvIEfFc/Abe4L+I/VcmfN/pcifpa/mmZDeDNwZHJTSRFQGWJRbyrHivvChlcBg5H6Y4F6ZPZwTH/GthlO/TJ2yFJn166W+l4uhkKbAcL5cYdnbQ7VvN0CUP3a+XVr07UTDI5J34YT9GD53LsR3Q5L68y3H+ZtwajvQbOZFsgcXi60UD7gGQ+9OUde7kpGEBuHLyyN3DQGs3UezdACeuE6o0+1KRWTj+38F/3Yf2eiflEBdZa7mbZEO02JaXtoAwp6GMozxmdrDek4CoLRcSe4BXXSok7nKsAM/DXIws+R4M5/g99WJ2L51CIoam1/Fu9zCw60s7zv3N1xV4yd2ME9j4TvK+Y7BfXs84THjGyuhr0C0VarfSVUG6QbqZMIn6fDV6XknsvNGHQv79k+momCgZ+8caA9MLSGUJO8YSOPmQvozxdEh8LpaT2Uwy9V05Ou99o4FM17avH/FrQkTLSaQym+GkajH1bUB4Juk31rjr6ZWIsMuKsSy8nAwoTzc2E7tx0vWj58EbDTgM1huJEykc4qVLMr02EEUGdP2oBPAmfGG/9DNxxZKmiTgNZHiBJQq+nmvGcSGfSAiJ/W6EkTJ5HqvsUATDzSEmnGnLyQcJMBdXRyYsuJAZVBYDxjPmU6Qo/Yw0XWiTBqSARpUHYL26sPLHNrEfA6oCrwKtAq/BinldXw59jvFxvr6FIZqCtyE1KOMFdHXVvDJfEx2mdanEoIBrgC7xYGSGK5TnqMNBQbjvYqlc5IEud19ICc4uGsU0ww11R7jW9JX2i+qq7BqO5ucDGB4hPWiJeSuDgyymxwFcvQLw5Xpw3HfGyRBBNeIpmKgPd1IoBu54ZINQhmbB++ZwxRtn3Mme6EaxDNHi+Fj4fu1LoAEfN4OW0xR5UYtH8CEWtpt6/GuAEm8ieo1qyskcn7LUKkNpRgZ3fMQ+tqwCsBUEIkq9thKQ2MXSTbzG9AGUkMDJYbCSSjl3rhqscS6ko/3lMlzQQaHKJgq8FyItAF8qLoPpcNWXsN8C2G4lzo4KUk8NgepS0LUuM6XCdR4yg6k4z/8prPc1jp7TOALCaOOwPkUtJHlGospnAiA1nTLvr+XbckIJOaTR8MdmWQ+X8I2/kiiz33KM/RIpYbI0eowmIfUJOt9ngOwojnvvSMaeYURd35AzK35BL8FrmPU/kUZXmBzDlu5gjrVnOeJjtVLQ+HvdCQIS7JFrPSX/1XZKnpNW68t3kj60xsdl7gzZnPDzAngw5Kew5duplBh5TQLAFtAFMEM6g/DEOn0ipYdhuC7jYb2jCU2MJJo7lt9rmpyc9jOJ2faelDpMYLA3lYWU8xgYYfFK3c6T3RwrGfpj3BZsbPiO07G8FdkyYIPV1rpTA7kDzZntE/HEmQGe/nx7BmuOBC2QTYoPM1h8W5L2vI81jRND0BwAbDMgu4eLB9a0Kit5Xm2NJ5ghUtEeeVpKRDlhKc6NBYARF59EQJr3Z1pS5EIQJH7bMAaUuBrQjRV0L6HXN3CUPg/T60W/v0L7Wn8COr/lRwZgXmOLxE0uFre5D/9WZmn83J4EdOBk3eW2BdC3kMeFB+VBPlWV+fiE8w8AdNvkXiYpv5ztMNuNsNNdxomjP4OLGkxWb/dS0WAB3XtosPdSeD3ZihvFRel8HIC+B9PVz3uUe4T/C1uAcz/gbcHfhKTAkFIrMa8xIO2JJYmYdIgL2h5+nrP0JBxBujrG7QT3pasMAL530k/wOBzhdwLAc20Z6B1jBdQx431GrSS2x/bwA9gM93PRYlszabcLdES0BWjRDKcdJLPyY7NJK3JB2vs5YRNayMZh55v8upzh9Go9813ZPv4tObrgYylw3w4hMjWIjS7B1A5dy2nDiBhTLbl+HInMr4xNwtpy5rl2PMEKUm0U5ARAwNTjq+1jGifWIp2ArciQyIJ6Qvbi67X7wYfP92ZWE7p7cG+bNpv5AcynVY6kiEcdFfr1vhsIKFnghNnxJak8GuSQH0J3TsZ9gWMEvToeLVv3EiYeolN4B6uJzCZIfV0x+quuAiLoAPCq3KDgqWxWwdQA1Vfgqq8PfWyI7erbzS3/u5fXAGS+TkFXo8QKvC0M8BR4DfDlZ5novrVOfLwXO9uNl0NlOV3dtJZ1AcLdHfK8M0HasMuUI/qrrUqLrbWDQS1TugY74RCpF/y6MfrHQe2rsZIpaOUTIIjHpO3LnR6ONczBdAy6D2tBODpoXFd12bP7WPuBLKASQjJarabFtBIyEQYajgRhPW+40Xmb576Nj69G29WSZgCXz9XPjwGINSmmoYZ8ppx5HCnUUZHM23kcp6IPEDneCjNjAFeLu0JjjpXEHS9RTZjnvpIVQoQ92NelrL0Qm1EOf1Mag6pirHAqmahjoeH09kHgpSvW2JJLq3091rBa2G65Bzu2NKYZgscygPw3zOB+liXG9j9LGgOoiyFzGH6sQu+cznF5DBNzEkx4YGuRFC6HTedJ9jWMahnTf9glQHfx9FRqFlUnZOjjP5L3jQGUx/Hxz9AxyfwHfg6Lex/L1F8NfTVx218kBTacuustOe84mSABmiPA24UGqv7RXhJmj9FFv613kh9aPOWf7YEwXgfpyzsO6DoDXAxgiOM+LAV4K2wAEyxtwTM5WuM9jZhPp8EomO1wklYfkMDi6O48lgDCNC4CRDQ3vkuROMO1TcNJrL1DR8Ac7pdZFCQtl7/V2MjzMhheGpt+k7YCCFjaYMADDBP/0eQr/8JS1kKkWbcd93LMvptlD/u1JGThLN+eP4mUcBAm/T7F5eOwT00nLTYXMNqOzLCXAZwNn4NDovG4DJQdZJGnyg+70M8XwixXc59u4PeH6RweJzYTYburfo1H+T2JIJ7b4DJfOnncLmIha4cU3MKX3em7lAHmNLkVSckQRUG3EtjIgRbfi6Ph+2pb+b4KVprKxTFmFW1vPF70VvTlwmz5+3rR5e9mEVrIhoFmbUNjJeySsg42yseRB5S5KtNVHfYu7LQP1tmvskLaEWLZgCwM+CFDt0fIDA8A3LupaLk5R5gBKNu14eIFoAO+hk6eQiw8Zg8XF0A33pYLmg2P7zFA34c5ArJFqqMMFOKYKGEvWUWQvCj35/7mZAOLflHpzAXKnvAMP5eLrq5dUgdDxzlCN1GHkGz28f+yBbav8WmqFVnrlLp3nBQcwgJHs1vY2vdl7ZsmsgAniuP8jyWcNJvj0lGyYxIbt5nJVAfsR3ak6Ogop0dcS+f2at0jQGmunQ0w3t0aF57A+6hWXcfOwK/HUKLDogJkRwVpL1jviUXoxxTnuAOiTkSJ1ROsGyy05yGUmZDeTmH/U9A+RSpVpQon07F8r4kM/afye0zG5smWEWZK+awzyufEq1tc8kns6VbmKpxKsQemIklMA5TBKwIXOWBGS0054Kjygg7EcC8ApA1NdQbgDgHtEJvVlwq4ai37McvV11sUfPnaJn2p30/fB/A242IwFmsabHpwaAfw6lp2aiDx7qrkoC8Nxsv7tRj9VmezfNeVQLSVYYvNTDRMumC9WY1C6bLyt7LvAAAgAElEQVT2xxYTKtC1PdpCptuAtdxaayFrAjjuc4XRRJg3d5bKBhrx1TU9UbR9nWWwEcwDEmrBHbuHjan0fGY4qluBB447L49wRTi6jd0SKgu92JNFACJVNVhkgQyGaHpTAI7XvDYJlpRjCpYkobhVUmLSGLIbqYBGJjSsWCwkVf5mxgBQQwu6fPEirV/XON4WedDqdJYmrJj9MHacDDwpCxiSZZ8g4aKTdNwLdQC19nnqxtwWEmKdpMWaYb2tpMLq/QF0bwZosKOrTMXLXZiyU8RS6jiOKSorqc/OpUWLTljLd5ActIkKLdiHib/7BGxfM2FxrKUpIM6buEEuMyTqjaYDIZQjcwi9A15fMKUfAfhOZuBD92wyZvKU5XIlhIJvX1bynMY5AcstPcJSzy1v4L39tWRZfEyPAsOdyDUAtin+UQZHgN79AkCt2km+b/aVv7f4c6x3lIdFTgzZ3OVZtbs8qXKSnhTqIGusAEP2rQVNgnGT4rJhTZDdcH7OGGlHO61F/sg6MFI85/1CIs0+wNs5GZlhppQcpx/Xe5ZcBaxeKijWHePJzwbmYmt+Pqw3ifL0tD3yqPiI/JPf4V+tgQAWDA3w6ctRJnYcx8Nx7G2uMFl7vu4ALobJUuE0id9lPmAAk03dAChtI4hhxd9izZAQ4AJ0B4otABxzAMVMHuRtw0a1g8dhohwab8Lp4R1KaP5qDCXVltfmtUSu8dh1nVoj1+gp7oM9NrkSCCHIcBm3QtdZAio8ljdh6P1pOwFeABDm2puAZSuJNjvsXJdxF7SFrpDr9O3ezYGNwuz7s3fDeGH5sN4H2TvkOTa/2ynIIAzLHmTZwljRbVPRcmG8xi2FvxvGeh+b38N0W/R/O2QKCoXyjjEU43Veaneyxrw1dt0dzeomPrcnDoBkiHYlFrCMRfst5LEEeJ+WnAJYfdB38WcX+XP/ecFw3QBzTjZ5J5A+uEhQtqQDvhuU0/cmHSVYwDLRoL0M0pYzlN3O/x1dFRH4yrHDdQSuouTnj7hZ3gaEZ+Pj/VKmmAC6894xJLb4AzgT1kyQPV+8DXOcgWX0ANKRBVF3hucQqWgivWd3sQQTn28GMp+uhdeWMy3eyYRA5eEgiua0e5r+hwAG7wqqxpogmKxGjAMYwIXvYd0PbHio48ENkPUlWOW+eqzxuVo1qe1mkRasIqIyMpAOCN1mkcTKIq0myEHb1R1zuhuvAiKl648qwKo6MKKJ7SiFDiTxeP63V2bQkUsvA2Db1FBngOePnQsKtspqh4ZqP060NQHWQ3FhDWHo5w2C8BDwvmK+BhAPSg2tsF803kFtVwFXma/eupAYuq5Qhg7r7btcRXLEi5jrcNIpXxGGYNmh+wpjjct5dN0cGprykBsUfDVo0BDEYjlsQRo0SLXjjmWxoCdXojN72KXEkMvBdBTuAvQYrpg6GIvn6pTCAxENsEZbE7kltqigrLWLsTxIag0L48HLcd0C0BI55msSMUtnYU1LQ2Io8dkKqyZCiBshA+E8x5E13DDuKn6XWrSrqlNmRsChhPRKCxJIi269JUnWQZdAG4mubsIg1b6mxGwpDecY1xFODp9u4WKOWbkOahObYWzRaA7GCoYm2cRx7CJf283kuT0M+xG3tpA1vFzH1J6V6uEsj8QZ0Ia39E7SSuxUrPfZ/xcm4xPpXJ1PGmwyA4o/YBUbBQNawTaIHfKvupNUL8LYmIZ3nl0AswU0zy5GY1XQHgEYow8nLcNnuoyehGXSGwEr40jdx+T8kv8MaWPqXnlirOQzvQ9Z8zsJWf07hkyAeCym+jgznqBb5E4WUeFctk8gK/z3hUCO855yh6Tb00o32CNP1mrKazIoQa85jA6LlGP7vrR5TJLyo59K5fHxMOwJEriSLQgwSJ8FdDLgrz3vQR8t8pOWxDR40VqWuUu+r8e0z+1ZJYOiYvp/cy3kOra3Xu6b26mAJIOifzT5yP+EeffnHAeQdf38YdJ0HNeLTyAhOCJDnORoTJFO8GKpxj3QGjgfFwMbMNBZ7+fulGcVVoQ/DgC6Fsgj1ui9B5EwWElUiMbKhoyHebvoH55DjHotFyCqHXEaXAxcKl0kAa+fpfcWH/VNHudHMOxrYZtEN1R0oOtej1iJdssWjZhN6K175btSG+LKHPXTFMz3ycvKY/LPBlf5puKovOA2UMhgi7/vdiYSQJIZssoWuZG0AbkAJ0I+Ay+O9wqojwHUPoD3QSbHfd5+qAlD7H33kQAUTPv5+58VorUX4zLJs+P9h2G4lq+Gcftho+zFi97N97VBUjgoV2MUeAHudBdseu4AvxPA6wfbduYxcEATduNzVeM9zvDOiv9JNlBAOLpprbsexYYQtOXL4fslGwdQOifGTIIRtZ4rjTrMRm/6Hk4txaZHnaYfzHXzXwmVvEvxDtY5bxJz1IxqV4Pum4vDpaSlN7rEsiX0EAGqTQbYRqCxRupzmPhxOFsh0lRKxD4aSpBJ2/oMNgrwavmUbmCJ4TmvCzDPIEnqUswELJ/hpFijLVgIy8swGG8ULYUhxveABQO4ui5embDqyjo7Uk04CueTyhLh+0jg8T01vFXCqUYTa2oNrWTYX8nr1extrFG8YkbTwFaK6ogD0l6VLZfaYahNsF5lvq+Y7RDo6ssh9qvAO8hmBxmuOh9+7H4YAt8hQB4a0A3qvWovA3i70HIVaJXtDsoNRIi71dnQRVrtkjzsSpeWWBZI7viEoZE2/Kzljh7PMZ7SYeSEFDysBazaqGCQ1hzMPzxHGJ1U69LKPHTTdL4mFWDV/tzTOAv8qOFTS1imE+UzOhyD3aadXMtWhy0Go43GIqKOBbWKDUoQ+HN3YVHZOZX2eHZJYaCOZ++TMulYtu1q4Y4O1LRfIZ2BQT5Hi3RM1fkwb62grER3VvbdylqZK/EHGeKgqWXZ0ObFP2MET5TkfbR/0fCE9akXDa0BV8L1OHMGDsQiabrKw3pUAzBXo+d2UFRzIWwzn0+tIexA15l3RbJaPHw97JUnNLeBDAAgna0INHldj1nK0ZCaw1BSXLDUzjBak458BIv4FV7NLzhurpNvGcZ8V3pQ/rvqhPxQbs9Rbx5sS03ygAZH9luxq4xuhC4Gb/cTadBiYNSNLHH73BK5q1JCGMwYCeO8C44TZ46Gtp8yhPsDgYafkN1fAOuioyB1n9zOoOch5xDs0FZeAL5/57jfw5P+fvFJ7F1eMlCJ7ku67Hn1EeK6dgA/EdItf5JM849o/xome0f8TE589RvxWvAaTWBvGEb6Bj+6KDwXwvj152ylecweDy7HfySLB0UcoUsOwaIpy0HjvcnvcC1hF1HlY0aI4p8tvnIHIOo4RxEKJ48rgMuVOI7nxfbyt2p03vJjnAQwt+MsaDkzHyAxk0cAqwGwxftJwmnD2kG+H4m4Utb/lByACdMHUWHN5wByOQdhqQBiDJorX/sERnorZgOBi61Gx8WLfH5HvMV96dRpwl5vwNT7eb0vFebM4/e8yJpBnh75WS+kDgJY7zPiyy/K7Pj9uM94rJ6U2PB70EMB+Kqccj+bPgyeK3p7lHeI741MgHSgqUFdU3SHv/M+/3sPAVcDgGH6T4qQAUod+d4nAGqVG6z5fLUaaqH8AcCXhaF07/YmM4xLO8r7rbmI2fOzXLmQOXGKcKH0CB92jjs/zwEgZjiX4wjDRbpJOEzPB9JEGKVK51jBRHI0Q7XNdSPZrDGGCDHPO+S+tAPTsI2hfTOraPJZTs2kujVW0gdCmi8WayX6fcSWX1C8z8X4DEEgBs212EXzOaH6bRxvNPCVEzrKtFthAN455iqh5mx+sZhlAG0Oz+94nv+n0GyTeW4n0yyWwSk18zin3GMk53g+6xbjGJYZaO3j6W1zkB6m8L0VXFmmie/XddVYcAevsC0DeXReZcH+ZhRTAbwh5lQGYEvzNeQH0rC4JJRhZ1CUU4LcWcdAXHvCta+ikhN6GXa6YixnZYS/SrCDVlI0VRFmyTANmQFQVWartyGN19BwAVcFUH3/EJDqy6HXFXi1HtKQH16xXgOsef8QSOsWYwN8eWms/hkEXjRdAHeQ7TJcg+2qvvusM55pP/WKBybgj6PijnYmLXdJw24SspupJ5tYS/mD8tBCS9F762CajQBvK1fZWuxXsRiVDWbLESRkH8I5TDecOyURN4IOxiK4KsbBZPPczAx7WDjxRdV3kyhhzuKqqJsfvHhwF71FbHbp+1jLKMPAvaAuBr1SpvPg1RPSyMdJkYobIZOhmuo2KjlUIHnoEs1aZIJyLhhNrEjpSbIkQbSdHWSsA09gTTwuhDLnWTR44eHUcAPuhBuxOxg2bKNohGWNDF7quSqWe1J87cE/JI1bbSEbGSKtMzpyu9C+LwHcl+hbvRWnWx1oBAteynFyl7wogtEASDHmf8LF8CHbeCegO2KPYSgWteWPDC5GwWTXw3p3sfGBfoIydDvSWK1nVIJgY0SqDuWWkVYCYHFFaBy23nUcLHcqzG02jBf2G7ZIrqIj1znzRIKdVnM0b/GBCax9XU7ONMEpQYCBwehdJuD3smFh/E5PKuzpTPDBvsUUHCB4Aft9xtDtHvrrI4Dsmxo7+R/tztwfHOWW/UHMPzSR49N+QbfsX+hqYKi35i02XDDdD0EnDVstz8vt6FUAQGphc6WWcreAwRNg+KCICx33QzcG/1vpyAEM1h4DXC9g1/9sIb2G3ngL8L8LAN8EnK4Td77JFocnpXTv1sCca+zl26qjcp+L00NlsiXccDD058Fs0Xb19/yGn/m8CpCuOEzF5UlkDhwalVwAqo7zfRhQ8bkPcwFFJIC7yWYAkzkVk8cAziMAGY9RhXZbqA6NnxpW+yiXAvc8axJfdoChLexxv2Hh6ktneIdbRNnsvYzdADvsPf8gSTRkFaSRxwDww1y6EuLRh7nQ9GVZyLf8rbeS8C/jaLgPW+3P4O+kurMPcB1QWQHQfV4GW+Xid59BmlZ29tClcSuJpaMpukLpEHoxboQkK4D2BEM9O26Uyxd687Y7zgVXJA4v4zaQ68XgD3kCcH7MAO0+Q7WbcYc49dgSgUZu20Xh+KxhXJDfEP9V1LPifc0FBKNp20ugg6GaE95FYufNdHu0sBG8xW8FA01sgchmt5BdOnDMlDtOQvqZjjxBaowBdAXxej8GXjFUolb60LtCrDhqP+XqnEATieDHICXoqh5dG59ghXvo2BqO/4SoAPsUTqh5RH51BXsiBTxJWLt0i7H6gUNxQGQ575Qi7/00IB6DVO1iSE6giiGa2koVYFVW8NmCrkvTmeOqcSRIv2IYNxUwxv3AkC2On63LVGuQF5Tl1vvQtazSI7hQz+9eBTHTcEg5Cdzik4uNuU9rXYk0YCNrQjKorx/SeLF/GQCLNQz9V4F2iN3+36+rC2KI/Q69HCpUH3pbP0dv/94y3A3zNYD36qDE0NV1Sa5drJfnbf6wV+68g1NJYO02dFBdWJiJ3y+FOKFWq2lMWLsKstBStG1KgxS6caKaRFueO5Fcx3Usqfya1NpqdF0q4/YhqJNAiThAzhvGq8EHXWiZRhQwibKaSGtKOdBowvn4acR5HcIVeW4zCskNry41jNkkUbQ1rAzzt9pDUrGMlJGOK6Pyrcxvq1G0nsEVrQqPpvZHqKygHQl64eg8t53EDrqPM4yZNFTSvpGSZDGCLP4c4x+uM3gdetgunkDb6RpgZxXH0U6AuBo20EoQQeWFFv5JLxIzvRqlIL2ZYxwZeZ5wV8P5hzwxET13MeyFQZA6BmBv5/X4FrKKzzOlgYpqvyW/lPwDI/GDzoaNUGQTupABzGqAYT2MaDNMZz7/9DNILC3EJjZYAFNm97FUoBd30UugoHvn3AK5F7uUuka6JFwHrWclJ0YD8ONJsrF2xfQvpNhmwnzoxc1g+JN90GCUzyocYLlou7SFdSURnCg6Jt/U+aBXYubHy/qkzB5WyjCuyVH+V4c3rO4Qnlz0MXoTOngi3qXt62kFgFd9DOmCWzXH6XIGRIDfo1L8p4DukzKScgycbmejUSqzJP6rtZDf1hHYAHRf4td9xLDnXjZ6ZpEj4MHRGyZ4NwNWDtt8hKvhRZWC9FEcFzYwciLH5bDPUnRTwPhFFR5Xfv5LAP9bXBAvcGX8rR6mfN7ZsMd93+wuf2/zRErBGZCzHWDfADPdA2gDrujHypZ16PiMj9/DkfCwEMtWCUDLxecekswTtOg+7q/bXDh0QHgvYyc3LqyZFP5k7wVkFWj5HvxdOjR8lGdpgLCGZO5m7OVvQf7gfjM6Kor0b3QAYJ342mO4DWwYBjrDmBki0sJ2P5eLC8B7Ddmrg5OU6rC3VQ/ORHbIRYtnQPao0AP9GgkBptuX5WLouo+KAjjF+HIB8wSIHQFqWzRjnBKw67tIEv3JthSCrxbLsb+Sw5P+hD1vBDbFFQAtx3+O9gUMqtOZo6Rb0LTmwrLPIE5+PgyJvU25IT2cQio7xcUdQnEHPfshgQ0Nxmjhej5OoCKegyXoxFk8h3XpZ6wFp1C03Xj89Fq2E83zN2LPbOpRFYBVMpgnR+a8Z7y/lMRcCYRN6wVyHTj52mizH+uv0IqvlJyVzoIz9DUEyd2aaHnSnCK9pWGS57VPHPH6Hl1Ij8nqL4yFtm5ovi5UDbgQOXdgJ9wJ7Kr+MN4ULioZYIoWBNUgMSjbraeLt4GelXoPemPolaniZzdCzLQwvQT5oa04ThqRATT0UF+vjLfVeF0TaIPgO8hwh0D0xy+HmK+CqrLaQWY7+Lp+bAiUh9gvUkMX4Ql0XsPdoEM2BV4ayS53yrVLjfKi0VXcTH9vbLDNOcmiP7SgAuLBurangoFVE6UfqudW4XYoV6cDIYp6XADF+FyzMGKX0FmQgcAdiZakCyKD0XxObZ8Gc12KRYw142g8IQBxACtHQllFouvbz6H96O6yIK7SqvWG8HqkajYK4Oi7OUgL+YBvnroYYLoKvjXYw3J5vRzpIQOdN4++1AIuAKWswallmHKJcpgq5IJiBmfab9tymn8wf/650HMvn9U8Pg1XIWi/Z7g6cnzWXVjtxF27aALrRLftgNV2ArAXAOJWPqddPxcNsTtStxEsZ+EgzBKAa/Bm4SSg18EkuJscvT4Rf8Cb+gM6+UuGW7d4IicyAEu20D1nE9kwQDVgCEU2mPFbgmDeRIYvhC4yFkh2h81jG8QSBm0UoTiNI7zwLlHd4VQaziRpNZve3E/kRuhMuYMGfCOC1eI4JS7Q0lXpOAEGw8CLvH82P+MGF5BrCdt4wltwEUADVKCtdiE44Y2uawnwwILLXQDHowQqYE14Rh8S7X3Kkf/bRqoZG9zRNj0puPEAPGFosNGXDc54f0+gD+O5rQEca2GdAOKTcnRMWPMj9NF7MMAbqXhaCw7DSgFHLkIv+frvGaB9W+0A6DD0IcDxjAGfTt77AaA+9M2HhYeRRvbL4xKYb90gkH5z/gSgehx3xkl5DFgOoO0+r1X7GRcAfva3tQ4Ar5M8r+NChy/5u2YPI4ihnmB1azwpBWTLKWSHkT/EMTEA8KoOPVACyCMZfIuu/AwmrDp4D33Hyrxvp6l0sM1gto/Regewjt3jYtqHFHE7SdfYmxvge5uXd9PNcSDsBVz5+4twJ2TiTeb08wBAvg84P4Dh6t/4AMtcv+q86irhvh4otOdzSLChAWunR2fEVoAXXzCS2C0GcXcy+Bjs9QZsVm8Kun05LgAyUeBiPNnoufdzXAFda2OI14+0cU/1cr6uieejKxYw9wXvir/pKInYhn8cQMrlWJ9L+XkBLDObk2PWIbysdC+0+ingkv5jO0cjz3Nd49TCKbDzLEVHiSwb5f+7J3anUbZUQpmRAm9toDmEZBsnYEJLewkrWcyAbVKxigwYx03BN3If0X8kgWj8ubrGPYsBeaodv4OeTnmuFuAnzoBwlQVwv1aFSm6wjbjvWySuaLjWDNJaUr3kYX2CPG1OlTtl4ZCxhTidSM2tpXh9G4sRdJsFTFelh6BtrNcCiBOoiM3G7VQBSaxHZqjmZxQRHS6g2jLnyGypQ+MtwtOrwQrdUqEtbbWJHrgRdPswkoMGKABejQ4rA9a3m5UNIzUo4A4B6BDrHXrfEOgOva2Aq18z9PnGS4DZWHbZCcvV2yVAt+sKoAvwdiI7XO2sZb2PHQ3yw+m6JKnFL5hupzIDyS17kj/Q9hJEa+3irSfhpSk2XWKYD/jWwHbLfBHSofspyAGJditxMLDsjk0PuhY9GMar4BqAduu85nNCFaNZzQPQHmHghlaUwJ0Wc5jmfZcNhoVM2a+GJRR40wHnUt9t1FEekFpSNw1oWCUcdZTx6sua07ulhUFCRwwaIbcbJHpaKSi5hJPhSjxWHDS0Wym8RHO8Fo2XFBvNNYYwVyNhxxRld9Dt2gKY1gOiJQ7T0HvRdxV4AeBO2G8bXscOgLcN8Na+XI3GViBXXIth5xZMWdlmO8B7OYKAQDK7zRga/dDoB9D5AAZuHKEdkD046h39ku8/ld8DphzFllyCB+2nWT2D5th5ZonciaFHNxoXhBsreRzGcxtLpeA79OOOkcsBX+DdHSl5B99kb9jvpdCSZjD040asajewRdV7Tef3ny2pViOMJ8w1klMDAKwebe8TTtCKxu+bYIU4DG5nM1BDdujj499wcbhfwPEbWaKvgChrmYMMAJBPSwE1bGePS3AfcIT+ga9V98FACey2nCEdrysL1tcHYKsPC2FsufhzswBQQPx5GXa1UtVHicUqS66EJWNhe8hA6VmFN6CkPxcGjM55LZFUGlHZe9nW8v15tlbguhgo4XcoPwkzdwLsHQ3wfVGnP9cWFszRHZnmsbJwLgbPANHvmyiHgf0+Q3L4FmB+eV4vNkdhuwzmyhhmAbrPYdTG78HbD3FfqPOjHxbbm46mCou9wf/HLXT/J/mAdjFH+HxbQMcMux2PO8xf9WBlugPcbiTgaFCmC0t+gL7bywXnDqeMG4QdepIYjMHsB4gEPySwcgfZ4SYygs4aBvRv5uUN7GbK+h/z9m204Ec0iz2lyOhB3kk+3x4gd+LmyPfhfsp1wfbnCXBjC8SGdl+lBfy/dwzLGhcW2HIThOPUKtjlDhwDm8aylWE+N4pwOOIXA3JFDNZyidBm7p9pxIE1odbii3WSNrs2ToadpDEbCZrUe+qwDV84BKQnToEXHzHe4Uv0a2uvbyF9CS0h+xlC0xZI8Y4O4DPxR2cxZ0mwUtZL+RRpsgxYse5wS7AiIMHzPtpiPnavdbBhGDEFPdqD/RDQ7S0LlYt5/nK19Kx0FQSLL7WwJ5AU+mpjZKAhUZ61psnt0nCjw8UN25kHwz3HVWOMOgBNyQVSCeCPvzceqSEbp9N5XEn14JIy3jqwqpG5Tz2s9yJyaDHSZC3yQ5kSNOSH/ODD0th2wQDZfwNv06D9qxnwbQFAVeMdGq4p6P74pmA7xGz1pd60SF0/ZwiQjZe8DeO9Ip2AbSeeXQVdZcD6+qUuaiEvVsvzlhAiesMpSab0xmaupLBuPBdgTUMfiTjAHW05naM+eg0idi1gW09wQpu6KrFsNRO2qEZySEcKSOHBTuKBCuMIosEHlR20pUz7cFMd2GdGVDfHfTPar6nRPJbLhFTBNngPk050YLWeKfCmIsor+z3L5DSaLbHx/CNlO5M7J6mmoJyNf6/cb5tcjD2E1GEmnfFWRun4qc0jOeqMo11/IoA3QxIsxlCFN5os/iKjyOUqzPVGDDFPGE5XmD4wWIYYMDRQwVhO6Us7Xt0LwaYA7zrsYoOabjtvNwVixeHtBn9l0myM5UlWf2oFa1aWAKbk8xM4aqPXPS5zlh/aAuWfF0PkBXHZb+gjeA443AbkLsCMe9O2I2uoxsxamtMUqwSwgPHMYtjsSnmBTemfaJw/FJlLD66HOofRtIj9ihJvEzlr+lPSbL/lCfSG5B16myWOH2NDm4KeRZiBSX3OsbGsAjIDALFflZ2E3an2yTYI2Ox3HM3/18UAecr771M23gNY3M0+IPfyYKg1MN1Gf0CO37WWKseWM9jAThPG8DfY+wvcBz80uOFQ8KDrwYfPgwlzkR4ABB8WAmCkufo5bvdjt3rA9+yHAfajew5wAtCmMgW4tnNbAExXwNNf7lPmMkB5zH2sT52RO9HRN8HSzQEYBwZt/A4Vpzj+eyBhYIGrRMeFdT+vtQVkreQhksE95IMBGO0TAP0FroqX9S6ANF+rNy4Kz2HiKoEo4D5BFtELxn2GiY9LcF/wsh/QVYnjCXLDM6Shh7gS+vldB4jtqs2rH3mgKwLdn20ezQHsOPNeDCjN44ShseAtSA4Anv5d+G77Yet3GWZ2x23B874VyYJwBAD6EMar4Hub73ULcNRCm1uArL7epwESZAj9+DO6kh8VOmEHg62XUqjDRUkB9wFRYL0PHpE8fFTgyGmKQR1ptrtp6hEG7Bke34y1RM7aJcHrP5Vz28cDvJNIpOFcODyf0898TkH8b3ICzWUFVTGuo7LjNI6dnEf/BP97/F0NAG0zGu9lqkpVfqh1W8JFfNDx0Bm6FVcEW5+xYlUDWDW+W9H4WboZeQhXE4nSQ/hij2P7xCObzE2Lo1LRe5OZy8TBrFMB+xSeo5EW+HJ3MQCzpIaSE+8ZlRMZuL3sSJQnrYBrR7o8ak2ROzUxkhNkJW64GW5VRMiTliTj9rQlUbqy/AzG64KlLeog22dwNgTAegPwBqcdoTQLjNBehkpXpAZmTw0M2ZsIRTWBTbqhuRVsSN4/jdIgYtF8Tj54lutnLk3tCrwa9wUs29t5nTRbo/px0W8BzAa03x+zXAVb420+pq//GGiHgNgAZ/08/L2G40GBt/vaVcpxuuUiYHvl1esqN3Rexl7WVivfXYkU/60juYP0TpqD1MDaZG6FXCGy0GYyHZYz4KLBKIjIMCBbwcd0l73KD1qeo4EFPU4kcBTRwcKyOEEAACAASURBVFgQ+pJ26Ga5vgJZroBn9s6myWgcxRrvUJDM8OzYSlJsMw2pIXiP9jmwbZX9T2d5mcq2iCzSKLqpN4mbDtO0m0FBN4KwxGBJjmawl7P9dyoXiZVoR1PY8PsFt3GI+NPRfpA21r1P0bj2JJCj5/h0jSfI/0/We4dXeZ7Z3szJnJnkTM4kceIktlMddxtTTe9gMGCKAWMwvYNNsem9CZCQAHVUUEcSEuq9994Rogkh1CuiOc5kzpzru57vt14hz3zz/bGvLQmhsrf2etez7rXWXefFQkeirvIyqmym0kXMdw4xSjbSHhxPVv9TQHkJn7Mcz+MiBm/YyLjXIsMKVwYTSBeFl/QxekRPC5DXkNHHTiXNjd10fbDe/1vrZf69xsN0kN5qRfPsK6IUpuAMoLcRDZ001TmWRVKqUg7wFp0ljIClrAYAvXVpqrl/Gd3Y91Nzj2BDGemylD0kxnar1OZ3NGINNw/9SGxdedFN60x0152ByMnhsCt6EoihSk9swzUgoO1NPQSDQu8U4HK0bggHJDkS38GVUQi7L+B3yueImYWsEs9gMYiLlcemD43PpsHYjxjGnJllSTU1nBIeAKrPkA++5/foA+hamP43oIMKdLs4yvck7mZYBcNEOkg4xqoePOGJp6chUy2HJdvhhGBpao4jksdR2N0+3CY6nWzAE8xzQ5VlwzW6BuJ5vOIAHjomulJPwGSPo9/iBuDWiYTRns6wCgbbDvB2wXDbsXt18rFOPtYJ0Mrx0MEg7QkXCA357oRwrA0Tw4XpCmSjtsF00cEB264EhmXosm2xuBqor5T+WumOTuyPfMDPdJctHvWSI7zXwxKRo5AHsm05ZXC7h4vkbiC75LiI1+KOEbNtFiONQsuFxbZwu8+QrYWPNWMru4O39hZf7x5SgRaDNkdiA+NeRTdNEVwQo2C53D+ke6Ez4SyhCDsuoOcY7u0H6LkwcKvXAA9bXr0/gQt03VSkwKCtuId4vQZzUo3cAwP9Bk0WhhfDLCSS13LYV+NN1K5JJhHwjdyJTfQA206c5OGlU5veES3RzMHVU4L1spBO6SJu1W5rkEF24OqhmwUraSLSnuoBqry3W6X2AdvVX0IJuTBhN6ucGMALfK8CvpIdrnKaFfv12jINqxkWMVipD5u/5de3o6zoWUWQ6SkLMZ0Ab3txMGt/3M2V48yJ0H2bc3xMd0mw6S6lIhIA7gWYVaSufghPgNdt88ck2JAaVtCdjI83Ac1ZZe8C2yKcVqn0hqeh62YCwpk4sAr5WDzuBn8qMr3wG/vS2xHKpo2C0nILdAW8ivYW5BdZwKvGsgKsZhbblTsBOUISwoDjQaD834FXgCvWqwHbgLdXTgfFkQdV3YTt1iIzoPNW1fa/rfuaGhhweb7pLHE3sUgGsfQTxHFLOieb2Kfou/3L7mLQUNRpEMNVQ1JD1FEsWNyk+WaQBstG781nk2wSU8UA3AgeTC5V3ah48BV6dEOOLDVhWMk8MT4fXvABEgTt91jGIk8uZ/C2EJkC8zWlOG4cWbyZlF5YN4arI4O9A6zoIQYczBHFkydR2yPiEM8dKDsO5piTzPfLJUSRg/abLQ8j1pp6/pj7ewF24t0lEoqB/RagKPDV9PmeL9Ntn5VIDkgmgO9NNF3JD3fRSItgtolHaaqieLqcdFgp4FjpOo972AC3ag+WKaKRpdDklIk/MO8im2wvIWFQw1gXiFbHVLo7+7z5vuKy+fcbHuZZyUVKnXlBiYUqVcQx/gns8hbSRD66WrXTIlgIbgUmyTlHh5qS40NM+SkSbCffM+Vnh5gbF0aZJl8Gch7YzxjA1XHLPjGMMu6xxmnhP+NweB2m8i5F4kNJWWFrgm21JzOkQTroSoYxJrNd2I60334CEMfwvHoyQIGt3Sd1V8WFKA9QTGRjxrGF75i1I39pdkz6A2uL/mQcPn8ba9E7OEE+RhdfgNyiCxDBAljfvSDsWLDaJthsPTYyMVwxwaZrtG3hfkhkIh66cwia2gxTzrDyxtXdAK4bFx4P86TYG9bszM96hGHcPuQGGBzpLkVeKz04NQTt5WtzLAeEulIICnAMb0+m84GmtXbSdx2pxy1ttwstuCMDnRUNuDUJbRUttzUBe1kc7gQ5D9Bf7wO4t7AR3gnaAcAx2JK2jKzRGMFgDYnlYTgsOgoJg4tVC//2EMZaC8jeokhH3tsG9FgFIh7QeVvtzOPGz1p7eS0OEmQnp8/5vHWAKf5eNNr6UJwNoXJmKFWGdMAF+CGBCtnKmkIBS/7+7sBU6y3gJeUWTr8Ct3o8uA38zTy4zgUy/KB1605Gdkm1wYlB4pALQyMXjwbkkFte6wh57GewRlgCZhyBxTMIYL0G64xmAB68fTw3rF3f4Ifn38KoQry2bTTlRhP5O4FU7J1s4nYTD2dwXGwvnZcYPJJDrg1yG3pvDq/7AnTSHDaGlDmvJ0CylfAQ7BD7aDwD7irkRdUEhCJBWsB7RJWM02G/rB7aDwP+FkmDRGuYelE4saqtMBCG68Nr/sr2Odbc58Csv5g6HBo95aGmk97dh7l+JjvgiLl+kXBR2mXTlHWF7Te+AHKgaYUV95aGQuYW0weBvovL4dLqSXRADDbu6ydabWXpZ3AwyEoqJwO4lEI1QD7LP/MYthdy0Yg/gkzCzxSJ1uygYMb8102iK42LRaVWB4NYb7/WW2gBcb7ezyNgAdj2gymJNIB1oDJSHxe46t8EwLoNfK71eXzuD15gPndQVV2/vltpAS9ge5PhGm9Xw3qrSvNNS56HKWCRYjRLCRNIq2UCJuGHPyEiKNfCyheA+4XlZBDLVZdDBr9ggcAWQE5GY9Fq9ziGbdJ7xUj9mKb6Iil4UV6jrRK++0ijHWUIx+3yVxTibGH9CD5eV2QJB2rfAvawzwlw9dxBoAFJwRvtV4O6GLoX3LGwBKLlxJymtMdxE56+jxis8b34g4jDUZHIA1+ABl3AEDCTeHAmD3wxa2eqiUjWUM5yk1aseqKYtSSD1KilCW59wErYjSr5uPkgV7jQMOVL+sqbEuYDH1Eg8o4lCRTCSgtwL+Q7EPmFrRag/WYxnIhjqJh25jOM5mi3fvguQwCMaAGDA+zOznTQU/AIbbWvyM7c4wVUj65ZyUS7BS31EZpmd/ppLgYbOQKOpIrxfWoh3zAFp+hPgPnWYR2rIw1Xdm6kyTn2Lkx3qCk4PZzP+zM1jr82e0cMMuc/+RGgMJuimAlcUNDOOEK3JnNkTaL8XMCLq+FuyGYaqibwh0kLGWb5WrRpDbQ6Ew/BBgFf363GDb1uzE8HmVmv/YtZ/t6vza7pfzKHZrxqrqwdzhFOvzPxceSCKix1Olo/RM+tBwzKLy/Bssdjf1xLCNmEcWAkjxu7yEhACaxL2F92nwDBwwQb86zMx/yt+qp5zjGzJ9uFn+8McgIdEhylBTj1PHY3fXdYz9M92tXuXAUIY05Rb3kaXfo0FjMGL0gUrUksxEwn9abhWhbgFq+hIRcBQhbNsV9xz3AMeaE9iUrGMA3QGJSJYSIBtFEYJGdFE77a+9d0/KdTQkyYtxtIfEmLrWM4WwvAyRLWQYXjPUD3Pn87dbDzm258HJC9yQzhNgy2gcfvFv7b27DQO/hvb3OBaYTxiq23RMs6xvvIDPexlt3h69725YKn2DQXHKvc5gX4Cnj1GDReP8y/AaoJAG4SLF86Oo6J2/w93mY+0QDIP8TR0BzKRSn6pLm2g/nJMkrt14+gBY9EJxH48N34WglKRO1mHdUR6l2PU3RFciud13IG7+dCGErZplyMnluIP1vAm0MPbw6v+3w2TQh0M5ATstgmU8vzkYpNqxDwzXFcS0T8K3TsXVhJcQhQnh5OlaQYb5jYNAP5SJhnJBJHKOQoEpdFCCfaQFnZqARwY/B2ce04Kz58Zvlw86QqzLTkB5hYlz3m9CY2bfgeNPnBJ00MAHwnycm0FfoBvP6mryIEArbAKtpx2UCZ1uopZu/0143rarqbDxOaoD8mmSRtEifzVPTdNKVtIRJZcjWg8yYrcYsF1pMZ0wUKdgJ3fmwKI+0Ax6IfgFeFOXI0WPcW8PaHKwSuAtE8GLDurbdfAK/FbAFZC3i5V7T4B8DVxwFnseRBVbX90eAbMN8amK+SbJbTQcBbVmTqM9xNVcg+E8E2g2wnKDs1iDEqlME+luey3io+T4P96hYDnU9GZlCPg0BYwKvwggZvCdD7WJ60CGQCSQWBMFlfANh5M+CK3nOKFiJVv2l/mhsdvWHHl5lLm+hZYODmsI7eXioevehwOIUkcRQWZk/BhYZ2sWdItMGktStNlY5xHBfiTiNv4BGUFBLFExB9DIsb98VuMGA8vVlsksgHhIuJjN7WC4QYZq33WoYlHPkCYTZ+q3lhrYFB4NUEUKqQETRwuy3zPZPduP1jmZZOgt0QrDg1lSsq69jx/+YyBc7ja2fyhxpzeKa1caCKi1Y9E2bpdF2pDImYYt+hpauLIVYHE/4eqhu70o6Z+9Qg3gUQugGP76UFF9qjb+4heDGfP5ipHOFJTHF7mkvBDAOmZjTUMuepNEmNoD7yFTpxf2e8lr1sXJf8L4ZrM5FNZhB5XciwZr1lZxPgCth7YIZNdAjk8fskniIdJ93SC0scx902BliP8PQqUNGG+8Flyxjzzj8OMkN+9g9mwis/MYuHvmx2T/8tcsNQ0nvrYK38P3yn92GKzRzJb5FMq2Pg1MPwsAF9NwuNPB+potCVix0VkRVXiA0DZPUAVwMWqfbMC+ZZ+RXzvMrXPK24YjqzHABGHiMGbp2ATGvcMYDrWwvAbtKtcQcAuw8A3QwEgAGZB5GktigRb4jSY2vHsOyspUf3cmHrQoO+C+NuJl2mYWAzMkdT9G5YJD+rhoZY2R4gITQwnGqHPffy3HQmSEvVoAv7G8+FmO590m16vw6JoVq/L8y3DcC+q2IfLFt3CDeU83ckkG4EcBt4bpsZsN0l5nv/Kt8LBi/QbIygIxfwlXbbyEXnHt5eNZapw6FRzBfGeycIhsxrrRFrWEOYmC/DMxhvE7+fpIpG9OZmBqBdaOnyZqv8XJ29DbDmewyNm/DwdnPBSiIC/NWQf6JW8yX8u3jHYbqSGCLoU5F1LBWwzT7JOio8rGkECIo4/VVwQiuha7vEfjGyAie2MyzrPDmbRCI7ApELCx3YIA6REVusoLBd8fk8SFihyyq07G0QmU1sFf8S4BXb1RYI5D5khlDpy7ytHWmRhxdYrDcEAA7nteqB5ODEa/4kwKdynJ1T/2Qubp1unlVHmtIwO5MTcMwkuO82IXYbGHwxjMy+YjpKgkwnjLci8ITVsa0SHW0yvriCvW6rxyIvIH8w80lBAomjd1dLPZN5u4g0bRp+3mgGfzliwWfACE4D4VwcXFZ9ZHIiLpuC3ASLwebkUIYuwAVs8yQ58La1jw3AFHvtH5DBeAFdRYsFpAOSgwXEA5+HHKHQxADwCnQHQhms/mGtT5WqIJVeA3jx8+r9GzdqTTX3ZbH2phWWloDAnu0Edb9AoxeMznUDyxTxwUlOyOVJkG83h47ePKQFAa8+nsYVUF49Fc2EcdWN56oZyYOi1ekp9hxNSL4oJBGw/zOYL5t7aStSvFjlOMkXNpmE8xthuJ8Dwvh2T36BdYSdbPMpz8Z65olmFHOGBBwgLhbshr7rhfc3msrHYCKK/thlpAOH0lAWwhMfjxSSxh9QNH+UuYBuFn9glRSV3wRwa4gA15GcqiLJpuhvKQy3hoFZMD7boM0fWMmWfPyN5Y6L6YAl5w+ICHTL0ID1+bnyO8J280j+5F3kSWWwmAvrz2a/Wi3MsfwyGisvtkaYzh0GbXXogw95AbXgLGgCEBoBwieZp2GixxgyMekHAGW1aovX5J+EFCDYBFhoGNTGBL4Vq1ZbPPplEowNi9P9UHmJGf45z+BIP41e16W8mGnQiqHJKxVvbTwAAjgKfB9jbWviGB22l8Idz81omae5MOzGRbCFoZi6EkixMXyrx1Jmv2qwGfK/BpkPfvEP5oN/HWQ+emmQWTfiZ/Sf0oSmPW4Mg27BAOsjOKpjRWtCE23iezXCxurRHhuIzDZxoakHwB7iY21JwH8KsDYnnzVdOZdg/JfN0zJv89caf/Osygebmj1gygAKh0W7uiQYLjWjcd4LBuhgdLV+SENB/daqSh/YKCGCRmxVjVHHeDwBYPTR7tSzBCkEwjY8XqTBGCY2o9nqpgtLUzQXQX4mOTR0EZJ9rpXU2F16ESxQBtwszTUYQAzHE0vYQcGGeiK89QBlHVP9B3IkKNwgOcEXrZeLzx3COHKwPOBC3c7v3whgN6HDqhO3AQmgNYbnNgLwRC55wGP2AMarHl31JSsyfCcAgEeyuMPv2Xid6C/ps8ZwsX6BLycmXaz4+2nice7kb6OZC8gN1kY18jN18viXMq9QOu5xwmlOY6vM4Sm/YsDG3+/G0cZn9XBAF7138zjjsuRNFmn+nLc/YmnmYva4TbdcDGW8rsuIxOtWcl4Ml0WQJ2C8tLglsm0mj/6TamLGkhoymONk2xGf54JTdYVBKDONSk4DOkkG7BiLAwqStHEsC1enEZSYQT8uFlDW8QiArwHEXsxvvDVkl+wI0DrT02C7fIzZP+c9s+Cdn5idc99n44Sb+fc7SeZpTYzpLr9ueirCzaPKcPO4Kty0Z3mTBaDDm+pJm0XDrVSbM22HoTDpxBNfwPLpW4FhR+CkSjiy2Bosxh9irkRRjtvywVyI+JnQua+hgceSR4jmolAl0AVgcwFbDdCKYLP5eQBwnsAWABWzfQG6YrMWmMJ8LZcDbFcArLetj78AXunB+j/6+AA4D3wOq3/6LWQ3bqosR7f+ngYBb13NDZMfjrUjfC9G6dkmh97ZdAfYLcf1LJhjLGK1ll0Gfstxn5sGWdosnIJtY6CsJsNhFTWNPAi62uFsCDuEjUrNQYCpDwMzLxwL17hKxRAH9sRqdoyrnwMPotfOOSbRfiNOhxUmnitePBPHHPddJs52jQk9ughZgpXSXM08eTD9qYN05omWjOEDKw5k0HaVfwtBX4pE7NeSyliOQFq3nn9pJcOwVRShEAPFUnYLCUHlNtVoujf4IyokbRe6awJAhkeZYVnglqFm/duDzOevsen1k9dwLyyD/WxF02WrMkxYfuAC/uhLmfiWcMuHORQ54apwW83ADTZCMkvRzzI8mrfogmikuPo+L3K5DAQG9QBiTcAmnA3EkPmevQyN/lZEhWOBvbWEsg9A7k49CWtl+s9wrBlrk6blvUR85QdtBSy7kAcepR3CqoVtCo9rJ8drlcx0Jsq72u8rbWGI1g6QS9utYejju40VNVjuejMvoZWehakCjjgIunNtTS+ui86c08g+o8yq4b80E16G9f78H8ywl35ktkx81WQhTVTpeMsRvy0VR0PuBdMG0N0HFFp1McE6Vs+FpT6anzcFtwJMtCv3Egz/gunIdjSdeS6mu8Cd5YWXzbNKHwt4OwtcLenhJkd2XWQa0VZ7+b17EpnixxzHCnfUAqXbSA31RGNrfQVCrIoJP4kmfBgGvN9U42C5i9bZEncKOYFScC4MzQB+A1auu+iqrTBatbG1I0sImHsJkbQBYvLTNukG6N6H6d7GbqhbL9p7SywXPwC7G128g8FkCxfJDk4iDSEcfQNImaEVy8lym1OS1hs1M1BsIaTxkGFlE/pxI2mzBrTqFi4KbcgMrWi8DdjJHmD/ehCCxsz3099DE3JT/9oefg5YciOA+xCJQQxfwNuE7/chft/mKL29m1Qc/wbQ1/O9W5BC7ih8gROkicKd/8hzMoGbaOraOo5NIWqReweHAiEk9NzIHRNMICz4yPifUrI/wpTxWi7lVsLftW6lnNgKYLzFDNVyOZ5n4IePQjbIh+lWe34FqM22bqmn8PkiGVXyN1vkzN+/G24PSEeO/XLjuWEMnt4Jxm/rJCvEcFWe3q34e7mFMGjzw3Hgtp64L75i5zWsgV89wYoA23z+kdk54y2z5MOXzJKhLxlb+l3uJbuaZzeizGNAt4fhWtU1G2Y6DOp3sgiBMIgjwzQnbr44oLRkVmuAEiB0sYdIr2JXi+E+hpNxNHJkIl0uSQz6I/cw7EOSjACz4glZXbfholOQarJyZBfLMznZGUgF/bKCdFoBrwDUAtwX9wOa7gCg6v6/Aqz1Ph/T/7NYMF9nQPfV/7WAt8aSGyQ53MDD2y813KgFeOtumdwwWAiF2cWwwQI3+mzt8cLRZJTPhLMQJpeJlKAtw747JloMNxlvbwaxYe1di0DAVjlNEkJ3OL90AL7Bq1zx/LG1WObqr2gwWs/VkchhLFYydTpoT1oARRrSfk8soZiFyjj1PEScJJXmsNkUXdltMly2mlTHjexGo8CZwVkK1pAUB0CPmHIReluR+1pTwM9bxNLHNMAzCWtXAsMgH6xk8Udm8ATwB/H1h2iV7xqfDR+ggfGHsILe1o9+YWb9nI23xJOj8Sn3EumUlaiXLH2p62qzb+pvzDxWkG/+6CUSOSx15BhWzFGrGqmimtUrFR54h1353jDqCoC2zmezpQ02WxohR3OO3JI07sJS2gHLJl7I9UgM8tE+5BjciD2ogeHWbU3GsQjdpoNVA696Qg5iXLU+aOoHhjEoIfHGfjZFTvvS5As+aZ5mAlL0B3TGoTUSW5WjQIMuGfobSY+1ANjNkbA0NNh0O21BnsVwiwRYliMuAAfTwLG+JZmARO5F87jwknlEd28xjWJR6HwqLxnxix+ZEb/6J7N1IgVAuDoqkSbuAAidsMsnRc7mabELuvVF3Br4Z/ORSTIA8LxLpiffxfQUuGF+v2welXibx+W+2IZ8mEp78T0umydIDM8qJTf4AMx2/Ewc3wEi+VsfIgX08jP14fPtZbDUQJLLqpDkGF4fAhOkn6Apxhb54jDDuN2sD9pmKrFT3QbsqmSrAohrmfTfgXXeDNpjbgTA+vlb7s04x+kClwTF6w/obKiH2d4H+Fpg2mLDjTB1xZnbrPexlgG+HYBvFxeUHtwgPSkwZ4aGD2CrOnXIdvYQK5kSa41h63i81wG6OCBgw/UwWcsFEYCUw9dV1eN9Lr53YdS3iEjXMMiUr7xFFxu+ZyMXC3l9WwHpTk4IrbH8nRAyUYFQM4AvT7i2NXcTqxazbsKZIndDCxdyndp0envM79bFaSFkCx22M16hX+M3bJBmh9/hGZQpTTdp6K5RvF4PjfkJtZ+L0XZ5bTOMLgJ482C4JRfwqDsAwIBwMmRFJenVHl8xjJWGC/sFAwphxgnshMti43AWbo6sc8hWeH/zIVrBBKC8AV5fuhq0gDII4A39FlfDDoJQG0bj4cUKSmjqMqk2lzVspPliNLcxxpYi9GMLRlrLMLdMesNsHP8ns3LEy2bvvMEk1obT5T3CnF4yEgvrJ2iyWFPXTuI2gdc12QJmPio/F8tOprclGukxgdNwAiQvHs03hWRaJhp1ji0ndH6PdGQHv02sslo31CS67zDFDM4s1pqbA/BmwnRfAC/AKaAcsJHpXgCqDRUDeu0A4A6w2QEwttjvC6as/zPgfBAYW8B781YdTFcarxgvzgasZRYTrr5hymIuo0M6ENGdjEuAHWLoOmlUQ6ZLy+Qm0A0hPqi+BkWHs+zRgijQSLaVzPA5ojpFOdi9ItFbIrCSJCIPxJ1i2MaTmYDmm0rSLArPruoefWC5gfu1op0HzW6TiTq9xgQd+JwHHV13McU8xBPTnTabNCdCE5R+JF1gkoxf9waT79QLyAdMlWuDt5pahmU3AtGe/JcBXJs4omIdYaLuv+lN+nE/NVXOHEEY+KQeZd31lo/MAo7QC3/JosjfcZR+7x/N5mH/ZFbBco/O+hV/MBN4ke8y/17sZP6jzNMUAPqrhvzUzPgN3aSv/A8z5/c/MhtH/Qa9aQQT3NkWo67yYGACI6ylO7WOY+hdGO29gPVYkIjn8oJrCFGHLMwGnVG3Zl7gDUR1JUHI1XCLz7uBHqqBjopVbnGMjSHevHvCK2YBnagb3v+JcV/1JpahobgERlFByeZbZ5ZnUkPYTsfAAwpi7qC1qgmsjXrCB0Q9G6+tB4Rh14D39QPUe7JW/i5G/C6A93GRK6yUJZO5joAoAFnoaroK7UwZ3uJcT57Pi+vMupHvmsm/+hdzYPZ7psiDJi76FRrjcRYAvC1pdua7KlwJxc6mmal7SzrH/VJXdFtv01d6hbd9sAn5wVoCTF+5v3lU5stU+goA3K/vPq/i7VIP8x91gQzGbAHLzchBi3nu6JFI5ntYYCP5RXa4IxYDlG5aH3qEi9MhjrnywR5Db95Ja9cOKj+3cXHARwvo1voDugF7+dguGDEXJdwRGuB1Ikk0keBrjkfyQY5QJ3Enp402vkcLck8rN8kSAuEHXBwbCTfUE2eW/UwdEAqKdCThjU7jMU7st881XMcHrVhxOGk3WO89dNhKipVqCB88DGZ4GUCPB1a9G179ZUsqadJRvZaT0ANdfLnwPsBR0Rih4h9CJviJe1KQRThFdAH27QRQOpGeOgHdNgamStO1RNIFzN94C7pyAyc4SWcl7PsL3z7SXOFvJP3wVDzeI8wRCo7sZr1sgtZ/SEXmWJPEa9ZjGYX2nBZziNTGwQKl52YgL5RApgogTxm8fsucef14b0cu28KwlBkO/17Eqa6MwWrswXGsmJ+L/ksE9yxuHuTIOI74V/Dd+mzkBrh6k2bz2Upd4zakBzTmIAbkftvw5APGV6mH9cJ/67RyEtsj6FhYNIp+Xdb9fDrC7J09xFqOuX/OMHN80Ufm7HIGcIQjArGQBXxNayFsN/oAMiayYsQukrTIC5FIi1qCGYz7yYOSHn/iy1E4KeIA4RzkzTTCHkUXIGoM1vw2jzKXlr7Dz/eRSb1yEOAV2OabrOxsk50tr67SawAucsNAcU5mZrrJSE/9ZbNNrgAAIABJREFUwRo2ALz/le0KbPW+7vX/9TkDACxt2GLO3A8SyA4Arny8AyGKakD4BjJEKcCbCZPMRd8txMuYQ9dBiTt9CDYLmGzSZsSxOpZhmzRUNZJF4hUM5AGOY6AVe3wha+BxQrC1V/HASOSBcKh+FJHfJB4I1cP5EFtUfFjAG4S7wQs3wyXah9TdG7BvEcC7hAgx9XSAsgIXAuQ0py1ID6thwOvQfumCIFEXj34bw7Eon58t+dx8fILD+FnYwXZwNFfAicgDXwCGX2A4Bwj9AY4r1CWi8XbCDGt9uKpT25hzYRgvOPyaV5dyTBljVr4xyGz5kCLtz35uFYs/hVk+SjuBfekkiz+3mnjbFcZm+RDz+Vv/YGYjRczn9sWfBplN7/8Ta8nfQsyfzQsBfRer2h2YjbYJ3wlk6u+mroelFtA2w7Ae5Zw1TwodYJoOHMk5luNsKGboVYC9R17jy2veMqveGWRmwsaX8D02D/2R2TPxxyZgK4kk9NaYw1MooB9nQr5ltc2xyQwQFzD4Un0lHsjDE2DjK2jV2g8orWPiPI6LJCvgsVI1JZ5loOVonmIZ7My+CICKpTpj7XI1T8qd0PYPMVjdSonRdDP31X8xa4b+0lSgszYTBulIp2sBGaED4O1FJvh7bYD5+80AQBvwTbc1rTkXzPf0OD+vCTJPq/l4uZ95Xh0Mu73aD8aA7rNK/r2KwVq5l3laetn8rdbXPMpHjkg+ZspJFMYdZf0S1ZOptp8yUNtMa9qZF5KLGrlgvwzeNIy6FagjOD9P/FmeOxq8xHADkRrC0JQplLl3TVYuWyQWZJ9QyQ/H+R7IDUgJnSmcalLwAiPdtGHt09CtOQZQRQbqgOF2AMoKnrTGqLthuyXVNJNgexBBHJq6yBbcEvcJuDRFrocF4wMOIzARtoxmNZ7zAAbLAFIx0kyBvYY6H8MMP7acJAUXKM2/yOCKVGQdKb0HYXhVuWDevUo6LIC6Uu8lDPLYLBxEsU8ooH11NVIEsgJDyw5ONR2xODQ4xbSj8TdfR954Ed6oh1lLQqt2WYa8MM3UuuAt9lpkWgD9y5+/BgD/TxO49n0TsO4Dc2U15TKzfm/8CRYV0kN9HwmtEO1WfQa5OJFqcWloTXylO7FgFcdfIoRA3F7NffkX0HkJXZTzfap4zWViOYvaz542TrVOK5nT4FRwWTnKXMb+Gbhd+9D4G+W4r3U8WkipHoWAr2ewBRiXE6k61zU0kfF/vJEhLgHczlQ/OsJmL8GILVnhGxwIm6iW3SD5ggQtWJCM7TSRGVEs2BEH8MZC7KLk8yf+q/Xuelvf+yqOqMg9fAwpIoGBeyqOpyAa2UK+Zj8k0kmy31EGa/0abTYygzVQA4QLcgSeYrwM0ADRbIC3AEY8ALgD9wMM12K+YrbcBLD/v4IcK/3WP5z7AXjFcAckBwt8kRrUUFYW624aEs+gQ35tSnki8jlOpNP0lc3wKEdDKro5sy4sR8NlOy76aSpPWgjWlTLPrQQqVmHhQg6w54gMAGuodpWkWuIZdN/DS7GS0Ju5cx7gy042wDX0CH2efOziRh507s+SQtFSTG0W9eIJ8tpBZRygLEdEAMw4BDCPoxAn9eJak4zUkIf4f24Z66XH/hyz/3iSaqRYvqWzgHU8N2G9jWhwvUy4FfncM26Q2T96EFn0GaaPYu3OBB3vyaSHLuEouJQXNDotQ7SYfaPYOzbb1LHRQe1WjQB3kwpV0NjasX11ZdHyz+Ozb+ZvzPax/2p2jvmZ2Tbip+bU7FeN/WevGbsFvzbeq/+CZ3AUzgcWJ1J9mG3/GUyMmkZ0xb4cOxJtpMIqXQEqAK/S0fSVODCMQrOE8QZ8NdTsA2RPzfqlufT5n43jF28Y11XvGbc17/HHyhV78/vU802xVg/FHyfgQi9u6jmizicxsO9m5QnDwXBAOfbIdJ4bHnsuBhUw8YYYwCbrEpquK3KAE50cAC0Jsi4Asw/p4EkpKbUqR9OWcZR03R4GmoNNGdJJHxeGRlhXNyDYCbPtkhMB7bYd4O7KgzGXXDaPSzxgs3iVK3zRbwFeAFYywxOYbh8f6yv3sW5PqgS8DNaQG57jbviunGFbCb8/36Mz/bgpcl1mrmz9AAP+R2bxHwcxqJlkQCnzBLBX6Uwz8sADvLYP0FJb0YE7sJbdDsENgATxMIJUICy4I+E8q+I9eH55TKOpUkQ7beA4305JjZhuF4NLbWdoieNrcOtMOQAgC3QBaHTxVo73AmH1R3RiRWvjXj0MbbglGiM2MDADcK+v5YK+Dv1W9ZGcsoLnmEcJ6PauAC6yThrPS9pxbFycsJK4ZZyaQnkLq+IPTgAEKEFyxyuOi6YhmMWf7Gm7RUVlled8jsV83lHWx9tMoAweC5jNZC7mk4ikj7XcNHl2s2gNo84U22NHNCU9eJS7Fc9GtmhjYHfbk9fE6fGm6uIsVs8T6LlEKhLALyT8UnB6DoX6a2gjY5jsoLg6A1rksSKGztXc11D2f8NzLT8bpx5OuAV8/C7Du6rLlE1RoBNzaArpvfm4fZAowIG4wxRVwWKl7V7CFua1aTL7z9gyvIntNICfzxZCCtx8NrNGnsBECGEqq0yHZGoIw64YzYBg3/40lXkyePPD66/SdD8CFtc4AUej1UYzKIs+zGyH2dA1cCQWsI0GXK/jxY1SzSSznVgwIQEHUwwAG8f/0WAvjK8fz2wpCStbFKAcR7gqjS018jXH83ZmwEEANQNHA04GgFX+Xa3oyc8FeHnfYrwAs2SGfLFYgSusdaAsfYDhitlaN4Eu/259Hh/74W0+rv+v94kMS2JQP0O/vDAAvkqzVeJwqE70ZLh2wiQSnFDNo3y6iafnYZjuX3ueCwOWrUQbeHMA4HwsZ1qEqdaydPsVSAnco8UmYPuKt1mBYXq2pdu6bp7JMG0RqTTCFKRP3LbNMmeWjeJIMcrsm/eeOYy0cGo5C/EQ3+1omVfg4izva1HmOaKB2kzhoskoT0AQ+nGJzzew4/lm0i8GsQPqbTRl6ud4IjToSyJFlkkoocBpMS+Wr835z16xwOz6zhEco+iRlXaHu6CTF9Udfwp1ANnqy4vQz7BGESVNImSQtJvwAoXc9VfpbY1Ew4N1KPxwCzvSg6hDDHi+pd5uPFdv1tl/M5n6uxkcaebCcLCZwSaKYDe3kQyapPExUKnB79nBoKcn287SRr8rdwWsLnE8R3PNtzN3cR40ctxVH3D4HopFkDySjs0ySSfwCJMsymIAksEtjdBG/MnpJp+KxmS2G2c50JHLi73SazVWMTzIMO67wWidVATmO62GDQImSVjGANq+Yndiy66mm7d7AM12NNZHBYAnkkFfkQNMFLtXGQ4BIrjfF520SmfaKQN/nEfJTQGRZ2SBzkz2uOU6wVSdra/zHBB9giTzCPB9gsTwrAKgLPe2NNynsN6nvP+8KsA8B4z/WnvVfA8wS9/9jv/3XYWHBbxPkTm6s0+jdTP85LSgzmSvTawRn/EzjqvjKB0ivYU+KxnlMUNFeY+b0UVl26sPl1vBGcnFnuP5JWLNHkSavQBO/L5xNlZAoxGw1jDNspVx4uiG8d6HcaqNTN0NHUmKF/M5JPm0nLMNyaYdrbz+GmXuobTW+bGN5NJcmJ9i4UtghHMBqgUM0r5kEzAX7auzcD0sptMDbyhR8qxT0/nbwXVCp0eeHbKQ/N/2MHnAN/nIJLyy6mBWf/MCvOSsq3edwIxgKvFkns+zbPk9O4HPmUB4ZyL3U03cvtE0i7GNes842Or7xm/9O5Ttv29i944GHNdSlkPXA3OBBpj0PU8Slfy/W64zTGvQIm7Lua0zzUhfD+nvaCDscc8H+yS3BwzqajyXMwQkUUdRTxnSYizbhROPfExAZBW9JMss22QmF/BqAiORu2eY/eN+YTYP+UezadhPzP4pbKP4UgU19CRQOxlKUMKbxrJg4sqBX0+g22EWMxbqXnldSoIMIlV3HdeDLF5pyB2xOI4C0GijSZ2l267hdMZGZEiadNoEYs6pSJOxAHS8hvP0tSRwco7i68TLuUCoSlLDNU7Q0ndTGZilovVKZkjl8zJ5X/quotNqIwvcOt4E4PLwJ7F2jRlUUXYye9cUEcapAOAKePNyci29V2Ap8B24HwDYAcC17gFVMd4BWeEH1gvIWsDL/QAoC7Tp4+3XdWUlE9haEgOSg8WAcTbUZPib5jRnGCWrvwHVfGcsV54beFGv44XMHyDDpWz9myMDLvyrqVioYkiuyeEgR4E/V5srWDciT3yO3WsaGm5/KboXTNdp61xz5suJ5tiSEcYVwdxuDSudFwG4X4w05wDco7x98vPhsN4ZgC3s7RuKlr+dT2/DVONBtFgxY5Wrq9s3yYENuSFHzerhL5mvxr1COTNPODqW5JA0PIl5aJpZ57GNwAJiGK4ln8S/CBhq7XY3Qy7dlFTLgQ0UMTC4uv7PJplBVp0r/+cSW423UscIID9g/Yym1l1pDFuY/rdR4HIrBJCMPsIL8yD+2HUwWoYMHMu0HqicC1Ulj1WVJxt3GRzdY0jWReFMBUfp+zRxtcG8OtLOYKvSpB93AF0I3YUXYJ9nzH2GKg9wLlRc4QXB1PoWtiZVKapHuJaJ+g204Br6DEouc7HgAlKBvlfmuYrnhvgzAQF9fTG7DiQB+WYbSU49ynVG02WoBTAKeHsLXSym2gPgdsDe+5AKnjAo68NV8bjIlqEZMeD8Y5TOHAdoKczhxPC3cv4tlwQVn9+TrQGaMwM1/l+JJ7+HgBcgrfa1QLdPA7Uyr35wRXr4K7f/5164+XvdVdhwgHX7/gb3gO/3FZ7meakTOrOcFfz+6Ku35Y3lYhV3lMz/14Rj9hMOWPFHhlfa8ABQAr59aTSl4Tp4yMS/PoLnJZ3HL+U8rgW0at5uJmhxP4IEWKSsWVjTQlULSViB4dhtNPUW2tMqvJahEXOiIeXXHINFC/DV1o57oYDTNWm3FOl7I7ddpNPAmS6ALW/jeHkXsBvFhXU6fzsLAdvlDLmW4qeFhfqyeNNtBpLWIo7u/B0eGwMAT8L2NRPNHiujGwX2dpNpzRqNe4YVUa6T0H6xA7pM5rhPAtHhI9in/m0Sx3ma57jPsZ1EGdM4k84JLv3EDG4MyTgFaC1P1DdTjP8GukhWvwWTY35xeCLLT2eSZJxO/+w4k7ZvMMtKR9IBMhH2u4BS/S8p0+H3Ivmm7SfaLl3kQCoTclKFNewm9sIMQhRBuF9K0YzLcO8UObA7kG7um96rGVjNMVsH/9jsn/BbTnXvG5t575iD0/9o1r7/PwFPwBRmGgsgevM6vALLvU4rWA66cRq6cQRsNxKpIR63QQ4znyyAL5Nb9rnlFqim2Cwn/LAMcoGkCQinnCQlSxNh6gncSQCtQDcRvTaJhkLdYvleCbikYvh4EIU70QcBW7z8KQB1OrdcJMFMCFimDZ9PG5mkBgFvFtmCFDZUXD2LLl6Qa0qKaCbLhclmy8lASIK3+/XdflvYD8wVFpvH5w9IDFZ6TaAL+CpWPMB0da/PUURY/6a3B76GxXj7Wa+kBrFf7rGWCZDrkBsq00JMU7qbqQn+1qpXzIfpFuNoyMMsLeDNZMJZ5iEg5ggN49VOMg3dUu3QSQG96wjZV6lf88XmEXJkkXHh6OC9d6Fx2v6JObacKjcq3s6vn2GOM608v5YqSLQdJVLEgE8tG2m+mvw7ejffM+dWjsYuRknOoaXUTC6lKnKquYAj4uiiD7E9zSQVt5JqyM2m2Hu32cRx/+i8P+E1HgbbJSoIAGbC2Ku96ACQDQwmeAtTvCw81ZTj3A1QIonEEh7NKkrO3Re9QgsY2333sNvMbo5pZ0hSzwuzxnmOaQxkzTcbCbpgSa1Yvdoz6EmlyOQuL/iOJFte0OeY/qLhOvNk4q4oA3SVkqv2ZgMDnt5b6GjqY72P08Ea2sDUHqI5tuICaM9mBTuugk6O+r0M83qLZMFiQk2oQmmrDsClL5c6wLSjgChmegpd6hnE3ICpVPBiqPJZD/CyFYOBnm6NAFEbevTjAieYrQDWBVD045jPrdQTRuoB47yC60CgC0NkiNpHGU4fwP8UV0Mf3QuPAN0eOm+fcv+s4DS+YwY8mSf4mnw+DLkbqaEXqUJDue8q/QDQQDy5AdZgrQvLWCds+jEM+G+1fLzCx/xbXZCxgLamnwk/tny8vgCzFxKLLgpo3QCvWtEEvK1ICvVcQPIvYXvCL5pjR6AE0PFc+0e0c543+hUeXEMCIbTRmYJPFgbbgn57n11n2qDcjg2vGZ+uvtYDrGBNOBRUednBoKoRXVRgK021luN6pRdLMq+yMw3g7UnH3nUNvdWP1jqfz7lwMgg+MYEu2zfwgw42zp//lg0GHP2Z7LcjPVQ5Y7cERJP2v030doK57T6D5CBMkftaKjvj9n1AM5ZA9GO6QQjj+Mxh6DYF/Xc0vttxJvPUhwD1FHPDdTxhhpH0JozGZTAS8J0A4E1iEs/9hWnIFMgOxLTLHfHbMoDMJAQRu1etY+ilO8aTEJzC0Jh1TMhPSQfGmPQjo3ExMEDaM8yk7Gawtun3pvzcBNMZupLVRyvMDbdZxNM/5mu8BdteSPSbjSGQhByCUrGHpsLo18LEIVzo07k2M5AWFuBeWGxOf/x78wXD6G9GvWwCt5EkxVmwc/yvzdrB/4xdbJrZO+W35ujsPyMnTDP+DNOiAd4sdOAMFsqmHuG0QAS5gIh/Jr7+WCSGVHX7cuxPYAakAEQSLDWVoXu6Db0neHOzODFnAsjh2NHkCU5kkaWsYvFggQA+Hq03HnxJ4OPJJ8AewDgSWUFAK2CXkyGV3EEi3zuZ+VOGBbowauZQ2QGHTBGMtoTUWk5WtsnKRFKwZAfAUpougCkQFWjqZgHsC1AVi7UA+AUr7gdffb5AWM4Hsef+YdsAG9ZuNgt4+wdssF08vDfrakwtoFuDp9cC4JJ0czfZBfZ1iipGHiSiouEHGHrY0KN5bCZJlGkWCGdhP9HgTYsjyy6v58jLqnfkh8iTnwG8DMfQfyQN+OPZPfj5UHN2HeveV00yx5aNM/sXDoW9jjKHsYycRG6IxM0QfWa15eV1AWAPzXvXumkVkBv60GWeWH+OFVf5Wr5IDX670XlYohnOESSIK2K2M4MvHmwVsSedW4gWvYwp6lgm/0RcPSn6wM51CzBtZFgii9a9gA3mkablciLQUXB962C2qzJsOzaNmO4C04DPt42awPorX/KHuoh0G8c5jmMagrUzZOoBNDWwaU+0Bfx28Tis5VSwleYmQhkkm8o4lon5lgPExVywytxYA86kXExVwNIYQ4oN9tidhx0LkOyAdfai+/Zw6y1wME0Mm+4x8Zau3E0qqzfHBisaxn9pjky8VRJzFwZ4m6l7XTDm/iiir9yasZu1pZ0GPAEzQK274BIyBppukSfvw04rLsM8ffnYRdNGj0Q3gy19v0cCP477vfl8r1wuMBTOSGJQz213Jk4ILjhtqUSQ6dGV1CB9uK+QIz3ywXfVgeYxckIXQPww3d7ci2cgyfCuD5CXy0GgK/vYs0rvFzcN1wTQAHkuNjS04y7Y7m2sZB2yyuErbiPJprXkkgjE5kud6ffY9aHxXP07Bkl4owG+1hiK1mG+rcgOrVyg2mgxe8gpppETQmsSViweLyX3VHGpcMpDGthU/XiXAqGHDLXa0UfbWFfUyrCsk2KfR2lsA0FvzbIFXG3GY+Nj/9yRMVycVzD9nwErnWXFayscVaGIjGDP0OzEaBjoGwDjWKLE0wFjfKgMbovYGFJyaQrSwUwuFkvwkNNi5/cp8sLHMF8Kava/TiPYSIAaFnvkL7SGvcY+u7fpdB5JuGEMKbIRgO8E5ImJ/Awj0XXnkaaknIfy/UrcBYUO7A6zo1XsPFtKOJ3VuC8EIKlzPE/a9MQ4k7R3uLm6hu0tX/ya+1eN/4pfYCMbRs8Ei1ndp7F5YgKbnMcZbU+p4fWhv9EiyIpKnkqxjZVyMtTyy2Ja98p4PZTSR3F4yi+NzezXCWkM45hPWRVVrqfnv20uLB9GGm202TbqZ2YD8kMInQwB2+mD4PSbDdjlcMs6CSNFE86ExaZrC8XOaVwoKLuisCZi90wkCbzCfDwah0Siov/kAOSWyGa9kEC4PyCBZIG2GwPARuBc0C1KyVVYbyzDu3yH9ZbEIHYbT2Q54QjWVkA3kZyBNlIkw3TDsLVGAeLZOKSKMpMBSuLCyAtyNeRbhTjSdJEYBL4A7MBNAKrBmQBX8oKl9fJ2vixmMOX/fhN7LixEM37BkrXR2LKTWbJCDcBbDfDerCG1NmArqzblpXnmToork2x7dp7xw+6bSq/mFEvDTEA7FeBmc4yX9JDDk5UN2KURJ5bDQT0NGRivI/DQOSKyn0G/3T7jDbN61CtmO7akw0vGALb0acJ2DwG+51ZPNA5IBy7bPsG7S9vYV5Q121CyDMCqEL1/TxtHAwpyVC3pB+h6U7B+fpWKc3jwj3+B7PApRTxTSLPhLXRcBRPcAquB3UZo8r2LST/MyX0xFiOaw/Cp1l5hewQfk+vgPrcye6wnsJgiJv9VFONUX6RknCFJnTvbej1Xsr+LJBMZ+2bSQo+yzwIM9oQQGPbgN21keJNzAbcF3mUt2ctkQhyLLpvH8CHvIqcB5Jg8/pAz0HxvURdZAshXwlIbAd/uXHoc8tF3CwGxUjfAzwkwusDHqG2kPOcB2wraaOXqSOPIj/7Zm0cAgCLzf6u8hObKkCtd0eMTMDp8n/QOtBGBbeHzW1Lor6UH+FEeIFpAExjstg//bA/g/rjMFa2Vur1cJIMiQBem+7iYr8etl//TnYtMkU2QIZcBVM4xC+TbM47zPhJLKmyf8ERn5nl+PunS7hbwiu0KeHVrRYZowSPcCwgrLCH54XuY7/MqsV3YNiD8pNzLtPP9u3F0dOZwAQM8m0iUNaUcB/xh3kWsKc/Cd8v3Uy+vZIdqGJgSg1kUFvltepOBJeGFcMkwVELyGKgwpxOmP2DVa2E4JtuYBbp0HaiUvB0rmXqCBbid8bvRjPHxMqBqYUtFEy6F1qj1sKbhtFb9wYR+8x7a+liGq6sAw9kA7GQuwFSHXloIuNE9fWKqyUbHLaR0qPbyXJN0+F06bv8Eg/yU8hpKlzzozfCdxwBtPjHfuZTq8PxfmWe6o1ciQwwx4V+/YjJPDDa9kVgw9/4eIPo1ftr3AD22OrNLL4v+5fTjHwL4I/kYIHlhIuX50+gOmU9wgppS9zkwafo7nCejvXJBcJwIONNq58b2CM/F5o4HRTb2uCsYzuWfnkQ3wwgTtO5XnOCmmwrHKUgJ4wFdXD88rhqmleHXLyf8U453vYzXdAkdDloWcBP7W7ULbhkcOek0oLksfQ8v/AQCR7TX4UZwxc3gCPC6rh9nbBZClqazKBOipLhwDpiQBPBloeWGb58IK+f1wYArAVIWBdiGIhEkot9qAJaC3TTxOIM0wFZ7HlOQKTPZWJFx+ktkB74OjFbgG74H0rVtMoO2OdawTh7eYOonYwBqacKJgHc+1tZctN0oUnPqZ5AnWQCcRLnXVcJX4djP1MVbkBDOSncYb47SaP1s1RqmwYSVXhsAXd2rq0HgKQAW8A4wXgG05AnZ0jSYK8xDruBt6/0CtZv9p9xguRoqcTRUVpJYA3irqIOs4l6l6MV8rLyc/fFh58yduPOmPFAZf6ofz9FKxe4xHWsrMW0X4VXMxfqUaIMWun+mVR1ZSC+CPL7X+SXdNoyl4hFQxfC86IN/NRsn/8ns+2yI2bNgsNkzj0YyZIWLxP+OLx1pLu+cYw7M/wAvL/VxO+awTWIpQMsGC7p31VKmFe9RhC0iYLfBsFv3rdQVcpzRYM2TBz4eUT4K3cdfTyZXupADMxkGLuLCwNGfP5wbfoo4kjhzpmeBo1MhVp9ijk9qIYthgBb3zWC26rLW/NsP8UAON5VoYin73qcoZCoG+D1skQAEks4ycAEYMmgbK+L4ng24pJ6xXB43MelXkPAJ2jGBCxQ/166JWGooMefols1FKhUbXhLHwyL08mKsYhp+tdG/2oO2qwBCD0f9XqQGeWKflLlbbPBpOQ1exRcZfjEgAng7skizITno1ssgThasLqSC5oQT9BbQZcAwrTUFAII9dkgWyONzM+jYzUbLBrQfwXx7CEnopq/dy9d+XkUIgq7gJ7gKnpY6MlQD9EpxOBRTW1mEXgrId8NEu4gU9+DE6CSE0I79rIPHoCObCwQNY0/x6D6j8OaJxXrx7DJc65PmW45NrBidFynibzeCLDniEe6HpzgcuvEM9xTq90ZfprGtM4cLGY9DLx97XMrjgNzSV+TIz4zVDqbdATDfZ0D6kBU9GiSpI/k6g6Zqnlt5lFWe/pjHR/0Xsoh10ADXxHCsGXBtIQrdx+/fp8ePk0Ivg7letPq+dHRhPM5t2LMeBK+g92AhX2+OcVv5CyxfLBdFE63z/YKU2Aom+RS3nMKyB+inHeNv48hEk3hwHO+jp8II9bHgrW+yTur3DI7e4ustp8dhGTME2tpCF5me2LUU2qADM6Rtwz3TCAjnnaYmk5VO3eFozAFz0GWHmMpLo2Chw5gvjKas5n0LgAvODkWGGAPDnkg5DlWhvhQm+U7m52JZp+9c5Iv5EAP0fQZ9FRdmArr8Ho6f0Om8xNzCu55/fCykYqwJ/+ov9DSMgvHO4Lj/EYA7nd1sOCnUNUyIoprO3VqvLcxAVjMcZIgOgUg/wevoEL7Yb+lDoMks6ptJDPgYkuFGCmGYdoWyGffVo/DPjjOXV4/D1fOmucAMxgd3URodD/lyH8l2it00cvfHaKu8/uhQiKayMomAQyrsN433peOmo8dGIzvEMYgL+3YWljEyAoBtNIRLAzQ5FRKRI+KPfs78BkcFNlUN4BSciIM5RzNsD2W2dA0MyETOEOu9hiUygg4JxYToP0bqAAAgAElEQVRTTlACROGX7yaqMwl6RfG1C5NjLD03J0cBChwMuVkWkxX45mRnwoS5z9J9/4ZhK0IM8FqaLSAsQO6XHXgbwBXwaoWQYshivNY9jDeH/6/P+4Hxqo2shtsNitBlI6sEfMvpaqhi0JYRak9CbJ0p8FhP3y5HdxiuADfRhvJvJ7ym5PZzuArGIUPEcYwIJ/V1/eBMytHpzOVBvrh2tMVeHelisF05jkax2ZTeTKc1HraLvGC3Zoql7x5cMMTYIUG4EB32B3j98Ot5Wi4IJpB751s1kR5EjLXWPZBjRjDivBZfXgZw3b+aAkgDyojyKkeP4qp5DUtJCA+stmbEHp9jsc/rByYxPUUeucgUGaZUiWUsjXCCGvhjvhlnLsz+V3NpDna0Jb/BWD6Wq/0ka+23jpb38Eh2EKt9nGnL5gZHYqcMnwCdm3gd83FxVPLHWum9DQ/pLksHTycLr3RbBha7HLLwycgzyWjO6WcX4LD4kj+uqVbM+B7m/B6O2k9LiEdqsl+OJUsBBI7gev9xKYM3Md/csxboNqcRfUVu6C2iIDzfluADU34m/c24FWq4OJb7cmROUqmOHYOnA2wM5sV6+hXT4juGF/YEWN4q2CQhhxInhluEGyRpAMJ9pRcBXnu0X/4fX7uvmK0ZfExA/LhE4Mr3yrM13TkwXaQRAW87FrQO9ekCvL1UOz6F8Qp8n9UEE5yA2VYGmu/rQmDXRIMB5OfSgAXEDPfEggXAfcVufD+sdGVugLMnYQyGbJW4Ispd+D35Gfg5u/P4/TPPWha+XiQeK+yAjNBE5PoGJxV5mO8EUUwTRikOzLebx0ir4jVEayZw0ELooTfrGIXu58yTHC5GvK3lmFrT3iyWS9qsOWwNIEnHRdQKc3nlS3QxT6ftS/27FNUHsgvNj8TTySkwtVlIAR9bgCvQTTgwHtY7jWP0JwzRPiauy0ZsBkjXtn8EAP8FJjoLx8MS0xq23HRgOav3+cwUAngFp0axSYTNJY5TcRiwTdpvrukKXwSoTuHfh6CDDkX6Qvd1mchC04m0oE3hNtnc8sBd4zuTiO8wpIS36VwYCdsejbY8hbfHsE5qqMk9OdaUnufvC6kkZf8wk/ztEJO+fyTrosYC9BNMleNMlqKO4evPQJqYxEWDZa5in98imdDFoFuOhl0AXejXSAV4dFMOMxDjtR2KLcx1yftEkYca96VDWKzKnIXh98XFQ8zpOW+bk7PfJpww3DguGw7J4OQL+wzFx5sO2wyngD0BQpStRCtM+PKqocgDc/k33geMBb5pFNgk8HbkfqQEGG8UDokkhmchWMyuYiWLoGRHsoI8wEEQMrkb4pURQNaIhMHG8rqP4nfR/4+kNkBfS8AbhXtCkkMurqu886yot5gvDqGLa0xBcpTJykonQCGABXQB2v+0kQG4DNzysrgBzAJZ/dvAoKwA1mvdsKFZQzlYrlWkrtVBAK/V62uBcD87tlwNAym1AR+v+ho0WJO9rLK6nF1st01BepwJI1KYhG8vH/2yypM6RexQ+c7E8LDJFOK3LHbDMkZ+22cbE0xa6CMP8wDgp1PvpsvGyaxhnmY8trK1gkGY93a1kn3M7iSGJDvmIS9MNTZfsq6Zbs0TX5BeISq8H11XkeGg/YsB3YXGHcuZOh2ynbdQvk7rEMeIEB7ca9hFwjieaAtFME9GGEeUEJ6sq2g+ukXxoCdR4pzNhUGadOQhngD+iOyXUqP4NWUvfLwUL2IJ+nTSkan8AfP5hyaaSwtfYiEg9Y+XPuGIiQOB6W8TGmoXrKkdjbAH/VGVfUlciLS9uMKDBis6f2tJ0mmgVuxGXR76br7kBaSGNPTxNCSGXAD4OnKNCnQuLv4jefeVFHXjNoDxPpYGK62VAdsjWO93VR7m328zsLoBoFVIJ2VQBQD20eXQmXfOAsEeAS9SQyeyRwcs9C6dAPcomrmHJPIQf+kDGFTZ+bdNje1b9Pi+YSrPvc4wZQTHd3aSlXoB7PhqJW2IXZYCuiUAU+k5Pk4AogYpgp/hmdwG3PfKYwtI98BIu4kDt6fZAYQOVv+CGG1vCb7d2jDz15vXYb3Bprcc1lsRSIAi2HwHECtAoSBFrz4XnVmgqwDFd9X8jjgcZCt7CvA+QXsW+IqNi5U/40Jk6dNcnDqRdqRZd8D+O6Qzo803obeXY5+7gUNFqcBGrGEtyEpaNaT+XS3e7E4nqIIrQ0sxrQWZvN9NQfq9EI7XnvM4VuMywDlQ4TKNDb2f0bXMvrsrtLtdR47ynIuF7DNcC2s4Dk9EBqAMiddCwTmIx9k5XKDZ6nCSikXavNJgdVFM7BMgB9lYmBIPMZRiXXrWOTZHh6wyvWznuOPFtpYjQ0zSrrcZdr1m7roiD5wZwmLTKeZhwFzcBnRhuIxHNx4JgH6A55bT18E3TAmMN/3QX0zG4XcA0HdM5fkR5vqWl8y1jb9i88i7Jv3AYBO0+rfm4tyfmGsb/mwCVr/K549jM8l7JpLCpyz6pHPx9RYx5Cs4i3Zsg67M71bJqSGH124YJ8drX02y+gwqeJ2VO20zARvx4W6G6bKMMonX2qHxvzKnZ2LlXEQr2Jx3zLmZr5uzgK3j4uHm7Ox3Ad53je28wcZ1xShYJxssaAIL2zGVwik8zDDbdBit6iWLSZ0qzBCOzqpFk5IXxHKTwIxkjv6W+wH9NQK9N4bHMhHgTaEAK+Yge9ogYWHIDN7Il5bUwPe5Tk+LGHEMbFeg+1+BV18vBk1Z3cRxh+bwPC3k51jAsHIFcgQdDnoNJ12zUmoW283JtIDVkhoEqtJ7xYS5yeNbXCwd98XwjHtpvPnW50n37Qddfa4A12o4U8uZyndg0ZIlLMb7X4FXybUBe5mcDhX4eKuwlN3E6RBosxbfKDSeByufFjKtZ8kjiJCD8J6GTSvNVpFgEmj80WWcZ/klHt4wMuECXsc1k2gV+xBZYBYdr1Q7wnQvrGcD6dfIENvIVx9caqXTXABlp60zje2aCcYediydV6zXnampB1JEKFNMH+KArhxfgnFKRKKjhvLziPmG87Y/NZMh6ERaM6RVQFqIGQnwpjpwdSNl4/P1CBN3HK2H/oG8i0tY0odLYsdHPGFTmJazytp7AxNnGqbUk0ARTTkShJWFp3Gqi+NqD/pgF7dO9FatpEk4/RnbJYjhwjDLLmtd/HYGauu4MUxjwFjpyVZWXCCSGNJ57LIoI0nnRRu0fRzDgpnGfflbvKD52mixGlbdQya4iye4LoK4KpN5aZ4dDJe+r4EF1iiUgPsAwO0tZgD2AoDFeGVrExj1s94TsN1T2KAoXwkcb266vkfV39u8qD8y9z3ZJvvt/zaFp95FEz5rnlcEAXBosmVYy9B7n1a44aV15AbLJcjxt1pPHAo4Em76m+9v4cFFD36C3/hv1V5IDhe4WMCUGax15QDaJUgJNfTq3ggz/3E/HrANYUO1H8NCosRlsNzqUL5eCOzaG+eGK7+XG8B6xXI7yPEgvdeyoAG8T2H5z2vkcsDWxlBQrF8/3yPrfRekD8kPXKQA3wcxlIXHCGBp/aKzQJtEVEp/i0DCbQ3O6FRoZ5llWxKbfdPo8iXp1cT6+Y4Eeg4Iw5SigxZdxHe6G+/3rtdhrIM5Xo80D4Lm8rcwB212PhdmGt8i6d31ws6EpzvtKAEELqJZgK28tNG7JTnI3oXee4rXA+CRyfQ+ndNfLNJbylGO6UfGAmSfmh58wQ2+aIqnsYodwwa2+Q+m2h7tFY0378QH6K6TAV5cD/h573ljwULjzTn+Dvv23jLZR96FJX9oymxHWECd+O1rJmHn70zYxtdw4vyLCdv0B4B2jElCenFd+EtzdfXrJp4hpM/KV83FOf9qYna9z2YTPMUOk5EsYMcOY81d73nIEmz8RQNNgN1GwCAz8dvf82cYSfJPIOm7nhVfa8YhoRBqmgXILhxpzsx825z7BKCd+ha73QbDeMeab8f8hm7bYUSGp1gDt1DA2nMtvt7N7GEDfEMA9RC8u36cCK6sG8lrj8WsyAD59mjnrqqVXGsBbqxAkmUGGaRR4yFVkYQjAtFuQ3ZJp+XUcW4V5IWo8D66r8V0AV0rFQfbTUCeiMMZoZusZwLiUMA9HEkjGV03DyklhYtjBuCbBvhm8BoOP8jFMT4A8CwwkgIkLQywXbHbIpwJkg5yLLZbYEpLCv/T3SDdFtDNA5wtrfe/Aa+YryQHq3wH4M0TQEtqEMCK7VZUqRZSTBc/r94nSlzBv5XxttwNWRHulkiezQOUfmk1WybmwWzx4xG5iyPDHYNvVwU5SegsiYjmOUgTmRdW0kg2n+2fo81Jrogn8OXa8gSdQF44xJN1BjvZMa6chwDlvTPfMq4M09xppRfjPfPlKOO6eQba8CSYMTrpNkpuJOLzx+GNQ8IP7ScKj14YzFdg7IeeE0wcMZirpt6PRoT354lPQJSP59gUeRzLC37Ha8gOgTvHmdMLXgWAcUDQwhR5YDJX2k8wxKP1XOSGXUeLLesA3wImw14rX2PSPBpdaipsmaMl+Xet9tEWiyJn0j54mW/QSVrLwOxWINtiPXAwIMtIXohUkIKWp3y08TyONNKUoqnZU1a8iODJEwCwPZFhEjHcWny+NyhMqQM07xLIUCH5TbodHpKeaiG33wfI/q3KjXguQFztBii6whwBXD7emkGUOYuvhQzSybBP631uug8zFeff5EX+uim1HYwneQRrg4ab5uBPTB+f84zB1nc1snKJUYvZAniV7tzc0F7RXAl0PMLTqx6FZ3zO3wFgSwIABJ+UIYcUIhEUUI7DveodnyIh/FtdKNJCGEB6HaD04WdDy+XjCk90ArhtWU5EipV0Q2OmPOc57WSymYntyumg3gbd5ICQxi3J5RkMWPdPkGKUqlPIQ7p2M9WRcnLcu06frXy9yApN+Hob6KZopkBG64zk2dUaH+1/60DH7SIYcZvlogUkwWo58td4qxB7NJ7cv+AvZSiGnp9t8xEgO9MaiN32mcfbxG79F1vMN9NGflz2icEgvUgk+q5/D60QcNnA6WwTjVffTCSiOgJQhtUSoEk/TogCx0HCATajoPtmHRvOsOsTLF34cfe9Y9L2vGVKz6Kbfv2mcZ7/z4DnqwzYKEGyHWttjm4KIE15hdQkP0et61TT6DcH4KZ8/9QQE7b518wj3jHJfP7Vjb839rN/YryWv2K8v/yd8VuFnXLxz0zE12+Yr98bZPYOHWQyDg02Ffb4hV1mwHJnwO4/Qc9eTf8uDYAcy6OwfEbwmrnpyWMagOMHK1kVg7acs2ydQdLzQrv15PXrtXKs8ecUG7yVtT6beF2up5NhzURz4pO3jdOXY7B2sRkGGUCs1OlLWPjXxHx3shNtybukLofTJvah8RDw4nYQw83Gfll5mWGzy2bLqRDA54dgj1MSLZxAROyAtivvL3YxJdbC+HnEcmUfiwaYlXy7LuLFzy8Qvg5bjgUb0myWWYm4a3y9RMA4he+nZZfZ3LSNI5YZUBByREaMP8BZaDkTBKT/yXbFbAFVgDcb7VcgWlRQhLTA7AtbmJiv3Axiuv06br+eK6D974w3D4eENGIx5B98vAMArHuL7QK85cgN5TWA8Y06U1mSZeyYWl7aMNEqH087z1JLu2XE/7CAIJiH4ZnLRIjPpYQiSwUbdPFqAWYYx5NL6ybAbAEwBmdOm+gFPUSYgvhvyOEvcSEsttrHfL9daJwBVzf8vd5EiF23kWbjCuu9c7Zx4Gqrysgr/H8Br8D2Gg90EA+wF6Ub0nyD9lOOAei6kEQJZ2IqED6+8B1zdukHFKOT42Z/VL8GzYrnY+TEYZ22C//IFXEmfyiziCMqITaB44wSSQwDmOSmErJIPMyLbDvDvk1v4Vekm5eo5S003RKmvhWelKDgDZa0cJNC9ZsC3qCvAGJKeXjRJfC1sgFfpfuSab9P4kIRupfjHPV8p+b+gSHE+4QuyN1j+WrC/hR+lNXuXsgaWM0eRFHKQhdsA61Trfh125MBEthbB7plH6mx/1MHEN4CsKrdLfb7UIMkNF3JFF3oom0k8eq9RpvbLpSW272DnveeafSfZjpCP0Y6mYqNbS1Ax5G+LtB8V6tEmRdsFklBx3zA9zG6ai9Ogy4Arhtw1b99Vy1wFQjiiECe+A5wfFbqyefJheGORMH7yAvPKMNRQq2n0BNJAlAuvcK9KxcFKiGziSZnMgwkyNFbyP/B1vaIIIdYtxUzrkT+AICt9/ke0rl1s4aBuDzkNdatE6eDLGNqd1PJkHoWVCLfp94LTgVP0MCf5p0xfy1i+Jh1EvveNvOIwpkOymWqPRdRQkRZjbe6EqbSSzAZ8/54XuTvsP5pKVrteBq6JhJiQFv1nE0YYh6nB9kIGcJi+arxnspgdCIViFN5IU8FrFkkSUgoAh3Rd8NwmDORXpwPxQy4qvHJVjLEysK+Ffvt68R1RxFmeBtZACZ79EOTdeg9U2wzlgviYraJMLg7PMqk7h+O+2ACw91hfD7hCodpOG4+Mx3XVpjWkC/YfIFbIvhL0xm+2pJD8mzGmaANOAjW/cG44y+2Z0bht+pVU0zirfjcWFPDMK7c7n1Txi3tIBdh+/HEgz+lB2I15IIEG5WaaRz3xW41SKvg77eIE2GRg0ILeGwhJdJFM059ycJMmgLpSYjfh81rL8XivFZ9YLhenGo9IUmeG6YhHeBEwnN/lVlLKIAXCkmSBhsh0rRxPMBJ+gz/rO8WLjhgRxaFWtoYkQCBU3LNd+tkbqQ1eX1HwGLD6Fm4xtcK1w0wDoaVR3HKVVw44cXX7S/DIRLMxwTMihEnImto0BYDNkTA6LP5PgpRJKLzymIWQTGQAhTRIoxhl03ei9Xu+QCjGG8+DLVfRuB92K6At7AAwGVY1n9ju4QYLJpuPh/TKvgBdvv/0Xb5dzklxHb7LWgAr6SGAbCtYrCmIVslgGux3WotweRWhbe37qbxt91lzq6kQ3MzU03ALfb4pyxEXEc/K+XnWpuMBJHvyCTUmVINgDeZo4LXFoIOK0dRhEMtJNs/valzE+j6fcODvGcR8gAbgo8R5eOmVJoX6TR3Qha+rPsJPwEw78fdgKjuBSD782SGHFpk2csiYLQhmK61hcKLLLgbT1ToESogbVfQfsYyTCriApA5/Mh+X0NzDj0wgypKcuLU4QV9Q38wxdCBvK2YcwoR6Gs6Mh5EbzoyixTRajQ/1vYgPajQppxGqQJ6FopJ8JS60t3pjjsCN4I2E5TJ64gFp5Jsu97OpkQk8pD6EvBWYsVRmCSZAVsMj1UqE1bfr8abk5/+wRyc9ir2mw+wSNlgQyNEQYRVtZB1DPAU8lBdoJYx3g2lYDsEfTlyNW1da61h0ePc04QaABmCBl05dMpmHuP4fYHUlyuOAY7lWLAeZdDW5TqMZZlvMtkeDMsZzrYCXuB+0+gTIAgSTvQZC9rf7wbDUANgqP6Aq5wHeHxhmj1WiAOGCdu1PLj6N7ResU/5f/sdF9JivXAq+Fjvi/l25hAfLmRoBhB387aCGa1owa0U57Th61U/RHuGhnECa2xm1ue68f/Rdsth1i/8vb0M3B4xcBPjHmDZLWnnrK/XlXORr4mrgsfuEUO37mweh0yGgWjAffnnCXOQrGPzcW/2KQD4JJuRWacUwwlCHlzcKVWu82jyWgF4TmeI1L+NuYRE2Q3A76aHUlpEeu2mcNqZYjkF7gcsRXqQ7fAT/s9kgIKjvuMkU+XxKVKRCvUXWcX41dznnZuBpjsd69dorFoTzQNfWbpmmTq3aZw42Ep8fozJPYqcYTPKSpLdocSmzvFT9Fo+h2L97GOTTB4DvGICCwrt3ORrVvDvN1z4mX2Wsm3iC7zLtJ3x85c7Y3Nk/c+DwNUssHyXkvNfmYvzXzIXF/zK+K19BTlhEs4FinL43gU2WNKOvIHe+2vavH6PDU2hEUpxqFXNgnFWuLBHzWEVvQwA1sHxDNPYvnt0ilWKk0VoRfsDFWr48vVB5uCk14w9p9fDU/5sNrz7U7N1yEtm19hXKMVhcSSnVD8kQsfVWvU+3VzZgrRAks0Vb2/gjo9x9fB10L5z8NlGaT4DqF7ZPNHYLnoXmZJIPI6lMKLC+lyfLZOQGKiSZS2PgDQGUA1h7dd1/o/cC2K7UfiH1dOggVs8/buSHqKZAcVTCZmK4yESfAihuOc6wYtSmtYySLQlQ9ykLys6nAnzjePzksM9SKOx2BJmm4ctzJIPxE5hrtq3lsvHBgZmA24FsVqL7cJ8LaB9AciWowGwLYJBS6ooVLcvzHgAePV1fijJsQITAG5NTWW/owFfbxlsV8BbWaUGsxoTHe6FJWyyOTzvL1b3bgp6ZdbFLwBdhHHYrdb8xBz9FPmBgQNPaCqMOOnsShPEFdKJ44gjV0RHkmkX+Rpa9eG0jjDENny4HGGcN08zjhunArSLzRV0XTFkbSO+iq7rDPPVJgprLTwTTlnKLq4da9wIUsi3G4abwZujjNb9xPPAhiCia+2POoCjSKn47mA7MSs+fLdrpTQRxi3jsXkhGyCTZKNFp53hSILTIJ37TIYmWWi/hbriXySVh8WmGB27miKTavdl1mLHYkdsLDDfbCLSRSSqcgDbFHTjWBJDATupaUSGyOL/a9gYr2TR8bnkzxH8eVxsl7xh9s14xaz84McsA6TzN/Ms4YA9aLJM5EPRicnXl7H9ospL5eoLMbRrnTwbXj3mMAT6FB2T3WGwtvvhG+hn/Rq9kkgtMdeGyB2kyrBMJbNFFybYzkCpIXSS6Ynme8TywmWgFvXNyyb1+NvmQTDH58CFHP2lFyvNhge3msEWrPcZjFP3XQUKceA4YACn9jCL3RL97StG3uD/WNJENV7cWm9rEPac//cE5qpqyZ5cZARuvbwtLbgDr29bOiwc8G3lvjlVA0Fpw3REwHqfWkxZoQr9DEgMaL+9fC2B9+NSYs26COBrlve4F/bdncPXzeZ7yOeM/7kbV8cjyxWCPQ7QfY4N7glSSS+rkmp5PHNwpCTvH0Mw5l2WOg5lIDYVZ8J4rE0fYnPi4kuSK3YvA6yTHMMBujIm/uVORH7dJTEsMS2ha7lgkZ6ChWbZ0EF7lk5agLLiMmVHV9gygm3rNgAs29jDkM/YCkHM3Gm8KTgz2KTs/RNywJsA7XCTdfgD9FRcCs5YvS4vMHd4fivtGVrxM0VsYWA176e4aX5F4GGYBbp3cdzcI7wjz/BNLJAlthyJsauVOHxi7lz5gk0jmwHd9aYlhC3DAZzALvG84lGvIVxReA7wPo8DgjDFXf6WGqifbA5m4Co5C+vkLV/WDF09zEX+a1JqNOHZY7Nk2JR1ahrAiytjjwIjDBvdVHT+BTML0qmAc4Di+ws/NEeRFXaNe9XsGvMq5VC/NUdwMvgwo3HG1+vGfMbmMxwOfN6FFSONHyB6Eenw/FKcDpyavbdi6bLRtgqVObEEV/++YgSD+SkAJwk0BmnqeQjj9R/CJhlJCdJ6o9FsVTN5ee1Hxm3VSKv20RqqAeDh4IBiyuEA8HW0X39+Tq+NXDxg8WLF4ciPXutGAbZsDQewPZA8PFbjuhDTPk0fRIibyQE4tcpdwJjPLUcOB5huVpaYL8AJKEs+GJAVdC/wHQBi3YsJDwBv4Qs5wpIqLDmiH4ALYM2DyiuxjMFyFZoQ6FrbhSUxVAt0byI10NtQxdtIEDlF6aTP8NDZole68IS4rUFSWAzIUA0Jy9Sm4QSGC8nKRWOv0sfT7FWQsxyWyy+OjUygq3XM3rx9GY3Iaf0UWsqokzu4xOpdCD3KE0H7WBDTSy/EdFea5f15IEOOfG4l1Zy2aOhGgzyM+AqajifrQ3w5gsheForUEIFFJYkLgSoiQxHor8OCIwHfcAT7EAYdPtvRjzhiaC11jD6XFEvqWYYhNDClUj6Tc4G3bVnT7riYwmfZaubiFaW71n89jAht0IGY4emZGMKVkgHs9+nJ5biEcyL42zFskeAPmEKRRIA5Fu9jMmAetIf8OEcav68nALovm61jXzLz/vg/GExSSwlI3guGLZNguhtIjj8A/c1jIi/uIRyDhmDMJzqKrek+0daySwDIiVHIHLxw8YfeDoKJRazv3ysWz/Qex4VCA3dZOtmZtIYQwUKsUmiVPnQCYOqPJ8Gk1FU5zKohcgvHf7yypMokH0hKsG5orc9xGWgHmixf3bDYPu6fo8MKgB8LEKW1IgM8wWnx1xv97oM+2HYfqbtevmYXQDtwU8CiB/lDJefq7u3IQibI1iBQkki/zttXrEIdyRQqSEeeKIAJc99b5IEOTNjjBTtW8KNXXcGAejfdEJ3IFx18jU6+55NiJ2QPBnHo0r25p0y5DxKP43xAYyHgQWfAij8Ymyn/aALW/tE6kl//6i28sepDoLfjyIfG7YtXzbEpPzY+a/9CtHcyjxlgSmnNHd8FgC5DGaxXlS6zOI6zLmYv0dwjHOPljb00h/TZXBgkdrAgIrdu9DGcf9/knPgzuvp72MWGMggbxvBsKKx2KpuhCdIgKRScpt0Ldpuyn4EnQHdp7k+N1+e/4f1Rpi2YPmePZWjBX3LPbkBCGpWX0JgJ3CTso93sOKXjL/aj3eJ0dBctthZSUO3Caio3GvA853MPqLNXrxzJrAzJoJh5RP2Vr7gw7OPxQBbz3cspbhsDra+sWG4G1jFtTCm+QALObiq+ZOLCFN7nM+8oZtNEHinUJJwHKQzeInmthkCOPDZOo4GMPYlIgW6QKqcV2n3GRgjYrtOa8aTY+L1gwZ4wXx+Yqx8g6otk6ESxvuOqceb8MkAYsA47wAJbgDJ0L69zglBqL4tA1xVoSqJIRR5Ixm5WcHGdBZQRSBB+nHB9OXmrHEfdDALdCEhZIKfjiMNL+N4AOUnZ6wCy+h4CWLrgT2eENlEE0RN8YdFgSxOOAmtC9uPOivQBRAFNgFRgK5DNyMiwQHF7XUMAACAASURBVFcSg8BX9wOgK8C1GC/gOwC8hQCv/r92tIk1WxowjFfAq4FaQYEGbf2f3x+gQG6ooZehGsBVB28NkkMFboYy2G4ZbFd+Xg3bau/cMjHuJ9n28CUVj3hROYarjyDzPGuhmeZrg2+B5AbntZbskG5Ptp4hWyrivcA6juSJ80aSaTxhNqTVTuL782CgJueCL7FfbZ8Q6/Xe9SmOB6xnAKwdW0PVw+uNtuS7dx4dDehoSAi+XBE9MG67bJ6MhjzOxJ9dQWxYljIkBszT3kxPL+M3DOJYops3TPcyTDcGwJXTIRI2fJ3PjYahR8NEI5Ajkk+zhZT6O/UCZJyDNRBwqKbXoZqYar49JdDH1TiG6Zw/5lxcENkw49zzSAoM6EK+GU9SjTVANDplohHHw3ATMGrHITFE4X8MhHU7rRxqNoz4sVnx/k/Mgj8OsvacyZpWzfCm2n00f+gTsPW8ZVIO/o5I5RsY1f9gru/4Azn8N0yVM7Y2vKT3Advqy7AxjrmVxEJrPReYnvit5nk2DWKFp8xzAhXaQNsc8TFbKWDNzrzw6RkutB1l7WW75QuDImjwGImijyHVXzne/7VGUV6GbGoWg20+gdlaYAfg9rNeQJnh2V9r/JAasIIBvn2lYsNosOjE0mAlCfTkioEiJ3DsV7JNt9YUuiYy9TEBMEALYIrt9ua54GwgxkyHxGMcEY9LKE3nZtnSAN22bD4vH9BHJ5ZGrKrJfmmCeDFMWvqwQLeHkh/FobUB4xkdwo9yT+Jlpl6RKHETLodSnDcnp//YnJn6v40rrXQun71s3Ja8zHaGN2A+2LF2vmNcl79sDk74J7Nr5CATsOlNFoV+hg5OPaPPAlgvFy7vOViphuAxHQUoTcOG9DFlMXNMrgOpRGSJMixoVURvq1ym4I8lVeZARNiWizAAVnr+Y1ND+rFOkoIbzxn/p8J+tinnSF8Ec849jSyF4+H/Zest4+O+02Rf70CGAhNOJnHsJE7MzMxxHDODLJNkSWZmtkW2JItlMTMzkyXZMjs0ockkMxOGyczZ2d179tVzv/Vvdzb33POiPy1q2ZK661+/eqrqaT1LfDcCyUJbfoOwAF5cTO/DFDRUwjwA/T3W+nT4QwyYG3QgY3UBpC3Y17Sc8maY0mS8f3a2E+RQuKOGsEMV3vS645CMw6TCkNqqcNI04KV9L+Mw+rQXTJeCfSya7ZTR3GG4dR2ZsBlr3NULC5FYGBBDrpoCKJI5R28CMlkWr7sCSFAJzX85+OxTIE8ha9geQSL1AsVWAcupAmCILlANXsny2tVjWeszmSTbFHpTJlssA7k4binsVEzmFsLjtOwynTlOLJ9PBXyTIFZFIl5ICvmw12okA4UnpAs3BZCMRRaR5KFtFhqoyUJWzftVfI1Kcqph0FUkWBUllgOi/LiG57hNApg7nWFT8jm24fC942De0oorScUVnVxvHbXFgKt0XG6ArJwN6mxwA65A1y01iPUKnN2A6wJjga6GbdJ8qX4EaB2fLxJDl/y9vC+dV4/V7UeN17GVAa538O7exuFwnVs379+4TRm63r55095E522rLrLKC+utm6l9dwIifAyduwBPF/vG1NFbBMhk76dlnoSIFl1eiXS5G+r4hQWtGuxsaohDRvBfNRrNdwkDMxfIRm6ZQV3kFCfdloQeHEdbmYBXN/+1HFcA3RRFBNF5U5huZqH9FlCQkckvPmkXk0mubApOFJ9ZyhK8CXbsjd74hdmqirCexVVOOk4KckQ6Qn8Wt+KjCOwwdFng5MK4Gu2NS4HBSghLKjFXF2MxqfOntxPGW31iJhFFjkFHp2DCptDkPL2maMAqg648zoXAbyj6E95cWIgD3KTSyvEHlh5nKADbLTgwk/TaCDs47Tlb1f9XNu/5Hs4KoQ/zKIEpR9dNncuktQ/HQ+xCZ161VI+fW+up/ryoRhPNZEWR58PESF9A02MxIVag1nOjeQHK4znKCrf2spT1TxIPfZ2jpwcmf140iTPZvTXZ/lY4HbCegi1ovv2zgUWIDbvtv6/72/++hV+3kxXzxIL/i+Hcv2Cu/+EMzgBAtFYxz28oN/8en62GXyrUUcOYPL9a1SNmrP4FMV8HeHm82O7XAO+XDPg+bzhLUXoAResU1BCl/oaAxaes7hHL/UZgy00WtC91D2v9wQFWDeCk62rYluC4H75sl50MCQM2/B2s+BsN8RzAVaVlPIM/DehwVQh4cVr8L9ju39tP2x+zKTEiqdYMqIUtfpTJ+6tom8OxU40iKvsK9qpeFremp52Z9bDtHvlvdmDsLyx+Q38HpO5EEQXWBQ2Z4XY0EeDLcwBUUmIM2W7iBGg4CUsGeMsOEko4NQmmy9LPNJwwDMBuUBN5O2weQyyeN5TUNJ/i7xW4AB81YHmWIE6kgJeLJjbFGyHEfKmJvMUKp3cTpNdqmSrDPp5vVwDYDobBlQcm8T1eJxAx01pUMcqtnRNUZxBgyX07INlwjGk9z70GXDty29QcZeDHkLaYMFARZKCc12LJXlg6A8Di/TO5Z0tKCKVKsTuQYCBNSIHd4V5IDZ5WylquKnTPJuSxekhD41kkOF5PlQBbKyBdityXxmn1wgo2Fx/Fqnl8tcUhEV7yYBM4UsJF+rPDmAGF4Xo4uxipgQKrwJWs74IFB68YCQsdiwwxhQWXJDohUyWkUiM9xwLAo2gTpGUNvVbNZmK7xdwyeV1XA4yKCasARz7fBtivQLQMeSGNuHAZ8oN03QrpvWjANXytwFZMtgitWJqwpIoOTt4NsOZ6Ws1i18nyNp7tLSzVPcvXh+yya6111gTQNjULcJsBX8IUzQ0AL28jObjZrjoXBJxXr8pS1kV02HXfxfsasAlkNZxzgFfar4ZvgK+AVy1meqyA2gFeSQ0CXkWHnbSapAbA9sZdQPf2HYCXG5LErXu37O7bb1teAFfLcE+kBFJZXJnLmXoWMZjS9mHJDQVHX7dCPLydgK5Wu7deWu/ca+hVScOQdqtlHFjigGsKAzcN1S4hOcTvnG/Rfq87OnIcV1N9PHzLVBjvfOSGBYAvZTuwXG2tSMVKEgbTTeRocW7FYIZ3c/iesFeuarnICmXnVlghV8Qob5bqbR6HDryM/x/aDhPTQoZyVee4ktInkc0kOnkru6G2TiJxRxoOW5o2o8ZuGm5pO+k9xQ5WfGAKpSzjKfAYz1WUekLKybN3jqAekKNdIhehCNJvSAv1MGCtjq85vwQHA84LQDdv3zQGC4NYI/S07Zrwezu94BXbN+MpdK1xJKwo5c6lD5WylG5sX+1ne9uVEy9a9a4nOaYSDwV4r5LPL9vdCyAezJCMJ9qeFy3Fk5VE2IcCp/ewmMW/scvLfmuxix+wlDW/sYy1v0JL7E38lAFa2jj8oCNpXpuOrjvfvq8lWFDOBg6m4e/lIUXU73cax/7e5c9AKsD+/QaRYYZaqnhUP++/kBb+gdvgO9it7F6uNewqt3HpwBqAfYPm6rgOKNoR8MpLLKb7BdHqv9TgJqjEKlfNuniixV8BwNJ1v76iHuBYQBfbGvd/V7S4m5Y0rGf62Lew3M9bIwBfxZj1Of4P3L7novANAzkxXzHwHxi+fY/2+z3BDrk7fqCL4oM8P1bi7GKn3mALW/AI0kJv9o0NwlFA7JZKxYq91IyufN5Oz3jYtg77lQUuJGiwZRRVjgQbkiAJbLyoOzYWZjuRGO0C+5hI7wepFN0E8TFODd0haKehTNX3DuLf6Mv9cJgzJOOgWsXQ/glMVOyhfJ+/e+NxQE7d1Tw3OokUC4BvUTbzbryGZvSDpLCRhNOHtld3sGWjmwu5JARtg7hGxPw6bPYKbphqnoM1R13G/1Yavq5BDgS+bSQhtYa9FmdOFf9u+eGZ+MPpRjgkpwXPW4BWlqn83VNheWxjOfAaH6dsBsDtjmSFlr8uGOudLoNSALmY575SZnW8hksB4HxeG6W4AaSbZkOQ8vcvR06YZMF4dTcM/r1tn/IqNtCBlrxTg/OF2D9nWjCd2TGcasM8xzvAG0QNQDAFWBdgv6EAsv/SoRaJNCHmq0azNJKoJ+a8aPumPGUn577ibCDO5vXdemGTk0oTMNYCpooNlwO2SqZVQ7gExOkAbw0fl483CT03BWlBKbd8NtpUHlvmpN20dy0fAC+H9epnTfEe51jbtHW44exqJCMkiojDdg1wbG5ptcZG5AUHePHyAroundel8YrhOlKBWCwxYa1u71ZvA/cKVWh1+9WrLs1XX3uV5JpYbmNjg3NzCtYBXn3ux8jwjVswXcD3FiArIL4h4OXmWMrEfJ23kSPeecuq4s+g7XL0ge02UQtZdlKgw9EbxtuIHcW1mYJV8DDHKwBvC5JDE7VsKq0p4wpWgDNBntw4pp/qb4gmNBHC0C10PdFhz6nEf1/nxgbhHW84kWHJDmkYpgW+KsXJRv8tRbZQR4OTVuOXF48uFIVVJWANhnGucgXoumlMSWP9psCI0Zf5fJYKmPWHOIqFhCtkEjpRMW9nMPFM5dgRzwRWCzmrOVrpZ6iGdRQcYE+U7wiexFN4EstyNAnnA/2rAO49XkCKHLeiCdez2aEhAO9mMKXLgG8+DEOWtdiNQ+3U609a8LKe9k+GPf+JHPCfHURWm486hSzvIjPk+zyGF/MP1k0xyrVz+Dr9qRa8yOSbt6v2Pg/wPm95W54BeHkxHxvIgKivZXk96wBw5d6+Vrytp2VvftSSVv3KLi/pAWgPtH9UwlLOvsitF0wM033ISCs70JeS7PUAPosYM1Zii1qGTsxKGQZ2X7cctm/bTrANQ/or6Tl02H8y2FJ1pJZSuhgujLNbFi9Zz2T54gYr1sDrmw4CDQzStJ9P+u7nbBb+hGay94uodyxhrQ7Ohq9wNHyJj/er1igew/ckZqzb19y+J/X2j2tJWM4iAVwqLNslKYgNw3Zhufo/fMOwTUENeYb/DgP+J1LHP28Qe74F+OJlvhlDoXUIF/EVz9qxST+zmGX8jmC3GRtfsmSPJzgZPIvN6gULnf+M+Q5ipdPK/sRWcR0ksRMPW1XejqF0xNL5u28IJxDCJ5fZ1hFB0ODiBGSdKbgDaBzDmdB1YSIDuBk4JFT2Aqs8MB6wZmMt+ms5lsQq/vYV+9Fx6eXoRn7qQB5o5LjfeQ4yEgAj1rAWd8w9NNR3kmBiJColHdxBprrKXOEmUpfkhBYFffwJalBO1cbcop1hdeNp5K1A9E6+vh1QbiQKL4ZaeZQwB6e0mhOkvQDckvu9BAopZO2YDIgiN+C9ryDVpSN7RyjuIza3qDJR/lZN+HWTpUsFT/lE/XOwyOUDxpmEFzKYpWTtxjrG69If4N06/gUb9PMeNuJ3PWxpnweZtbBh/IynxW1hYM7pVbeIjZMB3HGwYXocqAgIQ+/dPbmnHZrZ207P60cXxjj+DUiUXrsUXZ2d15eFsn9Ap6VVLWQT8oJ6d2G81ABIRlCCTcO0Sl7b2iTsxISZ7YjxJvkQ9181lHVY2EvBiCqGdHnIk/Ew2+BFr/IzIt3gxErFblrKhUQBi0b06mjvyVZ46aTDSltbXfquZATdJDs4Q7Wf6LkCz/+pfpSr4f/bXOZKprlYsQDWGdTBhAXCYro/Ml6B7E8Zr8pxHPbrgDDAq3s+dhNAvoXT4ZaGbTc6rSiAJwxxyevUHXbTx9uqgABdvNfYz3Y12gvwWePEaSt4ogiAa2CYzfh7awk0ZAOgRxcMsDhsZZEYsKMZ2CnFFoLTIWXPCgvZMINNEyNht2/gctCQbQ61kjgGODLkciWL4yoZDUjmcLSIBGzlaoiFyUZS0CEZQmCcy9VR694z+CULeBOxlcVvpc+Bz6VzRY3bIs1pEmDMSni5I/g3kmlIEghXMOlswLHQwlAi2XcIPt6xsAbWlngN4Y+HZnfZg2k29Y5R1Nr5wxLwOlbjBa7liKhocCGR5PRtkyxuw3A7PfdJZIup9s82ys6xfX2G/vpF8RY6XDfa22iDdQdetCLvx4iPPms1e5+xKydfpIpyCLcB9lbYAD7/DHHPJyx93YMkmwbSmjbU8nxIK/nBjs9hTTpPTWAI9p+9va12/4tWsu1J+3PKLPtH1SpLWvsAMdCHibaynWD/c7xoB3GsnM4STZqmkpcyYFlOqoteh8qdjgvi8yptXjhs/0E72Rew1m/b6I/g2K90m3TdL9phq4Cgis7FUBWM0Nuyhkm//Qqw/hqr1987cCDQLfxeISGOPGxy5WewftE13HCRtrRQ+2sTAzAkBWm8ajVzAW8a4J2AbhtHGCSKhZk4FyQ9ICn8L0kfAn/e/ne6Hv79HmU8t5Psv0i3/dB1EVfIHieW6490sG9kD5Y6PmbhC560yMVPWBKSQvLqnhY88zfsF3vEzs9+2A5O+q1Frn2VVNUgfKw+MCHA7TzxVjRShR0aGHo1MsS8FkKnQTQuhtND0UhfIV7LCp3kucg3sNaEuXadAp2OAMkPMMy9E/hboCUChPWc/Gp4DjTiF288TlELt2q82800el2FmHTR4VGLRHBbwyxAto7nThshm3bYaztFU1cvUDoOoblGtepV2v5aAwBZXk/SW1sJMyjQ0MqpSsspmwlqCIwFsJk7pnD8FvOj2wSZLcGbjb7eY2CVhDoku2GhLGOW0RIoEGdjMNJCGUxXwFuLr7aE9xWvraawRv7ZDIhN/h7kPZhkLvpuIUMw6bKxDMNPzBtm4x7uYfNfeYY2wZW2ov8TduSNYZa0k0UFuBoimdUkcHqNIqF6ad0kHA3jGC5rvxozHd9Z2MToXCDSX0RPb/15BttYzBqRPQTE8bwu686CH2eQM7CDaVOxWK2AV7YxrW0vvw/E+rg0Xg3QCmgrjPKgaAvHUxpgXsgAPp19bilgRDPgLdmknLlOPT+rmsvKGdjLKVWdEu5IBAJJSQo/vbmHaG1tCk/INuYCXreE4L532cbQcWHDPx26CcAFuAJhffxH4HUHJ+4AsALcmwLe+zd97IZukh6414aKO8gPb73zjjUWJPKHQHOC3d28zAJKnhiqguyM8aIKkhYnGOMVGG47zobuWG8GV1B/bvL8VjNBzTmy2C7CdsVutfonZCM2s01ocpvocti1BA14nMOEM1n1nsvVS3vWshHMFQtO5kmgx8chxKfzh5C2mwabTYS1ZvPHkd6bwR/kwvpRxIdhynw+nStjFh/P4us1YY3nsWXYVvLRkrL5Wt1y0YJLcDpkijFQoNFBh0MrjKWElrFq5JNO2MhHBCTeTsCtgX54M5q4Y8gCHAgk4DgedlzCPsfRMmcfU901fezUa7/HcrTWMe5/Vc0W2Ey2HMS8QQR0BAyov1XtecFy1hPl9HvCWsji1x/oCbj2gSG9aA2Hn4K50u0aiBXpDDn74/14zEu8gF9kS2xPWC9G+FCVZY+0u5dIQZHhbztNhv9UH4CXysBY1pps+A3HWIpYotW1uoiKwmX2l1wGdOmr0RRfpwpRuu8eLgr0T7Bx4VM2OnyYt8X+gff1Y0rDv2qib5fwwVetZ9B6kQaQEn6Acf6TFrJv6N/9Hs31WzTaf3D0/7aV1UGU5nzZSOKN4dfX1EF+UkmNY9lZ7G30SrQBpEgNnzdSP4nU8J3kBDTcL9pYPYTE8O3VRICWispWQJz7vzbDjgFmOR7EcCUvfM//QYk5JzrMto536GVo5LRRdZTf98Jn7OCIHgBtb04Dr1jJduSF3UMtx6ePpcFyL817jIjr43Z6+sMWMO9ZC1/ZGy8uw2AGqHl7RgJm0nDFNqW1wjaxjnUGTYYJL6RkiCP63peRASYCuAJfhrG7+qDPzocF0/UBcJeznqkN0GxhQFuLxFDD0b/5zEK2+LJunIRnya4pVriDYAZgeo3hdAuhni7ebuBrmtFSBaZ1AHbjSSyOPIcEsB04bTr4GgFlo0CXU+YVATBxVy2jbCeR2aJ/gzlFFsCrvWbx3uMtCeksk5ObACt+8xiO7NOdWwJvF7IPsZG2PskJAqEqhsxFsNtypIxCZIXKk2ipnALlBkjaIvIwkbTZWL43MeBDvFYYhKs1sOCEB4z2NVxOyyi7mm6+k/vZhpHP244pLzFbAQCRDiMovIpYj4tpCz3am5AhVrCaHXlBiyo1/NK/U4EsqBKbpkAP2DanxSBPmDVzGFhvSxDdGGiyWtvu8vEy2OP/VQp50nJLyQR5SIxlYIE8vbKNiQkLnAsA8DR+/gwIWglF62K8LZC+OnTeWli0hnWlnH7DuQhcratyHAhKqylZJrB03wTGAk0XeIqxyp8rAHUNz5yyc2m3928u94KL4brBVo91g6/zvdxSg8DXHRcWu3Wz4DtiuHd4H6uZK2TB2wJg3A5yQaQgtpfzRMnei27KvqQrkV44GjazqQIJgidXLXpUvZ40HJE6cDe043hoI4/dwn0jCbc4/LlRPjgcmIAGIdBL3w33wm4CCw5CD9IWCi3AjCbRpp1rkhvk3y2gbV4FOIoOR3lNpAZytdPjkMBVtACQTsSzlwzYyv0g4I3FN1iAH1h1kqmwXT0mBy1IskcVbgjpwhXoPYU8EfK4mBSoB5RjSSNP/GK068rj8nPuIlDh7YQrEjb0xXCOkR098b20zYDzAl7EDOZYYpm7bwJPrPEw3kG4FVbbVxUk00ro/k2cTpnKIJjpy1bi9wL5+mcs2wumCxN9O3w4Q7VXANde9Cj0savnuJ1HcgB074YOsuYjvazz9ACnEKXmAJV+MLAaQPhG+BBAlQrB8JGANMfj069ad+BQ+zKPAUzgEKsFzNv9B8PMRuNomAaIkLqLo0Iwfol9X7nVad66HcVeupMjqUbUmiDYeCOdFG3sMWs+AtP0JxZMb23DDvuhnUawRiopCS58j9vgh6vICzBcbRn+Wx1tZdx/Wq2hGrWZTZSjt9Dti1Yspqvb9x3RfE9JEQzAuvACX0FOENt1dF20Wpj0t3yNwhVfNqPv8rWf87VKxUnO+AGt+YdrYfYvBmgKRtxlV1jF0clsgxhtZ2c9bn59e1j86mcsbeNzXJheQtOlNOYEK3COjmCY9hylLs8Qde1jSRtetXROMd14sW9Ge3Ashw35w16xa92mYF29s28hH12nd/cuF8k3Y7iPhAXjgKg/PpzPceEMGENxzIvosq9j4aLaE8dB1aFpSAIL8Agvcy7S1cdeQ28lMIAMp+Kc2mO4bdCSbzPEfTdph3VBTpohKpUMo1tgr65uBxgvH2tisNWEHbINSaEViaERy6OrS3YxgIlMRsuWU6sIc1PHrbTZDFhtHD7VRCxWaQSK4jlSx24eC9tFauC0lwrRyEATzcdKWYnkUE5iLIfGMG10UMl4NgnQAtw/xbyudKs7t8bC1gyzkFXD8M5Oszhi+0m8XjNwHCUjOeQeXcWiWk6cXmwV3jDb9s8ebEffGGm7pvax4NUT+BguHhwNEZ78v3Axha0db0G4mEJX03Hsi72S16NrNxpSJeU5WssuLbk5aL2VMYsRw1bzWCEfE6MVw5XO65YcBK4anCk6LBCVdFCAtKhIcQPsuQqg1X63Bixp6vjN5GJUw0WlnvdzpPnCeJsubrJs/20u1wFgqtJzWb9c8oDLo+sGXjFVgaZYr1b5yLGgXl7du28CX2eIhrRw7dq1+1/vYrrOYyU13AdxR+N1F+OI8bpB1wFaAhT33nwbb+/bAC9rgABo7WTTveoiq7LjACqelBLpE3ytmX1j3Ynb8fBSqAOw5iJgt17axI3dSSREGglYCICVamtiiprClS2JX24MepDcDZFbZiIp0KvLHzSKUpwEPnaRDLjKctIOYF/B1VCAbSQcXSYJ3SmfX+7F9SMdcE0CbKN5cl3cMA7AdZekEwcO2EDSjWEe8obYchL6TzHfQzqwWHIcEkUmbDgDiSLvCCEIrogZDNeKANvmCxT9wFg60a6vYtmpRovLZ1KsDawfsHH1XjzbWGG/b6HTvYtGWHOSYyfhiU/z97ETjIWDKmgp0k4rJImjkgcesYz1D1nJ1p5WsOV5dNnfA5gD7M3wgQ7I3rrQ3968NMLeiqAHOHQgRewDSTH1ggW/bBVIEU3HCK4cfxkN8QUr3/ccIEE5d/JsvJrs6Aroi4ZICxkg+ydcDaW7nrbSnU+jHY4AHMajKY63phPUCB4fY7f8Z1rb0VFW6dfHWo+NtDzfF+xDirD/dfUomiudEN3HYban0E4Vuz3uFMr8rXg9S0G3O5sZvqrfTzvbCZq+KEsnEKHbF3VsHy47yebeM3TgwnBbANhOFngiQ3zP/SfV5x1g/rxOq5LoH8bbK2b7VSvgK+sYMoZ8vV/gfPiyVbIFDgm+5tsu1gp1yyoWyfdlZXuuh9Oj0B5EmCFgth2d/lu2Rf/OohY/Qy9BX/TwV/jd9GItT1+O/UN4e5Czridlw0vY8kYAirDWlA2wTY7nbBmpww1wg+P+XbaBvIW74KNMduQBvrfCF+Dbxs99cTrSAM+BwNnoqWi9UUTjz7P9evVzgCQgzN+7I5AiF8hH3QlAlqN/yT6cBcgK0Wv6MciRE+Y1WBi2LsjJR5n7Sc0dAHg9Od4vIogB64XxVp2A7cKCm/1V+s1rBVbayDC66Tw3Pl8Hs63G+qg2rzwKvLUmpwKZoBBmm+EzGTlgIgx1gl1aO4LmvaEWRTduAnJaCsCbQQxXDgCxxQoAp5jBdy71j7l67DZmFzz/1XGgaK+6brN5LSXiMoiC6cYwCLvM90nG6hWKcyEMvTaC12QqA7UopMFtE3uax6BH7OjcgbZ/Rl878vpgdNyXnM+FA7qRMOZYL7aGy7fL/0urgASqGQzJJSPUYe/Sv1cBOJbBYrN5XVaxZUJSg5wJ+cgH2rnmlhbKYbS6KS6coYsFUmE1KTYx2RoiwhUEpzKosSwHzOX/LaTKoJaPqyxHHQ4qPr8MflSfWk2oicKd8gzram/BAubqW1CAws1QJQ24QVjA6WyRkNQg4L0Pvm6m61jH+JgY0H20qQAAIABJREFUsfN5QLkTVtx53wXRCXC7wVvf3+lqEPDq5tZ2Bb5uFvzmW28DxjBcsV6+RjdpvfrYzesdVghjLD+Hzw6R/gpst5SW95oAKtyC1sIq0VN4YrXBcHV8L8Qv2xXjDRuWHuxN+k3ptg04EOg/pZvh1PLhjs4r6UGAKz+v9q/F0mCWcUjF5yvsPBpTGKJ9NE+MCoIZ0T4kWdBoi2CtuqVyjJEGnMJkUwXqCQCtXBDSejM5KunfSkRqkAvi7PKBrIMfymCA6SrAm8vkM4snXil+4CKy3OWw3krYh/a2JW2hJP0YGiByQusFjqQx60iSbcLUzfQZ1vNmIju7KIe/R9eCPL8fppN2Ivd/G1/nn1KxJIUOo66vh52f2gP3waOWs/k5Fmg+hV9zEPu5RgGYI1jDTcQ3ZIR9kDAF8JxAByuA6t/H2o73tmakhM6z/TDoj6HPla2xlyfi+5zAVoCJ9l7cBAfAWwDlRrL4d8PY4xU4HAY8gGHOCAY0wziaDrFcv54WseBXFrPotxa98NeWtPxh1sA8wf+jt92Lm2f/cYV1QhVetHjtsn90HbZ/B4D/+7a//Xc35eH1O+3b2t1EkffAjvV1WndOgXg9bWhVDM8A049LjiMtnGQzBaXukgmkCSM5fAuIflLOnrhSKivz99CvgI0Om9kXaL1ftCBLIENohZBK1b+i51dOhe9g1F91sPGY+8/rTzEE9MV/6svRcpydnP6IHZvykG3p+4Dtxwp2cd5DDM+e5SI1DlcBOvyRfpa84VEsVTSO7ewHy+1NKxYXMgIG7+IiuEMysGg/bPgsRTn8vd5OEuCyOBTt/iZVp+3BbB1JWsPFaj6FMfjV8eNeQcstP8jfJ5oEYTSnKe++uBvYQIEToRMnQgXOgiJcLGX4ZQv2TWZQRdSVeHguEoC6CBrxwd6DlNyN3+4UwrQgtzVht2yAzV7nFKi3BcRVAIZ2glUArHVorfp4K5WsjbBiB7wBlmKatspx4FRyOiveiwuH2YXWpsfj3olYN8rCPUZa1Aa02E3Iddwrtiug01LIMgZWJYBQDmCXDfhqxXo2rFdfowivuhLSYcyXORX6Lx0ISE3FnzuU6P8sC0AqOPp6P2dYFoJFLHLjNLvoMcE2DX/M/JdRbLVsFJsnxtiZhcN53EzcQQJHQku+2Evx7aaxpSIf8iMZQew2kxOrdNwidSnw2izAlRS8bCA/h7Z1w4oBYn1Mmm6JPg8IOxYxZjaKCcvZIBZcCQETyGpoqJVBlbxu5T3O36dZi3RvVibBdOX7VZRYybkcALsqkLBTRyNbI9BlAVS3niuwdb8tkNTbunfrs3r/KoD6U9YrAHaY7/37H9kwseGrnYAuLFg3l078k9U/AloBrlrKfmS+6LkOAAt4HbB1ve/6OgCYbRV5YXut4KwAb6azY6wljKIc4sJVXKlr2K+kgpoijkeNHK0UIe6IYhcS910A7/VYP7yuSpjR0QBYXsZCdp4/aCAyQyj6UAzvByPMR7ACPhjHw6YxT8N2Kc7BdhYLUNdfpO2LJ2kYR6p4ZIYsrpDhXpN4LEcdpImz7HYT+805inePr0+DMScCxJIiAvHyCWwz0I8q+IPFwQgSuYJm8oeORYwvkObFhaIY5lvLz6BYcTM67lW2LDcTnmgPYdkgro52mHArtZh30HJd7HcDMsQyWBRrvU+PstYTL6Hp9iSt1A9v5qs0UD1gSR6/s4TVv8Zb+gcsRsOJkI51bjcA5yvnBxBvfYFpOM4GhmtvR40CSEcDwEPss4y59nneQlbO40iIAZhjJ9PtOoNOhrGsJhqFjelZ2q0epwrweRjwSP5Nln0eeQUtmH1zF0Y5DLA7mHa1A6/w/xpqaeuetMsrH8FV0Zup/FBCHLPsI3pnvyzxZvWNJ61em+yH5j2EMo7Z/3M92P6rO4CNGxSwNx0mJcfGBqLLf2+BEVdTPkPD2l8rztIYJslBroYQbjDihvMM77DNFexwhmDvU7n5Yd5O6hm1HPQcDPk0aTtti2BrRJM6hQHk5vP2QwdeY2ox383yJToNYBL8ODz5CXvjsR62mvDJ9mG/tNVP9bDwhU+RSnvMsr2fwvI1GhaKJHBsiKVsfIahE120iggHzbE3SYC9nQxbTiY5RqDhWvh8+4ANw9oy/V76ZgpwttFatpXScrbbMjTuDiNmHbvIYbhdF1gnsx/v6p5BTnrw/dRV9DQvtmuEM65H8oKmm6MY+1Y5ckINKUaVLdXAfBVH160B4O3AvnUjfhfPl83s3tvmHIdr0TazCPaosKUWfbIGACnj2F+LrlkGG6zk8yoGrwSEa1gqUMn3l0ZbQEBI8kANx+98hs6qbIznOR+zcRzsdBLSACdCNNk4ACwZkEndhsa7AzkCZ4Iaw2ThitnI4A3ykkgAqRAQS4ElSqLIwOteCAEReMf7TrdoJdKYxZyaz6YYCnDCPadgFZuAH3+EEwsOXjmaoRlpM5xHsXxdABvDQ5EVIpEZ8rGMaudaHvMTrXzP5T4LRivGW8UwzKl0hG1LchDTzYYMaY1PNhbRWCTFKC4imbyum/15nQO62j6hAZtAV70N6Vw0BLqVWODKwRFtrCjCMpeLha4B4C0/xrp3Li4qRs/lNa/uh/TtDBh1YeP3Wh62x+StvdImFgvThdW6I8Nu4HWDrvvezVrVUKa6yO5rgCrfQyk1N+vV/Y8fvw+4Al2ti3cDeA8BrYDUDbbu952PifnqJgDmJqvZLW2mwNN7g0ix3n/zVrdlB++1jrhtABBrNoKY2Aa6YsQd+HivALRXotF3ozc7oKtARbukBx2rOMrnok8V8QurAvwSWdkeQ4QwFhtZKOL8eXTfCO85WMSm2O7X+jMs4+q1fwkNZFhTaDxzmslgCCE8iU4tHYTnly4G/nBJJGESdqLl8sTJQBcu5FiRghc4hvhxKlfcGI5f6u3N5w+QgvCeyh9HenEmV+FU5AfdZ/PxQlqMio7g6+TYV3FK9ZdMfRmgdDCUUceuNi03Y/up48h5jU6H7gj0PvTB9ygteTdxBQMtVt4f7kkd3zO0UGHtOtGHzoRR9nmO/J39rfbgi6SXhrJ5YDa6KxsGYidhXRqG3jicIcxA4qKw24RJSBEUrlCK/WHiLPtr1lz7JGMOAEwGP4m9cJET8XwOgwUTlkicgZTQz3K9HoEBj7R3KUdpPzcMQBplzTgadF956CU6BEbhEZ2ANDHK8vxeAoiHIIP0JDHXH530YSKoKuNexBBJO7xY2Ji1gn1124kn+7DlYT0l41vZbHEABrydhBwgXYaOXaVtDwLei3YrVduN6WUAjNVf/GnpPqeL4uN8ahrvr53/S8kB+5jtwe9Rg/lBwR5Am65jyuU/Y7Hnp7SNaRnoPQI6f8r0Qp9ebUdnPOYA7jq0XI9XBLw/t/3DH7DLK57n/9+XAdcIfofsHQvF0rV3gNO90OZPRJceA60IehsXyvtsE/6A//+fczbZn7K96CrwdsD3T3QY/ClzD70bHrBP2OlZBqkX5pJGwx54FrdCgHyxw1gbw8Xz4hyAk99N5kZHw78K8BaSMMvFK9uMHlvPYKyNGL2Wvr6buc9uJQO24d7IcD7EmPfZ9cs7iaXz/OeFn6+QEeDQCHHRgKuEo7AGRboJRCrE3GC9msZXI1PU0IciGaKOsn/plvLkFnOyS4dkJMBQ1U2QBPvVcT5u8ySnaEYJMLFO3ZQMuwwxCVk9zOK4j5dkBzCXwCxTkNzSIR7pSH95HM9TeK3EbZnCbSbBCCxhvPZOE4o4wy2IMEQk/SqF/D8vrRvjgGwsq70iPcSutWRgNH5fAgr7aCfkaF9EyKGIC0UmSy3z0JEFtJIZxL7Vtashm+O/5TWqoVsxBKqA16kKcvIhTolcVEKWD2YYSDHXEWQdwFpF51W8fsth77K8ZfO9xXa1gThnj/zzXED4uCQHlaw7Azd+X/q8amxLubjlXzhIMc415AQX8Ao85VpwM16BpJvxCnidwRgfc99LVrjmAK/YsGsXm0BXA7fr3VcBY/y+0oX1WEkY/DvO+8gOjsbr6LkwXoGvG3j19l1Y7l0N0gBf3QTG7pvDkPncrTdv2x/fe88qks7blThvZ9tDHb0FXTR8af17+yVkBaQGsdwGZAc1lskD3BW1Ad8vbID3r8f7IUmstWCusheJCIdumEpXL2kY5IYY3zmwWRrI9rC+48RaXBBzHP33Ek+cQ/NeJu2GTw8tSqvej2BRO8oeN7WfxfHky2RIUHLWwwLXUrxOeYfCF7pF8ASV5pvNHzyJY1YmbydzH76RCTBXZW21SNLgAdZbwQS5nCd8NRpbHce9qlMLnVSbah/Vt9uK7acJja8Nd4dixF0wId3uxtHnqxd7MukfALf+kLTa/o6c8AEywtus43k7Cs0wlMFXxDhAdQbsdRpMdiwFK2OREbDL+T0GcL8Em52O/DDD7sFc24/3tZZDL9u9S+Pob6A74GQ/AHUkQD4YOWMU0VSM/rDmAh6buekhi1z6ANs0fkkXAV7LNY/w9aTs9r3MNBz5wZ8Kw+29LYre1nK00fxtL+GWoI/2zAim9C9xvGb9DN/7Xswsfo7lVn1gkBX74S3eR9NZ/Ar7unqXfVMF6Jaxep7O20+xdf2t4gQSBOuAYLNfVB9ngeR+mtC2s5LHDwD3o7dYrVhe7Kw7SuGPHnOQSkdsdtVoxjDd71oDuCdqXCVg3kmPhZ/tGf8LW07aL2zlMyxTfMJOz/61hSx6xs7NJNG3fSCLHxVqwFYXNonwwEArZV9e87kpyD2e9nHmZvsoa5MDuh9nUyhT6ANokjbLIkTCwtOP83bQw7GTvxldGFw8dWv0p8oxFndDJKb7i6yRgjWXcas5Ng7tFTcLRTp/zIIl5+5w+pereC5k76JCMsWPj2+n4IgBM8/nK2Fe7Pnbycbp3XYzaT/Ew4/nPG1+wes4QqtbVo4ESpR4HpbByuRLlZap6kOxOumxKnHR15VQ/JQJO86BlVYAZFUaKAm8eO4qICDpIA+NNpfHimWK8eqWDTBnwHbD0H7DPUab/+IBDM1GOGw4HB04gzmLpAB9bSrfQ8kxAV48bDiTxybRpxJC54KGZUfmDbQTC4fa8TkD0G7HOps/moJXImlMglnPQEKgDOo4jYLYxuIgToGEJVRYrlhuHifLEv7PAtwifjbFeCV9lJJALeVnLuTnUNeCC5Bh/8xh5NnNQSbU547N6mkJm8dzUYP97p/lpNi0RFMbiUv5HUrL1ZCugOGhJIbcPfh5Yb5xm0bzeHy9SAwl/J4rJCOepNnwCLscI44Ckt04GFwA66p37HAcDQJfN7t1g69bp/3px+XPlZQgsHWkBoD3fxgvgCx5AdDV7UfJQcDrlhh077De+wM2vS1b2V1JD7dv2B1HgoD1Cnz1Oefr5O2V5ewt6+YfLgv0QmaQjKBi402O/lmPP1Fbh0u5crdfosNBKTZNdLHFNNLx2RYqacLTSbY1h23ClQATIPIXj2UlBpdDBFdc+X0vsy4oHO1XtZJxWNAkKURjFxHzjUU/Oo2ssGPmS3ZgHtNVitUPzxtAGk7MdoWTigsFxEuppJPTIQ6tSVuLY2AHNSRk5HRI4UmrMp98jjL5EuIZDBYxKc3lCV+ElUzVjlWAr9Ju5ei+5TCQFqLSVy4RtOBYWQeDbyK51sbCw45QWDE2s6tEQD/K4Hh7mQYqmG/z8RfRXgfQFMUW2AtD7B5Wr6sBg52hWe3hXlYPW60GVMv2kLba+Yqlre9pMUsfpqFqPtalscSEB+PV7eP4desO9kJ+GGifZS5ECybOvOdla0fTvXGR7bTB/dB2h5CEG0JdYC9H2+0MkI90pN3B+H/94mQsUhRhh3MU3/2Sxa+iPHvd7/m3ByOPjMUV0Msilv2MuOogJvej2Sb7OzTVn/Gxx0hqDbaG0/iGjxBZPj+FTD92uVpW3bNq/j1Y4J9yXCzyfdjkp2xb+IIV63/l/tPCnc5KnjvxDLFSaMpCaviyGqtaDQXusFwB71f1Z9hlF2L/ULUjzoW/0Lj2Wfle+2/qL+8mchHHPXKdVepap/4Byyelvd4OR0aIY0CG3l17YiAOgQnIAMgECavss3zKYLj/cx7gm72BpZBr8e0usw9ziFZnSnrw5MYwLXY9z1X0eOSi1mC8uOxOezuRNjJ/AJ1ob/7OgWxmoNf54CiO+UhDaQQf0nkcLpe3Unc5/cudkAxts76b5AObpScWltrE/KIzYisOjAN2I2GPdSExXOdkqEKatO34zzlpZXL01YYE9clqUKQGrhJuxYCNwLecU1cpz0Vtzs2hUU+F3q1BHujAnMLEJHk+twVSRAWwCNDSIRaJMNV4b9gqvnYVxQgYg1YMhemOYPg2lpguDBa3QgwsORmfq95Ppbwmgccp/ZXO8T7SE/8vp8b4LTOwgk2zUM+JFgQAH57dn5DDAOK/SFPJG/DsbwLQxzmShTRlp+QGshTD6y0OFqwBn6SMGlwS1aTQ1KMr/24VrF0/Yx4LbHMAelnEnM5dLhySBOpwGbXwc9WrlAfL59l5fcx/watOv4L8xdJ6SwFvx4kBi9UATRejcmSbdGx1hUgO9ZwOlEwVANcwqCzS75HUW85hD0s4uNEaa4oBTIUcxHKRHABbAa6b8bpZrhiu3hbICnTdNwGy8zGBK2+7GC49DWLCpNmc993Ay+e7r15z3A5Xr139n64Gt9wgxqtCHIfZSmJATrir9x2wdXl83V/rvlefw5tv4e0tycJitpgQAmK/3xiGCmhUAJbis41BxByRGGQtux67xW5c9nGsZh3owXUYyuuxbl3F71tyciFBhplICsR9uYqqLvICf3TtaQsm+RLGlVQuh0teLMXkSRLMUefIwsF2jm0W/sQZw/AMhnm/ZpewpO2a/QoseLBd2MCxCvlCdjQl5hJhCBq0xfB4SRHpPOE1YMvjiljA/z+NJ7eKduTYSGJAksOxJZe+hQwm1NqiXIVmncHRUnWPNUyca84wVT3PVRp9r5PO3qZgbDGBsOXjTLopyr4buxjtlGo/cv/V1ATWHuyN6+APlrnxISsiHFG47TFAkWHNhbFM0NlYe4Z1RHv6MZEfhx1qnDVjZXoX8H4zigLuoPFWDEst2trLSnyftTuUsfyzhOMz8sDtizzen+0FdD58mDQL+WGufZD0Bib/UezOet5a/SnKoZj7TtRs4rFM2NlMe/XCBP4dKv3WP4pW+iT9AAM4snPMjpiBC2IELHIyXzMGVtXL4tc/zTBoMm1cy7Bbsan1NFra0QnY2ijVBtjeTV8Lu90IyHk6YPxJiR8dwt4AKP7gTI7aeF7fQzp4P9uXjgrWJxEn/qLqFCGO444O/E3jOWxr6tE9Z/957YJ9yPaIz8rQmNtO2f/uDqRfwAMrlic2OBg2VZjfwbi/q6UQqNCT1TweRKM9HEb7Kf/mx1wA3s/YQFhkNTruaiSFdbDe1aQFYb0l3shBtLule7GFwouTCWt9kryd7o1WBmtitO8Brl2hAOG+URa54knL29rf0rb0RXfsTbCG0hv04bcyd8JofewOYPtBzl46mQljQC40Ya8AWNpDvQHebQD0QeSGrWwiWcdz35fnD0ddGG4epywdmXUc1lFYGqYYnJY0Kh4rBlwNQytHxyy+f7RWuKEOkKlWtBebVSGkQbHZYh6fDHCqtjFmPfoop8A0AC1mI35uQDUG8I3k7YsCXz4X5oE3F8IShjwQDvCms/klHNdCAtaxy1746xlgx3pPdwpwEljXdYkWsmhee2cWDbH901lo+UZfOhte4sTH3CbUC7BkRoK74vImKld3wFJxIaXTyZKHZCDtthybpwZoYrditWL1Al51LpQBzCo5lze3iNBDGUBbitwgyUWsWDWRJbx9GcYbDUvX49VKVoOtNIMhXBY+ZbHeWuQX6eZ1/G4KxHoB3QIRJ3zO5fzO8gH3bLpeis5stowLJ+3W9esssSQWjHe3Hf31ClqvANYB3PuAKcbq9OqKsTIoc96H4f74dtdVB1DdbFaywjU+ppu6ejuvuBjvFQHzfdAWYP/Y1eACWmm4/2MpE+N1g6uWXzpslz1sbnbssOLbMGLA+Taygyxn2YmhWL/k7+WXhyFchTk1aKQKUqiUppXhm0BXcsPtxK08idFB0YTr0cfUatYZudkaOIqVocGkcPTZMPxB2C2rQ/DzRuIHPLV0BE6FeVjOuBpzRb7kjRaMmB/m85ptn8V2060I/QdXWxDivt/kF5AZ2DTB29F+HKn2LuB7MbQD0ON5ckT7zkTSGIGsQDcD8sOFNcNg5jyZAeAwhm9JOwD3zaPp82XwANAKiHM4tuRhDUraOo6jk9I8PKmQIopJBOXunWLVHDubkR4UqqgRMJHTbyFTX3/iNbpQ2a9WtMWKd75sF17rYRFzf0XnwlOw0AnIERzh0XxvR85g4yvbB06NIujgSR2h2qvGWJYPUsX5cURYZ+BWmGAZRGFLvfpa0uIHrXpHb3s7bJx9kU07WsBw9FxW1B8fgNVpGDao0bC13gQABjHpfxbp4SHAm16BqCn2XTmAnbUAvyr//smBrBgfhNzQE8Cez0UAljPvSTs54dckwB5jP9xjxHD/zaJXPgcIwYzPsrsrbDHaKj/byYmwMDExOgWwXBXtI123ZyDSwkZW7exDhqD7Fa31Dr7mjwhovJ/jy2oeZIaSI0gRR+kWZh1P9g6nIvNbtkh8QWPbv9ho/Fnlfvbb7eUCjt3o+GhOFxQBle6APaMV00D2dc1B+6aWtT5FXvanvI0AP01y9NT+MX0d/zabPHK97ONcZAYxXQZi2iT815ItyCOsCsqEAcPK72AFvEbXxhVOL3W0fV2FTf+9YZ99UuCSKPJ3DrWwJY/T8DWO9T79kRTG0rEMw76MayV3L5LaRqQ0Tm1ow9V4b5XAag1ez8AHl8K5tTDcPTDDI0hrOwAAhWwoY4Lx5sByFVgo51SlYu9ctFhnoy7PMemQJQCJpAYNjirQMjWRl9dV3lYBtGoSZaMqxxEgH6tALB0mmM4ALQ19Nh+9VEGFLIhG1i6O/rR/RWC1DF07CnvXFAeEQ5HgBLxiuxl8nd4OxGubwGsqEpIjsA1YMpwBG30jm6c774ei9x6ZjW2M28FpPXmNz0YSOgxLFluW1oyMB6CX0KtdfUK9uiTgGGhncIEowZ+rwh15cfUzlAOmFYBsFRUClbxdB5A20MtQy6nX1bOLpotzIZWTqUpwKnTR4ferGLF+D9LB5fHV70myg3y76tuVK6SE361ScQLe1O3gx0EqJ0nBVpxZhxNrq7VW5OPHxWnQSolNO+kyANNZyw7AOkwWwO3ibW2cEFPtaIfFAqb/p2wgwHWkBn2tHnP/5pTnANTO1mE+pu/pBl7d/1gL6QAvQCtwFfhqgHYX/fb23Vv3b+pyuIXWS2cvsoTA17m9hRsCqeHmbb3/JtWR71u8/y4LAciyAaNkYopKganPQZpuDQmcWm5ZNCaVMalVl4OAuIuhm/oc2kI80YaJHLOFtPjEAqdZTAEJyQTFZ9Y4seFUnAfq6I1mknp59yILgd16T+ltJ1aMM3/P6ea/DgvMumlsKmYYgNB/YskI2z37ZeQErSGaDhiPsRD8hbKZxfEkDVnHE9BzNECLLozTQcmfFLySSTvwQaLd5bCTKY8XQj7HGP2f8o/wQsGbWcyLRuXmxZjgy/gZiwHhenTgCjyZNcSIm9gu23COJYKAbsWRGRxdYZtoh38DJK74w6Q3Pm2Ve15CKpgII55pHyTTARE3lTTUNHymk7ESjWdFDcM6vKV158nO7xgIKM+mFJsnrs8gS5z/B0vhFj7tAYub+0u7cmo4QzdilrtfBHgHUiM4AjDvi/d3OD0CwyzB41kLmvOQ5cKWK4+QiiPx9kH6fJrMlsCCpzLYG8vyw1lM9HFBhMzCBfGarX/hF7buuV/YziEPsuiwl12Y9wKSQy+8sQOpVBxJZSLH9Xi6OM5OBXQn43mex54uvKhnplnixl6Y1Qfj/91r/8D98GUl6TiGdG9xTH8/D9236ADgpRVHexzw/bhwl32M++E9mOp39azzQWb4EuD+IAtGW7TZ6Zj4tFRH97V2J2WN/blEUWciyaW7Kf7Zjk1tp31cutf+QifxV4D3X9Ce30Hq+Sh3DYAL0y32go2vgzkv5nfKoI2LQQcNYar3rDvNC5bhaTddxV9UbaWPmcpGLiTVxyZYqtersH6qIY/PAATnkOCaCcD7YokEcJHVOpDKOiPXw+z4PKytGgApAWQrONbeTNhNdJ6kY+BmwJbKxcitLiISglaJLpm9G1bGsKiIY7Ojb8Js3RtyCxjwFjO9L4PJqSoxlt4BbWNQnFe+1BqAqIjnq97WUT2dI3ohjK70CPWoEJNIrJcBSwbBfPG481gBa7zPdIfpXobZxhCKiNk4kX+DgdURovg4GAJgtJHrJjIw4/SIVewcw7Rw3hfrvbiKCkgSpf68nk4h6Z1TBwIx6W4G55LeQlYORA4hdbYdxkttZC5ynjyzSbDhNA35JOfxWq7ldZwJMxfg1mIVa+RjAl7p1boVYpGrQPJz9qsBvPm83mX/KudrQ1YPd5wP5YC4LjYKQ9TwNVVcoDRcy4X9OsEQGK86J4p4rWbzO8o/TDx4F3ryeTo54i440mh7K7osLLf7PkAKNB2gBJDVPKZhmEBVwNvJ29flyb0PrI4efF9+0Nc5Jel6vJgxQzrZzfQY5/vpbYE831P3ujnDNZdei6xwH3TdIHwbqeE2LgbnHlaruLDcDbqXu0GyxA0AWo/XEE6yhN7u6myxoENeWLgYCPDkyeUKLgYsliuA6oTZVjCkUhGNgLeZoZuY7xX8jGUUl1fiBa4EwNR0pjBG/QVPOoA3smeNBArHkhjHrYANjStq6gGueqHbzG/ai3Zw/lALxHYWv2uphZKoiQeUI7xpzOcJdAkTd9IepAbANxHGrM3FxafXAsRCNoWqAAAgAElEQVRoYTwJ1OmrSHEGR6BsWIS2GGfzBK8NWgfzRnaQ7saxrxiWkQ3jzQWMEyjmSGXgkb5zMloYx3E+rnXUpTDh4sPsnoIZacLdSnFOCe6IJibeNSepD2SN0F+0beIyU3CYbf6Op2Gn/ekAmIMmCfDGTwXAKF45NZqNFFqk6cnvDhuQ3wB0xtEY9mfz9XNs+6BHbVXP39ni535pCx7/Nzs4/lew6f725/RVlqvliSseQ598xRI9e3JMfskycDDkbu9vuTv6oA2+RALqZYIhY0nlvcEQagkDM0rSw2C/x/vBYikbWt/HNvT+pXn3/Y3tHPoww6wn6Qcea5fXvmyBc5+wbN+hDOdG2oepW+yHKsIXFYed8ux38Mp+mLEJFgnrYJNB47mpaL9e9l3NAfsSC9q7sFWtNno/eyd2MZYqpvoAZBz3U9ldx2Pv8nv5mlrHb6oJG+R5OQ6KvzfuA4R3Uvq+1d7L9QJ0d8CI8RNXsQ236girk44AwicJWZxGK8aaVnfcCXn8GTD+lIHaNzUAc44GaqyB5/f5bsZmh+22U3zfSAG+a/M0gIwjpTtyLj0WHpazfTD1gS+TjoMlru5r+8f/FpAjbLNzkjNY7YxCL6QrVz3UtVgni2CraVicyinirjpFRSrg8Fb6EU55Plyc1yBbsXUX+5a0Xz3P82C9+cgNmsyr3lAprWKee7qXDprHc1EDpyKO1skQBOmvivJqF1k2abQsJvllALXqEnOwlZUARNq8m83qrFS/WXZg6nMA5KsWhcQQAxNVK5gAV8Xklzn5XQaEywkR5AGSsbDaXOLAF0mRRvB6iWRhwYWVY+zk/IEO8Iaj2Z5bPMzOLRzmgG8IIHx+0QC+f2/YJ9IVwRAx+DQGdVkM8yQVCHgT0JqlN0cyNM+D/VYwv6nlwlTKz5WL/15adQ2/p0KkA+1Gq0Lqk2uj2JES+D1Ku+Z1KEucLGga/CUz+MuSd5/XmuPnBRcUA9ZWY4Gx9rrFe1HMs3E0TH4W1QA4T07QinhsnaUe4bVUW2nNza66x/aWFofZyurVKbsXt7YWis8bmx37l9uRIMmgW7rtfeB1QFogK933Jx9zg7UAu51+XzeQu4HXrRM7djK3k0Es131zZARA1C01uMFZ7zs6MCDrspe5vsZlORNIS4rAana9y2LO7rFsrtahHiM5LszA/8pqEQZtdxPxMZJkuwIAt17ydFbypOyebCqnuQLQaiJcx9cpeNGCZlYdgCiPRlOG4K5hWAlXzHJ/T7SadTSUMdE9utr2z+uPDY2k22a8hr44FwDWS4Bu4u6FTvxYJevBaMVqQ0s/uJjBGgMEBndh6L9RPAkTsNvE88fN4UobumE07gee6Fyhi3mSZDFdjUW/iiYZFIVJPR92onVCeZSK5GADytwNe4cJ5zJtlRm8gBdgAf0OhYeQCdC4rzGAuMIQsY5IaQ5HVfWmdoUtA1SwaBX4ok1ibcpg6JNG8IIKwo8YmN29TJQUVtwSxMJE7FR1/sSm1zyHP5Xh276RDLcm2GuP/Mwm/q6Hvfbkz+j3/aUt7/kzOzLxAWoCxzB88rD9Y3rYOjyvR6f8HPM/seJLFGzTNdt0bjysdjqMbjR6LaDIv/dJNhaowLGWuh5fr9+zaMx0TUwFdPs9YL5DHrVtMN7AGb+3dK+XkT+mW9Abj9uOIT3ote0DAA/GErfV/rOZBrIyrGSw2s80GCsmuQcr/ZBwQlfYPGdr86eFW3BDaLcc69eRF94iAXgrYb3dSeTkg1/3zQS01zRZ1rYjM+xDn11r39SRlKvbwwZhPybp2M/yvdiucQhd+JAjWfylDGcEXuHvmok4t7KLrUa6Mcsva08gZexzFl3+0Ih1DfZ7V37eVG+AXiuWYL/x1JYSiGnBkXKH5Fon/uv20Ln8HzZaOFspIpBWVKyz8VV2jU19HJCkVN9nNKRBfxNA8PBUpDH0S3REHYUdTZKeWZVxV51dh8vhJIEhumxPrmaqvgrwG4/Gy/OY4VsJhESarjRK+UxV+CItsxCvbT5va6ikqb56aeU20HRf4YNUPOcZuBtymEMoKpzqN4nnFT52LJHJPtO4h+HBfKXvhnlQGkO1agKA6Gi7sOA47+nOlohL+OUFuvG8NjwHPEKv7nj03vGOi0FsNxInQyC+XN2H8v4FwPbMgiGwTtgzLDgCbTh8LXH/pcO4ePEa5QKQzIVFFwz9vwW86XiGNdyTdixfcSG92k7ggdBVNfqtwFZAmy/LGyEODciaz5NUg2Dlwp6dknNkG7FfOR2ykBh0kalBipSTIYvfgzZStAZ6WiIXlxJevwkAr04IifxfJKeoaD3nCKB9eqPVpEcz+OqyVvoYnP1qsF5JChqOia0KgNuRH1qbW5y39b7AVB/TwKwTyUFM1gFYAFfR4G4kCOd78HgBt1vjdcCZ7yuZwRnOMVRTb68jNbg7GtwA67DYWzd/TLK5P+6+1+ddoAwAO/ICVjNkB1eHg5wQehuHBPeSHQqSgizEhyOHjxbd0bbEgE1+R2m+CltoF5oGaoUEFcR4HdAFlCvRhVWk3ngRvRdLVzFHiUKubIUAYaX/OkIXvH2cqSVrO5IpTo9Hx0rjSRTmNc2aI3cRtJhhF7Gl5R6HafD5KMDYfxVpnq2vWwCTXbklVNBTfHYDAAyT4MofxhNVK4SCPUagJ/Nk5gh2iWFBAow4iydMEP7HMM9R+BddVZLJxDSTt5KygfVmwV4St1IDSd+nJIhaAiRZTKFzGcxV8/8X29dW5hxSTdK+S0/M4ednoytH9Q9ztwMQJMHK8bMWwMpSYV7J2OwiGO4cGo1UMYkXHzFQDzYTr3mRWCz+260DKPiebK8BvBv7PmTe/R+yDX0eBSh/Qf1hH4B8HRWQ3s5xP3z57yllmeJ4i7sjZvM3mI5Vinjz6WEcy3ry5O+LvjYciaIPGu+LFrH0t5a07knkhBft5MzHbHO/Xzo3/xmPWPiSR+gewGcMOJ2aAhMe1MP8BjyABj0SD+0q+7r8AMyWDcc4HGTj+gZ996vyXfYtW4/fz/CkeHsaxUHse4P5fkoRz18F1Kyvfx8Gejt2OUEUtuhmeyMLsI69fKfTV/y3sq32z9b9WNS2YUHbSPjCj8Wg25AntgHCvniA92NjO8jnTxHo8If97sc1cYDve9g+xQ/8UfZmhnC7SY6tAtiRRlJ8OImwSRof9q0EH8fS9layD/ruIgZFeHhDYZu7GUIBvAmb+7Pc8WHbM+4Ru7DkFYZYSkONtqYgQjQ4ISqQ0OTLVQRXSxxL0C+rGAbVQgwa2PLQFbPL2pAXmsK2Wkf0XovXuisArkXkgpNdkYZA1C/mKYEG+CowkIkmqqIYV/gAXRewLQB0MwFfeXUzBVIATrIfnSCctqSv6ogv5il9NwVGmwH4RuO1DV/HCQXQi8ZueWH1SCe6K+A9Nb+/syEiCiKimsfpj7ACflpvZIZJzscFtrqpR/cSIHtuyTAHfAXAAl0Bc6xYM1LCyTkaOo6BzfKaBEjFxvMA3mx+jtzdbJcQ8PK1qWLD/CxKokmjruMEmQdrzyRZphIbxX3VsVDBjEUALNdHvlJ6vJ7kxdXXFHKC1jCyAYdEPRe6UnTcXC5AafiQk2DW+p0pSBKKfKggR/BKmD6n4IKTnpbsv9s6iPJqxY+GXdoYIRtYRwfMVCEIJAH5eAWUcjYIiAWernU+SAVuXy5SgYBU+q8YrKPx6uuQGBx9WB+774DQ+64bkoZcDYC0PvejxusGVPfgzA3I7vf/bwz4px/T1wmcdXPkiNtaJ3TX3nn/XWurLbGU09tZx6OBAjHN1B3YyjyRICi1wA3QGgmzBXS76XvQ0kx5fhW00PLMZuLFkhq01icBRqq6xxyOIzVB651ym3RiiUm76XngySYLWrR8hxs5FlHAfGThQFjrAoCUxibAV8U7ckhkHlppJzg2Je9d7LSibZvY03zGPWOnl/ExnsCKI4esH02BOpYfjkFi2Ml4GrOYuOZw1JPjIQu/oG5FHBnzxVr0Pi+eNJ78l3XlJgraCGvPwuGRh/arBJy2Mlfj8EjZOp4jENsFkFhuJ3jDlOh5Ja56L3E50d0F+EqXoQUTkEhlUs90XjvSKo8xqV77PEUvrxB6GGb524dgOZtixyY/a1sHP2jRq0fZQZqhfIc+iOGcdT94id9LW0dvxEZL3fyCxax5mtasURS8sEEDd0NnKP2yKcRhL06G+U7g314AWK5E813u3Lrpn83Y+gf6S3vaWdit14Bf2qVFvThy9+T4/QyWNKKxvq9iQ3vZ9ozqYbtG/9xCFz6NbW4McglsnuHW3wD+TxlufYxn9pO8zfRXbIFJrnEcBmLF3yA9fAjIvoWc8tdS9N1cHxjuemdw9jlDtI+yGZgxFNP/619XkClq0GjzluOSwAeMf/g9NNoPcDB83XAY4GXIVrzP3iMM8cesbTBahmMFuwFuNjWnbSE04UMgQ5ujN+EsYCcemm4nwHuPTbsfF+xjmaP8odjF8Ou2BDKU2TuSkvQnLdqjl23o92+2Z8yjFrTkVYBjGAAxGg0SN8jxWU7r3h8zj3FxVbUhK67QK5subMRCicWL968l7ufUts1aInZx3OWExjziDF7zdjpMCnnO5PP8cFaNMxRSmY1ANltpS47aAttCjuTauKuorQOsDNCUPJOkUcjgKJvHqxwnihlFHACnQpt4QC6C4ZjiviocF+sLWkWkd/kQB3jFauVkUFtYKG6g9F0MnbmPYBAdv1l2NEJMgLO6d+OwcF5gc4Q/K32CIS4pnCr1M1zg7QBiwqGr+N5ovhdXDWM+s8n5PUhzLuH/K8khm9eT/u/5SHxiu7GAogaJGoS549EqJW8kUFJHe2E93Q3Sa3UTEy6k+Ebe5VzYfANBE5XeVMCstSW4BsKmcIm6gwX2l7GzqbFMW4vlUc45yBLcHUSE9622+KNcWJtrXRslYLsCVkebbWsCRFnfDpBqo7BjCwOYBboO8N5/WxsnOrvQhAWqMFdpwAJlN5jqa90g6y7Icb/v6Lp8XgCtm8N4BZQu6cDFZN3MVl0MAlY3mOpr3J9zA67uHWnilnRefb3LbuaAuFwQPMYlRwDGt26wrJIGMI4FpYBVGoOIajLoV7HXdGAja0FWaArT8G0ZLNcFvFqYWYI2nIvemqNjDMmaIqQLeW3LKdJQr2/GAeLG2MsS8fdGw2oTsMX4A0JhRI4jmM6eWzUS58IYB3STGG7kHFluB+f0ty2TepnvpBcoVMcKg/arr981s7cF8NhkjiYqWc+FvZSeXUNUkmglqbrMffgA+cMXc+XNQc+SxzePI2am/JhMpqUFJ2qyjH0mBo1JNZlV+HtL8GJmkabRhFWLQCtolQpZ3d9pQKtmOWjBPso+drPRNXYFlieO2qnLsDixrTZznX1W4MUKHxZtXob17xtuOVthqX4jXODrN5agwyxSXL+yAxMes/PILQcZMi5+toedfv1p7E2L6JFgMSLM+W7MYvyeDFL2ExcOHM/QbySDu0UA/gLisqvRVLFulW7hOE4zV+Qcin+0wHMkfsyHKZdmM/KEh2zXqAcsdlUvZ5VO5d6BdjeEI++mZy0OMD40+UHbO4o02dgebGbACndwsLWen4QsMRkvLPvIoufZH1NW2t+QCT7GevbnvE30WyyF5W8lmowtTMM0bGKfyftLEk6Vm/WnJiGr4F0+TOoOd8YnWUvQxtmuizPhL8U0w+Vudkrcv2TA9jl676fFe9n9t5ZB7UpsXGxqRkZwtuReIlEYo6gwPcTYxhoDOcbuY4BIiOftrN08hi2zbFEppNBcm0WuIgNpv14wVZP7JvzONsDo901gMLmkL2AriyDS0oGRsC26NCLom6ZFrCkQBivg5VRXrfrBQJ7Pl3ys7qI3qcxNdi3lGGVOdMYeW0v6axjAqUIlpAlW9Yi1FSBb6YheANDmIBOUw5rlCCjA7ljBKU8yg47vYozSeWUvq8TWWM4FPYlGskTkhEzYZSr6rmQFyWM6YjvAy1At2INNEJz0LhH31bLJqA0sHaAj98LK8axhn22hvL2094MArFJpOH82zbDojXQ2ALKB7Ee8BGFJQJ6L5XQYJqfQitEUmr+CdQ3ZAmKjAEUZoNfgv9bRXgW+RQzFMnFZqJw8Fy9+AiGmVKSQZBKmhTBZta610l5YA/MvY3DdQC+vBopyK7Tw+2xlxY+YbyUMuFRMlxBGDZ+rQGdXpWULPcWd1GZ2MpDPIvJcDwuWU6IKaaKU31neUW2j2WLRh32triibXgaYLJquZAO3V9eRGJAP9L56eKX9OnqvgFds1ZEVXI4EpdQEvAJWh9EKeO+DsFvL1fdxPgcwC8wFvmLX8gj/VHr4cctw943rDtBqE8Vdll0KeB3XAkxWAOsG3v8b+F6/cZvVFq1IDwJx17DNeQyPu32b70u15JtvvWnV6aGkzzhewHpLie11UJjTHedrndFe6GRMO0mxCXg7YjYjJ8jbK5mBchy0sEqezKWnmYLyB6ngqhjNSp98pIdUtK14nsSZDBVK0XzDmdQG8URLocA5CY0pij/0eXLlkTABsV/tdvOb8rx5j+/ppOMu71gA+2XLLJPYsoCNTr/DycUDAXKtFyIxx308T+ZipIhUADWHoUcWUcRMbqXougpa5ON4SEKnS0PcT4epqGg9hStwhhI2VAJW8wQrBXy1Uj6DY2UuT7rYzaPQCBmCAdpJdKiGLR9IMqu3czy/R9y4M2QO4MtmWKxQX5Vt53ivfli8joeoz1z5omVvodOXCXvlYXL428YAfI8Cvk/S1tXHPJEeDsKEq3nMFVwQ1yMXAWjbkB6Qd2C7JQfYL3YW1hs2E0vVWoZO6xww+64W0Cvf7jBSgfJ1Ni40EzOuPUU14EbAd8qjdm7Wo47MUbD1RXs7gj1zJ0ZhV6N1ymsow71f2jlcEwkbYMUbe1rKpueYVlNPeWwE//+xlNAQfEhbbe/w810Pn4uWR9HR4VHIK74wUy9noPY5kss1bGoqtsnY0gc3xhCkFcp/DvF/PjiAFUmTYdBcnJJhwgCv7GXar/YVUsbnFfs49nNcxTvdREF91clpSApULBLpbj7/OgGMJVjeeJEfx/up4nJCD5VM5dtYTlp7RmvEWbyIXl17ajaOkjcs4I2nbFO/nzOkeoaBDSuYcDU0M9hsx53SFcrU/Bj1nCfG8Xtk+zTNfFcjfbFFIoOhT9YHwf6CN9GOtx7DPpJZ5A5ri9mLVObhNHttHfU43uiZDPs45R2lLYznjvoJ1BOSzXBNiyWbgjbAatkyQZCgkuO5ehY6GdQ1nMdFgiWtRcNqXDVqFssnnpvN813gm39Aa6cWcfqCkFDlqJ1mkUgNAQzOzi8d6ui72giRCnuNxPsevn6yTX6wh60f+AReWRfgRm2gWhKLpiodU3htXGSZZeBy9TPAnLlwXNQ6H25JW9gcDNAXQoB0QVAJjZ7T8h+XIsnJr5vB6zMD0I7nJJrqw++eZsEYz2Fo3MTxGaCXAKLumwIkhQCsYsCSHRSNrud1X4O8UM2poA7ZQUXmYru1nCA7GGw2U0BUzZBOJeq5nBYKD7OMQAm6A8st4ZiXFaREW1NDLTosgAu4tgl4r7iCEgJGve0AJEDZBhvWTexXzNRhwgJNWck6AWNkBn3tNQEwfQ3dWvkDi3WY8n3Xgh4n8HWDuzog3AzaAXre/1Fq+CmLdb/tlhv0vpitQPenkoLevyc7GSCt9jK9/9OvEdtV4u0e9/fkiODz0cfp4fUdy5EEfQYw0n05TocafpntpNqaw/T5cQAuwQuAuJmhVCmfk6WrSEZzjhhNITrGrXQGbxVoP+WwULHMPAT1eMpwys4gtHM8E/jG8qRQ81kiGnAyT8oQJrt5pzxs6+TelOmwnoQn17FFQwFhCkZ4gql4/fjiQc5m42ietGmwjyQ8jpkHF1PCswjWzbGGKauYt9wasp+JgRdytdfH83iyJSkZx9dpvXzOQabWPEnkeChAkkhnO2oRbCB8/Sin/SkT2SJ+yziGD1pdwlYOz/7IC9udIVMDjPFm1HysVFvx4zIRPjDDVj/fw4LmvoDW2hs7DsM7FnHm7x5tyd5D7OSMpwHcZ2xtn9/YCoZqzYEcz84TukC71NH98zKO1dn0JJ8awVFvBFaqGYQ7llJAg66cttG5feZozXuJ6lL2gxbbFDAB9jEJOYIFpQuft90jfmYpHL/zfHvR9UCcOIrU1R5awHYPgpWMsWMzfgG7hNUf4uSwiW3JJOGqjmJrO8JwL+x1fMj0NgdyRD8+HrmEXXRTf25nX/st4Y7phDtgpAy4ao5OtoIddBfDmssY8qVju8v16skS0CetbFcffhf0WsQtYwOw2sbW8v/2QBtejC6MUwSbWf15wh8BlCjxs1dx8WnEincFO1gLTLfimI7po2GXtIYR884GgBsAXyUNW4OZnm8ZwpH2ddjTHPOf96wtoohn71g2FPMz15waz6lhKkxtHMdgfqajgwGGaTx+uWOJvIJ8UOPvwfCVUw6x1FKcDc3hfjAv7HUEKZojt3Oyo4gn/qBz5A9a0oe/0QrkloOA6iyivGw7ATi0c0z7yAS6GpCp6Kb2nCdSAwSA57iit7JdNtICmMtJSp7XEuxkKqBRRFhDOUV15eNNUZf1emQqgDcUHTZk9Wg0W95nqJyGHTMPJ4McDYFouImAbAwgnEjyLA7fbgrx/ASfGcxnZlB+M9zZJHwBeeISum8c+m/cesB83kBcFOiwR9F3+X9ErRvJ/0mDvumOw0DBEG0CLj+6zAl4ZPLakIc3g8ReESy/nNdEOSfaYkBY4FvBa0UpvRrAVppvITKCioIEvHWw3Vr8unVEqK8zdK/FGaXVTWLXBZxGYzm16v+ecXA18sJKSzy0zjJjz1l1VZFpeWV7OwOzdteGCYGiAFZbhNsYiOltgazu9TGBqwBUX+d2JDiSAaCpj7l13+sCW8kMMGN9XI8RI9a9++ud7wU7dg3xXMDtuBocdgpAClz1tsBT9wLen76vt93Aq7fdN5ek4AJm19vIFoDtzbs8HrbrMGeAV30PXdevWewRL8DGFX9UOcg1ukk/SNnF0Yp1y8R2K7iCid2W4HJoweVQTd9vOb/8BPy1VbDdSrSeJp54kiLacUao27eWI05dsAYaG9FdAUFYRwJ/5HRYQjLuBDWX5eAbzOUJkHtitV30nm57X3vV0XqD106Eia+DIWvN/FJkh+m2b84rdponmzYf67FKuMnOlsaLQnJCmersYO8ZMNxcwFY5dzHeYhI6ZZjAc7g6pwPKOYBzOrJKoh8JIgIZl7ewNJNprr6H39in7NjcPgw+xqGnUQSyaqAdn/EM1hq6GdAqtd2jnr1vqpu8CivL2T7J5j/aw/zn9rJUGFje7jHO8bmNLQyVh7EDbQfMpPl5DIGhDnWSYtc5sv8RC9Wf87fAZgkplG2BbYppUkeZvJQp/xo00D0A8iF0WWK/6VtIge1ySt7fSfEEtFWTyCrySxx1kRDi1zxJWm04EsMThD5exs3AYsKzIwhkyPPKgC16MW6NrRbr8QfAnUa0oMm8EPuh0/Xj/ziCF9BwZ6eZmG7+9oGw92fs5JRf2dGJv8Aj/CjDwxcslLU9Jyf+ygJmoysv/B1LKx+0sLkPWd7mvpawsqcFzPw12zv4XgfHUIgzjNjwfCoc5/FzsRUYieZWHEdQHBzVJ8eg5ZL+85/BRl15qucAnorG0uvAiqrU7Wi6h6ZyAWKBZORCHsdpK4Q0HzvRmv35eXeMhZXx+JOjAVvknV29LXzFQxbr+aRl+/VkRxvdv0eIYhN9b2EBZTlAoEYvxzMKGEluqECqkp2sM24HRVFsL8k6zsBtD/Yynmu+k2zvxN8TbqB3gxDCnSSCJrnHGTL7WkvoZp7raxnWET0OZBp/BkDn6J4FeYjfMpHhGuvbOTWmMdxV/6xKwUsgCbkMtCRJ5EE6Cng/FRkhev1Ex1IWzaA4BsCNB1ST+H8mIKHFb6YcB3BO4fWooZwaxoKXjeLrJjtMVq1iMTwunOBEFLpxIpqx5ALZxpq5GByf+jx/azRvpdJgqtFraHEDWDXwytw2BZkAqxzabim2z2Lu5bzIYFaTgrdXP78YrSxk1YCqFmum+bBQFnBtPKt1PotwbEzg52BwKZarIRufa4ZNt/J5dRSXUL+pSHIyextLOU2kszosdtsyR15ICDlnBXk5Vl5RBqC2ICM0wnaxijXDegFYSQvtALE+1wYou952fVwgLOAUc3V3NKhbVx/T5644AzkxX/lz5VpoBaw1pNP7eIBhx5It9LYqJ3XvgDHfQ4//0cf7U4D9KXN1A63uBaq619e6AVb3bgDW4wTe+pjur9+632TG25IybqIF3+Brrne1WWrwAcuVdsUVrwR9tAptpikItoOkUKSrGhHj8jMkgQhVpJO1Lj+HKR29txmQrkILqg1cZfL5ahAnu5l8tRXIEu2EL2oCScORHqoFiKsDYcwAdT5XT20hPrm4P8MzeXrn2b7X+znuhjDq7uSASMT/G78T1rxrERHkcRYPEEfxpDyPHS4Z2SGeaXIs/shzDCkKAF0BbxEeQQ38tF4oTtWShDCy8V0W8MLSmqEshgPphDEkL2QhMxTATEqwxsRjdg9YMcwOzO6JZ5L8vAYkdKeGwCh8hz3EkIHJf/lZKhE3c9zH6oVO+VEWKShkmFpOCDcx7F+hjKjiyDTsYXPtnXiiqmw90LaDu0g49y6joSZsBEQWk+gixUVi7M8kt/5SwNuZfL+QscRvkTMSGeKledmneRTcFB1E7yXgkEgBDP23HxPZVWViVzhDOGoS65AL0jf3pt2MEnIcEa2ntYeM0ARl6zfDZ7KQcSohid34WplkwxDLYLqtF9jMEEiSCldG7YkJuCcoZD89lSgunbHLn7LoZU9RYv6UnZn2Ozs1+dfmP+MhOz8drXHqby1rEy6OVY/b+RkPWIJCxnkAACAASURBVPr6l+mUeM5ilj/LssrH7PSUByyM+wzsdfnb+uGymE13wxS0ZDZGxHIkD5lpV9CWawDe0qOjOZJPZHjDEsWLSj+xhDKGixlacFcEJ6eguRTjTMVTyoUshGL5cJwKSBVdF3mhn5zKRWoossezTN9f4JjL/r2dg2G7kmyo4uSCV4eUpLVWxRyT0+QuoEEv6yDeUoD3dsp+Bmy7OJ1RB5m8x64n7EKG8IR9jiD99bz5jX7Epj3cww7P6IXN7SCsd6iz6PF6zHY0aD+WBrBIIMTL6pEsap3hHSCP00fH8RLmC5W0m2mLhCLDsmDVQwi0JkfWqjIIg3aQJfmwFohTnxrFYmG+OZzgknzw8uJdj+f9dAiKrGzFzDQClw5m2++rABl2NeQOgXiigBZ7ZsEBmDwuolISYGkAdxlgmgQjD3ijDxclLryAZxIXEfUnNJxbCfByQWAwpuWSpZwGs7GC6ZbDLRPwzdPpUb5nGLG7e0J1l/qZWiFfTbzmqyFfqnXMxEGk97UqqImTcCOnDNnJKrGVZcPsy88ybD9L78qRzRZ72McyIi5abkay5eVmWWlpsTU1NTgAq1XtbfdB1wFQZIY2RYbbpfu6GbBrT5o+7wZRR06Q7utov7DgDtdNwOtyRogFu3Rcl/Rw3/kgEIY96yZQdt///6QGgacbTB1wFcuFrb4pKQEWK7nAHSV2Pn8fjN3A7H68gNdZEY9m7P466b9amnkHeeLWjS6LO7fd8s56EjhYwRV3Jv5JQAawbOUYIY9vJ/7XfIIHcgjI16uOX2nDWRy58w7Ru0m5eiIOgUr+ONKHJUmUCrQB2wqegM2kg+oA7iL+WMUnAA6APZkrbhUGdi3QlNMhAMvJRQYEUT4A5KG1FuE7n6KdYRa0kWMXSZdImpaS9y+1y0x+wwhhRNIHfNFjLCXsyBkUjJTCbis4XlYyxe6K3wkIY+Dm38jmqp8DAMdu4UinqSzAmwEAp+5E42XAKI34zFIsPRzNlCiKZiKtJJEmzSfm9rOd4x/F2jMUNk+BdspO2JCPY33qCvdAt6T9DSvTWwkEDhKJINP/Wn8CzRH2lujJ5gUm9tcpbL8VRc0hQ6UP0VA/LlJvwjrAew2PWQC7XcAONtnW5rNHbJkDuO+mbIWlcgK5hM0qmsFToi8OAx+GcFjboliqeAZdnQBGRwBF7HHT7f14VqAnTCLVNZp9Za8xPFtl/9FBgKHuAEdYMR/iy0EzsHRtt3dYkXSNXWYqGS/FMeBPw1j4oscsAYYbzfaIoFm/N//pDwG4D9nxURTywH5zt/zBcn2fZ3VPT0tcCwivwGWx4WWcE8SSdw+zyGX0My9+3C6+8Rskif7Wfo6SFr6+7SwM9TQyyOX5BDfWwX5fA9SICOf5OmU78hB/gFvkLt28Ssl1YSFrPDOWisVXKA161VpOUqN5ZhLgOx0gp4P5Anu99hK55kKQA8hn+fJ1/Hzau1eLs6GAk04OswBN7zO4oOcfo8Dn8k5Ad69Ti5qKg6WW+tAuWHYj/bz5ujBzsQ5cOdRWvoJXesTvbdPQh2xt318CfAOc50t7GCU8CejdsbsB6s2kPJFQgjawv9CH5zvfK9ybozphHY7o2g6sI3sxp0ctrSzm6C6NtAYiUokrR9t21cebQGw4bNUwHACAKcCcgh0xG9DNxLPuNKJxcjs990ULWz3U0WclHagHt5CfKx2/fDnDqkK0ZK1XL4NNF/J9qpEYipD5ihh+KTFWwv9JRe3qTWg4reIahmycOMVs1SOcgWMozZvOE4aEFVwYsrG/xa8fC5ij38JkU7yIx+/gNYMcqRL4OsptKpAk6xlCl8gdxIxFEeIyrGt5h5ZZ6sFlaLnEivcst8S9HhZ12M+y4iMtPSnRsjPSrDgvz8pLiq2hoQ7dtgWWq+CEQNal8epeQNzWBosVk+Wm991vCygdxvoTp4MAtgO9WGU4ThcvINzlADFATQpOwKubdGJ9HzfgOiB+H4AdxiuwdLPY/1Ne0OfcwHtL7gWA1v31GsRdv3nDAVb3xxQ3dlrNeJw+ppsD5Hh+b90iWMG9ZIjubiLIb79pxZf9cRwASNtYkAfzu7R2iANQtdjMGvD7lgCYLWFUTEbBZPH3VrPHTe1m5TA7xQELAeZqUkOynVUjR1SRYGkjbtwYrAEE8gOPEWBXkYSrw75VzvuVMOKGS76WjdFdi/tit8EQ9iwjVIGkcGQ9QQsKdl4bbMH/L1vvGV7VfW39kuTEce8d26EZML2YYnoHg+kdJARCqHcJddR777333lCvdCR6s3EndlwS55yc97zPcz/P+5sLFiHn3g/rWXuvXbQlrT3W+I855pjHOKljnaQx2kEKvGHVwZZycvNHgDQdP+EWWHTmkGJPizNfsqslPhRPHKWBK3DKceQE+sU7kE0yOZGybBYZbNcYt4KzoQxJpRj2G3VgFiPtKXxgqk9lOViIr7gWNpFLFdh/02Q5OusFsV3wPBcNCkKwe3V79NIFd6fMBU3xCF+AzcZkghHAuN4VmcF5Aa6DcbgMJrCkV5/uZrys3oSQO9LpZU9GwhGaMbaxLF9P4W49bgnCY2gZ/qJoG80N9rAOOrgoWJyPp6MwAe201A0bGNGHJQBxFkMYYbraQFFsOZYUtPlyO2WOPChhsGY+rdCZm5E2NpM2Ru4CXWo3sY11RCyHrZEfXO9AQwTHS6zQZZkisv458V0yRjJ3vsVUDgp2sNeABb+XqFXPS+KG1yRp42uSxYTgoiOvSLvnROSGl2lXfoHQc7zFjPCpd51lgHezBy4P+6lSSjGv8DABPhS7SqxeRwceJ42u49FjP8Elsg/mSEcgHWlf4/n9sc2J/IRtSAPryFD+jAvDav5OC1k2o/s6ED146CVGwr9CCttHMprERd/vY8a5awIa43iCmdvl9wmFOrTzUwBzFNODA9SHqkt2Wsu5kFfBCisp7lzOc2HythW+bZbVTotYyTFWHe9wG6u4GpbUOXZL5eTa98V+8RtYtNYzKudjLr7katCcc4Y6x9VsJ9wZFJ5TnTjPd8Pq1AtuiwXxODrmUsMZU+tBbgMAq9OBW1jxqS1N83sV7DpYHWrWbxfAWw94Fp1gWKUyQ1htG0t7BVVNOlMXQT2v15hGbbktsOZcxaZYbI/ODuNtB1hb2LQbrx9p4UqWK+6TaLlf5MsFiKAomGyv2r6Q2kptcStQWFNvcjOsVz9XB3qsAnEHMkEnpEjbgQsJu6lEamv3Q/qjcN2Arl3L63v57g6xem3GK63B76cpXiur11ziPoLN+5AZNTmtCgtpmcdOgHavZLvvlyTHnZLlfkgKA92lLDtZykqKpbykVOqrq6SxulpaG+plCMaroPtYWjBY7kPQNUFYAfLhbQXeJwpugLPhWjAZL4+pVmyO/VHG+9Djq3vAl039uiZ4m3uT7ap/+LHUYEoKZkFN7z/eHgGoKSmYIK2AqsxWAViPGSyX+ybD1WNaeDOaKx7Zy9Rypjm/yn61+DaCBFGcHixVMMgq37VG0SkVD20GJ2Iv/4QLaTgeWFpl2rC0w+OrjRVakFMWPAwgX0iDJeP3bUFfy7bWE1czdFmCqyAPIJ9L15lvdLlhu9GC3IVMe+xgtCJGWBqDMbXwUUyBIQZD+Knt5JTaEyjiuFUs5r9J7sNyuVwaIn3pnnK2IEgawhlthP1MmXIuFeMi5IfqIBgvTKSNpWBT2CHpw0JUzpKziZMoh5NXHRAVaL0lsF11NNTy+dSrrAy8li6oZCtkDE1GY5lYhEG+gBMyl2zUHJaHMXtnUUmeI45LXiOcnSR/rvatyv4pyFzg96r3V6P9cgotjMImoOU6nuALNGWU2c5hIsEMvnArjLS0y7C2e2QT3MWepuy1xZcs3tiF8l3lHmIrt7M0J2MihIKI/QLxXvqCpGN1q3FXNsQE48z9WLJ2wJ4pjOFEKD0+SRopfHX7T5Ae37HyYyWxlNmkdeXpTLB5aMJb0HiJhqw8YjgVziWtA7h3A76WBM8cNpokHGePkejNr+ALfhW54CUpPTaBsKDJSAYfwYAJ8tn+slQdGw/jHSexnz4tQct+L0k7XmWQJRkTXrOYIjyeCvd88oJXw74BwUDOl10v89qXidicKRfDF0m3z1QGiU6khZoiYDy5E1FrANm1xv4Gkyg0YawdBt/kNwdgmAqATcCd8T7pcZMZnzSdzzKBtmxC5pEwRgDg6zhDLqB1j5Dt0IhM0kQrdKPHAhjwHJgcS/gjs41pvMkWjNuxQb8EIJoBvwp3LHcUwPJsaWSwnktxlVUDI4Jyjs/DwvWhsZW74hc/SRRiJFIa+ba36QK8kkXTBcShP8YC9kpLMGBTh3NnAOlBg3ZOU8VvZuXUwnJbgVb1UdVT1eNaR/6DAl0j0Yh1nH9tuAO0C0y7unrCNW6R7wPLf53O0MTSXhsSmo09dkn2ejufRiBlwcqY25EE+9CZ75UGkJcRh++ZuXlNUfwt+c7CmBsB2RqslJqTUINTI9cK8CY1rBxmqtJBia2OQsJ7y2cyVgfoxpU4HRoJ8ilAZ26iflLB36sa+1s5HuVcwnxKeb36cjsV1LHSNQD+xUgkKdaM9ToJs4Ukpdkxadxhp2R6HqFL1lvy0pIkOztTCvLzpLqqQipgvA011dLe3CQ9XZ0U2NSzq2zX1Hb/xWyfBMf+fixlBlNFJgAkz9Ldph1rWhzTsJxzALEy3idZr06j0CB1bS02Ga92sRnpZI8kBkPj1dsU4gypwWSm5t4EYfO+CbQPgfRfzgXzvgm0JhA/vk8TxbXrt9B2b8KMrxgAPaJADUtWsB69ck16+vulp69LitKiJA/xvZIrby0nQgMaaQPLjyZOqm5Gp/TAYHuZWKHsVpsSugCfAZiZdsA1YMc5AwBrEa4F2aEdDbhe8xIAN3VFDMII1aamEsa5VIZyxh+ncHEY/63GxCHgu7NsCjpI8Y5uHwzjOQ5YUkKsyIHgNTneMlIeKhfZzhUGypftaXK1MlzOqy+TIl1XvAMFOZ3nRvENQK8N5Kqd4YQ3mAozIKvOB20xrgOMNeWsDlaiI4Va6War5kKTSZFMj2sRrpzXFAHCRYBvFgWUqN0zJBzNLe7gfPHdNFGyOYHzHB9mQ+TZsqwm+U1zXdvIB76ALHO7xJZGBG/+JnsISKEQxcUq/Qje05DldMjhZSUDoSsMPzFB4SNpq9GFNyARUAxyYfKE5WQsYVx46MxzWogtbc0HErv1Q5gdoTz5XLDiV8ndHFhXCIb7Y++ivb7MCPrx8l3xZvlnB2OcUsim8AfETs7GP7tHfuvRZDEXshdUn16J82ArksN+Cd70rHgtfV7itr8LW8VqhoNB55mdZ1l/Boas4H4BgEzY+KwELX5agpe9zDTmaQbQ6s9uPzmPZT/gaztJOnznw0jn0UjCjDWLt6TWbqz0MkVjNGYREzhwzniNowj2Ng0kYyXf+gPA8T3Y3XwKsXhIY7TjDAbmw3ui17ZSbOwP1TFMK+V6whK5FLuM0UqbmT4BywXYzwDwg2FrcV4chLUfANzmSbndDDzLc2F7i2CUsym6YUukQSDV6hOcAx8bfvVUyzkSu2eaBG0YKzHbxvMcgsTXv0VTylss+Rfgy/2YpTNDNyO3UfBDXqOp406pIxdRgJfzXhszNK+hzosuN5bWPZy3XTA/XXKfRq7Q8ez1LOHb+Z60cp7Vw2IVhM2tkQu2dn7p+HMN72lG5mhBUlCw1TCeBtioShOqETfxfVMbWA3ss4xOMHUfNAPW1dQ2zrJC/LwyhIt3IDkXAVzIA5iDF4BFjEwEzhllsekH5sFgKTKjD1eg4TZ6fYoUQXgP8kLa/tno/NRIVHOmWKedbTptOPcYOSfkQmSz4stjrwW+Ai5c4Z9NNubHtSJRlJGtUuC82XAgZTozgcZ1N+FYByTT3VLSvW0kLcxXqooKJDcrS/Jy8qS4qFhqANz6mjpprK2T5sZmgLdL+gd6AV2cDRTChmG8Cq6GlMDevP1v9xVokQbOID2oB/eCygT6mkeMV4H3Ye4uYTo0VxhyA69RtqvP19cZAI7Oq2zalBzUEfFY41WwvHXntsFylfWabPc6zFcfU5DVTY/r48punwRmvX9p5PJjyeIx+CorpsimQKvPUSnCuH2VPcDbT+WvtaNLGurrpDreTUoD90stRat2TrhqrqRakOpjcKYCqnaHtaH59CC8q3WnFy+jho0M4vd9aDGjuYHlSRU+4UrvtTyXpCiA2ph6wdJ5SNuVE8iHYDJAL8W3ZhwIZ1Ls6aKzB/AYM8ISsZWe+gqsKWk22mZ4SAbxXn7eniSXqxkp3hQjd1qS5EptlHzemszxFDlfHCBlaNSdcTa4HzTEB99hoi3jidDQ8BiXcBJn2y1HqwaYOcEb+LzaCl3mrg4NmIUtGaiAaAngW8vSTCPsUtF9FXxzOGEDt0wyxtPH06YZd2iB+G74gHSoqbgkltOiuhdb0mx+Z4pF2SRtEW94u8RGvql1hQHDrP2x1gWsIvRlJ6lb5OdS9Kr3XiiZh9/D1rWe6cOrsWVhsj/4Hh1osM3DsyUZn+eCMWNkDts2ij6J28bCenfLxXisZ+k4LFJpELF+m+X/KzDPt+RG8jKyfTcTL8nQT3zBo2lbyLg9ID/hoPg//WQsdDgxSn01EsZHOA4Ip46iC2rruwYjH47dJl+VHOP90X4jFeCwuQHen+fj9c0kscqTMG78vH0BixjyuQU9GYdF2HID/PuCF6PzfgRrYgJH9HJyi+dIh+dkuRA+j+Gg6L3B06XHD8nFdxKFQOQCWG+F0zTJ4v0qyMto8F1BLCkXK3Ib+qO4uORRhIS19wXMkA73DyRv/3NGfGcXjLg3YDG6MdVzV2I242D4aOs9hB1l7H+fY4y+2T9eMiwmSM7RqVzoPsKlMBuWuI0LoM5c0yIQbb4OH0vOkRmSuGeicVEssp3NymMJ2jBauDcXH9XkmVxxnbCge3TeXc23NXy6vRSbdfquOhRKsXddTCXdjPpFM6ConV11FLWaAbhOZAJNKmtEOmiCBSvw9gCiFdi2lNk2cF9jJ1X71WYNBd5WQLiei71KDQ2c81qwa0ciK+F8LYWtqiyh7b3VWNSa0XXPZVBrKPWX68V+crvMX+7XBiODEMrDea6AXmQDiB5ZzM+krRoZQodwtvAdTj/AENtdM1hBUVRDRlNWq84IbSMuoumpJ5xhuM4MO8DWloPLooB4gQa/fcY4+TwsnUXkreS5UfQ+uZ+6C6DreVDSPI9KVshJyYiLkoTYGCkpAHgzsyUvN0/y8/OlpaVFamtrpKG2XprqGwHebqSGf4HtMKComQsPAZVCGOzUBF2VG8zbCpz6mAG6RsuwAi+ACmvWvTH0Ej+v+T7KZo22YNV40ZK1GGcwZWXDj8BXZYvHUoMJqgqmJpM1wBagvUZDxSiAeUUfUyBmr6lk5nMVZBVMdW8e09fqfQVbg90+Al4Fbr2v2rACtdouOjr7pLG5RZpqCqQ25aSUYX6u16UUhQIN1umN3I83Fn2RpcxpBPsziYxPiT9iFKwu4GLoB3jbqXg2ogWpy0FBWotw2nI8iAtCpQjdhvAJa5HOGEMEWx4GvNspQFRzUtayFGrmRNb8zwqKBW2RVJETCGtPd5XbTXFyvSFartVHShf99iPVkfJVZ5b8OFQk3/Rky8WiQBjyETYkjwgrQtWp1qr1h5OxipO9AhlBRwo1sOTTQXsDaNTNp6hK48NtophVQtpVsTMaIdpYF79HJQxGpwekI7nU8fpse2bOrf6z+G+ZKqe2TkXCYEoAy8B6WExvApF8APAgemJXNA0Cidip8g/JrWK63Qqt0QqJUMw6SEGObIgYLYIsYnTOswAHxn9Y4TXAN89iLEWz+exnit+yd+TEzDfFad5rLO3xbO4guN13uYwmrDbC2L+FuX6BptvrP4MwHebInZprzG+7AYP+RzstwrVH5SdyFL6rsqahwUX+ewDw7bSh2v4RXWMAgw/gdHACxv3J4rX8OYne/g563hKAAlM+t49++DtCef5kTPn9ue6Y3EzbwPy5ZfJt0U6KeejTKbDjmKW4IqZi55pIUtqrUufwZ+SPCVJj8w7z7T5iZP1UuUE+8Y3kpcys2yQjdNhdTmYsuhtuhCD0SwfsT0RADmDRu5x9xBimeSlpAzaleXI5CkC3fUvi1o+R/H0vS4PjJH7XRRK75QXJtfhACq3o/IuhIFl0lGX2DEna/aYkMfctZvtbknZoPGAylf/rEqrxfM5kbGk0XPRG4HwIXylXc5jTl6gJXRShfJagmQOYAPglZvjdK7GnAKih6mRWsF3OogGDkP0Ozs8ebGV1yGFlAG8ruqhGJvbgpinDjlVwlN8FnVVBVBmmyg+NAG8n3wXt+qqCuNSo3AAw61aLxqpMV/OA23DY1GFDU5mgAVdOAw6cdsiDRjOW4x1u4fE2rI9qaTuT5iiXcj3kSpGP3AB871QGyhcA7+fVQYZvWP27uUeX0qXGe1GAK6fwnIL7p4tz3mC6sOIsJIgGVrUlkBp9biYui1wK1nkUrDPojKtW3RZffQEtyzls2dyOPLBECnwIF3LZJenObBS88045SEqwr+Smp0piQoLkZGVLYT7Am5MjRYWFUlpaKq2trdLU3Cz1dfXS0dEhPb1ovICtgqrBbgFIlRAUME0frjJRfUx9vKbua7Ldi4DmQx1X2S0giq5rgC72MH0PlRd0ryCttxV8FXgfAvJD5mxIDbBmPfYYeE3gNAHYBF8F2FEA9LLuFUwVdImEvIJme4X7elwB9Mkim4Kr+Xrdm+BrsmCDHWuqzwiD5hCiOzp7pKm1Q4oqq6W0vFCqMoOk8NRhaUI7VYuLiv55drQ6YsFR83g/YNyIybobaaET0b0JFtlA5VMtaKcpyimwagBPO4y3F5N5D7JEXwx93nG6kQxFHnBfPPIFx7so1mkQRztAr2HTurTT2UydUdiNOMlaoq1lpCpUvupOl/ud6TJUECC92b4ymB8g1+vj5Up1jFyriZGr5RFkfWp05X4sZliUMuy5eGDQ50TO4Qqfh36rLc/1AVv4fCSvJe1Hs1vOUncFRbUFgC2+SXt0NS4CGqrTxe/VquwdNuK84k0C4V8R381TxY225gS8mIVUzwfSXeRmZZD0pTJuhgvRMC2wNScp+qBDDiXg7qBbq9mXhLNouqAi18iZuE/RO/kC0yRQYj2VcUJLyf7FiuQyWTq9aQjwXcBz1wIC2oZJpOae8RStpsm5sFXyYwUh5Azp/KaIgZukmX1TxGijyFUyDIDfSlsHQwWYczejBW+hgLefDN1jFOZOyP/p85T/7EICaYR1p7CMz9ahhxTFKKAcJP/BY8274rHyVdkzfozsn0J77py3xGLa22IxdQxdd+T9Fq7hZ21iJt2neIYB/Tw+Xw5gFU+Tjfc0AOhjaXJVPfhtpiW/LU2OY6XNeawU7n9eUrc9xUikyWQfLwbkGGnkPg2AWoYrgDZfzgUtWNZy8dPA+mF+78FTs+TrnNXyefIiGQz4UKpVUtnzqkTT4FF8dDwAt1DycVVU45++lKwmfpbq3nPoykJisPxQ4ndjd7OcCGP7iGYBLpBY4DJYXeTihqjn7zsQQ0EvBR3WH2sb+Rz9ZDWPpuzD9vdwDt2XVaT2xdIum4g9DR9xB2l2GvB9PpE2Z9w/qfsXAGScz5xXbWpdo4hbzQpJR7zX4t9V90AjpOE0jynjrcDOVQnwNlJ4a2BrptW2kCjTUgBbrVgqQ5TAUktPkOPL0l8LX+pK0NSwas5XBWBlvQN04PXG28jZLDcZpah2A6nhy/ow+bIpXL5uDjdmymkGQ9Je/q90w/UEH5SEnTMlcMU7MoSmXISDogE5Lv0QIT0H5kgODRw5uHg0/zePDrposh7s5r8hwZ9Ok/g9C/ARkxtsv03S7MmFIGchnpCtAg+kBW8rSQ32lLjICImPipTcjAxJS0qRjPR0ycvPldy8LCkozJeioiJpamoywFcB+PTp03TW9hm+2sdMFuBVUFX2qTquAq2yYAVeZcb/eh7sl+cqyJ6D4T4spGmmAylkmjTG683N1HYVdLWzTd9Lh1vqeynoGq4GZb38vMeuBgVFBUndTOA07xuP6eNsxm3A10wjU8uYCawmszVBWJ+rx/Txq2xXrsGI0XxV9x0ZvSIXAWztY+7gD9PS2iJllWVSVFok9SXZ0lMYIjV4AcvQnbLoZKtCu1K9LIuimw7Oq8Wr2ApY1rHkqudEqwA86xDyNfthGBZ8IcvesJENJcEeaEtW10MnQNtMEU61Xx282QeAdyFXaDdZFyDeQ3ZEE0yhPQTwjoHBBqPZEkV3pylavuvPkAtlwdJEZVlZ74XyYLndnCy3GhPlcnm43KiNkXOAcWv0cUJ89lCw2yzJMEZtIc5i2RW8/SO8ukgKFNn0gqCa89VcTugoGEYgPfoqjVDJrUVOafRDY+ZL0slnOo0LQ61n2szhv3WahO2fL1V8+bqT7ORKqa982RojDzoTKPAdlsuFzjDkTfyu5DzUu1MA8ZQ72LjUv9obvpqxODby311eBPHg4CBi8lICvldkgDvZKjusokimLayAJ9rv/aIDZOvuY9lPJRuQuZLwMQMv1xoj5W+k41ZgWOZI/Gq5mqQTkhWIdxGmvhH9czvdZIfJUmBCBDLDP3tIJmtn4kTtDpboG2jU2AOQoFVTTCvgQlPouExclr4jnsveZ5YXaWh8+cK2TiQVDGZ86BnajSfAcGcyiogx96mfALyr5QGTNh6U7yJQ3pLPx/umr5cLtEJ3eEySKuvXpYc8igor9Qf/SSps3mO5Ox3710dU4Ofi3FhJ5xracKjKWATN+K7n76NMEaZLk0eHx3i5lTBf7hISfzmSuXLB8zk+SZrdpkhPAAVf3Aw5FpPQjLGXnWAwKFm+vYTet/vwf/WhGwtHQPy2cZJ/ZJqEbHxDAja+LSHouQ34fXuJo/iYtAAAIABJREFUkSy0YxYedsBhWpeHY2hg4RzQuW+3i5jMUeFCEQsXRpp6d6kfkOVwM8cRKx+OHuSGgJXvA6brDTeAFrVqYatFSFrlrIhUUjA6wB51eg1RmK6FyVbSaNHC+aQjz3UUTonDMgCXFR2sVy1oFTgyKmh0UK23gfNMvbV1hv66gnoA+RYkq51j600gT4X9tRJ/WO9JuVXB5BCA99uWMCI6keIynY0ISC2WtUE2co+uEO8VY40OulSANhjSEEDDUhaNGVlWS3EvLRHnT97mO72cEJ8lfD9mU8tgYO2GGRSUddAt+q/Xbklz2y9xDvsk6ZQbYBssqfFxkhCfIDFRMZKTkSnJSamSwT4/N1cKC3KloACNt7jYAN3GxsbH4Nvf328Ar4KrAbIArQKq4o8eU3A0WC6MVe/rpvc1OlKfp9quMl4FX3UtnBkehNk+LJTp4w+foxrwvzTex9ICzzPyG9ir7KCbofEqMP4byAK+Cprmpo8ZgMv+f0sJ5nNMsDbvPwm+D48B6tdosEDbvQrwXhohMB1L2RB0v7OjTbpam6SuukSqy/OluihbOspSpCnFFuAjXhHPbiGRi5ryVcHJU89Jc2rzOK6UHxl97MqKtZ1Ytc4uwLOLokQJSykdIXQm+QRgyhIGvUlTxdphksp0tBCnXXD6WDdhHC2AbSfdbx1oyEP4f9UKVsOSLpti162GMPmiI0l+PlssNxtiKLSFyLmSYJhwlJwvDZXzhYFykfvnAd6LRUE4HyxJT7OWwXQ7JhcDtlztI3bP4sSai3VsEW3Ny/Dn6gTmA7BTDVeBmZNNoSOSemDoynRb8WoWu5IvgSf4+EKyF7bS1bZ9uuTQNtqJoX4401VuVQfL/aZI+a49Vr5qiZQOio/D+J/L3JbiAWU0TY09XWgedK25IDWgp2KpelBtbfht7+buNkBLi0ijycxRQyr4nBltnwO8d9jfyobRogl3BdEgEYchHjbYGTCdqRTayvshY4KmADJEVHpMlv5Ti+RszHKcDcgBxYexqh2kSYMIxsyN8rfmY/L/DLnTsnyIOWhbSQhjdhzbcAygFrNGAta+JmGfTZH4XXMldsdMSduHG4EOuG703hrnD6TI8gVpRXO9FDtPzoTPkC6/iXI2YjaTlBfKubilsM716LKzuQCslK/zuGjg1mi0f13a3T6UgYA5DBVdSWcbS3Qv0rOiVtP5tASGu0rOJBC4HUHDAXnJ2jasUY+56LSNyBadLhTpvCfIWYaH3qHYdjZsDjPxGAuFplzrOJ3OureNEfM2s58Sh4UviuviV8WDzXXBi2I7+0Wx/PApxuK8KwcmYpPToiiWwoE4RtbQadXKRXaUcUFXCOYZzXi43Su14wJpZ7gZziGHGRtF42GiI0fTVabB5nVsntjPeAatlGYQpKsCGh+KsW81Imlpg4LZ+dXBudPOqqqO8z9lH55g2tGbacXVSbt11D50CGQN3yEdCqlzybQ5QYG4GSLTxKa5vipHNPptw25HqloSqV5ZLnKe7UymC4FWrnINqeGLuhC5h8zwoCWaiR8xyEpxRhKZNkgU26wgJH2m7J36nLitm8qKbRzn8Fg5hT8+YjvRqoc1VnKZ+G+cLIEAcgKBPUkw34hDRFQexj9vR8edD41Uie6S4O0kycF+kpIQK1HRkZKcnIS8kGiAb0Z6hqQkp0kWRbXiokKpKC9D482VsrIyaW9vp3Gi2dgr630YfP6wXdhgtcgJ5nBLk+XqXgFXQdgEYmXDhjvhkZvB0HrpRFPgvQQLVqBV54KyXjOn9zJSgyFfPHoffV/jPZFV9XmXeNxgvAqMCpwKqnrbBFe9bYDyIxA2cneV7bKZwPokYJuve/LYQ9B9xKYBXB2MOaKM9/pNutmuG8W17o5W6W6pk6bKQmkqy5HaojRmt6VIQ360dAAy9WHbpNyfaj/99U0hWLWQFYYSsLKgSdWhb2k+biEdMNpJVsqxhCPzACzCPTgJNKYxFbDTLQ5jeBqaWBM6q/bUazJ9A0xC7V4KwgPxVlSVT1DoQDcGfE/DuAe5/0VjuPxyNkd+HMhB0yVwI9tLOtJc5VJFhFzAbnafQtuXranyTVuq3ED/PZ/nLWcznViSYYDPdZLPa4L4uYxTYfxKPvpsNo4FDVFXH3KBA0BMgU2dGVU0hDTSlaaMOIdWSddVb4oNX2jHVW9LOoWJFho/7uGhvNMQLn2ZDrgtfADcaD5flNyuCcZVoYU72pVZEUTvmkTBcBYFpMPYf5z4vbQivpYcCFv5mYaGSwkErGdQcItcTnHmI/J651OBnoaO+A7PowU44zOqzOPQMmnnVitaEQw9fRM5C0vlZsZaJlXo1GIq+q4T8LzOACwpQJGRMBRBp5LHbJb8k6THc4qcD5kj35dup2EDdseY+nuA+nDkHOxZGOSDJpA+NkESd41nkvFcpI2ZLOkJxsGN0O45STo9YL3b/4hP91WKWzPJ+10I+L1PSPsHXADmwNwZypn+KaC8wmC8d9JXou0ukEtR0xgQOoPR7+Ok2pamB9txDBBdjjZ9gKU9RadQzZ9gIgj5F32M/WnBuTHMzLT2wDVSZoWlzGWinIb5dniOZ2LzIknf+QxslzwKpi+XHOHzbh8rx+c8JxYzXpSDH70geya8KFveeUa2vf+SbPvgZVn72p9kxbNjZOPrY4wusBIu3t1cWC9lHufcsjBS0a7lncDaZ0shkqGZbNfzKazl2wB2FO5YDZ1NBIDZzgK+dTDz62mWuEzGyc53xsjNAk+jOaIAP68Oi6zkAt1I1kM7bpl6zqEm8kECVr8hWRZzpIhzq9ZNR8LrdAvkBjaNZlXpQRsvmhjP1YC3XDMRmmHGzbgkeilen4OwnIH4DCXbyqVsF7mS7ynn0504Zie3Sv2I00TrLfGWO+WAMHrv/doQfi8Ho7CWTCHt1OYZspfQHcsF4+XQ3PfFc+0M8Vg1jRb5eRK4bSF++NkMql0ucdg4Y4+ukxQnpAW3PWi4TAV3JvA8+qTkxQRLZGiIhIeHSUpKkiQlxUtCQjzgmywZmZncT5a0tHTJBWxLkRcqy8ulBEdDaXGJtLW1GRKD7nVT3dbUbhUIjfsDg4as8KTMoLcVJFUiMBiwsl4TOAFN4zEeP3vmXw0U52HC52kXPvvIKWEyXX2uvlbfR48ZcgPvoeD7WOM1gVfB09wUQPW22RRhygommD7JlM3X62P6OvMx87nGCKHryna1geK2sR+9clXOcPXo6e6gCtkgdVQhaypKpaKkQMrzM6WxMEl6sj3kdOIhKQ+imu63joQxZYEagQfz5cqfAZDmHGc2FOxXO8UiD+hod5wA6FaBWz4U341/JtLuY6M3Pv3YIsljWVZMF4+OQskgb7flFNYcAFuZrzFRAp2sgxbjITIidO5bAwWsvmQbuVMXhuSArtWeJNdrIwG9EPm8JV6Gcr3lJjLDNx0Z8kVzvNxtiJeRkgDDN/wVgPdlnbMkHJrCcgpvIkvDSqrOJXwRGvQk5wKiwzJTLGbzOxA8gv2r1u9TObnuHbFf+obsm/6M+HzGKG0bxstkOckoJ/mNmlNytzEMS5s/ljYPuVsP085zM5o32qMtSHZzICtiL80ohKEcng6bfJ1l9VraTbVKzftg/n9QaSOf5zH1OQorGh7WBtfJtBvPROt7m2XwYvm17ajcLcEDDTjfKdAQGks6vEgxK7egjRgQLthGTKUWvZbCJKegtZJRSw7DOcJvBrCr5Vm8R5DOm9ICe2x1eE+GgmfJfZwPNxhDfwfQbnAix+EkM98SlsuFqLnos68bbahVdDG1eXNhdEZbPviqVNpgOeMzVdu9KSNxH9OfP9MY5tmIN3c0kWIVF4IfapidhtygjPdsyEy5hiRyPuJDGjxo54WNpwCaNXbjDWdEdxAz7HLwgQeRwYCeXXdyCdGca3GD7GKFwGondA1tzG8wwZk0NC5CzU5jKa6Nk0g03oj1z8jxKb83guZd5z8rPqvfk6NzXpFtf35KNo99Xta8/pysfpX9G3+SDe89Rb7zyxK350O60JZyPu1E/lLnDfPZkBE0EH+QGsN18qdvFdkS30lrd/oRNksIha58PqPj8BhuFCv+H5x/EI+SY0R0HpxOO/lzsmviM0ab7PkUOuFiaByiCNeDLNFMR2cLq8M+WHwvP1M7vzpgtA/tZurR1UAaABd5RZPBWnypbSBptcGQVXZR+6aOpR8FaC/luOKBx0+cD3nIoWGHc2y0wF0u8tg5APhCtjOkwoUOU3usjI506NnxHA/yVjZLIq3wmuPrsGS8HF04XpxWKLOdJ85LJ8GAp4vHxrniyIj4iEM6H3GdxB/fLrHH90iko6WkhHhLQjREJT5SUuNgueGhEgr45uRkGcAbD/DGU1DLQN/NTM+ULLaigkK2fCkvLQN8K6SmiqaJR9qu6rt6W5msqd0+CbR6zARGg5UqS0VuUL3WBM2HwKuFt0dFMvYGy8W7+7DIxn00X2Oq8COANUHXfA8DdHnPi4CuvvcYBUwFR90rYJoAat7X+WrX0WZv3uRx9g+bHx7NW3uk36qOq1kMJsg+1nV5XwVg87hOKjbe32iiUPfENYD3nHT29UtDY5P0tlXJraES+evlHPm6L1oeDCTJl6eD5GY9DQwwgtNEwFVyVc+mOJBNsIy2QOrSPZXlfPaJ5QSZT5dglvSaLpZwlDlrxOxZz3tWko/MRwMm0BnG679xAsn5qyTwU8ZTE+acb7/BGAjoueItcf2ETNvtH8I8KVDAdvPRvipgjzVUd09HWuBY4MsC+PWzBDuX5y5n2G4Dwp8DuJfKggDGU3KnMU6ulAVKP9auX/vc5G9sA0m0Q8buQHaYwUUDCxGMpBLNOo3P1USRUEcepaEHp/Hlijs4TTJPLBGrBa+JN8swO77gaZjN76KnXSn1kf4sB7kJg77bECo3AN9zeZz8uYSGt0XLRb4YNysD5HZ1oOEIqebnZFmraZ9leeoeTPmWVMGnk2tKmy8ywu2sLdisyMHAUdDmO4elO+HoOBZ+atovPzQwjh4nwTdIE5rz8EOLB40RjDGvZGQPoPxNxT7R0e9DEQtYvs+VczEAXzTg7jMXCxchK7tflII9L0mt5ZtSdeQ1ORM0U76gY+5aHEHsNCjk7H4K98Db0mj3rjTavAVDHi+trtMkZx9h6sgCNXZ/lrwDeHhpG249SRtvyAyY7QLadxdKvdMH+GexivnP57FZ8kUOQBX3iZwBmEfiYNMpcykaEsCCpzdy/R+k22+unMVVoG3AKk2cT1hthOaco7B1hkCc27Q6j8CcO/EJN9IYkcuFI33/a5K25zUsazBtimg6cSN68ztyBBnh+MznGJXzrOya8B+yffwfZNPbv6P19zlxXPgmIUdjsZZNRrNnBA/NLfl2C2GHjkSc7pbRfHtAzMnQTO9ix7qWY8cgTgLdy/mfsjIZTtiME4VBoOWE6TCa6HoOwfi5xB2Swew8+4+Se3g2DPo92fjeH2TWH8YYQ1rPpGEjBLAvMHSzhfblPjJq24L4XZAn6pl+knFwpsFyO3D5dOAS6kXOasD/rVsVbpo+Gm866ALVUHVlupeyHeRyjjOZEm6c695yo+IkRTU7so9PydVCTyNrYhgmPMK5PwII97EK64vDf5ztZAwnyCD/IR8bZBbxkkdwx1h//GexZO+04D0J2kQa3baPxXUTLePHyEOx2SdRTsckytNOEoK8JTU2XOKiQiUuLlwyM2C1KYmSDNBGRoRJPsCbkpwA802W1OQUycvOkfSkRMmE/VaWl0lJYQFSA6StvFyaGhqlsb7BcDOoo6Gzs9MAXmW5CoS6KRA/BNSHrFSBUlnpMEBsDKkEXBWQzeeYj+tepxGr5qvuhovovUanGpkNBuPlcfNn6OtNADYYrwIvm4anG4xXwfDJTVmuAZDsbxFwrqBrAq/mNSgAm2CqexNoTZB9kjE/eUwdEipRjIyMGB1rOn9ogD9Aew9e3tMdcmGwQe6fK5RLnYXSUZknQ/UA8ECG3GtjKXMa60pLkFyr8sYnS/UexniWE0AzSAu168Vvu/Qm2UtPsrNcyPdlO8mATIYolgcaJ3vlybUShC68dyKtqmhQOrZER5uEYNGKplEhC1N3ARaaXNhl1M4p6KvMtkJfTcBJkWw5F88vTCTKklbhg2i46MiJaKV073zXkQgQhiM/uFNgC+MzJspoRSAs+YDcqd4n37VYMQfMW/7zrK88OO0md6vseR/taKJD7cQnErJtEt1qK2gZZUlLy2iSxSwaOJaJ3fJ3xWb5O2IN821AFrlQ4iUDFFqG82jhbQyVbzti5Vr5SemElfen28J8kTzQoi8VsEKIYcwJRSuNo1Q542zyIQZLOpBbCyDDiopJLnOZO4bGgvHyTTETfGvt5RZf8NFUWGzqCvIctsk/OnQiL5+/lmCdJmdjtI6Cr04J/mszX8Sy3TgOttKEsZmW4a1G4PkN5InOgAX8jNlkJkygJfhFyd9FqtjRd6XbfYL0Uvzq9ZosPxRSWAqYISUHXpDkT38nDbDa8wF0pbm8K80uMyRs1e9oqFhqaLetHhPlHHruaDx6LtutDDT3jDXIGrBtmjXaAN6+IJo2SFy7FDMfSxhsN3EecsgytN1VWOLekTbP6bDgh/7f4ahVRG1+yjJ+HY0KaK05Byhw0Y5Nce584mqW+OjPsZtxgbDyIcznfCJz6kg6+4KL0OXkjYb9LWjTOxKGvzly5wQcGbQz73wbe9YcpAo+UwAxk6EwySCW7nQWNvmRmFbiRECOvVwtcKQJIYD25QDyNwhtT7dmSQ/o41keoIlErWeDcQT8IAtdJspzIIKLB3p37JbXpAD5rODIHAmiWLdv2nOyFslhy59/J7aLXkFSQodPZ5pG0XEkDQYFEKzfgJxQTddcFcW+XPThpH2TJW4H0o7Petwlh5GSKOxqEw/gq9rz+VQrNGZ3PLow23x3Ojwd5Sag+01LhNzn3LoN4bhJW/y1Qm9WVWi/SBDtEZaM5NKayjG+F5aEPs0n5H02AUCLaXn/SJyWjhP7hX8Wr7XT6AoljP3YJgm3ZHM+IuEedpIeHSZJEWESExEiifGxEhcdIUmJMRIfFylpqYBqepIkxMVILA6GQtwK2Znpkp6WIolxiVKQly9ZqSmSk54mdVWVUllKfYh9DS3CjVjI2lvbpLu7W7ponFDwVY1XnQ0m6JrAa4KkAqQCpTJglQIMbffRMQVNA3AvoN0CnFocO0u2w6ULBKKj2xoADAifQ34wwdZ8P31/PWY4Gng/nVzx2NWgTFcB1ARMBV09ZmQuKCgDvLrp48ZxHjOfq/fN2+bj5l7fc+QqWQ4ArjZnKAg/bKbQzAesaKOjXHnOSu/gWalvaTO26romKatukCx6rXPLKii05crZmmS5Wusv9zoi5B7gO1pBxF6OlQxhn+pLZvQ5skAL7ZXtsdYG4J7L8QSEcTLQHPFjZ7z8z8Uc+T8X0mloWCZXacf8uimQ0eLBPJYkXzVGyhcNEfJ5fSjWmEgYI8bwBjp0uMLr8qorhqmz+Szpua97DWS/mO9qLO0vcIJ2JVtTXFNGDhvg5LxVHy6DsJpylnyd0WvwP5IAVnWQeWA0FJw/Jb/0UexqdsQ3vJr26PkswZhxZvUxwTuzJGzHZMarzBafjePEdslb4oJ3N2Q/S/gCtLTGCLlYdhKNl8+Kheebrji5WuXHZAMPGc52lPuA8XftFPty7YnCJCEN03yWJdMEKLDE7fzACEO/XWABwwEMvJZii5ou9tPJR9jwJmx1E24DK/lr/XGyDXYRTH6QlDFbXAn8rWqPMufMQX7p8qMxw4nxOi7ya5en/NhqQ3g6c9Uq9xrs934xUX2RSwzmez6W3zuajjg3Osqs3pKcPc9L3bF3pN1pvJx2nSj3UjbIg8LtciWW+XRIEe0uE+QyBayzFPDKrfAU29Ax5zcLAF0qXd4U08LmyefouTdS0ZbjaeOOX4bPd5v8VA/7LtwGCC+Qdp53IYqW5diPKb7NQXpYJnezAVecGkO8/n7eFgB0ncFez0RzjP/Nlaw9AO0mlvyf4XfegKSyFxDGdZG0FeDbxsbocjrpLifSsZa7hiAhQtNjCZcHnFsDka98aF7xnoWEg8bNzxiIXkGYCwDPYNKzFO8aiYzsxx52LvUgDQduaKMeBPUEwRSdWc6fQN44htSxGp/vBn7mTgpuB/hcFImxGNZ5IotZc1E+iiVt/wRJ3juJuM/pdN+xqvt0rByc+rScWPyWHJrOZJDFb0vULvKZcWroUNVruSf43fBx5zHuKP8E9kDqDIw4+rHRV/67L0r+ZyBe/tkbLf9kVfl9nT8FVT5XNTaxAlfYuRe6Lbe50P/UkyjXy7zJmt6DNEfCmfMmckYofOHTLXRj2rcDGbg0NCRZbyR3ZKnEHFwqEfuopViuFYeVEyRgKznX+5ZJrNVmCbfbK6HeJyQm0k9Cw05JfCzgimabGh8Dq42V2OhIwDfGANwM2K6y2+ysDEmH4SYlxNEGnCtZAG8m1rHkhGQpxq+bQ3twbmaG1FbSHlxRKrUE4tRgSW1m9dxCYU2BV90MPT09hqar4KsgaG4Kvnpb9wqU5n0DeHEqKODq4/rYY+BVqUCBmccv0jihwPs4oQzgffI15nvr3pQa9L0fa7z/GzhN4FV2aoAlgKkgqrdNkDZv632THZugbO7N19y4DnOm2230Gm3CFNcuX6OwRjfb+cujcgbPWw9LgLaObmlqPy0VTc1SUV8vpRUVUlJWKflYQwoRzLP4Z1TlpUhrYaT0FjjLWa7uQ4DvQCagS3BMDUW3GuY0NVIk62DpM4wccDnfi04bD2OWW38imibpULfK3VgyOcj9auZ91WOJaYBNA6oPWuPlHvrpvZpg+RoQu1sVCCjDYGtPybet0fJzTwqgmSp/H0qXvwB6d+uC5GIh1V6KZxc5SS8WkkRV6C5XtNDQHiMXuN2MXtYfDyssY85Y9UG5wpf/TsVu+VuPGw0UFHKoLkftnSIhOyYybmgVEwKmi/+nsCi8rfZL35Sog/MkeO9MgJaOuYYouVbH52uKkC8oqH1FJflBTxLa8ymcDaHyZWOwfNlwCg3OVppYOmpGa+oBks92TqOzajL+3bXkKGC3S6EY6bkAG9JcwyR/cskrkrp3HIb7hXIjm/E8sNGvyvbBju1pfGC6Q6crYOsov/UGMa3XBSB2lO9hvd812DFqR4dSHjMGdP61zkK+KdklN5PXAFSwyjQmPiTQDegxk+jHlyVt49NSZfmuNNkwbsnuffmSTrS76WsA2CkA7lzp8f4IJ8FU6fdBf7WfDuBOBZi19fdjQxf+tQaQzd0GoGJpy95KhsJKvLQryJHgfg6TDAKm4UPmvSgSngEEL0Uz+42Q9nuA783UxXiW59OKvBQ7Guwygmq+LwHtgUyhiFtN1jBBPwD4PQqInxezOiDM5/OSQzSXUOjEGTEYNUd+biLJjezhryp24MygWzKKxgX/Kfhyl+A3XkSI0CZao/HTwvY7QwlZhzUP4J++mEZUafI+mCJWLM7bL2CRlymyjXDeXs07DONFnw1TvzV2tMBV3F7N0h//rdNiCVz3Bm6G2UgfM7iATmRKyQSSw8h32P8hgynfFd9P0UtXTyX8fiItyIA0K6gW/LvNfrT4kvlwEynj+5qTAK4Pv9cJLpBOTDPxJRrUk1UNg0OrPeTrKm7X6HDQAOSkQPmhHXLQGS3/cy7HIBpteNMLiElNYmhA8rFVdHSuB3BJVrPC4mi5Rtx3ku+BfOCniX5EqdYHH5Ik221i9ykpe+yDPQ5JGFawiIhACQ4Owo0QKzFhwQaLTU9Lht1GUyxLlGiANzU1GXAFbGGxmrmQm5stmYBtKixXNV4F4jRup+BsKCzM4/Es2oQzcENVSRVW1JqqKqmurHoIvOCIgm4vjRMKwMpknyyumSBrMtInmbDJcLW5yzyux8zNYLM0RxitwSo3sKnGOzQ4YAC0qSXra83X62vUM6xFO90eF9eeZLwmcD6518f1vgnSTz6mt83Hda/SgxbNTNBWeUJ9v/o8lRuuoPGqp/fy6FUZRi/p7O2jbbhTmts7pa7ttJTX1UkFf8zSUgXeEslDPM/OzZfMHMT03BzJTomTjtwAltUnZCjTCsZnb1T4B9CZWtGcGphK0YRGqw0LJSy7emjdvFRAEYBK8nWA916dj3zfFix/7Y6UXwcSAdM0+W0oU/7zfJb898Vs+bE3Xr5uVU3VXc4CZEPkQIwWkTtQrUuvEPmpL1b+62K6/M9otjzojZFvu6Ngn15cDNwNtjucB8OANV+BPVxkau4XVdb0tu/HfTGbtuTpSA0kP9Eu6r3uNfHZ8IakWM2ROL5c2fYk+u+B0WybLJ4b3qd1moASOtNUS/4Cu84t3AzX67gwdCTgsKChA/C9U6uWMtqZYcOXYSyXYbxdpLq1BJK05riW0BxrqtjrMa5PIGJvOYMemQYQShWcUJY8xtjnWS9kVts7dC/NJiiHiRdpn5LNsJ0g9CMEpzuS/eAsP7e7A7TORsrZF5UEqnd48uX0ZLS6LWPUkTBOO8k/et3kt24YcR2AlUkwDoz2es42IheJTLSbJPHrn5KE9f8hqZ8+Kymb/kRzAoU8dNvzkfOky/NDGUSvPR+CXkywebklk49xEAwGMtcNCeEHJI+/NzF7robiHvryDVYRvcHzSat6GP84yuDOUYBYme1IwjKkiQUA8DwKcR/jL94iX9GEcS1lltwhDKj31GIyisnfDWMsO5rvRTTfyylrjKjMERj1tZzt6Ks6r20HF6JtuApgsaG8byrdc5W7jSzju0Xb8SRvYi7cSrmLS+N6zhYaQ/hc+J518sXFFLy9kbxX1n7DQ61aso6DH6J7UnXdAZo3LqHJamfbYLymgq0yAto7mPPW6LMcW5ZmbMwTqxnPy/4JT4vvqg/I1Z3LzLcJErjxXQnc9D5j1qdJ4Nay4o/ZAAAgAElEQVS5uARmSupBOuu2T6OBYTrj6KcRMjOfZohVFNZwztCOfJqkuvMU7a5lWfB5bQwPcQOSU7kLTTt45Jt53mgW8ZgZR6SS70slckSmes9pH49gvE/cEbzJhNMk2GxCLmCm4cF14rv9E3HfNEdOfjZHAnZ+LOG7ya92ZmIGATYh3ofk1MmjEuR9XEJPeUhYiJ/EJURKLBJCBgw2AUkhIToaEMWVANhm0IGWlIhjAVDOBWANZpsB+AKqeluZbY4BwmmSn8f3n/slxUVSlF8gZbgZGiFqdbDduppaqaqolNNtWMm0ZgTTVeDt7e1BalDg1UIaWuwj/VaZqMlKFRhNkHwMvI+Yrh43gBPA1L0CshbgDOAF5xR4VecdHmJyBUz4DKD80GamkgQ6MZuGqBuvVQDmtlFcexJQTZlA949ZrQm6AKcJvOZegdYEXROMlQHrMd0buQ8ArQm+KjtoIU7ZtHa86diNrr4Bae+ie629Q+q4UtWS21BTxx+RoIty/pBFJcVSQhtgXmGRZOTmcUVMl+KsZOnM9sNW5SydVHdL8fLWAbb9GRQwWH7fqPACjDzkViUNA7DbL1tOyfcdkYBUoPylM1x+Zpn1M8utB51h6KME4RBMcrPGh2KZN9otelaNt9yq8ZT7MIFvWgkG0ecUE8uXcVj6CUq5U89o8r4Q+eVMtPx6Lkl+uZAs/zWSK79dzsVyFsPP9JPRYg8Cc8icQIu8XbiHAghM1HUGmjEzyRzx9R6aQOLSMsnC8lPuS9K/3ScSs28GbgumEGOTu4yEcb0aoD0dJ1+djpcvWuPIiIiR73qS5QeAd7TCXy4XefG5POVqqTdA7yF/acXxkO9IdRn25bkJE/wuiooz5NOxT8umsb8Tt5UfUGycyXTZKRRhtjLGZTpf2g/opNrEMlqX0uTxwoqV+X3HYMovq48T6eiEZcga5n5UfkTn/em0u/y9B/DtdpZ/9HvDhtkGTso/zwbJPwYJx+l2A6ydGWa500j2qnOZLEVW75H78LIELvmD+C5gfNGGP0qj47tyLoTMAqdxMoIGezF0ISA8jaIbkoTLh9LiTAHNg9yF0MW4InbhSNhKSDnZBB64BazfM7Jx691ojnCbjBMC/Rh2ehY9+G4WXmQY6F2Kebczl8rXRWsB7CV4gCeTWcyAyuRNOCLw8DLKZ4ii27lYNNKElSS2wYhL97A03yV3i3fLDZjtDYDYmK/m/zEa7waC4z+T27lbsLJtQHrYDjveagwMvYFMcDllj9HR1h++nGjFGfihyQOhU+5C8kH+D6S3oaUOclFsI7C+PwqPdAg2r0A66YJwdyTtoBWZ0VKkmMUBoM5Lx8q+Kc+Lxcx3Zff4Zxm4SWbvtJfEefG74rQYjXnrHKSqVRJPnnStF0l5Nsuw/9GwY/uJFHExLTpK6t1RLmJkRHSiN5+LR1ePg6kzrWSQBo6uMFwQ/to6zFgs2wXIImQm8NmKqS+oXz7PcaOE7l0kGQ6fSbrjDgk9tFZ8d60S7500RmxfJq6fLhTXjR/T2EOtxI0kvkAbCXPdJ3YWGyU8zFkCfO0kyM9Jgvw9JQoNNyGawhmabmpiHCw3igLZwySxTABWwTU1Rf25cbT8QrA4pmCrAKugrNquArJuGTymLLi0pMQIw1HPrkoM9bX1RkGtkVyGDlbOuvX39MoArLd/oB/QHTbAd3hYZQOVEIbBnofB56b2q8Cot03gNRmreV/3BgjrHtzSQtkFgFfZrtrJzmAnMwFXXQ8Kwrrpc1VqMAFcb/8b8CpQmpsCqwmqRrANDgRtHTaP6ePmc03A1WN62wRifVyP3WKvBTkFX830NbYrVwDei1w9LsJ4+6WtsxfWqx1szVJdW22AboWK5pWVUgLwlpWVSBFXuXz+McY/QZcZ2elSkp1g+H1LEnwlP8JZcoKJzFPjdzaeSPSty8XMucKac4vRKvebg+RWnTfHHMjPdZbhrCO09loQ/ejAsj1c/utymvztQor8OBjD8t4X4HWnkOXFst5Pvu8MwjngJ9+dDjRAd7TMRi4WW3DbSb5qPynfdZ2SHwHh3y5lyP+9WSA/DycB6ASKlJ6g6ktMX/A82lQBgDpbsoRpU434VHqYhnABK9EAViJl4zqZOHbfTIJvPuaze/LzqSRTjLlRQ8tyezwOj1iD7X6HxPDVafS36hC5UKAyhzsgTXGvzEu+qPFHwmDOHB1+mmCltruAbdNkydsvy+wX/kMm/WGMbBr3mlGBj9o1kcCY1RK88R00xCkwQPTMFNqoKSpdzdyNX5Rx6DRDfFtnTzMGxbY6B4CYTIFSC5bJyAqFewFhlq8A73etjAsCkP92jovRuSD5+6C//NbnTVgOGbhox1+VEAKThnXJZ56ErPsP8QZ8fReOobvseWmwow33+HtSsO9lWn1fkuL9r0r6Z89KGuw4atUfJGcvGblH3mD22rtY3z6SAnTgIqIkU/e8R0wlfl3nedLKWPZaxw+xo8Gio9B3MzcbBbd72SvIeFhCO/M8uZa8mBjJFbBx7GOZzPvzX4ADg+QxtNnhGLTbOApyWWvQRdcjJ2zGXbAXWx2pbhmE+JBm1sR7X0W+uJZB6DuFxa/xJt/Ho/w5F9WLCdsJHtqDTowXnIJcRxDt0bmH0W7VP83PYjZYnfsKVhbLkTmISwxYahTk+vETa4jRFboJ80g489/4oVjOflssaZ0O2DxDfDZhwVo+QbxWotXvW0cxFlsiAJdznOGRtszrs2X1gi1RmyLqaZqopNEoY+9USd45UTL3TyVEB+dC+BakEfJ33WHCXkgjCbvkLI07HUhhzTQe5doswn2xiNApmnfo7Oyluac++KBEH1knAbs+Ec/PPhG3rSvFbRvjsnasEbd9a8Xbcot4WW0TL+udYntoq/j72Imj/UGxObJLYkJ9JATADTvlJ0HBAei5UZIM201NiJbUJIpo3M7NSX/IaNMA1gy0WwBVC2lVZRCsLBgtLoWCnGwDePNhu8p+i4oKHrPgMoiYZjIU8Lya2lqpBnwbG9SSWk1DVjvFtVbpYhWtjPchwKqdTJf+D5mtgqjJdlUaMEFW5QiTmZpAaQKu7s3b+hxjLJCyX8D3HECuUoOCsDZXmACszPgM2yWcDNolp6/X1xlSg8lsFTAVKM37Bog+AlL18Bp+Xu7rcRN4da+bHtPXqcyg72OC7pPvNaqgy3OMjduXRkbkAh+is6dP2rt7HgFvK4E5TVLf2ADrJbGMP2pZeZmUcmVT4E3nn5LzaLmhV8Ks7DxJzcqXpPQcSUpLkHTDZpIqhbH+0oTs0BKBR/cUifgRG+V8JpNHKTzVwPSq2WrZmshq6ET/HVLfZIkjDRBegC0G8VrYZpUrzgH8swSY3OT2L4OR8s9LqfLPi2i9Z2Llh95QuVphx/OwcwHIPw7SQtkRhA7rJfdb/GhuCKC90hr/5mcY9Vfjz1xG+MkmWpgpRMFwGlhidvCFuF3pSDeQLSwDm5wdHXYeW+UalrS7NEYM4aE8j03sARrz97RmfkEDxbcdSCGw4C8ptJ3LdeHCYi/dFBmvlCBJ1AZJ/EEmV8QwZQOnRALFuUNzxsqMV56X8S88JW8+/Qf5ZNIbcmL5BzCn1yR820QyIpYzekaDXiYwscFFLmfshh1tNMD3Ru5B+a7O0QDdGzC4m4TD3CwkqBt98nLWToDYmpB1J/kG58M91X87AuS/LlC8ORclfx8IlZ86fNAP3eXnZgK0GxzlbzzvQTm+VZh1sydB8NufA1Sxk7lPMkbF5+59URI3/YHBlq/jaiBu0PIdbFRvkhVMB9jBsRK+4UUJWsW28kUiH8lpcCeYPJRW5UysYaSMdQcukr5ARvhEL0d+WIbGuxbGu54GhHk4MCiQleyWB3WWTDKmqQFtuSuImW0ZG9G/mSbiQ+NFBK3RjJH/vFSfZ4UOaoF7Yy8defhwacIYTV1H998+ZIe9BAIdYGWwjU7A3bDgfXKZoty3VRS2AOrhWPRdZrndzD2GrLMS/VbH3SyglRbN/QA+ZZsZ6MckpGUzugqQjiH4/djM38vmt8eI9dy3kaEmS/CWGRKxeTp+bGaeHVwuMbsW4bwh+MabiddEl2YeIbPDbjXSxDqAFw80ntxKJ5jvkTnISGRI2C8iyIdsXAKQ9GfUuMOIHYlu9FxOO7LmQFAog+HGc9Etc1pqZFhohsk5bGLlfgfEb89ycdyxTOx3rxbrnWvEbt8msTvIZrFZrA9uFG97nuNiKUcPMqnbz1mc7CzExeGIRIT4SGjQSWQGPwkM8EGTjZdodS4AvFo4S4D1ZgK2KhsoozXZrMoOpZCs4rxcfLl5dKSh6XKsgOdpca0c8qV7ZcOl1H6KWAFX42LQrQnMUAtZA46G7s5uQ27oBVMUeBVYlfEOIQEo2Or9J8FVwVDvm/snH9PnK0PVx8xNAdm8rY8Zz8ckMIyUoYUzg+GqnstmMl61kJnvr/vHGq8JoCb46n2VCR4zWO4r8Jogq3sFV/P5uleQNTeVEkwQ1mPm4yMAsx4fhfGOjIzK4JkhpIY+Oc2yoAPrR0sbqUItyA0N9VLDsqGGJURhcSk5DuVSxB8+p6BAcvILJYvczRz03ozMLMA4T9KyciU6PlGSUlMlITlRoqIiqJhGSVGsq1TRc17jRzoVJ39r5F7pSUPnygdg0EVHCl0xf9sSsGOBv3arRBPkcYLg8T3Tfs/+JWkM2SNJVnOZWLxC/nEWQLmYJv91PlV+HYyTn/qj5McerF3teI0r3dCAnZAvwuSvvSHyD9jvz33htFU6AbIa5LMS4IVZUXg6n76OCjdFwOg1TMXYTCEPm1g6yzVOfmUaNytCkUPS8ed68lkZGc52rTpA/jacLT9jr/tlKB05JIyf6YNn2ItWZVdcHSSxpdpSSHSXJNwM2k6dtJ8l6yfvysqxL8rbLz0j77z4tLzx/NMy5fU/iePKP4vnynHitmys+K8fz5ihxcZI+FKHhYz7scFuREEI3fJ+GWE39djJGr1hvq5UvkkMo9PqRpEdFXCKlWz3Ganzl3ZP+arBU75FyvmuPQwWzNYXJj+0BeCK8MKG5mXoxP/Z749G7CB/PY1W3MnrcEZ8VwOAFWFlS1wofUEfApwf4kggLwJW2eE/W8psxgGSBAi505FIsSlp51QJXfce4TBrcFHQmkyS1z1WN9fSGHlOoHuP7ydow2jVFOEeAJC/ttK9V71Vvq8mU6KSaRtM3biKLW2UZLZRWqVvotEO0f3WHcakCHTmvuhlaNXHYOsOFNMOUZQCfAv2I3fsRW5Yjc67Sx7U0FBSRpB8OVkeSCr38g/hEab4x0rhFh1yX5ZaITswloas3SYfgmoIRCqxn4elayxhN3TUuS4yIiYHwtdI6KaXmM78HMW0seKD9cpnwzSabpbQWMMgSzfSxgheqnDfCSNmKrA32R0eu+na3MH4HkLWScKrJfCmn7/DEIl75Y4khNEmnH+U9vSDH0k07c0VjhT8AldwYWG81BFS3bxWiw7nbGdCSRFSRJrFdD4nzURkWJ9jll9Pqo0EH10n9nsB3AMbxWrPejlx4DM5dmCLWAC+lvt0v1n83I+Jn9txOWG1T/y8ncXLzU6cnawlLNiXjrNAiQgLlAD/k0gJmiIWYwBwehoWsYR4A3SzAF9lskaRDBkhD2ZbWsKq9hHQmrJDSXEhOQx5xmPq1dXHq9TJUFoO6CIzoPFqDKT6d1XbNaxknV0G4+17xHjNlmEFUhNMlQnr6HW1jikY63E9pnsFUwVY0/urAPuQ4f4LpE1ANp6rrwV4TaarexOEz/Ceynj/DXhN9mqCo3lf9yZr1dv/e9PHdHvyuAKq+T4KtOZjJhibjyv46uSJK4DvMKETfVyJutF5uxHBG2C6re1tUkkXW11Dk1RW1UgFlcryinIpxKuXXVAoebgcUjIQ4fPyJIUqZyYsODMTxpuaJcm0Embwz0znnx0Vi00lJkpO+XhIpJ+jZEb5SG6EuxRGuUlBlKukhzriJ7SU0BNb6BFfLp4EtHiunSj2y8eJzdL3xIsGBu0ec13zvhyd/wIz0qZgr6EpYjDWKMzdhxlfL8fJAFO+WoZGzIDIL2CHdyrwhxYeldFCIv7QhW/DmvtZ3jVTrR5MWoMHcgXZpuuxlREgnsdStoQAn1hmVtFZ1B5zDHsbVjGyHwbpj684xRBFfLzDNEl8jsviKyxvvw1nyA9ddMkhK9ytC0SSCKKtmkJOPGEq2N9Cd0yRsO3TJZLsgx1TX5dxzz0lr738jLz6ItsLf5IJrzwt1kveE5/1U8R79YfisoQ+ekYNRdNfX2K7GBuVsj1ndE4LqvtH0DAJ5wZw75BdO4I8M4JVSSvzF6nMnyXScCTPit/bBdD1p1PPX348Hc3vjEWpwVd+wH/9Td1J3BBegLCP/L0/SP42wH4wQP7v5WicIsg4jXbyW5eL/GePi/z9tD1hPpYUgXQu3H5jbloPjQ3tQQvwugKOFMRq3ecS6r0c+WYBDQHMmwvh7xmtui1pX0krjGaLO1mr5Ez4XNqi1/J+B3FpHEN3PkKxcD+NIHsAYkCz6oB8W3sYhqstsmsoigH+aL9XcgnhqbeVH5v5fxbvp9V5O9tWI7/iLkVD7dz7Tl9beQA9GKClEHcnfz8WNyZGRKw1wPccjFcBNYemmXpm4pXSBFFgM4sEsWWkh61Gqz5E6zSTqEkxa/RYzGPTmQi8DF/5HKPdNvUIRTavrWQyMxXYDnuZH9kSUTh4ThGOziSU9pCHkylqyNNtguleoQjcS+peGcBbwZZNsTaRYlzynj8jkSwhCY3VAFGV9bDv1lNbKPbp+KwtTBAmzN1rBZY4TcVD94bxNsVZi8vBlWJzaKNYW2wTq/1b5NDOjeJgfUBsrfaKlcVOObT3Mwn2c5UAT3txtLWE8XqKh6u9eHu7SPApH8ObGxMeLEGBvrDbFPy3yQTaJOBQSJIUWKz6cpXRKntVwDU0Xe4XIycoyOqmgKtAbG6axaCsV7famkqpra5iX4t3t0aaqQ21IS9op5punV2dho3sX1IDy39A9kng1QAcLYRd1AhHQFYB1ARfU3owAVj3uul7mBLEk8f0uIK3AcaPQPe8grdqvGzq3zWKchzT5zwOQleQNFmsOhAUVJXx6vYky9XnqSfXBFZ9zHydPqbHn9z0fQyGC9iqxKC3TZuaPm+QSmAfFcfu/kHp4urUij7TDOvVTeUGLbBV8gdWxlvMH17ZbxGtgelcIQv4x+TRKpimkgN6UDqyQ0x8giQkIdTzT46MiZaQ6BjxORUsfkGnJOBUiPgH+ctJv5PizZXYxt5OXFxdxMvVWYK9HeWk3WHxObJNbNfPk8MLx8kx0rKOA8SuG6bgT1wo7qsnyuFZTzNuhFle9X54ZwMBXle5VeXGkt8SYznZt4Vk4ZaS6AXwns+mig0jvMZkiIs5lti81hC+s5x+9010CMHAmqzlPsvZ83yxawPxtDKyuhF2fjbXnS64QIDXVWpDSWjz3Uq79BbCcY6QVbGLTjhiBKt8CS2xAWwJ2Uk4CpM/TEo/Ob58UeMtFtJ4MUEWvPVH+QCgffP55+SNl56VV17U7Rl5C+b72cy3xXnVOILVsSatGc9wzbeQJeYSyzeZ4tpufKAHjczZc0xpGFX2m8VImhL0aC3SJOynVZU8AYz4GvQzRPHoKuladypc5dvGk1jzgvCCusg3XJh+7cKAj0xzv9JdfukIo5MvQn7pDZG/dkYCugnyj+FE+cvpAPm1BxDujpAfOgKx7gVStMPe1ObGBhh3exne4S+ruBCU0zVXCzA2bQYYKXBVLUWLXYSEsBygXsw2h0kZTD8umgcjXS1flTKBGTb9bc1urHFY5LpYlcC4v60/JncrLGHdHgSPH0X+2cnvs4WGij2w+MMU2Q4bxcUH1Yy8KdiNq2G9IVN8SePIjexNSA8U+/LwEMeRD5GDVg/Dvpq5E5ZLjkg02b5Ecibte5+JG6/CTKfDJlcaxctBMniHsI99nkvkqTtjgvYzL+4oORAeOm9wJhdM8kSsltKEQMA6HZmnadi5il98KOUIljQXBnRig6wNJ30uAi0aF0s6PvZwjQAlfySMMT7MIKx1J1DckgIqoevq4e4jYvI8trWL2Np6yIzQnIZc6gkx/K8TWBUVs9Jqhu2eRt9tjzvGd2CdHEDXPbx7tRzavUmOHdwhB3dvFHvr/eKGlHD82B45dmQPhTM3mK6DuNjjYPD3EB8vFwkKOMltb4kOD5G4mAg5FRTwr2IZBCmF72UKhbRSwFMBV/Vb3UzwNUFX2a4JvOVlRdR5CgDgQqmrq5HKijKjS02bJZobmw2JQZnuaZomNOnwdAeFNYpq6t81gBdANJmsCai6V1ZqtPACvCYo6/OeBFs9/iSz1ccUnPXYkwCst/W1CuJGwPqj9zY0XvBNg3HOG3rwQ214jAmghjSgUgFgaBbRFCTNx01gVpA1nAoAqvmYyX71MfOYwXL19RxTC9mlR04GPf6Y+SJHDPJHGTwzDOj2SSd+uxbYrm4KvKr1qsOh2mC/eHvLAd+ScikBePMQ1QuLCqWALS0bpov3LzktQ2JjCdMgsSgR20oiV9bQyHA8hBGYtsMkIPiU+Pr7SkhYiHh6e4inp7v4+Hiz52rt4SUeXh5i52gvzu5u4uzhKg7HD4un1U4JOrwBJ8AGrDV05GyZLu4wYIuZf0KWICULK9sNwPcyvuLzOB4GEjRgG0sRQDVIlXsAK1F/KpOCdaoA0yEu5TGem/bTgfj1BLMQq5i/A6aILQ7PaJ/28dMSfBoL2FCOq5zBh9ydYstU5KMGo22PtWCyBYzGiyaIEACxyInQdYoptBhnHF8quY5ohfvnwNAnyrL3XpRJz/9R3nvhWXnzhafl+eeelqee+ZM89fyz8vyz/yFrPnpdXNdPguFPkOCt08R3/TjxWk2xivfrDkUKId3sPtr2CB1RRjWcwY7DiXSoUUAa5gs8EL9XLjKJWG1SvdweyeMCg/xwvw6wRO/+juLk59WeeEODATIHAmAIG8IzepfOw5+74+RBRxRbtPy1J47GlVNIK5HyAIniG57/l3akmoFYGlxCKNp5A8Yn5VeA+G99yppt8Q8fwXu9g1FCu+WX1r3y93YaVJoYN9SG7lq1Ur4tny/fV3yChEGOcP0uw33wFbrtg6Zj8iNuix8ZQf+T2uE63PA+40fGMjfCWKReZJ/r+YcZbUNXYukR+Yqmkpu4Gu4hJVwmC+LLMiQF/L7fVSE74H54QAPH1ezPuDBtxrmAjzdJO9yYdIKVTBsi1J9bZItMZTtLvkeGuUc4/fdVDvKXCluJ/+w1Obngd0zyQHrY84EUn5gloVveMwLwKxhJNUoT0Aj6/eUcbJCZJzifbIwpxRdINuvTrIfE/USZ0m4eBOMN0MjHpQDqKuQE9U6vomtthWE/81n9EvPZtKFjK1LXp5JxBAni0BwsaIwqsqao5rCSgQLow0EPzyn3/cvl6IHtsm/bRtm1ZZVYHd4qJ6z3yt49n4o1bNfF8ajYnTgsDpCUU4Ew3gBXcXU6LiFouv4n3SUG50JIoB9SQ7AkxcXAfMNxIWlmbqohEah7QX27xTBZ9emqvqvSQR6benT1mIKuarllpQytBKBrqsqZGFzEVswAy0o61CoopOF6gow1NzYiMTRwnwjI5hZDcjDzd9WhoMBrSgcmaJqsV4teZ2G8ZmauPq6AqgCqQGpEOXJfjz0JvgrGuulzngRfk/Hq+5rP0duDA4OPgVqPPy6umcCpnWojCryA478B6KP7ekxB939LBwrK/9/t332/l6/h4SUSUjvXrlx7OBxT7WSDWDD6BvphvOi83V24GzqknStWc2uLITmorexhoa1WyvlDl5ZXcLUEgJEd8hV8i4vw92bDeLMkMxfpIT1DktF5k6mW6pImLDxMgsNCJSI6SnwD/SUwKNBgwm6eHhLAbf/AAHH3cBcnN8DX56SccFDgdQaM3QBeC3ECfD0cLMR293pxO7hBnLctEZv1M8RqxYfisAIAnvui7J/+RwnbSZoWdqDueNp0mXLQEkbfPF++M+mMRieA5TpL9uG0bejITFsIJP83CqN8CIWc6kPyW7+nDNNu28N02f40F2mLpx2T5Z4WzW7VBEpvKgWbEj+DDdcy9O90OJOS6bH/EuN7IUAZuXeqRO6eJv6bp8ihma/LklfGyCdv/l42TnpF9s54R7ZMeknWjH9eTqyYJpunvStvjhkjH70wRuyXjRdXdN7wXXMk8fACcVr0FtNy5+FBXQewwGAZQ3M1nVB0wtO7cTqo9WmY6n1vLEHiscxSo820P2afEdo+ytjx0RzAF0niWsFRQ/u9W24L2DowpwuLH+9zo8BGbpdSiGO18ACz/l9asfhh19PtW8D3B4BX2fJfMfH/hn7+U3cwWwiA7AtLVquaHg9knhs+bEDvx4bD6LdW8vc2pAoaPv67B7tb/Sb5qWEzgLxPfmljQ9/VJo/va49ghTsBWNvjP3blZ+sFwhVQp9jXijOFPIqbRZZo15YA73Henyabciu6yYhHTOFiGokmi0d4MGoJqWKAPh1913Lx/BbthenS0JHKxZT/6XAMqW9MUm5FTz3L6qArmC433xUU3GCboXQTHsalsOAP4jBrjIRvfE1yDk9h8COBRjS5ZNLB2ETSXlsQE0XiLXEeHEU+0BB/LtYE+/cQ4t8YsAmJgLBybboIBHSxIZ4+ReJayBbkBP5PyAhdZDWoTzeNcKbIzbQ2b36XqR/4e62xmFFM04kmua6bpQK5ojzsqCS7Utuw3Sh2O5fLbgVbix1ySHXcg9vkxLG94mRvAcPdK3Y2h8XL3c4AWkeORYX7Qlz4rrjZS6CfMl5XGiPCKK6dAnhDJZEVZ2xkJDouUmDGI4sYcoJ2oqmkoACrckMJt82imVlEM+UFBd+G+lo608oMoK2rqTKcC40NdcgLD/XctpZWaafztRsXQ6e02EgAACAASURBVAfRA5rNoJqu6rMm8CoomqxUgdUA30fAq1KACZS6fxKoFYx1MwHWfJ4CsQnk5nP0dU8Ctz5XH9OfZ4K37g3gNZmsAbSwWJ0qoQBspIk9kg5MhqrPVZDWvQm+5v7/75gRfG60GjPsEsAdZeil4Wy4jqxBBoTh4z17RvqxYXQDvh0Ab3tXJ11s2MoeMd46imwKvGotUxAuLS+TMvTecsR1Zb1ZVECz2fLyVe9NNdhvKolFSTDeNP7ZYTDeyJgYCm/xEhgSKiGcECGhYeJ90kcCApUBB4qHr5+4cd/T3w8AdjPYsI+Xo3g5WombzSHxZrPdtVFO7N8sx/dulOO71on19pVy4rNFYrlmltium0Ii2keE2owTv+2TJGg3Id/uFCv4cnQSlN0E0P6/bL33Wxb52uXr7mCbcw5tzlkRRSVLzhjICAqCJAURRAUkqSCKOWdtc27b3G1rm23tNDvOu/fMvHPeM+c680fc57MKq1/2PvPD96p66qmnfEBdtWrd6173qULSpZaPI4eUSQU8gp4rmsKjLGHhd3PtHzcyYTMUeAg7uYWV5w4A/BQmfQtf5c0GcoMb6XDC3XC1agkNGAT21KL7bgzCW1sMyySNjE61g3iB1y6km4ke+ZhRnS1uXDf06d5WgBVpQxjADLjuz8I0vxo9e/EMvutkix7xKdGTw6igj7LKyMkUc7yYojASIMHLemIZoFVONZxCDI/NGplzroD5Y0QpPiLA+w7A/y0Zs8/Ijb2LLemHlmW0wa6AEaM1M8r8CRX9lzgN3h6igYQ0tHdU/ZUA9scz2Zj109B8aUg5RYEOMH59IJWWZAqKN9fbXy5KlqBD7nIx1rgCHBPr7B98j3+/sx6JoML+98MqGjXQjq9k0+LM7w+72v/G0vYfPDX8L3Ix/no6DPAloOjmcvuPW4wfurHc/ue1LPKAKeRdwRJ3nhCa83TcXS90mO8/rq9iW+g0ufztUg5eZdjuGexvnPOn0+kw2njHg/2CtuFrJUxXrqbjrWoOXWl+9qRJ4fXMc1Mh7xg3oM3zKWLNxx6mIZTeSAvMOFvD2HgGY75qibKcSe1syaB2VjCLjIXJ7awmqCedZoDy7hRbQ0H3clkMI4kWOyOuZPVSw8U3TNS+gxf7enXr4NZX+8mX5u/+djXtu3S3ncida2dwLtyiSeYeuRwXCrCbZVGEzObfW8p4272EGW9LJzD3jMSwLAZS5vlbTrSXZUbPt2Wx3pbENik2yFmJsaG2JCbUVq5IsPTkWEtLRN9NirHlyAqr0HELkBnKSnOsuDDbSktWYhdbZxvKCm1dySrsZMgO61YjJRBqQ2dajRhvUyOtwA2Ofus2Sri+3TMncS8AuOpIO3XimCMrSFoQ0IrRumxXjPfGNSRHSJeOX0ZqEOhevnQeQL7k+HXFdO/QNPGQAr1AV/kMAl63oOaCprbuEhg6i4KYnAcCRBco3XNcwNV5OiZgdd/TudrXOT/wWfd9XccFbvccF5DbMmjH1SCJQMAp8JW+q62WQNXdal/ntF3u5/ReK6D+s76rZLN3PwLU5O8qAP3NW2QH5If3Hxiq+dOvdLfxg6B7iPE+gvl+A/Def/jAvob13gGAxXqvXLvqLMkNAmBH7wV4T57Gw8dfniQFMV9JDruQG/ZQKdXaSYBGMybt+m0U2HbstIbG7RTbGq2efwiVgO+69RtsY1Ut8kO1rQVwSzaU2+rytfyDWu0UDDbhSSxJCbVVMXMsw3+SpfhMsqQFky3Gc5zNHzvA5owZYGMH9rLpI/vb7GE9bd7w7jZ3SFebM7iz+Q3rZrETu8OIh5CoPwbL1mSCvqdhGSIKL2aM8wjYgrZ3o3QKDMkLXZHcALIIfsIf+4KK+CUq3ZfFlPB/nllHmE7hAkYIMZQSr2UtoTqao3WZx8o3BzLRO4sBQAZ61kZjmYsletIHFjsYKaSP5S8YRRD3FNtM0fAUiWw3SjHok+q2k8CUy8Uh2JRmWwX6dfqUnk661haM++dL6F47sJQIyBzAihhAtMFzuaSqUQQ6wcSFb6oIHgdY78KwHsLG3hC28kfaYZ81oYPSjXWP73xT7hH07Lt1pJHRzfV6TwyMMARwSsQlAfPfFsoxfMIA8avdzPNiJNGfz6h4lwooJ8GOKarBmt+gkb89lAZAZ6FrFgDImuOGLe26sgcIViem8v++kgXgAqR0zP3jq9ZW3799haRwbRWgi4yAO+H/hdn+r1sFFO6KcClk4E1OQPfVNN80Cn/L0Xu5Poz3bxdXogXnoKNybUD4H1d0jXxYL7kS+8jTbYnldz8VwA1FX0U+Yvry1XKmFtf44YrgRngyDU8wrdLMtnvdwpNBFTm6uFVu0Z58dyNFstQR1hjfCzZKmExYD4qZ/Rlr7snNboxtCBrFxGiCeTZzcwVEdyZPxObnBZvlBgcA30fL/ytPCg940rixkVHuOBIOZ3tYfSQDASK/tB3YAndFM8tuEaOH0qfSUOHBWCCmU/Bv5niON+l9/rZ1eaitwQYWFeJji+JCbemiMEtAw13KWoGMkIqWuywl3rIzUi1rWaLl8rRXlJtpK5cnA7ZZlp+XTvFslZUBtCWrV1rlhhIaJYpgvhuxjpVZbeUGp0liK80SKmpvh9mqKaJx2xYn3EYOBkkOWgJWMV4V2cRu5VYQsF5AStASwLqvb924ShFNTPeiEx0rPfcaWHAFN4MaJb6+eRvv7h3Y7X0HdCU1iO264Cvgc0HQBUuXiQpUnVbej8Db9jzt67NabQFXrwWiT7GQSSd2RweJVb98+dJcoG57LZfxuuDbTtKBA7iArwukLgi7IOuCrtiue+5PP+tzgDSNFa3vt0oLet8950eA98f3fObHj5MntBWA69i7D/bi1Uv7FlfDt7De79g+QG6Qs0EALOB1rWW3vr7tAK7LfsV2xXzFglVc24fGq+LaVu6wO2C9OuaALqlGO5AbGhq32ZbGJqvjdZ0YcH0dEkQ9lrOtHNtim8j73MA/mk0Va62+KNU2Z0XYhmVBVrkiyqqXhVl53FwrCJxk6XNHW/SUgeY9ohsA28VmD+xhM/p04nUv8xzSwSZ1/cSm9/rMpvVsb3MGdLGFY3rb7H7tbWa39javV2eLGdmLgtaXMFNmcy0nECafxKjo/rZ/GdNvsxknk83IGiYcNKH5NSbTKFAwj+jHNfYrHXV/R/fUBOVlEztSQNGIbsb1HMHKBTv8Hp11f+ZUO5Y72+qihtlqrz78x53FYynpUyWh2IpmwoK87QojXS6VhDFoEvabikeW/4w7Ej0YuTPMin2+dJLMXu1PgfERV4gm/e/XS/GGEtyeJN/pBJKsPGDA5CugFV5jttsxOp5aEjQ9YjhRiOOo3qMz0hxwhsm7muJ7brWXneMz9zcjq+BC+GEHWRVU/n9mvd5LcepIMoyS5oOWaJoN8OE2EVNJG+0z7Hcv6Q78gWaODwJgwPc92/dHkhzt9d1+/LE0HMhp8NcThPScJgmONudfj1B4O7+cwliq/U8A8//5uhBmDMuliCYA/o8beY5b4d8uZLDNAmS5cV2SBMFwTppE/o688F8vkpF7QnIDAH08le9DwW1/HNY63UDiKKQlUKjSJA2C8wHby2WegDJTTdYz2aJKsZrJuB5om+aG8tO+Jfbfz6N7c51XLeHYzaIYGUTQ+wY/ZAoyk1PHWPH8/pY5tSsxpYzFyWQSRj5PR/k+tn0pg01DB3OTHkUbL+3NWyKJK/Ugv3kOwB8HMyZ7Gia7IXqCVUR7WHE02n7cDCtL9LIGMhVa6DyrYrJDYaKPZcfOt8xFPjgTfNBtWdELLS6KmXfICSuQEFzgXc5+Ztpiy8teBvAmW35Wuq1ivyB3OVJCka0tXgUxyYfdFgK4hTDbcqvaWGK11eVYyJDxIC4tzVuIcay2utrNtqWhFgtZs9OVppZgabkCXyWMickKeKX1ivkKiAW4Oq4mCMkL59F2Bbg3rl8BaK+2WsbYCmxvIy/cQNeVV/ce1rFvkBgkK2hp+oTATxqvimwCYRcEBYB6T+ApoNR7LksVuOo8LYfJfty6YO0e/x14uYbYsmMdA4Cl574E01yQ1jW09Fp/hj6vrSM1CExdYHWB1gVPbXVMgPxP64MYLEU2WOtPP/8Ke/3ln85zP+NsOVfAq1Hu2rpA/Or1W0JyXgO4uqs8s8fffetIDnfvE+XGEuuVn1es12W+KrSJAcvpINAVC1Y7sav3iuVKXjhwBH8vYFwDwDZub6LYBviiNTXzl78D83ZV9SbcDRsovNXZ+sqNVl1H0r20qdJc270mwarT/Wzt4rmW7jfOckIIVl/qbWvjvKwwfIaFj+9hYeN7Wig2rYWje1nomH4WNKK3+Q7pbiFjBtqCYUwgGNPfAkb3s/nsz+zb0eZR6Jo/tLvN6deB9Zktnj4AO9dIi53QywKGdzRvQNyjx2fm0etTmz+og60KQK5AM65hwu+dLYSsULk+QZ5wMI+pOcypOobtaBdA96Ahwnl8lwPhRoUf7CiM/9g82hYtdIKu71VG22UCrk9kEzfJf9KtMWPtVAF9+OlemPhnMdWXduHoiYxq8ebzdFdtJpuVsfDvj2SgP4cBRmsAzGCuOckOM7jxdM50YgV9Ae+5pGSNwY+KTzSCoPDIoVTQRzPYcSJyBEEt6I6XYN5fUS0/nQPzyptlt8vmY6Oi2aGGib+7ALN9jFM/xUQI2OTrPbFO1oFSwb5viqRIpdZbdE7A5rFmmsGwn1OkfEaBSDLID00L7S2a6pvtgfa6GbfBiUSaIGIIqlGgORN7z8J46aQT6/3ruXTnz/kzWRl/PQubhnm/2BGEZrug1SZ2mO9xMsl+IxTnNwpqf4fl/vlCqzRyjyLZ94Dl36/mwYhXUUyMR28N4UYX6fze1QRzFRB9sUttwMxvKyElbQMTOuQAIW7y/V4cEgD2n4+lEWWJf5ybz/2aIG6c2N9wi1yiEBY8qD035I4M/uxq6xmFUxfFaKHF06wlZRZ5DbBh9Put/G63LR1NHsI4K4udamm+E2zpggmWEDrbwvynWHTIbAvxnW6+XhMtJmK+RYXNMZ85EyzUb5ZFhc63yIWzLT0x2JLiA3AqhFhC7EJLAXQzYbmZmclsafVdgVVseZIVICnkUNsoWb3KVhdko+umofFmALDrbF1xPrJCPjpvLsBbDOMtbWW61esprpXb+vUQF0C3oX4zbcOVrCqnHVgMV4Arx4LcC9qXdCCQPfmR7QqExXJ13AXeC3StKtT8Gv/n5dW9QhHt0iXkBbBBDPcuS/KC1qMHrSD76GGrm0HgKlB12aoLetrquABR7+k8gaELkC7Iaqv3BM4u4Lrv6VyBpxwMzmBLtg6T5dra6n195v+/WoHYAV4XUF3t1gVbgaa77wKzzlU85I/IBwJbVzL46WekAwDcef/jthV0BbStMsNrAnEEugLgHwHjl7x+/oqsBr70E+4W0nkdrRfGK7lBLFdFNm0FvG43mwu+Al3JDgJhyQ6SG6T1qoXwgO6sNFeooLYNFryzpYVumWZCOhqcvM/qzcgMAO8mJIdqHA81+A23EcC8uyzLKgDc9bGzLGHWQEue+6UlzRsOy+1nKV5YriJm2LIFIy2NjNGl0wZa1PjetnTWUFs6czSFrAEWMWEAQNzb4qYNsZhJgy1oVF9AepD5IUMEAtDBgHXAqJ4c72cLvoQNI1VM7N7epvXqADPuZjP7dbEpfdvbxJ6f27iO7Wx8p3YWjVZbHDAcH3F3ixj2uYUP/dRyZ/eAEY2DGZGctSWKABUeU3NlmKcFGLA7CvheKSFwpSSQqa90MtEAss6vN0HUQ+x0AQ6NJDHVGbYetrU7gQ6nHAYbwqa/wSlxMGsakxm8edTHhUArtdpN08a0IxlrsJ2iU0zG/6ul8y1tVDtb59XT1vto9aDDahCPtzBrCkWncmfZEf5MdU+dBPRPLJ/CGHa+Ixr3xYKp9qgGXZOC1CPadO8DgCpKvYL1vqMo9bghBHBaSCHPF10ZeYQbikbyPKwLR5JATqHId4futO8afJkevIBuNR/AbZH9ephgdjrGZAn7cCzFkQt+QlKQ9vqB9ub3ByR3hDo5vI/rfbkOSVprJgH0C+2PTNf40+lUgmsoknFD+GEPwHqUpg467H5Eo/6VZoi/IUH87Tzt3wDvC5ivRiq9PqCJEgkw4mSKXAvw0E7GFjaDn48pyM3RyA50xOEE+bY+iKeGocQ6DrP36N6PkGC+3uDPAFc/8+zQzgJ78fc89DNGCfWwUuyLa3Ga1C+abHvSPIgMnW0lyFRxPiMtwnuiRfjOsCCfmebvM8NiwhZYaKCnhYfMsRD/2RbkC9CGL7DISF8LDfexkKB5tjjaz+IiF9gyGiESY/yxhkVaYmygpS4JtYK8DMtFSsjKTKR4tgiP7lIrLcqxNXk5AG+elRbn2Rr03KL8LKut2mjlpWtYhVZRvhrQXQvTpSUYG5lAuY6GibJ1xU4QztYtdY7EoEyGvch/0nXlXnCtYofZ/+osxTIx3DMA8KlTdubkSacB4vx56bhk6gpkz19wfP03bmIvvX7dYb3X8OsqX1dL49tlGbsPZjz8yGwFlFqSGQScWi5gCgi1Lxbsgq5eu2zUPU9b97jOE5C2XXpPkoLcEL/b0dSxxnm6lgv22ndB/flzATHFN2xlaqb4vXPNBU4BpgOagKy7724FrMrRlYSgwtk71tt37/6JDetcF7Df/wxTduSGVqYr4P3w88+sX+3lWwHva2Ih+aI/PP2d8UrvFeMV4EpukOwg5usuAa2KbFpukU1JZnI2HKDAdgoQPsRWcsNBgFhr527sZTzeNG3fhu5Ub9VVZbZxI0y3ut5qNm2yyjUrbFNWrFUv9bF1YRMYzvelrQ6heWJ6X0ubM9SWTOtrK7yxXkVMt/yFEyx15iBLmTnAVuAKyPGbYNm+aL8TB1jyzKGWPIuRMPNGWNaC8ZYwc4T5De1ioaP7WOio3rxPGv/c4RY/dYBFTRroMGPvIV1s/uCutmAwrJg1Z1BH80CemNoNyaL7H2xG909sTq/PLWjQp7gnulqezyArXDDA1jKHbVNwbzqhhtmmwL6wzmEMN5zgDDfcl8oYH8JWTud4EpASaRX+fWz5lM/sKCE8L/fkWksykZCFhPIgOZwmEe1aaTByAEM/VcTBz3kUyeIfRAn+6fRKOrySbGPQQMZvdyK8ZawdRCJpThhhKQBv1lRG4Uz7zPI9ujIZYRgSBl1meUwg4JymeMAjfCT64zC8quQGJA6nyDMEQB5NJxez08o8KFCRCQEg3tvszbE5PK7PJS8ikPBvDP2Mpb/BugZTvlcdzCM/oAz4XlrjCXtmZlrtQiYQe3HuPObH4dVFqvgAAD9rDkcKCOdxnMQtQPQfF5aTsYsvGWb90+HFaMqAK4UuyQN3qzVmneDyWj+HdQuoXyMrPGlSILw8urQaw6L/eppZd8cUF5nmSA7vaPN9y3rWAqAflvMBt0GZl1NE+3rTfOI2xwO65DETO3mBsJz36Nm3Sj2Z6DuRQmUgkz4IV2+mGLcplJsnBc3Fk0gbk0umn4UiJUVN728ZC760VbQNJ3qNtEifabYoaK6FL5hhwfOnW+D8GRYVNN9igudadLCXRbFiIv0sNHi+hYXMR79daIvjg539xCVhlpSAFzc1ypYCvFnLYi03M8ES0XiLCrJs5coMy8vJoKCWiosnzUoK8eXmZQO4uTDbfJoiAOJC6bmljhSnIlrFuv/UdQW89TUbrPYj8DaSsyvAla67hadIBeCI5ba2Ax83t4DmAC8xjmKwinI8e1rWsOuOhivGq4LZdTpXBbi3kA60VXeamK/kBBXR9FrAq9hHHXM1XVdeEACK3Qoo2wKoXrdlsWKgLii7AOt+xj3XZa+6zvdIo63JZK1twepQ03KkBgBZ19Cf64Cz2DTE0omDfI5FDeB93RZ4Baru+ifw/Hhcx9q+3/Yc7f/r0rltz3n1Rt1qKtCJ8X6wH16+Anj5ktwJ1LanBKFHH+UGMV8BrgBY7FeMV91sWiqw6bW2rsNBXW6Hjh+nbfgAjFdBOkcd3fcgALyPv/Qde3ZZ064dFNm2UmlF+K+vsIYNq2xffjyNEfMs3xs26zsWwB1jZeFjAd8xtjaI1zQYlASNp1g1Ag/vfPYn2dLJDPCbJeDta+XR5KHSS18WN9tWBoxFPhjKf57hljS1l61cMNqy5o22+En9LXwUljMY9OJp/WzR1N6WNHsQLHmwRU/ob4FYvYJY4eOQHdCOA0f0sICRPfDhdrA4j8GWCLsOHtnFwof3sIjhnS2Zm0AR7b4FXn2ZMjuDDiUeRQG3xtgxSAz4N1knaBk9tmIWzJfkr/JgxosPsawZnzpDDb/dlkpBKIK+fzrVokcgCQTCKMMpmC12Op8eU8TR8MNndDb9+SQDD3msPkh2r1/fP9iyKd2tOpTfRdQI2xY/2hop5NTHjmCE+TB0ym62ZAyNGcM7WMzorpY6tacVzBtIpOFAvtsIksSm295ERuoAvmcKJjtFqktrpwK2BNys93RyaK+jX14uYZz6Gg8mJ0xHOvHHwkV1HyfFlZI56NRTGK7pZXdowb0HY3zEtOA7aKuPa/yYcryQAl8ounESBTocFbtjHV/tOzHY7WTjAq7PANTXdKY9qgdosfY9rGM4J/av7xsj8L1OA6ATKCZGcEPwxwomOQLmuiMcYA+xpw3k/h5ifBJFNlnD3hH5eKcaKYLA87douXeqCDSHretnuMmN5eY6Er9KZiI3xFPInI4XmMYYioqnV07gZqHvy7RlvucH7GrfbvFGL/ahEzDOqpKmW8Q02O3sqRY5b6aFzpxoSQFzLNHb05b6zIb5eljA3EkWt9DTFgG84T6zLDZkHkzXxyJgwDFR/gBvsCWr2ywxyhYjLaSnxBJeE0cTRBCdaOzDbFVEWwOoFhZlWTGFsqKCFUgKmcgJBUgMAttctNwSx6kggFbK2Ib1ci6g9SI1NDfypFhFFgPygtjuViSGjTQlbScQZ0fzNtvJ2ra13gFdAa9sYiqincC5oHVOkgLSwgXCbbQU6ajuM/lxZRO7xhKwal6ahlWK4bqvpd22nSwhwBXYuoCrrct8BZTaF/N1QJPX2hc4ClQFkK484IKs3nOB2WWt/wS8XOPFS8Ca8xxABXSVxaA/R8d/v67DitF2Bbyc+4rxQD8gqwq0nc41FyTFel3m6x5z2atA1D3WFlD1vpwKLvDqHC0d19L19L6KcApC//09XqtpQ8ArL68Ka1pivAJbyQwCXrFe6b03JTnAfB3wvdJqMRP7leRwBsZ7/LRaiglNP0G1lMeWA4ewmfEXfgzhfut2Qjp2bMe43WSbeTzatSHXahMVDjKdqv4YHADdrIqx09mzBxJIHuoMycxfMNiKF46kwWA0UyIm2qYYxqekB1qGB6CJY2BN0ARbzWfX4ApYDThviCH4OXYmc9X8mSAxwYr8KZwA1Kt8RzPwb4ilw5wFvgLd1LmDbbn3KGSLMbZIksXEvpYKs4me3M9Cxva20HF9LGJSX4sD4FfQu5/EpNZFU4cAzr0tisaHdOZXLZ/Rj2LaAtuK/etMgYpkU6yeqvb5Il+n7fck9rJjK8hwjf6SzikmXMBWb8J+j9NO2oxueDRbksFCCkJR9pezxSRqpcEqYW/Y2H45ugYWCEM8lGqPtwbZXtpK/WHhUcO7WMzQzwlz6Wo5nj1sfdBgArn7E2HYz4r4fa2Y1cdSpvWGmfciYaunJYz7nGJge8uY8BlFxBHcCCbbsczxdgaHxFmcEidzJ1HgG8t3nkZhbhb2qEkA00RYO3PnkobZobRRZMr64XNFwshu/ewVRrGf4DqXC2HzFSR9wSTvbVzggPBt0sZe74qCnSaRqRABq2bWXt44h31+x+P+N5z3uNYf1wEDIdGan+9g+gQs+TXpYGcLpjhM/PUu/NRIIU+28RQAI361Mwx27Q1YUkTbHUEjgj6TgNZMMRDN+b+cyOT3lYKrgZZlpJLv+H19Bcs9XzjFLhZOtdvl89C4p5DKNtcptn1dQQGyBL8uP+9vSCC/HQF8D0bBzglPQuIQqz+fz/BWbIlrQsdb/NyJtsTXw6L8FlhsALKB5wSrS/O2pcFzLDrA0xaj4S6iYBYR5m1LANnY6ACKZ4GWlhRlS2KDcS0EW87ypbY8LcZJDluetshxK2RlJDhsNi9vhRUWrLTclcuwjGUAtmscmUFsd/26NWi6rT5dFdSqYL3y7K5dkwfwkq+LPKdcBhXWGila11E7aQRsd+5opIC2g2aKOkdikH6rJeeC03WGzHBBT64fQVfa7VewX7HaqxTP9Fr7WupCcy1iAmABrliuti7LFXgKfAV82hcwC/wEtO7WBVsBqM7V1gXlV5I8AWMdc6UBF3x1TNdwX7vvO5KBtF0YrIDVZcACcZ2j7/KSfR0X2EoPFvC+fP6yFXhdoHW70dzXLsi6QKqt3hPASvOV7cz9jAu62rrnuZ93XRMugOsaLigLkH94wdw1mK7AV1sBrwBYrFe/YAHt17KMSNPRowaPIBf5y2nb1XYNz+8p/uJOIDOooeL0mXOE59D/Lcnh8GHHWraFwlozj0A7a9fZ8XIi7xbPpEA1l7lZky2LwZLZc/paDutIXoCztiZhNi+KAEh9bFviXKtZ5MnE4gm2awX963Pwy4YTQJ0dRlV5upWGTLT1vN5Of/1awLopdR4zpqZY7WIPOt0YUBg72wpg1Mke/S1pRn/L5zqZ85EdvL601Dlf2iKKbREU7JbM/tLi0YxjZwy2WI6t8Jto+RGwnbmj0I8H2hLPURaGROEHAIYN62zLpqH/+vdHAphih1cyzZZAn68rSV0jPKYed8O+tGlOAewQgSm7UghCAXRP5S2wg5kzcVJMZWx7kd2mX/9BHYWfWsbgNDFOXHkP1Rj2GZr4cDOjv0vVWjrKQod2stgx3ZwGjcRJ3S1xUhdb63ANNAAAIABJREFUMbOnrZrbn9/LKOIMR1mh9yBuXujhVOnzKAKWB31JK3IvWzGtk61CqviuiYGhMPC86Z9ayfxuVsnYoV1JYynIyS3hj0wxzU6SWbAnYRjZvf1t79IvAeEJZA4MtD1LuIGkjWNNYHLwUDTj0QzCnGp7Fg0le3Y0Y+JxT1SSSYBs8aQBK9tGL3tQ7c3wyhkUD0c7j/j3KzWMcy4sNpJGgwWMPCd+syXSsbPdQrY4mTuWG9F8wDXI8eQ+3SZZYCHXBLC51lv041cA+0v06Ncw6g8U0J42Mh4I3+6bffHctBYDwtJ7Z/OzjOd65DCUzoFpM4I9bwaFTjFgWDNTjR/V+mDDw47XImsdbcTbsAfujba/HkfGoHD4HVr2Ndj/Ntwp6X6zLZxC2ZKweZYROIEuypmWiYc8HoabEO5tcYBuVJivpcByU9BukxPDcSfEsWItPirAiugyK8qhiEZ8Yw55C/LkZqYnOAW0wrwswLWQZLEVyA3pMNhS53VBbrYDvKUw4FKAtmpDCe3AJU6H2obyEmvaypMjwLu1HgcDgLutvoa12cnb3b2TlECAV4xXLFdsV84Ft9X3tJwLSAxfUSAXsxXQCoRlAxO4CnC1FcPVvgu8Yr2SFdyONG1decEFXgGeAFmgKrB0l4DVBU0xYgGq3nNYKgDpAquOuwDcFnDbnqdrCUgFuq2ZvHwG8H2Kq0HWNEkRjhwBC1arsNiwAPj1KxZP+v807NIFTxcw3dfuVoDpgrKOqRX4R44JWPVaYOx4dNsAtAuwuqa7r2voXL3W+Y6lDNB9wpcV8GoJdB0A5hd7m1/2HfQcMeCr/CVduo6nT8B77SpsF43oilqK+Us8z9QKfICnuZuePEOS2Qki5I4eJbOXTE9AuKmx1k7u3mS3dhba4dVRZJtOJ4PUn1ZbJkEAEBtjxttlusJOrw62C2XR9MnPs/20U+7N9rc9KwLp9okgG3WyVUTyH395ADOmFtCswEypJV5WFTsNB8J0pkcw4yzd1yqjYMjIELU0KqwjfGYDckR1/BxbOrWHpcKq45Eb1i8ClBP4j0TxLgXwjZ9JhxlMMZHXKxZOshUBkyyGPIXQsX0sfAJMeCLvTx5kyT6TLZRtMNLEthSNsB9PMeZLq4ocRQuoFzYjtNr6pRj7Y/AMj7QjWUQJUuBqTmRCAS6EzeGDWYMIz2YU+IaFeEI1mJFwlLqlaK00P2xO4XG7ANCi8QN2qQaAEp/eFonckTQVUJ3ZzxIm97SVXkMsZ+4gy5vPTSiYp4IIpmb4DwV4eziAWxUxmu1Q3iN+cg7nz+yFVNHFEsd2sOTxHS1rVi/L9QB80YbFwFuWjMYhMcB2xFLEI2NXjPYCTPcgYfF7liClRPRl9PqX1hI/1BrC+lIY7IB39Utrihhsu+MHAlKAd8UcO5E5DBCeBsAShVhB2hkWryuE6pxcORb2qQGZXnZ97RzYK3GhsM7b5YQCAaSPAeur+GuPZTF0c6MnrBaJo8HfXjSTl9sSznTjQAJ3op1s3jeA71ucGA81pqdSwT04SjbR0cZYodeKhERfvsOfe371NNg8EzaqFjpB82fyJiNf+HNdMn8PYac7ugj/MgHqMN1nfObpDn+7z7j7ZzuZFEIr8k+HYulim2sHyV5YGzXaCgMJM0JS2o2NrzbTz9YksBLJVQB8Y8N8bCXarVLD0mG7WcsWWTYFs2XJEVa4MtGK81IsNyvBVtEMlLdyObLCCopn+axCOs4KKKBlo/Uud3TcUtrl1+Tn2Ho87aUw33LkBbUEyzomy6UcDNu3MUUCYNVqbKh1AHdH4xY7tJcmJoD3IFnZu1qaHaYr54JjGQNwz4j1OjLDJSdrW8B7EX+uwFc2MC2Brrt1C2mutCDgFXAKXNsCsJiulkBRgNkWNAW4Ot4WeAW07nkuCLuf0Xltj+m1ri3NVp/Tny8gbQu62hfw6lxdR8Cv81+SN65zW4EXEBb4AsS/N1C4gNsWYAWOOq7lgm4rwDIp+C3ywnsBrny8rbKC3nM/74Azn9cxF3hdEHeAl89o2OXL12gj32Pb+LjUUCGpwQFffsA7/KIVF/k14OtKDbfv3HaKaxfx+t3kL+kC+tDZs1jMeHw5jQVFksNx/rIPHqLAdmiPXTlaZ4+OltuFhnQ7VhZLpkE4nVxMqAVovqlPJZDEg3AZH4CYzFQaC04VhTD6fRb2nSl2tDDMTpXEMm3Y2w7mhNqWxDmMFIrivdnWxMwpDfg7VhBBBq4XY+Z9CTMPtB0Z3rTvAnIA8XaO1QGwlXGedLTNsTXY01KRG5qygq05N9JyAsZaDiwmyXOoLUcXzvafQEDPUItDGw4Z0ZW0/3mW7Dna4gDbxTOGWgq68bo4HjOxta3wHGglBNyoYeJOA9OPqxY5wecHAdvjq7x5XB1BR9t8Z1rygZXeBKzPojttEgxXoS7pTB0gtAep4RvGft+timcGGW3AzSvppopDdw2mIEQqFmlW0SPaWdzoboRzI3PM6GsZM3vTnDGY+MKRAOso2wToVkWOJWxnKBJEVzTlEbDkCbBdbjCBg8ggwBoXOc6KvftZ+uQOaL99yZoFmAMG21qf/rZ6HrkFOCw2+Pa32tBBVh8x0LZGDUTTnUFHFpNyAeBzuDak/f6Ek+DJ1lBrwWWxI24YYN3fqgK6WFNUX5wDX9q+JYPsTNZYu5A7wU6kDbc9cX3t7MpxDgu+unamXSyazqM8oeloyI9rg+j0moo9jZFAsNob6LKXeP/I8jFMpQjBLbEEB4I3Ae5R9hz2+w7G+6jOx3Fl3IFR38E69qiOaRKsb2mceLMLny/2sW82ET5e54eUQaxlJYHlGWNoZJjG90e3RrJ4sT0Yd0Ms+7P5/XvitiBdjPXnU0vxKZMZUTMb7RupYg0ukOIJREDOJKFsiu3EHbIH10gz7pE9GUwd5u/2SJ6fbV8eCLOdS+hTimVgEUtPjqHVdyke3cWWnhCJUyHTCrLx5WanwHiTKZ6toAstC9AtQG5Y5VjESmG9OVmSGooBV1nHYLqAstwLao7YSPrYFuam6f2G2kqCzRtgvUwFBmy31m12trt2NTP1Vw0SOx3gFetVMU2daecA3AsXmIl2vrWgJqCVrOCyWjFega1Yr3Rd7YvtCnjFeLV1MxgEfO4SoLqs1wVeHXNlBhdg9doFRRdgXXB12a67dYtt7mf1WteUJKFraL9VOsDZAMPVErA+/a616Ca2qz/DKa5hlxUo6/1XL1VYe+Ww3t9DcgSyAkZHj2VfAKrX/wq8Assf38ulANN939ocofbf1jZjnd9aaHMTyHQ9AbO27vXk51VHm6xlLxl4+ZQvrsYJyQ0u8xXwPsCT54Tn4NG7hUn6Jn8ZN2/RHgjwnsN2coVWwmsU2i5eugYQEyF54ZxduX4TqeGYnT9D0MbuBrvWUmx3d+TZuYrF1pjpa4fzIxi9w3iTdTEwxHmM4sFXyaP1+XU8opfR2YXUcINe+ZY0L3IVYmz3Cj+ANtLOrlsMYIcyep2OL+SH3bDerSneBMxM5T9FMCPjAwBeH2QGL5iol9UAujuX+1oz59Umz2dMykSrT8PO4zWM/QlWhmacPp+iF4W7YuSIZM/BpKBNYYaVh5VFoxXnxDhNG3XJAXZsbbKt8hvLeTNYM2HJwyzXZ4SVLBzjFP4yPXpb+vRu6NEjrGwhiViRYxwGmjmjKzkMU/jeAdxAFjogfJfx3x+O5djzPak8YjObbh0ugo3RFLCwRhEcf4ff05ViMmDRf2+u8wPA51gsBbOlE2GtxEfmeg1kZHc/y0dKyF+AzBCkkB3ycXliWOs3iKJfTxoyBtrG4CGMIqcRJJYGi7hx1hzPzx811tbzntY6QHZr/HgHmDdRnCvzGWhlAPOaOd3Z72kbA/tYXSjsNmQAtrTxeIKnwlpHOR1rfzu7wgG1GxXovbnk1y74zCrmd7SG0N5MTWZ4Z/RAO54ywo4kMdUieYgdThpk51eNobDXG4dFf1wHTOtNGo5uPNXRklVAe1A9z77KBRzxKF9YTUxj5linC+1X3BLvkRG+rfG2nwHLHwHhh5x7F3C9SkPDN8gXag++S2PJM4p0P3Lu45pANPNQAtoDbdei4ZY3pR2OjqF2OONL5I0ZZPUSoASAtyzp5QD+K0D3VO4oOgun24/IDP92iiLfdtj0xul2uXQizFk+6sF8L6x+5QvsZLG3naGp4qvV/sQ5hsO2I207N9qNedGWuyyG+MZkmh6WIR3Il5tiZauzAV51odEQoW60VSsooK20kiLZxXIB3iIHZIuwkTl+3NJiZIZijhc4ljEFmleSOqYCWhUxj01bcSvsbmYR8YhTaAcFtWbWXqIf9+1psf0Ar8JuZCNTY4TkBvlzJS0otFygK6YrYHWLZ3rtgqzAWKxXS8dc54L228oLAl+Brst2JQdouYzTBVhtdZ4LvG1lCBegNQdNgKpzBbQuCOszAmid5zBYWKzeF5C6jNcFXn2P169fO9fQZwTUrzjflRoc4HWlhl9++9V57BcoCnxdZusCr8t6/+n4R9D9J+DFqfCWIJz3P2EXY71jX4DrXtcFXl3v9RstpAnW90+xk3FXUPuwWO8/yQ30Ud9/9K0zDFPAq4zNb5Acrl3HUH3tMn95l+ze1wDvvka7tKPMTlautINbi+347irbuyHDdueHMcOMx7I4KuqERrdk+jtAuieLRKbyODuwApN/MSxm+wq7D+hcpCPsFPmmkhoOZvvaoVwmq6bPs+OrGa2yKRF91w/5gDDrlHmwWj9khjl0nAXb9qS5DvCeLIpywPkwf271opnER4bbiVK0tMipthZwXY/Wm4mUkBcIAMV5WBZuiuKIqVYaSdcRoFu0cKJlUogrx7ZWjZ+4JHiS1eC6OFAQbRs5f5XfKIYOBlFc64+mPAknxnAr9Bthy9CO0+f0s2we+7MJutkYOcVycRSUBI9lzDw3jPxQNOfJFAdn2zUsTO/oeFO04y1aT78q8oF5RcIiUwgFz4EZpsP86IyjRfki7cPbkAHicWUsRtfNntsXcB1m5ejYxT6DbB0Mt3zhl8z/IowldoJVYR8rmtfLWbVRI207wHoS9n2hKADgVNFvPk0cNAJEjKDYR/MFDQENcWPo0BoGI9ak3BG00QLG2KrWiQXP62NlbHOmECoz7VOrDOwOswzGVRDjdKf95RwdbTgNTgGkh9F/T1AEPJmpqcZD7WQaBUQsbEcTh9lr7Fun6Qo8lP6lbY/rw3W62lqvz23d3C7Y3QYwdy2Amw2TIRYPBJBHMxVjKOfTCZg5BqCNc3zCL/D7vqPx4zf+vKvFU7HgzbRLq2kXxs3wsIrRTut9YdMEDKHN3gYcnzTgRSYopyFsAHkJwy1tZDuaT5h0TMPHyx3Bdr5gvG2P7QYTHmOXCifBnuchj+CEWDPRvlk/E9cDmvKeIJo+llLo8yVK0svulUsamcdTCGODSubxd4SEwUih+1Xh6OdRBCvF27ZiWn0zYbdYxPKz05AYMmzD2lXsJ1MUW8mEiEykhgynsNbKdolFJRSqDPCVjUy2sZpKutBwK6i45gAuOu7mynJnisTmTRXIDIzx2bnN9sFwdzKSfZfAFxfDoYNMjNizA7bb2iyhmWmnAV2B7zlA98wZWoJhtgJeLQGvC7ICVckJWmK4khRc0JWsIPDVcRdo3a2AWGCr1y7wukxVWxdABYoCUZexOvuA43ePcTUIXJ+2htm0ZcbuZwWiAmUBrj7nAqxe6z13pI9A+zUWWYGytN7XDvC2MlyB7+uPICydt93Pv/4KW211HggkXVYq7dZlu+7WeR/ZQbkLYq3vaYQQ+KqRwgVhp4sNYBajFfgKaCUtuNd+g5PBYbu89/LNW1wNUHR8vJpKLJnB1Xgf8YuSMVrMVzm9spDd+eY2+yqy8Yhy65rdu3bUnp7aZNeZKnG7LsnOltFMQBfWitn4SvkPfGglrHTRLOZT+QOO0wiWjrDTtM02LJ5iJ4pgGWsiyD8IIICENH7ybE8VBpF1EGyHc/0Io4mFIQIYpfEU2Hwd9roHVnscfXh7Gk0KBRFWR4tmc/p8ZIh5bL0dFrwtxdvWLOTRezHSQvxsy2N/XdwsimiDHJZbheyQ6zvS9uZF2oaomdaQ7INGTDKYPxpp0ESiJr1xRIzl5wizsrBpTHgNoIuNR82CGGtM8+O6FLtSeLxES96aMt9KqXwv8xhgSdN5jEfCSJk5xBKm0oY6dyhuC+xeSCPlEWjO6NB5C/oBvOFOTOOHoznowRHkKhDOswX/astygCUL/TOMpgs/wNIXP6+nbUsiTH34F5Y4pYdVhI5GRqCVlUJaS8pMgHM8hT2+czzhP/x+t1Pkq4kcbesDBlgDMscOhQWRiHU6dy6P2cwGWxtI5oOHHV6h4hPSDlql8gj2UATU2k/TRRNgXA8Ib4sbz+cnW3XwcGcyRuFssidmMOxxVnvcCrP5zhSjdgez0GbXaowOgysJH/+GjIjDmePsANrwZr8erF5WG9TbKgK6WymNHmvnd7XywF5WEzHIVs/lKWFBd8dxcBO2eXTZCGuOHWA1YTSb+HeCHY9gtJCHvREjrpprz5vI1CAQ52LBRDy5SACrcC3gUrhaLMD0BHz9OT4dZpyEZDHDjqRPQKMey3WG2w/bFpINzDSL08ROHmEK9DoV2yZzTXIfcFbIg/wLbcSyvX2/ZSHuBoB3dziyxlwC1pcwfohhqejMz5vDYNMEJW3E8raDOE7yMR7WSKOOJr0sznaWJDmSwsoVsF703JKCDCuH8RbRfVa6ZpWtQcvNTE90gLYE/VZyg8Jt1AQhoK2trnBcCgJa7VeL4ZK9UFu1wbYQp1q/GZmhaQutwVvt4D7iHlsIN8fFIP/uPpjugf0MpqR5SbrufgD4DAXvM2dwMeA+EtvVDEWBrYprAl5JCnrtMl4BrgBWbFag6koKAla9FugJBF2gFSgLIAW6ek9bgaMAsS3wtj3ugrDA9gd0WQGh9nW+gNdlvNp3r6M/0z2uY2KzYsAu+Coo5/vvntgbAFbAq1biNwJhXgt0nfXR0fBGwCvf2Zu3/5mRK5B12a0LuNq6gOxICgCrQNddLui2gnDrce2L8b4GdF3tV9dRw4XajV9/BN7naB7P9KUBXlnL7j9sBVsBsLTe+48wRrN/7x6J8lo4Hm7cuG6Prh4jZjGL7Ns0u1GfaHebmW21OcmOFgUztdcXS1MH/LjjbVcm86pSZsEQgimcLXS2+yioNSbPRHedaE0ps21b6mwY6mQn8f9cCQ0E6GbXNlKg2pxMIliy7V250LakkARVEmPVcVNsUyT/8dbF2tFVxPxli0UD7BrTsjYOVhxkNUvmWlNGAEBL7imsdzNFsJKo6Q7LXR02ieYKQk2yQvAMw4SDJwCKHjzGw/oWz7GWLAYMUqhbD2utBrCb03ztzNolPF4usjpAdztAXBY+2fEXNyOdbIydYenIFLkB4yxsTBcLHNbVkuaOtNXIEqsByQZkla3o0zsyA2DqFN9qaBDYQessua6PGzV+fBHFo+XkCCyHaUUxB43YwXWRFIW4IaBTT/6U4ZgDPrX0mX1MLHZ3gpojppIFMQM7mzefTyRDFv9tWQSFIFqOCXm5UBJkjYsJA4oZbvsJe7lO0M/l1fOQL/zsCtMYzhXN5nwYcMEcFho0TRfniv0B4jk0diywvWlcP2kyjofpADBgzt9jNQ0t632/tOI5veiY60ac4gD8vNjN1o8CdCeSAxFAoPckSxjzCS6LIVYXNtBaKNRtIXqxNpiGk3n9LY9iXgkserVnTxhvD6sNQ96Z8zngONxulUzlmjzO5023fakwek/FNvaypuiedqt8Jhm7TMFYj0YLG72yZgr7XgCuBzcqpAmGbV5f6+3o0efzZ/KzzobJzmTY5ATGFs2yG8Xz7d9owvh5P7/7ejrxcD08w372dlcs7cSE9dDm/Auddx/2L8JelgQYM4cPieMVzPhB5RxC19F+jyM/APyPNnsxIimKfAv8w+qcI8/izqZAvMlMLUZGasxPstUrUy0nc4mtQuctLaKIVrAclptO4H+urcbFsDgu0srXEgYFq61AUnCZrWQGLflyteprNrHd5DDcpoY6ALjOCTjf09IE4DbbkYOMXt/HtGDmqO1Bejh8iMyU/cxEPEjiGCz36FEamk6dQmJolRecZgnAV1qty3jFagW+2gpwXWarfR0XwLYFXQGoQFBLDNNlpe6+tr+D4UfwFVDqczquz2lfxxQH+YygG4Gi5AIXqAXcAl33tQvIAlpdX0uSgl47zJnzNTvyCU/ssovpegLyNzqHXgXJDfqztQTEAuZ2z+imEEtVBq/kAIGc4hoFlq484AKwC8g6v5XZ4nRgvy3wtuq3AOxbpAZAVt7d30EbRu2wX4EyrFn67vMXGnjJHQePmxivdN7vvtdqDc15iNRwj7vaXdiv1oOHREhe3G8PiMe7so62WB6Tb8B2v929igJTqu2iv/1hY4atjxjDXDEM+8vn8zg7jqIT7BVQubSOx398r3sy59q9bVinyL09UxoFs40hwcmXIJp4hk76OxGK0m2vkVl6eVOyNSR54miYaJsXzYAFzrVGgPYi8sPBVRGw0xDAFxCWfpwVajszQ6wmiWIcEsF6wLcRnbeRAkjlEk+Oz4PVzrN9uYRkr1EDhycOCS/saROxrHkA8sHWsmIh1wuE5UbCogPRZ0kpK13EKPhYq4mfSfbvdCQQHwBmtFVGT8ZDPMPScEXM7dPO/Id1wZ5GwUkFvcWkj0UB0viNc+YM4EZB6+029MrtS+jwSodl5VG1z3BA9+Fmgl6Y3XUJWeD6OkJwygMtccYg69WunY2jdTl8ZHeri8V3u3Iuj+wUd9JgiNmedhKL2pVSvKt5hPDAaG9WhGEPW8DjMZ1hMOoDqSSj0YBxA9niQj45EljHrpd5O4E6lyjenSnET0zS2kUenU/neTICZ5aTLXGQ6x/Lmgt7xY+MW6M+nBQuLHJirNkTP7UVUzpa3oz2VhfRm445mCoMd2F/coh7f2Kze35qk75oZ/Ho0vk+clrQdOLd2/EcVywc5jSCLB7VESvcIEvAZZEyvj3/RvpjuRuCHc+Pjr5RaNCd6PjrCfPtZXUhPWncmAwznsXygP0yQXjfIrKKaUNuZjLIBjrtiHe8pVWmjAoPpv0y0ZgnsW8JFLpX5U1QTpL9coApERTUvsqbAID6woKDmAsXx8QMrrWbNmUklD8eY5zQUZLPYMBvdkbar7z3lxMp2NSSCCxiKrIcFzgqBM5q3FCa213auq/jULlJy/fpqhSH6RZkp9rqnHQAdhWL8TzZy6x0dR4MeOVHv26xw2wlJUhW2FC+BimhkiGVFQ7giuVuqZWmW4Gs0OQ4F+RgaCB/QaC7D6A9sLeFicC77dhhhZlrHTAV05Q4dvp0q4Ph/HkV1JgUAbtV15kcDAJeMVwV17QvgBVzdYFX4OtKDq6O25b5irEKjLXVckD0IyAKCF1AFGC6wCiw1b4LnNoXK30G43WkAe1zvt7Xey7b1b6ur9fuvs4R4xWQ6jN6X/vfA+pyLOh60n/fwnjl93UZr45rvRLwvkdmcAH1X/VcVx5oy3h1jsDVBVwBqAu8OvY7C0ZqUBHOvabDdgFzda65hbXfQfe5qoV8cX6Ib/lFfMdS7/VD9JfHj584zFdB6fdgwA+uHrG7BIN/R3HoHL3uT3YytaEl227VE0m4Ld1uVS+yR03L0GxJyp/bx4p96ZxaMpnwl0Uk9Uczbyrezqwhu3RLut2sSeUzWWi5/sgKvjQXBAFuwXacAYJVUdjBAFnptZc3JttXZUts5zIfGDXZt6vQjmGPx4ujAVmKZ4vnA8hetoTH8XyY54GiOCvGelaXvICK80KrWgqg4qSoSvBAWvCi4OZvNQmzAVymAC/ztn05IXapMsV2ZwdaLWz5IOe2wJjPr4dtZwfZwdwQ2HS8HSkIJyxlNo4LT6f4d3TVQm4QxP0B5BtJqIoY3cWCh2meGjosuvImZJYlEzoA3ujVWWiI2Mbu1cc4EZI/HsgGHFMAkJUwq2V4dhdRWIuixdWfAlOA3dwQZMM6/sG6f/G59fziUxvw2Se2BEBXJf30qnncyLzt3Bp/gHgOjJNHcWIpv6lkyi0hORfX0AKMY+IGHWa3K4LtIAMWrzIN+GYpOijvX1vL3K9yWHCpN80GtP1S+b+9wZsi0hz+bCSOzOkO+B5bMdOOkLp2dLnyJEjmwt52BB23jtSuDMB32USsaWM+tyQaNaKGtrNFYzs5WnT4mK4EE3Vk+sYX1rfDZzagfTs6DmG7C5ml59nbloynjXvoF7ag7+cWgid66fhuNH+wPDrji6bAB0iv9e+N62IAfuN+VjCzE9rvCCxuU9Fzfe1vpzIYormSacMM2cQS9gNe3xuls/nZ6LhzQHeOA7xX+B29aIx2ciR+wz72fi+yTr2vPVVnXIMfQTpxpKslISMQg7k/mukVhOscioP9xgLqkQAs893opvsLrco/HWbWGlm/T7cGojnH41Oex++W3x3Rk7pJniWX4xw3wMuVsUz+JX9hWaLlITdUricvF213Le6F0sI8W491bC0A7LBb5AQVztQAIdYr+WD7tlprqKvC806IOS2/1QDxgX0Mq4TtyjYmv+4BCmiSGfbvIpJVei5MdxeSg0bzyMFw+iPoyjYm4L148ZIDtAJfsV4V1AS4AloBrPYFtlquvCDJQa8FrG3BV69d1iow1XsuYLYFVXffBVIXILV1AVSg6GQtsP1dasCRICB1hmB+PNe5PvsuoOs7vMFkoOu419W+WoZd4NX1BLgu2Grrenh13HE1OGAKoAocte9qsm42rwvMciw4IAxjdYHXAVrA22W17rXUqabYSJc1a06be91WG9o7LGmvHWfDq9fvCBMmIhLa/y1fWOseoKtZbI8osN17AAg/4pHj0mFCUJLpGMIveWiV3d2aAMAmkVVMAx3pAAAgAElEQVSabl8DvI+QHa5WRDiWqtNrKG7ULLWW9FmATaJ9TbD09Y0x+FbjHMvYdzuynYLatU2L7U5dsl3aGA+wouPtL6LwFksq2AqrB+CaAdvaJWh41WmODW0vSf17V2JnQhLYsyoSRjvLjpcmIylEWsacIU6AThOMtSHVH3020Jopwu3OwmKWieeWpooTpWjH+SF4gX0AbYCkIAymO8v5s3bDsKvQcxtTF7RqytmM7a5ItK/Kl9qx1dFIDTPRqj0AWwY+Eoh+rjSCBohEHvnDbCM2tdKFsFsKdA2J8zh3FpLINMukyeJyGfmtMKLH9QxMrIkgujCLynqh/XxwJS2rKwGDpfagOg42FQXjhbHBQgvoSOv2yR+sW4eO1qVjR+vYqaN1Q3YIGdKBUO3RxE36wnCDAEqmNxdS7Mn3RGv1oesrgmJdEOx1Bl1jHnYTBvjNRrTdjAl0mNGKzMSK+9jXzpFRoPcf1Ybz3XwBfn8yGOYDWFTuYcaXkSMuFs5wHuW/Blh+4HMPa6L4nCeMFBkjmplx0/5geRTd8j2/wGXRiWJjDyvCDbEK0IzFMzxtSGfr372T9e7yhfXoShARKXExE/pa7LiuWPXITR7U2XzJxkggMD6OjsAIWp2T6QhcSj5xnk9/Oho723LcIhlY4Apnd0JyoENuM4loO8nIrZPeG4I0EEtLcaBjPzu3ahIMfwxhQVi+aKfeS3PIs61MkUY+eINz4ZeD0QBsqP2yn3bhvcxdA2D/QhPFX0+i4R5noggj5TXL7QPZzH88tohjCdwYaco4TMzkAWIySUOTf/hXNGIFqx/PGo3tD6/1Wn9rSJjIU9xsiMcSqyhewVw07GQZzEVbT4vvalqAkRlKVuPJpYhWXJBrm8rXwl4rHWuYJAWB744m3AlbG2C+m207Oq5ydetqYbgw250qoAHGWgJbsd49O7fbiSOMXj+AxLB7N0liTP6VpgvwngCAFfN4nqKaWK7YrgDXdTG4jFZbF3C1FeCK/WppX+Dqgq9bSBPwuuAr5usCqY4JaF2AFCi6wKjruK91nguaOl9s1bGFAZ5qAZYc4IAygCzAFHtVAU6daM84X9kLkhrcP9fd6voOuMKGtS/ZwbWS6TrSfPW+jv1Ty7CjxwK8ryiAvf8ZOYB9NUo4W2QCHXNA2CmmwW4BXFnJnMV5LnBr6y4XiOWeEDi7r7VV84TTNozJ+PmLN2gksN1nsF22jwFh6b4Pv6fFj8eA766eQc9NRpfEW7k9DTkhBa0yDdBczBgcTWYgPrCRgZKbYikY0QJaEoI3lyLYKh+7zYDIr9AdL6FDPtiS4jQatE5ySOUfaoLdpmngWuUSO1zAvCq8rDfr0ux6bbrth2k2ISnUJ8yx+uS5tgOmuiVlAdoxyVE54TzKzwVgAywb/+3mRNL8KXCleH5pu1dFWeVSPpPibTsB4RYY506Y7aGCUEbFe3M9D+QJP9sF+Ap496Ehq9utCT22mULeliQvWDRdS/zZh/PDcSWE45AIxRo2GdCFIWd6Od7cC/w8pwopJuX4Ova4vQD5+rAJljihs9UtmmZblkwFaNEAeQS9V0W3Fk0RT5mP9tMhgmMO5vDIDGggOXy/JQn2FA5jI/Kx0McOZEwl9Ke7de3wqXXv/IV17dTBunZsz9y29tb9k3aWPB3PLD7Sy4yXuVEWiCPA166vWUDalze+U8JtKDL90Ez2AxM4rq2bR3MDVi28uOcB2jvrYWYFs+z7bXhjd8gXS+7CZhLGeGT+tmYhDoNg2Jw/y895hL9T4W0Pqukeq+YphYjK6+jEJ/CxHsnEhUCHWzU6bMmCroyo78VNaYzjU96XOY0J0UMsbmZ/G9Llc+vduaP16dLRenTrYP16d7Yx/Tub17DuFk0XYMz4vsgonS18bE8LQMte40+ese8AWzaVKR4jPrcw5IukcZ8SMvQJtrhBdMepk80PG5gXWu54NHElr6mBYwasHOfEspFEbY7m3LF2nMLit/w8kgWebAlE39W0iYX2aru3/ZfDkfZ3RsP/V4D2j4ej7N+YdPyn47EUOQMZ2Knx8OQMnyIbmSzfd2i/Hw6lEdoT6TRpKE9C7o4TtFFLM29JGk+QUX+e2vCYlyyyCrIX1q3JsrysJKuuWGMVJIqJ0ZaXFjk+3OLCXNtM0axxS41twbGgDjRJDnt30VaPS0HMVi4FhdxoLLv8uGK5so41IzeI4eq1miVOHj1kxymmHQF8z51pHUKpDjVpvAoyv3j+fGsOA2xXkoIsYpIZBLKurivmK1AV0Gor0BWT1VaA6YKvQFaP/AJiLe0/AUTFUAV+LssV8OqYKxcIWHUNh8kCiPqMztcSQL54xj4ar6PzgjvqNnvxHAkB/Pn9OBjkgDDnPRWzff3aAWxdW3+e1itA9e3rN78DrMt4XbDVVksSB64G9FoXUNk64PgRZJ1Cmlgwr7X/AaeD1jusY3JC6JjeEzC77zmMWMeQFXRdAaz2tXWBV1sd01JB7SV3ghd88SeArmMr4xfz7bffO5rufX75jy+fsOMVMKWtyXgW4+zNnpUAClNum1Pt4RZSngh4edSUYrdpe71UEY1OSwMA7bNnioMBJnTHyji03RBGtiyyS6XhmNbxqpYTSr3Kn4JaJDPSluJwYE5VVRJSALrl2ljyb+NpCQ607RSwKqIpvKymsLbUyzZhIduWEWQbkRb2ErLTvCLCLtcxJj4t0BrSmRyQR2U5K9JOVaTyXhDFNjRa5IrjWLoOyUGBLnwkL8QB3jOlMWi3sTglsK/hDy4NGkObchRM2M8B26/K8ReL8a5fipzgRWvyKD6HvYwRLhcJsrmGnnqfKRCXYLRHc+aTs+tJgSoQ9svkYN9+6JUkbDUlIAl421HyGh6Qt/ucm9f9zdHICpEUh4KxPSWiS0agvRKwU4DmimbbkjzVJvb+Aqbb3ro6wAvr7fCFdezIAoS7fd7Ols0aTNV+CoBLW+4aX/sG6eAO8sLlUjyumxfS/UYhaRtWJ4JuruGNvQ5A3N0YQGU+CmmD0UANsMStfnhi59Ke7OtkKDym6eCRusFoTPiGTrAHALK00Pvk2OrRWsfvUkiSz/ZswWzcKlMo4qHvJgB4zIo7Qj7F5bIg5+c9Roh8NeE88RQFu/Hde3bvaj26d7FePbox6r6L9YYJD+vT0fwmDLJIcjBCx/bHTULWxVovq1jY3TaQ+JY9/QtLGdfeCuf1I7NiKQ6LnlaB9lsX2h33A/PSkgfYuZWj+dmIwiT85sTyCXYceeRQugfsfAlPDhQQ+Y5/I1byTxTRnmNJe787FLlihj3YNMX+dDDE/noEdnsoxP58JIpCWxTyRaL9twupDNRMt/9+IcN+O5HA+HiY76FkCqIJMN9EpAUv4izjaUmmGLt0ou1Nnsx3mYRezo0e+asUdltKkM364lzbUrnO6pEU1tPmu46CWtXGMqveUIZDoRLHQhmdZ0SibmkF3v0qku1kSjfguq+FAHPcCruxjO1DatihfQBYyWOnTh6lkLaPmMdDJk339LGjdop1CXYrv66YrgprGtFzCfuYJkcIbAW8Wtp3ma7A12W8LvC64KvXAkktF4RdsBWQCmj12j0mENVx6a8uyLoAq+MCSX1G13NZsQPaAm4HeJEcwKCXL1uB9zluqxfgk96TY0GgKQnBkRQ+Aq97fV1bFjJHzxUIw5pdoHW3b6mdifU6jLctKDosF1B0AVevf2e+HHdfv/8F0P1Z4Avwasv66TdGvnOOwFbAquXmNLhA67JdF3Rd1vtKPwRf9hl3GbHcb7+Xn5fWPAp9P9ylNZjH6ZYMMl4BrqMr+E+XTzgKiVp3CXJ5vgvGBvN91IjksC2Z8elJ9rApwy5Rob+Cpivwvb9FejCNErDhKzDjW8gLF9QwgZf3OBayA6sC0VCjKXoxYhuHwjmA7nARhS08urKFbWReWRMe4PLIGURDTqPBwcMy5sK2EnyQGHjkK2fiarK/ZfvhIsjEVVG02PYXorVR9DqJ02Fftr8dh01froin0WACfuF4Z+3PQldeHYGEQUGqfAngG46mi24L0764Mcm2pc2DLTOqOy8UCWIakgejv1egH64LtfNl+I2d6bCRdrsyxk5goL/Cz7QpaIQ1RE/En0t6F1XuO1WhhOigqwLUT5uYgMuE2kcUfQS0V+nSu8bv5WjGbNwH0+wgmQ5PAeYSOsp6A65dO31unTt3sA4dP7eOHdo7qwOSQyeWdNOoER0ZH848LxwMxwHhc+TwKlHs3R4ehXksft4Ew24IIzNXdqwQGCySAoliP5D29aaFcPNGPwDX0wHeJ1sD7X71AmSKuWimITBEWG9la97CI7yxDypbU8ie1HMdWOf9GqxjyBqHKdwdkAaMO+ISzSCX8bbeJmPiMvrySWSJ/atm2Zhe7a1bl07WrWtngBcA7tEZIAaEe/G6Z0cb2rODTR3Y3SLHd2Jihvy7Q0kW88AXPJVJHZNJYaPxAflEEsrtCv6t4PHdHkNIEZ1xJzOH2/cE8LzYHs3NhmkapLr9uC+LnwkSsBrLX2Q/WGwUkk4Mdr1QnjBIOTsYab8gNXxTNp41lv0A++vRKPv3C0kO8P7xWJwDupqa8ZczyfiW6TRE3niAc+E1+b9foYXfo6BWHz2KdutJyDxo6rhCTlHU3F2+GNDFJsbaiJ7bVFNhdXSeba7eyKh15eeWWj37avndWluJvEDGAo0RNdjFXHvYTliu0sVamhuZILGdRgg03f1MdsGXK+33xInD5C8cpIh22PHonoHdnqKgduXCeWdihKZGHD9+DFkBm5iTNnbdGdOjvBWX9YrlClgFwC7DFQCL6brAq30BpoBSDFf7LsjqtQuuAlztC1QdBisQ5LV7XKCoawgkdfwJ13EBU6+1LzYrUBXLfc2T+HNMBy8p+DvgCwMWSxWYSoL4DvnzDcxW8oNeu2E4YrySKV6wdD0HhD/uK51MPl6BsI47LcMCSEdCAEiVvyCAdVmuIzXATF299x37Ov8VDggxXQ3H1Gd1zAXcf926LPhHnc+fIQeFZI1X78nkRdZ4/uatfc8XeqpfELT/CdLDd2x/eIq+e7AMfZTBfbC80wWwGR6Hb5MZq8mq9+rIGKiNY0RMBoMBKZTVJdhJ3Au3sDTdbUhmCORiOtEWwoRI70Ib3Z3madsTGfpHIe0iIHgNQN+fi/UJP+ym6CkALx1nFK8O4dHdis5az5ItLMd3jG1aTAELX+62DH/LCxhj1eiou/MjbY8WzobisImW50+cZARZuDDVPRTMdsCWz66TD5iM1mI8xKzDgPyeLB802xAWgFvG4Moqpr3iFz5SGGkty2BJxbGO9CC/8IGcIFwWoVYaTIPB4sl8d29khoW0KRMqs4afFbng+kZuEmkzaM0dBeNSUAyMHu31JPO2DqRPxcYV5Eyr/Y4b0zUiIW9w87lYEEhBKIw0MDIpUgQ2nrA6Ku8Mz0yY3Ml6dfzEenX61Lqh73boIPCF9VJo69qeYhuALO10cKcvzG9gV1s6squtmNTDduFZVSjMlUJaYWkeeMTo8ScA5JO6UBguk3DJL1Bb7u2KORSKKAxtJNC8DjCmK0zrcT3yAkz3XtV8gDeAFDEmNdfAemtbGfHTRkB8Gx1htOd+h3Z6H8B7TPvwVeSMm4C6xtI/2kIeLxarezVM4K3wotPLE913sPXgO3frCvh2A3C1ugO63TtYnx6drC/7fbu1t+Fd2pkH05f3JQ6EkTINutTT8eoeTfsSyxYBQzl00OXx90v7rnIl6oN72ZFUojXzp5ENjLOhjJsDmvX9zejctFx/x/j1F42M7Mkf51jB/scFpmEwKv43tN2fD2AJ28bNsZI26N1B9scjkTDeeG5YQcySQ3ZA4/33iyvs3yjgvd4VQxGtdXrFT4fSiOxc4hQ1d8F0L3MD/g7ScZVmGMlqO8pSrLx4lW1YV+A4GirLi612E8ALsNZUbWQ8T6lTIJOeq6W2X8kL6jw7uHcXjLfZdlMo06y0nc1kLmAN20sRTe8d3rcbuWEr8sJhx7lwHJZ77sxZO3lCY9hPf5yLdh7G+xVSw2knU1fAqynA2roOBum8Al0BrbskI7igq31XTmgLtgJdganLdAWaOuaCp/uewz55T+e577mg/PwF+AJw6rjO19L5kheUItYKsNJ11QaMW0EADB7puM4RoEpqcDy6vHbAlWM67oDtR8DVvguyOkev9RlJEQ7jFSgKOFuBt1U2ENgKfF0wFkN1i2QOiAKgAlcxVuc4W0kWbpuwC7z6nM4XKGtfRbU3nCuwfoM2/JQ7yxPo95PXb+0RP8RTPMUC3ad8ye8e3LCHF1rsOlJCI2xMcsG3WxPRE1tN+PvIob2Pafz57mUMe0yxp3I3UKV/TIX+BjLDbQprNyk0/LCngOyFSNscO5VC1SJYJZ7HXfl2Foa5Z2UAHWg+WLrmYO8KsbpET9vLthGttRGAPZAPC8ZHW0n3WPJMcgSSSCpjjtXyuYOtNGwKXWQBALVCcjzoNJuF/uuNmwHtMRerWEmMo92eLol2mjR2pHraKVpxTwK2V6uT0JND7Cwyw2665+QTPoJjYRca8k6A9xBAvg1N+byYd34wmi+sO4qWW7IjpNtWhIxE6yUkHElFM7qOkr+7C/A8l89jOuPBv8dWd20t7gzsXkfQGa/CkHVTegzwXhLYwpBOESkpwL2C9n1yJZoxIenSzM8gG6TO7mVffPapdf3sM/v8k8+sfYdO1h6JocsX7a1nh09sKLrpaFjjRB7ZR8CGR3braGN7fWHjmKawYir6L91u14qQC3Ax3Kugig/j1fDHd0xu+HBwqT3fHoakgE4K2CoL4cFmQAW2+229P+dF4m+Nov02GOYLw9spaSLSXu+IprDEPLbtACsWrrvVPvbbyVT709kMtGIaCOoX0gJNdu6exXhbYdtcR3at6+vwGxdMtJkEzvdHbugD0+0J0PbkO/ft1sH6O+tzG9y9nY0BeEf/oZ21xPS1r7GNPWPaxMWiidykxpGSNpQOtD74entZFVLENjretoZh2/Pvbk2Rfe0QLcgHU4Y7ge9naKK4wc3gxbYY+7CH7AYsZP84q+GcjLjfGw77BWRxQzxrmG/vdvjajzv9Ad4osiCCkSUSW4tw+6Lt72dTKcYprCcITZfOuX34fY9mEoCkpxgf25/hYYd4AtJ2P9a7HYV4xssFuvm2qSzfmmrLbWsV4TZlhQ673UzzQyUuhq2w3ebmrU5sYzO67U5YbEvTNuxhuwBYxmftbraWlh22vZEx7IDq3l0tdvQg0gKdaXr/3MnWeWknj59gksQ5O3nqFNMhaNk/exrXAlGtX5GbcvasIymoOeL3BglY7jcwXI3ucVmuQFasV4zUBV9txXq1BLxarqYroBTY6pjkAr0WYxV4aqvraCtgbQuubUFW/t225+izTvcan5ElTHYvAW3rEEzAGAAX8xUbFrsV8ApAXUYrIHXB1T3WFnTd93RM4KvX7VxwbC2SAZAAo8DyPSD5n4Dc6nYQ0Oo9VzJ49QZXAszXOZ/jupbe01afdc8XEAuUde4rfL2aPqH1A6Cr7jWNAXrGl3/2kkrhS/xygO7Ng1V2iF708+UhdrxIgS+jmTU2l8JNGG2lwx1N7zzDFZ+30DZ6JN++x4/67fZldncLmiWM7+rGWF7TiVVJqMquIsd7e2ljAi4Fb+fx/0RJLI+hYU6ugiSFXVlBtnmJh+1bBetEm91AY8JO/Lml2LLWhE2laDYEu1gv27x0Pt+LRomcMCvwZ2rsMjzBZDVsz/CmGDbPqvDZVsZhh0JrO7o6HK8u18tYAGP3c0D3OIB7uz7T7mJja06l1Rg2fmAlLoBSZA85F7Ce1SzCI0s4z9GiML7vXL77bNsUNZb25+kkgA0hpnImvuMINGpAN9fXDlDNbogZZY0xY+0u2u0zfM1ivZeIh7xejqMBi9GjLelMZsiyR4TpHFg2C11wOsUfEsB4gjiDB/cav9ebm0IA8DHY1caZx5D2FkH1fxmTiod2bmefff4ZWimssNsX5j2sr83o2908ene36b27oQd3szE8sk8CiKd2/sSWjupuhxLIwl3GDbPI034gIPxHQPOPR1PxpRJ72MJj+XbyZwHHD1ijBLIvmmkoIAfhA0Dzfl+cA8CSHF5sJ3YRYNXgSIH2T+id7/YpjJxW3iMJ9j8u5zLQMpdH+yBklBDYboy92r+EfxfRhKHHENsY7BTBoojd7N+zp/Xp09v69urB6t7KdLt2sgE9vrDBPdvbEPzKXozhuZY3zi6sHG/HM0fQ8kyGwjqaKhL7kPUw0DYHd7Oy+Z0td3I7K/XoYJkj2zlJafsTBjHaiPbngM60Cfe0Yxmj8efyb68uiCJZsv1fsN1fNO6o2pOfMdze7QzGDeEL+41EdglAhghE542nyJYMMEfYX47Deo8uxT4W5KyXFNTe8TvQLLrbdB82o+0qka6K1LKmBBpNaPBpKkuzmg35SAuEk6PfNjH9d09TndXBdrdWYRsj8KZi3WoHdPfuaYH51lIsYzgA7LZ5B8CrBogDh3AxMCMNgN2LU+HEsWM4GFpoltjvSA3Hj7TquqdOnETrpTkCxnsWtnvlElNh0HbPs5Stq9ZgablqlLhxjWxdclXuA7AaTPk1Oq/YrctwBcICUxdwXQAWiLpMVSDqMlht27JfF1QFpnpPQNr22P8JgN339Z4L2trXErOVu0HntL6v6wrQP0oahOG4ACrQdYHX3bYF37YArH0tndfOBVflK3zArSDN1mG8AKkrQbhAKwAVeGq5x7R1Ga4A+F/3dUygq/NeAtQvWK/x/r6l8+0ldrJXbwFjxPBX/NIeXj9j1/eW2fF1sXY4y59JCdLqsG9lesBag+1kEYUVmNyWRQJhGiXq0L3q4ikgaf7VKuxjmMm3ZFIsY0Q6nWdnATM9xt+qzWi1a2XT8lscQwGNosRKCmc0J2yG7W5JJdxG7gMAdD/SgZoc5EzYhKd2XeQsIvk8yM8dgXthJAW2BbYhfpYVBIxhYsUwGivmUMQhRxaAlWNBeQ4HcuWvDSDNDJmA7rZDvD6LhnwoHxdATYodK5Z+TMD3esCW/YN5sNMSFdV8ne6ynQD12TL0aVqc963wtuoYMmlhzI1kBB/IofBGhoT29V5N7HjCaAajQyJ/8Ei9BxvTjwSav9uzAkN+NhakDEA3BS2cBpPN/F5KcEgAvGdgvEeRcE7REKGQlVsbw/idqiliCuE1g2wDqV+1kXR+xY6kUh5gCwDTbu3a2Yz+XWwB3XHzhvSw+UN62ZyB3WzWoG42lWnL0zUzrk93mwaQLRpJIcqbaRPk6yoEXMD4jvSuPx1LZRxPjv39HDPdTjBc8nw2eQTL8akSRnMQ69SRpc5U4D8dT8aCBQsEYD8cEugutt+OwRgPLrEfAeefOPYLrbR/O4en9nKOk4P7gnE9ysV9Tlau1mOYtSIa7/I4X+I/3Ab17mGDBvS3fv36sgDg3gBxz242oFdX69WlvU3o9gciPQnXSSfVbMlACmj9bUf8QEB3sNWHdrJSr3Y0VHR2ZsgpbezH3YnY3jzsa6IlnzFf7RU3icebyQKumE/BzQOmHwLoptnfmYL8x4NMtqjywEoWAaslfB0L2k/7aN8+gByxPQA/cCwNFjRMHIqxv53GuwvwviMw5/sGf64d4OjgCmz/sD+NZpMAmC7NOAQQ1S6agEfb1/avTQRsC6xx8xqrqlht1WWltqOu1vYRaLO9npxcLGO7N5Vac9kq21OVa4dqiuxoTbGdqF9rZ5o32OmdlXZmT42dO0DxbC8uhh3bbe+OJjuJjnsUbffAgd0OMB89egSGe8JOHj9p55ATLgC6Z7GPXSKi9atz5xymew7glX1MDRKOfQyt9yZt/poIfP8uLcF3cDHgyxfwCnQlOwjkXDAWuxXoarkAKUDVErgKdLVcoGzLXvUZF3h1vvt5bfVan9G++5m2++572rqfddgwQP4CvfcFMoU+J+B0AVUSgl67oOseF/i6xx0J4qPc4IKvo/E64AvwqhHCCbiB7YoBa4jlvwKpXrcFXZft/p8AWefp2q1sVxkNkhkE7O8djfjFuzd0uMGEAd8H14/jKqBQJNtTfTxFMKxXSycBvtH4E71wAqBrYp26UBHD/nzkhUSKLJxbI2+u9D5AZUMiATEzbAPrYB6aatlSGGwoFi1vvLFq+Y22s+uXoL0CikXRtjZsmhNMvo8chH35UbYZwK1Bu23KXGgnylItmzlrdfhxG9KCnLjG0qgZSArznTjIWrrQZAurQAJYGzTaKYI1I1E0JXpYLR1eTbDUY9jAWtJpNlgb42i70pTPI3ccLgyFdUc69jIBr/Yb0Z8bU2fDfmH5JITtxKFwrjSSz/lb/eKJtj1lNgyHpC+06gaKbGLLW5bOtA1h3AC8ujsV/YbgoXYqnTEz+9KxZ+Vi2M/+/9h677eq8mzdl+pKVlnmnEDFgBmzmAOoiIoiCiKICIiIigkBUVFRkJxzzlmCATFgQFEwW6mru6qrunvvfc/dZ997n+f+A+N8xsRZ7a5zfpjPXKww1wLmeuf4vuN930FVGMxE3KPytjCEhiRKjyB7YgoZowPgVhxchhsKvjR6B6aHZehql8AVT5erhMyo6SHfh6bZAfII+J8UeM+StSO+ZjDnZ7KWoZ3rZwyTdeQEr2TS8jKrQbJoVF9ZNGag2LLNHAkQD/pG5lEpVxPreAOR/5OkrVRsCqy7DeD9c6kPMYj75LtCL/lR7bRUs+9xbL3Pd2MUu68Bqt8XeRgAq/d/BxC/Q7/6Y4mnAbzvqHbf5mKxLUCSVeEn/7MthCDx7VS78KQ4xN5jOugBnO/TyLt1AdMHBoy544fLxHFjZeyYsTJ6zGgZPXqkjB4+VIZ/w8WE3ON4wCxiA7PsoBBOqyYYfXCI3VdGRnC5v/K4y6E8qMwzHKFLyM69QJPr/CKq1p3kM+yQV6lk7FKtPyCmWiQAACAASURBVIkhKpJmYFfsRvmtgkGZ+cx6i+a1sWsMyuGvWIDf527ld1YaRacku0IpOHJ7PTzvLswZDOtMdZKH0DCq/Lh5ZoFhvOiCQnmW7CYlgfw+KCYuclE842SJdh3KKtRfLkaESMKFkxIX4iUll4OkJPqoFJw7JKXnAiQ/ZK+UndknjZf8UP7sxhLvTm/AjXNiFzy5N98jNxrT7nIb6/3NdF9pzgiRgphwqSlmZA+VcFFhnuTkZpL8R6VbUsiAyjIph2Ko0a2i3JiVVlVRRS527wDaWgN4NYVM56Y1wvNCHWL5v3vnX7yugq5uyvMqkCrwarV7//49QPc+W69U7GNANG8rABogCCjqXoHS3EzgNH/WY+vtj8Faf1bQNe8zj2X+/Mf3efwY0IbvVbqhE5OFCbAm4GoFrJvJ7Zr3m6BrAryKCAyqQYFTwVFBV6f/9gC4PR8MEm/e/isoR59jgqy5N0HZfEyB1qQbep+jdIMCNRSEgi6Ot+ds3dx+TuXbTcX75DnLgtZKKkwCopM94Rn3IpvxpWJBawpo1MBJ3onFIIHJoTMtEIMDxgkkUM3kAjyCZmi7soMqdxeyMKIMz5OyT9D4qQ1Mh4AmKDm1CzkYFSjNqTNbZxrZuPnHAHJMEHEYI6L2rDLE9Jc8Vkii70ZJPbRZYgifSfTdQDMNjS6hNLHYf49vZKyO52o5bD9VTm6cxvEcCaQm2IWqNtV3rVxwmYuAnXHcVOm5uMnSfckbMLZV8IuYLaAL8nHFlQGwV/csMCiHEm200SwsPoaF+QhV/X4mQ1DNJnotNvS6RbxOQ3rUxlyEIiKBvIlzWyYDwGTKEgZUB5d71nGCBOOyStg9AxmXA1wjAyWhHDqw6rZi/23l4tWVsp9uOBcpOO9qLNNVqDgKfe2w4tp+MD4skTSPqZLiPlmuhTmQMjaKitgGCoIAG99pAPRcuuVLJYmErZz9TEKw+pLRRIPEdb6lOM8fLw4M+VxtPVhWWGoV3F8WjumHUWGwLBgxQGZ/8xkXhrE0xxzgchnJnrqTys6HStcbAPWWn8r2U936s9G9L91nAPAPxZ7QB1SwVL4/oGN9h8HgPSD7fZEXE4N3A7ZaEe+j8t3B2B0AjPAYvf3XKj+j8n2WBphlOJNjQFUMiH1b7MbUiM1wvfPEiykgUydMFpsJk8R6orVYT7CUCWMGi5/9BGRkq+TqtrFyxmGkBMz7gkblSGzNS/iMvsgXoS8SHY2G2Ms06A/UGI8B0vtRS+GgHQBbF/hcrU7Xy5u0Hb23L1PF5rjKn6ELvsulms1EtwzwfgvY/oDp4ju2N1S/r+B838D5atX7Kn0rwIyVm/2N8CUALo1SuPA7l1YbQzdvU03XoZOO3zWTKneZRKMouUwwev1Z5IoXCPg/i4MT2Vv7VXj+VEYTpXnQ63Dj+4LU8rK3XLuwT64DvNU0f2vocbScRYpJH6T13A708Xv57vmic3cjiJ0w/Ewf6aBv8jjtlDTE+kvNRV8pj9grlReRcmZelJa8aKktSWWcT69JoqGeMPNa5qdVlVP59vK79TTUGhqJd2xlcgQ0g3K5t6AatMJV/laB1rytgGdyuSb1oD+bAKjApbcVIE0QU/A0H9fb+nw9jgK2Cap6v/5sAq0+XzfzZ3P/8XH0Pcyfe2/3grxOCtZjqfpBQdYE1/8TtaCAa27PMFIoH21Wz3r/hyB0rXDR5wK4Crwv2Az7rxokPgCzgqu5KQVhACvVq3mf+TzdG49zPK2ajfHuGojzDHoCiqGrmw1iuuv5c4PS+PbFU2lOOiI1SKGamXT7BCfVDZxUdeE6gNCBCQWWxDQCIABue4wXMjFcQ8Q4Pk71l6YL2zA+0PGFt6zk9cqL3owNgmsFPH0ckGMtl7xgoh5DXeU89t8qJFoXcKFF4hTLPeIs8XC7YS4LxG3OUKpdOznnZkemgoMRZpOw3x5aYYmhZDgElxvlsUwSkXqFAeDJAK460TID1gG8q5CibSMs3dmoYBNRIiR5AWYAaSvUR9HRjcjJyOWFKoj3pBGCoiGJfZY/UrR9VOFHGLe+h8e0QgZg08kITvJaSOaEHelqDpLK68pQQCS4aRrYdMn04fdAsRC7k0hFBk7eh2a5hvmhAjlV2q4pUrBnltRCw5RCz9QhZ+pAqVAKj1tN+E/pUcwHB5cyUBI78lH0wEQnJu4k+GY3o+JJIqvkS316TR9GBk2SbMA3AzBO2TWJBtMyQmeGUQ3bSB7xjjpFY9vMYQCvlWxilL3j9BGyQ0GYacrLx0FBsNmNGyRzoSA8sFFXBcxlmOZaAFKr0wD5e80RTAIHAMpAAPMAdIGf/FJ9EOnUPvm5wgcpFTREqYd8X7xHvmXJ/ZaK8qcyALt4LxUwYAoAf19MBQzVoMD7DnB7AdD+pWq//FtTkEFZPEuFF+Z1r3PgjLOdjYnGZ7dby2zL8TJ78lQDeKdaW4njnBHSQjB8eTAXX3drMhtGYcpxlPeF+zgmY3oAwR6A8QWA253sgIMOQ87pWYSpc4GLWkYjcAONMarF0wT8MD/uZvhSxs6vJ8jGUf5STOYCNuGm4GnSitHiRsgcgBebMBeTdxzz2zxoBbJ5FXjfZBJ1ye/xis9dFTSdIJ4FRD6i+ODv9oiG4gPUHHcu0oRlOkei+xxS3GbKBZLgLm+bYqx2aiOwgqNtLw2cxxBUGsknVsiLbD+mJh9gZP1BuRmN6SjRj++KN41qL75brP6gvpRuiuUYibuQE7LKUllhissUAN6eVecGFBNUwVB6d7Ca1xF2VEnK3E3Vh6uGPsNX7hRFSlNZtrQ21Ep9TbXUVVUbs9VaW1vIyW5gYkwrI9oJNr9+AwD+V76uVrkKvgqySi0oaCqo6daBjFSBU2+bQGsCpgmKuleQNfcm0Op9Cqa6Nzc9jt429ybYmgCux9BNfzbfR0HS1PrqXivxri5oCkBXm2smlaAaXwVibcbpbbUgm0CswGxOoDDTzPRYxgQKrVpfv+sF2pfQDd3kK2hy2Js376lQ/8XfajWrgGo8/0P1a1a6H4OuCcQ6SVhBVyMjNaNXK+pujtujxzX43Zfy7rsfpDwmEA0uQS3pAVSuuzlBcFExA6z6tKO8yAmUbrZ7CXsAY1djwsKty15UjDRjsoK4bw+0wzoaVKqHpelG9z8NO+9FdzsjkUtvp/g7SNWZPcw+mwFgYmjg5xBuHyOMPByu9ojDFDlEGPkpp5m4nWYZWt1Lu1fA/S6RJJ57aLUVVfNKmmjMU9swmcCZSVTOgCv8aiWSNJWG1bCEz9cKlaq2KswFLS6xjdAGV2l6ZGDvLeAEL6FRlgjAxnCCx7kxhHLXLDhaJghQ5eaTFRG7kzAdN7hipGIVmDxy/aE40O7m8D6NjCQqO0x17clQSNxiqVSoBQfIBQhehrSI6v8MFTPupXQGWiYz7qcWiVg+CV+N2lxTva8mfzHcMgvQ1i+P5jCUkSmQtMsKgJ2OEH8++lBPOb78azlKTm0UXXqtcCPWDZQcZrVVHlrMHLQJve+zj/Aa+HZVb2yeOUK2ArzOs0aJ+4IJDOJkojJGhHUTh8iy8YNkAeC7dlxfaTxMiDjL7ffQBT9XBcrfa4/JrzVB8lvdIRpjQfK3mkDohSBA2ReA3Se/0Sz7e0OgUfF+X7QHAKXTz0BJrZBf4uJSmuEd9MMbQPVttg6LdJXvqI7/VkvVWxsgf6n0pdIH2ADtNzk04uBOuwHm4qCpYjd2lEy3niyTxk+QuVYDWZks4MLEyCA0v9UhSwAUwCZhPaspcosB7HeoD76nau5JwebLcR5Hq2FEAVZNEPOhBDYaQTd3qFCbcK+9z3bDkbYfBx5W6fAF8L5I4pDNZe8cIvVB06h8XXGrEQ0JTaJV78/wuW/JaXif60rz0R0nIBQTCWlFBxiYGcwEjrPLAV5WMLj58pmyfJrQnuDl5BWvHMX/lMGl7rORVtJIjsX6fo5zzGUiEzfsUFig+XafJYkes/i9mCaCeaiA1L1kj3kEx4+Ws+vGcc7MkVzMHo2obTI8FkoSbsd06Kto6KuCfWoBR0FEyppepFvDUYigjW4+TZZHiGZsrEAhQwWOc7EMSeTNgvNyszJTasvI3i0txaF2Q2obWqSqvoU5iTpZ4ubvlmEFW7PS1dsKagq8JvgaQKZgBhCaVeLHexMozftMsNXn62YCrgm2elwFWxN4P37849focxR4tSJV0FSlg25KKyhFoBWv8Z5azQLMetusjPU4vSqI/w7ger/pclPQNbffdbwvtTqF0+1R8P1QqRohN68/qBxMSgKgVqBVAFZpmEk3GHt+fgXg9mjzTZ8HwKqE7A1A/RLa4hmgbpgw3sEdv3gpd5tKuQJ7yXWWwW2x3tKC9rY9aZ9R8dbSZb8JhfCq8Ih0EejSzpW3ASuwAlkCfGhjpJvURZJGRpPs6t7ljNlZQFg44IUcS0NoNPMgFx43+zBNK0wR8Vhxj62fLMH2k8jJpdmC7jYK3W5ygL3EMBlCG2cu0weS9EWzbOcymmo0mTiWvk4lZkVUtXFUoRFbbaQWA0YNy7Pi4xvR4m6UNKrXfCrXgqOcwHye3CCeD49bCNgqzZDizQUBnrogaB15vxv4ImyGy10uKVS2yXC3Ce5wx5usDa6u6bwLzrttks6Jn8FrG9DcVh7DXHBpJ6N66NDjy3/OErL5zGoaOCR7nVwkNcQQtoYQR2k/Uq4yw+zqJkwUm8ZIDpK7PF9oCCy7xUG2hGVjEU7ZRTONCvjYfAB5IcfBFXZhA83MueI350+M4ulH4hgZFcw5y9pHqlsQiVwRyJmubON+O3TQADWVdG0EDim+oL5LLck5GAxXzhTluVbiMmccM+LGyMoJQ8TOcrDMH/opF4z58hTgepmzW/7RcBJn1lHA0b+3yUaj7X2BF1VvAAC3T/5aeQAgDmBP061iv0FJfAdf+32xN0AdaFTNSjco//tDIdwqfK5Wta+zlf9EqkVF+WeqYdXK6th0rXZfMrusMw1JGrypD5M7Jo8ZJy6LxkuiJ8NLXYdjHLFkFTFbbl5YQtjPEv6+jObJVnvuVrhlVz4DgIiy4Q6PqxzsZugcQsnnSg/0wI/ocn8p9YResJf38Lsa/9hFky0bLXDZAWupOzwdKzSpZSfny4NL/O+SOG7WdgCa41L56uf8FtB9mUGkZjjniN9MuHbck4H0KXwmwb3SZCb4XPMYIrdwMSQ0/qTDeObYDZF4t9lMS9nGxRegZ+VTEbQS04o3jVP4epyMJUgEKw6t4pzZwHlgx4V2Nlw+ShkANsFlJtM3Fki+N+eGWtdZpRWxSisLWAkIkwkChXHtFBd0kuiyoMdqoKiKOGer0I/XkYNSirW8iqyOYhQxdShsSlDXlEJv3Su+Ks0VRWh4W6EZGE5b10jlW0vFi2utpcUAX612FXgVcLXqNQFR97o9IqPl0YcK1axOTZDVylGB1/xZ9yYQm9WqvkY3E5D/uDcfN5+j4Gje1r1BESBr1QpWbytVYAAroGy+98c/m+//x71+Hj2eBurobfO1ettQNSgHqyljSi8o8CoA96aMvee+f3G7v1e4gKoqH7rZ632G2YLbapB4RZX84kVvCpmCscH5AsQ9NNI6oReevXgj31E5d1UnoENFqcDJUo9ltYWQlhZslh0kjz1MoxtvUA6uuNCQ5CSS0RCvQTZbkWmtJ45xJ1Wsm+RAF2QdYTAljq8kKIIzgO05ADjjEDkKVLNqYlAjRAKuMwVhpRkO8cULc5pt3GcE3aC5Vd1tDHrd5ANMjnBdYeQvHLW3kZBNTEkAnM9vJ9zmhBP0gp2xlXKiFeH6KoQK0fD1zIOrjS1hL1wugFt+GpDiBM+BOiiiOsxn9I6Gqycy2y2ffbTLDPJs+ZzezGuj4i0/BqCGMvvsErkRaJCvoc9N8yRkBjldGfTANWgXlcw9z/RluX0YB9p2+EQCZ66sk2dxjtIesYpmjqMcm8cwTSsLRqlPpUrFyXZyNfI7lsYAbVe6i3SiKmhmRE3JQVvkVmRSkHbVHkVVHE5e8Mqv5bjdEBpKg4h8nCH1YYy2Ydn8IGEbwMXFkJyHVtLH2jCs1OJ2q4KuqDy1BtfdColCWxy4fKxsmwK1sGAiVe8Ysbem8TZ+iCyGblgG+MZDizxLoXlWGCD/z50rUAxB8jOUwl8r/QDevVS3VLvlBwBXaIhKqtaKA1AP/L4lNOFoxH1XhH2W5700GnTK+cL/0mx7n0vWAft3gOt7QLAbd1gnHOyPJVAQZCA8TUH/yjJeG21dqZtZJq9mQvMXBsCl7RwpNZgfyg9OQRuLRTlqOXGZq6AV1nGsreQkUFED7C/heLuRtLXxHK1k70aiv01CIkcz7C3KgweX+Dvx2rfEOt4MX2TEQLZCPdQzv63m0AypDpwmtyOWG8d4dMUeNQTHznMnu2EVzbM1VLwuXByZhsxo+3IudNfCiDslYrIoYAY2dwxD56Hctlgz764/ssKpOAtHQzvNkOz9VNno2x8k7OfcOIo+m5UM51oVq6OKwNVUs0RQAoitp8lXxqmYh0OxEOdn6QEiSyleojfbUNmukmyor2xWY82cg2WYMIoCAGNyTsoDAW0KiyKf5RyHiNQTm0mKIyuEPkQZK818iqAs6IkW6L8miolavhPFx7dIQ0qItDWhbFDOFzdbQ30duQyALkCsJgoFXbORpnsFJwVcoxJlGf+YTYFXfzYBzqxa/wi0JgArqJnAq3t9nQl0JiDq++j95t58T/35EU0z4/25/XvFS9VrVLvs9Tmd7Dt5vXls4306+Zn309tazZqfwXxP/dm0MJufVfe/y8lM4H0B8JrxjgZVoD8Drh/TDAqoCrZqhFAKwviZvWGMAGR7f+YxqIVu5Y0B9uc9Gr7TWwXfqU2TOlLz6yP4RxNQfiNyB1zSHvIW9sqj9IPSlXuYpDFPuZfkRUVM2EocHVgUDHeRRlWf2cYYnp1MWiUXgQZa+RlPjA3LkGWhBICzVeDV5pfysAq6qeTbxu8jhyDCs5eGIP82lizbZPja4lPQAgeJeER/ewr6IYGmmqoaLrsvB5znIBmbCKATZoPJoYZGRD4noSoPMgPWyLN8mg4MyyyhqZd7eB2V73pDAqaGiEKaZeXcX3piAw0zwnEIsSmnSqgAqBVgK7lfATge3jYHMK+mcngOD9eMxbn+NLZhAmhy9jGMkzE9D/Dkv831YUm9V9T51cAX9Pb5Fbi6aOoQrJ3lTubwjlFy7TgmCMJtkqlUwpcNge+dipnCHg3oFvlL2QGm2foAVqgdcvcALlvhhlFTBM42GkiRjkNpKH1mZBFc2TJIyo/YAMoLyMldjD7aWd7QELt1aTNVtzoFmc92laGYqbvlfXmA9OR6y704zCoAQDpf6oOr0DvbjgF8h8oqy0FiN3qgLB72heyc+CUV6HZ5me0jv9aflm9LqGj5TD/D8b4v3IP6Ak6XhtufWabriPTXOeh90a32ALTPUAu8L/CmCnUzKl5VObyGf30JffAeXvQ7uF4dlf49fO+LdEd0wFiULy7muZt4v02k2ZERAeg+wYzxOJHJIc46THOwxG4ZakjF6oNnMfFhOQaM3hCbdzlojNHVvgPUfynzll8r99NA20lTDcckxoo3APFj8iVuhlBxHrWRLgLKfyqkqXV+MdsSjoUpIoPmGZ9Xq99GpQxOLZT36Iu74pzQMROGgynkDv/HN6ghmkIw1xyaBT9Lw/PYEqPaLSNQvSQQLpkVza0YZ9lm/Zkx8+7YWkuS53Aw+gJ6nDvXzrhgld7M/9OPCzXyy2MbaYgyQYSLfok/UZsKxFBddUgxmykY6qCyupN8DR13gc8KTDRLmJCBHV8rXqiLWs7RXHjfCow5ZTS8r6EEuhFOFjSUVz4hTCWc+1n7oLL8VkB3UQEHr8OlxzkNjVEFyFccIJsDOWhD3BG5XV8krdp0q66k2mVUO8Crul6teA19L0oHtQ4/fKj0gFaHvRWigqACnQKj8qnKnyoPrPcpaCmYqVX3MaCnYKf3KdApIH4Mivo882d9jvlc8xj6uGaP688GN0uV2/WBo1Xw1fc1+FpuK/3xlO1j4NX31GOYm/k5PgZdvW2+n/E++l5sBtXw9lutcD/wvMrLsmlmrsnxmg0zBVTdXn+gGjSrwaAO2CsA6/MMQFYQhlZQdUQ31MNzXtPdo8f/Tl53XJcbdEs70v3kMVVtI+PI21Ep3KWbqkE3Oi33dqynUfG2kSvwMBUCPx5QBohroBo01Sv9YG/jTCtYBdY0gDYGML0KNXAVVYJSA2Whu6AY1hqgm4FRouA4oeNuXPGPb5WSEMJt4G3Vvaavj8ONdgEVg+bXXgGsE9H3XiHj9sSGKYCqo6G5TQZQS9DVpsMn5wGseSy9Co5uoNIlP5aT2cjz5WRP5eTM4oSvP0PDhiVexv7FRg5wCzxcBRMw7sd6sEyjyqWarUerW0n12ESYe9ulbXyBHFhSolWmmsyniXIPy+lLutP3L3FcOMK8vSMYpGiHI2sd92+nC75DcjzQFq9lPtmSvnJmxTeSsm2SVOJkKyOsJW3HePhFBPxFNKvyfOAbcfoBBC8y3ahaJkA1LCEMZgh5s59LwMxPaKQNxZ5KwygdmdmZ6QbP2BrBWPPcfXIrapPcuULGQJGfdGcj6QKM/1wZhD4YORI0REeMKyPRD/A7rpPjq6xlzcgvZdWYAbJq7CBZNqKP2CEtqyO4vv3yJvl7U7h8XxrA67Wypaot2yv/hNP9tVZB1xUA3GAklz3DANGFXbaTiQvfFfnA9aqkbDcA3GukeJUFT6ognAmQoWb4nte+g3L4Fuvt6xxnpjQ4ALyoCahOtdmmUxse43rL9rOWMJqI0ZuGMHFiDvkRjA2K0tE+y6icnTBvaOYtzS444n/UoLoo9sLyu57KkbQxXHZd6qq7TJPpNBdHZrX9iL33UfQquNLZfBa0xMmOxmtVZnYHh9098imeIi37W+l+/g9c+FitaBOujSq4jhFBJQdmGaE/xShIig4woopc3xqmW7ShYuhCJZHkNVPWj/1M/O2Ycec4lbyPWfQC0JzvX0ZF7EJQFDTDMapNQLaI87OaVVY5oKngW8F9NZyflYT7Xw91Jp9jI4279aTQbYCvdSF3gvjUU2R90G/Q6raa87qMySJ5DArQY9RAjTWw2ms6tRX3HtXubvJKVgyXANuvJYLKu+EkrkgKhkaA/dpRe7nG629yIdBclPb0I/KotkCuV5bJrRaabKgcGq/12oUVcHXq8E1UDh33AVayWToeMM+sQ0EXBxmSrYcAnzEl4gPfqwBngp3uFYiNavIDAPZWpb2v/Rj8tJI1n28ew6xODRqA1xuUAlpbrXBVsWCmjCnw6n266XOMuMgP4GkCrvleuv8Y6M33Mh//GJj/Wx6vgqdWt0ZY+QeQVc7WrHjNJpoCbs8bKtq3Cq69TTdDyQCF8Oo9oM3j3VTKhjQN+kIrZwOQX3ZLHU2yBA+GIGKEeJS5X74tP8lVmyvxKUZk4zl/nnuIgHImtSZ4y4NkPyrgAGkjBrIrN5hl/0KAl2xbqtBsLLZhW2Zg9UUCxVW77qKPlIa6o4flynwMCiLIEQAm5AYwzYFmuBa134hd1HyEAmatXUFFUBnmZhxHeWAdqaMONLUL6zyz8tOuxvEPrx6H0YGTH+DNxgyRypW+MHgT8rF5qBBQJLDUUn1xJcu5Yk68SiRjxZz416N2wclupsLlBFe98WUCs5P2G/rkNiiFFg3sobptoerXGMZmALIWSdPDGBdCbLayXKY6xCJax2TZ8gOT5TrVVVWgNV8YG3hCqAeqp+8BRF8bC9k7wYKROF8DwIMke9dkKeV4N6EB6oOWy1X7IVh4x8uPufsJ1nY1XGTXTlC1756MOWKCHJj9BUMlmSA8zQLTwGBAfT5gt1BuRc5A7TARKROqgMy9NG7IQbi6Wf5aGyjflSOxykKmlbwdbS5xjldciJZkhBDGjQeR7gyaZPryptlywM5G1o4GfIcPkMX9+shZ+Mk7BL18X3EI4A2EWvCnEkfJQArX3+v3GYMdX2M06IhZjeNsHXsHwyKsxoGfqw7xfgAc1MpjKs9XWUjJqIrVDdcDQGv1qxzuC6iBHhxiLzKRlTGz7DGNMp38203V/ByDhQ6bzNk/nhlsXwMkM4xqsyMKM07ENHjaxYaD7GUyaWEFHlS7XFyoxt9j2rhNg6xo7yhARadpzJNbVL63QhkJdMkOXtcDu/MKY6bai7RNmCbceM02/t5b4YShOZK3QEnQSCvZR3NtF7TEBnhfppbQ3MzymAzVQZyj/0KoAXI1SHG7R7BQJ5W55jPEMoNueX8LZI8DxWvBaEY+WUs44KuqmacZrAzJo9aA/0yAMtYVQAZgtelWAtWQ6DaHCE0KBq2A6S/UUw3rVgxFUHqA1RMBTdX0I6rQyLeil68HvEsA7usYeyq1sPCHbkINU3MUagkQr+QYDTR+UwBfnSB9caMl9IuLtHGeV5KlUgtgN9B0y0Jx004CXk0Ig0BTdsqDygtyr6lIrjc1wv1eY4RX7+DK5mbmJkI7PHz4VO4Cuh2Pnsm9R9h+qX51AK4C6aOHhOFQySp4fgxkeltBTodLmrdNIFaw1vHrj6le9T59noKeuVcg1NfofSb/agTd8PPDDpLLPpgftMpVwFXw1cf1vfT5OtJHA3F0MwBZn8/jJsB+/DnN+7RJZxyXCl3vszCqVoDSAE72Cq7Ky5rVrYKx/qwmCN3UJqx5vQquvwfkvKdiVsDW1+seAO4BcJ9r1YuqQSdWvKHJ1lFXiH6QK+x5Z2adkfxEfmgp1V1DOONRLtF1DbRjCcUk3AhOCKbc5iB9qkcm066ibuy/V3Zji/QGGMlXUHvu2e2zxXfJCPGYM4BGGK4x/3XkJTDym0jHUoAzM3CDMexRwbSE+wqObZHjNCaqzjC+HfDO4PHyMKbUhuwwZpfp6xNxj6VAUyTAfV3eHGBpMAAAIABJREFUTaPNlYYdHJiaHBJxlGVzkqbDkRVTBVzcpqE1uIY40Yuo9CoA0mKWalWhm8gDZjLAWSeS0VwZSriHipGc4HO4l6ji27j43KHKr6Ui1t+78giZtXB6bRdoYsU4UrF5y0sqyTy+6NWBE+QFYHEr1BbqgMmygGY3X+KuZBQVbtPF3RI31doRkuqKJIyUrgzXiZJLTGIBKocyFAsVZNPGbxzJNkwycKTlYntt5RjNx1eK31T4YJbbCduY1EHVe3H9Z1RAw3B6TaLapqtObm4b3PuTBK1qddQM5oa6YHlKFdZxdQvZCdh309xJ5HJD6+op3xUEyV+KjtPlP8jvx0SLixrTuUsOLraWtcP6S+DCQWizveTPVQflH03HDf3uXyq4+NLA+rZoOwoEVANxjMSJW032LPQAy/Fn8NJvc3dTDQcaWQxa/T5N2MTFgAo7Da0uVIRKzLT67aG5pQHh9+BNH8U7cIw1xnHeoITQMT0vqIo7rrBU3jtBUtzGSUvoYiOcp/PKEqrYZdIdv0J69P3R575BRvYOGuAltuYHl8iTgHqJc/xaQhZiCqFCbaMpeZcwn5eAuzb5/lbtLf/e6Ce/1Xgy0BLJG2oITWB7n4eWFz76KVXuc2IyX/H7lATOYHUxntyHcfztJ0qy6yQUBvy9ycloi0SPfgL5nvMksR/5iSwgQ8KJKc9exHAGrhzPENcZDFmdgWJmNjIyO/S3zAUkCrUxgmYvvGvWPr5D3ou5uCxnqCirN8w2BvBS4VaQU3LtFFwsoFrCOVwOb3sz3E3qqWqN0CQq1brjBDeR+dFCdawVbx1gXAaIK/jWUy03suprwP2Y4UVOBBzywxgvg8aoREmTRFra2ZXYpffOMRLT8nzn0wsgP+QqF5vsI/K04oI8rkmWjltYhm8zuPJOO801FA0POuU+m1a8CrodBu0A0CpgUvl2Qik8Mpb5vct2Ezi1+fX8Kc029k94XEFWgfH+3XuAJSAKWCvYmoCrP5t0gx5DeWN9vgbnmJMj9DgKkEZ1y3G1+lVwNTW7JhCblbAJygbwchzz+B/vu7p6VRJGVa3Ay2f7HXjNatagC+BkTeDVn/W2yeUa9xtUAgE53K9g3EnYjYKuPqa2YDVHqLJB953P4XypeJ/ermJMD3kKCTvlJprA2wTe3CBL9uYVrL1Uv/HudJj3zCTUBY6WbNVGlt+F6E8bzu6g4vWTSjS42jRL9lsDKDJgEj5XQVY1uVrVBq60NIBXK2HV6yrQ6ly0zAAH5F00lE5ugQZYZQyr1NBxTf5KPYAT7gzGAhw8+cFUvTS7NC1MedoryGoysfqqRExphji6v/Ge8LHhrjTWyGBAwZDM8wtZ8lXDcVWhNS49YY/OGKUDQFoftgExuitj1KmG0NI2IOtqPY9XH6XGzQs00piIoTKgWqReZYFUTzRRHtN4uXeOKuPwdLl3likMhybI/XM0a05TWUWSZ4tz6k7kGuiG9ciOVsnWkRbiM/1LQluwtaLhzWE0edZOS8nAeZa3c4IUkhZWi1ohG4lR8vpRksoAyFzAtyNiubymWVQdqGA9hkp6oiRuoQLcx6jzizMJcNnI0nkZEibSxLAStzM37HmaWnT3whP7wZ16Ut26kBvAEp+KpivZncoUDjQVx1WeL9KuQORjB6nwEeUTtF4D3x1qD/e8drD8VLlHfq7ZK//VflT+r1Z/+UcjubP1Xsb2QwEhOLEraGphLS7SMTga2u5GQ5EwcEC1M34rlfBmohU13wADDSllTwjGeZII2F5GZwv18jDekQ7/ekB6PdpXtmgAOHodI3T4ezOosvnUPMBuNEMoURvA63ZcJswmdrX0ICPrIi3sPgDbcXauPLm8HLcZUzGOzZDmYDJ3j06UxiNTpNhbTSojAF3mrlHRfgew/rUSWzBZDL/WYoGuZJRP4RYCbnDdZaJgYOtJdJQqNaN4TZYKbNkxUECXnMZLKBOO47appA9ZFwVHDpK/JNQsWycNkLnfkBsx/BNZMfZTZHrfiP/ScUyvnsg5CA0RBl1G7GcuhUv1KS1kcHoiOWw+7ybp3nZkM2Mp3r+KY1JE0MTNoyFWzTlbdpDYTCreWoD2FrSdDjUtZw6fVr2F8MUVAHcVqzjd7l7cw2rL0Xi8NczFqJyr1PCj8smjjMPiGNdCnIyQpWusVuv5PGrayfemocj39uZZRmSRmJfP71SDrLEGmulOgpe0Qx3ezjwkD0qj5F5jsdwjMOcR4eO379yFx8UEAad7D0BUfvcx+QhPH6mJQitetQtrtdjL8XYi7dJlvwKmoZ9Vzhdu2JBuaTVrVMRKW/RuCoRm9atAbFbJOuxXQVNB0QRb87buFWh1crACrA6t1J8N8P1wuwsA/x2EqYT1WKZm17xAGNMqtDEHqGslrp/FAF5DjaDV6kcgqxZgo/KlUlW6QUHVfNwAYn42QJjXGPGQH8DYiIukQjYkZdyn2t23HOtG+jGWf77Gl/NVvj+GiP3wt/twpalqwZuOuw9ZAttp3tB9T2ZmGoBsONRwrKnlN8qTQBlAVRPBFHiveq0EOO2NKQ0aeKMg7Dl3EM2wtci99pCXsAFqguXXHk5meNdslmAXUCcE2A2X0xum4jybRXMMpQS5DjqKpz7SA5qB6MlTyiOTyRu6nY49wIsTLQvwTaDaTeVEjt+7FPkYY28iWFKzVNPMhCo0xy3QIxro0wBQVbDMbyV0/C7TMu5dpaJgdE0tcqA7WumyJL9Lw/A2Vmd1il0/S7hLtCNVHEHsR+muH50sjYHj5eF5wlSSNsrDSJQHYQvw+VN1Acrt2G+fJUJbxLkyeWCOBC/uL1f5EmsmrlIK2SxfCzwm8SXH8os5InvbOElxRDLlbCl55MrW7LeRnitEJh6aJNdPTUfUP41sgVkYA5bQNAL0stYAvgvgNNfR5Xegu86XCLnZzYvr4EihFpgU0Zm4HQrCgYhGJ/hXwDJuByC8mwYpdEOGh/yIYuF9yVGyfZFWpe2nwt9OCA9SOiq9J4lraNhhp01bjVrCgSoZEEVF8CIDK27aBo67CGrAkW0jX/4VRojOW8JjelAmKPA+joOzBXi7ANvXVNsarP5ItzgaXjQCH8HhPojbCFWywgDe1rBFTAReBD3jwDDKOZgcsF1vHU6VNgfgRo0QTbUbR3WtvDlc8OOLqBtCZ8mDs/PkdhhBP/utpdzHSkr2jZay/eOkJtAG7nwE1MMyIiCXk4cBt1xEZkT5bswb/oCvTo3YQrNNaSI00AETAfmpchEuPYql+YX14yRs7Rg5vozApQ3jmNg8lUzjWRK2fiIjiIaK7aDPCSBiWjTZGKvGfS5bpzLUc81YieE8iwNEs1hd5dCwTdwzhwbtUuN7otGgarK5HePD1OaNAC50gx+qBgC3CBCOdYGCYK+NsTqcktnIFJswHDVQ3VZjIa/kPK9HhVPFeV7sRzoeVXMNzyug4CiCpqg6jDwSbboeo4yqWY/RcJymIdVvBYaa6wQztfAdaEd1dA8TRx0FiJos6jD63GFCTBqZwYX+86nKcaHS37mV6COt8XulLcVX2qAQn9VnyJO2FhpcWp0ydebePXmgXC+3O6EannQ+NID4yRMNOFezgy7rSTC8T5IY8jJtgmkTTgFawVGTxHR7RLWsmwKgAqIJtgrAep8CsFajeltBVqtas6Fm/qxcr4K7gq0CpiaX9Va5qnhQQFZw7jIGWyoVoZ9HNwVb47PxHlqAGiCux+Ex/SwWyr1+XM2aPK/udVPwVY5X9wrGCra618dMcNbbBjArGAPExmOkkOn+7fv38qAxD+uhtzykoXY/1oXsACyfeQFGgLkC1P14vsw8/jo/yMjWfZy8DwH7fjq1++X6lb2SHgiXqst/6IRYQDiH+LvYvculmOr0Kt1YVR6oiiETa3AhIJx9xAkgtpPTm22oWnF5oZUN2ThBjttbUTmMEJ8FTKb1XY3PXZ1YjuS1jpdTG9H4ss/hGDqKxwi7OYQU7KgTx1gv6VTOhcE67XcbwympKDA9VNK9TdijSWFwZ2dwR3FFrzi5Fr0lmQkkqinN8JBg8XZmnTUAvjfPbTGmQNw678jSHWUBzao3OZ5UYkyz2DGIrrCltJ+xkZZjE1nOTpA74diD4XV1qw7EGhrM0E6e23aWhg3g+TLbXR5ddSbAZYQkb7WCStBqjIp3O2PVt1kCupZSTBVc728rFZ5Tpch9nHRgQ+2MXCVX1v5JWk/qHLSZ8jrFQX7IoeN/xVZuh0+RO2fJe2Cp/CaHScEXtAm4BE6aSptM3dfZ2LQjqSRRSygQKu/6hAuBVr33ojUFzdmYjvAM6uHbgsPI1vay7QY4PbnYUBH5TmK8O79jhPLIduTysj+7mAoa1colpHNwqB1XAGVUAcrNqnX4SSLvC53QBfA/jlU6AnDFydUZy/uTTfsY0H0I+N7jAtaZCPhiOGjm92xGF9uIIaEJdUZTCLxsBBdv99GSsXM0f8vpZCqslKfGtkKeXQVEk9bLc2iKhiASyYJspJ4LReYOKwlbROC70xiW0d9gnsBhuM9Kmk7Ow9K7CGPFRlQC9kaD7f++jjmkwQcQhvpI3sj8NeauEaQesnqUeNn2F88Fg+XgkuFyavFoCQFMfRZht2Yu3HTC5od8+pmM6/cVeRcDZMW4frJ27JfiYEXTEyotjSnLWcxxu47DTumbIqaq5CL3KqFJW0PkZzn0VimN3iwKg9qTmG2CNAgJJyOyrxL6EkV8B7TqLaWIKAxYR2g+5zUAW4NtveTAGlYB25AdOhvuRgXdAnTpORQr+QBvBdVvLnKyMvYVSlewr2P12MimTbfSgyv5H3JhRZ3UgHKnic9zjdVfPc43zQNpwbyh0sYc37lY5lFWUFDdTNwt7fEkCV7ZA/3mLFXQH1lcLKojvKUuI07ab1yX+/eofju7AFw42g8AqsDa2QlX2wkAP31OFQzQAmQmpdBBlaxc6hOAVUH04wpXn/dH7lUf1/sVeA0wVfCFXjAr2CfwzEo1KJj/Th1oRQuA9lIPH6rfD8Csx/rjpsfuIYvGaNgpbQEgGxWvVqsGaAKY5l5BtrfaRQIGyCpva+To6nPZNAxdQfV3wOW1vRSFAnVvpayv17jHb98+kesZgXBtjC8pCOAKrVMjvIytm6R+DXG+RZX7KHEvCWMH0SMGGON7rrjZAopYZVEfpAJ6dVHeksnVPNprqaTQUMvg5IoHPFM5iQqoUvMwOKhRQhtqaQHwsJxkql5QAE33X0NWA6PJsUnGwxGf2TxdvG0HkvO7lJOfymOHrTHh4byLraGVrAjTrF7Synht8QlngH0V5ollkk5jT6mG0hMsoziBq0NoatDpjYNvK0Z+8yAeEIUTjUXKVc3S6l7cboZsbkUjuoGgmA2ABRUhEzN60r1Y5tI9T9yEPAmzgjPSJqd+dNixoV6wIeFqEg01K6Q5VlRj9gAt3WvAT/c3w3UjRDwctxnV44tEJktEESi0ZYykbOXCofpOl2kALSB9jOGTJ5fK9WDMElRuDQR5vyN6Mc5xoJycZyGZ7gOhF4bRibaE98WZdnw8gD/OAKR/azqAbddN/q1ZGzhqN14IH72eytQDrpQpH5c2Yi7QzASkYOh83xf4Qw3wmsLDAKavYWHuSfdEJuaLK9FD3hf50ixTQFxGtU7jC5qi4zJB5peQbQGu3xehYImmG38QAwHbQxpoag3WJLKuJLhRONxncLp3ueC0U23furCOhh8B73yOTgD5IfK4+9H8nSMQ9AOKCrZlQbMAjLkABtvhOcZctOD5FpLjPorfdRp/tyVU9xgbqPAfXZ4jT6FX7rPSaD9jS4NwHJTNcIlzGk0E5NeyY9xn4jzKAhPCeLSw41mmz4byULneSulE0fAtUY5/o+r9pcpDfru2n5XNSvHG5DB7OIHxX30iw/sCrP2/kBlw3VP6fSYjvviTDPiCcPavv5BR/Dyh/6eyyKq/2E8eIOvGfSHbp/aVoBVQQ4Bgpt9i/m5OaI8XU83SFwF4q9DMVpGlXHoUlc2BFahJKDoA2XwaxBmsBtOh0nI5f3NQPuSzQkvHen79rBt/DzjbI8gtdyNhg+vNQBqWwmNp8MIqT8vxgYLzmG9Ut02c6zVod5WyKOL7lE8/o4T99TO70Ig7GbxvITnA10I2cSEiBwT9cNkhLgbIJSuhG4rICa4OXE7wPhUyfZu6i9ukhsCllmjyIYgF0P5N0RGmswTS34hifD0y0boQxmFRUN0sTJUXVJsdVIwKqA+hHLQafviISvfxcyJkXxhcsE57UODVTYFUq0m19SrgfVzhKtiZwGtUvx8eN4BXuVle19tAA4ihKV6xUlcnmk6a0NeawKsONoMD5n1N6sEAakDVqJw/eq75GoN25TjalFPgVV7ZUDV8XM3qbQVRs5rV21rxKp9r6HZ1r2D8EdiagK2grLfVctzd81reAsL3qmPkVpwXTQAN69Dx4joxwovusx/i9n2AFRIyMhduXeSqCS90DT2oDp4sD2GpD/BqM+0CfGsWnGoqFWjo5mlocJniAAincxKlcLKlALY6iLIAqViSr6oe1DDhZDyvLBQNIlfmRK7gYU5TmPQ7k+kOTLg9gTwmGOMFFIJOEz7ugMvo3B45tcmGahpqgvfO4xilgLeCr4JxDEqIIl2q0d1N4XiaxVBO1zcOR5Dv7C8IF4E6wfKsc+BUNvYIfvMOSWttkVSHDJl8TWrYu0x/lvYqwUGkT7f8BjTCFccvqcBms/QFXM9Ys43Hs7+azvdSeYH+tAvesgUg0eZaxyVGpofOl9rDk6lYSW87MhX1wky5r8aIvUQE7pwsNVRHzbifWrDB3jsNjxlOp5xG0g80pKLtB4vnaAuJ38zcMOdvJMNtsKRs7yvxWz6TqHVMX3D5Br5zLZkJHvCvPvI/bhyRv9Vh674Kj32MNK5IOvJIywyFQQz8JdMefihEJwyv+13BQXhgTUTzhw7YzWy0pdwfwM/eaIG9AGpvwBIKAN71BSoDzdp9h5tN+do7F2gsYYstwRabt2+GIWW7dtoO8wcXnXPkLnORugmv2kq1XwFN0ALA3jrP8MvQlYAvn4mJFHeQ3d3g8dpgW5bV5FrsmQjgTMCZNpWKbzZgoCN7Bkhd0EQoltmYTuZzoVPgnQ8I2/J/sTUAuRRKoYihlUmM94mGGz+1fKS4TYJntR3EdONxdPMH4vIaD89rx0VqNSsFKJpsmnGZejFyll/qPZGwbZRhFhYy8Ks/ycA+n8k3AOzgvl/IyL5fGgM4R33DAE4q3DEDvzZGEy0Y87WsmtBfVoz+RPbOHy7nyASJcJyM3FB7A8642FCiwO9m+2Df9mIStSsNth0M20QV04i2XbndKBpvhQEYHqDZCrX4oEjJwG1ZcZTgdCRleRQJsTtmSypGn3R6Fpk41goJ2k+BYgvfyBghvgdJNLAT3Rh7RHGjgJvNd6mGKjqNYxXR88iDwsjg3C+BD66kyi4OwJhBRV7N8ctxyeVTMWehdVfZWUMwlAOg3IgD7hY9jXqMQDoXr+AQeSFh9Eg8bJmbt5iLCHQHVfuNc658Xn5PJoPXRTBFJCdKOlqb4XlVw/uAdDBAF7qh48lzquFnhvRMgfC/VbYAm4KwQRsA2gq2DwBuBVizyWYAIsCrCgatRPW5SicoIOtj+lyj6cZzzArVfEwfNzdD5cDrjaqY15ivNR9XINb3NGmHTn42j2PxEqeZgqUCrlnF6l6BVe9X6sCUjqmSwaxyTYmZ7nV7i4xMlREv3nIsQ0L2Wn58+URup/qTiLSDyg9ujuXna6oi5TgfAkyanKWZuzl+C1iWk4qUdoCr4HZCZxBkA3TZDIhU4Lu4E00qJ1LDxb1IxbAAH0C94Iesi8dK+Qdp1ZvOc7MBSjVWKFjnAqplYTuk+hxcLFfReHitJJZMGg0Zy9X+CseMc0eexnLq0IpxErBsLEC/mVCcBeIAMOXCJ+fxXkXHCUznRNYpERl8hiuEkFefYbmnx4cjq6LBkE2wzaGF/eXEsqH8PpuM8PF75E3cOrsVGgGeFrlVG3kKqjqooQLI85hBh5vEqnQ6+VhZ70TMl+YTNvIGfvWnYke0qOg3E5egXrBHd8uynkqwIohpEcfmssSzRS86R26c4ku4ayRL4RGS5TpCWoPnScOhWZLvDo97AECm2ruJaP/JxdXSBVg/i4Iaoeo9YWsh0Q595Bkd/1dInzT05cIaCyn3HyOlNNrStvWF25wj/97gLf/R6it/b/FjysNeeUVjrR2Zk1aYrWGrDbnbE4T979L30Mk/CsAiDSs5KD9WUvFiqngc78pnhaY4Zkd8ooNhXHgGDdAZtwmg3QSVQbYu6ggjv/bsCqp55R/t6IZrZCXL+f1ziHKci+JjnhFPqePUb2OffQDN0ALPXc+o9ZYIxPsX1kMpqEOP+Mkzq4zs35ojs7G9krGxY6xcdBolUdAElzdby+FFn8D1ruTvPVUq/EfK7dMz5TGcckfkPHnE/n7kIi5iNpJNqHmq62i5QFbFiSX9JMxhjASvmSA7J5FatmmUxLtiN3ahKXnAGj0v0Y2Xl8mfccm9TrXnQuIoP5ZvN/5Xgz//RAYBrt/0YUIz2yAohWF9vyKG8isZ2/9LJnl8JtMH95FV1kPEfspgph4PF7dZQ+S0o41Ebp6KE00dbFvk4uaJEg0QlyvXSq8iHXDKQXeb7DmXhtxSDDioaI5upjlNfCrhToX+jJXifM2nqVwAlaAgWXoYYETmWAyfm3eA1Duf1dBkhDZRDV8iae/sJpQWVMpx7hiIcH3GoJHPJaskBUdnJs7PBAA53Xslrkuazujcs6H2UpBxVh1jaGooHDOfNR5HpsrXagHkq5unUBmTlU2Ppoaqtu7oWs41crMxQZWhM4/fPskI5ymhom8nQa0eOWY+g1xLqZgraDi3ogBSq3wT0sub2VfkOSD5ChPW065ueQAF8ZhG24OHvdm7CnAm+CrIGVpbqlUFPXNTMPy44tWqVptdL7oZxACgd8PhmqCowKvP/xiozQraqJB5P/M5xnF5H/O15v7j9/sjeOtzGO/+AXgB2+cfKlYFYVUrPH3+zJCGGfPRXhBY/mFTUDZB2gReDdrRPIYXgLBSE98Cwk+u4Vy5QGwjUqqHKeg+GdPzOGYny0BA0mceV2G+QFwRy7gytl12kwbyDzIwJETzT05hWZ/HP7XmLEMfaZLl8c8sDXUlVYwqlZOp6pKnZLEMuoTUK4bQmoxD0BKcaGlwtPGcIPpaNVrkodltgieuYNmk5otsKuWoXTQqOGlidtrCze6SY2utJWCFtQStnmrEQ9oNQRs7bxS8sb34LR4l0e5ERLovlkSqhBJkZZWhLpLJMq4uHAszrrU0Mheitk2RS1sm0zQZIYfm95fz60ZLEhKv2iPLWG4tYim7jS/3dinymi+ZLtY0zdbL98iVNKv1N2Zs/ZTPYEgkXE8S5gNMKi+zpnFEdUgGwDtAqhtVgXKqracXQg9YStKWgZK/a6w0H0Foz5iZDuysFT4TpD4A3pal9su49fJTrqt0x6yTe1TVd9gSnfpIqbeVlPuNByzsAF4MDRFzGFQ5kup5JpQD2Qz7xwLqM7G0bpb/eRvzQK07zTIveVvsS7VJZgQ8bWe8Cw6xPQx53IIMa5v8R9NJdLbkK5QfxAxxUL7DHPE8fTeWWGdpPqkW2w2GxfnuxVWYQXoHVzZxAblO0+sW1XhbBMCJfrXq8BKAFyA5Sg4AiWi1UCX1SKuqCBuv50KjZgrDfcZQydskiDWf44vJZ2o5g0UW00Et0y7UmFBrAO8ERp4PJtOgnxyCTvKe9jUXeHWZ8Xsn6ViiSdIYxN8hksZlOEM+Iwlrx3X2gr9xlpul5HhOklzvWXJ8KVnHQcvEe94AsR/GaKO5X8tF1CHlSKXqDtrAw8+S6ydt5Hkc/ys0vR00KV9k0yxEvjZhIDPq+vWDTvhahvT7UoZCNYwc+I2MGjRALAf2kZlDvpT1U4eJw+Qh4jRzpOywHSX7Fo1iZTaJ5T/WYSrZVFxlGazA4lxnG1xtZbAjgMc5RLJdCpVlOhSB5n1kU50WQsml4uJM2Y3sEWAtoX+hFWoefG4enHAR8rCak6wK0cNn0BfR2NGrHP88hoyLOD4zDtCQdrej/7FBrmAoSma6Sj5KojScnxe3z5UQh0kSYj8ZORuZ085zSdBDponCoQgwT+cz5CFhK6f5VhZAcxpeWZt59RQmmvPQwNaCHK0tFI6eYav5nrbMqtMLMyoLKvJkChrDiUeD7hbRARojUAuV0oYSqJohphUUNLVxR+XBrRYqX00m622e9aoceitLBVYFRB3Vo1Ws8r1a/apsTMFOqQrdK4hqhasUgTbPft+Ui4UGeA7uPX/+rwrYBFPd6/F1b97W55uPK9jqbT2+3jbB2gRevc98vdFc0+GTuinfawKq0gbPAdrXaHR1AKbSDIYlWMH5A0C/wkShITjaoHtG6M0z6IXnfPiXL3C3PboutcjFWnBktV7EK06nP/8gUhe/RXBF+MUJ2UhCPlZCoHMzkrFrbOe3TUerS2oWJ0USvOoVJkXkMw4nnqZaAR7wmnMeBvCmQi+kA6ClEbvkCmAYRYMtHeAtYEmkTbgkVAk6ikeBVxtx5eEc//JepgljM/aF6OeEyGUrp6LNgBeOdl0o4ZtJLHOYKp4s8xwsP5eNNDZCHKcZ3G4sbjad/pvEiZa0F4MGPFcZ7p9MBkQm77GV+J3TObHtDDNELdK4RLeZLGuZKRZJbOXxVVRZjPZG4dBOYHsVASb57jPkGnm3z65ukH9UEASe74xTCr7yPOAXMp4myFBAaAxdfgLEGQ/zii6/jov5Lg89KjrVBmiJW3DDtQdnUZ3iNKPLfx/FwyOq25fxm+Tp5TXSRYPqdhhxjHDBPbEORnV8dpmFFHoN536yGpBLtdG9r2fZ3Xx8JuYB1aoyrXf/aJxMAC9L5p8quTDU7EaVP/ydAAAgAElEQVR36wn4BsBf02CL2oj7ijCbYn+W2FupHtcBOBuQwa2XHgCxG3lZD9tTwPk5P9+AUmk8TqMLdUQN4Kg65GsnCPaBc20JXUqFinwOB10Jk3uLmBisSWjlAfCYVL01x1bwN6WipcKuYaR77XHlKRkBjwlDG5NtF+HIoRtuwZ+3RGjU5UIkU2hIqfzjaYodWtJHdk2ykO1jLeQgOQd1rBjaz82T6yemcOGbJy3BWKODUXWE2mIC4POcnCV1gTaSxQUtZ481ldkCrMUT4fCnyoHFg8TN5itxGf8JYN5fQlEl1B+Zg/RvImqAiVw4ZmCtRWt9dgEDQ1nJZG6THYQH9f/qS2PEkBVAO2VYXxk/oI9MG9FP5o7pL0toojnPtiJic4y4kvDmNme40eCNB5SaoN0SUa2ksjorI4MhE6NOOdLFcvS0qQBvght50NyXykVfB7kmAaDR2xhayoovh6D/AqrVAoA1j5VhEXpdrZ51y6doSfZYBFhuBHQZKQXonmOL3DYXtY8NFAfDYAOYkLJ/I/fNg4pbCwATf8r+rBOB/PRFjrBCPLN5JvP/cIIC7pe3Y9SAhsjlu5UFtaENO7P51hpOYxnAbUG61si8xGroiBqUEI1QC21852+f3wX3DjjzHN1uqDQOvrgcjrgt0gVjigtNP4aCwgurUqIpCmqSCvjJjQZ5/OA+nK9KzVSTCxcMwKomVwHYmJPGbRP8jPsBRRMcVdalMjQFXa14jfhGgNGkBXRAgz73j5sCpwme5m3zmOZ76f3m6xSI9ZgmOJuvtTCm/gKk2jxTY4TJ7erP2kTT6lXB1zRMdAHGer8+r/sFel+1FuNS00Zaz8u38v51t/z1dZv8cCeNeEdXqsKNdP8RbkciLyFxLNmDgBoyYxvCcW3ReKpA41fAaHINkcnhxEjln1aHzCsHZYI2yy5xcmgFe5blkNINxXRglWJQoI2lU5vkD+d0eL2UUtEqNRG2ZTo0A8sWKl49hs5RiwMwr0XtwyK8Hf3vCmRsfvKALZcMhST43is015LoAoc6TZWDONUSkaQFr54k/ktGGjbjDDhkpRnyDjqSm4ue151lPk6d6pN8HtxhBQELCQsHePmy3KVp0AZf3Umj7SHC8TuMIH9K0E/7eS4AuoTeOxdn2Tz0ocvlCVznr+g9/1KCTCttDXumz+bQWU8mVStrLSlbjILJ3YAzazWgMBlRP6BHhfySYJYn0culhmZZO82qHhQBGuJy5+xSAGUFwMLxDTpitrSjjKgPmiSJW/tK7m5GknsOw048hsZRXynzGUlW7FRUFDMAUV1yzwWEZvE+2sxyotJGKlWGiSBvG7I/MiSolmuhNG6cXiZPaZS9THalilkGaGGjZdz4I2RnL2MJlGHS7/3zZAKk0kQhRS0VGVvmzmmMASKCMBilwTEF3nlG/GGe9xQkTDMBWmgYjnUNeqKG4PUWpHaV/E2zqTpzMYEkA3750A91ZBm0s1q4SUxhoa8tOQQsT6Ekqjim5tCWMrqoFTAPXzNKAqlW/Rb2k2PLBxpSLk0ie0jITSsA23piJpZf5XWXoI+GYjgy3bhdd4S8ZZehkr0blcjuCaxcBuHCG8v0DysJshsuzoD4idWWcpBVTaa7FeExk7DbWnFhoYF3CJ3uoSnw8KuwZ2M4IDJx6lcWMr7vpzJ9eD+ZMZLRSMO+pLq1RC42RLZMHyWutpbiy1y7kE1Mst5mIzEYi0r4TnRgkc+ELy2iMVwTjG6c70UaTbBidLeZTBDR5Lq8AzTRqHyTAF7lcmM5j2NoEJcf2cJzkUbC3xZTgeax/DcaY1SmGqSjEjHlbK+yiovYqgNUF1H1zpVTDjZILnF0hrgzHHY+wEyCns86ObgUmmXyQIqO1fRHlknYpmlyALXFIei5sI02cnItswcB/nS+Q/kUPc3ofjXrtxZqoxEaRB1vOtFa6YZsCpVa9MDNrHTVFdeMbb6NtL/ak47QRduIOiV6kqpYC5frZ7ZwgSU0ivFftyli7iDZvM0swbZLHlJ+fLtcz4pG3aDmC3TA7aoDRnpGtakVsUrRjOrzQ3VqBNxATygo66bUxJPHKgmjggWADfnYh2pVKQY9joKk7k3Q1L0Jth/fNoHXBFV9zHyNvo+Ghulx9HkmsFuYleybb9//zusqlaAVsHK2r9mMphr3KeWgW29VDPjCuegoH42RVNB986pbfn13S/75Mkt+uxdjyEfqzmySOv6A5chMio+twTzhxiw03F2n1sktrmbNXMV0LHUKzQE1OZSddoE2wFmDm0wtvCoPU0eZuswK4Fu1Gq6/5C2XOXFS9XlwwVoBp3DFzUNXm8tWecbN4Hm1Qq4+606KmFbNLFnhnFLgxpoiqchyDxtTHAroxKrdN5dlT9AK3F1wTuVcnW/F7TPkYxe3E59H5ZCo8hwMGPEsxRJ2zYUrW0kDzRUeaiknyxKWcCsAGZZSNNJ60n2hVHbJbXiqjmiu2siAqoPoGHtOp+JFQnUa+y2TYnXo41+wl/57414AFoCOXwZY46a6tADnk06cpVmTt5plP2qCBBpM0XZYf5FZJZP5AEjeDKWBFrIYYKexROOpHW3pHVQP16jEVG9af3gKwv8phKKPBlDnAjq8N9Vs83Ebmh5UU859pfPCImy+89EJzyI3F6riqDWc8mJoA6Y6VO5klM4GNkfCwdFznqCpd4x5bXDIOV40Y5xHS9yWURKxeiAjcgaRGzGbrAhrgByzRyi/y2VoCeRud+hkV1Ppq6Mpf+8Mlp7EelIFV5HE1XxqBV8s/nbhpF8xlbjQZzZpWTSJ/LB6k/2bRa5wIpRN0k4btql8cadDJXCRI1c4H+NBitsU7rcmxJtsCcbzVFNVp+AEO7xkqFwBxKK5yHvN6COhK4egd1ZX1XhpOTEH2Rwdd/jc6sMzqLgIp+Hv9VgVEzTnGmjOVRycDlDMhcsdy9J9OjzrBDm8eJh4TuvLPLkvqf4myFXCdor2T8FBOAq3H+obt5Hw+BpGb0lo0VSkbVxEc71Yyc2S2QDu/FH9xJ64zK0zRhIkZEmMpqXsYQtYZsVcPagqEtyyuIi/Lj5K6L+bBC8dBq1Aoh08rAJouq7saIQVUDCoMy0DmiGbvWY2Z6P+USVDpCPNYVckjhQfmZyz5UjASlj2q7ohk+/YjfPuVM1kiFCMxO0BRKlcQ+F3w51mUmxMlBPruBBHHaDyXcBoKXKtPVBnQLvZj/gUGeYo9PFQebzP6Y1TeR2gyyrx5LrJErp+CtNG0CS7qWliDX+zBTT14KRRXBSjhqg5Zs8qjlUvjbhCei0NKmXj90pGvVTP7YbTmKowgFyHXrmONPMmlnrVA1ccXs70EqglNP7taIQ7yHFpx6bcFOJofEfrss7LU7S+6oK7f48KGNfbgwfqWCNlDKAzpGBQCk9xuHV+AF4FRQOgkafpc0wwNu/X+xR8FUj1trnpfXpbwfOPgGwCrT7+x9sf0xH6Wn2OxSuAtXfTyvVf4GqALbxtD3kMZrWroNsNJ9w7zqeXctCflRvuAdV/eP1Y/r9fWuXfu7Pll9vRUoJb6+R6/OXrrTi5hhFnN5Yly2LD3dWOseA+rq7rUdAApJPVwu9GswQK38KXl+aZJotd3g3fRJNA08OUblBXmgJy1mFH43ZdpJdh71Va4fpVf4B1F7kMG6h0Sf/CiaYjf6pIFUsHlFWVcC3Ki2GW9pxQc6h0sTwiRFdeOZOTI92PtCcqiHvJB6UGF9DdxAOMDuKEQOKi0y2y4Z414jGbkyoT2U1R4DJ4R4JOWPbmYSGtJfH/btRm5E/7MBUwhp6O/j3UGt/lHUI2BbeLG68BS+hdchs6SPh6Fo8VNpNIw/ztTGTwkP9sPUjD0Y7m0SKW+U4sVVdJd8IiuXuW4ZWJ8+XXsg1IxwjrPjiS5twglsHjWN5qiPV8Y990aj6VnlaUc4kinCWVaFCbTzEnjGX0ffjLZ7Gc/IfGU+lNl+fR0CV7qOLsLFA7TMGtNUPunJnBRQEDhudQONbxpH4xWaHIQV5hctAgcY2V/LZkr/ytMUj+2XKaBukWbK7TcGBZ4RocKdtnDpbVBOMs6vsnsRvwqbhO/FqCFw5APUBzj4S1x1GoIuC6K6CZMnAp1lCpNiO5K6eZVg69kOs9k4baXCn0ppnGqkAbMClQMpfIoI3Zag34TidDdqok75jO8wBXDxu5zGMXMY8oKJ5fbylhKwDXzePk/NqRcmaTpWyePkCsqTi38lnOO1pJ1PqhSO5wnZ1dwipgGg3NufDMC/lfzZKm42QwnCQEJxKXVRBRjihFMnbhAORCcWHjaDm1AhqAivfEijHiOOoTuM5RAN4sLg58rp1juVDM4IJEZY5hJWnrGLIwhnEBXYJyZ4s8TN4sO6cPITDoG9k2Y4R4LZ4s+5dMlaA1c8RnySTxnj9WTq2zgrPF8k0D9ilGI+30JwJKsS5crDjndBmvAKxgZsi+AFK9LxVuNQtljoJyGn2LgoB1chFAzIQXVqpB6YUiquQClYJxu5hNz99YVpIXiVFN8l4roRtnyEn7qXKEyNSLLgupeudLhBMSS+cF9EPs6LGsQQ20SFyn9oMLXmyMuorm9QlUv0dXoYEHeHULXW8jp+GBz+tr+R5nQs8VH8HQQbGUDwddR39ENcLK6VZDm+TSlE6Hp1ZlRBG6+HqsyNf4zt04Q1V73hVaiwxubPW3CNK6RuHWgDqiI8aD5rUTlBPZEuiCHyYwWaMsWZ503JP2O/eRmD2VB/C/ygGr4kF5Xm2idaGC6HryLyA16AiA1ARFE3RN0NS9PvYxkOpr9H6tYPW2CczmaxWMP97M+02gNpt1er+FcrNdVK5P4Do0wvE5KgcFWFPlYCoedG9KyMzHenitzlB7inzsJcf4jx9uyH+9KZX/8TRdnpYEScPV3XKUjnAqAFfFMiJs43gI+jGMt1kAv7pGSoMBOpZU93GwpCHEVjVCedhu9LP2ctppBhUvMY1uOM+gHDRpTKmD0tM7Jcp9kZxmuZMGn5VEkyudaqCS/IU4NImNcEAZLGXSMDlkQkeosSKVilnze2vP7TbG8+jUijRfvvgsW8qR6+TTIIv1YPRJABZZOqxlBIFUY8tsvrATTbETlmZ7siOwAlPllqFRVJqkMRwwpyJqhKesQyv7kumvTxDzP8PBdQ+QuR4GL8X+JhrellDSoNBbXmf5fA/97oPozdAJmANycTyV7pE/M/7ln/V+8m+N/qg+CMiJXyk/FjkBVrbyjIbb3dNj5EXMZHmVYCuvoSHyvYdCWyi3aMvSmxE/R2ypIKAU4DCbT5J1QVXafIpq+BRUw7mFVNIs22gC5XoMxkk1Hj6YatK1PxbiT+U6INuKJbZ472iaSkONfIjaY9aoEmy5gMyhEnfEDuslvzVgDmg6In9vPCa/1B7nb8DyERopmwGRkVunQMuMkrWWX8riMV/BXcJfjulLHOTn4jptoFzaiq75CA0gqtVUKIdza0YygXgIo9AZLLlmGDwqYTEM2Syiyi3kAhXHsv7SuuEStckaYJ9EithkiaFLfsnRmkqKqQruNhK+fhwX9ClkdYyTvQtHE0PZT1wB2l02feTy1mmyY+ZQFARfMJL+T+KzdCwTPrBU76GipHGWD6A28b9rDuHvRNBNM83Ikv38HULmUfGSyuWP849GXOtpmrQ+M2T/dAs5umSIHKLBtm96H3Gf8qnxPsErR9P1h2/l80SShZG1ZzK/H0H0G4ZL4ubBjDxi9RCF9ThNp1nslOOrh8qR5Zayf/4UVlezAN6ZErB8shxbTZW6k/xoqIRs/gZd6J9z/RcZAHsV4I3fORdgVQkXKzwklTnIwHJR4yjwauWrMY1ZNJiTkTv2Pk7mM264iqMYKbi/AGqhiYZwMVxvHgCso6ZioODCHGfSyJsNqDKVYiMV7xpGHwG0Udrz2DSLMJ5Zch6VT9p+JGe+NPUObAaIl0rEljlyEZu+NuaiUQddcLYFvHn9qikSuMxakn2cOC4zAgHuSCiM2F1L+JyrSd9zhvJYbVS3zaw+i6BPKimiKrUPAwVSBUhXQIdch6pQa7OCcxsSs3aGALSgY74X7U6fwRm5KStSquAHV9wx27jRhISOSAyVh3dvGjkN7e235e69u/C8NN2gITTOsZdOUA3u/974UmBUMNRNgdakDBRgP75fbyuwmmBtPk/vVyD+I+jq43qfCd7mc4yKVxPEul+hvWXTsT/aSNMK12i2AcBKK6jCQRtv3WqOIMfhhVa53GdMqEA61v0C6dibx/L//1At/+/rfPm2+Yw8KTksHWl+WByXc3W1lRaW95pnYOTrsgxXZ1c+er4yQnKS0SiWhRIoDlBqUljpaU0NwzFGR/US2kJNI0ujY6vAq8MqjSyGEFdohD28TpUOToZ0rD6KExbro8rHtOrN5h+Xc9SR6hfONxgBOrerqHxLUEMU0mVVYK3kKqszzmLcZ1P1LqVZsM4YJqnZwJUAcHEwV2u62sVUqzUhWIvDCPABiBvJulURf92pxYaWtJnA8QaWzbqMfoSD62EMOQzIo1pwrDWfZmwK9Mr1M4TgoARQp5XmHHxb4MG4Gx/5a5kXyVa75bdaH7SzvvKfNw7JP2v3kQGLOWT3Z1Lr318enx2L+WGufJ+zHIoCW+v52QA0k24JasnxtAQsSNo6vkBuoNe9jyb2/gWaUJFESKIzrcaJFb35M7jLflS6w2jKWUkxXG/Muk8lz20gHf4ZgPFiuUmD6SHccWfCSvIWthPZuBMbrK/8UrdPfmnwk3fFAPC1Y/Km0B+ji4/cIUkt/+ASvoC28ICjZM2YL+AuvxHXRVaMAxomjpMGyWasrzsm9TWWzVecJ9EsmiaawpVLglr6Hi523vMBLOgFrzmS4Qn/v2MK8i/CYEgyi3edwtBJqjAaXOc3jQMssHwvGyeLAPSFNKpmk9q1akI/mTf2K5k04iuZPKwPGtk/ybTBX8tIVASD+n8tg778DMutJfznJDJnJ8PrIola119y3KywCXNBpNpViV6SyyAetzSSx+rRCRf5TzNGqb/K9JTg+X0AfStDWnZ8+SBojP7iO3+AbLfuIx5QDxc2j8f+O1Ii1w2R3D3TJHbzGHTSOM4IJCraD+1ARkR7FOE75Fvcp/rXC/sFJFsn19vCsS5miT6X33E2XC05uCg5bqAcKUXZUQQFp6BZQCO4gF6G6nEr4Xu1etXqN30vYTi+y43bqtHNxvyQCferrrQUD1QG7HOpNCs47+uh8Qp4ThlFST4AfAFu12/hCPTrUwmyX0wGxCqAdqacp7kWDvVwlonaEU5zqHZXA8pMmB75GRc5Kype5hACvBGbmdCyi/4LVXYmjbzLu1A6UA2fsAeA106XI2unQbHozzZQKIwVojquOu7M7+Jg/B5VqjYiBa0cHrqa30ldcS3hGCjQyddTGV+P4HtNZV7H9/MGuv5bfFfvEn/ZFLGNYm0vVOUGJGfbMMwwwZsmd37AcnlTd1m62+qYZHyH6Rb3US08kwfI0HoAQHW8Kc9rjGgHfDW8XAHTrFpNcNS9blqdKsAqcH78HL1fJbgfV6/6HAVVs7LV45rH+7gyfvKkl6rQxy1eabQj1exzAFUbakaTjcaZ3meaJoz79WfeUJPGzCrYqHwB7lcvuuQf75rkv7pT5Oe2c9JTFcy0U1f+SAysJOQ7ZM1QROBbmZ/mj8bzIGE5JBoxxqbgENNu8ZvHI51RwXQlSUkaWl4d4Qmfu518BCYE0zVVKkGzEs7QfdVmWxQC7xw0u8r/VvCaNKiE2sjdNN4Y9QPYVnIFLKWRlsU/NV8bE/jKswH1UjS8NVTGCfBk+VxZy/kCpBKnF+44ns4tJyo8bz6UQitylvITGDQQqxeiuiihOq8kK7cpAnUGoFt5bC1XYbIYaCJ1Je+iiUTiWCRATnCNyqKunYRHZl/NMlpVDTVcZFpCySG4wDRZQoKeafc/1dUIAv+R5fsPRYwvLyBpK5sJtMWuUA9e5NP6y39eP0TwiLXErLeQYo8+0nZqhDyNmYKyYS5aX42QnE8zjvDr4BlIc+jWw/eqqP9GKFxnoDUgopzyeCyuo+gm25DTO1kSNn1FY62/0WSrpiLTEJ6ncMfv0h2IWdxEuMsu3p9Jv/U+JJF5G6D7EwEw31d4yt8amI/WcEx+qjoK+B6k804nm8aWTkc4wDLcfgwVLp15n2Xj5QBJWt6LRsvOGQPE1eZrQOpz8Zj+pZG6le+LgoGBnEVUdWnus9jmSOJ2DAFQCVegFc4pfbBjhnFuxLpPYVTTVPFfYyU+yyfIFMJjrAd+KTMGfCJzuL0OGsF22GcyDOfXqH5fyOgBX8iQ/p/LwG/6oKHtK0O+/BzawUoS0fQmuQxnpTAL3bMVaWwWgPAiZG7azJtJpT0F7e4oid00gAsY9ANKC52Y8Yj/1yUq2HPrNNBmLGPf+yFTG8Fyerw4W30qTtAOASgmzmO0CFveX06jpEhBUZFKSFGKGyYMt7H0A2jkob54DL30BJlZd74zjedNcKNI3jbb8vvOlnAAMHz9eDIxtuDkdGSeGbm4nHvlFAj5UGEXqP6VNlDgLOQc1ezdfIA0h+V6CbeLWaoXwv0q8KreV4E5YZetAbyqOGigd9L7Wtxl0BVRLnPFSdUeS8dQ4aKcOLmT/gZpfrtouOnnYTuzeQ40nCMRqHayb+E49O7W9D128n2ZIZcB2Us081L4XsZBCSbuWY42fjHfrTU032wJ9LGRI6uQV9pP42eAHKBXW3A2BielQ2r4LpbwHaykyi1lX8LFoEQpES4k1Xz+DBQbxVB/aqxohdO9Fg7ny/e75hSGEb7brVCAapVOZg5hgb8dipbenktX6Tl53NYqD6h4Ox/cI3uBirMTXvX+XXn3uE1ePu0AkFV3C6ACsGa1qwBpArEJtOZj5v0KpnqfWoBNgP4YYP9Pzzdfq8d8SiPQfL6FanXNkBulGFSrq0CrwGuA74fbWg3rdAqlIwxA5v4Xr3sYivlO/va2Xf7zda78fOO0PM5hagTC+var25lOoNXSSWRJRxHQ47lP3i3P0n0MF1snmt5b6PlKcbykcqVOg8eK4594iqvuZbSIyX6aj6CaW4ZGclU97zKbIZVwSJsIOcG+qzm8VQTVJLLsSqN5oJKxHCqCOFw1GVStBYBtEZpFBd4UTsIqrqbNFz2NarceYK6G+ohxtzWm/6bwT07gy18QRAOJ7mstVW0tOsJr5JxeQ1dYzwXkJoaIRhqFpYfJN6XKa4SfvAtt8BR64SG/a9tZrsAhcMZHF0nhPkbAE1ST5zWNpRRTCWi4PUAO84T4RKUkvkcT+13RfmPEzc+VWG0LeCyZRK2YVcjH1hnbf7UdJ8HrFFZcqI2j/SXX3UL+kreM8BU7ZnythJ5YjvJgLpMpViLhWotmdrV0xxH8TRjMrTCmzAbCGTp/ReXVhykVw+BXkU2FYRI4twT1w0K5HTGH5tw0FBHLoBPWo5bYgQNtm/xahW63xAW7MGlkBIF/X0F6WFOg/KPlsPzWfFR+bTrF7TOMToeHxMlWSZMsmwSqkPWTmZLwuQSuIOt26xw00ZaGNOrI6rHij452zyyW6NO+ECcrC9k55UuJdJosacil4rE3R2+nKoJKCFo2htzZvmQaDJMoZFR+S8aIzVcWMqqPhQxAljW0z6diBdjajfwTQeufyEaMLtsmWMiG4RYyd5CFTOQxqwEWMpqqd+Q3OMUA39FffYGeejz860TomNkA70xm0w2SKHt00J5jDLndDQD4WojqiVlVkW1RGzCbsJeNZGwwB+28EwAA/+xjjcvPEnC2pJk4SPbN/JMBuC5jPpEdlhZyYN43TOoliMhnKvTJN3Jly0g4WtV2W8FNT+H3nAKwwPOHLZEbqvdN3ERyGznPHvPkIn+vU2snSxB0RikrpiYkc6k0BWvJAKkg9auQnFutaFPpSyjgFkCJZdJYKwCQi+BHDcDyY7WFjbc5XJfwq6mMWflBwWnFq1sJip8GlvDZUBQlAFsO9/ktGCrH4GajAdasAEdDtXBWaQQqVK2AI9HrxuxZhaFjNlVv75biu5GqmArddb5c2m5LoeIgsagjYlmZXkZeFu+5EvCGb/bfSEVP5btmsnG80A04TslpLmXFmg+FqNWvSt0qoRQqCPjR368YnbFeQLKQiJZCB9aT4VANx9sQihGJnOdCHlNpXAPf6xvnGFGPIqKSRvgd6IYODFhtOPyeZjBkoSBcntSkyKOKRFbeVMGlZ+RdVZi8rDgt399MkFePWgm7UY6WSecUkwqOCppa4SpA9oJkb9VqAqUJxr8/h4adWocVvI0GHvsXPagXqKrVnGHep9WwHvsZCY5PAXyzUsZAAT/LZigVoBjMRpqCblcPYuKPwFizeLtBex3T/kID0gHiP7+8LX9/Vig/34mXZ1hHb3NVrw7FOYY8qBEN5v9i6jzDqryzru8zmUk3McUSEzX23kui0diNXbGgICgCoqAIIkovAlIEpCO99ya9CiJYwW7svaXMzDMzz/W+7+f9/vZNmGc+nOsgHBE556x7/ddea+1L8TSPndzO0Ggrg5q9NJHRwB9FYU6kJcZo3Ai7GJRgmwmn0EOtYBbTB6ILA1wOaxic0T7GzrMA9K9QUjYnsY8lHaBoRV0KTEbTOJKU+u+EEc8Tn814EbdiOePFplKD6r7KenOIHmvDmG4CLvIyJfywGZfDStgtV1teiAr6+u9XcJxJhknkOK0gFIEBHO03Gy9hEZ7CErqBNbaZA+i2E3G+ccqOCSslN4HosbSEXT5pCsvEjM7xMmI9nbfmYxhuUWqCDtrEwO16oo3RX6DdBV0EDzRCey/TztiqcD1pG+1a2GUoo6lhol7jqRHYpRSEW6OnOsrbKktp9B4o548PlnvJkwDKsfS7/sAKdAIYGT/inpgoD9JWIkuskp9P8WY+xlJGbzylRymiOczm4S39JGFbX7TGWWxvQZIAACAASURBVAaj/Tl5LS6JNYA1FrCTs1iXs0Z+Pb2POsPdaLlWLJqkkBzp41XFfvml7rC8rT1EBHafPK44KG/qPOTXeh95XuFGr4YFLEQ92LyhuUDl8zt3+2kkU+7hnE7wVm+ZznPKFB6pSR0rBxlOHV4yVHZP7yebxvxFNgHSW0a+I2YTPpbl3/yJbcTvyrS+fWRC3z/JCIB2/If/xaLM92QscsK3ff8sXwGkX8Nqx37yX7Ju5HuyfcJHrCt6VwJxVeyZhl933EcykscO7PuOEVT4st/78nk/4rhfEHj4aRga7jDDNlbuOEViTQZziugrkas/IlAyBP8tF6Tj+K2JZ587TiBDh5YM3lrDuGCGc5zFpleFKyTHdpSErPpMjq8ZKMEbsIFNek924u1Vn/DmEX3E8fuPkUnoPgbo3ZfzOJNhSCVDxAs2HL19JMfp2YYvOZmhXIELlrM4a7mR4gzAmrDdeSj+4IHigX1NG99iAd4YQDmfnucsCEEac5JIiMLxDeOQIFjLA7nI1TQar+NTSA6qkWp6rIj6xwpe9/EEi+Jp9NPBm2rCpbwPGoJ2Abor0HlxHWA302BExA56rPHo5h4xRRqYId4w8OBt+vwhKfCx57qZeHlXyIEfR0uo2SIeM1sCTOcgkUxD29UhNVLT9tlYMgFiWLT3+inGolkdyoWY45qAOasE4b1usuF+OE5QI3IbkogVwzYYrKbq1JtcDMgW0DdRQQouj1NrLsy+kiG3fu20J53VXEhyeO/rxaWagXkhEsRpTy0NIlpMP8r5sB2kPRVXzNlgQy9IFD0wnFgupljJjRwnuZZxUC6nOcmzxpPy9mqR3LvUKNcu0smgYAk4GoM4APg/mWwv2PZ+Tv/cy3iNmDFWNLWjaWT4IoCr38vobUDi0Pte0L5yhfAZwNvZ2WNxU6A3gNewj8F0FXy70G/V5WAM2BSQAePeAEWvx1dXAqmuewPgfXQpXx6fOSnd+W7SDZhcy7CTW1l78X7acmXXDQz48qiDu0CPQWeUFUBsy7BhD2/a9SwgPICdjEQZS/t0wOVDfZ0bV9NDP02EyS41/Lc+PLkRMNyTDAkiduLr5IWjAJqOTzcZG0o4w4U8GGwWL7Yi3+2Sh2Shfy47tsNwOei6dV06Weq71ZAZkpAcShmyFcCQ60JsedFROr2JIAeOhQKunuEY06PMNS3EUYf4om6JyNpPpDVwE4BIAXmMbmOgXYyPu2LQZjMd5WcuKAFL8X5uH8sKFCr1HGaxZmUxWux2SrxZbZPhwBuM30niLv5sTWn2Qcq/bSicoUScIVuD/zISYVi2GBy0M2yshSFX0yD26rSz/K3BEeCeC6iOljuJE3BEDKUTYBasdzHbDeYAGkMoA4cFZxFVTYMth8DWfEezSYHmrJOamJtOictMfsZFgKtWGDLoiSNoQSz5Rfk2+b3ejh1oNsRcd7L515rNEGyDAGR/BXQVfH/O2il3cpAdqtzlRbW7vKrzlMflh9hhxromUmsd0RYwt13Ggs5Mfs++a5BG0GJP8sbP4A2UCiBEMWFP5uIXyfBU35jOS0eJ7Rxa4mZ/KVsnfSprx/eTFXTQLhnVTxZyPw13xLh+f5bvhnwmC4b3l2lffoAd631A908y67N3ZN+Cr8RhXn9Y80Am9FjNkCP2TP9A1k3+Uoaj/Q747DPp3+8T+ZRehDUzvmYz71C2L/elcnMC5fBf01FMaOTABMm2QGJaC0Cu6ifey7/EudBXAlYM4ISAPc18CPY2CmCw7OXsGyGZNl/juKD5jcGcDtBiTEfKvikfUPH4jez9rh9SizaPfS67p75HrHY0R2D0Uuo4g9azqQHwDadDw5PC+v0zCF8wYIsgNZkOY60HNO7Sc3EmZD2OifckYPUXxlp3jdXHMbgzFktieSzC55pqxyCN90oOklj+QeQ1Z+3O5ZiOU6AA+SAbMC4BeLVPNw19NwFQjMcRlMZpMpHfvVrMMpHfcjkFxtPBELwZ1wLBiZOW8zn9zYWxfmfIDhE7F8F0kTdMvgNoGcSZof+unYG0MBcnBJo0YKpyhM+6SSxwxQfP/yVs+xyAGdlu7QSCR+Nguar5zjLudQjqDzA7Lx7DgH2KOP04BnkFd4o99sF9hGMA09Kj6/DyUjOJtFLBaVQdECUw23I+rkAL1na07P28d7nAV4MZpbxXNdnWBPA2Mz+qw4bWgg6sdauthJUuxO7kdbmNFWLsceTjrgx76Ui2k06Kuh41Bsqri3ny8+UzFNcwQDvfMzRTQFSw7GW8vcDb+3m9188ZrBfAVXA1gPYP8L0K8CoIG329fE8DsP8A6x5GrcDdA97GzjUFXkO3BWi1l+HqLWxkfKySg8GAlQnr12C/Cs69KTf9ew/PF8i9uuPSngybPQndZ7B0Md4CVkvVY5S2ddHuZT5JjvKiO2nGERgmmY+nr0TtIQzUchyXoqMSM+QKlk46zWPjLMzkU3iimNBiHTvB0SWUF1AsLyQfkwmGdKAhi8sZ7gzWKDun8COW40dVCB2fodaS7roBHzC1jgwgEtCMyv0oXA+xQlpgEMSRpgK5oQI9OIsrbAVBjWxeqFGAbBQDtuNYltJhE9m80PMwcufy4k4jalmBo0GZnW4HqIHFV3kuwynAhNWdocLKAXLSZKjE0YVbjIe0nNrAJo6KXWi/9xhCPc51lAe5DvKPM8GArR3Ay+6wJEpjTlGDmWjJHjErYrb7KZHZC8gdpj7xgHQnHWTI8h29BwrSDkRyreVF3hwY73S5HEHDWOIs1sgsBFjx5gaPB2RnyL20BQAvUkXYJGxq33PTIR/e1NBJVCcSIY5i+WP8AqK9JvL3RvRjbq8qreRBIXHlAjP+fTYl5FpRinNEHhftk9uZFPpksMk3y1KecQF4XuMnrxt85WWNh7yqdUdG2imdMPibmQ7Uedpj+N+JBm7CsXYeTA8wpE8gjzfPaV9+x4dNDC91GG9SlY3CuAUyDQ/E83l0zXixXzJa9iwYIRbzvhXz+cNk2fgvZPZXH9Nj8BeZCOj+NHGobJ4xkuauLyiR+QuDmyEccycAvF/x5sU+h5Uv3pI39/pRYjLtW5kwaCBSw4cy4etPZC/2Jg+sZdEmAwHawZJi+pmU2MJ+D0+Xkj1jqdAcKN4L+4n1+A9kG2lFk6/6yCZkjFhTrI/bvuJ5RmbywnfsMgkwHsyAcjCa+XhJ2TVeXH/8HF12uNjPHWSUlB9Eh96vtrMfaJsDfPOdcdzgSfaG8ToT5vBZiQyzjNvSEcaKdZVaUojOlx+dR0qR7Rih7PpbRwHP3kmUSFnzeQZLeFt1BY/usivi2O27iovIBio+kRt0Q0Q+QQUNKOTzHtJtEaW8nvNhizq0ykLbPcUpUaUGf4DOAzkoVm2ZuHzi8KQnquPH6kdjSBZLH0MA9rJQ2K7n2imALe4FGK/vBtJt6/m8GcsBtqn3d6ExWPPnscpyte8kAOfFCTOiywSd3HAb+ZJk09i/vzLgDT0MOIQOiNDtrKLavgBfMINH2La+19IA3jK2Xej+wQqPnmpKZbvpvH81NFLra9bjyIAZ63CxCLtZNafXej+Wi2qYAr9vvTvbMjitlkCeTjN06wRw1RnSgH++jRN2O7Lm5XQH6cqF8TYEypu2OHl7PkWeXy6Rm5fQdjsYjhGi0OGbMlNDFgCAFSx7WasBogCs9vcq8KrO21uSY3Tt8jWju/cPQO79nK4HuqJKAbfLV1TG6AFro51MAVQB1ah8xNWgjNdwNijIKuvlXhNrPWk1rX3sKdG50n1Z7p0vku6Cw1IP+8lyYhh1YC7+3G1yAS33fKwuSeTqRGItEdtRPt7EaMtpVECyyodfWjWRwMbjlgAhLJUrWAIWsP0LRyA5TDfcDHHYxWJIwuibNJoIscoGRZTexNguorQc7TTanmEawQpcCrUnbHE2EDcEWBMIVCQ7Msn12wFrJnbME6bgm8+VU2WHDP6ci2E7h+RMCVfKbLpEtZ4uiXBDFlHmQjp1dZBWR1KmkCNhAW/sBv/VlG1jP9tPam0nPb5WFGLDfgo5ul44yebdIIpoIhmOpbL6JdeGdq+98rsyxNJDDKoOyW81XvIwez+67E6j0/ZmMr0VkVvkJlrp6yrADCfI60p/eV19HNA7wnHyO7mZgb5a7CJ/q3Xkfrm8Kv6JSft0mC62stipgOl0uRE9Ux6kzAV458jrotXyvHAdLonVsGCmvHFsVzgxG1/wWvm10hZQZTVNmYU8KjBFd8fKBuA+pMbwadlu+bXxsPzrrJe8qTooN9N5TLE9gzSaySqc5XU9n28OlP939ZS8bfCX55XuVHyydy2JwWDuAViyExeL/dKGL7sU61wcwYaUvXNpo7Og8N5RKgAPjXrmHd1ISRG/ey56yWiVSQCGyhFhFnMomOeYu3GiuFMG4wxj2jxtoMwc9D7yAUUyX/aVucMGyMH1c2XvsgnijHk/CjkjnlRbJhe7QleWc/qwlcRyLBP1IWK7aBxMmj1yc79kOeQwcV2m0gJJs4392MrRX9K3fy6Rqz6U4CUfiuvMPuKDZuuxaIBYIx1spwhn65iPOOoPISDCKYbCnNNY9Ar24+ulTjJmyyCD9WbtmYRNapKY4M/9iUWUZlP7ETnH+YBd0mVhf3Fe0A9/MQyZ0Egegx+3xZ+zp4yaScIdKbwXmplvxJpNwtkxCV1TZSmVOvA7R6yXoDX98XSv54TEaxYCUALgprFaJ4s0Vzwe54itk4hP0zgG8OYAXLqgUsFXLVh5WM7UkpWsPl/kOB2sxRGWCMF14A8I+qzhNIkEEE+sONGWshuGXeGAYiAyQ5QlJAfmG4LmG4CXV9lwAJ/3wXFxFI9uqgNuoP2UVMGGQ9VttIN1P+q33wwIE9pI4Pvp3z3O1zSCf4x/U6PILkvHYCuDMcOok+xXc3Kdb7ghYjkJFQKkOk9J5/+SyjCt0ov3MCCsIZFUEnfaSaE2uAIuKA0BgDDyQuMxSA+Pq/feRGETyTcu+OW8rjSaXOuhxfhmSILmvL8saNXbhvRJd3XmQblX7i/3KwLkYdUJeVofJs8bw+Rpe6Zc68DFgOWsA+eDslpdJ6T2MwVYY0/aH0zYkCT06wCyWs26kBCMZjKCGQq0vWzX+BxsuAv22wO82v/QA+KG5svX/nfZ5R8AqyCst94BW6+jwbCZAbjKeq/fvElrGaU4DNzudBTKxdRdFJczvCIzX0f5dyuuhXMqKyTYGZnzhj8+V0NJTLEbKavQHXIGjfccsd2zJ2koA4CLsYlE8ULx5SrpwdVZdd0Irsb+PKFxe0m94MOtDduDBAEAu2017kv8WU8Ca9WhWjrTzhR0oLJAC/zA81gJxBSVq2QSg4TMw9hYsNToKvY4ntwcdNtTHNsqmZZWkaoqITV12genQghgG6iWMTpdYSHKpjKRDTJYzROOppdiTTE2ia1EyxFccSntdpuFO4FOgxxd+wKAVjKAKneQX2tc5H/OHJNfq1yxY7nwtf0Mw/YwKNOFjkgOWJSuoT11wXYfFjrLk1IeU+EOCw2VVzXByDQH8QmvpIfgJxZBOgGYrhz9LeW3uh3ytGgtA7DV9DvQAxs4inKcIfIo/Tt035mA8mz6YLW0Zje7vojvJiySFyXm8rqCNer5ljBuADeXjwHVu8gHT0oPyN/afORf53zlHtruNR3yRa+WO9mW8pivPQR4X9S4ye+tgfKk2k3+3hEpvzYHGcB7L0+3TNjIrUxbSnF6Nk5c4yjXDtsoIMWXuo+wByeFNiSmymMmyDrsbYMV1wXz5vHdLJV+W9jUweJRGFsGAyS1FiZi54tll9cJtHo3vKGbZn4tUwd+LEM/+1CGAL4zB/cVsznDZe+PI5AqvjZ6MtKYJVR4kv3HzhfBQDOQhFugKVanbcRvN6M34xveM+NzpIb+cnzZu5JF7Pnkenb0ofGGrvmUUMXH7Jr7jLasoXIIBrt9Wj9scR8AwO/JcexhoYs/khBONUE/DaT0ZRrH/285rjODsBorm2YPl75/eU++H/aZ2CwcClkYz4VEmeUg/m2O22uGAhoU/zCALKM97cRWXkP4dGO2T0C2WkMEdi1F4kgHNNblEZOuQJa7nmRO9y4RX2LU3RyRL9HgV0WEtgyXg96K2eqg/bZ59B2k4shR0NVVPgrAaTgcMhhYJewg9ov0kAkLLIVgRODvDaTkxlO7GNZMgqkyNMO9oICrckPMTuxndJBEA6KxFgt4DjhBwF7Dt1MRiVQRpQCLc+Ek85YKnx1ccGaLGycJ/TsxMGgF3gBYbhzvzQAiy4H4ez0IcYTAgiN5zNFVai2bbsgXRtJt2SgeTyUkpKqaroY8LKB+xPXzkA+rWMNVw+AsDmKVrDKislysZ+Ww4RIKdzRWXA341iEdNuBsqOL/1wAI1wC4Z3ltnWXNVgte/HJO1Kfx/pYQN07l91tFUOv+aR+5W+Yht5D67hYflKcVh+TX1gC5faEB4NXaSAVeQFSHYzgQrpJtUC1Xt04Y8sHlHhniCrMvBV5DcgBQeyWJ3kGbIUdoLgLg/s+bgm6vVPHvPt7eAZu2jRlbKf4AYENyUPmBP+tjeopxAF2VHvjHH1+pkjquzo1IDFV+a1jRTi9BGFckQFaTae0M0hqDsVwloWMBtjUBrL+hn7eCdSXlHBNaTuxCBuAXS4Iscd9StFza77GQ6XFFr5o+dDT4w3gTmcqGwXKi9+g2YI5QGK+9NhAtxZ+YgKk8C+0nnr+fBNM9gRas0eNT6Iv6uTiumNpM1pl4UKphYdnIGkkENsp54m7luCGPoPeiRxeQskpign3CjKMy3mKdwK8a2IeY6J9hD2xG3ktXrO1YYwjWnaCbEdbSHob47zGbleOb5F+tDJ/qXJAVPOXX2qPyS6Wr/AZgvSo7CDijn+Jk0NutNNVS7RlaHZF7OD6elB0FcH3lbf1xeV7uK12n9sPgaG1jGHMnY5+8rfakK2G+/N7AwKt6j7ypYLFihQUAvBEpYh2seqO8KuFWihWtzAygxXeLJextha28rdwjz4r1wmDNwM5S/lrvSuuYJ+w2SP6nMwzHwiGemy1yPYuLAQz7ZibSB2vXn9I49qrGXX5p9JfHVW7y6DQfNx+H8QbgbjhKaY4jjNwGkN4La3ZCnnDlngWWXCgasErluWAFwqOtlaC6W68lcqfx4m87uZvt0VbSwBuk3If1R/o6wBCfS4Q875AOkn5Ex5zNkXYmx9RxYr98tIz79E8y9IuPZfwX78sP6L9rRn0oG7GoWU37AI2QQu/96n+lahCNPYlocgllRCn2dBionct0vOyb3Z91PUMkz3o4JegDJHx1X/ojBhpx31R6d6P5WsiaLxmIfYlPeICsGPERgz6Ge7gkTIa9K1tGv4Odi4Wi5iNhaBT4OE+T7/v1kf5/7kPLGD0MDPXmfP6OrBr2gSz/6i9M89kvhyTgueJrmBrFMJyaqtnS3BHBeihOhQmsZUoDWLVwSCWnU3RRpOMMKeC0VeW1mAukJVssDsCAd2AzZA7irlsdIB8w53zHBWi7yA5ID3lUROYw6S/iiJ0FocggfZmEbKZgXA4gqdtBS3HS0UaPoa27s/LKczXx541IecxOQhmSndjGfIUYcOgmqlfResPQZU/RVZKMDJGIHBEKAYoHXOOYsyTip09GL07gPRqJ60RBN44WtAikIwXfmN3EpiFPwepwwPYZBmCH8z0DcDscB7g1DLUNSUcliOhd+JD5/sm4MhKwkB2YO0D8kCnCNpPU470aYzYLSW8zFxuqWdHCFWjTcT5U6UANjVelBl3Iqf/XSiTL5mNbCFMwWIPE1cGAa31MjAuUDsfjrWbSQoh/PpF9gVmOcgUC9HO+A69hQkHVR+R5Z6pc62yW9rOdcpbQhToTFGy7AU7jY8DYWPNzSQdoKAPKdrkpiCqT7WWzvX827mG7vVqvVk8a+i+yg35Ob0ZJjoJoD6j2lJ7rx0bdI2CrINwDugq8MF7kBUOSuN5TmP7kSgXDLm1NWsSEkagtPbtnKIip9uMIwKbZNoBXV+I0hXPjXkMUZ/i4xHMtQLwLEFSWvIM3H8MEngCN5QYzvU3EpqKreBywJTlzdQ1jMhvGFbU5ypEE2g6iv7QiIeinHNSSc+wyRwFuADjlIMMFhmtaiFPAE5eLDhzLiy8D/bg1dh871dYDxiuwPE0Qy+mfyk4YjgManQ0fW00fIBZTBsqWiZ/J4m/wiKL3heETbDxORNEHRwNFMW1htHAlMhiM77mdj6LIhqP5eVrDbsIo/3nOm8n/Yfml5hDA6ywvix1goXa4EPbKfUDtAQD8gI9fVh0B3NzlKcf231qC5f9ciJf/bjvJEd9DOmN2I9VY4rBQnZerc44jgYVt2LicYdCH2ArhxG0vzHofw7Ge21/rAeVae6SKPUgXdvKych+ywQFAeD+hDMC70lH+0eom/91ylJ+fF6ffj/hFF3My2cjP42C8AO8WOsIEDsmrej95WeeLpusvv6JNP63xlleNx+R1U6j8n8vx8rTchTXv++VJCf+/8iMwfTeYvqs8Kz3MgM5BWjg5VPujM9JhUUk5UHPYNmnBDXIx0Y618DD+tP10L7N7C4tdM1s6mk5QCcrjyhnC6obpJLvpHIWn0LKlqSc0YNjkhC9IwqHZruNob4McdYghjvW8AWI5tS8FNkO56BNh5lifwpH8zAlTpCNlz+NhvHQJLPoK4P1K8mxgqzsHGxso4rcNoO+BbRN0XGRTrpNmS3jDdIS44SrYNuljGY0lbfCHPVa26fiE7RcNkr3zPseXOlQsYNAj/9JHJmNhm/vNOzLqvT4ys99/cVH4s1GKM/2jPrLu2w8ZJg2hL/d7WBebKgDdBgI3WtiujLaA5Jz2Bp+joU4/f9qd4zQx8xouGrpG6UosgyHsZpeid7DKCMnLiVOYy2IkBgIRgG8pg6ViZiUKPHpTmSGFY3kk/mfdIFwI41XgTed9FE23QgCM049ThMfK8QbbDcIqpjY27d6NQM+NRn4IRxrQ4380M5VS3jeZDKKjFWBpCeyVLXLw3SYxb9E+4AwAPWrHXAZ1GpKaCQOei86rLqEFOBo0WjzVuA+BKWvt5L4fvuH9NI8h60Jx5eKUzPs1m8BECvKI7kOMBtwL8PeeYuB9Bmmw9MhG8Vw+FI2a3o9QGy4+FOmw362WE1M+w3jt/a3BPqfA28DnmgDjaphxKY+rhtRVIGHkcprKxhVSiP6tdZPa/93GjsA7mfuwSh6QB5w233CKe9qZL5fOsVbekB20uaynwFyDF6rrqpRwETuYAm/vAE7v/xN0//Pz3Zdgxcp6uVfpQW/Kno3NyAq83TpIQz7oBV8F3N6PVXLo6etF9+Xj67eu4WQAlAHjboITN3jsnTOJpMHQoLjaVusvhFpEXb6Xe2gRx3Y0Wa7W9aHUIibYYxrfbhTltEfb8HlYLo+rIg5YyS8skxdPbRCrqqmKS2FSqxWOMVx1dbdaBLFg+0XfGrvXEh1X434AmOltCOdIFE2UWKUIXfMTtxeNiStlIUy2wH0LTNwWkF0Ca6ZxCr0oYNtkNrj+hRQODVMrx8hRGHNFoLWEWC5hqPe9OK2cKVunDJUtkwaLzTyWRnLE6aDw5lbGbnmQh6c1y5zGLsIPcethuJvRSx3ond3I8Xy94QboStoEKO2R/3vxmPy14QhWMHyvxTDOAhuaxliCCKN8lIfOCnj+1qjDqkDj9o+OaPlnZyz2rWCA1hUmuZ+JrBrEvwN09xkLJG+kwlg53j+CXT7Is0M/XyXXKN9+VLQLF4KDvKl2QSeGhZKAu5nFv5VrCxAelF+qDst/N3vwOCuWS+pesgVcPEjdHWOjLoz9CXLCS1j541JXuZPvKE/Qmt80BQO0AfISdvu2KUQec0R7UR8gf+uIw9nghZUMDe3kBn42ZJU6by4yHrBywLdCPdv8TnBr1PovYdEnQ0lflmeyjeJ6xgHpStknNzKd+NhRbmU7y6UkGybOFkhPsGICKU0UCtUFcqR0h9Fx+kjbw4ZcwDd62yTZPmuYLGFDw9oJnxOmGCXueE2d10ymTW64OC8czuCJiCnH8CynhZywACp0+pDNIwGNSeK9dBD+XJwJOwdJ5q4BUuqggZOxcjmSjcSBywi8EPvm9Vrhpv5ZLvZzP4XFvidDAdBvuQ3hNhFmOxep47uvP5Yfh38m333xX3Jw2VjxA6z2/jhKFg1+X3bMYYjGsHDLZOSKwe/Ij7Di9WyUcF82CEZOVzDyVEfEGpwxgAJuiVJi3mUuM9gjhzWRGHkp3cVVHlgLmS00B66kv5qmO/+fCMnsQE4AeAnyaApS7/N1FnEQryvaZx56ubaAxZmRAiSMpCvcNQmmEeNUu2WA/1ICD6QzsXj5kDgL5HcXxsfHAV1fpIcoynLiYa4xgKKGHKJ2EG7BjqlHfg056P62XL5XAVJegZO6fCjm572RpSAMA85kGBYH040FcOMAzQiA25f3XMCWqTBdWDWyhfp+fWHFx2hC0zSqdmB7cqL1XU+Ahn9T9eEYBm7Gpgv+7UQsiCo1aECkEpar/bz1dHtXeW0wbqUQtpZjbHvx306hDtIDtzNBJNvcqQsNoBUwcBtfo8QKKSsdvVs3JKeypqhcfcF0PJxjDtWBM+c24Pu0ykveXkiX2x21FKwzZEPf1YGb6r2dlK7rn42osXp/lf0qiPK13luvhPC/IIwkcbmHDavOq7de8NVllwrQfdQ2ZtjI/rg3hmwAay8Y65+v37xu/FmHawrA3ddpLLtBBeRV+iyZ2BehR9YGmsFweaI4DrUgNbQjbJdx9a6j+Pwsx8saWslKvTWxsw3ND42Po0EZx4HOuL1ovFsR3XnDhO2CGe2WzEM/seWB7RGEHnQTRfKh9XJg6WgJwKitPQ37FlDwYmhJeIB5wjTJpoEKZbIZLhuM1T1eDGpUH87Ft1vqT5QYrSiEF8Tqb98V23lDAWMYAJYXJ4R/skRxowAAIABJREFUm++16GWMWM8ZIgcWjTGSOsl2S/BwmksXoYc2Kg5vxhKhBTwfwlqfAXwPsrCGETq4kYx2xBH+JazyVhZrzuNXI19YyL/a/WC+MFqY4aNc2C566P38/fKw6JD8rTXUALc3gNor5IW/nY2Sf3TEyF+bT8j9QleY5BE8l7z5AKQOvIhdANQlbDFXGMzp8f5Gxi7DbXA3zwqGvE/+1uyJXgUbrkNGaPIGcA8YtxvpO/lee+XKKbZ6HKTV6wgRZt9FPB+b0GlhqDDV5wwAH1UclafVPnKnyEXuE3j59UyovKhliFbjAxB78TVvHuMhv7WFy+3sfcReN0o3+vRj2MIzGO+bGgaDDAhfwuAfFzvLvTwHLhybANyNPbo5euZFBkXnCY9coEToCgB8r+io3GAop2B8DWfEpaQ9MP0d+LxN5Rx9F4VH1GrE+nKcARqj9ee4umXKF2LChgYrEmy+AN5xgEY3SKfDnHIZjlbQoVFCFWMTslep23KYbl+GR1NhTV9R/qP9ugQprIfic6bSE4tYw9FZ+J4Z6LjOJH69jrU1oyXVchRtY8NlQX9Ky/ETf/MBcsK7SE7DPpbd330l1t/RUDYT1j27rxxZgsthF7awA/NlLY4Ii2mfktbqT3PZEGLEQzi+jzaGYVHm4wlGsO1kx3CcC6vkcjQX6xN0CgdycWI7iO6daw7i5yaxVuqKN9od1nuS7g8uWFdizRnG7jS2bFRhUSxnnXuhE8wXuUEZr+FkAITK0ctziBhnE7aoBKQyYb1ZqvvaAWJWgCkkJYSjvu9aAkq4EZTlBqH7atue9jZoACIRqSB0C+yfQVci/naNKxcj5alDItWG8AM+YQXiHN5LaSrrEWM+yXA09xAVrJwq4/j7CrohOB08uAAF8P4L2DId2ZDABf9mgKbieN+F4lRaM+xDWTf2c7pZdjJ72WKEMPxwU8Ts1NVODF/53iUMY9Vqph5ftZtVMgcq576MP1fgZDAkFb5eBeO9GLEHlryDhB7+XvTeBtitxox1VVIcwZM4Lkhxlqx2Qh+v4OLVhvzZCDHU09h9TmqvWiPkZWe2dBPr7ew4a4CjrpPvYM3QhYvcYLwX+JqxSh6tVsGzF3j1Y70p8PZouui+ALOyZGW5CroqLxj3DO56pIY/2G6vVawHeP93eaUhNSjDBYCNrzFQu6xlOnQ7PLhcK1cAFO1baMXLWRO0GbvHMkNmuJCAj5c/t6LrtgBgquk1YXJuwdFQjg5TxVWpiF9Qkfs6JpwzDInhcqqLlPPLSlNDNZaR3KPYk2C4J5i2aoImlBePVkNqc9lJ7C+hXKE90asOYOM5tGIUMsJmgyXbA8z7fuSIwhNY5reTv/eDHELs3z6lH9/nRyPG6LqMKryVUykKwTu8miOtxTKsNhq5VN8jU3JSahfxqFY5s60Ab24hdqXcXWz+dafLIOgnrFsWBCC2ysuSPXI3k6a1kAXSnbJJbmZbydtGNwZX++X3Rm+A1wXd8xDarYf80nAcgGTo1nSCgdVJ+Y3bW+PjSHlZG4g/1kNeVHnLg3xnuZq+n2M4TgCOlyn0+J7DFnMdK9rTUidYpqf89xkfpIWjBtN9kK/e6V1ow+akfxhibCbEYUeIw2U62uI8XoAMnzzozQ1eLdfxDz/EZfECoFXQ/zuA/7TaT57V+MtDwPUpevLf2iP4uq/xmOewgSflnnKnwAVpxA2gxEYWY4ZdxxLWuhdgPwzwesHWvWDcODcKYb1FzkgjltjMrI2N0s0k+1oI0FT6MTDEHXLhFMO/XIIZFd7yc95hg/0qAF9M2MVcYIsBvm3hsBv80k3HTTge4lflaO3HVH77jAHiSCFLCNa0+D1UDCJx6fLHUno0ztAd0cqtEaDPPkgKksFYnNVkNlB8AtsZB/AOlSwbwhQ2bPDY8D4JtdHSfoxj+8Hx6IJ4r4+iZ279WjznfywW4z6VKXiGhwO6zljGDswfKAewhB1mABeHBh20kTKcTcNwDegwcKjYzfpYto2hkGfqn6g+ZPawm37hg3xv+oXznH7gOaR5jK6ILLuJBtAq0z57HFYbAdP3X8Qkng3J4WvRKAEWWNlZWri642wBXgtuWKJwDdVTuFTjyXEbcKkk1FNyiKSdFaVIuuWak2aTHyu2GMRVA7wpu+ZI3HacBkgHaXuQ79BzNSasw7UgrGA+xHj9cSu408EbggxwAvANMZkCqOIBtqctTPVhEp+ZDKgLWHGVCYjHY93MVUkDq1cGDDidW4INtjZYdzrzlBjCGuHICiEQIV/el1odqXpuAMxay3KOwbqPrGJwjmVt7cjPZDIniQlINhrKOIHV7CSWtQQKstTulq9VkbiQFOzzkQl0bZFus8hE16720hXyXGT5uRr8cMwAwqr7aqVkBhce/VnzeXyj/zZqJ9GyN0+QUJNxSBQbCcpsQ1vHUYXU2aj39PxezeB1zEnul7MRcquz1uhduMiKofMXrsg5Gs3OX+gCdAFbBm4KpIZkALAq0+0FYNV19WP93HmY8UXuL/3hdlCNt5fx6r2C8r+Ta4bGC8D2uhn+E3ANP68BvkgS17Sfl0WWuBqu1cZg4cKGRUViDZKBFp3rUKgpFCOzst5owJhpYiVdmqrpahfvaX+OT6GW3DNkC98pBVytkgkqaD1jIUeKHH65pYBvVbAFUoE1QzWteFxPPSSWNHteAC58L1+8uIFWxoBNXQ66qcJvM1PbdZPEaubnrGonJ76EhYZhDgzZtsph3qjzviBZRG489ZAJ2vD3DBlUP8Tms3wSmhRaZ8xB2AZXd7s5RpH23czdgIeptLDZoJw3TRLFJxFL+knKliHs6VomF0NWySOY7X1A91YqyZmTS2GW6+V+kQ1OAV9CB3sYUiHe13pzlPdncHZCnlUHA2oJTFJjYLyR8kvLSeP225kI+QX99FGpG6K/szwowQ1Rexz264UDwISjHxcHAho+qweIN8mpCPOhHOtg5iZfMQ3GM7qVHtj9EwGo+YQveBMepfc4YAVHejNAbSeMGU81q5eupdnKA0DxAbLCq9pg+bU9Rn49GyevmsIA4SC5C9N+DuD+2sQFohIQRnZ4ctoTd4M7DNnX0MNu5+xjAGdPNNNK7uTqZNgDny9SBt/zGY99VHxEHvHz3ytC71X5Ao+y6tUNHKWbwoiRE6zpSrUFxH3QkRkmVh7jhOCC7nsAGWI/Moa1AbzqAz8P2zsfgyVI2QlSRAZJQpdl2A2RGNQmqD0a2utcToNctYZ08E5fijdHu/4J58EcsZnGxg02fYRvp4vBfgqPoYDdaSKpwlEwW1iw6SdSbj+S0ng6gh2+JVY9isa3yTggBlGI85Fsn/i+rBn+LtawQejHowHxiXKCUvcU7jPoqFDvcKzZSPa5DYBV9xPPZf0kcusQitHx2dIJEWnyDW6YIUSWR+AWGGv090bRB5HGBbz66PfUZZJqjEO6ilmHJXEVU3lKpPCLl9MH0mkksbjIoVef5xRwMVoDPBz1uaBkM0DM53eh231L1QrJEbpU2e9Bwkr8uQrgLsSLno0lK4X5x0mYZiQWMJclowg+YPPaOI2hWc9gLRQwjMR9EKE1j+i02vFrxHeRL9Rfq7aubGRAZZ7KgrVWMhYtV2PHCr75bNzOggEnMSSLYyh2EllBy9J9cS2opzcIB4RutVAfrxcDPe3/DWSVl9UPo5mjfCFLh/UXWz4Oxt8bQJ1kEifYeIZ76g/WDTFJyIxFrusNENbdctU+W43OiSKAtwwLaiVgq4M3/bgGe5lusajivoZaSQVj/bNqvLoZppMBbzPR/wbwqIHN5mcjeH1hea32X8WJDCcPcfjnZ5PkCsz27DlWCwG47Z3a49tbiK6g+h8l638Aby/o/i8DVpmiR6rQzykT1nt9XE9C7rz0+XcaDRlBGa1KD4aFjNIco5FMW8vQddXdoD0OxqCNP99G473EBD7SehbtRD8wFNnIxHcFAzaM4ByRitUORdrrNAGKOq4y+ibRaGlDqAWeTlOkBroPWPNRhqUrw4nmLvTdWCxehXyfFLSr2tBdUoL2m4jAr/pQ5E5WWbuaoulq4fla+hzmGCvbA3mCvHFA7GFA5sMLymzSR4aGpGw3kImt+VTKW4Z+IGvHkSr67hs2D2uIgm0UAHIW69m1gzdh1wyukpNhBuN4ksYwSeb4kbUTRguri+ECQY6/mjdyBm+yVPNvCS6sNzb/vizgqJ/DcTAOeQHt91qKKRovQ64mPfoflhtZ1vJbczDgGwToBnGE7wHa39tiGFSFG6D7Ci/hG5jno3IvgPYowEVCDJB7edoX1uwlVeh9WRy3Iyywx6F5ptnTK0AvxGk6BEq46FVQVFN8lEEZGyF+LjzAsd1GWoic1tMT3J3CWnUuAFdTrQA0ytYBwfu4D+5jqXnTFCH/vJQm/+9Gtjzj53ta5Se3AP0n2Noel7kZj32A9HAPtv4QQH5S7i538lhqCaDeYeB3DwB/gQTxEjfGiyofANSTez+6HHwBXP0eRwz2/hq54laWA6EacyQOU7nMstPXAO6T08qwAzjm+QG4zljTDnGRQP+l1e5yki2MWu2Iu7gxaIyxJoyzUxo5QaXievBai4+XMpgcWHARw9rTdLPW+W9gaLLJYIdNQTTIkTpbRYeDHxfMViLZFfhk8w4SwWWolWEzyqjVjDfpK7lWgymAH81Wjm8lfgvOhY1f8LUxDGkoarcfIa5zP5HZffrgvR3N8XYu63Wwpa3tz+BqOp8bL34rvhCvZV9xdB8Bs6I03ZStxmb0GsNuc+1nAbbfyOF5H8KOv2VQNUqSdo0igDFcMglvqDe4wXsBIQ3ShAxnOzmRaBVlGb7kCoZoNfSB1HlQen98LcNcypXQfOu8ed6dGVzum89uM40yM0zmd1J5hG0OAG417Leek+RpPlYwzmVWkm3/E95bBmw4FzxXUMbzE2ETIrzBSAFp+3pK0ZMAzWzSYaestfFsLsd7Leqh9Y/0YR4st5ySmmRcBdoFrCU7+cgLMcgMuvY9FiYcQZe2uhkCAXTdUHFo6Qjej1OoWwWEYbveXCyPrhgvi/v3gShhG4X0LMeGZzZrrFjPZ9ehNXveNuNEoSMiEW9xsp2WaOFIQL7I4dRb4s77gNlPBcM0vQhkMVyr5GeqBT90XVA1lrLmAMqq0H1rmDUVA9Ix5qx6CjRn2Ev1LCeIRtw1TfinS46soN+BmD9mgFJOtnU4sJr4WnukGadOV7l7vpohG6GKi13cephsr5ygwKt9CwqiWqzTy3j180agAieEDuMUeC/yd3UnnAJv7037IfTr/7aTKcPtSatpUQ5/GQC+QATufNdV6eSbXaafQRvMtCxdPbx3rkGlcw4RUtgCqLLIDlrfFqmeTUTw4C3oeTaGrUwn1xfi7aQIZlvLWpxcoo9qoFfATeWqHEfSKY8rt+q6yQBuggM9o2hY+vGxreTVsY8F0AEauPUHKfbGo8sTk3Vki2Ery+BKmMvKH6Mq0pPSZGSFUthwFpJDa4wruuAPMhWNbuHX74vDiunUA46nvGUEPQ1sQeV7R6HlZeyZQPfqSFgGZeDHmKYG/ij/aDoi/2x0RZvdIVfxtZ4nHFHjwvYFB9bDeM4hKLFCLoQtQadbSDpsAb0HsN9cPJdxJoZF5VnlEcDqEABCy1f9MW4h8rwuiONMIAOrEHnbGin/upQiLxvD5VXDCaSJEwCZJ0I/x3aY5zPA60ERx/pke6xXO43fZw2aeLUOIlmTXcHxqAkZ4mLiHjnHqeJstKV0k4p7iMvg5wIYaY4NkoedYQm7V3QQ+4wtX3NHr/VDu8UOxs/zqvmkvGqJ4+dCVz7tRYkIrBOAvJ0D8+T+Jt7c+wDvz/lOAK4jYHrYANOfcVhch/HeAMQfA9IqWfzSeNwA35c1ATDpQLRjf1wbfoZF7gXar/7du7n7uQDYyUVkhmsM117xf39RFQqrDpE3/A7uF7rLrVz991wB4EM81h7Q1QuGNYzdTi4l22JNtISdcGHGehVqOo4BHKADO6yFwdRjWzuDpNF5cjN9GGYwwTmGFfDY5q+RupBZQulzPWHCIAiwsaWInRU9SZs/lVNUZZ4GAKMA03QWXJY4UIhjOZguYy7EViy13DeW4cwoehpGMoSj3hFZIAVrYQIMOGn3eLyteIdNhos77WXexI19l/ZnZxz1mlwIO8J1iKbLJnHfIBdl2M3kxoZozx8A2O+kaB/r2Q8Cvu7zpNlnIYGXrUgFbCDBaXEl1oTvweyEz5fhvriabMpgDnbnzckBJlfM8Cyf/WVlyA2nVWrAXlZBQKmOofVphozZNt9LJvpmgjksFrtXOMU1GpwI5tjvpbayVWMN720KwHkK/Va3DyczINcQQwkgns46rmw6S4phkqlYL7XHJBbXhDLbUiSADEAwcgfLNtHYAzcBqsgKCrohyAheuCfckTS80GwDSKCetGRzC8O8fXivdcaiPuwDP03AtveZrBv/jeyYPUy8t8wTt7X0PzD401ScDgN1F2IyW2hOwXpzGOplIHtkEhSp8KAYHdA1ghTgSDWzI91SXO5GoRU2Ol3qeRomnIjPWdOxWq9ZgVtGGxKbANwyTkjq7y33YgjJoLIOAG7g9VOMZNoB0bpSfUK6NECBI+HSJXU1wF6RERRIFWx1nY8Cbg/w9oCsAq0RByadZjweWUL/rvYz6OLMnkScsl79PjBeQ9sFdHVopsCrkWFlvBevdpFWU/bbo+deBIQVnDXRdkNvTemArQl+PF5MPAnaY3sOZlLssZT/GO1DXK0b2DnWRGtQJay3Gv9uJdpuOceAWq5C0TyJoWhQefhvSzgWJAHCyWi7YRx1TgHkJ5hqJnKUCWIgEExbmfaXBnJkCuDJ1XXrkVYLDZ9ukfc2/t5Kw8db7GMuVcetpT58n7TEHJBLae6ShF0lgCmtKxNU59UjxOa7z2jJpzkKz2cZrgG1E2mnbWsg/QXx6wgaECyAyT4vsMQbS7wXB8OFkKVyK96EykTis/k75FWRFTeGa6fWMfhAI4rXIw77u44tQp91QON0BGAs5QpgqED3y5kTAK46BcIM4FUQfnT6GLoqLoZybwBRAwzugOYRQMsP1ulDWixQ7ha4ovUekHaO9S0MKzvRzc/Fwv64v5KGD5jHPSg+Kg9gqC/RqN7UwzxxMdwtsufKzeZfWPfP+GrvF3Ps5995jnzxHOb9op7hXmuUvD4TIy/4mZ7V+8s9PMXXs+mUAHSvpuN3BFzvFlB6DrgqAD8GPJ8xPFMgvoYH+S5DwlcM4F7W+sozGO9T/g8qHzxX1svt2WmVWLCl8XM9RarQIZz+3avpbNqI3YVtzQPWS4qoTLXmYOP/rv//u3kwDsD3Nhf1a4DvVTourhP3vAETvo7ufTGe9jsKimIsWdSpQQJnLopciM6EMtiEUV8kyHM2lE21vktly3AKzBd+TGSUAqLjTMEB3gKXH6hPZG+cByXydkMl0eQjSdw8QBJMvpbodV+IluiUOuJ2cRrP62MKADcBIKRxbtcQCVr1Aa6D79BbN5BAtMTmRGyYmkiryX3og2CfHWm9U6T2EixG00b2FcPBSUzmJ8IqKcfxpn2ODoGCg98TNWeGAPBm7x4hSaYDDbDv5Oc7d3wFTgta8dTpEKo9BDzOYxbsezbOh+X0ESAvoPmXQUrKAdoyADbDhg0UlMMXAS5VxGVr1ErFKaDEcQlVoIukGs23FIaYyQAyCgAOpeXPZ+VIY4gWtIHtGeZcEEiMpunJzwpd2GIG5TU4ImDRqayOV7dImQer43cywMZhkM57XaWIaDbJRPNe1Xa1sO0EjIgIB3EyDcVepn0c3uumcU9tJMMyTbqFUT0ZsGEGTHiMuKyeLLvnfis2C8fJhgmDZN9iVgitpH0QSdBVb4Cy52qCHgzT8zmZph+A4TqxmFZlRXy+wZsmot8PRlYzxWXBz4c8GWk2zSgRyqHtUCWSEGpGYywIkqAPp3JBaSVc0QwWNaDrVtHjq5WS+v/S1WMKvKXgVQW7ISs9F8kFJK875xp7tNzOdmPYdr6TLl1AU5muEQGGuapea4As0sRFbpdhspexkPUw3v8F2R4pQv+s8oOyZIC3Vz5QG9l/djAYIAsAa+m5Sg6GxYzB2jXY7s0rXA2KfXp+YK4e6VwZ07hlYnHJcmSqShqshqNfLcfkVvyblVxp6qDy9cHbcTWYGjrvSYA1GotX/QkbNFwSTAjlmjJLwqJyypEOUI4uKjNoE9JhvIfHeOISqIlUM7Y+uepiUN9u8gFeZERSC/HuhvKL9mFHWm3oblgvGhAs/DSaTu0JCl0SrOVhpY9Uh2xmqm7Fz8VQ4xgv9GhTucPA6Bp6bnc8LoUkU7bk0lIVsgxAXc/2301yPXqN3E1YT0nNWnpr0U5jWYcThfk9eZORWrtP0quIQdbF2E0Mm2CIsM2bOfbyEPngUQVAxFH+eZ2mv47JbQD23Km9AJ233Cl0A3i85AGgeCefYz0s9z5Sw1tA+iaNSnp7UuHJ548iIXBcp3BHWbEC3jNYqn7tGcMvHYC9qGU40EAIo8GTrxPeaMQChmPhBR7chxz7lYU+q+J4jzz0nKP+mzPh8hz2/QyG/RBt9gEAe0tN+zgoOqLNATp7BmD0TADaD9Fsfy5EG+bjewzPbvD5W8gOjxm63c5zBtSPym1+/oelKrHw7/LvPAeMVYr425kQpBP0Yr7/Pb6Hfk8F39aT5jyeAAnSxauaY5wU3GD5XESKuS/kxEAM/RF//jnHWW7xRriJHe0BVrqblDB14Hoo91AgmQagaMkKa+qDTLBpqQsAqxvAWEk3sgl1jXvnvAvT5WgZyiAX9pnpyACIhFnV0bHS4sm6np0D5NRWwG/vBGl0+8EAw6gN/djLRhT8BHsBvTTOO8MoTE/bTevYj3+RHIepvFG/51i7WI4sYqbA7Rj755JsIBK8ByrYB1fELr4CbGrdDBlrfFdKa+gmmDjDWne2gaDFt+DdraK4vh4ATrccjqSAdov80MIm5w603uqjs42u4EsR9PiGLOHr0wFSTmU+eMphpKcJZtSwWquGCX0+UffozTBw80m4Nebj2mBvGQO2PBJbKkeUH9bFm6TbcH7E8DsL3sT27C2TmRGw5YVuaqNuEZaYgmSYvpdBIEPLFBhzmt1c/p9siMBBUcJAT7tLUumISLZdAJjiEkBiOIX3PpahWsAGtYb1bB4OZFin+m4AboY4oslqW8vDbaQA6gjb3cPNhRmL2cxvxGHJRDRf2gV5rK79clsNS976PQA9imgxO9nQqKMp9PHk+0UyVE/APppA90RdgCVgO10C14+jVnQ8cqEmBFex7JMoNxs7SglQxVLUlIjNTXXqIiLFmmQrxzHSfJzXD7azauYnJQz3deN5KanB9hATfNW6FX2N3KmJJjwBY4X5dna0G46GS7SZGQM2QFY/VpfDJUD0Msy264razHpkhYuAcw/YqvOhx/HQo/9qEbpKEAq8MFtlucpke+UG1XGv/cGCe90Mxj02Ml31c7OzmDYybVRCy+WYk0mePMORLlsEbPXQ1UHbL8XZGT0NtQzX2iJ2cDQ2M6SImqDtaLocHxDpEwBPTZVlUosXx5Gnp1uXzwO4QQj+ymzDiBz68kQeJnboiGezMsjGcDOoPzASB0Ii01e/jWMA2lWsGhnNlJuVPBxBVT+u5OpWiaZTzPbfDBfWn6DltEVbEeJYwhvagQko/aysGW8OWg8zYesAb75Cp0mA7lIGHUuIbG6g3YsNv65TWA45hVU8bH7wmkgJzlTkBZ6cTOxahXYEKNgUnGeHrxW/LmmY7mRKcGCOLwGUtwzNbsFc7wAm1/CwXkzeL9dhdfdLvOX3NuxZfO12oQsApkALyyNTrkdutVp1wHTPMtF+AtNU8FRGqoD2GuD9VVNk3H45Q+lHgx83HYoxxMNJ8bLmKMM8H/nnWSQOGOdjgPGFygCA7G/IHL+fjZFfWpE5WpAI8Oc+Brgf8pgbWfsA3p7j/U3+rUcAo7Je1XZv8fNdz4Z1AoC3AMNHsNhuGKj+rA/RdH9GqjBcGQzndCDXA7y+8huDOr09hwHf5O9fTd/DUO4AzF39xvbym/77MPbHZbSekeB7wO/ikQ7mitCVAeFnpUgVAP4d/u49ZI6byCYdxJIb/Neh2WKXAlgy1UJFiOciF9FbKdaGFlqKj3fDEE0d9pGQDUMhAat4jRLQ4XUaRyqxxIUpNyXzedaDpNh+tBRgNas4yLqcPei91iMkTNktckNX5HJji0eBIzFhi68leH0/ytr7k2T7FM32W9782ies0WS2DTt8BwP/gWGQttotho1pu9kiputqcVqCBokTATDWNfSN3gzCDs+R8zDdNn9ddY59ypEAg+lXMF/M/p6wzQPsfrMfAwOfxILSSZJvO4YQyFRW0lMew1DxtOMPUn+E5Br/bhkOivy9NMLtJKUFCSoDLHMBzgKi2LqJuQx7XiYOjFwkhExuquPqIkwFJ3UOKDilA6opDOoyGN5lAuCFyBglvKcrvdYRy2aN0O6ZsHcqX2G8EdunceGbxedItAGOPTvcaBKEVWsbXYgpTiW02Tgr/MF48dVydngx7hDKkJyXTcaJNFZ2sbLJHVZ8DDKl8oQnwOtKrPm4GUsPaCkMUzcTibfArXOpGx1ndP1G7aSnBS05Ds9wDBeNk5yai+hq0WCH68JvxGX+UJaSDoJh46ZYN44LzBQ8wbS0WTJMBKDTKRyq4eR99sROA6tUikiwYvceAZ4zwZCxwDU4JdZLC8TgSmebXIHFXjEcDFQ6nmfg1t5m3BSAzyMj6J8VgLuQGC6oz1dBFxlCgVbliF6Lmd4r41U2rHJDz5ZhgFaZr950vY+x6geN11hqeRXGy8ddVzU8cUvudF+QW23xUk+dYSV6UzXuhGiekDzsPJVQ+Kts71Xg7T5lj0fOXC7B7kqwwLThS9T9ZeUcD8oRwHVbRDZpM7WHVQVpN4XdAAAgAElEQVTbGs6EyD8cCrpVOITJaDCRQ137E4jccIxf9rGtNFoxJU1yWIX8wM6otSOlJtgSaxmTWKryMqjJKyIumAILiuUIVoOm3Mh0uIaKvSoGfXVMx9WipY6L6gB0Zg9NSiGuE3VuD4XlhmsGfClv4A0c7Wg5IqXWCqtp4XPXYrbJHexat2DGjwDYe9lM5gGK+zC928QQH3A81mm+AsOVU2YwUlcYn5cBql2ARjs6d3PkburpnAEwZ47rztIFk+tUj26anXTz8YVTe/Cz2hn37TE7uWdQxkT7PpY0Pdo/oQf316YggBWAbSBJBti+IYjxS3OA/LXtuPzjHE6FZtVcveR3PvcKxnmfn+lZJWCM9voUxv2M21MuCM9q+fstsFFCEg8BvntIEiovqNe2G9dBB26Ca0glWvPZlbrXuBBcoovhEi10d2DdDwypAGBtRT7h+6k0oqGLX0jhveZCYAzdYNvqkPiVi48O3u6qTMH3Oxel5nUzdNzdFPEcNuQILd55ihzxkGHeA5jxQ5U5sKo9AYTVsvYwH8aL2f3qKWsYL0OS4wxq1emgIOHAslO81jeSLRhyWmG7sxDvJd/I+q/7iOloBmyrh9ARAlDxem1ge2+lP7OB/aPYQDEW0B3CgG0Yq+6HyBmsd7Wus1iG+aN4fP+OZFkNYRU8kpQTc4HdQxmMsfLdkp1tNmMMjbfCDZmK11EjvcynrKdwRKeghqBD5n4kB5JwmTgfsh1gwTgrzgTp1F19uAuwjW2mRY4TIdqu3pp8YMkutLlBBAKWfwzgTmdANo/VRMxLsAHm7MEauIehnAWOCsA+15Y0JX7lVoasF4M24M4YKSk7xqNNT6KpC2cRDLcWhlvIyqpcO8B4N352BxghFx6NJqfa0NUL840jXqzApcmwTKSKHJwSOYB2BhKDXsyU6Vahgxa7oKNDXk7zPs4+wP5E5jGqn8biLMk9SDoMh0E6AYVITqmpuCHikCRiCT/UB+1iGLwCXX0lei0SAa4JX+QG7/Uz0YCncpIdy9YZM2MI7orurI6HoziTQrWEHW3YDZ3YaQmLQWcPMsqznBaNYpC/gpCNNV0rS8TxB3qOcVhcTXIh5k8oY8HXuJRGIDnwc6EJqw5cgwZ8GtzR+yw08WPIjbH4erORTEpJsVUQJa7k/1jLhVwvmNn8zipgxW3hOIKa06Wz/RyMF4kA5nvhfDuMFy8vgNvj0dU0Ww8Aq33MSLcxTNO4sWrCOoQzhm6Abs9wTmWGHjbcp9c+pksvLwOuXQzR9HaFj7uv/dHJoJIDTFeLz+931cvP6ILVoUT0wkwZ9NDxeYAIJBPmFI4pGWi9WvVWTsKkJZRJNKm1q2mOTNp34dmlMNud6ShPhHYu6OoeBVYFWmW24ei2EVw9oyjP0CWW6Vi/IrGWBHLVS6AYPQwwPo6LQdlyJkeHOixnjfwbHXGaijOjF3Qiet5eBnym6McMSfi5Ct1YuUN/xBlYd20Q/mH6Ogsx16c5zkWTRmJAR+wG/LRj4AJHQWVTLQHoSbzAm32Wy2Ximq8KSIbhGPilzEWeEBjpTtzNBUbLYdzw0VJsw4T+LYOzp0z+FSweFzmQTnNioKRhBx6btgcw28e9Dq0oZAbI7mG7uqmap+qqHNe7sx2RIGwokt8uZ6ItpT2BaX4yjgSijY8A3Acw3qcA+UvivG8AuFcN6KkkxrS85q+tOCaa0VWJIT+nmEf7cm/DKp+Uu6G7oiFz/H/E7V6JB8wWEIZlPmEo9rYVxwX6rlrHlO1eTOLfjNdKT3PAkZ4NjvRtURYM8WwBfjeDjfdq0TpIe40b4zUSyu9o2H87F8XPdYz7cDzKwTBsftYaPy4QADI6tw4Mn1Z4wYydkA72EqTYwfDMlJMHhe9cpF4ZN2W59D0Ukc5DK++MMcEpYsbHdvK4gBNFtjU9BgQtiNKqc6EZhlLKcTvHYT5NXqaUEFkQscVLDfBuJO69EeDdMaaPsRNNX6unsAqWeaOBcqGtIUhy+gg6sdNII0acbD5Qcm1GsJECHROAC19FL+7eb+V84CxOO2PpwB3LEZwT1d6xHMHHEkpAx8XFkGI7mZ+FrpJAVvbg6MmAXerUPHYnAzszfSxVqPRInOXCnms/ldDDXBgVFaNeMGEAXm1lDV7YAJEaEkyHUTv5jSQz5Mtl55vu0Gvg87VHWed0BGCmJ6SQU1n9EWK9NKfVHp4rZ7yWSjWyRg5MOItddic30EdhPoHtIgzcANoGbJylxGbLOAGUHOJkypbnRFhxMnputr2mA6mJxPObhDc5FVDWDogs3EU5AG8WmnUT+qeGNjLtZiDF8X7m/6ieYY3inrJFmsH1kMsRX4de0QBxCsw5Cb34FAGOdOY2ZV7sTgMPdLt4OOCoW4i11+EknnyNDqvVTHe+qdTgsGAYYDxBjjOMc14xkWWgY2QfYRkNOfmYzJYYm5+wrK2ESeN1Zt+ixp+1NU1Tby6Lv+V7j8ANofYzehki9/C8mGM/Y4s5rFa7G5oZTrfwuRJ062g04ZZgZkLMnCoB3yIumiW8looZUCbys6ZzwXpaFyJdgGwnQKrBCUPnBWCN4RqMtr3trAHCHQQu1JurabferRQKtAb7hQH3WsnOA9qd/P3zDOIM4DWKztFvr16/ZQBs11WsYgrExud6ehxU471BK9n9i2VynTdhU9g29FJebBTMJPNDxrFJIgmHQhy0XoE3gwHZgwJv2JIjNiIrIxqcxZUyHSuKVjb68cs/xpUpiitYnD2uhiNbsYmtJ9lCZp74okoNZf676GFYTESYwRrivZfGCykFSXUiBgnDjYHpaqVkfUhPtWSV2kn4+E6eOyBqj3eUgUusLT8rup9R2K3l3Uy/T2ARC0WG8IVR8KY5E25qTNw7AJkyBWVrtr3inb2ALncLG1SVyywm0BPRghmYxfBEYfHRxqeFZPWXfkn8eBHbcNcTW8V2lmQzkYjrSNa9fI2PczBHx+GsARpPcmqyMdTRYvjutH0EEg79AbwH0HfRTgHiOyo58LEOzrqy8LSm2xtpstcArSbL3jYHyd/PncCKdgydFo0X0H1aqfov24kJM9zKtYe1AlC0L93KoXwH+eAZgQwdej0B+J6gOT/H/qVg+6YJ4ASsXyJJPCxzBRQBbNinNqa1RWzhArYDLdxGLrA94xGAfRUnwp18BmRY3u4iAaju/LLqmAGqf2+N4OeKBIh9Yb06NATsVXdmuPYGYDYYMQNF/bN6fnVQpwk49Rd3neIkgWda03YvaXJ7WoaljfTbzXRWuJwgYIDH9W6mGdtLNsJmtxustjWY6HOQAp2uuqHrACC7m23G4wDeKBNCBZNlVf8+Yg7o7p70DlYm+neP6+t0FhN5kmKEES7E0pecCfhHLeWYT4/ywQmSsHWAVDhOQ34YI2nUQtYdmQQQsyIJ4M1DakjD4ZCwC6sYdrAcB9q1do5FYviW4Y0CKo6YYEqf8LBnkrhLtJqClgqQbh+BhDUVeWEaSSt1NcCMXWjGAzyrSRKWq87rOV/OBiyXFh/CCvYMpDYNRvcdKVlYz6pxZ5zxWYQWPBcm/oOc9Z/PhuQpWOCmSNDid6Xy4Cxp9SICfpQ+gn0ziEaPl8ClbMhYOZiNykhneOybfdlTxsQ+Fy24ANeQOh/y9s/nZ0LX5WSY44BjiI/VD1wAWBYwmNPGtFwecyaIhClMUDdnX+E1cYEND1XunCwZ8iViPUuALee79ACvWs20xlEBOZ6vxSPpVGDtSqfOUkmZ92q2RZM4PGW3FDsgpfhr8BTz3j5KqEKDFW5rJlMJO5VtMkiLrJx3WDKOqlAkAiL9UYBulPUK7GkLpNgT6ynETFcM6UDu8FK2T0PaXJdgYVs5iosqGi6pt9Me2FWpmKzypEIS/28tOQG1nVVCCoux2+lQLo+ghXqBlTjmOi3i9bSWCxPuDdsZxvvq9jl2tylYKosFhHWtj/b2nke71bXxKj90nDtrpNE0WHERANZYsYKtsl1DbmAIp8m3K5eVIQPIgLIRGTbcDMgJutpHb13dOBxgvd0KvNxUcrhBR++Nm3fkXkeZnOdIWoR7oZxicLWL1eBuiLKYxhRxhtGrqd2aYdumcLXDToPWms0gIJdJ6WmGXWV+5vTlYr524Q1ycAPeXTRd+5XGGnbVepUBu60dz2JLdmPxJKUwzTx1YK344TnUKWcOv9BIntxAU9rL1oxg19c3NFlNZykfA4tIBkOqLVM72UhIozmcG01oWtKjw71WdOZ6WK+a8s/yAmpFdijz4FjGcbHShx1bAfTqYoXrJGlXhD5Xws1j/vviPvdd8VvcV45ybzKojyz6qI8s7suN/V7zuZ/xJ3TELeMJXOxAL8ZoToxUt9HumfJnNg68z7F3gIRtHEk6iL6JnRPw406mipKts4k7cT7slS5a8bs41l/miP8zR+2bsNXORLYMw4jvIwMo6D4DMF8Dan89G4ozQgEOMKVZSVNoVwHbWxzDr8GOu/l+94uJHTP40saz13V0QgCIL2DHr+q85Tc04bctAQAvNrcGUnJlToD+fpiy+m6PEnigxCbVBgCH2SOBXFFXAVKK+oxvo+d2pejQjVhwwVEkAFrYcCS8Rra4xkXiPGueFNhf1DFcg+3qQPHX5lD+/SCYbwiPC8Dvi4uhktKdag8CJvuRpLiYJQLyiZSxp1txSiCOXcDmC9jtLXzU7ZGr8fCu4Xe7EfBFF6ZZqj2UTR0c1VuOa3n4BqQFtN1UZKC07dQqmskWtF1T1gvpSiCbKR8YBeTl7vrGwp8KQFUDcLV+dFUE/chQdQ2WQDYy+8+Vbvonamkfa/KYK3Em/fFsD0Azxa1g8SWuFUp70H5DTb4E2MeQTpvABXY4MdQxBqOtBvzKGZxdTiDAEfgTWu/3WMimG37fAifYmkoEdDlr4CJjzyTcNAr4Wt6tJfWbucgTIfZH1oIFF9jRXmY2XLL13zEfBvB/LxdIuTW4zaNnYjKbTgYjjYyWQqyQUTgxCmHH9W5zpdkL7+9hEmZYJRN5/xXZs6X3AAtQeW3XIk00I7WUOs03vMHlNKbl0+yWYjkREIbAIE8UqY1z5zQ2WlD/iHSorokce/RhQLuULotiottZ+MgLDhJcwYaVjjyRCPAaJ1xALRHdONF6Llo3oSoGcDHoqmkc71PUmgaw+60ZIxYTPxbLSX3Fbk5/g/kGUwHgtHgETYS4Gehhdsdf7Afwuq0hVceyzQirZRTtLKbbYSKPG82GDLzIa6neRKbwWj3B8AjnOJsQ4sDJwFCtwJXQh7JenBwaNdadbqX4kc8cR3IEdDVo0UaWoAYGrLJKJvWaCsK6YqmcNGADhgCVIXL5PTXxnDxszjNqIs8bQIp0wH0bCzTPEyNWO5myYNV5tctBNd5euUGBt/MPzbfrEvItEkMX/Q26+diIDCvbVU23pxDnD3YL2F67poM0JAeCEl3ovlev8hg+fthRKu1JAEYG7VLEOdtpGGsNgymio2hDfg0MtMITixhT1brA7VjINhtOBg1IJOABTMQvGEUpRij6bQDRwlDL+QbYaiAi1HIeG4JplkL/DeXY4rycjbM0HJ1ASA/chhaFbSyFo00aFpJ8YoJZpFLS+CXlcNQJZ8raGG5teIMLkTQK8fXlciTS5Fw9oKte4nNRrKjBz6dtUSovnI8241i9jUEgV3K8nx2RdP766i+f9B1HqkAKqT0Xf0T8k6ObJ86N3SSXTOiJWNlfji78ko25GL/Np2C94VjFscx/1QDqBb/imDYVDRKxPkSvrNrDOlocZr+P5egrY/lh+LbRvCh1iy4MzBPvJYJ+CxJHV8YeuQbwKXu9ynH8MRLAc9jp61ZcCK14bwFMZbsKmi/qfIy6xgcw1SfEfJ+h5z6pQjJACnkAGD+rBXgB3beNgG+9N2zzMKCH7szg7WWdO8M4Ir7UQz4oQ58udUAHJkZcpfvVHOVhMV28fA+1f10haaageifPhSCEk1zCO6w+XB2UPWLw9QIpQ728d/KJRVdiL4PZaouZ9lD82qKyQwRDRGXDQbBjmDpar9rMnld6oe9iHePnvZuHPS2XrRdZSCucKq5SCnON++4kcyM92HWK9FbMBv68U25zkVGnwDmeqztZdmxCRsZJXCjXUzbK7YztyBiWsn30B2I26s/sJxspvj8NEbdFX/FmopTm6HyAg827u8YCnKM5ek+RO6l0FGdYyFVsg1dOosO6zWQwhQ3MnMLzrX0l2ewLPLxsF3GeLPHmg4nqzmMmsAgQnc6AbyX65zwiq7otYTIWNt0TtgS9kCADHxdy4c7ZD4M+OBNNeAz6IQmuDQNJnc1kgMsg2oeCfcD3Kiy9KxwW7/WjVDmx6417vVXDkvXP5wDk84FL5bw/1jln7F/mIyVt+3Ap5XVWBai3+y030pRd4WvlSoQJQ+CV0nmcAA0fd4cTwSaZdQFN/Bz35zkttPD4y8xompFbzvjxPd35OTy5MHGhqDjEhuxD6Lu8NusgJTV8vgX7XhOW0GKkCtWI8wCsMmLCmUSHkxiu6dLNdHbCJdsCvHpMB5AVcIM3IwOgJ+vns2G9GXiB7b/rL9azhrDdeAjEaRxF9dqhrBWgkxmeD2W4NobT7Xfito76SoZu7niB9y8aLS6EL7wYuJlO/IQejT6yc0Z/QJOiLB6rtyCScom2XHSYE+VjIW3EslqH20l30Wm1ZDE6dAG9xQrCNd6cdmG9iZxsE4hcZ+7FUWLH/xu5QUuK6tmv2IQrK58h6P1CD+lqq5V2WO1FgFSZbpum2S6RbzBcD+fkbJuuEIIRn8e1AOAq0zUYLx+rh9ewnBm+Xu3jVeYL41UHg7oZehvJjPSaArE6GGC9lwlQ6Nevq7/3ylW5dzZbrvIm6YSlXCRZVI9dqwIDcyRrfXSlTz4yQAa/9ETsKLo0sgkNtj54h5FOy6ZwIx5RXDVcTZ8dJzoYxbEjmPsY7sN5EmP2LqZvd4kxPAtnOqqWsQiAN4oES6HHZpwOXKU42lQGWtBihm6FmTyN44IGMapopi9BUG8Op7kfG0wKL4AyUk3l/CIbQrZLYwhxwSDCFcQwTzOYaGfI0UnMtIV9VzW8ifQIVY/8UKeWHW+atUiGNTMNb+JN1M7RtiNsk7HcsjWE3DzgXOnPMQWrUClsouDQfCxOy/gePHmwqkuAepUnwwmAtZZC8xYkjViL8Qbon8OTG7YFLyUMOAcWdgUXxN0C9rDBWu8VO8F6DyI5HMRmdlQe1/oQ6w0lZRYv/7gYjRtB/cBYwzjO6/1zWOwTbGP3cSDcgEHe5HYfyUAtX6oL3+PY/kT102pXwI9ayPZjAKEO5Eiv1R/BgnYE1wEFN7W4EgBh1ae18lGrHx/ws+jATdNuahO7h89W7WT3cWjcQZfWiPATHA0PNW1X5Q8AM1xrjoCZhxuhiDf0UPxC8Y86O14bUoNKE7DgRlwOsN4XpN2eAr6PseC90GFkxWH+DMvPpzQe+eEhNZUKtNfT6KFI5sIEO+5OYmVSCkNK2PXPmXtwkzBMS10OCG9AC2bHXfZW2TPzY9k/50vZM/k9LpwDYamjYTOcMCI10IAkEMRzxgr34oPos/4/0JewEnvgWtKIK0iQrWJF0hq5FE5fyAH6P2yH4nQYKXHbYGir+ko0XQ7B6weQSBtgxIPzHedIG2GJdE4xKchM5djYsh2/B5yxhPH8n6bbI9lmHNooGyMcplOvOBZ7GnIBLFZDFE0EJLoj1hJNx6HAn5thrq1ovme9AfQDk6QVz+/P0VukkcdXOc4AaGdKGw6IiyQTzwcQgz1GJ4HbAuSRyZJBLLlg32Rkk+lovD8gM+CEgD1r53DkOpj69qHIEB8hgX3J/4nuit0EQwiHVKif3RPXhTdeYV7zNfwfypyQQlx5/0JEziLTdIRSgsX7KJvazTyG1yWAWCEkqBgraBKSXxpSglrRstCN0wlcZCNXaEFNCifR2J30SWDb0mP/sQ3jCFIMwvPLoBxS5U/q1J1CHTdA+Mgq3c3Ghg3e71qqo+XpvhqoYNAWxazHdDx7+Qa9I8u//UCWDf6LuCwcBsOlAdF1EwSIZblLhxtLPDUIoh7f00gMOQz7kpBAdF1QT9JtC6+B9UZtZBaySwP4VePFsJUhbSkXlkZ/CoywwDazU7GdE3Ilm6fvNydId2eP5NBxoUvaOkikXSJcBgifaWlG/203XA1qLTtvgC9Sg8oOyAtGAAPQ7bWeGY/h8UZyrXelT6+bQTcJG2vcYb3dxpBNt07AfAHix2dPcRTeb0RKa9mgm27PunB8cZomKWT6qTpJhjJAJs3VLPJrgg2nYfhOp0Epl4huqDmxV66WiTQeRTJIy6Y9LGA7xmt0lVBa5yP5JcXYUurMY6LY/nsSH55ukjiJdSwe4V4BV5vL/DBRF6DhFOnxgaKM2lArHA67pDIAPTfOwYgmFxOdVO+wMt+28F1ET3cDssRWGRKcPUEJOosnH2Jp6oygqD3OkkaoHTRCbaewhM3BDN4uA56d6L81/PLrAOoCR67mDFN0mt0KWF+KhUmf5E2B5NKI3tjsTwuXdgzogO4YJm1sPo1+JGSOLCBvvxVWZQFA2FMlackJgaMNoNwavpXf5T6YIHosibfHgI8OyR7RHKa3p7DWZzgPXtEY9vfz0QzEVGrAmQDLfc5xXftEb9AGprebhfulKwcnAoMpZcJvcDy8Ud0VmeH3Bnf5n45j8vdWmGbFfkDTnrIdZ6ouLXiRLgBACWQQd/45R90aTui6XASwDN5n2PWUIZ3qvI+56YDsKf7h+9i97gLu9+hreIlTQoMfbxvC5H8upcrv5+ijOEPbWmscDgcF3vAeplsD6LacAPwjDfb7kovKM4ZwLyhcVwb+Bs36VTWVmQ2A8GknuoW5OGBP0+TbHX5HurXjAja0VnT6szxH9TC3R4D0rezNaPhIBWmL0KtNOYIOo9rxM7Gd+pG4zP6UQvRRMJkFOAiwnaGrttBDXI2boAbHQJMvjgh3Emk0ling3k/fwAAV9py0lo95bn1mSfKOQRK89iM5OJO+j2l9ZM/YPmilkyRpx3AAiuJ1dNpWXAvFLhypHWZSSbmANy52Q3TqKo7/BU7EvN30mD6Vght8pUgIabvHyDkuAOdwzVQfnoac8TWOha/ojhgrZz3nSrvXPGnzmCONLjSwrfpEQpd+ItFrv6SoaaTcjsaiCVPu8CdEQTl/2E+fybHF/cR/4Wfiv/gTIsvY2zb0ZxfgQPGd/54cmNBH3Ga/K74L3peQ5Z9I/OZBkrpjiOEjTtsxCosabghX3BWw9QY08BpmFcqAq2lKa/CifIjXchs20QoG2gXMVvJoJstmwWYaROk0nbnVnDCLIFz5dCLkQrrS/3BFNNHNotHjFBwOpz0gQJxSoy1ZgmmCj5gTahBOB18WHfjAdrWDw1t9wOpeonnwBBFn7eRQ2SFkO4s4TefQk9yP7owPxfY7dvNNHYBOzO/O10KC8BDHUcpefJg1XrgrdBmmsSYITFKGqzHiMrCn0mMDQ05ImZ6ckUXOQMQqYPUVDOCbsJpWuKvcyOJcLIoVhHPykWPOkoZsJQ35pD1XLiMttLYzVDuHbUzdCcgLLc2NhpdXAbWH8QKyf/h/je5dg+HCfPm6AbroxHr/78hwj2Wsp9xcNd0uZAWVGXqcDZpqu0oPb7c85011LoEjH0mi1hO0IeFqKOeXqsBbT6y1Bg9csRq76c5sowRHtd1qGK9u+m04YS0RBCdSGLBlQv3VwxvFE5jIRDQVLcYHMI1hIpoO6MZQthzDxFV9uupiiEemiOYJLPeHSQZZGp/PdEHeoIdTnRL6dxJhyyVeAGvqIYZC1FVikm4BcK8kHSAth75Mb7DWBbYzWDvD0asN8LwSSycn2qqC8O0U2FXybqKem3hyvoelAqbIANW8CPUI2cbf6cBypl2pDWh0TT7L0AbpTwWUm/EBniOckWvPQMF1ibgv6GuUneQw0NCWqhpPGBBFLm0MX9pIMJ0jF17itswYZOneshdseVDgVVfCM7RblRIe0Qb2Cy6Bl5SRP8RC9gT/rkoPr5ro8YXtvgJYHyMvPAVYH7Ax4jma7TO031/O4p1tw2LWHiL/6gilblKZKRps1Hp+9sVc1dH5vL/HLL6EYQmpP97sDX4LGXABtLgHVG54W0dVZMUhmDhDLwZljwlHPKvQXgaYNjrufext95EiXlKS89cWGG2NeopPArix8tdzpygCikN2wCtci+sD8NUAxy8NXDRgvg8IjbxEetChoXqQVQp5WQv41gK0tbg3ytn3VnGARrcjADGAzv/7LY9/iLXsDu6POzgwbjD4u51qYfzMN5EYOmIXM7z5jDXyg2QemyPMxn4qdtM+FduJf0bDZDoPSDXCLmsZZFW58dweI5QAs7zFcK+V30mNO0f60HnUC3KLooA+AwYciV/WiySXM0dmcxY0bqP0Zv1gcZ3zHmAM2+Kon4Rmm+8wxej0rYI1qhe02PVHmC9BBoC1Br9uHScmTdOV8blaLGWNaMxXKKDXkpwCu/HIGWoTGyLJpoPZgDxKiqy/lUbiyakM+8KXfySBP/5ZAua/S7puoNQDxM1o0NXOALztFDm1mXIfmyk4MeiIgNGGU9hz/KfPJXbLYNwM0yTTaiQbN76UxK2D0YsB5NVfSMCij8Rt1jviPKUPe+c+YSXSJ+K/4F0GdjOlxnU+bHiCpHA6i9uKpMGQsBB3UBHhixqAswSZL5MAQ8ZuuneRChOQCNUFkcEJtwA5oeT/U/WeUVne27q36YkmRo3G3nsXe++KYkdUREFBAXvHhiCCgCC9916kdwQBqQICir3EElPXStZae52z9xhnjPfTfH/zNu6x94dngAj68JTrnv+rTZbZqjiXRVlPKl24mUzGufQmZHAqzUXUy8GqlUQ3SxjvbX+6Hi4QjLjClOsG2J5dMwaApTbSipQbE68nYHtixUjEt0n4evH5rjcBkHRw6oUAACAASURBVAlvIKQln2JdGCGJKKgFdzShUDy9ukFZtxCXXUbLAWwVcPWjbuNQgU0jxUnQHdfoCtY+30rsiOrfraID+hZ20xKCXjfBMC3U0QW3pZfMGNAIVfiQXoXeenOnyOBom+F17wK6H4C0QcU16AMjlWZMt0o7aNhCKQfoCWMKVrB+/zMayDCAV+kFpRoUfHW1j065LQhsdzs0Lvy+IlJ53gedbfKE42RThDU2LAe8kVRA6jEeUFPORFe2azJErRk1iFq3mDZznCG+cTMEkXDxpyTZ3w77Cg9QwdW9xpbgiCOrWXQ4l020eCHhY5LPbqAohw5ewDgFcjyVBzIZaiEUPkm/L0lJcziaAncqJgMd4XRX8yQC3gB0mCMveAS8m742CGq29BzsR2TbRQuRHVzhIXpe9yDQODKtslLEabGEWo3AccCLy248L6QJ8FqUqMABFlJUUsBxq9xlNXwc/kfEh0ib8Ygq4w0fZjlCSgFG+CKU6UrX1SScuCpy7MuB0/PbNFjOL/hWLi7uJVEsY8w4gncSLimMjbIJfNQ/37rKlZci5qj9MxCVUPQBGO3GfVNASU4+gYS8k/IK+kBtYyqovSm9JM/4uwcc85/lQT9wRH/+18cnCGmPMgAjbupO+KMG5wOAq0GKl9nHjO7e+kD+vwCEUGLRFdyKmabynZjGUcs7tB2LxN0d6gnvR+8ESJVucJQ/K/EM3wR8c9U/jEdZ+VzohNcEJzrjWfejAQe1zuWehTrAsYC97EeA+UWuKy1PHohxcNAFOChoH3vD17U850fj550Bc73AcBEpvUw5DxeOAicm9xNQHEza8MsaRHk/cWspjza1UcqOXe8dLoqX2TxGN1jAycXgn1VEndNYLpq8R45M+UaWdO8iUz7vIgt6AbyTuomjyZeU1oyGr+e4iHBXBTVUyuSbf5aj72miuOfnUb/IRZOps9mPi6LnfNKKK3FHrGd/HQnFsLU4DuB8CVtkHhphHNsTeQ0EbgYksZxVXlJucAyc/gQmPvyyvHZueQEuHP2LXLmoBXJEh3fNQEBLwBXTANBWXVkhtVdXI6rh8eW4H2U1VFJ57YUAqoEbaZpbCcBu/lYy7bC5WbEscxOtdHO6SPBG4swIa4XHp8HXIt7RN5F9eAahian8LHw0sefgzYDuyq/Fd11Pdsp1M4A8eucgpukRFMCPlWD0CZcFLPg0+UwuzftagnmtRtKc5r60p/ia9pUw88EESSZRm4kLZ+dEqAkGIQs2b0MZxMLdFuICKCARmsF7M4+hJwMaMIy4cDonUv1zMgCsE3H2CXYYYtlSsC6EXtB9cKGWrAaypP93+zRseUvw97JaiI/eALfuZruMnezSOkQzaAflfPXjGdNRUIxLAWC2WUA3eJBejSRUpfvdtMPhtu8BTpo2BtBmQ2NG0zmRgpuqgCHQbxuuEmiNNCLEidCTPiTa/LZyoaLUXZ0MGYRDiqAYqr0ZwsCDMiiGPKLWNxAUi0j+3SKLUIOG1RxgyYDFLsfTi6HvuPA310hj7W1pacRC1oDVjN6G/0kjGNRCE/WQeHjV8aBpNsP3CwCr51fBV7//v4FXwfdDU9nd9g6At1Oa296La+0PsJnx9886m7ESnTXU67sY6bMY0Ss8OVbj1S0nChwHT6KxvCwU0Uqm3HxsGnlqJyEXnYSa6ITVw1PJcI4FKpqlX9whARDiATxgsRiedUVP2rnNTMJYW3giY3mA0njistkoUepty7+j24E3MPHuljtRJ/HrEoTg83w+5tF2puKa3lpijuHRJbCAq6ElkjQW0289SzVfpp+Th8RVW+EHQ3aNIf7ZQy4s6y2nl3SXwzM/k0McI91W9iDfDoBjD0p3ZOrYM1H8LWiu2jlaYgBfn420oOFwuHFkJhPSBvhBljby4vfC9+k4CfsSFqZD0z6RI9O/FJ9Ng2ipmiyxtrgz9pL6wbqTRtqoBN6sJdQWzhcOj7U3T/G2qvXrSQYbfhGbHmfhIoB6eIbA9RhAesMk+BOTrHK6v1e7y99uX2VdiboS8OAiqilf+gtOgr8B1O8A6EeITq0RlvwfCCr+GymOsTD2fgVbTZTLpv0RAIdwRKSUJXw3he6sIkreJ63YqxpR9f8s19ACq9/ZnvE7HPCPhbzY4I3VJfFIY8xMnM/TuDAAvC/wPr/KVi74tCG23UvA0oaNTWO/Kr49pHDnCaKblrv/wNfe5l9icj7P78sFhKSbTs2dybgkoBEeoxuoy+Fhkr104lx4lobYRuxa29DUA/yOifqXUvht9QZjpftbJdN+roM8SbLA+jdWTLp0EdNeH8nmwZ+IFdyu9bTPZA9H7ByO/bevraNRbitT/XI4fPy7FKAXMPVWuK3EroajwJ8pic6OYue5/P1sJl6oJI95lCGtYFvzegqRlkkOrXVBm3qydZgAhQ0JSqeZCEyTABq1mlE76TABX+wMuYOPuAJhqz5gCwBuRyiHnoED4wksDIU73AQlsZoJijc402gN/GwBdrGcIyaSi1h3A9qg6OhUKebfiwRI8xzpK1j+uTjP7cI6+lnwuSul+uIiKAHlgxdJAheB4K10TGBbvArgXlr8OfePitA9wyUG50OMJY6ftV/ztYHivZbNyrx2/cyY3DcP4OvfSdDGgRKwfoC40jcRtnW4xFqOAbTpMdk0VPw2jpBYnEpJUH/hOCS047eQ2HAeQ5SuUc9B0C7CYRQLBRjN5JrBiTYHsTsRkaqIEEcFZU61YEMFrqZAwDtgK5tAltPPMOlbsTfpJ0fnDZX9JnQcLxkpbmwy9tg621gbr5SD93b6jlVww73gxzqgEI0M07VyiWSb7ooLwM8fRBrODQEuaBdbqulvuMbqIKUcvDaOQ8CmgJ76APd1BC5I12l/w/VtdDhvHMtzgUYERx1lh/vCcaFBL6iFVF0aOfivMwiNlJNsKwHHKhDYCvAw5xzDHmc1huFtD5RDhtypJUDB1Ku3Rjy87ykGFdaYbtVy1qB0A3wvnyvwfph09e+NmwLvBzeDAuuHz3V9e1vnI1wND6TjwROm3odMv+3ysqOaVqpDmOrxP5JIuxPuaHhlW3AMtIYfgERHvSXRksaToyXGGqYoYtRPB0xDmFiPL2cTqyWL8PDkqmXMgzCE2sa8EdcisJgFMQ1H43qIZ+toBPRCFFdSvSnfm3fFim0SOv3ivfW2MXjcmuAD2NVIwjHl3ks6a/xfCrytcURv449Tzo4IE3PkvY/Xzwa1XNfS2CHKHOAqt5k3jKZ2pnD0GCKHpn4mtqO7kHkfSjyT9duXWEVvzqaKpT3kHFOCH1NOmOUo8d04SC5AI8TtnYD9x1SCtw+Vyyv0e7qJy4qeHGXZVkyKyocX9LUNw8R30wi4MFay7OI4uJ+1RCSb0qAeav22i9OiHtANpgZAPSaS+xwQu4OP9iEC11s9dnME13DEO4DmFQD4nFU+jwhzPFcwhgf+CWHtjyrcAghtSgc8BPieA1hPeMMX8Aa9uLKXWI3+TFb37CKLmAS39P9Mdo34SiwIFlgN7yIn53UVp4VsaWAy19KXImKqz1P2sEzTkUDDYQrOiQZncxFAoFNeV2PNKqopaD5OQbzjgqGtY48AzweIYPcIN9yP308smDReFCXofN7OGnidkJ8AyBr7fczHRzSfPeHntHdBO4LvEtx4jK+3k59XAa0DAe0pSbVXTPNaMfmc5ra3BFX+XkNIo9IbwU5tcsSuWccUZDVMJgK6elvbm99v1EdyHAugx6aBcmlNbyxDM0m7serbl/U6iGC1PhRsI2IV4xpo5mJz23cTRfEai13GBLTCoJcqPOBoPRYiKC2Tu0SGO0PXSmewqbReI+oOHZCIrazmCicXLGgVV7TbYDgl4XTsQiPc8iLxSPKxMYACJaxt2udQe033qi0lhr6aEiZ7ypUs4JkpY2EabuD7b0N7VFHUpKm54lMmkkVrWZg5XlzA9OryrgQm5kgnwuBTLHf3uJDWuEDHWY8FUOlnsKTLFmrBC+7Wi9Rbxr4RkrEf7vkwHl4NemzrzxRL3enecRJqQVcwk2+szTAJoN7SeWE3OW4CjbHyO6b4YfybbJ+wnorgRuE5G5/T4Dqj9HWL8p9OVLgCC1YNXK82ot0gmh9hPcvYaOzPRu94TrSJ+zh5wt3WIMYVkhTsDLPHtbEJTpi+hrWj+V4WYW6YLodmDqVHo6vsGNsTwayXOMyhSH72YDlrynICMxbc4tf3BSPC8Or6ogn5Mqx5Aca+yvXi/9evG4s5mWB1Mabug7u+jYWhjviDmcC9oBK8AOFLK4eK84ohcmH5QNwtQ8RtDb8/v4cCsQYnwvfOxL+L+H0ZPYba2iJn0nnnzIwQRSkVttmAcDS//02qOLXc6E4QG7vpzr7fUAPY4slt0piw2snq4HBVUFPAfQ++Ou02NfJ1gPcD4H4oyNE/G+1kRkMZwKvg29qmPl4mXiiGu6TVHgK89yg+V2fD47vlUg8XmguvqxYtXdWeA29zAweBbojVz7VEQ9c1a2FyDGCbBMcTxpOSAs+SAgA7mcHj8KA6sREiirhhNLdk9qXpxwxcC+8DFhzFsIJkMelmXdoODYG14/xWeGHMzXC9yVxtVUSrhmqoCrAnEmzNIs19UupFIQmgXB928K8FmtQnosaWcmwoZd1QazjUgycdnghhur7mxxvH6NylVyGMDoergKEHZSquNBnBfzZexYbCcTB021AJ2Tacq/oESq0HyrX1/SXAfBQvMKxl6/vB+fVH/VaeayoR4/XSHrwZ69FEpjC8iYu7A9I9Oe6Ok+g9JliYZnLsmUs8cx7i2mrZNKgL/mcqBIOsCZpoCALwQST7gam1DotbXdhuqQ7YbtjL2mJpQ8Nq9iBxP+C1z3AB/INYcAectNriHgJi96P3wE1Plctre8oqwHY5t5XfcevRRbbibT08o4c44Gs9POMbOYDH1WHKp2I9qots4364rPoeGoLjVPQW+a0A4M1zhLdlVVGWim4If9jG9Jiv5TxKGzxlitUOBw1CGCCK/a2NnoRmuLA2gLQtdh+dFVwEI7RTl8pMknjt/H073Gwzf74Hr/6An3lKck8Fx7bIvTgWqIykCOgJHO5jpt23eJhf0x38JB3XRDn9xQDv79X+ALAXP2+DyLZaxgC4/bmZfNaFTbU9Oa4OlAure6Buj8WbDVeHDVCtfQ1M/SqI1mLxu0lnQi3pt4ecDB4lYd1TXp8jZaEzm1QAwo4oaBdud5h4m7wXIYABJhfHs31kityHsqmDE36XSfVm7A6OuURMaQ+7DYfbFGDOBX0N980KIVfBF3dECMEP0ne/5x1jAqQn4Nw0hCs8t5d5nUH7tPhDP7hBbZ2ahteWmDvcrjoNAtb1Fh9+jztMyLcR/h5CF7V6rZU6pvZbCHaJtpPgb00k3mYint0h0A0EJnBcJCLSZdgNJlJMydSWXkzR4yl6N8FeRszXcrBcWthVTk//QpxmdTVA121pb17jHOm3jOTGx810Bu+czOt9Gqc+NhsTpCg9p1WTOH6gE8uxiur6HBXTYnhf6160rBO4OhiaInbxPkBYa+YUV8bWkHy8sckMYtF8PdIS4ZzJNgC6wGvjdCyZU4n3TmCKhd/dMtPo6r2EdUzXEp1dM85Ipfnvmk/ijSY0YsFRYEkCDgUNaCUyXSdBKWhgI5QgUxZ4EINvWO9LEEDtDRXhvZlCe+iFaATAUBrYAuCOL68aJn4WPG5cCJL4t7Q4Jwk6JJ90nwJvAbFopRqy8DSX0VpWRKVApQsCPZNvIn7mG3z9BZTejw3pch+q4U5Tq9TX1kr9bY0SYxvDPqaT7odpV7lcnXZb4XoVbD8Ar/7Z2EChgKvga/C8fK5UQzsOBrWU3YNmUMrhXnubPK2/IY282QIdKdvgTmjWOwH3QmOQrVG3VszxIojdRnGM89pK788v7KfHEIhtnVpTnDbA1ahSSWUct3ASbFFH18P9LjZuMUeoo2OiVUohghBGONxtClSDuhpSAe1KP3vK0Gmlhx/SDmBdjllObDiXq5dGhiuwkeVfgfogSFEXtB8qAq8ilpBqbhXa10CCp5hbU9BeagSxm6DY6oLBXLjZyousX0EwexFJQ1kA1rITU5k8pkjoVlYI7Z7AxgK4KcA20Hw4E8YgcSMdpNOwGtErsJ41YTVrAyTVEB9g3k9SHKaRXmPaJYrpzQ4unXijrAmY2M4Wz3WsFLeaLgsIYlwnIZeN6PaAkMJLNlA8xRbWBvDkotjf9EFN5s1czJG4+LL2hq5G6CP1dJ41NYg++WenIwzgOXbBKE5U9TqTuztT3pn53Q0wtRj+sdFJu2XYRxzturN0sS+Wm95yfB7iyrLv5cS8XnJ87rdybO43cnRmN0zl8/F3rpS/F9rjj7UB+LB0QTto0uwd/lstPNfbT0WuTOn08nKfnyIMPoFS6ABQNXjRGgnQUu5zj1h0GyB6N4rSHYBWj2m6p62DSfg+39fB19v43jam2zshbNIF+DTYcp8VQC/pgmiP2m80pGkBjza5vSmlt7cqUP7RFAHlcpWJeq9Rdh6JGBVqh58aMSieN0c6SnwxVq4K/Kq3EEXKCR7c9tPQDEXiYfRDxHChZRJ/CNhrCdBjyt+fEwZ5oTc6Iu7HcZqL2MQ0vI5TADTDdZ7f8zSXOQ2XvMMD5LYLmxH2D2T6m4kH2FKeJdkwNeOzpdGuI9oSQDfjMbGR59zuR5nL80QreUWvc1uQdn+g+Nv25fhKD6/TFGgH+pype6xxx8akFAh0QoItx2OogTCLfohoC6TZE51h7wjJcRxNbzC87sGJLOqcahTq5GFhTHKgoWt1T8ByMH83TmK29ZaYrd3ff2QzSZrtUMk9OFK813wjVziZHZqIM2PKJ+K+Ar85Fkz/jaPZuDEEumI0E/QkRDU2a2yfjI2O+koqJsvpZ0jaP4vOCEIIWK9qoBRvQh+UEo7KQSBPAsRyGJri9i7E/7xOHoUflNtEsotOkizdMkaimUADWdkUAKheW0Mx+kYTuF7ayEzHk/gcLseWjpRTq8bIOaLCyvPqwksv/LuefO7BzRvKIWQvdAZiXAJ7GbPo8y7nhGssweQEHAP46uYJ3agcSH+LluJ4bp5Ab8YG4tC4o/i5RMdF3FccC2QKtCy9gqFN+3uLmeBjoUez0aXyLlBCz+SbD02SS5CiiCn3BmubVI+pgOutwo7aGLTH6HN5d5NWv+Z0BDZsZUy49fQ56KqgZkIV+medelVwq6uteU8zMPXqZHwHEP7g6TU2UHzgdg1ng5adQzV00NOgwNvB7S7T7/32VnnREC8PEDka4w4jaPHEXOFJ4InQUuFaX2tEtbXGA5SFdUMnXk+uLtcIPqgQFosaGoKHV1vFrmyfId5wNBd5YLWJzJ3yjOtECGOP8POH6c88CmjDHRkgi1cwGhdElst2g3bQryn362NFOxL+wCiejDzigHlQDvGopQq8iXDKt3xs6GNYItFEJnN5ULO4AmsDfQEBihxsI6pg6oOZjv0tBVO4Ri0jmBpaPQF0DPT5TI45R7k6A2QR8LuBW4bBqU3CZI7auqYvV/EJvHBNECFGMyWvptAEby9H1TpsRdnHZwPIFI3grcwjI9/qz/r6sxzPuLoGWIwziH834pMWIz+npWsP/OZJIrhn4DuPSXOMI5PuHiLW6yn2QZhBwEs/PYf7zJSMeT+eN9pBk26yAiFpRVcSWgPf25uurOoJ4A+C2xoNfdBddjDF6jS7f8pHtGn1p2d1nFxZNwjA7cHWBIQcy7HQIEPlLN/rsvQ78YL39TT7Wqrd58ofxfQIZ+8BHNeLBhLeIa4p1aC3V4hrGvvVmsffNNyBQPZzEdsn1IGBE0MrIJX2eIDH9m4U4BPLFMuk2xxK21OUNatWLJksUMgv0ybGVN8SshvQwsbH7XES5eqZiIxZ7HhLVtcEN7jhVwh0Whr/D9wSf9aFYrfTHXBHOC3gWz21wCjNue2Po4bHTOsiyz04jgO2zaTIOlkOqnzxiwxd563TuX6E6lDPNGLlv2ooZIcjf02Z0As49idptKelWNMNAXim7JAnscSLry2Q+/C+TV7zoAXUETGXjdGW3E+d2PdS6MMapOQdTM8a/LDkQsS+NE4OnTEWcOiWlOQT7Igk3BDIxdQZj+3FSVjZZkgrE7FWkLbiLGm4RsE3NEPBqbn4bycTJ55jpNmKTkwXvzU9JWRjb8S2YVAGo7F/kZZzIBl6dCbdDH3F2/RbI+qcC/BGWfSSQLOuEraxpwSu6y4R5n0kx2E4QPu1HJ/+qVxY0EOcqMoMRMxLg5fO01Qdw0Q0sfYMR97TTrw3eB+/r5ek4wAQuoE9NGYX0WlOtMX8uTWIk0uovZTjKIqmECeShrMYhPMkps5KZyym6CdhW5naN4xCvMO7jPvh6nK2Cs8fIucXDmYwGCSO03uL3Yy+FOAMwjZGHSQ0w9VtJFLBhOtW8yUcXjcYISwU0I0H3LUDOBIKRIt7blCGFYnYl4poV+7MnkdoD+2duIZNTa1rSj0UAMq3VIBHa6rz4SSM8K9bmW9d3Wn0N5SDE+lQJvmI/yVuLBhwIbVIAreMYa2YzwtoY8uG383Hm19PyrWWlKv673Pg1lXz+LkpiSQaIho8bgPR4ZZm+ssBXg1OaGFOA9yvTrzGpMv36OcN+mfAVwW490XoTLk69b4PUfA5rgb17CrFYNAMfP6wo1netiTIMwzxVeGsZ2cMbwzcyzoWuhLwvtX7MYFwVYmxX0gN3ExutMdj3dBpNAQe5uTqMXIBn54Hu53iT22REFqLUs/hmcMAHQHg+gC0Csz+PGiGdxeHgw/Tsi83dxRRFdximHJToSzUv6shimim4hQm6SxncxwPs4kd6j4uRAGCFWnY2CIc5jAV4/fkVsBUqG4LLVXRtR/leBNLAV/160XawqudIBIJ0EZYwOvO/1TOz/9cTmK5ibIaKw3QE02aw8cWpEJaJER7BHxvAtxolNVoPI7rmVo4znKM1YRbyXnCHlhzMnlj1GJBazZ8vUSfd9M1YTmZNBMFI/tm0odgZfCzKjI1he4B1C4gKJ3CGmVLkQ8XBAA3C4W83J0wBw6EayjQW4Ypl9lFNvXjxscDJp8gGvAm4s16g4tFwr7RHKm6y+7hXZjSB0vi/iGoud8Z62r8tg4msoq6zS0Ma1EoR1N/3ri+6xFcoFOurWPr66GR8nsBlrIbNkxubFXOOoRbQS1egFOe7l4jZoyY9q4I4IV7/gk3xm+4Lv5eSf8DnuGf8OVqHPitOjPghzWM8TLzEP0LOBTwBXdAmdRz7Fc/bnsEfDYWvtc3EOjgj5+QjHsC4L4ikKFhjSf0VqgQ9wZq4++3sanVhsm/GkK5D1RkwiOnHJsNbQQ1wCT9EkfEWwIjL5lglepQ0G+DerkXB8URDbURw/JNRLv2GD6HV1Ze+hkc9TPCKj/iGX6bf4wb64xI8P1eDq+cvktepG6Xp/EamiHK64ZfnYtS/fXV8mMurXJBG6BjjsifOD/+XsbmjBQeq0x+H4BWPz5PtqKDgma55J34eS2kMxLqwo8LM3RDnQdumMtz4XdX4oghRRawitQcSTYormyEtgoCFhXw7Z30grTjNonZNoIIMyevHSPkhj1VkXC2iVZDJRSeNh0QzuG5Lz8zQ8rOEFHe1V98V33JhPktJetsQd74LSLdWGou+8jpWV/J9Q195SxiXbLtEKLIUyXRehD/7kiiyPz8WXyxp5ZRFoTQBx1WynslGytZAQCVxEmtRDf48r66Tam4Lo2sxDKacfR9qU4q2syzWCeSb5RkIRpHMGDE7CDtxwQaboFIB4gG4tm9hnMhCK/updXjZM+UvrJtTG/ZOeE7ObGUwhtTFnGydcJHKQYE+BiKtKKIJHtuGg/gmuI82IolbJ1ReFOJmF4JYNZQM3vb04rBhlMfA5lGgjWhlgyVEMN2jFRqQCtwXeVRFZtCPDidvXQp3Odk3oPxgHUMg1sc9OV7UF8J3aRBDwI2TghuTO0aNc+mJL0MUNZO4wRK7euCLeXX+nhpbqiWxtvcmHjvNOlGCk2tccPRoPyuMeUy6So4K/DqNgqlGxSADeDV4MR7fveuEQ++2/Z+6tXS83sA8n38vM/v3Zbf2lPkacU1KQveg6l5LAC2DVuUHhOJ4kJGp3JFycfrp/FA3YWVQM1cESZqm2nfsPmhn7EN2H5+P3FYQF8mbWQeHENc2GyqXt4YEjC+ZLsjEeQuokwq6IbT0RvqCM0Av5vvzg42l514gPl3+d5ojNLpOBxi2Vqh4tpVlFejOIcrYxD2l0Ab5U5tOfpxtcMqonu5dD1MATWQ7fQN1Adid8NKoksbO+Aiiy4C6nC1fgBvlPU4OYLDIdB8KKt/NEe/hqYympbgfOP2qPVsKjY0jmZWo+hUpUgEzrAZT3MBHsg6+gPyT88TPyaKCkS2CoChAPDMACQibCbB85KPx7xd57eLCVHtWWfouHUU7VlQ0anRf4fR45p9egGnBnyiiH+++Ju3j+wmS5hwVyvo0rxlCQDbj/tIXJZ/iuWNAm33RTgVTKA6oHFQt6Os+sH99RSv1d3kqimiy9EJHLto2CI5lew4jem4Dx5MJuEd3yMaDpBgRJggi/6o0nh6rywAvDZz3yhzv0EdI+U96mp4nXcOYLoI2J43tgr/qfWTlc5sPKahDJfFH0SZ/9SPFXQDlysAn8b2xTojPv6t7BzBCAVpeFtA8hWptJfQFC+Zav9RwYp7vMlvufC8wS/8DKpB03BPOQk8hM54nUtBECEM9QLr9uNX2OTU/aDOgUy6FeqDdyDU7cdts5sIOxFZaiNbSFbeA5xbI22YrC0RVS2YvlnlBPCqi0IFQ53Sf+NC8fKGA1O8A2LgTvmz4qL8WY1zokSrKHFXMP0+TKQiMwEgJqDyjguNip46Pb/LOwEIH+dn2ABCIOVpMrWUcdsAXKbf+PcfXwDI77K1VW0HJfuUN8uDhAAAIABJREFU6odtYgK2lh+SKXRymQ1NNE8arzFNe5Ogu74CMJwF7bXQENEqSLG1eOHkIREXuXMULhs8tfQypNLToNNsvGU/vLxUXtrzd/uGy9lZH8l1KIXLi76QC7M/NtwNSXsG8r0UtePgcVnQXa4s+VI8V30u2Qcok8GfHLlN3Q3fSQkhkOxD0GuHeA3hztB+hzLsogVYw4rwtZYDeBkHCaCwV/FugC22PFrK+LsSBpcUEmupAFkN02QJOFCKIyAHL2+EBXa0zZSU42hIRIjLxtebTghKeddriGROKyeLw9yxsn7Y12I6kJVAcxHDmH4DbVdIzAFOvo64mwDGa+Z0V/B/3MYaWkgCLoeJN4eLQRVtYyVM2AVoTFUAcAm1tJqii7bj/sADq4imPQyV7pzMAWrtDi+Gp1bgTQE3dIeb7pPTYp9oFROZnDNUq8KVlcZpOe34Eqg8/L/8zprIDacIzHfbGHQIXD81PtJBmu0OYQqDalB+93/wvA0IbrdrSLsBsg31728GAAO++rFLB8Bajy3CmHj5vN3genUCVtAlQAG/29FxX1533pTf22PlVVWAtGScZwOwJRwd4hYtZQpuVSyTU5K6CBUznWq1ZI7VOYBcKseWq3j3Io+YidfueXJo6VCcDLolliTagZVywwVLmJeN4VrIct0G2PILn8foDF2hmyi0w8GFnU5B+2klg0OKgooIBVw1vRYJrxPOVB1zBPWRJz6Nq14mHrx01p1k8QSFQyHUs1m0MRhOl25gXfuhhc5VCG4KvDV4aTtiyPrT8doeYUfAgBpEgLPZnw5PQLTajdb6k7g0HCYxpZhJOOJE3gnsNZZEMLHk6Oc1bhopZoq+bMqLcZnUwS3G4gvWabcef28ulEMmoJuAVSiCNqu800vlATzna6xYGol9QtKsnSP4I2Kw9XC6cXZ4RqEqkg9Ox/r1vewd94ls+L6LLKGMR8WyFYhlZgDvXgq+PTg+xu7px5HPBGsPR0GOr1mHoEx29EHM6IVKjfi3riv3czIT+UIoEKoGUc4DLfpy8RjJNDwSEYVJypoCF46dIXCLdde4iODr/YUE2Qv8vNqjoBYwXTH0BKfBz6XObJW4QjDDU/5d5yb/uu2Kn/aS/Ee1i/xHDbWQ1W7yb+xu/9XgLf+v+br8f+2B8n/r3Pn7i/Kf9a7yX7UUtFde5Gse8l9NPvKfBDz+owbgJkjxA66ONwh4unXiZTZ8N/a1zgTAOYvJughgLnCTTiLMPwC8b/NOUZhjx2uPngMm3gbA9y4gq5zyU6UROA4+SuaCFm9r0AzP0rET8vvoheAVu+l0U4hWeP5aTF8FQtmzFLWw2QHICIt0VvxUwGYMQi2/Eex4wyT8e5ULgOss/7cxQP6Ok+R3Li4aq9YL08tMRy5GJPgK2LrM//EK58KPOcSdExAVsfR1RG5hRZQF4GspL+B836TbGKujHsEh3/VbKY/C1sizKDpCLrISnga0u9jNtKyngI6HO1dXctpazellNLzpfLl5dqEkc5IJ39JdMvYOQkjrJxlMrxEAqOeKr7C84ec1HyAnGBwuL/mUaZaCptU9DEdDHEm7SIIU6TgfUm2HyQ246tS9XGwR5GrhmMvO0IRGVLnGdTGgy4UcS+XrxKNSg5ief2IJTh92mh3HnkfwIOcYfnC40XK+lo2IFsUpNwb3QwZfL2RSbqA8q04HHSbojP1zuGDMpTNiO7+DGfzxQgllBVGQOTvbrBZAG6ySzUO/kOV9uuDfnUSYYjZa0SI5saA3nO04Js21UGNsltg8hpMCG8jhm8vBmXKAtkxpAeWi+byamsdwVpHp1uEKqASdggu5EJRhaS0GF7QYRzdqFEIvqPNKKy11g7L29t6AO47H8RBDdajSkbqJuIqeF93eUYrAdhP9qobFD9GOc6gd2IyjyIPemjyqIJulrg5bGbyu1kVqB6+2lhk1kg3vbWUqtmljWSucsFZH6t8bPt5WhLMP4ppOv8r5tirgArwd/LmDdvWfOkvk720JWJ1Oyk1irrpRQo/xmXCX1dQu3oYD0WVypTwgydTJNVBIU0zeOY5fLvb4BnHaOFEuojRGHNY1PxugDig7t5pBBnuRYRML5eqW775LGiNPsLrdStIJSThvmSQXsJu5czS5ShY7hJ9JYJ30dQp0Ypl8VaxLJlARzZU05tAy3A60DAHawfvgZrdNwGg9xogKV3E0KiORoruVjGQdfK+uJ1KHQ12AFSmbJYDdQuKFS8jxo06jeGvSqJFlhVWXV0A14IJA2EqwG80Lj6PQejjRtT2MCGo1gHsL9bzCmWMjAlsLAlsOU3AjE3AJtEOSPULFgWnis+V7gBVjPv7aB6jcz5JtjY7ZHxGv7vjhfca7GbV7EHzaFECRlqbF38reMWxQGPuJbB3SRcyHAcCDP5WVfT6WjYM+E4epn4uP2bcc/6bDvSG0nZoM14zCexAQ3U8pzL5+fBzEBDwK8W86ro3ZBreYsK8/k+53xm6vIic8pMdNjK0H2htQ4boMXnI306pSBVRU4lj4Ae5ZV/88Y+p9W3gWwPXCZuaEIEWfQoIWj3OkjrfGs2rDtMfHZHsATQH0mLzLxQsMiL3LOUyngg01jFbya46DPI7bDsAv57Ew5yi/U15n7Mc/TKwZr/KPgJ1O1hrM0P/7FQD8B4m35xlMpvC/L+iwUND8W9lF7ivVkQCvOhSaw3cBkKwoSiNMgmVNeVy9/7/gh36TAzgy1T5N2wcf68if4XKTEe8Q2h5ARbyhJOhxok63dgAmnuUb+ntjowOgDR67HB6bC8OvbOz4P03BxJ695B91vgAwaT0CLtox8RuPyS+UED1LcsAtc1he4EB5Aw/9NMHe8Eh3hJOQjNuN2MZjFMuKqORt8ip+ozyJWC2tPnOl2nWCFJ4YJbegGKqJA8cS7MnmWFuLHe1+CO8Z7GPl55dTdANd5gjl4DBQio/w0fZ7KTw8GjAdavC/KbzeQrYNMZw26tv139CToEQvKIiB8L+9JYsLbCzgm0gMuuQ4vlZrghlMv4XUYpY7KV0xw6icLDg6w5iA60lp1kF1lQD45QwWFdgsC/X9chg/Ot5eDVSUAW4pCFgRu9hjBwjfpCrg5iUuJJc47RGjLjqNhdIeL/CZFdKIJpSL86mIqTWG+LB6hENJqnkzAW8c8qksYMA4vWoKxTcLmHgXiB8BGC1ij8Tm5rqyH9PuCoYjXBPgjHqFbyKI6eRrgC/OpTJD+MPFRGw4n+RqCQEvBd1CJnRd96MZA9WiMvAcR9ljRWMCzzuPtRR9SDsmUhkYi3A3lFEKlHMaURsQzjOCYmuNoEXyETaMnFzCkgJb3A1RCGnNcrsWKkE9vYCvcQNYGxSEoSAUZOtqmXj5vLbmttHfoFa0LsYKd6bcD/vW9KPe2js0LkxU+G6r3Otolbf3CuV5uReWISvG/qkUna8hHbbbKBmv9GazA9sdKnTVDkeSYueNANouyUHoSDm5jpUekySIpEnYob/qH522UIxDl6dOrMrFwMlEMbWmqfdX13jw9yEH4Y7IgYcy4Uad3CiXIegjANvYExTtQEEoYAdCvCfghAiyo9cUca3C1xYQp7EIi1YQXaC62biYLciFPPAF3Kciro7VhD3qmII11pxLJLApZC/He2ueCPY4uRAR9ML4jcdXtwSoY6AAcevG8Rlc3UnFMLUWn9N0zjRSR5SuX4V34us3nWmkOscTyErxissce9y5Irvg0NhPccoe0jMHSRsxRWvE9TkA9ZYJ6yVq+P1QGswuk4ojjhq+kyJuxJFrZt3Fae7HsntoFzkxi2DHrG/FEfvXxbUj+dhbrMdTT7lkmByf0wMrWy8mk7nG9uNGD3ZGXZnHm3e05B4ZwrRC+9aRYawMXwAdQi+AF8dHV6iO3T058o3CxmRK8m4GwuJY1Ojp3KZJR8g2JrZDrOPBRZBLGxn0x0Mmns6Eg/CqF+Tvt9yYHo9wbN8OR8sUh4r/VIGE3+kZpTbPkrBYAdzPkwE5wPh5sp38jSDGo2hzgH+u3NPJLoGfY9LLOjYO/rE7CSySZUSY28M3M32eRKw7L//Au6x8sQpe6v99xbT9Nof/Ox0LG/fpFzzM/8TL+zTJkdOKjXRiTVObj066ulboLfdVgVdb1l4zeb7O1mJ6IsiUAL3D1vU6myley4DotHiWaE/fxPubTqjvbhyUn/L4u+zD0AtY3giM/Eho4znpwv9sj5H/1x4t/24KkP+6Gyr/bqB1rcKNi8JhxDV448R9XIhwgjBptyPs1V6D18Wt8TKdgAxc8mP81XUssSxDYFNq4X7gUmnzVaBlT+CZYWyy5nm6QkXlBXhJ1lNlHZiBDYz3mRsdIdSJFlDLWIF+UHoSj67tACniIlvkOFBKeD5vniaVtU25elbMb2VTBnywUmFeq6Ekdg2RG/uGwAv3E8+ln5OG+15SqbvMsh8IVQEIW/XBLjcHG+VCyT/Csk844zJORreZfOvclgP+cNMeNKBhZ7t5kfcJF4CcY+piQCD1xcapbYQAou54K+XUqxzwrStQAAwggeYDuR9s+LAfQ68170n7GeK/BrFvGUGkFQPE3XQo3t7xhgVMV7pvGvy5bBqBAEw44gYURwwF7DcBwTQ6g6Nspov3BjzKxhTKJGtMomwbZjot571dCj+rgt/NvyZcBeEMTt/ZAG0+wFuCq0H53iz43kySddFwu5o1yIUeVYpU+eFinerhcks4rZfhbCjHBVUE1lUypFXTz61F8DF7WQMWtEN+qg0CSJulFuBtBSffp9aUz31PP9TW1UotlINOwToNKyjr5w2A9P8S13Tq1RDFvQfazaDLL7USEj9v23152VYiLem2rPVhiwSkcxOe2Dth+9ncasWdXwjfppypJaIVqQ+9CnGc17/P5mp4GQtZwL5lbA4mrglXq+GJSPYxhR9lQ6g7oMd0m4xtLApyPBYPcPK5LRSjb6IgfYW4bZ8O4OLf5fsjANnriG8qtGl/QyQ2s0J3XuAhB+RWwH74ZCvixjwBkO0lHqx7d97M9HOe7l07xClSdPy5hs81TlwIMX870E4aCX80Mp1XcuGopou3gtx2OTV4+gCXMRUn8MRrvV8O6nktjoUaONvm69TkkcEvp1O37uo6hDRWq2jq6ALT++EZNJPx5B6FayJkEcf02giF0BG6E17PkYmPLb7BqMVOdABgEYqzwomA/czIyy+liAUXwuFJcLhMuXtHdSF334/pF+cBToqLWMHO4EI4gzXs5JxuEkWWP9N+GJtxx0obR9ays5P4fAQTy1B4Ou0SGAxXN503Dg1aV2dQdsIF88RQqJP+TE9TuP8mvIEmMPWqSXyhvIa3/Ecl64ToflDgfQKI6Xp15XT/SWJOC8ormf41kfVz7gluxwhb0OtQyLGdSfJHjtlvOGa/SLEFdHdgp1rNNoiVdN6uBIR4/DxJXEGLFJyZKPcIJbxN3y3Xt3xDneYXuDEAgdMz4OIX8X9aAZQUBREN1tDFc0S2HzIJcHAR0In3d0p1/rPeG9vZAXhbG6gaG+4rCTge30fa48CUadAR3DctBHrHx98RwH4D2H+GDtBOijcKxoh/L9I0dGJv3J6larjGGtEMMTDnALwx1ji6HB5THNQYbkGcG2qi7BJWOWtcG0zpt64iiu4y/v8W3BoNAVulI1xFQ6xxfN4SxOJU3BzqS37KBPyQC6/yvJVus7hYT6Z7dzJUFrveTozgAgQY2vYFeJkQoZqKtDuY114j+kGNm4YZplBPOVVyDykwjpZkm/5MvCMlH7qgwGEkwGnC8w51tLufXFnZk+j6AKbJYQhaOFg2QDvtxFq2d7AEm30j4RToZPB/lZ4cLnfYsFF6crLUumALxdZW67oIAIbj91krHWw87qRT4g6f30Xka+F13xmyg4sG1ZKuOIdcNfyBoAxIFZzBX4yNrInTcC1LIxug2ao5JerarBjCJT7rv+H1OInJFxspU+6pmT1l79ivxWZCDzk+fyCpMw1NzCFkNVamfo7nfEEfwkVrEbaopgQMY+2J2zNNpx3CemoxBncQa4OOIvydwzoI8FYj8qv3tgo+txK3VSWTdSnAW8z7vo4KgQrWgKllTGsMKuGDy6A98hj0tEs4FcdVDnFo7ZpR4C3m3ylk0r0F1VACNalNZdVYyqqvEQHHo1zIibns6gb5qSkKgQ1aoe42roY7gGqdNGEjqweIdcI1QFaBltuHaVgBWGsjjeSaNo8px/uB5zWoBqbdO3dpKQOAW/m7h2135EmpEy1g29iXRtrjGtwugFWIO6ACl4DyvEo5lLvjqUNUy4AzqfSEfgDg8pg63eF5fYzNwkvFn5KNTDeqESm7CCbvHWi/gipIgPQoGypOQ0MwCXvumkWvg/p4+VmcEMoRRxyiswEwLvXeC91B4in+LKEJOyNGrD0NUVAOsRDkyvWmQL7fxEpyy1cpjx14ZfFyRh43JurU83C43Lebgbgz4H3iAPAcnoRyjiw5uDUycT9kUP6cQU1cAiU3eecp+LkC74ZYVuXObjnam4rPLcDLqRYgXBhc1ROZbqPJ3McihGjJTi62IN0m2xmie9oIOIQz9WGY1wm1iIIT3XQQDWccsL4nJSYIH2psn/mpnJr+uRwj7npixhdiSwtWLE1WOSeny7klH5HA+ViumHbFuTAGu9o0jnrjSNmNkru+UCSu07EBwSEf1J7W4ayBoVDlNK1TgPG9AO0iWMDUi8BxdBAWoqFS5w4H7TEXvk53fmnvxGzELgemTZZn4lL4mQ6FFo7vr7KOodpjI8OZoA1rvzD5/Zp3xugmuLjgc1J7XzP5sKHjCI1STODu8Iw3L8xmAeMY3mgDAPcxUDV0uzpPokJwGG8cpq9joxGWTMjBL5J/lx/GVwkPeNREIvaM4oi4FJpqE0DFIsxSmsmIJj9MpOQ9lga2eOVuOf7jmvgXXPLjeESvyG24D/bx/XaIcfZQCqT+uGj8WHAKpwXWNAVReNvfio8i7p2SP8pPA9zH4W75d0oR/7hoaD/Fz3x8V3CUiX+/vMty+Ktukq5mnrdnXEx+hQp5kOoozZE7GTbWs8oJJ8WNY2wy2cxr3wJ+l1VO8XuJX9sZ96kBoHqNhe0RlZZP4vENw0c/it8F9YDIF2nKG5jy8ZNMgvu+o/f3a1JnXdh43A87I2LWsekk0MZx44TFlFh2lipL7HdRCGyFvHaqLrH2HBCNt+DEsLO3ZNuOkDt62jnO43cOJwFTbxEahbaO+UJHBazrITHb+0kyVFbIhm/52SFSdW4C0eNxvAamUrAOwHuslAfEp59EWMjzqC3ceA4izeVx6BZ5ATX2AofIK8TKx5qe4/secOpp5+Jyh6m+3ktdPVRqBtHP7UsFKkGku8EWXHgAQrfFnLimGYm8wuO0wEHJaWeJ0/wBcmjuYLGd2U/WD/qIbdADxW0jbqi9q2U9fO8WqLVMJtXofVROOsxD/CZodQRth2hvtN104vczjfKjKoTzKiiGdNwL+YhnFWBNCfpPAZTjLcC3HFDWte5KMxbhbMrFp5ugIiFDWPkVumRUDwJ01e1QfBEuF6Au4aPumNN9c+X8TDGArfHhKpYoFECtJrI+SanK13D9rY24Gmrf+3UVeBsAXhXU1NGgRegfQLfur8lX/6yWsy4fqiCN2kcmXi3DMZZcaj8Dq37uPXzE9EuCDX/vb+2J0onqXB93VIpwBFSC/hX8Ui1EA0u5Wmg6rIA7G05oIBvK4SZXlgx8gbqFIhhbSND+RZSa088JyPraLWV78Gxxg0I4tW4sXC59oiTUovDsxqA0ahl6OKDsjSAXDkWh3PANF/YluVkant70C1vw+a6DrlhG+IKjGHYTLUdXm1kc4BtDPZ0CbxFHi2jq6rRcJwFxLmQ/BR5X9wC81tAZi/j5xVATM+j1ZGstP5vC0cRnO9nynexsA3RLOM4UU5JRzqbYUuohC8+rqAC1cJGrHk6IOF7cCfBXmUQKQ+HliokMl11awXRALNRlJfwdfQlXV1CygvLMsd7YHEAjVSzlJb6mX7PvCxuXaQ85MvET8Vz9rfhh9zmGMFKEZ/d+GFdnXrgF56djXl/E8W0epv0t8hCDf/3VhRwFJ1OAPY0o6xzWznPB2fc9k9IIQB3T/KHBUn95Bm+q8XLHazaTx2TevJM4Gs6Sx+HLeSOZ8sZZKC2+ixDl6Hk9RyAgwY4pjkKaEu3JZcEmU6TawO5y4VAgeRhtY3Df3hu+Z+r+RM7N/0oOMJ1fAXzdln8hV7j54AX2Nv1CXBF2riz/hGrCXjRmfUunQG+OnuPhzFn8COjfC1mNh3UFgY1l8mcJ0yBv7hyOtyVMXJ1xTLBMiE/gaB8nsQmDXpCOaES1G+oeIEqtvC0AewuQegyYvco6wFRsD4XAdIvTQIWxt1AK6qb4hdjzr0WU76TuhUZaZnhmb7svIPAC0ADarUFUefqZGu6Fd3kHuKhAZeQxvWc78G9CByGI/XkLFwduh58YPB4kkteHI1YOvCOGEAjTdiP2oheIeT9AU2hNZZ3vGrZjEA/OcJDfsac9hT9+mbYfagbAiga0w4jTRqzEfjgd6xjBiBMjJWpHd3jWEVAGAOHp2YhevFboBsmh7e4mtEOzL9bHE7qMExfEVTbtruTxpjzHGwdLLEGJGp7D/EPDoSImQzVNw0OOnYsjfgFgp5sr7rihyvNchG/uJfkHx0jZSZJ4+ImrXafy+lkFqEKRYLd7DlV0n5L0BgaN3MPTAXri8xfhZt2537ym7zLJ6t//EM8Fhcm+5dp6LuJKObAlxJ+NINBv5QwoLYEs9CSVV+fNNmXcNnnHJ6M/0E1CMCiKzpArpiPEYdYAQPYbWdXvUzHt97G4bKCb13QMoYrBZACmInxRB2vJpI9DohzeuIHhTtcRRdN9EkbwqMpjC+9DerGZjHMYBlVg01sBbiddbqlNY6WuugIIcZDvKwWk9TSutGMB4KrFXqnq/acusgAqQrngSn5G+3nrENJ0km64vhPfMDSiE6dr/P95WMvSGSyLLq2W55yA2puqDPtYI/YxtYv9t3Xsv0H4Pe+rU+4HEDaA98O0+wGAdepVjreZ9FozFENzC1YzKIcHgPAP98rkx8ZwqU04CsjBg4D6DaTAKj0tid7R5Yl1TMtyFIBvQGJnwZXkA8RlgJ/6auPgcS/C59jO+V5Om02Rk2ZUwW2cLlfx7QXicIiiOT6V2LDedPLVBjMNWCQ5bcWtsAuKgYWafE82O5WKAM5gSi7c8Qoq8Gp5jgJvCtNuHA9mBleyNGrg4lglHwGPrLWTXkSVddVQMo6JBP59XywuweyHUhtaIsJcmMNSY0uGpwX/ptUUPLSmRovYLVTcyss8mXR3FsFbqwhXyOdZJyHaUXkLAOIkxxkQ87Okjchs+mE2B5yej51nPDaaEYDtED4fBNgOlHj8s+H4aa+y2SIUAAs1x0Q+mqDDyC5yZs5HgNMMLGlaG4i4d80UbngtfCnWKGxIHeFm8KNmfL4aQz4poSDisGfHSOmpIdLqPU0eBOoxcQzTyxS5e22u3PeneyGCaRd+t8VnhnT4AXiBM0jYTSP3v0ieRSyUB6HEhCM24MNehch0AiuVJwLXRY7udPoqdwl32wToviKm7Lu5t5zizX6OSdfDVEMXfcn7U86y6CtarPrha0ZlR/hJxdoUY61cI7WGhDecF8FTj//EqBu8cXgcEw/1h4dHSO3l2ca03ha8XP5Z9l6Aqw/id4zagQjGhgsErqdQDR0UHb0kWaZc7y/QDC8zsX5FcowPp3oUB4AuFf21GOeBTrDQCW/hdX/Cm/t7ySnj6+pYSD00HupnCMLlcCY9Fk6eY8W6M5t8aSerxfHRwuOsPto3abuhg2yhUA4QnYYXzoPzzWeKxrPbzsVBLWnKMT+CG27jQqSrkp4gKL4EZB/D26tw2kxsvIVJ8UnibsTFY4AuvRVMkO08d3eM0wf9x2lbeI4JHdj1oBv3W7ZK9JIUhK78gyMoyaHVjm6F9D1TJZbXdznH7dqrOAi4qBecnEU7GSe0QxPFhzDMyXH0iyD0NrnxOoTrLQVQbxIXDtnaB1ua9j/M5jXB8ll0hiiej/jtfaWEAvgSTkMVzrxegzfKqySWmeIMeQBt0hm8G37ZlAm8v5yZ3lUukWq8NO8bGsxwRuAlTiKiHL19iLF0s4kpuZnAUYf/JrkXtFla6Z7Qi0M9nncVp3U/YR3JvDIizzeO0gOxh8feFU0HodAHrnb/9L6ypH8vWdKvm8z5FrfO8M9JpKIF8Z7UrTIpvNcjGdCiiQvnMMApDRi9j5Pz5uGk0mbyutzFKRI6AJdDLTSnCmy1YFG5KxUA13ZDJ7DcFt63DPAtgatV3762kOWAXYVM0Br8yicUok4sBWj9XDcO52CFbcAFpf9uma5LIkZcCaY1+u+Bb4ZH1ikYe+kL4vQd9aVMuFqI0wCfW2NMu5pY03VA2mKmlZAKuh+oBv1oUA0GvXCfFrK/nA3v3Q3K8VKMg6vhbrvWRepqd+iIu03yuilaGpNPUteIJw/FUi1lmvpoCrY3gLcE7iQHK1cWdz5i3yyoBoIKXK1q/Zk4QhygDFYaLoXjmKUdl7LSeQsN85Y0DJFcO7+ZpNdVa4Q2HARMvCnnWB1vv5yk2yxjA3HMMXjhQ/h3LxCI8NhN3Hg5/b20F2FPSaMpKRJnQyaNaBqsuLB+NGCq9AQCHvREDNxx2AESb9ZaTTlfYunjjEMcKPexMbjhSCZk7QnWnW65pOQS2T+VxwNciXVEvXwV8D7F/E452GPy2TiRxy0TmiHHicZ9FuOVI6qVYSvTXWAFUAxJcLuxO4kMw+EWHB9H3JQKym298EyyHohSE+e5n0rwhn5yYEIXsRvVhXap3tKOB7WayURrA7VApcqDliz3pbxYEfBcF/BGNcUhsEv+KMR7HLSUzQQovOcnMikNoJ91gLyKRgEPnM0UPAFubp78ELPl1QbfAAAgAElEQVRSfkoi2HFlgjR5jiHjP0xavE2YUqZJu98UgHqStPmzbNF1JiIVzWS3XORf9T6IUyTDOOqrX1ZBpD0Mmx8T+tU13SlYGS2ulHI7L+kmrsv4PRZ9LZeXdxM/ptqkvf0R7objphhm1CaGbe8vHqu+lYOTPpO9o7+UQ+O/pCPgK2MLQj7e41vOU6UzSEFlLjTHDvk5nykz1UaaObK+5f9W94Juf36SiL0sUyO9gCm0x1M45Ac4KrRw5m7oVhwOZ42p9ielDQqhC6AXfuT2FI72fjQRck8tdCG2DY8cjNUuagdiJgp/jiNUzWEeGy98s6GbeLOtQvDE4hWkk/RW+SFjLyAOb33DlinXntc4YAql8Qt9yT8XOhle5afQD2+YtF+pawKA/yFdBbbdgPEeXB0H5G0Wwl0KIYpEfL2EMZ7GwxXCq75MwWYWqi1oU9k0MRzL1QADfIsOj5Sb0Eg5JNNSuPhnksRKQlTK5kSltsUywLQN7rXFi9MgBTpB8LmRhGBq6IuoPDNVbl+cwWsP4e0ka3yOTeFCiM6waygtZ10lYE1PLvY9oBqGA+azjCn1GVz1zzyujxEp7/L6S983Qy7O+Ub8zYax920Kk/dM7GaTuQ+TGSImItSxOZnXtfb/5gOmbZwWHoZwGqLvpIlKzEp432IKcso57TX50Y3B8HAL7jiTcE8qLW2xNiOM06CnWT+xndJTTLr3lHl9uslUkpgze+FNn9NfKmkVTNTagP3LJNB6sQG8CYeoMoXyK6bXOvskiz2P04JGq1gDwn6JdiooxiDq6cR7i0CXcrz5+n5VcIUqyGUQ1BayUoQ6/XMRXK6GIrQgp5IotK6AT6T+IA07nO5eq8OaZljVuOjV8Pd1vtaIdLiXWHpw05WIsdMCYv5crOqLDOdCS0srE20tVMNtA3SVclDwbYJuUBeDAq76fXXq1dv/6mr4wPPqFGz0NNxjAwWl6Bqi0HXvzW0d8qitWJpI/KQ4kXCBb6m6xnEYYUoLJiqhHWIPLOKGOqpXDh6kVgS2hoDdGJWX4p0zMybN64DpcbLZnnYrxNNmibjumCNO6yfJkZUsr9wwFgeEuh1IweFg0MWYyvEmn9susSfXGzxwBhxOFAEKveW578QNgXEasU0DGJ47pzEBz5Ocy5YSjVtCF2lGHEK4O24uYXDAgdheXMxNxH52P3FaQROZB30PdDzk4A8s9dmLp9gaTpoYNEePAq6StSy+rKHXodyFqyGkejaWmMILPPn8/kXO8Fl0eRbyseIKEwng2xZGHzCl4tlwllFMuMGbe6AQk+Qx/5pbDwkEoFwXfo6hnTazBb3gdeFJl3wCF7xGfkjEFsXk+RAh51XSbj5fKT8ksD03dhvT72qmEl7goaaA6GzED8q9nVgjc3w4b9zBgAgLEPd0l4dBi+Rl9Com29nyJHwhXN1iafU1geb4lmPoCGPqbfedDgBP4c07EYFkLBeMGVQ32so/arFMkUB7SzT4Abzkc0Clhjf4w5hd4ruhO5ykCdPKUHFFBNRNB14Ifi5LuiOUsOVg0idyePynkmo3nGloOBzjNOKpnxvbGi4t7UlHgC4NRSSEnggnSVcL5VCEfaoRm1s14l9rwEpELTZx4Di4F2nJpEg6LpdaTOiGVjqLO2Ic8dkyBWfh7Y0hjMCt7roZpwALfo6gR4o1AG2Fe4ACoVwHkmIci7loPE2wZgJbzcqe77EkDZJE+yEUHX1lhAjCN38nZSemIB6x9yxM37DL5GGUFuNzxPTHWhe1Af54NyKi2svUtWANEFNaj7D4UwFe4CysZyT7XkN1vMMm9yyZsmwA+AEdDi9S1arGrriAVfiiTZmU6QDheXyXjVMiCnsi4Ps4ylRexq+HS+Wo7k0UmaN/8fGRgCdgfBgO045KQ9w5cQBfMsJa2YXFRNPXMKEv4/ljSNiFkEp/brT594DuNKm7RKqK5/Lc9C5MqJ8yofZmM8UXBCpoIFv8lbjO/VjCEdrCN30HLTWcmLKZYX/7BRHzFQ6RagDlFAU64VgxcxCxCgGhCjjNMjoLihg4SnjN5x8j0YZb4SbJynLAp/T0LC7kpFgJeuSdmMv9M+fisBqgZWEmgnQ7CcW6axuYFtlSAfhqK1qs1WAj6ZnOv++EmGYxupsswqNuNvhjGdulC1uESY/R7+K+iWoBC1rKCDhkMHVGw+smYGMrY3LNAnv8ENlyENyqENb0VgPw5uFqqkTTKQATbjBclTAUlgGuuQCwLkIoxHVRzE3BVVf/pEAbpBME0e3Cedjj0o/xOzL5KiCXAeZFhleZwnRoiBSCYcXn6XQGwAucl0l78j55UZeBoPYXlwu9oNyugq7B9Rp873uhzQDev3y+BtXwP3et6ecKvrpRWMG38+FDQFcDFAAvft7WdpJt7c3ypCaYyRK+k1+q4iqpMsb2GIzFKceX0osAtYBxuiEQMIMTSTiorT7LMETT+n4Gb9xla/Hbv0Lcrei4PLpRvPewAPPEJnHdjveWaTTprNIMShlYIKStMqgG3c3mu2cxIhwhCuxpnjtZh4KdTFNs2QBsHNxskMNiBDkKlDeOYaqmUP0crgisIjGnWDdyCG6X/8vVcqGsGtxV5n73sUwiBbZqwEdMzxwzyHKHEtzIVCvKdVs6fq2kCJJeqRONF5dyvLjprj7A98Cr1rPwvRzX9Osem7l6rmFq1GOkpQEaFVco8zg6kaKc0fCbX/EG+Fqur/6UBFE38V75GeBE+bUdzfozPzNEtXSHEfI20VxeJeDCiDZj/xfbLpgC2ziWNnjBwZ5nKj3PXqzzJrwxxyCk8KZl4q2Ht21yR2w5xwYEeLukXcR/V30M1zeM4+VouXt9Gmq0idwBZEtQz9uu4fl1GsRRewT/Fpzzft291R+w2wfFwMbgKhwNeFZf52p4AQ8qntSiC0xaVBom7oU3PootkO27zqyQ8VoFdwtVcs2MxZ9zvhT7MR/LToId10x7SsR2NiCY95ILc74wIqpxeybwdfZsregDIHwtfus+h4MexnQ8hAmdN/W5caSeFhKsgL+FKngUb42wplMse+DgmH8vdgFwSbjd8iCs4W6IV6/S98PJEZDBD6zWuDvc2nCLPIyEW7xO8ghxr8nXjL5kKKVNHOcRoEJR9s8v+kgOTOzCReBTOhC4mBwew6THCh4oC+UlWwmPPEvehRjGKQdfdEuwKZ0N1tjXzhIPJibNtPsbVINyuS/wYv+QQZtaIkd0+Nv70e8vAj9kcnRHZHtAb0Nb2EYuBtRewhXfDd9oFOc8jN0sz+JYRBm8Qh5FYLGLWQtnyjZlnCflp0cZwpeKakWnV+B9JcG1e6Kx9j0HvrYYEbQC14EGHjJsx0rqbqbPHQO5gEyUeop7Sk/DF2/vKf5ruxIp7s1zPNHYVOy5jOmYDR3hG7+TEMQ21wVd5EkMDg7opZ/oqPij4Czgjl1rzSB+Zj4nGAQ4AKoeUaqc5bAlZxE9PekTZrhoJAZf7cp7j5BPnNUIFnXiZEJwLuAEmAf9dhvnUzagm4MzQ3cWVrhRqUlMvCNkK93D0Cc7BzCYUPQDJVeOPa4egTKZ7ut4W3opcCsobZlzbqv4bp0nZ5dRgMT7PZn9jbpWLFe9uNjJEvD4ZqDrKLhmQUOoe6EUu1ix8/sV7uVunIoBUt0anM9EnIt9tNgFugHMKoZ+UADWVFsZ3bsaQ1afrwpsKualkcDNOgX3C+imAs4xcMr6f2Yi2FeDB7fcSM8x1d9LZYVWQ4LchUq4oxwu064BuABwLVFi5XuVgmjSKDGC2gdhTVe+/68+3g8T74ePhtDWjuCmt7ZWGssIWgDEL+6kSdJ5jhP4dss5hpdDcr9v/0LFxEZ2iwlRp2D1ymZzK+eOlmJkLnFlCj2y3gDdYEczinJYcGnHMsv9HJtsFouv7VI5r4EJ0mrORIk9d80VLU1XuiEEfjeczRVqM7uybZpRnK7l6ekXt0kKV7dEeNvrZLNTztOERp9DEKAdwOQcA18chyh3dvci6cvVdDyAu3pcD5n8TRfZNa0HcWQuFEy8aVAUqTxRZXBDJUzBZWpL4bhx22c3bgfoBq8tBvDmQK6nwetmcNxJObbYKNnR2rhqT/gsjmptHLnKnLEDOU2D75ooled4gTmySWDjV5Jg2ROOtzvHuT54NvFlHqc3YeuXZOLHy+v4DXLPDz8r7oPOICawoMXyBAGs1W8pSaK5BieZf4T+1a3d5ZH/Srnvi4XPdbzcZfptucIUgHihR0hfOlxjLPpAI1Ae4z6WSsD+TC68MZmMM217SdX5cYYAV3F2MuA/kCPmdtT+s/IH0+7ficq+K3SWF6TH3lFa/iL1ABcAFUMGG6LgefhdV+KoV1d8w56v73Bj9OLC8bmcQgw8zu3A2E/pkOU4C+gGrO/FypquRhAg7/hMUlXdxXVeVzk5uQvWqYEsZBxOZHWEvEnkwuU0AcvdKgN4fyk8BReKRzJXPbjqI9aqSI76hBn+KHcjXkx6DYtXI6GTEh7n5gDM/VyYUh2xVF2mGpCLT/yegXCOm+RJ1E4ufuMQ+PoREunHpIsfevGnTOld5TKc5fnZn3FfRhCBpY3MH16W8EsNYpFSGW3w3regYGo85+FMoGuBafVfVRcBYDqQAd/nUAkdOB4a/dbg+UZMCjZj6iUZBx/8InWv/A3O+e+4J95m2cmvBQco1NlHinIFR+/FgC/3LQbaInoz0zhC37VFXCTnIHChnp8bjY93nDwIQajC0lgNt5h2YA4duLMQqeBrdWXReQrb+bzRbbnEbafwnKh3JlWQCryd10lPIqre2M/zvX8U9MBQrGQjxAvgTbIaIim7h4nn4k8Mt8QvhEUe0cb2PB57IHSDz/qBBDWmQxnNksuLe0Mj4HcnMBBtRck75UwVCEod9ItoYCjJDusiwBpNH3CSHZsxaEpTh4+Cbzm+9tqr1Eeeof8ESkArLMsIXzT4ULrEc1t6jg4V7ZWA+snYN5JQyHJeq6toRxvB89JbLi6nbB4RPMBykZxdPkaOL+ovLma8trdz4beaRvk5SVhi9yGcbKMdSMjynk9lCEvBFlaMn7/UsIppCMKcYY+FnNAFOZxWNUxRzuOp1GeVJ+IZ73FNs93U9/pfQK0WtJj9c5l+1wK6uLO4CPhsxk1yAZcEZoFaTcCCB0phPCRh+Zrlrh2NyvESkKh9HxFWV4P++cP0W0twQu1laiX74Of9b6rBmHw7tRQHaoGPRlEODgcjyQbN0AiitzH13utokdctyZJFT0OuWi7gcBOOAkRYsCqJCdb4kUEHhPIY63W/WSmge9ONngR2semDdcmcI+gWugLsV8mFzSy53LOCikgK0fna6fWkzazmyUVzUirbZgLIFMPYzDdENT/y1x7bTQhezMIdsZQV8YuZdq0kw9nSAGN3KuHy4Ye181fDF+E4GAIB6ogzm7ltMTpbxwO26yf3FbNxlMjMo1iGaTedY000Oewc5aaJGmZT6pPN1wt5QpQ6qSGRdxuvchFJnHwq8nIQ3GKZ7pWgj7DV4vfp+APpcuB37oAnexxPLtyNwvMjbHDdNxB+daq0XJ0ELTCEhND3pJG4HeyHuPQ9QtpAXqwDiWWux7JDDaEfHlbvOdLsgcHecwaq8UqoBRJegRynEISitvaVKOiKexyNK0+PxUA/UG6dGSPN7rOlkP8vZGNXcQYcU2wGyMsoLH+nESF2fkNiqatkOzDJYJivvDhdGi7T+GTdlzcdgQmO5f9upJugkmWTTLy/V3mQyGI1OwD3LusoE8okJqHR1GB2w4yPP3Tdd3CGiCsHtEbweyKqfZhmv6btCl/xDt4c8IhJiFi6xsZj+edwl7SgmfUQdwS4a8u7SwqiUa0m7KBGWnwWyEOmvuxDQyURYa7Zbz39yDgJ4Eh/NNwJJ+By6TnAn6t881ums6dJttxv3vwey3icqfQ8w1od6I2onX0BibFY42ZzFOfiFboB4DADTHrga6XIfgu7xlZ9BU/9NdWEuCwsBok73HQsv0tbINMnXHEnAtN9IuRtWKY6Y0ghBvP6dZ7AhINYGbyIJrUlBEIcjSTeE6byu4RIniK21XrDZ/qbGVa0n6A9XjPxvgVoX8BXv84kqoxg9xaKoTMGKimAUvUoc3hgc5rPzHF1sL/PeaY0es+SpzFM19FsqOA1c9ttAU4UhD9OVLlMkaUXFuIIgdrDbnc/yJyLKVw94lbKbspySKeFbfpGCnDONLnNkaYrugK+D8EI4sCAbRyuhwT6ODL2kIbDpnadx6Py/EJWJkHhwN93RuyGxrLj9AIVw3SXd5w1WtvHEczBQUAlaoz1JANEKwkFZUMh3DjM2nqAuOA0tYu2k0mx6aCxhAsgliwm47QDeMc9uHC5kcg8ARDT+1CuziCAuz0Qny/PXTXCZhkBnkQuGLFYH3Pgo8tZAJtIvNjXfDLF5tPF3xJLKe/3YCjEMC4GIXumi5f5WLlK/8PFVYPFA03o9PJh1EsOFj++NwE7aixW1ETEco0Aq2NBP+YitMeiBVVQCVnKSVYTbPnoUEVYyrQasoQASAUgraU/xQBsGvRFGV9PO7yYCks2W8B3l+OSSGfqVizIpHEwg4n3PsteX1MWdR9HQ53SCAQmVFjTW2VFuQG+RjkOX9ey9A/Aa3C8H7ZOGMEJAPch7gUDbOFzNTasXbzN7Xh6W/kzK40fdbTK8/owKQvbS5kF1ADpkkwAKZKC79sk2WqpUCugX1aJ7HINIwC6t9SWweSYDf9ybe98ubh9uhxYPkpOmNJv62AGvzsVlwOTLj2dCU47JAS/rjdim5f1PCOlZgQpdsAPQS+EHWbx5UGA8souSUFk01BFACT89X1Yxki8+dCC5EN5sr8DV9DTFhJyfKt47jOVDSZDZcmQbjKv3+dyaNV4KQs4yJTLPjjldbCV5NPnm4DYls0Dn0voIxeep/r6LqovmeaJRqsHUO0oyUdY7HeIQAWTfJgNJTZ0lUZzhUzjxdocaEEKCqL+POZurD03z0/jCDhKGpzHSzvgm3+A1NjBXghfiEnxOBcCuOrv68ZEO17uByzApbBImq+Qirk0Fp5vrNzznW18rfGyiaTuGQqN8DXK9wA20JpI3cWJkr0XjvIogplypHhyfVd9YpSf3PNbLh0+0AO7AMb16hH91IiUqv+zGOGm7OJso9Lwp7Kj7Ge7QLn4BfmtipXvNSyfxNXwezXbHgDeelbY6JR73OQjeN0ebCMYQ5cARd5Oc5jisa1BFxQiBkVt/5bjMNwhPGqy7WgWOFK+wvFXAx7qH3Vb+Alv/KFM2/OwMU2TzH2DMezP5Ii6EBCmlOXoKC5E44lXjzAm2ftYm37MY+MGybIfsW39Ue5CsMMN+uEM4AVQcITvwG9a48VrzIXneiPmfMcxJMAIijDtVZydYHDI2Yg5J6ZS8r7ocxrYWH2zqTcuC0ph6KoIwt52nQlY7XxNCJkP4LHvx2iA4jCaxHaeR17LpMvyT46EspiD/Q3gvQ79489RGl76JXzu3WBEZSxUaoXT+/TmBuUp8NSvM/cQzLAiUr2dSRlvbJIFU/sW/gxXH7QGQXADsWmCFiG88fE8P4zaRsjEFFFvCUBuSqftCnkeuwGQWim3mOI1Kame8RvoBukEdZpYollMqU0DDoHai4vhbHtLNLx50q7eUucylRMNkWEopEworVA43ZTdgK/FAIne1I8AxXfcehjP00uEwodcOO5RKPQkzl68zPoDspRN7aR1bye71+xo7TvKxLrPhJXwA/n/Z0ksTp14W6gr3t8J+3BKILiVw+neROcov4j4BfBmHp6Ft3s+E7IKa/SnHGWzM0f+Wj0dY027DRXXFoiA5TlfbntRyWrdhz7fYbhK2FLuyCl3y0SKzCeynosmw4NLScpy3N/P4AEoh+4FhMGd8H2ElU5tZMEpq34Y1Hx3AtC20I3bTAwrWgpCeRpURCofExHbUxD14xwY2BjQrq4fw9otOHRKdEoB1FuAsQpzGkHOo/C9VIcu8gdX1gyVa5tGIsiOhwqZD30CZwyNWky3d3UQHnIqR9/gAX9yB2fDnRaAtZHeBkAY4K2prmDiBYwNnhdv71/8bk0NwMz3GBOvMeHC7XZAIzzGt9vRqZWQnfC86uF9II2tUA24HFpb24zuhrftaXILseMa/teaQFu8s5iXEaK0SLiEQIV2NhQAxpWeW3ljKPDSzM+ErOUTEdQ9nltH8/zWmcbNxYISHKrgDi0byQRMY9G6KeJhxZQL+AYfXA23u4gWM1bn8HPXAVXtb3DmSnfddpEcWzlSXLci+BApjobL1Wnai+/xh5rw4ucu7VjAZDtczMaw6nvlZLlszeK8/askxWW3BB1YYfybIZqC40kp97XFH4wRmyNGiTv+P8j6m8SLK0m6lHD/teFMky9hVEjmMuGG0f4fbseyQeXhsK9EO9DBe2EB0xk2lMsECo6PNszsyXtofjoxTIqP9eMN0R+ebDJHzGXwest58c3lav8Vk0UfqXYZJ+0+vGAd+0jFiSGSs/874/OGy6TNSCpdmIXzYckXeHOpJnTDn4sdKHpTN0ne2UOKAb+qsxPlLi/ieo7H+TgocuA4Yyy+FzeOlc6LulDo3ovYJ0fagPXyJwD2ix6Fq88AuKfw7Z5kOzDbfpl6f6vxlH82XodbPSJBpJ6uLGXn18KPAVYNZZCSYwJO4Q2dc3Akk/V3gHtPjPmajGLqggbJcBiD4s3WDnP4RMDAnwkz0rw/PlLenBwv8w+PlkYm7qoL0zD6w/Vy4ahzx94FAMUTa6335TiaZG/0H9wjpNBEUupZmgN0CE6LRHpvER2fYNtSLrYUETMNW1XcngEACXSK00TDIdDMvrQiaBz/9V2ZxrtRGMRxnCN2EheFOFT1lH2jmHQHSQCTbw5c4x0fM/zRu6E4diM2HWQyIoEFoL6g1rHCZZK8QABrD1wMJ8u0GQq3ergvARl6QLxXwNVay2sA7AlH9jcZ++VHXAzPU3ZBlVAgn6GF6HRZALh3gulsxpVS7b2ciwt8LhSF+n110WYeAlUNdZH3w7gfahOMXIvAasoEvIHbVtwspMhCSHfa41CwITxD+Cb38BSm3ulspTDjAjiZx5g1RwQwarggVziprWykFB6iIhXaKd1msPhTFRqwhlVTdjxeuE10LZDG15/GU5MZxkWCxi0F2RtoMgq8vnC88djZ0hioEuxYAoCNzHfTIBwsvVnjQzHPQdYDHWBtPYm1Em0xO80GZ+jHUsC3kG6GAuO2EFCDEsKNoOm2CqxZOjFH7xqMWLwSTp7fn9Najr4uaGKr8sDm6YDl09JEgnay/YVJN2AnTYA0joUw8YbbIbTZzpMAmgsDds1mLdBs8SEHcH0XgMwpONwe3y8n5DDoB1++5kI/zLk1Y8TLYgbefBbRMtjFOiogr4fLhUZA7E9HgM9lqW4huYAyALiU93Il9tcyV3b5AfLuZmySWd6frhVWJ1kx5YNxlYFsWVGbI5bC13mH5VltMtWQd+RWVbXU1iKsQSu853c1Poy/F7dDHV/XifdDkMKIDH8Q2D4AsFrKWuB0W+62klxTwa2T5ZfqbMDt0PlYXt8vkkdFbvhhIdh5MNMwLxdxRcuET8nmSphzfi0gDF8KCGuJhRqRK/j7KsotglAoL23iioaQ5oagFoDQ5kvr/Mm1E+X46vFwvCb4ehcCxjOhGXQzMfuVcCZcosvzxKqRWM6mQENMl7MbJsnhFSMkAF9uGH0OgfC5wY6AOhyxB9xw6uWdsmzwZ7Kg3yeyclh3Pme76hYistfsJRxbmoK6hjMCoCzUBaFr4zOcyXaTeCmDy7npjS8Qb5+m8nRS1zL1RLpJdcWR/p7x5NK9zUdBsfC7wx2l4NooxkJz+/pGw7dZ4TabqZf2p/39ER5GcXw0gUvT5rPFcIILOObRtcob+Q5Z/Rre3AXHUHovTZSiw4M5DvYhS892iwMD5I47qa9TRC3txgBaE6WDlFqLJy+8NV9KKNNsyIauFF9TA4mAl2DFMX93XxYl9sQGNBzrWk9cBKzwXvklwL4IEWWf/J57WP6Gv/XPWzRvlZ/An0poAC7y1/Lz9CQw+RKg+GeDL+LRAXhZpuXVJOVwA8Rafi9pcKe5B0eRjKMH4sAIJqpB/H/ET+36S/S27lAQ3zNpzpMGPKW3XeZBKww1Jt4GjsglHI3TOVaWn55M0TyFLKfgn0+zQNTqO9JMM/CPrmMb7WjACctVqgPJOTZxRBHY8N+CqwHREmCsU8ACENtCLaAbbBAzzXEqDGGDbR/Avj9ADnWwsxe8IbQOtrZ4ayLVB+B+XSktQnXPp5Mi2W6UROM2idzBfbYcwsfB8JeAFNO4Ku+69POm23osX6vkhxS8wtALVRz97wWzfTiG7RJxa3EDUCbDqaPWiw4D3AU1gGcdsVoF0zcIaT9lE1lOA9RwWTxgQn8IbfGAm0669SS7bvMzVZ5UpzL9JzrS03BhET0fU0l+8e/HbpI3KdvgpzeRDlsvj6Is+PoGeZOK6HsBbhSASiOAk4JdMecgTgdEuLteNG3tGcJrZJBUnIEjhsfPIzKeBhBnwfVGm38rgVBArnPxyVpytN/WHxfFGlbYM5lzu4/3/AEn2HCWXabij03CTRHOlBfHia4ELrMEB0A+w1U0iwAidwHcttMQ0ZRaoGyKYEH+aSxYcLx5J1UIBnjPEPrRG+Cbz8ebLmbEngE3jue5aCMRdD/n0/pXf20dyTZ+/uxCNjJj+4NWiaV3JWjndHaqkVbdNw+agYWzFNlofWMaa+IznbCNArJe9Px6QT0GUyGQQr9LIgCaDq0Yd2SNeFrOERs8wjYzBorjopGyb94QObpighxaNIZtJYSryAwkH0FjYmjztZjOFDwHcNftw6bQEBoZhmYgvJHJqvo4+4WijWdBliy03TSGreWWUheJM4US/ccURz3H4fJD9f9P1Vv/db1v2/7uWGd1L94XO1EAACAASURBVF12d3cLdouNSgsiISGCICDd3SHd3d2hKGAvXbn77r3P3ufex+P+DfP7nG+W93vOD5/HBwH1U+/5GnPMMcbMlXHQroblGOE4hOLocE2Lrt4PD/UbUrJ3VIMqHP7flmEtvqpmeDxOoC87gQy6ARWDDtrGJ0koe/kS6/BrNL1v5MXkqPzlUZ40EiaT58oFRm5lLieVWm07sd0q8lVrnrpENIpRJ4v9IF7N7u2l+AafWsKGCS2qJkZBvU9B9D9DShESsnTXk5IEsZ7uwsJL9zPodOFSkYMFnduKnneXuB9dLR7Hcbqd3wInvE4SnVhKScEN54RLhHLwOr4ECgH5V4qb7PyCVK81c+Tooi/FasdSqWDIVhZ0idCdE1KMXjeav6M74EpwralCopyQjFpkI3VQD82cePWYMpopxm1MS3VFSDHSk54oFizyYQg6vdh4zhp9WcsHsBp3USmDhGwHUphINPsjyKc3Ei7zzmJOUvi7IiIoM9XVg3A/bAeuKaRqMfvkNUOcAttvGYbMl7EItJhMtausPwNJfsL3SDQL3kgx24TRwIQBjAlideyjoMXQve9J5L73jPzV1FNfSqTJhxKy5z2JPaLKiY/RbX5IO7oDnvOc/AXZy38xrPp38y35vz0+qAMYpnXRwndScFv5PjkGutL9P9swKTT4EIYThATomPiBsvNoy0vx/2ed+4BiyQVPuEodha2GItroiGbXAhPIKdQLR35joNhxhkWvkFA9T4CbRpL1FwpJvz95F6DkSlBpjdMCCt7nyJnmctgsM6R2j6NwGTJwabizBU0smlLCdv5Y745jzQr66iyBS+flMcX2uyJrI6BHk74eI9hvD9gvLlAJnpswEaBljeA5xxICnnXhU9A57TdusBEQ1R/y2Vunw6oQgl3cddPCSnhokK/NSsm+OJfWGFme/25UDaxaIofghyIkbfx/D2P3gzRx2KFsGIlElpcEhZN2wOBiJ5L3g+bgXWn3n7BJuA/0/TLzAqjXQf6zkUWdDNiepp9lmHYYZMswNBcbbqkVFAOLN/n9h0jhmu6aEFK/kCClZUYOcp7tQh4LoUFBW0C9ZnRF5EMgYfulEM6bvIh/VLNOiY6lGWdbJbkHpXC2TWwnHgzU8JztFF7UMrbfSBeStBYOnlKrb4yDstphId3Sh1iHv+UwXMLfI6OBuMm3uVfk5wJQvtqfC1ygX5YQjr8cnpfEOu5ryUIocUApgca11mMfLs0tbNteA9eJhpbru4bvtWEoaiCtrE2dXcjNegIZpoN8VQVhFN47bIDxxKhC6NQgkav6+51ITZsBbYNcS8Mx1zjwcCrymrfCA2dQ5BThZtpAM2haGC7U0DMr2aW3Qu4eWSAuO7+BxyVLF11+EYWymkF6FbdKbmlEEPidWCfWm+aJ5ebFcmrJdMwZX4jJrI9l21dsoF47nW4bmSdArdSbLTke5ySWmqJoOJ0OOYkCnGKBciQYAAY/XALNocqJrOvQGzyevJsMDwGTEyVsMGkgN5qM6p/qiRntjZNn0AfDI2h1Rx9yP6XnVZphimqA39XvaSHm97QA/48gdC2+WnD1NqVsAO0iJXvGkO3xBEswKb7PXr2mEI/Ln59UyWi+veTc3MYKlrVIry6z2wy3CIVXSfCWX8Mm2hjAVaPBa4dyaEXOoXxpLfKNfPiVoLPr5d7J1RLJCRWLUDraep9xy7h1UkJAw1p4k+wOMVTbJcHnt0IrqN53I0V2r9w6ukJcjiyVBBBv7HVTXHDLxP0ICFj5IKIjM1xQT1wzla0Is8+uYDVKjJOUBppLNu2FP21DfRicLidluqOpES9Ze/8SQesXKbznIc7PGFxvJZF3jRRhfU5JtF+R5IGWeuwH0eugkBMeCUs3Au4WVA0V6HsVDafbwGHSdg3zQWtmaDIaf8SIgFQx/yQX9htiFH/C0fRLCfkND8xAMtdozRheuNOCh7FlloCbRkfycq9+hIh+Fhzxci6s9YbOc4Sf17vNAbF9LgE72TxxQPNXWWCJ681jDVmmO9+jqC1g4o0zipSs/00i1l9wVf2RgdRPIMafMR38XGTJhUYUYxnW1woiEasdQI9ohUusSe8iU5aAnH93BdMSbmRH1gcUJrIkkMLlXPhIGpzn4qqCxnBkUGc7Ux6c+1RKMSQUX/uaPV9fyGsK00QMaVsUWn0+1TdByCg68q6iHrGbAzqeweLGrQz4NmFFXY3PXw8TDCKI/mvYkjDIZFudcv9oA413ahD6DWgGQmxA33/FAqwpYz+jLR5PJQA7iM/Lma/FeR388wEoC48VDBPhzK1nsWdsFk5B1jNBwwwyTBwmAa7PfwvqkfWoKVYwoNoN1w0dRPBMJjkb+Ta8ZvDfA6Eqlj/DwIth6j3mDXDRbb50SbdYZAqqHOexPozcQeE9JT/SvejmiI57u6AfLsKHH4VC4nWl4D6HBplIYbcfcrbnDOAeQSlMpJtRiM1Av6wGYoD4CBNE7R3oKVyQ4VjGO3FC1fKap19mVY8XqDWYISHU0Ft0ys9Bwk+Tj5OTcNG4vUKWpXKzB1fnMKREXeDKYU+6XL459NTN+dBai1E37Oegm04nArd9/DMJ2fshErPphCqxAcV2MfLCzRhYdssfeN/fZPF5zHcml1kD11dL3CmNJ90L1bCRnGbsyzd3SPLlZeK393NxXv87cVn/W7ZIEGPJnCObJMBA+P8GwFcXFFyzF12hE7JHnlcrB8sUEt4DZ6pyPxRPIN/JVDsKrjmuMDM64ku8FtZ0M1cwIx1CtQAAswFholzIhVpoYvDlvX+OeO1fKIFQB54H0Mbb8t6Qo1tGtGMO2dzZ0AZ3ji4TJ1NWxu9bJGfXzpCjS78U610rxNF0g1zbukwOLfhCLLaR6nd4tdxmvnT3GO45yz0ScpbP+RWK71XC0AFxrYFEwsbZkP/LBmN20rUFsI3YdgdbMJZTA9hkjI54spykOYru22pfY0P4Ty335eXoAIiXCMgRMhooro9+LbpG8aXgjowMysjQIOiXAvzo1zzed1m8WnifTIxDM0wVXqUe1LmmNIMG5jyj8Or+tefIy/74tFZGieirg8stpxgNwocOMkAru41G14ycULjSenRwWmxTkaPUIFJWu147Q6oWOOChJDuJvkKrYI+MDNohAZ1uggNpZNd2SrQNmQ7XD4JkT8k9s01y78wmXvSt4oq0JMLaVEItTeTW8dXieGi5eJ/fLLdPrZFgTqvQa9sli2FbO3RCc7S9FOJ+01u5/2WJZFBnvxsNKi3KvbOrCGLfTsElWSwQOVMEu9fuEW1H4a0B4TYEX5YKouOKsRuXeKhe+aIkw2cHnVpMspkdhfkUJ+4h7rGZIi/JcaL9I9AjH+dcmRdkvjuttT7HeJKdGLgNRjNBRU7TgqPtBfKt7wstoCPs4ACvcyFyYUaZQDNskxcg2g5yFqqtGX5YwT864eIha6Hbb4WMQFW03lnC3rcv4Fi/JWP1G6L1PhAngnQsSTKLA/U+STgj/4WL6pc8C6bkx8loII+BYv8y8yLDIQY8qaRnpRIcnowtFzvnaxDaD/nsA6Od/QPc9B8qbxqF95fa21LEMK/BbQmJWTMl9cz7kn3ufeiCxdLK42uDl+1iaFhpMx06ZCEDP/z/3P+iEiwC2Uto+9NPfyyxh9+TcMJ9qpGtDQexmNN/EzTAXFrhzfJHhk7PkMU9isKVhz65ESSqBUt53P/sCACJ38O0ALIoY/9bI8HkLd5Yd9GcIit7zQS+H3ef1/b/wL78sdzePA3EuZECsh8FCSuXHL6VUFOE+M6LyBjYSZeAxZavG1F+NGCrHaDINnmupfCYYq3lIKOA9QXsZOiIphSt6uM4sptp/8MOfYmWlqJzmtB7BkaPIvZzUBxCF71XfikiTKbwIgOi/VABp+BkL4OqNTyG55VMrGgMwyNUB8/TeO1Bz0+gMfTrUfjksUTUG6DYcSRvmmhnbCcB9faHHYW24DOSeYQWfBsqBhQucZqpAb0RsVdGQnczkKTAkzHxQ7a5YdEtuaELJediG+fzwXMaCSILw49sZr81uNlYu275FcX3W+R/SPzOzCYFD00zv18B311sM4fX5gSfC+iQjOtw4bgtrQl7AkgVM7+oJZQm13ItRdhUEtih5rH1A2zjy9nNhyTt5HzC9zFc7PhM3Ld8gENxNgoHNiSjBW7B0druqyiYwgvi1f2Drb774HNPkqV7loHaeboLtkmQn6BBVKPsJHwOx1wFnZEF2s69sQUqDxkbg7Zy6kYZslGnXXOIG1gngWconKYE6qBsiLzArraDc8XTdL64HFoqDgcWy9n10+XYyq/l7Jb5Yn9ovbge3yIOpmvkwNyP5IbJGrrl9XIQo8altV+BjL+BjkC+dgb+mkFeEhRlvDmW5IvrxNd0JlQioPDcSom+uAZt8SG6YOYKAMcnqBle6I7ECg8GbGwFpwi/GOmSh2Pj0AtsogDRjg0PYaz4NTSHIqwDN1U96H62xzAKho53ik5ApwutoNbhh/zgHeKdQEqmN1U2jE9SeF++kUmK8y+T1fKqOUialFagyPZhNuiBGy1DGVBJ1mUdb4qu2lBphqbS1xBm3EmEXDltRxMnYxfauQq2lGbjw866eUhC4FrigPtafENAwOkupzBV6JCN+wvbxc10udw+vlYCLm6X63sXSCKI1ofBXOC1PZLne1X8INBTnY+g9yXzgYLZHGeJzAx3CnRB6KVN4sqbo8O3WBQPOZyWOW4kj/GmNmMt1CjJKn/CkP1w13Di1d6/SGElCxRZioarlxBXGWvO7ig85B0k21ejeChEbF2OPjBdBddIVlLJiyikSNcgRUu7rm0JSfb3T5CBQOh3HHZKEqxybJA7hbE2Ht1pXxQDNrSgf6pEaI/IfhgZ0He0sW240Kptv2Rf1UcUkBlc7Awwg7mQ/FFikMvQemcZRQpbKcWqnNyBhBOfoAWeYRTSv4EO/1R0nQHJaiNft5bBUScypM4ADWbngueifwi/qO6nN+gpX2fyIUpg4wRuuR+LLpMT7MK+sWCZzLPlIiLnFZqkGYTdyf9ZSzFr91AFxWaptf9aBu/B03qRB+vGBB27qyocHkKjtLjC24K8iim+VQ60u9Zs5PVZDee7EUS/E9RMnirFbyxyH0sdlxiytLEopRo2M+C5RnYtuQw1HgTlIO1C3aDxi39E1va/mol0bOLW4IWO145J9TrQ7u/Ec9t74gHV8AiufCwO5OfFFo0gVTio3XUmg6bVWFpZwUQhehy5yxgCFkKPaPF9hZSqm2Kbf2U2SHkBRe8Q1A+LN4n/q3FbLy6rPhHredMIsQFhWa3C6WdGESSxCsQ+yjDsTe45sh1YqJmJAgEe9ocHREDSvvfyek9g3HgJXzyJbVYPwecZFEo46ZcU4UnS10Y4FH9kuPWIItwXDu8by3LGCM0G2AZnyk41Xv8KNK6lvMe9DB4Hg3Bjuq2G311MvgQZCbyXbb47eQ+vGtbf77LP40pEq+pJsA7uvEaXeTJwj0IMTaWD1o67u7FqY/EG+equtsyLWKd5nwZRgozHgELZKJNtvgqFyAIK+jU+P3t5DfaAwjEWubLZGvttGYO3HBBu8kX2pl2GsuEaijpN5u/pJUj2ZnOIQUVBR7S4gxR94Hd53arc6GbctmGm2AGHexIKi0OJa+IpbkRjcQJgbBi0+/zBDdyuuPE8cZPdpuDTSRdR+FVdlABAc9g+Q66s+9zYSBxBrbDbwNZkAFQZ12btvUuAqnlyZv1Xcho64erupUbxPbLiCzm5io7w0AY5vvQbOb38G3E+sFKu71mMsmm1+DBX0poRb4NKwoklCx6nJFELMP9fhRvXP9d7tFF8V2Nd3irNaH0H0+1kspKVVM2B8rLKm2sFIw1h/c+HWqR/SFUNhOIwXNOchscU3rGHOmBT7ndIhgb7oByGDPQ7TRGuFllFve8ohqkNFIp6yXCY1LCcZ/JwHCQ8ObWd4jHBOd+Pd8kPXWHEQxKQw2BJp/+tDKO6QY+6/FL3m9VSgJNp0ZtxiWg6kDrcamjJq70P82LbgB4dkIScYBK5ExphA8M2fOK/angDz24mIP08jrRjFOXt7GHToZsJHO9KubF/sYRZ7gPl7pEwKxPQrAn0A3uckJPY7ZyOFA2iHLNGMC9gAm2I8r9B/LtJ9vBU3jhUaB/qQ9htRhtTD5dbjaysnHAdTTt7V4CzoSxy4XjyyHpooBBnMYSrZfJZwdaLJFqPRNvtbMLYSj6EKSuIuHj5EJZRgLXwxvOcQ84slEx+J916EycocikSjup9DtBesi3YdxeT8yOYLcxxP+H3zjmHsPwUaAbEC8dbA9LtAuUOBK1jLQzJTDi7Sq7DbVnis+dnrd6sG+fib/TcwIBqO6iF6D4K1V/KHJlIoyi4PI8LhAJ3B00nw74JHFmvQcFv8zCH+IGwGMq08RgeMnDSFnkgbB/ZEEfgfO+iHghkX9lVclw/lxxzJuW2syherCNn0Fdu8yXuJ9bJXPoE+dKHUuc426BDSiw+l0Za3IF7DF0oprVOCykasw1Z11O2K0xg8ngUyiJHZ1xZATvkGRxni9cmtL7TJe8afw+VQ899gnzSztMF4Aaqp7jCOz5Ku4wDEjRWTCYwhfcvFOC/1uCoI6A85dJcubvjA2zJ72OJJhwFLreDIWad4zfS4TELLSva29jt6FVXGA6/x+EbOLyWwysvEG8QcqHVXGIQyWqNQKblvJohGzpgFBLPEphqBxKGxOAr7tQCsZ47DcvtLOgGhjh2JMFxiL4CmfcE7cAksB8DxEEGbxTZDDoLHv9w2GFJZ9tIndtG3F0H0GdbG6+zbjB5Eq8RitAPPC+9/y6XQp1nSSHGfBNzisAXtiJYLub9m0NSHYqUA7ze5xgEYoBovL0FrSuuLw6IfAaKuoW40WsLLrGDrA1iUEv38CqVXAI34jjh4NugVCoY0vahQ9aV9E8o9MEmH4jPFvhwJHVZHNYZSOqK+Lf6kXgNMADrYpDmve0jPmMaIEQoFMVWd6dV3zJBpQPig5dt5nc6AriGboFg0b6mXGJVz1EypRnGVTiSIUwrXmBNULsLiX/OWHzt2aiC3bn45gYiHdnSHH0W2gXpXo4DoTcXmfnoEgWV2zki53MyNPK690xzE3SuUk5nqbGNRZ4EmkMDBp5eIc7wvDnks6hjrZnH2YUUzH3/Mjm7EhS7a6FcWM0CzY2zxHb3QnE6tEJcoRecDq8Vs9VfiyNFN+DcVgkBzOngPoih/X2ztRJDx5xE110DV5znaIIKy5p7JK3nV0nEGVC+2TK2GK80VFsviCb9riEEugGQUkBIUoWrfD9UadAMowzY9PYQykFpBx22jeiwbRBVw5AiYP2+sexyau3PJIM0LbhTSFeRL3viKcoqIXvC7fGTceRm6Hmxvqm54vXkiPxxIFHGcl2lhqLayGS/FoSpbpBuOFGNh2yEgC/H3dWAdVgpB90AoV/3MmjTHWilTCKTrZheUuRU0pWH6eGuGRwTnG0yOQ7hZDgk2h2gKLNuB/oh8foBAw0Hwv+GUWiDLrNZmCFb7p1zcnUza6tpGRz2zRE/NICxFNl4aIxIpCfB6IYLfdlm7M6gDjuxro5Ps8dpg2lC6YUG7hXtljB0q4ZyUNrhAY8njlMuVSUsnHyRfMC0AJcwWU2y20l7slzirNhfRuBOHh/OIjR++neVH74PAvA0wSJ7Ya0kmG+QuMurDfthA4OFRgYPrQHweRTgrtADuJ9Anlw4r3OOMvxhUBKKtObOUtpdvPuha+THHPJHLT4BkVF4US1UO88CSbDq5eYiLrbzOJxYrMgyxzeI/rPgdyOw8qpVU+mN1/lM/ikGOnEfBdm+AOXW3d7GRTIXnteWIrxLMsz597wxecQfJYPAicWNd8kWOGdIyBJPfSOJIOpuUONoyFqkS7Tb8Mw9d9dDOZDxwNYDdeDVOi5gKLgOids6Ju2L4Zg3yJNYogij4FeDiQIMwhBA8tcjhPMvQYyvoDtSQV1ZFxYRxjILPS08Ma3vq1wrtLAkkpW5shVY8xnoCKAW3iAv+7mKhDC+/lO1G236dQkkdjLfcg6FkIFX4mEKxxZUFRg0rD+XNpdvUYOsxQl2TN5msjHhziLkVfNBdehh6RqSTs40cmpLGUb1wP223mFlDellDaDc51hbe/05RJHOVV3fKgF7ZxuotxoBfqktHDwT/Elog9dZqBR4Lk13iFXktdUkuSIGV3Xum+E4cXL57AT17eJ1gGLg4OshIWwk4pj8FY76KX8eoPMZhY5QeuU5tM+rLHPcexQSuNtShn+plzg8LZaxzRqrMyqABt5T5U0bVI7F98MPE2jOe1fquFD67m/geaxnwLYBPhs9/f3d8jB0r0ET5V35FJploZFmlokBR2cCVY4UkeMfSfyJT6UIHXMfGy8moFfGos3J+j0rIQe+Qj1BgYVKa0CfXkURrAZY1DKXKXPay9cYFOhiqxk2F93YDiom4N6fHAQyrEvQ/KacJ4j/FvnADN0qXbaClg9QqHdQfLca6X7DMRfgu22hi8jszbgBJcewNI0ZSJY96gU6UoxJD9Dsaq53IUW/hMWTpbeRrAHsVM5VBj1RyGPKZOiVCBebbMlw/vRKJKnzxG3/DBZmMmREBeF7dLHc2D5P7LbPFaudc+XEyk/Echu6cuqG15EVcvvwUn5npURRT2It6QioMwXITOtwxxZjxCih4y3kMLl/eCYhO3gV+Dy0Ipt9WuYhP7aEyvdNYfKyOlDeVrDotLeAbRRkNmihBfHqoG1YiyyoVwutDtQMxQPfM4Zrk08xRkwiH0M6poj33b0WYR2i6b2i4XdFeVwRMn9+MflYfhlh51DJbbIOrhoDpnJekLYQCpcXulhQr+Y1vMr3pFVXnzVTT97UVoZsmtPby5aIYtqEAhClZiPUsq4j0xnXS+BlKAJ0se5Tu9ly3YH/INlsJpEFXucMG7G2B9G0B8GXt0mU1V6Dnjg073diselrOJzluODWk3jGBmPE1LHKIYNWU8hiKETJoIg3zXE/7jcT6Yq1M9LMKnGxqIFC0W4Zmr4HbgRyUHh1w0UKRTYRPWEsusIa/wsGFVFw+yT0B7SH2Uq2a7BOh+eh0ZK69TgLD3nMFbgo1BW+R5eIl+ksuXdkLrIY9L8cRI0Bx+RRMjvgQtgsQItXcwfbK63n46SjtKSI9OOxAkdvR7LzJR/mlbSq+2jhPgZFfSZxx38vyWc/IDdhDuE5VrSZhLBw8U7Em9EOUuCZWuuOq9cZ1vCElkbxfZSkGmqooAim8xnQQQRq13psBW1hFUWDmnDua4k5wRAK2+arB1fk//Qi40o7i/739xJz5HMQIlIqONJXGDyexoGy4Hn7GRqORRCicluLKmj17ia4XSzS7shtQL0vCbx5GKnrbTbBTTKYitxOm28qb/h3R0GY8ac0d5gljCe/Fa8trDlaPA1rJsqP0hvyJ1DtsxxbGUvVIByGfxRbRcBvKb7/bL1rBOe84UBpRX7V648l238tj2cTnDT7xU68j0vrE2l3m83jWcrj3QpvvgMTCvSW20x0vvMY/m1FcsYK9JMf8bp+QoFYArcJsrefT5winCpIdCCQzdYcBM1uO9lZthIUyBBvxUeGnVZb6VaGl98/uMrAEoONH/kKAbtBvYjvQaCZ5gym3LhAffZQEDlkCcRv5PWeILXuSRwDNyzJurn6ZToqH+zYvcGs19EgImzQP4B+lQ7qRv7WQtHOg5rKs9FEr9UUdHhSOqYOBlD5OMkKseFGn4Dnx77d4LYCYw4WbA7BUToL1Ut3cSi23SE68gTh+SbTkBx+bkSQppxBMcOh8oDOyHf7NEk0mwXiJ+8ZRcEYztNhLLXdACnPDf/BUG03CgW6Qib8lcwvShz3SKH9dnlgswnNNZQIUspm38M8b7pB9z3IJlle64K5xo3XmwJaRbGtclVZ5S4Ok+2oBLZjQuD5xuHgg9ftJedlNMGWa4HNMLhEXz5whjrYS6cIzwuFV0rhLYDrLYXu0HU9jSiOKhjUa2BOAevnH3AIZNlD8RF+VcdwPB2kWgIy7qb2dEILVJDr4otZynnPXIoy+b/7F4jPSTwEZ5GmUnRDAW1xdM1Bp9aKH0YMb74XCy2ZwvXeRidcxLqhLurZ61wnIyayDMpFs2ce55Ki1xwsP7fFyIu6KPmx1ltetuXIUH+/DMPlTsnGxii6/38Q+ruQHL2fQrwMzwx7MAM0Ha69K7A6WBt78tgouk+hGJ5SoCf5Hf3dCYZrSkO8neyXyZZw6aeQjLCht4cNFMWkBtXDmT5iu8NYmoNMPnBHGUAyGKdTLXpYfcHyeMHKeIGKeUPbwq7KUDJxkRQ5TRdrj7GTBoJv6hhwaWxjNS9oNi9sGR+AkEu0fxRcDc0JwyKYCB/sfXKN3OFF2zN9mpxf85nYM/2MZFinJgx/XsTgqyQcofUr5THkuh8nPIe9blAK5bQU5XfJ6wUBVyAjKwB9K5ot5KRMJvOhAN938R1S76EW4iDdA7gA026YSipFXNfOB5it4uTcCF1x0bjlwe8q3ZCCoqMSbjuTiWgO/LX3IdaaXIIjsiToA164gcLb4I/FFM97f+x5kC8bKRjyVCKG7w1mSwQa3R8eYK8MIN/g6IcU2dkgqPm05mvgeDfzc1pKBjl/KeO1BXmNxUDhgJJGkUENRZyAa7xG281qFkwAfSSmdYceR6MKXcFg43m2LWE0Z+Dct4KwMSJwofeiufXaQlgQe/Qmsc7+H0JqXoB4q3GCGbIjBkoPI0iZimeaG0N757wYfvArfr6SQraVi36VjIbvw3u/hmHQNrhNbM/x7FdL3kuRIZTHdxmStgPwv0y77ZbynD4xtlaEU9Qzr8yjHd0gQagzXuahe0WBoYlkYymsYQIpjrMu6S0c7y+EjL8kdPyfqB3+1sDadQwV+dZYvsn1TTv9AZK6jylADHiQGO+j4AAAIABJREFU1zWimx7k/2yGkhnyWy4tLtPlUcgy+SVnF48JvTBFWKmbQquv4W7JS+YQKwH56nbfWCzFGdAEQ6DTAbjfZjjOarZYe238TDw2fCH+u79FxkU3wev7NkspBEwRSMWaUVMo3zrOcLMRCV8JmyMKKZo1LnzfixQ5PzILQMHfpZpDC+lQ8RyB4wyUKNaTSUjOolRNwbZhsiW+R3HylM0NXfex1fL+1eD6qqR4tSLV0q87sdVWsQQzz3YVf8Y4gPa2yFZ3tfH5s5qDEQVJIjOEZsJ/evxILKMQN7iuQH74e/TWS6QAPfYD83l0G3MpvB+J785PiSmdyfPfypyBrBWG3z0YneoJinFe9VsKtyJujBS4vzS7oAgkWojETAtvBcVUIyBVudACGu9hN1mjJ197kfBFMS4D4ZZBW5QyJCtxxNbOZ78e7rcPo8QY0tKuMDYGB2JMoi50U/A16Fw32GTabab4km/N9ZJ/cxfIF8R9RwO34JuhF4oY9ukW80ooiDzSEHPoSLNQN5QjMSsGscbSnYbD/95F5+9pSpzpFeqGxQ4Jg86MNqd7ttptGCs0eD3TgSwGFA1RGlEAiEuitmRznXeiehqBDh3PsMVS7QBdZ8VjZgkD4LIMBcebSl95Ux8N3xsqr2v85G1/MUX3sQxAKQwNKY8LvQDPq041/fPAwIDx9VRRRk6mcY8vX30n4xPK82rx5UZh1eDzl6gY9P41RdjYOIyRYoJC/RiErH9PtxO/GW+VySI3VqVb0oqTBhRnBZK0kLFMJxlKpY1ItkN0zASTF7YaNUAZp5emDz24uY9TjAIRYwPVYMqTJkYO3rWUdr8C5KjqghKUAqVIujTAplL1tSHm2IVBo54n5D6oNgB+JhUnyvVds9DmnpM0ZGge2I/Tbp02+GDbXQSjQDnURFhLsdIHFFUNWc+Dcoiz4uR2PUJRheuBjnDa9Q08z1bJwIiR6XyQ+wPc0+ZTrMMpsD7Hl8ldbu4H54v38cV8D6UFLrpyUtAUAeeCkLOdcMudYckgSCGbD0ycxTqJgGYINsNfjv88w24LUhgNWOeiokvoQBOo+90GmPKmWCyVkKNfGWtbchj2aGHrxdo7HGEKN3gEFAt1oOHauSReUXDf5lzjosWQEX+Klvc8iOsaaIkA6AguHEJMWmmXm31Jc8JD38afm+EtO0DZA4RUN/mhSU2FV8sgWwPxf6b5YnHfOI0h3B60os60zSg5KCa9FFZ1mQ3Cv+oF/ASNboktwSY34PN4fMW2DNegKZ7EmGIDZctFEJbdiE0cDETmgZArnadTdLkgGQQmHWNV97EZIE2ycK2WsYHgc4k99RnoiBAhz22s3WFrRAN6YiRwo6D0PqiSSWRO3xFP+T2RhW+KbrKmB8SLhfi/4KJzryFnu/i1pJz4kCyKb7nQ4RSZ8JcgXetll1jeud9KNZx0hdVHOPs+lwHfbwl+300EI3ZVrMqN7pqOxgbmQACBCxt82YF3D+7XHxTYSiTjYACi/euYPXyOkb72FcUER+ZdTeE6zeFiiZqBgBsQq2Ykt/jgJOS1e8j2hQFkU41wme0YB8JMP5IuCk2LB4XzFo/PfhWxjVhm4X5VATGecNp4L3XI95Lu5VnaJYZ72IeRp+nPOv1NsSUzMwGB1zOULnUkLpJ8BC3Ipewua8Cw0AyCVPqjmsL+kOKru/zq0SXXYL8utpotubweL5CWfZ92WL5Px5Yca0oI/4cSuu8znten4rbpE/He8QlbqddDM5C+ReJeJ51ZF2ldA0i9bq3/XMxnTkNB8gU5ChxEtP7lgKdyCmq5k6582gnaRSUCrdDIQE4LcAvqhHryW/R3qm6xEMAZBEy8pG5xaPZD6w+f3I++30CldMPF6HU7oPxGE6wJozJH6cDwGyRbQ3qY3vK5nioowlp4i0gLq4TWK2OAXgzYKQacFdE1q6tNudlwAFHY6TVQmLvFZccM8edajUCVkAElmH+Lf5frOtkG+gBdcDI1p5iBWhAUZchZrtXzGyXq4iYG5RR7/m2dUw3GarwoBTjVAh7/OiuBTkoZz6kXfnos21VGc2/Lc+Rlky3pMjQySXF9iF2YTF5kY1p031mEtfj+968ZrimV8JzYsifcYw3m9ozCO5VIxs413bvGcO055onxcZAvPK8hKaPwqq34+7cv5W1nogylQB9gqCjhRKjjxHyUbk+BoZWm2PbC57ZBxDdRPDt4Mk0E0WjsYsM9igDI9v4pJuGurNSg4BYg2yhENK0rfNpIB+uItTKGYH3JDtIaTa7vvfPwwSTkW/LiXdwM8t0h0SgV+jM9MUhcE48TayXD0wyqYYcxsczCHhjNMCwXdUIWHFWe50kjZEeTzQqgMyLMN2PeWC2+p5bLvdMrjKD1JBByAjywBvEE4rILQD/oe2oVU1C0jKdXicehhdwT6AOdkQKqTXHYy203kpRNvMmrJcacSEjaoYiLK8Tn8DzxoVgHQD3EMXSLQbLTQv6DGi9y4cfCSdOPvrBQEq8tRcoCIuECqPbAeOG+lfZyGxcW9lcm0k3e7Gm7s5ULfJ/BFypS0uWDdSDlCQrVQxDvCIsoe1k3X++Fr5xWrx53UTN2zlrQR3MgFEcSSJKC0cYFNoax4kkC4SBB0DuuG8RpzTQu5C046nCIRRESgsoglQyEZopSv/9Wo/AOMHFPNUPqhg5U3V+NcKJDwQT2gM7HuKC/f8DhkH0IdxcXeNIe0LUOmAgSAiFns70g59oypElcpN57GfyhFHBgaHH8U1o5a2MN+3+iIX7D4Gwik8ObJY8jiaDDHEJzoBw0H/hvFOZ/tnqzsNKNor4U7paIzIiNrDX/mgud1egU+GaXBVKMIqTZaTYKEbhNxxkM/L6QnjtfyU9ZbN3IOSw/57LFI4kQ8pDtqENQafBvDQUioids5i4KidyLcL++e0GHS1GXrJX7u7+Ufow3w2Q/D/K51VZc7bGjkaflr6Dv4Uh4Qbe1FGUdWGK2iGI/H1un2yi+xXarQLub6BiugH4plEz6u9AI6wLJ1+RNjHHIPU0+C6WEqoHXUlUPSkkMhqLECAQdktHQGYgrkgO0gwNbOdNmn90cyNBjhOcUXVcaYgfFjsPEYwuUDltJeL/SL6jjkGyG8x9CQbBbjflBO7ODMowv0Ue+EPf1WNCPwnWbLRJ/inA438tkOaYaH3oAUK06RCNOcRAeNtdmi1xdME3cNpOnDIdaBnqtgU6oACVXEg1ZDQKvgkaopSBVuxIDq4UZB1wZtwpsxSUoFOopyB3Ep3YEsQuRLqwzWO26xLxSYNsBWZXQdZ28xiXuXEsWG+mMoQ2g7xpAw02E2qRaskvObismpgNIznYZw7VkhteqJCqhCCdaMscBlcfhZkulK063UznaQUAQQeoAuyoUVAW3GNq5oz2GZlQTRqrtXjTAmLVIRQw7t07uQjXUYb6Kt8QZynwnQy3TqCxaqWetcNjq0BsleXE0noFgJG5cDQVLtaUruyWTnYUoFh6CbCm23NQ2PDw8bNym0O9UIdaAHC3C05TffU4B1YKr9ILmNCiN8IhCPE5Gg/589NGYMVgb1yIN4tWNFMbwDSriuzc/ytvRahnItoOvRfTMi93D8Gw0+Tp8JtpYX9oIJFu6CFPXrFfgbqtD5dAcbI4M5CyKiOMUa96QSEvkW/ullNOsiDannuJcC2VRzrCqXvVz0ZZSBBrOQeaR7somCVwqyvFqgQ29ul3y4W8b0O76m5MBwYQy1o4LxxtOWDXCN/YRFclONWiBJIqpH0U2T1HzubU41pCrXWHlNNkP8ZyEYarjQ/Ob7KCB6RuNApuP0SKeN9Lz8GJxO7DA+J73MTTE8MnJN7A0O6E/RAERjcA6GaVDIgU2Fp43hc0B6VAs8fDDd9AFxqEhjiPtKM9lHx+WQ/jLoRk4iHJo3VIsaX9dVYa2mYnuVikFIVUTLK1bBzpAPsr5ld2ET8Zt1eK9hwuPvFCiAhu5DUeyFuX+QQoz6B5k1Ej+cQvcW7UH3nu92EEZzXjom+/BEZIQ1XB3L44q9mHBZ3b4K2+3giHS+0zIj6DrvUJRoPUNon1j6l1gMQc1whR3OxrGB958hmFBLr++xNh4W+W4ArRrAgI/jxPqpPyBpLU3uTi12Oumluica19ysdPy0472kOFcYLuCi1MRIlkZ1xYSzPIFW4pRU3QGMjzzMgrt81wGLzF0AkisJlkWOhpPclgu6+OhIjSv9+9NLgSv4FC0/wo9K6HgcLnPEhlWomro1mLMoO1ZNE60YNbWO+vSzznwvWsouKbyNs1U/lEOSPBbC3WCQSGTi4ow9AZQYuMtiuyu34BSeQ1dGZJd30Bm73yJOzqHx08mAVbx9rtswkbrWnpjI+8Nm3ZDDmIIOMnhp6uDyBsIUnsyCWN0HsO01BG08UEHPsdBB0JiT6HqhJuhl6qc1xhSvleZ5zikoBYC95KY9q0x+HxON6Ka7F4oj3YOgFYeT73HDlDoQdGEsIFQclCwp7+FLuq8xyHGzwYpZD0U6NEwQnyCdzD4XGMUXM087kfKNxBIbKjDPGYF0zk4ARN7dEfeZ5J+iQAdG1rzw19DOf2eMKTPoA+OMAs4TfFlwy/vWT8852jkNdDufmYCy+TWut9JIQqPptsgYA6CipvQaOh3yx1xm/GaabhOMbcSh80E4Kw2BmttPPZ2kLvuY+vjc9bJrKGSIlsCVVBF0e0Ou0IC4EWGarsMo1Im7rUCfqb2fM3aLQcZ50BzVKGUyqZYZxv0wl4jECfs3CpAzUZknKBeutV0rv3cm1ACDOvzoTCzoSGMegPNWHiLwuuIdOzWCQwRBPJcI3wHE1YafycDBVQG9SHs3EaJubyea3GXEbxeAFXSh/t2jMjb8RRQOeFfoxykZTz+WqiWJ+nWMlIdTyjOGIVWh2hqoJiKgJwarE0N2BTxKtWgBdkovM+es+rnxZScbOIpyobnFGIKrNILuolCv34B7aB/fvwEBxtcrzFwAwnr7z4fG5Y/jGRIJ9tG6+9xopFCpNbgUjfCcyiyQ9AQo8m2nEi8yJDk9VAH+kKUcQpVoiao4895rqxZhlZQ3WwKxUrvO6KsQIcqVzsuNRTpHFBxMcOvchxohb6XJBaOV1PIskC4MZxabYnOUh9jL+EEZUTRRqTwgj7wOM0CzePGCvls6IBoVBShFNcYEHOSPRQHg7to+J9iHx3oESMI7ZDmCO/DqenHpDQCLrmSgV8QVIHrwUVGXkTA2bXQDsuhHRbx9/eTEWHK72+VUHSMUeZr4XmRmTEFz+eDWobf+wEUhO+huUhT1nDS4qzjpidqEwlIlUyPa8gKfcCAI5f2sZghReI11qvQptXSVvaEsa2Ai7UDnrbOE1s2Qv486+Vk5C4Cle7lIiQRinvdfNwCWqmClyx34QMNKinmECzSC8KFnXQgzVIKepU7TiS4xxdwlH0E12hBzyFAJoTtwN8ZvC+FNwYJ0U0CtnF0pRO+olsluskV7vZbL88SyJ6Npju5sRQ52NcI90nqQr/6lvb4hwca8H0S5HtU3uQhRfJcRDGBPoFTHKEQlTtq8hW61ECGMDyPOAZs3bTmf2/1lX93YMEsY1076FZR7iN43j4Q5QRc+MMEllJy/32hDZspPEkAc+LQIDkMadjrdKISA5dReLew/2s9crKZ0udFCHrIFmmwny4T6I6fka3wKGI58jGkd+h9/5TP4FfRLkX6Udg2eZ2K3tsa2RwLP5NILBtH2lVmtRIDC/MIczZHY5Otg89sgmPNs1wF57mUQ45lo5HQYEjQuuHJdXfZW3IZHvLaKH2SDId6Y9V7cpbZw/VVvxO75b9FpQBPD0fbz3PuuW/K66Hrj3YbaHcYxUOi2QzyaD8CpZLREcehg2qlK8CEAR4HAYdwM12CrlZXVN0fzMZq6I1R0HUvqV6Poas6oZCacbDp4FO5+Bo00y23ORh5LV4lcS16IKdDdVFstRSOdw5cPTI5wFIrJgeNd8wwh+468rW4gvoLea86sP92cEBqElkneto+huMjgKjnXMupl5ZjMJkByuWz5QhIcOUaotgqr6vmiyJ7DTaHRsJW3Buii2IJk/LHoAKa79LHzuCxgbzeUiRjlYAQNV/1UtzLUS8kXYWauqogjmUJ1AI1ZVWSGvaAQljBz6tB47ohJpbfcd75tQSfoVO1Z4muzQ609qgdGKgXcq1XeDMoZ2CvhTcdlJyvK8CUAyZYJw6uN+ICHSq3MBy0iVATucbP9PtbJPL8BqhB+HHs0t0cmq3cDxGe00u3mnKF7JV4TFZEBPTQeXTixqslO3mwr0uG4XgHGbIZiHfkv9ENw3C+6lpT1QNf/w/LsKoalOM1bMK/anufEgv57Bn0AvTD5K/oWGmH5xRk5YaNr6EfXo51yp97oqWFAOSyO3i2OR268WGP4FB7yBtlJMRTaAog6KvhdsMIu7l7fIURal4LEi3BE50N76uIt4Si20rBVcuu6ny1RSiAn8mCc9VchcYILH1OhyXSxpSdbZvFfu8isndPS47POclFEZHmdkJ8aR3SeCEVIStnW+h1kuEdWZ8U5SwUEhnQFekE5URx6sXb7DUKbyJ8cNpNtLv8/fv8/WBe/GT7A/wOqBrRtsdhON7DS+CXMWJY76Mwr0WWspjfVTpilXjuZ8PB8QVyez/rTXieOST551GAswj7qEKOUsYwsZwBXgYfqOjL6yQZLsmgVhgeZPChTbNdh3aRIQQf1HoQazk8WTFoogIerdh+o1Gs6tm91eIDegw8AN+3jVaUwRlft9/j4HJBdA4qUJF7piU5qnz4y/Tfg1uroy1tgG9sZbDXAPocxVXXDkJSSiPl8lx4QxL1Gf58z3T9SSxaa0diHz1ZbHhtNmhwFcsR14CUZsGHwov6stcNbrifC/+nHNbtFNrKDygmXqDOeIup4LtsLjRfsgSQOqVcIIaQoO4RnGaZLEnMtqSdA6FVgijTri4gLJztvU0+Bo2gyoXXBTdYDIm0KNsaOyltO4L7Z6yZ1xUy3+Va41xzBSF7oue1ZtiB2y9tNwfDF6DdeQSBr6SYEsACt/w4FEtyyGrW4ayAjtgMgqfIBbBqCAfgYzS/gwG612wOJpAVMhFpQgFaQrIaQzYSvSaRh9W7Iutjql0CfdSJ+aeBVrqJ9yHr0hJC1QmhgdPs52B4m++AOoX4U7JzO0HAE6w8H0NlMk5m7kNe44TLBDsdmi6eu6eLzarfiK/J51KCrrWKFr2OQ7CVYqqFUxUQY6D8Bt7fRLNvsVmzRYR/b5jDsZci3ei1HVMDFmNuinI7kKuVO66i6+FggaqYiDuFVIyddzzOVmgpzaJQ6ViKGZsoUG/8mI31/S6bee9BX3FY9PmDDi1m0cGQE+JC9i7vcbU7SXi+KIjs1pBBi2ORYPI2pGBdFOAuZKBtJPGpgqE/FA1y1nVDbZF0biYHArQWcreyG5h6bkA/YB5qZFlAL3zoKFyuSs0qnTFyeKKrDkHJEUJ+Ba9ZLfx0lTvWZmY+6n4doPhWM5hOIi8hF7CSRuHLQkurdUGLYC60QRG1QK+lWpRISZYEaV2BEgMspVjtMFCqzouqkYPl0YEqBZGLVFWphnRbgBbznALoCC3I1eR257ggZwV85RDCFW9N4XXlz3TS0XTRURRn1fAr39wTyVowuu52f4bOIO8inp9eR/3smPuOXGZdFZ8OQu8qCjGGav193QbqHcE0MQy6HaEA6/0oBVfNFcr/GoX3nZLBQLEMzLQA6/c0JlLtwhNwwLptWKVnqmxQba+i4NevXhGQ/oSfTfA1Q7euUuLSXCCwsS/ygg/pAswYC1wqN9nkgPQGvWyVN04Ui62SjSQsEXgfTLuvgRdKLWTQKjTwJDo5+aqYWGrRreMFKkJ5kEuhbY+2xfxAkb53UdJpFYKu7pWTKz4Wa4TShYHXJM3jhCSgOPDDSqgOtUgsxCodK+ONiMJM4Y8y4QHcbr4XbxqoNpyim+V+ytjpphuMU2/CHzFw0+WYGj2ZBBrOoQin0pqE82Z4HlkG3UBE4+l14ndmLeh38RT3S9BOMDRCKjxvJIj3Acg+02EnDj6KDSe2TmHzCdhIscBdh1kkw54wHT4YCbbEQjKdTaZtS7HVVmkznNMW/OdbGBRsQ0vIgUD8XonjDibWDFM4YUdwN43iAOoOZGh1H1caVEHHPT5s8HylBLQXOcCpMcx4gPWylM0FTUiQmuEGy7jQNZRlBAG7OogeJRD+E4BTTgs2mQVPEfG/YODzwwOiEAMYbGiBhSts98EU4c5qniDashNTSWVaiEcIhXmM4+oVXPE4crV6ZzSyyKye4JB7GAMvyWS90mm1ZGB00IKhSzubaLF1GPMm5zoXI+8nB8bf6siHQC72CyL0N0WOyA/tDdQ7kWEBH01IEc9tFPSnnPQrivwfSC77N7GW/9V2iz9rUM0yEOJvSeL6hL1j88mG+AxXHa67W1+yCHQR9llyXu8uJGSI7bzRm0G1uOYovj8SflNs8TUuvHn8DiFEMRQYDouegPW08KAXJF0VILcewlT6yWzuZmDUooXSGwMMxbKKw6OdYvkDQ7/nJHuNYiQajWEzRhxIneFXO9RPD9sidM17DQUmgc+H/bpPxQW9edyZ5eQCL6DFp9i5bESJAK9q0AhHoG1I7GKtTgWGg4zL8whEJz6S17mHYV8jfH6tK4lhd3cyRAP9Oa+StMszQKuscgqEUwdVll8n6wA+PcVsDoqEryR0/3vGctHx2INIxpAuRpuA/qcGpR0cplUYXSpvzKEwzjfMPD9VusuTTGseO4cAkY9V7nz+OCiq+Swph6t6YqWJXtGBPOKz9JKh7gRUUAfKjUb461o3JIcMF5UWUdPIIPkXffC6ChAGOEgq+Kx18lwexUE73uJ6R5IWz4aHLNRAfbx+uqE8U7XxXB8KuDKYt6SAZHOYpSRyn8o1k8t1GkPXWnYbKocBe5SqnSiUmcxasjBW5NM9lzJ0q0AJ0aIyVf6Out8iAHsR55F6MlgL5+s4ul4fMhuCzm1CtbRebh9aJm6m0ImmSw3JWSDznAIeRx00Zev9y3QB+wk1Ip2Nw6UeOk+VQk+zrcg6uW4MhDupd2PIxQYGSCN7CMJVxItpQouu8rqjetNC/K7wasF9JyXTgqv71p6CeCcpuPqzCb1BQUxOwu1yr5soJicn2TzM+vcJ1f5Ofe8pGt8XrdEEBZuh6yUCL+06MjN7NLxodQkcLgfVtjBM00FahvIsdxiUOR0y0G4FzrFKVAz1/oTpgIzLQb5qRiiFZqj3ZxgVQLgOT17VAyk3DlBYDxh5u6az38MCOF8e+FyUCNDs/WtbJdwKSQjcbSYnWOndc4aCIQrSPQZKQfXASivoRuM00tCSbh6laG6mIJ+WRNX8EtSeipwkyWG/uO4n4OU2cjIQcRDiauf9i8T71BpxNplnUA5hSFDUEedsMktu7vkWVQO6Q07vYp6v9wEGGxRdjbRLteKgIe6uJ8oaM4YJaoetPJYtcgve1+sgmlILkLX1Rk52Upm42DMpwCoiL0bDWA23WI5YvIw2qzf4FK0nmRcgoEE43jZ0p7oSpoEPepXbdoovAw+ohiKGGS3Kz91DjgTPm4MOtBz+WGP5ark4GkHMw9Fm8HgMT6CHdPfWa7z/LzNATgS6NN/m4r1EsM0NIhcvf4a+8zBtOkYAYg+HaauHGQIN3t8HmsRWCj/sS2uahzJiFO6xk7b4adJpLk7oItQPNTi4ugNIdUL90Irbqpm29k2uLVribcaixb8iH/tno4/8jHLhBy28BfYU3+sGtTCWdJmhjAasHAU9nmGQRVhOlYuxVudfrbfkn3Xkg0SwCv3mDArkQkwccyiq6IzvkX3s8Q0DM7U8E43Izx/HoLq4z6p0JGYjIWw3Rvb2LIYsAacF0uG5FMTOmqWYPRwY2LODkdulwXHyWo0y+Gm8uROJGl0DReMx3PgvJIV1MpRs5eB6QpzhswxS1GLYZMDwqAm6pxt+NNdxHRP53WjWdR0NKoGwS+K48SPW2ixjQEVCmzUmAQvcZfD21dBMhtMLvrQBOqmTItaDCqWV4VwJwzOlZrr4XjvvW7UTBYfXNZ9tzznWGtI9T2JPfI6++2t46M1wx1AG5xdh3UUqZ79Uikgiq3IkSMdjLQH8DLXuwm3H0fKHbUdhQfIYtEwtrsN+qJfHySDZAgcGmY6G+mUEuePDOGzO6XYc9FybaGwVyVbTRbVCg42hx9Xwc9U19zKw1eKrw74GVCptLMJsvA39cH05KB6Ky3k9X68y5hMDSB07ea0qcAMWEzCeYs7cg3mHrhIrAQF77pvONUHeNWg3hblLDjOUDAqqx8E54n9iiYScWy1eB+ZLqNl61EKbJJHrWjN3s5m3JHOtxV7h/2LopkE6hWjyOxmKZgJ2Evi9dK7xaIbikbhkQ+hcg7h5E7gVTBb4fdyyYZd2cL8F/f4B+F6eD8Vfh3aFdM3V6IK7UVb1EnPby8Gk76tu4x4E+T5MsZGRhgx59OghhRY5GTyvoWqgyA5x0+I7MjRgWIaHuf9/q3+MAktB1QGbFt4JON9JCq4G5owbKJgiDO2gCgf9vtIRKjebcrxNIjHD5Ya9+O1ogzzJv0GY+GlUC2QZYBxIgfgOOrnQ0MZVoXSI4fQpQKaVyMDK6+ACTimQJW2EUgvFKBq06CoP2hFhyfdoCzhx1K5bhYGhFO1t9q3jLL4kLs5yj1zaMBPU+4FEEaoTZk2BBOXG8wak6NTSiZ1UvFgRxvAM8pwinwmyjSeOMgs+V+kKHcyFc1pWB1vILR6LD8HH0RRuLby2W6aLD4X2LujWZf9isd0+E9TL6QwKdtg9U+4wYFO+N+oaSwItWWMEN1UMH6XDM812SCFKLltpBZQORTyvRg6dXN7AFNqewNMkJJ1YiJRlKS0VQwmyfnMdcTshJu9EqlLLUKEQjrHJj9wLLJQNmvDmj8z2J3UPAAAgAElEQVSLVrARlUOrfrDRjOrgrRb0VUe7VweFUAFCrnKD9OcC6dD2kDavwlW/B1pBTdDsx6TXagX7xa6gHzUDTWIpJtRFN/EqKu0JhAZwWgqH/C1ZvNOYzG+Uv5XZMLBBQ+qzGZPBNgY3TNYJ427EapvNsCZo128MNNgL+i4Bfb3OQMFC8a5zY5J+j7+H4aLuFnkBfipBWsFz4HFzePy7lSS0DlYONd0FbbmQ3EZokCJe7p9iANGiVge6HAgD9YF+3+TofjBr+VeTq/zfLi/5VyO/y4r0Fvc5pHPNBXV/SabCe9AJGirPiqOwVRTPeZJy5mPJtvgcZImUD9VDvfMcDokN8uc8tM/+SLRYPfTHfJDm/Q3wxay+8cAizeryV8lwthx2zbTvvSTOlZNH2wGf/j3UyjNChyaQeiki7w1j0wJUShctdBWZBK3I97IdNlBQViKBYk0UKV6doRelnSFVjNlKybSAv0fHPgg4qYXrrqTwdoNWtXgp1dDI+1kFHz9GMVdKQhUN3XD8rfDK9XQ2FRTfQls2V1uvkBw0vMqVZ1xGXmc1j2K9hb8PnRJFh+FJePfFL1hc+akkIN37Odcc+zBUFbxvu/cqUDZZDhTfJ9EUzsBtfL62khlsTjjRbezb1mQSI3fjOf65lC0LuY50M/DtzG66afOboV9GIuma6KZ08NeAXrmdYJx+hn9l8MOVdECFdlix2VpScp1BH4qAoXCyUEC59bdNUAjAwWLKSAUQJSPNvH90Pkh2r9SR/KfXhM+RuRKGXTcFtKodYtw1FtkyFE9i8F1JDSiiu03m+k+gE9Vwm0zAUi7Xu9aPdDrnCjrrKihNHeA3MrQLOrXMkI/p0E277YybIG1UDepYS8AVG0YsQahyu5d3SARfK+ebxsC92tcMupBrjAF7X8RVnLmXyRdnnRmFdwyZ2ZMsG77HmvjEm9LT1QHC1cKrhXYQikFdbIp4p1CvBuVo0R0e7J8qvJrDq1ZhpRjefP/W+Fr/rNuFnyuq5fuq230GvaAqh6dwvi/gebUIj4N4n0A/jD3V4HRQ8sQTedsVJyOZ1yQXkXfCxVVycxNbANDYjaY64TBBzhSOvCzMikHUZswFG3mStNygYH2hNOy4huKsL2CJZmKCkusCzzP9v4q2FzcJpoaye5eNzRNqGb53YaucW/OZsUk4zgFjA6R50JXtcvvECgrrIUmkPdCAdF2YWeR73qAgPI8tlcCLxEsy0dSbPcL4sGvb5OqGz+Bu0eCCioP5QLgdXSIeFNcYW1PiKNfz9Up43Sl5WehlUo92zhDvY2h6L60zeGk9oQtx2+hQTYn/dAj/LHSDKcjZYuAKwxiuuez6Ri4vm0Zq/iapRq6jphI95bXo5qFXLEd8riusVWqWhZA8+fIKySAhqoTJagEcWi1cbTMf8FqQkSY/1TJZrtSLl5ZQJ9CqZmgmG7gJwb2qG/SmK6lL4KUq9UNP2xt/FqkVreBTiq9KygbDee1d1sI5ruMih5K4Q2vJ1mKlGkbC9sLtwf25r0E+xoYHeMAeX5C442qE+IsYPC1lgSebZmNJoruzGecTgxM/kL7FPNpOBnKBqkVW+yxqDIp4PolY/WRD/FfzbZArwest9wgKcje40pe5NqgX4HfhcycwgqjZQ/noVoYwvayRGWWYpeEwGkrzz1pb+XuNjfyvarjfNIqSB5SG00xJJEuikCL7CCnb47gNoK/FxuE0mgBvzuCpC4NBO9kT/YTojIToIAoXX/pB+TmfoKDs46gfGFYiq6sEnVUgBRsIIPEMmV4/BSbVDPebH641HGtj5C7E8TqmI5Fr43e6ww9QXBmA8vNapFOt5JLEkGzlf2CuxF7AjMLB10chHUu6BtWDPR0qqRpbbRsHYbH9BooXVl9oBtVia2HVYqxtu4bVNFP0+0BX3XCtDbx/ldA1ZSrlYrBVxEBWV+u0B6huVs0Uc0HHHDh3FoOAGa7dWYjcbhZrmWYSuMOAET64mYJcf2sJnPcGivByDht9TSj+AbsotiQNMsD7qfQW/DpGKG4/kKswwRR/NOIy5g8bGeAAqXc34fW9ymeLwTUHUyKvjWZKVMPdd6p6BvRbyebgMtrycqiyBsxFEUfmGWlmIUfRFzNcTuea8zdhRsJ1dQ+JZiQu0GYQZQU0YwbqBh2IRQJgQi4QZgONEEPxTYLLLWQ+U+5tRjEGsACgSm+jXlA6ElCjqoYMrrtk620SfxVVEeBuak6Eogb5aDbXY+kdM2gL0DTzm0wnwnDojtPsWaTALRQEHXdtN/83XS9mCnXFNdH1dHFwdhF50B7IogTiD7owmrzJc2RoSHgQ1uq+xgIZoMD29Q9Jf1+vDPX3ydDAgAxwPzDQJ/3cax7vyIjSDYMYKECzinb1psX27Q/fG6hXv1bkqxSEIt5JlA/PnrOPjcKrMrMXKByUdjA4YORoj3/lf1UD/AZ52U+tQWQxwHkSLJEKCd6IA62SU6g5zFzasOe2hF7lBSJuzpL2GoR6m3a9EkeZnnhaePMRSyuproO2SmiIOp58DeE2BVAPhRTn+7xJYZDl5htZ67N/Kdrds6yJP09K2VZ0u6aS6XaahZoHjbwG3cmmwecJtBmuoFqvE8sppGtBrXP5d7YQJ7lNbpLxoCoFHbQlctIFoGIIMt9B8MaH4npoqdwx2yB3QL/eJ1ai7SUY5PJmqIK5BprOBq1r3oQi3FLI+DKvwwRvoMtFQREB+a8yNFfTheJOe6QZDz7HFvLmrsd9w/SVAU4BCDkN6VkyWsWoC8skHctkjj2aWQu46gus9YH7qiCUpJE0tCaKahttaA2efVUrVHER1vE61yEba0Fb2swwpJoirPxZvRdh1PydZtBFMYW3lBZRLZt5tquN6Xo37qgOJs1Nd7YYuQ2NXpq/yv9/aWpF+/foTIdDoSVC9rFGHgH8LV03gxGAolRisZylmxYyTEEcou1uIbCn138XdAQF59gHEkkYe4cfh4Efu9WwHPfdZ5jlgaaV4v332pugVXfub6H5tQFlsWUBBKlmgbfa6uZdZynkZcN9p64tRUkd0CSDDNuGwpU3NMEubUbxJXS8/jqI3ByVAofDrYXGaqHm2ytph4kt9GFbBpkSuq9sEonWUx14xWBgCCVBy4u9cJcxW/iy+SF+n4xShMdjCQuKOoAe2ITdcGQdgNhKrJaw4YF8CbTS3Rw4L9Muyc+kivUQhuO18325ibQqAd1vDW11vQ886B26C3TUuo8vnSjRdBDVXZP5DNXmSAafhzJoo44AVDpM+/OQcTVRVLXAFtkRJgOibubvdlG4CniPHiDF0v1mpY6a32FC8UXTCu9aB2KsY7inXzfQ8ut7Pqm0jCe2dtQMjzhMGjiIHsduA+UvMbZ8xB7/XHy3TGOh6ikjJnM0TDdXr4NWInmOwWKDO8lnaLbLOHBbUVL8iwNxnNwKnSe8wLU1TpEdJHe6l3ztHnJYNLlshEJcRGF9gIU50ARL+6nZZEtgwaYAF9uvgVpYC4+NjI31QdFH52HYIE9l99fit+8bNvcixYQW9KWTdNs1Wzz2zhW/o6yXuk3XC+DKh7JLp1v0B/0mwO3qLYrOOZHCGwVfno8sTMNtgpi3qDJBV/48oKjmM+MpocDWMwuq8jFjpoKBg+46jQKc63yYJMT9xlwp/BJxsydZmsm/EUnH+4CZkXbDcbxf4fgD4slvyGTGkwlF2MIOxh58CJ2aKe5PKhxKrTYK7r/q74Hyud7DGfQ+1OLaj4YXhxr3Q/C8wxgphgYHDX5XaQdDwzsIDaEc77tBmt4rzaBOtecUXYNmmGT1z6+FeQJ0+xzpmFIMU3+HwHQtyBTiCYquutkmQL7PuE08Io+yIYEAiTtkK3Ba2SIvgSfJBPkpjaBtQAri58agSxDorO5BM9tCq5/EBzWV76vkLJ+TpjX8ylThpbVpROdXA/LtTbRjJfsZuN6DDMj2igetfyA72+5fQgDvelribqDxJWDH5SD72K7sAq2i24WAL79/lQ3GO8XnNAYHWosA1BCeR8na5GsfzBFex3kTLmymOCOmvrJNfOGPbp9YB3+8QBxMFonzYeyutmh5jy8z3iyLDST6cyJ784HKwXmTyAmeh3QlDvNEKTrkGhLPNHoyDF7JctccubjxW7m0jikzRTrgLKtz0ChXkOpWCsWQx1BMF/mpU6YGp1S2/XZ44Q0E7KxEywiaIYCogXa1BSF3B84iDYyuhEoowwNfhGRMN7k20sp1gXi1La2mTdViVQvnq5RDKf9Gled+xOqbKcTInfheD5tf+xl8tDKoqXBGz2xNODYUQL7NPFDKEmzCqBySkS6BhnuRKbVR4Bv136UIPA4/J2NchAPQGAP8n7oBQW2qj6PQNEJZJGOy8N42ja8PM20nwhAudQzU2xWwQ/5R5yL/m6Qx3abwNgubaDRT4/smDPfOy9/rWekOj/sDofE/FjoQ6mPBEkTkXEQy1qOZbAPFd8ChDrD1YSB0P7bbK/L3Cnv5R9UNtkxcggNdZ0imWskp6ENP232P4hK4jwJxEh5WUTSILf0CBYlNIKSz6SFSYruAx7lfMs99JjXEMI5AgQxB6bTTSYwhE+oDkXZC6fRBowzAa48R8ai5DD8XWbMWhiGr6VfisuVD8Tswnd1cs8X/MBbxs0itTi/h0FwriQCBZD6b/oCD+4c1y3Y54eFIpcg7UEroAZrgOoamqnfNQKaUfXUZKH0P/D3cPogx69pytj5wGJovY8iFLpmOqBw6qZb7zqBTqBC4fpC4VThv4f3GqJF8hC5lC93MbrKYdSD2DYFE70uo6SdkWXzLFoov4ed30BHsxBSDTZ2BYpvXWiInFSWD9F0JqTL7hvAehoVwl2OxGHOgCPr57HXRnbWhw69meFvN4LcNh1sFholiurX4c4vl7q6PkCVyaKNJV4VNIUqcAiRlNRwsqoPOUQMRgCQU4JFMR5gAgr2xbbbYb50udgCouxTePExOugkmiTqgCYAaSKUW/ihovCAG8ffPrKLDpFu9uJ6OeZuEn2fzOK9xJI6zNNXsQz0kAKRiLrKIlrjZaLpqb4bgPnSvUVzXqWqWUHca4KocJ6Kb6Ty5uX26WK77BPcqHRN0ZSwdczZgLRMTVTHKhgZmJT3EV3aTsd2BuaQWY9JQFJJEDqNi0HxNjCNFdVi6+6ARGKANatEdglaAchhSbhe6QYvyO/PEID+bpqhWi6sW0+9/+EGegWKVYtCiaqBdiq+iXw3Gecr33nHB+vvqbpuAYlC1wzg0xPhT9MBaoCngjwcayOuNlBdV/qR2nTR4zlwQbDkmiDBasBZ0vENJDnAkrqzuYEsFyoMKb1bwIMPSUHFFuWXeDMcwV5QrAlbqAdpB4+FKVe2AxTANfZ4Wyhx0vN6nCA2x2c++tQPidmSl2O4knIatFQGcXt68WRGclBEUXq/jKxmUbaXY4laDuw0F1QZCV2gRTqT1iKW4hnACep1cI5ZwuhpB6XQYrztvqs9ZQpihFqJA2qG0QEWg2wx4qSxuuc6mFF5Qr+VGOCdaHA6FVJ6vM37xm8TSXd6+SK5smikZHDSFaBLzQbDpNvDAaDt1XXwl+kQNF9KNxTGXVhiRd2UoHkq4OFtAGOo8a6Po1in3y7An3YqgFOiHQkcuRm9FwyAg7uvIPi1hmKIXbQVrt6tBVo2oKx5gV1aVQzctUpUbhRheTmmGspurQSXLJPU8mlpaTUWTGm/4JusyqVqEViOTqkXSVmK1jrUypKfxXgyptpEkqt67qAr8sMqGmnIR72LoRiwgqCn36iyK7ydcsPto6bfzO+sZ8MwhTvEigesO8o9aN7jZ81AQ6u7ahPFgD8jXmkxgJsT57Fdj68LLnKug1MsU60Mgp3VI3MzR7NrCFYMOyUFoQV41QFF9nXoWmsCSLRtWFGKQbyRF6w5WX7ITegNw7hFkPkjcYifC/X7uNX7xFcOwQYp3BxrmOhcoBx5/nRoaQNP9vruJlUQNAtLu4kDTwlsHraLDxC5kdM23N/G41U2G3ZQBllI5/ocY+tAVOW2eJc7bF4jFqi/EYT0B2weWsJqIDRB83uLPb5PgwyxfJEvaYQW5EsfQOHNIN/F+duCEawcFZ1GwtAAXU2DLOOAU6eZQVB+AGosZvBayCy2fwWsVn51KPhf9ukyWfIVG1o2rk04Pr9cZp1j/TmIbhXckag0863tIy1htv/9TSTk9T6L2kzh3nGKMZM13G2j9BIl3N7FPk+eg0ZjhRz7CQkyIPPz8YyRqL9OVYsDgcZfDihlMM26zesBCDci9gdmDzg/KONgrUTwEHvyKArxIwo/Ppqvi+uCzmQ9i1yUAqi+PObWAny2SgMN0fNBzSZbbxHwd1Nvqz8Vm41ficWCeFAPK8hmMpWsHCberGSoPoBFUSpoKQIsieyWKLjKaazSSQpoLSk0Hmep2YeV60wFS8Ziosh1AvwzXQ1ExhDE8DwBweR1aZNx86XjVpRqCQSoZSkHVDYlQjLHUB/338nXRLp1vDpRFKQCwDeCjYTntUD1qd27T94trshUtcTvmjq7EGzLW3Sg9Aw+lB2TbT+Ht6+81iq2BgvneO/PEOxebQTVogdVday8pmIp69aYFVu/fIV69f3d7V3zf3U9MUoQp1lqIJ1kRNAYVMQ7X+6i9TB6WBMuPbeE4xfbBn5D+cwU5BvKqZqyXyucOpzghJcM+DJWgU0hdr665turBVoWAUg1qrHh3q+LUreIJN8C5FKL5S4GmiLbaS7EE9cK7ujOh9EMeoluM4+BsYjnhEji9Qi22iy9vwj2mmB5ISLRQ3yOlSFFwNFstbp+gqFJ8o2xMoScOid3ueWKLWsJyx2zxPouHm6LsAFXgfHAe2j84JCQvSXbb+XCgDyQEPcI4gVklg4A7EWQfycDN+/gSUu/nydHF74v3OfJ7+TBEwDtFMnW9ufMLCTwxDx6biS1FMRVVQxooKOoSWaYcOJUMLyrvoPvl53UIxqeiNU/jS9cFgEyBoQ6UDy5VTzz5F3UUgDpQby0DtDK0uRUMYSo9QLzQDRpEnw9n3HT3IKc2UX+0s2pDrXajnbWZzwU/j7Z3sYF4HpE3MB5Ha03UZDv/VpHFSsk6z14wc4Kvkbq1MNmuZ/peD5fXRevd7sNq+dijyIswzjCoqnJabOhDMy5+DtpFf207i1Sv6bTCrPVhc8KzVC24CPJBkCqH6g3CTYYB47vsK2ROkNJGcPgzNMHj2tpDqTyOxTyReJXHY8vBcAT9qDWc4iY21YICMQDohoinSSdQPNgSA2mBJfii/KXYkiEQjisyEQYYeD0iSOhF2hX4U5Q2uPV+zMfmmWsJh43pBgPIQwwHwyDoH8ghfkiWQg/ceSM22IyzsxncMbgkI6GdbOMiO+I4OdASz8+T+xSyevj2CmidLNY9hZ9ZxvvAwBjNtw+Htf3mr8V86QdyY9MMMV/yHsaEVbj0yAQAeQUcXoBJ4TNx3viJBNMxlWAi6Kfb6QRRDWI+eohaoIzDONuCTgRttyLHCgqb8vR5FLIcK/aeMQcoxtSh6hXV1I5EadD9MV7H0/LjAwLHkcxVu37LsGsVqhQ9pNCpooDIt+T/3/MfcvFbVmLNnibmi6eRp8vhgB438ewMnGnfgLznwC1vAe2elj9g1R4IRYXA/9MPzdAKbVUHRVYJ6q5Bf558aalkciiHHmPZqCVuLz7L8eeWSOSJueQKL8FJSYLgqXnomEG0BwnmOTxPPPbMxErP6nQQ65nFH8tpbpdWfCkOO2YajlGVc4YxY8mEOtBtwZkMt0rpggupD4lwt1lo43PpLjV7If0Gn1EP7PdQDEpbagFOwfykBTSGobqH6RzQ7jLMTWwgZ/AeQY2I0KLNUD2YWuBqMgcqcCFFdxc/g3fmOk+xoYOlXhQDkoqRpikg6oBmGOCg6+A10OtN6YdWZk5d4Zas+bKRrgwvQ0LWN6g87yA35XahHQYHoBooxiBeLbr6Pf3a0PEqotWi+gwlg1qGddmlFuN3hVejIv97XKT+7F1Bniq+uNnYy6acr26nMDJ80fY+fzoug0Vh8mNziDxFLhRLTkEMjpci2hRdaheLLa8jwtpIKFPJWCLKAEW76v7Kx5MdgwU3CdmNruCphvttIc2oBgdNPnKtMrSVuTheilA9eNJKRDOFvIlMJwxkGojbTIdifjhSwjnNIqEb4hmwBfCiqxxM1wv5nlOt716QLbFxB8jlpAh7w/veZ2Cna0TugpZ1rZDDQRKO4Hddjy4njGc24TtsRmZqms0JHEj4TRQtU+r1PfBNBHPQEuVyOifzZ59ThOqcIiOUU/bC2s/Ikzhi0BzOJnPlFnx2LHxVMUVVl4VmYhmOvrRSgk8vNkTf+WgHO5EflZP01sAArhkyv4lWrxoBez4XW4G2cQxmSvn7FRRflZzV0gJW6ZoUkEUN/J8W4RqojBrUEBV8v5LXrPWe2jWPoWY4TtFFw4ket9SRAYwPHLwXUYJwsn2oJLpAfQ3IzwqQO6WZzcfpBBfJYdnAY1W7qdpYe0AxHUjHNJ/gBWE9g3CkneT2tnuvpfguQRu6gGKGlhn+8OcCc2iLk7S/PBf+L82rLWLQ0x14gEAdC7YzXDZW4wxR9AcZZD1E4/koVm20aslFc0xQiSaCdSOrasYEMpEEX5sC/xwBMrk4z1h/dIvsgYSTrCK6BdeMkuKH7GtGOPwvcMY/afJZnq2hiviBSMnXWmChDDpA6xooPkzhHaNQP44C1UG9PEQW1wCtknD8awwUyzFabAYd76Hw87oi2/PZwS46hootoGE1t2hiVQGJe+nQTSlcsOlWpOPBO1qt+ULOzf+9XFn5kXjtI4B933zxQ6IYeoSic5ZUvb2zxXkLqWf7Z0ohnU4HKKqX4qvJclXQRFmYYIo55MpA+VUkYjWwRKCVhK8CMm9rOUxVs90Kh/8YHe1TupOJBPIE3JfBua/B3IKsy22ewfc+wT6tTsQi6wVQK8vh8OeyteMjcVj1gdgu/624rJkmN5ZPE9e10wgu+houmVX2qeizCeoZw8AyyMbwIagl3UzR6X+Ute6aI4KU0HWv4Y5U3XggJpFktlIkQ4+lcWBohm0Kc4w7B2bJ5ZXvi/maL0G3xGvynD32zxIPkxlkXe+X84s+k9NLPpNTiz4W2610Ssi4Qs0JuIGa8T9DQUeTHwjPG2ux0Si4D+gqVWqmdSGa8KpMukqVpGaiQlIOV91n+Zim7oNwdfgWT13IcDgovseWkafCctS9FGK63giKfgx8bjxLFMKgKoK4/lVe5nVgIU44Hj+gKRP1UQp2/3AUSDFojUv4/JcQ0qNdZyN1p8brtOQBptScUQpSb88Nkr6OBiRjI1ANoxTdURmgEE+h3qmQHP26j+GbsWVYdboaeGNYgaEMlDpQG7FuFtYiq4VZC6ze3qFevddibPwZukGpCaOAQ0GMg3qnhnFsJm4tkZ9bo+TP7QHwtGeA8aQEkWmZyBPSxKBGVu10ksfbHQ2SgdtR55oGX4TAk4VASWhaWS0ouBqk24wYuhj+tJL8hzLQbh5ft0SR4XDnDMjXBL53MWgXgTQnlxbeu2Z8zcnmw/dcUTLk4WyLttNtFagZOOG8T66lEMPTUWRvwb+5Hloht0Am1ttmGYXW7yJFGNri4qZvoAtWELLOhUOLks4JHMPjT7CmCNMOZTHEC+NNy+aNj7i6Vfy5qPzgowLhmVSqFosExp/H4MNg7uKqD0nLnwtftYIPzwaj8CaAFGKvrDX47RxoizKE301MT+tYqdTCSdvEBdnOB1/VDnlYiVNpPbMdaLOc9hih0FqAC4zDDH88bWgZF2UJGkkttoUEltSQL9CmgwE0l72I2nvDD9Heolm9zz4yLjDN9R1heKaFVFv4erIUypArqRC/Gg65C5F7G4H2TaCuYaQ0nbS1D9EBf0eS1k/55KjS3k4kIc6PZ51OKgMwCm6ThzrFNEfCBEccSAlFQZULF+XF6VLIxf8my5JoSmt5iUPtMZK2ASyzneQP9FL0xhKQLKExbsdk0cn6JM2f6IKTHolWeRVh7PGsfKf49jFsG2epqAbG5FisJtkN3S587CuVx5Ec9j0F9nuQ7Vu44p+QgP2E5fhN7lX+7jkePyoMZHmVqDk6/HbQTh+g+BLXSfHt41CpsF/LXjs2K/AaVDAkakErPYiZoQHut4vil4+7q+E2621waVaiZKnUQsiQtIrPayWGoCIO5hS6Ho9dM+Tqsv8QmzWfivWaT6AgPpHwE0slCJQVD1cZwWf0HsVYL/AaWvea26bkaJwnTwNlzFkWO15bIrl2qGaU1+UgLYc+UllgD8VQHYmP6AjGE86DlMlHJjq0AVuwbjEZInz+URR2aDqRNkJy6l3giO0WoO9FhWK3RLwZDFrOnyZ2S6ZJkMnHkofEsB1pnB5SY7EMpzzpakhVa9JBHoqMFrqlft57DdAZgN7oJuRphKCYJmYGZQzPCpgfZNOJpV0lApXiG3h4LnMKEO2i38pR/p+LWng3wKVu+Uacds+S4EvI7ehIr62ZKftnvS+ms34v5utncG2ayE3T5XJ140z+zMaIXfMkHJ42jI4ymEwG3RLzgE44zgrdrRn0ICmDKbYcdLyWSj/k4kb1pDO9y/Wv7jPlc+OJD/BmFpTvcdpAuX6ALQ8G6d4U4Lvk896j+02k072DgcKBx3ebQXuOAznA8M15uE8T0BmnWeHKw7WmEs9k8lZCcKhWMejPo/uNYdinsrc0BAHt9QUGv9sP6u3t6wfhDnObioVUtKu87zAoeJpGQCpPO5XJSwAOhVfzGbTwTmCMeId6/3sBnhqu/U/qwUDEvxZjpS20COuqoCdDvfK2O1X+2hsqzfB0tRDy+XxA7x1fiJMEqyISsr5YG6RmSDMooj1x2IsjLLDdsjCRNl61vS1MFBvYSFoHvM+A59I0+iRa83w+7JW04RqknsjyynjeAH9OKz3RbjNe4xkAACAASURBVMPjxGD/C7XcK56cfo7IVWLQ+jnTdmihvYlDRYus54n1UBDbKNKbxXH/Mva6bRSngyvkOttKbyB2t9yzSDbP+I2cWD2TbaXT2du2HvvxabhdJp7YGpV/Sr6+l5ZoD4qFdUYhV7WEZgQ77ptNhvAG5GmcwryJvoi/fTgA/E4xRAHV5sJnZ8LTZtFqBp9fauxtUz3zVNgHPB6HSwltTRVIt4kPfDb5C4qOk/jQxV3dgPaZ3VRwYYUM8YpJdcvWaDwQgeb+KgJLuspUGYG6rlpq52LpjWB9Odrd17l28LsaxHIerz/LR+Eyi5mwlzFZL2VCXQ03V3GdQkm73Qmqa8Emqi13OzKpZhD2w+jLSNkOice2D9m5NYOMh3PIwY6QbGZGcDoDKpYyDgfDsd7bAtdIUWY1TwfIsh5+VKmFSdDqJPvHJv8/rt77P6ozy/Zmut3tnAAbk7HBjQkGm5xzziYLJECgnHPOoaRSKeechVBAApQzGWy33W1P9/TMdM/cmXvf9/P+Gc/7XUeUp2//cD4llUoVTj1nP2uvvfbajPV5WXDZauaQZnQAhcQwlftRGhD6GaKqQuAwvHYD0qp7eBz06L3QyDCaeoJAg6SH+xR0J5GdyUyoCzT6OINJG44zBE/oA2iGx9AMojbUlfcTvLE8iF/kIqFLh/OlMaMO5N0VvBatMAVHGkK+BW0PoZXW5291X49h+wKC+lK4aJ6PIlMdrd0y8e6G2pH59yjZiFq0a6FySqAc5E/SJpqMC7Sdx4xiGJXDhRm+cwndU/D31BzCdqCGOQni3T6P+V40/NAhVUm21IDCpUoFNIp7I5yPu1AhNTRYFFz5HIppo5nE0lN86R+rXGh2OMVnQ2cr9A9F84QC5mDMV0jSCNDe6JRTmZYRshROdgnz7WiWYDMciiUridbYJzZX6KhROPIXdhn6MBiVzz2MykUtyTVXoYvcviAzga6Cv5UcrJU1qiKtJk50wvF2IYGUL8MDinujaFpH2Ahknzhuw0MFnjfrG6ZcwOPunTUDxIqzH9yuhgf47ZoHvfCm8d61GAS637hvWmIOLnnHbP/418Zl/TwTcepr6xo8toxsgRE+p6AgAg8gy1Nd5tiXZLb4UKCHL8QkR6368ti1QzFEHaHIzutkUhgLQ0UUhZeKuNxE7B4jDi2z1AqFquEAuFJohgo7xLVPoI3img2hG/UW9RwvplQEQQ0W0ILcSpZ9J5ysKPkbpIKXcEnjOkEK25eEtBV1VQv1F/1NfsEtNHU1cf3VE8smB3osKdnIKFQD6HYcFcOkgi3HhApv/P5oguKaCmkqmqkV2CqS0Q4sMxwFYIu3fYV0ndSDUK+TdrBoBtCtmiyeEWSfSdML3aBuNvG+L/j58fMX5k/jpeZfBhLMcImnmSjyoGIImQ3P6SBNL6DTpJ0PNWRzNeOOm6aLopmaLO4jO6tmB6kF2negk2uFZ8kj3ZBO9l4KAn0Q3B2aCxpJowdtBOysawTnixZJngppng3lkErhLJVUI4kdz53qpcvmuagLGHh3aKW5tGGeucwRcmKdCT0B13NwJah3pQk4vNrc3P4Zo0KWmmvbl5svP/yNWfz6DLPkjRkE7PU4on2NWz1dQ3A/laTfDiqv6sLLRg+c4UJDyIm15hxD98KOLsfb4TNLepYGpaLuG0nqNC6oETF2XQjaYhZxJYs4+ewX7MqYP8NdVaH+kDytETTfisKhmI2mDvR6l8BbTCDIJphmngcdq9qrVOgaOzDIopjsQWYg6mcvp7CXT4Ev66yGASKfsruZiRwX/E6v0jDBbDwQbCfn8TadcXnIeuK3z8Yvdwl8LmYyaTQFQOEMqGGD6q0GF3aAgO/BhY7R+vn7fDcuxj3mFBzhoTm/MacWvGZurqTRAg+AF3g8lDCrrfjU+2hgl0I7rKNVl+CA09Zzbp/ZOSjoWTPHKHI9R670HKvKSfw9hihaDIJuRxPwamWTkD60n0LgAwVgrC270C4PonO9FwPnr9ZVtL3tpPkS6Pfg1qYmi0ladTv810E30OoryiSGglgs8i2Q/INoCmlBX1kB+HtUCVMYzQwTmO9I2eC1jPT5C/6fpoA07EjDdppG5GCR694yfqteM5VIyiRJG4fuSDwwxxpNLm10wTmZAC019zE6Kr8BHbXhLQLqZxR3UGKQjRTxXatdtfQ6RSGorYIr2BW67TR+W+aYIPjMEiiJgE2zTDH0hExh7lDbcFz4gp+R3dENNg4n3Yu0qw2p2jAa5mdFUDZ0GA4lowIieMo+UpK935NlPEMK92MhGUMsvrpxOKdFo8v2WUATxRJr8OfzbAxd4tahyjgAjcD3kEOwJIsYQJkyRnbxQNpwlDCdUFXNuIo1s8F3UUhrYeOuww2sHjlWPl2aeWjRSxm3U4dFY7kLGwaKE+mI74LQtTl2szl30OhRTQE4l890a91MuNY1mNVsI/XH2tFzt3Fdt9C4rmdM1aVdxvXruebi1/PNNgVerscIMsf489vM6RUfmRMcR3/3gdm3+F1zbv0Sc3MfmeuhNTRAUUfBV6UQIJUKsAmFukk+h7eK3h9qBd3voDlCHtoxKJYioAmToRJyON/S7qazAYZRCxJAiqFjLe3idmgG+F9eN46AXcpn7abxQp6/vXH4gKMr7kMM0J/MCHqK/j1Y3UrXq+am+xTaeqEBezEQaua6/nYK/a543akJi88dGhkxI8PD0AujZmRkyFI8SPUwQ/Kwb0UPqO2XYDuNdEU9yJVMxugYpaN80Pw1BVr9rp9FMQjVCv1aFMMrtKu/PX36Ep4YrvcFdATo96+Pa83T1nAzUhlopuojGUSJFSJBtVJuQxSSemgnfljowXQGRgPB447mXDNjjusU3m7whcGrsLuknqJrheDUQsHpdhRO9wy5u8uH1jghma1r9LJcz9TlUgzHWuUHmgGZ5sPBSE5m44Tb3Pcab/jcgCM0MlBI89m/gsLZBhN45EvUC58br73LmUj6BUF3kbmyeZHZu+Rt8/nbM8zGT94geGOWgzSsAi+HXC4myVyqqXiWqW+c+9VWHHZstfHci23e4VXIzkRZfGQZp+fRhqyWx0yUEPmgUlVtS/n8drS7WUiL4k99DlcMH32BKjS7p7r0KkDTFaDWIhZ4AylmBehDlpIpomBOL4fnWm8cpFl2gm4WXJf4cYnG89zQIMIfyxe4inblwTQX2hk9mBX1DansEarnGIiwWYRt/MD4rHnLxIBA0pHxFBOk20HPHRy32QAarq2BLySVJrUexcRlmIrubS7M1EPMSOPi89/4oflm0W/NpWW/Md7rf01b8gICG+jeBf7y+Ez4x5VIm/guURP04Cl8j0AiauA5aPQ5aPch/gtP4Caf5dKfD8KbJG0dR6Y2wTGaDJ8vJIWER36wnaS5TfCcTThg5SOrqqbY1MzPXWwMlgkQvO9EGn35vIb0ow9QdzzN4oIJgDJBkdBHt9k9Ov1kCHQfXveHkosE/DNmiqr9Qw3KtOErkIZCg2Kc6IR7/H/55eWWAbgPgbcMxDtKYB9AWVJyhXlqbAr34N7vo9aRnCz+4CdU0+EI4ehVPPJBrxoMxZB+mot+z3xGkH9qErmgK1mLDuoMYbsXGbfVb5vQbZ8wRHElMjSCEA5b1epcpIKedoo24POf4T2Lty2fbSoXW1Skf70g8jHokB4aVB5CpUgWN0ELdw8jf57n7ISDlpoDA5w43MLQ86rrUENFRxO2Ufw8Zpn/yPi+kxbeO2QHrdQJOtncpYq4Q/G7FQqwgdHqNfgmVF1Zg4RthSljPTmkxWeN5RHkyqDXSuGyHfC5BQTSEuiyQmoyRTQElZCOi98tpvh3l/NTh9InG541Hpe/WDLcDNa3fBUSvtlsXL6eY2JOrTfXuc72L3nDnFs7x7hx3flA92VeO2iubPyMqcHzzPEVs8zJLz42R5bPNrtAxsdXfmT8uX51LSvDzUGtlMB5ziNY5hKQ5dOtwlmWqEToBn8QrFCwCmd2Am8MaiYNuIw+TsZBxht38isQ8CbeG3ww/9scfJxiGn0DcLi9sZjiQH2Wy2+FDLWf5o6+5HMEWuoNGi+URJcpx326G+/iGdwQiD0r6gah2vGxcTNMwB0ZUwCeMFNT6HcfTuBMxqGWYQXT6cAp5DttBakmCQVgOZIJ3ToDroKujmkaYXpGmwKvqAU9Tof+psdI2yvf3h+/w7N3LN+M1oSYqeYY87QjzTxuTzH5eG32JEEzgMTysN0bxfR8MBO3fdtl9L2ke6DYlxV+IFlXuBtOEO21CtI1IOAaXPDbWDC3CcIKvDJfl2RNGmHpf3OvwHXi8amZbi2cwEy+iDIfzNMpqkVTKPNAlxtLuhEB2g07iVfucQKXxzGCMFOOL6OQcNtrgk6uM2s/nMGX/Z65vBn5y409cEu0KRLUKxmEl34RYw6kLWW0KaqFWePpI0+uodvtCzwkSClp4lBhLYwUSByTgrWKcZrdpjElNeymCr4pqBhi0XxqcrEkaGO5N5HM0bGHmqOex9ymiNiBfKvAbY2lc04GoWZdWmt1xuVcYfwRzSnJbEoZmHdIEaHAnHkBZQQ0xX1SoQEQbAnqi1qCcH/iBatdNXj9h8YGEsg6iWkQWsVKAnYhqLuCgF3Luau5gu7ZA7E/x12Cm9BdL8HxIlydHygwajftxKSSVbzfYiiffkxd7qFSaPRdizxqF1wsaX2lB2Pj8XBFmjVA0B6BPhgXLUDrr4pHch4bpF9/hIp5D+hVzQCDoN2HtrMEW6b/8hxD/N4Pl9gJVVIEChTafQC/2oYcroluqW4MgBoofN1mYkSzB9V/NL99dJgN07ba4vUVyPkIKTidRrE0GRCU1W4tHlPNGQr+TxzoVAvoSkP2NoqMrs13FR60BDCKeFXX11L0+tgS/DfcJNgSjId5v7cpKLVy9FBnqOSC1KSEpOOfUrGfYxKPIqUiSIWzmYVsm0cAXWlyCFhhOxeYOOoPpQSKPNZiNrxjElRU1H4KbccwaaGQk0Qq3kBmM4GioRWPCM0aC9r+ofW996idmGLjCNzrIFz0SyaOyPei6MIsNL+roVJAxynw1JnyAsa8CJXJA4qEvfh4yDPh21w48VxACve1BWAVCpUkeZq8EtqRRHZzHXXAL3fCVzcjOWyG/qpBnVDjLs8PZJ7ytMXZz36Gse6s33zWidBsBlRhEZt/PtdB2qkvTAZHFul/+snPMSsHKVPoKoaG86XDUxrdAgBIuZqaoADPrngH2m4LPiefm0vr5pvTK2eawIOrzOYPZpjAw2vMjZ3LQbpvW8euRW+ab0DFrtsZ2/75e+jhPzLHUYyEok7KBdk2hDMjEMqhhAJ6NOs65sQqrjU0w2S7MVA6kUdXWMZWCrr6Wxx0pBQNyWiAVVwTBVGG5rcx+ChZyXp4XKgDFBOd1Jz6CbQdFPzLuIaEfrtQV3QgrRPo6+S2A2loA1lCA7WV9jiyt0mC7eiwGYNOGJ+YQt0wxe/TSoahoX4zMjQA6h2dDryygpTJuTrSLAcygqZuRTUokCq4/vTPP1soV5yv7rNoBu538r26/fv7FLxfvvje/PTdQ/OnkRLzvCPdvOzNNj8MFJkfhgpMI3yJ6IJ8pCilN+D+Mi7hUXABlOtOOyDSFYcrQVmKh4tMqFhCai1D8a841iI7g0+BYK+nqNRBAaoTKqILFHKbYNzJiZkeHYK+kMc0YJKhDhTHJSYWu+6E68HPAY438ypjei5RPd2H2B2KIJIAHKTd7+ZBE3N5m9m1+E2zduavzZb5r4GQv6BIhpQnCGc1CmXZpJA2FlsJKU0D2mPrC+fL9N6/FG55lYlFF6wmjQR293isJW0ESM19ikQDnAoSLSUI3o7D1xOeStRDDoEvBxTRFnvaGg8vKV0vTm7d0C5ybaunSFZA+3AOqFZB10bQz4A/K2ITyOb39LOgW7jdejjv+6mk0QV0g1X4sjgwGUKC08r8uLt08kjQH0MXVdaJL5FEsQGg0KjhAnHw/3YullJojE44SvvRRWhlaVmloKbOpGIXAhpcq9fXv4GrnGmCt7xHdf4jKtrrSbvPEXRp6cWFaxKesJ+unk5ooRbQkwT+Sj3lD6GAOU5A7Qc1iqPtQ5/bjfqiHclbDxpkIS6lq6PQCSqkaWyRAnE/5iyt0DFpSO/uUR/oBv3eoajVjH60C+VGN51frVIgMLQxfvfbBBTmnLFJVFP8UvPFaPIRng87QwKv3Nna0DkPk1qrS+77UkbtVF0k0DO1AY53CP5Zs+86JCeLZigolEwXXWGyPJQV5wQUyP3IIyZs67sEXZoGMLs//+kM4799FrP15poUqt9qnlBRqRCNajpBKPMbLnKaJlLZ5OxQTmUEIlXBk6CrSmmVD9n2EQELk5ajnxF8Qb5nloCcqG0gJ4w7tMSEg5iL2HTTuL8FGWAfbcnys+2J1FgduvISoICSt5pn9n0EV9Z/EJIu/Jo1GeIB53CA1nBNNJZnRrMP2lokafXQINXUT6pw02tDF98SyOeGs60nq1JxrJHg20BRtpQMsw7tbAWgwEGnaA5rLvci5vDItDJJ7eP5DDl0n9kofKnrLBVlTxqcairqoAIQpx0+W+5idlRGaQATtelWA4DSkdwdXjIDre5xUO9Gs3/eaxTfPiDt32D2L3qDEe2fm9CTG6izfG52LXjDHPz8A7P5Y8YyXdgOaFqGZwrThPd9YW5AHV6FygimMB5Lw1Mcr62W/lja+9NAsBpUEC0uHaohYN8SCmo6PqXOAv8MuhX14EDZII8HSQF74G67Y75hI8GLJPYcsYSsGiQrS1sh3wdcjxpF1Ed23Y+nSif2lPcSKITGHiEOYfJewAg00K2kZKOSjfHzwCBUA4FXOl61Dk+CdicmoBosVQJSsGkPhuni2rffvVI2QDU4g6kVbL+fVjY4ka8Qrv5fQXc68Mo+ctos59lL/BueE7C/Hzf/+rTe/DxSbP5lstj8ZarM/Bu3j5vDGOsDX5V9CWnZWvOs8LoZYd7S/bSzyEGEaiH+K7zR8sIzEkx6ks+aDgJJDhKVVkjvVviwKgj/BrjKbiRmKii1YlBzN/YkJ+OkJVmr9mSB4RFRT/ouizkJqaUwyEZeFnMGzS+KBdcNcwiUpH98YRHcXtv7O/PVR9AL839rDsAx3dizwvjv/QxzdjxB4WnLaTksQqtbDFeVB7/qQJKWRZqTCsHvexDv1TMEWAKbjfsSSc2UDoXA9SYzI67o1m5SHpzICJh1VL+zuUBzsIlU8C0mCNeCdKVhVku1gm83QfceP+dfRwt54cvpIM0FnUngVTVXXhA2dMHq+BsgJf9jU7B5UcmQ0TImt9JZI/rBBu/loIBjYwMoBnnH8x6zuDBKSRkrQDS1FE4qQG62E5+bEja1KjekOngLtHLea+HpVM31/Op1a0p0G7xvylEGTNJJJdewF3jPPkNV8AwEOYxMbZQi13246FbJ3NB63qMpoE1qCLiwB6RnmiR7D+MkuaR1UbC7S9HwPibbd9AG9yKVGk6iOSMDLas8nZEspR1BV3r2M+RUnN8jC5jVhjEPUp5mgnojlfQ7VNzVwFCF1tV2cr6JZISNg8KOuvhqUSWUUamXW1gbhcEegvoDgr28LqquryIYw1eXIsMqPYUZD0gcfvopBatGGgcaQdBVGL0MMyZpynGBCdCXoCVQStgvEIDwFYBOEH8rU27Pje8Yz83vI19aAi2EDakyF/etBFzSdIJOKml2IiqGEtaDjcJs4lH0x1o3rA1d4PV4C9io1md9QwpMOh5LsE0gu5MdYRXrLUlpOkg64dQK4wsfrMGPo/Djj9FFP83BJS51G4Y1X9EowhTr0HV0t9GsguxJM9qGmRw8SgNMF4qMblC03OvUOl6De10NqLYSSqmYonQZ338N10rpNVqcVSAkMDfAydbB7xYRfG2geL3HBJo+Mk6vBLWvt2iTRNClHcVBFgAjjswuDZ18Gp9RI3QSed821rqNzUbUn2Yq2gi4WQAYH6R1+wikefDdtYGnkHoxzYVgKH/ra1sXGZctjGVH2ZB8icL4kTUE1tUWJeEDDZgBKLIDpEJRI3jsXGiuURRzxczKC819DPWVSIBP1NHVHNBhu5CGIQmNJyiH8fy5XPcOtx3ogY9TGzpOlrjW8orpiDpL9ow0jGJ1f/J5giz1Bjpl22k8UuBtB9WqqNZL/BnAmWyQGtM42Xk3iPcesWcAtUc/+uvhqnhQ7mO8Gl75NMDlimawxgG9CryjoGEF4BkvLUT7aqoEgVamN5bpOYhXagfLmUwFNQKsAq4C7TSVoMf9o7Lhe6vAZqFnBWNRFt89Nz896zc/PW42Pz9sNv/6uMr85+NS818PC8z3t6PMIOYbo5nfcNEy/4s0czLvCvQAverA925MKYaymYSb42r6UC4M2l1BdaT2nhRLQMIa79xMIUiyq8KriPdJm3pjlR6coagkEbRkV3DEFAnuwDlVspjzQBvqyZbDWBZpirrX1FQRSuoXgFnHwZUfmB3L3zMbF7xlDq+FrztCkMLJqJSLKJ90Sw72TTielXhhxkFRTZ69uQRUfwj+GIp6vuh+U9nti3BHSycY59/aBem/xuqYSacw10xaJGe2ZO5zcDEWsTGUQ13UBEGdwCndT3WhueQSG80lXJhA09ASaRTTUkAV2dAKGs6pYX2F/K8cmwpp3qiFAx+DsnlIVXnUwcj3MjfOHZ8PdKJWykIE4Y4LpIroFW181lx4xlIuOF18qScXg6jwaGADa+aitp9ZSjcc1Ws2NQWWFiiP9NNQEqD0+4nfMI4ITTBNA09pdPgBF7KXeXT1IAPricbhKo0JJAjtVQxUq3MNlf0OlAl3QQSaSvIolwIqWU0tPhQaEd6jhU2KW4sVpnjG+8jUnuUyeTaG7//Wl5aL1V1pV6Fask/T8klwy0PvXEmGJHlVe7Dc1hDOn+MCO8KIHQpf+Rfp+qM4VnMLa0CC9z0kdAq8g5qCQBDqp4Anc/lBvGGf5jEbMO8wY++xP+T2fhLuWuhWh5HKNUKRPJSpOd1z3dATQzQoDLMp3IAXP73kNRQl8nw9yIVLpx5OepJHypOkFO6/jU01h3Nvw+8jHWlhwJZZbH4UfFE3pIFuMwjKDoJSLhtoMRuowEERXgSaUiKzmPNLf2XCQWe1dF6Fok234RsQTR3Cbzsm+zvn8L1QNEzaaSbToKYSNJ0aAx6M7DuQAkr/2wc904/KYAq6ZoSgcAfEXonUSxuWfGSb+f7qkXVq6Kza3MtAvw6ySU15ULekBktWQTMVwtdWwTtXEaDzSMFDds/DS4TgCoXiAMWmwpNmENRSxZki14pGMZQEwkw8uZJAvJxMVYNeUXTQvZkNAs3AulFDJXVfOiBIG1Qpay1T2RvrOBskHY7K6ATdbC7Qe9e3foqmfiV0HdfnobU0RfEYNxqmQKtJoOn4s5sIvp+iwV9n6X4TUCdlu+7Bg4FOtePrCcT47KJWykJxlMLrJ3Mt5CMnld63DaOcCjLWrhgAXQSeDoCgpkDWI8CtO5oOUTLnoTQV1PCIAeUOAP7uYnx0D2AxQA1iDPVGJ9r5LrLsO9LSQz0Nd1RbyoWRERQNBNopKRkotKmwptuxsREL7erW8mr4H8T6Sqv7ndqD6V4D4Vo2kKgcFHj/h7/VpIpprlf/awVg/ucFgfY5/yPTdJmjy8NXCPjp08c4so+ZJ5ND5gkv+sPDXvO3Zy3mvx+XmalabzOZf9F0yV6OFLEJc5I2YPsAMpxupDpD2XRQZfB30N9InjtB6QLaVaaFEhhqCRZaLI2kx9K9asxQN+loD0G2gcJQOLxbF7tUCxf1PU5WE49V62E5BTJZOZbhiFYRwmQKzHNyCaJx7KbntnxqNi95y2xe8FtzbO0C2oU/tyYKq/e7lEpqKYG0kqAatGchz8O4Fox+YvlCXalUB4Oag1ls7jsWmIADSy0zHj23xgdF00xRzGukYq4TtG8RqRHSFxZzMZrgBnbYxvDj1mTlVnSK99hU7qZcogBJ2s/FnMZFmkNaqhbpChBSDf3jUjE4QLpCxhP5NznczDib1gCb1x2qy/fQTLczraMWXaPHug9NnJzVVN09hXcGz1kmVQQqkUw444xTTCsA7eZfWokciveDWqPsBk0a8PDyMxVXfjuGQaYUBZVV9NKI8bxQjk0U75K5L5DHemFcAt+qFucWioGlKDAquXiF0AYxt5b0ppeFq8WaengejmtrQLlYXrJxVpLxNODWJe9gycua6EwrhyYYpGgxxPd2F2TRxHspdllN0MR/49SnpMykw2iaFUjaQbERe943GbSklqJxbiNVr0fq1MoauAdVcZeNXPIvjRbvYW1p2u0APPAEyob+xB1It/YQcPFQ3v0bgib+v5zDTjaBnjhau32+ouCFxhm1w+P8yyaGTrNzy9417utngprgmEHrRWQJuVA+xZgk5VDBL4P3rSWgCfVKUqUiWyJUQhbpug26x4bbVux+NjyyFzspewH+zHLRSjnB9wPn67flI15nuWV9mIGZSx0t8ckEGSE4ufmJQ40/OAdku5GONTyBc0+YJ0jk7kP5DNCZOJpKwZnA8Bg9tMzMa5EhVrHZqcW8g9974LDbOSctZFhV6N/r+Y6liFG7exWZl0bx1IJ6c1kP7WQ5NT60xUM5xAucUBCMYSBAEms9hZTeRsNRrMxmWPfqEAtj3ScAZvRzEgFZRuO+6N/9d6CBJxhX+Ki5gfOCNaz8WurQxhZTcC6H9mimqHWLaTInvpxprmz7zJynBfsGCiNvaIWAvWQOUBEpF7Za5jY5UHlyFvSiXhNDcLVf2885whODeo08dW04jOWAqHNAuLqNPIJFAK+vzjRlgGVcx41IQTtlMck1JUquK5oYAoK9DVXWo8wZbxjp3/tRMEzzutRboEGltBlOx3+Zv2ksUK+KrTbGVU0MUTgjuEIzjL7iddUwMX2ohRjuF8T7C9XwtfGLiwAAIABJREFUS/AkuIpasKRkBF756yqI6vcX0BFOtKtbZxAWOp4O0CBkAq8OBWBNI5Zzmf7+kE64xwTfR1N0bVDx6xvgzUEy//lRu/nbeK6Zqr6JXSRzr9CT1lBpLScV6mLXvk9Vuzf1DBTDcZDcdTNIoe0het8R5FEFdK5U+1Lo4ER0I++4j863C01vL80Gd0hh27k//iiG03BV93mO2/xN4+Ur8QDtTgYto6ttIDAV0/VSHngc/eAq47pjiTm8YrbZNO91c2Unph/I0YL5suRelE6qXsVOmYP0R4YbgXsWETT3swvTggx5f4Od1weuKenKTnOThSZbyhC4PTmhyf8hHXTqi6731NJ/osAn4fYyq4OnGLTTgldFN4H2Hmi3P8PV8qkQv9uMQDsTpCTTdNniNUP219G73kbBLe/aBjrmMOiguWSCwaL3M0h/8q+an5tDzF/uhEM5eFoXdjAyumMLZ7DYV1GQIxVW2sdzplOQC93JSJods03oDgxe4BJl8iL9pQpnyiAqCSCVCMjlulZKIa2Mi6M/neaGDPgv5EfNIKkGuFZNyWghaNZxK7e1UqsF+msaPiRrw4SdrqshTK6Tj8DDHvyYFlI6qEDE92Ox9OO2hMKZWk+r3SkUaSQMSooeuNV+gqMC610aQO7Ac3fxnXZRCKpBYldxHR03TSRNOLS1gU4LaDQovboK1Icyg4JgnQI5RddaAnQNlfou1sRt+OQmGhA6KZT1g9I1dLEXmdlUDk0fubwG3g2ZZxdYn6GGz1KOL0IbLdeDaGqHKAq+KHPF3pRmG7qvTiz6JzrSfksA4WIGTVbQeaaAW8i6zIEWqiTTaiNbaENJkiVe/wbrGroqbOdcAjEF1YNLTOiuuWxWKFZEGYEk8xUQlFmxxiIpzGazSdcG0Z1Hx5XS5Aw8CLLIVjQ0tYjsK+EgXZBrX6MweAITl0Pw1qwfnTOC6iiUnXj1KrUYQykVofuu5busp2jXiWKkE9MlzTQrIPi34n1SRI2hmDVVCq3VDJCpI/A2ExSboY0kdUsSUIC2SiTABm5fYCLk2EdNIx5aLQxqIeEUFBvaWN/tCwlymE5xn5Xio6EN4nEKvt5boYO4nko82Zih62SIVYXyoZnXL+b8qEni7Kr30c+vMDd3Lzeumxeay+vnko1+DZ+7yFxbhwwPusFz2wL4W/xXKJbHENxjqc2EH1qNzFNZIaDB6zCZrRwDD3G9Yl4VgDFXxFm+KwrcbB7RFDpz+dw9sefJkM9amUcF31cx310H6PYuzVq3ARj34XbF4yoLqLzFtQa/3wINqsnD9yiuDQAmOlmPktE9a0oxY3StTY4jHUPNMDQ0QvAdgVZQy7DM0HU7jtphhL8NTCNeJ4+r22ljc91OUwqWugHOV39zKhz089PnzyzvXktmRmB2ytB0+z1dcE+FgFE1fPuHP1pB9/GTx2bi0ROqfQ/N4PCQGUNM3Dc0ZH582GH+YzLHPK73Nu1oOevUB05Ro5UUcxChvoJuJYulBUjfBXc7zAihB8xAkvqhHA6yDI5SU4vvkQb3w72I320CZSWdRMTNBZBHkaX0JmN5QFVNnNQuyHAFrg6Ke22RGFODRtORvFSGHjMXN843Oxe/Yw7/bpblvatpw4WvTDTykapk4lqvAkE4PGkOOuE4Ui41SlzdsgApzGITQJrkD7/kQ5dbEnSDutcCaZiQac/51bNYVO8iBse/F3Q05LgFIqdJBNqkHiRZAaJT114FKX0uaY/mTSWR4jvggGUWUk7/ejPUgwpxmmjsQOZTwmJoJl1vATn2Z14yY3luZrL4inla7s7i/Njsnj3D7Js/wzJy1wy5CtBvAShZLclSifhswabvwAIsOeG5qapLChW5dz6BAn8Gd3xUSTmL4FU1gFCcegYBpIb+9VoQUsmtLZaDWjV0QgXItp5Kv2wtq+EGm6B2yqAPSqAEsi/8jmC1yfQhsq/iPju613qCWh+Fs07G6ajlthoHq1LaksdoUNBxG+mYFrOKaK0oGDox5OlWWkfwFNJt5fut4zUrQXH282iqaf7QDKy78LmdUA/tdH/dBu02sW5STyyykJ6c4BpJsZuhHVqRldV7r7Z43iEC1nNMgabysVxMwIVNqTkXWwHcdgmovwRjoDaC+Z3IHYybv0QBlzFQyPmurXvP7Ppwhjm58DXe+9fwg/CltMGXIf+r5j1qokIWXLkVzPgucwhehVBPQrV58PJppONF/J5HcaoS1KnA3ErHW7U3VJrqBtAQ4nfF5Ws2Xz2+Jt1JV1gXIDYys0zWlkadxx+aj9/DPFQhdBfCnxcjg5P6YxzqTucgF11wAdlFGdxzOal9MetGjRrqbJQHdA08crWagQi4ZQxpVV2khvS/i9RZQact9BDom7W9bQ7vRZaMpPACFRSp/IRkae0NO7jcBNNs5E9TRBgIN5AsMQTEGwelINvVYDIt710EzvVzzPV1H6PkWWUF2xyyznSkidXUX2oDjlg1mJs755ur25YwzuszJJ0LzI2tUA5cW5c3fGLct82nuWIVTRgEZYJwKm2/Ak4OgI1+dnBtWjyuK45/fhRlw89CK8jv5ZhFEbaGQt2xsSWSfcax8bWSLQ6g9FEhVF2GTag3uuF0lfX1EFj7AH7idju4vnSuVE/qIA4N0kUqd7gOCqAPAHNDbMxTlQFmfKCPwKuOtemAK6Q7go5XVMPw8KB1SMurw2oZlk53Oui+QrxCvVYQdqLfaW73xbcvzHMOoV0FZikc9DgFWykihIydTRhPaKx4+i0oGeT7+OkTZrM9MxMPn8KBPLKqfpJbDPKmhnmz//qkzfznlMN8D1p7kHXB9KLl7OVC7QYFD2WhnYNqaGZhNfNBBwi4UwU3QXR+BBwCCdX+RtCQqAah3btQDblU5xOO4wq2kWLLVfw2EbrXwxkrqPeBvDTB+AHosoXURt1xGSAMD1Kc3QTdnUtwSqKamswCs3GxlKmgRtCLZrHFEGSD4dzCWVRqSYw5vtwaB+R/mGoq6U3QccTcSNKiLjLjyfuISUFFkUzKo3bk65tZNFqMXDAZoI/HqA4GkNDlwnXmUsAoBY1IQiYdr4opGgsUdnChFXhVzBPFUEnAKyAtU4qWdHopqgrmqxEUu9l0+iimPUi7AB/uYr5Z+prZ+NYMc+LT3xgfUkMhkjSQUhZFEQ3ZbMblrYZGjQoPBglyMYpjbOR1y6EvEpBGKfBqtHXFTQpwCrAUXdQiHYFBUBwI3oYhUTbPVc4FWuWFD6qCLVVxTdHI5/O0Qw3IZ6KGAlglyFM/y0viHllMn7rSUEiUEizL0Xs24BEs3aeM3p/mX4I+0HBPimFQT7fpDNMI8C6oonaKfbdxWpMvQjEFViHZZiFqpIa+69/AG2AWbmCzTdqxRZaWtJIGgEwoieg9s0gdeX08DdpAwu34FhcxQTgfz9hB5GZDtCq3Bkvsv4xUdycbBpkEyEejmlQfiOA55RbXyAYgY/pOAlI15y6CQtOVNVAO65ihxoZkw/Bf3WqqLbSwzuSnLK40/TQmMgp4cOpZIEa/jTMJqGRRSLPy2fTt0EiZ0A/ZoD0FXXnUFsDjOzi/doxi0qEiikjzb1FYizm+ig2P8wJ6aydFvk1reSGBNGLvHFNBYa+N83+bguMYSpNusgQZsGfz3hzox0vhkIspqKpYWkSnXRU2pOLw26C5KvismgkolK5urdvcX0f9RM0C4qz1/vOhuqTJTWH9xlJU0/oPohDtSVErGKARjDrIn25QFbkCCcSBrPlArFmjQcL+mAb5UqAWLXBx1Szji9ROjmLZAJkYQIymAmvuYhQ0iy9c8fWdS+kiBVkfXWuuc13e3L4EZz/MhmhMimc6hCddgOdBxv7oobORjGVwzjSMVsMrVXdJJdhrRHuZB1aU1GI0dUJdnjWY7nTC6Urrn8wGKDpoMOkiGztAjMykk81NNIta7QvZrCpog5aaQWu7EwqiFyOvB9SdVCjuJB7dh8YakGsZyLebcWUjQ30WryukKx5XQdfyZkDlMELgHSPgjkM1jEI5zHhJgHTytQqmOkQ9WMEVjlZBVZOE1UyhUe4a825ZRFqB+X+Ka2rAsCRooiWQpj3j95cgXgXgh6DjR8+fm/FHVPzoWx6l2qeWuoGhQWiHQTMxctf8+8tG87fhbPO8JdA8rfUww3Q01UM9iIIYzrlMkLrIMY3qRhwU2rJcSM0xV+dCaONCH0DQrJlN7QTjDBZcG2lBmlLmGzgRseuLupjMu2oGVcQjuN+HM1aFWcW6SJDr/qUfmbWzfmW+nvtb430Qz1QCnVV48ARh0EJYyJdYiMtZPpxuxlXQKF90OLxREGhW8rHEC2iE4ZiiL203US47TPqNw+b6Nqq7SNZC4cIS2JGjT3ARkOo3saDb2STGcd16AEckXXINFWQH+tlS0Icc96OPUUzCg1QFNU1HTkWaVAL/piAtd6YEEH0hPGopXHc69oKZuL6VwBcH7V9otr4zw3izOCWvSYUTVKDMRzupnvYa0EUmXGM2iKoSzlpjTXJ5HRs64FyaOGrgd0tImeMOL2CHR8FB0SMf1J1DQc96rstb8ELFCwPXp2w2kHIaLqrQIzdi2ymJn6atVpGm1oCA1eY8QFGtDcRqeQ9DRwyyqRZcQV51/BNefw2BCjQHV9lD+tuFvEzHGPyZgm4LDRuSmTX6yECc1J31oCCswl+5NlzUDqJE0lBkuK963QRufJ/JuBinkDbns/kquKSfwrCH17/DhdJBMFJgVOt1HLRHC8i4g9fV5pCOCUoBXG0NbdzyzUhn80nlvmQ28OQT+CVAs6QQMJtI/TXxupiLN41z5rb2PR4nVMkMNTIQOZVpg6gGkTfT7l0Ib1rBhqZOQmUy8Wh285EX2kiR83HGK6XAWwtqK7lGtR7Nb9TeeSaRLsJiAp2d7y4H4X8mapsQeM49M+meRNpYCx8ptYBQdBNF2VJ8BapYN+qwaucz6rzbLwA+4JUz4ZczQZUq9uWzlgp5n3lkXPkgPNFIai2vIuBWs7aakWnejZFO9SjZDoMzeZ0y1qtGpxexdsoJYOKYY6DQIpBqhbH+PUC9Xqy1QNrsw+kI9edWRwDB12sPOnbWvg/DI/32yzvla3OdrPIGaDWJglg8/x/H50lH8VNL3UItvi74pFxYh0/DhvnIM/FUoKvUm5bhYLjbmyBhmVn57lkCep7N9aS2X9QkXJdqkijhWs2CTkvFnTCFtZ/DRlHghlyMJqcqjiIQexnfhYy4quC0m+F4W3ndegBIE+evmg0mk+KyvsN6CpFVABvVOUQ/tAKKepBkDqaSbZNZ36VbUfWHfhpe7nK++nN9zBiBV9MnBgcHQLlSL6iY5pSSifulyMYxbCFetQyDYNX26wy8uv1FuQDPq0KbTNCtAEzAtQzQ/y5IW/8nFQSP1Sj4Zy9oFYYbfgHanXr23Ew9fU7wxamMwDsF3aDxGMOjE6Z/cNjSufUPDJhnk3fN/35cZf4ymmVGKm6YEVLmTvScjTjsP8BjYIDOpjEC57DDhQnGcIxQCs/KfAjAmOTARd1j17lNBb2edKAE16ZKFtRYrpsZIEAPErSHKDZMoKCQPKgGesJ73ZsmdPtcKIivLTpg89wPzKr3fmXObFpK+/AyigV4SXyDQBvZkI1qq5yNxOlm8AWnEERj4Xw1yTgelUAmVdMEih8x5/jiPI+amCu7CeQzzZp3Z5iwM5vMrd1UZ/cQSJHTtMPdNtF5V0DQLCGdvw3X1gVVUocG106BK5sLQprfJORFDlCSvCAyuGhCCahBe+bxvj6Dv6J1GSSVcHIxyAPDndNfYMAD38ZiS8AVK9nq0tkCCmB8EYYhCQrAKC6EmhsQiZeAoLJQWGRzXw63ZaS2xSCbEpCPOuVstLyqCSWDz59KWp1IV1VlwBEyADp8+OxxpMnyNi3j+aq4ONXirJlylWiJS7iIM2jGUCu3+HcJzRsouGkhd5EKP0BdkHOJETFMVBhnFM4I2t5Rjj6KQl2Yf0vhcpsA3YgiQZ1qzVTp5c7VjD9uE4G4lWKWjYsjkQKdikyxUCVBW2eaG1++aa4t/40ly7qNJrMVfaoq83LCawMl91ptnWzS/Oy94T0TtHMWFyc0BZtELPrZYNQCdnS5pQTPHKr5ZQRtrSHNzIvYPQ+3qmUE57WoD0BOFGUzQKIt1AjC+F6urX3DXF/zWwst1fCa8j1u4nUr0UAX0AEmjreQ7zLxODUAFVlZN6Vs4JZ9ocd+sgrxvAwpxdqwnO9BgTGDmkMUTlmx+AkEoWaIObYWWeJSc3Hlb0mr1YJOuyxrJJT3dieaJgeCifh+O/8bsZ9zgvViAjrbNPTDUlFk8FhRJCr0OSgUq1Muj422jsJZA01J9WyeOhoBAaKYmvH/mDb6QY8Lt6yibMpptavTeQZQkZdtEKjWB89ht03zjN/uz8kaFxvPHaBVCmJe/O7HZhEE9+qz53cWRRAAMvbYtshcXo3/wm6klzQbBcD7pvK8Ku5pY79KYI6mdfc81IILVMMt/vfgZ2+Yb1YzMRkQE48yJwuaT2u9iGaMKDaBZDIJ6YSlmpAuNx0glM9j9D1lw5s72OiqCbwyNa8iyNbAKxdC2VVeZ9OndtLEuWzmvlZsAHrUEkwglWa8wTI9ouAvp8TzSOcolMqLY4gZa0OpNCdRXBtB7TCiYmZTgnk4KlQ7DKUwTSdYqFc/E4xVUBuzAvEYqBivBidtIMrA2RzhvE8B1cnrWuoGuF6pFjSdwnn8UpgDHeux4nzl0yBFw+//8AfzhK62J1I2cL8oh4ePH5kpbNMGBhR09SYhonUMQjk8b0LpUGR+updqxqr9TVfOedOKcUoVaGcUj4ERO4Ud3JjU8faA4kEtqWYbgetFpS/dXaSN2S6WxeRojivFEiRonJTJ/GsUhM6ZMTteBVT+71KRDN412wTs+hiZFy2dIMtvMK3eMOcts4GGCU922QCqtkF755qA7bNMFMJwL6rMsQSbBBaIxoKo2BZPgUyjRyrhPIsoPGVeWUer41YTAMG/ZtavzadvzDBffPgrs2Phm+bAsvfN9k9+bfkFlzKPLR3pTiKIKpTdWgqHEjTBNcFHCLKHCWZ7oAXQ7MI7JSO+LyaoKQh7bJvN6KAFqCFI9Sm2pYBaY0F6cVxM8UiWwrnIYkDU0SzIZBZnJOghBkQQDscsTjqCQJlCeltPUCqhoptKsLa6i1icxdfpKGJBtpJu1XERKuBk0Qaqi7iK9yMJnpQZUbirhRIIwuHwMtGgptB4kc6moCGf0hpXcuFq8xBi7kM2Ju69g/PdCMpsJeA1gmI7CK6TSN4myGLaaX64RzfYXVQSD5C/DcKpdaH5lTG8jiqKrFbBji61RoKvCnmyvbQjKUthKOn1Fa9TrKLt9vRnqDdAmBTxAre8Cw2hQM8FBl1SAw2S58KImGMLaUbA5Ait7M317yDT+gR5FMWeA+hmSTuvrHoLjhLLQrry8thsNSCxG/pKnZB5VMajOIfZfGZNN1BF3G/zTJ5jHgF1s8WPX1z2K+NO8K2g4FfHJlMA3y2ON/bAPGgDJFWspwTWWjxZVgaBIoPApQm5eQSKYp7fTjDMQRNbDCqzUCk8cDZaXzub6K2vPzAeGz6m0HbCNISeAeERGCNOQ7PRDIEyoYTgIZWLWthbMZWKg6oK3vUJa3eJ1a6rpoZkLFKFAlNYs+msGYtC4P9ryHhaqDHcBtGJbiiCuigHuCgNr0EBVKmMjw3XwWeP4b1rLWndJ/B8cvXyg0IIBrl6U4y+RVD1g6a7CS/rsQMTKqRgXjuWEXg/tybC+O5bBjr+lCGyc3gc7w1nwCBmrsXihZ3G9JdUAqcX6NiF4HuJotoFkHHsuc3mMgj4/NrZJgN1QiJrW7KwTLIFrUe1BMdSOJZiIYT3IhpEVEMegVfjgGQNWUoxr9qPYiJUQwv6XdnM1rOx1IDym/icd1DtVMJv18LLD2JfcF+8bRKolmy6myAsD43B9MucGzh/MkCZT3WotmI1nsiSlWklt+PNYwpp49AI04oGqNTBISu+jY2Nm6EBfh7st1QNwyquWRztq040BVr9ruPvf1Yg/sUyUoH3FdrV4xR4FbB1q8Crw/m/+r/n3387rWoQ3UCB7eHjh0YmEpa+TRwvmjcZSQwMDvLGe8z/97La/OfDYvPHQbt5dCfOfNsWYQXVVtLCaooy9aRxPYkn6JJZTCo1z9KhjhFof6gLMd9VB5gnxR4oH5BXOa5Sfb9ECyY6YBXpCNDfVvqAHBYS0FaxaKYDUwjodv9idLvz3qRL5l2KaitMCZIXpfeJBLlALuwgUOPVNe9aJsoaCx2CxtL1q/fMgbnY6rFjX4B7uoqX6Ill75gtCMPXvD/DrALtbl9AyyPStGNfvG8usZiCWbRy1tdIoCK446sswIMUZ06xo6fhqp9HWlfEBaQW4EQE60q97KT5/lzg3lTDPSiY2eCjY0AxkaS9OhKohsv3VwJ0UQsZrtAC1+GWUVuIM0sBkasYIk62kCKNaAOlyar2qq26AqQRsY+ADuor5bXL6MiqAgVphpx+rxXnzOtl0eWTjxQnA02pwxXUSSBOg5uUF3GWVBKk3Q5okEI4aE3kqAU9lIJ+ixHnO+DLqih01YF8e+hmG81CA0kArsKMRSmbqsQdjPVphlaohaJogKusgg6ohG+tp4BqSdQwxqmHB64isIk6aCFDkAWm0Fm9H/8H/VCPnla/18A7i7qp4n9LKegVX18HuqTbivQ79ghqFKr8WaBGD8T3HpvmM35mLoNL+ZnRL+7rZ4HG5nJetEmctDYsD5CXNt88KCc7GYLQadieuQTOlaSxNMqcAOFtmInGdp6JBm2W875VaCwlexBf3EyFPHD7bAulFrKJhaGIUfOBFXjhKGWenoOCQYW3AtQv4t2VCpe7E5TZFB1XNlvFrHza1i988Y4JIaDJd0CTWLoSTpNxsJmzDsrg6jW1pQZAUgKNEIG2PBxVQRTfv1QGMQSqZHS2WXDH4pAroJrKCE6NBGyLcgBAiM/Vey7hfUpbrPE3uXzXyYAOGdKksGmksGmkUjOIINh5bJ9vAlA4hByGZoBOuEkhzI21fm3bQpogpikGTzhbLxBuEFSEN4H2JsMFPLfQfcbPISgY/HctZa2utjK1EArUp9HSe0JXnFzxPr7WX5NVbraC+i1e6/JXqB4o9PnuWoC2d/qzKQAr8NqgwWL5fAnQEWolLkZfXwaoke5dm6aokiI+TzMAo4nNpgGUq6Oe9So/5GbWTzVro5OCYjcFNfG96lLrROLZyn1qw68BlMgISZurwwWKCVrqDm3yL7uizNMpuNwhBVsV1JySMml6+ZkYNzoCBQHNMDxM4LVUCQRQUQsKmAqWznFA/8j9Tgfk6dbgvw+uv6Be/v8fn0+0xDPQrvwcrEMB+KE8KuXaM70jDAwJ9UJEw3/89Wmj+a8n5eYv44XmxwG7edIWZcaLvehm203A5As69DEV59VwkIyzhjLIv0IXEtzucPYV0O0N6AdPim/ucL4YtEAzjNvhg+EZ7ybgeAbyTTizHESI9AWOyp9CWQBf8NbZvzHrZv6T8dy1wsTT0ZbvTkGNJos4LoRoS/a1iGrsh6C96R31Ap66J5e9Rr/4b81uVAP7F79ptsINr5/9mtmEr+hmHbh3XcaBKh4JS+TZzageFlgymCgq1ZHHcegn/bmAU9rJle+bI5++buzIX4p0AYEgk3iPCraaYByHjCcBDswGx2Z5/PJzCCjWk0DsB1qWz28YATaU+yIp/qlFORGKIYzfvXd8gvEzmxNIohFE3UJ3TikV9CIurgKltCC7CFQM7mvftnhfOwFUUqiWYLIM0q88aA91IwXsXUiqiNsazSEqLMpc2gaS6Iw/b9EWMuzJoFKtycqFBGuH9KxwmpU8R+5VqAwPkCcBVZ4TrQTNHjraatlE2ygEtbGh1knMz99VnJJKQt4SlVSRZWmpAFyPJLBJsjXQa5ErPDRouJYgLDRs/UzgbZYmlUCv0UmSTJUTcKt5TDXPUcpmYOe9pbHhOvhMqZxfBdfTn+MBsPx9471dVNCnJoDDYxNdUGiyYw4sNveRHd6Awz25DLPuZW+yuVCYYuOqo7hWJTkUCpFqLlobnz2RTVJBTcqQSt5Dgz8uWGegMvjsGmYaAeJVQ0s1ipJkUvUCEFkR33lTADQTRSHRDcpAWtgM1S1WCRoTwlLTjgN0l8T3Kj3qftbVaSwTVdk/vvhXcPqfwvPDrfP/6aBmDYosgmfXpIYkMiZlPME8JmDPEgIvGQprX5yqjdQ8k7VTRoCSP4EKq6VsupLECQ1XsKHWUuzLpOgnB7wskLfG5yThshYHwhR9lQL6DKYe4sN5C4LT9afAdm3TAtp6lyKpRPWA45/XXigIimr+8LRX6BINxAQn6exGKAk2BbrSQvfTYQad4KdCHAFTdq2uBG5/AnLE8XXm1Odvm+OfvU7Axg+DzrY0ZqrFSx8M2FA3mtBuCJtKCii3EiVDChlpDF1tosN0zvJYq4VQadlsHpEHmWjMgAIBAivwAg5EJ+iQZ8UQaHc4+QLt7LjjxZ+mwIvME+qhDlRsZ6NuY1NT8NVgAU2F0SxEaXnlmvcjgfcRgXcUD141UMiPd3SEn8nqJ0C846PcxzFETUsqB6uBwkktOAOoAqzu++PPP/2CgPU33adb598VfIV2NbFC9zv/pr/rf50IWAFXjxHVoMAsqmFyUq106Hp5EyNjBGEg+tQjnme8w/zXi2rzt6k8K/i+vJthnnelmZHqUFOH1KMaTV0u/g6VcGkaf1OCYL6dwkkXVcfnpd5YRmLs3RDKxY0shOKGXJIe59ExBVUh8/RU+NqayLOM4dljLZrtSIIO44K/m8CZhktRCLxVAl+sFAxxpOrisyIPYxwNWo3hiw4ktYlkh40FAfgL+RJcb+xZbrajiNi3fKbZQ1/5V8i4XEm7AgmIAepQVGUOAAAgAElEQVQTZ9F57qSzhyKJXlfGHekg1wCez3Xjx4wrEhJGUhN2zCRfhKclMMTAwYm3VQEhlRQ0lvQuG5QTzkLzh+tTh1wghQnP3UxN5jYEGY9aLhNBunEEy0Acr1y+fJPPA0+IwD0VOqKQ3V7dbho3L2pA6og0+Niog4vg7ijo0RyQCm9aA72hIlkOxZhQFms+Dv5hRxn8uWmOpdHUuaiiiURDSiXPyaAyXwRVoRbqTM6vjgzoB1EyGRSBpAOuJjg2sGA7KN50IRGsggaooqglo3aZumu0fR6FKPGsoisKSf1K4cAl7WlFFSEVg1qYK+DG9bsq84UUw/QYpcZqmNGYpDKtC6kpoCnCd39gofd2hPFpVOMDts4FeTL1AW5fvsgX4Bp3k6FcW/8xgQAExX3pbFp+PCYEWkeovYS0fvvsfzJb9J2uncVGgkUiWvBsuglrOU81INMGCpZ20H80TRHnUZQEkCUpk4ghi4g9jBLk8GIr/S9mQ7GBugvcGBdFgTYB/Xci44By2BgLQLVCmLW40hXz2RXUbfDI5WRfGjmeyPipKALVCbxsXdbOYWjqCXwN2PgX/MZCnLYr2J+qqMTatUMNCAEG7eX1WTdRaG+lpY3mVmhVlEMWCFvcbTYBuADJWjEbimSNKtJl0wSSSzDWJpV4cgVZ0xqeE80s60iHmiICAS2JBGGZzchMPIIW3VBc+S59hWSMIpi8rdXi643cTIU1SSo1VcKbWoccAoNwBru5haIc6N0DTtiXYB2J324g1qyhWmtkGUG4Bd5CF+xDi7HX9gXwyPp5PoGXjYPutViMcEJYi75I1Tz4br13zQeoyK8B9E2DUxy8dBLXQyiPySNbkDeD1mgN358mmXej121kfUmzLF63m8DaCocrtzUHBdM2NsHeGEbZU7RsASXX8n/ayNsxExqi5tQP5dkbfwj3ONr1u5PNFBLZQTL3IVDvEMKBYW7HCcLTgZcsHxSsY5T7fulcm0az0yoF/axDiPcPPzF1mFsF3X8MvM7/UWBV0NXjdOh+oWYFXv1NwdaSlBF8dd/EFLPngd9jcCIjY+wENFUMDet2jDd7H2+HJvMfD0vMn8aKzQ+DBebHoSLzvCfHTDQxxcLuSop1kNSSTq4r0AKgX9u5ZXQWYSZD6lnJiWmBT3TQdZPn8iVcDKYiyJcewim2wh/6UrDwpw046eoOzG9+Z/YtpKCGU5K4qmgQgdvXMy33IlVKNT0iEVSQzJEFwotFPpbEz3I706A9jXn3R7/ouf9Lc3ztfHPyywUc86yumxQXtIWgGg3OtOFUls6XngBqSCRVj+VCyiDtT+RvRz77NZORadUltbNTgInjC4+nGBJHESQWHjb4AH36pHce2+bhooZumCMQ8bgfhQqhCV+CuuRqEpJrgGccF0kij5chSBgBXWbRhaTGuVzY1aD4bCiNUmiESgoGlaCyTM5R+gUE/iCdOhQNdgKwjFAKeC+aG6fOvGTolWgq0tEYCSXiSRyCjEfoSj34jUGI3xV8SUMVtLIITFnw0yrCCWlHs/lIHiclhoqJMvKRr0YFwbIQ9Crf1kqCrgT8KszZtOhRS6TDvwvxFUMRSFeqmXGN6E+bSKOFelPQ5zag560C/RYgGSzClrGW9K+Vol01Kggh6jzWRuzRBZZRjR1ElHQcigkZVKwaGAhIKZe3mpOfv8NkhA8x4Z7FxTsHtI56ge81kotV/hhdSZfN3gWvUwP4tdmAc5ZQqkyySwmO6vLS5Oy2EAZVcttMpuD25TuWQ5YbrcVRqBOErpMwz4nHeCiLTSWN31VkiyR7SsaEW0cU1EMSiFn8cyW6bp2TPDIFVeNzoHW8t5DOgwq1+SkwnV35oWmMvWSCjqzFsvQ1s2f+60zDBtHithdPgBYKjAY4SEbovnGOhQg1RTuATTgS2iEOmiOJ11WhLBlkqMaIHNaiA1lWGWsxn+9C6FxF1RTWTzQAIZ5utGgAh+XwxTqL4DxKYaGONU10yOBcXlw7Ew/rJVan2U3ohev87E/wDaSIFkQnXijB2Zfr5dpWgijoOPDAKjhfCqUUpYMIwIEAmKC9KBlAxYEg3kD9L1I0B+c8m/UbSSHNql3w3dnQySczXTwcikMUWzgbjYJwFEhYoCNF1A3rUXWPZK430RAFKHtKua6z+WxlnGdpcntiJUElCKMGGUKz2wuv24vOvw36RX/vBf22oPZoQ2qm6ed3kCX2Une6lyiv3kMUe2nRzj5t/jRcYgFIee2qgUK1K4HKMYLsqLL5V7cKxvrZMslxBloFVqFYBVHnrRCtflbAVFB1/k3/4wzEzr8ryDqDsfOx/4h69f9T8LwKuJKVDY/KvWfETEI/6OcBrNOej3Sa//W03Px5OMf880iR+Xm03PzAB3vWnWammvB3KPY0nSBbSYFqqCAL/UgGk3yCE46+NWwvNnT72P0OLaICvtxqhS0GJReTAt6EH/KgfVEmG0EszsNLf2vxQbWBh+FXQWykFAXs/oVY2CktS2NRqoKdCaqLgyZQgSEeFGqDJwvcNZfgtsxEYAcZTHfNwaVvm5t7aRs+SVpDe2Mgpuqe7PDx9InLE1hoNYXUJ5DFHwUCy4Fju/Dl2wzb5HUpqgRxoYZTMNNtFAUQ7ezxBNJYfB3ct35szWyLYREF8r7lK+FLwA1mMXvSShrCRZBKgEynFVMytHAKKwoiMVTj80A0NQTdTJ4ng9SxLuCwVWCQPC0ESiOOQlUhCLgCjs9KdwkgeXDFeciIxBcnsWGE0RgSzmum8rOKTbl8jhL0l0LRZVAkeaSsQsI2LhDxf9qUHDxG5kCZQr1wvUJ8cparpcAoRJspyRbKAgXcbJB+GsE2hkYOmauIg82jYCmjfFXfS+AdVfwpJ3iXoZFNovtNaXwF6oMiVB55BONS+LliVCodpIFFuKsVi98lwEv8Hwg/KNpF7lQxXLiJpKQaPqrp0il8JhVrIgkwXptnW8EmnU3Dsv7ke9F8rgL/I8Zr3zI6sxhpcw3plagbEGIB7zHxyGe8BvImZQ5sbIUU3/S/XhspzoJ2JbmzUCT0iz6XCl+BO+cRjMlE0JvGEwjTCR5lnE/LfY6An853pUwlgnMeruo/qDGM71q2o4l0VNpvUNE/udmspZawiaztKl1e4kOz3XabCv/jzDZjwCSF0GD+z4u0XoEvgmKWN2tfKbpG4WhcVRJZkgp9aXxPCWwI8naWd4JG2WRaa4muTVCxkK64VOl3vZURcB6DObT+RUEJ8XrwOtfoMPOUwgEE64XloxBvGOY1Agfe0A/BoGJ58Kr45opkTI8Pgm6IOY2k7/JO0Ct88YEVxmsraJ2OtHg2iDg2TLXM52hTBMGK5iggC6sMOgk4EGCB7qFImQ4g0s/BB9jUCLp2N6iqQJqyQvE4Bt3bXQE7IOIoMpvcK9Q40MVLQicZnvTLHTooMvbFoouPE7eLlWbcaeiG41bRuVAadfUS0I7fjzpnIFldsrvMz51R5vejreYxiNcKvKgbFHgVYCegHkQv6NDvg9xK3/tL4HUiWgVOBUtnYHXeOoOrMyDrMQqiunXep8Cr53GiXudjRDPob/rdSTWMTdJC9xDDYCiHEQLwoyfTHW1DaOBGQL0/jZebv42kmn8eyDJ/HikxP42Ume/77OYpwfdha5SZrPU3o/kujFhH5uVO3zeGzA4KGgVcfPGgIRV11EShYocGbMaj27xK1dl9E1IWUGQ6qYomEl8G6fjsmE81mCGaIL5SUtV8JED50sui3SwjhS5HfF0A1xZzcAlVYdpbSZ3VxZXHl1cB/5Mln19aJyPoGfc6SNvjhkXm+KrZmDe/Z9wpMASBpDUBOZELPITF60UKGMrOrDQoFaSRxqLypNHBezcjg7RjQ23EgyCjoDmSCKYpoO0IkEmshWqxuWMhRvB6gVy4YVw4nmgpY6kya7Hlkq4WEchU8MoiCPhunW2ltoUEEJmCVFDhVaU6DjQcvo9iEChLUy/KCMJlBF7Jnsop0tQHolcNRvpF4NWFqoka8hyWYL3S9wipG73yFHQsaRoLPg4qQ7O0EuHVJPSX3lkTYhNB8PkI98s84Mmu0A3GOS2gNTWf6rmCkRBhIojQsrekQJeGWsN67wq8BN3kU7QwE4ikPZYWVU0ACt6Su6mjSm2natooRNdbynPHg64j9jOtFqScfGra51hjwf35jo9/9itzhYzGg/RVg1C1BgqQc8WTkmoCbQFcYALnP5XXymdT1MyuPLj1HAJtIeZI9dHnLHrKj6BWh7yuHa9n+dKmkp3oXIif10ado2kk0EPhrLNCnicVrrWIjbwl5ATp6iG0q0z6Bb2FH1JxabH1/GEEwiDSdw1NTeMcxoIkg8nCwin2RqAa8GMDl0ueD5tsAEEsDKSXeW0vSH0+62WNtfaS0JLbyLRaYi6zAWOhqKYdMqIYMhUv/v/aFuoCpPn+ZEqB/B4FCo4FgGjIYyqvqQm96pSTj4IUNdFs2grIohTU6mu9RzLGIL0vrh39fzAURpTWozrKWOsBUAiybvSkcHaLIG8FXF7LFeTtxX2BtBVH4nUdANp1oSB9bQsNGAdRSZwlKPL+ryNN8wYph9OUFAo9kUHhMY3rRublQrt21p861BRIVUhT4C1lPcoCUms1lfsdGOEUezEVhkAr7X253xGCMPpzfT6y0LJbWj/brQJjLUqcWhWSyVjs0EdCt92oGO4gR7wfjcoGD5XBlPMMjaUpiI7Me9Qp7qp1mCaZe9CYXbjr/ak71nw72m1RCOJxVbsapW41StvwOIF3DMSr2wkC7xi3FserwKpDQdT5s7NApt8VVJ23ziCrW+f/OP/uDMLOAK5Aq7ZiZ7B1PueTp0/heJ/QwUaBDaPgCZCuujvk5vOgvw/KYYiW4kHzYqTe/D/jSeZfB1LMnwcLLdT742CeedaTaZ51JZpn7ZFmssbD9OYgL0OjWwulcCfpBGkJo3z2fUwVFmR6bDHBUR1BSmc3I2GZRVHiIxbtMtIekCX861XGjfjsmEsarHllmH7TlNFCFVrDI0t5LlV7VelXwSGXFFgXmoOUUR1bTTQMlBDoHCDMVBBsHBfzVWztDn3xodkD+j20YqY5D+flJ9SCMiCc4OnHQr1OhTxRRQ64UHG43rsWsDA/soKx+NtQpW88n45MgoNSfWtYJohZRS75RwTy3jWSPordPwp0mUjhSPSHjHykPU2HMpDkLBSuS5rOGgKHOoRaCKbqnMoChebCIypYSTImMxzJbRqCCLgEB01tbYu+aHF4ojvkc5rDgldAzSUQVbDYZfAujbOUE+4b8KTlYhS9EMX7UlEnHfRUQRtmMQU9ZRB5nCvxvZZ9IuhXdpYycI+n2Ghnk8ggeOWxQWSRYSQyl050gxDitL0gfycI2NiQxC0XU4iKRZ6l2X2pGMDnwveWwY/KKD6MDUXaZu+tHxF8ZvJ3AjfnxhuKZO8CzNy56IX+4uHcbVBO+aSgyQSXDN5vayR8MIG+CjVHI0NUC6mMF3kzdorNKh00n0KxdC+8cCaos4bP1gDqlfrFxhpQPSCc71deBq5QDldWv2MV6jIpQhXyGjWcMzUilHDIictGpT2Xn6VQkEte+AkZuSir4nk4lwqO6gSzDtDi9U1zLS5adJmUBELAqaTQuR4H4ExXmpsUtrxBnSl0TlaH0qHlf4K1w5gbuFOvPRSTycDCCXreIFI1PfhSsAqjOJYE6o4jiCWx3lIIuJYTHjUIzS0LI4sJZVNQXUO3UWz2wRTCJCXT4cNn1RidAN6rJ3UND4LmGQrGej2pGW6gcriFB4oHG0YQm4U4Xl8K2oG8XzeUDa6oSvwxwMm8qjrCGtQLoHMohrBDq/g8H7OukV4SdOPIUtQpqtZ3OxnitEMZJvOAAnG64rF1nwK1aigprENtmNL6CiEnUffIAQGrsy2a8xCK/jiGNSpzngrkeA7ke2qyKGH9VUPN9cfjcMg1IX5XjodqAW+gANwMJ9yNmqQacJNL05Jaiv9dIoDhbjJ3KFOC7RA8r8xwrAA8LKWDpLMDFgp2UhAzRCWIj9Whn530gUa9K6hOB9bpW/1NY9ydgVi3zsP5WAVgPZcCrX7WoZ+daFg6XkvL+4ixx/C8k1OMQJ7kZ24HoRr64UDu9/ebh/0t5v99Yjd/m8g2fxkrMn8eLTM/D+UhM8s1LyGyX3ZGm+etIWaqIcAMoWToK7lpRit8zF2bC9In+CkaDLKRMbXByVRjpBJ18GPLgi54P1X8TbPgQb9iES8yNyhuVSCsbqS63o60qR+/zS6M1VVVz7lA4wBdQa1weJloae1ckEUgwhJQVjUdLWqnLaOtVtNIJdIOBYn4oQM+QAHkEA5WGiF0HT7Ll9RHHLIQiz/V5QCQTQYoNg1UGs5cqFtbPzFxpL4eFAn8QKJBpJ4ePC6SBZNsccLQFNJQEqQDSO28CCA+XHzizgLg8cK4QJLUnUQxTGhSdoVJFMlsBC2ZgZRhztLOzn07nAUkXSZBTpRCCbu8gm4r/JXaYKuoYrdGnIEiUJFMyIH5YBQ09B7Fo6WxmIUgiik45YEu7KTnCsbi0IpAjplUnBMIYEr3hDgkfctEtiQnN0nYHLTCZmDwIgVEBuhCKgg7mmbrlvcUD9LP4/3KZFv8Zl3gIQstWo5ccHaywry14V3rORx8Vr8dH0GVfII5C4WUY4wv4mJQ67U0ralsLGGcs1Rx8aTtXmxucQSY61tBvqgZwihqRUERxZ5ZB3/NVAI+X8BubBmPMsobGklqgmxQqzj9ctBtAFlKPBtrPefnyrpZpMJSKYDa+R4r6WQLYXMKpbgmFOsJLSSOXSgxl4CbTqefFDFCaoVsXKm8lixCJfOSPlz8pDc+B/o+tbFeI+D4k74L3V4lI/Pl+1YBVTytB4FOhUC/3aBC7ovnM0mRkXQOQyd40z2fzDAuTOjNkFmM/2nTFHOF7GgtqPhL6htwqDQ0+JPK36Kw5UWg9KfoK1QdxZpTwdji5OHlldqnoeIQf6uR6EK7CriBvJY/xa5gAEIcWVcwmndf2nr9QLOiQzxpFrqC7lbB3c8qjn1KgwXvl7/J/1qB153rIooNIAo6TnPWrhOArWkwcNjRjAOSIbp43mDW9s3Nc2iX/thSm8i3N54NKoRzKTTrYA2rnuG3ayGbAt8161PFvjS+c73vYL6zGD6L5rBlUFQu9Ttoga6bW+eZy1++j8vcm2QnxAY2DmmJ4wAz8Vyr0cgrC1ibCq5V+HWo6NZL05P8QmShqskU1WSHNRTivqsNMT/cLzKTw/cJvAgGxl4pGCQbgzYVvzuMhlf0gg6hXQvxKig6D2dAdaLY73+YNr+xjG9etQ5PB99pftcZdP/+Pv2vM9jq1ol4FXj1N2l5pwi6Ms2ZhBMZHZswU0+emWHQbx9od4CdYnCcN9vfYf7P0zzz349s5t9GHeZf4Hr/MpzPbb756UGmeXEnyry8E4ZwOcxM1AWa4Wo/Ot78TA+Sso7My6aUQlsVPdZtpAK5FFn8d7zHBUBBauuHfCELaUbABwHSPpV0X94NY44rSM4wBsFgpBlzltuc5EYE0pln5T7FiB3SrzxQTR63ZaCUIto/c7m4LekPAVgWgNGgAV8WnNvGhebMF+9ZqV0kCzqZIlUkiDcaDi325O9Ik5hfRVqbzgUeQFBSocePL/wGKWw4KZ8nAdwTPjGCCz0Ko5FQLlC5nAWgMPDl4g4AhXjBr/my2BSMIwgWQl3q/pFxyh2KADm8tzJkY6qUy/6uns3lLk5Mdagn1EKar6r1JeQ2vLc6Akc5qLQtXC5uZ40PQaXg5h6rSKGgG8HrR4M2xJkJRYhukKY3k6keKrikcIEqACsllG40HU67mACdRWCO4X2H0Cgi2iGd4JlKEJTTVTYIQ0HYzuvnwJNmcV59Ns4E8aIsgTtPoQBmBV5QsLqSNLRQ50wC+RBkdKl8hpQzK/hu4dJ3wn8foEDFZtMUepT3RVcVG5MXG+vhT19Daz2P86ZuKhzkQKQ32eAu05DgyqYYwAXnSxBJBn3KRyP8EK5gksfBM2fwHmugXLJ575dWv2kVaxpC0ZATcPWd5bvvtQpX1uwvzovfbqgWio7RfD5psNVkoDWRcHItQR36iAKlKINbW8lCJK9Cx+2BfEpByY/3EEkQ9SMIuEOFyO/AGwpJBjPRrIEIKAEZzdzcBurdyefhZ18CcCwcqCZrx6mo9mqs1cGFr5tbBNTtSM9SCMAOz2Ogzs+gqLAvRS2g1F4AwQtKQAqDW6Bq1Qmi+UySpwXsWcBnJSOD29amqqKVuuZ84Mk9oSuswKsgDGoM4AjEs8GD4OnB57qBFEyda74g3ltqpNj2qcXlinq4wd/1el7wvv4oI0JoA/Zl3M83X35I8OWz4HMSQyuxtL4y35HGXtIxXwzPpUTx2zWfDZ3R7tAG4fDq0dKXs0Gq2C3dug7JybJQeCRwztKh9wQAtG7U8BNHA1EowCaUc3twLpPDF73Oe4ZGO4Qz3LVdlldwMbWKYp6zhALjbYqoXeh36wBXD7Al6KZo34aPRQ0ySXV5ttAc9P3tWDPR14E5DgF1RPSCimdqCOsn8E5zuwq+skhQwJXiQRn+9ASKV8HSGTR1q+P5S3jcb6fHAj1nmoTTo1eB1ll0E5/rDLxO9KxALprBSTX8PfIV36vA+wjk++jhQyiGSfOE5x4cmzIDcCADkNJDvMFB3vjvh2rMn0YraCPOM/8+lmf+OpJr/jpO8B3KNj/1ppg/9iaZ7zpjmGYRRPD14/A3D0qwSCy8ZnrpcqsF7RahC83FQtB2ES6R3vs4Ls5I0Im6uJK50Bz0rtsuMmsrCe1eMt6v8XRvYYjSwQ5XA6pVZb2S1L2cCr78U7MQzcuAXQL3HApCGodSCgLOkTgf9KKLRWNIwkFvav3VeB8bt55bZ/J3TT1Fc4j0KAeuUkhOXWcKzkGgFy1GP1DNkeVvgWylYKDowHMFsuil1Q0mNbq5nUIRqCqcQp8vAS2S10wlgIo/rUIjOq3DhIM+jfcpyE+99uKnLfUBiLEQ1Ck/WAvxklbV0LlUTjGoM+Y8UryrlgRMwa3S9zAXO4gaDlLBNxYeU8U7DfwU/ZFAxhBKmhfPxZ5Juqte+QzZ7vF+hY7qQxnrxMYm+ZI3aoFcCnLZBGKN45ZMLxM+VK3QokPyeH95nI9augAbWexppLua0SXlRCQ8YwRBLFwH3Xni+OxIsaJBs/lkHzLTVjAP2D2f1BjpG59R5/biyneMGxyi2lkvYrDiTWqu7ieXdRTB6JLy4vdTq2WItISgB7/K9yX6KR2knw+VIaQrPjCN7yiEDOXmxlmgKaYpQD3EccEL4d6Ov8w5oShKsCpgo0mkcKk0N47zGw5XHMFmJcmTik9BBJIYAo0KTO7IrWR56AIHe4ImAXdagkVB+dER6LH3U1rMUQaALC1Kic02kep9JOdVHO015Iu+SAhFRaipR1mGDJDUNBCAAkBdYufWshGd3MI4nTlmI808cRe2QUd9bQXBYIKMils3GJ8TSGrvQ8rvwybuz2tfB1n6sH5DQZYqpGk2mVrk40G22shiuQ2FmpDe2Y/PoSMQlC1qQPIwV2R5AQAPH6ZHqE1YHWzeFNksfS9NE+4EXjdubxHk3YWSCbrX0VCfXPEegZfW9vM09/idZLNZCeVAkGbjjCErSSXrE92QSg0j9CCAAwQutYKODPS5AgT2azi2kX0kstllU2gT8tXGIaohF0OeeF3rZHAOisFC86Iu1Lp8iVqMPCbioSo6Ys4RBy6j0f0GgIJVQSKt7By98LptcLrtcLySMtYpIKcyMLU5yjy7V0bhjLrUKAotgOOIgi7BdRh0q47cAf4m+ZgohkE97hXytTrXnEhXAdKJYp3Bd3rEuzrXRCtIUvY/vK8e71QvKNjqZwVfPYczGOt5FID1u1PLa3WwCfU+xqP30SM8f78zIxMPzfA4M4r0BkcRHg9DSmt36OtEVlZh/mM81/zbsMM6/nOiwPzzA5v544N083NfmvmxN9Z83x1tJht8zFSNJ/6+Hmaw0M300dE2zIRdNWBMQUf02xlNToVSxTF1s+S5gcjgCH02v09hCds89KRCvQ+wfbtNS2AlMqZ6ZCVVVNOFduvh9OrgeZowEJGVnjqMNL67ho4XGZZIYyi5jjwMmtD9tbBbajKyUJ3aavPgNRUUkk4xFkWFGAKMLuJYUl0V3cJZ2OfXfWTOf/0RXBwSGRa+Cm2SkMkbQmldCMEhios7hoAruYyQSRZplIKQRhyVUlSUHjaaQqCKPmXwVxrKWe5JCyjtwbFog4t4z40EuSoCjApWmgvWEHQMzSimOCgZZAqUSiqs11DzRAAIU2ghE+oghYtcqVwmCz2ZFFr6UTlDabBgttsuS/omRKzFbyMoOFjkao1WE4AojCQuAKlCVPVPZgNKgVbQ+KJ0NrAMgrBMgLLZqOLJDISW1UAivwnJhIJ4nnguGAsBc9HpMSpaFVO4C9lPwCAYJoKUfXd+YhWkLtFRqODrDTo7tvwNc+KLt2l2+TV+AJ+gAphL88o7xoXutbME4EA2i3A2musb4IRB5kLxqRx+UBTu3KduxTCykkzQbhCIcDsBTel2/s19IF3pSD+m4/Eg50fnDbkfaa7XDiSAbE7+BMpAAqovgdGDQH8O2ZUrQfcik3ZVYAqkeBZCIJXcKhSEHM73G86mK3rBjVQ7grUQCjXiDnKX7lvFVOlyb22cbRmOKygJmQrhR55kfBVBLOwEKPDSTpqDGNgKJ+2PwkHjzM+seNdC2JJ1haMacAF1n1v1oTn1u7dAqHTxQWW4k/HIPzeOTVW8aSIblVClpd8la5DSIoJgJU7XHambmhv8oQa8aBv2IdB6KigTkG/B13qApoOgNuQodpXA7E5A9ZLigQ1CU4UvQUtcoA7iykbgA/ebcB5lwo0DnL/PreYmf9C0JGVxbCyiErLZdFVzcFv/Hvw9rWZ/i7gAACAASURBVPysD22WWdxfQpBNIvCKJlNxMkgad74zIeEANk+1F19f/wHUEE0qyOaSqQPUBx2m+I4RFf/TjE3kmM2NSc7XzLjNFTc9HA+Rk2kEkDVVhc7Ldny/f7wTb57UR5if+krN5Ah0wgja3LFJlFrTlpBCtgq0CrK6/fufnXSD5dXwjwHzl6D53f/N58qr1xmk/z64Ou9T8HUGWul2RS/oPie/6/z56YtnFtUg1Kug/IxjYoo3LQ6EY5DdY2BkDP533Dzo7TUvR1rNf+Hh8G8joN4xB0G4AARcaP4E5/tzX6b56W6s+UN7mJkqdcM8/Sj+AEycoEvtUXmAedkQaV40R5rnTeHYTsaYiVwKcvG4muFtKyu6VBoIwvbPA+HtYsIAMjWZIIdjIYhWWKJ+9XQ7rmAxR2qhQlQ2yNZxmWo+7aBK39XxU4ZaQKlzCLRBEjyZRNoNQYfQoJJyg+bkPmUnSGryg7xsbyPejhfyJTDGUNFP42KO4ELzJ0DId1TSoFS4pwSoiCiQVwRFjCjUC+oSUtuxhOE6FKz0utk8LoVFVKQCIUVB2wWq9AQAKRrkpyDzdnGRDjekN1Tvq9kYNKpGBteiGpJAtBpRI2VHJZuMONIEni+A6bhBpOg2Uu1SgnYKPKyDIKcmEAfIr9j3KAhiH4EKCZlQCRe/UJLQhD6TaBwVahrDTpGaqYsNj1pe33I5gxN3XfcuwRrJG3pRnx2gNNLACBBNLEFWqCSZ/w1HAaALzQ5XKspDDSHi97TpyCBFBS0VqYI5917b6O3nd28CXgJpuw8X7Illb5lINi3ROO4Eir2LXzNHKXyepI1bRaDrahUmjfXiwgwm47i1bb6V1kdAQURyaFqtAr3Mz2WJWA4XHgqtEcN7dFn9Do+fA3+4ydxYP9OSVhX57rfUJaEEUilV/Nk0zq18y1xc/R4o8xNS/sXT6T2ByJ1A5Qvvqcp/LHSEOE0VW+PhLeOE8C5uNTcIVAFCmTzuKsFanrQ+BD/xu/q8CWyO4jOTCI5hKnzB4QajcvBDB5vussecWv4BOt9fmT3zfmXNM7v09YfogAlavH4oBUZfApzogLMEX1/RAGpWIOiG81wRZF8KuspkYrX+oL8CXnHLsoAMJmXX4/V+AtGVi6cWwtVz3iTg3iAo3wDhSs4Wyt8DpeHdOA8pmR7DJodkTEbn13j9i6gzLq6n0E2QFvcb+81muG4C5SYVF5GrHdHMwv2sH+YGknmEs+mpqJvAdxLB+tXGmA+aVWuwDKHy4XWzycQUbCP5Xu1kXMrGRBG5rf+Q+sAcWocPQ1lxHVJs7o0/x+y0c8zec2UyyimQLgMtk85A3antGBN0GrLuJJ82P3WnmL9hZ/DnwTzz3dgdq5jWj+/M4DBZOqIAiQOEctVI4Qy8up0+lMlPG+j8X4FXAVeIVYd+dqLYX+gE7vslKINknRSCAq8eo1sd4nX//m96Hv2fEK/Qrg4L/YJ4FZQVfKVusBor0PfKKF3H+OSY6evrM313O8yPE83mr4/KzH9M5WOcnm/+fSQb6iHb/OlBsnkB0h0rZIJDCtNiHQcZg30YK8mz5nn1DQKvp/muJci8aAk2z+q8cDe7zFghJuMylaKZMShl3sin6KKyX1ltFdfsl1dZqoYaOqoqcJcqp8hWqoo8nK6kZckg1ETSXwUsdbHIArFMhSOCWytfmFpy7QQ1Bekk9LHZIFJVTDXoMB/5WRXKiRbkKg54zekWW6gIEOt1UJgChfS57qCOGBaX9Ls+BJQsOKpkkKaVxhLYVfRIJlCqDVY+ozkgWtEJNXRaSTGQK8SLrMof5Oe5ZTZUB69P4E0iiBeyIKvgvewg3Tzu0/ysmH0L8XZVF88BUPhyusz2WMWvNJBfBgs5jteMZ8OJAfUWgRaK/Q6jPUZoTzU9gW4p8Yu66CMJupKcyVDHMtURFQH6y3enHdgf2kfnCQ5X/K/Sv3MrX7eoi8jjPA6hfjKV5+tr3yPw0nePmD+B38XJKZVP4jMnEED1s3g8DS5V2mkhaFCuqJ1bIKBoaa0JRuX+hy0eWoWoYAJTIiNqLqz5yBz73TuWfef/z9Zb/ud1ntu6WW3TNpw0TA20YXIcth0yJo7ZMUmWLAssSxYzMzNLlszMnMR24kCbNk3TrnavLtpr7f1hny/nz3jOdU1lpj4958P8va9e0gtzjjmecY973B9wuYxt9XO3ovs+ii5/J+zyzohNZqtbyhBZ1pcAeg5prOY1lIZ6Yfo7KLZOZC8EKPm9AFY9wILs6id/BvPHk8zJJOoWAwxSYY9bOPhTkAk2vc5yGyDN/L6JQLuVLbbrZ9wZFV5twe1DW/f7bmXVkMcKx1bbYopjmTDIVABMO1Y+IKzGa9t7LSdggdfcAm1nqcgIOYCudq0UHAVbAbhE/seMm68Jj//sGtp27wMU0XEBwu7UBTBsKvy4HjbhqV3/4h0RSOb6Pznp6M2t4oSgjKFTJQewzQT4zdndhg5bwHvJRDbIRL+W6W71fq5vAnBTOclloiHn85gcPq9A7evJZO1YS8PxkIjebHvwRv5e//KDYR02zA2vIKOsoHZAU0Xj+ncAagAZiWjFEzei/5rtC1g/fwP7HU4FCrlTuR/Q6IFLhd+/khOxI9pt7BllhbencCnFzTnIfJyQ2Sc6E6lPsBLTKSERMYrSekgPeQsG3n9Ut5ykMabTkFDXg8fcrslPaMw6xMTpQ1jH/rS/PPzHuc7wPy904LLaDduNu9Qgi5cuA7rT7cLTgDsNtrLdabDlfiUIGTDabyQ1CJICo2w1BtEYSK92O/wZcI0f6+W//vu/RYD7AzADuvFreL+AezUYC7Bugq6bHl6fG0sPXyI/XEak/vK3X6GZQNPZzpz/KFzAZnbu9PHwzacHwv/67fbwf/12CNBtDv96qiT86UA2THdNuDLI6JvBleF321eEvx1ND387nhv+9XRR+Be2/3G6gK0o/HFPevjt2MbwSRc5mh2L8QEzU6n1fSIZ6doiF/YAQS21S/HqLqfpgoaCLuQBh0lWArR17OAmlTUCiG2wLUPBnXARdXjheDBJf5zlywgdaO1ovwM4BppgtM0s40dYvlsB1y7VD+sdph1XYC6aey+vx9KSXIByrDbJLB03vXYHei4MCNA116EI3bITJtuOW6EFHbeW/+X0YFOxdkbpUQSiwMZt+tiBLOL71kqmvUxNdsPzN8JWbPWENb0F+3idwHDkhh603v6NWG/mP4g/+QFyXBfzmpjlVz1OcwXdPRsYxgnrtChhCE8lMsAArLeR5zh1o4KD0ekCO0vWhvG8FSwRmdqMTmiFvhd2a9BQL4CrpWsISWMXgD2eScPC3PuiYHktQdnox+UAfx0MxWaRAVYOJeRTmEHskt4x3EoMOivUubXr2RLt43VP6OvUy+lS0hZgpR5lGDXp7fl8HvU93ksOy/I6lpKv0Giw8OEb0BcBAarq62f8guU1BSuKRlWw6xrkj0rkkzRAJUOWRrW/nim1ZRS4+mFMneidncgnU6xmRimwyL5tqTai0Pdm12MyjLKJoqNugzzecwaFoUJOJMpFcbt3Ht+Rxaw0tF19qxtmoEHzdzvdWDofPElaqEzk/ckeCxc/GxXLBN8k3q9L+TxOSLK9Jl0inOj8TrahvSYBoAkzKYDRCZb3vZ6bv/B5Qpp+GV675+dIGzRWvE++xwcUOdGOLTRlA4y+FzvPcoly3IobYRsdZEXYrmooeJUDzA10LGpzU8+vQS/OhR3n2KDBd6Rmu4UtGVkkA9nBk0sqm3m96qeyf4tzBe4fvOYWGO9m2G4ygLvxVadLANJzn0PzfoREMk5ETBlezWXlWo6btAVIM3fAjO/hxPNIJIls4GSZOeu+SGYxKW0Im6RA22YBnGNDQLXT7GjlckjEPFZ8ECtOhkMZ7L/spy187kH2iwP51nHmhIsE4UylvcQg1tV0rzFbkLrQeDKjpWjMuUj84+W2deHTvuTwv893hP/7Kwf1TrEKP4pNbBp4zWe4yAr94iVX7bLaj2C957iOnxcMiwE3ZsAW335gvAKmYBlvgqbXY/YqgMb6rfm9Xred2EyGGHhjluxl/Fwf43P9OwZcL5UZrgC0/8z9X8OQv+DvT2G9n331OS4H9F7e8Plz5wHe8+HsRxfC8XOn+ftc+OrCkfC3y1MU2brDf54pCX89CpPdty388UhJ+MuJKmYflYQv9jSG46PNYXdPcdg/VBb2DRSEK4drw//6pCn826nC8LvJxPCb7etgwOvCN1PryfQlQLribVqR51BRvyNkv0H2J2wrfeZdRPIxkwzmolUo7eVbomW7rZRbsKTlsXzNhul08YPrB+zCvmUEoK2fzSzxa5c8jjfWacc0T1CwykYH7IZp9hBTuAf3QStNGDVIDtqWGqIiFcljaFbZaIjlPLeJ19WO1Qkg9tPiOEyxrwFpZJjQF+MbJynw7aKg1rD012jGWLC4v4WmhCqaDlpg3XaPZbCULqUw18pyuIGDtI3bdQPUAOrFtKqWo41aPNyDBa0TX+IUmQoHcHQ42sfuKfXOSr6LVk4kDcgD+TgocmFX+o3L0B5bN86OJIfe9HmRrWkbWqZ672T+kqgNOhvHwQiAqk9Y7202ksIAJyhPCiV81pKlLK05mdWxvPZkMUSxz6W82q6+ZNu2I28m4FYsc+Wk51K8FCBzWS7wqpGXcTIo4H2V85ntptJZMJQ5H4niTXIs1MYfD6/c/qPw+p0/DvN/+fNgGItyQi6FJbXaAk5wVXiEy7GXlRFqtBHttQSAGuJzpb2M9xt7n40NzYD8CJ16Dk01hDuLSrsdUx0A8xYAfPFD16AnPow8Q4s44KtWm4KUUY30sw2GXMKSPQO2agNMJQ03JQBgMUwwg+faEbbtzXujZgy17Kh4BXMtImo0AwBOxPOajG6aAVvM5zNO59CyouIkZiuvhbF1zwLWFLtczleveh3tGkZLa3EWLoY0dNU0mxu4zGdqsbqvLDQFJq7tcSPgVsqE3lw6yTIYvZMKKGYy/LXiA/OgsVoRaq6lrAbngbkKyjLJaM5b0FLTWFmoYW+laJkB61VS0eaWBat3NFAF/8fXSMO94DSWTLra1lAETHvzcUD1l4z6+TWz1nA4vPRAWPP6r8KSF+4LC2lAqlhFMThlHu4PdGG+A5ue7FLTPuZAzU40aCertEOSzIW2QceMiXaOg3H2pfEtDC9IZqXFSmVP8XLkirnkcBD0BPGwTtO15klC998JX7avYxLF2+EKq+HLBPFfIEf6Aq6FY0wvudjyYfiXg6Xhv862hv/DmLL//nJP+OrSGcjhlUhauIyF7MInAO4nJpLh2wVwL8GGL11WbpiWFiKmC9sVfC+zmo+AN2alMUAKkl4XQN0EWcHV2/07tob5d8xqvT1+jmAc/+1tgnpsK/PS50cSAwD8e/42q/crNOFP6GC7jK57+XN6m69cDufOn0Fq+Aib2aVw6gKXFy7w4S6HM6fPhAtnT4bPzhwOp4/vCyePHQnH9u8P+/ZOhl27JsP4+EgYG+4Ko71NYbC9PrQ0VoXKmtLQ01oY/nymLfz3hfLw3YEt4bcTieH32zczDj2B5DKmqebARulcK13AsEqKSiseuS6kIPxv4+xaSrGqgoOzkuJW/tv3RxmpuiNy59wbxTiaviUYNq2Eob1OnN38ByIwNCPB4XoFLDeVBDpoGOiFTY4Dnn1IAl3kJHQCsDkUTmwfNWDaIobLTVtvm7CFtaAp2xiyjzH2OynsHa1cAUDip6WpoxsgLXr3nqhIaCZCDWy9ZhktkfgPnaKhh7aKZbyXw+izLpfbAFMlk/zZd8HKkU4Yl6Oksg+me5Ce9X7abZ335tJfLbkCpu7gTufHbaVopNtiG3pkZ8o7YXvBitCbvoCK8buRmd+JHDZ8jFK821uyAuCifRbA74Kt2+XWhFNhEHbSwnexFYCygGRjQlsiTIrlYz8NIC1II34PprIJroJv0zoaNehKsmNJdiwLNi9A3beez6O7wy4qNdVcpAOzKwY56Jo4IJUsjMhc/Nj14a37rw2LSPda9OjN4YNf3czB/ASgQ7cUAFzO/69HQyzluaksl7VxJZLjYIhOgb5a5IKtFKD05DqrrxbGqc7qSWNv6brIz7ocb+jqJ24C1HBKqN/ynjLxbydxgjaBywJqOYyxHBArZRlvPm0ZGn4xv7mNCLbmGrkpg1WuKKEAtgVrWA5jcFKQCFKwmskqtXhFjQ6wY9uybYXV5pUJgFqQSnjxHsCZ5fhaktHIcMgCgJN1U6CbJqKz6jrwf+fAQv091ZAdKOlzNrx4LxIJflyYuON9bOEtADTrVxKCzyifhtUWuKZTyZxAkQngKqNk0DyRodyAZU59d6tyBEW3YuSGEphxMS6GLD6LgVG589FaYboZ76j1/jokvPowGi+uhzmPM/vwEQYJ3Arw3hqWkZW9jRNPznv8FkgmNlykw7azAfM1zDFMBaj7Nr8d/Q52GfZQZO6iQFuDzGdxWV+4XYWOnHfckL9b9tsPILVRYKch6su+JWQROwD1HQaFLmbw6pPhCDbSTxno+tv+xHCaIJzPyPH+28Hy8J8nm8PfLraH33x8MFxGw/2YZomLFz/CHqZVzGnCJJIBvLYNR9m7gK6ygmAr6411X6MjIzvZP4Lkt3+ankAhaMbAKXj6uPixShDxfQKzACyT/du//WskHVhAE1y9/c9/1ekw/XwvBeyvuc/AdF8v1ngv8gFsrlCCkPGeu3CO7AaEakTrC3yAczDfz2HJp8+cpsnifHByxanTp8KJ08fCwSP7wo59O8OOHVNhfGI0DAx2h5GRntDZ0xL6BrpCfXNdaGquDL2tVeHUeE3494/awp8PbQl/2JkWvp1MDl8MLg3Ha99h4u8cppJiHYOdFcw1RJwNKaCEJbm+0zKsXOkv30q7KqN13sMHOutmqqJPktfJjDEKU/sp2FXDeGvoxmpchp0IwK5bQnsxZ2ZDNvZxdjVbYojmDpO2xgDIHoAmD8bQReuxpvQKih4GmdgN14w1yRjHVgpm5g6MoSvre1UfbuD1bZhw4kA0rHIBRTlkBuWL2uUMWqRIVv4+05LRv+zcEdCMCiyDtSqblLzDYEtYem/CC5HWdY4uHHNsHZlU5P0siUthKgKQo1xkRon4XzMosGSjA3ZSWNtRupquLiI0WYrWrn4lkiAcPKjty2aLTqQJO9gcE+T8sC40XrvB9APncTA7i6uFZWAHjMTl+o7CZbBZJQsYFkCYyYlNRit7HdoyP9KQbX5R69Xupu6r+d926TUUuxY++mOWzLcwXPQ6AMflMs4I9HBzJ+ph0Othsq/e/TOykq8Lb95/Q1g9g5xkpjssf+amUMEytAk2tY0Tah5s0O6wtRTg1r9wZ9Qg4P6QoZ2LIlL2nPuiYk47qwCZeRm/mRX+9XpzKQYteJjUMAJtbIMtAWSLuF9nwtoXbmUJTkEIm1Td+jeiyr8STR7/K4fVgv7TXFwSFssKkUwsgi2mGLji2Tsoxj0SzfDLtxMSgK5jRdJBbaEfQDH0xq637uQ3eT7twcgNOcgN1WilzRvfjaxbugiSWeILYOqrW5EudB+UwbwriUMViOPwmvWw0XV8bqUHYzML0IQrGcNTwWaso+285oN4grHAlsoJaTNsdjPAv0nLGNYxvcpFNG5sQcbIZNsC8Ofwept5D4Xv0+0461dozvczT+3+CHw3AMQbCVJf8uw94fW7fxJeQBqa+6uboqJbKkx9CyeBD7EG2g26gc+w6tk7w2q2Fo6bSk4IAvxQhg0+s2HYj0b7eN5bd3P5UJQXooshexZFXNiycZeHCmaFv+5czRDTZVHYzWGmT59kSsohJtr0ovseKFqIMyohfLk9M/zvsy3hvz/uD199soseA0b8ALqfIi9cgSA6XcLMXXN4IzkBoHWU+8WPz3ObBbfp26fZMPfRq/D/YbwxsDpXLb4eA2wMvv7tfYKvl/HjvP8vf/kLs9emc3l/AxD/5rdYyf705/D17xj98/mXgDOOBtjtlxTY4g43n/8Ft9nJZoHNTeD9GGou8F7+1DML89nQTi7zIU/Dds9dOAsQfxROnDoVTvH3yXMnwu59u8OevbvDzl1TYfvUeBgbHwwt7U2hu68zNLfUh8ammtDR2RS6mkg529Ea/hPp4S/Ht4VvdiaFL8dWhIs9H4RznYvC2bal4QCJRX2I9PasG/JdCrg5qaDgHYzrSAZqSQayGIh8nDEhE6RnOZfLTNgBwlCMV6xc9DASAx01sFfbcPeznN+HxLATDWk46XnGw5CBSqZAA5m/Q2h7u1ieO7m1BR1xX9ESWmRxLeDR1Srm0kmrVTcsuYrHqw83AbBqupUMqKyifVa5oZvWWQPJ6wDlYcDGqRaGV5tWpRa66SXG5LxyG5/jgZA76046tF5Cf32HiaprwhEY9RBstxy27jBHq9oOLTTgWhYj+CZzUMlunKTs4MEGGOJI7tLQl7GI5eNDkfzQuYnCGxpaF2Z0MwsG0OD20djQjS7dS6FS25VyRAEsyHS3OlwZygkWpnRP5HOik5XIdvMXPBKxXY3wAq/2JsFWOSGSECKmSJFpJXYq9NS1M5jm/Bxh4ejytlMvFoifuSEahGiRr5qhpG8+cluYec/PwruP3h7mPHhjWPLE7ZHPN/+DpwEFgu95bjXfVR1ArBSwlqLcMsBvE46TJnRerVxWyzN5bBneYjM3EmZYmEMbxhK1jSCYJbgmFv7q+sg2ZUhMCey2YiVZHbDLMmQlQdi2ZQtZugJsAy7lPj3d+bBri3uuBrQUznvw2jDrrn+KbIbrlb8AOEN+tBIayuO4m70FyzjZosVyey8OkFx8w5lookWENzUnvBu20YKrxCD4bkLj1ktcjISghly3liS9DXOoK7zCygZpgvdlglgy+rM2sGQsX4VIHjUruF/XAf5fpwqX8ritnDgL0XItom2GSdudlspzMwBai23rOGE4nWIz+0wWJwRPBhtg44alF7z/IsXNuxnrcxcnAvRdADgZpj2PiS2v3Pmj8DwFwbfR5JMB49zFM7jvlzRb3IHOTVMGEsiyp2/n976XYqrjt96iu432ZYqhhvWXs0KrRhKswBXTz35nDaSAfWrdr38SdUgeR0b4295N4b8OZoT/PrwNR8Ni5jAuCKeYhmI4/z5S9D5nqMJvduSHP8J2//fHXeEv2Mc++fhsFHhzhUKaWu1lGO9lsEkpQWB1c6R7dB0AvoSLwRbii1x+xKpdz+/HAHIEvN8CfH8ATB3n4+U3f56+LpAKsvF2NfB6m/ptDLoC9bcw2D9+C6P9wx8i9iuTdfrwN3/8Lvze7U9MHIbpfv2H30f6rv/PVDKBVib7qYAL+Hpb7GxwIOYnvnnouYxXQHZaxQUaLC4AxKfOALynj1NVvBB279kVdu/agdywI0xOToRdu3eE7t6uMDQyEAaG+mG8daGzqyN0d7WF3o7GcHayMfzX54TwnMsL3+7dHP6wJzV8ObE+fDHmmPSUcIoA9S7Gm7cjB1QsxGYEIKW+eDOywB1Yychq3TwTpkvOAQBqtux+5o7td6QImmk92m3R2/dF+m01DLMHZjSK42APINe99skwwejzqZQZYYyAlzbam09ULIusaJrQrfjbz68Xt0kApcCnjc1AGbXjRuQMz+JdNG6UMVFB2WGAgp3+5GhGHEW/OjrZagF/23T7ADstV0WAWCratMsuJ60OotuqTe/HEL6HRLKJDHIL0KPrbfQA3AthVtnsyHYcubzNIrbPmD+He2YBxnmAXg0sVwBRM135xPWAJica5AA/wwgAqyWsFdeGATwjmaSS0ayh/aqduEO7kwSROiSVWuSJrhQyHSiIyThzea9ZHCiNgLLywyCSRQ/NEb2AuO6OcgCqGPCSdW1FMy2ms2sb7zUZWaiawpTdXBUU7mzHXvP0dYxxupeCIZ1bMLMX7rkxzLzvxvAak0dmP3JreOn2a6MuwCLyKHLQe+2Iak2a9iwnEd5t44VFq/cfvT4sfOjHMLf7o20T7bx2c+UhIaQAaFVoqjXr3wyVHzJlYvnLVOnvC/MeJjT/qdvoQmR0DtX6TQCSVqvsqDDFd4hOmaFtjxOJmmieS3+0Z/VXgauIz5WIzWoBslfrpvlU/e9jCgUrLj67gTq1EAMloRZcH0ObSYkDhEfRMQthspvQbE0Iq1vzBpru8/xm2OVgjgLYRjrNjG5M4zfIxYJWuZLWak5K+fy/avId1lLbsL16E0UybV0FSBUlrAyUMewsE2xd5VgULEbvNXWsaf2c6OScyneRY4GO/SWZ7y0bWSMD1mwEpK3EKRTV7JpLQWLY+Ooj4T2C5je+8SvG/fC/eNyyZ+4K75F3kvQmRcgFL4SVL96HBPEYnx1Zw+B0CnZFBP8kANSrn72bk/MzoT/zfUD9KYKQbkDrfhynCd2VSBBDfBdGeXYjMVRSpymA8Y6zH+1ndt8fRtaGf6c+9D8P5PD3LCIinTxBEE45s/+Y0/gF3v/f7a0I/36+HevqaLhy7gCFfoCTupNJYzZLyF4lhXHh7IJyKPgk8EbSAtgVda59IkiTwggoy5Cv+SPa7TcAbAS4yACCsMUub/v997crDfyJ2/+R3ar7/qD90lwh4P4RtvvH7wH7G/7+7s/MXfvDt+Gr3zHw8uvfh89hur8BkJ1Kod6rtvsVzFiJQcD9FJlBEBZUBd9P+GAR+HJG+ezTTyOP3HkA2ECd02ynkB1kwGcovh08fCDs378HAEZy2D0V9h3YFwaHBwHfntDT1w3jbQid3Z1IEAOhta0h9Hc3hsmeivA/LnSG/ziVF77bn4k5Oiv86dBWPMDMautajaZqYYjpqnS9Fb19d8jjh3Nmlc0W2wlid7bXMCzRaQmTxBTuosDlCJpeAKyS5XoeS2XbcQ2lGcedsJ0sgREqphN006krbQe8+ylqbSfEZyuFsHlokC7z6pc8o1i79wAAIABJREFUHT2nASbbA+t1THcDnl+lAXMOGvh7kiSl7DfvANAMxgGskRbGkTt0TDSQCmbko51XznSTeebTCFFHAcscgl5OBHuwRe3A3naEbArboutxENTD0G1gKIXJZcLuUwg4yWSJLai4PLRYo8XJIoeztqpZSjesm40EcTegjjsAZrc9bxnSgLovei0WulaKHb7fiWwkCUDNrqKOROL7APHE526HXbLE50DpSIJ5Adqpb6Ixoj9rCyvlpNXO8wf53iw0dnNCUvtW/21NnA0APAVAwbQphFWgka945pbQsultXBaw0Bdvjfy+KTNxLzx/C1OY3whrcI7cf/2Pw8M3/gTWe2N4+b6bwotMDkmcxXgf2Fslr7vtnbuiaSBpr9+N5/WWsIaT4VZAK2fRC7T5wvhfuwtwpqgHQzZIppRCVQrLZ5sBUknomv/IT8P8h38OODBlBL30/cduC+8/fjtuCrTXV5jQIBvlOy0BONPfQpOlBmA+Qxo2QtmvE6JdPZglUsVJrmIl0ZbYvrRgLX78Jr4ztHlOLo6kUkYSeJ0kbVj5IGx3gNVT2zrm/73F0hyGWARgllMQE/Atspkh4lDJdXwWdV+n+JateBX5COcL0kwq+rla7VZOrjZ5eFJRZ85AGsikaOd0CLvRqpBDHByQQSEtg/0kDfkiDQ961BUH882hg00PrlNeEpE+NtPJVghbzgE818ByP3we5vvqo5zYfB/MWkPnXYdvdxmfbzXabdKsx0ICTHjdywTMz3worHoBKQfw3UyBMY80tBz2xYy3Ydow4Dq68ypXvAGDpsDJoFnzICqVc1gJVVJY7WbFeLKc+Efkg+00EE1CgoaSTCObRSD6XHRejtuMlzkm3wyXm94DhBeFLwczwp+ONoX/+GQo/P7CnnDq1OnIYWUnmsB7GTwSYKOC2feXEsTYxSALlvEakiPjvQRAR6N/WMVHjDcqlsE+HdPze0D2D4Cs7FZG+h3gGjPeGHjVdL0/djYIvhHYArrf0eGm1OD9vu4///VfwpXf/BaWi677B8e+/z1KMg5HV3YQdG0l1s/r7THjNbc3AmBA+Mrnn4ezOBsEYrcLH5Fmxlnn7NlT4fjxo+HYiaNIDTvD3v27wp59e8KufXvDyNhoGB0fC8OjQ2FodBAgHgiTO8dCV29zaGltCB0draG/qTZ8cagrfHu4kN7rLJwS2yi+ZYYvxzeGPcwGcwLwFKHbdcRM2ljxERaTcw2GzjAnjFbCIYIznP+ljGCi/XQ/t4Hc70btyXlzKM7NfzQa9+24mh2w44H1T4XdyBP70ZP7NlDZJyg78Zkbw6KHro1YQgpBLP2wrg500VZA1PHhZiuYRzBAUU321szOlEITwukmioONGyJZwrEmRiJWANjZAFiUh4AHWZ21H5Zri+4wJ4IJKvPdSCINOCB2MdXDrIkGwKTXCjEniRQAKgsdtZidtxR2kQ4TqYERVa1iW034TfLbMF9D3V+JUqcMZi/lAK/BfjWY+R5FMEaYUzCzmUEHg+ExtnzaDKGWa0NIAdJFAmzS5byuiAJYbgMniPUzmasFC4ycC4DTJirnhntbfOtBLlCWMIhHLVkHQTZMsRhgSkdqeIMR6HkAYk/629HyXRuTyWnZsFQHlBZSZHvi1p+FX930T+FX118T1s15Lsz99V1kKd8YqmB6BTBQwUwd3ODtBvy/AlIqAOX4JvXQTk4Q49ve5zMhSeA+KAVMEmCiKyn2rH8Z7RGwev3Oa8IMsnKzKVYlABYrCch/77GbyYkAwADeKMgekE2mg85CpU0UsuAkEsjUdc1P8LutRwbIhD3qc12E3rmapXsuLNZmlVxOjPkUO/UyD/N7DrIy6OD99mCfauZkVr742bAOmSQJ5m0QTSKz5bSRbbX4pkMC5rsZIN3I59KqlsVvWIQMksZ3ug3pQPDNQp7ItbUXQDQ/VwAuRudNh7krQ6hP6wkWeDMAxBxsaGVLCEYCXLfyPi3y5czF2gZIFi97GfmH8HLkj5Ww2uVP30mDCI/Bu7sSELa4tmomIUbPUDR7+4mwFkvZGhosinlOMow4GZdFKjKJJw0JQRZ6sYU6VyPebuPIRgqEiynMGQJUTn2imCKkZOJkxVJCb15Hv50X/kCj1EFqLacqsJNteZmW4IXIftwHCO9maOrpyvdIHVvKwNwN4a8Hi0hD7A+Xzp0K58+ejbIYIgaLjCDoCq5uslsB1xyGmPFG90eAi+TAfZcumt9ASpnAG8kHsNUf2CuAKdDGEkLMXn2czNfNAloMxvHzBNw/8TrfAbrffDOd0fuN0sN3jgZCemDcu8D7DfdbhPP19e8KskoSMt6ouYK/ZbxXrmDVAFTdIuDl0uLbx9/fpuRw4WNB+EKQAR8+fCgcPXEElrs3HDpyMBw+ejiM75iKgHdicjIC3gFAt6u7I+w/tDt09bWF7v7OMDwyyGOGwsR4Tzi9qy58dzQnfHsgI3x3MJ/GjKxweTAxHKpaQBqXYvu74Wy9yWVUsfOohOIA2McEXaMntzNhYQBZwplfkzDQ49UUquhyMvQlFeblpNj21Zx51+LtXUaR5L37wvCGZxgvwlBIWG8JKVtJeEDTqLA7Nnvd0yyZYEFTHFDmLURxlCR5mT87hHRQQ7usmQfJM25B06XLDf25HE1ZKaKH4puj4PMpnhnb6ASNBqxStWrCTL7YsW1e5APW2VD01j3Y22ZG3l7nifUAvF1rZ8Ba7iCfAYfFB5joAdNaQLcawK1ZjT85gaaNNMz3hK5sAGTqWV63pcwNHZvw/258G7BiyQooOUIpG1ZmMcxchxJAz8wJl9V6ay3KpHGwtiA7NKBrC9DKEOsAXtPXZNzzHqDAch/Gfw5Ac5QHSEbrpDBnZoRNFUUUSioAE/2ojkJ67fZrQgGFpjb81E3oz3Z46Q4wY8CGAz22S1+geHP/jeH5O64L7z55X3j/qXvD27+8gakgC2BJ6ORozUotOjBsjlj95PU0AADGaLV1BAA5c6wnGd8oANeX9m70f9fDZFeyUtnAsnzLvGdhcxTxAN9lRIMWAFTr6MxaRi6Dxb1scg3WUyTayCohEd1YmWYLzgAZqR7YROMfAby61WRFJMwNm5iv9gaTJja+xmNgnVXIFtk0Emxm//Dz2+DRTpGthd/aRo8+LH6tnJQMEbfN3MkVFtUK0UnLaSm2Xdg5aDJQ23dtqMjg/2/hdgE4D8DOhVEWcdIt5rvNw4GwDodDAoDnAMsywn4c8rqJk00xEkMhj80DqHNYwWTBsg2dEexrPpzFyRubG5JDOhLD5jm6EWCh697EbvarsAqwTYTxrnjmHuQYW+XJrkDzXfb83fh574PpUqxDp9YWVwlo56BHZ8L6U7G6ufLI4r3qxtC65v8rZkVmg0YhDpAKfqsi9jGHgE4xU83ZeAMcPwexNf62KyXsx4G0j1l/Bzj+zqL3nkXXPZiDVs54+zGkvU/x7n7e/WH49yNbwjenu8Mn1pTOnp6WD9RuLxFwLph+D8AC7hdfTEfcerugG3WwfQTLhfHKfD/FYnYZwijr/SEkx2W/4Cqgfgu4/gC8AGR0G/fF93ufYKljwef5t5cxYEcMmNfxtnj77TeAK6AqCxZ4faygGwOvToYoPAcwdjKF+bwGpFtwE2TdvD3e/j7BQiZ8BdZ7Lhw9fiQcQm5Qcjh24liYAHgnJreHHWi+A4P9FNtG0Xv7I8bb2d8RenA+9I11h+7BrjAw3Bf6+lvC4YkaPL81sN8S9J0swHdL+GyUwPXSV8L5lnmMmF8MyDLtIIXMVgYx9tLp1raalCzaim0jHsalYF7CTjRgQ2qcoGA+bPG8B8Om568LiU9cGzY8dg0FLeZ1MbZmMMlAdcJVFtJCCjMz1d8GBAcurqYQ0EZhbIK8BTvlKhc9xHKSVlIYcD1dZE4DMB2sHR9pDSC6bQ4z0ShM1XI9a/Y9UVHN/FqzEGygGIAt9iIpdLEDKkvUYD+zXbLVIh5a6nAynkg02XLei+E0LYBOJ8t2e/ZrVtBJBgOrgeXWohmWUwU3ZGUlQSM1yA11tJUWc8DKYl1+GuSSBRsrAOy0oG2lWcI8BLekV++MtE3BtwAduWEd7x+gaE3CvYE9KnU2S08+fzVG97qEOdF47/eJ2fS1DCRv4USjxUwng3qvr7MVp0URjpAlT1JYA+gMl7f7qwQt1JlgMnDfWyVyRBaPT57zRJgH4C549oGw9EUylJ9Gy7VQQ8FpGOZYyySQOr7nXvRAA34MA6pn2d+xgam7/N2w+hUGoMLEV7wYeWwTWGKvo1NMbTLhDSxVsK9MmN5rMPA0QDuLopQtyh88fsO0BsxJS93V1DC1z0L+bz7NBWqg+din8gCPkmWvADw0OCzGjfHar8MKwDwJ5unJMAV3hZX8HIDQWXvpNi+gZ9fCwCvR3mV61Wjc+p5bE4n3RGKwjbjGFQsn0q105+k+sPFBD6+yQj5arR7gHJp5yigECsLZANsWJINElu6yZJsYLBa6ArD9N0oUw/usW8EaQDpgXoOWbUDOZgA9iUu1ZEH7Q2bFfQgDLlzyYqQtb0BOWPbEXWEhMw9dKSyH6S55+o6whuubkCh8zyUEC22ccQckgmYafr9CJJ9M9N5EdN/0WVgHWdGk4wgqs3hJU4ze60pOTM5e69mE9EaBeS8uhYvN62CyS8MZZjMeJ2HsJGN9ThANYNTjaSaWXIThHseZNIlM18vxciB/QfhukuLb6dTwJ6TIS6yuz5z7BEcV2QyXY7+uRf/polqs8fq3IOzfXlpok0RGY84A3sjlIOMVCK8GVkHzH0HXv2PGqxNh2m42nc0rA7ahwtfxupeCslv8HF8zAu0Y2Ln0NQVdJQaB2Ev/9vnqvLoXBF0B9iIfQuYbSwyC8A/3SfdxPZxH9D6D7/f4yWMRACs7TO2cQnLYBcPdF8Ym8PayTe2cCMNjg2FgtD/0DvWE3v5upIhhgHcwDI33h+GJsTA41BGO7+gI3xyppDe7OFwZSQh7SomBK2KSQuqTdLvQ1bL1JYpSBHKj147DcvtgmWY49OM6cNZbNxatQSSBNhwRA3hwx5ijZT5u6os3ovveTnFudgS8vQkEO/NYjfMG0tg84RLd9KvsNykqPH1DFGRTtwTjOgW7+mVMSMBi1g672fzSbVEubk/yLBjPK5zhsb2hK7fgCzYFzMxXNVUzEPppFe5BuojGGKER2/5sALSddNMsl7ZimHHTUixY+JS3vHpbZFMa24orApCppoPJEdzay2S+K56+NdI0ZUAmqZmmZbGtCk3NNtm8CGTJZMXzuhkg9UDPg3VmY5laB0s37D2N25NevoMiGCcTwFd/bi0a64dYuxJfopuL6n4JwDbvYRwIDBOtwD41QfBQMyehyFrG33Zv2UVnnoVB28V4ZJ2j9/5j1+IkoMkCWWMr9izDaww+3wJA6zBYga449/E7w3wO/DkP/YLJ0DeFJQwq7dsEk4XVbuHk0MTr+5sNMY9uAEufY5SGbXfGrbHmuVvC4oevxX1AMw1L940wSgF3MWlXi568I6wFPHLRfo1hzOCz6+U1F9fHOn23KWkurcsOPKWNlr9T0CkzAC5PZjlYsBIB2HSKS7bT5i9/lde9lyU4PmIsaukwvBRYcS4ShFsT8oLat3MBewGbblYDdiY6usoVRBsnLzvRKpYSyJ62kKYDbIaAdT6/kS24Bejk/n62Jhdgdcvjfcu4bYTI5e/Mdyio8X8T+Czqw0olZoqk4VbIgemWwUYLOImkIj9sZGWipUwQ3goYbwHsE3AbpPBaidyfwOdRT65ePzv6zhbhpV7DCUX2rTa89jmmPL9J9yirpmqAtGMDTUOcBOqRTkzAKyOzuBxNuhh2Xs3qqRq/rjKWubytMP86JJgq9iMzGZRg+nF9HMxbEI5RzzjPGJ+PalbCbkkbQxI8w+XRQuapMcfvbDkDc5nXdwINeIwYyD0w4a8m88MXp3rC5QvHSBZj5Q2Ttf03di1Mg+vfQThmv3EaWaz1fgTr9frHrM4FXrdrYqkgZqkxyMbsNb70fjXdaVBW053evkE+8HoMsoKv12MGHDNaAdXrbt4nWxacY0Yc3yYIC6oy4PjyE8DXopwFNxmvwKv84N9nzp0NZ8+fi4ptp86ciHTeI8cOR3azA4f2A7y70Xz3hMkd29kmws7dk1jNRsP49mH8vsORx3fXninYbm8YGR8J23dOhp6BHm7vDUMD7eHAaHu4vKchfDaRFo7T4da+/qEwtJEJpEzM1dkwhqa6h7NjNw0Cjprp2uDoFw5WXAYTFK5s491JI4PJZk6ebWC537iCllYyInrQeYcZVdTKgMcimG4bBZM+DnAnQRQjGxgmk/7qLyJbTD0FvWZYru3L9WQTGCSz6vGfUDh7F2b7IoUWzfN343iA4QLKFtXMSTAIuobnDVF8c6RNPRabFuSIfnRfk9X60Hk7eWwPz3HSbA+FtSiMnDza7kSaP2hQ0B/qUt4owiasOmamvo9VajUMxuq4XVVbqOxXYGUyK3gjzD19zv2wMwpu2OMi7y8HnR1OmRzo61/+BddxM5gDgWWrAFZaR/aCnWcG8KziZLOajFYjE1fi2Vz0+C3hXVhROQfXAKNamtG7a9G+K2GlDSwlbUnNhTmvB6x7sxZTvKJS/qufUwACTPDCbkY20X5mES8PC1sSIPnOg9cBuDeEt2ikePfxe8OK154B3K+nQEjDDAd+wlM30HGHLQ6nyCBLT4eB2gY+CAM2H6GY71XLlfLBWkBoA4C0DAB5FyBZ8NQ9YQX+4AxA1mGk+TBUNetMtNOGBLquYLObYYF16+fC5n8ZlmJnm/vgzyNZIglgku1tQPfUyeDyPBONdd5jt2Otui1sAuzS8NtuAswE08oldPYRpmPTxRC69hD7mPMAHQ7pqJsu9OjWdeQ+0BVWidSwPfv96LZm9jXzkdWzbW22qy6D783QHk+mNpbEkkMFJ9o8GLkRjmspINpBt/RJ8qbRU9WLDVev+XA2QE0k5fO3R5cWAgXdJKSRRE4qG5CU0gFvW4GTAdlCvM0GF6Ugr6Sgc2cgOxlr6YDORiSSBlwpHg9DKW9zwgNoAdzJHCyeWMMGOKl0QSx6qQe0sGJrQnZrheAosw0gy41y3Dlyqp7bd1KU3YeT6ACbgeaHmUR9tJBBlkUMwSVp7DBh5odpmNjLgNS9WQwRQDo8VvIO1tJN4csTe2jgOktR7eS0DQzHgvpurPFOAy1FfzBJdhsz3EhmQFKIdV8lB5nwRRjvJWQGtyirQaAUUONNsL0aaOP740szer9Du/32j8ZF4oqgcGZspPfHwKtm6+vE4BoDrQAsyF6t73pdmcFN4BV0tZjFwKvkcJm/ZbzeJvDGDNhLgVed9+TpE7gcTkaMN5IdjhwMu3A4qPtOAaijAOu+A7vDbgpwO3YAwBPjYQKGuwcb2gha7/DocNg+OYUsMRD6hmDFIyOhp7cz9GE9295VFb452hjO9a4kLPwdPK+cKZmWu58z42ni49qxezWtZCYUrHd/EaNB+PEnYJUHaKgYRZPdYeQiem8vDNODWFfEcAoFMySKwrn3s7SluYCDZZTQG4dDZrx+Z8RereqXcXCYzeCOVQeIeia3wSKdx1jpT37xFgzq90SxhTXssOVUcR3MqcezDmAazGTqAUlm5gAPoPEamL4zi0m/ZDy00j5cDMP1fakdb8fyNYkLogt3QRWgVTKPbitYawGXjnkxns8e/USWjGvR/ZwgkA3ry8cClQXobp6DZkmXXMR037ifQgigNJMJAhRDMmF+arcZb93PdA1S3pBUcmDjZTCUblikwdfNVOY3wTaXA2iLfn1jWEBB6oOn7wqLACcr7h1ot40weoPZq7HMFdLyvAK72BZee/Xzt9F1hqxCtX0NdqiEl+7Aw/pqFCCTxlI8G+DLhxXPA3Rfvf3H4Z1fXhcKYPIv426Ycf8tfBYKf7DhBMa4r0YSqCbTYgeTmLtYkTTjarFwmfkqbayc/MyKsGtLzXa5Qd6w0JWA0twnbgvv0QCwFP0yBduVBStzdj3hbMbSthXNtWrVGxFo5S2YQSrYXWicd2LzeoyT2ENRlu7G1ygY4qBIo8CkdpwOwK56+dHwOMXA99GMk1nuG6uYjb/Vzq0qpBWbOEzlcqSQcacmw9ml6GUtmmw5nlktaN0AcSMnyAGse4bJDCA9OUnbDkBXBjJfi3yy1UxAVf+vDDgTCcJx7TZeKC8t0teM3LBJQKVgWEpBLR+2/va96PEzkT3oLrPNV89wGiCewsk5nf0kg9CeVEGW38HBnRYQdR/IWCt4D5XsD/WcJAXXKbzvg3jC+2kKyWOlVMBv3I1baDgJSY/LQYKUJgnB6cCp08GxMcV+vT9vIfkMuFpwADWyfxxgPJdDLPczT1GGuw8X0pH8uZHM4FSJc9y2k67NnvWPhdMN74UrAxvD5ZGU8PnhdsK5jrOCxjV1hk5ZQPcTVtUR8F62cQL31edEQQKiMmBBNy62XWaFbvB5ZCfzuit2Gi7i+wXhHxoorgbd+LogGjNhQdRWYDeZ75/++e/btxHo/t3vGwO3ryPQCrpeugnE3h+DrLcJtt7upYDtfQKsMoOXl9nMdZDlynjjBosYgE+fPRPdd/L0qUjbtbliusB2iCLbIYBWl8Nu9F5AlsvJyfGwY+f2MLVjPGzfPg7wTgPx1M4dAPSOMDgCEx7uDwPjo7gg+rCgtYfOTgpxzaXhEvGSfzxZgt0siZHQuBKyX6DI9k7IfvUm7GC3RV7bvfhiO/D+jsCW9uJ0MJy8Ca/uCBaWMUR+dVrniQ0xoLFuCdVY2F8zS/RWWN92QHJ37kJYiwcMbgd0OrNmDVNvIiCnBsBRTrCIYh6pWm7RfJZv3O7YlumJsE6DfRSfp+ALuHMgGp/oIMwJ2PcYJwQHeToh1yGYHXTkDSNFNLHzOpetH220HvBuAuDr0VBreN0SwDcNd8HGGbfBCskesMCCxqdVqJ7Cm0HddlTZgOC0B72paqkbX0VOgBk6bdkCko0DVdjJDMipAHwrATBbfs3/tcGjEPDehhyw/KlbafE1vvG2sJTl+/tP3o4z4FaM/iw7YeMa5J2R5mde/eyNTPy4KbKSbUS3LFXDRKZQ++3fMo//R4sxti1HxBiys/Txm9GCr8eUj07Oe3n65h+F+352DSObbuaz0DEGS01/nbZSlu46P+rIwjD0vpZlbS3t2A4ILcBylY5nOI9UNvXbNP6XXVUbMPavJ2tgOcCr5zYXgMmFZefillC7dlBlNt9ZC4XIfCSFpNemw2LyvA5rToXhRk0ORCVu5L4NsMokikmrZj4aXsRvPPu+n4ZVnPDy7X6DaRbiHsjEnZCDo6MCvV+wdaXSxOfs5FIZyljLYj5TK5JEH0AmkzRkfg8hMWPITYOAV5s6Ow0YShB27aXDWKONll7lD7XnYnRprVxLyFBYTVebXWfJvEfBOQuQ1iqW9DJtxnz3+qozBHKuGwikD9yuOBPNktl/zPC1WKmLI5v7Zd+tvOc6bIwd7HdtEIJe/N9d7L8DfAZzdrPYt0pYxXSy2hll9TFFzWKSFYi50u7LWiJ3E5AzmsaqBPePDUY2NOmtHyHw5lL96nAI5rufQQYnGF65d+vsiDwdZl7jlf7E8Ndjpaxst3GMd4Tzxw+EM/QIGFnw0UfT7b4mJV60UAaQCqJeforMeTXb9Xp8f8RyAdmY8f799u+zGq4GV0FRwPXy6i0G4fi+afD9c9REYSOF2m+8xcAdA+/VoCvb9XUFWWUHQTkGYW8TaNV73QTYGIS9HhfUfIwMV7Yr+Co3KDu46eu9QGeIgCvrVevdQSeb4Cv73cXl7t07I9DdvXcqYr5jMNsdUzvCjt27wvA4HW+Tk+i9Q2EQLVjpoQ8duK+vO9TVVWJBqw29bdVhtGZb+HpvXbjUs4GuNOZTAawFuAhc8nTR3tuONFA//5eheuF9sF2cBFtn4U4gPwHQaycox1bfSSqrleQ/NFIIGEU7bGPHc6TQBEtck9EEXyfVynp1MbTydymezwp2TgE547U78Go+yAHG/8cR4HSELoCpk2Wnel8trbICbh2XtTBldUoTwgwTcdBkA0DSDDhrUTPXtx/G285B2cJJwFHjI5tmU2jgYEU7q2ApWsxmBGEN0oY+0q2vWMzD48vBapJYAmEy6rlp+n/ReTfiS07AwiQbFXidQGv3m5atHIKHbOgooBhYQ5ZEFfKJAxeL+XxZb1qIuYsOtNtZ3qIb2sDBATvj1msw2/88cjOo4Tn8sBrwToWJG6+4BjBYQwdZFlpyLiBkilo9B65Jb+V8ByWsAmoA2g0sh4thV1WwLNPD3njgVny919It9bNQwsmtZKE5CeT5Aqy2mTpyvXLBg5Glz6m06vlmWeTii9apUQegLaaol4Aum0y1PoXK/hp8q+vQO006c9CjKwCzKcym1S5WTNNJd/r7eGTxIFMM0oeaxlI+FSnBcPQkrFPRigLgXcM2/7FfhJfvuDa8/dBNkY5cxNK/EFAvgjVazCwhQU3GaHqeM+PK6TzsB7CUpYyyNEymP+lN5JK3OMEbI/oGNQb2BVrjjTU1R6QHoHYclZ146shqs4mcSNJh3oUwcOMcDehRXlqHmyUBi5ttvqlkNGzjd/WkUsDqLPWVX9Aqrsb8HEVafMkUSjORnhLxUzsxo5LfxuGj7Xi5NyEzpCERVZED0skJtV05jGNi0JUhNZIRVmjt/H4NyA8GTelv9xgZgTAMUdfooRg8CrEYhVSYL21wVDckJfeN2ylyk2XCb7eXBqMJoh4nsW+eL1sa9vN5zxR9wFw1gqW4/eO2NeGvjBG7PLklHN3dFc6fOUZT1mmAl0hagPfcOcAXbHFl7VQJAVXGO810bRlmhc4Wg64Aq6brJuhG+u7HuBkAazMdTCyLpIYYKGN5QWD0thh4lRDc/hGgBVFv91JwjZ8nmMbMOH4NX092KeGIAAAgAElEQVTQjkFYQJXdxizXS58n4Mp+BeUYgGW5gq0SRAy+UdGND+B9kaeXLyZqqsDyEWu9uhsEXzVema6SQwS+aLp7AeAd6L7KDGNjFN0mJ2i82B3GcUFM7toJ+I6H0anprUe9d6QvtHY0h6bWptDe1hiqSgtCVeG20FNdGi5ONYTLo5lhF7rRcPprofCtmwGln4ZmljsDjJw/gK50pHQ+oDcbpvFUpAc7XLIJwNF14Kjw3dsWcyZ/icvpcPVmnAb9HBTtNCCMbJnLEpylP0vC9x5kwi3gKpNtAWy9VHqop4Npb/HyyALlwSbzkdU0o4PZMtzCwVSL5mtrsXpx+aJf0hVHlxnLMQG+O5k2ZsDfwOsK2OziB35EiM79LOs4KPk/HWuQQmhdruO1nUHWxHI1D9CyicDx34a2bOHgSuM5a+noWjvjF5FvVO/oOjTQZA7OXIo4WSwZndJRjkZt0a94AU0CvK9iQNhGgBpZPp/HaQT6S2vXzwGM0BYJEV8CEC949Oe08P4C4KTibfMCr2WLbwqsr4RquWN+NnBCWDfjjrCcTrpk9V1OVLm4Ssz2FVQMHHdi7pY3CbgBcJY+cWd46tafhzeQIJJevxf/MOCDZDFIl107aXOl87HlUdAcMnKT787Bp00sb82AdXjp2uduxq9rYe+lkAJw5mJrKnif8UKwwE2zYcYArVJDNmzNZXzaLBoSAORSwmtsStmE5qz2bGOK+qqfYTnB5GsAt5XP3xF1bi1BP34R4J3z4A3h3Ydvigp1OcgNhcgY5ntUIzE5vqaBk3gLToYO2GI/skw/v6sTnI2z7EA+ml6607XI7+okkgEA0rClPtii2c5KUe4LZTDWrfxmORb8ZLPo6Ftp6JDZZhpko/uARockpA7DcWz/zuGEWwdrLmO1Zbt630aaa/iezM3Vd5wd7S+QEk7a9bxP34th5WWclFpguH2c/Mf4/5O8j4i58r6U6fohEQ4SaORkmzfrntDOvt6JhNbFZRcn3lKK0H2smIZwEPn7OFWln5XKORiuw2n7E18EkGcjRzwGS2ZYLSeEunn3crw9wlzF14iLLaY1uCicGS8J584cDWcjpkuDFivokydJIaNZwo61T5A6r1z5PALczz6blho+/5yVOQQwlhpiJjwNstMtxAK1YOzl9EZxTUAUUGPwjQto3nY10AqwVz9WEI0BWXCNAdhLQVMWLCCr3wq2Xv/H5/u8mEF7KfD63MjPy/ME3higBV5Zr7fFQByDsMAba76Crwz42Inj2MoORpKDYCv46u3dsWsyHDt5NFh42wmb3bdvTyQ32Ga894Duh7HIfmbL8eTURJiCLQ+OIT0M9Yf+gT464HpCW0dbqKgoCWVlJaG0uDBkZ2wKLZVp4crusvDHfTlk/C5Fa4Px6kIg+Wtgoz5fmiEI3rBYY2h5BzrlNmSCDs78+/IX0yhBBgMNC33sNKPs+CMsozo5eBzut/lVEvNZ2qbOovDDzu2BYRatqVSVHzweFeFkt4Y7N1D4aQDQBV7BVs3PQZON6LsG/JiyVkX/evG76MpkPCh5VBCGozVrG6z0rft/SkDJj8L6Z36BrIEmjPbqErCTndWOtnZ28AEYg+4Kx2P3sUy1g8o4y1wKfOmzpoNSIm8q/lSr38vRBNegCW9kWSnr0QJXArMtQtsufIvlI6zXvvqiBQ9F4FvNZ3DJaqC2WmA60kMqgJ2OXrqKgl4ijgGXrYaw53FbFozaKQ1162dRoLoZ4GecD3rv9NKeoh9M2uCdCOxJlzPD1ZEwDhqtpxi5jsaHmXf9PLxEB9sqAEWLlYlhsvjdaPTlCx8iKH4RYEBLLmy3Hpmjiu9/G7+JI33M3i1BZy3AoaB8UI1/tRodt2rla6RqTc/TU2pQ37YVOOGlO2lK8fHPwvxpe17gdN0XAWKmAcPsdQckINGksKxPhBF/+CJj0N98Eu/x9eHlu9Gn0aRtatmGdJNNu3Q0WRdga+FkaPJcO/uU+9hYOtMT2I8GYbvd2OkE2wE8yuYwd8JsW2CS3ewzwyzNLRzKLifSKU6xPDdbuo/HlbIyqefEWImvuYoVhvP46jnBOFk4md8iDT9tHvuNUx7K+b7q8ZZ34q+u5fsR6JtYYTSbecE+5smhiN+qkZN3tys09Pft7EvjvkdA05mGMla7NNs5uanhCsadEIM2ALyJ/z2EDNbAcdW6nIGpFth47UZOrH18np3UJ5yc7YlkN0WzY2WE3+S/jzd3HrWWRXh2mf6Sz7DKTQw4wMJ5oGB2+M1YQvgteu65ff3hwtGd4cxJcl+OH8OeyioaLIkdCRFgYgP73PoT7NZLwdTCWlxc8/YYeGNZwb9jwI3B9wfGK1jG4BmDowAcg/DVAOljY0D2fgE1Bm7vc4vBVCCN//a6AOxjZbT+HQNtfJ+vJfP1cfF9sQwhsAq6gnIMwl4qNbip/7oJwi4JTlCJPEo3m+3E+w7uiwBY9rsLhrsHEFYD3g2zlfHKfnft2RH5f71UlrAYt/0H4B0KnUO9oQvJobe/K7S2NoaGpppQUVMUSityQ1FpbsjOzQqF2Qmho2xt+GQiP/xhb0E407SanZydcMlDSAC4CxY/yDLPBgcm6aJ/bYaVVXFgjmABasH6VAvrG8dZMMDBUPgWkwJeuS2qytcgX6Tzd8KLVPZdjgN45uSq39mG24XUYEtwGcyvkaWXVrN2WI7+3RFcD5XIA8ULH4403h4YTiMg6Vj0FlLVHAlfzkFhwaUu8a3w2n0kdz14Pf/neQ4UloqwkXqaM7rROPvolnNqseHv0dgiik+Gdjtosor3L8BlUqnO+T44xekGOTIhwHMlLHUDUoSz4yz8KW20c4AZJlSF5NHGklAbnEvdegBh9VPXwQTJp4UFJiE1pOMzzWV5ncCye8HD10XV9SRAPQmQNdPAGMisubSdqjtTDLKNuRobnMHsstxKDvbOpFeRZF6AGcKKWKa64ugBXApgonPpdpp5+0/DW/fy+e/9p7Dk0evC8l//jJE+d1FcfBgweh0wwheKJtrOAZ8P6Gr5cwRRF8zNETmmmVWveoWTxgOhYzO2t4S3oyGTaXTv6RrI5vHGMHqSKOGzVHyA7/Q9vo+V/AYAbyG6rR7UbRSmBF8nVaShraZQRNs87/kw64EbsZQ9GF696yY64KajIXN43TqdLACZboZOi08A6RjAaTDMLvaPVlYQrbDOblqtu9lPBNguTqBtAGQrn8WWdgeltn34DMDLc7LQPvG0uo2QKTJGil4Py/La9x/m8zO5Gq+6HvU6Q+o5ORbD+pvQ+Ms5CdWxCqmlKNvMya2Nk0EnUlUbAGxIk/thHtp/ExbHborRo9YY1pIbwu8+yn7Yhc3RfWyI/auGOobg2uc+gXOhnd+qif/XxG+nxtvL+29hf/MzOUFllM/aiUwxhYxWzipqOwHnuyiMHsRGdrx0WTjCWKs9APA4DpVx7J3HmaP2+7EtBOBUhjP7hsLRo/tokDgZzp4+GS6cP0ugzQVAl+as814iY547T+cZwyovfhw+uyzDJXcBtvvFF1fCl19+yXXMAOi7yg9KC4KtoOt1Adft79e/13hjsI0BNQZab49B9OrHeD3eYrCNgTtmtj7Pzfu9zU3Q9HkCqzKD4BrLDQKum4w3lhkEXcHW2+Oimo9XcvB2N4HW+wRmi2ummU27GwjPYcmgxnv02JGgxUyWK6juPrAnAllBd9/e3eHgwf3RfUoRMmM14f2A9c7dO7CdjdFwMYn2OxL6Yb29/TLe5tBM1kNxRWEoryoJxWUFYVt+VqguywqZqR+GTRuXh9r8pHC4Myf8fndBuNS3PBypZGIEhbjeZNjW3LtD1us3sfR3eCKG9dl0rL0M2C2hTXQJS/J3YRKvMX32ldsjK1c7jNUx16WwtVqWWE4mroGFmBncD+OM9GEOqEp27mpAzbFAu/MXA4r6IAmM4XnVgOeu3EUU7wBiNLTKxTRqsLxsQkIQME29euOefwrLXkCbRWvsTHqLwh05ta/eib72FAcqIT3m/GLl6uLgqOPgkT23USjURZGNzFAACOQD1OrAdoAZcG5LrYHdDYCCUZPNAIRssSuBAw0mU6/uCttth03b1ixzd17buudupBDGCQow0jWRCbO1EcFIwJW0zaodpyBrbAbo07GpZQCETkNQTy4yrYr3XxkVi7DDAe6VSCqdpLY1IPUMoP3J8LppJOkDjJVXVr7+67Do6QfpoLobyxbeVk4aiS8haSAnOBBRXXcCQHO69AQA7DJeS5af1UkbbQkyVjqp5tEMQfOEoD+4dTEnGgPQad8GlMtgfJXIRU7VKFvyNL83sgrvUd+pjR6Z/N9qALwOySlauqOb6l7Iwoa1ZeELYQ6M970n7gtz7sXChvPCGXh+v+2w2R68uR3IJtEqafNslvqz6Uh8eZrxooEKWq3o/d185zuzyJ7G1aKuO7yZjA8evztnARu3U3jaQ3PPLvKl9ZofwDa5F/Y4RaC/gG3rut7vARjqAN9dHZJEAW6NdhwVdbJc2S7gW4EzoRkHTBufpYPfvJ7PXsKJZ9vsu0Mz+46sdpjvrJ/9akhfNrptyzL2Xdhs7htowYDuEK8/wH4ywMnEyS6NPM+Wdu9rZT/Zns7oegC4jv1qO5JEB3JQN/uzq7NhZKF9+W/DpF/kRPl4NC14F59tlIL2ABkNH7Wj655qDpf2D4RjB3eCDwfCx4DtuTNnwukTtgefi1wJFy5Me3Aj0AR4PwNwvwBwP/vM4pqOhr/LCTHYCrKx0+Fq3df7fR0nVERSQwyiMeB66W0CcbzJbs1yEEijJDIuve8fH+ffPj9+LcE1Bt74db3N6wJxLC0IroJqLDN4Gf8dA7AM1+uCreDrqCALaoKum4z3E76M2Famu8E24hMsHcxyOHLkULSp/R46QofboQOR1HAY9hu7HwTfPejBArTAO4HWu2OnGb82VvRzfSLUNVbRetweymsqQ21TbSirKg0FJfmhsCgr5Oenhcy09QBwYkhP+jBUbEkIRwbywp9P14Zv92WGT3pWEtU4M+zNZ6fOnR2K37o1ZLxyHVYndOG5t9CUAMua8wsOVApUs+6IDk6tU1teZ3oFbHXEMzoFi0ryRm0TtplC9jZEt1U3uaRqeduzCALJYuIwGqUB5FNUdcfY6RxJ5DDLZjyO/fiMO2AWOYDwiqdvDs/9nAi+e3+MtngzTMtIyMdhg2jSHFBOKTbgvYX/1YuVx6pxP6Bt4cn7yllGl8DklD5aAKMOinHa2tT7HP5pOloHOlsfmuKObQuRNhhMCBjYzum0ZbXdPgp5TYBCjZog/3PhA9egHeN+YBlre2ry7AcBXrqmKEolzqTHH9DNYBm8meJiGvppCgU5W4YzYF3FAKnj2uvRz+tgQWXIDIWcJNph2c1Y9RyN1MnKoBc2JeDYWv3gT69h6oGVe+an0Ua7TR8rK5BGVij78heFPfhfLTZa2JkEiIYIRNKT3cCMuiFYYA+aYiPukCJWI04MbkKTb2GJ38rSvg7vs1Ok7TgrB3CdZdcQ6e90QNJeXs77mx5lZBGLJT3fXS0AVgKoy451RSTC9Bc+eivFxTvC3F/eRDg7J0SYXzXL72aYZTMrlnq+6yaAvZeOQ33aQ4DVMKspty5Oau18zzLRLk6CrYCTqXklfC/bcbpsx+6oz9zW9DF00H4sdPvI8DBEyeD+HQQ/7cCmtS9/QQTC/exzA/yPflZvZThU6tDaa5AaGjmZ9NG0UQMI64ipYyXUwomljttzWbWZ7KeM0I6m28377+Z6H6udDthuHd9DFftjHbUHVyNDSGq2sbfxmG5+Kx0Pzi3sQkYTeNvZ31opGh/JZyYagVH97N/bOamOsm/up1vtCC3+kxk0Nq39dThSQKcozH07gw4uDSSE3x2rDxcA3dOHdjFIgUI85OzMOWypMNtzXGoFM+/7IxonLuLdVce9dAk72WU6Za8Y/YjjChD2UpB1k+EKtG4C7NUyg/qwm69zGcb8A/DGoOils9UEV6+7xeAbA/TVgOv9MbON2a/3x8/zMr7d64KwUkNsH4tlBS8F399zGRfXYuCV2Qq4gq2XsdTg37Ld2FYmILvFaWXnL5wLJ08dxwB9AqH8JHkOBwHeaZBV9z1weH/EfAVi/b8CrtdluxH7hRmb7Ts1tT3SgcfHR3FDjIWOrpYIeBvbmkJlXVWoqBZ480IBBbfsbakhd1tyyMtOC4W5W0LqprUhOWFJyNj4QWgqYJLp2FYmHm8JX09uCh+3MmCyEO9s3uvEIlK9f9Xizq3omNdRULKHX7sWPfYwyVKKV46J79Zi45KfJZMh6Y3soI44j8ackGPgweeys48d1oPLLGHTzEoXqOnig+S5nYCPY3YqOWDnY9J/8ifXhHfRdlc8STzfi3fiMCAnFjCzeDdGwa2fA9fX6IHp2I2n1CDztfutA+CsQfOsQOMzBaoGIDCisJ3ntn3I2G3ZGAeCQz71xDqCXleH1rhamIu+5HZASutTF0BRwbKyAWBKpZhWikzQso72ZDrbHCmTTmJXLj5YRw6l4jjIpkCWxtJ1M0WbZIA4m6JZDrfJLA0Rr+YzVi9/Ioqm9OTVyHfRjNbtGPkOQNmOvVG+xwpOZI/edG14/JafhtfuNFmMzjk8ucoIHTTE7EMfHADM9JZ2A0xTHNTbSaGbwhu6C7ug3u1ovBOMrA0gKkejLgNwejT/A7TlvF+7w7bAaEsBYCdWuBrpIQt5O7qxM+bKAC4D3x0S6tQPE9gMi5cRZyM95JOHsI5uu3fvu4EW21tCEsXLOhhiA/fXkh1RhLyj37oeVmuTzRAntn7er9OkB7ku2Faj8atPN/KdjOPV9qRZrFtjI/dzUpqgqGVRatDN7Gfa4ft4n41LfwVLFoQtEn8AE34X3ZTxUEhdk1vewXqIBADIVsNyGz6gYMx+5VzCMouYSGqNgGQPYFxOgbOUDJFB9p1BVhB6b3tgvF2w1EH2kUb2Bdm32nTJuw8AtjMBWvYf5CyLhN0w+CZksnZO2J2cuIbYZ9r4e4D9aUJXA2Ox+qmj7MiYQ2DVWzD1WeFc7VzGtS8PR0vmcLwtC1/vLgmfHukMpw+MhmP79ofjELAT1H5OszrWlnruvE6GaW33Y4D3Y+xjarLTLNYAHMFXC9k0+H7++f+7ceIfAfhTwPjyJZwMgLcRkkoVn9DB9gPwCqpGQhoTGTFbQNKkMkE01npjdhtfCqgxCMegHF8KxrLZGERlsL7O1UAtCAu4ERhz6eN/9/U0+MqKfa6v43MFZUE3Bl7B1/zeWOe10GZw+kU+3NkLZ9B5z4QzOhwwQQu6evIOUDw7ypes7BB3twmysl1bjQVb5YjoNtiwQG3RzQKc4Du9TYSunk7khtbQ2t4SauqqQ2NzfagFgIvLCkNFZXHIy90aCvKyQ1b2lrA5dUPISEsIKYlrw8aNK0Nh6sowUk6a2Mjm8OdTSBEHt4QjzYtJ+3J5OoMlM/GEAIlNBmufv4kKPJYvNNsGDrLRdJaPMNgOgKONzfwGr5v128/B5ZJuJM3UMVqDWYIV00IsIy6keFVBslqkzcqSqShXAAZLZzwYHv7ZNeGlu/CGPn8XToS78QTDNmCDkQ8S4Lb7zmkcVskt0DmW3ukXpeRGuFRt47H+/07BE9AohyU2AQZ2v1ld1g1hQWoQpjxIwM8AhY02OvUqsDuVAAQ6DRzGKesz2NtxPnptlz/+U6SUh+jAeoP7HYjJawEQPqaAIqQVdNPBLDZuRWbIQGfehvSi00AmqE2tAG027937AG+YLzpnI1XwOmx5apkGCdUCuGqKuXPvDzPuvj48edu14QWA961HfoGV7Q6AHxmBVYY+1wgA+IytgPkOQGg8AyZJE4zt4L2AlIDeDQOswMnSSWHLFuXEGbdETFaHQCFWumoKTWrpdr55wuyleWYKxrsdNtnBb9bEyUB3h1KEklGDNireczEnm4mchZHUtI5s32WPMVYeGaQNAPJ3iU7IfPcNfE+C4QS+1hYAuFE9lN9wmJPw9gykAuyEo5w4Ddc3gc5BkAP4uRs5CdbzuZpZ/st4O7l0mkpkm0N/N7lOiWW3Gina7gDf3QhSzQ4Acoz/18NnlQF3k5/RoeYK4Oozny60yU4phPH9+Lrt/B/9tsoHXbyHAUDYuNMmNPgs4jaLsOhpm6zj87fxW7cBsGVINVlY0jrwGnehGVfgmnDFZSGwhdVb1Xz82e+xH81/gNXcoxTXXoWdc0IkkOpYw1xITlK4OLg+XNlZEk7uHgwH9u8m0+VgOHYUGRI8OHyITldYrsCrtnsR3+5HaLvKDcoDNkNoA1PHjd0M0yx3evrEdLHt84jlxjJDxH5hwRHwshIXcC9fmg7I+Zjch2vMWYg3IyC/Exy5FFAFxBhIBcz4upcx4HoZ3xffFoNrDJ4CtMDp7b6mm/cJot7+A/gCtL/7GjYs+P4OIP7tdHuxgOzjBGGfZ9hOpPXChD/jNWywmGa/lyPAVWpwXpsiuRLDye/BN4qOPIa3F5C1uKb+66VFN4F4WoKAFXP90CGkCLTfvXuZaIHUoB7speDb29sdBgZ6Q29fV+Rw0GJW31QfSsuKQhWyQ2lpfigqyQ3FsOC09I0hIzMpbM1ODpnp68OmzWvCuoRlYf3axSEr5b3QWbEufDSaw86RE442rgv9W9/C+gTTpeq/BbfACgCoiOs7KH5sp2DSi6bay46pdaYTUKvjwKgFDJ3bFrkPWOb3sLzVv2vRSAaZ8/Z9sD6WdjAZl2wt6MVpVKUfuuHH4ck7bpjWNp/FcUCXVCnLxcr3mf77nuNSkALYmmC7HQBQM0DaA6hoSesGWK2ON7Nk1KEx4kkB5qaFaCCZEecc3B7whqx70A4iNTQtR74A6Oq5LJxL+DdsvgjgNW+hjgPTQl0hrccZaMtOjSiDnfUk0QAA6E4SjmPX0iA2JUG0Qna9lJwAgFbnRgOsqpf/102hsRMQ8H1adOyCaXkiaeW9a6uqRqLxM/XjLqngIO8DuJphSQufuT/MfOCm8Oyd14bXH74VHZnxMvh9baLoke3ynbYBhE6M9oTXsgpQWwf7WkeoPeDpd+LUjjLAvB7m1od9SdZbT9XdUeybXro7SkbzxKIm7sBUC4vDGPt3wHoH0YkF0VIApBXWbMHMMfcOHJUtDvK9TsLk8mbdS1rajSH5qesjyWeM5K1x9Nf9TPiQffbwW5hoN6EPO4n37ImZ2xzsKGtVThjnuifxUa63onPrWOjiu21AB+8GVAXnUfIKRtBJLWRVLiCcie/M1D011CpOukOcSDsA5L3UDCbQk3dlIldkzGP1o/aP7MSJPeWFmyMw1vpl4cvCVjtEoHstM/h4neZlT0ZAbvh+Ne8h/x3CbqhH1LHv1rDftiLdeHK3+Cerd2pKDSuZLS/fzqrp+eg9NbMvuYKroIlogH3ydP0KyAI6PPvdvtoPw/7u9HB8si7s394aDu8bD0cO7A7H9+8Pp46AC8clZcfCCRxQuhgE3UjLtTiG1OA2LSXYFEFx//sCmo9xs7jm/TocvgSLvoAIXgGL/Hva7YD8gN7rcMsYdE0mi9LJZKEC5tWbwCpICpgxyPr3/99jvD1+vKDodQEyvs3X8G/B1UtBVOD17/i6t8tuve13v6ODTaDlb8HW2wVZN68rOwi0suAvqCaa3yvofv7FdMPFpU9lvXxxnF3ss5btaob2jHYUQBVsTyA/qPEKuDHwRkW47wH4KHYzi2yyX1ny7t07o03mq+d3eHgwaqjo7m1nlFBLaGysx+nQHGpqKkJNbUUoLS8KJYJvaV7IK8gOW7NSQ1ZOCjLE5rA5MzkkJK8PH65dHjYmKUOsDAmrFoT63I3h5GBWuDSREw41fEih5ldhw7PXY+u6DubqoEyq0uhunQCIrK0PpmDOggP91L4c2V6LtUwQbALESmFOFezEZWpmHCCdSYz0WfwwksFLIQ2j/8zbyaO9+Sfhubvwus5+FvsSAwep4DdyoNcATptfvDHSkC2g2QHXxNLRXAQ9vzWw0x5AwvcwTMGlls6ucbvhaEFW6zT9TGCT4crqnL5cRzHPmMxOGJXVdwc12uZcAdtthanb8GFLs2HtqRT0lj58DbqvPmaWm4BOD0thJ2MIDMZZ+ln1oHrQjsDIbTqR0fXBOnvQAf0eDASyCCgbbcWc3wlAlwEixTg69iAfaJVq5vvrSnyBdLI7w6sPkAnx+F0A781h2bP3hUUP/wwGx/vlebkUhaayFwBO+IdZLlctepAizYwIoFyiC2gCbj4nlDa+lxa+p2xWLbL3XGSbGoCoge6rUk405WyesAZoYhmzfZz3vSN7PkCjO4ElOr9bKoxW1mjXYA0yhNqmtijZ4apHfxyW0Jpr8p0z+Do5ye2lNVZg7OG7llVOpiMl8LkN5K8BKBv47vw9duYuiOQiM5370dzb+Z4cJeXv2sYJthI2aQPCdCFNhk97uicrZAEBroNNz20TJ8V+vpshgHGEk5xuiU4+axffcxmrNCcyF/H5y3Ec9HjSU8/1ucv4PAseiNrVc16/LbotGhqA3mzIUwPMt5rXtllCKcSxWa2u3uiAq6BJpJ7VwvqnfhY2v/Bznkthju/AQt1pAnBOV68Kp7syw56ekrBroDnsHO4OO8fHwv5d2ElZuR5ESjzMCvfYQcjV/kPh5IkTgC6hWkfx7gK80w6G8xEwCo5KA599ho4L3sh8Y7uYAOz1aZClyQvscZMF6/NVhlAHVst12sTnbFfUgtGEfV3Zb9RAIXj+I9AKnG6CbSwRxH/HoOp9Vz9O7663CaDxawqegq+gHANuzHi9FEy9XxAWTH1uBLJcep+3eV8M0uq5Aq2vazeJUoN/X+ZDy6Cni2wW3LCVUVyzwObjTp+ddjkoQciI3Y4cO0Lx7Wjk79V6JvhGtwnAxwFpANiC3CGYb+SAAHgF3e3bJ/D0wnj7u0N3T1tobm6kqaI11P1QxXMAACAASURBVNVXRZJDeWUJAFweCoq2hdy8rSE3PzPkFmwJWVmbQ2b25pC2ZVPYvHlj2JSUEJI3rQ/r1q8KK1csCxs/ZNJF4cpwtHdr+HysKJxsXs8AzpXhRM1yWMAvYYh0hr1yS6TPmjRm80UDwNIIQyhhB6+D+comdSzUcel1tVSZazVA3sDBY0LX2/ffEB677prw7C1M3H2SlKm3n0FfJisVR0ANO7oZDdsI3EmdeTM7vDGTSAEwupw5d0f/0xZaD8BuDjK1OQsjRmEO0I3XBxMyf0IduhN91ANWb6VFqSl8luYJ96IRd8DiKlhSmyUwmPZ2NLSxlW69KgCiCJ12+aP/hB8ZxsNBXclJxUKQY7udntEP4KpfWl0XDIbR92x7FlhcLrdxW6usigM36uLi+XaaCZotnDwy+Q4LWQVUUsjKB1B1Aix44pYwA/a/+o3Hwnzak998mBZl2pb7kRHUby321AD2ao8Ga/ci+fQC2JMULe1mm4K1TgGM7bCuDlYCOk0sclo4rIOtDaDXDm/GV5tm16A5GA9HzK8T8BiHye5g2e//yHgVJwt6eS2aaQ3Pq4DR53KC6ud1hziZ7cudHwXFZLxyJ5bDe6MTW9XCXzJwlSQuAN8VUVw41ILl+7Thw5Q8xy8NAbbRBF5A2WJjEwxU4LVo6pBUr/vdqqPKdHNn34W85ImCoiAn4IYldDny3CqKv8NorjUL6cJ7814+Cw4R/u7g8zp5pR1QHoBx93LC6Of77WFfcbZgwSwaWt4kh+QdWoVf5eSy6GF+Qyx1Ml0AvZn33KU+zH5ne7wBUFVINSXo3DUk45lRkvryjfyuz/H6eJCRPkYy3ggHmBe4vyEh7B1qCuOjvWSubI9yWCZGt4cDe/eFgxKpg7ujGs+JI8fCsSNHWAkfg5jhfDp2LLKMqe2eBhc+pjb0sR5esOIS2qwNFEoH2sZ+8xsI3w8gO+3bjaWGaUYc5zZYjMPB4LAGbGluH58/9z37xU4WM94YQAXBGDy9zb8FUW9z+8fHe1/83Jjpenn17QKsjxFIYxbr9Yjhfg/SMVuOwdn7BFvBNAZf7xNk/TtupogvP+Is4u02T5xXFIfenz5L2985JhLzBVo8O8196jhnOLs5qfgIS4yjJznrnTwJ4LL04EeYBl60H4BYNmwBbjdnSnXfvWw6HLSbWZzrA3xtJe7samOUUHOob6gK1XUVuB5qGDNUG4qL80NZZRFWM8C3KBsgzo6Kb1syYb6pG8NW2O/WrSlhbeLKsDF1HSx4VVi9cnVIXPZeaM9cFQ43JIZjdavCfpLyD5QvZIDkSxSVbqHQYjg07aLz6dGfcycHKfooroNW8iHKF93Pcp0CGRMtyhfimeT2WkDXg6eaA3Dh47eGxxh789StPwlvPXgL8gLBNoxX2UzPveO3S6nIuxTOY1mnYV62bSt08bz7KeAwtwxQ284BLCOy+NGBhtjHwW0QfAea2hgjjPoZazTAErpxhaFBACAM2NFEMtBaGE83gLkrbyGBQO8AkBjfcxmEaXGNzanE5hKvf/q6kDXr7mhahlJJpbID0oEyhsxa0O2GSWm6d8nuUljgGWI5O0xle5jHDHHZBViXcXCXLHwIUH6OAxbbGqw+643bg8MP02fexnc0E4fEU+HRaykykgKW/t6M8CZTKVYAxuYstwDmDkxUl60AVGTWg5xkOnA8jOHvtbXV4CGX8BNZ8/ne0Cvn3MNnxwGCPmwOhpqkQUeuDHx/FbA+fxezOTo54Zjf0Q4AFQNoBud3oWf6/0r5u4qTzjjL+TFAZhQ3yngaTQd8376mlrEmdPvyd++P7FjDfH9KUc4VEwz1HQ8Dtp2ciPr4rqLvA7CUWQ4TUtTMyqOS128AWAXiCnR3QdNViquGHD5HA5KJTQ+uHrT/pb98E0Uy9gWeK0gW8ZhxViddvhYrrWZOcl0A9wCAO6L8w+cSrP3Navlf2W8wqXomA0Y5yZgPoo+7iM9p2lyzJ0eIhD72Kth+Pbp4KUy3nbbsGgC4nlVDB7/zOC6G0eIlYawqIYx15IexgZowOtRC0NUAFtBRyNFo2Mm2Z4omqd27kA3x8lM4P3IUsgXDdTt5koJa1BpMUY0VsfKBTRMXAcyL4Iebt10ddiPzjd0KAm28ffXVVxEg+7f3y5QF3o8A8WjqBPjk3xe5jKQGwVSQjAHWS0HyarCNr8ePEXy97nNjcL4afOPHxQAsyPpYQVeAdRNYY5D19pjVfo3U4ON//81084XXfZyPkQkLrl4qOcTNE7GzQVD+u73sUgS2p86ehPGej4D0mAAL2B6nueIEIHsYsD1yHKsZf8fXDx1BbOfHOcJZcLroZpebUy340WDCAq/BOk6uGBsdRXoYRe/ti3Tfvv4uCm11oa6hGu23KZRVFIWisnwcDznRVllVEvLyMkNObiYAnBG2sWVlp8KAk0PSprVh/frVITlxXdiwdkVIWrckpK5aGFq3rQzDpSvDGO3AJ7pwQoykhz01S8NE2ZKwo2xV2FOxMnQAgjlzaaXcYGoZXVcArsMwt3FAlHKQVVFYa+FAyoBpvP/oDWEOXVqz7/kpk14fxr/7YFhDAHU6roBclnPayAxbcYZXDyytHFaY8yZBPBSpSucjeXAQCQAu8WUq/TAah3GOkEPRuII0L0YkTW2bje4JuwIkWmBahpVYJBF4GjnQynhP0ah3tFi1PLvsTNTS2iTAmikRBfwAHBaXKmCaDTApH2MsYzcg5cEdJb55MGtP4/14+xCs1yKi8ZyViwQt0s/4Loo5SekVjir5FN3sGqx6H7vWbOIpYZdNfN45D9wQTR9+9o4fhYW/vj0sJ4ErslgloE0ikQgQ5QBvNSsKWb5A38nJrpoTYTErDvXf0S1zI1dCPOG2h88gQ9cd4JK7CXDRkVLC75XH76FMYLvutF2PTkGASplGl0obLH4M94FDTzNn3hgNI91bOD8UUVAsQ5LZyWipEb6PMdwgeozNXVBv7ZENIskoYbRzQmoB9GS22g/VTc39aOG9dACa6ufKUrX8Dn4/5dQTnG7te27AelYHEDagR/v5dNG08VqdvEYTRS3dEko1rTxmCh22nxVGHvkhFtOcEzicRIQj+4eA3MHvaBdaHRp2ASeJfFhyKwBfiS6uq6SQ1y9n39OO1sDWQ4eacZBduGJ6U9G38+g4o/NsomhxGKlZF4bbskN3W1nob6sKE4MdYbC/M/R0d0RMd8fOybBzx1Q4sJsGqakpJIa90crV1euxY8e5foTaj/ouxXeO/XOSNdiuoBpnK1gkiwFW4NUi5t+xXWxaVkDi/F528PFXPyaWGbyMtxh4I6khBlkvDbkRIGNA9Tavx+zV6zHj9dLt6sf4OEFVwBUsBU1B2Ove52X8dwy+Xv4AvIDr1wDy19zmpY8VkH2Mm6Dr5ut4u68fM2P/jsE47mIzMOfkORwOH1NkO3MiHAds4+0YX7ggfBjglfUeAoQPArq2Ggu+dr55PWa+UcENBhz5ewFfW4onsJeNjgyFoSFiJPt6sJjJfBujUfK96L9VtWWhpr481NaX0eGWFzkeCgqn5YdtOUgP2ekR+KYkrwtb0jaGnMzUkLJpfUjZvD6kpqwJa1b9P2S9958dWX3nzT676/XaJtkYDAZsv8BmjQ1m8DAwmqRJylIrdJA6Sp1zzjnn3K1WK0ujyTkwUTMSA7bBXsDe8Pw953m/T/WZafv54byqbt2qe2/frvuuT32+4RwIp089GcpO7A0thfQC7jgd1vvzwxJlrEuNB8Ji/YGwUMfswJ054bmpfKZNJ6F/Pwr4yDcI6DC54o++yGSDXyZzgA5Y934u5P7t74a8v/4Dpir/b+HkX/53MiecnPArMUd4AojWozIsTW56/Fuxn0E3gRLVbydqxEi0dfATBGBMdrfE0yDTFuk/a4BimwYkNoWfO/0dijdoO0mu6yxpVv0o7U4Up4Ewe0dM8j7mHTsXXAQBClo4ZooSTxNFtATQTC3y1r4dSNY9+FWUMqqLHNV1FKRBlHUgfh3wbABeI+xLgHbh9N9iN+Dt5n6HYBWzOlPoIOQMFmq9WEpdS+S8lXzgQVPUKBRppOnLAp9nmsZGR/7HF8LRH34rBtf20RS99r4/jbfPcRJQgpMzqF9fZw4FP4LXOsn3oW85jzK0ebwgaaIMuYaCghEyO+znYPrZMPsuovwvAJDmPX8IbCkq4XW6Ub02K/I23+yPWb4bp3m6jAo+z8XtMulbzmqiqtbCuUTg9SXaGNYAt9bHvsY+gA81ahBtBahN8B0vA3pv682VtRLM2Uq6nvg63y+tIvk8Klc/p6mGa5SD9wM3PeQpbum1XuqxmJa40CxhNwxgqRgv0Bu3/4cXUAOU5uSOqWq5W1njvZ25xOwJvVYrzaYB9QzPz/J9L3FR9c5khQujBRfjeLT9B5ifDwtlhQtVB9knfdyxGI9ooaS6hUyWUTIjhsgHn+QOZ520tdW242G1uyQsD9WHpbGWMD7QGpYXR8Lk+ECYnRkNFzaXw9rqYljH+rt8+ULsu2Jh1I0bFEI9dSOOF4Duc8+SqfQMs9Ogdl+HDfq6b8KHt51d4nWXWZWaoBXAgjQBOEE1y2bIcnYTiNPS5wSxS3N8BW0a77xj4M5+D1S/sf3fpZMlmCbAJqgmELtM606EaQ9e9xGqDo8XugmuaSk0hWVaJjALTfeJ6pd9nHnYGYjjAMJuT7D12KR40/YEW7f/nP0Fb8rxVQW/hbf7Bl/qa2/Tu0FPFzM9AVfQvsyX/yyWwjMvcvsBfB2vANxnmL9N8Arup/lnCeKU33vzqSzLwTQziyo2gG4G3qXYu3dxcZYWkpNhksq2wZFesh36UcEDobe/I/SR8dA/0BV6UMJd3a2hvaMppp411JwNdZUlFF6UhKJiKt/OAeKqM3i/R8O5soJQRAAu78SBUEk+cNPZI6G9/FCYbDwR5htywhLNdVaA8GbbofA8WRHv0k/0pwsF4Wr742G58l6quWzBh6+G+qt5+Mt0/sLTBchlf/8HeMbmCX81A2MOPVPv/UI4/X2mziHyXkUl2pkffCGmbum13Wh4gpmU93KL+Sfhpe5j/Mj+hh8rkWlU0BIZC+ukVQnf2bxv072f2vtz5PACszZ+9N0HrVijsgu1041q1FOtx0bwh91r8I8famxkDRi6Aa3q2txPAz1NKCMLDjJlZuEFqhm7IloNwGoLAFtVZ0c4U4vsc3wBu8N5trylnyV1bZL0sS0CT4PcJs8U3kdaFrfVZ/bgJf9tOPj1/8r7fAt19n1mpv16uI9p3x/69p+EJ/7qDyl/poqQDmuqxBnA3rT3KyhFrBUuOqrdeSL1qjizAQz2aS00UNDhBJ+LqEF7DNj3oPZe5nPL+Rb9YvcEA0r6sLaZXAG6KwDVElnT7SzN7uciaSBRxWqq2RQ9nq3gMn96EU+5Yc+fhvsodqm//0txZuvVQqroAKOBtCHU4wwXLFPk/HwdD3+Fi3DWCMnPp6o1F3YSldsB5AyC2W9jDrU/SCBvnpS0Zv7vk1wgF4GvmSJTfPfmhvcTwJ3CqrG/g+mDk6jYCbJL1sj40FPeOrsnXpSdmPUq6nsy2gZkbvA3DfH/N7jn3H4q9QYuTA3401Yqmj7Xz+eyd8cQkO4AzJ2cB4tNh8JSV0GY7C4NwwMVYWigPgwNthHAbgujQz1haWESsTMXg9ubW9x9bq2Hq5fPh+u2e710IVxDHF2lL8vTz96I6aDPkz72KoG0N/lNv/jiszHwbn6/QyhGiwFrQYg6UlpYUrguM/shsxp2QzkLtGU9HFzPnvO1MrWb4Jseazf8u+Ca4FT1ukyATWB1aVHFLxm/js8DXMCbYLwbvEI2qVKXPic4E5SFrY9Vuj7nMkKZbUI1PRaoPhawbtNKEK7uK2B32w4+L2wd7meQLfZwIBj3FleZN999K/yUW4k3uKq97rCZDma3sI2qV3XL0Od9QRXMELzaDs9ya6Lydbp4c32v4u9mtzOXooFvg/WVNewGrriLnAyxnwPKV8vBKrehsT78X6rcRrpDd09r6GBoO/T2tpIB0RI62+pDE+q3qaEy1GM91OD7VuP/lhTnhbLS/JCXeygU5B0KRfmHQy4K+PTJx0J17pOhq+RA6CclbaziQJiuPBrGSo6HydqccKE3L7w4lk+ENz/cXi8J7y4VhZen9Ir3hettJL7jD86gFFepRHp2ojg8N1kSrvWRejNYgMJ4nMkRs9Z+pynbreWHaMcrldg14DvID1CfcwYYLXM7amrWaI63z/fi86qUvst+RNqxPWaxN1rIADALYtDUKlSYitFba9VX15NYAHjI7eTfWoTRAIzP3fM5rAGq8nis3znGbe8gQTin4ekB0gbO9FgN2C2hIk3038BvdVwhjcipl84D3y26xM0zBZM5tjMF34spVyOAYrPa2T1I7KeFYQ+tH3O/Q98D0p4uox7r6bL1wF98Mfzga5+jOfp/I9ODWR5odu6sIBO8hlVvdt4ys2KJ7A0BZx51P9ZDnJaJv9E2nfl//btcdEjrqnksArT9wS/hQ/8FdsCPKWDgeC0RQKtdYpaK4LWFocvYFpEgqbfq1xv2og6ZzgkVuI5PfKv9QLj/Dz4THv/j/xRaAe9TTF+zDCxN/xrmu5nBxrFXwQZ3IKZr1fyIpu18l1OAcQgAdpBxYTn5CJ+zi/LddtT5IumHlg0vFzM5KJkIC9gFFumYeWHxQ/zu+d4MuNmlboC/X4jaD6Ef0KtmbaZ/wf8Jd0KxOAOLyYvLIHc6Xkx6sagaH/jD0PTgH4fy7/8eXcq+FM+FGT67gdUNvqcbPcfCU+N5YXvgZNgaKQjj3N211+aHgc660NFeHXp66sLkRFeYmugjkD2CtTALfGcJbs8wl+I6E9auhvMA+AqK9+aNK3FYmfr8CwyElPn8L/MbfpPft7D9Kd7rG2+8FgHsuoURTuuTPF1Vr8o1QVigGlwzsJZAq7oVsu6jTeH+CdhCVtWbqttcClxHVLxJ5e4GrIAUiA4hmSDs0v1375vA6jFpu8cl2yK9hvsJTO0Bh+tCNS3T8wm8vl5UsjvQdbugFbAG1BKMXabHCbYG5OzXazbDu4D39bf5kt+hiu0NB4E2PB2HzXTeYKnyzVpKkvHA+qvu8zot4bQjUMa3uD1RBTtlvEE2K9wMsF26fJFuZvi8DMuJ7eOwsDQPhJfC5CQpZsB3fGIoTM+Q9TA7GkbHusPAYFcYGOhE9baS+dBJ1kM1Xc6aCcTV4f1iPTRWhsbmqtCIFVGL9XCuvJA84DPhbMXJUEwQrgwFnHdKAO8PRw/dH44fezgcPvhAOPDYfeHkkUcZT4QcxumTe0Mps7mO1R8J6520x2s9Gq72HglvTpwKv1grCT+dzcWi2MdUObSc5PZ9rnp/mMNPvNbPtPVMX79Y8RBNef4QQHGLz9xXPVRF3Wg8GJVSHa0TvW03bcscYr1fpxTaIqB1hQYrTms0T9VTL2lMTqI5jELVu40lwrnOY2abSuZC2/OlqHotpDAfV8jGIA+3qyV/91kafH85Bnf0Gb3VVWlNAbroKQMblW5M6SJhXtgI4SVu42eoYJpk6MVarGHq1DSQHqbE1CnR5/APnfm4ny5bldgJhd/+r2GFW+VeWjs+/q2vhP/xZaYF+vrnwgNU85XTC2KVgJhJ/U14k+X0z5jgorFS+sOYEjVKVZcKvRc1f+6ez5J7S1YJdwhDXKAuVzHLNLf94/TkWC+yb6zVWniiKnMUohkZKnethQ3hy8VkDcAZMFxHsW6giP0OT9MQvoz+xK0EAE8wDf2Rb/4OOdG8ZingR41qA9nnYBQv/yL2yhwWwwS2wCgXOf8vc1wEDJz52WzONGa1m/8PrJstZqIwT3i5ZA/pcKST4b+b8rde+lAsXOgjw2X4CGW/WD02pBnUo33wTwAvxSr0HNmg94HW0zJ/5xKwr73/s6j0b2FBMfPHg1+OGSA22FnhjuFq4wPhOQLFNwaOkIFwijhFblhvzgmzzblhuOl0GOgoC72txaGvqyq0t1eE7o6qMEYjqunxrjA23I610BOmJgfib2lyaiRsbtAtcGk2rLM0mObkBteuXyL3nqpURNKtW3i7L9wikEbu/gvYiAxz+c3vz2D76e1/CqQJXocAFbAJvgI2sxCySrUEX5fCWAi7zBrmeFxW2ZaAq52hsn7//V1zriXIRlWrsmUkJfvLHaAKYPdzu0vBKCzT9gTY9JzPC8vdPm+CdDrG590vwTjtL3Ddx6Vg9jjXhW6yF4SwgPWxz6mEVbqOrIqNLxDV6/rLr74KeFW9b0eP15rsmN0AdAX0S6heH6t2HWZGvMIxBt18nPm9L0a7wdxebQf7OKh87WC2ucWUQfT2FbprWg8bq1S1jcXboGk8qGyMA93uCOKx8X4sh44wPNJDvm8TV3Nyflu5snc0hOaWalLPavB/CbwRfKuuLWUUsV4cisvyKcIoCefOFobC4uOh9OzJUFBwOBw/8WTIYRzJ2RuOHnk8HDn0aDh4+MHw2JP3hsceuyccP7gnnHj8x6Fg309CyZH7QvHhe0P58cdCTcHjoa6I2TOKaD15ak8oObYnlB59MNScIEA2VBK2Wg/HJjF9RJMbuDWdRKFMUAZsfwBvP01Ta8K+OPJnnwl53/ldVKgpYw9gO5DD+chXYraBVW5aCYPcei4AE0uPB/F9S7/HtDso3REA3k7wyKR5Mw62sDPGcv8uZlXUEwAzt9P2hAZ9VJo2t7GQYBWImcc5xgwedk4TOFsG83JIQTpCLwuUohaDHupMAdF2LQ7Wmx/9OlD/PDYLgbzD9HE48N2Q82f/D1H2L9BH4Xs0Cvpv5Db/Qfgx07/voVNbFWW+K+UPZVDCDx3gu+jms9hZzQCehQhmGMwRmOrkO9I3HaVAxdtwe8uOoPomjn2biwIBrwIyCSgTbseu6cNSsLLvAhe4KzagISiobz7Bd6XadSyjGs2VVvGeAL4/+dxnQu5f0jzph19DUdPhi4vKAu9zHljbBHyQ3OLzWDGx1SLfkd9X/wG8aC5oVuB1c6fSTel5LO3GdpmitNtpn6ww6+LiFyePxGM3q6EXAHeS0tWw58vkYPO8wbWjBEkJuPXzN1X+8HOh9aGv8HrfiHcbU8ft1fBnBN/w6CkquUq57kjON/g+/ia8PHIkvLtyNrwwUxvW+orDTHt+6OfOrLv+ROhsOQNsS0Ir5/gY3m1nS3no66wHurVhoLcxTI11hfGhVpRuN1ZDe1icHSGQPR0WFsbDeYC7dX4tnGdcvUYf7ctO44Wve5MOhCxv3LwSU0Ffej5TvEnh6usm8Jrrr7p1GGBTvSYVuxu2QjeB12WCsvskSGfKl65lt9kXhZtZCwI8g7JVb6amvUsZckwnE7TJXkgAFXxRDf/20wyGtI9LFW1SuAmkCcTpsUvBunu4TwJtUsAu00j7+jkErfsKZK0F191P2LruMnnAQng3eFP/hvewHlSwbwJYPd/XVLl82ard1/kHvMWV6CUsBmHrEMCO2FYSIKt4tR0EsFaDnm/s43AL72inm1lspnNxK2xzm7NGtsMaftPU3FQMtnkrZK7vLFkOY+ODBN6GgW8/1kMvj/sjeLtUvJ3NrLtswg9WCdeifs39LafqrTxUVZeEigoCcE3nQm1VIXnAeaH8XH7IxwfOBb55+QdCbt6BkMfIJRviFOP4iSfCwaN7w8FDD4cD+x4Kh/c9Eo4e2Bv2PvL3Yf/Bh8OTj+4JB598KBw6xHZU88H9D4ZDPH5i7/3h3MlHwmpXbphHEdc/4QwK32R6HxSRgzSffjIfTHJXAZ76H78TykiBGgGCF6h4WqLQwzxVA1YbwNDglkGeZdSdt6JTwLfy3s/HdpJDALyBoF43yspGP6ukP+n72aWsG3VlQ3j7wbayzzSgNchk05ZtcjcvV6vuCA7t+0bo3ftVgm60wqRpzSK2gMUJzoPnMbMEw8zuyPvOf4lTJZXf83nymoUJ3uPxH5DVwYzBNFh3brRD37U37+ej1/sg4K2kCfsMfqe34S3YCGXf/wKg/s/RZ9bCWOZi42cSVOMoe3sYTNArwhmb5/VDef9t1N/WuXvIOKBKDUhbqpxDE6C6+74Yq82uVj8S/eJFFLCBsRFu4TdpvejfOE/A0Kmjmpni59hffoX85j8A3BTK4Ic6yeOCASy816uW+PK9+B2c5w5gu4pqQcBvCph+rZ65mSUdT9DXgsbtHfxPmx8yQPcIKWtYBqTyTVHObOc4s0/8zlseQuEDWNPNtBbmeZ9xcnGtXGvhgtvy8B/TlY6+zXTVWzlLAK30ezTRwd8v+2643kFvhKWT4VfXqsP2UFEYacgPredOhpaavNBSVxi6W+hnUlsQerprQk97eWhDWMwC2eGehjDe1xp622rD3ERvmBjpCLMs52cHw8rCRFhfnkLpzocLG4vk62IvbK6GbX5vl/n93ULpXkP1PsXyGX6rzz77VLQXXn81K5R4CY/X1gEOq1kF8TtkPGkzpDSxZC3shm8CsMBNwbPd4N29PUIY8FowkcDrNqGelLTv8UlwTUgK0gTNBOPf/msG2KR00/OC0X3Sfs444XoCtwB1X0Hr8LHQTHBOzwtQAZsgG9PJTCnbUbcek5Sxr7cbvB6j2k0qWPAK4OTzulT1mmLm1MzaCRZUmNf7Jr7Omz/Nejq8/Cqme3z8VgSuUI7qF8UrgBN89XsdVrWZ3aDdYPcyFa/tI9cubIQtZjI+z23PKnaDfu/q2kKYnycQwC3RKD7v1PQwgbehOIWQ4B3F/3WYA9zW0RQr3rp722LKmY/rmqopuqgKLfjA2hANVMDV1BRhOVD1Vno6FJWcCmfLhXAuVsTRcPrMoXAqD/BiRRTmHw3HsR9yT+0LJ3L3hSPHHw1Hj+8HxI+HnKNPYFHsBcgPh0NA+YlHfxT2PfmTsP/AnrDvifvCvseZmYFlW9mTYax2f+grJ5KBRgAAIABJREFUuIfJDMkFJjAzStHDLLemvSihSmrozzIXWxVjufTv6ehPBRZermlWJu/benHS22vUsbfNDgNFdqpqNkkeSNl+0hS2NnxHK9fOMnWMc6RV3PdHMRhk3m8rELC/wDivZcnpApbCJt2mVgmKLRdaFeU8XLaaBHjAzilfFnh/MyRsBTmHmmwBOv14jovFP4mNZOq5aHjbfXbPN8LDpI4V3v+1OFvw/V/9XPjRV34/PPGtLzJR51diocc8HmgTTXpKKCMu/Fu8UxT16jlKarnImC+sV9vDBWANxTlD4ccIVsMM8DVIdglvd7v8HqagAUp8H3q7DT/+o9DLxexK9WOkYpEDDCTXiPw/27Q/XObis1ZCGXY5UEcpLxZ+Nxz4i8+GJ8m7rvoR+dn40/2W5aJmx/F2+x79arhew2sA+GU+zzCVZlbGGQTUEuoCstHD5W/VtpmiP241/7dSlL89PuxmNsSFyOwFeyaslNwX24FW8HzRX/8OvYdNe6PsN5/powjwbeOfz5z+brjYdH94c/YEttXxcGejgOZPVeHN5fzw5kpBuDl6Omz0FoWhxjOhvTo/tDcWh47ms6GtrjS00kSqr5u89qby0N+Nsu2sAbQVYX4MO2GwJQx1NALftrA4MxDmp/sY/WF1aTwszo2HuZmhsLUxFy5uLQLclXCN35/jmRtXKQm+EZ4Hts8+Q/onlmDWFOvZ8AbgfdUKVpZCV+CqeFW+ppKZwxt77u6UDAvh/whbgStsXSZI74bzbhV8B7DaxSypapvqeIxDCDs+Ca6pYgWngFXNJoCmbcl6cLvraX+XgtFtSa26TIBN2z3OkZ5LMBWUCchJ0frYdDL3SarW/RxuE7Yuk+p1H59LloPq2KHqFb6CN8L3vcx+sJlO2mYATaXrUtvBdQHtuttUvynFzBks9HcFb+rbq9o1uHYRtSt0N5gyXs93fZPJMteXsB5Ic9lYiqp3kVukOSDsmJ4ZB74jQJcA3HAftkNfTD/r7mmn+q2XFpON9Hug4xkKuJX1llZOVFSAXnBDfVkor8D7pQLOXhDnzp3BCz5NNoQZEafCabIfCvKPEJw7SU7wsVB4BiAXHg0nTx0gU+IEUD4SfeDjeMHHDj8WcoFxztHH2PZoOHbs8XDs0F7sCdTvvgfDgUd/HA49el84dWhPqM5/OHQW7w2tpPr0oaLK+fGXP8ocaY8RrKKyaJQfuxDyNnzyxF/GpH+T/McB3xCt/gxMNZGuVkcTICfqbOWWvROlW0sOsf2Ga/FTywB4F8G0In70TUS/r9U9Hv3SJm5rl7lNjxOFAq41IG8TlIEDfxr9zmt1KHSCXd6uq8z0S1fxTcfJvpilQMGSWCcPbX00y5iwEGCU91kAQs1kcRQzx1juPX8UCn70p+GRb3yWZvC/Hw5wW1/PrLiVzKzbspdG5g/wuZlWSGh1EqhaIJujFzU/pPIsIE8XH7WfW/kJ2lIO4/Nulu6J/usclsd87l+F68xwu4o9YW/ZFXxVpyi/XPkIrQzJe2ZcwWO/RGXbJjBcJsi1jX1yownlWvp34aEv/KdwkOnoB2jybtOYWirXuvgeB7g76DFTgCmOvJBEiwdb5xa9dQ3mXeI9LaaZwcPe5vUtx23gbz32Z/8l5Pz574TGPXR347u2am25RKjagwNly/9My2cE4G5V/iA81/V4eGHwcHhj5mR4a7EqPDNRGq5NlJHqRSCsuTDMthWG7TF6UjeVomhPhh4UbSewbULJOtqby1G5laGjoYwZW86EcTzb1sZzYRA7YXSwNUxgJyxM9YYFg2fDpGD2NIelueEwN0UL1ukBAmmjYWVxIizMjYQrF7EX1hfCtStb4TK/vSuMm+TuPs/v8ulb10JMHSOLwXYBwlU7IYMsQgvoOgRwlsP7JoDUe/3/e7qC1SFwE2QTfAVwGkI3gTdaFdgJHzDeey/Ljkig9j2S6v2MYEyBsGQfJNi6FKzus3s/m+rYwcz0r7RvArVgTYAVjD4vGAVxAmxSzb626wnG7iNQHapZlx4jUF1GhYu3mwDtUqvBpQE2Fa+PBa6P9X1dd9ggXdWrAn6N/L0MxO9EZZsAm2D8hlfDHSvC514h0Vqla28Hiyr0ePV6b9xixmK8Xf1dYXvZdfJ7N86T28st0AbwXVqdj+rX4oql5Vl8X04e7If5hakd8FLlRgBuhAyIUfIS43JskOBbBxkQbTHtrKOjOa7HjIjOxhiQa2oyB7gy1NSdDRVVxaG8Uh+4LFRyUkcFXHEaDzg/FBahiElPO8fjk6cOhzOFgPkM8M07EvILjoTC0zkh98TBcOLYk+EUo+DUIXKHD4dTOU+G48D45LEnQl4OivnovnB4//2h4CC9Zc/sDVUnHwy5+5njjAbdLScfILJP8xturcep5mp7jN7BBLNMH4o5qqikWW6DK4nEtzET8Ym/AmjMrlC9l3QtgmoNgK8j54ehiPStEiaLbGHOs9Pfp/ruCSY9RGl34y827P0Tun/RBBuIDWFprAJhWxi2ka+8ijq8VEP1GCls5pKOo9769pMuBehtHD+PB2oTlkZymhv3/DG3zZTroi7n6KZl+0rns6uiIVHV4zThZkaI439DOhmFJk/+xe/RmpOmPUzy2MhS+DbTd8FE/1hIcfDPAdZ38H//mgwMmnw/SAYH6VB5f/W7VN3RHDyfNDvUvVkHFyvomIU1YjvNPi44LQDP/r56unYRG9j35zymMq3sQQJS5E7v5YKCL32diVJvoJQbf0JzHKactyn9Fe0f2mZW/ZAZffcw7RLfk1MoNe/5o9D1KPPI8bkmjn4zXCPLZKPYNDMq/7hQ2Ch8HC+9mGyV4u//fqwW04Jp4TucOMHsEjX3hGsdPw7vbxwPH6yfDq+TCfPeSmm4s90QtnoKwnJ/WZjuJcZQ9ESoKtofempOh8bSY6GB5k8NVSWhsrQAVVtOvOJcbI3aZZCsrSx0d1aFQRTukKOnCZXbEINmIwMtYWK0M4wA3lmgOznWCXwHwsRgJ2DuCquAdo67w7npwbCxOoPNMBM21+bCpQtr4RIZDBfxdq/RH1s/V4vhGX6PtxjPEgy369iLLxJUY6TuhAnALt8m4K6vKxQTYIWncEywFaIOtyfFK3jTPgm4PvchgE4gNsjm0Nu1V4O9G3ydFMCz4U60GgSgQ/A60kSVbrP/Qtq+G8TCV2gmiKZ1lwI0wVQIC830fAKwzwtkh88n2LruPkLWdYdqNu3zLn9EOs4uZcnjdZlUrwBW8QpflavN0d95zzLiTOnas1fICmGtBPfRWnDb60D3DfJ+3+If43iTq+Eb+DOZ7/tS7OdgKfHNp26Ea6hdYXuVnF7LioWwUwYJ3kuo3+1L51lfwYpYi7aD8NV+yCA8FwstZmYnsB7IfphE/VJmPAJ0B1HAjr6BbgJvbVEBm/trDnAH4G1rr0cB03QdFdxGQYYVcA1NZEK0VABfrIjaMtRwMRAuCWVnKcgoL4iPz6KMz54rZBs5wmeOUylHf4gzx0IB6WoqY5VvIcui/OP4xChmnjuTh3988iBQPhCOHn4knGCcxjfOP7Y3HDnySMg9+nAoznkoNOY8ENpP0LybW9VGVJizZgwT/Xcyy0U80BlusbvxhnvwVM8+QOc1pvQpe/jboYqp0euYr6zwob8Mp5lE8SATKJ76e3oTM2y6MottMcntcsMjX4u3zRYkbKEEs9mcvxdaHqRgBEWnKtywRWPhPVR5fQGPmTnayJrI+5vfo+qN5jRP0gmNW3tzUQewTGx0Y4OhHsBT9RNmJ/67P2CKImYm5rNUMeHkPjIHjtB+sZYubgPMb9bB5yxn6qJKlGUv4OxAZQ4yZ90sF5g+MjtUwZW8ThvPFe3YEU7FZMmvoL1a8wid2h4P17FiJvG1K+75Qiw1NpthLo/vhoyJLTzuDWBsLwj7GkyyXCct77nmx2JnrwF8c2c71j6pvu/LoYgJMQ9//T+H4r/+PEBm6iWq89oe+hLHfhO1/XcEHsknzv0mJcTfxpb4GtuwC/KoDiMwN4lVM33mu+Fq2yPhjelT+LF54fWlwnCZ7l4XpwvDav8J1lGxfWdCX/WpUJh3MJRyznRwftVWnmScCq11xBwq8GwJjFWXn8EGKw+NNIJqaa4KbajbTjITejorQkdreRjEux3saYxjgOX4UHsYw78dH+0I0xO92AqDYYGxjKJdw8udB7jCdk1Pdx3grpI6NjsGbJdRu/OkjXGXSRqZwE3pYy9QXeowZ1fg2gDHLoOuq3JVvS7fYmmxhBZDBkQtgCyodhdmZNDMmuAI2jQEsrD1mLQel95h89y/27azn5C9fdtUM7uYZYUVer+f+Q3BM0dUrDs2guDzsSMpXSH8v//v/wn/5//9v3EpjH3OfQTyLwGu679lPx87fJwAnICaYCqIE1wjqHlP+//+AtD+HKX7MVBVyQpkoeoyAdmljx1CWEWcACxsHUJYAGcTYiL5+ePfRvEK2ayPg4G1zFrQ0xXGBt3eeY8gXASu/Ryo5X7zVbIh3gxPA9uXaKJjCXJssoM5/+JLdq5nQk3UrwUV29sG2LbD2sYqCngzU71cnde2VsMsandplXaS2A+C12FTndl5lC8ZEBNTo3EIYQFs6fHAUC+ZED0xG6KPAoxRcoLNgujkNkwfuBUvrC1aEVTDtdTF4JwlyKalGZCrb6jmR1CDJ1xGelpFqEcdnzt3GggXxcq4CqyJ8rO5oZQMibNn80JpSS6K+GQoKjqJOj4aSkoKwukC1HHuEYJ3x8ORo0+GvOMHQwEVdTnHsCWOPhoOH3gonADAxwjg5ey9J5w9/FAoOPCTUHbsJyhhGnzrGxbgCZY+GIYoWmilQqr6+D2h9BAz8h55KJQQ1CvCxjhz4N5Q/ChK9+G/DblM7Hjye19DheFREhQS3DbuGSDw04sPfLnqMSL934hlq4ukkJkvul1FZkE+wbyK+7ETvo6v+51Q+iOU3X0UgQDhsXz6R1Tt5YKA4gRMdlQbp1eCKVFlP/wiM0RQTUWPBVtU2tim5AefD4Xf/2ycoFGftPdxclcfQ53fz7xxB8g9RpEeI5vD5kH60ef+/stcHJgnjdv/6gcoxcYH7qEaq5WsgdLvf56LCCXT/B32s3XeOstmByksMAvD4gl9WdPLvBAM8prN9/9RqPrB74deAlhT/H0vUIq9ms+EnnjLdgvrROXWPvgnoe4Rpmri7qDmJ9+kR+8XuZh8G9vhd/CB6UFx/OtYNXSRO/MtmrnfG14eeii8P3ck3F0rCh+snQvvbdaFF+fOhilyZhsqDob6mlOhrOgIzZtyQvW54xT05ITWmnwgmxdqq3NDQ3UBWQfOsFIQKkpOom4rQjMxh3rA21hXEro6aznXikNPV13o6aiJNoKQVeEO9ragbNvCyACBs656shR6wugwxRAjrajbjrC2OBamJ3ujhzs3TebC/DiVaAAXyK6idPVzL26vhiuXNrAYLoTr1wUupcEo3ltPXYvjOfxdoau369DTFbTJchC8rr/15mvR001ZDAmkKtkP6Srm+ABeCEyfc+xWt4JZdevyLqpWtevzgldIp2MyGGs3ZBVsKY/X5Wd+85tstgkhmoApZCNw/1fWbcwqtaRkhZ7DxxZQRNgCYY9Jx7ltN3TdX+AK4d3KV3AmEEdrgX1+wbaPUbtWojmEr8d7rPv/DAh/zLa7wNbhNkHrUvhqLwhdlw4h+wFXG7uVCd5kPej9up7shbfZ77W38H92gm8vUen2Oo9tsmNA7tU3SCujm5FTCZkf+PQtzPvnb6F4MfcJslkbbttIVW8WfLuCNfEMNgTe76VNJspE6a4u0tVsMYMvEJ5bmI7FFi6n8HyF7xSzWgzh+45z8g2N2GTdhjuDUfVOCmNS0jp7OHn7Okg7IwWNTAjha//f7r52bIi6WBFXT1CuCeh2dpqiVhOqUL+tbTU05SkJTXhr/lDqawr44ZSGCjMkAHA5yvgcCrkS37is7AxWhbYFNgbZFGcK88Ip1PDxE4fCyZyD2BBPoH4fRQ3vDweA7rEc/OIcgnYo4rycx0I+Svjo/gdC3jHsisMPk1/8UMjZf1+oLjoYTuc8Go7zXC42xtF9D4Rj++4PJw6RXbHv3nAIAJ849KNQeuAeZuUFhlSZdRPEm6J81Dncqh/+Kr0QmIOMwJt2wiI+azZJomr3hyhsMiRIJ5s7y+wSzBd2o/dweGYwN1zrPcHIoUjkRHhl/ER4Y+JkeHsMdVeLB51PNzcmIjUrY4I+u2NUizUAvDpSqepRzb1YFn37Sf8iiLdxjgYyRVZxAeGH/pDmQn8YKlC7pdz29xz+O6aT/xoN7L8UGggcTmG1OKOzmQEWMlicoFouwDI4C+xHyPQYpxjBvg9zefjV/D2mpdm/oAelbABulBSwoYf/JLzO/GHP1VL5du9n+dt5PaA9SxBsiEDj3DnaMpL5sF59b7jV9UB4vmdPuLuSFz5cLw/XRwvCM9PF4ZnJc+G1tfZwYfhcmOwsDv0N/O/JMujgItxUBVwrTmEX5Mehgm3AsqpDzdZUksJYnh/qK/J5nB86yKppprd0XeWZqGrb6LrX01XLeVZNwKyWHNyaMDnUEiaxEHqISQxgLYyTrz5IpsLIICmUA23k43bFLIX5mQE83L5oN7i+tDASZszTnRoM66v8XoiJrKF014DvxsZCuHBhhVL9DUr111G8pI5dtyT4GrC9RTkw7R6xF14HrMJVlZv5uFSrsu42IWw2w5sszatNwa4MvALWFLCs4sz824/uZDaBdoEtIE0HE6wJsrdRyR9+wHO3ubtmu6AVyGmfbL8srUz4JvBmBRQ7qjW1dPx38ASu//PXn054KQCF8ycqGOBGAO9Stulxgq/LBFvhmQDqayXwCtuf/5JMBsH7qwy8rqt6halwTupXQNur12Mdvk56zn2T3SCMVbzCVavhNlex21yV3kXmazFk2zPrQcXrtrexI35KeslPqXJ7+/23o/J9i/UXXqVZ8ptkOABeW0VaRPG0nY4oqnialDLVrj17r1yhks3sBhTv9qUtKmk2wwUirutkO6zgR62T9vL0c08RjFsn53eWmSxmwgzlxctAWOUrfFXE4wB4jscG4CzAMOPBINwEELbdZDfQtRrOtLN+QCxwhXEPhRkdXeQEkw2RlSQ3hk5UcUc7ATog3YlN0WqeMLeLTSiVxvoMwj5uqCsjda0s1NCwp44S5kbAXYeHXFVdHkqBcGVVWThTlAeAUcUE6M4V54WiAoJ2eUfDsRNkSgDhw3jCx/CGTwLjY6SoHWHkEKw7AZCPY0+cQiWfEsRH9qKS92b7HHgE2D4Q9zlBT4rDxx8J+4/8BCtjT6g/9UBoPHRvqGf2hmagVPijz4fTf0/QDc+39yiNfPJsuchUP3iho/mUDZMZMFpIZL/pQFju4FY475HQeObx0Fx6gI5v94fqk2QzlO1jHAhDVPtN1h4Nl/qLw90LteHDjTPhrZn94aWBh8MLPffRJ4EqsDrS18ooZ93/xfD08GO06iwLr00Qse+l7+tMSfhg9VzYbniQHhR8PsqvT2NrVN1PYyIslSZyeq166yAQ1ofirtvDBYF0taYHvxaqf/Qleup+huKQL8dc4Ll8elCQIWHGxiLedefjf4qvTW/kwwTuniBnl+UNUtFepeBlncyN661PhmcHj1CNWBjeWjgbXp06wWc/Ht5bPxN+dqMlvLtF/ivNlRryHw/VeftD8fHHQz2TsNZXnwnlJUdZFoZKfP/KMrahUOvIkjlXciK0k2UgcKu4CFfxfHuLjZzIRGDZ01YdulC7Pa1VZCDUhA4u5s1s78C37eyoZsaVijA60EwObnUY7ge2qNgBVO4kmTyzwHSKDJ6pcX3cHirP+lG2AzS5GeS53qh0Z1mfI+NnfWUa4E7x21kKKyje7c0lyoGXKM1fYCxTDnw+gveGhRJkMmgzmMXwAiLIXgwG1rQYVLtJ6erpCmELGNJw/rPk8QpI4ZsFvlS6Btoy2Kpqs6bmmZp1X8F6B9jeEcS3qWjTy+VxUrou3ScqaJlDRZxAT/CN4DVdLJYA71gEwuxX/4LVAHQThAVtUsQJqML0V0A1WQou47YduApE981eLwu4JfWaoPsJNAFr6tPwjxwncP8RuLq/oE37+VgIJ+hqM/h8gu1u28FtKa3sfb5IPd4PuCIlxesyzdGmKha85vS+zXxIwtf9XXe88hZq9/XMYrC9pJaDATZvZ1S5V69eidB1hgqr2TYArOlljpWNlbC45tTwi2EKmK6Q5WDrOituVjeWswFsF7EeBLFlx+Mo2/n56QjeaXo+zOBtmQExAYR9bgQFPIYq6KMKro9AxMAwXnA/2RAjfbEkWVVsSbK+8OBgT+jt6QC+ALiDzAgA3N5ey6ScVXRKqyT4AYj5wbVGewLg0jO4vg6vuL4ywtZcYnOKfVxTWxHbWVZXklNcRuDu9JFwFnviBNkSjtOFOaGkFDDjDZ8uIEBHUUcB48QhIIsSzj/+BOltjxC4y0AcU91QvYdQuzkUdOScfCLsp/DjyAkyLVDFJ1mvPE7ZbMmjeMMEr/Z9NdTuBUgoxHFgNXyMaXwK6KHArX8P5cE99Ls9d/KhUMprFfCap3jf48D/MKr61CkuAFT65aK8C1DrJw/vDSfZL//EI6ES0M+27A+vLOaFn1/ODT/bPBT+6SIVfhfyw50LBeHjG+Xh1nROWO46GBpO/jhUchGpPHwfn+vB8OIM4N48S/tOWhTWMjsFKWALxXRGI3ug9TF7TaCkyfA494PPhrLv/V60ESaOf4vAG60jUa7DR5xL73vA/auk532TnrSUFtcS4Jo5HN4ZOxD+YbEg/AP+6+1JFfopejMD3OFj4e3FkvDhVl34cLMmfHypJty9XBOemyU9qzInNADXcv43dQS+mqtOhWL82ab6M9EyqMQiaMWHbQK458pOhZoq+4JgHZAN04SSbWB7I8MJWwWq5bpuj+BtywDczbkz2MMFHkXb29vMjCsUPJASFqvLRgyMdaBiuyJkhzgvZzlXJ8d66bHQES2GxXnObzIVVpfGCKCNon4HsuAZ0F1bng4rKN3zAHcN8K4ShNZiUO1ewLa7yh2k8L1OwYRqV6UrfJ979ibBtZsZfFG+wtcqNZcCWPCm6rFM7QpCvVoAmmyDu2RG/YzJFYCusM2U66fWgY9VtcL4DrD92YcE8Dn+bgTwTmbDnU9VcQZ0Ciyikv60b0O0GgSmgFXxuoyKdsc2cD2NBNxPIAyMf8XzThMkGJONkFRtshbS9qR63feXwFNgClKHII2QdX1H3SbApv1Us0nppm3xGF7H4xOE3ZasBoGapZVhbnPbYLN0PV+H4NVmEL56vS4NpGUwVvm6Tieh2+9Gu8HcXz1fm6WbiG3kVONe8N68eT2WKFqm6NRA5veuAlzTzDa2Ngio0cNB+C4DXR6vrC3GHr6L3E4ZbMv6O2hFzIfN7fX4eGVHBat8Z+emgO8EgyIMVK8qeHxqiF4Q/TEYlwXlhqI3HFXwEOAlECeABwnQDQHfPlUykO5FhcQfS3dz6OkjXa2tLmZJ1APWzk4sC8DcgWLu6HTWZAN52YgFHfVVzKZREaoqmcaopiRUE80+RxFHGRZFPrAtRkEVMc4wt1w+P/w8comLKfA4nXswFOYeCPko4Vzgm3vcLAmgx+OTZEwcp9jjGMUeuacPhVz3BdqFLHNQakXkH587ii/avIeWgKRbddCRrIHshTJaRqJ458qplOshMZ9844ITABbFfID85GMo6xyq+MzKOAnoj6K8jx4jv5lmQzmA8wSvnQPUcwDvSS4OptKd4XOUMhtIdcHeMNRyMsx2MboLQvExik+eJIsjZz+e9oNkfTwWCk/tDUV5j4fiEw+GSwOnwq9uNId/e7ot/MuVivCri0Xho+Xc8Fz/gfBs98FwDZtgsZiJGMu+TWvDe8LzQw+ENycPhjfGc8NTHQeZpubB8OZMbnhp/BDr97K+P/zyQk747eWS8Col3O/Pnw4vj+YC99zwGvC9gz/78cXq8PG1pvDWhcaw1FMcOqvx7rnwNfC/aKgoCjX8X2rxYisrcgl8nQhdgNf0rkp8/WatJmDaWF8cWppK+J9XhGqO7wSywraTi3FdbXEY6KOYp4sLNhfonlhJRnwB2PZgXw0A3J4uvNt4TrWGof62GCgbobpsAvhOjHRHlTs23ENQbCQszjuGSQfDRliewLclL3d+lEDaWJifoThicTwG0lYWp8L2+aUI3u2tZVLH1ml8Q9rYxUzpajEk+Foo4RC8z3Mn+dKLtntkQgOWWgoOezQI3ZhWhsdrY3Lza5P6dOJJgeoQwP9xCOKsDPjfWwhpP+EalS/wvbPzGkkV3wbeTv3jvGu+n0E1W0LaoeyTrIZ/+TWe7W8IhrnUYtjpPPbbf/u3mOWQshuSCtb3FY7uK0wTWBNoE4x97H4O4aiSjessDcj9E8cKTrclsCYF6/aP/4HA2j8w6eWvskyHBGn3F7IJuCnA5mOPd6nd4Pj4Fx9Hq0HFq7LNxvsxX1c4Zyo4sx9cN/vBEVPQUL5OhBm9XrIdTCl7Ff9X20HQPo3toOd788a1aDdcvHiBk4GMB26DYqoZwTZLiDe2N8Mit0raENoJSwB3fZNacz2sDbxffKw1rvLR9+W5BbqcTQtbrAiha/Wb+b9ONSSM7QMxBYjNghgiSKc/PMhyKMIYj9gMCda1JvSGhwFwPwG6HpRKL9ZEHz+UvgG7pJHew7KHbc0tdYBYTxgFQzZFsixcN3uik7S2dmyL+oYKrAp6SpBPXI9dUV51Gvjmx/LmSm5by1FLNdXFqN8ToaToOIUdORHCRYXHAB5qFsCVAGfB7LLIfQjwlZ6lH3Hp8VBWnIOlQepb7v5QBMDzAfVgzWPhpfmCcGu8ICy2nQpDNftDR90hlPeTVN/9BGX7ELYHFgcWxskT+7IKPpe8xgmgfhzgnyQoeBwPJF+mAAAgAElEQVQA5wLdU14AUNhngH1ePkFD1gu4EJwCymV5PM7Bfz50XygtfCwUnXoUyGJXcBEooAdGIY9LmS3kHOMs64U5Pwq9tUfwUs+GO0xi+uFaIYr0VHh7/lR4d+EU8+lVhN88Ux/+9ytt4TcvtIaPr7eFF2YqwmZfcVhoJw+2kX4FTYfC64tlzDpyjKZGx8iTzaED3YHQUPhkqMPWqSs6FM7mk1ZGM6Ta4iOhFZj2NZ0JTeV0sDt9kCqwUmyEU3wfp0Ij6YVVLEu46DWbN0twrAm/tosCho6WitDVzt0Odzl9BME628oBLpYB0O0AuF3txAVQtEJ4mPNioJeGTijaQSA8THCsn/NF6E5Pcm5xDnkhH8C/HRvuih7u1DieLdAVtjOTWAmoXSvOlgHrwhypYVgMW5vYbKjcFaC7tjiJvTAVLYYtK9I2ESekjG2SvXARi2ETb/fiNnm7G0tR6QpeMxm0Gp552rxdUsiA78sv0msXm+F57kSdMUZx9Ipql6rU9xRW2A3vA7zYmhH4CUGVpxaAKlZ7QGvA5SfgZHsWIMuWmQL+NGc3BtdQv1oNd1G/H+34u0kZx9fBA/6QfN7b7wHg99/5pKLtMwJTmP7L/0S9/saJLqlA+1eCaqz/mmwHAedQ+bqvylfV64zEv0El/xqf97csTUFzu6BN0BWSrn+yFK5Clm0xSAYcbQG5G6YJ1B6nMha4v6Qp+j/9E6r4H1C3LIWqCtilwN2tgH0tH/ucVkMKsmkffPAhVSPYDtm8bEh/Hgta9zNlTAg7VMIurWbTcoi+L8eb7aDV8DwBNofVa1oOz2I53LJ8GOWr13vj+rUYYLOPg8Om6Svk9S4z1lDCa1gM+rqbF4Aw0HWs4GG5nMffWtpRwgnQ2hLm/grc+R3ophQ0feHxiZEIbOE7jiURn0MVx8AcYJ4cJxF9ZiQM84PI+kR0YlGggEe7mRcuC8oJVwN2aTmCbRE7qLHtk1aW+MemsDU2kbrGaOZH3MAPu6ERf9jb1CbaW7Juf4mKqsJQwu2rUC7i9jb/DHPMlZ1kvjmWAPksnmMZvSbKAUIZ288C3ZpaFDTbywniVNcWRoCXcWx5MdF2FGZ/A2qt4jgBu72xQ1s+HdrygWQ+HdvysBIK80l7A5ingOuZ0zQSAsRW7OUXHIqBvzMUkdjb4kzBwVDC+ul80udYz8tDHdNsqJjCkyOHfhKKC54I5wr3ReCWndkXyk7zGicfRbnz2qhklW4RsCsE2JVnyf5gvYTXrS85GGpymYyz/InwwnxheGriRLhAYK+l5LHQfPbRMNR8KvTU4auSA1tVdCCUU2VYVngoVJ8lq4T3qC85BMBP0MeALIKyE6RqcQfB31RXcQaY8t1wcaqjYZKTplbyfVXx/Zpp4N/SyHdex3deidJtqAW2BFHrsAxaULet/I86AW0PyraV/4+gbeNxN5DtIADb3lyBsiUTgayEfiBr5kEfanaUlK9h1gf7m2NQbIT+IqPYCH1k1YwSMBvmHBpkjA7RNWwnKDZvbxLuymanhuOYmR6i4mwY8I5Gxbu2kqldU8Vibi7L8zQyP782H5Xumv4uImSDx6aOCeKLFzdiMC0q3cub4fo1G51vR6Wr2jXO8hyK1yyjV/hdvvZq5u8aTFMFOwuE9sIbBMiFrerTx3q5AjjBNSnfBNi03aUQdah00/OCN6phwata3lG8u/fX+zUA53gPlpjGZlAvVq5FoP6L4P1X7IN/Ja2LrIR/Mdshy3QQzEnJpmVUvID4twBXMKtkY/YDYHZ/080SrH19QWo1muDVTlDdpseWByfAJ2j6vJD/FdAVvv/8zyhnoOtIyth9HQm2QlYQq3iT3WCA7UO+lA/v8AVgNzicDNMsB6GqzaD1IGxdpoo3191H2Kp2nbMtm7fNPr2WEWdTxKeCiljNpt9LgO0awTb9XsuJVb3nsRe0GLYuk+FAoYXgtbBiAQ9rndupmXlORk4wFfDy2kKsdlsmC0JVLHSdWmiRxupTU2MZfCOEp8MM/tcEHvA4J7n+sMB1TE+PxxkwnAVjkvzgMeA7Q5bECD6bGRKmqGlF2CdYf3hw2Ek6Se8hgOdS4I5S0DGIVSGIraoTymnYWa3doB0/1DZ8v2aS5oVvI4qqkR9xAx5iPT/2Cmryq7hldZblUuBRRbRc4JZEyBahklFo+IsNTVbi5XEMszEzauoc+Iw1WBrAxIj62TOHSXPKDXkFFn6QGcFjfeTC/MO0zKRVJpA9k78POLLE1qjkfexfUQqcimiXaeVedQ3NhVDdhWdImQJspk5VAf9zrBexrQK1fQ4gVhKME7ylvG5hAUqX9ysErudKj4YqlOZZAFnBMR6nOi/n4lDKhaWE/Urzn6DC7/HQQZZANcq0kveoo6T7NPBXjZ4rA7Ko/HO812le+1w5Fx3UbOXZHDJKmALKixCf3ZStakYpn8uMg7rqIj4LxQrcSVSy3UyUGgJhtQC5Gcugje+wsa6IQFhFzDZobuB/AoC7sQa0ClTE+rSq3P7u+pgKNsj/caCbOx+sg4mRrizPtrcpgravu4HAWBf2FGpW35aL9CTBMXNuJ+g1sjAzHLMPJgHuEN7tPOrVjIRZLvzzc5b3onLnx2hog6Jdmway5OOyXF2ayPJy17Ic3SWOu7xNqhjn/nnO/fPrc6SMrQPh5XDpIp4ufu4l7hbN2c0shs24vEa+fLQaEDnPkc5p+8eXUL2CV7sh+rp4u7aCtBvZuwbWgK23+p8CN2vbmACbgmMJnEkFJ+gm4LpM+0S/F5shglf4MtzmPh/AkA9Quo73aYzzAamq72FtaD/EyjVhKuT++dfk4+4s/ydpZr/+7af5uMJTkMb9WLdyzSKKX+9sS16wU8QLWfdXlWoHCEaHcP0VzwnLf/LxzjafU6HuXvqZ4jGANwbado5xvzR8naR83deRfN8EYZepoMJSYIGaUsluY6Jn1kKmdPV3BbBWhFZDpoi1IlTBnwbeBG82WWbWIF3oxq5lWg8M/V8LKiymsKR4nYIKwat/u3VxM2Y1GGDT693azjzfNW6lDLzNLhBcQA0LXYf5vvZ9sMfvOmpZK8KZLlJGxPQs5cezE/H5cSCrBSGs9YMds9gTVsPNsY/BOWE8iiIZIto8MqlXPLzTuCezJsbIlhgdIRBiShvA1k+2sY9zyFnKLISHuK3UrujlR9rRUUOPCQCMemrvrCegR7Of7kZmV84KOhpQVsL4LACtRhWrZCNUAWtdAyq5kah5eyUZFWRYtOA9AnFVc3NLeUzEN7+4HmDWAiMj8Wco+jiN/VBYfDSq2jPCFzgVn+GWuxR1bFocPmYdkK8AeNVE8KsYFSpG/M+zAKvKyD2qsb4anxpbpJbttZUFpEjl8R7HAeRR4EqACkiWFh+LwSej/tU8X8UFohIQ6o+qLg1QVQFCn4/7AM5a1iuK+byluajUEzFQ5WcsZXu58C0l4MWFo6Yyl894nBLaU/yNvDYQ1mrxYlTD5xW8VVg4vqffgY/r+OyN2geoWYd5tE31fIdNFWQhlJOxUsYSvx7vvpuLYyed7noIqurRdrfXkU8LWBl9nXV0/iJHHKsgAy8tS/nfDQ/SK4GKsnHujkz/0rvVMhglbqBtMDNJY3+ey7IU+qO6neEcmpvjvJsTuiwX9GvJTnBJwGyJ5SZ3cRsRtsCXoggBu4WNoLoVstvnaXqD+NhEkFzmd7IR96flI7+JLSpAr/C7yfzdbRTv5ZjJYDaDNkOW1UA+PRbDyyhcFW9MGzObAfimec8+ALopq0Hlq9drVZkQFbIJmoLToYIVoO+RlfAhyvV99knATcrX/T6+gw98JzvG5xN0PwLIH6F0Ba8+8B1E3x2zJXjPz2gR6N/+r//zv6Nd8Nt/y/JxBV8E7Q5wE1i1E1LxRLQoBDX7RFUbwZp5uh6fACysha6P3S4wBaRQFJyqU7f5nFB1P/d3XVWc8nnT0mMTYD1Oleu+Cba+pt5usiHcJ8HabT4nZE0xszeD8FX5Cl0VryNb/yAqXqEraFW+BtlioA0FnJSwz6l8nwLABtu0Gy7hQwleVe9FAm4q3yskfW9x2yRszxOhvXCRZjr4vSrgWGIMjJeBsWpYyJr1IIRXGVoQQlfP11Q0xyKqWHtCKDv0gLUeZlzyY7APsN7wFKp4cQGrAvi6PoUiEb4RvMDXIN0Ey2mgPQZYxwH1DOvum0GXNDa2q5ajd8wPb4jbyyFUUj/BFBVwD7efVtV14yFb5NEGkNtRxNoPLW0oLpRxBmHgAGDrULbNVDRZbWd2RQujCXC0AodmckM7UVytLNsZXaQv1ZEKVY/qKwecZk0UFh0LJSjOEtSmhSBlqNqYj+w6iroJ1d2A2jZKr/qr53Edt92CPabS1QF3RisedatLfGtVpgqylnzWeoJNBg/PAvMaoFzJ+1oo0MAFwvQrCwWsEsy8beAOHM9qrQD+CoBbBZT9rGcp246g54Jj6XY1f4PLesptm+pVq8AUFV1JTm0l6ruEv6u5mc/KhcnPL2SbuJNo5iLVyHdWz/vX0mjGrJSqcsrEuSsQsp18R1aL9XUbEMOPp7pxgFlOulrNpW2OBQxdqN9RYDrAhdFtwnVMywC4TlKc4xgf4c5HyHI+THIRHhvujHCd4EKtpaDSjVPuoG4F6wJ9pufZ5owQ9lJYNfeWc1XLQfW7iYrdxErIlgSPo4WwAmjJUiCm4WOXNjZf5jUuIEAucBe4BYiv4O1eQfFe507xKuC9dZPsoYvk7/K7ihYD/u4NbIcXd4qYzDISuKpdrQTBamDNdDIVr/6u4E3BtaycF6sBqzGrMMsA/AmIgWUEKXfNd+WJd9QM17N+u0BUlWs6GTaEtkMCeLQl4nbmgSRoL7hv3+ZOm/e//f7trHJN0AlWwZeyFhKQXerhClmtBCGaVK/PCUCh6zaPd5YKXyPBU4VrT1+BFxUv6wnCvmeCtq/j8Skw5vGuR9ULhIWnx6Xh/gm4cbnj+XpMgmsCsApX2Ca1+xFXJx9/dJfbgQ+1FN6L77XbZhC8VrEJXS0Jl9oOQvd1oPsiwbXnXnouzlyaejjE/F4Ur8G2G0/dBLScKFydLR8WrFazWUZ8Hvhukte7eWETcK6wnd4OQFYVbHMdQaznqxWhFyyAZwlQLFD9tkAVz9Iqipf1GbIdFlnOY0PMYjusAm1B7fxTG/rGAHwF1WxfiCW8YRXw9CyVcXpwnOSTrE9hc4wB6aiQAfUUynae7RMsTWGzt8QYP8IJbI4pfkzaE6OoYGfWyIJ3vahf8omxLrQlBvhh6yV3o6q6egAAEGhHXQniVrzFJkDbGiF8lsAeJc9s78BX7CLRvqsLeJtzTCc2Ad6l/wwkTHlrBuAWe7SwtB9FBUqwllvrs9gVtTxWfao8Y+kqClC7o52c5ZZGegewbFAV+riJoCBFAJ18Bhu3NALdqBKbuTBYXALY9EGbCRw2cHtu601v6d2nBXXZwudvsoiAY1tRkdXczrdwwTALQDUrmKtQ0VXA2uPKygiMofRrAW4No47XrOc9fa9WGsp0dViQUMQFhs8M2C1O8L30YZsBbnsrn1dVy2gn4GVebRPqto3sk+bmav6mmhjc6gekZhtYqOB6FymDerKdePKmdA1Q6TjA/0cVayDM/SZGe2KQTKhO0KZ00gswYxjwahe4fYr+IXPTIwB1KoJxhWCYfm1cck5aYeYQwEJ3lQv9KufnJup1mfNO71bobnE+qm4vAtz1NdQuz59H8RpI87lLVKZdIJgW08a2V+l5YgoZebuXsRqArpbDTQJq9mbQ4zWwptVgcO1lfocvmUKmxYDaFbzm8b4JcLO+DNzp7mQV6Ol+oLfLY3vmRgVKrOfDDz4NmglNAfohatdUsdsEx352l/xdWPERx6Tj7gpk4KraNcC2O/tBYMfBa5m25mu+/4EzDJPZEPvxonATbF0KP2EYl0DUMl6zD8zZNXVMdZwyHFTJAjkNg2YOoakVYXAs5ee6TVgmcKpAhaRwdCQYu0yw3b0tQVgA+zq7Vayer68RFfIOkDNv96NPFLWgFayZ0r0NSLMeDsJYxetQ/b7DP+RdviD9XUfmB2c5vbGlJFVsKt3nKKR48TUmxsTrtXdDnAqenMJnuN25YYYDWQ1R+aJ0r924jCKmrJgT5zJK2OIKlfAmilcLYg34mvurrbDCSSp4VcWqYcc6J6ugXUAVCOMpwLgAVIXtItuEr2rY4+c58VeWM+AK3Q2OtznPKvs7R1X0jT2GMUpK2jgwtUpOdTvL684BW39Is9wyzrFURU8YMOGHKKDddxzrYVgrAgBPEtDTF3ZiT22IEWwKlbHg7OXHrQq2Ym4Ar7Cd5Pru3ka2m8ZWFfp9nttgO651krbU1d0SX8v8Y7u0DZCF0U+lUxe+ZBuzETQCXa0JvVrVZAsArAFWpra1kGUhXJsJ+glY1XIrak+12wZsu3kfb7tNh+oH8pa19nOb3QK4migW6TS3WaCpvjmmqf5cVIsNTMPU0lTOBYE0KlR4B7A1b9XP7AWjns+g+uzmOeHbgq3SBLi1CppQqbXYHPUqVwG987ptQNt0Lm2aDtO3gKv2gPsJ9y62C06X3dw1dKtgeT8zUrr4ntpJ8TMbpYulancYwArWHr5r1wf7yD5gXy2BQf16lOoU/5NBfPrZaf7nbFfNahsYJHN9gv+bdzkz3DGNjvSjYOkhzfqs5wUW1jwX5TnW54gfLHt+cC6oagXyKj7uGueY9oDK1TLf89gHHmMXsQ3EwDp3Zxtk8NjY5jziwuCZz0Uoo3C3Ae8WaWRbppBdQaAQeN6mx4n7XryIv3uJoBo5vE8/laWPJcUrgPV1X3yBwgnAmwonDKw5VL4qXZeq3ah+eeyU6596vu8B1Mwi0CbQRkhWwu33hfIH4S42wd07H/77AU8EryOmlAlqOQNTUtGF8BW6Li1DdgaKOMuwMBWcSX0KyKRg9XB9/h+F8Y469XmHkBbAUQkDWR+rjFNur16vsLYgIsF2N1AThHdvE5wC1eH2BFn39bn0Ommpsv3Yoc2wo3TdthvoAtnH2fgYmFpCbEqZwTVy+LiSCVczHQy8Cd33sCDewgR/h3+OStfshti/wR4O7zFXG/B98VUStF/HYuCf/gzgNbvh2nVOipvk9Jpedot1xlVge4Vk74uXKaiw3BHorm1oM2TwvQakVb6b55nFAhhfZ39VbvR0OenM8V3HlphF1QpbCyy0KbQYTENbRjGobBcJrpn5oL+7IsCXUcpLbMdiWF8lhxjFu8IPY4kfQIQ1P5AFjl3lB2DPYOFspdAyCngVVTOPInbmDGfSmEDNTLB9lhxLoa9vHKvqAPAEGRU29NEDHrbEmQwK14Wvk3uOoqr6+4mM4xv29DagbBtjMKYLdTaAT+zEhaa2pcCePrLrzlFn8cfwKGlwHNvdR2vMNtSyqhnYqVTbVakshW0To47iDws+LJ/u0N8EROah9nDbbVesAWDWxxjEy+xxO8s2HrcDtb6+Fi4SdcBMb7QelU2FFp+xg/cTmsKvDWi3AbohYOX+Pf0MINeGQne0c1wbx1uQUo8doTq3n4EVYdoleqzxIoBybQXyQlyAW3bbjnpt4vP7/CBQHWB0cuEQpj1YBq0tDcCdCsUOvgvzrEnv6+viotRuxgGWD5WL/cDXTINJvrPx4e6oWFWwI+Tajvq9sj7NHcvESE+EZgyGAd85rIL5OS+8XnCzfPEF/sdO2rrMOTU9PkLqF+cX54HwFKJbWAJCc407MIHrNtc9h1bZZ1UAcwemf3uJ4odt+pVscsw2d35aC1uAdn3NdDHu9Ais2Tp1g+2xWALFq597mbaPpo1dR+Xe5Df0NALm6acuo3jpRAZws767NwmmoXaxGAyqJash9WVIloPATRkNBtdum83AUMWmdavZUkpZVLwAU0WcgPvzj1G2d4ErAHb7x0D2Z3c+iuuxpBhuaEH87GfJisgeq7KFv1kNQlf1/Rk91GgzAE+XAlTwujRH1+CZFoMA9XGyGdzH/ROw03ZLfU0xE5TC0/0EtQrapdt2wzYBNi2FrCPtl2AsOKOlwOu6zeHjBGcBm451m4/1fNNQ2aqCM4XLLcPdu+EDvih9XoNoVqhpKbz9LmkmfOHaEynHN0szs6CCjkY/xeN9kwkxAW8cKF8zHKLd4NLBbc81Us1Uupe4Sgtfl8I3NU9X8bougNdJN3O5Sp6vloPdzFTBlhZnfjCVcCjgi0BbK2KeW7plgDnniY5qMEinzZCdwGRGqHiBrwpXxarV4FgAnAscq3L2eG2GOR7PEwjRRljw1hGfbgnwLvLaQtzsCved5QeYAnpTM3SP4rhoVaCSJlBEVtTpKesJq56HuXUdGmSgrvpRu8MjWBDDBGuGqdsHXIN4wyNAeZxS0qwZfBbIS+XRA4OAQ2WNElP1DnBMVw9KUxgCqxYUYru+JkOPWHj5nIpQMPYD836VH4C0QcsggT+nlPF2fAQw9QHNwRGq+3i+29t0Ckra24Ub9gawE7Qu4+sDyX72N2dV4I56PNDu5xZeeGuHqPA7AHOXyhQ1rVLVJjBzoJttvbyWKVrNWCBdWCfCXcXdwwXB1+3nguRFwqFPqyXgsp/PpXp1P330Pv6mIQDbjQ0zyIVrhO/JIoUxQDtMyfg4ebQjgHWI7QZBLTMf4fnxMTx87k4WvXDyv1atrnhecGezzP9/kf97hC3/2wWAq9pdmPUiDEi56K9yLti0Jga9AGvyc33uPOfe8g50tRgc60B5k/NZyOrnnufOa8s7OYbTsW9zjmsh2HfBrIVLWAlXKJQwc+HKDnB9/sLOfteA7aULG+Ep7hitWLMLmcPKtdf4Lb6BvfA6nQYNpiW1m2wGgZuG0I0QBIRxeh4gmEAqNO/CBVXvJ0N7YWckUMfHcEP74WcE1n7+MawBwgbPPoIbqROZwHU9gp731d647WD7Z+wm9q/m4u6kfwlcFWWE8Y7tYDMc4bsbtK4L2wTcpJIjZHcAK2wdAnG3SvVxAmYCrMe5LT123WOEq9sSVF2mbe6ThoAVxi6FtOuCVovBx4LU59zmBJj6uu+helW/b7z1WlS9Pud+yX6I+7DvO3gyer6pm9nLrzJj6etOF591K7OEWKvhOsG1m2QzmNlwE8tBz/epp22cnkH4+s3L0Wow6GbryC2sBoHrdEGq3Q1vwzgRHWY4XOZKL1QFsQrYdZ9bRR0I3OUNhqrVx6pkVKugXNixHdZQFOuc8LFAA1W8xvFmT+jvCt8Z7ANV7ByPVbjzgHeR5SJLFbIpbFoX06igeRSP/SSSp7zAjzUG+Sj0MB3O4Fwsa1YF78A3PR4CCmNxuqMeoEu0HDVrnrC2hB3XMoVLtBw/MR4DIIR4tD94b49RCTtJqL6vALLKLoIIIBqNV8UK2T4AZiMWfc1xIN/XDcyA7RBwG2ablVVT9Hwd5vZ7kJLrAZZCOt6uC2vUuRaJ2yJoeX0hOwzMB1COA9zKj5NWNczf5PGjXGD6Tcvydh/VKVz1WHuxHlS85sHGogOe83PGzAHfx88sxEnFipkF3gnw3q6bSZBB2dfBMhCifE7n6BvhQuadgrAdwjowIDaMJaMfO873KXj9TJNkIkzxP9E+mOT/YYaK58X8LIFX7koWvXuZZjvfudBc4vGygOU8c/j/X2BflW2WoTAZoauPmwJly6Q5rnsHxjm2vsq5hfKN0GW5Aqi3iFkI2k3Oww32u+ydGufnJc5ht28wLgpdAGuRxNWrG4B3i7J7e1tvRWV7E/Gi6jWw9jT23fP+pgBv8ndffIG7TdSv5cI2ybGaNFapGVADrklpZvm6+Lvc3cYOZDterRCNni3QVKkmi0Hw6vGqbO8A2QRfLYc7dzgG++HnlBjbczd1J8uKMYCtmQsehzL2tdN7mFURPWaWn/mN0N2xDISo1oHwFazJgnCZAOtSSLpPhCxgdV/XfU5VLByFpeB0u8N14Swo/+Pzad+kaN13t4JN4BWmrgtTn/e1XKb19FjQCllfz6VD1SpY7WhmQ/S7RCD1Yu6w7TZfkBaEPu9PbR0JZN8DzKafeZwAzlSvaWW2kiQxm6usHcuep5LtefwlrQYr3CyksFFHnI3YqCsniYUWppVdJxjgdof7XrvOY/a3yMKsh6yVpMG2jahsBa7rLgVuWuoTR5WLclhBjdrz16brquUtTm5P6M34GCUCcL2NcyaMFU56ASuc5/DmDNSpbLUazH7wB7goXNlH28LbzqiYWTdbYh4FbYAvglilzHC/BX6wglL7QVgKbI8zYKeC1XYY4Qc+jvoSso4h7AmX7p8g6/oU0PU40+JU0tnrAo9oYdilrRsgoiJRggMAViU6AMAElcAaAnQm+asY9XKFmVOCW1E1qcJGBc4ApAluufsAsa9nMHAcn3OY5yyrFqIxawNw+x6DgpztfQBP4Ea4mRMN9Kb0ybVFeE4PVXUqPAfwsYf4bIJeqLtdReq6FwK9VavChLRBrqxKjMbgfBaDX6MueQ/Vq1kGFr5YrOA2G88Y9BK6Br5m8NoX8V3tVztDocwE0DW9y882TVDUykV9W1VszFbBn412AMULC/y/nZZqnQv3DN+9jze521oE0p4L5tauc5F2GAQzCyFL9eK84pgVzocLnn9c1IXqOv6uwbM11i9y3l7gPNTXdWmamNC9Qi77toFkjlHROlS+ly9nObqqX7v+qX4dBtT0dG/wG3ma35OKV5vhuWeFLTNN8Ft843VaQL6edSbT59VycJjB4LAhjlaCFoLBtQ+5y81Aa1AtswRSfwahm5SvfPgQLgjXDL4G2bJA3F2Cau6n2nX5M0amnjMrQmirboWvS0dSvbGAQrWbAmauOxKAhamQTTBOz/m8gPR5wSsQBaxwFawq3QTUZDe4TNs8Nq27f4Jy2u62BGmB6+ME3v+4j9vdV9A6BG+Cr9AV1I60PbZ3006I/wSLKj76BKyq4bcFLeN9wJzAK+lxcBkAACAASURBVHxthm7PXgsphK9pZPZuMJXMoRLW770JcGN6GVAVtjeeuortcCVaDz62nNhCCvv3WmKsAha+V69fztpIcsW/QuT2Ilf9C6gBMyG2UQbnOUHXOWG1FVSym6wbiNvUNwPQ2+wrgGNmA4p4jX2E6jq3e3EKIh5rNaiAhK+9IlTJQncJ6C5gMfgD8gelFxyHHjPvYVBO9Wv1nHPHReiqkrUyeM1Zjs38QZUqt68cP7YDVkE6qV8MGCYBhY1/3Fd1m8AasyoicEfjPqlSz2UE+iRAnp4AUHjGAG4EBdwH4LztHwJm2gej2BlOBT5OLur4YDNKEXUKwBbxL/Uzp1HddsqaRPHOmXM6z3sBJ0E1jIIcB8aCWGVrsYkKewJ1OwG4R0idszrLPGf3n9Qr5XuYA2JWaglel6l0VsB7+6+iTTaAKnUEldyD9eDMChGwAFjPdZT9Lb2d4jN6kRhD4Y7ynl4Mppj+ZspGM7zvuLDnYiZ0J/ib5wHtHN7rHN+t2SgzrHvnooK1eGGJ788gq3AVpqpZL5RaAdGK4v/g80ts83lTDteJDahiDYpl2QiCdBLrgAozzivhu4nC9bgVlOw2YI1BXN4rC4bRi5pjhayAFbq+nsGxLZYRwhexzggoX7/EeU+62GXu+Gx+Y0+GS5cBNM/H7fwuzNt9mt+UwFXpai/YCvIFfl+v8rt7gQIKQfwS61oNMaPhzdd31K65uwbWDLDRGpaRrdsWckeBAkRVcCbEsuyEn//85xlUhfCH3DmbDoY4M5AWwct21bHAjaCGM3dikI3n2VcvWPB+xGvHTmfAXX832g+AOBZQJJC5FHAuBWeyExJshXNSwm4TugLTfV06BLTHJ6WbgJxeO6lfl75X2i897zIp1wTatJ+vldZ3q1z3cyR1mwDsvkn1Cl5BqpUgcG1cYU7eL/SGf/EP8UIT1TOvk4CrvZDmX3NdRZwCbSm9TOUqfC2iSGllql/XVbYCWBvi8lWCAihffV2zHezfe4mT7tLF7U/AK4w3LgBZTjZTy4Tu5at4w5yQTl2d9f4lS4JbL9ejLQGMhW2EMoAUsOcJZDhUv5uoEUuTNwhm6NWqkNexKFYNiLBMgY0suKFyxmfmNQR2hDavKcht9GPWxCavq6KNUOY1tClUt0J10fxNfENh6o872h7A2p4SEwDXfXzebmsCWwUmVKMHDSg8Rs95CXVlkYivK3jtVTE1yX5z3B4TzMuACLiAoHaFsBodwi6gHeFQfz3AbY0TJU5NUmkFZGOe6XyW4C+khJPTg09zqz0BwHw8PokingbOs3jUs9yie6GIsANyvMYYxQaqZDM/RgHlLBevWY6fRj0vabUAYQsNIuCBtcUJsxznchq1LpSFrlD1YmAxwhxjmsd+Prt3mdKljaEPPkC57gyfxc9kpdgsF49J9p+gcsyChVkuGMLXDJQ54DvLaywBXD+3Vo/z+5mJon2wwHdukEzoetfjhTRaCvyP/T8a5HKadBXoBut6ttE+4DmDaZb2riyOoXoBNzDP0sO44KOMPTap1otc/LUXfOxrWW2m6k3wFaymhaVxkaCyKvYa6ZYX7OjH0N818OZSX/caAuQKz9966kZM03T2YCGsvSBwXyZ392XiKq++YuFE1mtXb9eUsuTx/vSnTvVDoJx8Wls/ZrZDVrWWdSLLmtgI3hRcy/ZTCaNwAanjLv0YYgYD0E2ZCmkpfH8GhE0rs/Ai+cYRvkBXtWwmRQyuAeBPKteSqlXJJjUrUNMQsoLPxz6flHBaF8g+5/YERx8LxARbwZzWE2h9zQRUt7menkvL3ccI5QRal76XS7fvVr0CV9iqZh3Ju3Xpl+XVyi/aW5C3sBT0bx232fc2x1lV5/G+tkD29YSwvXutXEvlw4LXx44EYYNtAlfwZk3Rr0XoqnQFr+lmN4CwAL5+7Qon15WogC8QPNsEtucZFlfYz9dyY5XxBRSvilaVu8UJ7YhKGDC7vMhzwvjipWw/QSx0L3B7Z4qaGRWZBUFpJie2z+2Gro8z0JrChqrZeR+VtFkUMQ+Z9zzPD1TFLXzdT6UrYGcA8Ay3t8JTkOojzwHTceC0uJMCNw0kZoGUIJ1l6COqtASs26OiVj2zHuENtGOVHl7i3KyD9yCdaYzb5ilunyeED1H5YW7nR4eZoZbpwRdmhB1KEGgtoWidlVZlGxVu9K75DIDWW/GYLgW0Zma5KAAsU+jGgZyWiKl0esEzHC9wfR+PmeezLS5yW++tPcdoW8yq3NnHai6BbEaBhQhunxHQO6o425fbf0HKtnk+/xzvIYAFsVCOn1Xg8n5LlNdOT/NZeDzL3zDBPpM76neOY8fxybMCBlK9uNhFrxZlq70QL158v/N8zypZla8er0P/VbXq/9AL9Sqq9bz9RIwRsM1Mg6hq+T/r714gM+HCJh4tpb1ONGlwbCtCV6uAKjNU7DbniOB1CF4BHIsfOCevIRqcIy0qWvfhGFXyFc736yjdGFzjfL/MY22FZ55R3drzhAkGgO8N/F0Lk27cvB6XgjdWqwHeV/idvfqy3chofM4dqHm8NjpPhRNmNbz3nsC1KY7NyLOUrgTf3cEveWCbyJSDq5q18EHourQCTYAr3ARthC2WZVK+Btk+xve9uwu8yRtOdoPgdWaLT2YZFpyCUdglgPrY7Q6BmpaqXfcRiILSZVoXxOmxx6fjXE9QTc+nY3wt4eY+bkvA3Q1kAZu2u0zP7Qavr6Gd4DKp3/9oOQhelWvM50Xym9xsKeAH3Ba43Txel6k5usufAmcnyHyXnD4bqb/3gaXFWUGFaWZaDMlySEpXlfsUt0KxlBgFLIAFr7MUR/iytJ+D8L12/UoMsunzXr7GXG1Ed2OPh+0LJJFn9oGgNeigCt4SqjxeU+kCVtWxoBWSKlKzH1S7582FBMSqXYs0toCrHdBcj+lo/ugiZC3eUOnyA4xqOYNyBmi8OH6IKmJh7Eh+8hr7u127wh+6gTer6Uw3E7oG7/SGBW+0I4CWQLZsWWtB28NIu4pMWKue9Z3ngLkAN01OxWtv4oU5qvYAisAej36lyk5lSt7xAj4xKlU1uEztv20Gl1C45psavV9manDhmildVWG2Puvn48Iwj/p1mD43F6EPhOctHuF1AZyQnef1Yp4z2zxmjr/LFobe4htkWvKiw3qcghx1b1Nv815nsEiEstB16efJfFnWp1HLHLemJRAV+CCgHOFvVW0bAMved47Hc4DXC8MSIDTApdJdBqKONSDq51HVmn/r924qWMxM4bHf7xpwXdJuYJ8URIu+voEwsmAE85p3Nuwfg2F895sA9Tz/e6vJVL0xDYx1VayKWEALWtWzS20GX+O8+bicaypdfd3LnLOW/MYiCEB6HWvNWYEdtzj3n+a3cB1la9cxm99cQ0y4zzXu/G4C4FuA+CrPm6b5AgrXKdyfwVp4kd/VK8RTXiOz6GXuMF/mzvNNKtXeYKTqtaxEWPgSqwG+71D+a8At9Wv41N9Nzc+xCgCn8HUpcLPuY1gHFFnc3fF1hXK0KncgrJgT6pYIx9zeOwblMl/4zofeYZsrbE5wtozgFajCT9UrOH3sutB0CMQ0BGNSuQIw7ZOWCY6C0WNUoa6nx76PsHSZQGtATnXpdvfzGF8njQTj9DpJ3f5HxZsg7DJB2NfVn1X1um4RRfR9sRneJ6PB/N133ie3juV7gpV9hbLq1kCalWrm/Pq8qjY2Rt8pH05ebyohFsL6vg4BnOArdIVwAu+1m1gNjEwB08+BK7ozFZ8nXebGU8zdhoI1quvQZvCK7/oVTkiDbWkI3hSAE8imrQliX+cCwLU6zsCb3c5WAa5NePSEL+CfCdVtlqpo1XSsmOMHI5g3SGL3sYUbglbwusxS1oQyr6m/x+tqP/gDFpICeB5wxvcDyjGYBySihSCkALIqV6thDm9RxRVtBsCg8o0A5zXMJ80yM2wQBEAARvY+prhxTFTC2etNAblpFOw8IFKh2gfAloSCzPS4rAjE/FS9Z5Qj7zuBEvV1o6oFjvrW/g1+Tpc+p09tC86pSb1gAciYZT8uDmZ9LPF3LcecVT63IGSb6VfzAHAJEE+QRbDCd6EtIJCtHFxmn0U+hw1k3C8ClG3RCuFvcGJHZ9Sd9+9hu3/PMtuWlifjLf4G68JeuFuckKV4kTbIa+vNW7HoXUtUsfw/NoBkzGTgecGbbAdBKaD1c7MsBI/lOEbMq+X/rVUQA7QC1vUVbAieF6RC9AL7GBBT6XpMtu7FnTsyzg8h7NjmXFTpxrQxlpc4f69yvl1FHNzknL8BXPVyVbcG0ASwXq5Wgsr2Jr+TW2QGPXXrGtlCWbWacPZ5wfss0H7lJa0GSoVfzeZYU+0KXwGr3fAW4kkAZzMLO5X7Lm8XKCbVm0E4U7xCNClZK9IcvzB+xJ2ywE3gtdzYngxRGat0owfMXbUBNVhiAcb7BvW0ORF05vDGPF4hu3sk8LotwVaoCsoE3GRLuM0hGNNIj3cf67rbBWUawi8BNMFWYCbYunS7+7tfgvLufROIE3DdT0tAuKp0Be0nATXAm2wHt7meVaVhtpOfa1qZOb3vcCtg60iVrXm97952gsysPaTQNajm491LrQVthmQxCN3YLhLV6/pzPH/ruSy9TPtBCOv3CtvLWA8G3sxUuKwaALymkZkDfO0GvR4iGAVlpmijncCtm5AVwALX/OAtqnsEttAVmm5PWRDZftziAe+sKi5LWUuvuYHKdV/T0s6T1rONso7+sa8v6HfeW9U9AzTcZuMeg3cp8CaUTV+bA1wqX6HlvrFvhJATrqjhBUtP8ZnNthC0epFJMQtU84/dFtUY68LdTAxBHy0A1vWHtSuiSkah+pqqukWU8hIwNEioh+tQOUbQA845VKsAjYFEwGNKlZAVxn4Gg32TU3rA7ptldKgALZ8VroLKyL15r3rFvl9WaKCq5jPzN6+oKBlmDxjQMs91BfCZM2uVl4p3zX0jjIEvcLZHwQp/u5kDZgOYO+vrrPA+qvMVtuv3mmu7yuec57UFuV7r0s57qnq1FSxcMGhmdkIKqvl4je/7PBfeTT18/ldC0eejJ+vFdWebtoHbhbCwTOXnF9jH47f53zsifLmwq3S3LIfn+Ziby7lymXPQ7Vc4j7KOYtnStDEf2+bR177FOX6VuMaNqHSz/FzTy1S+11S8ghlFfFOrAfAaVDOTwcCa40Wshlf1dwWvvXdfIdi9q3TYvgixQk1vVeCRSpall2XgVfW6PalerYb/r6073bfcqNJ1zwWf+6i9qaKqcJ/tyj7dYmOMMXZ6pRvApppd+444z3/EHJkLzvkQv9CUQqFmSo9evTEiRLlSuqArAe5nn/12oMki0H3YEI/XKd4JI0sRa1TTAPddanj9YLkxGcam6K36qONCVQMxAM9A6AtGsANVEL2pei1f5QugAGwe8Cm76yuzEN956lRGvoA0vfN1KVbPq99NU6uAa/5N4C7UF8Rbn7KAu1C33kIYfEUmaDAD5A0NO0q4PyDY6kAx32RrersJgy7AftXJ/t2Xn1f/y1G7yor/BW3KltoFXNMULuD6Da5+r9Vg/nwks8YB3YpfDaIOxI97uvc6pYebmF/Q1OFiOmAEVRfdNK41rWENFEEWUH/dzfDvgZNFcdUFOuu3DLzH+wXlym088AJZZw095t69lZ3R9pQZ2GZPsCjezofTKDfgdyNVbhoDb9cY2A1BLQMxeLMDVpWyFgbi3cB63f1z6Z/+d8CpDJtBZw1lJyQt2FCN1C8QU2u8ZhA0/W4PARD+12AyURXgelHGgAnOPOATGRFoAymlKI2HG3hZHgCr4e8kEA/O1QO4/Gn5Kl35v/wK7ANXDwgKHdD+ORW7MP2Xlv2zjiYpUHaFCIL1Ub2ye6UHafCjLn9Z/fYHYEEc/EFWWJZ5xzqo0cpDhkXSvpn/r61H3YKz7fkkzoRteQPouN+obqr3X4LvW9lGtgf+uof/sn2afWl/ftm8Nxtk3HfL2AqjainZlOqtFOt7ebdUKngC5qabKpa3//YANv/Wg711WQ+3bjc/m8o6A9Zgy9udnmflO593Ox6va7MEwGJ0H3XN+mLwKt7j8yZC8n61f8x31VK97g091qhhSngUb/eXcLIPP3iS4g28KV6fbt8hIL/WE60kigFgqV75RjMMcNkBl+Q32E733lSt/ChbZRJulgdYqlc56WUCjsoFXctmRLOgO8AN0Jt7mz711ju2fXrl8QLuAnbV6wJz5wMr6ALgzpNLYAe6C1U+sHmSedaRwFL6DixLM+LYpRwwLoDlW1buN1jenL+AtRx0ARuAqVmKeu0F01Su+tUh/7oyX/yx/tpf+/rwGQwHTIEVfLdH26jgyvw2+P4hCAOsT4usCgbeVcJUMDuC30vRgu/YDMH16bN83hrVNBLM54IeiPG9+tt9HlYD6pxW23zgFC9fC2zlV12cVynf+1cNqp59QPFSrVSpi5G6fa+LWkSEzhjvlP6teWtBKEMd68gB5gALyKCuvM8T8YXfDKCWvVn3zrfrsqmhTzlQBte33uqG7LdR0wa43YjvisB4r44f3ZDj/Xbj2jcA5zvPCGqBgTqdsSRSUYA3irdYz1/mbfKENf7xitkVA7xyDX9emee1ubKWgSTwbrTEAW8NeMWxzjZSqRNKFdzBW8cOKnoBa71N6jt1pxorq14PBEpdrj4wHXBS1cH83/M5RYNojDoPgIAYFDXS/artAB9v9Ve/bH7rUqxULxBTkW94EPUQUt4HHSWxsuD578HeNHtAKNbbvT2Yz1p4s/0GahBmUwAuhQu+b7IX/qXzU0cW+/W//ikI9x9RrPadkpXPfjvmyljGuwXet8dO6j/NejJNvVLD2ghG3XZ9iHjQiAaKFOmjrqcTX6uXWWMoZIEBrRCwWzW+DdC7lsDW/CuiwHXY9be5ZQ+aJzeffSBUDIAp3kfaQ+baz4IIzrOs34+DLvBKeq6t+p1xGi52ww4F+UVjr4zq7S0WbLcH2arcl9cn7IstoPODBreNalifl+KlgkH3hIWlkhNlL2LBtwk1nSsA9/vAC75jS6SGhZwBrXXnW4/ZDl+nfEVLGAz9FwAJmKAKZKtswRSMd5muw0CsPMiZXvAtoK0LrnLlQHLBS4EueE2br3vx1mPZzLuAGUQBVVlpIbx1btldbp8AFnhBdnPzgJbi3TCxUcA9wX4XeMXvffvyReuIgBDT2xMp8EpUr4FxgNXvVcbmfxpgP/q0bzrlJbETWA2ShraNcthYX/YC9Qu0D588yE44DWw8Xp8OMv9R8L3fa9XtLuLpXuy1zIXZRc7j5XM9e96oZ/V+A03DS4r11XimsWygmt3wbnAEXsBdW4L6BUMwZktIoCpu2Mhpd1sO5Oa/WxD77SwJ+UC6/ZhGOzcfaLfdO63zXqCngsH3jTd6VW2boEtZrz8MvMadOHHF/OOGsAxy4Ad84PVrr8vN83vD4EBYwx31u3C0XDlK1zRF7LekHnHN/9rwg/87ZUhFjz1RKNRRywfWN6FrGrjlrAV1+M3aYKNMY2LH49XbsJy/Hogdn5SCpA63PuuCG6CxJChijVgDVOt1LHqO8WLZENSwCAKKdOyIyoAucLMxqFYje7EThKoZweuNAL/KGHQl3qttKKfXmH2gaI3NMQ1pLQNB55BfO6DteKhmsbSODWRFIcj9VkY6IWL/Hkz5s9Qs9dpDuOgHy0cddy3cDtB3ui6oXIp3gNp1ZbjGhazeaNStZerVUWKg2u8ZgyGBsYqXwh2x0XVv/QNhyvfuTJ+OEywHn3MvlOyj55P70oRP/bAaVvlSv7+r8wR7gdrl94KuJNphIw2uU7zfBWHqdcAZbCld0LxO1Yp0GHV8ge91LDnrCCGr7ajl1/PhyzOSmd8zry8QqwOAJVBXl3wUL8iuRUDRgqZuxL4+PB+zpFYrA3pgDJJyaX3fBfYC1O+F5ULSMtsB2wFuYLXspkVg2noLWPnWI9+6lAPdm+W3nPngu9Adbzf4shkoXpENBkEHUsoVVH/zWa8pl+kFLBiDst/UMC9YNAOVO1D9bSPcB1qJEl6f1+9tXGM1gO7zD/smVGCmhp91wWwHC6oYQB8EVjYBywBwQXPUatMuRPNuzgdS69276qJtPeFp1r/XBWogHutTugPxgKr8O0F6gNwFD7a3hfK0jIJ9M5UErELH/p8GbJn4ycrcafmxPOorX/k7NYacjh/FHFNI3ZTq/vXFJxZt4be6APitlBT/F6So2AUev3ca8prnwUHNT6+7fr9RDykqWnnw5SODt1wj29YHeAtjDWRg/et6Tv06iwCYwZOCBB7blS+0LaeEj08dtFsuwsNy0xKVup4n9TsQ/rdT79R92T/7qb55SARA6hhQxR1rNPSa77f69vVfDpTjSwd8v//XP7Ve4KVet/wBuh5jpzPDu94ubKu6Jqqh9QaWvfaD56//7UB2rKIeDm/9urcj4VsBz4MB+H5V/ZQwK2Gh6/WfLSA/6rW2gx7kt3srAlyJ4gVhinobzW556AfctRao19uFLt4NrqZ3vm6/wEu5PuwN7lHXtJHGnvX7UdfsFViXNK7dS/Fq3zDNWjCfwh1f170TdCWKV/rIvRVwgVejmoY2X53YXmvAC7QntOz1uA3AOwlQu8cpWqr3JL3bWAwHvrr/bk+364s1QTHr1WZ8hplX/jJBJ5k3UQw3wMvn/UO2J/X9CryguPAEYorzp5/zbwOooSH/u7F3Ta8KBlwdKpS1rlxSx9az81cRLyjlACoHVuUk5W5C13K/QVS+gDZt/U3mL5BX6cq/az2gve7p9U1PMwA+6rdXixcnogFQRSxsl2GhZJv0UgNUsOXrfvq7equldIF44QvWVDG48nYBF1zX69WwRtXydUGWzSAIHCgfdfFQw5Oap8fbju3w4PG9IMpmONDdHHwp4FspED3e3klxvpUKee+ODhWpkzzYu/dTBxdlDL68X/CkaO/lp926W7nWv3v39ihWnTTUKwzt3T678sZbv5ygdfMAWpqGwDuV4fWWJk/5CnuzTZaFhj3QpYpPr7kg0M0PqAsmkKJshbhNOBpgBNdpQW8a0JSfV91ufEAWRSGpC3gl3i9/lTWxQFW3aXWAMyif+GSdRk69lr/duK/Kimt+IygaNUs3V+MNDBhbD/BuJop34qA9BALfqTcIt52zvaOKVzVaFwglYARS6dWrf8uBUOSDdaQp0+8ZX4OFYJQvD4JAaVzbMwSjgWpAuGP1YGj7wr7e8eALiLxY52rOcWXMYxPo6GCfDmxP49ZdkAyax3sFVVEJDV5zATCPfYFr/mn0Yhl0TXS9TeNZb0oLYcdqPsAuwB80fZVNBryAC8Yazp52TbIsNNKxIs7yYyk8CsjTNbh75EFQBmbgpZLtDyBPHO8FvJ/+pjFTEjUzQM4N8H7+m98MgL9s4Cs+71fF4RrwHFi/SvVSsdvAtj6vZUfdUqcHxnLgvWlRgK4YXcCV/J55Yz+ceaCuzDdZDC80sP0h7gBvD4JfLBxBc1XvgtMA5oaE/BNboWTIx+9AM1iCou+g/bXl//U//z1fr7CeOlYFq3OBuAp2IbugtnwBu0pYrhzAKrfgNk9ZyXqAbNpDQjKPygViOei+KOkG/HU5iwF8j+LV2PY6gSlFDLqnAc60mN6TwFkjGyuC2v389/WO+fyM1fBRCteg6B8GXV8f3ugGAObxgvJ6uxrYHgVbSnjVMMtBV2LgPV2Kj50wITRPrR+0U7PPyyXgNfwkcN6+raELhLshrrIqAqE4YcoZbFkKazGImmA7ACmo3g/QYomFqvlNJbMZgFPM8IIXvNWtXvsK+OqlpuXSu+2DThbvBfcTrvYaAKNkgxv1SUkCogF7wA/A3ks1aW23XR0+NvGWN5QNyMdHHqicuq0rqecoXGNO1LhEEZb+NfUJtJYbVOjdQD7lawx6O4i/HeiNAWvw7TfrxbfqD/h0SPF71GS/+bPgCJbqBzZ1SxMpMPA2fQBH3QKR3Os/6O08dQKw13VJnRttMD5xHUX+pcY8itlynTbeCMLiaUUtvNFxiaM9vct+Od1wAfatN7yB9PbRsjff9MDrARhwQXMT0Jq2b+DIlxVz+27Hc6IQesPpv9S9904Pvav+c6CVgHd9XgAcwAZpNoNpCUSVO+ucbsBAS7VSv/d6yFv+JGEAvBKv96jguwNXMbvKXJXGgmhdjWnPNVh3P1HBj7PnjtJN8Dzvvnimge0SUhZ8daKYj1yyGr46PdZ0fhC3D6RUMMiC6U3A/iOAAVe5Be/xeSnkA12w3aEiTYPwdpo4Zdpe67Mevi4iYsdreBXHu0p1oTuQC2Q//DUw/kfWwH8H1VSugc59ZWIg+x/BumkNZH4PAKnPC5jBFjQt2+kFqfnAKi2UzTuQPWp2bQT1rqq1fKF9yp5tbF2AKwHsQLZXha8p3QuEKV42wx8LExv74CvfWDtRCuJ3jdHwVR7OV1o1K3eAfOJ4AZUf+1lWg8Y26cNPP/rb7/pjP/yscRqKXGAzyFkJypt+2pPZQDoff9Qn4VO+Dynfkro0woGZkLJHgfc+qD45tgGVyxoAOMBcb5aCfQDWV72mpaAflgxDCY4HkEEyZWsd9sOUT0UAMc/Ya92dO2yEoP1edVe/17t7bpqrYiofdgNVdlS2m6ntXXWxa4wznKVxJc7XNFK5gdJ2+L7mAfB7lQNNEPCZbmr2zWAFcOD6zkRLCIULABd1q7wkiuLkvfqCer833zJgbOxWtgDVLAdUsclU2irm+Ypz5TT08ZrfbvsH1gYTAhvhUQ3iolW/aa32gASEcnA0DUwau25Vj1d24XVgbjuAznIBY/vxzjutE2xnveoDb9bH1rXq9lf/zN/1ELo8iC4PCJYPi0bd+yCgZn1R5JYHRFaKzh63qpvyZTvcFoXSvhmzwzl/p96Ob79d1Ms7feHk3+0ne6D9+DfA75gr41hv80iWowAAIABJREFUvf1GoVw1eHnIZg/cl/f/3C3dC5K32q7GNioWaPm8pinOTb55NgPYdO2Zd5TwgbCwsQHopbwIhkcBF9ABl787IWVdf5aJ551GtabF77IlKN2nJfG67ydanrrOu9be91Xh7qvHLfvoo2fzNeFVvOwG/u4X2QvHbugDByleDVunB9sJJwPUhS6gro8rXwDLQVf+Mj93UuJrAbtK1++d3nzhPA1x1Qm62214FO8CbIG2qtSXJ3xo8j/68OX5CObxbYFUmb8G3h2NbOepy7L9kOUq1AUjyP4jhJVfZaz8n/7yWtXuequMV+Gavyp365SbL7ds7IYsh28DMfBuIxsgayD76uueei/YDidpfFvVa2wGMb3KUbsgzVIY5cteCL7PPn5/oEfpgiwFy5oA321sM/9Z0H1K4T5+FCDvBcUuwMC7NsPTLqKxIWaeRraUQKDkvw40XYj93kByDWxUr3L3WQcBykc0qd6TWl75MzKabR3/eAAaUAEebN2gvpRB3aqLDaG+E0Vx6rYP91LRBmw/D4huiPaT6uUxezCwKFgNIiCo47e6oY0wZb8mdcNSV25e8Hy3Gx+otmHsKNxu+ABue6cR7zTq7TTY/ipQUb1e7Q9ogQawA1zANW9f+1dNq/uoZlA/Sl5+9ksnk0vvq4HmARi1vGp0Xs0vEARdCZTfbZ7ztgCeV/vma9UfsLWfgAmebwZV9Z1GtY6hY6F+jYkBgG8W2me5Y7Cv8xWSoP9aIZ+HgMHE302tvqt802CuLuuqZ5ZdwHsUb/HYb/Fxs3/8P/3f4LmqdRrDetiCtv/Gf6SuO5UH4S27alcOrtYH1DuB8k713u73zrMciHc4R7+V3QSupu8RBV07j8A3IfBk1qkRuQc8a+ExIdK94jcIX3VdgTDQy9fbNQj6b+q59klvmjxe0Q3AS/GCrga1z7IHWQzAq2ME2G6ieEEVhG+C2HLAlTSQbZTDH7Mrrv2+oXiBlurdtAOmg/E24Mn9Bl/pF3/pK74DroDJJgBQCYTNB0Wq1rR8FeeCluer7MJz1wFKZRfqys92qmdzy26C2TqS5ZZtnfMZeED+84EtoAIsFbwgNi2diIYDXdPmgbDpl7VWfv+npsvVoeGM8v3yq/22ms4SDYjuTyqBLij/oegH4OXr8nS3xxoLgaIVxQC2rAVfppAveNdOMPwjdfq8Lo5g/DgQP87jpST1VntUHC91+iC1C14bNP4sKAMu0LIbANJIZXLwkD8pqHxAmy8MvO/lwYIiZToNdJUZtUvFtq3H2Rf253Gvb8aNYClQu1TrsRhMF2dJLV9Vvtc7Dw3xxhQ6VX3Am3rJqpgwtqIcNOrdrZ5V6dtwR7XOzV6u0cerMF/39MwTRZGSGtWcdVEZxyU/kBVZUCs7/zjYvJddMGUCAwXrCxoa427XmHP8277eHEQB96jrFOoN++K8ih+LwHpvpXT5yLdSfAPk6hVGNSAMmsAmTlXsqs4d4xUDcIC73XqOYbbV79M4ZXDvltvmlAuQ/Np/Y2WAMaUdPC+v+xPCFewMTuPNwMNFWXYA8HoIKMOmsU3JvlHdYzVQ++2jc2Tg8WMjgLD9sS/ick8OtCAs7byjZkH2wFRUwd2uG6DzZjSQdF0EbOvsbxD2nz68UcayhbVlpoGXXXCsiB7qTV91vR04d013PU7j2QW4B/K84MpeoL0eL19XAmPgfZZl96xrmA3xfvch8BoKcm2Gjdv9g/s4CxF02Q1fZTmuxaDBHHiBltJd2P59fmJ2wdd4DdMgp3wJdBewYDyqOaF2lh3bQRm/LQdd07+gWoHtJuxMgymvdlTwf70ec2HBvOCVgy9QTtnWWxCbxyemfme634AJrvKb07YJkjtv1Swb48fK+8SPZWDsA5pbh/UWvsfz1ZnifL2Ywl3rga9L0a4NYdnXTvR3ndQUMQgfEOf7BNuvSr//si7DvbLoUswf/uprXYlPeNn4vE3L2QqUrq9PGBYSWM2zbKc1uo3t0AXyuDRDR/JrU6ZPgDB4AqJpClVDAtCO6r289oMvCK/6FV725ALlBet6vNSpcDEqVwux0DC/b6U4RCccb5el0HI3Wdt42E1A7T4O/n6Dr21qSGNr8IRv1ZB26lbv8XsnJK2bBIzZIcBLqVpfcgxucA8MUJ3GukuunAY53aFNT9kgDK6mrX/853eOukwVel3Xg+zttwMUu6BX7Vs1CgInCL5TmQPpXrGDljhly9bW2Hho2/TAOaA/Fsio6QEkBXrgqdfWgLZ9GoVd/at8x6sF0tIq2YWjeVr9RyEP7No/+3IB6IyF0O/1k80H72kQa1oOnLavbts0rTcZwGoE8/ag0Y/iNW+BB3o3oWvZQleZLbcA3d/+J9Mgu+AEVHAclUqZNu0/BEZJHcpuvtN+82lFyPgfXWdy4LUNdVqfzfC4a4nCfZqafdo1DaiPZ/p84geoLbcOnxeAWQ0fBN9PimrwWfdXkQ2XQXI+K6d4KV9jN4gmANzra9EKr62FVawAarxcgKR+Txlli1IobXjZiXY4EF2Va11pPopZ6JhvuBmjwaA4QCstdM37xV+DKlAuUFf1mgeWC8JVosC3YLaO8sBr/oLXegPI5onV1VHiZekHwC0Bpzr+sW7bWKCC6ZQB3aZ/CLpy9VhvIQ2aypr3/Y8U7knf/XAiGgCXtSCXNLgB8EYu/KGn4Fed5AUqv3eshW+D73UnrqfVH1gQnpip3tPZ4vXAOJQthbuxvKIYnnUhAC+167V8c+Dl9X7AogiqT3V/rNcN2LIbeLn3u7CAFzCfP8+eaJkGNfmT6hoV+qDXs4Fjr/oaK7qgH6V2gZOVobELiAFw/NduEupXQ5/E4hj7ofIg/qqjxgXAYAt24Ps4pfvs2dPyHgyXdJXfBvBAS/2aBlzbcgy262Z1c6pnQBu0AM5oa1S1aTehtA8XDxtlHQ9Lwvwp1006wwWmJJU/IUqB/U4qNQjyju80hiu/FxiFqVG/AEvlTU+q2R6QazwE0IDFGmg+het1ecDfb+r3Vgp6zm37D5zvAXuQN7aBV/KjMvN9qwf8QFbo3YEtlRnIW48y1elE9IXjoVytq5wegpYPqCnR6qFmT93HAtlhF9U30A6IHqK813loqSeovlNjmgfbwvcd9aV6V4WCIdiB4SjXrgdWgTru8u0vNsRRwOcNBehYA4B7/tvzIFTG/7oKeH5Xr7ptD0yBcsHs/3TstuXcz5dY2h/dga9qIF4AGxTnqvSg//hh9TzUSNw+P+3af9z9QqQ87z4B5fe7Jz7uftoxeT96v2772QzieYklync/dnnGaRBO9nnJmA0ntGxV777+g+NA+PrFeLlUL093oQu8EttiIar8poWvsRsMO6u+UcEX6FpHGfmrLsML3oUm6C1sF6g3Ab0AVg58KdMtt9DdD17+Jbj/JZD/uUa6V12EATULYJUwy2O3t9sGWh7zd3/qg5ag+/1RvZYveE0fgPN1Qddg6Cf+Fnwp2wkpC9AgfZTuUb/sBA1qxmb4rCgFPdmMzcBiMP3F18X/pXSlTxoE/fdGNmp6fV4RDkDNfmA3UL2PgiXwsiEAF5BBeOHse2zPmg9uo267oFzE4ErxPpIusH4aIEFRWblyVDCP90nWxNNnPflTvfInz8A6VZJi1QvtNLS1ztXdLtg83SBJoYpM0CtNfrvGNd2AKVmgpqbnIdADwUPhYa90E4WRRcKSEElx/16gra5tGNz81C2i4sDejTaNZO8Jmg+gt4Jy27rTjTYwbrkyGxUBqOAN3JZPmQu4lTtWiHUo4SBYg9hJPgEe6G6lHFtGpa73uuAdtRjUANTr/BliE2yDuG3wyXsY2M7temKxPkRAUM3qOJ7yvwaglgFV5ai2iVkNJIY9BFDzgfOoVq/+7ANWRj0Cy+0b0M8rv/0JvKwEENZ4xgs2TdFSu6M6g+kdadbz4NJ4uL51FoVjaptvB16Qei/Y3s53nX0rXyjqtHBXGGH78EaWBChaJg0sL8C8ukeF3pu03q3/1LlZ+A5QPaSrQ0cJ4Fzggq9kX9Q94zp0jp3nfai6noWJedBSz9aXHqqLxdA1oNHtQdeZbTwdwXDewlz/TyjhFO/Trs/3u1c+CsCfZTOIamA33BwSciFL9ZrezhTUL1vAl3/HYgDEpindl5jRMor3pKKjAu71dV2EX/Z2bHnLvg/K3/fGvOAVt3s99VheI/4FtK8shuqc5cALuMC16hY0gVRunuULXGA0b8GoDLVpufl+m7ZcrvzYBJUBThER6ptPv1+m/bbulAXXLAXTwKruUbM/UbwnVne3bfnNMtZZq+HHP5+xG77/8XX3YcAFWhDeBjSq13wKmJKdBrcXwfjrYBp4P/9DraK6+AXbz2a0st/n8zbaUaAV2wu06+WyFD75Td9hK6bQ99jWWgBdvigIn3hdCrinNkAH2w9qkR1FG+j4r57qj1KzVMKT4LoNagtFni/QUrxULgibftz0/O7CPKFpJ2rCNkVMsBlOfkAssuJJF6woC1B1c/GW3Vxu7LlR7nq97Ea8ShUHXR61b1qJP171DLwiHSTrbwSGaTcWK+NeN9Ddbii5zhd83h1fGPB4y5bPPrQftk1t780KyqB1Z+KPU8LB0NCBuqtK7wYw88BBOap3k1dziWq7Xz2SeoGdQrSOqAchdxOHHHCN7EYZS+eNAnjsZ2AOgFr8KewZrNu+N49q5WPKDyTbr0tjHniv9TFWBSWcStWxAaiBePziYGXdfc2nUlkIJ4rjdEThjx+/W2NisA1uYrqtA3g+q3Pff1G6nYqlou/d0emF9eN4mm4bC0vAlMT0eijc78F4947/q/NUHZbNQ8m566EOmPxf7RKWzXm1vn1vX4ByYW4gc4LBtex877VlnjqVs8/Usf150n0iauFZ17D0dObX6eLyZrYCBHil591THydwPqpTBei+St2HrAUKGIQBd8FL5W7a8XfXShhrIXiyG8AUJK+vvy0l2oKuRM1+Gy+oWTbDlFFuknVe+8G+dDNfu2keoP8hxoCxbsy/AEhJLzU91sYKCKAL1QXqwljZtRc2nzqK6QU/603q93ixQVgM8M3uwQt6DVzACqaSbUlgLKlPsow6/vECW/Uflfv3g+iYp5xE3R7v9gyGvmqX7QC8az+YFsEgRhdopd+Vvvwm5ft1qe59X2RHfNbQchrXKNtP825/+4XuiMfj1dgGsB9kO/jcO7thrQZAZlF8zPifiAfdivm9YnmPr8tWeBqEqcxVnM+Cm6f6+11U5j/qQls/9hV4uyBB99n7hdZ8GNhTrIAHsBQoOMqfVI9tsSoGtMGSqj5qteXqb54L+36epxtjQF+njo0/3rhhIL7VjXb/6lgMlDO/ehXv1aMTUUFBj7oLUh4ObngApdiOon2tgNgrE85Wmbn5O4ZRwIFADhgn1C2vsXonXtSYxdkMAHigzJYAUsqVjxxkWk+MKPUHaMaFHci1T8qe8sG6+aO2AbWyFPCd6lCvugaWNYrN+MYBzCdt1En1Uman4YjSa5+C7Yw/W13zEEg182BNj4JuW+DMr6WQTevpRYma1iUXRClewKQ69wE0HR78btvnIXMsgRO1UB35wb/+VZ1fKN3KAfcAOcANSMfPPsdoLFyQZI9Q6DsSGBCO3981pFFruvr2H48idX1cYAuipkfZOhfgW26ees8bgQdq/3vb2P9XeQ1sroEtM9vJ1piIBdu8n9XQ8ic8XW0O5Xzgh0+Ii673rt3pvdZ1Db4a2zSufaT3WiGbbIb9AgXwajijcAEYdNfrFeUAunqUbbfgsReCKNULphrlrgMuxbuAfmk69bpwln9fG5H8ZZDWPXjtiTP9YsD7TXXp6fZNPPgF0AEbAFKQOkiY3gYzcJVudooA2gXyKNgLbPVsW2gqA5B//kvq9QJNUQkL0gX01mO+aduWQHmtCMu2XuspJwGtpOzs+2Ud00C780wrQ90C7sTrpmK3s4RGNmM2zKhjWQfHx+215DLtk++/Y0WkckU5yPUB1y1xQ8coWnbCdA0uF2LG02U5eF2fr050gVCzFOmzGgb4rFTv+x8euPKtgPeoXA1slGyKNSvAaGbPA+yC+ZTr9T/4Dsi6mKnlUZrUSBewbT9rH9YuuLri5x6fF3SBGYCpYvv/tIeH/aKqwXrthZvw9RDgIz/smKxLzVPTxnrwYLjVzSe8jFJ0A1M7a5Os+jHPjTuvsN2Yt+8fy8FxWGY9aX8DD/gZKMhrv1Z+jWXT4w4AujmFwW1o3YIKsAEX4CS9o06o3NnOnLfLNnmPoMuHpPi3oQ7gzgPkKF6wdmwAIh6VfQG2VPdNtQs2+8CY/WhfrDfdYQHLQ6BtAaNQr5MfeAIoaEpUIdVr3qjktmV/KMbtRQiKgAl6Xr99jXfOsX2v3M1j2+M5D7jg13l2vgAWCG3nKqU73YzbN3XbN/sy0L2cL/XPg7qcsh1boXV3P8B3HkjeZDpX6hnPuP0ciLO6Oif2jXpV93zMsn1/1DKNbYDrSxTA+kQbxrzhHYvO9c+ye/5Ut+EGQ0/heuOc763VqCayYULJmm+ZLw+v1QC+J3RMFEKADayTgiclC7bfXlsWKLULBedrqXKshpkG50B7Xf4iBXyt3LUGu+q4JOUX1nIxxLZLUf+CN8sCoEjHAgBVwOz3D8XT/lQOzMAnlxaW5o3qBedLWBngAh54Auaf5Na5AHNgfFGxC1n1WGehDKa7jX0oKGv+lrH85vTul3nqYjsArgSwohK+vcTyiut9oZEtEH/V00mHiS++ynTvVQBU5RIvl/1g+g89pT7PYmAz6EABuAbKoWw3nIyi9eevrwts0zWYmnRBgep4uL0qpWifBNJRlsEMNE2DkwGfj6WQj9WI+wCu2zFl+QC0A6Mbxg39hM2gPGhXJ5hLM/6D8sEbcKfLcvsBnBLAPs5mUA50KVdJBw7bkECf0rUui0HDICDrymxfPECsP/vVzTENg23D9nyC2/G40d2gqzDd8HxJr6seEsLfjDVxL1V8E7jWA0I51TT1gEOQvZciWgUMkIC2oARO27DuKl4AAF2x0eyYUwdldwC8YDrrHD8TWID8wFOI3olBtl3q9d49fqlGPfuXYrwPkkHZ7wtUJ+qg/bNv1p+B6XtwHE837/ed9v1WyrQc2EBLvuB9J78WzDUe6sShZ9nER1eGvaDcu+8cQIMj+M0DoWVrE+yDbEHpv3CcY+/Ml050tGB39CALkPbhTnbFVcBUv/AywJzwr+AJkOry0JoHgAeb9ZpvXecZLE8c76rfyqv3Ur/9vEpx+80jpniB2jaedC086q2KvzuxvP3nxnVQ51Nvd9o2ugaf1rbxvHvDSIHPuz9cp0QFe4HPO3G8l4gGwJUo3Y3fNa29xifcqdKvG8LR4DWrVF9mIxwr4cX0OjP0o3F4JVYDy+Ao3Bep46Ko+uSPtLAF6AXwga7OG4Bfg335q2+u8WKNyQDAEntAJAFggimwLWgXniC3oLUcGOWSMqt6d33l//zTgSeQKrcAlUs3562SVe9NmKvHPMsXxgvuBfTmW8ZvMB6vNxDzbL8s/0NPqvO1iX5/deJ1WQOUrd/r57IZRD74LWcvgLGQsQFu0B2FOUDLJgDLYKUTA1tBflTmgef9ft9yIbugLrYDr1faSAcAftDwkaIINJIBufhb1oByH3+SpQHewVy0g/nH381iUP5yMQLn0ye8XHCnZO+lNrpRKvOq3sAuTvcBFSx1Ea9SVg+YGonM/ng4SPPQaNtPA76yyt2/D9h1sOih4AY9Nzz12k05UD83PuhK4n4nmqOby80MviD7et27s55lZ14KKtCupQBqtmUe5abcghR4vUZTcpTv+pwL66N+WSudqxIQ26eF/lGF7WP1HqDvdvJTA6/GNg17V/X2u7oCsF8F4R4CA8ssg/ZNI50IC9aHcDaWwsCxY9Rz7B7wpnhFJgAddbsNa2sheNCsatdItnAG23ffOcm8Wa986k+1gucrBZ+3/m5A9dvxOeca/Zw754FVAJosFK/5Dztm5wxo1QeWo3zBs3LOsfNz6jm5cqwc63m43OuY57x3XKOWB8xH+YL5Ap31YPl6vWwQXi8bZ7oVlz9znREV1utad/1rfJ43wQBMGBh6VQcKyQhlv29YyOnNlvoFXtENG9sLwJQt6IIlUEpGJ3uZKAPea2o2Drz4+sXfXvrQ5Tc1mBl3oXWllylc8P22UcjMB1WwBdqX1SXfZDsD4nKWw1gNbIWNQPhr6lX6ORUq6bH2c1EJQsLAdKFK6QIlqB6gHn/XvJsABkRJeb3cNpRs1121C4xbdqFpW6bVb3rrVW7Lg6nllC1rwjKwXbVrOXvBPNOjejux3zb9TfmL1vumk/zVC50mjs0AuMBK/ZqWg/FCeJdTvKBL4Sr/cZ0nPv3tx8H44yAoRIyyfDzAAMbXr/UpyS6kJynIh8+PvXDCu451ACrHx9W4po7Geugpz5+dzgwX8AIC9TogdDEWmkYhA/4HH77fBRrwgyzFOJ9NCeRsi/eVCfZAzirwQNChw/TdboKrVLJyazFQzZSEi/txSteFLzkmvYrciAtr64D0vAq2jSk3oA7y3dDSNsBp5KGYDax+VHZK+gJ1OVA7RgoNdA+Q1XEUF0V6INprdssHBEHlgFcIXY1wHTvfGnwpXoAF6fNgOI1mC3FKlhJc6O++2A/7bT/mGALt/Qf2K582tXs7+M64tM2nSm1LnQs19a7iB8jbQRBk9frix8pBdnzSAMdv9aqv7Hi1HYd45FttB8hOCFrbvC2kyzblYHegDn46VFCZvGvWybtt05jNZz/OG8Ecd+D1MADc9cIpdjYKAF9VNwU6EQedd/uoXueIVaR+/9GE5Dm2Uc7td/M1Ql61zPgN461X73kIHmVtv4WUeVgthCdUjI3V29ezrsv3u2btx9P+O6OZPe7/8z8KK6N0H7Pgup5FC2lHAdwdoYzqnenmrc2w4NWpgvL86ste/esUIfxr4QiW10H1u/hA9X4fRKU/x4wfTMeMl6CaaNuvVnxDDV+gS0VfB3O//1j7kPrULX1taMiU9iuPd4AIrCVdhSlgifIFx4Fz8NzcPDAE3lWdC2DzJXBd5btAXmguXHf9m2VXIatjYWq9m+vutuW2ax/AVXmAXeBu7C6la7nGNHG5Mx5D+e/7/fsGzNCDhbWwnSjkC13gpWzHZiineKeRTdfEpsEXeD/K1P+o7os827EOguUHwfDDjxrKLgD7aN+xH7ICeq26G7TueM3qiU71Pv+gKIcP64Hzm+ejet/vNzULfIAIap7ylCa74cMiIiTw5R3r/aahDhBtnwd6rIWLUu4itg9XLTv2wNkfwKV0WQ4A/zzQH2tC7HBjS4x9cKwAdgIg2WcPi7VFDOZ+db96U71379bw1k23oNK4du9h4MrLFfJ2t5vW/lHn9hfYHNMqYjfy2g7qMW2bbvadPwAfuB0Ygq151tVYJj+w7HU2RefVdxp/ml4orpUglyg/+zCKsO0COVtEohQdz0Kagn/YmBYPHhT69Nh6rd+842sGz6Y3suJ2MD2dOAJe8LsToEYdpljFrb5SlSnG93qreLMGNmM2sAuoWDG5FPOD9pHyBOZpdHOO+bHg3b6eKImiPqofhHefDaJ07+7xcvfh5Bj3YaADh5hj4BUtYn9sR2SE/ZtvoxXtQPF6YPBoWR7nHB8bCIxB1XmmUkWPLMgXut4+Zt3Znzz+tjH/vbdB11X3gm37AOYjv4Mv9TsNa66B0gfdR/P5H4q3Ny0+L+i6XgH4/fxeVoOxGnaQHBENwsg2jc+aVUC1ngiFC3wD4xlb99vLslRt0GQzSN/VcCa/fpGQkwdXCvk6GL8s+Q22pgeyYEshN+803gXifF6e8IAXuIAPDBdkfi8s5Tt/yy5QQXJ83lSzBrj/2/CRlknK7nqgCY6rWi3btEBduN7crmnb2Dq3Prn9BVPrAe1CWr7LLKd+KV1lNpRMiNjnMx6DThFnTAaqFmS/CMI31S2P128gZkFQxnqziWwAZI1TPF/KVw7EIhve/7BGtqIc+LMz4Hn+Ih/VU5rV8LAL5954pV1onuwtf/S4C7ccIEc1Zl1syJrwr2msaxkgSyBDVYoiAMKdD/Sg9iTVPWqaOg1eGsJ4tKwPChxsJfWyR3Rhvt+FP3C9YiekYJUfOB6lO695A3t+sm1rQOvh0E1z1br37wf9bjw2wgFsYO0NgDIeeF7ygaebuxvuKN6zXdu2vVXWYA+MDx5SuudGB5BRp9RvjW6Pa/FepXoatvi+ANx+2C9q7QJXdann1Hl849dKmBo+gKVYAQrADtitA+gpvOqmqIW4+RaZsC1QZi8ccKf++v1q+52jJ/1vuoLzt0EGeBbCFOK80gdVA8uDLSBOXXOsfekjCM95DdAgNuo5iAHi2gHO6ZXz5ZiDlg4QA9ZR3dkRhaCJLNHo5rjAUxjYAH3O03l4AKx6RjVXPy+aqmaNiL29ut15sK7zG3QtP2VrYLO/7Tu161PuVLtj3gcg1QrSjnn84Jb5bZ8H4NU/YzR0joRJPn5c3jUBvE/6n8cH7qGtU8X5hFYCR6el57W3pG6pXqFlGtRupo3h1bhGqV7XoC72djo58G5TsN8DZyJtvi7xQizvi0DZ7+b7xtrpGHHJm+erEsAqrdUAvF8l6MAXpM+y7Im2Z/1pXFuo/mMObGAnt2yXU7rmywHRfL/BDlRB0DwwPnWcdccrrnuyZQtk5U3vuqZXCcvVpcx3dZyY3xegboOf7S7IbWvBDbAULuDKt1GN5TAAbr5lX3dCT2TD8WoBdn0gYB3gpmjllC3IUroSuIIs79e0NH5vf7hwlnkKD9SOvwvOT59TsEH40ghG7Z7IAPlRfE+e6tHGYz2qVtm1BMaqCNq8XD7wZ58Vu/ipL1/opKEb8v2BrZuTglTnayAfq0LUBcDaD/WpW1oIG+XMsuPvNhhJChwAR1Wrv4t/AO5GcTMj3QqMAAAgAElEQVS1n5uo3eMN91BIAeugAbxeST0E5KOSBnzNuwrkqfipp+Vga1r9yoErkOy82Xb7QO07PrC0jHJzzNIqV8A7iveoKnUeoHuI9ACaeo8qtv5DSrz1bZf6AukDzUDUfGUO9A9Qbce8VcA6SAgnm1AyYOyBAoYeAqwV6vfA+p2JGQbNBY3tTfxs1oFjmLjn9mP2Pygu+K0vzA1MgfJW9oF6+MJjSQRI54y1IFGlFLZxD4zFYL15APUQss07zVtgy9W1EKeiqXcgnGiQme6BVJ07ohgP/exHbwPt26jcjleHEuPwTqPm5LajMfBYGqZ5wMdiKJSy/xJMP+j+ECamsW3BOwr6Amr78YTVlX1miMgzHKQvUZzIhukyfLn/NsJBZIOkF9uXwskMB/lV93Yq+DoPFwQ1lE00w2XafOll6XSWOPAc+AbYtQ3k6+EufF/gTrCdFF+u8395xF9nOQD9bmfieAFsYQhw+xskbybzwVZS/iZEF9C7ruUDwsLJfqxX2nUQ/e5HkQmvvdqF7G5DHQtfywa25d+3rrrm9yWnZHd9oH0ZSFfxqgOQ9/eqXuAFYnG7FO8X/QnAO9ELXkWCrQGSPRHn6di8z/uzNL6B7apgIKZ8F7iU7idB2Cu6Vx0trTxRgHs/0E0niS4OUQ0UJcj5vPuDC/jA6cOPG0Q9i0JM7pPnveJXFkgBhoodq6JplsTDi+J9pSBbX5mJbNDa27aeVo/tgrS0ERXgp8upnFIFZ9sC8kntw/FnNZYdWNkHgDuwO9uafWu9sThSvWNvDFypT8qu10cRFXzjVD5bwUNEeBtVLAB/VS31Rdn5DTzy1yq7XnfNmwag9hcM7csAqmM4D4K7F6ie9QDZw2IfEsqbpmAH/IGHCgY25SixbY33eqwVnVXA57Q9o4YBrXrBdzuu+H0a6M4DBUgBbBqhOh6RBzo72Kb9tR+2CaSSY6Ys3xPd0Cu9AebZArcDsE8rWX6n+daVpp7mjVJuO6uSp5twUAVOD4DzNlAYWupWLDDg3r6o4lsB9ZZtluwrS0J9q2zNA2e/Nw2AgyWwDjybvhdobwVPy3iwYCtnM4zi7fiu7GvlHnTe9UZjOdhnMLWeaTYCtQvG4yO3v9O41n3i4cD7BWaJxaCR7X3XOvHxvIZobR89/I3NO99dS+3yekf5FkbGZqB6wdc9DbzGSpAA1zCN8lG9qV9gPJ8BejHzrq/LsxuAlZI9/m9vz01fX/99uNiUA9vA+22wvW4d02dbRVBU925rohp0nGAT/P/F6oIimMoXrjdV7zSapX7lC+UF6A/F7f74U1D/63/+7eWPTf8csKsHMMERGE1L4LigXKU78GyZ/OWf6hhxA74LVvmkC+jVsdYCdcvjBVtw9vv1Nn+sYS3PpZOxSpcBvz1c5k/qDxGG9mUjx3/ZE4vVAL7UL6VL4Yrd/diffXm18YdTvC4CoWbP6wABbkD3qIvlfk/sh6IMAtBEOXTRAChFKLbV6zTF68ICsIHhq9jaA2SQBTqg5esOmAMngD+illtvQNjvAW8Qvqrc+3nNAH986ODcRSvsy6u+m9yNDVCrcCnLeRiU24+Fv8aNUbKUK3g7pvZ/FHY5dTzdogOvYwRfXZanh1sq7d69ANZvgKVCbVNjieMF/VXXC2D7BVrTzdTNeIEqiEmWS159RSZIO2+3YR31y1f9jgLu2MdbvCi7B8AqtW8ah4D2KGvK+yQApzzFoRrYm4fNBx44tj97Lm3bfu++2Fe/fSdvQuo67lGzQXFiocG2V/i7d4udTY2OJ91Dy7wz//jTo3wDJNBKozoDl/N4HjCBuv3iA99WpzJ5xxry7lfvzvOgADfrTx0Uc+XffVvXZ5EI7XvnADApWMM3yn2OXT6NbwH1qvUl8JV0MLkbeJUB4bOOY6C+i5poP3VsUa9p4GVF6LmmIe9xb06uJ6rXPvov3BcekNOLTd68j7omPw6+n3ykYa1EAHXvTSxvsNV5Yq2G8Xm/NCB6You4Crxg+48JHL+PGdQuNbxxvD5YOW/RwRZ0Ny2Ij51wGui+wZzSfgzTNqYu4C1p2PsFSEprGwDi/gZYSYPapgWt8oD888U+AGYA3PXlGux++s++WvFjijXl+3Lyo0RXrQKudXe9BekCGSglita8Bafyypq304ANsKtwd9pvieLdThO/a3g4fq/OE8e37ZWj6fOEK7a3P+ZEMpxvrH3ek1MDGthuaNkXX7IfPpnfHwRarzrULtXLaqCEKV4eKoBpdNNVeMK2As67hSQ9DAYg5qYUafAgP4vqBYhRqhdYKAMcoKRBjaoFXr8BhBIeuFdGuZ23ytTy6W3URbujifF5ebgTKRGYj9LlRwfvtr/g25vZPu782ZcLLBdu1pt9bl2AuboCaA+dvMIrYG5bJa/605vush1lqTQKfMZuoIy6aQHMNh2LBxNPb1L7aj+Use0F2wIPIMFwwaf+rWvV40JKfYYVNMSgONEN2ndj+/wMABzb4qhujVzj/VJx7S/lpuw2DMk1DFGNr46r7YMlbxVoR5EGRbGvXps1oplWXtfpO1k0tnHU77EOKFaWwXrCgCTNdspB2jFKA/O2R3lPcm4rQ82O/10+sG27oLzKd5R66xw/l9VwAMdfdYwiGh70gPJJeDClZgEWbCnaOwF3ISsHZmkb2eQshrEumj8qt0ZJnu9EK7guPMSdw87L9pwD5lHdbce+PK/M8/6zj7qXPnrWm5oG4d6mPuyNU8Oat03wZS8ALwD7DX6AuzkgrvKlRM2Xxvtt2cuULrCCLFth4SreV1pPdy2H66AsKf+9iIjrFG8AX6X7VW/ao7h7s/4FeAHtAmwBaJ5lC1RQMz3A9cmfQswOlE+kw//5v0cx//U/z1gPs/4F4tYFTAOcn/z1kJA3t7tKd+G6wFwY2zfJOtKCdZRsPrDOINaVXsEXcDsJ1wHZE2sV8AA4FXsa23zW5xK5EGAp34n768n05R/ZEicXt+tzQSwJKve3fYPt48ZmmIiGrIb9wzengqlR3q5uqF7L/ZbO63/QfXaBH8ACZhcVSB5FmQrIOgBP0JYPkFufd3snNQZ2IALg1mMvULWjdIOyOm1PJwXrS8c3TlF30Yrv1UABpOoBK8n0Qs+y3Y75QGc/TIMFMILT1RU49tB4RJkfPxt4H4nxnWP20KGyU+ypmokJLn/0sGMIVluXureTiG2Zb1/kA45Um/m2u/vrAbSg3Xz3z3oD9nLTkmWT2q5XauPjAgGAGXFMGJrfAHi24bgvHnJQ11uLJXGge1FtwVbDE3AAPAiO8gQmcG5/58sKLV9o7uv8Kk9jWIiCWIjaV9vXAGadVafWW2ia3nEnnBfgnfPWPv5dmYvF4M3AfBEUt987XvHW65hZEayPe6OYs0Q6H8YiVsZbgHElNJw9bN+e9l89bv+Akff7sGvyfnWwJBbIzqcEvBQ0kILv2DsJDf76gWug7vwB7oA3EDuXLAaJ2jVS2QdBFmj19DQ85EwDb1ENugy7/8B2/d0FL8gaJ4HHuwAGXMlXIl5e83bPQDb7peBpTMsyAFrgfQVgCviSwHmVr/xFEQ8vdJSIG+B+6vdZ+PPlC79H8S7YwBJcpYWxZQs881+DmYdbFMRPlS3pDvwDOyH4/fTX19C+6flad+G6ufoHvm3bSGTbi25C2foNoJaDK9AuVK23kFXX9ff1FEkVL6yVn5PROpTuwNe8S9qvTRj4/NNGHmMjSGwEOVXLgvhtCteYDPPkvKhd8zcCQndi31/ThXi6LQbbV6FYgW2jBoCQSgVQIBxoPOmCbWyDBaL5axMsREFvxj3ogrVsbuCB5+mBpnENdJSznOodaJcruwCmjl95zakFgJ8UGCcqwQ3U+gArX5tB3UBof0FA7sYGLdOWKS9RsmKAKTbfg7t3v+NLuUhHiXVTd/OCLHtDJMTzlCa1uSAfyHSDqh88ANc8v9kiZ+Cds237YznIeXW3DeVMWwa2flv/HMPdmbZstzdwtL3mKTsRFNXJYlhrAXDHXmAtNF9DGf8XfHeMhYGK5cFxoOoY1RmM5Vrn5ZZJA9ydLh9vtdx/5nhse9U5UPJkraMcAC6Ep57mKzPzmtboN6q3dQCWj0vNaoC7m49s3jS29Vovlvb4y5eOGZW9/XYxxZ1L2wRKtoDcgD7zMLqAlVUgukLUBCCbBlvlgfjE8Pb/Nb3AXeieqIwicrpmAHjAfZXi7VrZsXmpX8u3oW1ifV3TXQfsLr7uR6lcg6Lzez8qkujjj89wkGs38Hu9gYKwe3jieG+Al8I9YARKqje/N6ACr2iG6wtUF67ff9fbc2Fl13m3A+dgbFqjGjAPeMu/i0XWPR01AnsAZnPY3nzsErQWrGAGuDcBbBl4mjflfr7E91Kegfbnn4vnDbw//ZwK/o//+ju7YaEKnKatD5amz3ZT1Jd6gdYIZt/9+ce/fRNEX1buunRz3d03uflALAdbQLU+1fttv43byxM22pkuwn/ku3RyvuzAqV6KVyPbzMvHBdPxeoPuerlfBFXekD+NAgblCTf70shkdRmus4SIAkDjm34iwqDwsU+a/mw+/W6cXl+ceDZQBEQ2AjuBAn5YBIPfz4MxZSuEDGRBaSHqRlwYL0Q/uCha8ACRhcvksw0hYqcbMqhPI1z1shq8yp/QtaN+xdUqC8wbLaBesJLUD7ALXmAG45tlLTuNXwe00yofANgKxoyw/zqUHIB27GA0x0lVg2ev4heYA7j6bGe3eYAIXtXTcvu0iheclDtgPQpYeedXbvmBvpCwE/JFUa6CXijb7myndWakNJZCPcZONAIFeSIbRDEAi/Sk/Xg8qYdCx+AzNvdTil7JD7QCevNuF8qlE8UB3nm1f3h1928PKvvoXuciC8HDSPfZfZDYHntifVGv/6M4Qba0AB57IJDaHsCKoLCu/da4t2Ce8oF3xoW4RfEWI/yWDheFr/26oTVbJvF/75UA9F7rXzUPOB2HAehvghdMAXTg3D6JcqB2+bobUmb/AXojGtQzkQpdW2wD0QwT1eBtsN8GTfcfO1ZqF3w9UKjgZ70dPU0omEfpWtewkKafNo/V8H4hZRQvEbSq91Wk0sXjpXj322cvUp8GrfFJH9YBcOoMsQAF002WKzdfDJZXbgAMwtffjsVwfd3bdb/l36Z8gdcYMMC74zTY5sTxAuHaCNtA5jeorTIFTcBT9ucay376qW7ENZz9nIf7l/9oaMm/ajir48VfWk+DmvxPB7YL3c0H4NVHJU/4BThmFVwHXdAEz+26bJ3dD9Be0JpWj+X21cMBaPWwm4HXW/7HToavC+uhpqMEOFO/8p1mNXzRH2IQnA0ZA2CANWKZodz8cZ5W4Dt/aMr346D78W8z8hsC8rPPfzPQPeA9nR/cyGC2XuxCc35/mJ9Y54hH79ewluK9CsR3AsXbgYFlcK+nPjV6Ym1FQQStLspVxj7dTh1rgNPgpW6B5VSy6QW1XkVU5YzoFSDACTRZH8dnbln1KqdOioxiAz1AWvW7inohJQczig/0/J5432AyYWg37ISxFFoOlvu6b8yC+bTLVQ+FVNd0N3Z8pQWo87f7Yf6onsvyJ+PxUrHKy18r4YFyjVPvviv8S8gX1evYeeS20b7kOa8aVn5B7pgAfQagaT0Ao3BX7U49HQt7YXplBQdQulPsLujyPK9YE4FUJwfwEh0BzqfXVedKhEfLNFCJid1uwzpKgOLuwz4YgAisTuhWYAyGA8hy0Qxg+0oNW2Z/So4J9FgUbIh9EFDCPn7pQ5gG2dHz7X7/wYC5shOWJlrBueh4fH/NmBPA6TtzlP3UC7IdG2sGeI31a5Q1NsWd8rvGLm59y9ZikI8S7nh2WiMlxctLB9LnGpa7/sAYUPVkmxRwZ8jIiZZ5HefLnx/F61571me4UryvvkSRHbhvoRNO1n2s7WZ83YDIe73Og9WQ9t3Li487KvW1jQDC34AvGKeA/zENZFtnOmqVX8eWL780JgR4X2dRpKIDLfBKM75v+avGtQXrwgzgTIMaL3cb03i4A94U7s+B9nshYineH/4MzMZ00JMtEJb7rBBYq2Ohuwrb7wkTazurdr/nAffbGBHSzA+g1rE/q3Dtl7RAFsVgmXK83LUbwPm7ku7Bk4Lu+rwU7xmjQZdgKcj2ZGIhTAeJr87gONTuTZPeRy4B+bPfZdjXNfhzuXja0oZkaUjTAMZWANpVlNOYlcq9Xwvtfd7W8/t/uxIQDqDFy1711L/qQrpLDQVMapdyA8exJ7owlfWZIFCnDEAWcClZN6t1AHpUZnUB2AIXyKjfO930vkI86nrCvVI0bWNtBess+KxLNVKDACs3j+J9yCZpPfM3XXlosC/aF+W8utsv27Yu8LEMnqZU1uu9e+8oYNsZb9I+Nr3JA4EHCiYzOHvnSeOZITHFPc/+Vueu66Gy+2sdZf8xMgFUlbHOnLfOud9e8U9Z6jOwVM6rO/hOzK7zbN/KwelOUAJfCpjHaVpY1CP1AeAFTuOdAlEK0uhflO6CV++wjdhg+yx85br+ntHJ2AXUJdD1QLihfClCaYDcfunQMN2Kxy9uHwMyYG9nCsfrrUTjnS+TGBAeMA3aY9B1oWLnIRIo/SftBziCJI99QcpimDGHy1f5Aqveb8f6OBaDeY7/7DNV3XH0mzd8VW9GXvEO/fi0eaB7GvS6Jrs+WQ/y5/2vz+QB+X0di3qTBN2PP6ohOzHxYVFEPnr5mzouaWRb1UsBr99LQE1kQwDeRi++7+8+//wyDsNr6I51EHTBdnusLXgBdxXvwNfvOlNoWLtO7cqB13gQwlNH8Qb6sRt6w/67nmtrKQDlTViu0l0Yg+Zf8nHZC//5n/9TxEPpv/4nEBtAfcdqOHC07oJSnVuXeTfV6XVKV8gYm8H0nyprVLP9WvHWYx8G2gFVDrbSzgNg4JWLhBjQXn8bLGtRrLcKy4HafQXqypwGNsNEnp5r/F1hYyIYnLQJRbn8YaY/D8ZnbAb2go9cZi9cOlF8nM3waRD+pEY3IAZFINz8yfOUXOlxX4x4/EEALYEpf5RSoW5FAPiqL394IQq+/NtpVKuc6YUewIH8gl5Z5dzM1gcUCo+qmJCwIAhWRiIDdPtmHdAW46u+VYSUovXNA1f5ToPaiWntBqrMfft9/27btc0zz3zbWmhTm1TunTs9fC5ljyp+Xa/699isD44gJOkYYN8OCFNdgXL3x3astwnsQdS25RSrhhxhSfcLObPvFNMuGyAFSr3THJttqB987zTg+pTzH9mn9sX4Ac9ss7Jg5PUaUHQmAEHfWzOfYh17wvnqAaHjgu6wY0sEPT7w2gceoI5zBjn3cPA/dy6PD3q8YeuNZ3uBMDhTtANXkQrVMYobkNsmC2OUctu1rh5wziOr4b0UL9thttP/J4Z2IhXa70cd+3x1o+OZsYb7/BEVC6SOf2yHcnWPkvU/tZw6ngdN15JB6M95OHaFtwUPKGkGwNHrsP/DeZzxGPrvKd5puOy4eb7O3bPeAMF3hr0E487jKOKxHE4c74eFbn5SJNFnOjYVgfRpDWzGapiG8uDqTRZk/xgLQJfynQ4V3ePf/DHgpmpH2aZcj6fbm3FAnZjcOkK8NB2EF7SbL4B1I9aFeG0K8H3VPfnFUbwUt21PBwqKVpgY8C5wgWyT+btspwfCf9FbTITBASBrwfqgCpTKUsqmb4LTcnXrkcZWWABTuD9Oh4vj926UApAqv8rXtO0syO3LqNvKKes34IIr2L7sZGwvtq+vv63hzPCOXwTL/pimjdUAssLKJJELIPzHF0U9XCyGfWIy6EF3QslSu8LJPv/i0/5kPdkusKVgU6Sgdzzep+MHAxwf91Eqjc87DWtefytHGR/IngY2QBSJoNstIA8YuxDB4VEXoe+xWWcAGwCU8ZVfoWJjHQxYDiyBiKIdhdsFT/VO54guYJEIls/AI+wKarr93NynhY66PUC7CeGjJgHtqNEZArMIhQd5cbYB/AdgXtkPwAzasz3cVvGeXIeN1qscUPI3V8HKF8b21XJ1TxfglLABxpU5CjngAaBzVjn7dvavtwHgdcM3X3raeRzVBcSdZwqXL2qa5+o3ODsG09a3TMQDoIKMHBSp4aP2jvqc/etYQBU4vbmsWgQqqpUSfRVKFiR1djjqvP+r9RbIoGqa8gVcdZsGa0qXPTTHWBnHPQ+m6mdFTAhbdoHpM75DDZEznvE5vyBtH9SrzC294DouD4/3NKY5xupybOAL0M7d9OwLuveyFdgrQDu+cPlEhbRMiBlbZULdHKsHWQr3Th1SLPMJ+Qd56Y+6Vp95CPbf+j9OyFidhopUAFf5o65V04Crkc08D80FMOhOY1sq+NMGq6J4hXYas0EydjYAu483omHDx4AQIH19+DSGGTj9TJ9BcPQ4E/Mr6uHF38F3FbAxGb76/ZdjWWiUo5ZfNkzkWV9ExAlVXZ/3F+AIWiA1yrTGs1GzF7DpVLGdI5T9S8v/XE80EByANszjAhBcd3rzBaGygLgA1qgG2lTtfL695WwGScMai4D1MLZD2xrQX+qwbfXa703qNw3WC2LlHNe3L/NgOmF/zHfRh/qrQkN0jODLyI/H+/moVj3UtgENYFkL84eldE+87wkvUwZsPwy2Grs0rn2a6v00BUztshvA90DMq2+vU/lXRtHfBL7T6AR8PfHBEXzvVvbZxaIwcM7DXqmtA9RXYOl1vXJn+t5Abj4bFEiOSmZXnJuRitVLy8A0t7tphKBRy9ThNOL1+iam9qZydfMC4ATqd4MAmhvbNq23aWEI0qsyJ7LhKph3c9iu+eNTth/Kg6wQtpuRDzoHCC27aj3bfV3X3YHn1NH2gdSr+IAGbCr7xPGNMg2KwdJ+UqYHpB23IRUHBsenNHD5dPUF2I5TAuPHnVuxpG5mIAWXWTfVeR4evSobfaxzIXmVZoF4i/DQsl1wFAbFZrGOec41BQuGcvMpUOAd+yR4Tmu9h1TT4DiDlwdbqnmUc/u61sIqWb79fGqn+tT9FhBX50QzjC+b8m796aVon1vm9zTStR3r+H/1rPNRTBbIjIgmztb/33LncDqKVG7DwcThzgDuM699zN92/gHaUJIzQE7HyUq5X53TWNe2wR2crbv+8cOg+9TgQo158cB5dk47X/xvytz5GLXf28FGN4Cv/whohZV9nL1w7AY9154PdD+vYfu33cefdT+CLtX7h4SWBjWwpXI3hvfr7v/tvUZkzed/giQAf/PC+Lwa0E6I2UvTpVW98hkE59LIRvmyJH4s8mFje60PtlMfld32qd7xeEeZFpHw16yCaSTj1dZA9qfU5wLtJjSVl8B1vV+/V4kCHsBaZ4GpHvOV2cR3FXWgDJBuoxjwjtdb+R8vSte6C1LrK++3ev3e+n/4IQsioFO4C2VjMkxI2fXrRjW/WQzU7oKW6t1eaea9inTgAQdedgIbApzlGtV+0zzLfNn0xAt+WOeJ/N2AOVZDUNIT7UlK9/lHjZGQxUDxSuP1Gvilm4caBV3KdtRuNzRo8mN93eGB0LMu0nupA8BWj27Byr72kINdr/B3e5XfBjg3vs/xKM+KeGUrtD3q6n6wWx92oXfgdSILvK4DpmXmywcg5abBEKhXYfq9QJZT+D5jNN5zy47NAEwp1ywJ23/Q9FWJqgGjUaI9RNQFutT8JMCzzcrMQC09XJ4GeDcrOwDU5ttrNfSwCCRj2VJ17AXeIYUKFA8MdlMD0P2WU5Rej9VDxa5fOWq29UYpB+VXanTO3TnOeRhc4Oe8UMrrTdsf+zsPjqaV9Ruw11pYIL6GbArTfve/e+33qg2ooD7qNhjJKfMdk4E9oXvw1NU+qNv0hI+BbUn9jpPK1thmtDT7q475LlvK1LEDKHiO6q3etQycH//xqPzmOzd7nvjcFOyJZMgrDuQGd3/vzfPl4wG+/Wl7PGOdKu5qiOuTSE8b4e0qD/1x/wP4ig656vgco/9ZeuJaKKduJTD29vC0toRHXTc+hjkjlj0vZDLP95Osvy+Ksf/9F6Arr/2GxRDw5MZsEEK28bUU78TbBthtAJv8+sXMt/w6gL7s9yjfePIKvmB7XRtTwL3OipDmK8OjkCtfnQtfAH4FXtADsO9/yDv9cyr050tDWeD9yXfTAiorYhvYAHVVq3XBd9WtsrsMCK1jmXLmr686EAVP2y633PfUqFyKdct9F5gBFlhvQnbBPQrXvrferFPPuD/9EKz1kLvMt74Y3pffvyh9m4WgAe3LC2APaDWs3QTtdgs2D2B9Yw2QzWdBLJx9kYKBv7GCRkh6v5AWrzgGKT+NbcY+4D02vuj7J8RLyA/I+kyO3mpjMyjTvL1Z3aSjoC4NSYALptNNtWmhTrfr+Xb1KNh0o/mCw92A8PSpMRf6knFqm4oGdN2KKWYfdAQwI5pNPGwXrdd7QzsC7Gyz8gC7kLA/foOJaRAZoLavHhLKmbflgWUV8gKZihubo7Lz3TcdNvQUq5OF7Y8nfOWGqh7r3/JKCqZHeVPPY49ctqPxaADmJp3EZngNWw+01w1qF4sAzLr5qSqDiftihNdeA5gLVaJy14ZYFUz1OhbhbpSk5DdwUYwDogAg32N2rrwROEem99yYXsXrIUS5Ur4gAjIUnWOhpKer77vHJ95xeVkBAHb81OBd2T0/+/+snaHMeL7t41v83ywEv0+DW15w9QCzcgDG82VzKDN+bPMAd0Dp2JoGXA+3eXBdloOx+dNrrXMD1qtmQVgs8MC87RmsZ7oSK+9/yDO/1dc47ucbX41dcSJD9Ppz3kfpDnh7AHXunJ8FsfNl+aOunWdd7497i2I9gC5F/EH34HQf9gmuD47dQPVSv8C7ypf6BVxAlUtACY5gSQGvUn3ZW7Ny18oa+Ka35+uv+32B8LcXtWsgHeA9sL6MfFadq3rloqR+AXpHvQZNIWFFIvwp+P45/9aygSQoBjAwvZk29EwOsl7nEXMAAARQSURBVKt6QfYmLBfM1h0wX2A70K3uiUQop34Hvk0PjNu+ekyD69Y5+3TZt4Wv9TTEzQcxA6/YXT7veLudjBfXnWCdLK57Qn1/3XF9/8rTFcWwqndhS/1udINpwAVe9oO0qvfjWlENiP5Z3RMFbeutJnn9NhA61XXAm0oNfjzTiThoIJyJbLgAjLJ1Q44yDDB787pxp3X9KiUTHN6uwcYAM7dSbXdTbeJwhZ7NMJJt08Dit7qwhQyBoZsTMGdEtOBK8YLCeK0PskACnpt9IaIsQFh31e5ppArS7cvZnyBWOa/ZykvWt466/ZZLjsM6wDt+deASTqYl/U43O6ixJ+TK70c+187YfMaHqH6AO5DrXHVjjs85ypbC9XBgkQSBXmPFzoLFKOKOaYEq16Fh+v73FgG6IhAmB/zgcJQxmJ/jA/qdnreIjgfwJMucM2CW81XlzolGMl8Jvrm+eub/BZMAQr07DmChSFcNA+McX8tAd5RuAD5QTcG2n7Y1lkHbnm10Hc06rqfOKYV4da9jcF1UXj166R3IHnXPL55xf9tX8xe6zoGks8hRt0fpWu4czkc/Hafz1TwPzVW0A+D2aYak9MAH3wuoqer7Dep+vwfg2A3eKgKxkDyNalc9lER6+Njl9gR0HOC7ni/Qng9ddu2nfCleFgT4im5Y8H72m6zDfN1Nq3jBlxIe77dcLO+o4NQt+EoDWdZCybJXcA6yo3iD7jasUbzfpXz39/UA+NRjKIKF+KreiWpYNStfP1fvswPk14PjrLqVgyDogeICUXlQXAgvmLcey9Yi+P8o2ephK3xf+i6rwLfaFvy2o/zCF8A1xIn1ZU+ol+Ld9KKnk/KiFyTwBVzwvJkoV6CVsxV4uEYqA9jtyQa+uxyAN+JBGevKzTdWA+X6LIvBwDhgpQHM2AyUL/huosbYBfOJ7NTZ8Xm7AQMzW8KN+U4NEBps3My8Ul1P3eSUKggBzPjGwUrrOw+XmtWwRom6CW95dQt8YAyUCwn5Nq6B3ezrxY8e0FG/zR9VXFn7o077AK7U3j4g1KWO2beWgeyqPzkAuemB8OzzKW8dXuzC3DaACijVLzkGr8KWUbQeQKbNt579tr+2vaBTh+3ukI1u/LmZrVM5cKXkBio9oADE9IAkwNhHvqYxfg3MYt9tz3FLs5+X/bAt210v3PSWtUzZ3d+zT6993u1pd7vjPfBsm6DZPgHmqjsQlUYFd07kv/71r2a7tqferdubDMCxIRy35aOUqU3qtmULZfUDuW3JzaeCB+rWLb311vk+nHWBGVT5v87VNJw5XtdC88dHB9pLGqUbxJ3b94r/nXNe/X4DtXrkwCunvD38pttxD4pnwZTNYvhH0AXVR903cukJsXGZD8KAzOMF3I8KJ/PJH2Pyyhe6LAbT8lW9f28jnEFsQHeV7kC338q9eHEsh+sgK3KBrQC4ICx9L4ohiwF8WRLbeLdqV72mpf8Xgti0H7LC1b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data:image/png;base64,iVBORw0KGgoAAAANSUhEUgAAAV4AAAHSCAYAAACkWaO5AAAgAElEQVR4AXy995odx7VnyReaZ5iHmJ5pM9P9XSdLSfQW9KAVSVG2JdETJEF4TwIkPMrXKV8FD9BJ4r3364eIWWvv2OckSrz9R3wRGRkuM0+s/OWOnXnuWlpZbMurhoW2sjaKYHppZWFbXpXLMksrS5QZRVheXaLsndujZcsvNWPD4tL8OD2i7dEK2ytzGS8vsH+hLYzmCZmu7YgX52LfovssQ1t37CfPbftYGM2Ow+LSHHnWnY240vOLM21uYbptj2fnp8b51c6I+qPRDP3OtPkl6oym6Z90jxeX6a+2LbPo9nSbXbjYZucvRbnFpVmOfS7Sswv0MT8d/Qz7q/HcOWbHPTnW+X4e5hc9zjwnkzy36YP+bWvYtscZ44rzlOcjjz2Pd26B87E4FXVm52eILW8fGeYWbHM28sdptmeoN02Y4Xhm5ujTQN3p2akIpi0/M0cZg8fNOZmb47xwHubdnqNf6kX93ve4jxjH3Lhv26ty2eZUbE/PTrfp6UtteuYC4WKbmb0Y6YzZnqFcD7OUnWMsxhXcV/nuq/3j9Aztz1yiL9pi7J7bWeI5fy8RLrUFjsMwt2B+Pz6OcWGR30sPI39z1Btxrhc49kXqLpK34DWLc0M+52uBczpv/jzXirqR9hrG+bSu+ZwXf2sLxP14tsd1fHPUW6DMPMc8M8txcDzu87gnddzO6xPHFtdlst/y8/Oz41Dna5hvW1XG9NygfGz3cVbfXjPHENeO9NQU182YcGnqQpu6dKldvDTdLk5Ntymu65S/K8pPTV8k/wLhfLtkTNmL08ZTbFvWclwnxhx98HuIY/baed0MnId52jRe5HwvwYiY55zvRcKI821Y4hwvMZ+9Titwa42wvjzf1girzPt1t1dm28bqXITLcG0zwkLbXJ2NsLW20C6vzbfL63Ntay3DXQnGEZAUqAnQjIWq8HRfxuavrC1HKKgKX9PmF3wrdt9o2SAUARiDNS3Ujd1eYpD2UyHhOYHNePIDoDnqzAto4so3Lrjb5hCyBVrzBE3BdDtw3Y7J5IRyIvmjF+C9zjxAXejgHUO2YEssaIXrvBPMvoDypZlzgOZCmyPtBV0CvFXG9ieBHyv9VJ+mh2Eh2jWP8QTYTQvPCRTdFlbmCdE6nuojj38CcaHqvjjmGkucgxzXLBDIOtlHtS/4qt8awww/7gJiQpEfewdvAB34CCv7Mx4G+8mQsK52PBbTxvZTwbxhyHJMRKE4K3TPR5gVkAImAunpBGtNeGNBUDAuABUcCh7Gc5SdieMB7AKdtgO23CwEohN5gd+M0BWq86YDlnfGAV/3ERYFMnH8XuL885vjXARguX4ToBd0uR7+RqhjEMzCOq6LgOuhjstxmx5uzw/Keby1v85BbXsjzJuj9bMd23f/8LzUtvsqv9ILArf3541htpepdqw77LcALHjNnyYWvgFU0hcB7SWC18H9U8D20kVCwJeYfcL4grDubVjO/qI9oCx442bP+fYaea7jWIkXObfL8GkZxgjgZQPbAWP2jZam2gpzT9gK2lX2GbtdIQC8ClwRrZfXFgFsQvfyegJ3DF23gfBdBc0CasYrY5AurwpawZpgLsAWXJdRvtVGQTiBO4GpUJ3A0XyhWyBO+CaQSx0LZ4GNUg61DFADvIBA8DIZY1+oXNuy3gTuQmOxAiepVOQEaEKKScVJXVQ58iMWDJP9CS/LBIA46VF+xI8+QEs9lK6AFcoq4ZgYThramUX1hCKmzCLlR7QzIh6rYycR5WzTsdnvMF3bMZ4O2xyH5bn5dMVbQCpACbqAM7FQjfE5JkEQfUxA6naONQEQaVUXsDMUxFXRcwsJ9HE/wjDO21yo2CEMZ5l0KtACrHCx7YoL9j4NZJ+CWSU7gaoAH/fVx1Pjyn1MZqEYxwm0AySpQlW5Q1UXStK2B5Pdyeh2hZqkbjtZKwR4HRv500BV8Hpcs8RzHbxO3lCtqlz2LXIOfTr6Pvg6lgXOhcrXcnFj97p4fbyp9bRxgKEDYp7jzG3Pi9AQvkDRsG3MNXbj2lfHoQI13+OtYJk6H3Ee6FPw+hQyN5vnovZbttr6vnTtC6VL3UX6WgS8lV99RT99fOaV4jU/0lMoXmGLIk01yw2PvBlgbBmD0BWyxpUuxVzHGGPkHE3Tlud3UfHSz23EXAPngfNzGYGzAkiF7gpz0vQKv3Hhu8L8TnU7j6pd7CpXpTuBb6ZRvcszAd4rG/Nd3QreDJuoXYOq9661tZW2uj4E7US9TvJTzY5hW2YF41DEWUfzQypkwSlQS92qYBO0CV1VauaVKq38JfJTCZcqXkyFC7znSvUC2SHI08yg2k34CqkF+jMI4NiOvAH8uqkgFKw/ePZvh+C4nheLEABxEnABq2wo0VAf2U9Chn6YfCMu5lKMIbdDOQNggSgMhb7t1DmYtJl92b/9GrKc/U7AWOaWArBjcYJG4CYx42Mv2wE7J1RATMCZx6TtCrKgFu1EGfv1hmCc/VUf47I+4lp20M7EDMAEQoEKKfuvc+I4cjyaH8zP2HG4Panv+DwHOcaK3V/jGI4/VDdqSPWZ4FWV0vcc47cd4KjiGU9sJrAT3IlpcKIKhzvSBR73j8dH+70PlaemEoMmg4UxeAGx12sA31RaCTSvjWaGEb+jmPz8DlSF9m88NC8kbBO0thGqmLrRN/Xj3PdjqGOpYxiCt46vjtHzUOUrbZxpoeu5zDIFsWqvIOq2YQjNynNcpXqHppBJH3neawx1LWq/8aVQusCVpxkV74WL52LMVUbIbg8C2P01Vm8eeQ6da4ofRVbd4Dx/nttp4KraTaWrmlXFrlB+mWsz4ql1GdOQ4F0Lk8LiGL5rMK7gu47ZNOrSzhb5BdutDl23tzA1CF7Td62haAVsQVVFW9sF3lS5wnc5lKgqd0n7LUp4FPAtM0PagSfg/Hv4CpCC7jCuOhNYC1fhLHgXUZWoNUA+y+P0vOq225cLwEJIFR0Qo495TsB82FW1r9KOCnsFGHKCVJ4BsrDP8sNnkkQ9TnYBeLid8BNAQpCLGeUpSx9hCnCSdUim6qQv8sK8QDxaQgkBQu2o9qVpIpQyUKsx17kYA74DdwLdCaTrRmNcIFKhJigBK2CfHQGJ3mfBNyHIhGISJ4yFn8dUx9aPTxjccUyWs4wwzlAwnMQCPaE+zSN+qUP7rHNqesYJzQ++IOtNoNLDeNJuv0EMwOwY6qYxLVSB4Sx9Ct4KTqqAL7HqOqAMfKdUTmPICE7hTAhI9zTbjkXg+pgswPNmRV+hqMvcoJmB43OC04/wDcXr+RuE7eCd51wKgBAFgoDt+XmuH7bbCJ6zDgiPYd4nqLAdJ4RVvaH2vSaAdwibMXQ6kAuGdZzCro7fuOBXeVme38//BrzVlrH1w/7dgWeebWhTFr41nmw/gTvsy/qWqXpua2YQuGHPJQ71C1RrrAX7UrgVB3i5AXvtvU5T0+dJeyzOvwSvsWFyUwO88ELTgip3jViACt4Fr/WlL4jPsz0FkGeA7kLbQAQKXNVvpnO7wLsJY8amBmy/KlztvRtrM21rY65d2ZhNU0MBtkwFZTpIs4MgFqxp5x3bfTv4rJOwTNOC5SbwRLoz0FysS4Xr5BMyBRpjJ2blVRwKuNt/NSMIW228qt5FbcKkza+QMEo4jSjj3W3eIGR7+8I3oCtwA76pIAuyCVh+MF4Yf/ie/B7icc/JErBm39B00NVzwBRgWUa1a1D5pPr1DstEpY1Uvvad47WPGkP1XWMp8GZc4y11z41IRefEBUa5uOa4c3yprAuyTFr73haG/SWYhWyG2lemigR0gtf+hnA0bQgI8sMXvqW07TPaYlwCI8slcAVcQC7qZtpjqrw6Prfj8bcfa4CXvGlC2iU5TiZYTagCsHFCWMjkpNRMoL2wzBChij2PADZVcgLFiV4LgE7kaqvatt2w7TK552kz7bekAeMwDM0OmbZMhvg9ePPjuBK2CYXabx8J3SwffUZ5xsuYC36lLBOctNGhWOBzu+A2VJgFM2GYdbnZdBgO91Xdii27iMlrETOU12LYfpgaOkyrLdufxfxQ216Dan97bFlhahz2256uco7ffQVg41K/miM8d3GN+jV2wdVzW4pXHuS59rwneFeYq5oVymYrREdeX57cFrn2q+xfgx8FW8FcZoeAcZkg4MI6gN5cNWDnReytL08DaqE92y5vYANG+d6VUE1TQYFW8CZ8M15dZ/96LrJp652ANhfOCpbhqRBQFYjp8aAytq1UpqMARHo4JIgL0gLbdv6jbRXuPHcZbbxLYffN+gJrbC/WS6K3kVDrcPNER9D8QFpoGpMXUOCizAEF03FRzGd/tiHoSXMyDbGQJrQ7gAvktR22XdsP4HKToa0JgLsSIi9Aax89HX13ELtP+NX4Clzp4ZB22lrkuhN+HINj91hCVfMDRCnNLvJjVKmHuhV8pAuGxJXOc1Tn6s4463i+DN3MEBDM7QAhEzDVbELXOgXfaDv6SnDXuAu8k/q2cSd4Y7KWMrJvxlDlXenWppuASjjlY3mHbCiehLJlEpq9DpNf6EZ5z0kHSMFKUDgxw1QR4HUCMxkJc/OqXrYNAh+FGODtoMwxOC5vtl53Aco55RwE8KOc+fym+rWJ3wLHV2Dweg2Py/Rkm32UdRHLcZe5omBcx1CgLDDGuaROxQnEhGDVMa56BbuqX/nVn9vamsseXPurvG1VH9luXiPPS5l/3F+hYBrbQLSgalzjUwlXvqCtOhVbzvF4/eLpwBuj15fguQ1PJblB8PzLghG/KU0OBd40NaT5IZQw7FlB0K0WYEvxsl0AXkcQbsCFddrbANKbsMhYM4TQ3VidTlODNt4hbNOkUPbaRRbU0nRQbmbGBciEEsZnVKmwWxR4hGUGFLFKV2XKdsIwF8sERpT3wK1j+XGZLDvOR9EudSAv0s8CB2GIE2dsv70d42qr2tPGK4RqrE5+0wWYIXDiwjgJBFePrR+mgL8DrRBmorHaabzIHa0W3e6I6VvoOrESvnk3rv7DDk1/tT0eG+CuvOF40uPD8at4XfBSZQpBf2D8sBh3jt1jdkK7nfCdFxa9XMZZx3rZl+pbqFcbk/NQZeq8pMnBvrNP4wJu2EABkduWTwUs+D1Ox57nv+A9hGzAOI7J9rLNMItoGhFuHMukTJoDwpUM8M4wkRNMlCGdKjHz0mbJmICjZQK+UcbJKBBzUg4BXI+oUd72u+JNiArM7Ce2aUtzQyneKpNtJ3iF6BiyAfvqM+Pcx3XTzst5CxtxB28eV47TdLqfcX289mM7drXndSYwnlTwE4gGJEPFTxR9gbWglnBU+We9IUgDaEKNEODlWsWTycCkMCxf/RXkYx/H7pOL16DAKzAtU+D8XggDW/vV9FNQnh0A27xqZ9iv5zLcF+P36HXz3CZ85ZTXfhQ2XlhEvsBV3QZ4mQvCeAXhFQtv5sOqcCcjDvXbwVvwXQOy69TbwMNhQ+DCrXXMDQlft/V2CK+G8t0VtKaFrfC9E7rbTQjbIRewFLzCtIKP/CjVUryaJbTZFggLkMO40gFV4GrZYV7BdtiG+4eh6mhqyAW2nOzmC5mqW+kCVoEk8jnhaRLgRybEVLEAeB5bz/zoYgcukwr7rQBOCHNhuThlRzYtADVxOA5hZBveOELd0MfweGIcekjYn9DmPA7HWuDSn7ngO/G3TYAn4OiTH5iwnVVpCQnMIaF4adf2tTcL4IQpMfmm6xwM40p7XgreVbb2eWymC7ymc5sxqDgCvB7P5KYxVLsCdYZJOcWYCroxbicMbUX7pmlLb5Ra1EvXtQkYndCCV5eyDLWdcYHXONqN8ozd8ds2fQUw2dZ+66S1nbkIuAcKWc6nwXIR25aKl7J6OHjuwxc3yuRkL7BmbN1J/iStIuM6ALKoz/kYj6uPN1SwsAVACbJ+TmL8eaOp4zIut64oK7gGZoQC6TCv0pavOlWutmuf8PX8e91SBEzqDMvaZrSrCuWchslHG7I3QiCsKaDKCM/t4K19jsN9c7oHGg+OxTJVb1h+wRsrN864lpyPuu7OPznlXAwbL3NxqQN3lfQqc3YVfgWMSSd4Mw4FTN0Eb19go+zYs0HoEgK2gjcUL/69+PMaNE2geBO8mhJWge0KmStQvPKHQBMEEbpClf4q3FC5g/Q4D8iOQvWm2hXAej4UTAqoYa/tynlirphAZ9wv/VedYRuVZ1z5AVzKl6qsfGMBUtDdDrfJfmHED7eH8MHF1BDgDbXLI+YSbipAeAJioZlwDXhqnuCkp6kibw4xjn7R4wbVL3yMZ7uyFtB9vPYfrm/8KCyboHS/x5wLa3FcTPp0m2EsQtbJbwg7tOPL4LbwnWcRLvfxQ/aHOQjCroA6jOMlkF7OPq1zx34h4H7BHzBLYKvSvfmW2g27LZM2Y6GNbU/wGgRiAIyx29YYLEzMaJNrAaynmczhX4si1ZfXkH68GWsOKAhnGxwz7VWboby6mjUdi2X0NU+eCtYFsznSbuekJR0qmevM+V3kPOqXO8cikI73S9zUfLpRRQnZ6qv6y7wEdt2AzRMEGedxFWCFiMBx8S/i7UCMm4w3hwwFlvGxhiJWGQPHDt5q03g7IKuPKl8mhe+LLRM3T65hmH64HparugVoH/uFomo1nj6Er9cw4Ou1ZeyMxbAdvNpua5/thaeCPrkq+n5u3G+fxtEPsemFcIPkWsZ1tB9NTHkd65yH+uVaCVMhmwEIk07YVv5kAW6ZebpKeUG7CT9T7S52M4VuZqVwu+qNlysKvMYoXm28q1Rew45rrA1Dm27YddkWZmUyKMCVOSEATXkBYp4/pILwisAFvE407bu5CJfqV5gUTLPNMkeokBOu1VeAqgMo62TZyrdclTWutucF+aCfgBIns+oZm1flt+8PcDKJwkeXOGy4AHcEuBYJo2XeQHKbWACrfMvsIMjK5hsKlzumC37VVz0R1DlzOyaeE5aLVop5MkahC1wFLD+SNAloFvB4PQZvJKrknLyhYoUWQQDEdgdugpfjovwc0HXhzBD55gk5QkG3Fssqv7YLtPZp+7VddTNmQnXwOjFVRf4WykxSZoYCr2UTqvSvbboDV2gVWAJgTrreXvoMq7qcVILXiSWEzked2k7PgJx8BUEnYrWb5oiubDto6220eDEi7MgqygvAVFNGwjNMAp5DJzex0NWbxd+e5z/zhWnC3jJp701wB6T9fftb9FxSruqFvTbAmUpyCMlIA7ThMZiufsbHCJACWB1GQ0gJqwJqwVJwWb7CsExB1X2R7iAMdz7NB16TDsBhffsMKFImfj9ev7i5mu/NmfPa61luaHIo84H7bTMW7jjuAC955g/rOv7Is4zj5DeV9nf6DNB7DfM8+YTjuQ5zAmbNeoHCm2e6mCFCx/mCl5cn5BrXqd5gE74VtA9nWrvvQPWG+l0MSAtqVS8vUKh0R23dBTSVbg+Cd2xeEK50UNsBZ+pYVigLkArmaZeNAPyyzsTcUG+yFTC3Q1PYZJ5xgrhANPGQ+I/hWwp2CF3bK0DYvqAoqJk/TE+2s4z7clGNHym23BGmhhFgXVq5xDGrcJhArFiqdFP9loLkwgtg639PqBtPtt+h3KHr8S64kDcYm7DVjh5xqNw8pmHbVd48j984oOuEFsw87g9NCumtYB4/To7L+pY3FECdKAVd4ep2wbfKGte+qmeeCjYfQXnRwonFxBS6E3OD9ulcKBvGMSnpS/AKqoJLKs3cVsW7v8YyQ9pyWbbgm+ombgoB49ovmDMIZiEleMMu3E0UwruUbaUrTnhybeOcClTbzfKpglW9CdMCqVC1TNUdgjuvV4I3rhHjCYDGsZMWcABpCLNIq4K9sXWQFGyjbj8f5UonjApK1i1gDdOVV/Gwv8ozNr8gHG0CuYKr8bBspcM04G9A6BKyX65xLI4OYn8zvT3bFry2Ucdv/Xj92XIxFsZDXPbs7E9l7I2Q35vgpY94krHvfq48b5qtPD8ugK8ypwTvMkJlid+oaaGbQdUreFlcC0FJeZhSoK0FOaFrOhRwt+uuw7A0NSR4NTPoy3vX6sbSWO0KTSFcZoYC7SgWygQvAMUcEWUoW5AOIDqgDuCEboI6YZmeDareaKOXLfgUfJ0gTn63Qyl2EKk+hdESd45l7haOKx7hw16KCkRh1MJb+Oty8LZRoWAcyjDUIT8cJ00HjRcoABZqcqKEY0LQVkCQMcQ4VLw8Qid4GZeLawBYOAuwaS7kjCvelmG89m0/hjreiAWpgGS/IfrH8O5xBnhV2ey3XqihgK3lvelkqP3V/rg96/mj68dnfkFSMJquOPP5QTLJK7/gGcByAg/qFHj9AfsWVvVddSaxoFXN9MdRJkK257g8jjy2XBwEBAMAl69v2JPtJwAk2CbgiuPjOMbjcfyUFTpCNQHspKXfmKQZB3C5RuP9pAuwCVDLTcBcUC1o2n7BNevVzSHbcVy5kJrXzX5KzXoc1rUtg+k0SxBHmmvub4U2JhBNqAwhmNASgNy4+jEbV3pSN0ET+QPlXDAUnoYCaaUn7Segt28n8HJfAbfaFJZD+Nb+gn6V0xPD86xHSsbpPhbnvitk61Y90+FrjVKO68w1tY08Zo89z1OC3XQeu8D1ewxj5cu59fzGDavfuLwGoXaZJ8uaw/h9FnCHilfTwwq/2zRBEFO+YBsKuIM3zA/M47GdFw6k0tUsscCLFIu8QNFNDBUHTLfDty+0CQihHOAFnpZdA4QuxBXkjMfAprygTvim6p282QY8uBtYvsDjJBISqrp4801wcQD12F/wjUk7BiFlrENfYc8l1gPCNmtMpsM7obddPr+CJhfArM9EoS/bqfHkWHI8sUAWKlRAXQCqUywkalpx8uQjphNJ6NYrw9EmfRacqt0YD8cYkB0DOIGb42AsjEf1E3X5YRRsPY5J6MCmjzzGCczz2Bx79p+A5Qc3gGioX+FMiAUrf5CEWNSi3LBsmCR63tAkUHAfQjrrqUZVyKoKAWmaSekEYfKkucQFR/tJ8BZ8zUtvBidP2lQLfMJL4GlbdQI5UcOG57WM8TkJOziNBZIqDBVlUB2VCiwzRPriCu0JuIcAVxm5L9XqpFxuOw5utAvnifPGkOYDr5/1EraOdVLem8PFgG58hIV98UEWroNxHVsCgnF3RZcA5FyhOE3HNu1XP/ZlnSF4I+1xBZiEVgLTuEBrbB+1bbrKVbq2K646OTbOaYel25W2rOlhmUx7bvhN8LRR9nfTud1vitQrk0PVj769Fv28FnTrugnmULaW4beWKpdjJ13bMS/oOwSCvwnOS7p85rxS8ZbSLYUbUI58FtzgVQWvlbbeULjEoXzZL2R9e01vhjQ5+Maai2pp503wUmgI3aHiLVvvEoQWpqWELVOqd60vyqnuluhoCcNxwVcYWM94/OIFxK/9AehQb6kKXVAIWKqwGahgChAJIZVqV74BLKFNuwuERQ423MzIE77mF4gm8OXECjuUY/oUJ/AFR4JMpT0BmPWFVsUBaOFM+UXMCgJ3GRAvoVLHb6ixzxc2HGeAmu2Cbvbz91Cv9nOcud+0+VU3x5HfozC/6tT4huWH9azvD63g67Y/uJictc8xUsYJmiF/lFU3Jy6Tp/9YrZ+mAGMnQf8RAzghFz/s3vYQvK5+B7ABsTfYrFemi4SzUM5A27YXIEwl53YCZhi7L8vW+GNMARn2CSwmcHw9zbZVQYIAIOckZ7z2EfCeqOBQXeTlxJ60n/17rrJeAS/9erX94u3CzbeUrLFlKm9YLxQv5y5Ay3kcg9cbCmGsklV4PXg8cT2I42038utLZuZ7HQ017rquse355PiHABZkQ9jafgG1vCYiVi3bd4d2jKNDtSBrnukqY2yo/RVnXdtinN6MA7iTJwzH6vmPJxWUatp4Letv1/Oev9M6TstHYF/Y5Dt0Ba1fHTMUjI0X6Tee1MgPP1/OyairXAXc2MwAKwSwpgWDKjfMC3KQdKle33hbJ08f3jI5FHjTl5f9iKWCrh/QCa8GASp4y8wQafKEYkBTNQt4Y7/lCAVq664D3hUgWWaAiBnE8FsNARVgKrir3chjocVXjgsMTpoRIAtzwgC8CV1OsHbIgC+wBPQLtDmyHPGCKpc47KDCRAibx8lLX2PhzKvH9qm3xQD4S8BSlWKsS0nZRxPIE/c3YarrSTyaAOmAr+O1n6g3AW+MmbukACtQVuzx1jFXXsVxXgQvF966Bss63rTvTm4O5lvec1rtVfmqOwSh6eG2kzuOlfx6xA3V6AS2b2OCP+yI+XELXV3Y0jNhAl6vnUAtGNuPb5WVu5eeB4LZoM9tmQhCfZpHWUOqXyEp+DLME+eCltsJ3lqgyjgnY0xM9jvhdXESNPEBnp4eg522S10Jw/BaoF4o5YhzgseNxPYGE3480ckXqgFWTCCLqN4RHi4FWk1ZqVx9GjJ4004o257lApbUHZEWvH48R/WV7eZNPvqOa0B5YSV4hAfHWNcnzWZ5reIaW4bgNS1Q5c1Ehck5BJLj4NNG3y5YCrl4KcL+/i7cCVTrClXjSf1Mx/ke7Cv4OvbwV6btevpwXJNr0m+O5mG6CHMEN+46b+Pj5rzU8XntC7wB2G3QDQjHeeO8CGOCfsS+fSd4FzkPzgU/wGX7XgfXrVYxr67BlVV4sy7vCAFdn3Ypb3pN8BqEM3kFXj8PKXw3uPb67oY72TqK2DfXhOj2IFCdzAXKYRyq18GENwSUVw0DoZVQvByAqpcBpz13oJRpr6CraWJF1zK+/bAgeAMqQI82hK7KeRnlXKpXhZsqkpOjKiWEwuZAoy9OTMS1Tf8COPNyXy1KlYfFGGKcKAGrag1vA9s2xJgSkELN8tE3cBa0hnEd6gZ42VdeEKq1rDcBZcG1Yveb9oJ7w6ljMx2mBhT1sI0aszeAqmuc51swJ+irTm0XbBPGE+hHOX5gAd+Y8P2HTNoJ7g84ftgAI4zU7hAAACAASURBVCa0b43xA9UnN+P8vGSaJgSqj9wT5aVtNYGqqUGoZgj4sq/iWnizzFjxWtb2gK6mG70JnFhu659cEy4f73PcQjHMAqojYeIiDccw7QTvUI/275jk1GE74c7kpXyMM4Dbj78fU0G3+i6Q+n3dEWYGPx9YKteP4MRXyOKGnOD1N6JfaX7PAXVMnQylzgSvAE1oFjgFgbC13zGwgVdu8xvpSk41lx/sEcy0YZ0OeMcu5FJpTmDpW4ACcwhfARn21G1ALtVb5aOc4+j1C7zD/EobVwjwxncp0uRSwK04z3O/OXebcdiOuf55Hrxx5fmIc8CxhZL1mIUqcZkWArg9L84J6fBx51w6HhV+gBeRVOC1TdNlcijTwhC85gleoRtBSLvNfNb0sAXLNDdsMpd9g61czDQzXN4Ytbv0ZljfWA74ju275BV4y9wwhK/7Ih9Ae0dwMa32l+vZBLJAvIPceKycqaP9d8nQwVl1NFesqLKFOukCUoE588jvqlXwBMA6bEMdkheK2DwhKhxjf5o/7LPq+GH2gCn7w4/YmwchVWaCKvrwhkCZfElEOHuxVMmZVi3nQpxv9JS9OvsdwrDS9p9p6oW7V8I3wArEvdmoZrTF5lhRttRJNU3ZXr9c1RKOE1gP1W+6neUNJF7EEAi9/lAdF6QnipQfOz/ygmb1kXVS+ap+SwEL04CvP2wmwFjBRnoCtVmgah+leK0z3PbHr8IJ0AYEVb25nYqwoKhdVWXmPvvmfHXwCooCb0E9YuyrNcmjH8fhCxJCXghH39W+N4De9iC2TEE2YBiwTPA6sUvBet6HajfGjkkivWM6eEP1pspKxcs15OZnHx7bJJ1jCujQX8UFG8Ei2H3ZI9+i49rFOTPO49BEMfYAAMxxA+3wHAJ0qGCFU5kgCqSWNT0st72+dbaXD9hRNz6gQ/0wJXDO69zXyxVphuBmEcDmBj5etPP4zDfu/Qtkb8qYJiK2Pa9jgNpzwjkUvp5Lg+KBUGMbjXgCRvXqernob5nz4gLbxJMhTQvbwVtqN7y8YIwLbWVSCHULfDeYY5s4Fejd4D6hG+BdE7p4NoQKBYwBQVTnih4MHaiWMZ3KShgCXOCsD7B5BVbzxgAuGKtuC7zCtucLYNNhKx7sjz6AovsqxCM/KlQQC99SvAkjFK0AVoFGcBugBXhV4F0Ns53jz9gFP+tbN/KN2a5/x4i2bFelC2BDBQvk6IOYcahKYyyMbUTaMuYVqIaAtY8CXY7bdoGoAcCGO1eYUWirq99QvQJZ5esdmbK2WUD1rpwqPds2376r32FZ3bjKlSsWF2mrxlTgrfq2UeANxcT2ncB1m8nDmGwzFTCQY3KPwUsdoRffjHWy+0Pnx1822dk5PvOHr62TKKArIKifr/5yzCo/8gRV/KsD6QJvPcIngBO8TioBmYBxQubE0uRQZgfVbtidMXtMxYsWE5g78TNkGwG1DqvhY7BpQ+13TAHeYUy9tCOW0vX6GXiSEdCqY8xmGQvm2u+1ExDU53gM1kkl5vmwXc597yv6RW0vaOrw/HAMCwvYmvvTQbjHxc2ibiKWTfCmOuUJxkdrAJnbE+UrUAu47humh7CttPH2UCAuwCVEPYbsr7a96XkjjBtcADTbcr/ATTtvQnb8oR2fZgLKed3jugBeX2Txe8lxExfA/Ab9TUyC5ynPgfVNjzA3+M7BSL940h6H3g0qWuEbdl7mi2DVjOCCmoq3wKvi1cPBL5upeDdhnkFb7rqBsqGCMcsK3SubS5gagKpgTGj6ecj6ElmBD980CvrYnwo04xVsFfXhHCewbVQ7BUxj8wIOAtBA2fB0IL+AXXHso44LcdWeeePAvlCkmgIEYAdhQLcDWZUaMCUeejcIrYKU0K2xRD59GAvdqKvate2Aa8K0IBugdQHR/noZ08NQ4HPcw3SBM+Fun45D0ArUhHh+uhL/4MjPvkNF+0joZHTycoELunFTomxBtvZXvxWXKvWli1Ty2rnzpuJNo+oZV7A/YWgb2bf9VzAvYZ7w1QzhDxmAjie7j7f8yA0FX8Glsgx1qceCactNwGsbBdeAraYGFpwSOMKDNHAqE0dBMGHV84U+kzgWUJzA3YxR4C3Fm0or1W70Rd+TSZoArG2PywluXH0ldC03CZaPMozBiTtcQAvYAsdFYQmAl8Iv/M72Ukl3UAPaEefOj7ioYke0KWgdqyaSeLuO41zkfArcedpeQFGHp8Zgv+ONMdFWgc+4wCtsYpu4gGlsXgW3/y74dOHNoD9lFEy3lysoC1L3uW3ZgKrfSiZdedVGxdYx1P5KVxwwVv0C3llfP/Y3JoS9XgK6K+Ox0vcYPV6CtuYVoBtfWvP33G8KuagG15ijvgwWkGU+b8KgAm+aIFx8owwCTegK2S0E6AbCVdjWJyTD7gt4t+BmeDUkcPPTj34kJz8Rmco1XiOG0KuEFUM8+tNJxfFXQamECyoFW8EZL1Vox2XwCwx+kbwRg8rAxKcdwyJ3hzH0GHgACxhFXt82TzOG0EhgEKs0C37cGNImnIDVzLAQ4BSm5AWoC5ZCVVVdbQkgy0zAG2AV8ALWfgjC1+2yPRsHIDsks816MsjjsF2hlWNOxep4loVuxLTbFe4Sn5IzLPO3Ics4WVe/0XeH7QS4jpnxhRon7X5NH7SpSip4TmL7LtWb4ygob4+rToKXtvAE8Y25hLdt5E2gvr+Q+Xyys4M3ASkgmOwAI97lZ7LFq8ACVxttgFflmOXiGwzAJO3EqsFUdglDJpGwoY6TKVb52R8vTQhg+g0YG3uugYt2T8uOXcjIm4nAmJyY46DayteLs69sr2AbbdOm7UZe9G8/2VeVc38oWm5M5tm3j7dLKErBKyDz0dcFOO27Bny9tfOGF4N92Hdt87vgPPv4G4tutsH58bgCuqTD1W4O0HpejAFuwXceFRlgFsqAJ13iGLPw7DANAHpDB5oF1wJkgKmDtmBUwBxCNWDIeY16YxVKP72Pak+IRlli6w+3C6DDsuaV0rWs2xVXebfH7QDvOeGs94x9RT/Z5zTnzM+A1nHaTxxDB+9SV7rC13EL43XMAwXdNbizznxNc8EQvChf8gWzsYtrLrJtwrgwS8ATQVxKOeGrEsaPN1Wq5oY1VGb+n1q8RkxloawZYt2XLAiCxiB4I2jfpeGCSsCRRgO6xHoZLAHbRdJ+1nFR8wXUXyKMhG0PmgPi62OCkPb0RoiXIswXTtQ3BBh7f6HAxo/mLsbl2EpBCl3hW4tsjrFUpCBLhUq9be0G2DtohfryGo+L+uoCR31ZrZvA7aDu48mx5Vijr55fUBNWZS7whpR24bwhJGAdn2AXutMEFbAgznHXsQesre9NIALj4dh8XC0o23Z8q6IDOF4c4ceVrxgbp3kgVWxCejjOAq+25PhDRdrL70RYVvOCShgQRDtu15fSEkYJRwHJRGBS5r9FCGvTTBagE6oM6FhmDDXSM/OYH1RssU8lmn68ufjlpLVdJhQgSg8LJlGHnu3o+xwKURVG3wkL+7U8sTeDaoPYFXP/JNO8BB9tmwZWoRo7zIWg+SrzgmxB17jy4qbHOMybgJPzRr1cxBOQ5wHqBYKQ5eajtw6/Lb12PB9lloibKed+ifMd/1hBG36EZ55zo1LXfW3O86XJhngBxTsCuCPPmeqXm8scCjBuajFugZjnxH+6iK+b9W3PUwG2lKAAKkgVFIfbBT2fJvwg/URZJtiqvXG5Dk/bEJ7DEF8dE5rsq/2Ct+BbZautGo/7q3y9HRf7hDJted0Fr+ML2A6O0+Or4FiH5oZYixKohHAr4ze+hgDZ0F6LZ5TpdcIq6dgf4MU6wNzc6OCtRTeBLHQn4I1vNSRgU+nmXwCN/2NN+GJmELp+QCehm4AL0HXwCoWC7VDxlv02v3SmAkY9M4ACr8AdQlYQa1u2rVroKw8LIT4Ckj6WC5UCbynQigOqnARNBsI3TBOCSfCqogNkAjJvGGOgCbMK0Zdq0j4FoEGYCeCCtu1lne+7MeS+VJb2XWCLcbitUtV+7MQyTZ8BXv2DUbuZdvwJ+lL6aWNmXNQLxevNQTVPG+ltwfVxXB4vZWIxTujzI6kvmmVaYN4JXcdYeZ7fsSnBcaq8+PH5ZbR4yYIfarUnjOMFCxUbP3QVqQo0zQcAi8mtGtblJ/KEjKpXhUaeajY/vMNkRLkFVNifgKRc+LY6nkkYQ1cgRttABUDFYzptpgLOsQSsHRcTMUIvr/ING3P3niiAjoEKrHIMCVbThgS8bXO8PQRkPd+e0w7euEacm1jYYeKHu5OKlhBeEJyHBcFLedVseSBUG+OY/blgl0q+XtRQHedfDp3nvCeA5zl/AV3hq91UZT9+UvC8MO7wKKCtbs8sILmdn5pM+IU67qo3b2DWTXALQKFX+QXE2l/5te1+w1Ctmq480wFZzQ493+36t+AqV8A1Nq+2o06vF/sEOL+7sYmp33jrZmAZfwvad5e7qaFsvKPFnD+aD1aYNz6drvLbF7RrMKy+2ZDQTfCuCGNFHL8B1a7pjQ5bF9U2mNN+HEczQ75AEYtrmhj0ZFDxCl8ap6LxWpkaqJCqkoH2R2zhIsAClJStuOrWdradqjVNG7ZFHwThG+AiHd4RHby+4VYLfNEPd55F+g17Lmnr3AFBDs5xCSMBIuBCcRdMI1aFA6QICc0Ech+DJ85y7A8ThkADbGXfLZe22C+A2Z9v4uV4HNPQdpymEsbNhU2laJ3sdwJeoI6yTLMM7amuMTfY/2Ssk3o13nAtixuJddnPjyPasH2OveBr+VDb9FGKN28CmV+gzTJ57io93uf55IdnCMgK1oC2ylnbLvATIoKXx9ZQmqSFbL6tVhBWralCmHChaAU1ZYBELcy5MJJ2VCd17heiKln70EwxVruMQ9CqpONGHI/sCclSoAVGbwZp46MNgSt86TtWv4XeGKKqZtpkO8ehClNdZvkqVwAWjuYVJAOi1K/9wjfOJxM/3L4oq/vZIjcdTQ2eswjd3BA3rV7fNrK/jKO+ZgOA63lTRedKvopX4KbynUMB+4H2Rcatcs9jzeMq8AqgAq/p4bZAK6gJzjtg1cEr6AzuH5b9vvIFyarjdoCyg9j6bgd4B3luV53hmKq97XGViTgEgL8LvxNC+3EeJsdiGc0RS3zBbLmbGgq8Hm/MJ8CrjT5MDqT9nkOkmWuhcksNE4dNmPmvvVfohskBpmlWyMU2vRpcnBvYeNc3/cNLlW8CN9y8aCBUZyyiAeEO3jAxhPplwOxboqEAJx1ULHCHsB0CONIB1QR71RFIqXaFsvsyjoU44cz2+KWI6JPyfUy6nzkW2xI0giXgMxhT9RMLa/RluQqTfXkMCXfaAH4F3vQwUI0Kf/PpkzEJWo8pbg69v4KrcS5kTRRvlCM/FCk3CaGb4KU9QS5MCalsUbG0me1MxjvcHqf7MRV8jVNNC8sEZX0ZTHgGkOm7blIFWbcDFCo10mmmYIxuAzj3pfK0Li+k8MM2FED89sIM5aYFJeAMlRuqC4ABuIAuj8PxWnUoXhTu3FkmAQFgzBMWfXSmjEo4fS+dMMCAbc0Us7yyLYAdT3zjgDH5xbj4NrLqWBACL98AS1euHHO8YBHt0BbQGsM+0gI9IVUQFbi12i4AhyAuKBakq852MAd4HQv1w8nfdMBW6FbaG4gAdztDtWNe3DT6TWhsNgioqmZdwdecoLpV+Xo+OX/CmT7HoQMzTAykw56J2tP+bp7bgkeYDYFWinUYC6YComVND/dXG+aZNi4oWnbYvvnVVn0CMsqQP1G8kzruG9apviqv+jF2nC4elur1ZZA6/qpnGY+7gtuKB8EbnkwFXoVNB27Bt8wQ+Wqxngvp9ZCwRbQCa80LudCW+1xcE77h1SB49W4IWIbyncBUuMXiGnFCdwBngQgYCrQF2NpOdZtQEhBD23HByjjB1xUuEC2gpsIWsJyErlJ1E9MeHAAlL8t2peo+Dlao2F8BtbbNG4bKr9jylU5bb0IwFr+EZDc52GeNR5/iOAbarr878rvD9e3h6s/2Kh0mDKBWJoI0E3izmARVbPgM93M8rhv95PGZF+3Sdi1EFnALugI+1bbnxeOb3Jw8VkFqnJBNIAdshTL7rOsLLgFe0mn3TRhYz+88+N1TJ5dwmQHy0wsLbWpuEbCxKOc+7YhCTZVLWGTl3X9vnZv6tC1MH2pr537fVj5/sa2feZ3w57Z29t22eunDNrq0q82f/7DNnv2kzZ7e12bP7WtzFw+06fN728LUUcLJtjh9irZO8E+wJ9rq4ucABKXHBNN2F4t/TLy4YQwhZJpxqrr9nKRA1aVJIMbbkUIQABZcx/CiXnpBJNQSlipWnlC8YXVoDmPzJ+UmIEyzSJ5j9w+D9aNPAe25A4zGkR/7BF2G+NaB9l6eFPwKVyrgNF8U6D0O1X62Y1sErpdmhQCv24QwNZgf1zJj0wZBFVDq6YJnAS/apI0q57b21TDtUMdyBbuqO4xNF4AtG3/vA2T908sAJ/u1IWvHdX8E0jW2cR77Atwd+MM+HYvjMs961qkbTtyI2FfHGPNHM0NXvcYCt+IhfFcxP7gAF+5jzMmJPXeJNOqXuSxsNTmMX6Ao4BqHa1l3LwugxmO/4E07b34s3deGuxrtZoFUy90TItQuEEU9W67Khq2VAURelBFOCczoqwN4AlngEqoyle0i6UUgFwtxwChBJAAF/8R/2HxBWEB3+06gJrQKsAmvhHWpP/fVfuN8Y8x6pXRt0/HlDSGOg/QEbB6XNxxvKhkHyDvgvk/lBmi74k0gq35tf3KO6nwNx5fnwRtOQjP29cnuZK6Jn/vT7FHgd1/8wBhXKvCM0yTRoduhUGXDVACUBa5txod86gcLHFS1o7kv2vLUEcD5aRsBx9H0pwDyRFu8cLTNnN7bZk590C4c+p/t3P432rm9r7bp3c+02U+ebjOfPNWmPnyiLR9+qV3+9I02u3dnm97zTBvtf7mNDr7e5g/8qp3ZtbOd2/1iO//JC+3Cvtfa+f2vt0uH3mgXD77W5k78oS2eeqeNTr3XFs7sbgsXDgNn+p493ZYEvYBSGQIiF7RCjZOemjrfLl46m94N8Y1iJiaAi3IDFaqCd7LquC+kh0AewrYgmtfZcyRIndQFtX7eUOyWvbMucCDfV1fjhhXA5TcYTxW1z76BTgSPR1t12qvLLJJtWs6+U8UWpO6IgaMgsr/45jPjdFFqcXHUIZT7o0wff0Erz0VCTHAZshzHx81CE5Rlh8H9VW8I2sozNsQ/DXMjyVfOiTnnLpBFfdqolyfCVXHQZrVvG8PjrPYrr/pxu6Cr6i3wLoVZAbYwN4RtvEJMrBhaA8DpYoaY1MzAHF8nqHT1fLi8sUJYDgCnV4NuZnpK8I/DMDFeoBCaBd14dbiDt+BlXPv9TkNCVqACH2heqtYymRbMAAfCJ3SN9S7gZKEwMr/8hieADJuu9cbqVrBlEHLxHQb+j14A+32G8Figf13RBFJBydgxx8Ke0B2At4BVcUGrtisuWBsLlwqZX9DlIjAOg37HsXAXarKAm6o3//YoVb/tC/HyRqgFMWPBFmP1rkq/tV1jDAibH5DsMdvur3FH++yPMh2qthMApo9Fxre0xFhiDJTrfQZ0zbMO/eeiGZPfumEKyfF5HgI2xPXfd7pC+bgftlLtjFPH29ynf2yz+59oU/uebhf2vwhkXwWSr7azH73Szn30Uju/6/l2btczQHZnmwGklz58pV3a9XKb/vDFNvvRs21h93Nt+r0dbf6DJ9vih0+1hV072hJQXgLOy3ueazMfPBXlpj9m/75n2+Kep9vSvmeIH2/rR55uq0eeahvHX2jLR19sC4dfbwuf/qHNf/FBKObZi8cY65kI2kF18Zqavshj7fnwcKiFPO2imiIEWJgtBC2QCr9gJnrB0vMxhGekOR9xzj2fnL9SrcNFrQJV2M0BlrDNtlTPPolkSDNO7o8++41A2OYimwBmrKHaVe6pdi1bCrdgI5QqFGDcDru8gBT2hNlQ2II3QRplxgBN0NYjv20bqr3qK+IBeKuNAp7b1UaljWt//GU84FXtqnrj7971euAaqIbrA0x+ACm8Fzqwq75tDdur7Rqf5cyrsTv+uibmxZ84YEpbdk5zPbwpxXxFYI09GQa2XRfd9HbYgEfpvaAvryDWnSzjUryxuJYgLaDiOtbtvROQTsBbANbLYS3gJrRdjMv6Cby0FZfaDUAzWG2kYxh3pTzxYJio4zJrjKHW4RvABcr5URygR5vjj7BvA2+BuKBbAC2IVVzAcntcp7fldoBMyKgcAVq8Do3qLiVeN4YEb0Jw2I7tpokh26p+/Xul7zMzJFy9wBni7T7acFv7Uo1Xc0uoVsuZjn4yXSaHakO4RqBsfQ4zbMjWZZ99ClRvHHmDcawuBgpgYZ0hvE+ESFfA5s+xEDi7guKaOdYunXy3XTryu3Z+zwvt4u6d7cKHz7VzHzwLYI2fbpeA5TQQnQKmEd7f0aaA69R7TwHfF9r0+zvbLCCe/xDl+/4Tbe79J9uI8ksfo3g/frotfpQQXgHAow8fa+t7n2xbh55u10/sbFcOP9k2Du5oW4RbJ55oX3/xDOGpduv4U+32iVfajZOvt42jr7bl/a+05UO/aguMc+GzP7eFzz9AlR9l4n7OBMTGHI/vCVrdtuKtJwCWHhQ5MXPich40A7DPUDc3b1IJYW3PnE9Wx53MKinj4SR3otdkd2W9PBrCJu31YNKXAsu69u9vEVgwtgoF/TAnOP6+z7FXHwWd2jYO74UBNEOhBnQ9XkCPmaheOBiOu4BVj/MFL8sU9MZxNzVU/1W24gJvtWl+1XWfIRQv4BXEY7ODkGWfZb1pVJ1hP9vbcjuOm3HWPuvWOfEcm654ideIha2eWM4l81W++uuWbXcNjgncfCUYuDKv61sNZW6Y+PGmN4NqN8A7Bu3mckJX5drVa8FX22x8FKfH67iY6durq5mgLFhGOkwMmVdvvAmGsIUCzjI9JIQn2wK6YF3tFXzLpcrtgl4CHYUcajPhM4SeN4HtUBrur32WG+abjvH2uOBrHJ+2VGE71q52I46ypbyFuCHbyXreeIAceQYfTRx3AbhMCwXLuGEIVPskBJCJhxA1v0BcfVTZgDST10l5ZzkhmzcD1ez4hQsmuQtl/jHpyP/E48e1iDL2hxe2XYAyC5jntPFGm74YAKgu7GtTx/7MY/9r7dKel9vMRzvbRQB6EYBOf/JiG+19qc2+/1g7+6eft+l3HgCgj7Wl3Y+35d3A9t2H24W3Hm4X33kUBfss4BW4TwVw5wDvAqBe2PVUW8HUsLL3OdTuM219/7NA9pl27fBT7bKg3fdwu3zg4bb88X1tbc9D7crBx9uXJ55sfz39dPvb50+1m0fva7eP3dv+duaZ9t3FX7UN6q4d2AmkX2prQHiEqWOesHDkT23+xDtt4fRHbe3SkbYy83nYoH39NhbgUJm+fBGKtQPTx/cCry9JLBNcAfecpT3W68W5JkQeE7cmtS55BWNVZeTfAXEnOddjAAPLLFI2IBimCFX1JMRNo24WEafiK9hYbwjQULcCWBC5j7SmgfR31tyA/Vewxb6+v6tI8wqWUb8rxwJa7Qsw2n6vV3HU4WWLACueCwVO4zFwe/4UgJ3C13rKJxPtvQKXEDHlbTP+eoj09v7cjv2UN7bfAq1PLy62xR/HDoBrmYDsMmKQuSB4nZ/LbAdwmZf+16SqV/A6l3MBTa+FUrj6+6byzby0/7qw5uvCWzDyro2t1bEpYQO16wdztOmqhCcKd5AndIF0QVe4FjBXNrQHM2CC+blPsAkqzRMJrQBq2H+FLfuBWAJZQN+Zdru8CIZloo0AmdBNCAlMQVphCNACYUCsg7HK1T63q455Ai3VYILd/QFdTmB4UXT4pgsZx8bJrlDtbIdj7mecAV7Lk/Y4iCuENwl5xoJzDFTK2O73heonjs86qqZeN5UsUIhH2EEcajZhHGpYMwPj8vOZAWjgG+DANrXAv2wsLGILPXe0nTm6q50/9Od2YfcrmAueBrY8+n/4TFv46Bng+Wyb2vVsm9n9LJB7oW3ue7JN//lHberNu9vShw8C3kfb8ic72sonTxJSzY4+AdSo31mAO4sSXkDtLqCM54ktc+XIy8Dy+bZx4Om2sX8HaveRtvrxg231o/vb6of3toX3ft5Wd9/frh8CvMefbH859XT7tzNPt69PPNBuHPnnduPAj4Dxc+2bz59vN4+90Db2PNvW6XNlD+GT5zFfvIx544U29dELbXbfr9r88T+0S5+91ebP7mnLqPnFGTwt8BIY8dg7YmKmmhVSLrK5zQ0OGBrcF2ABxPXt5zAbAOB6A7DMCKWwSsmmeraNVLwB2wF8bTfgIaSFhaAXwtwEok+BG+muirsajH0dPFFf+yvjS7szaZUp2+EWSP3wTKGu/2dnWn/u+oqZC1QF0IJZbdt2wc54e6jyKk3TBdkqVzB1u1zLapFNuKp6w9MBKJer2bBstWNcY4o0244tjp3jqZuRZgrBGze+Qb43w2V++8JW8MYfAAPhNF8CXOZJqF/mSvjrBnxJMzcn32cQyAnfBLO23QxbCNjwaijICt0A79iWCzxNk78sSLdQvh2oFY9BC0jLxqspYgxhYFXmjPTNFcAJ1wJ2QBSIlZqtj6m7LXSH4LXO+BG/myHyMTnhG3AUWh3ABcCIO7TCH9j+2B6WLwBXXDDLNrJsfUzIMo47x8yFEpIdvBHXdsQeBzAE+OlbDOBNmwcchWVcVMoWhCsewtgyjsUFt+g/2qYdAUu+C4/x5p+PvOTlgiYg8PHUyQog6phM17ZqPFfZUWv8EOe6SWG0yB1fBYer18VPd7Wpo2+107tfb1O7X0LdomY/fqHNszC2deyXbfPQi20V++saC2JzLJCtoE43D6JQDz7dRh88gKngkbb4Veko9AAAIABJREFU8cOo3kcjrO0FoPufQnk+2dYPPEveE5TBxPDB42HTHX30FPZdlO8u2sK2u4YtVzPD6u4dBGy5e4g/erQt0fZo171ta+8D7dbRBzAtPNL+8vkT7V9PP9X+eurxdnnfT9rmxz9p1w8/2r789Ll288TzbYV+1j55DtPE822Lm8MyppEFzRzEIxbtFve+2Eb7XmxLB18hvNE2PvufbePMrrZ87mBbZbFwbeEsDvW4tWFz9NE+/plW8HJOfcpQfapGdcQXtt7E0n7K5Bd4Bs6rCjYUGNtR3qcQzr02xbT7bzc3JLAKIKWCEyQCFOCEiYFra7oDLvoQoAUfwSskVbhjleuNBBhycxG22nnDK8FjGPnP0Lnft8DiG70F8op724LOfgp+xhXGMKTP+E7yf6B2BXCBNT5cTx+2UXnD/QXvIbQrr8YwT93qu86FsW8xelOJt9eM4yZHzDWMeYkA0eQTYgYQl4khbLxClznntxsKrNp414G1b7cZNvFu0r4bZodeTrXrtxz4l+EOVya1CndjAF+3VwDtsgoX6K5u0Tnx+gDAglcID+MwX5C/vpVtRzsqW/oKv1zspJYv4ArTMieE76zSPqAidCfwLehOgJfgs058wQs7crxlRz/bwRveBdyZlvz+b3xjgkdpwBnfiQBYvswxhHDC9k7AjffbTgCwwHtnXDcQzSuq/TgGAcsxFfgq9rGlwCtYDQXbYXqsgikfSjj69yZEm/TheMYA1swwCLFCDyACtJRz3wS8nGPGpn1SGCyE2YEfJI/ZS6NTeCF82L7Y8woLYixgHXy5rR3mUf3ws22VhbPVvUD34M52/chLbRPQru5HkR5AoR58pt069iIQfB7TgCoVUO5/DMg+hl32iXb5yA5A/Sgq9nFU5yMETRCP0iaQ3fsUivgJ2gbKtL8KbNdZONug/bV95tGv4NyNDRgzxuyb97f5d+5tV/YTDv4ME8Td7bszj7e/nny0ffvZ4+32kYfa1UMPt+sHn2i3WHi7dWRn27Kt3U8A72faVcB7mbC+7/m4aXjjWNujCnb7Jcb9KjcG3NyOvM7xv9bWj/+uXT79bts492FbYyFxCQ+OVTwkYhES2Gr7dTHOievnBgXvAiCdX0z3ulSQCd6FmPSc8wCvwK2nFK4l6bLxCgmhUCrRdEBUmG4P9K8Kd3EwvCIKtpSzHesFOIVjqNsEqjeDsb8r5fI1b38zi7RF39h8Z+fx+8UEMTs3H/tTIWc7BVthJ/gca/QlNIV5h1+4hAl4gmXKVquyjQW0gaotcEY56rtdoSC8fZ/5hso3Dpc24kj382F66Eqnys2PoOfciDkIbCeLbPBB0wPXNb7PoK2X65ofwclY9euT7AbCM99eE9aUI1+zhH8asb6BKoar+WeXwhZYlanBWJUbdl3Bq4IFvivCl7hAKzzDLBHwnZgXwiZs/R40TQjvaIfOS+mGe1q0IRABUyhI7zA86gZMVJEF19w/hG6lrRv2StRxAbfeekuAAzcOPhWn34lgxTba7dASvOwfhv8IvCreMC04PuuNVW+m3a7jyxcw8sYRx0GfBdzhdvUlaIdK9/vSBeAa6xjCHk9vv5SssS8KCN4KHrf2XfcVnBO8TvTptsbLCQuXDrcLJ/7UjvE4fvStR9vh3/yiTeNZsAyolvEcWNn9EEB6AtgCUWB5FVV7mYWuNbY39j7WLgPYawceI38H4AW2Bx9tmwceb1eP7mg3P2XR67OniZ9o1zALbB3GVguMrx3RpIAKPbSzXcUccOXI85R/KbY39mPfBcQbKOT1Pdh9P8LLgQW20QcPt809T7Qb2HxvH38AgP6wXT9wd/vm0wfbV8cfBLIPtC+PPNq+OvE04dl2+yj24QMAGI+H6wKYm8fm3mcjvgKMr2D/3drHGPbS/z7MG6pfFvbWDmAT3vcCx/Fyu3H09Xb56K/bypHfooT/1DZOv982Lx1sK7Oft9WFczwhaI5IzwTh6QKlHxhyYickUaNALnyrBa5pQKni1dQgsFVcscim2gSCglYIF8iMA76C1PrRnu1z8wSmC9QLv+kOGcuHh0NBx3LUmSWUXVd1Owzmp/rlCSjAK2yFM4F2TNtGuHOxHd/X7XAbAk7oxfcX+lfCBK/t1t8xlbvYJTxLpniCCI+F6VS8BdmAJGAuEBsXeEvpul3lC7zWE/iOzRDjIM/zEWUZh+e3bnCed6+Bcapc5rq2ds59mB1Ih1ACuOnPmx/FcQFtTVME3DJsabLluzfrCLywA7sfvmywHQHW3rW2RSELEgRuhTXSYToAmAFdYvPS9ADBN4WusE27bihnPBzKrCB0K51qWcXMnYD+whSByrWu6jkBLvg6eBjk5FXiBFrBzHgIu4Su4PXxTPikGg1lLWw5EfnoTztsx6M4wCywe4IL1mOYqTqjbtapdPgLa99VyQLY7SHHlvtWcH1zO00lProkGAuOBd6ArmNkTAXVIXAnKmhilogxOz6O2bTHlN4TGRd4Batf8DJOUwOTtCuw/M6wJgo9G2iHf0ue4wWFS4d/007hTfDpOzvaiXeebJ+++WQ7/eaOdv69h9v5tx9sU2+jMHc9hEpFsQLd9b1PtCuHniIA0YNP8ggPDLHBXmbh69pBIHyQ9MEH2c/i16FHAOxj7fpRwAwQrx0F2kD3xrFn2o3jmAEA4pUjKNBDz7argPHG8ReJse1iJ94EvJso3k363Nj3GDbe7Oebz55rfzn5HOrWPn8AiH+ErfcX7dbhB9r6xz8GxPdj98XT4dNn2zennsfmy1gPP0Ffz9Hvc9woVL5Pkk9f2qRZyLty4EXawHyy5wX6wR4MiNf27WTML5P/EmN6tV09/ut29cRv2/XP/tCuffbHtnXq3bZ+9mP8lo+jsHiJwxsbEM4FOCY0E1zAln1YE0X55pYnQl3rULuaewBeLHACUkFryHa4nsCj8jRZjD/2AhDz0Vmll+rW9mMcjqFDyHa08wrbsXLt8C0YC8UALe0EdAu8LHSFRwBtBdyA2XbwFnxjP+063rHq5TzYdnkpGIfaDfBO7LfVRgF1GAvXIWyHAC7FbXnbWHT8PR3jIK+2hapw9VzGjRKTirbzeGLxvPMU6JOL4F2J4MIaczVC989lLsZLFKpa4LoJBzew4xZ8V5nbgtevlmlm2IIvdxV0A7wstA0X28wL1Qssha8qOCCFal0LEJunmQGyd9C6fwxcOhHU8Q8XtL16WcCzmGd+1KEu6VC+tDmsJ+zC3Qx4JZg1TfgChmECvQAv4BEuY6hhegg4908rBtwEFeXGZUgXUGv/cLvyAui9bKjoDtxS6Nvh63bcJFDGYWbAflreA7YfL1J0dR/lPJbB2GqMcccFrDUZ44fgMcYNJiFc6XzLjfPCBRb0+WF1fnCUN4S6ZRxL/HAWl/ksZ9yMvEHNthXslUtTB9q5w79uX+Bfe/KtJ9qptx5pJ958rB1/e0c7+c4T7TSq9+xbD7TP/3gP3giPsOj1GLZXFsl2s8i193Ee8YHXvkfaVdTtreM72tefPYGd9UmAh3sXkL1NfOPY46jMx4GXyvfRdv3YDsqjiAHv1gFUrwoasG5oViC+jMniFuC9IYhJb2HGMAj5WwDzxpEngSDwBujXDvyifXnsnvbVsZ+3b07c177Cm+Gbow+3GwdJH3us/e30s+3fz73U/v38K+1fz/0SL4fn29/Y/u78q/TxHLbfV7ABP8+CG1Dej3kEs8ONw0D24Ittk8W9hDHjQHnfPPo8LmsvM4ZfYi9+o9048RsA/Ot27cSv2uXjv22buKltnN3V1meOcm7PcC20A6tEuwmC66GaTRgmEIfg9XontNP0oGdD3CQ7fAWm8DAIjYKv+abNN9aMEdBD1fmacfoJT/ZHGdsKRa6anSjeAq/K1AU2PQsEZZTpEKsxVFzjqth84Vb7aztMDZwPQavKLcVbIDYuiFrHYyhIVnvGlqly29NVruqG2u1jyXMyMTuUKaHOYyncgrH5nmf/pzHhC0M4Z/Xmmm+shRkB4JbCFbymDX6pLPenbVd7b9h4C7gq3zAxlLIVsrGQhordXCNofuigpLL+uwlK4BsgzbjSBeh46cK2CJobAuCUT5c163STRI8tX/COGFWdJgmVrtBVUQJlgGwIwAocgSRYNTsAn2GsQnU7TAQdvmPAbYOeECwQDuMxUAfQt/9st1QuYwrg9psG58lxVdCEovL1OIbteZy1IBcfb4/FlX481C+FG2YFj7OHgnIoVo+Z4OvN+V2JhK6PsC7UWMcfizanZd7OGs1+1i5+/m479fHL7TQLS1/gQfD5O4+1U39+pJ3888PtFNA1nHnn8XbmTVy/3n6snXvzgXbpnYdj0Wvug0dY1HoISGI/PaapABACuS9PPAp4H+PR/mGg+yCgwsZ6EI+DI5QDkjdY5LoBjG/i9nXjGDDFBKGC3UR5ClbV7hYmhWvEei8Y38CufJ1Y4N6izq1jT9EGShnb7cYnP8eOex+K9j5U7/3tWwD8JS5kX7HQ9rdTOwhP4OHwTPtf51/gZvB0++sXz+LhsLN9+/kzQPiVdpsFt+tHnwW+L7abQD5MDgD26gGUL+YHYXuNRbgb2LH1iDBcPgCgDwJ/fINvf/obfIlfx2zySrt16rft5qnft1un/9RunnmzXT/3brs6s6ddnjvc1rAFLwlLrm29LCGQA1Qu8gBmr1F4KoRaVnkJ1wS1SlkAFNiMC7ymCxyVrnJh6wWqqut6gcN9k3Kpoh1LmACAbZkZZroNOLweTAPBelOsgFr9VGx+tV9lrDeEqGC8NHUhwljpqoDjE50JVGG6vc4QmqYLuBXbrqHKjbc7wM13bFXG9u8AL+fYN9Y8rwleIet8UeHCIU0Nzj2uSX23QdNCAbfSBd5UvQleATx8uSLcyUrlGofKldiqXUC7voFSJayhVEPZCk1C7k9oFmyH8Sq0X6H+EsFFNT8FObYVA+CAMPmqX8FT9uD0F84+bE+4lSliFcN0wjeBm+DdBsoOtQQvJ6mrS0GnAhW4BemCrPEYjgMQ3wFe6qYv8gT4Cf2EbnyoR7XL44b1EqbZV6nxsAnbfr8R1I0jy+cY6obgeIbAVc36ac6hGSLMDB3SQth/khC6HnP89RE/ENXvKq5gq7w5uDD9RZs6vb+dO/j7dpIXG07hQ/vFuzvaZ398sJ159/H2BX61p/WtxUXs3LuPtQvvPoF54fF2FhBfxPRw8T2VLvZVPBB8ieGqMMRmex01q6K9CXhvHn0EgD3Ubh6+Px73bx2+D1sr6WOPtK8+pQzQvX5YoApgYM3LD1dQvJcxJ2zh4SDUrrI4dx2bsbbiGyyIfXniOXx3Ae1R+jqMcsZkIXSv7ruXPh7GnvsQ9tuf4T72i3Z934/ajX0/Rek+2P7K4tpfAe93p55s/3b2ORb7HgO8zwR8b53Ygenh2fbd2VcxOzzLuDgW1KyQv4bC3vgIjwhe0riMHfgm5o6bx15iHC8xVvb58sZ+VffL7ZuTv2pffvZahNufvdG+OvlbVPBrjHUnNwDqaUI5ia36zB/bEt+VWPBV3Hic5VqphMMey3XCtqgSLhtjKOQBgL2Bpj+wEEtwFoiFSSnYSgsV0/XKsBAf57HPtCGArf05zAhpfy3w1o3BdoYfl6l2Ip99BbSKq+0qV9tDIPpBnHhjUOC6oDY2N6SvrjAtQFrPNowLppoZLDM0OVQdywzLe4w1BtPVruMfKltfePGcGlS3lV4RtAC5VK7g9UtlglY1q+o17X4hLHjNF7xrKl/SW3z5cRMGhocD8zhMDRthd8UmgbJd31wP0C6TXgmlq9pdA5QdvCjXguR2+I7BK2xVt6Gal/mXiYRuwbeUb/jwWpYQdQVxb9+FpkiPbcnalAfgRXkOISfoDKVuheII4JS3RICXvACk8OsQFnoCTJtvfnwnQV7QFYSZFmYoEFRlKeqJ2gXwvdx4HLZrPwF62+h9ewNwHKHAvTHUmNJcUjeAGIsXkzYMQneVerUdx26fjokJW39NH+2Srz/uvGYG3shaOH+wXTz2djvzya/bqfdfBbg720nstqeB6jmAeupPDwLah4DuQ+3s24/wZhmv+wLZqQ8ea9Mf4F+LW9csXg1z5F8+rEvWU+2rUzuBzNOYCx4Eug9jTngUuD4KjB8EmPe0q/vvblf2/qTdOnR3+/Iw4Ri2Vly9bh8Hpqjeqyy43dK2q83VhbgDT6IsUbqA9xpmhyv7ATNmiNvHUMaA+ur++9vm7p+1m9iLv8RUcesA6hlPhu9OPtm+OvRA2/zw/2P7n9vlj/+x3dj7Y1TwPYD34fbdF/j1ntwBbJ8A/I9idngqXq74yvEylr+deaH9+4XXAOjzqF5fzsAscogA6G+h4mOMLMrdOAacT2AHxltDc4hucDdQv1+fejVMFbcA8y1eUb7JDeOqdugP8dbY9WDbwPVtRHrug7vb5tk3A6xLTnihCgQWcdXSXUtFWv+9JnzDFIHKnJgdACnwzfw7FW4BsOJol7aFZbyurKdFgDfNFJYTRONybGuaKMVrHJ4IqmRgV+ArmFX9is03bTnjCpVvPIRhAdPvMZS5IRbWNDMAzemphGr1V3H1UbAdxrZZ4HUcBWnj4Q2q2rBNg4C9E77dtAB8zQ8IA1qhKkzjuw3cOI3lhnM81r06eC03sfFO1K6uZVssuEUMD1G86x24qFz+hWINyKpuV9bdBrao4BWhaz7bwnYCalXx96vegC77hKxgHUOXtOaGyAOUY/UpNBmQKtmguraNsAV3dzXNDKsbBqBWoOXAPXgXvlycq8f4BC8/8A64MexCbXJS+0nLumnO8B+P3a4wLKNLmOrRfwNWVRbQbb/aNo4xOA7aqfphRuiwjTKWi21j6xP6jaDAG4rXscQ4bdcxWy7zom0ucpgdKGP5mKQo2xXNDiOc/i8dwzvhrfb5h6+107tebGd4Q+zMO88C16fa+Xefal/86SHstg+2L/78YDv/ziPt0nuPE3YEbKew406/+yjA2JGv62L/XOGbCL6aq8r9+nNAhMq9ehh1i5pV0d5C8W6hQtc/ubtd2/cLYPkzIPoTYPlzoHov4QEUK6aHA49SjsUw3My2MDMYXwFk11mguwG4rqGAbwJd4esC3cK7P2rTb/1jW36fhbMDD7R/P80rwUDzS4D8DQCd++N/bQtv/qe2+dF/b6vv//d2HfBe3fNjtn+AIr4P1zJMH6riI3g7fPZo++Yz1O5nQJVFt2+/2Nm+w+Twly9exPzwAvk7ASjKmpcxhO/Xn7EodxJTxGfPY1ZA9X76KmaGnWF3vgmEv/rslwHeL7H73jjETQn3uRvcQK7jPfG1LnWo3qu8+DH7zo/xf8ZXme+V5Lcf+A2hsHTfi9ezQwXz+wKSsRAm9MhzO55mvIkGkBNuqt80HyRAC3YFU2PBEmUwY+TXzLoKJt/ylqnYsvFGGGaJsOcC/Vh4I99FMfcX0KzjtqHSxu6vcrWv8quuAA5IujimYgW2EYC90I3QIVptV91qa9wG5UyX+rWc24ZKG1uv2qo2Kq9U7Xb4luINMHMtVLkJ3kyH+mXe+eaa+SreCkNTg4p3A+Dq1yt4A76wK8C7sYWqdRWuw1XApnrtpgbyhbBuYQZhmwCevPVWADYO/9OAaAI2QWt6BQAPwYtvo36HKLbwRRV8qmMh3OHrOCIA23o0F7ymVX2hcoFRlBG+tJFvyRXcJjbfgmSYKwbgTqVM3d7XULUKtHK9ChstAKxxVDyGOyrcbxqXnbfAG+OM48oxWa/GEnGHbsHaehXS/1iIc07CY4M7NMAtQFsu/YR9HEIh4dI0c/F4mz7+bju359ft9AcvtbPvP9cuolgv8XLC+XeA7NsPtyneEjv/5qPt1O/uYeEMGy5mhynMDr45Ng2AZzA1TLGQNk35xQ/wseXx+iqP/deB0k0e068Dvtt8F+FL3MJUujdVvpgYBLCmhmsH7gNE97FA9Yu2/tGPsOH6koPQxZ4LdDd1OwNOlzUzEK4DrGvAVtPDV3gg3MDX9zaK+Ba23FvYkK9iXriyXwX5M0C6A3suATvxt4xl4a3/0c7/9v9qozf/a1t773+063t+ggr+Wdva/YO2/uE/t6t7f8r47uMmcG/49X55wjfcuIFgK/4aT4dvTid0bx1HrQL6a/gXB3hRvlf2Y6tG+X576kXg/Evg/DqqHXvusZfb1ydfDfB+/enLjHUnfbD4hlvc1l5eEvngnjb755/yZt39bfG9n7aFd37Ca9H3t+W501wjAasSA548sgpYYVzqVlPELIoqXcV8ogGS3exgvXQ9E8p3ArTgUvB1W7CkwvRD6Vm+oFNwdltACTBj/5/Mr4FpcvCNNfPqbTMXqmxn2Nb3bQ/HYP2CYY6lmwkwL4TKVumqsgVph651aly273aN1+3va28IXcsbvm+cNd4ao9AtdWueC5qruIfpt6ttd9X9XKvIC1uv7mMdtP3V4YJvmRrKvlsLbFso3suIWd9ai8W1zcsTxbu6LlxVtpMFs4CsNosOW4E7NDEM0wlr6wKf8v/VXSwCcAfwqX6BI/tD3argCP7tj4rTUP/FFgoUGKqW44PrY6WYrloFSGP7ju2AsWAWkKkoyzxQsf0FqDtosz/7SJBnWwKcR0B+9LpiGacKTYWrYi3wlnoVuNqjw4RC3Xg9mL5sxz6NA8ahcoErwPUmEC5v7B/DlotqeVVueCBw0cK3mRvLIuk5wFv/JecLFL555r/VLsyc5NsJ76Juf9nOANsLH6By330OV7Bn2hxuUfPYZi+8/fP4doLfUJgBspfefhQAP0z8OAoX2ALg8yhg44u4j82+hzLlhYmbQOlLTAubB3ANY6HsJvC6DfRus5D2NxToN6jKq4fuicU0FXCoWxbTbh4Bsnt4uYFFOBXsZVWsngnYbb86KcxcoHoBRbkTkD0fgPvmJNsset3GpKHi/FogonTXdv+UxbSfAVuUKsBX8V5DYa988EPU7U/a1kc/bFc++Wnb+uRfqMMi29Gft/m3/ktb+/CfAOm97fKen6HC7wHmjzGeB7kBcKM4yqvFn9I3/d8ExCuAcoXXkDdxi1N5b/GCxwZ+y7Pv/AzgvtT+jW8Hf3f2NyzQvYGN+DWO4WVuApgZjuAnjB/yreM729Ku+9qnr//ndu73/whwf9zOvPHf2rnf/DfO6U/4vvDeAG7czIGpcSrcjP2tzTHJZ3nhwm9j+GbVUPGazvIJ7wAxikz7ZAHVuKBiLJBm8I2t/GFcdYRUPaoHHIGhb7W5mBYvOwg/bdLmUbbqVVygc1uwVf/mFySNyzwQgAW2fuoxQyrVgmcBs9o1ts2Cptum49iAdZWrvtxXZWpM1WbF5o8Vbzc5CF0X1AK6/iOP+cC1TBLG8RQaatdyzGvmo+A1CNqELWYFuBkABraXUbuC9zL/8KOdd2xqyIW1oTkhzQoF2u2xIB6GAlnATwCFeUIzhcBNc8UyqrnMFhEDPj0pbEelG8AT2uSrehOAHKjgVSUKXmMOukCWgBpAS4BxImIcXRGHOsTFzEf1VJgJ2ByrwNVv2BcrgLyqmXRBcBhHX/Rf0BW8E/jmzUDwuj9CwDOBW31FG/QXqphySy4GUs79AXagHIrYYySshNJlXNx9FwjLjrHv0767wquro+kj7fzxNzEp8OnFXS+1C7iFXQS8Avf8u0+iZgEsi2dTfJjm4lv38XGa+4DAQ3x28THMCH7pS99YXsHlNdwZfXXxXrjAh23mP3gQNzGAih32Sx7Nb3+6A99bofsI26hC0lcwIXzDAtYNPBiuonBvo05VqSpWleINbKbac2/zAsN12vFFiS95ZP/u7BuA9pVYfLoN+EJJH2ffyWeAGRA7oTuZC20AkEW2xXdRsHv0ktiBIga6LOJd2Xtf2H2X3/8XYHs3j/e/ALj3s7B2D/t+EGH2z/+5Tf/h/06zx0HyMYHcog3V99nf/SN+uvdz7I8DYcfJW3MfJHiv0ufKB/dSj1eaeatu7h3q4nVxG5PCd+dewzXt1xzDa9w4MFNwo/iGY/gLN5JvTwFh1O8NjlMFrw37OuklzuUcrzevfvGHtsaj/yqvY+t/uwRoR/HxdkwQvmrMtt86Fr6peDE1oDqH8C31a5wQ9lE6oSicCoaVjje3ANEwv/ZVXsHIuB7dTQfQaDtcyYQupgiD9SotnC07bGM7CN0uSFacKlelm2pX4FvOuNqrdoxrzDWugmzVqz6GdYbtmLaNyvMY3Db4UaKArAtrpFW3q0C2lG+BdwV3TAVR7Gdu+nWy7dAtU0MAWLuuQRuvildzA3y7a/OyC2oGlayxwNWfdy1suQJ54u2QJoYhhEsJGwsPoaBHQ4LXBTrtxKl2Tde2ZofVQQg3Mgak6gyFC8D0iAjbMHlhfuhADoUofDrYhrHwKlgW0GJbdSnEiNO7oNennfjWL7D135CFr21M85ffqhHrFjTj5sJ+Fa1fJRuCV6C7PQYvbdU4hm3YVtmnV7QPO57eh/HE5ssPgTZWV7gp8SPwW7qLxB57fpx5qq1Mn+QbCpgU9r3evvjw+VC5Ux/v5GMvz2BWILz3LGaFx8KkoIKdxnTgV8Gm33uAlyAe5mWHHbweq5cBj/q82ODLDssfAYdPHuLxn1V9zAI3sNveCLMCdtJPCSjcb/gGwtco3Bu4bF3Xe+H4w2Ez/Rrb719QrV9jD1XR3mAhzrfadAnzFd3Vjx8n1i6sMsRHF0D5WrFlbwHar04CLFT0LRa5vkLxbux9uL36D/9He/ve/xNzher0KQCHzZU3375G9d5AUa+idBff+ac2eu+fMSv8oH2ND+9Xx/BwOP7zdmXPD1C7/9Bm/vhf2vX9P8fm+iCqFLPIEd+4wzMCJb+JfXlT32HeiFvDk2HpfV+8EPbcjD7WZMLLHLiVXcOue4X0Ne24LLbdZrHta8b4LR/e+QveEX/F5v23z3eyiPdCqPa/fvESTwK/bP8GoP96+nUEi1DEAAAgAElEQVTyf41Z4w3czHjlmH/R2JjhVWO/+aAf9SJvvOHzuzp/pi0t8E8Y/O6EbnokuDCWHg8F2gJvwhiYxKIbwNZXGJUc25rwWFwrSIUnBOARNuYVcL8vFmiGqCtoGYuQje83UN831+aAla8cx1+nayagfAGv6muvjfQAutqLBaWwDVsysduR19sokNbYayw1Vsdi2wXa6nvYRtW1TC0QzvH2nJBV5brfYJuheoGtbmNC12/wTswKzOPIY96qdlXA4dEAAyi3vgo3gWm9Ilxqt5SuwPWzkWXfFbp+JB2vhlK2xutAVtPDxIZb0K14qHIF8HBb0Ak1bbyreEqs0laaF3wBo1Rvppepq2nDfzd2US9gKGgJtRhXC3JLoSI5IewTevWvDAX6AuMQwAExxlNl3I4Qj/kJPBWlH1TP/3JjkYPtgC+Pc5emWZwirjaHij4BrDJP9Vv22snHfwRo9hfnRKB2EE9iztO28ZUNOVQwqjiUtaCmnF4O8SFzzApzU2fa1Gd7+e4tX9H65FVA+xJfCXu+XeIj4rN8qMYPg8/yWu30+4/yYRnAgl/s6OMdbQ5XsGnstSt8oGYVH9mVT4TsA6gxHq35rOJ1PAW+cqX/NJ4AX+Aahj/s1UM/BzS8fovnwi1ew/365CMRbvPlr+v4z9489kDs/wpg+mWw6yy+XQVa13n193L4wfohGl5EiMAruQeex1cX39kTeARgZvi3i79r/3oRN6xTLwBi3MhwMbuCbdVFN28Ah3b+P+2LN/4JWLLoBewE3bdAzrfRruFBsbn77jb7x/+3zb/9D3hOMM7DPw/w3jz0ExTvjwDvPwJQFPHuH2OaeKD9BeV+A1PHFufAG4IvTlzmhYmtT/Ab9gM8uzhffLbyOm5kV32jDeB+ibfCbTwYruG7q+eCbmI3/DwlC3Dx8R18l/WW+Ba/4dvHH2F83CBQ7t+exjRx4Q38h1/npvIrjve3LOb9vn0DfL/BZHHz0jvt8qV9bePS/rZ+aU/bmNrXlqeP8YlJv3qWIM2/e0/4pm13stgmeAvC4e2gSQxoJ6A7CAUmbQnP9HJIe67AETylAANQHUQFLe26kQ7FC2xR6HN8ryFfF/ZVYgCouUCbcA96Q5jWJ7f2CckCtGndxyJPYG+DruPYDt4CZI3ZMnpDGBfkK21dyxv8aH2Mn3Soa85FfIUP+FaZMXiFbgfvenwQBxaxrQoWtsK5VK8gLjArjNYxH5TqFbhj+y5p1e5wYW0L4bZJCFODL0PoqZBwTRALVLdTEZddV1hOTAyaCYRvQalU7yqdqWZjkQ7zgur2TvDqnkY9QKrXgvVXaHescIFr2XmFrWlVoiDO7xkkjMYw7VCdQC3VZnoEUHcMvUm9gBz18hViHs8CbqphVK82VBY33OcNocBecSh6FHJ+8MexCfiMI2/c30T1OobJOLK8K6Kq2jgO+nG8qcZ7Hso73g13H+p4YZ4FkguH+MucP7SLe37bpj95o019/ArfUXg2bbh8KWyebwvMYcudRSGuoObmd/24Tb/9QyDrR2qe5FsLKDlctpZ3P4wt8l5cnX7BR2Z+ggsULzjsf4AXDx6NL3vdAqjXDt+L6rybBaIfo1R/AXhw4eKFCGF7mUWztT24jPFKrgtnV3hJYmv/fQRcv/BOuMKXyXzr7OphfF8PvQJsha8fLQdiegKcxD6KjfTrz19rtz7jY+X4yF71BQbqXUMRG6/u1kuClyXIv4Ev7a2jL6CEfYmBR35fpOAxfm33PdhR/yF8hr/Ss4JFPt9Wu4JdeY2vkm18xNh3/QA77Q/5bsM9KGY9Jbw56D+MrzB+uZt8jGeTj+/Ea8nctK7u5y02PsRj3tVD9Mc3I1ToX376S/pnzMR6MWhSUP1e45vA3/C23peqdRT1158+DYR38uLG87yk8VL79syvOdbft9u8YHEbr4ivOOZvzvwGEL/e/nb2t+0vZ/8ArP8IlP/Ybp17u12d3s8i3Fng4FtvKE9MDYI4Frr059X0gLI1hI038lLp1gsY8R9rgol69QWy+gzkEDpDmAmvANW2OF89BmSAt6Cr/3G97SZoBVuFgKFA7b62wrDANy4TCjrBWdA0rlDjcHwVvEnUfhcATQ+PpSBceeESRxlj+9U+LUBtx2C7lfbzkMu+GtxhK3DD9ABktfEWeEv11sJbAhcmMpcNQ/CGR4OKVzMDTAyPBrgaNl7haFDpFkiHKlb4bnRVLKALtH63we8ulOodwte0ba6gaAVsgTdtvLltfrw63EHuN3zzER6gddgK3DA7ANxQwX1BLiDcYSu0BJpQLLBlXkI1vCX6/u3eBj7ml8occdIM6TmQ8A03MPKqnvbl7Avfvd5fwbh8it1f46kxlWkhbxTu107EXTNuJCvRr+DPRTaPQ5OCd1sC8Sr/kDDiOwpT+OJe2v+bNoW3wsxePuC995dtfu+LQFbY8k3cj5/ko+J+WBzoYsO8wuLT0od3A0O/k8AXwQDu/IfYdnfxmUY/1fjBfXzL9mfYT+8GvIAW8P715BPhNaBHwm3ePrsOyG761hkvLlzBVitYN/c+iJnCxa77ARd2Xha+ruFLu4WN9QqqOWy5vIhwA3V4/dgvMVW8Svwy9mFewz3G67mkr6A0t1CQft1s6yCA5mWEK0DOD9VcB8638By4rm8s5W8dB3IsbH3Fiwq6b90GgjdZzNL0cBUXtZso3a+wO3/NCxIq9hu8VLEFeNc//kVb3vVT3ND+pS1hirh5CLMIC2t+KEf3tYTuU9xceIOOz05mAPp8l2GLb/b6wZxrjO2m/rm4hjkGXy/WpcyxfHnil/TvDUZ/XyEN0HGV0/f4r4D3L3xH4irK/abq/vTv2u0vfsfHgYD2Zx2+3Hxuc2zfsP3tSRbsMEd8c/oP7fbZt9r6+U/aKh/eWQKcAnMWUPjnodMLLLoBvfiSXCyqJZj8sLfA0dabAUWLYk0TAfBhv+AuiJXdN+vk21wFrAKaZQt07gu1a54vXGh+oK87gNphap2ALcAte3FCGoXL68uVtm6MDxU8BKkAHY+TfmuMQtJ0AFaQdlDnuP/+plHtCFxvQJ5H7epC1PaNhyHsvJoVCGXvVfWWx4OwNR2mh14ugZv+uqZ9WUIbb+SjbN3WAyLsvDzdbypoYQefhRSe2HMNAdI0MwRk8UZIJZyQHfrvhinhMqaC+P6C6jbrBXQBpLC2DcG5wksQtbAmQJc1HRD7lpr1VNHhRlbKl7jMDH5JrABsHX17Y1+ASjXaFXOAUGhNgvDyxYhQzILMMtp5SUebbIfC1ItAyKtaaTe+pwD0EqKCV1BWuwn5UN7UrxtOAbigaxzwpEzsYzvz6JMLWDBf4U44ArSLjEH4BpRJ+2rvGguCa/jjTh15q03v588c977U5ve80hb2vAR0X25LPL6P+LrWAj62U7iKjbCjbvr4i+L6mtdj/3IGH9WzLwFQVus/uR8IP9Bm372XcF+bffueNv3mT9rMn38YgPJjMr4JpqvWd5gafMHgNkC7ioq9ArjXP3kEEOU3FXxza4NH9c3wwQVivBBxTXMEXwXT2+EaSvQWj+a3gMwtIHXzRIJ3Hbj5qccrhwWvH8PR7PAyppAXyX+OMaJg2X9ZAPOK7v/P2Hs1WXZeZ5r8PXPRFx3R0VJ3qzWt6Z7QSCO1ptWUGUqkKBqQILwhSIpGpECA8CAJAiBAgHAEQFShLMrDlElvjz/ps6oA0EqamF+w53nW2ivzVImKmIsvtjn77GMyz7Pf/S7zjYGSsF5DcW6ybtnuLucSeMJQyJlitk4Xssu87/dPE5Ajta3301uwDW4jvQsP+7XbyYSw+ILSYj5P9HfgAjTEfokSZQJm/YA/PRqwQcYOLwRvWqV2HxcTuqWpuIHumMq2NQC8w0Vhm4vJ7olHeC8CWBg/iE9Myh3nG9g4iHS5q0xL1ONCN+DOYwfPd4eg3Da2g2r/Cqlo7+P5Xj7xKP0lHsEXzwyJXc6ze/IRSo8fp/3kS5R2o3wBpuCdourt0txSMx3g5X8beAiQAlJVtFWVWQAO6ERamPARvm6roIXyBLhUyJ6rfOH9ZR4XcPN4z8GI7AbVtLAVtIAw5j5rzyn0psikuEQxRILSY2oUfH2+8J6OzmT1Gh5fSrQAXNv1niffb7R0jPeekPa9x3Ez+Vn9zJGhwTIaCvFdej6hW1AtG8F9ZS3UY3XcJHgtHxbK9tvt8fst0KpqzVyI9rqC97qR3q/9eFWzqN0OEBWWoXBRuaF6Aa/Nz7vAtcfoDIGcwJTaBOWErs8LCKtg2Z8g5QXZ3kspC9VrHi/AwT/eG2zXPpcBX5Uvbz5zflXHaTHU49oRCTnBKHSxLPigLldYrrBPqMUkmIIW8Ad4AacZC6ZjLQbgBB6QBcyTgCyVKxzztj8B7DFWjwnPqFQRukKVi4TwdX8tff1/oYB9TYHPMtPWON73x7aVfb6vBYx6fd/VlRmi3u81s+8cYgbdZ5qpg8wRduBB5gyjWxZQWKWkdskZHAgILXFL7IwOY7zRXWB7GX/R4oYrFAa8//Z9NIMBenia8/i4c+SRzhpYI0I/9/zNkSmw/PKtpGSZb2tQ6h4CRPQ2ID1sh4yFITbD8Kd3AGYCTlgUfW/HbWSjQqSXwQC11+d2fY1g1QapWFHdRfntOrff66jSLdSh0F1Dta4de4jnMPsDt/FrR7AeULXDAPB32H8/mQV0IeMxoeuwOmzEcc4+UWPNDmJA0Ft/q8hGZB7YBa33+i3MLsFnJ91tg6wKS5D7b3AxoADCvOA1lLqKfOcY5ctYKVaXbZL6tQ5IN7kArANSLZABF4IBlsiQ73hIg5wx78sLQR8Yl2LfEPp8ng3G5nHUt+AFlAlh1CxAHjj5Jt3clkkr6zAtUfc1vHHLky9+p/nlpYcJuD3Kxe1R0tAeYIndcAYIk5a2y/e1a2qaqp7S4/Uz3236l16j5y+BXrMdAr6oNcCrFSb8CiCTgHLdIFbBJsAjIBkFyOyr63E5pqfNVFAJGnhSWbpMgAlEQZZgnlgvD1jY8noGr+J1WU/FS9exSxY5kCnBsVMsp2MJaA2qsa514X6b8UTAzPNwPmFXr+frF3gDznyOBK/v0bnhvADl0ve+9xlmsCa4yERwkO8qFW9eqDy3r1GjwFuwrWU97va14OW3b3CtBWsCFTuBFLQBHBogOkfwtFLKYgnX8nhKhlfIOOiMesBztRmQ0zvp6drIXJXbB5Z9wSxoAZ8NdTqjFriCl8eFb7e1IoRujQBxC9sMuAEXj/UcQkuQsqyg2TLqV/DGYN2Ci6VYJoBT7QIsPnCkVrEs+PqcJT74EstFnreINRCDY0I5q1p5bBXAxfNRv3bs0tctxSpg0xtO4C5ints8fcnn+lgL3EnFm88FrLyOcK/CDvdHAM3zt8NzCOaALhVmbgv7+eVlVK8+EfvmTjbnjz3TXDz4vWaWjIV5lO4ibRFXUJg98mi7KLrB658DPNgIP70JC4Dc1Dao8/5Z2iSevZdgTo41ih4WSZGa+/EdqNzbAS4Ww/O3EFC7BWCZd3sXALib0tq7Ae6XuD0mHev4LQyg8fJnw79cxxIYowq7BJ26QGVw6H5UqLCyX642wf1hIWwCpY1QqffxODaD60BtrM1wnP4FjDUay9jTduM4jWWOPowHTCXYIVow2pLRAJwdwRgDINxj3+gIt/MctxbHA/BQwMLb4BYBMns30PFsi1S0DXJy1yjEWCfwtU7GglkLXnTWIkODDmZHsUawU6KIg+CizXE2UbLrAHSTC8Pa0QcD9r6+FwXfUxfbYcjn3eAYLROXYz67n9+LSg4UKt3JtoDwFsesq8b5vua4s5j6IXcVz3ymmf/Rxwnq3dj88p2/a/6fS9/KcfG+5p+mvtX88/S3m3+e+k7z6wsPU8KMmuaisk3Xs/UT32tGp37QjN6m6foU09Tj+drHNht2AxXBS4RdOEzCSUiF4uPxUKQtcIWufqy3+9lXF4sh5lYDyMBvgdzhefOHzYag2XkB13O5LqwmR+33MVWq22UxpOK1dSMXgBasU4DZUfCNLIkAr/tVzAlflbOeqxeWGvGZvaD4WhFA873wXnn/wnbBC0YL4LhwCGIvHHwXMXUR53LKpUmA10VLqNZwX0HX5SSQa93vO+2I7M1QwTSX5eVGzm5YC9oLObo8Lg+6jI+YddADvD2gq4rt6ukywrsFmD1Ubq8F8J4VAWy7I45lqHh9jt3GBK+gvRa6Kt8Jlcu6z1kBvO43Y2F/CFnOpYIVvqpYxhJjmfMGhANaKGIeF9IBah73OQlbgVuDcwM/t3PmCSErsDlXWA5sc9UqG0FQqnITvnq+KueEroUMqtMMqKV94HaklPk8z+d5fd+8RoFcwIZSLqC3ywQxkNXS4NxONGmXsRW6hr175Alm632gmcbDnX/tXrIU/g41yO0ysyusvvpJlCc9CV6jKuvVTwDgT3B7ayktvQmwCK5wu20q1vaJeyNVynnOFukZoLUwzZh59laCat6K3wJsCKadoIvXWeFLH4Qjn0MN3sD4PMoNFXzwZtTu7RQeGHjSy/wO6u4xgkTfJRhGQ3AVK6p07QjQYmxx27wpYI8BMAJh69gMAV7gpuLd4NZ868TjwOlxjnkUQD0S4B2+CZw5TwyBriIWfqjPEefdoP2iy03AJugMTu2gDLdtbqPSBsLrR1GwqNixGRME4gzQ2exmyBxtPYoh5n78SWB8M0E2Lj4/+lxz4am/QrGbuqaXjI98gs/FZ9tirPH+fd/24HVmCq0R35sXjnU+R3xmLiCbfAfuc2wet0Wk7/XBAO8Gn38DW6JDCt3CC9g6T368uUR13cqP/4zijxuafz5/V/OP57/S/PLCV5pfXfha848A+P+de7D51UWthvuxHr6Pgn8KW+JpZknGdjjzTLNy/nAzN3OBW1zB1CpeYcJQbQrFAovrWgKpcBO4VqMF3ACv0AvFiedZMHS2CYNm6eGqIL11V10meP81+Pp4DcGrxZBLXmdaKKtoU+WqdAvABd4EMdD1ghDvLSHphSW8ZDMyws/OgNj++9gHb6r0fbU7w+d3OHOG8I1zse1z/Y78fgRowbeUrcsCr6C9BraKNCHtfpbGYCp9LJRslyAav/0IorEstavt0IdVxoUsuNBG/EhH2AJCA2uTNkPBt/aFmhWsHFcWQ0AX+K7yfFVvzNnG42U3RON0H2shq12gYq1t14VpFkjwYXyc11gO0AJc1mPbfQFewMfSx90fUO4J1gSwalPwRS4wgI4qOF8DtSoM9VIjT1dVynHmx5anWt6vMA3wCtmCpWoXIAd43S9w+RJr28KM/Zxfz5lgDkuB9b3ztefeU9WcXyhrwMe00ZcONZeY4+v8a480U68/0jhh5CwBsxVumwVvj1zU7uvMIfbGFwACEXsafXfoR9AlVWp08LbwOTe51d4k7WoDNbdoFRZznC2/wsSQAhgALJPJMMK33SEQ9f4plOKRW0ml+gxw/Qzq0NLam7gdpxDhBB4pCtGg2hB7YQ1lu47aFDJjoCOIVIiOgqaPqWzH7Ot7POpPgK2hfNePowoBs3Au8ArfUryeR6gGtFG5w0OeO2G3gZpU9W5zS3/5DAGoswAeL9TeCdsErrawHtaxILQOhO6YVDYDY308V0uTl6lEW3zhsyjgOyIgePEHf9scvfePUdWUN9NFbIMMhTgfPutVAmDbgM4LSw+LIdQvPrRetAD2fQrfgG2AN+HrBSdB7PtGIUfWA+dlXe+4w/T0Uz+4uXn7kU8057//Z2Ra/A0XT8qZD3CxO3IjAbYbqYq7DRDT/0HL4TTe77knm10yHcZAfXzssWbw1hPNqjNezJ0j6KbyRRgIEcELsIRUeZiCJYJPE0o0ZmAIxSl401/NW/1UoTbsWUBF1u264C2gCqwCsOeO87f7VLf1eKSHTVl+rMfL6wDdGc5TKrcA7HISvD6eTdcNml2rrifnRPPz7gcSVfpu5wirBOvBpedT8ariY7qlFrgFXX3hgm3B12WtX692A7gTCniFlDPhaw6vgBW8ZjHsVajBpCFj5N0/rLARerRkJQUwwBuFEkLXA1poFmwLxu63H29kMvAigtXmNwHcsB/S2/V5+pxxfGshLPa4gnSBFoDMIBtg8rF+LsM64DHthBVew6UqVoCGohW4HB/AbZeRduY5eMw0NEdYB+16pKYBtAhg8WVEdzSWgjCO49xRoeZjwhDw5ZLbNmAYypcrU6jYgKXr+0AWnHlMqmO3A7zAOZSs5wfyocr3XkslnLCONLX2/D3skN7i+Wb69BvNe8xwe+nAd5jp9tsE0JjokVLVZQJDq68zXruV4NMtsey9QeoWkzt2XlG9AmFUnBVeVnWNDlkIgcrDllj5yT2kfFEowW11jzzd7qtkAOB7fmjg7dxXSa3iPK8bXPs0SvAzKMQvxO3w1pGbA77bb9l/wSbmBK0AyTZA2NI6ALpCKCyHw3nbLSTXAOZ6C15VoYDeQPWO43Ye8J4EugwVrGp3jbEOfNN24FY+rAoUqBBDFa8fA+KOPasB5Qn8zYhYwdcekGu7YU4t3u8GHq05uQP65w4odFihGMKJMZ2KaJULTw+fdZvc3z7ZHsuvfJGZjC0ZphrPNDECXdsEvHZ4b1fOfD8uDqrrAQG2IWOg/RGpcECUzy10ha8KeeckCh4lv9kGEfMiBHD5LH5Xm3wv6z5HcDOf2zJd3xZpKj/HnccyGSV90uF2T9xNru8tpJT9bfPraTI4vABxvq1TKHAbrR/m7uLo482I72oEhFeYhn6R1EIVqqXCUWKsOgTA0XYS8FRPBZXnbNzCG+TSb0WNxlJPFth5q69FwDImfgyIqQxTHQrUGgXY2i6Iud8hmGMmYFVtOwKonMvzu67ivWjQrVW+7hPCeRzvh/xfwToJ93qdmKMuwJvvKaZT0mYArgld7wK0KOy0luCNee/a53jOOlf1N7YYosqtSwFfD9na1uMtFZxZD5ndFL12YY9WQg81PIKRQ/hksYSzThR4uzCpg0jTbiCP97qAGjATnLG/DbaFyh204OWxALRLQdse774YbBuki2CYarTDlYVR29oLuV7gBVK8uQSr4FUV49EKLJbaEJnj20KZ89cxGYDTz9UCUMWqgoVrAi7gGLDlOZxPn9fnRmkwy5xtOLctnHA7sxxUtyrVGv8SvKWMha7DardUwbwPfWbeuzaFajwUuXXfvEap5D3Az9MQ+i1m8D34RDNz6LFmgdvrJcCxDDiF7uLLNzLH2W1MBnknsKFZjb0DqLrq0WegS2WXyz79D5zNwXSmIcPm4ubAdpkdogt4V4FOh3PZjvHn9KX9xbv0VjiB2qORzPKLnwTgwvdzQPgmFNjNKDAblwvz24AaWQrAOn1H4Mrts9DR9wwghSUAiMnVHR9WDabiHbitKj7GPqL+m9oMKNYtYCV4144BXsdx4Hscpcw5RypqUqtUzEPONQbqrjvVjlaDoPc1nfxy1QwOfG/hOyRbIjIRgGOfoN8q1sjyS/SiwFpR9XdjmiKq0Uj76lGpNyQoaCqZKrk6jF0582go6kx/4zP43n0fvObk8PVL7QpcFfomyl5QCmufn+fQE2YA3k0/FzbNNheQoZ4xAO6/+i1U+N3R12GDqsErZ5mc89wXml9ctOG6Chy/mLsD7wpGBx9oBkce5jvgu+Ji1WX6+dULR1C9bYlxZBcAmrg1BzyAJqfiSZU6yzT0TkU/O8sSCEcgLOwB1KhAVH2GPwrQ9EJVy63FUCrXZQCW56ukC4wu6zEVshkKpWqFq+fXuphUve4XjKW2PV74e0zBffL8rgtFl4Kz3lMes6/QI6jGhSg+k+ANVct3EZ8nP9c+ePXG+X2jWt1XI9LHeC3VbMR/WPraZTnUcgnF63O1RLvcgQvXsB2A8xguCt0Eb6pdbYYYMED1uwfegm1AlSelDwssAK6w7AhZbQMUbqWQqYhVv0LaCjiPK9uhiiGixwJgVOG6nkqX8waAhWkBVQDyYbQGeP1rshm4egQw28cyxQy4sj9T03gOV5NQtAHh9la/tQdU4WE/8PxF4BrzrXFcLt2X0FX1Wsm2YPkv7yVBug/LSbtB2BZ8axkQjtcExkKc1/Dcvma8Bo/FRYI7gA77zVx45+iLzYWDTzYzBx5v5vlhrRBl73Kr3CXlyaKH+RcIcpHK5VToXYAxIGA0oJR3QCqVsO1zu2yO7hpZDYIlqr7IU1XtLdNjoINqHqOCr9AM/Ofv/H3zq3fpR0u57/ZRwHrwJoB7A8D9PBVbN2BBmJdL+piNcEjTWiNNa93G5kwWuUVpr7MvjFGVqj5hZBaCaWDOyjs4iBo9LHRzDA4ZqCLQdByVi3Lz9l2rYYNpctxXQ/iuo/AEr57xwDQzoDviAjRme/Qmr4XqXHEKHoJdgzcobgBePQBrelrPQVPymKo90sLuB7xMykm2x9wLOUuGgbjLNiPnO7VMWh/YBjdCdzMKI8xSYF41YO75nFstYOtFhQBiKXxf38/shUdbIfOSsVFU6tgUmwx97djW6z0ufDMDwqyILQC9zvk2gLowtqLQv5N/X2fx2OFv9OE7qGeCldt4zmHLeHfA/8WQ73J4SE8cv5vvucv3tnzm2Wb54tFmaY4MGOAVt+CAx+i9t+tRfKElQVBuHmDO05DGqedjCLqwG4AiGQ0q3AKUitZ1AVfL6FiGnZHTu3Nuz68a5hhfWyXtrX0p24Cp+9lXo9StjxUcXQ+1KyjJsJhh1HvxtQuIpUbd9nVrv2q3rBGX6eem4tWvruM9V50vlz4mdAWrYNcrT+BWDm8B13MIWaE7mdkQ4EVQdYQvQk3wWhS1RtysSoOHsKcHV3rwos9jzrfmlPAB3msyGVqYRucw1p1ZeIlR4HUZloNquFXEaVNkkE1g73u4BUbedE+gCl7ePNB1pLLNFK9aV41O2gq5rlpNMBd0XRacA9YFXj5gQbGq0wRvQByu15kAACAASURBVJTnZJZDATGXPr/yfeeBriBN8NYyFXSd9/plqdgCsN6wZchzy/zjCNuAL6/FeW3G4xxpKwu0bzz5QvMeqWIXDz7eLBx8pFkFOqukOvXob9Ajk2AVBdcFQF1A0QMePQDbI0934GB+syHg1VboE0AaMu/ZGGXaF7rcQi/zg14ih3QVi+F9Ust+df7bza8vMvfY2/SwJaC2jX87puBhkzLadZTtCBtjTdgeJF+XAolVFPImM0bsUvpqHwW9UGfmjWnWCbStUmAgdJdfpTyZdpJOCCl4R/q/wLega1rU7pkngApT4pz8bqhcoavqLeW7DkTWUMqC16wHl4LP1C5zfFdUhy8LXtPJMgPCoosO70MLoKufi49qME57oPfGfbx/wPxTpmknE2MDyH1IR7EeCrlLoNLA19UzpoKRfcFn2gWWq5RU26/B+dWGpO2Zx7uOPSD8S/3u+9m+h/3UN/ONVfVmb6RFwIUlLiaqfj7TMdUzj2k/YNdsY21cxtqw4c66M15YukxByCaVcFfJ7XXsEoTc8HtBda/zfW6oglnf4HtZO8R3fAgrBCD3Tz3TLDPBpqo2yoyBj1ALVYgSXgC4C/q/qN1ZAnMBX5RygjNBqQ9bsCvYCqdSlgbpLPO1WXn4xKjiqIgT3KxHAI/XCBWLci7Q/ib4FnBL8RZ04zk817S2SZtD6AlAh++pAJz70mYI4LafOwNqGTC8HrwF7ASv54IHnHcf4i1ggaz7BaujwFtWQ+0XxGZIdYBv2gn6vPNNppKZTqblQKZDwVcAwyBBHE1yJsFb1kN4ukA0pnQfAVWCcBVUy3SwBK12QwxeJKd+T5WsGk1VKyATvKl294NrlhHr49atf0E1VXKq34Kr8Eo1vA9L9+3ZFgFetvlQBcAApF5qPebxoXrzHPvnTCUsLPfyfzlPeMTt+SbPW+evfdcoY17PQJ2AnV8WwDm0FmzfuEIt/Tw/lPeOP9dMHXqimT743WaOgNrKwYeaDjAJJYfV0AO2fQMzKLEhEfuOvi35qD3AOKQibYQFMGL6nCHKd500Ku2FIX1kLWroMgX7Es1oVonmX6bxzC+Yb+zXF77d/NNFIHqYngX0YLAyzel5rObaYFYHq9Y2OF/kxpLwb4Mcz2fnMJvYxFxj+KfmtRbozL816r/wEsrtNWfhxTJgDA8LT4JMgEPY7lgqe8qqLVKkJqC7B16UYFgN4Qv7POH9EJ8XhQt4hbow9TZf8AplVXfvgNZCZh6oREdYEx4zRCUL7FX6LwheIb17mgsbwTZ7V7yPrTC27wLe8xaq1+KFJayJbORjKbHpYACO86TaFZw5osLOnF/mYfO1PXfPdYcqnWo7la9ZEsLXIF1CGPCigC2P3jlN5gKZGbvk7+5SNmxf3yigwF64wt2B4L1CJdsONoypeuY1bx7jQsFn3+RzR0YI3/P4EN/VWz9oes5wPHW86cy/B5xQjgAx1CjgnVfxshS8AV8BDHijyEIvNCCtyvSWPFWsYNoDL/uEbKWiuYx511CdkdoVFgEAZr/FEAVdlwXeguv1sPVx7YCwIjhey0PwmiI2eQEQfAnLhHCBMFRqq3gjBY5zCdvIzOAcEXzks0T+Lueo89TnE7w13Y8Wg7CNbIUWuAVljy+169IhfF12sDdXieeYvdRlKYD1fAVujZrgcs9+4Jh26h/g2SrdSgeLXF3AWCljpWTDgtBSwIIoZRuPAel4jrBuFW1AcSB4Vbm8OZRzjrQvTGVboTFPpISFAm4tBd5YATVhm3bA9esBURSl+zOAtm8PhGIFmqrMADTntAIt7IhQ36mgfR2fHx6v5xK0vn4At1XKrE+q3Fr3mL1iCZ8TATNf0/OlkhfA0f8B8MYUPRePNOff/EFz/vD3mpk3v9fMM536CqN76FGshO80q9w2j7j9HdLXdXSctCh60a5RgjqO2R6wFAh2rXH736fSbIAlsIZve4XyVEGpl7uKp9ulEbczAO+c/DbQfSDAK3y3jjIrxBufJYOBSDp9GLbtu0BhwaYz9QpfQLumcmaa9hEAd8r2Td7HhnORoQz1RO1d4O13BM8A7ODgAwFGrYbNIyg9YFs2gkvB69hEwV0/CsL6v85TptK1WELwrgEpX0e4m27mELaCLweviy0g/FSfqmEtiFWaBFXRg/aEiryD9WCWgAHCLbIhfnnhSaBtBR0Nd07h7aJYF2mRuUSDnO5rzGQMTM1iKItBFa5iNW853wNpbsDX1+4dELyocnxb7wAswjCTY0v4omq3+GyCN3KFtR7oSWGBhH0azM5wedV1LgxXOF71fdWMBsC7C7TN9FAxb/GdbALeDWC7jV3je/P76rPdIzbQe+tpii3ebJbm3gWiwFHYYivY39ft7Ptg7wctAeHpfgAHqLzFT/AK3H2bIVWzaVkJXhVvlPYKaK0BbYawGvJ8ZTUUfAu8Li8B1CqgmASx0K1tLY9p0s/qvALPC0iBUnAmDP0tCVJVcNoF81w4AriC17Q4ttNK4DkT0C34JnBhAPC1G1l4uoBXm6FGqd0C/fU2g+BdRe0mePVu2UZ0deGJwbURojJ8Xrjjdqlflx/ZswvCp03P1rSwKIoAxgXeWk4CV8DWtssCcO3fB7DWgr5xWhflG2sjmJlQc7C5nQE1YBhwTNVbwC1IFmhVsnuFCaxrKdRwf6STAcQFLI70ePmiXeeLqcyIDLZdC96sXuOPwRc5qW4LuGlDCHJfXzir2jOYJmijOm5lNYoiojDCgg2gvEqz8unjzxJIewzoPt7M8YNZfJO0JXy7Af5dqERU7tZpbkdPG93WV3U2WwDDTAh9m4ljN3SxApZeIc8W73YdcA7J4e0QgLN/gqW9gncLaP/8/EP4usAXm+EX7xqAuhm1ewfAtYrrLkpVnWKHxjdkRKh27WEQ855RGbdKRsSQedBsDmN5rmla9l7YAD7rKlN+9IJxSBDNAgjTwsaoMFWuSlbIupyE8Ka+JVkAGzy2v1/LIbeHEUwzoJaKN5RzAJfgGucP4POaVq95C666TdVp3we9Xy2Qb8RwvYs6twxZEF4+h4I8g5qkKc3Vs9+lWxs+NwAUyKtUAS68/BWq+/DESd/TMzZIJ1xVnI4E77Xb+6+Nug7g85q8rs9XpZr+tiPYWW6hZsPvBf6bpMGl4lX1kk1hVgVBxctA9/JJKtrCarCMWAB7wWjBe5T1o3y3ZDas8117EdBaGfAd9flfWjpKuhmN1pdnzpL1cBFVi8oVvKheQWt2Q8BUtQowE7zA121VLj5nga6yFMwkME1NpavdYDtHj/H5dYzrmUWR5wrwcr7KXEgA28HMHF5+A0DbEftrCZwFb6SfqYTj/aUCr9cTgDWEcanV2qeyTVgL7PSHM3shFfMkwAumZRsIdIdwrVGq1v1C9l8Drz2z7akSvVW4y40gGywLhVtLuDPkzn8I1wash9UQaWNYCfZrsLmNbRoNlqlOC7guS+HWUhAWZGtfwTa2hbE5bgFoZHhsZ+pZh32havVfWXcIxOjFwJtb7Lcqln1OyTMJ3XhdgFqQzSY0qs/cF5VjAHHPuhCgoXZVvKVSOSf7slwXWLK+wPNVpzXCR2Y78nndz5cbIF7VR87XSwjzWULheqHI8yysEDQEuJYBh3pexAN7+0Az/eb3mzk83fmDjzYLQHeJW/KOwaQjwOaYGQD8ME/647TklkCM6VJYDXq5BsoG5PSaf2rjm2364O6+RStHhuA1ZUw4D2hU8/P3HqIKypLhb4W/+0vA68SPFlpsETSzS9fVE4AV22KbqHpMu47aXcdftupraB9dfOWc0hzgmieLQjQ6v+4I9Zkq1Fv8NcGr2sWPzMIIYZzWg9veHm8B2M0YCeb11uctCGdgTl/U7wOwAPSByjNAzDkEe9zyZ8ArA2pWvKk8UZxAT3Wr9yv8unrR7NsGuEJ3C8j+7MLTfMcPsJ+AG5ZDn9aVMz++u5l/+e+aRXJtV1DIwttzOgRuvqYKmIuOPu5xVCavl+XNqm39ZoN9ePG2wuQi4GNZmGFhid4uNgFTBDm2aQB/+SzAdaJMh6lsjMvA+TIK+QqByKso4MsAe5vXMsthi/+NLb5Hh8UqZo+YXSF49XyHbz7EXZNBt+833dM/bjozzGg8i6eLWrXcOO2BTPsSZAEzlgI17AP7NwgugCWghKqpaGY5BLTDBmgVL1D8F+BtoRevA0xVnJYJp/3g0tcRvhdQzWwz0lLwtXI7quiAr881w2ESvgF3XkNgTgI07YZUwgLS9LCEb3YiCzsBBbyIJWHWgyrYNLQEbx4f0F3imHi+v3fYwLawdbh/EsYFa5futy1kerxmMLjtMNgGZGFkppapghcCusL3IwnUtBTsUBbgbZvmRFXbOCvUJsFbsBWAZUEUPK9ZAtpKN3MZaWmASWBakOG+GKjhfdULDHljS+yLwXpCV/iyH3AmPFvIFmz3lgKVLxGZHyldAFMbIbMi8rEAofsAsr0acrjegtfnxzrbwDaAW9B1m+fOL+P7cFxCnwuHitfnhGddqhfwAuguAbuF9w435/F0Z/F0Fw4I3YebRX4wHaDS48c9NgCD5zjG07VX7QZjnW17JBjUchaDHt5tn9SoIeo3J5h0hoTPxtxiq7RAtBx2SKewD97+WvPrKWZGoOfC+2e/QUXb1/F47yW4BjjxdgdMnzMmF7j7yk3klt5B03Bn80Ul23OBzAhnTRD0VoJF5N8UMvzLNYZR+ViGEjTVC/iGAjYdDOia2QCEUwX7OLfHQHdybLYQ3rDaS89XBccy8nWBtxehkRejuiDxHYWSRvEJdkEYfi5gtIlNp62s6xA8WyVA5jDlrCt8AeQWKtvb8o2Tqmt8U57f5XnbqMkFpqlfQuUuv0LPYsGL1SB4S7XazEdobmMdWDKsghXGnj8tDqwG/GXB6zKUN0p7iP1hKlkExQC9ATUhq8eb4HW74KslQdEE0LXpjsD92dvfA8Bu8/1xoXOYE7yB0vc79zvYAdBbZIpsCmH+l9IHf4SgG4r+LSrdpu1uhvIVnt7SGwwLKCbUhJnQNbuhqsSihSTHR89cwBvpZy1oBXHmBe+r3VKjBcMEJPYAALeNZPq3eX5fxz69qZpNC9PLTfBOrhd4M+vC10rQq6qjQITzVk5vQBMwFjSFYcE5HluCIzQXWprnN4mtIHz3nwMDWuBOPt99AtdlPV7gLRDX8dqXWTIsaFmHA+buZm4vKWUwcoSIHMGzUW8+xgCOUTKsRSBc+6SFTYCX9VC+KF37MnTHNDUfpq8rbB2lhl0v4F4PYpWtqlfY2o2sVKpecrSFbOFrFoWAFcChdnmzS4xF3rDnjuo2rhjO0ODsD870UOeKJeAtX9c82oUAoKqXwVXIc6tgU80KU9bpw5AVazzuVY4RlW8+NxSs0OaPTNBNOHv+LO9lezmzH7LIgufyOirmeJ7rBXEAvcAP4OLhp2h283imjWEzLB95vFk58jDQBTL86Mao2zG39WMU7jo2wRiVu8ZySBDItKMBU4bbynBAbq5tGvuv3UCj7k813Zc+1qy++Ffk4n6CIoHP4sF+vvmn6a81v5piXjIyGD449xUi+F/B5/0mIEbhkqM7NIOB/F8Dan1aJ65RydZlEknbGW7jKW/QWEZ/V+A7bbm9cPsoyQEK0jzUNRSd8E0AWKnlEMCoXsHMZ1KVWewQKVXANIoOjgMIoQtoVb7bFEm4noo3lwJ2jKrLOwCzHdIztnotbrGP6beqpvFcgepI2Ak6QUtOrwG0VS5WQrhPtsCqeb4ca67wxim8UNTpCrZA9IHgPS/STnOZPsYG4kxD63B8n/MKUJvn2Axnm2BYQBMrQOiqfFNlY2+Et6u/q+rOVDsbv29wwdkMYKKS8cgNou1gKwjgXTIqdt8GsOxL5Qt4w06wzy8BNiD/Pgpd8ArhuMvge/Wuwx4Ya6G6M6XNtLbt4yphLnpvooSxrEZc1LWvFk/8sFm6eDiKLfRfsxkN0BXADEG8P6klt+ekVRXsbDTuCDC3FsU+ePeV82TebSnpgDCQ1BsW6PF6AX8vAKphLQkti33oClvfo+lgFoZkdkIeX6pcKyTsEKwPlbiAFYDXLxOsPiY44QfTLC0v8vsHvL6O+wugBdbJpes+Xsd4/gJvHedrLC9zbsRX9WpIpavatZaBAfOGLEewSpU76s9RzTbbhNWQ4AWiWg0Eu3JGCosqcr2yHMx86AhhIRuwTvj6/BoC0nUzIcLH9THAGoE7AGqDnWqkEyDmsbIHAro8XgCu/g2xnw+g2l3sAkxGKE18Ei2Ier4QD0tCuPLBM/0sAVhZE/uPp4r1ahWNdQLCfNEC2nX2Z28HblsAb6niaGijQga6Ma16qGbVcapq+znYcyFUMl6PxRgrK9yunftJcx6VO3XgkWYGf1forqIMu/zw+/6QUbZrKFyhK3BVu2v2HSDFyEbgfaA7ELosbfDSe/2mZuWlz6B0P49i/Sw5uB9nfrC/wpf9DOrntuafZ75BFyzge5G80Le/QmtIVa89Y1W3pJIxC7A9a50xYoRtMY7hFECUG5MhobreJOVKtbsBeEcBf2Ckd0ngaZ33PW4zC8wwKACnJ2sACsvkCMAEkjFUqgIUOGxS+ipAHVoPYT+wHuq39YQTvukXC+FUwu25OKfBtcizRVWqeH1f3VC6gJeWlabSLb/Gd4Y10ifY1QHKEYjieSukwRlwsxjDfYthLejNalWYIYFNgb9rPrHgtRgiPeX7QgWnBZFWgnaDsF2htNvMi2yowwUJm8GCjrxDMCD5LdLyBK4VcmY0PEjzc2amiAbpgBbla4aF6WW2hTTVzACbQ/Cm0iX3l2OiIs59AFq16xC8l/HPDchtHaE45SAWBHcd/WOkKR79Ab2cD6AsLwBefFotA27ZC5LZytHMh9wX2QmANivQcqaIaQshsANcZtbBvuIVvOX1lvpV9Toi9Yyl+6tTmjC2mU3AN5apfKP4IRrzANe2+iw6iwHYUOG8Tk53n9D1nCr5Ure+f9eFpXB03eWSwCUAtwx8hXDm7e4r2VKucWyrcOsc7iv4Cl7X67FahspFqLk0uCaEBW6/a2McoCt4EZCOMYkGQ1Uv+0Lx2hzHUcUQQtZR1WsxFRAQtT2kfR0mVW2B231mNRiY2yst5gU6A96QS8HL6ALl9H3bQF6fJUNYC9kCrwo3BvsyGNaCF8Wbubh8wRwTlW3A1lkhDJjF1D188IRtAjhtBqwHQQtcc6CQUcbRs8F9wDrBy3PZnudLVCHPA9NYZ9vo5yIj1DJLc3QdFl0s+gdnVLMbJ9wMb3jmRHORcs85lMgs4F0yg+HIowxSn4QucNNeGNNfYUw7xRHdtZwMcnwIayF63gKQ6INLo22CXps0+h4yTfngpzdTCvs51OftgPfTzdTTf0kznE8DtjuaX56nteN7X+N2lYknAe2V019mH54mjW82mMrnCr12L5Oj+wH5vWvMs5aTMqJ06WQ2YoLGIVkNBud2CD7ZYaxvehtwC08VFWnQSQ8zUrcAmEsV7xgo6vUKWRVuDf1IxyZ2wiR0Xd8mxSyGjXPYtteD4F1DGQeA+Z60BkZcAPRMoyMaajSgB3SFpDA0k8H3aLZCDNPxgG6Xx7vOMsF7jAwEFO8qtkCH49y3TOaDwB3wmVTB+rV9oGmamJ+3Zs5Ie2Hie4j3oM3AeAPAHzADw0buXDxRpy6HgHmN97DOMHd4i9aPkcOLvyt4r6B4PzjnhJmP0BgHDxew2mjd9DLVbileVbAtKAO64Rf7faLiuSiYDbLBd7uGF+7YOgKQuahbpGHgs8O+hSNkz7x3rJmdPt9cQsXa0LwCUWE3YCEIroBlC1LV7V4Tc2B9Te8FttOjTegWeOtck+dx3QwIgVtqOgBNy8byeV2m90pGAjAWvFEODFgj7U3/uQVtbLf9GAq6+Vjm+BZAU5Gm4l3GahC8i9oOjFTC/JZRrR5fy4K1mQoF2QLs5NLHSwH3WLci7VrwEliDaXZ1HLI0i2EM38bDpRyC10yDzqi1GwCnAA7oAlKXERATmjwxg20G3cpaAFhCtYVxpqBBf6yFvbS0FrirteQ8pYZdplr2fJVixhKAlgIWrplvyxeErM8qMEDHuo9VgUIdF+CN4wT2vvJNv1d4s68d9lIQuDXCNlCxCl6AmxkK3J4AUXNyFzHuA7wtZJ0HLedrw8P18djP+0IRL8bVluT1cy82lw49TDDtwWaJlLEV0sg63Ib2uV0dkTzvGHNLP6bL1gjwqTYF7/v8OF0fYDP0KIhQ9Y5pd7hB+8cd5vjqHbgJJXQ3qpVGN0x1s/jiDVgNNsq5h+fShPuMLRNvp1/DZwK2/3iB4Br9GXqv3oCqUu3eA5ixEo5TfBFVcACXwow++cA90sps/H2Zpt22eTTCL3xdJoDbFo6ARrWrqg3whgWgB4t9EpZD2hDxOJDwtnjTgBpQnQTwXtCN/aFuj+ITt8PUMivBDIhZnuttvtBVXVYGQQDXQBrebIfglvaCandIDwfVrvt6wLmLOhWuLgVu2g4cD4gzY8IsgcwXDgDzHBveJPAFtwq3quTSz83j/D6AL7AeH6iLEo8TbHNyTGfUsHGP1oeWxdW3ya44R5EEFsZVe/E6+HtvHycTgnGV7z1zewGyQUGCbtl+MuEbrSn5bH7n2i5e4OxxbO7xBul32yj5LS5SYz6LaW6LthWlzejsO8eamUtMH4XFIKxypDo15WxmLj3cshQKvkJXpVvwdT2DX2ZJtIqXc1rBNqU9AbQFbkA3XsfjDa5lgC1yfA2ekcYW5wK8mVO7320snw94W1shFLlqGTsiwdx2TwPOuS+DaZPgNdAmZD230F1E/WoPCNqCrUuBW0ufX2AVtgLWfbXcexxGmMNrMM0S4AKvqtf1aAUpdBkDOCV410dLDJerpJOFbwtUAWhvCDTZ7vNAHxj7WPTgBZoqVdtCCt+ANcfuWQs8d687GdAtOyHO5/EMwetwih/PUaC130KOPF/4uYDXZcJUZcsXha/ryOKKgnCqzoSwoE3Fm15rQrfgeb314HYoXL44l8I3fV9ej8fqeaF4Vb2CWMULmMtScCmU53ycP7LNqf1jL+GVdZfONbNnf9QsARMLJBZJ91nGd1s9+kjT40dS4B0C3TUsBSd5XGNa9C1U7wZT2uw45TmBLvsk9MhksC+DMztsvkXw6ygFEi9/nsfsrmXjbx6nzeOYbIarp53vC3+WyrSpZ/4qLIldsh/+6cK36EdL7u7hW/hx25Tl66gtIERwrUPjGF9jrLeLqu4zzfkASKyZUYHSUu0JHQNIAkaVF2qXH7Z5t1FZJSj5XAEAlqWGq9hB+JYCdhmqmO/GjIc920HVy/YGNoVACZsC4GYprpAxlzZv+QWgoF1ifjlTxlwuMsHn8qtfwz4gMKhnile6zGM9SonrufqvoXgBd491VW+Xz9QBkkI0rRNLlk1XE7p58VDhe+FxKfxD/QNaj+++4fdoZoPKl32oYZvE689HGh6QjAY+fKdaDQbYogm7fi3tK727MW3vCtksu2SzXKEt5C7r5vVeZjogXy86t/G38CIQKWrk926rdMn99ru2xFpPeZ33t862bTz1wP1Mq1wMel70jzyN7XCMSrYLASuVb3UgK9Va1kHB06XBLVVpATgKHdg2CyEG6zEtkNutYo7ztYCfxUIQttO8nmlktmqMlLI2fczAWineCrJ5UdDaELhR2ME5zNkt6OrV5hCc7s9sjIJqqddMOeM3C3xVu9VjoQA9ufS53tUK2UnVOwleYWyubof4UGQzwI5Vfv/CtuDrUsuhT4aYHq+9G9axaQXvGqp3Da4GeNMG4EQAsc+D9uAVvH3o7IiG6OwzoOWxAVEshPBzOXEqWAArdCF8eLmcqwuchXgBtyrXhGoBVliqRgvEtf9axbsP3Kpki1v8CHoBRPzegC2Sv1LI3C54FnQnVWx6sfwx+BIFby0TxjyXL8/jZ1u4uh7Kl+U8fxjth3gc2M4J3VC8ekz4urPnKAf+LlVpBHoAyNLhx8NiWAUoHX5EQ35wA5TuKgGgkWr3MEvLgJm/bM0yYJrgdH5yG2qJ+cHYttHN8E3yTpna3DGmiGLIY2PnQaPKzL4NHj8i2+Fn56jEYnr0lRdvxH74BJkLn6fB+TdovA0MaEN4+biqWKvByRlNF7ONJLPq6u1idwyBwwrBKXtDeMuu0h231kJG8bktF778oP3Bp+IFCC0o3XaYYyqUAgqsB0SBbwKV448D4qOCNzMeAr6At5Z2LIsuZScJHHHrvRGpWNoOnBfgmbYleJfJSFikL4PpYEtkJKhu9cwtzw17AaWpYh4Bv8pCWAW62gsC2QuHn6XTquEokDiMj8zteuQoo9zz82TRhMGtMefas1oij9ZzAzcsBy8IGXjTktGzJxeb54Q/y2cQuPaFWOPvb/ByzPcdpdhU1PVogHTlFPOzAV/verQdVLuOXXJ77Z62jQWxS2vMLaCrt7vG38D0vggCcrHRghhhbfQIFA75TEM+W2Q7UODS43MtHn+6Wbr0VpQO68FORX8EYIgaLZVaSld4FngtbBC+Qtc0Mad4z1zcXFoBJ4Rn7QcRajfVcK4bTBO6WZ0WitdzteAVoAnPgmn6zZcumQ6HokXpZgpYFkYI5/CB2+elWk57ouwHISowC7wL2A2OCqwJ0LIP8lhVsPtUxfAo7IT9Y8paMABvgYWzDFsqXAq3YOtyrw8vXBtgMwzh4hjRugYPI7sB/jEDRVoIwlHADsaT8FUFJ4h7QyS0MG3HCscKybAKXAZwWQpRpHUo5FYxe96VPlcTXiOr2NLPVdEmeFP1CubrwauajVJeU7IMdKF601vlCqi/yvYcvm/CNx/zOWk5tFYDYJ2EsMCMySVVsIxJ6Ibq5XhhHWpWRcsxCV1ej3SyeH4AmP1Ad85bmQAvtz9mMACTs89+nsAZXiI/hCWyGDpH8XaBUxcVOeR2she3XBJ39wAAIABJREFU7ty+ky87YKqaHq0bR8BV6I4dBLxM7RqT4mUzHKfW2WHyxK23BCEpZoAyu5JhQzAFzvLLzo32ZX60TtCIIn7hFrIdbuHW824a4/wDTbeB6k8/Rc7vTQRszP39Mirra3HOnZOmVpl2RTCNAE+P6XxUbE6/kylaAA0PVb/U+clS/aXdoK1QVoLLgm4m96tO+bwAuIDsck/NHjXghsLF003/F7Dg+W5EAA5VjKoTuqrEbW7Rha8R/ezTQCYCcLE6zTSwearOFoGw9sImt+ojvHP7XYyB3gZAciJN30s/ACt4+XxAeRWlu8DzTD0z4OYxvVbBZnGCt/Tezqs2Vb98FuEvyEMF+/nyApSesN8LSlPF692MDdFRs9uoXD3cyIXmQiZ4HZv8P6yhePv0kFh44WayU/Dkaeizw2zKHq/Vk/Ale4G0OFtRXrH3BVkeO1g3ztm2rfoFzhZh7PLZd4BzqHIuBk5dH0UvBAv7qnO+26UT9nc4C3wNoqFkpzNvVpUZLSRRuUKv1GsB0qbmoXYBr8UPe0UQwngPvKrj/YBbrgNeUsCisELlK7hVvoIY+GoVLNhLmFHK1fdS62ZFZDZCpoOVKnYpsMNK4DeYanj/HILXPN9c7tsLMfkB8BSm+4DWblARwyBy8BO0quQMsO2Bl+clcGGd8OVOubIaqi9vgTcgjAC0kEL4ZqANnxeGMucawAWQOa8a0niNjIYWtqrdWhe8quA6Nu0G/d70cycnruwQwdsLpHH+PcXLC1YfhlK0uRTEPrYPXgG87+NytVzglocihPlVjHghrL8agS2WwjgALSQFNF84H9jn53A94atSjccBp5At8AZwr9ue4zXmArTAFrCG6mU7gex7SMCX/7s0fa6Zo2XfBWZ8OPzoXzZrp5mzCx9uhX6qq8C4yw93QGOWMWWjfYoUumQsdIHciMY4606JTsaC8N3CdtiyBy6w3TK9i6Xw3QWOG8xmq+VgEMwCB0EcXcnIu93mOU57LrwHVK8NsCd26NH7y/P34SHSf5dpfT5ktokdCi52LKAguDbivJtMm7NOP4YtbnFHZFNoM6SnayMcAA+cVHJZIEDKVKvysoTW23GVbAJYsApawVvwddsOYwXgOD6UMcFFIcR3ZI6skXrzegWcMwybUbF7SqCwbdYHEBsBy2zUw/egxwkA51/6EjNMWASB8ieQdkUPlYyBIY19NoUuynPE7f+qt9/A0u0+n0f/d8W7DuBss3Yr5yzY0FZRHftZ8rP5/hK+KktVpQAO3xiAx0wZKGMvCHFRMigHVIe+roqbpcMZiXOGDGDM+9aGUO068eY6XrCKd/HFWwHx1wm8fYc7E78HwatNw+vz2jsUVuwyF5szgeyQ93sV9Rtq+JResIUZVLthT+wyWeYWUI5uaPrtKOMRub79I482q8e/33ROvtSsTp3BPjBzQbVaebUAtQ2sZf9et1u12yrUADHr0zY8F7qhgvVxVbzaDdoSerwtgOP87BfOLaCji5nnCPDyWwKgqXprKVTdr8XglPapSEvpCuIKyuXzYICWg55wC22haZBbuNZY4g61YFtQ3QezkE3FW1ZDnKOFb3m+k+BdDctBayHthWiMDowrwyGnAKq+Deb0Yj3AxI+oTAcWSQBfbYHhGiDt41mQ+iB0XTrCdlDBcoyjq4UAdKOwos1oCKsBsgtep0Iva8LpcVxX0c4tcyWjO1eBV8BGsxzAm/t4bhtcq+CZz7nEhH9zgDfzavmjBHyFIXAM8Ka1EHDkyxbAAlLIxhC8jCiaAJi/yWoQwglilzx3iavnMn9I3q8AVvk6x5WgteFNqd9Z/jCrvLfVc883s5Tynnn6b5s3H/oYATMUBgBaPfxg5uzyIxqiftYYQ245vZV3vY/iFaZ6rBtAd5POYwJ3GxhmE3I6V2ELbJ20gxWQ5phsdv4VJq/8QijfXRUSfuEGfvEGmREb2BdOBHn1FB3J3iWaThBu89CtTPFzO0G1r/GDpViCwNq6HjEKegD4hwTvxsDK22l7CqTVULfOuRRIAVJgqt8YHjDL6J+AElQdxu060MrshwSSXmP5vh4TDcY5R1Re8TzPVUPV7WSZMTOETWUEEHcJa3xnQ1Vq5OqSXse6inaeBjdzLzK5JG00d8+RjvU2yu8c6htQC+cALUp9YHAsQMkFTCV5Ug+VtK1zj0cV2y6VbKpToR9gxbZQvSZo/Wzm8Aru/I4i24MLpxeCaSa3jLsCZhkeaWHwvCH7HXY9s/9vDLYj04HPor8bKXvOggF4xzZCAr5dxvbJeyPotkOVWxRvcDHy4qe/e4WSZ8uQBa4zcmg9uK7itQJui8wHS6FDpQPdTf4WMYOIF0gubH1SzrqkmS2d+kmzcOGdgF8Gy1SgQlYgajOgiNuZJPZUb0DV/QnNaQNv7PP5quFSowlUVW3rD/t4C17Vr8d5jOcv5Vr+rVMZ7UO3FGyCtyAreH1eKeG0EoR2Hu/z00pIuyCtBUAsjK8bPiaMC6y1vP44s5ZUuVmpRryL9dxGoBJoU+EK3D5L12Nw9+y0PxZVmOmg9aDd8JH0cjOYJoDDkwV8mQImcBO8NfGlGRBCWsUb4MU4NqthGYDHjMSAV5/X1K5lLQaAm/ZC2gwJTr6UFq7p+2o1lOr1+H0rQsVqe8WZhSkUKs8DsotAd35V+AJBAm/zfEiHqlbwaitktoGAZKhutQ/Yf43KZbv83VK+Cd8Eq1fLhZW8UAjgWa6WEWAD6otsz/GHmGV9fmmmWZ091azQ7/Xik3/e/PTv/6A5+tDHUSePUg6M6j1MpRSKMAJq3D6uRfoYoMR7tFPVmGBaTNBoYA2wWva7xdTgKtFN5hXbRtVuMjaAr4/bAnIEpJe4LT14758Cax7jltUp1a02G5EO1kft9unp8DPKhn/+LkqOSrX1N22GThcyZ9p9i9ds/d2N46rcr6PgeB7BNeES+bsAps/turmyEb1HNQndbEgunPAWAZu9ZddQrqqraKLjbb0pVsKWKLudwmyiE89VeXExigwDb/0BubfoQjozCDgPkBW89jRY54KyQ9+KTZbbpGOpyFeZPn2AWrWVo2OZ2SZmX7wL8FLVx53EzjlUN9+lyr1ycMfcag+wJnr4wj5fmDuqZ8IGr+Vn7/CYlW+WHVu1ln4t3wHv0dv3UM8qZr6XlWg2z3sBpn1nXmbp++ozLOgQuiPsGSe+VOmOULzmRLu+phJuFe8O8+PtoOhHZJSMbVIUdzTYTNhQWzzm597CZjG4J1S38Xq1H4SwtoKlzxFwmwCvEPZOwf4Q5hTr9+pNm4O9duhhVP53scGeRiy80SxO0c/XIFpAMnssXKSnwiU93pjGp4VswJjKs2iWg1JuVW/YBqjagml4wTxm/m3N8zaD95s5wuS1h3UgkM2iSBuhlGw1vdGLTbUrhIUpywCy+zP7wdfL/apj08kS2CreAqkQLYCmmnU7x/72tfm62gqTz/P5ta0SjmwGQOtxsW1ryA6CFMCG58tyD7ztujm9mV6m4iW4Fjm7qlhAWuDdtwmoyghvV/VrsEzYcnLhy3Mqn9fKtvB7OaE5uUJbKId/DN3N5fV5mc0ggNNSSLXrdkLX/fZOqLLbgnOUCQNZoRuDdYsawjJwKXCBaAJXT1j4AmTUrgpXgEbBA4o1wFsBNWBc4C0gm5mg0nVYCLGA2hay82Qq2CjZyhlVb8yCqq+kSl443yzRb3YGX/XcY/+zeeHu32vOPP4ZVNcj+Lx4jaaPAd7Rcbw3lJYqd024oKzWtR4MbKE2bYjjzLcbwGUN1eoPcAsoOjYA78gsB1POLLIIxYQ3K5zMiuA57vOx8HxfvYPnkbnAjMPjQzTXIXC3dfTLvAYFGG/QZId5yMaoXKE75pwdevoOsDxUc+v8QAMwgGGkwsPDjHQroBv9aVnqleodmi+6AZDGgEmY9FGUZhJE7wKi/Eb7+2/w+JG0IsoHVv2aYWCVmEDx9eL7iPQtzkVv2t0zTK55+tvMPfYdrAOzAQAHjYN6Bv6AY5cMhhWb27zMZJZM5bP4EyyUMyg8ZlgecjEbYsWsUOk3Qv3vErRKX/WbXKCwXvjbWDWmsre5/CJz0y288iU8Y8HLxY2Lh6At8Ko2U8H7HfO++bz291XFCtIN3rfqVUvB7yFey2U7hK65vMLWHsAjg5Z839EfmL/7Lj57TFLKBVcLydaePtYzjZDHzQGOVDTUuZBNAJtmpro1+Ka3y7JVvDuA98pZijSwJSzAMLXN9Dsvhmnt4K+fokfyueeaLsvOhTcCvJESptUQ4E0wprp1XaUrcDPtzKblpXyFoMB1GesoZ6vLzN2tKd9VvxEwQ/kKx/R/rwWvUM2R9kD5vC6FcYFZpSusM7CWwBWQwtpzFyyXgWykgUbgDM4QOMvsBuHqtsvrFa/7Eqo+VtB12e3CPaArcAvCLt3fYwhYoZuFFNeuXwPeHmkO3cheSPhWClmmkaXdED7vgBcFvuntFniBrDBG8ZpOFvAFuAFdt4FtBswSvAbkVjlPAndf1Qpe1Wrk2uKPCNLKtQ27QRgD0mWU7lIH1auCFYqo4UwzS7VbAbRoyehj8Zz0cVWyQlULQchGeTBLwSx883HO6TFAV9guqapXsDeW8ZgAcFxxgW/YDQBY6C6jeFfOv9bMcps789wNzYn7/6R57rbfac4/+VnStYAt4NI77APfdYIhMfGjwOXHa7pRZDUAyxHQdHYHZx+I+cMEqx5lpHTxY6egYZMUsx0i3jnJI4oTSG4Bcid8FLxrAMQMCYNv75+7v/nFhQeAlqr1Ts6ltaCacvYKpwcyaAfcAb2FGyre7gFyeU1v4rXNuhgIXoCisjVrYZOLh6WwIxSsPWtVuPZwGBNFN081FR3PQWH5AzftLMB7ALihfCuoFsqX50auLccO+B4MRqnIImuAz73OheYKav39d+9tPrxAmtVZVbB+tiqS23ugZ+S+Q7/d5VeYCgnAapescyFZcZ45U/DI+Jh6/kaUKJ43ajJm6uAiY3FI3hngE/M5e2RD2Cyni/XTwXf3/QxQqeVzG2jMoXeLBaJyBMyqW9+HPm01EzJLoWwFH3f+N1XvAAtCBeyxGyh+/25C2MlIBwRDRwzTB73DGfO38Lv08SHvyd7Bm9gvgvfD9+jhAFBVudHZjH0Ct2wG20ruMN6nC1v2+KUQA793Gw99yN9J33ndOyMvcPxdzate4fPPHHoQQGZ6mfOeZeNzIBs5vAlcoSs4XRY0nVE4eynsQ1cVG34vsIyKtchyUOFmloRgdAjirGDbtw3KSlDJqlrLcthXv+7D9gO8ldNbSncSvB5fATEf9/ilJThjIHwCwgleWMFrOaLTmEyAMa7/JvAWfF0WgLUf+jQX63VxDbjrr4DbJIS1GkY4BAPY+JFeNMEBpEBySD+GyEZgPQDMUotBz1fl23Mb0F4P3wTtPnBVqgXfVLo8h+f6vIQvVxRgK1S1IXKdbaGLNBe6WgcL+CKq3VDBQrSTMKyWj86RprIV2hU8K/hmcA3Itoo3y3yFd0I74PsbFG95u4J2fmkaL9ih6lXp8g/CmOcPlHXjeNVz7zVLRJVnXryJvNm/bY5/+783z3zhPxChvi2qkrzV9dbcRjKmUOlJ5vQ5gki1iwJB3Zkz65Qz6SPyww41zDH+SLAnvNXeQO0ZZNpiOGVNtGxEZdm9TJAapNET/gB1+Ouph2kLqT/KD9hpZVg6hU9mRKRCFlQWbfQAccf+u0Ahckx57aHvmx/poFV+oZKAboAXiDpLg5VZDtWbcClP032laF2aaqXVUN5vZA8AZivLvIUXcNoCI0EfA/WPAvzgvfubn18iYPQ209WfBj5ceMZeXLAEBNIqubvLNrl56R4Adhfv1+wEm8DfhXqlRSYqXhvHO4AONoTL3hvOIcdrYccsvsS8dSjcDsp5gBrsUHjRY9gApwco430FhFGKgDCUOe95HQsiyqirsIX3HtkJnFfA9jlH+bl+J9oQDsuafd/RdxfvdgfbwLsU7ziGvO91lk7t7sVV9WwJ8SZ/iy3ujrRFtBscV849GuXGBtpstFNqV/heZnxAcYZVb+bymtsreC/jAXux177xf2pN+wObZ80LH3+LZVL55oDqLNCdFpBhJ2AxhN+bareUbqaYJURdNxdY9VtqNzMf2Ob2P9PJ9qFb2wldPeF96Pp8oThPQ5sEbypZ1W6CN5cCsuA9CeZJ8HpMQXOBu1XVcSndAm9tC1iPL5W812q2VcLur1Hq9hrotmo3Fa+qVwjvj1K/Azo+DgGvqvgjYS8ARIFq0CwAKSRDuQpaTGLA67LgWbZBWQeq2rId9oELZK9RwWU1tDYEj2UqmUo3wRkZCATiMqhmyhdfHhAPQJOlEP1vAXG2ZkTB6veG6mWdY8N6aLf39ms78MUWkJfwZYRugTemfdcuaIf7BayzBgvbufkLzflLZCuwPssxMzw2hyIWvou025t/5zUS1Ols9fwtzanvfLT5yZf+a/P9G34b1UUWwlkahaMgrfu37NXy4BGgFbbjUBxClR8xajWDNqyjqAzmGPxZ53gDSpbtmnGwyW2xP5ooPwXG/iA3VKhxu/vNSLr/9dRjza8u+OPjFv0MKpicX73iSBnDLwwFraIUEtzqqnSHqOQBWRIRWBP0/NjDz9Rm4P2YCeA0PGMH21ZEDciD9Yc95BZWZSdgcsm6Ck8bgR93lt623nCoW0HM+QLIqmKDdhYmcCzvKfxvFPi62RzkLF99536UL9VYp/Gwufh4gXKySpWlfu3yy1/FNmnBCkx7+OzLzLyx9CoTgVII4p2Cpdfetg/wsC1W2Ig7CS4cAN/ub1368YZXjF+s1RAlx7wvFWKqX9+jSpb3t+fXOq/bXSh61eo3+I55/1z8LEDp0S9CAPfwi1XEfVS0+3wtgRpz1/H+BasBtj53GirwTf7WTkdkDq9/4zw2j7ek+ApQ9cKo0r2K6nVcNssBxavqtSLug3dpKWlmA+C1qY4dz1S7W/z/Cfrt+N9yVg9spfDf+Tvyd1068miz9PZhvN736B5Wita0MTuVaRGobPdhO7le4C2roQJzAtPjhKxL1XJBuwCcVoLwTQCnj5uqVhheD11BW/t9rNSu+wWtj3nuAqXbgleVbABO2Ape1W+Bt471+amSU+m63+cXwOvxSYtB20EIV8BN4ArYGqV+J5cG2D7SbzMaCryVf+syupJpQ4zxLFgK18xm2LcQErqq4MxyCHuB5wrgGmFHsG/Sigg/N1K+Uv2WAg6FCzwzd7cFrwpaddxCN9o+YjUI1wSuGQdu88W358xUL4NsHuN+sxq0Fng9rQX3A9IYeLapdPlDex7gqsfrdD1vnTjUPP3M95t3Lr7TzPK8OcDtOe2itGTDaZqT9PAWZ576bHPo7/+4+eEtv9s8/qnfIk2M1C5+AJEChdIwZSkmcuTHIIDXgJv+oqDJ0mEe1yflB2JAJKDLcWMUoBC2j6sBr22A6/BWNWaF4Idr8/IreJu/uvBo8+tL3GbSDvJDUsWcznyXYgqhe/k0r2nJMT/wuM3mll3wGlATvCOU4cjbeG+FOb/wV53rZVqJFf4mCngIeOxDELfngFePNhSu/qEBJpZ2MIvOYT4XaGcWRJ5LzzQ6eZkraxEDgMvPbf9hPjvg8X0588bGCfpWnMH7xGZwbOP3bnLxMPtCuGs1rNJdzGl7FvF5B0DVJjlW3q3QPrOPojcrQPCuMhWS0A3AAeMhgBaOjiXS0QSvAF7h+RaQePtt9kSfv6PQHfk+ucBoAaRXnN+jzYyE7jberFMkeffh3Gmqasu98zWEr7YG0yQxs/AKTdiFslZC+b5aEFpGXkxT5fo3TgB7nMUUzpQhgD9Q8dLfwdLiXCczg+3333k8rAg93w/Pfg9/1yY7OcZcCO0q5wXShkw9Ppc+/DJz2S2/RqbIQTJv3nyimTt/CpvA1o0J2kuo0Ev4tVPANye1zBSxAmpCVeWqdaDyNZUsAT0JXoF78SIzajN8ziSAJ+0Gg2STKraUbQG4HhOI/9pIIOfjHm+KmeDdhy7iqwWwMC3wuhSqijH3B7T9nbO/Am4WVqwCW7cryFbWQ48Am9ZCKtsO6pZJLycgrPK1eU4PntGPV79Wn9fMBp64B9yEbAbSPAY17EAZTyrdUr9xDmR09N2F6FHB5nYL4AJzbatyJ8uFC7yCU4VboxSvdkP6wM5K7HoLXSGN2rWLWME6le+10J20IyoQl0URql2uhprwGOoLfMkRPAufd645cfJo85NXX47ZVWc4ZkrV69WTwMHi26hdFNiAqddPP/DnzYGv/mHzzE2/2/zgc/85ILvNBItrlH7qlUZeJ0sVryOS6yPIJpDbW3p8zwSv+ZuZXhWzFpDDGdYD3qI/RpWSqk3VuobK20Ctmr1gGfDV01+P9o+XTxJIO0IRBtVtZkK8j/pWjQkDFVgAARB1aMDT5xwqX9WktkaCt00Ra9PCQvmidtN6sDCCYA0/4p6K16YzQCsmi6T7l9ANC4IA3FDlyIimMZHBoNoip5bjVMPaD1mQocfrdmYtrAOvHS4WIwKM4W2zvsPMHKpyLw6Cowf4OxRPLEaAjemQUJ5W3EW1GBcq/ep1PpPZAarNId6wSlnYlRerEl0hK0LLIlQ7VoCq1zJku5xZQKIC9rH97ATBz/vi3ELW9L0tvmOnWupjGRgU3XDmECoBHVpDWgp2mPMC4PcvwLUjhLhgTb8+A3SldP1b1xC49m8QtjXeNxUOuGotfMj4APCaw6ylYB9fPV5T18Zc7Jwkc8zFygvMOp/fOELnJ99sll78OraMPYyp3nvj0WblnVebuel3ACj2AtCdprji0hRBtGltgwqI7avYawGcQbeCavm4BVqhe+HCe9dA1+dPHjcJVgFa4L0espPHTa57nM8rmAY8zYgIgCaM6zGXk+B1vTxb1yenAzJtzIo1lW2ss122Q6le/V3zeIVtWQ21XgBO5St41/BzUb29NXrxajlMwFWolsKtdbcn92WDHZ4XDXV4DAM5xnXQFbw1hG/aEEJ0P5VMmIatcE0KmlYD+7mSGHyrjIcAsf6uebqkmeXgS3edfarSzOO9NtvB/aWCVcKZ7ytsUcGAV8tB1RvPRfnOzvNPBmSjDyjbUxj1MU0KCnj55FPNKsBa+NENzcn7/mfz41t/r3kK6D5/1x/SX5d2fxeeaDZNF0PVjlEy6yhc1e6AKLhBjjHKa9XOY/w4rIQykGWPgewDm6lA5mtmnT77eXyTUYpLm2GdqYA+RBVePUn/3ZP3UBJ8T2NvBmeYcFqgsWXIBG0yUT9TsMwE6NjjgOnMu94SAyRhpvoW8Km4fT1zYHnPWCXCUcvBRjU1w4LqdZWKNof+pX1x7dnbcx82gIpUlZiz96oAATKqqweAVbtCN+Gr/cBFBGAIzR4XiHVU5BYgM/C3gZoUwltcxHyfZkB0UZDmzS7xGZYoGV5E9TrBp5/FIJQNfjpAeMTFyewB7w68hVfxVmqX0I3UL96XfnGf80V/38gA8DN4YQHaDC9UXrgEpso51LPfP3cJu1o4LDfITlnDZ86JR+m7ESoY6HGxWH2VYB+ZCp0WvHUB9AIQ8OUzlfot8Apb7YHqWLZrgQTwje5lqNpJAH9IwchVlLCFI9v8D+klm7ubSt4eIHx2/s/8W3gB6aHmu6j65Ze8cNnnAuX7OpWVb32vWTh/LLIaLKwQuJemzNEVttcCV8Cm4k0VHMA15QxoT+4Xrj4meDMr4trKtkgvo0jC55SyLYDmlEKIHC0D4OnYewzATm7XMcK6gOo+h5DN7Ia0Dvb2tY8VjCsg5/MFrZNgFnQDvCheCyiypHhf9fboyxCwhWcF3VqqdBPAaUHknGuCd42MhjVoTblwgdWlINbXLVWbswwnnAu+KmaP6yOrbSMpdGMJXGPGCc9xDXRVwV3Aawra6h5M0+810KYSVvEKYa5IbKe63Qdo2QbZJzeVb0xqGdAVvlXiuw9gQTotSFnaf+Ea1UtayTzQnTVdBVW7YA6hhRJ86dV42bQYU8pmGM5hNX/6QDM8gc3AfGUXnvjL5sR9H21+9IXfax7/m99qXvnqnzZdILL97vdovk3eJD/MNX6EqskBAOihcjJjABXEtqW49gwYcXvv/GBr/HBMfk/gmo/pnF0EUljusH8beG8DyS2BQlvHq5T/7hy5q1l/48Zm443PN1eO3UMxBbMIH2ICS+dlM8BEIGgVSK3Qf3aFEtkOYIxm4cBE2Jni5oXBSi9LYlW46b/qx7b5tniBppbpT/ve9IFNUarh8R2U4oqNamhY46y9/tADcEBNFWwwJ85LcE6fN5U03wuvIVAj31YYqSYJMunRmkbmutaMwTePtR2kt8oxoSXQFPTC28CY312UPPPZBPEAZWkmyBX64KpQhZ4A9aKgPaIqFLqCaAWI+z6dQUKbxawEFWqp1ISvIMYvjjQ1LgioWqvNnCR0M1IAq6IQVUyWhR5wgpfvhJ4MndcsEQf0rfIV6sLQbAnntfOOpuBqb97LXkgArsFULQw7mV11lmL8XqvbBHQoYuyGbY7/gPnl/FzLr9i72Xn0sD+4m+jzHa1gq/Rp+t55GaVPmfXqS/S4sN/Fa/9A6TR/kzcebOZO0FFv5jywzAKK9He1GvYBK0hrCNYatU+IOtyux3KpcqYStd1fajfbPWa2Q8F3AbDmrBOpYAuiLj3G4brwrW2XBd56zGWAt10WZCcf93nu37MUtBIELPAVvAVf94UdoQL2GBRwKF3A2+NO38Y416pb+KrF0Hq/AWMY+RFh26ExTkCXddVvKN8WmKtjpHUL1wBx7E/YFpwFs3m+OYQwb8IZLFiqbMtmcGkznM6Q2SwA9bVWg8CtkeB1WngnqZwEb/m1glMPtuZHM70sgmHL3B4Z9JqAb1kKk8tQtChjl3Oo3QXAK3TnMd4FrxP8Cd/omI/iddsxa+nyxZPN0lvPkysI2m3PAAAgAElEQVR6PxMk3tS8+9hHm9e+9L83r9z5fzRPfPI/NS985f8K8G5wK6jVMAQifVRSH6XbBy4dAkk9lRcQGPGYtoNqd6yvylDxCrYt0oJcRtPrk5aIUqGEklb5bHO7uEk2whbg3z58F0vU7etfYP02IHw327fS8JzpfLgFNlruLatqWRVn6a+9CozM27JQzzg8RH7wbmsLqMKj7aLFEwBV2JlipVLfpo2hfWWv4iN6nCBVyUYZLuldq/yQVZDewqu4+tyue86YvVeoBdgEeyrfyIAAyBHM4jsSmloGZnvE3HMEFiO4iH2gZy5go1CDz7CCWlvmNYS8KW0Gm0zh82JioYRFEX6/euQqetWkpbvCTjjp61ZGhuteKNy2iXncXfD5DKqNuBikPWDGglaNneNUwAapuH0Pu0HAcZyFKFgOmb5m7rWv5wVIb1fwkkkBfAdaGFwUQkXz3ZotYUMdwevfo5SuPXuFbHq9/q1SuaukzYAQuvH39cLJ3/LnpJyZB77wY/K1X6ThEgAWvqsWmvzoDvp4cHfAfscyGSF9LmALr3wT8HKhYjaO5SNPNnN0MVuapl9D+LUtQNsS4IJmAfVf2679BeFUzJnvK9R9fj4mcAVmQrMg+pvAWwrX5eS6zymQ1n5BWseVAp4EsMfX8LiwFwBtLQu2wjdHC2OB3IJXCKt2nbfS5mADAFtZDAXcWgrlVMH2ahgipYecmPEv1C6QzXSztBfq8QJwbUdzdC0Ij0fpmnYWKhe4doBvZEjwxjKvlzfdZju4TA+XK027z+0VSo7TA0btonoTvKhf7YYIjGF4A80Cr4/r8c4GdDH3VaQteAu2bk+O/f1cPYGv4A2rYSLQpu1gEngMoCvQZ+fON+dPvdB0jj8JeL/NLe7tzbkH/hTo/pfm2Rv/C4r3PzYH/v5jzRI/qhFwWuMHpLoVJsJXwApgsx363JoOyaMdRh4vEXt+cKF2yffdPK7KFb7Zi9WyUbtT6d35A3U2ijXSo7ZQuuPXb2vWD9zR7B77IsvbQ/1uH72LH/GXADQKEEWm1bAF1LeOJ8wtNTUqnlPM+MP2MeAPQEdkHQieNXxBLYboXcDnERRdgGXgzSi6lkQk5QPy8HSB6zJdwlSNpmgJXW0NgWb1VPm80a6QPrGmMVmIEd3OAu72hDCYxRK4bVldxi21S8G7rQLmQmVeqyrVrIaVUNYJemFmupXernaO4FXxWgWX2RIoe20f/xaoTY/fU+UAV9VZXq7fsd9XlPfy99OeCAALbcBq9oHQVMGaD90hjzstCO0JP7+pa/jGlAHbWF5AV8DNC5FpbLEk28ILYE6nhMfORcOLQ3m728B0F8Xv6/keTDcTuJ5LAKcK9n2jwrVF8KUH3N3Y53fm2dubRYJ58wB45oe3NkvP39XMsm/uuTuB8t3N7A95/PkvAd+vNgsvfo2USC4K3gkdfLiZP/xss0ojnTmU6ZT2AcsCqOs1hGfl9RZo3VeP13MKsrWM/aGUyeXl9zo7f5FxCVCmki1v17nVSo0WWGtZgC1QT0LU9X8NvO6/HsCT4PWxgK/HcZ4VhNkyXHDYDnIV9sSEuqyH4gW2MQGEgTNiV47J/N0CbwXbTCkDvEjpGFoKqWRD8bZWg+Dt4//2xgnfekzoFpRdVg8HrYlSvjVtUATahOwEXEvdpqebSncSvnuPA9WwEVjGnGrAN3JyVbsMvV0f19u1tPgSlsC0Heu1FLQWGAXc8HQFMs+zh67HmNWgnZDpZKjd2MeVkC99kZQyJ9dT6c5wzilshqmLbzVTx57AZnicHzf+4gs3Nefu+/Pm5Tv/a/PUDb/b3Pdn/7Z57u7/kx4NAEXocts+wEYwo8E2hJleJoSBrvmb3JqOCMToA2+qZAUttsKWSrdVvFtsxzq30GY2CAeVU5+ZhYfMlTb79Mebmaf/GvDSFP0QHu9RrAb83XX69Tpx5WUyHlRGO4DSfE5hvgPIt3m98BFNUUI1CZkIMKEkzU6IKDjLUoZCKuYzA1KmWY2EEe/FqqjICQXW3q7nAGyAd9UAFcdH9oPnbY9PUKP08XoFb7ZsbMHLMWsAyGnPLztPGYCJPGZUrB5tBBZZhl+KTxu5uMA90rW4GK7rqZLJYMZG5gfb0wEPFYi5tPXlECXc5bkdBxD0czi/XDazEWwGvHw9RqyreFPtuhSI5i/7ndmXIVQyxwln1a2quJTxkHSxPhcBQZ1Km/cVr8uFiQwHLY8APP8jwt/XE8AJXyBM/raf2YyHy6ewoVivvOGRF3MvJFgKHc61QqOgS0/f3Fzm/a3zOZdf+mIzD2jnnr2tmX/2VtaF8RdRvrcD5jsAMRk5PwLMzzGA8dIL2kR0fHvtO03n7OsB3lKnwlBwFlhrWcB1mR5u2gsF3YKo2wXemJUCL9gMCsE7N+csGPbfzewIjy2gCsWCaEG3IOvS808q3nrM5wWc2+e7v6Ba6wVgjyuboY5Z4s530f0wwqnb7bUdKhjeOOONcI7AGtkMlgx3KB3uAd+Ycw17oYBbSy0IoTsiHvYRbQZhWsGzgqmKNRRtADezHvaULvaDx5nlUMd77N7jwDdmrohKN2U4vm6reO3pIGyFbPq6ZS/slxGnCgaCwFa4xiSTfFjXHVkEwTa5tYv6uuTelsLVgw0fdgK8+rpzADizFVqo8mVqtgvaLIYA0FajCWqXjJiqRNOff4YpOvRP888xfeb5Zuk4Hhqdn6yOmnrm083Jb2I13P0HzQ8+/TvNgx/7983zd/5Bs8SPaQTghvyY+23gzADakB+ywSMj8Oapbp8WCgRmgMs2oC0/d5PzC8jwegUl8N0g0GLxRaRSURCwTQ/fdcp/55/6eDP15F+ktUA3MrMZxkwPtEUOr60kzRBQLfmjXiNYFp6tqWAor8i5RWXqw8YtN2oz4ZGBsYEpYvifqktvvf2Rd1BW1Y9AFSykQ81iIZjf28VuEL7V1cwgWPilAFpIO8wBjnWW4REDvlDPnF8Iqji1VK4QnBQ4DlWf0DGoaBtF1V0v+tjqX3vrzm19WAKZJpcN3TlWu4HnmLanXTLwM4Yq5gKmikchjoBiTOqJEhaQKmKXa4KXYevGISA3NS3AD8C9MCUoBabHpDIWvGlFJKz7PKdPMGukpwwgfd9D1Snrvm+/2wS41o+ZEubupoXgZ/azC3sDeapch+8hX4PP4t+D8y/Rr2Lhx3dStv6pZvnFOwm6PoSP+8Vm6qlbmrkf3dIsPHcrave2sCC0HBae57Gnb2+mfnhHc+GpW0l1w5bAalghxWz+ZeyHA481c++dSNiaTtYG14RiKdqCbgG14Fvbk7B1ff+5rFOsYWvKOXv4Mu27I4NpVrQlTGtZMK1lQdWl0K3tAureccBWeEaGQqt0BWYddz14hW89Zomyj6/CIYdTeYXFgM25ylhpFW9nooDCrAcLKQq2Lms9A2zk+SJwc+ofwCs4VbaD9V7ANFSslWzQuQeEa142l1oKlfcbncq0GNp99VgUWwDXADAvpN+7X1acdkMG0fBUALFzp7m0l+8KUj32CVuvNAFc1sliWLJsmG1VryO7hKV6Fb4qXMHrMlQvxwhdQZoBs1S3ta3Sdf8cf5x9H5crO+lkKudp1O4U4J2Z41bo4ulmhq5OK4cfpr3jg80iTWgu/vCG5o0v//fmuZv/W/PdT/7H5r6//HfNI9gNTrkyeutRoEse6WFuf49TTIGKScXLD4US1ivk2+6cJoJvO0d/UOHrprWwBXizTWIG2fR6LaTI22F+qCTrX6WsdvswPi6ZC84WvHHIBuf07SUH1pksssF6QsRUIqGtUrU0VhXrEKpjVFoXdTrQi+UxlZxNXtw/BEDCYiXyYL3FB5x7ys3bW4CETRAerj4uwzSvFWBSfQ5MQdO6ELZmOjhc3xuA20wInxfKmPOnn4nXbRAR8KjwYollMtKfBbw9buf7gHegl4t/OuQ77VOt1qfRTDb8AZ4tYLUe9kuBE8aRy+rnA8xOvzTElhC4A5ZRjcdn21B9quyBrgrWKZiyCEVFrH3CxYzPNsY2cTbghC8XHwGrymWobnuqagCZ65yrhaWv599hEuIFXrMWtIAu059XFS/0dwCxFyPfQ1Yq4nfzvrqo3eUX72guPXUjwd4bmktPfi5mshjyPU0/DXB/dHMz//ytKN3bQu1qN8yidC8B3otP3hoAXibQtqjifeEbdHtD9b56f7Nw+qVmNmYbFpQFX5WvY1/BFlRL8QpM4TsJ4IKw+wLYeMjTU6SYnT/bTF16t4Wv09HnHHCeYxK8BVeXBdZSum6XQq59cRzHahcI3npOLes8tSzfVjCX6nV9lThTVbPlOqxC7Hm8Hm8G2PRvLReGl21BhX7uJHhrexV+MdklRNYqaEd/vQuA3Qa6jD7QjdFmLUT2wogTAuqBincCugFbzmf/3RiUG1siHJNfonjDgOb4UtiZtSB0ASpe7h5sAawfNCvUUtUurmCer5JWQvmusM3mNTwGIAOcfJhJe6EshujP6x+lVbEem7YCf4gWugFkvSXGLMdNk6c7zR9M6E5Tamgbu8W5C82lt15sZg99r1k6TIs+fNO5l29t3v7u3zQ//RJlwjf+XvP9T//n5h+wGh74m9/hFpdgyElmEyZxvXuIzlKkZvWM6AOZmK79IHOjvQMkT1FdRdbBDt7kFrm72ZfWFDIU7vFUvNHeD//XXGADSNbyXzlzb/MBBQVb9O+94rTsBNF2uSW9gkpcj2NUuCgwQGggylaFtlGMvFR/9C14+ypWrIAeyiv8QeErjAHnOrAWxH2gkVD2edwmA764bQZMglelXOA1pzdSysKzJXjmktfvG9RDBZv14DFC121HZhckkFXMwszb7PhOgG7MuKziVJnGbTu35wCl/xN6NFC80qeN4oAexH1m4OgdYD46fNUBvqq9JyLvt5RuG8CL7AlUbPbM5b0LXRUxatuhih8z1gHylvYGKtpAmlVmKs+8CLQFCXEhUkVjl/CZ4vvg4lYecpcLlhcxwdvHDvF7VJ36nQ9YmvalB54WhzBPxevnF7ABXvo6m5o2pDDEgpArBNtMk7PQpPv6l8M+mHkGVYuavfTk55vzT3yueefRTwL9Lzfv449feuomjrklwDvz7C3N9DMqX6eGur25gNoVvnPP0t3tha+ggv8OSBOEe86ZmlG+hwi0vXeK9DIg2gbXLA+O/r3RFCfhW5C8HrwF5EkIJ5QvYtu911w8/05z9uxbFGzQ9pWZkFXB2g7ZjyGDbYKx4FjrtS0ga1wP3ziG5y6jXAWv26WOC9IFYZdC9nr4em4rZgu+Kt1qoBPZDcScXFpEMQneKh8utZsAThDbwYwCirQR0rPVyy0IA14eM0NB2EamQqhdj0+FXL5uNNQBuP1W9Yb6Ve0y7EwWXcpItbC4Qouh0tOWOkCwHXsQboNpMUMvMI2GOK3NYDtIAbzgWLKkF6sAkJbNMIUtoErdU7uqXh8HpqpZj7UkcRLCtV5qd4buSNOANgYAnrIZBy0pp88ebN756WPNFPOnLR8CvNz2zdMf4Mzjn2he+eIfNj+8CcX76d9tHvjr/9A88qn/NaaSWTvxGIqXdpA0l+mhhmyFuMo/8zIqrc/swOtv3YmHST09jVH8oW21GQ0bx7KTlxCOVon4xGvceppKFc21UWS/vEBKETbCLs+9QsXUZbtveZvtjzxsg/If9z1IswG0CELptss+AFiNvF7ASxXYECCrdEP5hhIz8KOqAjpcNFS3pXK1GLQLIkvBTIV2BICAflgaHK/VIHC7nM+lZaxVZBG+MWrb92Q2hCXApnZZpeV3YhBJ6Hmx6UceLA1wKAkeEbjqv06vBYpXuq/dDbjMHtAe4Ltl9FwCKsuxharFGTWiIRFecOQtE3gTvHrBKvmhQSqGqnqD1x7zXW8LX7NQgGxUvqE2syACSwOQ9uKzqeYTvFolXaDq38GLWZcgnraOqV3mz3rxEr5xEeMiGMDnO8/AJt838DWnNzNNDKxVQC3Bf5W0uCxNZsqj52/Hp70FO+HG5r0nPttMPYHaBbxvP/LXzaUffKr5JZk1K/SkmH76hoCvgL741M3A97YA7yUCbFOszz2DZfUjAnHPfYVA3JeamWfocfzyN5rZ1x9q5k7St5cy4lmLKiKwxu9B9UsWwvX+728C76TqTQCncr4EeN9952zzztunga7VcucZFwCkjc8TkkJaKApAlwVTwVn7XJZ94ONxDMfW8aV4a38d4/NqeKzQ9Tw16rEOd+GCdxlbc0VRyHEOlW5Al2VZDAXfXKblUPAtxet2VK7t2QqAVqVbIzxcFK92gYGyPmlgkRqGx2smwyoerrm9BVKzGUoB5zxuqt30cAWuwTV79FqllpkKCV6hm0G2/f3ZtJwvVPiqfrERolvYMn8IgBolvYKXL6oakpfFEEses1duTs1jGhi3LVgQTkopbAPCrgPkObYzbUzFuwh0FwK4s4A3psGe4x/i9HPNxQMPNDMHCZiRcdDjh7pCP4CTj/1189I9v988ccP/1tz/l7/dPPB//6fm63/yb5j/CyWIgrVIwLm/VH1OKR4J/yTTr6FSd099jWDXvaFqto/jZaKKs6etUXhhyzZL+91GZB5I2M/gMlHun72LGhK49C/Y5fbTPM2AI+8r/Vz9x8xQKCAOUZIZDFNdqjgNSBEEM7/3J6R+kW7UY70Umv5vqlmh4PnTSkh1S/rXBGyj8XcL4XictDQzIvRtzbG1x+0qrydwBW8CSBjZb+HLkQHh+7G3riowLkSoXZvDrwNd82SdVUPIdmiCY0P4XTzyD6nY240pkbhdj3xlsig4bgW118Xz7aMK9Ua9KNkkPgpJBCrwFLyOLGhJsI54nQiKYSmoeLU0InUPn9z92h3C19t+c6OFtIA1SCeAs2uan4v3y2OROQF4C8SRVgaAvdD4PIfqWPiqqC2m8O8n2LUc9HPTbtHb52+Fwr1Cu0z7Qiy/IlC/QLn650lp/GRz7qGPk2Hzseb8459qjn3rL5oT3/pos4n63yV4u8rUUNM/vBFFfFMzTWbDzDN3sLwT6KJ8ge8s6wuo3oUf3YPtYNDty5HpMPvyPzRzb363WSTDwTLiaIyu4kWQxLRBdCcTxqVs//+AtyyH994911y8YCN2+gG3Hq+K16C2IBSuk+AVhAHNFsAFRo+dXJ/cjv08Xh5vQdflJGB9jhB1n8+ppb17LSHWz9VeCIuB4wK8BNNWOzCv9XjN8U2lC0fZN+gjUgnCOYRuebyuA16orK3QQtelcA34onBjynbthACvKWP5uMeZ37sSPRwSvgFqIV0wBrraDzWNe8CXq4eQdeyXByd4cx8w5eqyAHCzFSRfgoqXK81yB2AC3oSuNgMZCQHfTBXTaqjAWgCX7QRt+rWzgDeyFlr4htpt7YUZ/tgz/DEsopimO9LUXFoM5hYuzXJLxHQpF+gvsHgItUuLRHNwl16+sznzvU80L33p95uH8HX//k//XXPvR/9986U//F8ITnibmxMudoBNR+XHD9EJLpdQQaZGbRwjEEbHsLiVjuBMm0PL8RYnbABc6/Y3VMIGloyk8+P82btE+wG2/QHep4x23aAZt7cbeI4RgcdSMIAkDAOYPC4kVacBSN6L4DXlKz1Xb/kz/9alKjisBZ/HELjOXJvWBcBlfRK6eV7VOO/fbAc+i/6uQ/Bm+S0J+yharYWtY3wvgicq24i8k4ImfCO1S7XNOQSvgSV76a4x1hlD0ue0FBxjAou7zMhxha5lV8/YEIiLElMnraKGV7iwORuF5dC2wBzRs8E+xva5jSnUsXUMTtkXdwxEzc7QkoggGt/vEDvB1pOOIfC2wbzAFbZRZWY3OPanUsVuEb4E1MLXxVLwAuJdQVzYWI+c3VbZun+g1aOXzPPC42U9AnlAN9+DQdDMbtiNyrU2bQy7xWDiLhfgIZ9thQ5sqtzTD36sOXX/nzcn7v2L5tg3/qQ59vX/0bx21x81r9/9+82F732cOADwJR4geC8+eSPZDHcC3vR3XZ/Gbph9xsyHu7AZGM98EUV8D3aEM3t8FdX7QDN36vVmmqnhTS2bMrg2Mx8VbeXzpn2QqWUF4rIXSvHWtuD1mLdRuuXtptq1j8NUCKvrwSsoBaL7C561XUsfq1HgjCX7PcYhzD2mtus4twVv7a/zuKwJLj028nk5zmNT8abarUY5BV4Vb4E3bYYsojClzIHHq22wr3QLugVg+zeYHhb+LUv3B3SB8wrgLV83MhraY6Pfg9Bl5HTugjnLhFPZpgou+GZjGwBLDm9MZomnklOo8wUBz8pkiGBaeLpAt81KsCeu8I3MhYmlUNU+iNZ0rNtVbA/KKlwgrAJ231QE0QAv6+Hr8rwZbnFsBj03faY5f/LHzbtvkBd54CHAi4IlM8BMAVsRnkHxvva1P2we/uRvN3/3R/+2+caf/FZzzx/8m+YC/8iWw0ZJrbeegFDoerut1eAPvcdME07zIiwr0JSJ+3i9KGUrmbbIJNg2d1evE5Xm8hfnnXH2vigZXQcUI87f50esOrU3rs+zXDSh2+bPYnMIS9WoTWwEoMNtAWhfW2/xA5jhVarAyIDgfFoGXSHpc6k4s7uYS9Vr9GrQggAo9tPVzjCIZVFFDa0G4evS8/QDuFoW2eGsQzVdlrbqy1re2wbTAJ4N4p0Sx/no+vq4fGdOj9R5jfxlUuec4t4ObB9yBzCiSq9LcxxbQHa1cyhicLYOx7odz7AiBLDBql3GOCCrvaCVAfCxGlS8UeTA38WAmj0XvDAGaFHPqlIVqaA0+6OH6jWXtxRwKdiCroUkrsd3y98+iia4MObccbwWEDatbQB8hW0p3rhr4XWiKRIXih0qCjd57Q79eze4gOxw0e3zOc8+zB0XqYyvf/kPCPL+cXPgi7/f/OS2/8b6HzXP3/Q7/x9d79kl13mea+o3zJo1x54zx0GW7eNlS7aVrUTL4djHtqwsy4oUo0iCAIMYJFGiKCaJAcwixQQGECBIggQBELmBzrG6q7urc0KiwjjNmV/wznU9bz3dRYz84V27alfo6grXvvf9pHJ861fJfLmeDAe+N8fuJW/32tL7CFYDsDWjYZDvqdAdXIdv+zpgHn76BnKAGSJqkO3lh5lOfIxgGAqXng1V7QrQWkqcUFXxpvrt3Hq7sM37ebnXNpSR1WDfXyrlWCOkg5qFkHBNxZuwVGxpHYzxm82A2bmwTJiqSr0tIeplwdupdvO+3icthHOfz/3NNnQjnczrgDea47TVbh39Y7lwVbsJXqGbOb1Z0ea27fFWFSscE8STwlhPF3tAkFaAIpnJfJiao/IM8I4D4gmr3gBu9mywgGLdZuBxdeyPATVLhWuDm0wX025wVQDXbTRDx3zWt7XzWEJX1buudA2u8SZqF/hBmLUgNIVpqOA2dC18SM/X2ztXzVjgC4SfFItTpwGWloPrOKb/6/teK/tfebIc2HV36dt9bxl6Bb9sN3XwKLY5gNDg9O21Oz5dXvjO/6AxznnlB59+X7n+b99Tbv70B8uR+zcFeK1CmwFI2gwq3kl+qE47mMCvnOZ0cV056aOiLgVhLTbwcv2Be8oZ4KV/wb/0PczptRVsNkIhU0JvkKi6VWGuGG6Inyy4axGEEfcKXctgfX6nRKTSFcZensIamaKUdPpFVW6tItPmyHE9lucKXHs3zDDWx0boDlA0TUxYG7iz10IUigikNngjVUwweyBAwUdjGyCv6vMAYUGI4GthOdhox+dYsxLLg4yqFLXqtOVZgpGLtrjEovHyLJkcUy9eg4XBdGXU75vHeG7APP7CNRzYSIvi/bV4IfomcPuCw0Hpa7GMHaEKVv1a8GAmgwp7Huhl1oKZC+McVFXKNr4xoGbRhDZBKlQB63ULJ/wMfYxbwepBUNBGAQnFJH6ueWA1mBmZFgbxeJ8i1c2sClU3K84Y2p+7Pu8KdpPNzc0mMcNkBtXtQWiRZvezWCoHfvTFsuOGvylv3P758vr3VbufKodv/0I5fu+Xy8RTm8ppinR+SXDul120lcSW6kPxdj94BdstsUwlC6XLdgO+1+D1Xkeg7Qbye/F8t9HB7fl7y/hxctgjE4HAWEyiqNuEqvtcXheYqYJT4SZ0cyt8R7mfpcgjwHwYJSx4TSlLm8Hn6IRnKFB+8w1+zxWaVb2ug7mtZr2tE6p5Xeiee998/gR1Ps79AV0VrrBlZRmx+6eBrKo3shrI403LoUKXDDGshk7YajHkCvBqKyQUhZ2QFLymgEWgDICqbJuzCV5thjpnza1+b8DX4Br3i6Aaatdx7nUCBY8P++E/B6+lwXq9tYsYRyasBruO1VQyAItfK3hzqXgdPmfpcFWqQJTgmoUR5uJWz5YPtQ3cBG3e1+t95Ob6GFcUXghdPvh+/KZDR97gS4a3e+zFcuKVu8vAy/eU0VfuK0083kX8WE99G89vLvvv+XR58uqPlgcv/mj50Zf/vGz+i3eVq//6nWXPHRcDnwqlaX9k/LArePFT8Q2dMGwSv0ES1VP8+AO8/PiAo2lJLhPpVVlG6W0W84seRr9Qu+9EAm0DG6fXCRHYEXrC+sSANwHs1ueLhcKcF5rAtoLArRkGqFPBy7ZB8rxN210WNdjMploGFCVgT/g/zb0MkEPxttVwgJX9KPco9wWqqtsK33w81ob7uK/WhH8/rAsgXxU6BwcBiLo0a8ClOnXasuB1TtwiJdCLTNBYO+D79S0shS10ENsS4D15iNcGeCd2XMeZBQc1MhpUujmRwwkP8yhioZWVZIIy3nugZhBPL7geCLFF8JFtKn8KaPkc03xmQlqw2mdBlWuPX4HrSmhrH6hg9X+1cmrvB9W9gU3Oegiq2f0sZtnx/+rZG9RT6fpd8PH1+1APCh50fX9avKeRDcFzz3vgYJ0ys+bJK8re2z5Tdt/0D2XP9/6xHL7t86WHwNo0jfhP8bp/BmzfJNtF8FrpOJEeM0AAACAASURBVLbtqnLs/stQvVsqaPV5H61ZDYJ3OCyHq4EuxRSo3RGyHEaewoZ6DtX7+jNlhOZQAwTFBkkxq6CtKlaIdoJXuKbiTdDm7al83Xof4Rr5u+3LwjHB3QneAKQwDPDq0cIAxNe5ME3Iev9OiHo5FW/C1/vk6nxc5z7VbVgLbPM+aTWst4QMpWsznJpS1pqu4E1vNwG8Dt4MpLlViVoBljZDdBzT350XrFUVT6N2A9QAV+hOdIA3gmyU+zYJoHlZ6NbAmwD2etoNnVYD/zjQ7SwNjhLgBG/baljP2wW+EVzjTczCCbMYBKlQ9fIQ9xG4poZZceZtmfHQCeCAbt6O8h0EwFEkQVrLwYN7+YLRHm//E6X/1XvKwEv3EGS4v0ztoe3ePhWIrQS3ANh/LI9v/kh5kIyGH33pPKD7rrLpY79Xdt70ZUCDmgRQLdSglWktTmdVOBFBNwjGDy8j2mET6KeiIAWqXl+MAUIB6jHOEaE/deQuuk9ZSKHVgQpG6QpWZ2qtoMJjcTnySQFaPlcE1IDe7Iv8PeGLcp133PrLKGXW9E5eG/6189QWAK5bla4K1yY0LgEc493Zzr1qcAeLQojyd1TQVqRNCQdhwqqwFr5V/dYAm0E27oMajqyGgL5eM34lHq8FGp5a1y5dHFT0ZU0Lw1ZY3MOUZCdp0F94FV/c2XELTGNuUr3nbWeP0QODLAffp+rbErBCscb0ZrYz9k4g02GOrVOd54ByK5qYq4Bru0j/nsG8sw7LJE1P8Go1uK+q2RoImw7liYXgWUsE2TbA6/UKZS0G/4bedAWqAUULJsYJttnzd1plzPcgoSusK9xrZoUQ9vsxzZlAbXbDewKgl/Gml1Hr83reqN7p579V9t3y2XL4jn8ugw9dUmafI/iIEl/l9lXev7P8D//OAXv6eeyFR68oJx7SZsBewM8dwNdV9Y48SYUbCndUpeviNgssBp9S9QLfZ0gto1/vGJ3LBrAIBrEFomG6CrgN3dwmTN0K3QRtXu4EcAJ2RFCzAsLtoFpeFpLCVRim1TDObzwhmBB168r9bn2M27ytE7x5v7zPf3ZddavSzZUgjv1mNGA3VI+3grcq36puzwWu14Uvo382AmsBVOyA3FcDb9XTdd/6AsJN1gRQDnXcDrh1wlaLYeM6sn+9BwOg5bZYBtn0dUPpsp/rlvWOED2MLZcbermo3VS+YTe0LQanRVj+K2w3oMvlNogTxgneVLdu15WvgFbphtpV8fJFoZLmwIG9pb/7aBnac3+dR7X7HjzerWX8NXJs6VOwsPs6MgCuilE/T159XtlKcO3OL3643PSpD5TLPvo75aVbvgEIAC+Asmhi+SD5vEBhEnVktH3GAA6Ayr4DqXA9LfVyJNEDXSPaBoJstn0a8J4mj3NFOKGClgneCdtV7IwV1K4ANgMisiAiuZ/TU8BnQMdglipTtekEiQUskwUAqh2xCGwXGOtTR7MzFRkgproVtl5Oq6GpRwuQVdl2FgsrgUwI4WBwzL9l03DBq+J16wp/F0D7+FH7K/BatB18PapB4ZT/awS+UIItKgMbHNz0dM8ytHOVycgG0tbIZjhLY/Sa0aB3+10aw2DpAMuAtVkMeLoxjRnoqlhn9HoB7jyWQYtUNBvW2E1sjoKLBbIFFvk8lszVZd8ZPiuDd/4d1fYClsUCt1tIMgtIo8cCind8O3nDgLaqZM9gzE7gefi87Aehck0/WItCpaxKFq5aFRF0E65YDvrL3l/YZs9eLy8C2iZNbjw4mebnyCcr+jwYm+3h/7PG33uTfcOkic3S9GaRwhLhOwOQT/I+/pwD9b8yDmqIlLKeh8hseISKy8duIIBG2tgTN5QhgDtGDu8YCneYlLJRyodNLRPAZjsMAN9ewbzrTrryPUvurV6v4HWR3w6IcxabUE2Fm6A997ogzr68Cd6ANPvTYnDrvlSzCV63Ns/JarSEaypUtwLR1Xm5E75ezts7YVvvD7fIYsj99bkoDfY5eVzuz+cQwhW6cDMyGah9QP2mr6vHW+H7VhC3Z66ZxSBgq1c7lcUU0aOhgjmDagHlNmjNeMj96Q9bnVaLJ9i2Ve+E0GWNR/MbTGy6jrliogQe77g5cni4VelymqGtgM0ggMNSQIUneKvlYD6vinejUk24VrVbIXyusu2Eb94mbAdGAC3LvruWCA+rerEajhzaX3oO7Qa6d1M08eMytHtrGaRR9BgAPk3D6RUUV2vH5rKXGWuPbPqzctc33kcOr+B9b9n0F79Ha8gvARw9UAJsKEHHlDeBrh6vq6XKCuWp+nQZENNaqDmcoXg9zcTn8xR0jeYoPztOGXEoXb0/53VV2FZ4ai/wHCbgA2wrrgRgNCIX/gAuKsMAcNoQEYADvPOvAV5VLq/BTmFCdnwHnjRbwSpAQ+2GqrVPrZCp1kITVRc9GezLwIruXqpc/r8KW4NsQrgulXMT5S3MQwXzemzlaImwas6MAsHlTLQmxRFNPNs1qvHmqcqbplJw1oW3O4et4IFvZte1ZQXF+6+9NNQhy8GOYAJwifzmOccZ0cBGFaxHW8H4fZS6DW18rR48CdJRdLGyl8fsqT7wKhkAesn+PdPXVMlC20wCK88sMRa2+rt+Ns6Aq9kTpq5Vq2TFzxHozXE/4WjHMhsbqZJ9HdoTgreWbVfoCl4zI4SyWz1kwT1Jql9YDXwWfkdOYzXFGB/sJgE8z/2Wee9mKNYY+ckmVO/lpUnp8ALPv8aB/DSpaWepZjS3t/fhK1G936ZqjaY4TzAM9Keo3G3YX5YJ0zAngGtQzZxeMxwIxg0B4iE6mg3RSnJ4z8MUPgBee+sC3FSvCV+3gtatgE0V7P1S+bq1N69bwZtg9rrATfieC15Vq+A108jmOali3SZ4vZzgFY65Py//Z7drWyry6mM5Myd9LFLInERM2lgMxYQ58Tz8DV+3l9PjndLvpU/DbIvK3+jXUCcNV2uh3SqS+wjhyGqoDXDa0NVW0DrAWhDENZC2YTNUdVuvB2jD262K2NsyV9f0sRxqmfBVAdvm0fHsEyjcpte9DHizF4Oe7jDFEbU5uQDG00XR/v/9Xd50jmymimUK2bngVdGmqk2l6320HmI/6WOhfIFvH7B19QNe7Yb+vq7S07WvHN/7UBnEWhh6bWsZQu0Ovnwv0V36ozJi++Qb/IDoCnbk3s+Tw/t+SoXfXW7/4p+Rw/uBcsWfv6M88+0voAh/DGTJYuBHZL/bCRUPPxJLVVWB+q41LUt7AegCTvux1lPtDQjrP/7yBH/ziKf4NSgleF1CNLMXFnhOFbMTByLFDIVkmlkE19qn9WYS2HXMOVxnGILorDOtA1XsDPaDHq5LRVrtBYGJ18vUCK0TFasQrVN429MayL2196sNXybYmrM6gQIW0NoUFeCqXmFb18QOnotgnvCd4fUKFDMLnBaxAMhmUZKN566KlLF5yqKbFEpM76JKzQUwm9u3kJu6OZoUjT5zafm3fmwY5sw50NIUNDuyaTUIwjmyEQTdepAMiDYBrsUXky9s4T28Dg+UqD/z3dawMc4cNDWPv4/anmZi8SyqeMaSZIEb1oHWRPrCtahC5evz6/UKZQNhNseZUSWzneP6nJ+93jDAnuL5anDOHF99Yu7fBq9AzuyIOFuJYgvT7wAxn69jfmJgJjPY1ig0WURdL/DYRRTyoTu/Uo7e9fVy7J6vYjHcidqlvSTv5zIHmyN3f7n0PkR58KM3AtPvAdzvk7XA57Sdz5rPYxS4jj3DmPunSSNT4T51PeC1/wNwfoZiDbqYjbz2AGeCh1C8QhelyxKYCd5UvAnavJ4gThWc9xdgPt77uS/BK3Q7wSswQ+2qeDuW+zuhmtfdlyvhm8+R+4Wsl916n7g8DmQjZxeGcXliQuhWCHfe38vn+rxeb2k7YD840DIW12uKGXm8gLemk5HVYG+GWZTtHFtTx2awEISv0M0MhgSu21S4nZfdJ4gNpo3h7zbMduBytRd4gajgRkuliyEubLUhWAJY1auajayFULkq3apk9WijuQ0Q1WIYxocdBpw2KB9ldYI3Qes2lW8q2wRw3KZ/BGwHSRmzHNgKtX6OoH1Wq3n0xWroPn649B7cDnTvAbr3o3iB70v3loGdPy4TrwAsSjZPU/xgI5rXbv2f5YkrP1Ru/6f3lR9+/oPl+5/7s3LZx95env/25wlQATJ+EE1+VDENARVkJdWcNgBRfqcdVPh6+p+g1WaoeaMrwHoZ9bdKvf7/jUe3CEz0fV2hcoFubAGmDcYdxFhBK2yFriNfeC7UrKNflgkKCvqWo3fovWrGxTyBOIs8pgHvLNvsjavKDR+W+/uYpulgHEQmtS14XpvLeN0ZZ4Ii+hLwwzcVLFKpwqJgCCijeaLR9nYi4045eIHm5axxxs4I8imCfR6EBEqU5qJ0Pa1vklXQ3E6rS+bFLaBEW4xon37xW3W7i1N8L79wNWWul3P/b5V/YaLyvzFZeeYVilPwan0PDUpaiKCC9gxCW8dMBsuOpy0zRtGu0Urz7EGKEt5gHSQt7YhFKYB1Nw3DScPyflNkSZhNoNWwoC2Aoo+CFQ4UwtY1D9xter5ItkRVxvboBabAWrWr8hWOPs8EQzInCQJOkQ5mnrA9F2qWhJkdFcTmU1tcolW0QnaJvr92kd+XZTJB1jhonqa15ynaZkbutmc3HOx6Hri49D9E5drdXy/zWA4/o5H8Gl72zDPXlMN3AeW7L8VmsEKNYpXnbmX6BGckOyjucQwQuecNJlKMAFnhO8IapZOZzXNGttHDlwyNEWIdja5XgGUFpaPc+/pqNoPgTCWbgE0A5/SJ3O99vU24uq8TvO5LJSxkBWZCUzDnPrcJUcHpfRKg7s/LeVs+j9ddnSCN+6JoG0IXhes2Fu1ixxmMWRVwtTB87oSuijcDbD6fl1W8Wgyq3enJml4WY99bBtymaZIDeKfpzTADZGcBr9CNvF3Am6XDCdUEbefWy7kCvPyxMf7wGLQXwgleIdyYGmJgJdUhbeAKXZdNbzo93Go3qFb1YTnqjZNmwrKaxcm/VpqNAN+oNhs3kFYDa6Fm2yo3wZswztvM17WCzdMU+y8MCl0+SOHrZUf6DPKhdx9H7e55sAzuxhfbwxEem2EIpdv3/B2l+TKzrOj6dOoNfli7rymv3fb35YktH6J44o/Ld/7xT8oNn3hPuey8t5dd9OStzcT5AaE4DKqZh2tbQsFrypaBrap4AQP7lvFtBYQloq6IaJOsf+aosLePQ+2puwggBa5WgcBdBKoWOCzqvYbCTfBy2mtOLKA2EFe7iN0eP65xQKjCnTeYxpoRujxPnYFmgr4/dHxWgnJRsYYijcAZCjmCaAAoZpPhPWoxxGmzFgowruDNwombUUrfLaOcpo4x26vxQgXw2PNV+eoTL/H6lrBQzKu14Yve68gzVwIcglv2sQC+zZ2WBqN6X6qKdxb/dwrwDj5xMcC8qfxH3z3l/xlmrPlR825RvMDWZXZE7WqmDaOFga8sRHdpVVzLe3M9udI8747LUKBXll90UUm4H4X6MjZEKGzygqlQ9DHTNgrijCMOaFo6wl0/mTMSl39PAM+RJjjHGPmZjqVqNqDn/+bzCV/Vb4CZ960CmtfGwStS1oCsCreCV0vJtp34/XxP/LxWD9CbmRafa6hepw8veCAkQDmBxTBKL4Yjd2IrPHhhmXhyU1mm2m3woYuYC3g+Pi+VaSjePuA7QVXayLN8Djs5m+FgqOptoGodB2T+ruAdp0evw0BHnqUohYP16C583jee5qxQ2Bo44wyR3F7B6UrwqmJzJVTddoLXywndVL0C15WKtxO4CV2BKygTvAIvrwdA22r33Mv5uIS1j8sVGRJA1inkYS0IX6836tJqcAy89+8Eb0JXEHtbpJZNG0BrB9q8LIzdakOQ7WDPmrcJXZWt4I2Jw3q96fd2gFUAJ2RT9ebW/VoKVfVqM/AiAr68UKAb6hfF25geYr/2AqsN3mjriJoN+AJS7QXXUEPPVuhy2X3cp+6vKli4prrtVLYJ27zN7UAbyNoMGUhLpTswbKUalkXA105kHMEPv0J5sClk5O6+iuKlP8MAI1EGdxFMeg21QfL92j5OF1+4ohy+5zPlJ1dgNXzpT8u3ge61f/eeculHf7vs2/pNUruACR6tUf5QukDVSrA4TUdFql7MhTUYZp9dA2YCWKuhQpfbgcW/9DwUwbVlq9cAaXi5gHQRKyMgDDRjX6helDOQFMCxAKVQXsBvdpy32QyqF3Nx/QELWlfn5cxo8D6hkFFbZi9YTTfL3xW8WgR6szFvDXUmbD0tdty7wA7/lvtYODHiFGCU75i9GCiWGKdwQ59XK8M5cvrWKtOYY4YiFUwqXnNvJ/FYZ8Or1Rd1WsL1wI8gGsGvabIdBh6/kFP0q8q/A97/d/gBAm7m45Kvi/q02sxlYHKZ99T3NYZchmWABYBnu0CmwwJTPCbxi8eevYLG8DyO1ppzKOzx7Shqlp3PWsDL9o4ZTEvQRtpbG7xV+aqCeS+Ar16yRRwG8mb4Wx5UFrQ9tC0EMUo37At9YFSzn3UG48xyUeHq0acnXwOnnN34fSGHewnl60DLXx5/CIuELBQtnmeBOu0hX/vBp8uB278Y8G08STOnH3+xdD9wOTm7N5WeR75Vjj9ECTHBtYEn+Z8Ar9Cd2oHqBbwNDpI2zJnjs/Ssx2b2o9uuJ4uHz5D7Dr18fwSeBa4FFHXbOVPtrdAVxirchK6Q9brbVLYJ3lS7CeBO2KYNkftSwaa6FawJ43Oh63067+/1hGi9zHWtBVYjFS/QdRS8VkOC1/u6UvHmVuD6fC1UbSvyd/Vz9XuBrqqYNTMDY00zw3J4m8CNBXyFsEMvBW8Fqfm31cPthGxeziwHgWuWgsAdxyeOwopQvLxI93O5OYOtAHjHpjg9ALo2vLFJTm1kzqkEdkO0eOyAroq3wlYQVz9XTze6kLFN+AZ4getbshWArPtzn9ZC5PSias3VDfAC277oy1CVbuT1jo7Rhez50r/rx2WAvF3XIH1J+1/iOqfGa8ceZuyNASzAu+Nyqn6+Vp686v1l64UfKjf+43vL1RRQXPiB3yoH7/smCtW0L1UkAEPNOZZcaAniqDADeMv4tBYRLOPVhb8bqhdYAG37CAiLXxxnWjGPXebHtYL9UPNeuV2lS+DPH+YCytHrKuGldfBqN/DDNYjH8nTVfqsWSpiHq61QR6/zGnlsQtgiiYAx3q+g1gP2fpn1YC6qYNXHjdzcKMDwlJofb5wi8zdQyuNt6JrF0KABj7DV763QrUE7p1g4P2yJSsAoaABuM5wa21dhdNsWbAlycyk4saJsRv8W6M6RvTDPagHeSbzeFpbPL8lq+F9DD5SVN7ADULyrb9jhrPayDfiifKsiVZ2SSYFFovc6D/Rm8FynX8BWYFlgsfaG/u13IoNilaCU6tjGPE0OCAbU6rw0U9s8MzHzxOeuNkbm9XofwTulsmYJWb1rl5BVOQd0zQXmvvq7NTDHgZUDdHjeHKR9Txf4jE0RjKwVvk8rKFzthhXKiU8fvi/ePzu5OdDTNpTjNsX56Sbg+xlge0EZp5HOsbu/Unbf/M/EJK4gj3czXfW2lK4HaZTzJCl5eLzCt8l3o5ZvcyDlzMSznnkOppOODCK7Qa937DnaRdIsqo88d2exCd0+S4lRs8I0gZpb97tSCXs5ISuIU9m6L0Gc0PV2QZqgdb/XE6Cdl1MZu02gCt9cwjIv59b7uVKthp+Lp9tAvQZ8AW9CV+Wr4k3wClofl4/1elW7HXm8QHa9kg0gT0eOr3bDFOAVuIA2g2kBXqyGTCWrPq+313Qyq9ZUuMI3Mhza/q7wrc3OIb/wDXuBfzwgC1SnsAuwG4abwHeSIxNrYxy7MK2KNrfValD1VsAmcAO6qN2wE/CAhamlwZYIR84udkSoXKB77labwRJisxcG8HXtPGZPhl46LfXywVsi7EjrE7sfw9O9E8WL6t1FGtmuH5HDeCepZDSkIaNhjeblzjObf4kv7/2fL09f9aFyz9c+XK75mz8pX33fb5YL/uw3y6t3ns8PwxQnfpCoVAEjsEL9AmK7jdl5zEotJ0/EVlsANROq13QxvD3nb9mXNVQwIA/l5ql5LE8/tR3aubuhgoGlP1YUU81qELL8gFSs+MjCeZluaUuoZavP5rmuxSBYK4jtj+B1YUs+axu6eVsdBVQBqmI1YDbpaTHqXZ/YWW41C8JT2O8DAcbJtIdRCmuXmRJWvJnja49hx9ScPszrQSnGaTpqcZ7I/9DTV4WFYSpVywOWytCAGXm1WhBCeOqFq1Bp32TA4x2A96Gygk1gGtgKDYQitYwDllBUoQrIxTYgBV+FH9YG75XQmuc0f9YMBtSoZbkC/jRd38602zKaz6uCFaY+NpuUr/C5ZMP08JABawbZouIt1C5/rw1cIezjo49wG7wWZtTGOBW8tv8UvtoL1Vpy2z4r4nvi3/S7cdppw8yZO8t4d9/HNb5XNvaxbabTJnofuYTshM3RROflm79YDt1Dy8gHAO/9V9E+kpaQT5Cyx9ifln47sJ3EgprmjGSGIGiLs5MJLIYJPN4oriDTofEMttGO20r/gVciq6Gvrx+oql4rXAVuQjih674Eb0LX21IBu837dkK3E7wCNQEscIWn+xKi/xl4E5RuvY8rIdx5W4WwMOXs3YAaqle122TbCdxO0CZ4E8KRVobCDZ8XVav6NdvB61620i23pJNxR8CbwbRWAHbjuip4xv68AdpqN1TobsBY6ApjsxoCvgbTyMmtmQzm5QLGSXLyJvFXJygBROnGPlRuwjdH92gpWAAhgAcb+LwJWbbRb6F93Ubl2T83fF8hLFTbcE1ft6phIIyFkDaD4I2AGpAVvr3k7fZSM95HZyQjtcd24u2iCrtRdEOotAZQGeNHOUIq0En81lNHDFpdzRf18vL6bX9XfnIJgbXPvbds/pt3lgs/+rvl/A/+13Jg60VR5GDXKhWtp45ZErtkJBrlImxDDZtZgLJ1nwp4GQtAT8/8XKfInlLhBIi1JVS8WAZA2+oy08CWsD+WuKwq8kcqYC3JFbwqJsHrj7YqY5WR96/Qnnu5E7pV6er9zr1q74O7eX3VjhC8tWRYL9jCCpQgoJ3h8eYrt17if+ExNSuCAJsZEJQG2wPCqjgzISKoyMGrThbW0/WAhGXCBA4zEMypVe3aiWyRU/IGTWDMe3U0zxTvvyXES/ZcELyOrCclbGrn1Zwab2L/d8v/Gry//LyLAxEZCZH+hae6QDrZPAp4hufWj63grX7sRhMczmAIQs2jOk39WgbSwnd425V06NpSn4PnOUVXMFPU7H42QyXcyn4PlAAboNta0rJuIW8FXDw31oL2g/aE4PeywTRnognolkE+lTH/s8UTntUI39qbl4NFHEiBLZ+vHn0tJfe5ff1O5HAo5p0E2O4CvFs5+Jjt4PgovltkXQj2xjP03H34YrIZLioH77qI6RSXRwOcIZRuz2MUT5Cjq4Uwxfe8Zd45qneOy3P6+1beAd6G89moaLNrWeNZgm7AeXDf82Wwh+ZRvTV1rL+/OwDcB4TPBa/QdQnSTsiqdr1vwlhAC97O/Z2KNy8L4ASufRtS+bpPmArRvL0TrtkesvM24ZmPUfHG0m4wyJZZDTzfxn2qSk7Yuk3gpuLNUmK3sQRwwrcN4LdFT91ofC5I60oIhwpmn4rYoFumma2XB7d931C7Kl6W1WnaFEI3e+wK2+EJ6rGbwJfLNUcXcDq2xxQyIJtbg2l6ukJ3CKtBf1YLwNHsCV6VbACZrc1xossY4LWFoyvycwFwQJetvRiG+EBjlI8pY37gQLfPbAaVL5d76QfaA3h7aX/Xtf220sVwwEES0MeJbDcI6Aw+S+u87TeU01SOnQG8y3tQWtsuKq/e/Hflga+9p9z4iT8p1/wD/u7H/6Bc8rHfLXvvuiCCadMomxUhCXhr5gLgBKjaCNGIG1WjIrYvQnh3ey37tSnKPaSsbUXN3McPT2jyIwfMeqKLgHcOEHvqbwc0twtAVwtC+Pp3hK1/s2ZNeFmw6P8KasuKK3zn8X3n2lAVmsJUH3d2t6/DoZtOwsjG7ChlmrOvMIpomW1AFuBOs6bwv33MzCsOwAS88UM2OGcwi4Xyt/1iPdjoFwNgFSjvg36sxQ76qPq7Y7zXIwDDkei2WXRmm2XXwsr7OkfO6jUVaeulawHvZrbfKv/ev5V83q38bXJ9Q7kyGglg+tzm2VpIsQgA09bw+QSiVsQsoFdlm2Fg46HoNMbrmSZAJrx9vNMt5umRsEj/g7AzaFSkfTHD81iNaOOjBcC7rK/s5wt4U/lqI/j3ItUM+M5x2xRAniXNbYbLWXZc09Q4WPpe6c17ZsMZig2L/Ayr9aC1Uf/GKvAXvvbojbHvR+4uJw9hS3AgEfTaGA68bDDwcoYD4IkHN/P+qnD9Hy0R53UgMrSUFl/hO8jfWDBDgvd8hjOWFoHTCR4/zHy2gcc2k/9L4cWTN2PFPVAGeo6U7p6qdAVrTw/KlqCbl4Vop/r18rngzetpM6TV4P7clwo41a5b90WTLNq2popNmApdIen+3GehlR3Gak1ABXNVuBWieTnUroqXVSFcrYSEc0Lc+wvZhK5b75MAdpu3pcp1nx5vXn9bALVtLQjUhG5YDAKXpR2Rwy6rv6vVYOZDuz9vW/FW1St8AS/FEgnfUeyFgK7g9TIKeBSPN1VuJ4CF7ih2wagWAtu0GrQWaiYDoBbCQleLASsiO5FlM/NUtvq7Xk7gDghwlK3g1ePt40PsMZjmVghjNQwd21668bz6aIc3SCXW8E5Ox575Zumn9n2MU943Ae9pmpev7DGV6ZKy/7ZPlicu+1j53ufeU7b87R+Xy/78D8ul51EyfPM/AUd+2KFgPM2vp472XlDxCqC0IaLX6qIDpQAAIABJREFUAsCtW8AIhCt4gTxpQyodVW5kJ/A476d6NBVsHoAu7r0buKCIhCv3rT9OYYsiNUDS3u9t9bR1Q/VauDGrwhXcwL5aDtgOAHlxz708f4VtTMTYK3DvZdoFapzLKu5FLs/uVgmqkP0fSG/yNp+3nS6nWjNf2CV8ha7/f7w39BEw51aFOWVLRzIVpki1GiQar7ebOa0BbaGJ4q3ZDni0pI7NANyZVwjAkYVwhhaR/z5wfwDZJjIC2iwCFarwreXD9mQAajyXIPSyncr0b/37AUZUbxYy2KEs7qtyBtwqXp/L7IVZQcr+Bmlbdpyb5Tk3lC1/m9sFrwB0v72A1+HbhnLMY1MF6zdzf7MuQvH6mbHsoWzg02IZFbAHUy0IvwseMKrlQLD3AJbNEWwHbRsU8BmKLLRC9LNnOftp8d2dxXefQsXaMS1yxj1j4mC5xMH49MGtpNRt5aDsd4QDov4y/u4MZ31TeLwj5PMOMTBz9CnyfGmaM7D99nLi8J4Ab3c3k7e7gS7g7dHz7d2Ab6pdt6luU+EmXNNmcCtU3Z9Q9rqKNlcCOKDatg5S8bpN2K4DWUXcXt4mgBOkCVy3VqttALcqXxWv93V13lcAC9BOwCZoE75eD7WbqrdtMxhY026IrIawEwCsCte83oTv7FKrtLjufqdO1GGWaTcgn9uKt8K45vJW1ctRR48X1bsO3/B0geoUbwTQdVkokdB1W9PHgGmA1zSzCtls+RiwFcDsD49XAKNoo/0jgN0AL4oWlTvA8wwA1sGRNnBVu6F48ZSAsEq6DxAL3R4sBy8Poh4HOOUaJtd1xAARP7KeZxibQnnoGF/asypewHtyLw25n7sMxfs/y7arPl5uZ8jlDZ94X7ngw/+9nP+h3y47f/glSoQ5bY2gBz8AVGg0vAE6Akj4mAtb1S63481pNdjoJgZcchopnJy1Zp/bGtEWVgCWH53+sMrUIJj9FYSsKrcuy3AN4gh8f0g8b6yqiGsQztPRCuB5tk7GmMYeMMhWFaxFEzYyt3CinYGAUl729YW9gQcMnA2aOSJmHD/Qx4ViBsR6uP4fesLm6bpV1Wut+D/M8f/7fkTGgYoX8IxxWl9TuEzYpwEOjb4DvKZVAewafLJVormtqlXTu67n1BpFvIPsAyD8b2Q3/OK4il6bAdgA9ArdCk7VrM/jKb1Q0uZYO6Dyrvm3s5HOheXBtjatqeCtQzSBKfC1+KG5w1FDBhcBrsqSz9KCCG2GeSwDL7sEqX+nQpXXAFz1d8PjBeoq3WjAw3clOpBhd5jRsqD9JHRT9XJg9ABWz2J4v8JuMMhLuhzqWgjX+Wx1QKjq9yxBy5N8j1Y4E3KU0byeOs+7yGdhX4zs8WExzUnOYk4dwCvGLz5FN7QzZEtEvjhnKqbPTfPdb/E5C97xZ5nJ9tz3GQ7wcunuO1FOnDiB2uWMUbVLillfb81aSOiqdhO8qYLPhbC3C9zOYJvwFbQJW8GaIBaiqWrdJpgTuLl1UrDCLG9PgCagO1VsBNeAbQ2ouRXAG8G3TgB3ArbzcgLZfZ2XvW6gLZbgzeKJKKDQzwW0nSvgG4q3ZjdkYE3AbgTcNlLNErx1YCXwNbg2KWw5LZgEvAA4x7VnIK1aDwbK8IBRvCMN7Qag7ELR2jdX0Ho5gRvBtjZ4VbUGxgbZRuoYStgBlWE1uOWo6e19BABS/fYPUy/Ovl7Kg3sAbi82wwB2Qy+9GAZRasMEF0Y55Wpw+jmiV8Yp7yANu0/yhT5NytHJ/UTbt11S9t32D+Un3/wAVWu0g/zcR8oFH/3v5aI///3y9I2fon0k+aSm+fgDEp70VBW0Fbzm81aI2sfWpjdmQaiGMxui2g/CllNHFSnbeaAlnIVveKz+MAHdPIEyf6gCOEqB+bHUhHvB2wncerlGye8C0PrBKCvsgch04H+vlkPd1su1lHjuZdU0fx84q8ZU01MEyyYNmHGQitlqvIY6qt0iC4Jt7Pd1GnCbRamt4lf7Pzp409Qug2SrlFPbwGZ42yZOmz0AXBd2gxNyo3FMAEwg/RBI0jbSogCCZ2u8vyfJOrAh+hzQbW7fXN48fDNeL6qcvg7RicxMCLxgA21hNegRYwcIKvdZ8LACyFXGXte3rdkPqs+qVL1uYK7FdbuejZNp0bRBDpfTThCga7TqVNnOAlah3UJp1vSwNnBVtChl7Q/Vdz7Wv+PryTJxoVgPmtWeirOlthIVgvXgYICO7xcHJMvDV3iNK9gPKl7Xm1S3nUX1Oub9zEFjBPjjZksA0mW2y3zXTh6w9wcTrIlBhF/M9tRBwAt0T7NW+I5Fj2Ig73SNGawJA3Aj5PYO00CncfiZ0gMwVbzaDD36u5FeVjMZLCnu4/YEcCrbTvi6z9u7u4+HIu4EryAWmJ3g9Xb3CcyEZ0LW+yWE3ebtcqMTvAI0b8ttTJcgc6GWDSMYef6qgrUmquLtVL8JW7eq207Fm0q38z4B3jZ8Z7Ec3qZ/K3RnFwAugbY5tnH9LQoYUgPfdYXb7tVQPWH3az2omGt7yQiyTeKfTDVC4W7AlyPPFOCdbLd9ROUmfFW81Wao4B0BtuHdZhANGA/yZtqoPL1erYeoQkPF9tPP0yKIzFYIK4F9Xu9zC2QDzm3VK4QNqPXSiayH4Fr3gJHZrnLixdtKLyqun6P7CFH7EVTNCNkIgySnD5LPeIogxiknA792LeC9tBy481OA9/3l1n96d/n+Zz9ULvn4H5WLzvvd8uCmvyotfshNoD1hfiVf3FV+AEK12gSqViGrVaDKdal4USIAOnxgfoAxc00gC16Ap7+bj9Fm8DRUBasyqh4gPy4UjcooGtYASG/XJ65FF1X95n2rUvb+gBSVb1VbAj0DaubwzqC25vEAox2kvnCClyDblIE2o+DAVaWruhWy00DY51CVW0wifM1hDpXPfUIJEiizsMCc3XkCVicp1zVf1x4Jnu6rIOtC6b5hMYRFJIKT/hVYFCf3A048V6vQmtuvJIvikvKvVLGdPaoa9LVdhxXRthoCeJ7+A0YCeM5nM4i3Sp6vytiUMf3Wegqvh6qXalqaoFL9c5qOwtVasEOZATQtgmmgaw8GG6ZHU3rLig3UCUVg+BbFy/8bwOcAEJM1eIx/rw72rOmC2gfCNqr5AK7WQloMblWvzsRTNavErfgLsLL1uU4dIEUPqJ7ibGuN4OUZA7RcVhmv8dzLgpptgJesiFqsw9/mu5fq98wh+4Lg2aP8bV86is87Tj62AB4jwDZBtsrI/sfLiR6gSZAt4IvdYFGFaWYBV4Aa8G0r3gSw207Fa8OcbJrzq8Cb0BSsqYITmJ2Azfu5db/wnKDwIfzgNohVsAntX7VN4Ob9HPvTCVz3J2TP3SZo3S98I6sB2Lrf6wJ3ttWKLYp3AtDSuIEAW71sFoOebjvYxuVJrQa3WgtANlbk9+rxVp83lXAd82NwzRfIPw5kLRNuoHTdVpshFbAA3oDvMJdVvAbVrE6r2QpaCJYKu2rgLLZaDH4QWAlmKLjWiyIAsNd7OTr2mCrGsuNYTRertkMo4IAup0EcdSOjoWdvOcoXaohT7liAd4wvet/zN5bX77+4DNKsZI3gxSngsLzn2tKkR8Dhuz5XHrvsQ+X7n/nDcssXPlIu/+t3l6+QTvbEjX+PSqY083kXkWGKB1bIuwy1F1ZB9UeFaIVuvU3wLlkowTath9wK2QAtnq6eawTVDLDh0QpeVVLNYECV8oM1+l1/wMIXNexpI8DzfkK4BuCETgWvalagCk4PDk6eqEtvtnqOqmpTj2pVG6lkZC3Yd9YCCqFjPnG1QrRK9KB5zXrQHhw85eV/r0DhNemBs2YBrv1ynSNnV7BaKEFgjeq02oxc8AEo7IBVU8VQuatcdpyNc9eWgZmWw7R+/GMXABe6lXXdUX5G7wXHBPk8erJ67qpeG6S7TE1Taa8wv20e+Fsa3CSAaq6ufuwvTzzAZ4MNEcuGRxaM1H7KjvpxakQGxSYNBFLuW1Pf3F/hG53HIjCoEuYxVrXxd30dtp0UygJ+lYOtMHTIZ+R1c9CtwVI+r/ZB1M/USR/xPgPmmCbtZ8yaA5D2kXBKhbB1OnKC9zQgXgPIzuY7hRdsJkaWpddcZG0H/zYZEdgOxhdcEajFNonmQp51cHBq4WXXbJVbKKl/uHSfOIa3Kzi7ALDqtipYle76Uvm24etWyHaq3gRyervCN20HYZtKVph2Wg3CNwHrNoHrZW8Tkq6YZtPe12kXCNmEb+f98z5uvT2fJ/d7XZh2gvfcywnfVL8G1uZmga7L0T9zC6jcRaoqULuzXJ6Zh9bA1Xzeaa4L3Oi7C3ybLm5z+kQFboVutRcwodtZDVEw0c7jteWjfRjq1GBLhCn1A8baC2kxhOol4BZ+r5YClkPtyeC2dg4TvENA1u5h4eViIQR4AfC6ulXxtqFb08UGSw+nPr2MoU7oqnQNomkx9A7yRRlwoXaHusvBV39KYO0HVObcTh6v8MVy4DR8aKfBBEpjUTCrWA2qsjU83sZTF5UXrj+vPHXlR8vNn/0jiifeVb75l39Svvbht5e7v/nhMvgcgwWfuooO/gSA9HjxOKunazqZ2Qg1cCV8hVRAlx/fIqeHMWeN+y8YVIl1N4+tIDPKbZBrEeia7mUublWz2gioZcEOKKOSDBhW+BpkU0VpPZh2JgArqCtwvY6SZZ8WiIo1pk3wA7dCzdcQnc7wkY2IW4hhLwH/xgyn1IJKcFi0oHJfCAWPT0jAZpEMCLMg4iCDigp/0QMLj6me6E28p7dyJoHaJovEHrNWlU1ZFsxlG98sYy043FMVG+DFm3WI4xrKd9lG6TTSsVPZ6LbLieJfWv6998flPwYfqM9H9zEha/BrNsBbsxwWAHY8H+Bd4uxkxoIHxwaZzYCC/XnXVuC9lf8F8JM50AKgIzQBatgMyMY2gE4rxNLfaVTwFMv8WQGsIq5dxlT02hYVvAbrzAdW9W6UG5smR3pYQLf6raYN+n5qP+jnuup0Ci77eXAQ1WII64H3Pw4CnFktcT/T4ex3oQoOCAN2RwU5RmmZM4hV/p8s/FjD5vFvLwHeFayGFWIKLvt6+H3VenFs0goHrbOccfi/TlIwM4GnP0Z/6r4TR7AYVLyAt7t6vd09x0ufcBW+HcBN6AraBO+5W89MVbVDnKXahUzQJmwFakI1oes2LyvU8vZOYDbo/RJ9fLmv8EygdoLXxwlU9wnNhK3bfEyC178nUDvh620+Lleq3MzbTfDOzcxU8E7ONahcq5kLM1gFUVABbLUWVL2hctvAVemm3aDCdQnb3KpyG9gLtoBsugWwdh4zp9dhlS79XcE7xmW7kQnbajPo69ZUsmozaDWocAl44ccK4AyeZUaDnq6ZC6l4tRQiTcxtKF46j3H07OWD7Be4LAEcapetAO4TwOwfGjxa9my7tfRsv43g2p2l/4VbyyCAGQM0Qyi6QdJqZlUE9MS1TeHq64yG2bkZ8P5lefDCD5S7vvbBch0pZZf/1bvKNz78jnL/FeeVgWc3lb6nNzMwkDJXYKiK1N8VbDEtAiVYR7gbdKperuliC/wAq+2wAV4Ba/aCmQTLbFf3Al6CYhF8Qb1mL179XAGpv5vgtd7f1QngBLXwdVX48vpQvLX7WFW+LdRWE8hY+BD5uPzoMlMi+jgIANPY4sfLD51ikNofmB+xap7XaQqay+kYUR7NfQWKOa8qWQdVnga6Mc5GW4DCiOib2y6tVR261lS49G2wmswuYmv7sAXo1St4V2mS7pp7mY5aT12K9XENitXiDCqyorkO6pnnqK0igbC+bzvzQfjqGc+RMqblYGOcFusMaVk/I5h68iDvPbAybczucmYwTNi3gQNxABWrwdHzUwTcAsKkidXpFDwfloO2hj6u7SkN9C3ymgWv16t/jG/N++aIH5cjnVSki6hWHz+DpWC/Yj9Xi2NUwKpdwavadQljR8nPWGwC+C0GWQD2GzaEudH4znrTzKVzpNGbNHtS8dZAY4V/5Iu3P6foCc3rqBYP7z3v9xoHKRW3udUTNJAaOLI3oHucicE9AjcVLXBVCXs9rYW8rfN6erzuU+XacGcAIZSWQypet+cq2gRuwncU6zEBO+504DZIvV2guk2IJpgTvgnY3Hbe79zL3kewJng7Ydu5P+0G4esKxRvKF8XboKjB3gkJ3Vngq9XQitxe4QrJuTzF/phI0c5kSNg2ZyqA9Xlrv12OQNOAFdgaVLMVZAyzjOvaDrwBwDZ6NNDofBQPxWbmpohFEE1vlyOX0BW0Dp20xNegmE1s3BcDKbnd4JnZCT2AtteFpdDH/aMSTeCy+oGuObrCttc2dkDWraubpO9uvxhYDUO9b5QD22gewjSG/p0/ohPZHaF4p1GZY1RajaB6W1zWalj1B//qVWUe8L5809+Uu/75PeWHX3xvufHT9OL9m3eVCz7ye+Wuiz9cep7eVHqe2hIKKQNoi6iYai9oLQje6vFmoE0lPCd8VcCoHjMAzjBjbY10nyXUormdzlgTtCrbFZWK6hGox6loG7Jvha12Arm0/Dj9AWsnCFvhG8pXe4Ggmt3Som8vP2yHVtYgGVkN/qhZLRcHoxYKS/UcVVUEC7PUWYUWSo3XaZTctLMV/0eue9rqa/X2gC7QsMrK4M/ZI5YNq9Yd+Cj8nBahfQDQyKO1K5v9db1d8J6ipNcOYif3q3SxCgDZKYJytnMUvs0XNpfeR79BcOnm8m+9d/N/oIaBuZbGgo3NyXhwgKaFGHrLlgm7tBvsBbHkEE3T1Ggd+ctj95SfH7uP23kPAaBWg/2UBWLjeUqBgZvdzlTLLruQWZmm8tXGEOQRuBPAwLeCt1os2gz2T/Z9s0jGrAJthgCv/j8HtJpd4YGzZiVYkWihh9DttBqmSH1skvZl714vVw+Y9wz1u0QPCL1sPWFf2zK+8llSzk7rA2M9VFXL58//4hgi7REbsIcdgVpeoZx7jQPkAh3boqMbB6E5DuyTr95TRg6+VE50H2Vi8OFy/PgxwKndUJeWgpfdJmATvqpaLwva3v7jZEQci1FbA9h/MXKL36tKVxi7/VUA7gTxmAE07QR66iaI1+HaBq/XhajgzLV+n7al4O2CtHOb4M1tgvfc+yRoc9updrUY5mbxeGfaHu9Ik2RkAKm6NagWxRJttVuDZpCd26JUOBRvppWl2rVgoqreTB0bB7I1oIavS0qZwbQYaOl+wGuamKsBdK2LduR6QBeQmh422AC2rPUCCFRtXG7DVsWbt/Wihvv5cGr1GUdMrqtwTQ0TvH3cptpNxRvg5ctxwjQYVrenSXq8R3aWQ09fVvoAS/cLt5fBF3+E4qVHKbBp8GUc9/Sa6PwaEWMV7+JLm8vCrk1l762fLLd86p3lu5/843LjJ9+Lx/tH5Svv/Y1y5/kMvHzk4jKw7WpOS/kR+kPRvwW0NXjmVq+W5Hh9Wn5k2SthVhsAUEVWA3BaJTjyJv14pzn9/hnBvUjDCojxfKpNlrmXBl4EbAZiqpdKRgHpWI5P1xIQljX4RrocVUmTlvuqkIFuXWYj6O3WTIS4DcgK5JlIV6t+cUDfU1GgasaFStbAmUE8DwqnDmzlAGUuKdM6UOERHGy/1toxDSWFmtJ/fJOziFNkKywbcEKJzgFFO3sJtFngW8FbPV77KJwii+EU6lfFq8UghE8fQDmzTqKEbZ4z+swmwHg5BRWoOma0NdkneC2AEMKq3DoA0yILQAUkZ7A2hp+6rMzuuLKc2Ut7Sfotn+J+/9p9P6oPqwFla6BJda/atQdxBOr0P3mdkbrGQcMJF14XdnNRLizoOZAY0APuqnfT2GqJMJ8v/u6pSOei25jvWXitWEi8nwJeW0GQzmkpkCWiwp3hM7UpjvDV8mgS+LWTmPuiPwf7045YNWMGAJ/kIOcy2+EsQTWr3E4DXgOW+sxRwsxBxfLlKGEOYGvvAF7vw/ukj36KMuqTvMaZ3T8uY/ufJZ3sCOA9GuAVsrnMVEj4dsLY/QJVGFvp1td7HHXcxfU60ULw2gOiE7wqYK93Qlh7QPgK2lGAazDeYokIpgngjt4K3jfBm7AVoF7uvJ7QTah6n7yc4M37nLtV7SZshW8u961bDeHxktWgpTDJEEs93ejNC3zN3U2rIYNsQrjm8VIi13E5m+m4rQoXuLZS6bINCAviCuBRIK/FoOIN74U3yDcqiiBMD2ugcvF4s1eDgO0EbV7WYvC2aGKuZSBwCaC57VP54utqPfQA3W5Txjh9SZuhB/AK3B4/cJqed/Mhn9j3dDn600tKDx5v7/Zb8XZpirP9FnJ46eCEvztKKs04wadTqp99/Mh2XMHaVLq2frHc99X3M9od8JLHeyFVa59+5/9RfnzhR8rxn15MviNlrypEwKh6rRkMAItTS6FrYE3IRpku3qsVaBYj6N96u+Cz563Nrw36eGpqlNrotalLS+1T0jztVSH5o1H9CmT9VC9nZNyAWgTiTPECqA1sFEGrojVnN6cCZ2ZDqt4cz+M20p5CafOjBRQrKFu3EUzjeQVvDdCg6vWKeT0m5idwV3gfqj+p52iWghkI5uby/6BIl1Gwqkcr2VS/zkuzyOIU+bYnaX6zyunumgG2fQbGGH5JMO00MD4NYIXxAnAbo5pt7LkrOEjeXP5jwKIOoMukijnmtJleJoAN6Al5bYfoE8HfGXnisrL/9k+U5V1baCB+DQfXq/A2b+WAZ1GISremiI2R6mYZsjD2FD6g68EC0AZsOWhE5zMr5njeRS0GVLz2gsE1lbyViPWgCXx5/9YO3AcYgS8HK89iMjAnXC2CsLHPDAdK+wI7v00VnAp3gtabzecBOwJhjs9RO0L/10511ZagvWg7u8FtrjfpA6KloicseC1n9gCvPz0bf6sCftX3n7MOy7Sd1vHzY3xv+Q409j1Yuo8dAbp6vBW0J06QHcTyegLXy67cHwq4XysCVdyNUua3WMcJ8Ttln+CtXi9nuwipBK7bVLq5FbwyxLPhTvCOK+y4zSW4E7zC1H0J3oRrgtWt+wSr21ydt58LXa8L3oRtWg65favV0KqN0IWr0HXbCdy4TMMbq9uiTy+XnSIc17kczXW47r4c6e7Yn2gDGUoXwKJ2XRFMA7p2IRO6Kt71Ee28aY5qj5xd4FtzdfF325e1FlTAAV1aONrYZgDbYYCAW8B2BA8XEFvyG+DlTQ7bAfAGVDmdOcHqwvzvZttN5PWEp0PRVQlQA+XB/T8p/U8z9G/nLaVv+w/L8MsoXnqUHqdEcthAAup3AvCu8kVdI4Vp9vkryuSzl5aDpJM9dunHyh1feH+55MO/U7703t8pn/njXys/vuDDpe+pKyg1vgbAAULtAACl17thNdSgmp6qDWeiGILAmZVfKwSlVt64Fyji4aFYfnZsKz/6mnDvCBlzRg2MRGI/aUSexvpjcat6yXzMFVRpWhAq4Zrr6w+THzM/SsHe/xS9WclKcLyPr8MpETX3FhWMtWFKWM6GC5jzegSDtsH63DeUb9gmqFvBu+qBwyIJLQn+xjJ/S+CuqM7b/uQSp9pLnPYum1fLD1v42pzG1omCzAi6LRSnyTZQJRqAO3uYvwucV16/iUV6H714VwHvSfJ2ha/BNlWzucCTdi/biWo9aK4vKhN17Gh47QbBqwIVglHoEPYAATIGQg48en7pv/+LZZG2n6uvAN+Xrio/P6w/rc3iZ4DlwGuzUGKeg5/KNlpH8lrnLAO2lwM+6oJetYG9SFvj76GCq1/NgZjTeg+GNXDmgYf3DPCu8pmv8D3xc7NRju9VKt6YfmFeNAo3BoRuZzIH9sLYs/RbIMVrktabgneeA6mlv7M2IxLQAW1tBoOIvN8e7PCPtRxOYhuoxifJTQ6LhNdvG0uLOiw3bqGstS60N05hNyxizSy+dj2BULYo9Ym9j5YTRw+V48BXdWtgLeGa24Rubr1fqF37O/QcIzPiaIDX+W11httbc3oTvKl6Va+5Er7Bj7bi9XKq3nEA631cgjNhmkpXAKfiTeAK2l+1rxPAAjWfLyGckHUrgHNra0jvUydREE9D9cbMNaHbCdx1iwHgxjQKIOuY9xz1/hbwtmE8CWiFb5PAmvZC2g52IlMJVwCbyYC6ZTkzrcIX4PKG5Ru3Ad0KXmGbAB4aHcWKELxAF/BaeVZVrltWWAyo3VC6XqepOUfO45zOdLGOnThejnFk7iXPMKtserndo21j730oyx+UPr7Avc/fXEZpeD6044dcp+s+MB7ZifJ8Fd/NaiDaQnoaOv70xeWNOz5R7v/6+8rNn3lXuZhshos+9sflq+/9zfLUdZ9gQODlwJwpuET6o4INdVuDamYqZODMwFptRGMnsKW9AHff/fyNB/B1H4j7L+ABnkSlmI4UFVDko9pDYIVy2zVyUNds1hKwVQlbgluVjpD0x12Dam4Fb12RocBlx+7EXDUu54w0O46l4rVZu1kQK4ChVs8Z/XZpM3AQ4f9QrUWjbvKKa18J4cj/gq0RLSoBwDJ/ew2FdIr3QPgK5ap8gS6BNgsAbAVpgxxXqEuUl2rXU3eDUQbAzh7xdJksCka1zwDEFSwBPdlqN5jTCxBQlzP0053jPo3nrwQk1/I6bfOoXUKfXxS1p/wepOo8NpQi4J0mJWyC0vAW+cADD3yhTDz+9TLz7GWxTqKWVdsGzzKbobZ45DVHcAsgo9AFb4txQZPMipul0foK6XGLpq4BYZXwAp/dEgeYOQ6WVjPO+r7v5HUAyiUOuGZ/COGqhk0lq8GzsBcA7rQz7siecCBmg9S3cYZbCt4Jgr/2xKiKV4WsHSFsa+DNgZkqZXOPTTlzGkYM+eRgPkU7zPFnruUx3I5St1+GIPZ/nSINcoaAqgC2GfwCZwmzL2/h9TEdBJ948vVHSvfB14EvU1tUtW2lm9B1q/crdAVu7g+vF2Xbsw5eBsuSZTSAGPJ7bv6eAAAgAElEQVT3KJgzwOY21a+KV1gmeHNrYC2Ca20Rp+cbi8q1hHMCshO6nTBN8Obted1t52WfJ8Gbt7lN2CaAO697OSvXDLLF6B+VrrDttBUEsfu0EMJiaCvbdQCvlxDr8SLNQ+kCXLb23B2hJ0P4vFPVZsj0sZpC1rYbeJOMQgpd4TrMNsuBB3kj01ZIu8H7uC+q0shoiJLfNnz1cwWt6WMugdu5hK/LWnJhq+rtRvXG4kvR+xIBNRLEu7EWhl68nfzdH5NGhuWw45Yy9AJNQahamwImKt4zqK5FmrPMvbi5vPK9/1Hu/vKfksf7rnIRivcK0sku+NBvlScB7wAZDaOUva5qK5DAruq1IEJrIQojUDU1uFZ9XrMWVt94EDXxMF/qB2PKwApR7uhEhqoy/SqCOXqHQoMfkV6h6T6C1wh1/KBVSQTOorUgFkdmM7gVxEuo0gii8cOMoBv7LH5wHlsE5QSyubyRNwxMUenVe+T1Ak2BG9VOQhSl6xK85urGNIzIrFBVAWae21Neg0IGefQbHeG+yv++yu0CVwUWK+wGFbC+JnAEuhYZrOAvqhQtdFjGZrBoQtVrA/NFoLvMlGGXgbVFhmLq+86RgmbgbcK5bM9dScBtC5kTt4ZqNrOhhRIVvjEPDfWphWBKWPM5Bmky6WLu+csYl/6JMkmRTAvLYuaFK8tp/q6vK/xnc3JRk0LYU36917AAyGyYoMR8fpdji+jtcfgH5RfH/H+5n3nJPG4ay6jF2YmBtZqOJ4TNYtAT31C8VRHj7fL8qlbT1CbICY8FSCcA4zgBvgn8e/OonfQ8y5nZrA2KgLl2g0tYq5xdAnyJz2NJewRF68Fm0txlnneG+9lS0nlxMXGDvxeDTBkJFOAF3FOOQtqxhdd9BVOvSUs7/njpe2NXOXrkINCtajfhmgo3txXCXQFfg3DdQFdvt6fbJXjNaPBMtIJX2CZwE8KCV9gK31wBVgRZ5PsSsI+8XViSgHbrfTqVbD42IettCde8n4D9VSshmwDuvI/Qzf3Cdn2xP3vzroNXyKbiTeDm9fRzE66T5PvWVLIaVMvbTSWL6cJkMYzTh8F0sZinBnjNaoiUMi5Hrq5pZKaVqXpZGuPRZaxjanBUp7XVbgbSUv1W+FabweCa9kIPZn0CV1uhc6XqPc7+Ho6kZjSoeF19QLir6xgdyW4v3UxX7aMD//CuO6lY+xEVa+TzbqdkGKthkMYiE6jDZauCGC1+itPb1naaTd/892Q1/AnBtT8oFwLcCykZ/sq7/0vZezenq6jdecGI4p0DMAueenuK3g6q2ZTGzAaB69JeOHUY8LLMYlg5YOlrzV6IHw3g0svdWLVSSduhVj8BdX9c/LDsUGbmglkLKlXtBvereP2x6xGOcpARttVG4IcJMKOAAuvDajfHvpsXXJUuap3n2giScfv6ddXvPcBRr9B8YNPTTA8TxGz5uwb/TvF/rxFcPMn/JHjXhK/vB4rXQFss4copralmNQ1LW8CcV0+TUbSA19Sz09gONZWM7ARUpeB1ckTYDwY/AfAsXeUcijlGoK3v8UtQiddG6poe7yT2hf6shRAtTsENYrWA2xSNeaaevzpAO/TIl2kg/tmoUBS8cwSW3sRnDgtBDxpQj6GQR7fRteuJTXTuuozg3OWA8Cr8VuBENd0yGRQDj5vedh0HAlPe8NKtygPQTpzQj9f+8YBl3vQK34c13p88O/GzrlbB93lMB3gB5RQq131aAZnV4FZIuvTVVbz6wtXv5bMGvDa/meaxjgpqAu4p8pIFrwB2EGd4vXq8ALjJfaYRHtM7+PuAOdp00gO579Gv8LlcS39qmqK/uo2J3NgNqNsu/NoT2A3CthPAefk4tkKAGOB293L2CXx7eIy+btgMghdBpCIWtgbhEsBCNxVvqth1xdu2EwKkpJIlUBO+3i+B6m3ud5uPF6YJ0ASw1728cdtG6XCnmk3Y5uPd5u0G1VwRYDPIxpqfm6nBtXOVbqcCVu02SSkTvC5BO0X+rvm8ZjPULW3UAO+k95kyoMbRBl83MhjcBnyr15t5uypfK9WGga3DLV3RfwHvN5qbC11Wp+q1T2+qX5vg1JJf/F0+oIRuQjbULmBN1RuKN8EbKWRV+dZGzr3l8PN3ElT7Xulh3tQQ4B2kQcwwymF0Jx33UQ9DHPVHXrDslyj8UU93OQ177vLyyk1/W+76MuD91O+Xyz/+jvLlD/xW+foH/s/SSxu9vqeuLktA0T6tzlqzam0ZBbtkf12guoSfF+D19JKlx3fy0AOA10kKdd+CnqiBOQAmNP0h+oOtDXdQkNgM9uw9yfh3m7844Xcaj3a6nW+rsg2I+iNsQ9ccX2+36mwGpVtBaTEFni+PtZItGui8zoGBA4KnvtnvV/AK6FjCWVh40OC+UcyBD+7zRPYEIFZdq5htuKL9cJKDjfBdjec1G6KtgDk4rfI+rQDeKNFFwWenL9V99FfgIGY2gj0YzERYQfUaaBNmBn20H1aYDGKamdbDHLaC4DXDwRluTi2ebleyjTNaKAJJKF3hJ9x8X/U1p/FNux84v4w9eWkZfOwb2EmfxFa6BOtgc5nGujhDcNUhmxPPoabp2WtArufhC0vXA19nntlFNBj/Rjl075cB7jf5+1eXI/d/hdlw3wwgO05+hiKRKUBs6pmNbSycqKl5nj3o71oG7oHL90DbwMBXBe84OeG2eQzrAIUrYEOVmkrGivuGOhacAFYVzLaqX22HdnAOq8L/s8k8NQE8iYK2as+5cip5HyfUmwSWpxAfWg4xW8/AHgeOsWc8yFxamij4sdefLEOHsBtQvF2A9Rg5vdoLXV0VsgnddeAC2+4ebnMLfN2ayTBAELyfgJuN1QWvkBW8CV9BnIo383oTwKF225kLCdZUtfbhTdB23ublvN4JzU7gJnRtiD45abvIqozPhW0noPM2twHdNnyjZJjLAd5Of1eopvr1sgAO8ALUqnIrcM+9bG+GWMxZmwTAFk1E4UTk6fJPt8H7VrsBO8I0sg7oht0wDowNpmElCN4ErZkOncrXYFoUTFgoQQZDBM1QrwI4LYUTfIAJ3i7KGY/zYablEBVsXI+qGz74Iy8y4odo8AAVWUMv3UE7yNvow8tgSCA1jNodBMj9z6AigObPj6lK+FI+d3HZ+Z2/LDf949vLVX/5W+UbH/y/ypeYQHHZX/w2NgM/ejy9FdOkSFa3WY4ZDFoHFbz0uX3jPqBsZVcNpDnOZVkVzI8vvGCgFafp/PiqilWJthPdOWXXejjFgUCLIaDBj8pm6xW8/FgNruD7qagyzUy1W4sr2A8g51S8/N8qVYFrOXD0ZsV3XniNVLA9vF68W+e7VQALiaqMha9Ajtlvr1afuqpggob41fX2GmwL9Qukw78Mv9jnE9woXfziKLwI75igD9B1Cd7o5sVpsdkcMRXCABUBsRUVMHm481gKi+T+rpCHG2lm+4Auvq/LINAs+bjz+L0t+jA0nru6jLJafC5v8hme5OzFWXgWicx5QPO95QDh9IXhJzbTf/ZSbANG5dz7zwTcvsoUX1TtT79KxRxFGo+fD3QvZXjkxey7HPBeXrofuoyROpcwleRSIPzNuN77iI3HN5XuRy4oB+7+PPvOB2T4/qbMEcRaIMvB1C7fAw9qWjbaOenPe7AM+wflavBU8Db0dIGl0FXhroOXHF69X1d4waha7yN4XSpfAe5yf8vH8jwTPJ/QFubz3of9toM0RU1bwx4NjgRqMmVY1escPDvB9XFgGUWUjL36aBk+sit+S11AV+C6jhFw64Sv10MJYysEdPnd9QBel9DtGwC6KN9zFa/gTbWbgHXbuRLICdKErmDOJTRdeVtaFj4mgZrbBGk+ZnK9T++v7tWQ4Ba2CWtVr0q3BWyFrlbDuuIVvAnfhK7XK3hrClk0vWnn6rp/gv4M462NrTZDDaYRYJsSvtQ4YyUEfAFpqN8pFa9WQ90K4bQXwtddV7qCl9uYhTZMBsOQI9i5XkuBnQpsBgN5uizH9PRzVLSZeVgLglf/lnUCS+E4aWbH2XpbAlcAd0XfUGwGfKZerptedvilh8swncn6CKINE1BS7Y6E2v024P0uivcHgBc1RvOQn3WZd8qEgie/Vl787nnle5/8b2XzxwHv+3+jnI/i/dH5HyKTATjQ53WVtdxWvcI3cniB7wp5risHHuA2xrbvpzgCby8a43D6bZPzqiqrPWAAxrlpMbQSJRRFChYrAN8zRNtDGZoJwOly/EgB6eQOgIJqr30VtBfSYuAHp+qxpNXTR1T8FNsWdoogtvxYkArO2nhHIOsJm+epJ2mxhXD2NXKgsHyZNcvBanF3BW6FrkAWJAK2Bt+yVLkCploXAtm8VRu2eAAxU0PlLnADtloOwEkQrxI0rHYDPjD2g0G0FbxfB1POomTnWWcA75tkOpzadwPK8XrUteld9nFgRDnN1YfJqx5mBtnos9fyv/B/m5FgAIsDgK9Fi8SDUJMAa+9Pripv3PmVsveHny2H7vhUmSfLYezxr5BmdnVktPQ98nUALZyvCbWoYpwK6Ak8lCHKMUBI9sEUbUXtMzzOa+h7+HxKe+m8RhBuiiBWpOeh+OtBy/dM68b3HwXOa9R/Dh+ZA6npYwLQrao0oatS9W/7GiawD8xmMEtBf9jL1Y6oSjZ8ZQDbQsVOClcsp7GnaPrPQEunTqQNMY4aHge8FoqMc78GKWsNepmM0X9kHOU+hJ3StH/Fqz8pI4dfLD30bTh+tKuc6DqO4iWQfayrHDlyGNjWAJsQPoESFrQJXosvTOnsB7rm8WYv3wyupeJNj/c/2wrhBGpuw0bQ+0XIGXgTiAlZ75NAzn2d27xsh7IKX22Gml4mXM9dbwGvFsUkwTbuJ3zX7QY9X/ate7yd4M3L1X5Q4ap8N3oyhLXQBu84zR4E8Pg0vStjcTSYYgFeS4aFb4P0MSFrKXFkNMR1bQUDcBXEVekCWYNn2AkjnBo4fn2IN80sBkFc+zGgcgGtsO22KALg2pGs12AacD3RVrzdZC0I3C4VrvtRvgleISx8+7jdo6unNG6PvfYop0wMtQRYA6jdUZTgEEp3mC/yAJHjYfJ7B5+j7d6xh8rPT5i7yv7Hvlxeuunj5ZFLHXD563i8b4/A2qGtlwDTO8rZ44zgBiZRGcRpdIJ3mZZ7Adr95AQLXmwG07bMmbVBTeT7CgIg6ylnpBXp17IEXigikvidt2UqVLUfUEZhJWgVkKnAAUT/tjZDtwCCiLwqJ1SPp5sGawQvP2JOJU1FUulpQah4E7azL93Jj9bHYmOQ3eF2mn7FCddVXrsAFrxz+OK19Nj0MyGm2q1gXkI5C5YI+rW9ZwG8grr3VHsV+2HFoBsHp9ovVzuFAw7LXge2kFzPeED1LgHeVXo1LJEBsWipL9BtGRTbdXVA9/S+G8sZzkqW9+Cl7jZCb5P1Gxl3czmz3JwerMcLkPB3TamLQhEOTrMcWHzdk6QUTpLHPfr0taUP1brv1i+Ul77z13Sj+zv838sJrlIyTsraPPPXWqSOzUYaGcE6QBmZCACvBs7c6jkDdzIGHPs++dwWAAe8Cbxa4RZd2LSPOJOw13GcWWDBqMA9SJqb7UFVxSoMVaICN6ErcL1c/V4BrG2gx83jPMjyucfcO+0I7iew3TeNsp3w+YBpg/hGA/AK4iYKdwol7FZlLXzHHO+O3abyHQXEYxwwGtglU2SiNF99pIwc2V16jh8BusC3Dd6urq5y9Cj7BDLArQqY7AeCZ909+LtkL0SPh7AatBmqv6viTV9X8CaEc1+qX7cCN7cJ3LQfcit4G21VK1Bd3jf9XS+nss3naBCc015wOWF4vD2HTfhOTZkqhhsAYAVwQjevu29C8KbiVfW6vM4K8M4uzaB4bXheCyhmaAvp5Rbb7Lfr5byuzSCMnT7cBLwuG+ZE4xw93zZ0hW80xAG6NY9X8I7V7AWCaarcTusg/V3BO8zpwQipY4JX4EYKGW9wvyushZomZhaDtyd4VbpaDaFwBS9BNJfQTcvBy1asmVJmdoPbaOqx74kyAUT6d9wCeH8EeGmQw9F/mC+xLSGHmDM1RrDtbNdD5RfdjMJ59Tr8vK+Wxze9t9z5pT8oF3zw18slH30H6zfji7oEcE93OTIH+KDo9HejXBi1u4ilMI+Pt0ijG0f3RK4sP3Z//JHa5akhl6vPB4iBsD/CSIpvw9hT0FqtJpBqfwZVrf0TVL31coWwp8/CWBDEbQDX3qreZ9bUMZT9NKeMXp7BXonsBoArdFv8z1MMN6zABUY7DMx5+osCFZaAU4/Y59eqcH9VxV72QCFstR1U0cKk2hQ+JsEbHrAZDqg8+8QKYNOpInODNDQDTZ5mO3rHtK9Ie+KMIsa488O3PeQyyteS1hYpZrMvUfywH7vhAN3k9ttpTCVKG09muPUzfXd427W8px5MAK9gwoqJacm8586QE75T5MO2/H88YPGejlMwsUQwbgTboEnD9jUbzuA9z/N6apqWecJmbnDwBJCzZkrE50DwzJxd1GuU7vI4R71PEtASkGYRzEfpMJ8v0E0vvVYYenbhwc6/Ub1cQZjADSgCRy0ClypYG0GboZYP18CbgG0KTSrb4n54twngULXAt8FAy7GnHRFkaplZDrw+njP+BimWY5TTT+D3TqKSQ/Xytya0SvieN197qIwefb106+22IZseb1a06fMeOXIIEB8u/Ygfi5d6KGKq/q+KF/CyQggB3gysJXgTuu4XmAnVvNypeEfhRu73fnnbuXD1esI3b0sw24O3TqTAOpgQpGxdWA6TTZgX1kMNyKUtkSo4QZzgdRvKtw3fdfAKVeGrym0toW7ZdkI3L6e3K2jt22CfBrexn2BbizXNPqGrPTGG7TA2yT/XsbQaBLAr08EEcKreyFzwKMYbtt6XgdsHYiJwBa/e7npvBlPIBG4bupm7e4J0MVVvWA3ehu1gk2b7MtTKNTMbfGw/Cpg0ln2PlgnUWQ+d9a1aG6J6TcU7xJF9CKUwAoQb9Oo9e/xB2heieImadz/4T2XrN/6wbP7LXy8Xf+i/hMf77U++u8wCg+VD5NYeAjScQs67AO08AI4tgLF7l+N2WoDJAoWsHou0LquPPOUNUNUsgcxIELguf5iCM4IyKEm93Aq/Wt5bG+UYQTeQhgoTYDzOH7I5nnq75nzGNNm2ktWWCEsB8Cwy6HJmF8qPIhLBK3AnUMYORoygHH9beNbAnCqxWhABbSDs2HmVY0K32gz1/gFjHlsf4//paX5V97VzGcqv3UjHlCvBFdYIqtKAmKrS3rmWGa/al5eKKhvorJKfu7j7Op6P/Fk83pOA99SBGmxzHPzUCxSKAN+xsBl4Tt6LSUAldG0CFPDlf5+OBXA5CLXigAJQ7UnBwW/8WVQeyvm09hF2iBkbTo6oDWU4yJKdEeq0rXgbQM0DnlkmcfC0UxmwXuR/cgimRTHhZ5vxwnLCx1w8p5ZPTTcToi6Vaqe9EPm7AHKU7ndDT6LiOTPTWqggrurWx6XNYHXbRIBav1b/lnQ0bIuxZ66PsT7DTzHMEuiOc13f10GXZjU0Ubnjz/AagLfWVIPrI+y3TaZToidefbAMH91Tuigb7kLZCt0Ab9vv3YCwnu8RzjY9yxS8VfFqN1Twav/xu+whw4FUsoSvijcth/RyhalLcLoVsHXEj55uvc1e3d7mY9I6UNGOI/xym5c3LAXUbahig2mTbXuhXm4yrr3pPlWwatjLKt8AMTw0AwLWdSrfhG5kNbSDbAHeueVZoDuDoqWJwxImsM1wBCjbXF7fgK5qlxfSVr5NIKz6nSAAp9c7geXQnNJ6qNBttOGbwBXCCV6Bm/B9C3h542xyHmN72gE2lW0uwauCjdJgYJrQTVWb8D2GpaD67VHdejRlCd26gDL7T/QPsEhdef0nZRxl1r+D5uev3EUqWR39o+Id4ws/hoqZxv8803Uf1VOAgTzew/d8ujxw4bvLlr/6LcD7X8uX/vR/K7tu+SrZCig3RoIvkH86i5qZJV1K0Lrm9e7aaxYvN5qEA6haqgsIQ3UKyApQ4WqQzB+tP+4EVEK5NjKv0Nt4TOdprqeb/vCBISt6uaLw9HO9/zzecZ1a4Sku+cS8B85LE46C19UJXgGc4BWcvr5UvKptrYpcqufqMVc17N/xMa7s5+t96z4Bpn9typp2ChDydBtlKnSbqLQJDoLORIueCaF+6xh2m+dE7wWDbHtJ8ge8y3uuBrw3UHDxXT4vKv2wHZYoF54gsDWCJxtpWihcgTvO5zuOzz3OwXUC9T/Ba5rgzEfrx8pBwbkYvjtQ5f6enp+mt7Lvq2pdqyTAy2tX2QZ48Y393PRG80DpNtL9ALW+rhaCNoqj4RdQ+J4RxRQPXldM+eC5EpABXl6f4J1QiaKYxwCtNoDz0MaYBKwq1o5QzaaS1ZZwzloE4bCThOfYNuIWVCt6UAjvlucYfPIaMi+0P4AyUBW+YTXg/1oV1wTaU4KX55hEQY/xmCnemybfo7FXCEwffrUcw1Y4Qj6vvq62gish7Db2UeXWj6KNwolu/OBu0s8Ar/EW+6kIXa2GhK0ATtXrvlSoCd516BILGnXMj9akl9tKN7dpJ1QrQbgaZHOr76u61VaoirZBOpq3Cd5YgFW1Owl4Q/kCW7fCV/AK4Fg8XgvC55nmvnWRsIDSTQCrivV8KaAAuIDXNb/gapV57QfmrQle1XBCt6aOAV0DbSjbaI7jVGEgbDqZ6WMNwFoDaI54pwFOW926TeXr7Zkm5tYVATY9Xq9jNwhi+zBE20eOXFoMAtcVqWN6P6jdaHYOfIWw4NV2cHmfY3yAer/aCWYxrEO3vV8bQugK5eE9gJcROkOAZmgXxRQv2ByH0T8orBG+aK4ZAkWn6c9qd7Lms5eU3Tf/dbnvG+8FvL+LxfAb5Wvv/98ZC0MiP97rImlCs0bM+ZG5VLpzBE1m+aEaPBO+diFzJJC9ev0St1ChM6pQfrAJLwHlZRPujcKHagpgAs6wBYRfhacQNKNBAPoj93R3jn3CNtKJ+EGH/wh4LSsVvHNWT3FZ71johjfLZdXqLEUl0zt5bfjF06hip1OoiGvZcYWoqWo+j6raFaPYgZivWU/YxwrrJkrJ1+nf8vU5kUPl5P3qwYUDC++PsDXTwQOM1wWVI9AFjTPYtBoi/9YiBEuJ8U3n8XiXsBqiw9hrpGm9tgW7Ygtl1t8me4Fy4jeuB8DfQxlrOVzDfVWqvs/fj9cxhuprAJRxAowCeEJ1z+uyktEDYhygeJ+EoYUOgncN2GpVzHOwWOHykimDqF1HGoW3y/4p3wOe0wqyyCjA1vB/s2JtXhXPZ+r/OU92ilaUK2DP353lc/NspekZhrDj1L6md7Hlcb4fI898i9eK4kWlqmT16wPUXBaqDTMgApyoXzMSOGNpYhUMb7sB0NJICKDaPEmQDwFv4St0BfeEz8ntbrUfnDgxKXhZE6jlhuDlQNp48c4ytntr6T34cjlKh7KjRw6Uw4cPBWS1FjLDIcF7AhVshZtFE5Fe1oZvZjIIXlfCthO87hOcCdNRxJj9uUfcAlytyVwJaO/vZbcq2bq/DdyGI4Dq5YmYr6afu7FPi0FLQfgK1nPBK3wFbyzBHOBFFbcfI4RbrWozhNUAcHMb4J0FvrOANyAMdOfavq/XO5fNc2wPaY/eFipXW2GKVVPJeNEqXUzlMQJpQvZc8ArfCuVGAPVEPyZ6G7xuI7jW3nq5esAG1KxKq+0eE7rdfAgq21gAd0DLIa+3t+tqN4DM/dlasdZjrwaA20XO4HHByxpG8TY5PR4AFH0v3FKOPsFIa774I5SBjvAjH8E3myfV6yT9WeeISDee/lrZdSOpZJ/4fTIafq9c8pH/Vn5Ae8hJqpNWqWxT5c7wI5vmRzbDj0vozgGVWfJ551Q4wNcgml3JPJ1VWSVkBZZw8roQVmH6Y53GU9STdEimvqSgmASGjlafxg4If1V/EbVlOessiioS5rm/8I2mK24BfIBX5cuPx0BaerHrl3fb+Bz/jgOQqtXX5PNXSCd83VeXSky4xOmwAOY1C1vB62OFuuA+deC+ChT+vzkshjzACF9VfLUv3Ooh44OjfG2f6P8UwNVuQPV6mm4RhKXF0XdBj9ceDm9QGgxszxy9sfxL/w/Lm1022bmM7A/Liq9F+drbgf8JaDZQjCNAagjvc4TCGdXuuAcE1ghgG1U56of7PnGAzPdoin3aIwLIirUZmxVhPSyQeWGzdD8bl4FSfXtLsO0CN8F3yOey57EpbB5w5ziw+H3I7nVOnp7Uz+Yx8R3wgMaBwFN8rQFTyXzdo+bz4jsbMIx97B83AMb/MvY0wTAzFcj3HXnqeqwI1Kv+r3ZKG7zOTIsRPihcVa/QHQa+AjzAK7xR0RPC28c/y0GSNckaF8L8NibJmmkgUmyI3n8ExRspZIfCyxW6hw8frCq3rXz1d+3LcDzSzbQdNnJ9ha02gzBOxZuqNyGs9ZDQ1T6o4MWm5AzZYHzNhsLTRfmOESNK6ArcBK9bYRsLH3cUdTtmwQXq1QDaWIwKMgAHgLm9EfuxTgFrsw3Z2Lavn3s5VbPbCl4cBFRuKt60HN4WwbU2aL28Hmxr+74ZWMvgWtgQc0hnwFvhi/o1tQx1OwF4XeOo4Mx0EL4J4LQbMpAWubjDqNX2su+CsBXCFbr1cj9vbPi6wlVFK1iBaFoNKt8+9ns91K6g5XJYD2E14B1xe1arRZ8G9p/g9CYa52BJDL32SGkAGrMaeoHNMZrjDKDIBjmyTxKRniBRfOWIhQ2cEuIXjjz21bL92vMA7zvKpvPeUS54/6+Vp67/BOAlkZ8iAH9IArflqSfw0FbIlb13F/AxbYyuohI8zi2r2QNc5oc3BQj8kVsUscKpqMCpBRLAlce0zDBAgbZYqiN75QYITY8iTcqpsrXctFlEAbEAACAASURBVA1eIQnIF7ERIkOibTOobgVwqF0u1+BYtRnMYHD6sK8nGnEDizpGXpvC1ylkTZ2qPrKvT2D42oXvJMDwx24/B4MynppX39nXpMIXMHV53WbrWg+CTctB8HpabkqV3dnsV+F8sxj9zkFRz7dO9OU9wus9ia1wCuiePPgtoHtT+cUJq+Cu5vk20ZHrGjJByO/dY2oXoHJy9HOccgs0ANRAMY653YG1xP80yjbORAK8HEx5bxws6vtczy5U3xzgODDYIH2G74ngjOnRfK5e9ntgupoHTGfvRc4w75sHQd8n4esB2InRqt0mcHT5+cb7w3cifHhVOGpzFAtAi0FIjj6LxQBwzTgYAbJebjxjNZ3BMsew2xSehYjQxxXQ2hJC16pFweu2AWRVzaM+XvtCC4LrGWyLIgvel0n2N1HLxgamOJA0+V40XryLgbAPlp4DLxA4ewOft1oMQlbwZj5vKF6siK6uw1XtAmADa+4Xtql0E7zCVhB3wlf1uwFevVsU7hDAJa10SGsB4Apgt50BNlXuBnxVvtgLql3AWkGL6gWwcb29z/vE1GGuR0YD18PzBbjjLu4fird9Xd83lHEq5DZ4M+AmeBPA61aDqrZCF4WLz2tmQ/q7boVtLm2Haa+rdgGsebuR56vlAICb0yrgty4h3OntJoDdCl8h6/ZYT1dsBa/Xqxq2cMKmOGQvAFPBm/AVpu7rBG/YDYDXfd7PFLPc101GQ1W9+rxUtbGOA11zeQf3kseLIusnmDTIj78X5dDLF9GMhnEj31ae0ZpxiSDO/MvXlRP3faFs2/xn5dbP/WG5/u/fWS784K9RoXQxPyK8VJTPjBYDPy5Hswtc1a8r7AXtBhWUUMG3DX8XcGozpH1gZF2lGaqq7QU6UtzT20mUrvAyayDAGCleKlz+LgC3EqvFKbiqzh68c54u6/MKZG0F1lwbHlXFVugK3GoPqLR9LgN4VZVqSahCheK8wAQIPm9toKLS5T1iOX9Nle5pdlgkHjwMyuERmoq0QhZEHmjcuvxffN1e9rX5nJa7hq/K+y54zXAQuKpel37vJOB1TI9lrB6UlsnzPXmIQorDpJId/Tblwd8J8L551L619BY4yBTiY+T27idflTSwCTqRmaNqtH4a2KlIGwA3rAf+D5VvnIn4uigUmUO1e5AygKg3btWf7TTn8KFtjh5nIto7ADemKAte1ozqloPeBM8dI3zigMhBls9m1iAj3wXVv8E9lzZMy8+R544zB943rYIG38URVKhq1+GTAcn2vvB53b/tW8CVs7UnWapdwCp4hbCPHXzy2tLzqNV8wBqIjrBfcFcAcwAC0PHc7uf+meUQni/3m+B3EQE+PPcGB4OxXcRDXnqodO/fjtLdFwo31W6CVwhvAPgIvzfshG6Bi8cLfIWuKje3AlfwnrtS8ap2Q/Ga+QR0E7yqV1XvMPsFb0JaH7gGzCyUaKtZlW6oW9SvylbAtuGrylWxBnwTwGxDzbZth4SuijeCbAFa3AAtCe/TAd5Uuxl08/rbZrEPHOHumlup29qvYQO2CeEaUKuBtmkAbPbCJNkL4y6q05rktfnkBtYyv1e1m95ubnOfylf4uhWyXUQ5Vb1vVbzZDnJ4HbgBYI5+CVynTPQP4P8GbE0d44MdALI8V6jeNnyP8QF3c98TA+YL8mH7gTOaur+bTkj7Hy5DKK9ecjeHUWoDKKEeItgDfrE5jZ6jfn4RtbvKpINxKpZ6tn6hPHn5B8q3/+7teLzvKFd8/Nf5Al9f81BRsv4QVTlO3W3h9wndADAQ9oea/XmrGsJP5Ic/zQ/aFKY5VNUCcJ4WYDRCMfJtJHyKhiZN/D5BoVoyL1YIB+DaitSATeZ+moKll2guZ2Q0AHKBa6Wa4DBNqqo3gaoS9e9V1S3047S/DUILOFaEjz5vqrCdwBComo6WMA3rgNcUjVqEh8/H+6kiVr0nYKvFodJvn1KHTWF3LMuCUeS8Z/OAzeIQgbpEzq6tCoWvyneSBi42IrdAISwI8mMXKSdeol/DGQJqJw/SjnEPvRLo1/uzoz+g2Tp9e/dfQrk3/QUOCF6GleIZ69calIqKLMBovqstMpt6vPxf+blU8KJ6zUABiB4sTx66r6pTP18AK7gnsEBaqPMF080486n5x/VMpClQ+T89K4lMB4DsQWeK/3Oazz28fj4r4TvG6/BA5RrjTCGgSU6xildf1qVSVeWqfgd+SmHIE/i0j5My99jVpM1dU3ofu4psB9IeuU3gDnK5j8uugSe43+ME1PR6gXD+rVHyeVW/2hT+rVFBD6Dd78HTnG8r2SbIE27wuQ6heId2PFx6920PxXsEf1fQCt9Dhw6EmjWoJnjdX9PHai8H1W2CNxWvAE7gqnDT43UrbDOo5jy2EQusVLsuhFmAF3Ub8NWKaAfYfNwGeLN6DTA3CPQDYKErSNfh2wHbWjSBGua+gligTmAdpMXgZdVuze+t4J2aqj6vVkOqXGErGy2gcN/b9HPnlrEYltvQJYe3qlwLJ7gT6tbrAd3IZKhANsDWBLixULQTQjheEC9ShZvA1e9lCdhUuhloy0yGtB5qE/RqM9Sc3ZrJkK0gU/G6Ve0OEGgzRWwDwO5vZy6w7aXbkdMluvFwBbCFE2ZAqHrDbiCNrJd1ovtEGWJi6ihe6TDZDP3PXw9w+RJjM/RylB8DIEsUPawepGH5K3wRqVE/eOs/0If3/eWWz/xBueLPf7t877PvDAgIijoGnECEENTv44eVY8/9cTmpIU9BBW8qHfvyTpM7O09BghMgplAUAuYUjapt/2i7PlOFGhwQTlHpZaCtBSSEhWDzx6yyjRE9oQzpLWFnNNLZvK9q1aCNp7CzvK4KvapuBbDpYs0XeM1AVyUdlgDwmQak+sKR+yus2Rfj3IFqKF/g7POlgvW+Aj5gDMAM8Fnrr+Xg0qowB9g83siuCPhWa8Qc2JiuwP+lf+rcMKvYojoP1au3q0UwyVBK3xuXilcgx6h1ihkMfgrgRbqTqWxtpvPzY0wo3n8BBS2XUGZNgI3GOtPb6ZvA4xdVpACvNoDhOQWwapO/b6aDPm1OXda3zekcgtfLkZbG4yfwUccozBh8msY89GH2QOlUYQ+GPqewtN/BdMCX95X/24OfEPfvCfsG1owBPsFrBsIEStdcWiEofF01G0H4ktaFMtWfHQCiQ/8fXe8ZrVd13+t6jDvOhzvOHXecm3GHc+5JfHKT2HHs2DHYxg3bMTZgG5veESBAICEkJCGa6EVCEqoIdSEh1FAXqOzee+9de6sg7MQlduLEOSXJuPM+z5zv3NrmJB/mWOtdb93v3vtZv/X7N7YNW+bRK2JuqNnwaKim8KMB+NZzrGErEKY6TbtH0GabQdtB5ev7+LoCN3rDQF7lnMDL+wL3PN7dn8WAXAeWXMu+paH5IIr3+O5QWX4qlBFc0z5Q7ZaVYStQJVrL2HfhK4y9T9jm5W0VrsAVxK5sL7jNK4O3lbRSl7AVvPl2u5kMQNT8/3aqXlXHOePBbfR48Xdzvm4a+w6bzG6YVLuIRiDaEfsxAFQ836mrsxCM81hUxNzu6FBFp9sCNy2BS1JCVL+pYU5Wvbma7WPDgHaI3F2Xc9ZMFUtVawL3d8GbbYeeQjqZ0O0tZDXo6ybwonYJsHUZXKPczq23O81qiN3IML4LWxuf25ks9mbATkjWQgG8nKVS390E36kZDVoI8XYBwII3w1fwxplqTQTRqP9OC7gWrIV6ttnv1Wqos6CiriqBd/+S0EWgqRXAtbHa+Wdu5I+sA5CcKVuLP/g64GOUz/aHw+75Xw3r7r0kvHT9n4eHL/+DsGH2FQkQ+HxdqDAvC3MQbLIwAlXq1IdUoQassCOSyhHWKD8uYwcO4yHiNZvX6z++asyCARtq99LwpYtGL0bzf0ov1GFUdUrEt+7f/FbUFM8RIqZgCWIv042cJ3/WbAEryrQxCh4jUEzFEQbx9GaT6k3BMaADDLLCVcUaOR8CxIMF+OZ84KRgOamg5qKVUbicVsF6MrDkNQb42Kq+J1C1DlZM9yfbwkvYIVShy0YtetQRvFRt2XTcFpg9wKydE49RfSu+BG8Pkf0IXr4ng4qxn69XCdwe4jHj/E7O2DayaDq/wwd47wfJwyY1jUq3EZqWjwHGIW0ZvsPY54BtbLPI+/s78HejHTCk3cKViL2U/b3ZZS7aR9wnQLUVenm/RjqVNTNvb4BAa79dzPgcfl6hq3WkD96FOnZabwyecrXTxVVMBwG+Dq5ohG8HJyiP9fB9C0SfJ2Abty1A4ernJn+2hbQwgdpEUybTwarefDjUbWTW38Z5oWr9I9yH4gXKrpaC9SCws8pV8QrfBhRyDLgBePN5hbiv17Lj8fh+bico/EkxBP5mOCF1Uc3Z+q5jstaHGsBbVXmCVUJ2Q0koKSmK4K3litJlIE3FK1hVv1n5uv9R8Gar4aMAdvJwVrkC93fBi7ArgFgoN8OEZEfwuJjjm0YEWcHWBX9i8YRBtwjdbDXIqS541Br6IjQTfFP1mp5vXgnIquBmgv5uha9bgSxwM4AzcHNQbWAQzpJe9rGhESZMMN59eALoDjM9M1alJfj2AeVsL+S5anYm67ZjGaDN04Q7C6lkffq7qF1hq+3QbW20P6Qg5izSBXwdRhc7xAvdwhK80dMtbN2385hwzbm7UeVyO/q7qlzTy/hytQ4yeOsphqhvpBxY6AJgsyYEb609G8xmKEA3esPaDxyzH29NfRVZDZQ97lvCpSK9ePEP20g7aga+TVxWW8V2rnId/1j8Q9CNqpNOU0cWfSe8SSrZizd8Ntx/2e+FktXTuRwm00DFQzK7PpmXrCqmeNkK6Hr5B1MBZ9U7hOWg+u0HRKpdJz/07GfL5Xz/IS0JChiiusDPpKdsH+PiW7bSgOXNB/jDp1SV+/rx2vr5Z7d6KoJXwKEQDUaZFxvTyrxkJ3ijwtQ+EL5e8gvfaA1EjzgD2Mtf1Bf/+NEvFsyANvZ0AAqDwDkuwctlsipYX3rYvF+VL4+PSz9ZJUnwzc8lYL2td2uua4ZuyroAzoBL4PYDGn+udBwVjMq12GDMK4mDKEpGKal4ha5pZipgYRxHq3M7Tnkg08HOX2ZZjPC6I7z/GRrqnD01ndSye6h0e5DbC/k56B5Hz98R7RxUs/1pzRf2+xSOfTy3mxOfKwKYz69H78rg9aTq9GRLff2+Vbf9fE7H0g8ThE3d0MxB9vLc/rnYJPx8vfysKfiodQRc3yFlkdX6DgDme+7gsQb6uti2oT6bgKDw1D7QKhCSQlX7QPC28jfXtHU+/SUe5TGPAt5HI6gTmH1MWhGuQFtwq3Sbt/M3/tZToQZQC2SDc03AvfmtBfH1BL02RRuWhpNUjB+Y1aAK7wG87e+iePdvCNXv72EKxfEI3koCaII39Wng/7CGkvxC0E3wCuCsfAWvalfYep+WQwavlsNU+CarIancqYpX4E6FblLEZDvkLAi4koctOJnCkUAyKTdOl01W2To2SLHoY7UDtAYEtIURbrUrLLQQrlHxYj1kC+KiMk739ZFk4GukvN5kwfaRWtZn9ZrgHR5PHm/K1+XBgDev5PUm+Apgl4E0QduNfdBD3m6cqYbNYFlwHF5ZsBjM5+3kh+vgg+rttvEh25D1sQcvwPULiODlh1T55iyGHGhLY9lTSbDwzXm8gjcrXlPItBoEaV6CN08QrmY/Kd2GuNViyEsIx8IKCyrqaMJM9U07l9et/sHTfamTsTGNO1EK/FMMc1ns5X79hofozTovgncfGQ3rZ3yDzmR/EeZ/7w/5Q/aPlT94SlIb+SdpUzng+RooSYn5+n4pkCJ8/Yd1pX2CWsC9C8B1k1XRC8j6BPG7gIjn2xTFyLJAauaSsZl/PquK9CctB00J8jREQZmrNmNHMyAgCLQYhG5UugKY181AFbxJqVroIIhR454gvLxW3QJWg2a9hVxSK59spjPIZxqM9/GPCIAdI2S6W7QYVIcsP4OKW8VuZkUGb5oBZjN2rZTk6aqItRcsToiKmu0QwI7BwQhu3i9CMfm7ppelogrVo/DVO9VHFraegFz5fc3ZtdDhWRQvLR3L5tLjYS5+9XzskIWoXSZD0Nx7FEvACRG9nNDsfRCzM3g94a6X7OW3J1JVqnPxzLmdwMbxxOnJbAIVHMuQeXwfJ4PufXjIBO96qJaLLRcB+kXweqXi66Jwo0+LegWErXy/rUCtlf2mGAzDW41wxELg9579WQHsvkEygSpMW1GuTfq6NPap3ySAsRa2Cev5Edi1m+YBUAJvvJ5qtx3ACt0EXvpR8PqeCDzJNuP/Nvlc/s70gmMuMr/TPn5H/i23UoDh87v2YUcdWx2a3n0j1B3fFarLT0SoCtmYShb7NNgwJ6ndDFxh67G8Mmyzz5vthQzeDN/s62Z7IanepHzbsRh+VwWnAFz2hHNmQwao25xiFjMeEIUxuIbVoGWhYu22VNhcXhSsYJ30eAvWQgZwDqZlpeu2tzfZDv39pOBmC2KApIUM3ql9GZwicdFm0Gq46O9Oghfo2gAngpeAWiwPBrDRSgCw2dttd5/VjrfbwdmkA/C28gO1x0giZ6gCcIWvVWq2gWzFizEnL81Oy4rXjAbH/Fg8UcjbVfGifmO/BfYzTNMW3xZvKIFVvzdB12Y5+ryxEbqVbFHx6v1yRq6rDK1H1wFcCib4x+lkxHc73ZeaGYfShmo6j9o9TdvBotduD0P0ca15456wb+EVYcVdXwyLfvjJ8NQ1f8o/9ss0h6Y94JbZgHc+eaEEI/hn6xEmQtRglZeoeoQoJxVuL6/tZaypRJYND5qu9D6Nb46t4H7za/FNud/g1CD/EL2OISJCbVmn4PWf185i5lQ6eUDoxlSxAnRTmWpqyxjbDKrYfD9Uaa5cuwheQYkFEdWvShjoAhmDd5aM5lp/K5cE5IjKFlibiZEsAQN26TMkyKYAkkCMTb1RvB4XyMLXfRVphC7buM/rCnRbEqrgc9+BqJpJI7MizOGeMX0MRR89bY5FW4Xgo3nLCdjpue6nTA48X6ZOOLHip6WOGnqK5cggFu0ZR4GvAzKHsQUcTNlHObIesuOV3KpWu+wwJoh5v5h3y8+qfXK64J/bqN7PlzqJ2bfBIBRN0ulG1sdrGGTzcxtgFHDdAKyTq4oO7Id24NtuAA3wtlGaazqY3q2QFKyNQFAroGYjJ3ZgWI2HW79ZwOLdAtimLdgEQLUFSDZs5rEA2QBbBHFBIdeihJMl8ThbVa6vi7jYqk3BlvdIJcic3AnQuRp4j0a22Z5Spbfwt9cYfWFODu/QTP/QytB4gHSy994J9RVUrVVUhHJKh0+ePEFeL8q2kKtbQcVaBm8GbgawinfqUvG6PgrgBNGUyaDinQrarHgvwlggp9JhtwbapqrX3Kks91mIlqhBMqrUOmGVVsNFFZs83Hw7AzffdpuP/S584SfgdaXjpOBqNZjVkFtBZpWbwZtup0CbNkO2GrQY+lC9MaPBgFpUv4AXpZuzFaZWq6lw21gCV8XbgU/iLKQo/QGuNoOruRVPhq3gbWRfu8HWj7aAdKhltB9aye0DvlnxxkBZVr2AtMbgGYAVqk6WcBvLidnmRjmpqCI9xsfayayW8dQtR1eHDi71u1A9bfseC7VME2ghQb0XdfVh9Sou3e4JxUtvCYOomLJlt4e3Hv5GWDv9q2Hh9/4gbHn0av7J+APeRkBjw0zSymiGzeVeK8+3HFXw9gHScXr52iDHy9Q404zjAtjpE6dPMuDy1Fp8RLzbY4z7oamM4I3ZAPyjdnIJWr+Bf44dT0cIxk5UWXUKUnxb20a6EoC5pAfkE3iSTnwQQNFrRV1GVczncetE2pSWlqwGVa8+7wAwVPVGr1fFbaAHMPQRfBO8Cb6qWxQgQPe1fQ8HW3osZiRwPHu1Bs28X0AJ31ze6tYlvIfYRjUNlBJ0tQyAGVbBIKCNqhb/1e0wkNPLjpM18MrjSCRTuTgWf86CAo7qn+/b8eYjwHuc7YSTLOjn6ySJgQNPhLOOEaL6TfCOWoqsN+uIGwJ1Dn7sw0c2Q8QVA36kAdpPQRDbzMfy41iCzGccJn/aHGGHdToEs/VtJlfwPnap05u2stF8YZWj23ZyiFs5iVrI0Qxss4JtoymNMFTVmpVgkEzgujxWs1H4JktBW6F2w5yoUBtQu64mwCs4BbTPbdj6eKjlePWGebyu2Q2PY0loXbh8nwUsfWEGtApx7AttjfotvBb+cfKIyfIhu6FxOyXGO58NDfSnbnqXMvsD60ITVkMDGQ3lFfS2Zlm9VlVtGlkqkjCwphKOUyoKxwRw9nqz2nWbFW7ObsjKV8Wble1F6ArXiz0Z7NOQezVk8ArdDF7hm1WvSjfta4OigAFozm5w2zMFqIJ1KmDzft4K1gzfrHA9lhVvLxkOvQC3X/AOUTJsGpmtIH83qMaDYvObi4rXZjimkJm76+oBtD0xi8GEYq0GrQUA25e7kdkIx0wGMxqSzdBm1BEDug2bwYyG7LtE4EbFi+rli7NHQ7YeBK77pobVNXNmLHi/+r9CtRbFK4hjW8hCF7IIW48LYe8rgFfoumyIXsNyynAdncoaqotRvKsoD6YHL35hG5eJnfzT9fKP+pMac3efC6X0ZTi55Hr6sc4KRfRn3Tbz8vDKjZ8Lj3zz98ORl24DSCkFp3Ldg6F87YxQtPZ+1MmjzFzjUphULZftIAcAzyAwjMUUKF17NTh5wq0pS04Ytvn4yLHXCbKlaqmuPS+G6nVz4z9TJ5ehXg6qNmPgCzgPc6kb7QQthQJ4he5pSlzHAbjHYuAKKDmxVq81QVdFXVC6ADeBNgXY3E/dxrAEALzgHcDftYOZyjICF8iOqWS1LKKXihoEeAL0NCcCITwChE/zGBtsO6k2vT/vxQkpq13BOgJg7QM7wEmmD4Vt9ZTlry4th9iPFuBHYPOafqZu1Leq3oY6XuarKhMAncemnyzk3RIIY98Ju6cB7hh+rwrYkUFOJnZyxTDBS5cj2YfxZ/vpnavyddDmIJ6tlkPMruD350kpWRtaBbSGjKOJrJxTkePTYy/0k188BHBVvb2sPuIFsTrMrAG8W6HbhlXUjlcqcF01eLQNgE5fVdipcus2egxwAlsthOp1ZCoIUyBZtwlbi+c0YhPUvEmz9fXAGK/WVUdWQyOPd79mPYDmObUswStoVbvC11XF/cWrHmZqBk3f35wTrYvmt8jo4TE+rwFVnFQyj9eG2PEMqpcg4q7FWHGU16N464/sCPVlp4BuLWXDtoNMPq6qVuB621VHGmcljXKy6nWboavHK4gFb/Z5zWbICjgrXqHb3g5LCsG0rGi1EwRs3k7d11bIwHWbFW9KM0M0AlkDbS4zHSySiF3JCvDNgM1wFapTl7D1Po+5n++LEPYYvRsyePuA78dGJoaCq3c4+bsq3r5CNkNOJYvbQrVa6j6GWUwQrbefBhDQW6M6K952R7cDYFc7S/BqMbSqeCN4OUYKRitfRDvw1WqI0yaAayu5vK6pkycygAVvfas9eFO2Q04ty56vsK0BvBHGApkVg2iAN8M39umN4KVlJI+tJm+4rq46NFccDm1H1+Lxkh7DJaUWQyv/UMP8I50vBwrvLwQEsxkHc2eoWnF7OPT0D8I7c68My2+7NMy9/OOklzEgkQyD6vUz46p688FwauW9oXLTI7wO/3yAqccAFN6gvXf7UUuDQHKUlpAJtjQSB5LCV8U7RLnu+EmyKMo38Y/9Av8Mc+M/TxuR5Q4u9fTcBrAMTOCPgTpybFXHMXDGflS0bEfjMuAFGAFbyhBIytcihWFgq0WRezAIW1cqniBQpNeMhyvkXAM8ZwD4qTYTvFG4vLZwdQ0DJJdWgSlaTt8dFcwFvzVe9nNcf1foCl9B6tbmLPaC1cfuc78A3rQFYjxeQMdgIO+hn+u+n8tsguhlc3XiVI5RgouOjnee22myOgTzOIUY4xS3mB3h5IpRrQeA+wFj3x2OeZ78bNPOnKIrfOOIdsELhIcAb6yQA75egdiPQp+5i3Ldbib0jghyxg+5NfNiBPtCxdtDJzTh3bpjLrZBysFtxftvQeGqcl1CWOg2oDLrCGil4Jmw016g2GFDAq6qtgY1GuHLpAuzF1xR9WIjZNgK3+o35oaK1bOBNI/f+BjPm8ffpWp3AZBlH/j62sK3DmtC1VuyelaoeOPRUMEJvnbTY0zS4DFbvIrDkohWhAE+0tbwhRu3P8PnfSk07FxK2uXrBNfeDLWHtzNp2IAaVgNLa8ECCZVuXtH3BcTl9HSInczYzwE1rYapAM7KV/Bmy0HFa2ZD9Hq5Whas9mlIgE12Qoat/XTdv3jbUmHhawFFWt7u7MKCwFqIaWRekRdWLJBQ5bKy8tXjFagZsBmueTv1eIZv3pr3a6+HftroqnpjybC9Gvqinwt0h83fVemqet1PlWt6uhZLJItB1QvdAa8v0mMmAyvB1+5jSQHb6Nx9Va7wbbGkb8oSxIK3GbXb1EGhBF+UObsG0+JW2wF/RvhaVlzfAlgBqWpXsArf6NuqblkxkDYFutFuELwe8zFsbYxTQcZDbJSONWEn/LayvcGOZB2oSKdNVG7mrA94zzPdYfwUeaAnac5y4JFQ8vq1Yfvcy8KrN3wqbJ75nbDyri+HRd//Y6LkpNRgM7z77LXh0Es3h+I194X3l9/DP5RBuhcBOuBFgerjni1dR3MRwMt+Vrl539vDKN3TJ1aHs8VU0uGh1W72ko9/Wvw+cymNOusTGgRTkRrc8fmpx4LBtKR6x3mtaDUYhReAXIar/oRXuhQH3AWfVntB2Pp6sTkOW8uHM4DT6CAvrQEdqU6jqlmUn96t4E1wTcAVuq44PlzYq3a1QlDEvrfe7kfBa5BN+A5y+R3ngAEklW7sGUAutaWuBhB9vjnE+soRwHweVa8pTgYSVbsqQFZQbAAAIABJREFUXwEbJ1bQP8GZZjaid3imEy0Es4p3GMAO0yD9w1Lye0+qfKl4K6JYg05nDqV0SvEgdsMg4OzD7x8wT9iiGLMfSFWz967bTuDaQ1qaM9T6yRke4nV9fYHdy6QGlW5vTIHDs0XtthgIKyhc/VL7OLQA4zpUbg0Ktg77QD+2ASVbBWgr32CtnRMq1swK5awqFG/52pmhbPVDgPIhRgrNAapC9pFQ9cbsUL56Zihdgd2Fgq3iedXrBDbQfXM+dgSQ3fR4vG3wrW5jWkJYpSt0y9cAbQBcvV6bAu93CyeFLckPNle4SSW8nb/LHYtDHeBt3L0iNO9bG+qObg9VKF7VrT143apeVbkC12KKSvZVwILYrcvHZOB+1HYQxtluUPVqIeQiilaYkLIZVLjEkFywQ7XrMtvAY1oTdhsTmlPTvrytis1ZCVarZbVrcC0XSAjkrHJ9bAZvPvZR6Ho8qlxUb4Zu3ALdmNGAUC1YDak5joDNK5UHp9sxkwGPN7V8TIE1LQaha/tHlylkWfHm8uAYWBO8KN72bDVwNhG8UQFnEAPe7OE6tr0R03wyf5dLCgNrgrfWYohCmlg96WEC10Y5k4o3gxdFG2HM/bl3Q8zXjeBlHhsJ3bEZOqlkleybStZVujO0H/YP6EWq1UixIZ+yjcvdC9VvcrlPoGzHvTQJeSi898rV4b0Xrwlr7v1iePYHnwrLbvtiePXmz6GUXuMf5pFwYvmdKId7QtmbM8NxFG8Xyqwb6PYCij7KTfuFIhkSIydWonq5/Ocyvwv1alClnUv5DrIH2nYBhWMrUBmLSII3QGL1kClF/OOSv2k/3D5UaSpdFZYAHKshVplZ8WaPg2gxWHRB9J3bBrMm6AcgfFW+qlWLGoT3RbhebAIjiIWw8M0r5v4COlVyen0eL9CFN+CzAYu+7xBWgVsVsFbDmBkPquICeIW+vqvb7O9G6PIcfV0hbNK+s76y6k1TF4A5nvQQ32eCLo/nNcw4ELr+jAm+Vro5dXk50F1GscRycndXxoGgZ4pQv1gBYwRKTfU6yzTic6ecZEF/B4ZjnqV5jmPYnd82yv1aD1oOPWYosMyYMH0tFXOQWojf38aU4Q7GuTtI0zWIPyy8B7Gqukl966EQZwT120knsZa3zaVFOfK7bORnFMI500GLoQaIuqo3PML2EQAoYAXubKyumajQhwHx7FCxFltg1YOhZNUM1gO0J32Q9VAoWYHFtfz+cHLp9AjqqrUCGZAC4CoUbM16vNyCAq4CyPUo28bNBO2ArLAtXwt4We6reKuAdR3wbdiKt7vtKQa4Pon98DTKnP+Ttxfj8S4LDYJ3P+A9siVUl7wfykqpWos9GRJ4hWwqpkgNc6YCVzireLPadT/fzscEr/sJvBZOpPxc7QV7NbS2pFSydtjRgQp2JY83HRfOGa7C9ndXylQQwFHhYi+4jbBFoUb4FsArYH3uVFX7Ufhm4PrYvO+2n9VLRoOK15SyqHjtx2ufhotNcHI6meqXNwe6qfuYgbGUA5eh6zbm6OLvCtqpjXFyJ7I2ZH0HHz7D96PgzUo45+wK3Zw6ZmVaM9ZCs+AlNayRX0IT0NXnFbgRvgA22w5R8Qpe78NK0GqIfi/HzGZIFWxkMnD21Oet8Fh9Zegih7cDxdcBHBqwBhppht6868Xw0+otqK2ZYc9TX+afB7Ww8W4CbNeGLTO/Gp7/8efpSvbHKAxmbgGJynUPEVR7ALXyCIr3gThleAjVOQBwe4FsF6/fewjVC3wNtPUC3R6AbDvCBnIxS/iHaiCfsoHLujojyhxrJ4uhm9lfHXacwtvtZNtDcEs7QDjaICcCEv84DpzEz7VN4zjvOYFf7DKLQYUZrQFAmS/3Ba/ZDaN8tlFU9hgDLZ01lkF8Ebh8Zt5HJe1ru42vzXsJYINzsfUkr5W83oK65aQzwntH8Ap6IK/adUXwC2ttCVaEcGHf9ocq3Axdla77rvQz8FqePPS2eQ2hbbN0m+/Elot6uZwIHR6Z5rgtDx9WrIzrQjmDQRnPPg5gVaXnii3koIHPCacS00zdJjv04jh/6tUIYUey9wHcPirc+kgv1LfV77U/RMfehdhA5mvPi+DtYCqFvR+6SCt0sKbg7dgJjMlqMOOlfSdlu0ydzv6tAaycFtZAypdArtJCYJUDXNVtJeCsWCuAudpaicJd83Aoel3YPhiKgWzJyhkA+KFQuhIIc/vUsunh+JJ74hLEgle1XMlrlK8B3LxOFQq6DDVcsQrrDBujBriWrX4krvI1c3jvuaGMreCtVCVvIosH+NaieuvfArqAt/atl0It4K3fzWTuXcvJd18TGg5tCZWnjqJmU7lwshqqJ6Gr4s3QzUE1txm2brPfK2wFbfZ6VcTezsEyj8dWkLFJDsE1lK49eO3REJvksNUHNvOhqakpgncqfK02m3o7Kl/EocCdCl3B20Uur1aDAM3Q/Shwve39Gbg5oJYzGvqpYuszlYy2kIJ3UvEK3v4R+++6bJBjsI3o2+hgDLJ10xDHaRN2Hov9GApq10q1LrMZYh6vFgOQ5bYrBdYIrgFeoTsVvFPtBvezvTBpMWA1RNULhJsAb1OrdoEgxeNl1at8zUYQrIWVbQbVrCCu4f4GCipy5oKdyIS3Y39q6OVgcUUVlkNtQ2Vof39taAOErQSPmvBUG4BuCzO3LlRuoP3jg/wBX88/Pb7bxmnh/ZevDjvmfissueWrYcF3/zjWxwteeyKUr3sgnFhxVygCvMMUKZw+uRqFuzoMACnB28MaYr8f20EV3InaVfGqdpuJYjfRzs8cTo91411aeGFwzvvbrWpiK3hTyhfwVQECcdWvk4AdGzMCGE8XoBi9XoJPFiuoMpPaTeAzSGZZrz5wmg4htFM/XqHuvsD1te3IJdhPUyhgatE4wBW6djhLubspSJeq2HhdIGzXMbepkxmfEwibkyxoU9AN8HI7WRBJ/Tqypt9KNGwGgZpW8oBNqbPUOaeimTXhYw28janyrShD9aYJFs5uy+CleX3ZCprjrAC+y8nHZmpFEb/bstdQvGQ4nFTpvhIuFC+O0D3LbcHr2HhHxp+mubqer0q236Ab9kMP1kMXFkPXHqdZkDJGUU3TNka5C15A27lzPldI7O9eSI8DgBwfa9MaFW+qPkt5uQS8NhIQIwjbBHwt9y1fC0hXPwhQ8VxRthXaB9gIpZzgtRCKWQI3gZdYAgq3eMUD8ZiwPbXsvnDslbuALVYDzy0V2Dy30ue/DtBXzgplvEY1MFYNq4RLVj4cX7d0le8zJ5SieivfXBDKAW/N5sdDNfZE9UZ6l2wBulufIePnZRTvq1wdajUA3n2rQvPhTaGu+Gi0FkpKTStLGQtaDapewStYva3SdT+DNsM3Ww2CVZWbt1PBq9WQIJzydwVsq1fRUxfgFa6q3VxZ5m2XqjVD161LHzcH1txmACefV/DCP71elnD96FZwezzflyE8CeICeHvJ4e0XvNnjHRwbipAVtK6h08MRwu4LYyEcF8awqtY5a3HSBNtoMRSshmgvoHzN4TWNzNHtBtFMI2vlB8zqdip4M3TdZrXrfjM+jdOFW7ikMNWsEaXbhNJV8apcY2YCv6AcTJuaLiaE4zRhIdsEbIFsdey9S/9djtmMp0boshw/0vremtCCimxj1dNvtJlGOS2o3g8q1xBh549z1Q3M13oslK+4LuxaeDk+75Vh5d3fCk9c/Uk8MHxXOlw5lHEQz69xB4n5XvbSS3b0FLASvICrh+IMe+e6b4FEgi5pYtgbphRFqwH12w1YnfelRWF/WO+PVgT3xcYp1Mdb3dbHawwcwgo4zPvwmhm8glEoCtQERRViUppeyqcgG/4sPq335wkUIwW4qnQF70UrQzDzcwB2hzCaIZFXen3fB0Xt0vbwNTkhmHblvp9DSJoFobLVHtB6yKljgld4CtmUIkfqVgG6qvP4HGAdMzn4DgW48PZnSn61mRpmLPg5E4DjlF6mOZxjSoS2w/mSBN0PK4Bw+VI6lq1E7RJMcxR8yWL83SVMlFgcZ7cNYS9oNVwo4RgwFsAjZCcM4d8aKIs5vvi2/SraXYzbAbCDTAt2zLzDK1u3z2ORSsi2eZvBsFl4pZTxbkqj3+s2zYk+rv0TavF0y8yAWTE9nHK9fg/gfTBaCuWrH0Z9YjNoLWALlHG7+PWHULyqXddD4fhr90ULwmNFy1C/Qnk5J//X7uWxD0S/VyVcIphdPN/HlAHfKuBatZZgGrAtWT6L13s4AriE2+Uc12aoXLcwVK4HupufDFWbnwrV2xh3tfU5FO8roX7nEqyG12JwrWnPitB6eH1oKD5Mr4byUFxC2TD5vIJVlZvthqx4M3in+rvCVQB7LFsLAtblbZfQ1WpQERs0a2tDtFGya0DMVpAfXbF3A/DNgJ0K3nisQx849VqwVFjgTgXvJIBpki5sBWxWvhm+Gbb5ttup+z4+gthc3gheZls6gSL13x2OwO0bdqjlIBaDqpcBmIV9b+fBlpMtH4GuxwRvshh6SCXrCW0u5HmqUgO2pI7FBjmmlqF+hWruEi+AVbl5m8GbK9Waud9xHs5OEr4u1W8MtKFqc3CtBhhXoGgd6W4Gw++AF9CawlLHLy723wW0sQsaj28Axk31+EzkIloW3A4EmgBcE43QWwDg+bJVYQR1U7r0OgIlKIQ3bgkHnr0ibHnkO2HxreTwXvWnqBtr8ckPdfoAkXP7LwwDgUGW89T6j+DtsrQZLAXu3q/SJdhGaXIvgLNMuA9ACVqB66QHeyP0oni1I7rYduy1dh8/k/u6fO5+K92wAA6jUI8kpTpOhkSa5LsyqVSUry0HzXbQDogjgwCUl+sxlzamewFN7o+FGgXlLHjtVCZ4+/m89qDN4FUZR7sBSDuxQrWdVlLGg34m3stl1oW+sBBOUMYOAIxxDI73cRIYIVg2os/MvkubwaIHeyYk/zfZELFnb+F7yRkaCbrpecOkt1lYYe9eizicfDzB9zHBlA9tB33ecbzccyWvJuiWAlk83fOA9QNm410oWQp4lwDeZDF8GI/xPB6jFaHqdYpx9Huj7WBvCOwQFG4nFkP/gcf53Hjx5Oy2bgesG2eiYsk4YFWS4VL15kOka90LYO8DpDMihGs3zAZ0BGGX3IEnywj51+4OxxffgYKdHh9n4KzyzdmAGSBiMZwCoCeB6vuLp4eTyx6I68TSB3j8DJ57Xzj+6r3xWNHr90fVq/LV7xXAriKeK3QNupnxULkG33cVyha1W75iNo9hAd8iVtka/d4FvC9g3vB4KF//ZKjZ8kyoArpV28jeeUvFi8drVsOuZaF1z0qaS60P9cWHQgngPVnCFAqyGnJv3uzxCtWsgLO1kNXu1ACbkPX2VABfBG/qWJbAizjDSojgJWYkeFW+Th6P2QmIPVVvCrAhBlHC0VbguMC1tkA4q2wzcN1mn7eT+FSn9ioislsrlVzfrGYzXKcqXfenqt+seOMWq6GnoHhVvZQMD9GdbCRCtl/ly1IBT1XBWfUK2uzjZgCn26aT4eMC3Y4CeIVpVLrRaigAmP0M2ghbVS1fUoQxj5/0djnmvsdtWKHazSuqXgBsEC57u3mgZc5wELz2ZlDp1jjJFPi6tBpUvh6vtS0k+3WVJ0PL4dWhYS+lklzO1pE10IDd0AHwxkl6P31kUahYcSMluw8TiJgWdsz/enh92qUUTnwqvHzzJfh6z9P56g1ycVGDJ1G6/KOPEMgatHEKoOsDPKrdvsO0XUQRunJerw1xTCMzK0H42tDccl07eNkNK2Y9ABBHAglpVXIPAPKxMZMBAI5acMFrC0qhme2GMd4/dv/CaoiX+xG47nNi0OsFuKOAM1kBPhe1qjplm6HqGCEVdFqq6gReX1uVHd+T9x1W6fJcA30RvCp7rh7MmhDsCb58N3wf0Q4AjipdrQYDcQb9YmAN8JomJnzjKqjk3Pc3+cGqdwN0etSpMi3m6vK9W51nXq9N18eBrsUNgvcs2Q2nUa5nAe9PKgk6om4vCFfm4l3AejhfJGSB8Kkl4SdYEKrdD/F/TTHTetBycEqxVsIAgB0it1dl7O02UsWEr9Bt3DKLRabBetTn6nuB171kE8yIKYanXp8G2FC1y1C1a1C5r98bjr58G7bA7cD0TnzZO8N7r97B/l3hOCAuQqFGC2EVKpZ1ClUrYN9fksCbFa+3jwHd914W3gm2Mcj2Gu+11Nv3Rf+3hOereFW75auwIABsOeq2YiX2wuvAXfiyTi5HEa/BfmAVCeYNTwBfwfs00H0W1fs8VsNLof5tpnGjeFvwedv2klJ2kH4NRQcjeIuxGuIYoEK1WspsSJkM7ruE8FSrISveDGBBm8HrVtvBNDKb37jst5ua4UxVvPACjijsBKqro/2ivSBss/rtRO0KWWGdle1UxXsRvrCNx9kOYarizcB1OxXCU/fzY7LX69y2gUHqJlS8QlfIRoXr1lWwGLQc8vJ+la+gFbrRbmDrbVVvLKBAZielm8qDtRe83cIPrNq9qHiTr9vIFyRgM4yz0s3KN8KXAJversBNqhe/F7DaGEfwqnAjeDmW/d4cdKvDkqgVuoDWpjnxtscKx+3rUFv+Hn80y0IdmQUNBLNqqQxrAsKtJLZPMJrdpueVq28nwEJ+5Ju3hl1P/FV49po/Co9d8ac0yPkcl5cvhJ/VbEBNMWeN8tGxwjgfG6nEIglTxAxyURQx9B45unnhocbG2tw/6OU9MLIjmaq2mxUr24Cgub7u6/faqMVKN7ubuYSd0E0qVTWZwBNTygBmCpxZXAHwAFUOaiXrIdkMzhAb0a+NatbnC1CDactj05Tknfoa+LyCl890Wh+Z7RhKXtsh2hWqX4A77JYTyDDQzrZDLiXOwbGJY7w+P4fgNQDncf1d4dsPTC2WsNJNhex7Ce7UfAf7omAxaEOo3PV8x0whA7pxUCbfv9sJeynEUfFCl/vNWMDTPV/K+CH6blyoWEGfXoJupAyeA8znUbwXihN0tRg+LHk5XDjFMhBnPwf6dwwTbLPowtt2NnPM+xD2Qw9ebuNWysU3PEgcYAYl5SjNpXeiIu/CYwW0q1Gcy+5G2U4DtLcBQ8ZGPX8z6YfXhwPP3RiOAl8hfOC5m8LhF28NJ5ZMi6q1qKBsVbiC9uRr9wPo6THToWQlPi2BsLo35/G69wHtu4DyPaFk6XQULI/nWDHwLUbpCtzi5dgTrFNLZwBfYAt4iyNwyZAAuKUcK+J2VLz4vCdXPILKBsxvPgZ4nwhVpDTWmGnz1nOhZjtDAna+QAD6FWyw17DJlocaFG950dFQQsVaiQE2oJsGX6ZSYT1eLQeX4M22QwZtVr55m0GcASx4VblaC1HlwpQcQOvUajCghrq1F2+2HKLqLYBXb3eq1ZAnUEQ48/ypijeDOHq8UQ2b6aAXTCkx1oEAzhkOgtaVLYWp2wzhGGwT0HjFg4NkkQHfCF7h2idYC0vVK3y1GrL6jSPdAW+2ITKEBW+ELlI8Zy/kQFpOG4vKtwDhCNc2FKuqVeugw3Qxzl6cebwvL6FrpoOP0ad1Gwst2lIVW4OKVyizor+L76PSjR3LyHRIDXCELHDl+XUG5Qi4NXJpYtDNfg5CubLkUGjkEr+RNK0GukM1cVkfF7mk58q4bD/4JGPc70aFogJWXB92LvhaWHr758Lj3/1U2PTw98K5E6tosv1GmMBPHENhDZMnOqLq5R9fn/f0qdURngbVhvFJBwBVhCqX8xmubhNQsSfYV80K1n6WQbheQBynHQAjU8BsaJMv84dRzcJXSyAF2gqQQvmZWpZ9VdsPCq1R1WZUvahfoBbVrOBVufLetj6MQC+A3dcUxqOo3OgfA2ihq48sFJOXzHOwGSJ4UeMZuEI5pnkBfZvIjANuP8MErzcOMNNoItVushS0DwaxDeyApaVwBtU6wXdq8MznWfmW4J1+Fm+PYe2M6++ipn2v00BX5XuWBjYG2M6Qwxvzes1UoErtLIG188zEM9PhJxWr+d2tivefRe3q9X6I7XDBLR7wBeyJ86SXncFqOH0EH9/0MqYU9+2ZTzXaY+zb4YwiA5RuHZZC7boZoXkzwTBgW7Tszrg9ueT2UISaPfkqivbF28IRgHsUuO549Kqw98kfhwOLro/Hjrx4S3jvJYpzgO+BZ28GwHew7gzvo2aFrcB06eWewG54bzGK+dV7ULn3xGDasZfvQvXeRXUlwV2OFal4eV7xa4B3GdAF3kVu8XPL9HFXJtV7atnMULQUqLOOv/ZgeG8JjwPKJdxfzOPKCL6VAfcqA2xk3dRvN4+Xdqk7aOhDELptL1O597wWag9uDGUlJ0JJaWkoBr4Jsk4cTulkpaWnInDLUMM5w0EAC1rV79T1b8FXf1fFK3Rd2gbaCBnC3o4KmMe0ciUdgarq5bhZCcJS8Gb4Cl777grZCOhoK5AEULAerFzL4E0g5rE8JitcwevK1oLAFbDe737e5uNZ9Q4N4SYAX4ZdsmMwDcj26u0WtsJXuOYleFW6UwGcc3ej4qXAotOzwxTVm4Cr0k2BNUHcxJdlOlgTINW7tUS4jS/KBjlWpQnhqYrX5jgGwiwjbvF+nqvHa5Oc5gJ4VbrZdkhVaqpfrAbAanWa3q9ZDrGsGDjHcUBcvtTQo6GmaG84uOpBwIvNsPM5ggVkGABhu0SdKbHHAZdY6+4icq1CuDG8NfdrYcXdl4anr/oUvRMIpBE4Oo/anRCy/NNrEQjeUfJ1x2KAjd4MAGRQ1Qt8zWhI4AWwhX2hq9q1RHgAIA9xGe/tHi7XnYJgpZoBp166ZmlF2Fs3T/rNHqsDFB1J4zamfgEf1beQtdrKMlf37QIWrQZAdVprQjhGkE6BKbejyuR9hKmqWNCmQFx6/dMoaos0hOIIcNZHHhHeBfCe1urgu9BeiEBUvbLO8p2c4XvS6og+LirXrSeIqHQBbPysbHM2Rn6d+Ln5GWIwLdodQJ7HpdspuKbaPcdJ8FzxCiBbAC+jmCyoOI+inaCy7Bzb8/xuP6CnsYE3q9vOMiXY7IYPCLb9tOS18FMgfe44lW3A9wJ2w+nDT4fTh54KY4eeQP2S00s/j1ECbq1vzQa2D7NQvHi5NWsA3VLhd3s4ufjWcOzFG8KR524IJ1C17z55bdj92A/DzrnfD+/M+2HYvfDHHLsugfeFm8L+p1HAi24Ke5+4juMA+CkA/Ozt4dhL03jMHeEIID6x9N5w5IW7gPPtKGThfEc49vKdvM8d4fgr08Lxl9m+dCfQvZd1X1wly7AbWEVLUcJYCUXLyPldhm8MdItfR9kumxXej9B9EKthVlyn9H7fALoG9kwt20gGhl3RuCKsB8D2bGhGqDTvfJm8d/LYD24OlcC1BGV7qrgIq8HqtbRsiG6bSEFbxvh3wWuATe9XRStotR2Eb1a6Gb5ufYwVbFatCVoBK1BVvDG4BlAzeL0vA9att+2nKyBVxVoNHneb4dnFvrcznDOo8+RhK9uiIuY1zMkVplnN/nuKN9sMPjaDWPgmxQt4tRCitQBwVbzC1xX3C7D9aGAtZjhw36TFEK0GziBAtwM5btFEbgMpdPOybLjVL4miCdtCCl33XW0o31hAwZfZ6BcaASyktRSwFigZzj6vW9WusBXSwlbl623hWo/6raUPb0w7A9qxcg0VHDMdqFaLCpltTVVpqDm+Ixx7g6gzvm4df0j1pHM12pqPzmLj/OMOHbGscnoE7/ElPw7b5l4eu5K9dO1nCaI8GqFxrmhlVGeno+JF/QG8MZpkn+b4qNBlDQAKO5PFqcMCF7AaTIvFFcCq/xD3HcLrZQpGH4G3PgJoBty6OBFYFutomh5TrchnFaQWLRi8Up1GX5Z9lWlsGqPXyWeIU4xVlsBPpZiB5r5tHIXpBCcE+zlMoMYnUKRZzUbwqqwNfvE57A0xmXqGelXtmlZmdZxpZcJ7VNuDn8vHCU2BmRSvVkcCcD7ua5qja/aDJ5WkzHkvlG7sOgaIk7o1GJhS4twK7gng6spgjj+zr897CtwPSlcB1JWT4D2DZXQOv/48anb8fYDK71XwnqOqTWV8lt+bitdshnGCaecA7Qcnnwe4z4cPAe8wObzC9vShJwEw5eH7HwPA9FzYjqeLtVC+6h4gi6olUHbomevDMSB66Jlrw/6nfgBcrwz7F13D7RvC249eGbbP+S7piFexrg7bHrkqbJ39vfDu09eGg89cFzY99J2w5eHv8pirGCt1ddg9j9d4Evg+d1s49OxtYf8zt4Z3n7kF0GJVPCd87wS82BQv4Q0D3+OkkamaTwLgk4vvBrpJ9Z5cjHWBQha8J1HAxxffj1I2E4K+IyvmROieXP4wwAXGgDhusR/KKKSoUPEC30pEhvnldeSZ19Ovwaq7JgLLTRG8S0Lt/o2hpjxB9306k1VXV4dygFtOsE3wRqsB+6GUJXC1GjyWwSt0P+r55vuEseBNVWwWUFgogaBDxLm8ncGb972dH5PTxdp5jrDtlEGF/Xi7AGHBmwE8CWVVLVkNceAlXm9Wrm4zfLO6zbCdus2KNz92YICkBdbHhG62GHoKaWMRukC4WwhPgW+cIGwubyGbwbzdi/AlQsjtNrIX4hbIftRy0Ph2zlFHFykeRApdAthlw5wWVHAzytZKNadRpDJhIYt1IHwFLgDV37W4Ii7hO7mALvenwgnLi1W+BR8YIAtcg27V9RzzLIribT65g8DacyjelwDuyySG0yAahdlKHf4YnuDIe4z/3vEQOZgzw/7nvx82zvxGWHHHF8PSm79A7uWCGAxyDHlsu6jCxHcc8fKYLmRxcZ9er9OGY48GYOTl/ACwMmtB8Kp4+1CWponZjzc2Q3cLnKzSskNYH4GnXvoC2CtWWA14WU7wyoyEVNyQADzKZbfAHSeVzTXC+zmaRljb08DPGdUy730RvHxe1W9Bxapko4rlkl8bIHUD8/JaxLfqAAAgAElEQVQepc3nNf3LoJyAzc14Th8ju4ITh7PZfN1cVpx82ATerFxNL7NXhCliPeQnO81A5RqBy9b2igbQkpo10wDLAdB6W/vhHN+tW3sxjHuS44QWq9f42fV1hW5ar7M1n9fnEEgDtmM00rFTmEr3PN3iXJ44J3gdu5adZW6b9sKFk+QI751HJd4CLAaAi9qdQOGO7ec2a2TfwnDw6SvDu098D6D+VVh739eoaLyM4ppvh/UPfC1sevCrYfvsb8Yudu88ekV46xGB+z3GRX0nbJ31vbDt4avD1plXhk0zvhPe5vie+d8Nq/m72nj/N8PmB+n1/MBf8Zgrw67516J8bwz7Hr8RFXwL62aULsB94e4I372o4gOLbgTON4WjL+APC91XyJB4eVo48erd4fDzt3L8dhTzbdgTd1N9OR1QG9gzSDcbBT07HHnlfuD7UDiBCi7WgqCgomjFTPKILSGmlJiS46qNFFPQXKc29pAgZY7ikNad9DUhLtKw85VQdYACCtTs++8doyXkcRRtBZYDkyiwHfR8i4FsSYW3yXjguJDVhlDRZugKY/8vs+p1Py+h28j/dhOzFafCNStftxm2WdFG8BaCZypWbYS4VQAi7GyWoz8sZIVuBm+Gbj4Wj/MYg2NZwWYVK1Dzft7+W+D1mI+dBK+WQrQVChZDj81wpijfFEQjTQKbIQfVMnijt1sIrLnfwYfPsM1b1a7+bc5csD+DSjfWWgPb3KHMfg0ebwG6+r6pLSSAxFbQmjCLYRK2GbpshWwGr/s1nB3rzP1r4JdmUK0eaOPpVvALNuiWVHHyeJvrq0J72U5Sx/B2Ca41YTHYKKeXf/zGtx+jmxjpYDTLbme4Zct2wPvcD8LG2ZfHf7J1930zdNM31ctk05dGAcMgQR6nSpzGZnDp8eYgWx54abZDCo6Zi5s8XG0FwdsLbLtY7aaOkdJmkC2NSUfx8hkd8xM7dQFdQeq4GW2HBN6kbAWrEX395ni5z20Vb+xnoL8LqJ2WEP1XVWqEJ4oS6E5QhKAPG8GJfZC91+TZEgzjRGCvBFtDxsoxMi2iCuZ1Um8IYMzrC98xTi4xqMaJaJj3j34z98XPwe2Y7cDjnN2m4vazOm7HVo8C1uCZW5XwecCYlXNWv6pdFfo4n9kThmrXDIYxUvq0GCYIdApd1xlB6zH89zNaCoKY9QEWkepYlRw7lzHtYtSSX8qFh1C5g/uALMp2HJU7ejABeIjshr535odnf/jHYeF3/5hhp58OL1z7mfDK9X8RXr7us+GVG/4yLL7pc2EZpeTr7vly2PrQ18Nb/M1smflN1rfCGo5tmHE5YGX/3q9wyX8XsKTb3azL6f3xpbBy2mVh1d1f4b7LUcBXAusfhQ0PfA8VfA02xQ1h7+NYEotuI33sPrziaeEdju167Lqw74nrw/4nbggHnnahugHukWeA8tM3oryTZXEUi+J9gHsAtXwM+J6MsCVjYrl5vHMihE8snx2KDLSxygBvyZrk89ZE6C7E66VN5A6q7ph4UbOZEmT83uq3XggVB7aGCqB6/PjRcOoUkyiAqEo3r6h4aY5TzGNKAbRWQ85uyFaDxzJ4hW9eHkvNcgSvs9QuKl2tBEHssangFbp5CdvYjhYWZauhI6rciyXDGb4+R0AK2wzgvO2lV++/B1fB6n35/qlb91XIbic9XgNrBtEm7QVUrren2guxag3wZovB+yJoga0wdt+BlYI32wpuha9L8Gb4qnrboq+boCt4XRG6+r5ANxZMFHzgmM0AlJv4gptdWAt6u24F8VTwqnbrInC1Fwis4e/GPg0cL+asq+KdzHzgl9lYa4Oc3YCXeVaUCjdR99+LImrdSwPqXY9jNVBxtocG0tsJOrx2Xdg695th2bS/DM9e+6fk8X6ByiTBa0cqAmmqXUpXh1g9KLgRQCx442RhwOBWJazStcm5Pm/OWHC/Zz9FE4yW76R4owP17TyrTgDXgyqMVgPgzZVavmdc+qMoUsGqt3kGJRgj+oKX90uX4KpBAMsaQ4kKUcEarQHeV2vAfcGZbYcEUQNzKejlc7Qa0tJ6SM/xuOD19S4+R6ga4GNbsD+GtDYMkPFY1bYTklXrfiYf4/v7WjbgGcBWcQn2yfcHwJ4EhK6qeYKfzROEnzeq9Hhba4P78WuF7gSAFa7aDK4PCaKd57ZQPlui4lUNq4wFr/68sKfrGBkLIyjbEebajQDZ04eZNXZ0ITPbCKShdKspDf/W//Wx8K3f+1i47TP/d3joK39E6finqGL8JCD+ZHjy6j8Lz13z5+G1W/4SyKKAAe9mSszXPfBlrpS+AFwvAa5fALxfD1sfvhzo/ji8/+KPwspbmd933afJmPlkePn6z4TXbrs0rH/we2ED6w3Au232DyKI3370x4D8h9z+YdgDhN+Zfx3Q/gEq+mp84x9z+/th57yrWFgVj10T9i68LuxecG3Y+9hNwJk89EV3hIMsFe/xJVbAzQK8pJEtm0u2xaNkM8ylsx77pJIVrwa8wLdyw2MUUTDRAqHhWKJWStcb8XprNls+TG7vW8+H4t1rQ3VZUSgqKgrFLBWvHm8ELwG3mMuLwi1F7ZYCX9WuoM3ebs5yELJZBWd/120unGhERAlagevKnu9U8ArgDGdBO3VliEbQAlgthKnK1uNZsX4UvhmuWb0K6KmKNz8vbwXtVOi6PzxMphgBthRcQ/XmoFlOG0tKlxem964ThXuBbS+lbq5uSoYtitBmMKuhrbstWgFC1gBahC/bj4LXjAWVb4QtqSHZ33UChfm63s4tIS2UaAa+QjgF3viiC7DNFkMTqSV12Axppd4NAjfDN4NXpau/m/rwWtVWF6qYA1VTXRE6K/ZGpdoMbLupPOumSqmNgZbt9FSdIM2om8q1nnfsTHZb2DKHUuHbPh9evOkzYcntl5C7SSMUmunEogmLJwCgBRDOK4uDEQUuoEgDEYWCubw0zFHhHgLAgEgId6EiO99lpLd9GVidQLcbAHexuoGRAw/1QSeB67ibQvqVjb+9jLbrVupHC0BshgPsVL8TJ/AyTxH8A1ICTqDlbAShKzDH+FwjKE7B7O0M0dzXwblq2bsVtFao2Q9C4PpaZ2j6o1URwczrC9eYw4vqzQD2tnnBEb48Jtskg+zn1xa88TV4v1RenLIbYrWani/vJWj9Wc6QZuc6zeeY4LMn39f7U2eyDF47kmktGEhLwTQ83cLt6ANjOZzjBKv3K3THmEBhitiI7R5paD52ZCHv9xgWD9kAa+8Kd3/5/wlf+73/LXzn4/8hfP8P/2O4/S8+Hu6+5A/DQ1/7kzD3258K877z/wLfTxEH+FJYNe2L2AYEY2//XHiNv5nXb/8CVsPlYeNDl2FZfYUg29fCzvmXhjfu/0v6O19FoGs6BTlP4RnP4G/taqojsbWokFx+91/RkOmrYfmtl4WVd34trL3rG2Hd9G+FzQ/hBwPg9fddGd6c/t1kXzyMTzzrW4CZQp9ZVwDkK1k8btY1Yeej16GYbyFgd1c4+rzl72RMkDWh13sK6Ba9Pp8+IwuALilqpJIJ3zICbJXrVbr0KiG41qKv+zZN+VG6ppbVUjpctfPVcGLr4lBV/B6BtZIUXAO6KZ3MacNmNyTYGlyLqWZYEBm6boXwVKvBY/8reLm6BbxCNcM372erIQM3H1fBTqpc9gWrxyJ4KfTq0r+d4vEK214sBeGZwZu3GagZuN6O4GXMTz42FcTaCirdvHX/dxVvBC81xKO5TwMvSONzV5/QLbSD7AK43VRdxG5k5LWpcgWwTc31Y5XzsecuarfNdpBsc4pZDKwBY5VvTHIubNvNaMBeELi+jjZDVr+xWKKgcoWuloJKN6ea1XPZYclwvc2SzWKoq042QwG+AjgqYn5Zql3TzcxuMMuhlkuZehRxe/leUr9I3aKH6wgj1NsYpNiOv9t/lJJhLlObt83AUqDxzfLbwo55V4Sld14Snrvhz8PaGd+Mc7J6KABwTLcReS//bWYzLMhYY0DP5VTaIS65U8oYW1KgegGRHq6VbB0AR3VrRZserzZDJ7nEXRwzuNYNyAWR4M3AdT/2iMAWGTpMuS2qPSrEQjqW4NX3VGmalZAUrgG1lIubvFkv1YHOiVQObIGEKWNmLwhDX08rxf20hCRKFDCOAcEJnufr+zzT3VSyqQqO5/Ic2zcKXivfhnjNXk4wg9gTORio2vXxQliQ+x72/NX7zcsij2hx8BgfN0HZsuA9C+wFbzxR8F2nYJtBPRrknMBSICXsXPFF5euE6Azf6PkW7IazppxxgvWxPyH4FnN0SRE7bekwlsPEewD4EDBadluYdsn/Ge649D+HR6+6NDz146+Ep350WXjqhxbT/EWY881Phoe/8Ynw6Dc/EV5kDt9zP/iTsHbaJWHt3ZeEJ777ifDcj/4kvPDjPwrr7gO0930h7Hr8cvJ+7+T7WBB+0/52IBIb/nX4aPjnvgPhX/sPhf9v8BA5xmvDpjlXhGev/zTP/wzP/4uw+IZLacD/2bCGzJo37vlSeAO74o3pTEO556uo6UuBM8enfyWsvucLvA/33/OVsPXBb4dTr9wZ+ukJPMDA1OF3Z5K1QZB2Dw3TKVEuW0Ga2eukjy2fRwoZFWtvLADAgBjwlgLeCrqXVdHVrJT+vidXzmSuIJkN24SvzXJeiS0ij29bEkpOHAzFxaVYDaaOpVLhyWwGQCuA9XhVu8XFp6K3G/1dJlJU0tFM60F7IXu+Wf0K4RavgLES9XgzXCe9XkCsdWDAzIY5MZXMfY+zzeDNWyEdVTC8Eqpxn/QyYZwUb1LB+XYGr1CdhC3qVc/X3FyVbIay23xb4GbF674ZDYLXfUqG6U42Rs4uvu7Q6EAYHsWPoA+vsHXSRGx8zn4PjXCcKtwLeG2M00H6mPPUXIJS8KWUC+wFgcsPZX5czoUzqdkvRuiqiu3FkINtLajdFpVyVLxAGGuhmfSyZi4psq+brYW4Nd83ppaRkwt09YDrW7EZYgaDsLXrGB2N4m3AHIFLoA3oxowH7rOEuBkvuKV0Txg5xWWu0wIoA22nEXoHGQ0TXIpeKKOZDaXCLVupkWfcz9bZ3w6v300P3ms/GY4SKe6khWGPl+P6mSwj8oJM0Eafl8wGwSuETTNLTcuBPI+Nc9gATRewEryxHBgIdwvffbaLdIvyJc1Nq0EQpaGWThRW/ap6SeSnimoYpe4acTwO98XpEEDXvr1e9ps2Fn1U0tTGKXo47ZZCjrPHDSrpb7p4DFAb5/PGibmAMjafUWVGayJlMBh0GznkZT4/G+rYEmKzKZLKJehHFkQK+DEIksf68/SSpaGyH+Q14zRivO3TvE+2IgS9U4Zjr10e34/6N6gYbwN5wSt0fbyQP4+nnqErhJPaNV3NIB55woD3PCA9FxvlaC/YKGcVVWqro6erzeAxc3zPYTuYXnaOAgqr18aPMc6HnrpnAO45BmSOHqYXx85Hwvwr/zDc8YU/CHOuviTM++GXwzM3fiMsu+s7YfPD11LNeCPrpvAWNsDOed+P+blvc5LeTjOl9ajZrbMu4zL/O6Sb3UXA7pEwdnBe+OD4k3zWJ8MvG9eF/zF4APjuwrp6md/ByvB3jTvCbzt3hX8ZPhD+eWAPf2cOnrwbAXAflWY/Do3rbwl9u+4PZ47OCUN7Z3JF9mCoWXd7GDmwIPTsmBWaNt1LAHBe6N89h1FVc8KF9w0Kzg2j+2aGn5xYGP62YlH4Td3L4e+qXwp/X03hCE3cj5KCVrF6PqBdAGBpkIPKLV9HfxL2qzbSOpIOZScJvAnhuq2LyHB4FpvhZYopXqF8eGkoemdtOPX+0VBKn4aSEvN4y8lqKMF6OBlBG6FLSllRMbfJbBC8AtVVxapgKoUWRCztx1qoxCMWwqpegazHa98GA2z2222RDVzxmiKWYStwI1PgTvR7uU94JvgmzzfDN0K10JvBAFtc9JUx4OZ0YEe5d3E8w9fnZfBOhaxWhXDNayp4s6+b4ZvB63GsBoALdAfxdodYI6PYDkBW6A4SaBtA9eb5as5aE8SxhrmXtAxWh81w9GDJOBCuHfzwOXooeIVxN2eBDivX+MJUxELWtLKoftnXgkj7wJjXEuSqYCOPk+At+Lq2ffPxcRJFWyrCUG03mPkAcC2MaCACGgNsBNe8rfdr7m51wf9VCVtK3NjAKns39FOd1EvkunXXPP7IBfDzgBNfkPLRrncIrG2eQQrOLfwjXRGWc/n42FX/Fe9rJmoVCKI4B1GwBtdOA9wzqMAJAmvj+q0RvBQNcCmc4Gu5MJAHQtoMvQCrHVB2vCt48XexKYSuWQ0G2XqBUJoAkSBk1y6DTWY2DNGUW09ykMvjOE2BwJAFBfrA5vuafqYvqpIUUhOoztNAd+IYl+hAU3BOoBrHge6YJwsgKtTOYEtoHficM8AxQQ0gA+oxgD1qHwfAG6vTTCXjdfVq9ZZjkxq+A9PmLHc2Y6P7XTI38IT7WClX2R4VKFy+H2EaK+cEN0rYNcLSbhjg+xjg+9DmMADnY+09oR1ynqIUle6k5RAzHfysBvQsJyb3VguB4Og5IHvO0mDA+wHgjVvuU+XaIvJ89HtRxxRWnDvJfD2OqXZj2hgg695JT4XX7wi3fOY/hge/9dnw6Pe/GJ66/qthyV3fDSvv/V5Y99D3w9Y514ad+K2HyLUtWnZPaNkyN3TRKGeUHg6nD8wP5997Ivy89IXwq6rF4eeVL4aflT9HjjB9frmS+ofuHeFfBg6EI5QKr77vivA81ZDHl94X/gEV/NvuneGfh/eEfx3bw+dbEH7KhOSfVc3n+XPCh0UPhl9WzQu/bX4m/LruyfCL6ifD39Y+y+svCn9d+mT46Sm2jKz6WcnTQJ4OaGt/EOrWXAOo7w8/L3ku/LLs2fDTk/PDXxfNC7+oeIGGObaWpKJtLYVCa2kV+ebCCOFyevhWYjNUbaJnA41zaunNW7vZZjlPh+qt9G3YhuIFvMV7NoRywFpCn4biYlUtCtZiCgCr5WBwzeVtQaoSjtAFsEK3AtuvAruhlqvWKmIvDskUujU1KetBtZu7lTk5InJCy4GlcIszHRV1MEPuCGMVr2rVGY82Q8/QzVZDl+KwIBA7uXq3Mi6BF8VbgK7Pz4rXbYauMO3VI0b19tOHIYPXbQa0gP234BvBG1PJAG70dgFwHx3S81w1p0xoNfQUJgvnqROWz8UWkGYyGFhD9cYUMH5YATppMQhZQGramL5uHOkufPV0eZyP1fOdXH6JQpglfFW87kd7AfBqMUQQc6xJywEbwkIKiyzqHIKJpZAzHOzHG4NtALe8uioVUADhmAsMmKvxfOt4TGPFsTBIulI3TVA6KQvtpUFLO9kDEyThf0hZabupZFvJe1xMHua8K8NifLr5V/0hquBhYIpSw0IYIAJv6tYEABBA45aqmqJUlLIdfJzgVQlrN/S6uAQXQG6jxaDPi7LVZujAZrAzWRrFk1LKbIsoeE2tErwjWApR5TIdd5wUKNOk7F1g2a3pWmYPpJQrFJ8ABbA2EVctnj+1httTwEVvg7MAV8UrfH38T63GI2CoEu2iii8HwIThACcGwSgUBaENcXw/U7tiiTFesmXQsfLOPhUqXpaK14IP+zm4VTFb5hz3OSkI9RGyO/TJ40gitip9la8K2M+Xla4qPKpdThqe7Ewx8/Om9DV+TosoULU5Z9dm6BfKkuLVchjnKkd74QLg/cCCChSvI4HG6ctg5sKwFWq75jLZeW5YcMXH8XB/Pyy8+i/DCyjdxXf8VVh82zfxX78b3pxBzu2cH4V9T14f3ieHtm7tAzzv0dC+bSbKdlE4QxP0syjnC6eeYbFl2sWHxfyNbefvhwDev4wcpP3ourD3hVv5fJtiA/xnb/gsk0reAMq7wj/27g7/PLQ//EPHuvA3lQvCL2sXhL+rfyL8qmYhwH08/Lp2YfhN46LwNxXzKfYgvxgBcR4hccETCUr3PO99lqu5vrdpM0kB0NHnvhs6d9wfJg7P58RA8ceWW/i7mMX3ik9LsC1WrVEyXAKAi0krK2EiRSXpZKVv0CCdbfUmhmPaGpJVteWlUI63W7ZzdSg6+HYoQ91auWYz9Ji7S1ZDCQq4DOCqeAVvicUVFlJwexK83M772gx6vULXY3V1xGSqqlC8/K8rorhSTQMtCcrTj1e4yoiYJqaggyfOTxOuGbwZuJPq1z4NKFinCTt5Iubosu8cNx/TRx9ex7q7L0Q/Cl6PZcC6L0h/B8gITW9n6OZtthsieK1ci2XAw6kfby/gNYDm/HfnA6XBlk6eQFJrMwDdLvJ1u/BwXTZHNyhm+0d7MiTlqg1hKZ4VHyrgBFKBmwJqwNkviSV0rWZz0oRdhYSsy3aQMZOhANvUKD2B9uJxbuP7NgFdVa5+boQ0x/LEYeewGVzT343pZMBZxVtHPm+9aWeVp0IvUOzFz+uivV/nflo0UqRwjjSjDytfp1x4GurFap+bSd35Porkz8OT+HUd9HIYE7TmygJWR37HjIIIXaBGipL3Wc02wiWwebwqtn6gKGxj8xzAa2CtS+C6NcBG1NgWkZ0Ap5fbPTG4ZstEm+fQJwDQR7g60RbQjh17EdjZ18CofCo2mCCoJgBNw7Lg4BwK/CxwEp4TeLg591aInQPE51CQZ9lG+Go5xOebcaBPvIxG3/zj7gXqqk8+a1ajKlM7h6lGBWOyDgq+LWAd4v3s0DZ4FNsBsA4ezmXNCb72mMi9fydOrMIW4fER6PyMALufk9Ag34snDN9HS8PPnPzqnC+sh01jHH4XfjfaDZ6EzhMwM4XMn/+sEC7k9qZSYjMdCLrh6Z9hnaN4wj4N4/TdHTOjAY/XPN0BoNtA8/s7P/8fYu/lJ6/+LOljl5AudllYeqvpX1eQ+oXdQNrXPqrNjjP2qW3rLMA9H0thfjjHiPcR7KBxJlefw8IYo8FOP4HbEVpKTmhp8Dvkhwm/bNoOcB8P/9R9MPyqZVfYQUVb0ZpZ4Tc9+8Lfd+8Jv+3Zi/p9izFFj4WfVT4CbIXv4+EXNU+geh8HsDMp5rgTe2RROPseec/8/B+g3n3/ca6Khmlb2knOecVKCi+euip0UW03hhLv3zUrtL91f+hm20mKnN3OilbMYooKJcWAtngVOb1raI4OfEtpqK7PK3hrNy0iy+EZ1suhctvr4cSONaH0fRrkFFEyjM1QCnxLC9BV4ZaS7VBKqXCGr4E09wWsEHYJ2Qxdj7vvErwWY1ih1tiYmqPnhugRvIo9uJEtgXiVrVoFrHrAQjOD122Gb6xWKyhela/Hvd/HJ/BebAWZ4Zu3GbJTb0cFDGynbt0XsloMQnfqfsxqiNVrANdtTiPrQe3GfWCr1fA74AWmsQE6ELZrT8xKQKobbDNAloNunQC6k+KInLObiyWEb2wVCbQNqgnf2CqyAN6keHm9wpcqTAVvA19kQ0uyGVS8SfWm0mHVbe7dYMpYDKYBXbcCN8JXALs4ltVwQ3Vp6ECJ9aEcO1EoHajJNpTlB5UMmyxbTGXSvaH3HdJtltxAVdG38Xc/FR77/h8BXno5cOmqMh4BuoP8sTvvy2j6abMMLKLAroj3UbjQh/cYu5VhNWgzCN5elF83MNPPbQO27WRIdPDeHTQ/dwiihROtb3MyINXNCQwGuwweGWDTz7V9YgINGQyAN07T5f4IGxTgWdaHpWvouIXCRQ0K1NjXwMCY3uiUlZWk1oIpWypY09T0bvsJIHbxGWJmBfbFYIQvGQqcQFJe74uT4I1BNY5nVTuKRTF6jAZBqNnBgy5T2+iohtJ1OVDTTAeb8LjSQE2zGlxJ8cZMByBv0Ubym83OSAUcMbPCNDLsnFQdx+/AXF6+e68O4okHAOdiiRhMM5cX2Ards2Q9aDFcoEPZRAbv/oVhiDE+Y1wBvffyNeG+S/+PWCK+9LYvhRd//BnSwr4Sltz85bDyjssJXn0r7JzzvXBk0bWhbOmtoY0qx9MHHo0FGJ00QY+DPw288v0NEzsY3s8JdBdz2HY/RaHGUvzdg+Efew6Ef+jcG/6+a3/4VftuLuVpTLNpfvhFy87w64494Tdd+8L/GNjHSWo28YbruAK7njaWc7lymU9A8AmKUMyGmMHv9nlsJH5+rJ4xrojOHMV2YVxR1/aFoXkj2QkrHwjN62eFQRqz974zlxMAyp4qvF6a/Ph4JxeXrSbQtoJpKoC2bA3Va6reVfRuWMt0jA3m7i6MTXMqN6J4N78SKrYsD4ff3hAqhSvqVptBtavSLcJ2OFV0ihaRqF3tBj1eVLFANcCWwSuEI2j1e4GuYE4WgzaDPq+z17AzEVd6vJMDL1W7XhWz7DYmdLU6Vbt5ZdB6O6pc4KrtqSjUZtCiiEUUBNe8X5gK1gzVvBXI7uc19THuC9kM3XyfoM2wzfA1nSwG1ybTx8xgmApe1G4smCBdLFoO+LtOFo6jflS97rM6C3aDIBW4Gbpxy20Vr7ZBrk6LqWQo3zbu065oZsilijfbDfrEGbj6NFEBo35TJgOWRivtIwsWQ85uMK9XkCZV3BpthKxwK/CIoq0AjB3p7vEqzqJmN5gV0UD1Whu+YBeZAV0MNFTttpNFcK4cFYgPWL/+ntC2jfLKpTeRU/m1sODK/xIeuvw/YQlwCcnl61mU1BDQG0RpDPFHf5p/6MFjwInbI/xTD3gfHvBAXjGwZhcyfWWCd3ifXXuYNGErSoo4DNh1oW5d5gOb1dDBpb7QE5rCN1V1peouj43HXgOUvUbQsEXtpQYxXoajcAFougQnZ5agm0UHUdUCOtVjhBfKNm55PbMhUu+E3BMCAANibQcDXcOo2yFgbIZDH9+VY9/7gfHFjIakaO1Ulvr3+hnMWiCgdlh/2MwJrhS4LYxz43WzHcyMSNV6KH5OMCrt9PocN8BYSDm7WLhhKpjBQj3elN3gScaf2+V3co4rjw+K8UfZTjEAACAASURBVHhZ6TvC0yWT5RxBuLP0cBC8ZjR8QJBpFFU6CnCHdj+KSl2Eqv1ceORrHw/PX/OpsH7GpaSBXRo2PERhxMyvM2n62+Hooh+EquU3hLaNt4fGdddTXDEt/OTkAuA6my5lM0ILU3qH+V0P8x2NcfIY9crmbeaubZwd+oDv/8Tf/W9kMfy272D4h96D4e8BcMWbTPqlSOEXrbvD37bvCX/XuS/8tncfJ9GV2ARzAe9MijvmAdbHUbhPssi8oJnTGVLiJjgJjbNGDnM1xN/04D6a+GxExS6bFjremsPneix0EIArW3EHHvO82OxncN/TeM6cCONJFdXPSb1xs83QafizGuiudhoGY4MIrGk3VDCNonzjolC84flQ+vbroejksQJsSwmeFYeTwNZVQmpZtBrMZACuqt9Tp05EuE4q3qh+S0NdDYoXn1foqoCFrdCtc0ZiQfGas+vtFsRX7sebCygsAzbQpjKOgbUCaLOSFbwRwtgJBvm1JgTuVIUsXF2CM+9n4Oat901dvuZU4Lo/Fc4RvKhdj+fgWszj1WYwh7eHrSXDri7Ubq5UM4shjXSH9mQz5BlrKmBnrgnjLhTx1PaQQjh6wEA3WQ2meKhgU28GzW5v6w9bGhwVr54vijdCtwBc91O3sraC0k2KtwFvJ9sNerxNWAuNgNXOZMJXqNYRBa1uArLANlsN1UC3mkq2ihp+qQ38EhuwHWoqQgtqtfOQl/fk8NKnoW2/0yfosUtj7Jo1t4fO7XRvWnIjSe9fDo9+5/fDqhlf5TKaCLiRcQI1VquNAtkRfLIhxocPchk5QSraMMeHOW5FWwavvqf9dPsjdAk0AV7zdp0yYWK6wO0E6gbuelVHgLgP31bgmsngVqtBEI4Cc7tyqVBTKa1pVgbICstLbb1n/qlcCb5G/rUkVEZAF9UZ+zMAPct8BbNedVK7WAlWkLEEca4kGwWOgtfsCQN4lv/ayCf3jchqVivBpZIVtMOAVuhm+A4cUL0LeeDLfh8K12Bij4UjcXFyIq852g4FrzeCn+8vf+YYZMMrPn9yNYDlRIilMultA11h7G2thw8sD+b70Fo4C3jPo3g/wHJw/dQ+Dox8P32QYCXgHUUJnqVB0rPf/0RY8I3/Gl780aexFD5HV7EvhTfv/3TYMfsL4djTl4c98z4bTj7/pVC/+uth/MBN4dzRO8kimI7CvBPgzaEx+iI8cioOyVCJneG4iunj0t+GOi3bHgu/bns7/PehI+GfBg+Ffxw4iL2wPxxfPiP0ouB/1rwL8O5F9e4L/9h3iL7P61GpBHQZoBk/I15027aHSHsjGMhI+dGjnKRQuENcCQ1hbwz7N72TcUKrpnESmB562B/Au25Y/yClxNcRNJweqt5gZiBpZuP+nlHkA3y2fl5/mP+FfqYkdzCqqAYA165nEOf6NIetnAyH0k3PhFNbXw0VjHUvozgpdiXDThC42gyxkAIIG2wzW0HQCl6XtoKKN/q6FFpUUtFWT0CtrrYqQtn7BKzwrccSFMC5HaS3hWgGr8e1FGI6GeBN96VtthZiJzKeI2Rjyhmsyb137SsTIVywIbJaFZ5C1a3HtCO68YOnQjU/Vri67/aj4PV2H/f1sOzFO5lO1pehWwBvt+Alc6G7oHj7ot8rdBNoJxUvqtd9wdoFQLN1MKl6UbNmPHh/thiyx9uBH6wFIZzjhGG+uOjvAto8ncIgmiCeBC+w1Waod6GQ6+NtmyIDXh4reHOHMqFrsM0+vZWY8ZPVaoC2Go+33LMp+7X1qOCqMmauLQ+teHEdBNWc9tAC/ATvGB5Zy+Z7Q+vG+6h1v4aE+EsIsvwn+pROp/8B/0hMPRC8bkdRT8NUPw2aD8wYoIH3VL0Cl2BUVrtsTSWzUm0A4AndXsCjnxt9XdRjN7BNC+CS8eBE20EzJ4CtFoPTFkaOoGaI3NsScZT3O62vF9Wul9bABvBO4DUnyCTwqowtiNCOELqj7uM3Ow04DqVUnRrwiorYbIWkfFMxBv+U/Ly2cRTAcYIwAbU4Ww0FbIaDFkMGrqDNVoPHVL1mP8TJFlH1qnSxGVhmbphC5eMSeMlvNo1uL98Dlosg7neRTxxT1YDuCO83wHc2QbBNj3qEY1oU9lw4e0JVq9I3myMpYG+fB7gG3FTB5/h9nQe+zlZT7Z4jOKknOo7dNEZK4QjlwmconLAnw4vX/El46YefDS9d82dh9V1/QvXY58PGBz4dtsz4s7Bnzp+HkpeA7sqvh4EdPwh/WzoDIF4fRt+9CXV5D/1y8V53AVq9+l38Lv1+PekSH6hYTSBr+fTwN7Ubw38bOhz+aeBA+Mf+A+HXKN49lPv+pGlb+GnDjjBAUPTvgO9vUcU/r93KiYiR83j9/UwwHmTmWxuz3iYYRz/GZx8gPtHDKPkeFGzXbgLFjCJq3wEsV98bG/qoeE8tvYVWk7agvI2m63czDYNg2ZuP8Hkfx9tmujKiY9RR9uSzD2CJDOxmxhzj53uoWmu1Hy9ZDhWkl5VtejK8v/nFUH58L5ZCWTgJULUWBK4eb3Ehu6GYYFryeFNGQ85mSEMxHQVP2hnpZVXAV/CaRqbiFbAG1dyqeFW7DQiqXEARg2pc+eZCCoHbAXiz2s0Kd9Je8H5siJjSCmcyeKPNAGBVtD5WgLq8ncGb1a7gtWw4AzdvI1wBbH6ut/N9bjOY+wBzBK/9eGPFGhZDzmrownIQuh5X9RpoM4f3d2wGrYbCilYCtkG2FjJ43apsp1oMKbBWULuCV4+3U09YrxeLQdXLlxK3rQbbCj4uWQvaCo3CluhmQzPKl62FE/G4ShfwWsFmp7IIWvarAK89GlKryOTz1jYKZIDbiDJubOHypjx04Tl2HEBxksPbiZKLird8DaXAzEMj+FC/bhr18VfH5PR7vvi/88+ERwcI7V4mdGMDdHzDpHap9wfCIxzv45Ktl0s+l/DtR2nGng2oQPNa48ifd0kjM4+XP/pu/uj7AJoNz3tJF+tDuegbW4ocwQcsYzUZ/2Qj+pHAfRQfT6vhQ/xmQZsvsSemXGrHUlovP3m+3qePU/XGQZP8vKMA1SnA9lmwv0IOrkXVy32q2ghcgm1uffw4J5AYXNN2MNULcJqdkOGrYs0Wgse8z0kaaawQ39tRrhTwd4WtgbUcaPNxSe3y83MScr8bG6OP9zCtzF7E5ib3clyFPU5GhhZED5aM4D0TT0BJ+U+qXbzu86wP9L21H1D/5+1YpsfLuPdzx+kHEW0G8l1pdj5E3ux5LuFPU9ywiAyW5Td9Oayf/nWqxT4fVt/9af4OPhGW3/Kfw7YH/0uoXnF5GNxxTbhwZFr4m+Mzwt8U3Q/Abg21b9BPYcm00EarUU9Mvbv5/b7DlQzqd5CeIOUrZlC2ezsnpSXhtwP7yV54N/w9wbSfE2g7tOTu8EvyeFs4+ex89lbux4oQvDWbQtfOJ6MqVZkOAtYehm1OkI3RT7Vdf0wjBL57nmLCsdMx5oe2twwQMn7ojTvwq28MB+iaduxFmuY8R1vJRbeTRsbsN1Y1fm4b3nLXW1Tp8R7DwL0X4HZQrda2eT5XfU+itjlR8zvo42TZ/g49Gt55JTSUHsA+KKIxDuBF7RafOhlth2KCbCc4XgSQUzYD95V4n/PY6FaGqi2vVPkSaEMpV1DZVoPdoNp11dbWAWU936qoeIVuPbGZDN4MXAEcF+wwjTWD12MRxgBX/9eMhegDRwCjckkDM5shq+IM6AxPYTt1fVTpep+PFc6C1fvz46c+NkPYxwrd7PWmtpBkNOS+u3kbwVtQvVoPKl4hmoGr2s2KN9oG3BeVrCoX81ogRygX7AXTynxcTCUrHHO/OYIXGEdQ88Xx5eUO8qrgGEADuil3twWoaiUIV2ALXAVv7McAcGPWAsdyTwb93Kx2Y3AOZVwrdLEbagCwr1EHmNuPrQkdgLQPiPWhKDuB3nk83tMoiY637gvVTKDY88TVNEH5XJj99Y8z5v0RPF5Szgpqdwx1KWz1doexG7QcBngtgdtPUK0b5drL60b4ojYHAFiEKxBxskSyFyjGQNWZ9TAI/IZYdhWzIMJuXWY0mKOaAGwDcCGccndVsFnxntFWQN1qLahyhW62FvT+7GXgcW2DNHoH2wKwCuFRPlduxZjbOGbgZptBq0PlazArgZfX4R9ykDSwDF3h6VL1CtR4HGtFz3cMNRxHBfF4gWT5sYM2VbOC1BS6bq46XI6bN63O5UnKSr9RcozPljPxo2Ijv6M3yRxZHdPWBvm+z3OyNKD40SWQzxf8XU86Z4GuVsPZ6PEyYRi1ewabYeiAFWsoP/J3Tbf6yclFlPr+GZC9JLw16wqU7mVhw/2Xhk0PfD7smPPZULv6K6F+zdfD0NvXhV+WPBw+PHZ/+Ang7d11c2wNWcfleeO2JyiC4SSCndSxYxGKFSUvtFbPZmrEPUyumB/+qWcvwbV3SB/bzcl8Vdj2+DVhw/yrw9M3fJqrsJdQxEfCfx88wmdegfLUCngKn52/l3fIvGAGnJkL/QzgHMYmGeSqqA17oPOdx0P37idQvHND02aCZatvjfaC/X4PLrqLdpO0mXzq9lC6nGnEK7ER6MtQTePzqlUPhU46kA1juQ3uBOJ85namTwyT4ji8h9/RHgQHv6sx/lb7UO497y4OLQfWhfpjb4ea9w+FipNHASZeL5Vqh94/TmeylMtbit9bhL9rcM2xQIK3pKySwJuTh1G93La/g1utCcGr0p0KXlPMJltDwgarWV1x+gSCrY0raWc0RjuB29oPwte6A+NFwjU1x0FIAsoMW4GZ94WmkMwQ9fhHle+/B1mfk+/zNbISzoo392kQvh+bmkpmFoPKV+hmxZu92x5tBYEKYBNUsRr88EYG+YFt9ShIY45vQelm8HrclcGbQZ0KJWyEfvH+DN7o7/Kl6v8KTQErfDNA3dqrN4KXwJpqdzJ7oQDcXCacFXADj89+b/R4eV59XVVoPb6GdDLgAcx6+IPuALxmNYwD3uZN01Avd9IB6gqan9Cj4eYvBgcVduOBjRKYUfE65HKUNWgRAyp0GAUlcLUZukn56ub1vN0LKO3V0IuCE7yCVpWbVy8ATOBV4aIiUaD9fJ44lYHX0GbQcrAtpCrUWWSjKNDT+rysqGJ9X5SiPqzH7OUwBiijpcB9Kizv78dHdtLvAB6yawzoOnY9jl5nq9odw/PNSjuCl9eM7xmtCl/b8mHByxaoClhh63JfNatiTRZCAnQuPzZP1yq4OPmCrSXFKmTVlM/RbvCkpNpt54rgLKD9RfM70e/8dcf+8BvWP3YTjML//HXrrnChan3sf2xhxhmVP36u6XQC94OSNeTrEizlvmi/kL973jJhwButBtSu1Wrjx57m+6QTGeA9TXXZ4O7ZYdXtnw5vz76Cto20BMXbX3fvJWH7w1SiPXZZGHv3GsD7NYB7T/jg8APh7AEsqF13crKehse7IHS8TfOl7U+EtrcXhbbtT6M+GZCJ5dCx4zlsiEcpuKBh+TIyEsiQ+U3HTtLGdoWTq+4Lz9PX4dBr08jvfZNg257o7/5P/N+OnVz2kx3Rs0s7BP8WG2EIa2EIa8Fx8oMHiFG8RTe9HVgQ2+dj4zwd58A1b5mJsgW2i36EZXYnlXTXhF0Lbgp7Fto0hz6+L9Ii8uX7GepKp7JXmVrx6t2hh9cZ3InVA3i7/OxYC60E1dqYNty2aQE/3xz2HyVnmX4l2kIAuPvA8tB+6A1GvW8NdScpH37vYKgoQfGyylC+JXQt02pQyZaV048X8JZSWpw6mBU6lqmAgXYNvq7QtfTYfXN4rWRLhRQ0RSfI3swVcDPWo31eYquCdgALaGVHLOYqBM/a6SUjkIWwiliYCki32ZIQrt4WnlnJeiwujkWoAtMM1gxZb/t4+zu4n1/HY/39KYUsg/d3FG9WuANTVG8Gb4auQTAb4mQfV3Xq2SWa0hG8KtWL4M2QVSEL1wxWtx7Lajg/zn4NeT9/cTHI5lmNL9EAmpCNsAWwerkuoesxYSpc3Y/ZDAXbIYN38n5VcQywpeyGWp9TVx3ajqygfwJqC9XUDYy6ANV5xsKM0ou3mQGXDYz+2fYIncluvizM/dYnwlv8E3ahQE/jpdogJ04XxhIYxNtt55+g++CzQJcCCUDbAyi7sQwGAHsfEO7HKxWwWgqqaws2krWQoDsA9AYArr1pB1TJgLOf15gA8imopufppSWVawWgxjE6BQtAwPaRkta164kIVAst4lwzjo+oVnlfwTuIknb124AHCKt2he8kgLm0H0N1q4TH+W4isPluVMCxS1ihlFiAOt59kMv/PiAsMLtQdWYmpOwElBHHVHw9pMvF8l8UrJkIZiaM6g2rfnmdfq4A+lC8MX8ZC8Zpyi27Xwh/3bwj/Kr7QPjbznfDz1v3hJ817Qq/+v/Jeq/oOq8rW9NPPXr00+37Urer3FW+LgeVLdlWFiVSpJjECBLMpJhzzjnnnHNGBpEIgmAOIEBkHISDDAIEMxUoWw51a/QY/bT6m3tji7T7YY//nIODg4P0/fOfe661SlP4We61P5UkE7cijlWb4Xb/2+g21tqx6anucu3ydVmueELVa6RQnl1n5hpVbc8EX7zednLQT3JJsuQqX7uUWBkKL2W2NSXNtINj37KLqwZY1op+ALezJS2kY9jEd2z/qJ/a9S1vW/35vvY4YxTwnWZN8Qy33D3YSo5OxQ7Q96s4INA6R09npjYIxJU0mKk4s5opv/NdQ/KCI/MsecVA977+EjnNiXsjvu9hfN1zrPP2n9WJLvXwiJNI+VliYPzd1aB6q+OXuQq5eqBddHQGHi4DN8/QJxcFXXqC0e37J7OBN504JENajzFnbfdIijz624kZvfCpqbab2Y+mOv3p9zvErm2eSoc0plVsYibbpsmWuWKo3dxCmodZayVHiKIxabjo8CI2C5fzmsxeI9dbeJjhnkfmopRn8PhcNu6WY33QV4TvtZbbT3N3cdLERrt0yspzUwHxRQoscuzunevYCioP9uB1pcVszsmC8PleNU3XxptXu7otn1fgLcCKUJcyZffLK5RiYHO+zEPW9fmu1JQJ4q3yegVaB171j/G2g+yGYEUInAG8AcYeyKhWoKmpE4Koex6vI4Ws6RMCqj4uyIalx4KloKhbNQJVZcda9fU+y+tB7ONlLk5W2wyZUboNHUUTbgJFh+J14HWpBfrsshH2ZlrBlwf7OIZgKsUboCoIB1X7Gqhe8Qq6/vkUUXSo4PB8lRQH81vg1Qp2g+ujK6AKlnxzgq5WsBLc43jB6kAm0MrzVV7XdS7DXlAzHfdcwKvomcvzYlsUFwHeDDZ5UHcCbx2AjACm53kH8FhRDqfGWxGjfw5MeJfGJ2/bnC7/iiJ5h8tbFCV+Yj3wa1ZjGS7t5euq3Nh5u7xWAwpTvWgF20Zu63JYm2+Kn2k2WxObd00039bzZE3o2Mj7UCMZxaoaALRgK29WxQAN+NCqTqtVEx9Kg9sAZZOsCIAo31XLb5ZJDRPY5z228LWdGtb75PWkaJXDDWpX0G3gtRq0cSeo8rxW3kdbB3SdAua9yCPVrrwKGdzIIDbM1C1M3q6yuHrPtRQ81NLasi614zaKVwrW9V5gg6mWf8yoLruTpC651KeST6raN8eRMkaBA14pZG261aKk2+8esz+y0/9HwPqqKs1eVVywb4uTqZxab+Pf/xeacW+1P0dSgW4a6YCLADiZZkckNfh56YQoH15WUDvrGZVrTymMUTmxfp6qanvi8r6bOWIvUVX2jFLbx7SBfJzFIEvAe2bm7y1j5ReowP52cTUAXh1r+7/6je0d/lO7sOQtixzrYw8vjLJvc6dY5DiRMiJkkZMLUbbksuM4cdM+sTKeohjUYwVKt+w0qvTkWja8iGWRkb3Lpf1dIJm7fZR9XwRwK06i4E+zzqKCz9v/U5dq3xQet7Lz8myXWCkebOmZBYB8PlVns9lcYx4an39n7yTgOgHwMjUC1Xx12yimB49z8L3Ga6cs70Mz9i+pshtI4/UYmut0s8PjaMQ+uQ8tI5lisWKSZS0fb5fXUGSxeIhdpdfv5TVfYT/MtWLKh+8fYqAnRRMFqN78A/RwoHXk3d2Mit89hVFHpCZ2T8YnnkhCYr59yzBRbdCVMua+4sxst8lXn4kazj1pJbfTAay6laFsBWD83ddDMaV2NbXilrMdfFtJJRzUf4U8LwkkFU/o/7cM4Aq+JaWyFGhNC3QjrMoqjtiVmrvmUgyo2ArHJynd14pXkNUSdOUX6+hAC1BdegEFW0fXMQFT8K3j8QYHXIFZqtgrXcFXBRe+6IIWuJwYAnjr66V6BV5lfGEspcVauv+TetIMgm5UTyI6Vie7QdVrRMXk60Z5LPTclfLVcs1x9E3wxhVE9p6sV7MBqjoKqD9GyDq+eVkRgq+g+6Ya9s+V5SCV7H9oAb4u3QBkBV9BNyxZD4KpQBs+pvaPDrw8dl+Q5eOuMY7uc1uPaUkZK3ZWkn/dIgCsCoUX5ahVDaBeAN5qojflgDd16eeu29Oy7r+wlV++RU/ej1Fm9G7FL23k+erFoASDsruCt7xdwbeZf3wBtlE2RsdS9MwtgNuE0nIA1uU/cJW69cMsdbkOsJytAJxRra18LUWF5Os2pGvcOB5cB3DbVfDAba9WNX1Xfi2fo+QD709Lz9HmksAc7AUdG1n1Cvbz2qqEa+F7l8r1G298bbf5pg03khIUXMhe0Kgf9ViQJ6uNtVo2t7TpVYdKdcDkvlSrlpSur3Tj41gGKjmOqo8xCY52lHQbm3Su4xngruOEEFW5NACPsBnVkr2HjaWL9r2ULor3e+D6Q2UGYD1is774Nd3AfmF3D9GrIHKBjSkKEeqyWMrDJjs/XcBtYz3kBKmInRqePwG6PlZGxIxCF1fhhufbSuXiE6ZOfH0Dmyl3ub24shwvc77l7xlkN7b2sOpTX1ny/K52dnpX2x7zCyyIf7PMVe9ZzelB1po01urPDrHqk+Os6OBULsWBDf2c67jUL6RvQxWVf9VMNqk6t5oCiJUkZYiToSTv7KU0F6uhAFhnrh1M0cIk+77goH13/4D9pey4/aXkKH9f6+zituFYFvTDBbb5h2Zb0XG845PzUM9LeI3JbNRNBLKMfmeu2x1uX9o4nNsjgO4MXjfW3ZbNcGpWb6A7BKshhlaVn9u22E84sQywhHmME1ox0TKWfGWZ+L7Z9OvNAbopi4ag6qfymhoBz9fkfRfTp+EejXRuq6yY4ZlXSUbc2zPB7u+byGbcAiZ1yPpYagX7xwFm3sMB0h37x1rVmYUIGcTN5cMWvX7KIjeTrfDmJbtLGfEdUg032Vy7JdvhtjxfNclhEC1WgyCsTbf7hXQTJI1Ugbgq5/9Ygy9VOlwh0Mnq1FVzx4aaICr46orc53S5rSt0t7y9ECyGYD/oKBAr7eAaewnAADfYB17xSuUqt6uj/1hdnY+SeUArK6xG6lLKVUBWwPXKV0fd12h3HQEvRAa+shcEXg9f9dzlhQGvyoTrgLLG/lQCTZUIO6gqLobKDeXAOgqoAqjgqucEuOox3X9T7bqR7eX01tRGW4fHKxCXVdBhnh+iYKul0l9XTgyMVfAglRs22nRbwBVQwww2QdUlHAJ4O4BbQIpBG3PaXLunnK8+h026srvZVkP+sZrL+zo2fioAQh2gen5nL2DD1zrBVNeNA5gu/LltiX2bCcPv2baR76K0VmAzYE/IGpASRF1KvdajYhUlk6pVQUUz9oNrkI71oCo2r3R5zH2M+4BYH9eGmyZKKDolxadqMXe5LtULeLXB1gScdZSKdZtc3FfGVi0hpXDb8JTbALyOAq+OUrBSrwLcIyrXBFup3LCaUJmCtiqsgnJWwkGA9kkHNurIyXrgqsgCNQnEBX1tFGn4poAptRp1fq6A631dbZS570VWg1QsXqDAW01EqUYl15xw9H1oI08VcLX87FUwEiHPXEEMq/nybvt/H+TaHysv2NdYDN+WJ9urshQ7v4xmNHsW2rzPf2vnF35lfwHGf+mwG/6rPtP+sz7Nvi086RoXqZxbBSMh26zyYcXKlO6Q6nXKl0SKm7V2dT1ThlnXsF6ArhrctBEpy9vVx0oPDracVb2Ikb1vcTPes7hZb1vBnn7WmDDRyo8OoSJsIEUUE4A1ca6zKNFTMzm5LHTea2UcaRmUr3zfOub6FR2mAxgDJ2/tmk6WFkuAPYMr28daFsBMZBP3zr6xVnwc4AGtuwDs9t4xKOXZVnpqjhvbLthWYjvkH+DzmDh8c+ck5quNYwgmUbH1jIlfMcTNYKs6t5y9if4Wv7AvLU170aO3j52bPZjev7F2dEI/OzKex2YMoFk7QzeBbtKC4ZYwf7BlLGeA5upxKHymFm9kTPzWqSQheC8H5rlR8LfoUnYX8F7fjoWxczLfyzjXdyIah91xahY/k6V2g5NF3u4xlr+XK0ZOLPn7JqHQ53FiR6RQPt7E31T9tVNWcSPd7mM/3KLyTVngazcUL8NmuJdP8xzmtgHjggI1zMlD8cKCYno1lBRYVdl9q6ko5FhgtVVlVh1h8rDYATMiFT4dpT4MrkgCdvwjeIPiDQAO9wVbB18d1avXLW3GadClVK6A6/O9Xu16KyFKzEyKOkDX2wxSvPCz4/MEXN0XfH/SIOByQ4CtR/nq6JSu1C7LF0lAbb0AH9P9GvxelQq7zmQ66wDO0AwnAFaQDUmGN8Gr1xSY1eBck4PVXMdFyngddRzS4/o81/Scs5uqzUo5OnULMDUI8034OoC+oYTVKi40ynEAFmApNSxw0KWHA4UTUrqyGop5vPxOukVQhpUoLq0ydnPrgNVLwBulX2nhQS65NhA2px/rmdmf0Qawm+0d/zEeL4AFGLXyTIFfPaCLokQbsmUfAD4HWW26oQ5ZaqajCjZt4DnoooYbO4Ar1VwHTAVaf5ktDSj7GQAAIABJREFUeAE2Vp2gCJz82HPdB5rYAgKWNtvc5GESFi1UKQm2D1HdOmo18X5aULEP+bqPeA+qZmpSwB6oC6wPBHCUu9INzahrwdgnHWRFAE/8X1WNac6aq1rjxBBSDtrcU+MenSh8tZlUr74HQZf3q/gXP0+NppfHq74LUryKfqmPsBr+qAxaS9BVa8in1/e7NEMFXmjhaSrIruy3/2rMcUr367IkvN4ka79xzPZN6k2zmFRb0fsjOzx5EJtubLBVKo5FMxkpXhIAT9hse6CeE2R5/VQOD181PXewRe36smJSIGyytdNY5sV1dScj05vrwducMsdauOq5sa2X3djUze5u72OXVnSxpLnvWOayT6zyOD1uzzHBdzOK+DRtG08z/JQGOVHm80VIElQzueRpjgoRAO/plVZ8dLHV8L0VHKSv7ZaJgJfLdC7R8w/PZOQ6dsNWjWgfTnPyoUS8JuAVT+G54wEsfRgurqPkdyIqO5Yo2DDmqX3FLDVNHx5NOmE4DdU1wZgRQEsG4dv2Q20yQXjbRKDa3eJpV3l6Fr7u9L5MrxhA8ccQypyH2pnpMdgNvWjW3he7ATti8Qg87OGWzont4io2/vB7b2ylJSqqN23FSIZpTmJc0FRicn5gZg7z3e7T0+Emqr2QgpCSozOxXmbQA4JOZqjgEsqTCw9Nd1cBJajvkuOzrOQkG9OkMlTxqKu4tmtHrPpmluW7DPB1y6XBzk3U7m3WnbwCkg+MAypSBRvlw3dJIJXet6riOxYtvW61ZTretbpIsUUjRVaFkCuHH1LCZajfCLaDwCsgSomGDmUBsoJuULpO7XL1LuWqKcO6r9aQNXBM7SEF3joCBgKvX14Ry9v1cTL5vtqE0+dVOcAG0Aq2+hzdD8uBtwFrwSnbDrD+aDN0gDcUTegocOoYqcUuiHo7IShZAVa3BVYtAflNEOtj4eNSs6WcmWSEe6tCDXaAryCuajag7ODMD7KYfruCbRG3g6UgEGuFXgyCrCyG0EZSPpCW83ZVpQZ4QwytQIUUwLes+B6XPWetGoBWcgldCWCqVL0DJF/c2sPOMCWTO4dwuTQW3246SkCq4XMaTHfCP9xjUdRujdQeAHSFE2yMNKF2G1DQLSjaVpSUyoYFWkXDGvk6rqEOwJWqbkA5VqJAa4FVLSrTdyPz8BKEZTt45QuwAHADENXgyTrgWY+32wxIve+7xtkKUrgCr1O6WB4BtI/xnqWIw33n/wLdNt6TVK7WayXMphsg1mrgfSlBoUIJZWfdkEpZEXyeVKq8Z1kNOjHofek9Knuroge9d6lgdyLhZySfV4pXm2tRjVgCvJqsoWkd4STz9PoBvFAlAfASKbVtJW3yv+ov2g/YCN+ieF+VpNqJeYPYtd9Ki8R42zW8t20d1hPFS6MZwKwqr/+sz7K/NmbbfzVftIc3DqCqSU7wc25D+YZonfK9it9p/lo7ud42ToIa/f78BuXDgFeWwyMSDg/T1SyHAY/7GNG+/H0A+6ndWM8Ynsm/srQFH7H5NMru7Yphc6oP0PnKyo/TbIYGNDVnAC/Z2ftUPT69tIRKNk7KJBAq8WbrSQEUszF1CWV6a9d4rAKqx/ZPtLx94zm5M76d+WuX1vRDZQ4AasOA9wQ+n6m+QDhlUW+A2QsF29+N/4lfMNh1Rjs3l3FAs/thIfR204mzyP7Kf01YgJploGbCgkFMu2BjjRPW2ZmMCpqGzzsrFigPtFNT+tu56YwGWjgK+BIxWzraMlagvld9ZdfYbMteO9aysR2kfnNQvddQvznMa8tlaOZlhmrePzSXzTamEO+aycdQx9vGcXJhJhuph8KjswHvLKAMcI/Ow7Yj6UEpdA3ipooeJIq+qbjl4fWj1nT1hEVzT1jNlTNWyVSYkjuXvBLGBy69n2dV+TespSDJ2irTraVc0L1tDZE8a6q8Z7Xlhahf4qoMxK3WUSIOgSZ4CqyqcvOKV7e9paDHg7er2y69AHjDhplg60Gq50ccOKVcBVWveqWGfYZXsNaSj+vVsAd0ULv6vKCAA4x/ol68TS0Ee0k1aEn1agm+PypcQCuACqYBnq75jWIawFZLkA2gDQAO0NXRL+/t/mglcAmgwgn153UtIrlkkAIuqUT5Al/12dXQy9fLb64pfxtsBsHWebeyHLAZgtoNbSEFX9kLfwdeV0SBMqZPQ/Wl/VZFuWwpudEqFFo18GiROqSaqezMTMtZ1xfPbgqKhT+szYOZn/WRHZnWGajuw8slQgNcoirRxFdtVI8GyoUF4WapXgL6yvR6WwEQazMJFdZKWatGAlUDthpBF8hGBVl2gV2lllO+qE5gJ3i5FAPAq0OlCrjK9ipmpo025XlVRNEIjHVUFVsAsIY7+iVoAmr5uMTgGuVPo4j1vAYUp1IQde7I+Hj+KbwHDHwVFZPK5cSiDmAevCpXlkJFuQvcQFcbfSEl4cbQ/whUQVXv2fu3dR0KuZaTmwCtqRqCruCrSJJshmL6vZbghQq8LYD3b7VZ9go1+yqSSj/YZXZgaj/e80FOFkdt97B+tqzHR/bqPv5vcYL9uRrVyybcD3WyG7KsDQXtoMvPOpRL6323sxGqQot2V+FHtR+Ww7OO9pBqp9hGK8V2wPuIUtzHWcutLXUucPoFlWq/spNjf2b7Yv/Fkue9Z0X7BqHmhuFxDqPl4jAuq8cRuZpiLUl08drFRhvZ2ca4CfY0cyE52DkkIKSIlzgA5+LB3tg+gmQA0N092m5uG0GcaziX+H1puNMN0I7ib+4re5bDZtW1xWx+9bHNA//ddg3TGKHfuYTN1iEf2c6RnWzXKE2+7sSMt852HjCnLR9EefMXNGH/nGnHPXmsP6N/vrTTU3qTxuhqh75iTNBUHps5GNU7yM5xjJs7DKX7FRlfv5KXyLKQmh7JNOURbCoCZAouBN+MVaNQ3WOYZIw/zej3QhIPBfTwvclI+Bs7pwJdRemWYY3QwP3EIisnB1x+iobyRNNqEulFkkA/FKyXauy6h1hjalz0lCTKM3nu5KubyVQ3c1Ksu3XcInlXLHovx54VnrIfivm74+qmGpuhVMoXIVZTVmhNFdgN5UUWYaO8Bn5USrRRYCXwOr/XWQ3ebtD9AGQBV70edNTS47IMBF+vdr16DZtlAbzBaqikMENq1+d1dZQVoTSEtxwCeAVqfcyrXW8//EQN0AXcoHgFXSngYDs4a4EXC8USQbEKpOWAN/Rd0OMCr1OpKNR/hK4HdFC3/hh68vpWkvwQ8IkF3DDePQA3ALiIM5umTYRUg/rvuo00NtykbFU2LPC6RAPe8OuNNMFXFoOe77O8eUV0ry+4TtSL/rfkTkvoCRCR4gVKrfRmbSHDW3SCTY+VPazk8DguHSfbpdX0Xp3diTEp4/FldznVWsVZu5rL/1rq4uvovVrPJk09VWVKLEj5Csa+pJh/ftSVliYPV6gTGZfemrWmAgE3yl0duYBuULu6dK/r8E9rpSalIoG8NvbUQKYhk168xMwEXJUPC7otuo0PrGSClK527QXYB1myE0hFkPtsA6RaD3itRgEXv1WwFYCVE1V1lWwB78l6e0E+qZuDxvsTeL3VgbJl97oOmOskoE0/jUCSHeGsBIGW5yvXq+9DuWT3/XDi8Mp4PcANqlee9mYqvfi5k3ctOssGXNYuvNsM+7o43p4VnLPzKLKVA96z6R//HH/3HVvzZWdb0+szW9zzd/ys9zjo/gXovkIhf1eRhJWjkUPqaOaLSR7ip7fhKzvw8nto70g7aNilb4hOo5zrnCDVkxd/v5nuXQ3M3HuSvcyOjXvLln70v9vaLv/N9gz8Z0ua/QcrIDpWeXICV0VD6dXcmUvu0QD3K7u0qp8V7Bpu19b1sFvYEK3xU4iaTbFHVMI1xKMEDxE72zcGVUppMZ9/d0eMXd/Qx66t/9KiJ8fbs4sL7En6bHuWNZuY2gzuT7TzMz+2XUMY+TOKQZkTO9uirj+36Z/8zGbTR2Jpr7eYevw2EP6EzTMGX87qAZzfpcqO1pWjPrFjE7vZ8Uk97MDoLrZ98Ad2kOPxib3sDN5uAsBNWzzGEheMtFSOSYspFuLnnLhwGK0upYBHkt4YxiBNpSH6uWPKkiFsOA8DxmPsuua1baPpzh66mO2ZaXfJJ2s8fP5RTc1gjwRrpYITaTWefTSJv3WWjlV43VEgrL+5Jv5/nuSsp0PcVpInyl7ToF8WEVeQbUQ6X9xYRoP3xfYdEzNairOtrBS7kf/zSizISvqxVJWgfCvuW0PlXYvi+8rvdZtvHUCtRNxFgK8/asqEtxICmMNRCtZZDQ68lU7deosi4qyD4N968EpNRxxQpXT1ecFSkKWh1IMef3OFhINLNbypdN9UvAJv8HqDdaCjABqgqgbouh0e09FvkPED4XHBOBwDeLXTqLSCKkncYEzepI5+HBAWw5vgxbsprvCriDNaIWc3N+pdG2x8vrK9UrsCsUsvdEA3ADdssjlPF+gKvFpu2CXgLb13xW2qlQO8crxHVa/JamhFqbblbqCOfRJn9b5unEoV43+S5mu0+++s6PQCVKwHqEYFVdHnoVp18oCnniB+NQ2uBdz6LOV3+ePRrjkAVKi/iX98qeRqQFSNoqzi6wq6WnWCrgOt90m91RDgG2DFHyvQreNrOdAB1Id4lI9RCLIeGjkBNPOYkg3NgFk+r6CrPK+apzTyXnVUfEwbag18v/J2pXgbgW0Dm2X1KNA6Nsrkx4aWjL4FJJYCJwCBV5ftjwFX8JsdiIG9FKZUuoAqm6QRC0fg9ZZJOKkI0rIxUPw8TzDWIMwGlLH7RyXrWk51VyHZ1z9XkmSoumB/qky2b+8n0CjmHJtfpxnjcwbVNcMmvfMzyqRP2h/xf/8GdP/G5tpfGrLc7WZ6OahHcCupE6U6pP4f4Ss+xFpox3qQzSD4SvG6aBmZXhVUPL6ikmj+DjRx2E2RWEgTnJG2d8jP7dDQf7Pkme8C1sFWfoS41e5hdnLqRwyd1GV+Lzs/u7udm/GZXVrbnwjaIMvbOtTytsfa/T1DACj9FRLmYDMAZgoa7uyMdWo5d11Pu7+LCBfH7JUfs6k3FejOsQdJ46whbhgKerit6vk/bO+IP1j8nO7AMcamffh/2djf/5NN+fCnNun9f7avfvffOQH93DLXj7Ytw5gJ1+OXtqrPW7a2728ocUYVj/jMrZ3DPrZjE74AvL3t+IQ+bBQOsrPTYuzYpL4o48GWsnA0QzJjUMp9sTFi8HyHWTKjjeLnDcTeII42m8dZ8QzOTFky1NLxgtOohLu+awYe9WTaSFKRx4bf5a2TLO8Qo+BPqXxZf0/8flP5O2DCSh2Rw3oSME38vlWmXo/11I5IeYIt55rTs/n5QukTctZN9M2opeVlQ9J4fH3gXJRotcU0Rmfvp7ykiGOBldGPJYooa4jkWwPqtwbFG8GGFAClcD1wvarV5tubijeoXSUiBF6vdoNX6+ErqyJYCEH9ynIIive16oWZKGYXP8P7DUo4fNz35PWdyn7iOpKpJwPWQlC5Ur9NLY1/Zz38nc3Q4eOGfJyUrsAarAY9NwA3gNk/Rx6vB6/gq5CzplUExSvo+sXmGskG5+sCVXm5PkKmOBmXETymz3e2gjbPAK7A65rlvAFf5/PyuLqQ3S1QZzI1Qy8Evtwm5VB0K8cibI6VojqrOEbo6FTD5Xg7/4hNGUxRZWPj+tZB1K7Pwr+bYlc3DKZD2XsoTaJQbNIouVBNrEvN01XJVs0ldz3wk/VQx9HldVGhLktK79VGLs0rUJQqEVbvASndauCm5UpjAVW04/K7lst1qUJBTpfm8k91rNXXYMnblWerhjlNKG019HmA0vVNdLwFoOSBNtF0lI/rbwu2vlrNg1cwBqio00bel3zd0GO3FhBrk0zLVanxM5KaFXx11Hvzy1sSapyu91hNTlcN3HXikF2ijbM6WSp8DQ9ZnVj4GegEIuWOsg+WQxVd2lyygQzsfS5Tn1Ie/FfA+wP+7Z/LU+ybgrPMKaNrV1GSXd42xyYw4bct9zBdvYBuLYsuXn+rT7dHdw4xhFRXAmqeLvASqSN14uALeFvYUFXptC5zH/K7cc2F+MfXJIYn9OZ9TPVhOz0xHjIGqDVtMSffabay2/9hR8f8zPJ3DLLqo1R7rWfE+oJuKMIBXNr3omtZV8qKu1rashiKEAYC3mFWeojUwj4q2YD0IyyH/L1sjG3o5+0JlG7m8h5s1n2EOu5pSfPesdtbu2Ft4OtmTKPpzjz7/vpM+kT8nzbl9/+bzfv0p1gMH9vKPr9hrPw/29SPfmqzP/u5TXzvX2w8Qzgn89j8nr+wuV3/nauC/9tmffY/bXbnf2Ps/K9sbf8/MDb+fdsxnMGYYxlhRSP3faO62RE21w4yxkgK+NR0/N5Zg/ke+qGWafI+uisJCJTunFg+xgYdFW8np/VxU40T5sVS/RbLSWCopbIZl7l2HAUhky0LKyJ7/XimGI+1K5snkVPG58WKKD25nMKOZeR8uULEx69D9bYA3hb9jXAF1IwgaOdv+WHHUv+MZwiWp1zRNdCi897+QTSBX8/v/rA9Lky2+pICq8RO0EADbahX4e3WRwqtubrQ5PlGyotdWkpKt5wKNyUdBGHlgP0m22t7QcAVjIPa9fCV7eCtBnm8Aq2gq6O/rfuyEPzmmuCqFV4jwDYcBV2VCof7P1GRRFTeBOB9E75B7QrCsh6Ceg3qN2y4hccFXt2u7lhuzlGH4vVqV2CWCiZkDEhdaTDQdZMo+Ibk85ZyZinFGPdWg9ILPsEgAAcIhwyvYO2AK9B2WA3q3aD+vXn59+g8RkMNARkLooiNtTvUfkv5CrzOF+Zy5V5ushUAiDJ23isBQxUwU5mvwveVcQu5fBrF7uxwNgtmUB5JT95NQ9jY6GatDEl8TEi8iX9e2Qs1lGpWcQmv7mZRgZfL7lrgrDiZiiqa+EdXZKwOhecanDu/lpE/qMoalmuSo9tSih1LFUqqXGsGpkoiCLZqRq7Ha1EILajpNnzkeqYZCLy6L+iqbNhVuOG9atPLKVGUvKCrggsVUThVywkjANgfAbCgy5K3Kz9WkBQ8m1ElGiKp1xJ0FSerA97utTmZqMquhvdVQ/P2amyLGufxetXuyoIvqviDnzFQFcQ9fL36reckJehqkrJXySqeYFoz2ddKVG8xJbffFZ5xRRJ/Lk90Exp+KGOjrSCe97Dd4lcMp7z7NNldNtTqs12O91VFHL8X/Wyo+EP1tuOrP8a3f8Q/s8D6iN9HIydZgVdlxRpZJPhqFHw7VzvyG59iObTRWPwxl8AP1K0sYwm+7od2eNS/WMl+ARVlOPV9fNH+gOlLRqcPoBihB5nYQWxGjSZaRuZ23yQ2x9hUOzmTKNlX+Lwz8W61cdUN8A6xy+vYKJvzkV1c3t1ubOyFJ9zX2lMm24usWfb15Rn26uoc+1veQqs51c82YG/M78wIebLL87r+kvUrW9Dt1zbnc42V/xVd835m0zv9u83q9iub2eUXNvWTf7OZQHnaJ/9qUz7+qc3v/ktb2vs/bO3Ad+k58r5tH9oJz/gD2zLgA9s6iLHxKOJ9Y7oyJr6X7QfE24Z8atuH4Bt/hVc8kXLpSfSP4Hh00pfcx6ZgyOd54KuCDJUfx80bTKZ3CptxZIFZAm8Sj+dsoASZDbmbu6YSjVMGmfltB2ezcU2yQZut/I01yY7i76mZk7AKL9r5W36CAn6GsHkJfNu48mhInWPf521l/NFGTpY7rC7npN1LP8XorhsUQRVjL5RbLUq3if2h5iqyvYg49eiNUMlW5qrcuK2kA8/z9oGsh9ebasFmCDZEgKx/7pvglReszxN4fS9er2y9whW0Bd83HxNsBV6VDDtQA2vXnUwFE1K7WgHAAqzgK/AKslKuUq0OrnwsqFqnaLEc1NhcTdE1AFNRs4gsCMCrFZRw6MMgAOu24OnGBXFGKeW2lK0sBz0u5VvGGUqP/WOSQY+peXqwGRx4pXiBrqB+i6Ybshm0fLJBilfTKKR6qWxD8RaURqwgO97usLtaguIt55ceAZ6NqKI2DP5ScpPpq/vYPaI8FaemuA2Qq4A3fXU/oEs0CT/qEX8U9QC2CojVAO0awZGztzboarTLDwSb+Od27SFJAVSj8qR2lYTQvLUIOdhKgCPwagm6vnmO1CGw5TX8LDUpUV4fqCmzq5Z/D9jEe0gbSgddokayErTBpo23UFocFKlyvyovFnRVNiyl61ILUrgsZzUATfePACBlMQQ4VrHZJm9W8NUmn8Crr6H3otuCrk8zeFBH+WeKchJRxZpyuWpkrkY4qloL1oVe222u8fnOgtDXYynl0ISqDmkHbbhV4jdX0JLwu/tn3JSGH8ri2UiLw1pIJEbG1AZ2uX9ACf9nNBPwUkBRm4aHvovX1c+GkygnPHVbk8XwiA3TR07Vel9cqt23isRq0O46z2kHyg9zZN3o85mZxs/5AdncB0ylaGZib+7aLpa+5GMq1KgM20a0ayUdv5YNpenMcEtejPe5bBh+aQxdvZYwd20BxzlWeWK2VTK3r+r0eKs9r32DbmxofWBxsz+wm5uJKmJnXVz2meXv6m1tSZPsT9eW2tfZc+yby3NRvHPt1bWZVNNNtU0DUa9d/8OW9/69Lev1NtbCb20+hSRLe79jc794C9D+wuZ0/bXNALy6PbfbWzaryy9tRf93bdWg92zVgN/bhtgPsSI+sQ14vRsGvmfrGU+/9ktmyfX7vW0e9IFtG/qpbQTGq3j9TQMZGT/qC+Dbg8zvl3Z4Yh9KqHsztp5kx4yB2A1DKD8mojZnAHG2wXzvwwEu4GUjTrcTFw3BJ1bDoLHE38ZRWTfdRehu7pwMhBEzWElq7xnhf1Abt/X8rUVp7tOCkKmNX8TVxlrAy94I4G28sIAyb65Gr6yiFSt7F2ycXlgzkP8Z0kE34q226JpVs1EWQaw9qK2wpqoi/F6irhWIu/JQnebBK8UqeMoqCLZDgKiOwX5wmV5ZpvAp+Lv63GBH6LmCqu6HFRSvAKvb4b6OrjOZIEzRxU9UIhzAq9aPfr1WwCE+JuD+I3TdSB/OIMrzqqQ4AnjdUbdZrsRYnjBv3BdbCMK+Mq0cQAqSoTpNj6s8+Ee/l0sED1hfnVbED7WYH2CpzmCV2BXlKGTM9ZBukNXgplUA31BEIcUrdatUw918gbfITZ8QeAt1mZJ9zu6RF42kbbcisoWldOdvoyl2HR5t8ckZhMQJsrOpVkQ/3js0k05b2pMz92g2Yogm5a538I3SFUotHNV9TE1dtGFWA+Ci/FMrMtaIv6hWkHqsTGoQuEZVRMDz1NOgitJSKb0aVJ7r64Di1HPqeb6DEycEn3cFdICpHvCq32oj3m0LwBV8tSP/iJOFqtkEW0W7mlCoAqWa7WjDrYnXa0Vt+pJhgKmvIWWKipbq0EaawKij1KeKIKRONfxSs84ciHlMzwm+rv5p3Hvnc5TG0HOUYpCKV9tGVyIM0KWgw5SKKN+rwOqtBiUbpMD96zo4y2/mfde4uBnfDymECH0JSui4pUnOf8Prle3wp0gKhRXq30Dz8BraJpJ+ULMczXmTraHPc03iiQa2YjPUX9DATmJiKF5tNrbJe+/wqdsvEy3LVatK7AiUsTYpH7rnyZrQJTHtIplM0cglb0PcZGJZv2J2WRfSCcq4jmHXnw0oB5pYlwLIIn5VfobOYFSWVZydyyX2DJotjSfXilI+RlpgyWeU5Xaxyyjf25u/xAPubeUUaBRwrDwy1B5dmAF45wPeBWyuzUb5zrO/5C2ja9hoWw5oNwLIrcM+s9UDP2QiCvDtwfTjnr+xBT1+y3rb5nb/rS3q+Y6t7P+BLRF0Yz+wdcM/tk0jOtnWkZ/atlGfuePucd1sO3bCjhGf2PKe/2ErUcSr+77DtI0/sHH5Lj2I+TqDeX7sZ6zOtn1YV6Db2w6NJSExlVjaTICLL3xiCoofPzieE0784oFAd6glsyEXN28oKaAvsSNi8YKHulaYORtHEUUb7VpTFh6bR/JhMZVwc60KC6KK6j6Vkzdx5djI/6Cas9eRgY6cX0glID+Pm9okXoa/T/P6W7vJ2mugLA2RrtFJ8OYJa7kTb40FuWzA3bKmkitEzgocJ8qwFSsEZVglqyFYCD7xIA8YXiHyBM8AXQHZL9Jc8M1HyATd1z6wnh8AG3xdPabPk8LV7QBePc95vDr+CF4KKFQ2LLUrhRuOuu2UrSDKCuB97dv6kT4qIXalxB3ADdB14OWMUVYNnEks/DjiHf9Wm3Bu4c2oEY6boQZ4g+pVV7IAXoGziNrsEnyaMs5SFdVRZ0NI6Qq8gqtUcfB4ZTO4aBkw1se0oSbFm6/iCVkNgLcYX6goJ85K8ZoqMrZZHr1Li2mj1wrAymill0/Mp4LG0fWp1MhThZS7icuqmZ9aGVVJTxn73oZ6epCDAuSSVZMrZCu4sUEovChq1s9TE3wBOUsgLscicOAFRFFAVcWurhRlNTCqAkY66uNSxi0Aw02fcBBS7tUnD+r5Wmp4rfLeJm3+AJOXt7mclhdG2kGX/6puk2+qxjbK27qNM8DbCNylcNUoRwUSzuPl9aP8sSvF4Et6gTTqVhtkKltWU3NtUGlp8KTAK0Wt6jNZExHUqFRptRrg4OU66Aq+/BxqKP+tB8Dq7+DAK1ATGaumMi0qRc/XcJtsvE6d/GugW8/PQCcMWSpS04Kjcr9VCYCHE1cpEaTGbPpGXGNCSN5Ja887YY9uH3PFFq51JCc1zYnzOWMlPbB7XEEJl6/8bttzKKFW8oMTk/N4VVJMFZXsE1XStaOO26WOXSKEjC92UqtsiUzacqJ6GxgMeWFJJ6JV3VC0U6nUWkCV2Hgai4+327vIfeNp3tqDsts7xcqZMFF2epaVHZ9GKoa+CQfZbNvT3+5sjWFkUFcrA7blh4ZY2QGyyQdjrWjXlxbGLJ1zAAAgAElEQVQ5NMhaiKC9zJzTkWyYZd/mzLS/3FuMbTHKNvb/DRWUH9im2I9tVcyHtqr/+7a4z+9tab93mQf4vq3APlgBkNcN/cyWc1zQ823bMAx4juli+6b0st1srO0a/4Xt7lh7JnRnlFEft1b2+Z2t6fMOUzd+Z6t64wnz+euB92bgu2FAJ1vb5yMe60SbzM8pOe6GNUFaYkofCjB629HJXwBZcu7z+rlMsVSwbIiTs/q5x5U1Tlw22C6sGmJpq4dYwpKBlraWON2JBTRnn0K13lzKkKcDYqrfKI2upx+JxIK630U46TZRivyS/7tGfgcvsIGe3sT/ZRTSU23CMTVaw2mfqif17QP8XRy1RyRhHpReJfUAZ+CAgBvSDcrnyirwG2/e69VtKVit19D1yQVFy3xvBl+1ptsCbQBrgKuOWvqYlLBuC7jheVK8ul+nXg3qTqZyYU2iEGhVoRbsBnm7Aq+bFgFcA3h1DLaDOpW5KjbUbmiiE5qhBxXs0w/ygH3ttO8aRPUacC3FMlCsLPTd1WMu4fAGeH1u14NX8K3A1Pb+72vwyt8VeJ2aBbZFwNp5vGR+3bgfwKuyYdejl48Xo3irCq5ZceoOK2THtYh/+Gr+GVXiW0xp5t0DE/EYF6AI5znFe3ljDJ7eh8BksT2/zT8kqQcfGUOR4lPWc3auEiSJRCnfq9RClSAq64E/oFrUr7cZeA6P16MmdUleLfACLa0IUCmmCYo6nwlIUn5u/A9AUkcxKd461IAAK/DKWtDmmsaY6xhsBkW62gCIU8xczr9ZJVaHAm0QVFmaXKwKonodAaWmODSRQvCRNj4OaLVJ5j1YfW1uSxEDzyqAK6DqxFHB+9ZGnCuW4HsK0NVRhRN+NBCvz/ccIK3XdFVvfA1Vxvn4GV+D9+fAy1HKWCXJArI8ZdkH+tryiouJmxUSOyslllTBVUOUnhBS3DppyK5QtzXljKV83cmHqwE1F9LPTFaCoCuV6wopSDeE+Wzt+L3q19vOJa78Xg3EfEhCRBN7GymmaMRuqDw9CS+zF13C6F17dh6X12wusbNfcHA+9oM8za9YY4iNTSW9MJ7ighGUHA+1skMDLEJ58dW13dlM624P4iZZ7fERVnV4iNWfGG1Vh2KtYl+M1Z4YZY+SptqT1Mn27MIEe5JCnjdzMs14ZtrO2D/gv35gGwd/ZKsHfGibYz+1dQB4Rd8/oIAB8ogubq3Dw13cC9U74F3bxSTkfRN72DE2xw5NxTIAtAc57p3YzbaS/z0yrR8l8SOwDQbarA//zeZ8/D9tUedfO9W7C5W7d3QP2xrbBW8YpeyUr8rnOzGRpbMdGPe5HRjfxfaSId41pjNVnd1J/vTia/VlOCxQnj3Qjs7g603p7cB/dFZfO0Fhx2Hyxsdm9aJUeioqeTCJCIovdtFzYucERhPNodsZYoa/JZWt1yWvcFOgn7Hp2cAkcJ1AnxIB1Mbo85u7GAKgsU4cGer6gorTl3e3sQnL/eKT1lSUb8r7lnO1XFVJWS9XzH5zTVCVXxuO8nGlZlX669VugHCArI7htmAabv8jeANwHWQBre4LxAG8uo3HC2wFXCBbS7ohlAYLugG8shsE4JDlDf6uAOw21fhYJd5uBWcLrVLtHrq0QkdUTGcXeSpsovmmFTyfx2QNqDRYoA3qVeANSQd5vVK9HrJKOQTVWw1EfYxMPq8a4wi68nQ12FLqV53qi4tV6ab+DJpGUUS1GgoY1SsVrHHwlcV37e65LYAX2PJLVslwPQpHl4j5lEAWnpiGGpxLdQ4bIut0Jv+UUdfj7Jt7XOJcQc1lSaESCsd/jWI3CLKaIKyl2wKxVhQAqDy4FvD4PrxAlT8o35fBX64LvMrmasaZoKslu8GrP2AJgBwgUYbaaHPlvQBf0bEmvrYsBrfZheJ9iFoLVWTyYf2Gm1QlYGMFkMlXlRJVikElwYKu4CiLwVeeKW2gEwDP4THZCq6fAgH4Sv4xBE+fQlCqYgfQ0ygfWSh8HZUKs6S89VpRHvebb3jVUvasBkApOIY+DVLm/vsE0oK+TlCcDPS9yAsWWPXayvtGeA8VtF2sYWdchSdq2POABIMSFGri4wo8gK9TsqheF7Xj59VE3E4/jwBa159XzdEpqJDf+4R/Zp3I2oGv2kc+AcBPiOo9UHKE0e/NKQusnZ6917f1oy3jeAoIJlFkM5YUA2v1CBILQ2ksE8uewEg6e42xkkMUSBAbu4uNUHKgN9VvnSk7/sjyNne3hlOjrPnsGCveg9JF/dYcob/Bpu52YvQ/W+rUt6xoSxer3tfL6g72tgfneN11X9jWAW+7ZMNmFO/6QZ+gfD9z4F0FeAXZNYM/sbU8vgL1uxogH6ZQYvOIT23/hB7ExAbYqdmD7PhsNgJnDbADU3radrK+x4FjPJVr6/t9aFP/8M8255N/t6XdfovCfR+f95MOhdvDdo1kjehu+/B4d6F4d2Jd7BnTibLtz23/xK62ZyybciO729YRn2Nh8DV5bMfYrraVgo1dJCW2Tu5j2yiA2UwF3TYAfYyvexZv+Mi0njSFH83VwhSidiM5UU111X0VFGDU0Hu4nsjmU34vj/HfdbUiv15Ttdvl1+du5vez2b65vddeMLzgxW1UMMLoxe0NxA9pjF+QbE1lV/F7C6yOTbZgJYRjFdOFpX5VGhwa3wi4gmoAagCsjkEV63Z4XM8L98PH9Vj4fB0F4ZBqcOD1Ay55UlC8b1gN2mwTbIPP69QvbzCAV5ZDFUq4msqMSi0kvJbAKZi+edQYZVWsycsVdAViZXFlFQiwAq9TwDwW4cwTPtfD10O3lHI/LXm8qkTT6B99nkAaUg9u8wyoqqCiiFXI80LxhCwHZze4dAObcYX37Mq5nXaf2WclqfiwjCCvYKRKJH653T44GZ9uNtGXOZa3fwxNRvhDGvsOPVHncEbdQyEE4AR6yu9WoFAFWHm6NaiyWgAm8KocWCuqDS2A2ojfqj68Urxh1QITDxXACmAcdFGz2u0XdAN4pU7VG+HHS3I+JoAItm9upmkT7SGZYV2mq7+DXtPZCkBcuVmB2F3S6/1ysnEWAHDTx+oBpCCpHguhwY1TsWyUyY8WhKOo2CpG2FSjMmWVVAM/KXdNCNYK4PXlzyoIkWUi60HQ5OTC96DlwOtgz8mow1/W+1RXNEXb6lHQgq5g68DtFLUgrFSETlpSv3xPwF4nDBVK+Cbrgq1aVgJbfh+hXFgKWD8vbaC5QZ8o29fQ1VRif/9rLlW/yzuEcuISFu9cDdM1qaIF8LZj62iw5APFy+JoeXh6AoUQ411ZbQbVXRe5hL7KeB3ld29gJ+RRzVa4dyTxs77Alo20DZ9Y6txfWeRAH6s9FgN4B1vz6SGo3hgr3N7d7mz8wvI3dreMOb+zE7H/ZHFj/snKNn9mFVs+tcZjA3geXceYanxgzCe2DcW7he5im9k02xQjWwBfFtthXczHtk7wjeHjRMb2oz63YDWcnqV+DVK2WGY0wjlJFjduIdGxmb3tDOmEw6QW5n38S5vx3s9sYadf2bov36PYoguJh88BfRfg250IWncq5HrY7tHacMOuGNsZ0H6Iov4IJd3d9pN42Mnm25YR9K7mY5tGvG/bvkKBj+5ma0d2tXXAeg2bdUtJTKylgm4LoN7H5tyJ2TF2dHp3S14+BI+czThSIbe2T8LKWejaXlZyFfgIK+gxy3fY42+U/69m/kfayMu3U6Yvu+0lvzP93r6+zfHWZvs2D/uBAaFPmWv3qCTFHlTkoX6VdpAP6zfRvKqV8vWKVwCV4g1QffMYgBwg+yZYA3B1FNTf/JjUscAr4GrpYy7VoMkTmrOmo5aLmHGUVVDdAd43bQYHW6lcwFvNc2qIo2mGUVgBug6eHaB18+6BrVO+MrO5Xa4YGR/X8wJ0dT/YDVK7yu1K8Qq4shkCfN3gS5RtiJR5ZSy/tyMuhvq9D4AL6dcp2PqKNRQx/u/d+/T2ZKNNI6WvEkm5l7oNn3cv3cn2krNdYfeoMy9hVlVV/DwuJYnAsLmWvLQHZ/ff4PHOwmrA9+SXXUeiQZVklajQKEB1Pi4wqgREEWAc4VJZG2qV2iDrgK+a5Qi+USAj9esAxG1lfOXpuhgZf1R1AF2Q9eBluKGgC3x8nEx9eX10TDvzjbyHECWTJ6osrWuqo68pmLMEVj1Xilcq070uwFP/W40ZEqibtLMs/1lABr4++iXV64En66BaOVttCCqRgeoM8FVbSF+lJjD6FeCrJjmyIvT53r7AhuE1HFh5b/KN9R6ldn9MXPA+tCkncGtkkCZctOLF6n1Feb78ZwHcjZCXB43F4DuoqTqNkwB+rcCrSRoP2TzTVYCrhnLRMXUsw0rgdjubafLHVYAiyD5jOsW3d/fZt/moJS5tn6iYgsZHj5hSoaGSAm8zVW3tlBI/vkR7RKrVslZS7rttPE1lRqJoh9mNLWqnGENFGsp3+yA20j605Lnv2JVVnSx31btkgHvbo+QRWAls1KaOtcfJo+3+9i/syspP7CqTi68s+9RyFrxvF+e9bfc3fWwNR/rZ08QxVn9yEIsSZYoyMhb2It7Wg+IGpmMsBIgjSCz0B8KD2UQb3Mm2DOpku4d/bnvJ6h4YR1EHvRrUSCeey/z4RQB4QW82CGmoM1/lxANsfe/3bMmnb9m8j35hCz/5ta3t+T7qmtcYiic8rJvtGNKNxAMNokaT+x2Pp0u07PDknrZjdCfbwYngGAUk+1DQ28Z3tSMz8XXn97ODM3gupct7J3e37WzkbZBKx5/egc+8kZzwmq+62RYKNbaRltgJhI/xPhIpVU5ZOoTmP8PZ0J7iwKvmOkrkqL3pU8YfqcBHJ+s6rprUec+19+Tq5CVq9+u8ffYNQwxe3tlp3+TRAP8uze/zdtlz1O/zsvPWWnGLbmayEmrdxn41t5361eYaQAxADnAVhAXOf1zK8AqgYb0JZd1+E7y6/SZ0veIFsFK7YZy75qtVMdxS992GGt5tDTt5UrlB8Xql6/3aMK1TSjdKk98qyuTKOHu8Cd8KFKy6BIURHQ62HcCVEi5neWUrwOL7dqzXj8kDlu2g1612R6UcAnSldoPilfq9j6EuRSzwCtr599lMw+v18TJtrOk29gO2xPXrWVZ8cb9VZx9Bwe5l1Poau0OXpQbM/Mj5uWR451N7PsmSlvTgD+0PQGIZPV1lJ6Bk8QvdXDXBlA2tUnZgy1F1lQBXMNasNVXCVQFhjWtXT141TlcryaB8BQ/1Q1DXMVWTyb8NqlaQ9REyVZYBeoG3Qx22aLPLwVSz1/xGkaArmAhKgqigo+GVUsECm2Ar+Grp0lyJhSiwa6d3hFSl4CZV2567F3W4y8M3XbYF/jSgVQMbgVm35f1KeWrooeDovWBADoAFR72WjoJ2Ne/dWw1S4LIsZDdI+XJfdoSsDG6rfFRJiyZeWxt5muXWlEl1HMeog7lALG9cJya+Pu899IxQk3aNp5efq00yKV2BV0vgbaPS8CFtJv2RyccoX1fBBnAfoWh12dpKMxv5us9vAeqrXNJy+zGXsY9JjijT25hO4x5KwlszV5AtpY/DJY3Cwe8l1qSluGHhfuwHEjD5e0cRDxtqd7f2R6V2sRtre1rO0k/s+pr3ULxfWONJYJo8Cg93jD1MYOjk5s/5+Md2ednHdnfDF1azf4hFdg8EvGzCbe+B4h1sD06PsLbzI60tbhTH0fbdxbnWnjyV5AN7ESen2Oa+bLwB3E2DPsWL/RQrgMt/rVGdiX8JtMNJVMQC7D70hIgll8772zWGEuLOtrLrb2xFl7dtOWtFl3dsW39SDDFsog1FlY7qTf/hXvSE6Ini7Ql4vyTJ0N+Ok1g4wjqOV3tmQV9A293Orhhs8XReSzqw3E7tWcZaaomH11n6mV2Wm3LKDm9ebolHdtmVC3F2JT3Bzu3ZaCvGxNi6ccB3cl87TMHG6XlU0S3sQx54CC006bK2fQx7LSRL+P2qzDiaIAHC/xB7M436++FvW5HBl7cOoHIP2deM7XqJ2v2a9RL1+zUq+CVA/rrwCE30z9iDSpRvTRTx5xkmBmkKjuAaPF/dFnwFZd0Ofq2OetzDVRtsArAf+SMYv/6Y7/nwJoCD6tXzf6KNNNkNNY1EKXggSgyihl23OlqYaWx7jQMvZwhnK8hmAKKAVEdZBjUyo7kv8Da0NDvVKwUb7IJKPiaw6jkaSufiZFK+HUo4AFqQ1dL9AF7ddhtvPF7CD0BqV+BVrEzgDd3KAnhDCbHUreArH1geb778YDbTCikT1nLgBb73Cun7efOileUctJpLBy1Kn9BKwU79B4gPRc7PobEHiYYtNBKZ19niFnWx7/L3uZJilQSrUk0jfaKAsxJolHEGLmGzqRywVHC/gt14Kd8aVKaeq9E/mk7swQtspdpY8kFV7OCtBsGVOVf8obkOXryOAOwaygAlFTZos8p3DRN0vV8pz1IQauX9tLil6ixgxElB6YZ2xaW47Vsk7nWAFMAEaV3O6+iamXO7ioiZeuJ6wKLM+eOWutV9AdrBFHBGsQ8EUP8xKVi9DvE5gBuWKvKUUdbnSEkL1lK9Tv1iYTSkAldeUycWRduUahCEteFW2+Hnus/lvp/HRryro2GPvl9tEgqyOpkIumrm431dfF7uuywv/5QqG36AEtbPQo+7loRspLbjGz5C8bpNNAos2lhPUb1P2DV/LqvhBrfpXCYf8SHFFG0OvIIuJ6xMImZJ0+jZLJXbA5+3MzbDAJSuLIZRVnpgpOWu+dxK9sRY2d7BVnVwmN3d9KmV7uxsjcf7At+B9jJtnBXu7Ga5Kz7EbujD+tJKyPPe39odGHezyr397f7mrpa3rpM1nyBqlkCfEJqv1x3vb42nhlrdsSHWRNrhSeosrIpRtm3Qx9gPn9h28rp7KA9OmAPwV/enh8QIa01mLNChcZa7rp8lzutiGcu+sAuLPrf1PX9tq7r92oF3ZVcyvajd7QM7236shUNjaKyDyt2HxbALm2DvaDbP8GxPoVRPTKV3yaw+lsjm2JnFMRZH05zze5daVuIRy8lKsIuZyXb5UoZlZlyw7IwUu3Uj1y5mpfPYRcu5mGHXrly0m1cvWtrpw3Zs+ypbjfLdNrGn7VdCYlZP0g+cJJb2pQcGG5QHpjj7qeQEKSPGzDck8zemvx930tYms6wkugqSbPiGqsWXdw+y9gPjvc7/1RXMd4UHaah0GOV7wZoj5Hwdl+Ce2kfClaByA2x1PyjeAF6p1fA8341Majh4v/75grKeL2AH8OrzAnjr6qrtJ9UqkgC8GuNehU9bC3jrmPsu8ArKNaQcKhUT6/B2/Qabh68gWovCVcd22QwCr4ArCOu+APzjUTDm+bIcnM/L8wJoZRM4W4KPBQDrKP9Wm2fFfFzFFP5jVQ68fqPNlxIr/6tMsMArFSzoupwun6skQ2iCfh/o3gfKUrslVK4VFdyzosvxFhF0s3dbHYpRVWfVbJjVsXtaGc94lRMTGRLIZdD0D7ik2cwvkq5WXIKqn4NGy2jihACrVcisqfxzZE5VdcVGkZSvwFuL4qwijVCD+tWAS21UucbnXB67RupAw28gAVW+fgPWQRVes9RuLRCPstyuPtANylVH5VR1ySylK9/SgRewqPNWKwpPqlgxMGchoI6dAsaHlY/sG5hjAQBalfV6MPK1UJEqXAgdw2SFaENLcNVzvOfro3CCp19AswOqOqo3QwBvPa/dwP1GFGuAr/xeD2D+cVDLLjJEs/ASNlNKaR0o8KpHhBStVLGWZrHpxKDUwpNre7EWfGrBKV1ONA1Av5Xvzd8Hrh2qV+DVcrAGygJvIxuROglpQ1Lg1Sgg5aDVn1e2g+4/u8VOuTqW3WDTDRA/Jd/95CobOvTiUKC/LWOVfY398CB1OoURMVaFgj0+6aeoSDbRKDUvP8ymGe0kLy3/yG2cNZ4eQ2ohBjh2xk5gr2B3V7u59j27suJdOzj0v1vitF9a8c4vgXOM1RyOseiRgXycUuIV79u99Z9Z3sbPLXp4sLXwOk0Atz0epRw/zlrPj7eWM2OtmoxwexKN0dfE0oPhU9s38reWv3O4taVMt4cp0+wxiQg13XmZM4cZcdPsmyvLeP80seF97oj5ja3p/pat+Pw3KN/f2sY+H9qOwZ0ddA+O6QVoe1FAQTKBxulHJ6m1JPPn6O17bkZPVHQsypRevltmWU7CMctIv2BpF5IsPT3Z0i8kA9o0ywK6WZlJlnM503JyMu1SdoZlZ11g+OVFxsEzi+1Gjt2+nmNn9qywpcOppsO+OIZNcXxmT3zoLylDpiHPxhE021nmqt/u7J1Je0nBF4uNv8kW/oa1N6CM+mOy3s9vYCvcJOFwez9qF6VL0uG7AgBcCJTvswkHgJ+Wx5uq3JR0iDA6yM9YU0mwV7kBmLqv21q6HZSwbgukbz4vfExHgVYfCwDWMSzliH+iRINLMADeWpRuLcAVQGuBrwCqVY51UFWH1eAUsKALWAGnfFpZDVHg65azGgRr1DKPBdWrsmApXwHWbbIJvoBYijaANqjkNx8LG24h46v+DapYk4otwl7QZAq9ppaywJqvJvXrRr8DbW2+yXIQeO8B2wKWQC44FwDhorxrVnFxv1VdOgR4d1gtO6VKNTRRrVSHj1ebOJvmzexWc5l4Zk4ngtqb+YcEaJf5R6eOP0o/hwaeX4Y6FWTLUXaFRKvK8EGrAFAEaDnLAdAp41sOSKtRaBrfLrWrfg2aXqHOY7XydTnKa9XlsWAhz7eKMTmVLIG3kddxAMYycABWUx5q3OXx6mMCSSv2gZTdQ8b0yErQbRVACFjybKVKo5wA9DpaNWR4K6gcUqytKpFiEGJXsiRcvhiFK/WrTTEBWEvWiKCpS34d5fEKvgJuAGsAr+wGzWLTOPdGZrNJOYfny/fVx5UTVsVcFLi7fK824LjfwoaZ6+/AP5WLvXFU3E3qXAkKp/j5GemkI4UrUKs8WVANFkOAriZ36LGg/t2kZEFYVwgAWNWBj2mQo+yuiieeMSLoKdWJj2+oabpXvc9UJg54NXm6nbaFTYxVb05aTFmr+vX2ojqtN43Q+6MqiYKljaUV5DjGvsfazfUfkFwYZs/S8Cv397eb6z6z7CW/s9I9qMUJ/2r7Bv83jj+znCUfoHJ72nUSDwJvW5zU7UjUL93xdqJ+AXblnr5We2igPTw3ztppHNMeN81a6df7gPsPgG8rxxYas7ecZyVMtPbUafb1pfn2NGOmtSdMAswT7eXFefYN3vQPN1fYd1cWMJZ+sX17ZT39Gt6jFwXeLlVwmyic2D7oMzsyljlt01QgMZACiVg7T4FEAl3K4tmYOzeT3g5TOlEy3cdytk6w7NP7LDst2ZITz1ty0nm7kBRnKYlx3I6zpJQ4u5CeZFkX0yw9M9UyWJkZKXY9l0nEVzLs6pVLdvnyZbt5Mcn28fp7pnxGGqOLHZrShf+7XkzlGEhfjrF2h2q3q9uZuLFjEhbEHIpRsAKBcav+pxAn7ZzkH/E3//QKm2rXD5DvxevFr/86b48Dr4Pvvd0ME91t35TssZaSq4CXTX8iZh6qUr2ITFgSeu6+qVr1nDfXm3ANgBVsXaGEFG6Hyg2v4Z+vTTasBl8qrJJhwr2Asx7gNgHehiZ/XzDWCA3NV3OWghStoMmb0zHMKIqicAVf2RVSuQKvoC2gapWxkeasA2Ar6yGAV4+FzTT3mJ6rxzoUr54brAcdg60gKDtftxyAKsEAULVxJrBq6eNayvDex2bI7/B95fmW8DmF3C++fckieIiRzL1WQxSpHvBWXqCGHEVTR1eqciYIlJ8cS39TykRXf4lZT10/yqdaz2GSsJsaTLKhHG/XtXnksqecy/dywFsBSCJShMBC8PXLg7hel/WAQH5vFBAKxjVO3QFzrAWXSNClM+pMxRCCibcbXpcEyw8WdNWWUXEy9cwVYPQ5ilUJugKULrHlywpYLs0ApKV4BW59rSriOrI1KuOWovCZTIzXrDhVRTyPA0EBWNlbHQVeKWE97hWxB64sCGcdANby80yXAKoVGncDlAVjqV+B2lkX3NdzNZn4ASkSzWOT1eD6QwBcbbRpSYl7ta0iEW2o8TF+lrI6dCLRBqG3KLjk53vU3DbZNTp56fsLJzD3veo+q4IG3TrZqDzV+dz6mfE5OmHJqvG9jNWdbCv2Av/Ashk42T7H03+M5/uEKRUqIVbvgMakBVSyUelIKetD8rZ3d3xkdWf628Pk4SjMYWRuR9h3OZOtdH93e5o+ntaQYyxvS08r2PqlFe/uY6X7+mEvfGSps5livOhdK9vZz0p39bV8bIWSnT2t/vgAexg3wh6zqfYoYbS9SJuIGu5rbee4nwhsz45lYTucGYP1QB8Ilu63J5L9TZ1hT9Jm4v0KsvPs6YUZAHkMfvBk7s+3P99e6fpBNJwbYc+zZjCoc5U94Pe7I+Y90gzv2OYBH9uW/p1sH9Gx4xP6WuJsGuLQi0GtIc/N6QOEezOt4kuKSAbZ1T3TLOPMVks6e8Sy01MceBMTzlkiAE5LSbAkjvGJ5+xCmsCLGgbAGajhlOTzlns5zTJ4PBsgZ2dftAs8//qlJEs+uQ9feJOd3LLQzm2ZbefXTbCU1SOJvfViaCdXERvoobKL6R3bVLRC+oGrpFqmOTdjWz3g7+oxG3DPKCl+zlKbyeckHr4r2GffO6vhgL0q3GmvSoFzSRZWgkCrRMNrNatOZUG9yjbQba03b8uCeBO8Qfk6lSv4MiizrkPx6rmCseBcq8cJIzjw1rqiCfVqoMwNYDY2Nzn7QCCW7RABoFKJDrJ8vKZj6bl6TICtFqABblDJOob7siICaB2EgWo4/ghjAVmPc9SSgg0lxAKunq+l9yGFK6jqqFlr9wqUUrjviiP85posBl/NJvAWyO8tKXdHeb3KDyvTW3w9hebn9OAFADUoT7VxrJAq6JsAACAASURBVE6lVvySFN4CmjnPoFE15Y00Myk4PslFVRrZ4a6lkqmOOnJ1MpPVUCZVihIsxxctdTbDegdeQVfxsnIA5HrvOhUsGANCXd6j6jR5QlVrVYClmtdQzEzwiMqiwBeWT6UMqjbctARGrXpSD41UUzWjvJtpKNKkUT9Auh0vtw2124zCbLlIMxFgGIogBC2fq1U6gfyxlCyKtyphOWkNmm1vHmV3D08CcBQmnEXxAymvdlWm7KEbomAexLzfJKUeFBUT0DkpES+rTuQSkK8fvrasC61G4KhJFtoQ0caZwNvEAMRmNvDUz0GxsJAhFtg93JlIzOWjS2rw/p3FwO9KTXdUnFHDSU6j4b33LJ8ZD50V1K6UrqCr70/QFbC1+abH1ENY5c+6LX/Q92pQuoFcL42SZDG0ZFFqTFP0hzkr6Rm7DvDSRYvNtVamUzQnzbP2tHkUN0yyR6lDgC5+6/kB1paIws0YY88zv7KnaaPoNDbeSvf2w7Ptj+odZjVHR1qxg2wPNtOwE1Z9avWUEjccH2m1R6hm29MH26G7sxseJoyyV1lT7dXFafY9q54YWhWFGC3nmG6RPAEgT7MWQZhqt9bzkym2mG1PkmeRlKC/gwCMFfIEq+HB+XG8x2n2w/Xl9v3VRVbE16g5McSeXJhmLy7SiIgKvnvbZwLe39qWGHo5DPjIDoykJwM54PhZzGQDuufxi9WJ7dI6BmhuGGQ5O6dZ1omdlhh3xOLjjllaWoKlJJ0Htucs7vxpZzkIwvHxZwBssmXj+WZK+bJSUMK5l4HthUSsh3TgmwWck+36jWuo4iwgncW8tRt2JTfXrqSetf3Lpto+pmYcwIJIXBYLgOmRsWIowwm+IivNlIuDs0kgqb3kHvz3PbSYpILt0l5OnCqy2MGG2278XaBLuuHbot32fdlBe3H/vNWosyLgrRZcJRgBrcArWArG8nt1W48HOAcIC7wBygJu+LiDL3tftax6yoNr2chz4OX5DrxSvA6uANbZDMAzHAVVfUy2gSwDWQRSvrIMoh3PqxfF9WLAufFBi3tuAG8ApT6vmm8oWApvgjY8R0c97jqVcZSSruSbFXyDIg7PCZld+b5B/breDIBWVWtSvYKzKtTetBruK1bm/F7sCKeOUcXZJ+hKhhJDQdXoEh8LIZK0kPTBCtTabDK8M62Mdn4XlnflH3wh/XRRWtTu+45kQAvw1qKayoGkbAUp3bIO+JaowEBgZUn9hqbnEYCix6J8XZUW17BB4MqFAW8U9SvwCsKVgiKK9Nv8A/aAqimVzErdqqtWE6ueRiKtRNpaSFc0XwR0WB4aYeNA4wCm5uNMyEBdem9Wm3e6DN9KabJ/bfnHbgIu71nz1XK3j7OcLcMZ4T2TBAP2A5VeUawHnQQ80ARYwZjvF0Us+DYAToFWu8zybvW1fMTM53zly0qxKlkgn1VVZepGJWtAgy+lfBvT8Hl5z4KnehKruMSfJGS30F/hCrYJloDSGfK1lVuW7y1Logo1LvtEJxSlJZR2CJuVIdkhJVxG2ak2YLQEXr0PZ9fw85fCdp45j2smm5YaIGk00EOSDk3pi+jXMJeG6Avt+dWFTKWYw0ifuRxn2pOsiYBsmr3K5TI+czSwGwbMRlrzuYE0vIkFgAD1LL15aa6TtynGKg+MsjomV5fvj3WZ3fs7+lj0KAoZe6CVYgqtltOj2XgbSjXbYDbRYqz6cB+rPzXAXqSPRe2OsOix/ixshxMDeX21kJxFLG0GinaGPafZ+ovMRQB3tj2Kx45ImOw+9hQF/N3lhfa/7vIzOjHUrhJdqz4Yi00xHoU+017xveasHkNj+d/YJhTvpphOTKroiZ3ARtzsGEtfyFraj5wyUzLIEt+giXvOmZ2WEnfCzp47YglJJ/B0UbmpqN340w68F/B6ExPOcp/eyRkANy0e+Ca4Y0rSOewFNtYupFhGVipKOMX5wldyLzmfODM9jdHv1+zSpUzLzb2IB3zVMhPO24FlU2w/DXqOU4WXuGgoV6PDeE9qWDQBkTSfFBL9py+QWCGh1JpJDw7n4TPW6RZXLzfpbpa/1x7d2mqvikg/kICIlt9n7wm4okIlEAN4dQzA1e2wBFopV0HWK1ifXggA9kfYCWwFckHYTSiGkxrtLrWrhul/B15nNTR51SsAOyhzFDilaGUfCIRO4QrCvCHdliKuRyVL4QrSDqLAM3i84THB9/8HW56nx/QxfZ6eK0tDS/e13vxYULzO1xV8UbxSylKxr4EbNtnUIEcZXlkNgBdfN79I4EXxMiq6OPugVfIPWMU/dAMTHDSyp/DUDEaPsKsfP8siZ2dYIf8oaSu6ucKJVmwGtYR0ahcICrxR1KeKJYrjljnoCrIlXGZL+dagpJqJd9XrUhkwqMjCdy6T5wtogY+yvEpEqF2kmuxIAat9ZC09GWoYD/41xRptALY2ZRnAIUOaxSh2Vh1QlDcp6LYRd9IUhWZKngVXwa/+go+ByW+VvxvsBu/VKikBuFhSe1LS5SjC8nN01OL7kN+rMuBqNgxVdiyQycKoxJYQ2PzrCXS6pPev3ZC2DZ+W954KIDuUtjxc3Zbl4ewBImzO99WJgZNCPdBT9lYJBhU/+NywIBrA+9qvbSP+FaZbCJJaAq/zhTmq94M+TypZr+M9bb2OoOqtBqldKVvBV2XTqtarx9JQRlowl2/crokdLtvLyYLNs+c3FClbZd/d5urj+lIH3Lr40fToxTNFib7MnY2XyqV+QozVnuxBn4W+1prQ3+pP97bGM0whPj2AHgzd7Prqz+3epoEUTkywtvjppBf62e01RMX2xlgTNsFDyocfslHWxnoYB4S12DxrOf+VNZwZZhWHevOag+1lFs/Dfqg7GUsBBptsSVyJZWEnpLFpdmGWfZ+9xL65uNjdfpk+z74lavYMMH9zaYH9QNez/ypYb0U7e1veli+s6kgsVgX2BCr5W+yp7fTr3TKAoochnYmgdbMzVJnFTe9nKfNjLGsZc+fWDLOMbWMs89B8yzi1wlLPH7CEuON26gzgTTiDtRBvyQmnuC3wngKkSZYAdBPOHSfFkGoXks9ZOuo1LeWs84EvXcpwKlfQlRUhCyL3cjYbcemWnpYKeK/bpZyLrEzLu3Xd7rKK79yyg6vm264pg+zwDFpyLhwEfJlTt3605e2ZQZXpPCs5tojuZlydXBR4yWmTXmkjhfSQxMqLuzvt+yKUbwEbbFhJdSV32ZgnMga7aoBq6N8g0Aa1K8gG8Oq2YCrABqvBwVWAZQnGelzHsPS4HtPkCXnHGgFEnMyr3aB8G+kZGTbMBF9lc2tZOgqygqCDLWAUcB1sOTpLgsfeBKtue/iqjNjPV/vx4x2Q1eMesEotdFgKNfi63A7A1TG8llSuPqeETkNB8eq+83TdxprfPNPH/EYaR3m8xeR5gbCq1zQmPj8v38ovH7JK/hmr+Od0E3+xDe5Q4lnPpWQkbjbNOahOOj6RcsrP6N8AkKV+8IEF3mr8VTVBV1JB0TEVSpQxyDACBMpRgIKv0gyP2F3VxpoDLpe2eq4gXU1eVwpXS9CtcvD1PX3lHUddCoKQPgmKRjbxooD3AcDVH49aQarbluDcyHuROpOqU8WdChvUGUybXSpkcIkA4KIIl6CsfrlSsbrsFrx0lNcb5fFK5+vycRSuACbIauT8AzYetUkXrIMGKv2asBJU6aYMr1RvYzr3URoNdHpTpKxO8EfVK41Q76wA2QOyEqTKt3PJL58WAPIaisc1CIAcG4Gwlkt+cJRloKib3zDrACnvSY8LmFWcIHwu+PXmn8DrIe6/Z6es9TqK8qFuQyZaqluNftR03nm9UsScgFs4AT+icOI5TVnac2mOw6V4PZfubVmLGHXT39JWdbY8gHllE5thW3tb0f4BJBnoqbvul0C0G5tjn3Jp389epo/Gy+1qt9Z1Ib3wGZtn/QHvWGDHeHZO6NdWdbH72/qwMSbYTsUqmMim2hTSClPZHJuB7zqZcUGz7MXVpfYSaL64tsS+u7XSnrOh15IwxZrYSHuaPseeZwPajPn4urPt+YXZ9g0g/jZ7kX1PauHriwvZUGNuWw4bajeW298Ab8HWXtgeWBmnRnByIBnBVIzvcvY6f3ct/R22Uoa8n+KGcxQ0XFg4mDaYMZRFj7DkbZMtI24ncD1oZ8/utbj4w3YO6J44eQhv9ywbatgM8SexGs5YEko3E8WbAIAT405iLyQC3XhLTzlvqayU5DincJPwel0CIi3RgTebmFlaaiJWQ7rlXrlk2Zcy3abcbca/37xxBRhftaK71+3kpjUUXwyyQ/Q/PkclXtpyzbBj3PyuqfxupjELb6a18jfcjhhpQSCpp7Wa4D8lpfKNbAcyvvLuG8pusl8lHxePF5Uq2IaGOVK8wXIQcHU7KFvdln0Q7stWCLd1fBO6uq/nBsXrwKvR7mqEXg+F6ymmaAC8Sis4ywGFK1tBS5ZDAK9gG/xbqWB9LNwXaCO8SS0HS76hEiBa3AFS2QkRzib+eUo6CLBSvNpkU1tI2Q7K6noPV9AN4P0RuihdKV4tPSboSu06+HI7PObBq48p06sFcMn0FjAqpAjlW5bNpQaX6JWo1mbOjLUA7s6RyahOevSenkGXpKmMdhlOhvcTu3d4IhtiJAEAnQcvWVt8VsE3xMkE2yJ2WcuIXkUAsrqMPaFxh+vjAMQEX0G4QpBzl8XeWlDznAo81wibdNUCMB8XRCsTl5BS0E7+MkBDqSolqy3sqMt7bGBzryZ5ORBl8wlYqJG3fNhKbIMaea6sGuArT1aX4oqPqVm5wKukhFSuNpVcJRyP1wJ62QnydQXbAC8dfYzLK2h5tVK19ShWqdy6VCJ13BZ4mzPV8JznAeAmLASB1sEa6CuDq9tho01QbkDtKsrWDJibpcx1n8flAcsL1uaZU7ecGGVXONjyHt0mGu9TJw21knT9Ivh5ahNQJwzF6KSwBXX1wwgbdi6Wx8dd9jM8zlE/I6lh5/sq6UCyoRU/tzGDnC5/C9GU+eyWL0M1LaFP81RGlNNL4Pg0K6NrXTWd7KJnp9Aukim8S35KwQMlwXt+z+bY52yMxeLVdkXp9iRCJsji8e4bZg0nJ2EhjHMquHgnSYizkwDuVIA73anhpnOTGCs/3f54d4N9f4+GL6zv8rfZH+/vsFf3tttfiUb9pZCiAPrTPlKbROaSPUpjWscFIJxGS8kMytrT59grJhy/yJzv4PtNzgL7853VdDlbazc2sIHHyaLm5Eh7kDAN9TvStvR725Z1+bWtpq3k6t5v032MHg4Tu9PwvDsDMGMte8NYO3doo8VhKcSfP2ZnzwNd1O7JU4ccfNNQs1K7gmxK4mlun7aMCwkWj9o9f+ao83fTAK5WSvJZS0oC1Pi7qanxdiE1gY8nuWNmBqkHFLCSD9l4v1nEzrKy0yh0umLXrl5m5SKa8qwwv9AOblxhm6bH2kGNJlo8zJLo/Zu5aphd3jDC8ndPsOqTc62OlqIN/M03IXQ0g1DNdL7WZhtFFc9IqTSXXybeKqD6zTUBNWy2BdUr6AqeId+rx/U8wTWo33D8R+jqc7UceOX3onjr4a2LkylSFqVSTasWEKuZuTbQBN+aDrXrqtIAruBbhXQO8NXRR89kO3igCp4Rzh7l9FSoxEhWabDgW0IRhhILERStwCuFq6iaQFtOiFnHQgojVCyhUmEp4aCI9XXk7zq12wFcr3wVMfM9ewN8A3j9BpuywIqPoXqBrfN5aYhemH/Lyi6RZuAfvAq1qExuVQo9ec/NA3rMigK8pccnu7r7EzPIUrLppE01tYDUUUtFEbofZYOmCgCoS1Yxu/oVeL3V/INXyaflY038I8tSqAK6Wup3G8EnVaqhks8rZ3NLpcqVFE5IfcrbrUxahupeBFQWcenPlFpOCs3sptdSOVeTtJTH1CaR5/C5EfzfCv7AyuOWOPWnXr+usbqAi5IUTPWaAm8lX6eafr6upy4qQIkGNd1RMkJJAGctoDybAJePvAFAqVO3WaaPA0MHVjbGMkgloHDdBhser6DrLAdu17Fh1iAVDExls9SjLmuBah2bYiHjq6NeVyW+HnwAn/csG0AVd7IS9N7VoU12hzxiedTyfSs5MTnw6meqkw0/R3V3U3qjXgkHnqeThh7X6yiupiIUVf+5jDBH3xtYiRBNm1BlG8oeS6OFTco2fPWHrMckGVqzaYh+FeWbtRiIL+D5y3g9Lmf5vWg1JPIPnjCdjO7vrXDDL6zxSCcr2vG2VR3obHc2dLF7G+jCteJTbn9BjCzWyimsKGB80M01iooNwVYAuCjqh+RwWxJn2tPspYB1r/2Qv8de3d7m4Pvw4koquPCPOSF8TxOYP/ExrR/yib6x8dd2Yb49Tpljz/Brn1NM8Q1jhr4GugLvtzmL7ftry+3VjZX213t8v+eB0rGRVnZ4pL0gHrdvyHu2lMY4ql5b3+t3tp5kwz569J6c1J25arRyXEtZ9Mn1dvTINmyEY/i2Au5+FC/+7tmjdvrEQcsAoIKtwCtLIe7sMctMozLt9BH38Ss56ZaaJJsB8LIS8IHTAW86FoPUb0Z6gtucSyXZkOYeJwOcAYCxK6SIr127ggLOsWu5l6zg3h3K/fMZ515k5/dssa0TBtr+2TF2iC5oCXjRqUsG2XVyv8UHac15Yi5Z/Dm0dqWXMv+rj8lpP6HPyndYDk9yaXxUlEHzdFINgDUAVVAVLMP9AE/dD4/rGKyGGlinegbBV0tAFoADjPVcgbdRoIaRfwfeGgCpgglXLqwjoJOvKzWrJbjqsQBeKd1qXkhFF3VNKpzQx7SU3xWctSmn16GEGMuhFIiWAd5SQBtxgK4BrmqQIx9XFoUUMvAF1mVUqCmT65WwV9D6uoqMhbSD62wGcFWMoeIJVaNpFpvL/KKCXUtIQO0KKeTzAl3NWctH+eaRdCjLz7HirF1WAUg05LKRzZvKDpipH2/F6ZmUCjOyZDvNnGdQVYTCqcZzrQB6lQDaFVmQJGjEZ41IRUptspFVRgMZgTcCdKVqpWJlRzhbAoCUEtsqxyvV4zpqBptKinXflRYLJEpJ0Bu4iubsShjUo3hrkxdxuS8LYCnAANTnFjpVLGVcTkyqgihYWYIWdgMqTsMzXzfikW0AfJmw0aRSZ2ySViyTF1T1NNFvopbHGwCvUhSuDSMKsAl7oYHUgQBaj3Ug+6AeS6GBY0vWbkCpvgmyCyg7TpZFwBVDB3yliOtQvPUuv8trAN9GKVA8XgHYqV6O8ngFcl/4wNfg66oSzTVrl/cMHPV+fMZ4Df0zlvJ+lR9m87EDvDX83GSNuOgbANampSva4GtJqUsB62PVqGGpY6UpVI4sEPvNQZUD7+LnQfEFmWA113mA1SDF+5DWn+2UCrddWsFVBpeqxK6UcGjK0O9jKSecxVTX0aM3ZTE50oX0UODvZOPPrfko4N32Wyvc8p7dXN3Z7q7vic1AZ7I1XfB0Y/FWx9GbIdZure1tpQzLbGUjV8CNynJAuf6t8ID9UHDIfsg7aH+k61Ypf3s7hr9FI/K3sDZG2bfs0r+iFPY74o1/Qv3+tZgd/EzGE6X+f3y9V3BcV56nqfd92YeN2Jid2I6ebVPV1V3etNRSyZS8SiUvlSjvDUmRlPdeFCmKoih6ggAI70mCXrTwiUwAiYSllylJparuqu6ZjdjojX06+33n4Eicjtl9OHEzb940SDK/+7u/v1sEeJlM3Ebgr/FR+kEwobj9iWQ3oH5/3w3Qj5KFQ7FFac087AqAtP6RsPx6uppdQhrZlT8PS3/zi7Dihp+FdXddGGoBWctzN4XGNx8OW7esCGtXvxVamjahYtehYteErWQy1KBmN6z/ABuBnF3Aq+ptbtgSla4Arq/dEKpRxTu6moDt5mgztOAFG3RT6Qpe77cD6VYUsvtUwu3s6ybNrLMDJcztfXu7Kb7YHnZ2d4UjBz8OvfRZ6TlyKEzyW29cuTQsW3IHVW9XxxaXjZwsup6/nnLou/B976M156MUW3ByIhXw0+43Y4vPP3yM+t39cjjV0xSK9PqeglMG9MuwSPAK2QhamJRvx/1zQLbgIoI3AxdGmj6W4WugLt6Gidlq8D0m5SXrHCvRXDbGmUTxxt65NsCJEOVNeeEMXhVoBDL73FamZ9jq/87MgXcCeBpg83GtCYJxvNkQUn6QlI0iStdViorXZubaDCpfA2xAlz+qwB89qOK1LwOPqZ7NptCisPVjnliRb2tnOH0i2w0G21x2J4s5vWYyDA1Ei+EoxRQ9eL19QLh0qCn0o9BKXCaX+HEbXBtGYQrfAlMDSlWPh6F1D9Bl6uaw+bFfUCmzGFULHIFUhcv8UeA3Qp9QV5HCA5XsKMqqQEWNaWXDgEEVnNQmKpjjPW6Q6PpA9ZI5APMagGOUIFaZS/0IXpRpmfcp1T2FWlPB6WE+jUojhYk0N++XeZ0SADdFykbkw7V8ZsDr6yTYq6wBDiBTLUYfl7P9NC0RZ0lBO0kTdzusfXWIVDVS0cZRwOmkk4Jnk1oVADECl5PTFMr2OFcH0+Q8z25zrI7ThfV101bgen8q2g7JfpgQvsB4vEWlyxbYzVBZJng9KUxzpSF0tRwMrKlCbX7i5b6KN/Yf5jl61KpWAeokCgNsBszilUGs7uO7wjMvWgQSrzB4zpyyVqlrQ8S+EkBckJsv7FIF+7pnlxHrIx/nRHqS0uDT3fjp3aayvUjF2kukJBlIZBzNzuc58TzP50NxcwKe4EQ4zVXIaXz38fXX0MrxO2FmzXlhdMUPw+z6y8O+584N+ykl7l96RehdehlWw41hhG53Rxmi+vFr5POu8nJ/QZgkZ7y85b7wZ1qO/rnnI1TuOpTs8rDlkUsYz/N34b2bfxCW3fIDev/eGL4gA+H39KD9mgYw/9ILpAtrKYvFj6Zl5e+a5mNxPAKAH6ccmTxeVPqnArhzcfisYxFeNNkIL55PCtY8co2fpQDimrCC8uKlV/9jWHb1ueED+jxsvONCshkuCc1P4p0yR63uo5fCpo0rUbzvAdZNQHgNAbN1+Lkbub0+bNq0OoJXf7e5YXOEr3DWcmgg62ELHvCOrmYCcVXR/23C1zXolpSuFW74u6xOIGyArpXHO9vq8IW1IMh2QAXv3bMjdO/oCh0dbeEIwD18+GBcA4iqEkKtgqireeetsPwO2l4+fi3Tni8n2+G3VBLOw4ufx2+Zkxu/3ROKjg5OpPz7fr6LnhsMTS1QkDUFqyym+AauXJFHEMMeq20zjM24yraDtQ5mf0XAso21DPDOfYI3PjZnRzhv7dj0LGqXdF0chtSrYa7frmXDTosYo5Y4Klu8CC2BsTnV6+3s5wpk7Qd7O6h8s9odFboV1a7wnaLRTiXCVNVbAuixkALrQdAmRau/6wLAQHaYM84QkB7E+xX0gtXPYlqayjaPC1LxCuEhCiKErErXZugDVKtpOdilzK2Vaz2sPtR1H2XCfWQ3OH2isK82FLetRO0uDQV+nFOonAFshhLwLWxZEEZp/ziIvXBw+W8Z6vfLsHfZb1Fu9DHQWgBeRZROCQCOkl1QBNYCT9BF+Fq9BniF7NAWgU2eLGrU+8PAw8eGAWX2db0dx8Pz2toHgnAiBs/4cQPaCcYLzeDxngII5QayD7Y+FdWwWQbZ11RhZ5WtrRGtDT6PtkbMwUV1n0Dl+rrDtYsBjH17UaKkw82o3MkVjq/nCYOsBlXqNDbATBfKFuU7hW0wu51mOh3LI2SjqgWuxwWzHm9UxQbXHEHEfW0H9glrATzBfpWo0BWMyTvGTgC+qs/ou2IznMB+ySXS9mpIlXLJLrFfsSeyaIlwstSnNh/ZIGAeljnG42P83dlnTlke3AfgvkeZbBNT6OJ9PODkZbPle7D/8QTZKn7Pn9Bv+bM9esvPzbUYJFBKdsPp7ufw2l/gZOFrpCuRKa5GHA00hVc7tgo74e3v0kf3x+HYpsvCwZfOpcvYz8LAO1eFEZqcD634DZ7vNWH/S5eGvS9RUEH3slmCuJVN91GQwaSJPsFLTwHaGX61ZwXNd2hsQy+E3W/MC89f/heh8ckrY/myzb//mVTDfz76Yfi3wobw7+Uq8ogXkhnxEME6mqejeL9oX0AO7yNkP9yFn3snwbQ7Q/UDfxsOvInF8eEtVLQ9H2ofuTisYnLxBzcwoYKmOOtuvSRsYipFzeNXhoaX7gl1q18JG9e8FtavfTes37CCbIX12Ahrw1bAWs9tVxV2QjvVaQ1bk9rVUtByUAHX1wDn6g3YBo2AGsXLYwbimlDFer2dHU0E01C52A3bO1t4nKo3wdtOgA2bQfAatOveYZCtPYJX6B44uDccOXo4/uYHEVdFft/H4E79sqVhzeM3h6onrqLDGePnn/t16HjuurDztZtQv3eHctUiRjY9zonyeRTvK+FkT1vMarBaLcP1P1oK2V7wcZWutkS2GrQV4m0BC7zjY4JXPnKcUPZ5KbhG+i1c/Aa8Wgy2f7SKreILaC24fDIr5vN+YzN8WxIshJP3m4JpKtxkNdjZDGirVIUt9kIErmoXmyF1L1PpfmsxeDv7uXkrdF2ms3mmydDNABa+MY1M8Kp0I2gFb+7VoPJF8QJavWO9XlVwYag/lPZWh/7WZaG/8fVQwCKoUO8/iLdbYCpssRYA0/6xgNWw9y0rdn4Zut+6CYhgK6gOCaoVBCkN04t4pCP8+ItkBBRYw/yoh9kOVD8NAAyaPR+GOE6LoYAycyt8hbZWwziKtIzqtaF5uYlsBy5hJ5kcLHCn21GplAU7OUHVe3KHFWHAu/YpFCqWguoYrzheimN1GKRzxTJkMgEssTUfd0xfl/cY10NuSV6vfrD2hK8h6LQ3UnaAPrLBJj1S7QGtAm4D0hn8XNPUUnDNkTz2xNW/FWAJYgazUiYFoBW2wFfwVlTEQNasCxWoQHSZbZGyCwh0AHtXl+4oMgAAIABJREFU9GM5JgKZYFouilDpqt4FbkwJ4zGtBuE7isXi96DHG08cbBPcfQ/LpDkWhTvCv8+ItgP3U84vQNZqArzHyGo5RhHNGdLInKl3goY4E06d6CA3lnSyCVTkGYNsWA+n8EanKSuf5PHJpkXYJIuBL1dMa64N2xf8z+HIK3+Fx3tu6F7y3dD+6A/DoZfJeqBLWXEFHi8+7+HXsR6Ab+/bvw6jqE9HxjtM89/IM/1XUp3+3LMOS4EmL0xB/ooS2N1v38GE4L9hUsM8gkMr6cLFMQMbUbtV4b+O1Ib/e6IhzFJCXFxBF7MI3oeBL9kRZC1U1t+OnfEw89xuC7UP/i3tJy+gkOPmcLzuUfbdjzd9d/iIIZer6M+w8Y7LsBiuCE3k9NZ/8EyoWr80bNy4DPAuD5s2vB9B20hQra56DRbCavzbD0MVmQ0qWwNp1ZuxIPB964BtHfA1sFZXsz76vloQerwCuRUAe19l245NYcaDire5oSZukwJuikpYFWy2QyeBto7OtnDoEOA9cCAcPHiQniukhxIPKmAXDDPYssJV9KbnloTVD1zJ4IIrmJN4NZOcLw3Ni6+kGf1dYZYryWP8zo5xpWIxzFTfrlBQNZccDfQtfDNshWcGsfsyTPPWfYJVwHo72g0CGGZFJXwWeKP3i+CcmZoO53wzSRiVq89rbq6X9jGwxpOFrpVsUVbPKd9sNyTFy3gg4JyyGPiQkypg+jxExTuJRSA8gaw2A9DVZrBNpJkKGbApc+Hbvg0q3dzTwa1nD3N1BW72dDN8M3CjpwtUbZSjdxx7NKh0ga7g7R1W7aqEqVgjq6G0c13oa1oKeLEYKHGdJHDTxxiXYcBmcG24ilxLUssOLrs11ALeHW/fDGSdmUa6GJe4QypWQDbM7SI//AKX+wJ3mEv/Ij/sIqllqk63g4CywPTUpHYTfIXuEM8xb9fLZr3X2S4LJPyxs181xeWsBROTXB5NAHtVaRn7IUIXGHtZbP5qBC6qz0BaBWUXQYgXWsH+GK5BTQNnYeR4eAsOnASc+uKatkYpLtkPVoEJKGHkPoNeJ523RuDLAJlpY5PYBml6MK89B10hLNT0Yg18OQFiApgK6wmU8CTwdavlMMs+/V1TyjzG7IkIYD8Dn1sLwGo6m7Pbv2GCE6LBNrMvLIeOubv6uZx0DMaZhzzOdy94i5zcLOoY5e8cJrMk2xMZ8NHn5bX9HqLvy3v6vcdgIul7jgia5ft1eOiZXVgOZJAc6yJjhPagMxQlfLFfn/gRHnsO1Ut3st3kT2v9CN5GwNu8JLaLnKR1Y8fj/wv2wt+E4ns/A7bfC80PfCd0zv9J6Fj4k7D/xUvC0beuINuBPN7XLg1H37gqlAi27X31UqyAJ8OfDr0X/vUo1VXYQF9/TJtD1teA98jKh8KzV/xFOLL6EfoFA92+teFPQ5uYsLwl/FupNvxf4434xI/TPvLO8JmpadX0ith8O9kVv6UA4+ZY2bb/tYtIb7sO3/kiPOer42BNc38/599uA60hN8y7IlTdT27s07fR1vFJLIKloWrT+2HzZteHobZqdWit3xiaCa7VUTSxZdOHcVVVrcGzxYIAsLVV60I1CriONLKa6k3RA96yaQ3PwWbA/61DKTcAbpdWRXtLTQq4oYIFsJBtRwEbWGujuk0Yd7ZT8Ua2QyfQbaew4tDhQyhe4PvxgTCE6BK8g1zJOlG4wFXtzPBIqH7uIcbQn09victC/fxLQ9uSq8POl67nqgTLxZMsGUP+riolAu4E6uJMSMCbfd5xvV3YZYpZBq6wzSspXR9zX1K3HpcBPC5DtR14jmBOebw4BNy38CyCV8VrN7IIO0Dnpb1PlNouwavynQLCqlyXtoO5u+b4Cl5hnICcCi20Hgys2cqxRMZCDJ7FoBpg51jh6jobwKrbCF32W0AhZF3ePjuYln1et3m/IM7ZDPZjsFG6HvIAlkUfarh3TvGa6TDcdySMdH0IdN8Mg6whVNgUCeSHNyygyIHgWP0SmuPYp4GmHIxx2TL/vFD75OUoW370/GALKNYhQOqxQ9xOShcAA1mVrgA2UyFZCs+GATroD9ZiYcyp3SJZCKrfBGeUF+lslVbVpx6il9BEz7k/ja9rtsGUxRpAJjWsMfBmMxt+9BRuVDgRmC9sIE2QeIwKVhVnBoOX5fqcEbyqYYs5gJkg0oJwwKZTJdJsNOBDJkDMDACCblMqGep2LjfYbbmBE0AjsMXbHatXwaZS3WkAltpMOraHkwLALdMzdZSrijKBNIspUkEH6he4Zq81TpvwhMExFkTY7Cbm2gL0PNF4xu/BACEKt4hl420DbDnINoqy1yoRvkNbngr9m5bEQJwnA+GrJWMqnIo3jaA3uySB11LrYw7ERPF+Zuc5bJgTnAgNZs504Jvuf4lo+HOkJD0R08o+30X58B6CbTv5u1ueZCT5QvJ86d2Ax3oGkG1f/NfA9z+HfU//VTj66g/DzsU/DK2P/F1ofvg7KOCfUTVG+0gKKg6+elnYTR+QI29dE8F7guyIP5Fj+icbuzDI8feMsvkjPWa/3vcBAzVvZ6TP34betVSg4QH/Gej+S4E1tCX8ebg2/J8jdeQOkx2xhQKLmgeofrsrjK66Pox/dGM4U3tPmN54S2h66DvhENAdfPfX9Pi9GnV8LQG5R0L7Isa3//bcUHUfAyqf+G1oW/962LwRpbthGWr2Q6D7QQSv9kITsNTn1c8VvPq9BtmaGymaQPHq+W7e+NFc2fDmsBl/txowNwLr5kYCc6Sh1VNiXF8DrGvXUkpMall8TbIcAG9zBHAdWRIE2PB9u4CuAbiuTtLKWB0A+ODB/Sje/bHAon+I37MWJL/3kr93em9PcNV+qHkzUy3oE4zXW/v4ZbEH8YE37wyTVU9T7MJVDOLKNNCpsoH4wdj2VtAKyTGYVcb+dP3/gbeCuKxgb6SVoJzVcXwdXisH5gRvznbQdiC4hqLEZhCsAi6bwrmIwn02zXGb90XTWJuB56iItQHi84Svr+FrURYnoA2OxVls7E9pZClgl8ErwH2+z4tbbptHLHDdus+lh2tGQ1a8GcpZ8bo1wGZgLSpeFS7P6QfC/cK3qBWBt6vVcJgKmKbl4egWihkASdEfPalEAyjQODmi7klaFD4S+rgM2/nWdbSE/HnYuJBKHwBd5ser8h0gk2AE1TmA0vJ5FlAU+PG7VL1uVbTZ6x2o5jU5VtWrIvYYfeEKTWsmtRO4bDVd7Hd7KVjYxiUs01TN262gqLUaokrjvcdUr7zXwObFqGU8SNKghKeX2Qk8BOwAklVoNtfRPojQ5YQxxt/pMse3TNVZxWWhQ6uBLbbsd/ilUyaElaW65s8KM5WwFkIMVAlVvjdBNkaxiHaFJ4FP9hCEI0hpetYsgbcJVK7wrQDfGIDD2/V5sYQZWFs4odr2b1MBWwk3BtQtvrBVpJ6sRQ82BJrE/zbn2InDpsDZMtNMBVW8itdmP1bd2QinwMiYIifAcR6LncxiWpmfle+J78/vSetlinQ6LQYnRet5xxletPs8TeTbAZfjDYB01zOUlnJCaV9AIn7K5/18t6PiGXq6n/83bUt4/yf4GxaTVkbKUt1jpIpdAuT+M5bDX4Q+wHvk5V+EAZrfdD7+vbDjiR+F3U9hQSz+Ber3YqyGa8KhV68EwBeH0uo7wh/2UdYqdGMfWSZhMIroqz0ryS64LoK3Zy2pYr3rKHndEP6EzfCnoerwp+LW8N9QvVMUZ8xsuDMcx9OdIV1snJLgqdU3hM/o5bDnyR+EvYt/HPY9xbw3LI8Bhm2O0i/iFPnHx+ufChuZErHxMab/Ln861G9ZCTxXYTGsCrWo2C0o3c0E0BpQrYIxZS9UAd7VQBf12gCIG1GzwhjFu2njWsBrqXB1qNqM1cD+hjrg3IAnvHVNqNuyOqrmhrq1oa0Jr5eAnMA2Ja0eVdzSSFOdJtLTGmsBrSll+MBCWPBy23zePS5SzGwXoPgq8ru3x8IwNmMJTphqtnPDu3Q2u5mewRfRc4Kr1ueYCLIUL71mUTjBifI4zXQmyjCFmFKcqiO7WBNcoVe88ifAb7lvFKGo2ax8s7UwAXinxsnNjQBO4PUxYZu3GcSq3+wHz4FXZZvAK+CyyhWy3tZymJ4rIz4bvDbUEbr6wD5PCPsBy3xwFa3QdSt0c0GF4DX9TIWclazPjQE0n8fKsB3BF/Yx76tshW5cnN2yyvUxLQaX+0xBE75WqAncaDOgdHvdF4GcwFs6uAvgvhd6qesWvCOAZ5qUoh4uy23dWCFaPYDVcPiDu/DWbgg1ixnad+ePowobrFbhAlgVLQDoI0Ohv+bJGChLSpe+stHTTRB2HLmwjYG2uF9/l/69wKKMTTBhLi2e0yg/chP2j5EjWkK5DG4mQR+feYy0MtOlVJ/jKEBzg+3jYCOdY6Q+mQ/s6wnbtHgtwNK3YSHPSypZsGkHmO5mu0r7RuSOYqmPA9kFwFHgOczSiL9eqyloXtIP2v2J/cI4937IFWhmDqh4LVf+khSnLw58wHHaAgbZDKaZWaBK5vOjfH1+VM+8R3wvXtfshvQ5TPNi8RlTw/dkL+jpThGRnsSfTtV2qdTZ4Z8RwHyXKl+zPASvYI7qn+/B3F9tFQtLSpyc7Jrm9+N3agrdLN76LI2GTgDek8D2hD0vAK+qd5y+HZ9S/fX1kTeA8dM0QSc39sArBGUYvrj7JcaM64Vz5QNwxxsWkdOL5UCp+cD7vwmtj/1t2Hr3/xq2LfgvYcfC74RdS/4h7HvmZ+HIayjdF5k2sfjnoQ37YefT/xR2PnNB6FpyXtj29AWUIL+Br7s8gZdesl/zfX4JIATvc9f8F8ahL6KgYk34Q//68IehjeFPg1vCv5bq+Cwr6L1wG9bC7eE0rSJn1lGVxhpfSfXZA38Z9jzx9+Hg0z8Ph5/7p9D/Iqr39V+FkeVX0WBnHvm9S5kgcV3Y/PLjYc3KV0MNtkLVxjUxaFaLX6uq1bs1eNZI/q0pYgbP9HhrUMGNqF3h6qolmLZxw0fk6tbFfg3VVcAWMAvZpvr1eL/AGhXd0kBhBbcFb86OUPEagGvkte3l4OvlXN9YZEFwrRUlbBvJ/ftonrN7F+DFaqAFwBB2Q5Hf/BB24lBUwQB1oCfs3PRO6Hj95lAz/yKq8K4O3c/fHGYILn9K0PTUoQ2oW5rkwJEyAf+8KnBIS2AEkGeV6v1sHQjTuB/gTlQsiiAeBuvcn4sshHReQtjj8/NVv9FqSCoXi2AOtlnR5m5lFSouIlgFKsvber45ncK8XNtBOvDS2wJX/7c0l71gcUQOto0ZgIP+MaUMsGZrQchm1ZuAmyDsl+KlhPtiFgMA9b6gzeAtYIz7WBzxjrJNE4itaNPX5T7rKN6ugTb/UUp7W0Nv0zvYDK+FQVTQmJ4jfmZPDT9eVJSdv4awGfpW3xt2vPEb/tNfwejqH+H/PhuObqK4gh/5kJe0bPv5sQ+ibIeAtipXCA6puqLyNYCmAlblCmL3m82QYFwGKOMouIqKtlXPicR8TP8iky9KWxcDCICH0vOSWLil4JeX9sIKeALWUeyNInA3OGZ/hQSWl6IiLvEZTDcTpDHVClDZiN00N6vahGBs1chtVW8sjsCDteJrQuuC94lFCGQXjPJ3GZDSYvC4GXJ6jxF4s5+u/XxVul4Cf7L7ffYDY+yMCQA8gTc8CnAtMbZdpID1fbUw7LerGheME9gM+rKml3mMQTqtiDTkk0CW3xV/owo4F0448NC/O3q8KPyYVsa/iWpfEHviSeDlffh3HYknKAOW/L0qaRfwNdtDq2GGdDt99BMUvLhvjJztGQJmXx95k2AWdgQpWWd2MF6cMuLff/walU9+XtL+AHSlfjHj3p+gXeR84PtAqH/se7R9PDd0LvpRaHnsu6Hlkb8NnY/i93K53/zw98LHz18Ymh/9h7DnuQsB7y9DJ5kPrQtoD7nmzvBHmjH9nkbsXx+gbywlrl/QP6L1+WvDK9f+H6GMZfUVDb6/7lsXft+7NgbY/p9yXZgg73yG3tGn6PngOkM58RRd0Lp5/90LfxQOMXbo8HPnh6Mv/TL0vnpxGKI95fD714VJOprtR2k3vPVY2LzyjbD2w7eA5MZY+KBFYPBsI3m669etjLA1gFZfS6YCSzVsAcVWAms12gy1pppZqaatQMqYPi8KuL2F23jCTSjbGtTu1pqPYj6w4G0FvO6vRj13tiXwGpAz8NYAhBvYdpARYeezrk483rYmoEvpMOXDe/bsiYp3iAZYQwisaDkA34JCrMTvvDgUpoHo4caVYdfS20LLk1QQvnArdhCpZPQgrhxti3C1SY7QdeClgHVlxZphmdWuj3k7ARmrgcytCVNqYaePZShnYOfnx5zfOdXrY4AXaW1bSO4IVJfAzYrWrYCN6hYVm/d734bplhsLTFWrtoHL2zbNyVVpsYqND1bijYWwCjgF1MzVxVLg+FRKnLZZ6cZLhjnwClmXwM2KNyphIFzkzOTlQkwn4/HYl5cvX8XryuN/ejwzekbcsTkMtS0PBZTfMNAp8qMfI4LfU00GQLycBp5kNAxvfCTsfuvG0P7ir5nY+vdhqPqZ0Fv1ZOjDY9TbHWQN8CMf2MICvFoLKXMhBdr0cHNALW7xdlW+gtecXfNuBe8EJn+ZgJrBHIsjxrldbkRJ4SOr8qxMSzaCPW45MQAsFbC5q3qXwtfLfSHr8n7/pifZp6fJ+0Slh13A33Z6z/vxOemy+1UATcYFq3c91gXAi2p0ToXqDds3YZTXHMQbG6Uyz8ftvRADaH5vHKMV4aW7qVgeq+0xg2cemwAJ3iZeF5irjoV2shZUuSmXNr4mwE1ANpAHlPm3UfVGyPK3HeOE4WQOYau/m8ci5RLoAifA4Qxf/h3M+dX+yI1zouJF7Rbp2yrsY+vI6O3iPWuPcHuGYpITKPeTjIOf4f44J8Qxu9W14ym3YSNgNQjiE1yVnKFM9zitIcuo3DInyDKeYaWeCrYGkvUbHqZ66mdhL2N/Bt69NgwT0Dr82q/C8HJSmxb8KDTc/53Q+MB3w1a2HQt+yqw1FC/Ww94XLg6NwPcEWRJ/PILF8PHy8CVq9DOaM61/9Lzw4tV/QVHPY4D3w/DlEVRv7/rw72Q0HKtfFPppOXkcf/dMI/0dGh4In9Y9FPreviJ0PPYP4fCzABfQ9718SegnoDfw1uXxs4zS8vTjVXeF2ncfDVUfEWBbra+7IoKwFtVpfu5mih9ca9e+j78LIFG5tWQxxAwGoFtNallDA7YDgK2t2cxCCQNeCyRqqqlsw2owVcy0M4srVLf1WwVrUswtTWmfRRYt9TTUQU1b7abqrRPu3O8iB7i9jVxfoOtEi3379kR/d89ewYvixV6QAUVrBdzChJExmWCmw2AYGewLg53rw8EVd4cJ/p+cIoYyYZXmKEVaw4NYFLSFhEECVXB61W6QLZcO5/1nQ9mxP+NaDFgNk1Hxej8F1IRtAi6PnwVq92WvF48XCQ1E3erNumIq2dy+nN0QoQx4Dahl+Bp083EfE7gqXYNq3rbSzVLhEh9mBJVbZL/gNb/XYzKoVbzRz+UPF7hx+YdzW9AKdc9kQtbjtBXimY19eeu+IhFJgazX22+kk32u2BCHxjiqYPvyDvXSjahzbRjuWBaGAc0wvqLBtSJeZN9WIMIP3oGTPR89EHo+vDfse/OWsIu1bN4PyVx4OvThH+rXDgJFLQZhO6DqFcYq3wjfpGpjmpnqi0tbVxHFPMSxgnec9xC+Fk6Yt+tUYRtx2/7RcuAi0Ve3+prCRbCZMmVqmOBV/SboCm+BSOkxitfgkWN6hqtVv2QxoOhVwaphFaspZnq44xxf4JgIO/72wx8tJL1MVZu8XxWtQCxwMhraYsGGn0F7AOib8gV0bREpRPVZY7APJaGyFvRmdFhybMc11bWz5WyHqb9sdZm5tmOcGAx0TZhVgsJVQadqM96Df5eJuAAtgD7G3+wsOds5ms1gNoKKNp1w5nxtrjSEr5ZLaoieAoR+T6mVpScuy4sTeH2NmAaHz2tFnJVrJ4DuMbZTZDnYPMdilnEq08r1T6B4nwe6ZDSQ53uGKqjjdIubbCEoSm71tBWFgLdS92iE7xTgO7SUfN1XfhX6l/0mlD+6PYyuvpV+u3eEQ69cEuru+etQfcdfhqYHvhcaH/q70PUE5cZLfxW2L/lxaH78R2GUGMMXNOr5w8F3aY7DZwHsPavvC5/SD/r3TMb4Z+yGf6O6ref928LeZy8MI+9dy+vTbYy2kp82Phi+bmMM0NP4yFgLva+QtkY628BrV4Q+ypeHaMwztIxx8VX3hT2rHw5Vq14KGygHXk+6WA0BL2FnObC+bhVA3LjhQyCMPdC4BSjam4HMBGyAGmAqaIXsJqwJO5LVUSSxkdsWS2wFvDWbTSXbGkFdL0zrNgBgnoM3XIOibm22yAKVDGybUMz1teti0E5Q1wH1at6vi6q3WiBsOfH2HR2UDtOzAX/34MEDVLD1xN+80B0mm6FEpzFFnAAd0Uag366irCILGrk6I3NpkDz9mb5tPAZTioMxjWw0F08IXpaKV4Bn2ArVDFG3QtR9Gbb5uPxYhDEZDwnAJCgwaELo6u+6j5lreA9A0n6U5vDaEMe8WQEcsxu4L0jjbcHMkwS1ADboZn9eJwsn6FLlgbLNWQ4lCjMK/BFR6bK/yOsK4dwkJ1akAVi/KNPOciP0nF0RvV8fnwu0CdoMXvcNc3Yb5tJimC9YuyGDN00T1vuhog2/t8eOZKSZ9PDlFw7vCmUyGka2rQj9QGmo3jzelN2g7TCOspoi2DWw4dFweOU9sXKt4alLw4f3/TzmvQrYPgJbA0B3kJSyAvmwglcg54DaEHbCCICMfRSAgN5j30ba1ZHdUNR2ICvBwgunFMctvXWnyGxwzpplwqaMVQz+4AEfo2hD1WtQaRII63cKlpSbmwJnSeVyKR39S/dpDXAZjkKNgTVgKCSTR2vRAW0gUcsuwetl/sBmL9FtlkMADH/WgolR1PIQClGf2vSw49sJRgDRMmq7zElrhNccY2tbS6ctH6cOXu/agOIEoBw1kMV725/BkmHLkFP12ruccMi2wM/Vc7avhDZEsiJU8wCTfdH3ZWu7xllez5aOM6bf8fflVDD7L+QTW/K4/Q45obA/dj5DsZteNsRVid9TzHvmRCZ0YyoZtkNU63zXNt+xr4bz2hzFNAWQLaM2q2SGf6MzAPckM9cE4mc78XeZyzeLPTRD6t8sRS6T+rz184EkXe023h1G1t9BP4ZLaHZOCfHya6lcuyplM7x8MdbD98PJzTTcWXpd2LGYVLP5f8NQy39kxtr3gTAwfvS7YTcZCEWa6UwTCPqCZP+vsDY+p2/E7yxbJmdXldz91D+GsZV4uavnAd6bGP9+M60l7w3lD6mMewHoorT7ULl99IXoB7oDb14VhoFu6YObSKlCXGyYH6pXvUK+Lnm6pI2Z7hUBCVA3rV8NBOm1sAHlC3xjnwXUrYBtaWCyBHB1mXVQBzQbuK0HXEcaWTMwruc1avB4rTwTwloY+sGqXlcrIG/hvsE636MBf1jYbt7wQVTVKuvNm1bRMpL34j2bm8jnBbyWDifVux/w9pLLi4XIb3sIS3EYy8EgWxERVsR2HBsdJjuhGBueDxKQG+rcEoYP7gjj2ApjWBEjpSGKIognwRNhq0crTL3t62S4ZsBm4EYIw7YoXOcgHOErH1mTcM4G6NnbFbiCN69zslcbc3dVudgOwjSr4Ji1oH8BXCtmKridA6/KV0Vq2piwFboCOPVpwMflzfV28xr2GEBe5DlRIXN8DMix9b7gdZnBYD6u2zyNOKvhbDMYfCvwxRVKfOkjBM24rcFuaohwFr7e7lft9pO/iw80MNAThvdtCsMUAYzQqb4P6PbXv4blwI+TfNQxEv0dw+PMscFNzFujjv3w8jtCx0vXhA/v/ykwMHAGcFW6pobxAzdHV/CqdFPQTAvBy35VmKrzWaZXLOQ/+AJAh/oFyKaWCV2r4ASv/R6SsjLg46U8P3ovq7mkPk5mgp3DBO4p1NgJVJ8BJEHse3gJnRQdStPiAKAkyIqkeY0AX9VuVsgqZ60N7QoVcIJuAl3sKkYwLDa8AbyxYo2qszLfy0QrQOV7KvM9jZhKZpYC+0wRc1jnDEA8RnOZKXxSFae9KRz2aa/b1HKRIBlNb04wXt05c2Mo2ZxmNor/O8aJz16+qQyZfwN85AIqW8VrelvsXgZ4bSNpx7Iyil6LQwWfCiF8H040QN5/A7//CsfHXhWoZccYCd+odjl5CercOMjvxPvmQ7tvku/f3GpT9Kb47vXE/XscQnqctpxf7qUnM9knJ6lePO30D3KtVbuTNM2JirdhAZ+bJvpUse3nUv/w25cT0Dk37GBs+/6XLwodeLk7njwX0P4Qr/evQ9cC/N4Xfhp2PfXdcADofvzCD5i79uNwgAGX3c/8NLQv/B4+8Q/IeiAw9saFZECcHw68eF7Yz+SKHYt/BNgvDEX6P0xQJDG98bfYDbeE0vuXh+IysiVeviBuB9+6PBTI2x1462q83V+HMQo4ZjbdEz5rXxhOoNpbNryNl/sByva9aAnUAUAhqlfrNipXFGlHW11obNqCygWcDQS/fIxJE2YbqHrryWKwFFh7IfXmrY7gjoqX/Q1A1qyFBtLKGho2Uhxh9kJKJzOzoTkq4XUo6o9i9oMVcuvWvEsHMywInl/He2zf0R62beuMiteUsl76alvyK3C1EQ2waR2UvEoGvKOIsiJsMN2sXJ4IAyNTpJlib2pLDA/wGKlksMQCCrfZ283brGQzeCNwAXMEMKyLCQcyD1C7BKuPTbHPjAhvu1S8wjcD+BzVrl6tRQ1lgmNxrDsgjODVRhCyeLwCVbhGS4Lb2XIQ2FnxJugKX1UtwOUDljg2g1e7YRQ/xPdnpr0oAAAgAElEQVTKKjqCm/uq25hiBngtrHCkjwDVblDdZuvB29oO7he0Kl1nqA3z5RZHyGwYoMG5wMVuMNXEce49fQTWGP1TGDoShiicGO1cHood7wJemkI3vBGGmgAK98tG6Pnh6SMObiItiGmxR96bF0e7v3fn96MKtdrLrAXHwNudzNt9VYtDv7m6cz6vqnh4i0EyPF2tCR632sxqsTGByeWrJcL2eUjdzlBfWA+qt1ylZXnsqAoYdVzYQnoUrzkDrB3uaDDJleCeAK+vG/N1ge4oEDKDYQTFq8f7bR5rujQX1Ko/FaYpXEJXpZsqzLARsB4E4zjQnaRabRL1674ESWwBbIh4LJaBs+NOMm7oGCcFAeXfEFPYDOBpJQDgOBWDFDO7hlk27LKgwvdI72OameC19eO78WRhoYZ5vaaV2Shdq+EYvpy9GlImA6l2vL5edwZwDEDG4CF2glusAsGvFeN3k4oo0glLu8Hl54vtMDl+gmCboBW401oN3ufvURl7IrR0e5YCl2OsExS7nKJFp6XDJ8i3ntE3ZBRQheozwVuhdLewhjHvK65mXRM6n/pp6FwMYJ/Vz/15BG/bo38T2h8j62HRX4WPn/seivTnFFT8NPxLJ/7suxcxQ+12ZrAB21fIRHibooc3LyAP9xeo2AvCCJMrjr5yERVwl0SIHqu6B4vhofBF83003rks9Lx5cRj74PowsuI3obScZuyUKQ9SJVfE9hj/kMkTdQTh6GJ2EvtkdzM9ddevCuvXLIuq1KqzevzaOm0E4CpgTQ9rbUktHAVsW2sd+4Ehy6nBzlZTkQrILVHl1oVmjhPCFkDUAPGmeo7HJ64h0GZVW0uDipf0NPY1C2TshXqLMLaQckaub2012RUUcDQ14x1jf9QD3k6mVXR1MRo+Wg0fU/xwNEL3bPAm+Kp85xZsKAHkIhOFB0anYAZX38B5WJE20AeQSVvFdrBsWMtBKLu0HASt2wzeCNw58JbZ6g4YH8vKOIIWwTmNSJ0mKcHRP5Nu59RuBvA5BsFy6pf01rONAJ1Ttj4WgeuWJZCFdQavCtjHXT5P1TuKxC6xYscyIKzyHeXDuQr8YTGvF9AKbWGbt3GqhOBlDfklCGO2eQndDF73JWtBi8FMByENsAcx0vlCVbwJvAzCpDHOwCCARvEO7t4cRmnWMgpk+7bSxhHVa2BtDBiUgN8kqm2K7fCW+Xhq94bD78+LWQ3Lbge8KkU82D76L1T4UaqODJoJ3p5NeEfAsR9I9m5e9I290L+JxiRaDAC6hC9shkLuRKbqtWvZBO/nsEqj7RkGXkonFaxCxRLQegD0er65cEBFHaP6KMQRuqLpyUbPFdCUUb56sjFrAUAJ26j4UHVG+L2vWjaXd4ITz7gqFqVrbwW3glHVO2IaGAAWkGMEyXxM1evjcQGqWS7Npy1UAKxaDPZLKAs9FOkxlK6wjGPs4zGoab7/490rYsMd30OIx/cns6J3A4EqPrd9eh0JFEe88/ccx9t1OrBXI6a5xS3vE6vX+K6S951OYBaYVPhOy3xXwl/42gIy9ubFc06g5t+a14l2g9DlZDvGicNME/9dha/bcb9z3icGQTlRTpD6N4PKFbontzOWiPSvOPK9C+VLd7CpZospUpvIfnrefvz6eWFo5RVh8H3G5rxwIcr1QhTtL0MXmQatgLdr4V+TavbXgPEXZBx8H5X6g3DotR+Hwfcuwg64LIx+eGWY+OjX2BAXh+m1KNX1N4WJ1deHsRW/DocoxOhfdiUpYfcxZ+1RRg8tpB0k2Q2bb2Psz31hfPXNPPeWMLHq1jCy/OZQWPob1jU8/yZGAjGrjUGdxjRaqshcWLcKa2FlBJxw3FqD4uXyXkUreO0g1oxXK3y9bY+F+rqa6LvG2WmkeZnq1dS4NQbZOlop/61HAfNc2zrmhugG4moBrJkQlg3bwawF1St4m/BxLdCInc8oSd5as5oTAiq8Dt8XX1mLw7lsHR3tMY/3qO0h+/q+AW+2GbQIhK4er6p3xNvaDyNYn6MzCDWusCmSGGW/VazjZmLBDmHrc1XQWg4uoZuXUBXEKltBG28jGjN04z6PoeptlrJgB17ORPCmVDLh+w14J+eq0mIqGSCU4NoKKlEBqxIt4/9msGZIC94UkOMxnqNFIXhzkYRBNKvVRlS5gpfXVj3H3rsxzSyBV+UbbQe2wjRnMvj+fqYM3RxIO/u+ithg2rB2Q7QZsBjYl60G4TswRGtI1K+TiIf6esPw7mrAC0i4ZO+ld66BtQkuk8eJYpfw8cZaaZFIj4QR+jUcXX1X2Lf0esB7eXj/jh+Tp+kP/IXQB2QnOf4EY338Yap6ha1BN1fPZjIfNjwRjpDs7qwv07pK+p6oXP3HCAbsA9PIoqXAZew0r+fIH1+vxKVvBnBsUB5BI3TNegCYwN6CAUGqkhOgepcCxXlq7k9gFbZJ6Y2x35xfu5aphm1daXBrjNujwHUM9Rsb2XSkxjhCVYWr0rXfgkv4JuVLgC4GyQiI0U5xhlzZYztongMsYztK4BZLl9majnYMIMduZNwWuh47u/29b+wM/WODa7ErGnaBz/FvUalbZGEu8Zlum78bHMSCQaXOsI3Q5fik/knF8yQmKFn6tcIyptFxjDnQprdpf5iK51y3SRT0hJ8VmFd4PZfgdTvOmkHNC2bBWxHI5BLPAPQTjFs6Tp3/J/RzOLXjJVLoXorVbccpLZ4FvjPNT1C++1AY3XADDXBuCOUNl1NU8SsapZ9P+tgF5Pb+IDQ88L+H/c9gKzz9XfJ6v0dvh++HA8/h6y75Gwoufkg/hwvD8LJfEoy7JgytuJipFmyXXxqmAe/k2lt4DCWNhTCOqlbtnqq/P3zVMT/8cfuiMLvlzvDxKzz//WsZmHlbqBDYG6Oh//Dy60MR9X1q6110LHuEE83rof6j9yPU1q5ZHjasWREtA2FbLXiBpurWQgihaoNy07nagKrZBd7XZlDxus1NzFW/zltrQgF721Huzc1kNgDilpZ6Xo/XxvO1IY69GWyK09pci7q2yY5FGmRPULTRUI/tsGklSpn2k1VrgPBq1C6TivkMO3Zsi5kNR2iKrsWQ7QbBmaBp3wWtA3rtxlQxlOwoFbOjXHGPCl6VLcE34FsBvEn1kjUFdF3CNYM32wjZZshK2PuyMqeO5cfdzjq1HaFp9kMFJ8E8X+etubx9zjgAjYoVyAlOIWuATVAK2QReLAZorXfrdpztBEQXvKPWNHM/Kl3e0ONjbwYlO2eFlOWg75u8YW0Ej7GBTvRtAayesks1q4Xg/mxBZE83A9djMoTdpv1GLlG1QDe2iHQLaJ08fKSXCcRYDkJ4BMVb2LkpjJLqVOIHOASMyvzIx1E3ffRoGEd1Dm6lqoUZZ6WaBaF3zV3hwLIbAO+v6PN5PpeZ+KZ4tireEgA1O0H16lalq+J1HaX5suBV6XpJn4Jfc/YAitn0MG2HkXqa7LBV2Y4aUAMY/uijjcHrmuQ/IUxQdFavxWY57Bc0qt506ax9AHAJdAnrBF0e5zMlKOvrCljVnJffwsXgWPIyxwlkqXJPdFP4AFwFrgo0tnLkUl8fNylg1CdXBj42Q07uBJf/AvMEhSexk5k2DYrV6ckCeJKUszgWaA68acCnl+/4tPb6xVKYZSZW6oDGbe4LXGFr5duZXe/RinEVYLOE1x4QgBKQnuKE6RytSf7WSf6mCieTMtkeBiPHOTFNcxWRKtGAN9+nc+P8Tnzf2BkNwKt8JwnYxZQiVLRXLwLX3F6zIfzuDI46T8+rH8Gr9TPNidMgqDPv4kQQJhAf76QrWSvTH+xcRgPzE6SenaHycKrugTC28Ub6IVwextZdjjK9kFE/51JAQbnwsz/ELvhZGHzrJ1z+/zT0vPYP2AG/CKVl55J18MPQwyosPy+UV10EeKkwW3UhyhefdsWlBNCupkLtVmB6M/bDlTx2Y5hcT2/dmnvjGPc/MuLns9ZHSGO7OgbbxuhCVqGwYozhlEPLfxNm6VL2KR3LTnJy+Ljm7VCLt2tvhfXr8HhRvKraaCGgZh3RHsFbT+OajjQZwq3ZBfm+IN7GpX9nR2uEcX5cOLuvpdFeu9zuTG0hrUYTuLXaEUBYH9luZebtuuxipu9r0K25ybzfDyk3tgfEWvr+JvA2o7p37txOVsPHNMw5FMGb/V1thgReWOIE4ThF2AY4gpcMqREYxagfwetxKXMBhskkfd+55wvbbDkI0rPthqx2M2ijvQDfzt4K3Sk5CecmSTKw+fmMU36ELyA+Z9qUMNWrVoJKdw64qlP3JwALXgJpvFCZ7cTUTFzj1CmXUbYWRSTPVmXr7aRyU8UafwBQdfkegjceK2z5Y2Ol29ztCOI56Ap1IZzhmi2G7Pm6Pz+u2i3xBR8GsvZrEMaxhFi7AQDbkUwVXKCV3MjODaSTvU36GB6qPRJImh8ibaufbmOT5HD2EFQ7RbvEEkUMo1vweVfRff+Va0LVwl9S0UQUHkgaHBsiWGOertkMFkcIXteBNWRDrCcwB3RVu2YOZPi61SMeBNxDVLwNVC2M3q/7XCN8htRiElgAEYHsUimPA/oKt/U3XWO8d1RzQFWLIcFXyKqqUbz8TS594HECTDb3if0TAJDq1qwCQWnXsAxb1axgdcWuYoBWQCYbQrshKd1pMhQE6zRe+bHtK75RxOPx+VgLgPUYQJ6KNgOZCABVhWlqmZCOPm8HGQ7YDMcowPB4wTtL4YXHnuDEeBLgnuaKwmkQQteTXsXJG5ysnBxrtscsYJ3mhGXQc5KUvCm6uh3rfJXnvk75MvYH/7Z6uOYVRyUOcO0LPI7yTUNF+Q6wRmwupLq1F7C9LXyOJ0XzeB2tFGfUAWB7Ubim8HjtazxNK8jTNEyfbX8a6D4FfEk361gcK9wqzE+bRHkWVv6KxudXhZ6l54X+dy4gfex/Czuf+Mtw8PnvAN7vh8K7Pwi9b3yXdLCfA8hzw9Q6SoffPxd1ei6VZxfj814GaC8M5Q+BMNOG+9+9kOnDt4UJqtJ6aTVpEcTIhzcz640m6qjYr3YsYVQ7nx2lW3z/pjAudD+4AW/3Wu5fx/DM++KMtkn+LzURVKtlkkQ1l/GbN60jDeyjWJproEwAt7CasA5c2gnbqRyzEXmCrU3KVbtdtGz0Mdo2dqYCh6iKUcjtKN2WJpud0/AGQDfWUizBaxtsU/WqdhvrUuDM97DheUerncq8vZkAnXm9pJk1pq5n69Z8EAHe0upIeCYPA94jRw5+YzdkiyADcwx+RJ+X4LvWQtyP2i0RXDMAJ1wFto1uhLCPR2hrQ3Dfx1XQgjar3GwrCNkI47N8YO/nLAazGmwBGRum/wfwxgkUNu9VXeagmVkGKl+h64pq2GwGgGvFmYrYiRPjeBemlpWBr6BVwaYevN5Pt2NjHGU+rxdfB7BbOJHBq/IV7FoKgtTPYSqZy8+l2nVlles2w9n9AjYB2aqV4XC4r4dSYYJy3I5VbHMBuiJquFAaDEOH9oah7evDED+uIiljI1gLowRMbHgzAuhcvVULwhkaTReoBOpbf3f4+L3r6U52fqhedCE/ZjIf+PHbKyGlTZGhAICtRss2wyHsBcFrLwU7g6XqsVyqapUZ6Wf0BE3wTQA28FYCkraKNBVLBV0irUxLQmsiVrZZWMFtU59UvDHAxCW0qWBOgFDVRnXXRNs7Aj9louxlAj6xvy+AcgTRKCq3AjAnULaTnfbJTbZCBZUrdDN4s88be/oCqTHeozSnmAWnK1oG21bQVP0DoIXqpTl6pcWKNS7nUbzHAe8s8DyGDSFMzR92gOW4kIueMD1+hS+q9yTZDsexIGxKrho1p9ZuZI7hMaDmQE9nzE1xBVA0ULlpAYAjywOwnmJ7ku1JGrob8Jqhm9gJLv8/Z8LAJLdVvQbdVPj+fWZmWE03wfcgdMdZTkpOXjTqH/ga6MwnPVV0DHwaXOO1YmMiJpE4gHSWwJTgPd39IhMqSPNivM6ZHYvI730szBJgm6J6bN9LPyI74Xth97P/EJoe/E+h6pb/KXQ9+p9C5f3z8F1/Eobf+WEovfeTCN2ZtedjJRBUq0Ilr7ogzK67JExvuIB1PlVplwPgq8PMxusAL74t4B1acV3oeeca1PSvGRl/F9OICbB1LQr/zGeZAvpjq+lMhuItM5hzgoDaCNvTNkjfQe55w7uhZsOasMF+DFziV6E8qwiqtaE4BW4bIOxsdzqE4GxiAsTOqGh37+oGvtujylXp7u5mICXQNdOgs5PpwMC2axs2RCdBMLbe9/ldKOU2INxcr+JFVVfj17KtZ1uHtaENEXOCCbo1qXYbmFLcjD/caHN1OpmZ1xtzeYEzr+3k4aR4DwDenujlmkImRLNadWvQzKyG8rhQTTaE0BWyPj5AAYbAzPedQGFNgO0JFIXuj4CFaSpcgSt8s72QQSyo9Zjz426jrYCNMQV4Vbn24Z2eSrdjAYUBMiGqX6FfKxBTJoNWgeliwlirAdgarRO8ADdG8+bAq1LOSjd6u9A+FUpgUPv6c/ZFLBHOCncOtFob5tyWea9sM3giEMaCVWWrYk2QTRkNyb9lFBDHCN1BmmLEhuhzsO3Fz43BNdUuX8gAZ7Yju5pDcftHYZjL+aLQbQW2/IgGgWERBVDAAhjaSns/GqWM0TthYN294RD5jo3PXBSaKBs+1W3kPhVDjKA4be1opZqNzLUYjpAyFvN6TTdDCTslQsVr6lZOLetn9tMAincYX1hVpe0QfV+LI3i93NVMK8OgWgQAyqtMzwazGhzp7nHJVlDR4c/GQBqerQE0nhf77vL3pDJiUs/4e4WMubeVdmwAbAGXPmucKAGI9W+Tx5sCbFEFG9xC/Zpx4PTkMu/l+B4r0rQoPEZIC1DVbwQ5ABVqx1GxcbqD+bsoXy0EezhYlTbDa6ioZyiYmAW2vqbg1WJwtlrMIkCln8bXnQW8sypNL/kBr0HGAie1Uu0Sgp3P0S0Mu4OA6OlY9muuMi05aYIySZqUJczaNXq9NiTKI5E8ofh9mPWgulXlmnlh9Zo51MLWqwyvQJxlFwNr3Ff9enIr0d3qeJfpfgA4qt6Xwxd7ye/dS5Oj3YyA3/VkOAMAJ2jNuPMFUsRex054+7xQWnkR6WLfC2PvnRvOVF1DiheBt7cYB/TupWF8FdbACsp4l18MhC/BElDtXo5/C3w3EljbdDX3b2J7I2r2BqZY3BgG6O07ClyH3r8+jK2/LRyrvT980kr3sj1MxKhjogWBtRKPTQLpyTU3A+EbGIbJGHiaLzXRw2AzhQ5bNlN5BvS2okCryWLoAmrtqFUb1XQBTb3dDF5tBMGryk32Qlu8L3S3s0/wCtudu7aFbQyqdHUDSP1f1XJbC/PTmnnthgTe7ShkPWCtDdPTtuopcxJo5b3TNAv79qYCizqyHSxJjkocxesAzP3792I1HAj9/T3fBMWE5H+nXrUTsA+EZgLxt0rW47Ki9TGPy88/+7aPCVhfI9sLWdkqVIWsxwxSpOVtXyMey21TygTvFB0gzXSYped5VLxl7mgrmLFgrwUhqQp1X1KqZjkYODO1bBb/l5HGWA0qXQsuBLCpY6N8MMGboJushtEIZfzaOcUblS6vHVUu7+f+aEHwnkJ1DODnoJoqWFUrdM8Gr8cJW8Ebg2ZszWrwvl6uABfSQlePN44BIsvB8T9HdtaH0rbVYbiFNCun9KJ6hyn37CMgNuwPmh9y3xY8XpRtpYWUMTrV99GkuuNFxogsZTaWKVMRaBZHJEgKXBWv0DXANuhrcV8P1lloyWYA1uaSGoTjuEHeY4jjxmnGEwsmeO8iz7HgwgnEWhiqXiP1gmNEK4KTg9Mx7N0wifKyii1lNXApTYDQbAa9zOT74vH6WrzmGK9t3wX9TK2GGCADvnquU3i1k0BvwuCW/q37uF35JrWM2yphAFtGqZYBp4p5Uo8XKJfJv1WxzqJ8TTGLXjCKVe/XgJoqUsVra0ZVr4114gK2vp/APQagT6uO56A7bUZBDKI5lFLooni5H8uE+S4sJhG+2i4n8OY/oatctCPw509S+uv34wy5Ir0uzHs2oyJaB3yv5miruNPC19UjBrypEbrQ1SdOXrFXGVYR+v2Z1ue/lSdd//1HtSG48jHDoUJp9yTz1iq0dDy17WlGyjwNgJn8u/vJMLn1nnAYi+HQW78IxQ8uBoSXhdKKCylwuDZ83XFH6HnjfAooyK2lQ1mR0uLC21fh+WJNfHBpOFV9LRMsGP2++VrU7pXhVA3//2qB65bbyNVF3W66NwyvImj20R2h9OGtNFMnyEZ2w+nmh8Ifd1FJt3FeqADb0VU3cAwKeS1Vc2tuCJ/zuP9/qtevCBtQvNWbBO+WsJXVxKW+kNSTdSqEYOzqSkE0G9MYUNNqUG1G8LZzfyf7Aa/BLsfyOCViN8da6CCE99LMxucZgOvActjegRfM1oCd72UKmjZDnsNWV0dvhjayI+pToK29Ga/ZyjbUuNkV2hF+zg6eu5eS4Y8P7COXNwXYtA0EoCvbBnkrOAWtUMz7PC7vc3+GcD4mwToVVGRl69bnCdgMYrMV8n73ZfBG1cv9aTg5A+MqNAk7Nku2A8ylci2B9xuPFxh6O2Up6Pvab3cKuBJsm8bbnaEhBCaxYFTx+vwYLPsfgjdBXJgK2whXXl/gej8vbYqohAGvQTZf25XVb4at1oIQFshZ8cZsBVRuDwo378vgPXz0SARvL/8gR8nv7emuCyOM+ykJXrIXKlwuqnD77KEL5FS8dhs7tQcYUZFUxOM9TDR4+8tXhv3LbkMRqfqST2v1mUq3H/V6aN3j0d8VvL1kPAxVEWTjkti+sCrelDer6sXWoNeDNsMAx6qoop3Aa2lJxKGVACJ1HEtgn0Tt6f/q15b4wQtoL329JE6BNHNR9XiFL5fI2A++X/J/Uw6rPQ/MR7WwIlaJzanOWbILVK9lYDkFBA2MCeGogs3dtbQXuE61LwdWpNs12tkMpQt0BbKKN6WDGVBDxeLTGiyL2Q18lpSZkFSufRqmgbPgjXaFSprXP0lTnTyG3SCWgBW0xz1RoC5dsTUkQa84JZhjIvxQojPsc2S3HnCCJ/BFAdvoJmaQcHK0raUZE2U8bhVubBrPScpMhphKxnslJQtotXI8sQJble8I7UHH+DdylRnJFKHOVVKFxxzBNE47xbG6JWS7LI6dyWbbFmGNPEGnMGZ67WRqxe6FTKn+eehbfiFwvASL4Bo81hvDJ814tOuxCN6+JBU1vP0bVO+vw8jyX4dRMhFOVd1Nh7H7sBzuCp9svRergWAamQwG1I5X3ctivA/jgibW3kPADAuBRurja28njexOxrw/FP51H595zU3YEoCZMuIz9Q+RZraYzmU3hzMNt4dC8zsA1x4MtHCkSbmwq2VF8ALJ6NG2YQ8AN1Vu97aOsKd7W9jFthtVu72rHZCiZnfg72I7CF235td2dnIsI9iFcxuK2a2TI3bt9nGgqw1BNoTBN1/fbQJvPVsyG+odB9RMQI0UNtLNutob4m2tCHOJm7BBWklP6+Rz5lze3t6jMRPB1DKhKkBzkCyrX2Ho7bw8LkPaffm2x3nbxxNEk78rWAWpVka+fTZ4ve1+m6KnbbIlynBzGjCres2eyAG2BF7gaaMcIWof3axQM3TdxsAakyUmSZPQ+83w1JpISlagYhnQjDir3mwrZKVr4YRdzLLSFbzejkAFunq7gjduVb9+WWxVuNnPzTB2K4TN/bXYQptB8Kp03aqGBW/u3dDD5Uhfd3UoAQC93FGUUfJUgSR2QYkfk711e7AIpmiIPUVifKnm8bCDXqlbFvxT6GH+2iQq2Xln2gNOqjB45ky1I2tIG6N6TV/XvN1UNEF6GfctVdXrtYmLkXErpQpMCDa4prcbA2q8v8UWquiSgTGUmPB1enGZYJnqNzZs4XGBLiBsw2jWQuzTwGV5LBHGcvCSPnUxS+ATxh6X++ga3Y8BLQA5rS1ghZZwArqqWVWws9UE6kwn/Xi7VwLeZRG8ZeBbBrh6vuNA1KyEWGTBc827PQZ4T2gZoG49KbhiO0tOCjbEmQa0LvN9o98aMytQpSjtWS71Hb1zwrQ6MgyEbepT4Qgkc6sFpH+vql7V7+Pc598y5gljHWhT6A97vO/n3+7zUi9hvgegGsuDeV7czwnM77WMf+5w0WFOwg4YTUFMLAZ9dvaPEgOwb8YkitciikozhTBA15RDm+NM4adP4a3P0BT9eMcSupa9QIXbIto7PhH++ePFYXAlBQ3vnB9Kqy4Np7feFk7X305prxbALQS8CHqtuC5oA0wQJJtacxvNzEkPo8PYZ6SkfUbTm9N19xE8uxOQzgPed6J6aXS+5RFU74NR8Y6RLjaMfzu7+Q4mC98T/m3vEmDLczajkmvuBLYPhhH68o6vvZ7Bmg+EnbUfxLzaKvoo6O9u5VK/2vQubIVOoCgYc/pYRwupY+0tYS9ZBNvaCaahgreharcB0S4gu307gbXtXXHFKcAo4F27d2A3oIRRuWYfuHZzf1dUxcAXeBuYE7BCPvnI6bZw9bW1ICwl7kB9W5ThErrNKPHsH+/a1R2tBsHrZb5+bQbt/xd4s9o9G8DuyyDO4M0gHqOplxVvrrGxrGa1Er4FbLYdEohVv7gBtIu0QbqpY1MwNU4YVv16Gwifk5WuaWIOrnQraHMWgzD99raZDjNR4Wbw5q1+rs8zq8HnuF9vWOh6W882ZkwAdz1lbwtZH7NgwuME9TejgbzNGiE4l73eqJg9DuX7jfoFvAWW4I0ThudSyTJwVb82QD9iM40dG8MYnmPZlC3AO8IPbohLeJvd2GlsELD1kplQBrAV6vCL9MM99N6tYeuiX4YD9G2wd6vgFZiDwHPY5wHeg4xjicDlucJ2gP61BtCGuD+I+jXDYTBmOWBfAFHVa4Hnunw9QZ1bOI6RFmb0X3VmyegOKg8AACAASURBVOsIoLGLmRVv5gIPazkAggRe1BfqzfxXsxr0egWsjW6+TTFDKQK72MoRIE65gFMFUFW8DOfSfpq+vgm+qFZsAYGsfTBLWbXerX0bpgBxid4KJSr9VL1FiigmgK/2grmwaaSP0EuBPqGrzaLNkOCLSgewWfGqdg3ETfJcbYaTNqihH+5pPGx7VAjdadUtYMyFDga2rI4zS8PxRqp4exrb8Gecv9lG9an6z7Q0XhtbwRORyjsCm39zC1iEtRZDBUvCVcZGUNGOomwFr7eF7jhb1W6Jf28BPM48PLvGxYXPW7FMGOBOMvhU8E4D5GOkk33G9Nov9z9JsI2Cho8py63/LdMmfhG2P/33APQmwEsQrPlBuojdj297VwSmgJyll+40DcxVuier7wmfoFQ/a3yYgZUPc+zDwPjBmL2QwIvq3fIo+x4ll/eOUGR68fQmoL11HpOFHw5/3v0EPvGNAPo2gHsTwzevCuW11/IZF4RGgFtXQ1UZubpRSdYT8AK60bsFih0Atr3VcTvAsYVgGdbAnp2oW9RqN9DdjtqMapX93QL5rODant02KN/F4+2hhdfYBXA7Vcio413aEtxOWRAdvJ+WBdkRKF8nS7QC+Yb6Gh7viNaDsLUfb4QualjFLHT1jlXS3WRaHEVcHe1h6GU/efpzVoMQFbwZnt5XhXpf4Gb1m2Hrsarks6H77W1zfIWuAIZhvIZL2HqMr3s2eMc5tgL/JhGpqV0kni5MjbPYUMsz3oaRgNf0L16UA88e1z6ujwtIz4awnq3lxQJSdazazao1Adi8Xy2EZDH4uvFxjlWhCl+zFXJHs2gr8JgpZh4nfHOmQ2x6zvvo+2otOGJZhes2FU0kFSxU7dVwlNK/mMPLmS+rXpWvzx3kH6T3yOFQ6FpJocTrZC4sBrwOrORHREpZL+DrIzthkGwBZ6mNYkOUaXxS2rqAsdD3hZqF/xQOreTSj+bYRXzWQs1i1hxYtRrWPBJ6yGTQKhhg5IxWgzPYBlDEZjv08X6O/4kpZgbVgLz2geBV8aZ2hrmfQGoq46WwQMmdviwztkrONDP9W6cnxDJW1RtgEXyuccBrw/EygNSCcNxOhqIqzyYzltNWAG8cF8Ql/bRNYYDwuDAzcAa0VLKmmk22kfK17QMARbVf09v42TSOZzuGzeDjMYuB56ha7fSl0hR0eUyR9wWrAIyQNdiGr+vz4kmCE4ewPoU/6wSIk6hefdwyJ0G9yBjYAq6x6AHLoAJM80mpgrL1b3GysznKfm5fN/bzVVlzO+bmmkrH9xTLswG3/4YxCDmndscYJBphygkxQddeGOZNc/LgxDiK5TCCpeAxo1gMlQahC3AB7QTAnWL/BPtcs/TnPb3jGXrpPsc04IXhiz2PhkrV9WQ3UOq7VLuB5jQOoGQW2gRWwOmGe4HqfdgEt0cf9jjZCCd4/FTN/YxpfziOaf+MTITPWZ82PoqSZbwPsHWdqH6EAg082w33kOOLYl53QzhTNy980Xp3+K/7F4VPAX6ZqrcJlHVh6cVkPlzHd7eIirB67IVaSnfJnW2pI22LKrMmJzyQldBGcI3VzD4B3NFCni6Kd9cOQAd0HcXTDTx379oOmNnPtqsrjV0XwLt2pc5h27aRdoYHrO2gBaEq1g/O6thtF6+jDyxI2wGqaWKtbRRqGOAD6qperYjsAztpWEjHoB0ngn37dzJpmFHvghe1K3iz4nWbISlYk22Q7IYMVbMQPMZthrCP5cd9jZQlodJNy3zgbDH4XO0DiyRyUG1yAkfARASOz2OBfCz6vSQcOOjS/N5zDKIlpYs8RvEKWgGcfF4VcNqXIGyK2UzsZObj9mhIYOVD8WJn5/CqehOA+UM4TrUqfDNYfZ63BXbyiPlS2Kf6jeqYx6KdAIzj8wCuxwl7c3VNS7OhjrejuuWLP9p7FK/3KEG2vgRf8nsLfOlD/cCYVLIRPM0RQHtwI/1LAeLRzQuBzavR1+3DCoh2A4pSK6JCdHyo6mGaod/N3CathgdiVsMgKrbAcwexCvrIUBikfeOR9Y+Hno0LaYTzBPsIrgFdwWvvBpd9HHxOAc9X+Lrt5dgM3pjHGz1e825JBQImAsel5+il95iWA8C1BaPqTZDoUcYMAKAmZOLlPl7tN83E8WJNlVLtJtUroFWnXpajCL0sB4pux1CTer1Wso1QyaYVYBGFmQp5RXuAwJvQHUP1WgFn0xtVrO8tYAv45Xrbqk0tAf+ebDkIZHNq7UgW3ws/Oj9mUG0a0E7zvVshFiv0uDqIxQuqWkp+DdAZKLQcWa/Wk4drBGvGic72WYjj4puTyvX9BL/fp/m3Ff5do9oF7NoWRWA6TUrY74+8x/csWAmWRf82Kd0EXSsPOVGrcKPFgBrmeeOqXeBrE/QptjZCL29F3XaifJk4/MdDjA9H8X61nxLi2t+G/uWX0+Dml2Fw+VWAEk92nS0ibwW4d1AAcUsYx7+1cfnshnkE1bAHULefNz0Wwfu71vmUBD8OoB/DdngM+AJeppQ4Y+0EbSiPVz8USh/cSqYDk4qrbg2/a7s//PvRFwHwvaG85vpoQwx/YGnxLSjzZ0InwSz91K1bqRgDrvqyTU1cwgPKdiDb2YEKjQAWvNgPraRvbUMRd6E2sQe2qYQBoFVou/eoYjt5nv5tZ4SrFoBgdZ+39YDzY24Fsfu2Y0Xs6Cbo1tkcfWCBq5UQU9DIfrB4Q9ujnvxf7YhdBPasiEtqt4sg3vZw+PBB+jUYXCPDaQ6gqlfh6DaDOPuuQjgrVR8Xnu7zOPcLYLfpuVa9wbYxbYVsNZihACN5fZ+Tb2fwZovB4xOEU2Wbk3oEbuzfkMFrwEzlG7MbkNAJtrzZHHTT1v1AF/C5tAtUrqrWBGkCcEjpnFJmTm+8jd0QU9SAZGwwLFB5zhhniuzlRksBsGbAxmAcx0WFy7HZKxbMLqEryC0vdqufq8o9ePgQ4LVSjYo17tsAXUU8zOOD+9vDOC3/RgiOFFAyfVw+HtowP4J3EFUzpM+KdzqAhWDHsCkCb4WqR0Jhw31h/cM/Df3rHorBNa2BAYDbA7SPbJwPwOnT4O0NC8LR9QuxFJ6OsO0DsIM1towEtATEhlHDQtelHTFIkM19I6SamdtrkC3mnHI5bG/eEirLtCX9RxP4HWBpKpOdtOw2JrBymXBsfwhgU8qWcFXtJXtBYKUJD0mJCmjhe5yMA+E4iwK1uCLaGajPOB6IvGAr1kaxFlS1KfeVYNjc7dEmL+uTtZF7QeTgXvK9+eycSPyM6TJfn9m0Li2E9DkcRWQ3Mfd5IvFvN3ugzCV+sgAMEPp87ZMEXoOGWisTqPoI9rnvRBgXeT8nFGvTVIQwx8UyYZ4vfA2+ac+kvF4r3GiERHbJBLPtvu55L3x1CNVPb1093BG8Xu2Fov8XTPnDxx1D6cbcaCBbBrxCt8JwUgeUTjYsSd3JCLLNUsVmhsOX+19gioSjguj92nAHk4UvC31vXBn6KHoYWw1o1/4WWJIWtvKGMIpNMLHm1jCJvzu74Y5wDB/3FN3NPqljWjApYmeYGnyaVpOf0Pnsk/oFlAc/znosnALEJ4Cwgbbj1Q+Gyro7CNrdEk7V3RP+2P1E+JddBPuwMCoE58Y3oLTr7+bk9mTY2UBRApfx9fUAuLUV+LbRMQyF25mgGJUu0GxDderxCt5G+uhu72Tszg6UK0E27QYBvY9mNYLUjAZhm31eb7e0MB+Nx73tUvF6rMu2jkJ4377dPFcVS2AOsBvga5/zmQWvaWi5es7MClX2TgJ9O3enlDVzeI8cORQVb7GY+i3kfFoh6krKNfXOFbRnK1rvC1mX+zOAM5ATUH2uwTOu8jkmZzFkm0GrwSWMbYhztsWQPF7sBY/BCbB/g716zxFkQjfBU7gmCMfS4ah8/3vFq3o17zbbBbGvQ3yN1IchqVyVcPZ6E3jjDLVx4ApIh5HrcQgm91W4sQ8vWzMZYhGFEGY5kiMH0LIq1pYYGkHFmuRcslSYdo9DyV4ocMZLHekJrPVSTKENUaAIAzU8sr82jFLVNALYCoD1KD+qHqDpfS9BzZv1Ut6qtEHsgFO78DFrKKJYc3fY/Pi5Yf97d/DjQ+3gB/ZsROFuQuGytBEGySndv/rR0LNuIX6vjwFjVi9er+lmwjeWFBuA03bA2hDAsaoM6MSyYdRYrIqiT8QE7zFN8v8UXa/KXAZ7WazCFUJCKhZLnK0WUa8JtsnXNJVLFWoZcew/q0IWbgDMYZaC10GYgnoaeyCCl/ewEXq6bLfXLnAFwKU6XoPMhrhUkmY08LzsKbsVnoLO1DcDif5t2i5mVqT9QJBjVL/C85ugIABNzdT1W5P36vy5mGJHJVpWu/4NMVOD1xC40a/ltd0X1T9/mycz85Zt72iTnmhHoOKnOUkZ1EzVZ5T6YjWdYnz7OKrak8Te9+7ib1tMcQxd6miMNK7twCrx/2CEE6LwdV+FqSAlyskdx1RxNDj74sgfwDsRwYvy1e+lJ6/j3k90UkF2+FkyHB4Jv+t+JHz86gUpbQzQFt6/DoV7WxghR3z4veuAr+BlRhpe7cw6gmjAd2rdPLbaDqSICV76754BuJ+hsD9rxUZoWRBOYz2cbqTDGBA+vpUy4NpHCabdj5UxD9X7UPhvB18IX+9gHFHN3Tx+dzjW9EA40/1C6G2n9BYl20g+bUMLsMPHrdlKwUTXNhQlhQ6qXm0H4Bsn/ALVlibKdIHgDvbHAJuX/AB07+6dsYCiBWtCuO7mvoAVwD5f8Ga1m60G9wteAezjqt8dAF0l2wF8zYJoRwU3o3L1gBsabEG5Jc5a01uOFXT4uzuxG4SuirefZjdCU+gKUYGZvVvhKxQFpccIVbfud1++nx8Xrq70PL3ddD9vhajH+ppCONoI7Mvb9Hj5m6bnHmcGmNBV9U7ynHMqqN1YpYbloIoVqt+o2rMUbwqy6fsKadSux6t+gaWZCjZUF6gZuBnAZb6A3CJyBIO6hHT3uKyOE1BTRsMIX4jgNXCm+s2345igMc5eqOc8SViVLLAFcR/5uqreYWyHI3O5u0N4vYND5PXyD9FPs+SR7jVhBNUzDGRHqHQ6gjdbwGe1RHcc+2EYZTOIbztYvYhL0CfjD/Eo3tnBlbeHFXd8N+xdxqUcCtTKtZ6NC5LCRfGqes39PbRuPuPhF1IybD6vSjetfpRtPxDu3/gE6pigG2sQAGs9xPaQRuiJrjvi3WCOZagnGCtzhplQp3batUxbIeWWJuCo+oRvytmNihHAqiz1QWO0HvA4j01YRzAJbd+Hy2s7nB1H+cXMAS7vHa3jcV56W0gg7MxvHSVQZd/caawG2zUmBZ2CaFl52uNWlZlOCGRiRLCi1lHxLsEelSfATGluglfrISn33As3dg/jM8RiERR+Vva51WXsQwHYtVUs6/Uzm1JmPq9/3xQnktj1jRNnbEmpQua7sFovfh88z+Ni0Qr/3mmOHWmBXOUM2FWO0u1+/k0jbFGzhWpzrSn7rsLj37IwHCajpVjL/wuyGNxO6OkylaICBCcaF0fYVlCiBtemAPIk+2bb54evDz4Xg2t/Pvx0OPrOpeEALSF7XqUhOfm6A29dFQqU8TqgUviWV91ChdltBMHwZcnPnaBPyPQ6yoBrCarh457BUviUrmdfMM3487bFwJdBnK6WJ8LvaM5zpgk1zDpV/wAWxH1kMjxAgO3J8MedBPnaF4YZijlmCdQdZ2ZcT+cmSnMbSdOiQU2rgLOhDd6qgCUg1sa+ThUvtx23Iwg79WJZgs9l5oHBuFzJ1sVzBayertAVpsLb++53X0wzY7/vY/GDoHafQN6Bio1qORZfpBxgy4x9r5jhgD0SPd6oeA3UCesOcniPRugOcJUrTHOzHGEnOLO14H3BKWRd3hbQ7vd53v4fgTdDNj/H552teGdnqW0QrNnHnQNwhvDZjwndKR73NaPHa6cxQRrnqNG7QRWcAKv6/dbnnUABm72gyvX4nGWginV/hm2Gqlu93xLNKYSu7SLdRguC2x4viA3IlegclBRushEErytmMABZ4TuEQh4okcNbpIMQitfAmarXZsiDgNf7h4/SkR7YajfYItLu9IM9B8MwkfpRPELV7gA/jKM1/OAAqfm4tmYc4RL38LqHubxfDHgd641/yH/kox/dGTYtOC/sevdWVJIZBbR9JGPhMB6tsLUd5FF+tIdRuwM07+7ZYKcyJ1IYVKOajf1H12NN4AEP6PFWG1Qzq8FeD7w3QBzDVxS+RtTjjK8OFHf3swD46fDpvpcjhGcAsMGm1DsA+ALK+FwgZm+GeHmt54vKS43I0zgefWJVoOXGU4IXwM1GJeg+QWg0n6YuPFdITbD10j76o4DTjl6q55glgP3gZf6Yvi2rDEQnhD5Q9HI+pa4ldSo0hW5K5UrFHRaIqEotLhG+poOpRB0blIpHniWvF5uEE2OEJMd94xGTtWCZtM3h7dJmilcvQc2oPvlezNsV3J5E7JNc5jiV/Leqea4wQmUtsPk+RkkJU8Hq3xaZPGuBSpkTq95ukcCn94c5EQ9WWQJOrvYmrCegPAqABe8katdUsmn84XHAO+V8NqyL6TYUciPWwO5FWA7zGdfOldHbl4adj/08HGL22RHnnr15JY1xbgxTH91FY3Ksh1X4u1RKCt7iezdH+I5HAGM9bNZueCx8gXf8Ba0cP2f9jvUJ9z9l+1nbEvo0LADGC8NJUsdO1gnfe+P299ueAMj4ws2PhZMAuNj5bugGXl7ONxG8MpDWhsqt20qlGoBsAbqNjfi9QhiVa2DL4odY9gsE2wF2aoBDfu+O1KdBAFtGLGx3M+UhAhSYqn5VtsJVr1d16z6XTcw93n3fwNfnkwXh8w2g6SOrbs14MOvCgJ4g9vNYyOEaQOmqdgWwcHQKhUE2gSd4VcBZnWbIZgBnS8LnCV9h6XMyZN1m8PoaLvd5XH5N2zzm+259j7Nh6/Pd78qz2SJ4tRhib93ZmQhUx/moYjN4Y7UaFWsTM5Ddwgmhy3OcPuFW01gQp7SxHFDzfrIb7OkwTCegMUDrKo2ZuQCEgW5R4LqEMDlyJWupgW0OxEXFO6dqh1G8BdbACFkKAFaLwswHj1XdFhhaF7MX+sznZe7akFtTzMjzPUKPBi7HhwkelfhB9jEN9kg1DWr48Vk0UeRScZwpAv4AC2QyDFSRotO8hLxUmt+sfyBsXnAuwyAf4kecotr6wEdQsPZkELouA2h9VSgo4Kva7SG7QfgaXHOrvWBQzbFBBS7D9UCFiwBKKVOqU4I7TBs+1gVw9zwfPqUC6vP9lMXuNbBEPitwiWoNeAis1IHMS3QVnQo3Xe4L2orHAqDUwBsQcYIZReH1o8qHsDuES5m/fxqlbSBLBazyNPCWSmitZCP4pnfcakUY3x3TLMpc3gvpCVSsEyHGo9es6hVyZBhYdYfaFZhaIqaC5SCb/rTg9W+2y5tj2P2MWimeeGxYNEPmSAnlnzM99IaTpcDr+FzgbcZBkSuGQ6vuDvvpl6wna7Wa3d1i6lk8gQBeTzhcHSSbRsjzHQttvgtfp0h2iv/mWgtaCeUYLCPAyXczzJVJ0cVVkLAtVM/nM6GENz8W0wzL/J+ZAr6z+sLYC+OM/Jni/4zFFBXGvU+30vNj10J6OFDCe5D9628O2x76Udiz5Fyq064JR1+/IkyQf1ui7DeO7hGyNGSaohXpzIb7w9Ra/Nj192I93At4H0TxPoLNAHxbn4hWQ7QbInQXhy/5//IFQb0I3vqHYiOcWarbzjRSONG1kPe+leyJB8JJjutp/xCf1IwFlC5QFajebqi3fSNlvYBY20CftwV/13zenMFg/q55vl7+p2o0MhNQtbFXA7aBaWICVoWrmhWg2X4QtkI2w1cg5/t5X4Jyd0xH03aw+s3tjh2d8XPs3dMdPV7B6/JzCd7BQa5sWXq8wjSX7grRrGozKM+Gqo//R6D6eD5GQGeQ5q37MmDdng3eDNm89bW97fL5KmVvu00FFAIUkE5iO6h6tRoEbOzDG/1fpLRFE5NQnyfmjAbntOWS45GKNoNq1i2QnQDCfDAtiAJNKTSny8DWNpIG1azoKJSwFZT85Or6/Bxkyzm6WfEOayuwzNMtcEmg+s0jgQSvvRosG9ZuOEIGQy/jfhKQmbfG2e/ood1hiCj8QINDLV8JAygdA2o2pDGP9xC5k0NUCo2jXEZQvH0kpvdtQjXQc7Vv/YNh/Xx+LIx7H2+lagwPdpzL4b6qx6PNcAS/9ygdzbQQ0vgf55TZNCcF2ezlEINsAlc4o3zN2xVCerxCSE9zguT8GV57poNGK910u9r1FHbHC3HNEHk/uQMbgc8uWCoECIWZI3LG+JucIuEcteTnJt9zClWrfWFDHyGjOvUSPV6qC0PeN2ZI8LjQHSUAKAgFrz0WYhpa5zIUL3m9bQTWyEQYJU84erq81zQnMdc4t8cYxaOVYBBP6ApLtymwJjgNmqXP7AlCkI7QC1mFrB9sUcigjYPMbTYQiWXgd6MyjoqXfsOF6gRj9+lXmwkyRv+KMS/7sY+mONGkfN9kL0TY8vpmMsTubgBYZS3kXaM8V2C7zM81qDbVppfue9NLo2YhVyUs7IYS4LVN6DD/5sV4G+VYK2gtmniGLIcFFE6kHN4pJgSf4Pbp7ajT/QTuDj8T/njgqaDybLrnO6Hz8Z/Q7PxSJkRgN7xzbRik33OJ6sgBZq8NvvUb+jVQ/vsBloPVaB/Ow3KYh9p9mNQwwEtmw1ftCyN4P2+jQKOTUe8A9/cA9WvKlb/EVxa+nzfPD580PpgmUrQTeNuKb+xIoBr+X3eso2xXO8ExPjY2J2sBRdnEpbwQjuXCWAztLZbz1sfMBbMJImwBr7m0Hu+x5tt24AereDvbE4ANtqlkVcxu9XOjlcBt7+vrCmOtBverdhNwtRy2U2K8E3hTgAG0zZiw18NOwKvSPbB/d7QbtBlUu45470PpDiGwCgXH+NC3BfBqNwi9bCEIvQxYwZmXgM37hbDHufV5rgxmj8/H/Ufw5uGVPv6Nsp0DrfezB+zjGdI+5xzLdaPCBbZ5jHvMtwXGAlYApwAc3u+cEhasA/yBLnN17eWgV2uvB4+1Qk3wTmpTcF8oGjjzdVW1KlnV7xDQFKgxS4F9vobAFMBuBXTM53Uft/sphtDTdRl0cxlYE9QeH8e6o3aPUDpoipk2wwDLycK9wKGPH3BRP5cf66CXkcBojEvTnk3zKPW9CeVDEGMXYN7Cf9CN9/GD5VKUgMo6gmsDjAKqMHmgjI83iQ87yWhv/V5Lf83htVTYWV8m9NtrQeDaIF2YxMBaBEwKqlnFlnoteKmfIvn++I/TvOQMQZ5P9rxMZy4uu7utUGOQImPfj20zxQuoGgzkUjmBLGU2OL1CJVciJzj6ol5Ke5+kf/s9JLirQFV8ABm1OqFCNmilz032xYSpa3w/qlT9XAE7gdK1mc10xzLgSroZvq/7yzw/5gtjO9hSMWUv6OeqzC2iMJc2Bd2y75tsgKSK02cHgkA7Qhh1HLM8GJc0xPc1zHdiSp7wVWU7Mj75vQAbKHuC8PUmPGE5bJKc5hmyFOKkY084KHLfI9oMqGBVr1A291no2vgmNiji5DuEP2/QtBKzR4Ao/w5mMBSB7uDmRwGvsJ0fQTvMdgjLoVgzH6tlUfR0y7QPLXOVNF5Hr4btz1I88VL4dOcL5CNTxdb5GFcueL37aBlJx7Lau/8qbH/yH7EariS4dgewvTYUUbyFd28Iw8tuDKX3bw2D3O6zd8OKG0KFY4aWXxeGuT1tpgN+7ydYBgL2S6D7JdD9osPtkvBVl9snKQ1+MvyB218D+q8654cv2x4Jf9pLIJkm6v0bbgijNBMyi8DiiFayDkwJi5VqqN9OFK5AtZBBf1dFrL+qtyp4OztJJ9Pr5baX/8lzbY3b9jZeE/UrUFW6Atet+1S0EaR6udtRwqyDWA052KZK9nYsN6b4wiY7Cc57YpGEXq6w3YeNodL1thkOBw/sZdjlUTIasBVRvtnfFZhZlap4VZmC72zVKkDPVrYZxmU4I3T/4+P5+e73ttsJhKRgrcA/92Vl6za/f1a5/73iBbzjKFzhqsrVPjC45v0M3aR8k3KN3ixvpu87hIp1FfVu2RfBC1yFqp6voK2giFWtCbRpn7AUwD7uMMsijwtft9oVlgALVmHs/nzb1xGmQlYYnw3e7PUewevtHaR8GNgKaRvm9PPF9x7ex3SJpVH1FvlRlgCvATF7LVihNrudNn4dD4ZeGld/hqd6HMXZyzDAMaLdWhCrHv5F3A4QcInNc4haT7Th7aFQBxgVbfmvVWo2z7a8N3UYA7xcDg+w38GYBeBWIIpu7m5UawBAgJgmptqdBCBT7UCEETIVvLsygZQK0wxKXMKOoM5iQG3Ox0wwtWdEarxzkj7Bn+5bxn2sEKDl6wvefJyX90JXVZpXnPag38oU4TEAZ8GC4BWiqtsJrhBsluPEYXsyjNSREUKGg48JX7eCWAtCpe38M62OkzuWsShFnrMeckaCyjvbIe4T8Bm6Ec68bwH/26uDYUDrNGZLqFW4/l3+LfEqQWuI+2X+vgrWTFKqBNii4kV1a5lgw/i4VkoMwnms3u7cVqvBIorUiD5t9YwtjohFEtgPqtyBjY9G6NqbeZgqxv+XrvfskuQs03X1K86HfdY6a521zp4zew9mAM0wg7cChAA55JD3YiQkhJGQQMgB8t2t9t53tav23eWzKjMrbWX5aicDDLNnfzk/4j3X9bz1tmrYsz/EisjIyEjTXVfccT+uvumhWHcBb2PjQ6lH3u40areH+p2ivLxHUcP5gyhObKKLR57EiiHY1f8v6fJBCiCOPpH6n2JA5dOfYwrFV9LRpz5Latl1qYLyrdGroYvSnUbpTr11E41tUKdvAuPXr0sdmtzMk+Ewt+GWCJqZ0/vnAYXDxgAAIABJREFUAyxYGX85hKo+/ET692M/jfVfjvyECRRPA94nsRgMtt2H93t3+h8n+QyHHkitzdenBcYVHTNrgEwGg2gCVs82gmikj2XVm/e5rRI+efwomQ5YEoDXgococGBbj9d2jypfz3ME9Ts0eA4wO5HCIgsU6zEKHYDpKdSslWsCWEtiEKvBbdXtGSyEk8DUCrcztJ/UWjhGVdvwyEBYFxZanD17gvOcCMjr+54VvCM2yMnBtUniOQW8QlHQFdtACBZwuhas5bn/BbAE/md6GcoFwOU1K88TYOVcea4aohT1rJL1fQt0V267r0B4EeaG1aBdEJYB0FXVmt2Q08lyxkME38jhLXPUVLMOsgw7AeiWYFq8FqgWsApXg1+uXQSwBQ1CVF84mpYDV5VtAXcpjlD16umGCma72A5hQ6iAWTy3MBa8LsOUD9ZbXRqfNwEwlSzcftS4ONTHz5LJ8FZqHABOqLTW7p+QlcAfERHqxX4bqZATeexhvM8bULy/TH8Z/g0q9T6g9wR/sM+mPc9eG15oh9fNkDLU5Y9tnpSeJZRoG7/Yvg02r4k/aADRAg6qWvs3aD+0uNUXRKqt6L0LGPUkbbQyTbXTEo21zWYQvLP6hESrZ6j77wH4Hu+Xo/eA1Neg9ISQPQfyLT3DMIH5ezSHsa2hUAqwc5ygiu5a3NoHtIBbFB4ATINxPdLHeijKHrZAB2tECAvfKLjoA7j7sRIO0GHs+OtcTLQnMpAtSb5AT4cCXz/HDDD1tW2ChqaUxej45YwHszfsPREZEADXIgqh6zG+1nWkoWHRTLrwerMQVLxttvXC/U72s4jm8qZ58dhyXpug61MvcDcQ8AWw0eMhLmrCWeB7l2C/Cy4wfBbVcBuLwSDqFKlhLdIB26aPETiNHgwUTLRokOTcPYGrwnU9uZmx7UC4Ta/mkVV38ftRgHMFvI+S0cDFcu/DBDEpdjhBG0+Ae/HIE6m39Z70lxNPpyHGqw/8+pvYDNcyxPLb9Gm4KU28gt3w+x8kA2nz2AsxkPLN76N4VbrXpd6aG2N68OUdd0emwh/3UUJsYcUBMhwOktFwkJzhw49jZRDIA8J/Afb/zvrfDj9K2ho5w+u+lz48cm/6/0htm6N/wyX6Bx87sINm5A6upEUjADZw5aSI0nt3JXztUKbCVBUf1mYAuELY4NdpYRlWgxMoSAPjGG//j2knUFShJ+u2vXz1Y09gDwSAge0A+bvRvwF1ewagqnItpBgaOhfQPQ7UDcCphAX/AF3OBrAhPL9KW/BWKkP0ahgOq0GPV/BqNxSoFsAKTgHrUrZdl6XA18eOZBe8K48XoD5XlLPnLceeJ4blQMsC2QJY1x5f1K9rweza3g1kNZyP3rvRBhI4CsSS5aD6ddvevLaCzCXF8xm0nLhLI4geUrsoYW2Gkt8rfFXQrvWNnV48i0fcm7GCzZxdbYePvFp9XFX3OIUPjWXgqnZVvYK5KNx4jftYhG0Br5aDr60TTNNeGOEWpMb45kg/qzMe5NA7qX2AyjWshR4pOR2AOUVQ5AK3hJf67+eP5Ef4jjQwoavUvw7yB8t/aj0+R/ucXfVg9lXx9OYA4gfA+RL5kee5pVs8TKCMyLi39Xa00m6wGMF0rpblwAAiN7nJgR0bk6vSZjjX7H7hijLqZ5ZXnAvP8MjP6aWgEueWmttfK9YcS2O1liPTXezbIECycqNSDGVt4533mMyQg26eX8Wbxw71sAacmNFi4nDXLAQyFezr0EJhLqpYvZUHcPM22cEimEPNznPMPPC1Ws3Fvrumls2S2RDtJYU3x0UvYHN5Vb8O3QTkgnRyi4UHWgGAFhja/EeLIr4HQNY+EMAd1q2d5Fbj+da38brtQJh9lherhKPij+/W5vfN3zPfMQQ4AabgnSPnV999HhsmV55puQBvLjyC11Q6L1TRl8HflH8DA5NeBK+cn3NFhRrQ1c+dAqrNrQ8B24cyeAm4duiN0Nj4QGq7b8tD/GaPpl4oXayGnT8GbFyQyatdxA44jyJdJNd2bg93SdsfSvMExyp/+EEafPGaNP7776UKE39r+Lp2F5vETmi+dl26vJlSYRrkzFNcsUg58Ye776dogtzb3RRTsPxR3xbw/nk/+btkL8xvujOq4Bbp8bDgwmvmCaT1aP/Yeod2k29/MzXXXJO6m65Nfzn3SPoTvYLfZzjncN/WqF5zCOWePQB3OZPBGWulRFcoazX0YUUcA7KCV+D20bTGrmNF/ZYsg/CAsSCErKD2sdtaGoMoXpvs2OHM5VyAVxVMMI7qs3MDpKCRk2vF2tDwuXTqTO7/YABO/1fL4ty5syzAdxBg4/2qkMfJVjKHt0WFqhODw3L0bhirQXAWv1YoFpCWbeFcFG0BtcfMEXtyRptg9dgC1PLYcwp397tvCZguUiJc7IaVwM2QFb4oY5qg25lMtbtELI3x7oIXicyDYjF4yy+Iha7wXbq4BEB9Pi89qO3E4A69G9x2gKXQFZyCVviqcAWu6ym/0ILPCWZk//IxrsOaAKzxWj5Yo5PLgVvTFkq0gDN+7zJkhW4Br+uieF1XqtoMghbwslhAUVXxon5b1SHG/bxNuTATcvlDnSINKIP3ceD5FOB9kNvCu9IHJx8CqNTCU/Xz75WXsQke5Y8dNQtAvC2dowHKwiEmDDBe5T3yIxcPPxUKtQ14W6QjRVNz/MRcBYaS4w9f20HwGlEXiqaDzeEVzxJJN0tikWDaPOlHAneWC8I8wDWzYRbrwfcUnnm+m9AEWPq0ARL8TrxJA3PRtIe8ZBv2LOH3hv+J16zXqc+pqgyf1wAckLQRTxfFKXg7wK4FJBvkHjeY8GvmRUz3xd+dtSUk8D1P79wLR+iZe5im5zw2iFagG54v0BW8nW3ADUVbVKy2RgN7RcWv9+1FydlvuZgiZz44qNNAnKDWarCbm4sK2u+umm85agk7p7Yll1lbtm2jIdV8NIvHlvDuQlvC32aWpYtytp+uF8Pwb/l3VyXbG8MskvB42fYiERYQxTSmj3XswYGi1Vaobrif8/6Y3wT1iLVQX39fqq69l/X9qb7hgTRJ4LUDhKvv3p1m9XmF767HUL4UYuwiCwYI9yjrXaKSbXHPI6m19vY09Mo1DL78Xhp8AQAD3+qr303Ta26lL8MjZDL8iEyHW2KZp7G51WuXWGYpJe6xv0bP3mFU8+lnv5RGSUcbohJuz6OfSLsf/ru077GP0YTnao75ZqrSWL32+jWpteZalutSczX9GnbdkP5tiGnNp3+TTu5em/oBa8B1P1MmUL17UbwWKtisXOCqfiPrAdhGcxrAG/4v4BW+vla/NWwKnlPxCmG91+wJUyShbcAxA6zPoHhjAbxntRc4TkVs8OzU6QxgwTs4dCa3kMSqGBo8G1bDcfo+6Al7/NAgzwPd4yePAN3RmD6Rg2uUDCPEmtwBF+BeUabLVkN5LGDL9koQB5wBcofYlQ3MBWtZynHltQFe2KaKNTfXx0K3rFcqXfvTzCNoF01emEeQsoTiDciiaoVfABBw6vHOCl7guXDhAr5trkTT37VZjhBW6Ybt4FWCk/kaYVqWAtVsLVA4ASBLMMyrU4YyVx4VLUsHNeyI9u4sV5w59jFHzeeKR+y2wPW1ql2zGIrvOwZ4q2Qw1NodRv/g605SzcbjScDbHTuD1fAmBRS/SU3yLrs0wGljG7SoCJpiTtUlAhF/OffT9KczD6N4qYcnDeh/Vhjdzm2lDXGswrKRyvxhwHj4x5TZPsm4Gm7NsQLa/MF5q6ri9Y9ayGbw8sevKg3QkzlAYMfUKZXonEEy/MlFZoQtHeFWGfjaK6DDbesUQZtp7AXfL0CuagXgHbIQOmYDsDYw58w1FW9AlvN6rJDSbnBtXqyqzuj+FX8XRWsxQmv7M8ANtc355kKpol7ZrxXQ2ooiJ0tiHn/3AipXS8Fg2yWmVQhdMxzM6S02g+tQx/i7iwTaLJooVWquVbRefJyebEVZLuPNgTeB20Ht2tvBLm7h8ZJ6J3jDJuHzB3j5PqbA2YLTi0sOTuasEFW1qrZG/40O/04dbIkprJ8prQMuhhY8dMxSYNt/JwOicUFD9eZ2kIB9p0B/jM/yBAt3OajdC0d+EcssPn+HHNrO9kdSF993csOD4e/WSS+sr7svVd6+M02ynuF1gndqG+oW4M4C0mn6KkyTkTBLWe88WQn/8wxB0l14w6SRza27kzSv29i+iWqz+1MV9Tvy62+n4eevScO//lY688yX04HHrk57H/lM2nDH36T1t/1tWnfbf0sbfvSJtPWBT7N8Jm176Oq09f5PpJ0PfCLteujv0s6H/jad+MXVaZJJFo23UbxvXktLyutSlXVn/XXMhCOecfbFNHBoR9pLJdg+/FtTxwyy7SN315QyQVqg67YQFbgq3itr9gtevVb3CdwIuHGMQNVO8HhtAfdrE2g1aE2cU/kC0DOnT4TdoGes1XDCgNrxQ5H3m/s/HA7IliKNEearmdUwDHj1jD2+6t88JcMG16pVe/Ly987fvQE1AVmUrBAsjwVpgafrAtaifgWn4I6gGdsFoCuPK2B3X4DXANuKY4vqdV9Z8j5YivhcFLwqXpWuXcfymJ8MUD3eACkwnUMROxooKtsAscE0u5nl1y4uAzg/L0zNZNCyELRCWFvA/cUuEKBCs4BX2ArdVk8/GOBiNWhHuG6jenukqAlcAVzO4bYAjiY5vI82Q5UfvoLNUGe/aWQOuWw2KBcePk65MDYDHmkNRWNnsjb+7cSm+4ABkWfyZf90jjLMsw+S9M6wyzMP0bMWtUJJZnPHo4D0JwDzJwDmSW65GeF9FBBjU+gBN3eYdsQfOGqpB0zbBO66Wg68l55sXlBhgKc0aZk/qH1A+haBu7lQZLxOX1FrY7khS6Q7oXhzpgLql0CawTRvv624EjgRcAK+JRdWEAt2g1Gh7FCYM4A6VKBBPNToHIq3vhFFSRravLbBfkC5l+Y4eLizlAm3tpCHvPGn3L47AcI+uYxj718GMI/nD9jjITfdyaoXpQs8hfg8rzGrQf82VLbBOmDuZGPtDm2GKMzAzjCjIYM3K05LfoVmE7C2sE7cFqgGIIXupBVm9Dpust1WRfM7NShuaHqngedbZw5bm6KYHoGxGX43oauCNVc3FmwFsxksz9aPz32V/Z28Y8CqMa+bY1uszdsdX/dAqgDU1rZHOT/nxZqy89h7/b+kSAJ/n22LJWbpnzC/l34M/P9YYH3x8NORL3vh0BMcS0ogXu8H2FkfmHVw8hfpfxD8WqAxTu/dm9LQb76aBp77fBqhoOLQ4/+UNt35MSD7MSD7sbTuhx9PG277RNp2z2fSevatu+PjsWy88+/T5vuuTjse+qe08X7AC3x30Etk+/0fS/sf+1Tqe/wT6dATn0z1179DD+BvpMrvr0l14NvdeFN6n4yHxsE19F6gam0Xk3xRtWXZu8dJELsDvELV/YJZcArXK8sygIWyz9mvwZzfY6hSg20CtlgNAlcoq3xVq+4/gQI+h1d7lgwFiy2sWDPNzGCafXzPkRVxWiVMLrCvt82k1XFjNMMZ5PEgVsNZLAjT0MxkELyVSla+JbgmGAt03RZ6Pi7AdPt/l99bwCtwBWuBaAGwQF4JbB97TDnWbc9RwO22z/meC4rZWQN/0ypebAThunSBtTm8nGS5GY5ANn+3WBB5ne0Gj7VTWR5waYCNKwyQtSGOQbYFFbSWBecQsC6CUnC6DuWrdcDjKfN4BW+H/Ls5jO0ZCyls+2iFGilrHGPLR0uEy+tdC2N9YH3cCcz1KhkNowBdxTtOf4Yq0LV/Q3vocIxxb6Mia1QdtYQTSmZsIz12+UP48CydpAYyeLUaFg9R9XMC0B7ij3Hn/Sg4gmwEvQK2qNIWMO7sJpeTP8YGfmCVP3rha/1/FAJw/hLQ0V6IKPtyKli2HPRogfNylZSAsBy5CwAius62HmVWvByH4s0z2wg2oeosLnARtB7jEp4uAaRQwdyCG2TzVt1c3VngZ75t5O1iO0yTWrfUR1cxQVrUK+lic6jcRfa3KAKZQo0u0edAJTyNN6xtcIEKNltMCl7XZjTo8apsfV7YCt0C3o638Sx5ogZqHZVu5oOBRqHrxcPv4XcLrxXgNkjPq1KQUqcPRh7zg12DDeAilKNFo9Blu8E+4et5AqoRcMPv5Ts7l85UOQs13HYMkr+Ni7+NF8pygXJb6Aao/f/BBdBiCQtpxtfeB4TvS8Pv3En5+O307Lglnf79DYyCuj7VmACh6m1vVv3ezZqA7Jb7UbkPcxF6jAsAtgP9by9S0nuZtK+/nESdb7kvHX36n7EFPpd2P/SptPmu/5a2o2DfufG/ptU3/w3w/WTacDvwvfXjaf0tn0gb7/xUWnf7J9I7N/2/af2PPpm23/cPqNyr065HP5d2PPLZtOneT6aNd/33tO/Rz6QjP/1c6n/6s+nwU59O/T/7DKoX4K69KbXX3AB4b04XuThM7l9N4xtSyPqEq4Mt96B0aTDO2qWoXb1dwWu+7CHsB1tDHqRjWATZgK8pZ8f6rWiz8k2rwflrWAp4tmY5aD0YANNq0B4QvFn1mp2QFbA+rbm7x47ZvSz3eRC+Z/Rw8XUFr69THY+NDgV4bapj0E3/14BaUbzaDcJU+Bbwunaf4HNR1QrAoniFYoGo+8txK7dXgtfjC4DddinPl20fl30e6xLHYseWzmTzvO6q+eWgmWN9cnkwsnl5W9924UK2IIr6LV3MtCCEssD1OKFcrIrwiHksdA2wLSx7vQXExdsVutGzF3XbmzEnt4algTEOeLtAt9NlwCUNcdoAuY2qNY2s2Ayq6bLPfgyj3HaMT1owQTpZgzJiFK9LU9V7iskTqNEmXmzVP1qAN8lt4QhVQYuo1w8YVPhHyjo/PMttYt9dQISm1EcfRQWjtrb9CLA8yh+SMFTd4vkZ2cYScGmgsiY2EgFXYWE32AUryn+FL4vgdd806U494BsNW/CBo0SW4/3jV4GpurraFTyeBrqmeAkJVa1gEb4BlxXgVfmq4ARvgYrWQ4Gw0XttiVk9WGA7C3xnyGSYjmwG4IvnPd9H4Owgwy730OB8Fy0Wd9qVjaKPjU8ADdKzUMptWl1OsixgK1xG/QrdAHB0ScvAFbrCt0DXx9WNKFWyJZpU6bk46WPKC4EBSMEIiM1UiKGgqFj7Jqhca/S/mGQxa2EWL7cLnDtA2V4WlfUPUYZNkAuf12wSCy+8GHmuKS44ubqNbA7O73ZYLXwPfzt/I3/3LgU02eP190e1csHsmrsrgMl20Hpo8e9ap0ptAh9X8FbxdIfe+lEaxVoYfOPWNE6F2SSVZXX+D3W2CN67eHxXam+6N/XoFDa1g1aNrKdpYNMDxItA70PtC4JtL1/zf6S3vv9/oWj/Nm0Epgee+HLacu+n08a7/z6tuwuV+wBK9t6r06Z7rk6b7/5sevvGT6S3bvjvadUtH0tbAO820ht3At5dj/5j2vHwZ9Lexz+bjvz8S+kc01JOPfsVphp/Lp1+/guxDL389TT+xrXJ+W8fICSqe/5A6tguhltuo+uXBRQE2ACvavcQABW+kcMLZPft3RNWg8C1Oc5Bnjts+hmwtbjC3F1bSap4BXDk6gJf08aOA2UzFcLjBaCR1QCErY4bBJ6qWINmLsePO6UiF1OcZGqxXrAWg+At8B0dGUzDqOFBFzIfbAeZLYbxALDgNejlIkxdBKjLnCoVRvWWsxHcJ5TLMeV4145jn8E6FZ4r4Vq2V4JXULu/wLWAdiV4iyIuLSEXdQqwaK9awPCNHrsxQRhLAQ9X9RspZsITaK6Eq4At0F26dDGyDkLpsv9/AbD+LF9YaGsvBHBRxCUQV0BtwE3wqnjnULzdKRoa95o0E7YBOqqXiGWrTZAM2IbKxd/V220IYn7MCZ4fZabaGP5OJYDrOKAuFWwcMzmRpgc3pV34Z32v3pDGUTRjWyn3JRH+7CoU7wkm95Kl8B6J7h8OEOA4eDd+3m2MoHk0/TtNTub23kuk3/QxbnWJcms9tPHzArSRRpaDP6am2XPBAZrTWgmA1uY7c4e5pWcG2DTN1WeAsPA1v9RCAP3L8CyBrgCN6RJChOe8xTYFKoJry9aCgBHCofBI/TKo5us8rihfbQfPbxDPlKwIOMUtuwUHqleAR+ZA9Fg4QABtrwG0PwAuwUtuLbm6Xc49zjijibWPoHJ/g/3wVBp9hz4WvP8M9oHZC3N0LltE+VqEoc2gghW8BquK6p2gbHqSgNkEvm2b97WwxEClQAzwqkAJDrajBSO3++RWNwmgqW4btNrsEFDzIjTD0iWzwYvIxHruMDZw18FvZxl2g38Dt4WqaXdOY9bj9cIVQTX+TfR1czDO38k7iQxcPd9IJdMD1ufl37BFwUyXFL82a+2fKkG1CVqCThBQq7x7D/0hGGD5zh3M43so1dhuU+HYoy3jDFkL3a0PpsW9P8Z6ML8XT5hKsWn2u71ITvZlUgb/1P9ceuWa/5Le+f7/k9bd+ndp6z2fSjse/Me0//EvAVGh+ul05JffStsf/Wf2fS29e+tn0hs3fDK9c/Mn06rbPp3W3f0PadePv5h2P/GFtOsxtvGBDz39hQBvP/nBZ567Jp39zTcje6JCtsTAS19PJ56jMxrN0N+jiKNHy9BDffi5e3bnfrzLGQ02Rj98+HBkOYTtsAxj7YPdO5iDBmT7eM0hVPKRA1Su7df3FbwWYxwM1RsgBaCnUahR6kvgzGwFPVzzcFWyHjMwSGEEgBW2Fk9k+Oa+De4TyjbhKRaFaWR6vMODA6jnczHux+nCBbyuG4g24duidYC38irdAG+564Y73iULSwFbrAaPKUo4jvcxrIqJEcDXfQW6BagFtkK1WAorgVyOcx3brG0JeR5BayP0eXgYTXIEo4EyoWsz9LwgkdkWwgbQVLqCMtQsMC4KuMDTdQFvnI8PH313+eIWaTieRwh3+VEskohAGeAUpnq44fMaTKOyTcU7M5uXWUuJyXQwI0LYluBaKF9e73vq77pMoHhrTdTuJOBlPYny7dRGU/fUOzT6ZhIwZb/9b1Lfv+HRdPLte9Lwuvv5w+UP5TANRE7+OJYFCimm9hJJPkCLvZM/x9+kMonbxg7KZRK/b5J8zvgDJf9zAoBXAYTAzLevFEp4S2uuKOCdIs2pJ4CpmhKINrlRkRqhbwMAoVlmrxWICl2hEWW+whdImcNa1G7xdy0wMKe1azAJxZshnWHra1R6EfU3uIViFJDz+LptQDi9S7/XABoTK2z/iMfbXrYazNWd3PSzNPjWQ6lBV7UF1Tmvd1voGdTTftC+0DOuA1VBq/es5WDHMoNjBsrqNAvyecunm1SleYwKN1sn2ANcUCJ4BnjtjaDNUkfpDrx5d8BzynJesxfY3+K3dq3H2/T380LF5zLP14uOv58XMwsm9IbDXuCC1gLi9l4wwyEmNaNw24BXdVsW7zYCwOybIrBp74YIygFeezOMrbmXBejy/2VizV1kNtydxtfcTR+Pe0P15qAa8N35WLqA/3ueZZqAWo+g3BTLPFaVI4HsXjbHRft33/k/05ob/iatuflv02bAuwfIHnzySyjYz6Y9j2FD/Pwbad/jXwTE/5xW4/Wu+uEn05rbPpk23f3ptOUBbAZmAO57SvgC5yc/lw7/7IuxHHjq86n/F19Jo69+P43+gVS1VbekUeA79Pvvpgm25xgn9N7xZ1KFsuGju5jeC2xN99q7Z2fasWNLbO9j+wAKd89uplTQgNw5afvIeHA+2tE+gZv7PPQJYIBbrAZtCxWvSlULwsCbHrBK9wx2gpaBtsUpgGu2gmq4qNxSNhzpY0BX/9fjs81go/WDqTI2nIZIKTO7YdhAG+vSHCeD17Jh7nBpAytci90gOAsA3V6pbt3vsSv3u13gLGDddimwNZjm46JuV0LZ8xWFW54vaxWv0HUxZe0qU75CigPOrGS1GlyE7WJAV9/XfcJVxVtUb9l2LQCLkjU1zfxbH5utoNIVmMLWOWzCVijbjUwgTwPjVqcR8DWoNmVmA6p3Gp+3x3na5OlNhyLmVgLYalloO3g+LwST3F7U+MErKF6BW2vSHJ3HTdLKWpXBdGF0LSr0mfB3z6y6Pw3hIR5+/TbaNP6Y/U+SQsYfi81E+vgjOUhpsP4c3twU6mVqH2lAux4EtgAXSDewGmrbUEfA0L699npo80ftY0uEo/+DyhT15WLFllVUlvoKXdWdKjdgLTzijz4rV2FSlGu2D7wd158Ushk0ARvOrz0R6lfw8rwqUoWby3F9P2wFYDtljiypWh16HUyTzdAlfawHeA2szaBaVbk9YNve/hwlpYKNDmtrf4K6o1XiBnxsVOUC36G+4Yk0vIqUKgJcesQzZkFgQ1j4ULzdYjVEOhgQtjrNrIaosAPIgte0tvKdhLgVfQbL/F0EpHm4Y2tI70Np/9vAG3zWn7IPoALglrYClkOb79z0d+O9i91iENILlBV4XrS6/D4BaVR07q3rewBslg7vM8cdyEfgperQgBzLFMHR6AmM9WBWS3Xjg/weD6QxWkNWSCUbR+VW8XMFr+q3QcqZVkMXBTyzi4wXqg7N3Z0O6D7M3YG5vPjVWA12M2twntd/8H+nDXfi4f7o4wHe3apb5vrt+5fPp50PXp0O/uRLqe/Jr6Rt938GjxcP904zGa4Gup9O2x6+GuD+U9r35BfSwZ9/Ne3/6RfSbqwGoXuC4oxTZEVUyA2uA9o6Hc/GXr8B6P4wtTfSdGf3A+k9gsMfnHsj1Q5vSPsZdGnF2p699Lvdw0RfMgz2ktkgeFW9BtlOEPzShjiMlXAY1Wu6mZ6uFoWwFb7FH46m6FgSzlIrXrCZDQHf0/q2dhTrj1zd48eBMJANhWsAjWUQNWt5scUVVqmZIaHVIPQr9N0dVfUug9djrVorvXhzShkVq7XaFQsXmzIHAAAgAElEQVShKNkC0LASVoDU/YJWSAtNny/HFuC6z2NcfG6lwi0qt4C9QLY8LiAW1sXfde1ylbm6BsSiCQ7rAlNVq4UTNrDxuQxjA2tAmOfMghB6RfGu3J5Fgkfhg88LZAAZoOVxKYaIrAT2Wxqs4tVmiFQyoGtCtCrXx3q+k9xGtLrk9wLbUqUmvJ1oYWWbQTTLjy0TFriToXb1hTl+7CQ5vK9QicatM+W9Q4xiH1xH4ITbygbluDNEeueIQE9Thjm9/3HAAFi4VZw/QgYDkegqfRvqjFZpoHSrJNDXCbxYbuwttL6lubo2dbFCzVtpA0nu63o7rWJlX27NaLEAAOQ1pRAgq13/6J3BxnOhbFVwgoNzLNsKEYUHtqZRRUWcUX2AZeBIwJQAkvCNhff09l812MFW6Po5UZ36u10LFEgZ6wLk1nbVsGAm2wPo1jfhoa7jdn8z3we12sTX7Zofy/vYT3h0zSMAyCg/lorBtAC9WRbYB8v+rpZDtho+umhokbjo5arEBW+LdDZzb+MzAlKzGFSn+rqCV8tBhTu+9mGUJr8700Kam/HWOUbwepFyiYq2uIAJSlWvtoLBNt6P44R5mSbRAbq2guwB2Gj/yDrPz3sS2Jqa5wK8DXpSxWbJcI0KxyqpYy5ja+/hgmQeL74v4B1H/U5iQXToHtZmCXVrZzIg22UemmXEs2S+2Mehx37B26Pnx7t3/B1q9rMExT4JeP+eYNjX0slnv8Uau+H+T6VdD/1DOgR4Dzz+BVLE/iHt+/FngTKwfQJLApV79BdfTYeAbv+z30zHfvXN1P+rb6Tjz30zDf+BgN+qO1J11W2p8tbNaYL+vhVaTjbW35mmGAs/g9f8Prnnfz5O5sXAm5FWZraCitahl3Yfc9ikQbW9e5nyy7rk6prFYCvJyO2ltFiLQfi6tpev/vBZMg2Ecg665TQzwSlwhaiNy7UVBgcpjDDYBmyFr1kNlhGfGzBVLFenCWy3fb3gHq+MAt6hULsqXsFrNkOBbxRREOsxnawAtwCzKFYfF5CuhK37/zPwFgj7fDmncHW/SwHtX69XPlfgGxYDdkMB8FVmHwheYRp+LNtC1zHvAtesgQJj1z4nRJcAb5QWezz7VbfluGI7CEXPbTZC2A4qYJUw+1XABtds9+jaHrp5SoWZCkAY5ds1sIb9YGMdlW6bK5PAdXJwUdCdrkE5m6DTdxf42qvBEfNGN6fYVz+9M02SXzpJ1HoYi2GE+Wi2ghzjFrJDpsIMaUEzBwyweMusf0snKiqQprg9bHFbOLHlUUa+04GMLmRDa/kDBLp1gBFBI2EoSIGuPQZsjNP2tlulCeQM+BhIiiAXEBY8+sAxWXg5Kn/lVlv4cC6XCBYZVALosW+H8MzKMTIFhD5LvtUGLrx/juJznB4qYOvg07ZRt51tABDIdncAWtRsa6v76RxGoMx0MFVpdyf5tlSOTaFkpwjAWdRgD4kpAm36ug0maXSAeBWrwQCYt/LzALSU9eYGNr4uWw4+Dh+a38PP6ARm08VyTjGesN+F86qeM3yFo+DFcwWsk9g3BtnMcLBzmdaC/m9LnxcY+/1muMj0+H2u/H7A1wtZ/MZ43MJXMNvBTNiGZ0vqnw1wwgNmX572DMixNBy1FF3isIfmHf9jObHBNsqGha4AHsVyGH77LuyGe2hJ+SPAeyfP6fv+KMDbJKthCr93gUKYGQoprHSzZaQTKWbJgJknuHse+G68/5Okgf1j2kxAbcu9f4/V8E/p5DPXYDNgNbB99OmvkaHwZZTvF1l/CSB/ESvi86mPrIXjz3wjHf3lN9JhLIVjgPfkc9/CwwW+z9D/4VdfTqOvX09u8U0AmDlvq29LTaA7SWHG9Lb7UbzEMQgmm2XxHs18OqdJKevrI8hGKtkee/N+NFhSwApb08FUwGYpOCE4p5WhfpfBe4Tgmo3UVb+C1/32afB1VsaZ0VCKJYR4gHfoXPRkKFZDdCUjKDdApoLnGAwAA9yT2A2AWauiQjBNtavFIHjLrDWzGuzHbVDNzmQq3gLJktEg/IRvAa/bHi8wfc7jixou6wJX1+X1vq4oXve7XawFj3H568e+hwUWgrfYDRFcU9WGukUOazvYocyevAs0RFflOqJHqyH3ZciBMgGrUtZCiIXHKt4ANvvcLr0XonMZ/nGXDxo9HQCu8I0FAAeQOV6YdsnjLUE21W6bx1oQHeDbQr1m+JK7y7FhVwhnwK1abqCSVbyjE9Rsq3TZniKwNje0Lk2ghGrAcpQ/aAdcLvS/kGoEU9r0XzWYYgVZfQtNRPijaaBS6ni5Lf5ItSLGUFnjqC9nqo3R0rFKNL0OhOoARe+yARRdh4+J2rPcVfBGgxdAlDMLsl0gjFSvAqLObXONc4+utTouA0NIuejRektumpWeaYv3aKkkOW8UJABnjxNeql0VqUG0KYBmv4Uux/dQsl0UbXcrnjJq1hQxwTtNvu78fnN3tRhsfOMFQoha1GB+rRYBwUA/O8e29GspbojG4KEgKWnWswa+ZmhkPzmP9cl5uSpdP3u+gKjQq6hlCzZU49FnIqDJZ+Nz6j8LXe2GSVLIGvzW9k0QwIK45OIKXsfwaBvYUczcXS8AeuJ+/6KAXRe7xlxoezHYc7dH/9wu8OvZL5fWj6pewWugLcMbuJPjXafFZ8xXI8A2DSjrG/k/wUXatqDCd4SAbDW83nujim2CgNskneyqTIywSU4Pn9emOXl5HABzobLnBwU7s8D8PP/XjjzzzbTl4U+n9Xd9nCyFT2EpfBqL4R/SfrIUDj/5xXT6uW+nE898jfU16eSvvp7OUlAx8DzLb68lU+GadApL4eyL38FGuDmde+l76Sz9HkZpnj5Az4cK9kID77lGA/8OGRYNsi16W+/HW2Y2GwHiD6nUvHzwX6hCfJrevMxew05wppkj1Pv6yHbYsTlU747tm8NqyODdHdummmkhCGG94SuQpR+DXm9kKqBczck9jno+ra0AeK/4uyctkiC9bFiPN2c0nEXRWjZsvm6uTlu2HPB5BbLpaTbd0Wqw81nxdw2uaTOoeiuVSkA3KtcQXEWhlgBagaLrAlIBW8ArUMsxtq91+6+fW3lMgbJtHgOsANh1eY0Nz8vjcqxlxQJXxRvj3eedOAH4nAMkeE0BWwSqql3ha4VajxcJ3uLxCtgopuDYleD1eCcPC13ha0GGEyaajgRy0kRvhvSw7PWG38sxvt8cxRpCN/xdYBr9dYUuS7MtkFHFXJVUzhFU48qm4i2QFsJaEPbrHeXqJ4Rb5Pi1J4bS+eFVqcfgyqpNyPmjbXIbOU0zmilKcns2PydFaZ7AW2MbUWi8ODuQmR4W/i0wOMcstdGNTzJxguASXmkF9edEYuFbs9pKCAKZSQDZVMmhGCO1inSqnGJFqSwKMG63AYQqtg5cLHsVvOPcQgthrQabweRbchVXbiIjdIV75MMKNJbwNYGuatHzqXg7LKFs8XI7QHbWvgzYCqOraNa+hgwBQCxIy7LI7LQM2dxzobEc/FLtCuIGdsQkZcRVvrdr30uFa59f85INFs6RtRFd0wjA5V682g7PMHfu4SuwFbwqXnsQq8rzor3hRYOLFqpWNd309wB6ql3tgchn5jdxW8gK4gLfOaoB3dZmsSl6FFkAaQGqDdFjn8HGXE1IZgTwnbPtplM8+De3A1m0fowAWw7U6bvXNj3G3cDjAPlpVKrKmH8ngNvcwl0SSwV/VggHjAFyDQBrOwheR/+0uHhrL7i0t5DNEO0iV4CXi/wi6vdfjz+X+n725bTm9r9N2x/8TKhevd1DeLxHn/oywKVyDcCe+fU1aeCF75Am9u1YTj73DcD7zTT22vVpAgthcs3tVKShwFffmuqAdgzotjd/5Dl3UeBNnu9hl7l9nikVl7DULvdZ1ozVRjHFwX3bKabYygSKLcB1V6x3Emjbvm1TqFt9Xi0HLQjBa5tI1fBh1GwoYdPMgK7K1+Ca6WIxmYKA2FnAO4ClYN6uATPbOloebG+GM2yfPm22A8oWuJ7itcMoYcGsV6wFIcjtz3scq8LZatoLgrfAt9gM4/Rl8Q5XBtSxGoqdIHjdLvBzLUDdpzK1f4L7fPwReK1GQwljC7jP41e+3n3lseC14c3cMmh9rgDXO33TaMu+YjG4/g+KV5iWqRKlMU6xFjp8MBual8faE3q1nlwY+9piNbhti8eAr9YCH9zX9zyH26pdgKvHa99eX6edMYWyVuXaREeFK3CtWnMpVkM0zQG4Kt4C7qJ+VdDCONpBmn5Gg5wW4O0e+12aRPl0UEemei2dROkdwtelTHeOct0WqmaW3rod/kisWKpuYWYaYHSkzxABpnOrH405apVNP0Xx0teUKP0EEFHh1oC54HWwov7ulAUEeJ36nUI3g1c1+etlb5Y/eAJuWe0K3yeAA57mOnoBCA0AI6SFlWW0qlrTs8I3NQ1McKEWS3DKtYrPBuuCTF+2BUAn+awT7/KHtRE4A+HaBuEG5DbwecnRtUpNwAr3bhRHOCyS57AvtCgEsmXFTfs4sG6rolXyvJd2gUM5o1AEAJvaZU8Iv2tYFXx+twdJP4tqNL6fFxq/Uyj0UOmcl/fS39U71jaY8kICfHtkHUTJL8BV/WaPNitgH6uCHRlUqtsihQzQ+vv5u07weWwYlO0DG+tgL6B4xwiQTZGloG+r4rWlpwUYqmIB3eDfQkXtrDUDej2OtRezjc+Fbo38YYHrUsHrtU/DJLm9VbYnuJWvoiw7lAubydDlzmmKIGyXO6c51G5MqCDwNovXO0OZ+r/SYP/os99IG+7+ROojkKa9sENf9ydfpgACpfvsNWnwhe+mgd98h/SwbwaETwHdU0KXfr1dJl9PsTRW35EmGOs+RQVmcz1ZFpQitwDsNP0h5ihXVulOAeIWswNVv/MUdAjf83Q2u4SVNs+MvcO7SLUke2EXqncfmQ52Kdu5lX3bNpNChpdLYEvgumg9lPlnqt79+wi0EWw7wNq8XvN3VcHuP6Yixn44g8rtP3qU/RRUCF8CZ7kVJPANIFs6rL1wOpbi64bXi+1wFp/XEmJVsk1y/hq8ZjYIXj1e4evYn2Ip6OMWcApEgVlsheLxCsYCZ7dnYJIwLQq3QNbnylKUbVa8wvYji6E857ErbYeidLUbZhCgeQIF6nYaYEYQzbxewKp6FZAFtgLV3F7XpodF1oLgBZzF41X92iBHCPYEM8+18WmtTIsEZuArMKMvA2vPIaAd4xPWhM+hbAWoVWsCeLKZ/VuVrh3MDKIV8HpOr3LxHKrX93W7wWu6VLy1a2Opc/StNEmu6BRZBXNHUUd0E5s6+ASP+SPjD6Gj3QB8R4Df0JqHGfmuxUCqGGr2HBODB9YQkAPA4wSahG+F3NQ6t99lrE8LIOrxNlG9AdoArmlduZpLaApPQSq4VLTeetdRbFoMAmMS1WfllqWxKj9VWwO4C9SAlTbCFegKXi0M+jOgsM1Y0A4owBW+saBYG8C4tgHooHjrG1WRlvKqmFXgAj57xeUC4efMgNUa8VgvIH6PYklk33qOC1gEDLnglBHteXKwdkX2eisEMFW6BrsmAZwWi35tw/Sz5YtFZB7wHdtAeZrv2AXEBtQEr9kH+rxaC9oc3h1YWDGBRx+ZDRFgFKxZsXrRMrg2DnjrDK8UqoLYiSIqXEf4RPUbF9alQ/ruHL/s7XrX89H7qcwJwBFcU/GqcG2E7tppJBZT2EBHpWtP3pqPAVubHF7B6zLFtN8uHckEr4MvBa+FFPq+83sYzU4f3aO/+kraeM/fUbX2KUp8v0C57+cB7fVp5KXrmUj83TT6yo2U+96cRplQMU6WwjA9e12EbZ0Wki2sjTrz2SZRujO8t6p2iqq5WbJvTGuziGOapQt4VcMzdFKbsWEPWRaX8KDfo3vah8do1L/v7XQANbsL6O7fBWBJJ9u7c1vaA4yPHXHgpVkM2fvtY72PqRUqYtPFTEM7SAWcWQ0qY3s06AFrR5gC5usEr5kPBuL0fkvqmPaC6la1az8Ic3yHhmyKQ6/eQSDMYmmx+1XII6MDsQyPnqOK7aPJwiWlrIMlqb3YaKh4P0oJKwAViG4LZdcrwevjonrdDsULOIWuj13cFqYFxALcx0K3QNYOZSvBW7ZneO0i7z8Hr6xa0/O9SpDai8H0MT3dmUgjQ/0CXpWrQbeALm8Q5b+shbGgdB1g9jleG69nWzUrYD1eMJbHglFYunjeAt4GtwTR+Bzg6tP4WsGrAm6QEK2HG4E4njf9TEvBc7kI4QLebD9MR6Vbq0lCNekmzaNvpyaBLQsYFo9xi8yYlA7pYl3+8zUB7yxpZpXNVLHxBzu0Fs91IyWrqEbV7fD6JwAvk4MZWDkBxMaB2uh6bkmBsjPWVLyhdM1kQPnmdClvc4Ujy7Jd4IBLsyAEm9CdAO4Ct4A3oEvwaZKlASyEk+CNwBOgbodFofLFTkB5tgGn5beeL4MXgAJgF1/bBMSTgpdlfD238EC3ugnFqU8cr0Pp4/8K3ALdnOaVCyEmVMiCF1XcA7pTqGKX3NSc96av7Rwz0mLo5fI5DNJlnziDd2QNwFLdAlS/a20zahUF7/c3O8LPasZHnfxgPdpZLixdYCocp4G1IAy/d9nXrRAYrbLUSQW0b4MXKH+/egQpgSTBNO0FYevic+ZYz5A7azZDhyyWLkCeJ3hmsE2gh9Kl5Liq5bPebA2rB80ywZ5ABXfIYNHX1X7QchjHWqjSFtJiigbNcqqUEzeBcDMyGh6JBjkd0spUvNoOXTJhFql4nCVL5hLd52ZQoXMA2BaRszTGOfwzUsJICxt75YY09vKNQPemNPLiTWnwt99LQy/h1/6OIBlTrussldduDLU7xqSKMba7KNw62QvTQHea95olY2EG2M8JXop8prkAzLGeIbuihec7vRUVjBo/T2+JC9gdi7uY40YZ86Ujr6WjO9en/WYy7KB0mHSynajdHVs3BjiLwg3LAegKXj1hwasKNiBnebHbBs+yDWHWg03Wze3Neb3HaS1ppVvYB1gJeaglfXVRtDY+t+DCxuYnsSIEsoUXKl0X7Qafs3OZi4E1PV6thpLD24ERBuO73CFPY1cKSCFbYFnAK2AFqcE1n3Mpx5VjFrQaUKbltQW8poXFa7AhpnvYE6xjgGXAFMG6bE94ngLysm2fhjlqEubI4FpCwF6lVSBks9rlxMsA9bFg1E4oQTQ9YI/PS4Zuga/PuRQLoOdVAvB+BFtSyTif54rc3mXwClwXMxK0EvRrfd3MnMrXx6SR8aMGvPkhBXmH4zyX++Ixr/d9fW2LH7SOvxseL43Rm/0UTxwloMTcsguMZLlEh6bpQxQCHPxJmmGA5AR/eMJ2BC9ziPzVsY1Op/gl20wRBlpDa+3poKf7bPi8o+v5QwVuMcASZazVIHANbqlUw3NlW0iakdDQv3RBFVt2O25mgIAF3KoyvUV9TiP4wjbDN6vdJu9j8EzV6/lKpkD4wEKNc7a4INStEONioE/rRaMK1AK82At5ogMXFy4kZjFk6yB7sapyF+ErkAWr236ftoE5iiq6gpf+Ch3ydruoWfvq2oHN21RbVGqz2PhG+0JlbPczLwij75IDTVqcATWVreljVS44lbU2FCdwxuf0+2pVWJpskUabY1x3WTd5TjjmIFsORIbqBeCCVZD7u6mmhWxJxSvg9WJmjvQEsPZi1ib32mUGQNsHIwfe+FxAeWj1/fxO2BoRgAPikfGAMqfKUaXbAbyqXHvz2hJyBKUpWA2stVCalga7tOnDIHhVvB1SEM1quMz/u8uHGd9ky889TPulcc5FKiH/yPo4Hu5BSn1PEUwbfhGwvnxrGnz+BmwGIPzKzWkExTvx1q1pgiGYrocojBhGAXewGZrv3pE6dDibp2vaLJAVurMo2nkCe7Oo22kzKrA3XHe4WPTwnOdQwireeQJt81geHzCd+AMGjI4ffCMd2bM17adC7YAVbajd7PE6BDMH3nbRzWw7ATctCf1gla0wVgULZ60HA3HC1nV5bN8G08uOHqG0GPCataAloTr2OS0F4Wx7yBx0I7UM6KpyA7wE4Uw/K+B138hILqAQvmY1uJQUVNNQp7nDjhmPQFZQCr8A5jJoBWkBo4B223UGLz0VlsHr45WvDWuBcywKWAJl2gZliawFQexz8ov3KKD2s2T7QrVNVZzdyVSpAV56MsyifKeXCKLxQoFqMEtv1hE+Nq+Zh9QGwnw8vcDC2qwFjxXGZkSEpQAQzc212sy1HcemafM4RbDMfVMcq7fb4Tl7+bpoI4QFsQxR3yN68fJYRStoO4BXhZsVdLEk8nOCt/i95vs2DK5VhlO7f03q9VPaeoTqoZP8pz9BVPsgJZyk1SwxQNIsB9Xs0Pqfkt/Lreq2Z9PQhqfT6dX6u6pgoLweQADjMYNs65+MCcKqXeFrg3GhZSRdZRdBMuDhbba9aJtYEbEA4SowqTASXh9S4AZ0sRzsN9AARmE5uOZC0GSd4eNtMqoNeLkEfIWuIAasYTEEdK0SYwFokwTYaqSM1ViHF816jAuGgbk2qteLQYvPo02gbVG6nIV3DHQbnLeOWrY5uY3TBe4UitbFnsDF015gyrBz6+ZoBdkieKdKVvXqDXshyN60Kh3QYS+YPqan69q+v3W2xwhe+l2nvcBgOej1VvmNWuwTzAbRGlsB3xb8d7Ieyu82oe2wAZ9cQPvb8B4u+sk1/k21J3xfx7N32NYbNi3NPOEZrCdzdoWvtoTB1DZK14b2Wgwq3h5ZCHq8gneS3Ns26rWmp8sE4FGUZgPPtIOabGzS472NfbdE6pa38/bgnbTzHQUYf8TPXaQh0wLFOEsMofzTSYpBdtxLatdD6Tj5t8dYBl6gP+9vaLzzq+vpWHYjPXdvovrsZiD7Q7IVbgnwjgPeEfJ0Vbl1hmDWsBumKVcWuipewbtgUx5g2wP+vS2AGCh3NqLOKfxootZn+A5zQLm19k6UL8M6Of4DxMcsxSojh7Ubcv+GnQB429YtkU0ghA/g31pQsXu5jFgIq2hLytkB1PJRHkcKGUAuAD7EUE1nszmNIvd0oAXkaUHryB+nEWM1AFJnqtnzV/A62ULVGw3PbRcJhIXuwBAtIbEbVL+jWA0G2/R7Vb0ukXpK+qjtBdyeghsdhNhK4ApXH7t2KV5weexzOeimLZGPcV8B8AXa48bzywGykh6mf3vFwyVo52sEr8fmc1vppm2hAjeDAo9X8KputROmgKnw9bEgFaIqVCvLhKfNzF2mqCLrzRsYM9WM55eXonBVu4LarAPX0XGMY6eAZ0Cb80b5MB+kNYVqJRdX1aud4DG5cfrcFS83oCuQAbpdynysb2wATuD6uBzjWlC3DbCNnUrtY2vT3EmaugDci6doOH4Mv41WkB2CDG0i3WNAoMJt+ChFAxXSrUZRvAPrnkrnCE4NA13BO7rBgBrwQjWa3eDodsFripoWgl2/9Bf9w/d2t3iNQkF1KpxVxsNrsTTWUPkmgFBsLtHyUOW2rHqFrg1qGsIpPFHTqvQ5je5bJcYtuZBiWytCgOnVCro6205wqAvcsma7Bozdp/ptqMJRpPb3dfBl9osFpqqXCjUuJk3g28ImqQV8UcCq3oCuzcwBsdV4B8iG6KNng2o3FHMJrj0XnyWD1wwCmuJQuWfmgUp33OIVvz+peUJ4DNvB79vjO9kTwkUQG2izJHqS38iuZAYiC3RVuGEl8DrvHkoKmb+9OdJ1rAMDZQbmSgralEE74D9tCTLwncbX7QFfq9VKHq89GvR3zWowIGc7SINr5vI2GHw5iadb3Xgfgba7+Yyo5I00yUF9CuIm/mqT5+xUtrAf9Qz0FuixvER+uBkEVrTZoexPJ7Be1t+RBv/w3ci/Hfjtd7EUbk6nf3VtAHcE6A799oZ07oXvp/HX70iV12+lGILlzVvCz+2SQVHj/VyqZDH0+ByheBmEuQhM7RXRAfoCdwqFXqDbIjjYpsougMyFYSHUL/0jaMp/+TAX2GMb0p5tG8lg2J12bNuC1YCPSxqXPXr3W8nG/t1s70MR78YDFrxmO9hAR0/Y7mXF2w0FzGNhKoTNcjDoZlqY4LVY4sRxm+NkpatFcYxlYOhMFHFYMGHA7RRZEeYAjwxT0UZ2hGuBPDI6SArZSNgNxeMt4FXx2nag1+NOGktS+AnOYjEIxQJG4bhy28fCWMUrMIvaddvjzp/HGUBkqmpdVLkXls4HdAWvILaBuq/zNb73HGxcCVyhe0XxmsurxRB+77ICVpEaXGtw6y7kZgHoLLAVvEJ4dpH1fAaowFWFCml91gxrA2sdXqPlkBWwkHQR6AFMXhMz1viRouUjrxXaPmcj9El82t4MKSG8n3m8UyhjrQU9Xm0Fg295lJDZELkow+wIrYhOmzZxw/1YDevT4qnfo25/luaYSzVFSfD0ocdTl3p6R/NUAerwup+ks+9iLdCjYADQDq7TdiCrge1htgXv2Man0yCPha9eb9XAFaBTPQoeJ9wGeAFMvs3lGG6thW8G4s/TKNCp4BcLiwxf4aqqAySCZnlb2ASIUcIRbAO85rq6L0PGbANsDqyOkvkg6PSSzS+u4fE2yEYIAJvVwOPYBr4Ng2r6t0DXab5ePITjPABVoQrxhlkMFlKodnczo26niveFUL+LR38X0NVy0JKYpzhFa8H8YgNx7rMrWQ3vVnvEkTv+LloNZjYYMBS4greKYo0LEL6tKlfFW5b4DfneXpi8G4hzcHEr0J3gNTXUqio4X/S4K/DCh5Uwyf4C3EhHW05L6wHiyJjguCgLti8DHrDA7WgzsHbcexRZAOou2Q0dVK+Kt2mQjdv4cfN2AZgZDXW8UyvYmihPiyfGKaRwf3NTthnM5dXjXepj4jBTRi4Q0LVvbw9In/gt+bikjA299P00BnhHXrohDb1wQ+q8TU7wa7en5jv30MCcVJfgBh8AACAASURBVLE3b0+q3foqiiBQsVWUrmlkDYJrDd5PEM+gek0XU8FesIUpVoeQ7fI56qvvSk0yOuqr7uN1d4fPqx88R6e9Rb7/EumV7zFg9fzJ19KxXWtRsTvJaNiadm/dGj1xt2+nYTrZCY4I2oHS3e2y3b4OZDXsp6wYb9fHp7ELtBkMqmXvd1/4wIL3JDaCXrC+sB7viWN2I8sj2s33tZOZ44W0F2KeGpAVuALYx+YCR9aD2Q9se9xYzFvLubxaDdFIa7niNfq9wCzBW0Bb1gJRwLoUi6Gs3WfQLAPzI6Xrfl8neO1cNguH7LdwgbFp5y2MAMKxAF7nr2WliyVBUxzf14tAti88j/nDtoUEugFeVK7qt3i24e8C1GkIrcKdBp7aBRmkfHDAu+BIIJRyTCfm2AuXLqYl/OJoBcn5zMv1+FDJ04CTH0NFKpgFtQE6G+b4XqpZoS2Us7WAUc7rTSebJ9/uj3/+Y7xWwM5ieXguwet7COZ8LBYDYDZXuC14B/anzrG30gyTb3t9wBalO3MIBcPUiSmmULSARx0QCdkTbz5EZdvTGbwA9hz5r+4fRPmqcofWPh7rrHgNrAkob8dRkABDAArZgXdQRNzuVoHnuHABHAFCjh0nB1jwjhJ4Er6xoP6isTfn0FJQ3boEjHmtsHVxn43A9YJVggFqjtdXLo1pVN/xmVC1k8BTm0G/Nz6rGRAsQtVhki7ZqwaGnE/rwe/SBL4tjskBNbIXaKDTxEZobiOjAbB2uMhoL8T8NGwHoauF4XN6vAbkzr35YHwmbZF8YfAikX8j7wD8HiPk+hpk83vZ8lF/14Gbk9gwTaAdap+LUS735XmyFoSuqtd1vmPAbyfzQYvHFpGCV095SuvB4BlLVr1PxlrbQetC1euctpixprXgInyxGKZYW3ARlWzk/7Zp91kjhcyUModdCtUKMGugKE0ls1FOA/iZUmb5sEG32lrV78N4vvx/o4DCrIYlqiPPA+EFAluVNyh8ePV76TRqdwJFe+bX3yOj4Qd4vD8Mr1d/d/wPeLtAV8VbI5NhkvLkxrtClDaUppKxLYj1cFWxZjQsELhbcPgmfu4044rqljTb3Ieij4lVqHMuGhZUdEgzm+W48zbi50Jz+dDPGHf1mzS673UU7XbSybakPdu3o2IPpq1bNqf9ZCQI3q3k9jqXTfgWyKpuzfEtwTaBrP+rDWEJsuBV0brPbT1d/V7BewobQbBaSmwJsV3MzGpwuKXgLQ3Vr4B3YDnbYRm82g2lgi2XDBNox25Q/erzCrwCWcFZlrKvALXAWAC7FGuhrIWn+/V4VbCzwhcrwnlr4enq6/I4lDDHZsWrslVda2l0Ys5aVrvLildboVgNZS2I9W6Fam8BVQt0BW2PkTxTfpll+2DxApYEoBSkxd9125Qyl7ItiIWnj4t94bZKOXJzga/pZ6pY1W6uUjOgxvst3zbYJCdPo9B3BuARwdTLoYsZMPYHz6a6ahmFzdWvfWp76h1bnc6fpu3hQW7fieiawzuJ19Yi97OOOpsgiDSO0q2w6OMOrP4xsCWTAVtgeJ1ZDY8FcN12Ue0KsqpFBdyOe+st8Bw9I3irFAGEomN7AkiaD2y1m4UQE8w0G19PVJ9+B6VctoMNoXVgNkK2DrQWAA+vyaoX0Kj6ltWv+1SNEZxDcQu2lsBC8apWnfJrB7B25OEa0DNlDAAKXQG647mArxCewSoQwDb3aaImW7yuDqgn1j0VBRE91G5nx/N8H/az5EKKDFpVvs1w6lxM2tgaVs11eM+jL94KeMkd5XMYXBS+KurIyEBhG4T0gmPPBwNt4fcC3prK1e+FTZAvOtwFeJHhs/naUPd+TiArfLPfawYDr/PCwWvtQGbP3lJ8oep18ff0jsEgpbaFMBW6rrsoWsuDOwTS7EpmpVsHuyE3zLHS0H8LrQvvQh6hdwTWwmr6NJDRMLEOdQp46zTSmcRiaABm4Vw3CEc2RJNMiCkyI+ZQ0/OMnFpAYS6wXUO9nqRN6ekXrsNS+AF9Gq5N54DvuV9/n5aOdBN76UbA+8M08QaWAj2Aa29TnkyV2jgQnuS9J1G7U5seSEuo1jlUdZdtwWt1moE1U8dmySNu8xmmsUrGmYhcXUNPYUqeq/Sa6GGDOKSzu4W/g01kQ6CQ3+t/Ji2e+H06sY9CClLLDu6h9+6B/QTaSC0Dunq8VrPt5rlcbJGr2cxwEL4GyFwLV/N/zQc+CXCdUnwCRaslcRT7YQTF2odn7HMe2x9gdiKx0yZUunmChWpX8B47hvc7WPo2OHkC62HobBojwFaq11S8NkWXAVoNQlguqHj/d5AVpgXEBbwe+5+BV5D6nOD1ebfdF8oYhvl69xel7FpVu6A1i3DtIQ7PY+E6a83FjAlG/xBUQ+makTBnukSAeIkSXwAGbOfOA19ANi2AWRzRM8vJpp2LtmwZCEuVrmrW7WI9qGrdFrwC1767rt3vsfrD3eXH7nefi55yu0sQTYvByjXNcq4azU5OMRO0QtalSHd/dL+g1Simg1zkSzf716XO4TfS3DEafB/AK6ROfqYflUbj60mqs2r0LxjB382BqGcIoj2ZBoQugFXZVgGC1kJlY16PrM+pZgbjIvsB2Blo8hZf77ImZFFgAQWemwCYFVTv6Hr+CFBhIyi80XcfSSNAZ5R+t6ZSjRtIApwGknIwKXu6wicvgtZ9Gbiq4zhuWfVWUY+54ILjOU/c9gM8A11NQDjJZ3WQpECt42HXKSGuAuOBVY9xUeC8gNALhB3EzELwwlDDw25wEbJzWZf+vJP4301tCjzfKr/HGGl35iU3hD2ANVvD6jPV6/FXb+cxKWJYLjl1jf1cHKKAgvfSozbzwO8teLVjvKiY3eC6VKl5sakTJPMCExcX3kdVq/I1myH8cXxfbYZIx+MuQ8CasaDSFb5F9ZrDq3LO/SD0hIWtQTnX3HEA3ZZZD6ScdULtcizvZQ6yyrcVYM6BNr1ec3krgHcMBWmDdEcE2TB9EuVZRfHGoMx3aSGJ8hW807zPrF3PyCmeAeB1upoNvvqDdO6311MccR1ZDdcSWPsu1WlOIaYq7TWshTcpynjjVuyGO1G+t7GwjykYVXpETJGlMA9cFwHvAimRLYZwzpDCZmpZz4XP0WN6xjxq2/4QTT5TG7ukxmcSvhZydFHwTcBcx4awic7lIz9Lfzz1UhrbvzbtxePdQ46uvuwOwGuvXhvhbN28EejmJjpmNBwCsLnceFtAUpUbyrYPxYsf7EThfrzgI8sK+AQQHhk4DdD3pJP0fdDXVSnbzSzye09Z5UZ6GfszeE1F4zXDZ8PzPQt0i+c7hs+r2rVkWJ839+I1l3fyP0C4AFZYFuVqKlkJrLkuAC7gzeDMYC3bvjasBs7jce4vzwlhny9ZDAvYD04WXoBF8mkG0ajVMM+2M9fmOP6qGZ8UVkuciGUJFWtO78JFWpmxvXSZfF5gW5TvFHaD6tPbexezFCySuHj5Ytz6l30FuipbYax9oP/qWp9WwKpwiwrWZnBf8YhVt36Wy+9f4nPxoVXIfPCicIWu2+7zS5X9JidrO8y2STE5si71jvw+TR8lHcpGOPRomD6KZ3ngt5QPP0cq2XNpdNMvQ+2qZEcArpkLwtYCijoKaYI//DEAVQEuwtgiinHU7sh6Am7s65GiZbbC2Hr9XKunnEgBRFBm2gwVwCLYJjmP+bs+Z3HB0DvW/lOGvA4rg+q4CeEMoASOAAsV5zoWVVsGsB6l8M632rwnuaf2AM5wQr2iQk1fC+ULLOt81so6PvM6lRsqfytBMwB89u1H0/HX7kunsAXOvn0//jMBJMBdNbjIZ7NTWUdvF/i2sBlKJZvnH+e7jnMRmgy1y3sBZPv8Ni2n5juqyO2w5m2/bR/97oLXVLuYBMGdhkrX76zdYJ9fCyMa/HYlIObFpi5848KC1YD9YUBRyGpLZHtGpaot43G53LjAtqxzOprKViDzGbQkAGHYCazbjPhpof4mhBDN8U3xa5JiZpvPFov5xBZaCO8GsCoNc+oG2vBRW2QKZAAL3Ae4O0D5Aj3V8QRz22KGHmA3WGc+cY/z1Ln9P0tlmhVrx5/9Vjr7W/otUDRxjuwG/d4aSreOzVB7I1sNE68RSHvrjqx82T/Nuef43Bdp8mSurqA1X1fl20N56+02uBhcZK7fIsDvYnn0SIlrYX8I3jrNnoRuG0XeoAFQE+U+xev+9QRpfQffTHuoXNuzmzQxJlBYWLEND9fg2i4gvJfgmg1xnFJxiAY7qlwX1ang1WoQtFa+nT1JJRuQPQE8D+IHO3Jo6BxZDAbdjjqx4mioXgFeGuyE9cD+4vHaEnIcP7f05xXMPid4LaRQ9ZZcXqFbVK9izZayQrKAtUBYdVpUbnnO44SwxxSgul2WHHQTqBmyBbzC1u3yOs9n6piKNwfpBL6pZZxXxcs5bc9AW0hOjjpcRNkunhe8qF/2zS4v2gy9BRbWKmAnAM8t+7be0i9wnIGwD//0PkC12KGxrFixAJThLPqyVqQJYxeBa+qY66KAqzQyd1vwusRz+CZGEad5vWlsfiG/zB//+EH68MP307/927+mixcZT88xpo/4ZWc9B3bIdH0gtY+uTV3AO3f8Rfo1kDaD2m0x6ba596U0Tv/Z0S1MWtjyK0D681C15ugK4CgP5g++AnCHgYLFFfZrqPCc8B1DAQeE2Sd4Kxw7AoxqKL1JAJkVL0E1lRnPub/KdhQPoHRHqIgbZZlQXXI+A00TvD4KJzhW2FidlaGb/d64RQbmwnlkDc1a3mUyArfn9pTNvqdwMj1KywDFy+1/gwuDireGqhfALfa16UQ2xkXDtDgtkibQ1BoZAeYTfA7zf0+9hjLC7zaX1z69WhX5HFgsXJS0F+qcW2WsbeD7OCBzHAU7CMS1TvzOoXLZtsw5co9RvC0+o9aDcFbxCtxxWnXa9Uz/tUZql5aBGQjZMuFiArS1UgSxF6QrlWv+RnSdc5il4BWyWgsB12WPVwBbGKHanScAGk3VfQ3qtsXteIt2oRZHqIIdeGlecIvj7ZfcQjWb52uhhf6vRRilTWQ0zQG+QnYM39W1hRWq4RqKtDTXcehmi3S4XMTBObAtprAj+ug4tva2v6EJDlOFX6ZwguDawAvfT+de/H4aefV6wCt8sRnevCMshhrz3qoUUtTI6Z3jc6t0TR2bI2XNogkthnn6RUcKGQBucgGY5nEXD3iK7zhFZoagraPUO4C6zWeoYEFMrDZLgsbzBAiXmJJh8PQ449/3YA3s3k3vBsC7E5UrcPeSTrYtCitynwazHfR39+ILF6tB7zcq3HjdOcB7FECf6KdTGdA9fuQA43tOpX5gepx9KlvtBiE+QJPzaA0JWIWvcNX7VfGOjw2EAi7wNeNhYnw0p5RhORTFm8f/EHhfDrJlrzdbAwWw/xlwhab7BXIBaIGpj4WtzwtZtz1O9et2gbTPu52P02pQFX8Ebl9bFLHrq7QSzFBQVQpg1zMoWWFrRZvZDT1OYgNz83ZjQWUKVNWt3u0CwD5PoM1A2vziDNt0NuP5WPB6zY4wkGYQrSxaDKaPCVmB6/DL6K9rRgLBMTMTVMoq4mgXiYqdBqgXyDcWsNoN7713KbwT1e9lFLfVIebfffD+5dQd6U9dc3iZkjvdT+rTMbIOqF5rMLZmcu+rqbL1uTQGeEc3c3u9iYwDAKjiDegCl9ENqFj2Cd5RwDseni3ql6quMaDlcd6+W7k2TsBsBE94AnjUUF8VQGK+rtAVvhP4v/EYwKl2tSWEjaCqalEQ3Re2OdqfU6QsrzXvNHu62XbIiu0X6fRrdJ4CMDaIqUSTHaGlktM/5XPx2czvFer2YBCQAriDtTLj9+dC4z6zD7QnsofKBYfPbNWbdkN4xpxDm0I17bHDKHN9ZN/D6jb3xffh+HGCjxUuKoNvP5jOvEEzGcAaqWMAWJ/WHsQ2BvIikYODuaDC7zemggf6wreGCjY4ZvqZ8BWYBv+yp53tlNjHeVS95ut6gcq/k+l5GeBF8X4EYn4fvoetHgVomwtklyWa4mA39Cgdj8Y5gFZ/twP8hW9MkOa3dhpGB5ugwu26zXIEcG0ZvKrcCLwR0BoloKUN4fMNKiI72hy8rgVw3W5vYa1aBqgb7/4E89Y+T3bDt7AZUL3P058B33foZeH7fUazky9Mf90JUslqb5PJQFBvFpDOsCzSW2SBZZEgmZaDi/D18QwNnzoo2CkuBj0+UwPLY1QFbTtL1LRquEnK2TBwH2QgQAUfeeLtO6K8+MLhZ9PZnW8EPJ3LtgPo7sRq0GKwum0X5cKCVcCqdE0pUwFrFxxA1frYZQ+vdXZaH15vH5kSKl7V6wmyFw6T4XAcoFrNJlgF7QBA1nrIwzKPBGhPA95zp/vT+CitIPF1zWwwpcxy4sroUNgMNs4pHq/KV4+3LF0YMm0gbBmqrl2KCnZdtssxQrHA1HXZ9rjy2GPL/rIWxub5uvYcWRl/lFqmPxwFGMA6wBuWArbC+UukRnBrf2F5vQRMHXTpKHe9WAHsoh9sQE2oqnQD2ABXFawCNnUsF1zwBT0GGEYfBl7jecq5AsaA1/xdtx3dE1AGtvZuiPfjeaFsXu9lIGsmwzwXB28nvK0QtprWeijT2CHWX7fbPdI8Fslo6KNwYg3WwqupfZCJuadfSnVLSve9mMb3/i6NbSNpfDO+LkAypcyshTPcYp9FiQ4DUvN7h4Fi5PkCDzMAJlDAY0ByFNDo+9aBkJ7qGMAZJSinotXTVb3q5wpeA25mIEREHpiW9KhQucC6Knw53tt2vVGnPvgab899vT1w9XpzW0ZufwHjyd/dmYZQljN06YpoP/ApmRV6rzVVKdC1WY5ZFGGBAGBVr16t0K0BTdWqqtTF9xS8uTkPGRh8T4OBgrsAPQfTUOD4rRZZTPBcxbsEfo8xvksoYNS173n69XtolPMAIPIW3O/HRUiw8vtok9hTwTQxlbyWQ3i8HDPJ958Ctk6RiCnBwLdU7OnnRnVg2At64r7e3waVH99DOwa4AcqsdN2P76tiDQXMd8UXthhDT1cQzlJMYceyKCnGz50SuhzvKCftIhVvE0A7/LJGFVzlXaZRGKjC0xWuAtfFwJp+r7bD6GpSzkxB4326QN6mO00gLHS7etEozwqe7dGffz3tfuQfk7m8p5//djr+y28SYCOf9+XvoXRvZkrw7alJIK5pXwYAPE3QbtYGPEDzAhVo9tddsvGNTdYBrsG28xRrGDybZhHAqusmAcARgnOjb/wwMh26KPIqDXVGOf8oFsbwGzRPZ3jnFJV3l2kYVe17A7ASUBOgBMJ2ANhdKFsButeqNbIcTBlT7dq3waY4x/u1GhyemTuY7cN2MKh2GiAfO+xATKyJQ5YQHwkAm14W/RywIg4c3JPOnDsR/rAQVgVrXZw9RbnwyWNpFOhGDi9Kd3yMFDIKoyoo3omJPNrdwFqeQJGLJ0qATfBqEawE7ErQrtwvTD1WYBYlK1SL4vVYgelStos69vgC3pX7Stcyzy10fa3nDPCqeOe0CxaL6kVaA1c7kAlNG+IYcDPNzMeuTf1avHiR7Rx0U/V2I6dWULog74FsWQTvSuAKWvN3Ba3PCV9HtLt2n2vVrsB1LXy1Hv78lz9HH4YG0D3PReF9/F+Vrz/0LOdU7doKbq7LxNFT61Pr4Fup6m1u34tp/sSrqUbKU23Py6my+5U0tl3w/pIFm4GMBruQmcEwSOBoDIVqs5wxwKDSFbYjQFjrQRU8xnNVVSTKTwVoeawBpypQGRciAHgMoAoy4ZYj8Mtr4cIiYC2SqLMepyevitegWWRH8JqAr6/leaHscwLGW/T+l25PZ9+4N538w49Y80cOvAzsCWrVXx2ohtoFwBOA0daO2R7g/BwXlV6hjvP7qED1Tn29ytL3zurbz5oVc8Ca7xwBNbI5TFMrnri/Q0AZhawaVi27b3j1g4wL8rYbCAFElW2F71pSwfJ7aRMIZYNXqFBUqYvVZvqyseC1WhmY59pxl8FnNRAnyCsM5BS+qmPfw+UjXzeDVxAX5Rs2RDzmOFSo7SJnbRWK4nXsUI9Us2Lf5PJjgm4c78j3iXUo1fUP8++VG6ML3qaKEs/VUmIzHcbIGnBGm2pX0KqoHdjZBfwNH5O10QG8QwTQDj79dQZdXk0K2XdTl3FCIy9fT+/dbzM37cvpzAvfTpMo3SoA7mwwhcz0sQdRu1SokYVwEchepjDjEnnBi7SkXGARwAI3shaWPd8WqWetjXenFuXFExRcTFK1ZjHGCEp39K070xh2wxiTk8dX3Qmg7wlfeA6xcq7fRjmUCKN0d2ExGESze9mOrRsia8EMBxvkuN/BmUcJltnHQVhnFbw7VGtYD8I1ejnYMpIMB14niI9iPTjU0iVsBRRwZDIQcHNtP99TgHtkgIkVpxmUCZRVvgM8VukaXDOlrHi8xWKQB9lmgCFYnEXNuhaMQtLtAl4fuy07hKjbBb6uXQo8fc5tAeq6HOc5iqItrxGwbhcYR/8H+Olrr9LLFaCzZCyoXoWc0I3UMuAZyhbgqnRtoGO5rxZBqFlshTb5uQvA22CYgTYVbwmYeYytH2MRpJxb6Aph2zeWx0LXtDJzeoWuTXPatE5z5Lzg9TMI3qXzSHmgbnAuHiPt57hgtHkc+XXxXCMtdcZS98SbgPcPqXnwpdTFt+oefoU0st+lid2/A7wvp+Ftz6N2qSYjmDSGErQRzhBwHTSNLHxdVCvQqwDdCiC26kzgVlCnKlpVnjATOCMAu7IOhcg+bQftBcE7BmQqNF8xoOa+4mXWtC7IbLBCy6qtCWyHAHEE57ISFdjCKIOX23MUnelQAvHE7wHumwTGQvlaxvpR4xgVcsOLAmo3Fs6TJ/NyEQBUQmrGCi9gG+ob1eiFQLjMcHvv9ihd2uLWn+/rawJAfFeV7FGgb46w4K0AdtfjvFdRwA0ehx8bFyYKU14nl5TyXst0R+iJMESec2QmAM4akLRc2iKSFt99iqDgFCltsejxCmHg2+DC4oTm6O6muuU7hP/t78W/j7+NCtlevoJXuBa/t1gO7nPR49WmcWpxBzUsFOeoYFvw/L4OhWuPh8gNRmHHVAzeb9JijQ0GzB76CLwG0gBvC/CasjUBdLUiQgmjeFvLFwEzNfR4BX0XxW2O73ECaX1PfTXtYXDlLlSv2Qz6vGcpqhj//Q2kk92Yqq/fiKd7M0UQt6Y21W41Zqct0mDnAs1uFimCuLTv8fQBQzQv0Ec61C9N3k0fa6OMp/BxrV6rO4ViLX0dyFxorbPggpxe9o28Yf9eoMtFovKOeb4E3VDrl/qeSe8TE2ke3ZD2bdtAr17ULsC1W9k++jZs27yOFDBbQu4KtRvBNYJwR+g8tlfwsghen9enNctB6Lo4wSIH1Mz1tacD1W6hfPvCYuhfth+0IFxOnUAxHz8a4DWoNsAyhN1w9syZK03RzYYws6E0zFmZVmZwTTiWpUDTx8LQZeVz3jELS/cVoK485gKZW+73eY/7CKgZ5vq+QrWAd6XKnbfQgoKL6ZnsGV91/jLwAr5zQHUJFSnYzMG1f4OWgqOILQk2t1e1K3SjY5kfgNfpD3v7bzFDsRpC8XKsEFfRCluVrMAN24HHQtZeDV382ir+bosrUwbwVJQQNzooZ6pAIk/Y9+VHMctBu0E/2AwIAWz+cDeuVHrK2h3Av34EX/c1Amtvp/aR36XWoVdS48Drqbr71VTFZhjf82oa3v58qtCXwaKJMWAxjGc5CCyH3gW+toJErQ5iIQwByAH6Cah6z60i6R9la1Q/K1wVI9kQgFfPU7Xncyo5wavdYMBKH1alWVcRA1m7a9W0EICcS433Eniq2XLbnxUvt/rAV9j6nCByEaSnX7s7nXmNScmriMZ7bpasmAWpi0o1V8B5bm/nVYeWywqoceaYWSHnZzIHVngJYyEhkHOaW/ZOveX2IqNlYSAxBxb5bNgWBcDTZIrYJ8IRQgbxTJET8iMMFx0kJaq+ge+N4jv6Ere8KnxVOu9d5zN44bB02JHyet4WUvg5/K76ucJZIFqV5mOh63BMsyhculyQIhgHTE0j8zt6IVkJXfcX+JoZoqLObSKfALrOkKN4xAsBgTD7+UaamsewZAXtvwUX0XVYCqheR77XyR6IgBreqcrRKrZojB69e6l0E7zxmfx8nItzTxHYs6vZCTIZjmAt7P7x52O22iHmrQ3+hqkSL16XatgCNYZU1t+8CZuBgNqaW0gZw2rYcm9a2KnidXkwnadg4n0CYu/1MVJo7xPA94k0Q5DQAZxtoGvpcGvdXUD7ztReh4e78S7OQ04wTX6OG8hDdVe5kBhgGwXELrOUSb+Pz3vhEDm99OqNbmVkNeyhgq1v3460ZeO75ODSmYx0s9Iich/+7QFUrNDdRaBN8KpqVaimiwlhHwte7QWDaloS+rsq3yNkOJw5yzRhHmtFWFjh+swpSoZPCN7TgPZ0gNzA2mn6+gpcpxI7HFPoGmBT+Rbw5qwGRBysyOmn3J0vK1sBLDhXQlJYut99/xmUjR8tIUwNmAneclwBsecuCrec1wKL2Oa1MnVx6SKZXSYMLI93DzXLA4NiAV7UbS6i4CCVLuCzObrblvYK3uhitsTzqF0Vs/m9ubKNLwi8PUZoFvAKXxWuj11ixDuPhbFq1+ddWkyrcHFysCPlhbfvL2j/+Oc/hQJWUb/3wfso9EXW70WOr+lkVqr0MNOnR/al3ok/pKlj76RGHxkM5KKO73oZ2yEr3tEdL2I1PE9PBgJqNAsfs2wYcOrzDgJee/AOAlOBew6wCVxVr4+HWKw8q2Av6IPqidqsxRJZbYdQe4DPLmSRKQB0K/T6FS4BGG63hVqGBmAEqsK4iioWmAbJct4rAAQqBbxCVfgKSPdZgDBKdkOoXXxDoSmoMoQBmnYD53bxvPlWnAIOa4ddygAAIABJREFUPovgrfF+KvIJPl80P6c82ICekMuAFkSqNKELbP2+KPoa8J1E5Ue5NMrXSji9Xns5uB1ZEipgjlOtdwGkpbqjqx9Iw+8YmHqYdDVuy+NiRLQ/LiZYFHzOCT1vwFvl4iaUVZt+7rgo4ZU2w68VYgIekALo6O8AiPOFI8O2QNe1sC0FFVdA7H5UbQCY3zODl/OxTwWs72xaWYGuj03na5AZoG0ieFW29Q3YDqSMOYNNmNZY8mBMLoYc58VG8Dq+yCb7wrqHV9zBC+5//msMq/w604S/wDDLf0z9P/tqOvvct1P1DzelNpkL3bV3ka9LOfD2+/CF6YK24UcEyW4l9et2BmbejeJ9iGwG4EvHM8F7ue/JtESBkJkNbewFq9uiRy/wra++heGYn0sjr/0gcnYnaLKz4/F/joDb+GrmxfE9LKQYJouiRdOfC/SXeO8I/559q9PBHfRvCC93R5QGb0XxHkPd9gFTbYbIcgCeQlf4qmyL16tq7Sd7QcjuB9p6t6WCzcbox49ZXkyFG2snUxh8E7oFvKeA78DpYxRdnP4Ps9tsJelgzCECbQW8BthWWg7aDrlfQ4O6A+xKmCNYXVS2rgWovq5rF/cJUsHrugDU53ycrQSqe/8Ksh7vawt4y+tVwAFxs7MELyJxhuIJM6+iH69QdUyFRRAeoMebD8rgNaUrB9PIMOALqIBn+SDzgNeMBrMhLHaYngOu5vyiZIWlrzFrQbiqeAt4s9rNINa6KM+Fv8txZcSPgBW4LgLY8/n53L54+VJ8Tnv2fvinD7AhlPgEAfkBps7uomLtjdTtfyuNkq97khLgCXzd6p5XWL+axna8THDtV2EzDG/4KfB9Gnsh+7p6vIOAdZCSVkHrtmuX0289kM6+9WAaIHKfQWTRBIqUpQqYbTAueCPIBkzHAKzQrQDbMW7fr1gNARXghCKtAqBsBXgrm9Wyqjea6wC9fG4ULyATxMLX4z2XgDSNqkHRRhtICV/VoGAX1AJXSPsaVWzcnnNcVo18ThUxx9WFOgEzfdywTQCgucIVUr08xuwF1XwumjAvl/xmgmjRkMe0NYHLd3fd4CI2gadc4Xe0LLgFtFR++theXPzcI6tV6UAZqPpZXNw/ye9Sx84Y5zef4Dt4UfHzx4UCb7RYCZb8Om9N66XYJfm7+/v4ff+jz6sCFr7lObeFsErWVLMZKta0X4R0h/Qvf8vyXsI/7wee2AQ17AanWOjzjpMtYK6uI4CqVLRNkO0gkAWsk5GbXOB8H18/h6p2TLy5tFOb70zHnv9CGnjxWwyr/CpBta9SQMEcteevTaP4vJOkjtnofIZg1zxwnd1BU3PU7jyw7Wy6K+yHLrbB+V3k4a6+nWKKhwGwLR9ptE7P3zbNexoo3DlsCb3d8Td/mF676b+QvXAzVkTuZNb/a97v1e+k4de/C8yZI4fHO/rGLfi8d9Fs52GatT+VLh17IY3sfzMdNMhGatkebIdDBNsOMXVCgNoA3YY5joV3DNABYLxv7w4q3DaFb2v+rqljTjC2FPkcBRA20lHpFsXra44A59NnjoX14HOCN2c7WEhBp7JzefKwRRUrJ1UMA97hwYFU+yvollxexVjk+gd4s+LV8xWSLgHFZcgWNWyOraD1uQLcAtIC1rLfxyvthOLxerzbxXrwsceWFDQhfpUz11Sv+roOuRS4KsmVEI6qNoAnOF2K1WBAbunSBXxffVtzfVG0ZBioXAPOnLeOHaBFURSvay0FVa/HCPI2SrWNhRDgVf0CWm0Eoe22az+TILYAo+QD60nbKD2KNoB9VLNxReme3kFGwzupe+zNNEay/vA2shn2v5wmCKxN7MJuALyjW56NjmSnV1lZBnwB7yiqawiLIMC7DFzTxM4IXGAb0F0G79AqAkf2G0B56scKLSu1bPBtgExFaraDilKACJsSXFLBCUF7FqjstAGEaUAGQGpVmMNqqld4vQC3gQ9tmpjHuOjDDtFQxbaFDRL/TXcyKGWQ7Mq5+FwC2EwI174uw9uiChWs78mtL++pgh1DbY4DVBvemKXgxUSLQSVfGuhoI6h4c3N3U6642GwzP5e1ECYPWNvFcUPC1EXlKPzDWgDkqvDynJOCBW9kNnhB4X29UPnY4+P3QTnaBF17pMK4d1PGhK++aUkfy54u0ERhFn/3P6hd83S9CPD8VHiubFs6zDkEsd6vDXJyRZvKn7sSVGpMorBT2TKoJ7nQma2gX2v2gsG0GvCNAZjLaWZmPPh5veBcKdqgUk6lbCrXhT287vdfp0/DtQTSPpf6f/5F4PuVyGgI6JI21kbx2nmsh2Ltbr4b+D4IEMnVxWYI64AOaRNv35zOvHwNQKYjmgp4F8fQbrKzicnC71JowWRhPd1JevcaUJumh4Olxfbt9ZyTtrN883sA+fo08Op1MQ6+SyBvbpvFFw/TtQwL49TL6eSedWknVoM+716CbXupSttDwM1OZntRw9k6sJLNNDMnEpOnSxBN8Jo2JmQPAOQB7AStBZWwx3m8oI5WkKeALfsFbh5w2RfHaTlYsXaa5w3Mmcur3eC6pJeZ0xu5vJP1yG4wuBaVrHBF8JrxJFhdSpaD8Fy5CGJb4EaXMSxO7YACXNceKzzd9ljBqiJ2v2sXny+LqWUu5XFRzB4ngK9y5I9gLFODBdxK8BYQm242o7IFsDML3v4j2VG5M3xAASq4hbVz1Swldl80vgGsKl6BK2wFdw3wBojZF7JfoApYlgJaAVvA6z6VbnlOALtcfv89oIuS5oddNP8Y+Hpc++TWNNW/Cn/31TQKGITu5AGshr0sWA7jW18AuoL3GfruEjwDNiPrLRN+PA1zS62ve/adh8l0AG6rsBuo7hp8GwUMdIfeUe0yJh5PcpDtIawI++saWLNngZNzvWUXsqO8XuCqTFWQ7vOx0BQsBo70WY30C0vhGEUUgg0QCuBIRXNbi0FALsNIAI2+Y68A/tBIoo+eAwEi1aaQ0jfO4M2K13Mvn5+Lg+OB9KtH+L5Cd5xjncBhAUUT5ar9YLVaDdi72GTdx7mCzd4SKkhASzqe69wbQm8Xi4LFOwIvGqaM6WlbVOHvIHAD9tgzZmZElgPfqfjUXhy8UJkd4rFF3Y+jvifW+/txa0/AssC1gDY/VsXm4JpK0ywF12E5AL4Zshfs5RDVaHGHkLMdhG+PHg1Wl+nFRp4vloCN0zuoXIsgAryAu0mQzYwFITr6Dj0QCLA5mUL1G2qXSrBJszhUu15A4+6F97HFJLBuYTMsbLstddZcx9j2vyeV7Gs0Pb+W9bcA8U1p1vJecoF7dBvrAt1pQKnarb3zQ6BJH1+Car3NgJ0uZY5w7229LyyHpd0E3Wj+tLQbWG8mz3sDvi7Q7W3FdthIqtjme4AtUAXQquKl3Y9QiMG5txFUW/PDNPbmjZEvvEAK2sz/T9d7dul1XmeaWLPWfJjlabdn9djtHo3bsS3JlBUoURIpS1ZgkJhzzhIp5kyCCCQAgsiFnHMohAIKoYDKOb+VcyEQzBTlIGvmL+y5ruepQ6E/zIezzpsTUNe5z73vvR9U9blDTxEtw8I4zdlMxZLYuW0bK1TsIpeLf4vqPYjHuxtla7pBy+DgAe7DNnC14gpAe/oUeV3g6nZ0Zn8GcJ4kwSCUBaybiQaHoDuDN/u/RxNoLbwJaCGc1W+2LWp4XB0Ar2e9NsFryqGzoyV68Hl7unPrsNA1XiYPcrohg3eYqWLFApiF6hXGwtPledxPA13HPabbYJl7YevjhGZxWaAKUzdv9/Xcu6XXAcwFdAslfOl+lmq3ULyeyhfgFWxCzNsmKLzZ1eaQHMdD5qljABj4jnCf2wUg6OP1dbUtVMVp1CNwVc0mGHPZYp0AdVO5Ol83+bwzCtfGiQK67rUVCoXrZZVwkXRQiRs509ZI3W3cP6o/fGpLTNZtoqCGv0unVidKt3RwEXs2wNu6bR4Z3dns50T1WqJf2g2cHjcDP9MLDYCxHl+3Afg2srlwYx3Q9TTcvbB1E7wC2FPqtLLCVpQdVoPQszkiwZfXMlIlMPVXW/E4C/gakbKII6h9jlaDoOlUMQIgN62ADGDhl8HbiQJMp+L88XeTyXSBxSE6mZwda7W+d6Zg5Rplvq8wKyCs+i0aJNpV5nxvM8quwtGqogawyUIApt00lvRRgOwmbmcDhmrW1t0SZxCu2eY8iOJ2gdzJ99dqMemhWrYY5/sKWvd+P7dUHEOd+5udWnxvnCalUbXkfn5r5h3w2fNvpcpVkfv5HXr+a17TA1b2qFW6Xva30K8WvMUmbNPMXaNhMwp4jOWKXORyssIuOpQot2sdCGqjYt6m4h0Cwv6OxWbWV/CWeD/ha0Gui/fMdgMABLQmAzqAb7YZKFomVcznAbz65H4GW46H9vLdgVoHavfDvQ/F8Ze/GY1v/Zjc7nUMPr+e2Qy306VGmoHiVyejIM3rjmINDO2k8QF/thOvdmz3LwEtRVKGn/cwFlIYD257AIg+xgrCT5JyeJLnAN3NDErf9RCgpYONaWQCepTnTlGQm07gFb4M1PH5+MGDRMn6Nt6Hr/xI8pDPkxN+v+L5+OgUHjmrdO/fuZk4GZldVqowVlaB2j1AhncfkbNqQGri4Thq9hAKdh9ArsUiMPdrx5r7Q1gNtaePp8sqYDcV7wG838LTFbSqWu2F3EjBjF5sBhWvg3LcN9Bo4VYLkNPAHG7v6gS83e3sgW8Pq8/g7wpez4D/AN4cLSvAK0iFbQFg996WVpJIPmy+T4gW8L0UsgVEBXEBZEHrdR+n2nXv9eIxBazdz0p+Lip3CvkrFCeV0GwmFCawEtxyS/EksBSEnNJ7Wo+loAJO9gMAVeEaQXMlCfO+qbiGwh1EjQ6Oag/MeL/jKOVhrIUZqLovlGzO7lJ4QxF72ciYe8Hr44rbHD9ZeNDe7v2DmOTGysYYrN5zalsMVZVRHHgXe4H87kFWGma8YRfgbd/1NjldwLuZKNkWGyfwdzdRWNucbYYMXopoANdOLWcq1K+mRRfAqlprVz1KceiXqGGKRQDX9IKersA0ZmZRy/kDqlor9QIyqV6e27VVf/OXKOfHop7X8TE2B9gUkE+/AQyPzyrPJIQFHYCrLTED4CIF4Gm3U7L6yW2OMQB7gIUV+4g29eA/2nabLY4ML/1PwddG0TDF3QQim4kEodtOQc3Mst16xdzeTgbj9DGZbIADVy8dft3knbUXhGqadgZo84KZqmJh6wAd1bEHitzpph3j2UBR4HP+rr9VitDxu3Wx2TAhePe9fgOJB3KmMwmMhtU2I/hdCm8XILP8ugcToeum6nfzt0iLWQK44tR+mEYILQSh521TFcwcZuj3KLndXpSncxn8nXpRsH8ANkVI5ioUw8/7ac0tGiH6gLTQFdg9eOrdfA7ft5k5t3aypVgWzRVdHAxUu2nFC6CbC3PaGlodzkZg6tg7/xyTG2+Lihe+FvXzfki32o+Z1fATmiUA7irSDMTGOsruSIkGLQRhO4ICVrWqVsdpmpjkYCuU+1G2PRvuRtUCX1a2GNhCl9vaW4DxvclLVvH6uNJWVDTWgyp4jOtT+MPCdZKVKzrKbou+dXfhKzOIh5U0RrE49I29/4PKF+PcCUanHlrH0kCbAOcubIftcdR2YcZDZshWpr2QdRPC1ahYLwvjArw1gPcwENZmsKhWFOEEbbImgG7K9PJcVa5A9r46xkUWIBbAzYC3tbEmWti622gZ7myN7i6g60Yj1gCKt4+sv8W1nG6w8I7QQ/F6hq3dUIDXbtkCut7nMPMJimFjM2rXxxbwFKQFXN0LZKHr7W5e9nb3hc1QWBLF7cVrMJ0MyYxNoNVgukH1q2UgeKfpCrM5QvC6d0xjAq9mNWo3zW7gC01Mo3ApbOnx9tPaO5hSDRbWmNfA6whdoS0chaTKVdgW9kJhMRQwNi7m4wrouvfx7n2MB4v8GQE/twlhbYnC1+mp2hU9R1exlUX3kVXRdWhZdO9H7bK17aRxYtv8qF3/MtuLUbPOjC5qFwCYYGgGfE1YCapclW+TBTbtBSChKq2mI0u1K3wFrEC22Ga8LDUZoFb1d22dTT4lryt4hYjXnU0geOvI4eZTbSrfnI5qAwioQhW6F7oFcIvLJgzM/3qK7h+8Wz9DXkqA18Et+r29/OF/MQMB5WlyIIGd1Ibpi2LTXnBmby82QDcZWldS7sKC6GTr3+eAHOZa7MwK16Xb7XwTrgV4ha0txdmOwKcF3A7jaSEZ4vfLZwLYHvw26eCUDioWA/meXHZLBTWu16x4OP0u/sZNHOyKs4g0RIczBZf/MSGgtyt0C1iar3U1YiFo8Uy1K3CLzZiYIyBHsBmGybkmADqTQQ8Xpati1gtOQ8+Jeg1gL5S8j83fsouzipS/BZyCN2VzgXAPB4GWdXxH8q/uM3zJ8GqDpAODNo8qHPCjdnt5vc5NNEJsuyumt94Z59gG1twYnUuvJr97NZ1qt8SHDOev53LzkmuBINYCqrUEDAXl+G6aJ1C54/izF3jchUPPAVQTCwJW4D6IsqWZhuhZx+rbgPFdcbHiGZSxdgPzGUhCDABft2FU9zhe8QTQ7UFFt6+4MVqXXYfqJS9MMc6CXd/Gh4H7cwxwfy0unJgT504tiuO7VmE15HTDYayG/XSxCVktBPeC1tbgA9xu5Cy1CaNqVbte9nEOzTmOB6zXe+hQ7nQ7c7oyRc9Uu95uEU31K5wLxavaLZRxPZdVvKYdugBvG91s2g0JvtgN/awyPmxDF+BNdR+Y5KAa0wQ50QA3LmmsELxCNNkJdOpOqFK5LiSdZOb9Xi6UawHcS5WugBWu+reXbt5eQLiAr/tZQsuimpZCmsOAWp3gwdoK4/imqbNtBrzFEPQ0nwF7weKWQFUVe5+X+1lXbXDE2yiocdn0wwhfogCne31g9z0zDRN6vxbZ7GbTF3al4cLfVfUK26JporAahK8A93HC18s2cQzwI3ee3hNdh1cTAt9E++Oa6ChfFh17FtAwge1AlKxp65yoWv0s4KUjjTiZSk9/06JaY/J4Uab8sdcT1zqDMm0GmDZPqG71eAVxLeBt9PGoYqHbhmJ2EpmAtnBVbEURKYEyebm8VgLzL8McbkMZw7OBropUpVvAN6nEGYtA+Jp00O91KpjK2oxuJ3/kbbTk9hAFypvwASqcrhequYOUgMUwo282eaRGD60MAGoMLLVCG1uzkMfmbclOIJ3gaEi33GrMTIvNgovqv6MkeQ0bKnKaA28XBWx7sUsbNXCwchBQ9m1Vic7rRUHzPezUs2NP2JVQ2hYEtVo8CHmwcnhQPZ56HfMePPh4sEpnD1g06QyCA5eqV8CWtACApZG1NsBrEsHb3QqLwVZfi2Tt5FXdp6Hn+L1OJ3PLNkAuyKUEA/flxgfhrnIVxGSuU0GN24C7ALYjTWvBFuK2DXay0ZHH2UbKRpPASKocQGv79PP9XB25Y/2DMbDxxri459Z4f//N8fHh++LjcvK162+ItmX/HNN7HYhzbTS9+1OshuvxWomVESMbRe2Oo0CnaRE2lTCNWj1HguH8Qc4Y1t+PrfAQCpfONkCswm2n6aL2nV+k7O8kVoMWg7f3EUXrBszDxtPIBXesuQMLgznAWB2dK2+JNi43LbktquZdg4d8d1oY830KbO+feC3er5obZ7a+GScO06mGj+tgnH0o3/1YDQJV2OrnJkULMC2sVQLdY8x0ELxergOWwtnHnQS+2g0W4mpqT0RFxT661zJ43Z86lTO+ubCWrYcvwIsCLiabtbUyl5d0g23Ebh3tdrK1fWE1XApfPd+cx2WuDEwSpO6Ly8XqE0I2KWI41dfXl8DrY729gK17r1+6eVuxCVsvC94CxN52no5fb2NIDkUxTt3tGNNrdT7vKOayi1mmNmIAquIdn9kXg3EErQ0Nwlb/18fkQeV6t9gNKN3sBXMkAYoC0w/vQpSCN93G5aLo5vunVYbZq4D7aYrQ7xW8Qlr4akF4vYCtl31dt35OE1TYjqjsqj0c3YfXRM/xzdFVsTraSDI0bZsb9Vvm0DSxgOaI2XEGpXu6DJCSaNBqqMO/FRgN2gukEZoAaD1KVfA2olaTEqY41KDaxf+t5TTaNmJjZu5tMzbrm4blAFATA25mZfUsVbzCVyAKFOFbvwrLAmXobQLS24WV0NX/VCV6OXm0QCtnho2u4RfznDo+m/5nF8H+TgpPXSQo/MMXIMVrdHFQ0XdtBYjtwFLFmjxbrINOgNzG66c15JLaBVp7HXBuMsH3U9HyuK360CYs8CopHhoty23SqnKtB6BKHM33SVlffGNbhi3q9VO4G3ZZeRS1y/rYONLDQcAIXDe+rQWo+tWPxc6Xro1jb98ZJxbi+S55iKYLipD8W9iJZ5HS56UzBg6Izum1ycEFKrtQkl28ln6tU80Eemo3BsZC1YljHeRUO4GiEE5eLs9TQWsZWFhL8HUPyIV3D4pV/1gFrS2R1W9WwVoOWfVqK3GQBbztG1GOvFYnB4UeoKsCd0v+sR4yr9fD67lGWuXLX43uld+P9/b8Ii4euCXO7b41SmU/I0b2fUB7c5zb9wCq95+izdTDyp/H0JZ7aZawwAZULa7tc0FL4mPlgpgkA1A1uVDCn3XBS8E8jKfbSqtxGwWzyX2uxWbhje8PeM0BW2wboJFC8DYtYaHNd28A+LexMsbt0fAOc4IX3cTrPZhak42VvV/5SnxczRQ/zoCO7NzAyEcKbcBX2B4ky6udYOTMbG/lERIMzHY4TcHt+FGLa1gKgNfHaD8IXSEseIW0Pu+ZapZ3P0GG9wwda1UW21yhwmLaIZokstIVutoNqbGCvakGVypW6Qpex0QKXm2HUqmLlENnskRNNWSfF8E34/kW1kIB10Lxur8UqF4u4Fzc7l5QC88Cut7m5m3FZSFbgNrbk9qlcOc+KV6thrMXLiQADmMXnL2IzSBkbYyYpOKnmrWteJLcG3AVvGkwDpcFr8rWTfgKXu8XuF52nzK9AF1w6vuqalMxjMvCVvBqORSbXWz6xl73/v4Z8KpqXUW4UMJe7yI+InQFcNp4jwEM8o6GY9FxZH10n9gSHYfKonHnwqjZ8EY0bJkXLSQaGvF2a1jSp4pT2jOr8WA5PVbpZsWboduKNyl8aymMNTCC0Xm1ArgWtZtzvU+lQpyQbkGBCl/Vo3N52wGo+dcOoGbnmlndDF49VyNSepR4qwxdr15mZZ/3BOgFlFNVn/fzutB1b0ec4NPOcK6v3nNShyhm1Z4T0dLjeJ6n69oX7tvwdX2OMbAW3q+TApqqWfUqiF0HLiliFLuPE6ITRxZxak6AHvCaZshDdl7GYnmKyWOPct3Xcz01lgECqMLXzRnAKXqGKh5hsLrQVd3aiebqwQNcV/m5lVCSRq4ElkXHU+/cF1WLH4zyV26JQ7Nvj+qlj0T9Ss4qiPI1U9Ds5EBVnD2keceewtNI4fChtPwP6lklbDFOG2KYQTdp0UoWruxBrfbQ/NCzC3jusZCGitW64Lk+dpC4m6pZCGtZFK/Rj3JOtgawNeGgvdBHosHimdeTv8xZkU0hLlVUxAM9eNqIYmu09oixsn4U98lX/ylq3rycgtq3ge1VMb3zhvi88qFoXHAFA9H/Mca3/SI+Onx/XNh3F0sBXYHl8IMorb82PjmGz7sDZQuEzfJaSDt/iAll+38FUJ/GYmA9NdqCncfrXN5x/N+z+LMDKOHJfb/isTZZML8XWAvsKWA8scc0BB4xed/kEzM0pwt/t5a5EXWLbqWwR354J3BnxYxzh5+Lj04TLasqi+ry7bQNb07g1V44CICPHS1ngcwttBCzTFC5tsJ+FC9DcQ47lSzbDEnlklRwn+CLEi484GoU7nEG5VSx2sTJY4yRdH+SOQ6At6Ghist2uzm/IUfLipm8znPopLBmuqGl2Txv9nr7eulgQ/UODrE4AhzJPm+2HVTAer2X5nkLH9d9AUghXEDXy5dCtrivAGtxX3ruDIQLe8HXUPGm+xC5BhAcYzvrPJ1fF2lAmGAOr51iFz5k8AyNEcJWxTs6sxe6uSUXGKN2ha+bytb7hLBK19sEcX48xvU4/glvJHhTkYwfwsSE8bMizyt8C8UtmNN1fiBnPLiGmhDWilDxFpaFryV0va2wIkr4NoP8SM11J6L35M7oPgZ4Ub7Vm1G7m+dEI6q3eYfwfRPF+3xUr3+OaWSurYZ6RLnaoZYzvKQZVLkAsRml0gIgWoBnA36uj6kjYiZwszLWhshDdFIW1lNwZhgIJzeLS4JUtZvBgdcHOAVvH56pcGkow1vm/fUzVcKmALQf9DkFsgDVzmjFoy2SFRb8chPHC/jO+MUst5OnpBF1s+jH5/f9moGlQM3PxU5ZAziwEfpIJrSh9IWpryNchamLVQ7q7+Lp5k68Itr2Ko/zMzwTlYvuTXZDcSDwOSnnS/a4n+E7aRUMLIRBXq+P97YbrZfvpM3Qymm5sO1hRmxaWBJAWmxr5TMfe+vu2P3iTVH++u1R+RYgfufhqGVYe6OJEjx3D1CePah88zLuxL1m4FvCR03DbVSswtHCGdaCdoJphqFy7IVyIMuy7f0z8FUBp440rQ8KnM570BM25jfGKiUjXHbe7xAK2Zy0nWoDO55Nw286baCgfVhP139P7RI93dQazt5RmP3YK2mqHJDuZ9WJ3Q9/OQ4+/ZVoWXRVdC//pxjZ/PO4sOc2ImRMJFvwjRjdeHX8pvJB4HtfnHz9Mgajfwf4Xsky7jfG2b0mF1zyx5kLd2MzANTyJ5KSncR6mEAJu+jlGH6/3mxacZiImd1t7x1+Bv/46fj0BIN1gPDZ/S4b9ARQfRJo6/tSoAO8vawb17j4ZtZ5uwuP9xGgzEb8zW64qfKn4oOqZXF6P/MbyO5aVLOjrZwYWeVxBp/v3wp4t1F4c6VifV+XADK/u4stw/cEUBW6quWjeL3+UPUFAAAgAElEQVQW3faTjKiu0g8mz3vsADN7ywHvYVTvUaaZHUjgVRFXAu1qlK6RM2dApCE6Z04yMrIxbKRoYevpQu320MEmgAFvqY/FcrE9XfOsaKYQvIJzFH4ksFJI87KbiQfbfGWXEL7UhhCuPl6A+nz3/3/g9b4LiFmBqwJ2n9QwIjelxrh/1jk8hymKaBbVJtireFW7gtd9gi8AVvHamaaiFbYqXPcFZP2wbsV9WhDJN0a96sf+wUcG6FD//EVafblPf9dN8Hq9AxXr5UuH5gjdArQqXS9rVVxqPSQrQsXLj9LeXA14t0VP5dZoK0fx7mYoDhGy5p3z0jjIdtqFq7AZzpSR112rwrWwVkCXwhgAFLxNwLLF00kUWhf+ag0e5BkA5970g+CtBQheVvV2oEi1G9q2on4Ap1aB0M0KNhfnnBqWwYsSQgm28P5nlj6cAFt4vxbjhK0AbUDxNfHZzgDX08ss7KlutRpQ0wBfS0CAnlmOcub2NuCoEj7DY6vZalY8nlIZbXzHVhbvdDOdkbrWUMXaBvq0ueU5K1ch/IfCWZ5Opo0gwN0bs6vjczmPwaaRNGA95ZdNTzhBTVvBdl7sBp7TzW8jXC2mdfN7CF4TBSnOlXxQrgPT0+8+HHtfvjF2vXB97Hn5hjgy9w5ueyiaPMjwG2Twqsx5Pf49UqERtTpAZ5rKN1kLqEvtAItZFtC0CpLPSyGtjyxtLys36PXmNdd4Ls8bdEYFBwrTDxblnAVsZ5xxP+2L5BujXB1o3ofa7UX5tpOm8DN3oNb999V/d7COk9f8LB4QXIXD5pARDgquLrH6xv8ryn/9tTjx4jeitOIa7IZ744MDZHE3XkO07K+id9X34/Nj96F4b43quV+njfgrTCy7gk62HwHpm0kg3E+hDUiuuw0Ik3AgxXCe9QMnKLg5oUwbYoB4ocu6pw41UgxTwHdi3+PxIQu9XjhEUuHAr9m7GjHjJPGJx/c+xvN4Puu1WbjTM+7lINHBuMheWqHbXfGCNMa5tDz9gqjfsxbYEivbyyoVQPbIwd3kdE0qsBLF3u0Jqo6OrEKtqni93+YJgavdcBQ17PUi7SB8T6NwK/F4T1YeBL5YD1gNJ4Dv0aP7mdFAIQ0POBfdSD+cNG6m5ZBXqWhvb4qmFub1NtV/MbOhGBPZxxmyoE3daxT8L708gphzgUoXrsyxMrgCpPWATXe5mKWgTXDGWijAK0gLAF96m5cLq0Hw6uW6ebvqtwDvFPD1/llTJBhSCgE4jgPTiXN0qI0DV2AreF15olhvTZ/3C5tB8ALhrGyFK5YD4E22AykHwausFpBme7U0UnoBaOol27SRhu4AUtMU2hDFdQGc5jzw45SwEbQXCj9XwPqaXtd6KKyG9Bjv48fqaW+I0qmt0XV0E4p3dTTuWRyN2+dF4w5WnWAObytD0KvXPRenymgDZgmcJmDUAKwKFWsDhYmGRjzdZlRjO9DowousBQCnKfpoNQhaH19PgU3wdlIcc2FLN5f6EboqQtMIOZealW4afs4fajHwxlm8Ncs43bRgx4jHWqr7dZzO1654NE68o9/Jdbxgo20JrKmglYtswrfYalY+HhVvEYTncU3A2efUoBYLlezjXD2iBevh9NKH4uCbN/JcmxxyXthioMD1PXLhLPvBervCVntDOAtqAewAdGdKuHy7oLWNWMVsjtkVKWyc6MNaKHEQUu32CHctE5MidNy1kxbQEzVVULQzN3BQ098tf/222P/azexvjpOL7k8WRB0HHn8rD1pG5XqAm+MwO4Q4v7mROaNhzs7NhS293xwZS+2/3K4q7sPH1cv1MarRYWGrL2xiwQ3ATh6Zn9SvGVzvM787iA3hQHPzu116xnjqtkBrK6SZFrxWAi8Wg+B17Tdn+xpzG+H9Kl+5Jjbf9ZXY/6vLovK5b0QPKYJPymlo2HRLDK67Jqrf/Gq0L7k8Pj54Z0xvvz623P/HUfXaV6Jj8feid+UPo7T6ajK2t6NC7wKOd9AkwcwGEgvvHXmeUZEsdLnLoTmsSIEV0b9FcN4ZJ+f8LM68fW1UL7oOBXsvwH0Gy+F5miNIK3DZ555FySbFLHjZ+pjd28Vs3l4G5/S4URAcJk1xjvGTFyvJbVOoPnpoWxzej88LfI8dZp21BFjWZkMFq2CPAddjwFh/V7WrwnWiWfKCaTe2wcLlf4Rx6mirOY563k7TBbMc8IhPAu3jbIXVcOaMK1LYLsyAHOJl2es9nnxeu9aaWYWivr4Wq6ED64FhOT0ufEntp5fVcOBLGojumTbFtQFud3aDKngcGLulxitEZC6+4dfixapqVbz6wO4L4ApSLwtP98Xmde9z73bu3Pkv0gyC183HJr+XGtosB587EtIJZdoNDrspVK6qV/AWHm8aHylgBTIf3rXN0mQz7IU84Uw1C3zT/QAbCJpSSBuw1EIQuipeVa6gdVaDt/VgGXjdy95m04aAdSuaOYqGDveF8tWG0LJw/oPtyYJ5oLsljbXrqtgUXaQaWgBv0463o37Gamhm3bEWmgNyYY0FLik8NQOc7N1SQAOm9ahNC2p6oO2cimonnMFPrUbt1qK+BK+bnW7undXr4pE2JbiqsKASvqlVlueq1qzOuzSOnqZ+bNE2XA/My+fcDGhZ6hvwpildPD/lgVHE+rl1QL9Qu0JPQKYmC17blR60GUwGVC4gTgRQbf+12cM5C57668EKTdVxG5724Xl3fAFdO8yEsAW+dlWxr8fexzalAe9AZWYAkK/nazmPQdshrfWGf2vTRx5DaV6VAw6K31kKbfyWzl/Q7/Wg4wB3R0N2eiaBaqwvezR9Z58zTFrCA4C/kd/lBNCtmHdXUr7HF9ybDkaeFXg2kD4v4Gtn83dVdQpYFWvyem2lFoIz3m8vStgEhIN2BKzdaxmopBuAawFYAe6Wpp0B5eQDJxWtkragRm6YmQsOwXG8p59ba8J/i07eXwtEqA+7UjEWRZ/qmuvHXro+ym76cmy97+/jxAtXRAu53TOvfS9qZl8ZU9tvY2l3ALvqyvjk8J3RvuhbcejJP4+pLdfFANAtf/xPo27ON1iP7Wep2Daw5R6KbQ9hLdiVpkK9k8sPx4Vy1K+xM0Dcx/yFOgpn7aQTuuiEa2XhzGlU8YcUyoTzexU5knaBRWDPHmS4DvlgF8t07TWHpw8STeymdblnPakKbh/HzjjPkPThowvjzIENsX3rumQruL6aqrac5go3Y2MngWwlnm0l4K2g4LZ355aUzzXBkJYFwhv2cULXraGGVAP54JMnM2wrsRj0ebUe6oGyVsRR1LIDdxy0o9976hRdbcTKWlmPrSXZDUTKmFDW2t7O1pY40AWA5YSCz7NkVzJX/Rots9A2DogFb7oMczKA/5BcEKSF3XApaAsl7P1eLoBagFdrwRGSwtbbCsXra02l8ZDM49WbLXxaV+dVwU6hWAWpAE5qF/h6OUEYqKpeBaTboJKc631Ex1TKbh1UFX1svp/QsvAFoMJWdStgBaZQ1eQe8YfgcjHu0dGPdsgJUX8wfzy9Xa0LIVx4xun2mfuG+AGzbcHjSx3YDBuj59hm2oVXRfNuomQo3Ybtc6OJrQXF27aDZX+2ctpMka12jUkG7Yan2Ewz5HkNFty0DiyaqW4dkiMAm1GVLaQghE37JkBlAQ3QCOh2LuvRWhSziObm1C0bI+zMql7OqTNWgo0C3VTAi8SD0C2yvjYPqOz0aBtX6/NifbA1AGD3eUYEios/fN/Hx6XqPxZJNRE136OR99C/NY/8B+sgpxROvPNgVLzNsi/cl5QsnzH5wRxsbLAwu9yCNVHEyLQdivyu6lcV79puzo5IcxmAcddmfic3gNzBb5JX5PA1vN3fxO+bfxP9btWm311o+nn97ulAJBS5z6FC9fwOzdgaJxfel7zwemwTrRcPYsLX5gpHbia4piKdPrnL8FiQ5AyB9zGmZ9HLYe9fLD3E5/fAYN7ZCWIOtLExwmWBXP1iEAum2AZoXrE4Zuea6QRn7ToaspUkg2rX2cCOqHSNOecWq8K1PAaAbpr9gMUxQRvy/id/GKtu+h+x8a6/jaoXfwBML4uKZ74V1cxqeH/f/TGM6h3fejUxs+ujtPx70Tz/H6J94dei4+2vReWv/zyWXTcrFl/3v8X+p78JfJmru4UxkTtphqDQdvEwFoMwplV4bOeDMUUKYhSboc9sLy3AvbQhD6DUJ1gqyBUqJhmoc+HIyykP/EHly6jZ51HAgJipZCMU1FwyfoBW6BIebx8dbSMMX/d1po/QiHJsPn9TZbF3+1raiNeRStCzZWD6rs2xd9dWCm8bUtHMqJhzGCy4HUT1VlYewo4A0ni7x1C9xyuALJ7vCYCqlaBPrLVwnP0x9oXtUA+Ua6qO8T57UbrH8HaZ6XuKJYKqXB7oRDSzHltDg8PRa6OFoegtra3RjurtY4ZLb29XUruJMUDWxRrcxric8r3YEGMyietTcMXbbB4rwOq+AK9wLcB6qcr1slAu/NwpZohnhZuX+vH+wnJQRRd+bwJvYRdcCmFtg8JyEL4uA+RqxK5AfKliFaqC18f6OO0JISx4C4XrXijq2wpjDeZOvFzBWervBabZN+5j+XYLdKYh9JK7+eFMRzjr18vmgrPVMJ783SLhYCecloSjJHuoWPb1NBEl2xrdR9dG58EV0bJ7ITEyLAa2BF0WcGynMaAJ5VdPga3ZBgqAo3fZjEJLIyFRwc7mtaXW1YT1co2RNQFcwWecK6kcAQlA/MNzqfUOtqREZ6CbTo0FL1vKAKPmmoFKF16hqs8CjeCwe6vwdo2YZbiYdqBBg1xrbbIbnmFPYwfwUTEXhSYVdC7e0XxAMe7E4vvwfDndRA1bEMt+MADkQOP0MCNmXVtexgd+OL2GzxV06fVQu3mRTBWysyRc2Tdnee1QszCn5ZAAjJ+rZ91H5ExvuY3fzO40o2v6zN6X7kchC78evFkVYqEoVYoePDwgCd4WKv/6rEKyD/imgxf/Lhbn6lfQto39omoW4KYG9E/zOE1+c+0HQNrE/F/XpGsh5iWEPfClA5P/HvivXxTB+DcrwNtGaiXncwUsBwj+TV3JWN/XNEa/n5kDgt50N4VW7QbnThjd87uo+j246eunVZD57PrKthqPsEjmWZYW2vPL78amuy+LLfd8NY49c2XseOCrcerlq6Jx3o/i4u774tzOW+LiwVtjctvVMbj6yhgu+14MLr8iuhZcFkMrvh1d73wz1t/1Z7H67r+PHdgVJ+aSkHjnZ4CRRguAO72P5o2ym8n83hnjO+8BnjRN2P4LSAdQ/10UNUt89mGSHReOvkpH2ivM3X2FfQbw2YPCl89LIW2IAt0oxc9+kg0DbN2oZ5eInzjIYyvnx9SRd6J828rYvH5VKnbtB7omHHbv2BxbNq1NsxmMiZn13YvfK4CdvXDQyNkB4mUM2TH5UM5zVMwufHkEj7gSj7eKOJkWg76v8G2oPZlWJvZyDekH1a+XnQVx5szxDN5GVqRga2llRQqsh7aOVnoBSql92ERDX19upkgeL2yZcNysirewGmYuF1aDwBWSBYCFr9DVgshLt+f87qUwnp7OyQWthKx4p1OBTQgX4PV1CvVLA4VdYFbbJtJS6l524coPPnof1Un17gJHgLOYzLygwE3gREZbAEtWAko1WQSAVvhqS7gqxRDX+1WzM+q2KJgl1evrAN00UIf3ELZ6wgJW4BZRtB46UArwFrephhNo+WHN7OaFMImeMZGotx/bYXAMH6czOomS9eLvdgPe9j10rLHUTztbG9BtYyRkGyqudi2g2kynFeBV5dbj+TbjgTaxNQKPBjbB68KWXjdXmpMEFMz8Qxay7NNllLFAaPePU/UjhIGjVkMrCrIN9ezpcSfqtJU/9FZOs9v4z2x8SWCcWXZ/yuXmLjd9WmNKvKegR7maXKhH/dZ7cOAAYORJaLn5GnkD7jyvktZbY1921QnfPHDHaFNuctAuEJwqc5WjK2A4D9fP7DJDwjKvtwZQaB0uVil2n+Gbi3IW7DqAot9TOHZwVqC9kFSmhUaue5Bq8nPwGA8Qvp/zjD0g+dnTGQExsFY801YOQu3AoRdf1NbodlUrr9HG85v47i0chPwtVaUOnzFvK/yKcY+e4vvb5t+SwhDfy4OJ76MtYiLE9IiKON9OvIzndPBv4UEh5XNJJFgINHNscdCmj17/jflceS4Ee+yG7E0L2nwG4FmAv7OqPc2iIMlgEmJ0/4sxxhyN3U9cDnS/Evse+w5q9/ux68HL45QLXb5yVSq0WWD7APBe3H19jG34UZzd8s/x3rafRs+ir8cYFsTZzd+Lyhf+Pp78+p/Eugfwil/4Tux8+h+jcvZVcfjV78bS2/5L7Hv6smhf/hNSELcAXtVuTiUM7uDfV3uLg+sQ1sfkwZfig+OsNHH0ZbYX8XpRsuUvoISfxVJgY6B6J1PXhgHwEIW1HnzfPg42Q3yX80dfB9ivRs2+FbF1I/N6iYXt2b4xzWiwmWIn8LUQVk5nWwIvnq9rs7nsuwPR0+KXwNfM7wHArDI2LnbkCEW6o+SAUcGOnHQpeC0LQXvqOJ4v9kPtGewF4Gtiogblq+JtamIuL9A111vXcCbqG+uY01uP0u3F821hDyecYAhwh0c4K4czntkL4TFs1THYM4z9MAnHXH59DOgWSlfYunndCJhD0PPKwX8ovHn/NA6BY2ld/zFd5vp5GOoK6FoOglcYF8rY/SxP6dMKwahV/d4ipXD+PfwJVO9E8m/1bQEwSlX1+t6HHyTrQMgW6tdl3/WHVbq9fGkvD0F4LQbtBYFrRldwaxWYVMj+LXYDP4rQFb5C2M3rxW2q4gxejlycFjh8p+ToNxS0wFX5qnj7iYAMcn9fe230ntocfcfWR1f58ujYuxjgMqNh13z2rDyxm2hZGgVJZEvVS5a3hkhX3WrAi3LzFD1tqCvhmxa9RHkZ6WoBBAmgBXAtpnE5KVRgYmEtKR/+EIWSCs/T5ZTTBTrFXN5OYNPIUiv6kc5/bVpLtxYNEbYTe1mPs2aZxTEVoSmCXwHfx1PRTPCm02yUqq3BeaYvAAXsdtWpdoWvzzWxMLjfWbPMywW2Q0S/SmRvLZDpIffMwFe/UtB3U4ATui2cCVxqNdhI4eZtqYjGayR4bzUVgeIH8A4mH+a9BK+/h1E6P0+yRrQH2AS0yl+Fm7+ngNQS4P0ojjWiVDs4E/B7eRAS5q0At44l5y2w6X/3oUot1Pkb+PsJ3qJpQd9Y1VtHodLxkv42jun0oFJX5n0eBGnrBZDCN//+eQhOHweLfmCr2tVCsDXbgfXdvIbWRdrSoB5/t+zRa4sI3xKq15kbaT4wn8f7h1G7w/teBGbPx6YHvxprbvnvcejX3we218b2e78WR5+5Ig4+cVkce/6yqJ3zj8TMvhYTm/85Pj98d3y07+Z4b/vVUVr8zRhYekUMr/x67HjwS/HT/zQrbv7LWTH3+r+KLcB87/O83oKfxPHZ346at66k6+2fSD/cE5N7VbtOJMOvdf03ba2keh0f+Rw2w4tp5u4np14HvC/EFMsIuYrFJMsI9aFyh1ky3oHtfaxm0c6Cm61sQ6REJmm7nj6ED350aRzYth5bgSjZzq3Jq3Vgzvbtm5K6NWam0t2n4k1D0A8BZzxfhus43ewYtsMBFK/WwwlWoDhiIY4inarXGQ7Hge9J/NwzdMBVo4L1jAXwadTwKR5z8oSRMwpsdLHV1p7C962k2aKaDrhDCcLNrMfWUF8T/fi+w70dMQFoi2aKNLcb2CbgCluYMWmRDVFnW/EYbcOF2nU/MuJISK0G87xZ/Raer/ercrPSteDmdcF7FsWb24cvXHiP24qiWy6yzXKAuWpX5St0ixzuhYvnAaTgdYZDThwkaPIBXOp9AMgV1sKle+Nowm+IxwhpvVzh7BprrXgvSTXz5VJEjIqhNkcRUStUr7dpOxTgdeau92k1COte2viKhole4FsaxJawsAasxycA/On90Yfi7T62kXbhFXSusbglxbVW4NsugPF3XXWieStxri2vRN2ap6OKApcxsZzT1W5Q8ea4mLeZXLBJQl/UZgbBJdRsFc5xMm0JVJ2nsPzhqnRVdTYyFHMHBIG+YFapjpb0FJvTXCDg6bZbMcPBfZ2gJedrFtdUQzOFrjrSCw4VF24qunSKboif21STaXl15knUsBn5akq2BjYDBxi913YOLH52IVx016nYhaSWhCkIi2oWz7Kfm4HrQJw0i1eljPUifPMS8ln1C7Y0DxjVl1QsYLR7zSKgvnTxXm0qLw4QGWoULRkalK0B1i9DfdaXMW8ACAvMfDBybbmHUp63BTWvZSMwU5MCatfn+HgVv2D0sp6tv4uA7eS9PDPxYOj300ryswpIXyO/Tga3Sjgp1hno6u/aGJHfL7+nXXO+Z4mDpY+1S07LI3vWDFrCSmpicE4rNoezfEdYOn7qwAuxA093+Y3/Nfb98vKoe/MXQPQfYu9jl8XOB/8W+P5NNMy9LEbWXYXS/Ul8euD2+I/jJBU2/jQ6gHH3u1+Ptrd5/vX/Rzz69T+On39pVvzwT2bFj/7PWXHPl2fFSz/632PHU/9A19k/M9vhBrK6jwLRx4mAMUiHVuNRlOsgA5QGd3DAAaauTjHOeMkhZvJqSbxHg8S5g88wTB2wEklzMPo4z+lj5m/b6rso3j0YDawD18NQphEGB02Uvxznjy+Mo1uW4NEeil3bNqRZva5IsXPHVsBbAXB3MothdxoT6SB05/IeRvnaxWZBzUYLwXtsRuE6l8FNtaxvfOwYyQfshioAW4ulcJz3OUWG18umHk4C4XpsiLqqY9FYReqB2+qwLM4Qdes+tTu6aw9Ed/WBmGjeFx907YkPB6pjBPUrbFWvKuAhzpgn4JTbGND1Nu/L0M2A9XKyGWCYirgArzaDsHVfXC7UrsrXFdAvXDiH0lX5ZsVb2BA+ftYUS7u7xPt56Cx0i031a/PDIDk3M77O7bW1WOsh+7nIbSwIi25aCypdbx8aR7Em6GIhoG61GM4zMtLkgRCeYi6E0FUJp4ojP8QQzxe0ngaUGOnmAUCV620CV/BmVUzXG6/dg3LuBuTZvsDymJjGZkAxD9E5198WnZUbUnGts2JddGA1tJJqaN35VvZ4d5BoYJHLVlcYBrotwLcai6EKyJ3BSz29AlihFIWshbXcNIEaBr457WDEDDhxXyvFNT1dI2dmflPulz90rQb/2NM8WhRlPs0GAMDNP3iB6el9G6fXjWtYvQCQ1FHdV+GpjFW7qZkCSBTg1attXOOpd7YXtAkEu0UiQeZzba11nkEt0K1ceDfJhdvSewsaFamFQL1XGzacpyuI9I5bUbqCvdiEpQeV3JFmZ5o+ryMh7Uyzm83BOJ5mM1iH30nQ+r0KcKUDSwIe78n76osLPAt+HoR8nKpyGGCNkZkVZnqmKliVq8UpYddAK7Fry52kq81UQzMHEtW+atrvrt2iYnVLUTAiY0k58xp2s9mu3cLrOmPDf4s8R5m23gRei2soWiDreyWAc3tJa4Hvklf0QO2m98BG4d+uC6Vt8cxlgdLS7/i7QteliPTpfWzN8gfx5FnRgbicETSjZJMUtU7M/nFsvf/v4jQrCLe/e1Pseviy2HTPX8fGW7+E5fC30Tj/f8TouitJMVwZ4xt+Eh+T772w4+aof/MrcfqVv479T/zfsfG+r8TaB74dc3/xF7Hwtr+LVQ9fHo98+z/F9X8xK57/4X+NXU9dzjpu38H7xb7YfCveMh1uR+hwK6fAht/bvYlmie007JB2aFpxS3SvuT11sJ07+FSa+3B2v5EymzBIRtCM0c0w9U4W2uylK26ISFk/6ndkDwttMh1tmkJc6348XrzcbVs34OXuij3YCtsB7ynWWdtHwuHQIaaXmXYAtFUkEVy1WC/Y7K4rUgheIVsJbJ1YdpB0hEU4i2yVlcCXvYmJY9gMzvp17oOq9yiZ39NVh6Pp9KFoMjLKyjID5MmdLDeOUr9YOTs+PTU3PqmaE5/VvBH/1jo3/r1vS5wdaAO2MET+AF2nmAndEdSwatd9Bqv+LjAep08hwTYr3TFU8SSi8H+G7cxwHCCsKi7Ubla85nez+v2DKs5NFcnjFbZ6FKYbVLk2VAjecS6br00ZW8g/BcEn8IB7OXIIXNuJhbbXBW/2d7EDEnhz0U3YqnxTKzB7p4qZVDCdoJqe9n2wLIawF8wJDwBaY2tCVw9Xi6GrpzMB2Msq3pTdBei+tlsf6tvFMgcFdU9LtBwsixJqt+tILq61s9yPHm/Lzvks5/4m08kcCUmiAW+3hSJT7Zpn4hSn9dUASQA7LEawCtQG1KQzGwRvNTaA+V4BXMxyENApVoYS87YWgTMDXoHkH7XqV9gU6iqrUy2LbBNkBfwMao/CG2ASKsLZU/PknwL4Zg4GZnD1X71fxVsUqgSRFoWwdoCOp/OtAhYF73t14WNrITglTDshDc7Btxa0OS2hd/wEvrBRL31hrALgq+LNLcFaDBS72LzNzTSD4M7+dlaOhYr0QGAszDMDoVuP4vV99J39LewQ6+PzOyB9APAJPeEpNGtXMq8W5WrRyt/L38bf5SRJjFoSG64qrB/t91LNunnZ9/zD7w1MUcPaFblox9kACjwBmO/tgUgF7G/oZx5M3W/Z9zUj7JlIWieNz+br+h5ppWjgakY3L4ZJ+oHnWQx09KMzepuIydWtfDBtglePd5jJaJN4pu0r74x1d/41nWvfpkX4OiD8N7Hqxj+Lo09/K44/9/ekG/46hldfEe/tvA7o3hYfljMbd9110bXsRzRR/CCOA9QTb/409mMtbEI9bweyFbN/Es9e9cdx19/9L3HH38yK+7/2v8bCG/8ydv768jj6xg/jGP5vibTDBG3DJRa8bFh2c9Qs/kU0sW9beVsaPznCZLNxEhDTNlHQSvG9FY4AACAASURBVOxMh7NsQ2SE7XobZECPADbj28/y8u00WJSYYOZqGJ0khk6w/I9pBgtle3dhNWzbnPxcLYb9LJa5n6YKp5g5kczZDsbIUscal1OLsRAGzIJ3H4/1sh6v/rAzHY44eJ1CnK9xYD+vw22Ve7fE8a3vRsM2RpJyhjXA7zwIdFXj4xzk3jvyanxU+UZ8fOKN+PT06/GvzfPid71l8UHpdIxwVmySQcgK35Rw4HJRaJvSx4V7ReTMIpzAdfO2QvFmbzdbDNoObtOqYNyB8wQRLmA1nIej7i9wvSiqqX6Tx2t7sMCbxgzORbZxoMsACKBqB8c4L2YRTfWqz3sOC0Jl6ooPkzzP5dVVugm8vKlLs49gOPv41AjBXjjaCuysXiE+CDRVu9oRPmacD+jeQtwoR41RjhJJZXsfRxgPCNoOkwDaLjgH6KTCGq+RGil47W4UcgllPNHfHbV7lkfP0Q3RzYAci2uus5YsBsDbtJWFLTe/Gg2bXiHR8GJKNtQQIasCOiremtWczuLrOY1M6DqnocEFGoFvDX9Y5nvrAZZZXiNm2hPuBbBZX8Gb5zSoGjN4M3AznASJ7cL1NAs0EpcqcqmtKsLkfdLRxf0+xniWCrcbELZjAWg5uOWl2z0FJs4ECFSKAiYVyvQ++SwdPK9NhUwxyesuHy/0VMaq3w7shFxsYv7CKpIQSx/FchG6fE7eOycXLBh5WetBj9tOMCv4WS3rIWcY54KSBxlh5EoZbTxWX1roujKxr2ejwwBJhqQitSL43A7LEbSCt8ODBOCrWfFggpkHq+RfA3G/dxGzE5YCsZ0DjQ0Znj0UhTQ/g6rUxTSd/NbIrI12oc5zVOjp8/Kd9GX9Tqp423sFalpZWJV6kG4188C0B6uYhXEHB4UuPo/WkY9zvTgzw6YdevFPbQqpXXE//66sXcaYSKeZ2TwxyDhJV/4dxjddecuXYtcvv8FS7tfF2ju/FCdf/m6cef17cfL5r0Tr21+P/uXfiou7rqGJ4vY4v+euaFj0QyaG0VaMIj3HjIWO1bcz/ObWqF18bZS/9J04Ne/H8fb1/y1+efkfxePf/CN83y/HY9/441h405fj6OxrSD78HN/9cYppHMi2MRyH9EPTspui/p1fRPOyG8n23kohjgHpDN9xVORZAD2266F47+AvacYgxeAsB8ZJdqy9l1kQD6GaTTgwTY/ONoHctXdeHN25KdkKu4Dunh20DLM/ZGIhKdrtaVj6kQO5U81GCqFbwablIHgP04BxgJSDK1oI6yOMiizSEIeNpO3DnkA179++Mco3Lomq7Qv5W6ZF3TQJB2yBO8wKLGfxnd87xDpxROM+Pgl0T72K4n01Pmb716Z58R/dK+LT0rEY56x4ApgKWm0HwetlFa/QPQtfkvUwA9o/wFalm4EsdE0oqHwTcPV4hS/8OgsX30OgCt+8sSCvhTYaKiywfREnS91pgNPiWOo6A4LneWJSvihS0wxjvijktrh29v3zCYSq1DE+iNA1PubzfS1nJSQbAWjq53pZSyB5u0DYIpsgNtR86eN8jNcFtgrZpovcOJE9YK0GIWzhTT/az+e6SB4cHLrTN6g6LsUIzRNtRzdHy4GyaAO4XQeWphWG2/egeLEZ6jfROLHx5TQWsmoVK0ows6EWj/fkMgaU66HyB+7Ernpgq7J14HlSvOscjgOEAZmNFjVA8gQdYGZ7q4g5+ViVrwDOIxgBsOAFNoIxqUFUmHlb7YE6oKCSU9EKUJWu14Wn6tRRinqowjd7s2ReUbFGtQSvqrd4rrAR6Ok64OzBBujmeZ1YC76fp8+CXWWclSGfk/erolW5iu9wwoE0vHYNyYGOrZ5Kq+QY5UihLNklKj/eT6VoIqKdA4FNGYXtkKGWT9m9bJEpKUx+i9RcwtmDv0WyLzyVF8TAzMHwPUnpUqiyQMZlV/l1wphphaLhJNsKqlNP/VXj+Xs4nMbJYCrbpEw51RegnTxXxasP6+cRnu4HgGxSu3wfFxMtEgkOMuqzO80WYZYGGjpgCzKfh3ZjUxYW/Tp5baNiyds2ZsZc4BE60xwH2VD2YFS9eweK/H5U78McJOj4cqAODRcDpAhGgMM5ilLbH/nH2PckincRLcKvfCcOPPnlaCMSVlr2s5jc9PMYx+O9sP0n8dGhO6Jn9S9o172JubrMUECtqkInD+Ab76a9HBg3LLkaxXpznJ5/TZTde1nMvvov46kr/kvMv/ny+PV3vxRzrvvrOPTqNRx4WfTSKWZ7ULB7HwW810fT0hvSgpm1C65lHOVtzJG4Pw1B7yCO1rzs51y/Ddg/wWoWWC9MMVPh9rpCBeNH9YpdN64H39fkyfHtb8e+bVtoqNgUu7ezFBCFtnJsh70OzUkbsxuArIpWxZvsBq7r8wpYwev+EODduxOFTCZ4D9PPdm4DtHTG7d6+PvZuXBknNjth0NTQEylpMcEgIFuZR/CiTWN8UPka84dfItP8fHwKbD8980p8dua1+Lx6dvyuZWH8vmtl/LYXz3cEq8FaEQmHMRkDeFW1gvcc7Es+LoJQ4BYpBvcq3SmEpXaCwNX7LaCbAExjxBQ8moRfH7z/HgBmGDqvdwFr9bxb6mTL3WzaDrNSkwSqdQzlm1QscLWNWPUpaN28nIalo3gtpI3O2Armeu12O3tRC2Km6QIQClc3AepmfneS13RT+Q4AWF+zaKYQuIVt4GVtCZ/TQ2JBy8Him+B10/s1BO2SP8V75OfiFfODTpQIUFduwuPdTGFtJWHv5XhAS0g2LKB54s2oQ+nWYjHUrn+BIejPAlCGm69yBWEH4KBkLbBx2q2Kdcs2g/DNCle1W3i92XIwcsappEAAMC1e5hTc5EM63Z6BhPAQvp5eq86aAbnwEwQCUyiqgJP/C8DNw3ZvxQ5Ahap6O+wow2oQvoLYSr3A9nTZfTfX06kzdoA5XR8juAWoKi1ZFJv1Lo2I8f1R3HV85+H982kAAWjYBxYKbaAQklnJYlHwWBWsp+YOPNdiUOkKIG8TpipB4W+xSRvAqVyqZLv+9MGdgpamq/E62iMOQi9WoUjzGwCumdpWfpOuBFGaKXic6rmZA5wTylTsAtviWg35Y1urG0guNFHM8qBj4TLZCxzkVLutFPGaAbPA1NLxrGNwJupmK7fZ24G9qF3TCKhwwWvLr3uh24fydd9J3rrLRADPVx37nEEODsMHSD+QibWL7eTCm+LEWzdE8+oHAN1DqHDWwqOIVSLGNUgDxTgNFOcPvoK65MyCNt6eDa4ucXuMbGSlCYaen379O1E9+xvRtuA72As/iYntN1LIujMtZtmCKm1jnKQAdpl3102za22IaWWlTXdE4/KrGe94Q9Qv+Xk8f9V/jpd+/Jfx7q3figU3/n28/tM/i8o5P0HpPpw624Z5Xscaxj8C2O51d6S24tNvXRdHXvlBVDA57cScH8dpOupOzf8hqvbWmCAZ0cdqxgMuM28jxmaU/NbHmb/BIqsU3nrwfDsZu9l7pCw2lb0bO7dujO2b1iS47ty+LjVT7CLlIFgtsO2npdisr9e3b9sU27wPAG8HsqYhtrHfvX1D7NnGa2xaFce2lcWJbW9FLf/vevl3GWbI0fmjr9Dw8QyzgrFFaHm+aByOLjzzyO4vsn14/EXg+xr+7pz4Ddu/NS+K/6dreXzetSGmB+kfoI40Mtj3xeyGYoiOgFUBq3gL6GbYAlREX6FwL90LUQGcbjPnC6AFb4YucTIH5KRONgtteVhOshomzvNggKgitWsjPYgimm25QlfgFhD2ccbE9HLHzPaicAWx192rVovomK/n5vVC7Vqcs7XX64W6HeHLFmrXva9hIc7LSRmn4puzGvCVUdf6uylGBphNSqRoGeuspdUt9Ie7G6K9Yj1zGrAayPF2li+P9v1LoovVJ1qY1dDMApe1G18CvC9GHd1qZnndGoBbtafGnL6qZuvwe5PixVLwdFklWyQbvOxWAFjwCpi0AS8hakeVnqJKUeWWAveAQwCoar3PJeSFs+AUeLUAppjfa8FNUPtc1WpaNgcgp9cGPvnUHbsA4ORhORmSQtWFN4W1sB1kRKMLTQoO/VFbYdN7c3BxdoPWgQcKY1ZC1euekqfFLVWeeGiqXItphb8rgB0tKaDT5+d7OeOgKFQJwuFyVq7gNr+/1kTKOBcHIb6z+VgjYUWzgvMcmlKnGgU47AHhbJbW9INTzjr5zo0OKKLYZuKjeun9DAHCT8X3TWcRHiBQYLn4xQFBhQpIh1Cwfh6tGJW/BzrBq9pV0Q8yTU1boZ/v6uN9vvbNAFPTVLpuFkFVuw69cSjQGFPL+jm9baezqx3Q1qIaW1l8ssSAmsZV9/C9HueAx29AlGwMQJ/Furh49E06wyhMUqjqYdmfwe2sn7btXgaQXx+VL32DgTjfjNOzr2A05N2sPHE3wENlbniIZIHqMnePfUDTwwUSCGMsUjlJw8TFCtQeKrbE/IbmlTdhQ9wVi2/723j7xr+JtQ9+I+Ze9+cx+5o/Sd6uCYYxxkcObqVzUo+X5X5KfBa3eiaStTKP1xm8PRTTGhb/nP0dTEJ7AFXJEvMkI8aY9dvPZ2kk3dDN91YBd1Gs66PoNsH3ajiyOnZRWEvLAzHH4cDezXSzYUM4v8GBOoB3H8W3PYB3B5Ddunl9bNi4BrthR2zZsia2bl0b69avip1baEVeOSfKlzwdp5mn0srBqocmkDGyxqN0100cIodMsTB17FU8TyzuGVZEJnvMwPcPj9sUYkPI8yhdgNvwdvxLw4L4l8a34vfdy+JfutfFhaHOGAW6er2uRpG62hBxrjQxDnumAKf+b7IgZgCs+h0f1+M11ZBzvTn5kFVvVrz4u6pelg56n/jYuSlshWmKa9oLNFEUxTX3AniWanWazK4D0V3L7MJFZPJ7F9L1IrsrPL0sOEt84HFktCMks00BeJHgzmhQ3TrhTKgWvrCXXYnYFYm1K1Sygtc12szzOrUs+blcFrreVyQgVLQlKo/6uyYbxoH7F0NxsCp8XAlAl/zh9I85KPS0nIouBqB3Mo+3w+LagWXRao6XDG8T0G0kzVC36eWos2kCFdkAfJNyRd1WkRMtYOvox+zzZmtB6DayCVwLbR38oTtMR1i7Wq/+p4qxAwVYFJ5UeUJWtaa3mvKuACUXnlCvPN+GBxsdVI4mDGwR1mpIKnYG0sJWYFuE8vXSawIQlae54jagberB97Vw1rTGTjSgtpXKM8W09Dl4bFJ6ACd3WVmUmJ2eo9crWFPMbAa8Cb4AVtsipRj4vsJeSGcAZ6hmsHrqnjOs+rKmN1J3GkrSdtp0Ss9BxO+gH5uX/AH2gLaD76aSFcRu7fwmbRxsVLreZ/rBSJfTyU4svAeF6W2sk8eZSS0QbkiD5P2NsXCAoyo8K3SsBd5/CPvA39LX6uZgNiQ8UdJ+3kESFf1CF9Wrb6tizm2/fIeZzkJTFvrPg6j4ESyIEQ4ojplsY2xi23oq/nigpW2P0JhAQQ4ItawGmi6hTlZ2BHthFPBOss7b+cNvUPR5M6Zp2R2izXeE2QpDDLoZovjVuxbfduFPEnBHeL3hbaQH6ByzbbefIp3bALMTxpms5vjHCUc6MtzGtILjGp2zYPHs9IKrge9Nse+Fy2Mz3W17n78qltz2VzHvuj+NTmbtDjAwfQSADvH5UqoBi6EH2HauuY9ZvLYhE+ljAc1uRkR2sIqFbceTxM5cemgIH7gf5dvAChX1y+/kIENrNssDDZKWuFDBAeroW7Fj81rU6trYu2NDUq57d22InSjYfXu2se1MkBXEbnsoyG01DYHPu37tsti4bmmsX/1ObFjyZhxZhgVIHK/NtmXA69p3g2Shh/c/x2KlDPg5/jxZYkdV0t68jzgct71/7EVU74sJvp+cfjM+r3srPq99K35TOz/+teGt+I+2d+K3HWXx3mBbjAz0YDfQO0CtqACvl8/iywrZZD3o/XK5KKxlSwJfeGZc5IRLBMG1SzcB7PXzl4yELIpqyZaYUcbeNst42FkyZ1NU2wSgNoOeqQAUuMVWWAU2Kej5pvtRuu4LYKqM3UqoVCeeCd1kBwDdASJj+sCDeLSD3G6kTJ/X91QFO3tXcKuyk9Lli/saeRA6SpbX0N/NdgMWBABvZ2E7bYluc71cHwG8fT2t0UGGt/PwOra1qYGiZfeiNJGseQeL9m17PYG3aQvZ2c2cclv954/S2Jh+rcu6GwsTqs5qSB1tFtNQiGk+L+DT0/V+12izuOYS6ULQuJYDbIRTgmA6xVZ54ldy2qvqE1RtWgszVoTzCFKXGsC0Zbl+JYNtNudTd1MKteSLVb0pyaBaA16tPF/4lkxf8J6+typXwNrm3ELhrHf37LTpx/qYZBOoXIGQS8U7Q9fEgp9TReuyPVoGPYDOqFmyJngdP4t+c5pANpNoELxCPPnXPMduNf1XN8Gb7RI+H9dtCzZy5ee2qKb6dIHLnOPl8/BdhGIHv6er8mpZeN35vOZ2CxA30FxiWsNxkw5U13KoIzbXAqD9nfyNhW7uIMvpC39vfd5BvqewL0CuhTEMdAcPoFyT2rVgqK2gwuW3x/ZwjobZYMHrWEjXenPdtlELb8zz7UT9tW+gXZcc7CR+6Dnm3Q4zI6EfO2DESV9kd8cYIj5Km+04uddp2obPHpkd5ypms389xoDIAMkBi1dd6+4CdrcCMVaRYIkeh9WUNvJ917J8PEW7TuyU7vUUs7Awhhno7qzdaXzNAQpjrjYxRvpgFBXcv4Wlgrbdz/NujxMU3vY8+93Y8eR3Y+Mj34w51/wp3W5XklC4P62/NsSKFq2r8JJR1T0M0Zlihu/AZmaEsODmwJZHsDmYdLfyjhl1zbJJgL1z/X3RsPy2ODr3OuwPVjKmwDbB5ziLwuxkwNG+Dcvwejcmf3bPji20D69C1a4m27slNqNwtRS2bVxLx9tqFK/bOm7bEJvWr4gt67EqVr0WhxdTpOQ7u3p2iYE9Y3TL+fsNkYceIMo2wWS1T2tnx2d1c/Bx8XUrn/8CuIL3Y1IMv62bD3Tf5n738+Pfmt6Of8Xn/ZeOlXFuoDUGEXFaDUOeYc8MRXeJH71YO9o6O9tRw661luHrXqAKT/cq27OTWAyoV5WvE8yKvO+lbcE+XsiqcBN4aSs2HODlWZNYDVMXuIMHCE1VbWEZCN3CbhC8XhemBYwLOLv3uT6v2ISnt7u0u4mH1CiBVSB4B/hygleI+xjBK3R9rorYyz6/xKlAPxAXuEWyoehuM1Zmy/Ew1UXhbveaS/9oSRieLh3fxurCKN79S6Nt70IGoDObAeg2bHk1GsnuNm0VvK4sjM0gePlDNy6mz6uf28b9qeBU5n0oYxRkI5C2WORoyAxlC2J5ocu0FE5Snnq7wJUtNyMYReIyf8T+YXt6btuq6je3sRJN4z2NdvkaxZI3ph2KBgI72lwivnWmUeLSbKoq1fdqRyWnxSqZQdHB5LW2rYCUy500itj2nFMKxsNc/HE24HF4efYsVaRJxabTdSJQ++ag5PAky+cBQmDKlmDMe3WzFbA2eeEcWj3kArwWuTxQFEU87Qe9X4HrwcI8bPcMbIWvS/+0cDYgFM3XCkpTGKpgfeCSahjIC2FVbz2RNB+rbeJw9JQM4brL1gtdlayFMyHsd1bNDgEFXyupZ95T/9hIW5pAhpK1qJaKcvz7NOIzdzB5zEU0XS+tgO7kkblppeIRvNreHeSgUbnDQHeQ+bifnaGaXvEEC0M+QfGJIhYzbwWErbfDAHiUIexjANhT8gkGrKftEIPWSTsM4QEPUCQa3An0UJrTzEwoaS8AwS4WMm2nUNe+Di8V8HbjJw+wzNNZ2nunDzyflvqxQUL1e4FBOZP7WBpo/yP4ySz/s+OB2P7EN2Lbr66IPc/8IN7+xX+PF676o9jyq8tpiriT1yG6uOKeaFl5d0osNC+/PdrL7gb+FHxXk9/FOulB0WtRTPF99JYbV94epxdfH4de+3FKTDjJbIKVLsZR3i38pns3LotNm9bFxk1rk1+7fkNZlK1eHhu4bfXasti4YXVs2cCMhw3ctvpdVG4ZIF6Hyl0Qm+Y/G3vmPBinFt/N/wcW3cTi8AA2wW83wW94ruLVmHI0Jeu/TbOaxvunXo6PKaB9cvpV1O6zLEPP/uTL8cmZ2VgMiwDuOyQa5uHxzuMytwHff2tbEeeHmmOgrztGOYu2k80VKlS9Wg3O4h2VNYC2KKhZVJs2bjvj5Qrbs2mDmSjcc8D0LINxvrgfqDoEXbi6feHr+nxcAy1clfEsgaratbFByBaA1VoowFrcLhgFrPA9hyUxDO0L9VuA1/t8nDA0GtZP9VDYmoIwhzs+gfUwnvPCdr85d9f0gtleh+c4HjKBlOdrJTh1rJ8IiKteCFUVr4tp5i42CmwetXiu08sSlIF7T8PRKDEEvevQalIN79JAsYD/GKhdFrZsJE7WTANFC62vjUDU1YUbVK/EyOpRFtVA1QJak9PKktKle42WYoelO7NXy8Fh6HUq1eTRWjhS0QIcNr3PBGFUqDZAa/I1UbhAp4hlZW8UiM/YBKrkBsBqtV71aruyRTWVnN1sjk4UuqkVllPr+lUcGPjseeYCBS2H2fCdOoCl0G3ZBIy5rYPv265dQFFIQBfRr8LHHcDvFVQq1kEe0wvgjK310ySh/+tqEgK3xG/lc1OiAfVcgNe5DkLXmFqhdnuxBQRtshw4uLh3y+DNlonD0PV2haEQthCmslX9Ct5uVLiPcV5vO7+xFkTqWsOndW6DWzv/Ns5x8GxBoKfZv3wWoduPwtU6cNiOA8nTMB0eY/wse8a2NlMk0wrB1x1lprAer5/DLS0tBEhs5Bg7OJv5vHPj7NF5MV1BSF9lCCSH97KKw+En+eN/KT6r5hT3xK/j4rEn4yKnwe+hvM5WUAji9HeagTQXjs+NCyfncZr8RlLN44dYav7QPO5/G0XHZyH10L+DtMpmZuoe5N9jB/YLU9BKDA3qJrUxiAIv4TP3sOqFtw/tYrpYxeuA/hW8TbvTeF7501gZrBJx7On47CQHMNT4qblXx5bHvh17nv6nWH3/t+K5K/9zrLrnq2SBfxBVb/8i6pfemWY3tLPScBdbiRUoJoFsD8q2C+VrQa+LxTEHge8wa7u1cXv10luj4s1r48hrrAmHIh9nBnArj63m4L8Vb3b7prJYs/Kd2LpldaxdtzLWrFmR1O5q9tu3rI0NWArCd/3KJbEVKG9fuSjWvflkHFj4WBx/52686tt5vwewTzyQsbQ8A9jPHuRAwwCfc0c4wDHY5xy/6wUKaB8B3g8FcBVDf069FB9VvRKfkmL4vB6lW/8Olxfw7zM3Pqudi9e7MD5vXRdTQx0xwAwYM7zGyYYAsPAtlUg7IORUugMU9bO1gGjU74VBRYpBaBaQFbrnZiBcAFaF+957tgjnopu3272WrsO3BGT2M+DF50XpClj3AtdN+BbqVjALVG937+OEbHHdvfAtlK4NDSmnCwjtbNMDTs0R+LQW4pLCBZgdaVE6lSsGNt6xijfZE9xnAmKELy1QhbXg9rKeb045AGcKbH4O42fen1YZrq+IXpIN3Ye0GvR4M3jPkGSoR/Hauda87VWgy9I3gE6FW2thje1MshtcWy2nGKrxXJPa5Y9c/7dhLTMGgES1KpQ/fpsNPM3vRF1ZxU8eL5e9rVC8Rqv0cz2VF8A5luWsW4P9nurr1+rVogp9PT6X6YXG1UAG0KfTb56XCm3Ax8E5PrYAYAe2iQNwnKXQSqKhiVGXrZvzPn92ZzZk8BYANg6m1TDE2mhJEQLRXgCbmi14jayAUZEAXPVrkc4WYL9fYU2oeC3mpTSFChPQCljVpNaCGdpkLfC9vS6AVcBuLjnv3k67Qg37fG8TqLbeOuPCcZoW2vp5/Sbids66aOGMwTm/zUBX8GqfDPBdhK4+bwngCtIhrIRhNsHr6whsP4MHBguO3l4cOByong4AwD4X2Dy9fS3GUaZTFfP4YweUx9+MSSd4sarD+WMsp1P1bPy2gchSLUrrNEUeVS8RrA9PvRG/oajzAZ1TH1XjNTYuiU/qFsdZBomPY1WMA/oJ4Huh8i1APR/4YocYO2MbBcJuDqUpsRhoDweCPn6XAcBcYgB7iVkRThszGzzO6feoRbzdxKooQE0D34m9Wg+mH1h1mOaIgy/9KFbe/eVYdtfXYv7P/yLWP3wZlsP3ab74EeC9ObUCN628mWIeQ5porrBo1Y4FMQnQJ1Gcdqz1UERTkXdT8GtiEc2jc38Ru5/7IQdN3rMSVdlcFp91bY/P+g7FeNOBOLp9WexcvzTWrV6Wth1b18TqFQtiNUBeXbY0ylYujvXLFse+ZW/F4eXPEe3E3luP0ub1S8wXbi+7FdvkgThLNMyDy/ThlxJ4zwLh80TGPgGuH2EpfFb3Jr//fH7j1zN0a4iRcd8nZ+bEbwHv5/UL44PT81moc0F8VLso3m/dRWGN2ClcGRygsAZrhhB1erp9iDz3A4M0blFXErwC173bOEWzPBzdbrZsN0yOYT8YKyPNMAGQnVwmaItlf2yW8LJ7wet9gtv9LGHrJmSFq4rXy5du3u99AlG4ClkfJyS9bqHMBTKNpvUJSS4PAUohmIblAF/thm6ONALUlSucMjbKFxOgwlWYJsjyHsLbVIOvP8SXFrY+zsck24Hn9/GD6SVrV/h4GzIcHWmet6ehInoqN0TPkXXYDSsBL4mGPfOjjsaJJoprbSxZ3gxMGlFvNWsw8tdaJKNVt+xJrgva3IVm4awW5enMBpcCShEzTnf9YzdNYFFMMLZwtLfbzSHoaRg6EBNwbsbK3ASvWdJcoMqVda0GoawC1vt1oIyKV7AJOJftsXFA20HY5vQC78Fpto8xR+vQGoHr1LCWDWZfHb7DUPe1LF+/ms+9BnWJCrbYJqhVu07RSj6tn3EzBTOgn2Y1zlZ0MgAAIABJREFUAM023r+kx8vra0kMAuZeFSTRtH62vqSG/Xx00AGElBLgsybvOEGY02eUtA0GDjRXsQtdT/kL6Ap7h54PkxDw+T5X1WoR0aXjBavNJNoKdqX5u7kUj69h9M7fw2YKzwiKwqP3GWNz3bW0yCSKNy+/gzeLn6uqNxrnQcYDg9D1Ofl2f1MtoVwUVC17JuDzVKdTRwDv0dnAEihSbBpnDsIHVeRcTz4Sv6l/MX5T/RJ+IgWeypfS5K/xcmYfkCv9kMr6h9XzOC1GMR/j+YdfBbyv8TpcJm1xrgIlfGxujJJ+0HYYcw90p1C9QrYH8PbSEVcyB4790Qt0+7bbQWaBEUjTsTVmZxxe8hTFpxFWoRhj+R593wGsgX5iX00kHd694yvxys/+Iva99OM4SGzs5DwiaGV3RQuArcE6aFp1I9nc+7AdbqG4hvLl8hCFtCnU7CjqepjN0ZB9+NfdzPitWnoPB6F343ddO+P3vbvj33t2xu8GDsTvxyrj/x0/Gb+fqIlS1a7YtnRurFv+VmxZh6pdOhuVuzjKVi2PshVLYt2CZ+M4jTJ1ax7gYEhKgeE84xQO+7c8RMLiej7bDUn1nmNu8AcnmKR2/PUEYuH78ek34uJJ1G3tm/Gv7Yvwb9+KT4Hu+yfJ857k7KPqjfgMIH8GeN+vXhQXq+bHZN2WGHRgjvZlH+IN8A6ibN0Erpug1Vrwsnuve3kKnnlZ+yEX3HLO18cYM8vzHexqM+WA/YDqFbCFOs7+L0ECgge2ELtPircAq2kGgVvAV7XropQWwGz1tSg2OQNn78vQVhWbWhgkHTHNni8xiYIFtCXgKHjdhifN85aSZZALZVoEHGEScHNOt5QUrQ0ZeC58Ya0G0xFGxnxOshJ4jhAuYTv0WJQDuA7KsVDXSz7PKWWlpmNJ8fZUrIn28qVpCHoz4yBNNRgnq1kLmCgc1TGB6wxZVuGqwj0zEyGzkUDommwwwWDDhGpXX7fZP3qgIHT1FC3gOL3M1kWB2M71tPwParArnZ7ngpuQNU2g8rQIJuiEreDVgvA2rQbTCULR5zarevkMWhfGvTJ8s+L0dYr11ty79E4CL9BtWf88kaunGI8IvFDNadQlzSHNQLlYNViV7SD3Vm7r5MCh2kxD0PktzACb/xW++scCW5+3BOBVxR2qdFR9zhpnxStAtRlcNFJITla8zUHDg5R5ZWdDmCHGH9VjFZJs/n56wap9fWzhaxJB6DnlLH+mXKRTmXqboBS+HvycS3x6KUF+wK6KTeDVWmBT9WpbqIATiHm/HCFjQUtgOgCkJw7NB67Ew/i8qu4EXm4vkg2jB1G4yWbQ3xXYTzP05nFOcZ+OD8+wP/0kl5/CR3yeavoL8R7jEkdJM/TvoNhHcahp3QO89zOoboCtxwtQJ0k3TJJuGDvwKqfOc1DIb+IJY3cA3VEgOoqKncRH7sDf7cFe6CdLbJplmA65ITKz/RTXzA8PJvCSmGAV5Wlgrp88QIPDMKsMj+xBLePV9lF869n0aBxg2aE5N/5tlL92dWozPv3WtSmf2772TmYxcHrP3Iaaxdcy4+Falha6N/qJmJlWGOT5tuCOUkzspuCm1dBEF9v0ibfjt21bou/AvCh/++4oZ47GcOWy+N1QRfxupCL+ZfhY/PtYdbzfczIObFgc5VuXxeblc2NL2eJYi9Jd/farcWQpRWPXdiMPPMjg9bNMSxthlYte3qNz3e3E6O5Oy9kPMoR9Gr/8o1Oz05nEOeyHiyf47cjvflj1Ggc+bAQ60z4682p8eDr7vB8C4U/q5gHcxayYsTiGTqyIkc5aFsAEskRPLaQNmmiAN2Z4hauWgokFN5cKKsAraM3yXprr9Tbvv3RLsx54HR93VqE6YQtxUYAz/VA0YOgXz3i8wlblmtZcg8aF2hWuphw0hceQ12m2AuCdBtCq3mRDQHazuEXbcGrIALzu+0dVxBxBeG3hq99r80XRECF0C9/WrrkEYSqEerZ9/BA2UKQCGtf1cG0T9vFuAzRL9POYPAoy2xI9NFdYjOtqxGo4vol5DaujaQ+FNTzeJuJkzajdhs2vpMaJOqJk9ShE11yrKdPjRfUybNulfPLMBlpogYbwrUW1VeOzJgADk6xebR5QqeLJAo52CjEuitnGvpc/elekEMZCS3jpAycli5UgbItImdD1dby/gFyKb6FGL1W/2TvGk7aJQriytQFAV4pw3KGzep1e1sbtrVgN9TSF1PJ9GtZ4oNAicVCNq0vY/cZjaB7pQpn7+YRvm0qZ19BucW8SwlibqQbBb0wtAZfrXTwn35cbOVSkFqySR5vU6Vz80AWA9SUOHNg4xOSyr2yEzXTAPGA0Nx2IPBtwtkU9j3FRzyHGVw6htPWN7eRLXWocoLQRBK/AVuUaw1MVC3fhbeQstf3y29v51o8adKmfvCgm93mQ9HPiZQ/tRz1zYDHHayExReY8S+FgpO/rZxomq+s2BRynjrwBGN7AEtBOeArP8Ffxce2jwBePt+YJfERn3JpieC6GWVBTNdq7A4W6AwXNkBybLUaozI8ByXHgO1b+SoLweQDs605w3bzvqOkJPvsoKyN3baI9l0KaTRj9WBBDvg7Z4gG+k63I7sdRzbZc9wJorYg+Ht/PQpdDu55KBTtn6g4SQesiJrbqke/H5ievojniuqhZeC3db2R51xELowjXt40oGmuzNS65NVq4fYButf7NNFusvSvFzxwR2UXBr46Msqs2f1C3Mno5uG18+frY99Y9sXc+8GVF6I879yTo/nboWHzaD4CHjsfZpt2xa9nrsfqd12PL8nmx5e3nYgMLmtYsI+9MHE2PeJTi2ZBKnXkR+s0tq27nO2E5bOAxWCD6vO+fIAtNYU3gTgPpCcdYHnmOucIW2V7nDATonnoz3q+aHRfxfYcqFkXpaFl0Ht8Z/R2NLPfezVpsCEGAq4er4jXVMEBRzdv0ebUS3EYcDAZcC59XaBawLYpueQ8zJ4YBLKEEgQs7zxFJy11rDMehw9bbvD5JjeocQJ5MqnjiD1bDOBW4NLCGDjQH4aRONJ44RZ+xQ3OcCjbBdeFs9te9qnaYF7SDrbjucvBC2JhaaaiU1PMoHkgJaA4AYqeP2XkmfC/dpnlfgdrPD6J6dYi6eyFsgiEXzzg94AjV7w/H0WqAI1MfMNeS6OW2Uj8dbyjenpaK6D65kSE5K6Nl/2JWGV4IeB2SMyeqAVM1kEmK18tYDZ6S11FAq1uJwgVizms4RUbUeFkNp7R2r51BkZ1Ovm7uhlKtFopVG8KRkC4B1MypYSt/uE4t6+QPXTgK1WITdCrLdMoMgIWwp8D5tYpxk57Ga0sYj3KVBfxZIG4krAG4NgLRtDgnn7l9k6qRvC7+tcDtxu8VrI2A11Ubapi2VktErXaFA3PwYP083N+OKhawLmNkIa/Rjj2+r3aG7222Vw/atddsJnGfDiJYEXnQDt+J12vlcWlOAt9f8Ko8xykcuY0dmpu+qweUvBKx080sBGp1YGek7+1vwGvxb6GvbWGvB9skvTbvJbhVxKpkF9ZMKpnPaGHTzr9UXMOXdZ6CVoYFsUHshgEgZ+uvXq/zkl0dxDnEJZoxBgCv4E9r0WnVWIDkrMH31v4YPTg3xvF1R0kgTB2dk1aRMJkwzdzaD06hdKvu59T2MaD7K0538Xsrn+Q0GBBY7GJAywhwGj8M1AHqMKAdYkn5YW9DyU6SbJg+TLQs7bEbgK9Z3zG83wm2YT77MJ1uvdtNeZjW4CCAGnahTVe0cAj8MAcH14izvbrkgZ7v16edw3P6Ub0DQH+YIqCddD1c7yUTfHTh3VH22HfjwItXxok3royT8+lQW3Q1vxctwcTamrEZmlegNAFdM9PLWmiysMBmZGyIrrV2lHM7B4PzJxfH+LGFUfEuGeADc+JczdoYP7kqts+7L842bI3PBirit4NH49O+I/E5l/9j9HCc2rog1i54KZY/d3ssfZADwNM/5UzlbiD7MJ+Vg60WA3Mh+kgytAD75rLbSV7cwf33kGqhXRqv94OTr7PsELbKYbxtDnJTFNouVr7KWQZQPvYSnjtL16OEJ44tikZWFq/YvT6aa49HY0NNdHWzFBjrrxkTSwU12CF001qQ1qLYsn+bwZvhy5n7TMLhUsVbgDd1tNHtOzE1AmxhpnYrtugXdgKwtfh2AX46v2EaRp6DmQJ4msYzxkLmwprFsv/ZYsizGUwaTBs1A355Nm9WwdoMhboVwF42veBedVuMj8zNFpPYARTEODoMcZ9WQZHJ1fMVuA5jT8v7ANph/BQbJfRtBa77vP5avu7lpICT4lX1YjNwm5aE3Sh9zQdpG+Zod6iMeQ1Lk8fbCHibyPHWU3Q6s4bYFt5mNRA7A8SSH1oGzNhqgW8N8D2Nv5pXFLZ92IzvY3jANFigslyTTMXlH3NqjQW0gle12wgEHJTjvIcOrQUsA5WrQEuNDFgKGaqexuvx5lN5c7E+Lqtec7cWwzg1B7itgKlp4wuoc20PgchnnVGydSQcGlDrer2ui9YmVHlsK10/tcszcE8veZSZtq5gYTEPHzh5yxa/sg0hSAWoEPZ+Eww2XtQyC7iWwUH1QNnP5kHAVmFbgM0uq4DzxLMcBUszGPje2g42KgjfAZYNauC38rnF5uubQdbv9vdLnWSAOM2n4HYVuN620PV3tpDoY/R/Vb5aBmaIHTWphWNcT7Wrb+u0sG6aH3ocRi6Iud7L7d1aDXjLA8BiELCqut0G984BYipfAFhO2uDw3GRdmHqYBL4pAkYGd+IwXWPHXkBdPZGg+1k9EabTz1J0Y6Ri5bNAmUUjj7wGEAAEiYNxwDqKBTBcjq3CoBwXv5wQuFgL5njdplK2F8ULnMcPqXx5DqpWdduL7yk0HQJj27Hg9XZhO0qmuNjSgp0elExp8J2TFQF4p/i8LS7PzlyFbgb0tLFi8LqXboolT/wkVv36qtjEEPadzzNC8t1rkx9sAc1FMc3r2k5ch+1Qv+SGaAWC/TReNDPzoZfZE+erlsTUicXRw7/F+PElMXFieQwefTeOrOTg07CZQTQHE3A/B7y/6T0cvx/az7CqlbEBpbvwoWti8b1XxL7XbuBs5ZFUKHRJoSFWvRghIte/x1VXsDP0n2lEMb7WR6Ji2jXh6EgzojfBAc5tsoKh7SxTP83M4bOchQyhlgcrFsaxnUuj5sSBtDxQC8PQWzraUt6/t5dmK2pMgndQi3KAovwML4ySZfDq7+rrCuDs+2pDaA0IXLcCwgm8WhAA1YlkkwpTNi+fBbC2DKfLPDc9dnIECGPZwsdJhOms5ONiJ7gvimaFzyt03azMWUAz/FvYDUbJ7FwTtFn5WkwzvcCH9sUZFzkMaEenUMSo4Kx4gShfaBjwejRR+QrgEY4UTkZzyI2vYYSso9vh5xm4WhB5FQrjZD5P2wHQAtwi/6sf7CmDFcvh5vJoO7Q42hkP2bqfVMPuxdGw862o3zqbAtvLUU3hqYl9Dfnc6rU2SdAu7LyGFardPCzGyNip5Y8CXKJj/PHXs1VzvYbQvsPQBYKrTQhZrQZXJG5G8RlPs4XYU3Uh1jZzORfGVI1ZUap608ZjfFxWgUxMmznNTys+kCjIQHWljBfwoJ0XTNss6vXMcqHIuMoyDhQoWkGs19vE90kql/tqeEz1Mr7H4oc5bedgwuhLfV7Br0craJsBV1KtgNXPI1Cd19vM6/kdmoCb8FX9+hkzgLNyTQcH1Hgfyyj1q2Q5WKRGDn4L7Ygh4mh6xQ5d19/2QGK+1mlgKW8LMPoA6QCPSzEwXiN3ltmwwXfmgOf7qr5V28Jae8AYmzaG8M1nDPzRYmGYx7VNuR94lQBumr2A9WDDSK9xOZIZgne4nILWQdIEh96KscNEulS4qHOhO0pnmnbDKL7vOB6vStQkwjmWvDnHqe17xymsnSI2VvksxTDbV4EAYJiuoDVYmArcpGDxew8SHwOSDsvxNfR3z6YGijeS6hW8Nla4126YAKpjqF2LZqlhAOAm8ApfN29HEQvdCdIW40TdbF9WIaeVklX72BwW4IbxirU8GssYgMMqFN00Six/8dZ4++X7Yt5Lt8SCp66ONY9fyZyGHxMlewjQcWq/Dugy/MaRkB1rbqWZ4i6g+/9x9Z5NWl5Zmq7+z4k4ZyJO9PR0V3dVTfkuKy8hQAgkkJBACAQI7733ifc2vfeZpE/SZ4KQrerp6Y7+cv7EPte1dm6J6Q87ntfnmylxPfdzr3utTUcbTR56vDN+/+pd6ZuGA6zD6Vn1wTTxYGeq4eR/4KNfpMvb2PXk5o70t75r6d+HbqX/GLjNHNyb6duuS+n4hqVpx5J/SYeX/SJdWv0r/h9dkHpPYmfgZY8weGeSRolx/PA+Im0th16mOYZJbMyoGMQDfkZW+OtHZK+dFXyb4qYDg+6RuLhluzJWBUmSYf67Nd05mmoZxtPV3sLuE02pt7eT1FRfGhhmCzHgalpB5mSrgVG2NE9kT5chXmExICDDblC9OgoyD9ApKtcdKMz0Fm+32A9fYrvOWXzDklDZPtc9AMBzs1Mx8ewZzz97OsOgHI58xpzgDcVr3AHlm4tl2eON23i7gte23tjdVzjr+3ofz9fBOkI24mEU1bQYvO3RwloBsk0aoypRgDnFFxi32IZKFrKlwCaohzgL+ZiKeRgV7JxfvVzBOwlwBbPgDSsC6NouHIkG2vcGHKzDH3Z0pC895T90z032VgO8XYC349qe1HZla2oFvM3MaWjW36VluIXLbSHcCngb+Z/HsZC50PYhavf9+eljjorkcewHwdvIcJYW/F6r6u4lpq/r4PRoKQZaXecBL0AwWqYn7OMO3ul25KExMwAiaOOyHdCpcF2qQS+/m7AGHqPGS1JhCKjZhWZHWgM+aDO2gHN58w7CeNMAVevBFb4vgA41TFHNhg+3M9JqaOZ3E9CNbKGjbZC9YhMCqO6wDPgd/L6Azu3dVcNe4ufMcT4xREEOaBuT83cQ4J5Iwu+9wHcmotfPd88DeVCcAHcQ0KraVbn+jkLWfK2qNe/8aytxLszp61qA8zkthHoKZw0H3UmDpoYAL8U9XpO99Qzd+PmXTXiYRDBNAcQt0LG0J7Q2Ygl3bIQnFNMm8HXdIVn4zj7YBjS3A97Nkec1yWCxzRiZnWpTQHQONWoq4SushGf36J66a7KBI77tHPuXmdV1zZJaCOiicgWtUBS8+rHC8Uusi6eoW5egLUfBa0fbHD/PaJlNFcMXc3rB21P4xhbfVM1TrFHmSXyJGg/wAt9JssCj/A3cKXnsigoZhc3Pc6PNfrLB5oOH8Gj3rv5z2vDZkvT5ujfShjWL0oaVr6UTG95JFetfTpc+/UWq3/2X1LjvZYBNFO0m28U//Dh9fx/I0ZZrlGwKRT5HwuPr+gPp++aj6cvag2kE2+YRI0UfIQhOrvtdOrjqV2mSx//1MfEyPd+h6+nfHl9L25f9Pq19/edp+xs/SRWf/DI92v7nVLvjT6mVhEQ3arz/8idYQ16h6Nu/wQAk7AbamPtOk6a4sJS/HVcUDznRoXBnSJVM36aLj/brUU6YDVzN1t08nuoZnF5X+TB1AN36+jr2Y3Pzy142xGRGd3c3G2Ai5rjyLuC1iJaLaghBuBKpBpUrAPV28Xjztj8W07LqLepXv9bXBpjnFa+2gsAVrk/nEJTPVMGEEuDdcwSoincO9fvSHJf4M8jiZ7QNe4xZuBwLhC2uPYXgqt1INwBdVa8dGIJX0Kpox/lBLu8XEKuI4zmgPMYv5pZAAtcExBQ/fILH3a7Hgerjs7wG4JqK8Dg6aVyMgTg8P6qf65lKEHOpIHhdRs7M+grfPtqHBe+TJ4PpaWcFoyDZvh3odt0k1XAdxXtxS2q9sDEG5LSeo5jDcjpZEwmHZi7BWwFwI0qyCZCZahDCDkdvBlyCt4E2YeNdTvWyzdd9zbK3S8EKEHUCRuGoMrVTTOA618EImu3GQkzlFmqzQvgCXICd5yTkll0TB6rYx3w3s7n9eJ1DKEZ3Oe4BaGZyjbo1c1Jwhq6AtWDWjk/dye8iWPsBSvx8i3A8ZpGtVfXLcwJYUJcCnQB1UHkP1kQX6t/HBa5QNeNbAKfKNW3xg4pHCXtbz7kXIArbYdV5BUVFrJwCXlMReboZYEWhvjjpTOVrXtZWXeNjtkQ736GfE5RzdKOV2nw1JxutBnc6DpDzt/Do38oGFDvp8rbt2YoQvALXJeRdk8AhLAaU7iRJhrn7O4EIChfoPn20A2Di45L3VfGW9ZSi2nOyuxbEvqQA9hUZ3K8fUWwDALN3czHN9IHFMqH8FOjOANwfFjaDylRrYAaveRK1+pwY2Zcq33nwClmBGsoXG+KHdANq1VzvGP7uBMWxWYBk1MwkxBRAFeTfVO+Iz87b0mtPcOIh+RAeMXD2e/21fgceKpnv4wyzIeVwBR/281XvpPWfvZnWfvJWWrnsL2nl+39Kaz74ffrktb9Pm1/7f9Lx9/97urvpZyjfN9IM8bEZim/uYvzk0jIUKd8V4D+vJqLVfAQAH0nTlftIDuzD791GDWV9urjpFdqHt6S/dV1I/9ZzMf1H38X0v7vOkiRake7uWJSOLPundOy9vwO+/5QqVv5DurvxN+yK/SqChUYRZltM3gLAZIjHSDP0niThwOyIIdT2U2yGrymsfVPNf+fri7laWZKeNe1IdVf3pMpbZ1NbHVv/NFSxNVA9vm4T+7A1o3jZjYbtxvr7+9PAwEBs956ha3HNITmIRa+eUcNRd4JRznCYhVM5uwvbsFjN8BoJc9kS7IaYT3nsS2pXsyhjB+uoaJ3n+wz+CdcC26kpdlGfdgAP/i+PC+ApxORLT/F2n337HcoVoApV1uxz5vECW+FrjEzV60Abh5g7SCd2jyDNYF7XjjJ3sBgDkg5U975zelWuHlXENlDEzsPANZSuipczhJaC8NTisDgmcMewHgqAnfMbj/H+UMnaEvwhBG3Al/faueZJYBDFOwB8B0cYht5+KU3c30qiQYvBRMPO1HaRWbwX8XgvfB7wbb+wLjVYWEP1dgGLhiPLgatL+JLpRVnWHtRqyLtSuCVQM0N03O3XnRScp+tsXsHZAcC6z2s7AN0KIUljBqBSCbfgCTtI3ctm0wEmInpYwkR/UtCpJMPnpLjTcYLXUCgzEibE+7lEt/tMmPr53rb4V7sP8ANegajn24niVSnn16IGeZ0ngyZg245fKlSNlmVY/5iMyCrZaBhpAVIeQldLwEiV4DU2V3xWvV2Vok0jqndtkHH+kemTqnYH+Zv2edLwe/NdbTf2M/LvV+ZUcDkJZG2fFsZaCtHUgCp2fsIEca5+/m5uaunv5vdxaaOoej1xFa+4n+9hJG4UC0KrQuiamgjbgvumF5xJMXlrS5pA3ertTt7HXri7HeiyULoz/H8yrb8KfL8Ewl7Cf/loG6DdyXFLtgfI8Ordfo0qdYfeKQpXT9n6xrTDlw/1hcn7ogbtcpvDXph1oXZnsD6mmQWhdWB07BmPPzPHi9oVsi8uH5s0uYCXa6a3ANmuNgE9S3FuCpvBNTavaG3CELzPbGfmhOJUtVx04wTA539XTXqE6FkvRbb+0wux095P2z97K61e9Xpat+rttGrF62nl8pfTF58uTKve+0Pa9v5f0pa3/kfaveD/TWeW/l269tHfsZXQ/2So+s9T0z6ml9G48U31zvQVBba/th5N37edTE/rD6Wp6v1pjBTBk/u7UhWiYPjO9vTXjrPp37qBL9B9XruDvxNXAdgws5ycHjOH4ub6X6eKj/85PdpGlI15xiP611ovnNxmULLTzLJ4QtPG+FWULTEzi2lzNK/MYDuMM5fiK+J7A4+2s+Ems3or7yR3Hm5prEqNDdWprbUh9fR0RTFtAKthkETD8DBX0wFbWMLVdzRRcBS+Ph7qFuA6mczB6CrevISv1kMuvBUAO4VM+Dosx6NFMz3erym0ZZU7g8JFmE6zlRncm4ZhQlnwCuaXntne9v33FL7oSIPgUwB3hi6LGcBa4mSCVtWrr/vVd0TJnvFD+AFTfIDbuKtsB5Hxph7cp8i0Qla2tArzOlWsVoIWhAU2nzMKpj/rMos74h8gFK9qlzMQ7yngjTwwX7w0UdguLOhd0VyBGg7fmD/WhGefjuv8R9weIyG7ru9LHfi7HYC3lQxvO80ErdgNzmxoOEHXzDE8XhSfqrf+gL7u0rAZVL0uEw9CV2+1hWWhKYaYs1dabCbJmVzF6xbx3QC86xztrYDHx0Lt8rzbBeWGC0CJous2BQFYBGYucKk6vXwHnOfYHBPwdgDeDtRsz3nBS5Uf4DmLoR87wmWRLXLFwFtbQyXchYXgdxD6vr8bKHm7D5CaghC8Kl9tCe2GgC6w7eU12hfCLW+CSQTOgiG5YvcXsxnCx3PjBVYDJ4ouvy9/t/jOfO9B2pPL6uNvkGcGC0syoFwGm5F1+pcq12OAF0vGGFi07mIV2Flme7DK14jaJDlRC2BaMSr78p0F8BhAdaeQXk8AgjdmUGSftxThPI6rcoHtFGuC/yemHujpomTv4/GicAXvLFAcR016fF7J41gNM0ByDk/zGYNtnqJGv6Rg9hRrYQrVN8Ws3jkhoV8rnGmEMPNrcU6VK3jntCywO2btfsNznsUOeAbgn/FZKl6hWwAsZAOuPOZQGO0FHxPYxtMmydH6/BTqWwtB8LqtkH7vDN7m11Xb+dxtUVw0bjfJf69pXv+3mm3pGywQR1f2niStwM4Yl7cvSZ989Gb67JN30tqP30mfvPun9NmHb6WlC/+YVr77alq75I9p/aJfA+C/Twfe+r9S0+5XUuPOv6Q7636Vqrb9If1r8770rx1so9N2JH3Teix91YTqrTkQ0O3DEqvGyhoDwN+2nkp/6zyT/r37FJ47lgB54Fl2iHhGIuGbR+vp2uNkVpU9dP/2/v2Wk+x8AAAgAElEQVRm/Fvzd3auxeTNj/kdVlJUI8HgKExgrO0Tz/E30c+vugLo719mj7a7qabqQWpuqmUvtqrUJHxRvT29Han3cXd6jN3Q3z8QhTMVrst60DgKd4I6krlewavtIHhtqlAZe1+vd3oalTsPX7vWyhK4M1NEzXhee0Fgm1wQrEX5xhEB+hWuwDcwMIMZ8M6icJ8D3xnmR06b5wWws8QgVLzmb7//17+F0o1t3rEbPJpEcMsf4TsDxaeh/QSw1VZQ8Qpe7YNJ4DnJ8+HVEiVzu/cyZ1fg2uob6hXwCl/VrlDW6x0FtMOAVfh6X8tBu+HHtmH+WIBc+PZzGdHPWW2CP9QgVsRIXUWarqK4xize3hv7Ae9O/N3NqaViU2rH523nkriFXSgagZN2QyPKtw7FW4/itcgmfHPzhA0UNCJEUUurweIUvqkxM1RvG8ozmhywEexuU6Harit0tRl6AEaoYkCrclTtGoNSQeZjVsx6qyrRTlIW3ecAIhDv4HMczuMOyF2mFC4ALwDay9E5EmFt8N1ibvAJ7YGsQFWrdpUJbV8nUIu1EJ/PYx0U4HxMoAl/laWJCN+rolSZW7Ty+5o60D+1OOYlvurVNIOq15/Z4/cV8qzeM9oM2A/zyrmoVZtMYpIZjQBaC0J10NuAV7UraI2hPaaQ54yGCWwOh5ZPm0Ag16vSjtZsjjniRpOJ39ViHuAdxcfVUrD4ZqddUb/TRMbGUbtTAHz2HpfmQDwKaqQtoogHJKdRuBN4q2PEs1SsXko/xYudxh4INcsISNMIkb/FWpgGEgLP7jOhrIqLAhxeYxTo9IaBgr6rHu8Ml/3TfPYzLQbuq3qf3svgDQsBQAZUUbnPePxLfp6KV5tBOJdBOsI4XgfEBbC7X0xzzKCnBRk178wJu/I8kQnnr/h+dsH1UMTqOLqAxVUSVxOr3vtz+mTFG2n96sXp4/deS6uWv5FWLHklfbj45bRu5cK0Zukr6Ytlf0wbXv77tP3V/zudW/HTdHfDH9OVVT+j6Lo0/Ufn6fS3lmPp6+Zj6bv20xTXlqeDy3+WHnAV1n8dgFbvS183HU3/q+MMnWOH+P+ZyWp03T1ht4iviNtNU0Qb57bxOhtLZjwR8V1nbATh7znF33acE9BTutaeU9ScsU3bjLSTyrjSGOB3r7txItU+qkgNWAxVlQ/YebgStVuV6usqATD+bndr6upsT32mGgBvX19fqNusdinWj1gPgi9A19slxeAMB60GjyXpUNRuOYbdAMt+VLx4vahdlz5uUbblqN+rFZGfy1B+yfm53/3tX1Gz0NteYqwEIeyWP1oA3/4N8KIiBaqADd+WIehCNoaoYy/EljzAVkVbFK/phuhi470xNYz8rdsCmbl9Uel6W/g6oSzsCMBrh1uAlvcMPxG62esVvEbPBLtK1041o2YDQ4P8jGw79D/B96VdceTB7tR3/yBxMuyGy9tRuoD3gsU1fNQz64iSscklyrL+2EeAlpwuxwZtBQCspxu+LgNz6kkxRKbX4TQmHIBu2A08rvoVoILTzSJjQ0ouiwOSAQuAqT8KdAVvZE/jdq7UC5EYBYmyFoD6u9oWAlz1akKhA4jZ4NEF4Cy4CbuAG68RmO1A16SCW7JnDxboAmQ92+7T+MIoeQt2uYNN5Sh09ZtRtHy3DDLfn2NugtXbrhjyg6LOt/PRJIPvU6H3YiuEzcEJowug95whKYGa7gb6/QBY8Ppe/Ww/173oBG0ppgne3E5MPAxLwt0xpgQntsOEKQWTCKj8AT5H28ICXf48lDKw9bvYpv2EiNu4E9Xmi3exSwRq1zyug8v1c6dQo5OAfBq1O4W6UjEZNYsB6FzmOvg85jJgM8w4/hFgPiNj+xQbwTRCLpbh1wLPaZ6fBZACdxIQZ/ACHFuBgbcwjI0usRmc4TuNz6vitUX4Kc/9UFjzvYDX+x6nAYvda7P8bBsfiuWg+o0iG7aDu1nMYGv43QLsfh+SHoJ3BvA6f9iTltvO+3MFff8ZrnKOMouBFl3/2x/Cbvh0+Wso3oXpk2VvpE9XLOD+gvTRu69xXJhWLn0V3/e1tOK1n6Z1eL+bXvlv6dCif0wVH/2CJgy2kKfg+589F9Lf2s6ifs+moVtbmX/CCYl/c7MInq/qD/PcqfQfHafpnnTi2OtExNgqntyuTROjF5nvS5OH8FXBOrd4jJPNuL8nfyf9+DH+TjOe8PDOJ4maCV4bLZ6R3W0kFlpVeSfV1ALdKja/rL6fKqvweLEYGutrUiPKt6OjjYJaJ9BlTGzfY/zenvByncng0l7QbvCo+rW4pup1ALrHvLK9UICbW3+xFXQDAG+5n+0H2IjiNdUgZLOlgA0BMzOQUcK8r2wt9JIbTT4lpzvJwIcZxps9/YqRZqQcBK8eb8TM+LAx1StgDbuAo8rUwTcz2Ay2A2s/qHqfkVsT0t6eoIiWB9hkZauCFryqW2ErdIW7KtjBOw5LH8OIfoLKVb2OcdYRtMP4tjZNxBAc4Gu0LKtf7YdJ4GwhDqXLZw9glI913GUA+s70+N5Btv1hN1KthktbUvP5jajcDajctanhJDleCmt1x9janQxig3EyINVgjAxlW0+CwRyvsTIjZQ7FMckQ4MX7dQ5BO51t5nqbfZ73tIWtkAH14vhEC2tC19eqdoWeLcCq5eg2A2LCWrughcedjtYGPF0W1VTQ+rQluVDUaVGgKlSB5AqA8/sIQb1i3yecVb4+J+iFre8pKYY8dEc/F6XLZwRcw4/WY1XVepnv632fNoXg9cTAuEyUelgXoXxVpH6XHy2Ionr1YgOeAtTsLqAdRv3aSvyUIpdAHtHnRa0NAmrn7QpjB/CYcLDhxEYHf0cHz0cOGKuhn/eMRBENmGI/aIsUn9dImOCd0DsGTsJ3in/UWe3Oj4W8jk0BdN1VOI+ABJTzqQTh5ppT9QKw6fBxiXEBYuFrc4RrOmDM56ugBQb37TLTb53U46Vw5+P6x0/5HFXoHGov1C+fqRKe4fVaGNoST3nMLjbhq80wRbHNZMPEVS6xSS1ogWhnTGFjRK6X3+0pKn4KtetQIE9azi02fmYxboRccw8FthbAq0C4vnNJWrnkDxTXXk7vL3oF0L4Z66P33uD4OjDGB37/9bR6Ga8hhbD61b/D9/2ntPf1v0uH3v77dHjRP0Q95D8fX8bDxcftraCYdjZ933Ii/ZX1793naCk+lxrZ0+/2enbY2Mag9/1vpQ4iZG0H2e6IvPAw+V3bqiejoLaK/yacQBn4o089fGN7euJJEwVskmKCE9IUnu8sw3LGyCc/unYgNTQ1kFyoTvUNj1JTS2WqqrmPvdCYGhvrU21tFdDtCvDq9ap6e3u7AG3O8o4i2IaJmJnrLbd/TDtgX8IY466lm03IOlVMi6FYDsXrLbaDR2Fdcr5zwpdim5GzGZbJCJ939KTe8UuOd/waj/fZ13i95HWffpWnkwlc87yC0e40/Vc71l4EbwYuipbnZrEgbGCwECcM7Qox++tjDlYPa4H7BbICWQDbtKHaDQtCIHPbiJmK1ijZEN5xDNbB3ojML3BWYcfzwNbP972uIdTuACb63Eh7Gq3cz5Y/e9h3bT+phl2helvOu+faptR8ej3wtXV4NSr3o1RLo4F7r7nqUIfuROGwc5fda220DLfaQBFFNTvBGITOY+2sZoDcAYDdFt3YU1aTgpZc7XkB5KV+Vrs2BGhP+Lp2jtoQYUUIk3nAWszT3tDucGiP+VthJuC8LeQEpP5sLtapYPGp+flaCGFZnCAiRyNIe3S2rUk2UJhw0E8WnH7H8l5BJlTdbcOEQg/Qc7ZvFPJQrR2cnDpJfPgdilXhZ+SiXv55cULQ0hC+qHBTGQLb75iLYhbZsDKweNwVQ6AKUndTdleIHqwY236dl9DLZ/cBVoeex6hIMsFxkuNE18sJTPvD758Ldjmfa3OEXWiq3tjOB8Vne/Ek6tkpZC63IpoCxJMoUudBzKB68+Qx5zBoE3ipiw0QCpcmB7xbofsl66mWgh4uz81gQ+hFTgJSO+PGUWjuNqy1YDuttwWtUa8CXm8bSXOFcga6T42TAZXnRswELeCfwE/36BLCY0SsHJTzxIIbKniCx0bYXHOAyWVPgHAkJvwMfOvnFAsn+T2nUPphO/D7j/N3maB54wlFsSEaKVqPvBN/yzu73k0fvPXbtDoshpcpsunx/iktW/iXtOajt9OSt36fPnzvL2nJ279OK975ZVr11k/Tljd/kna+/vdpn97v4p+kba/9t3T6w19ypUPSoPFY+s/HF9P/N3g1/e/2U/x3XJOurf19erjtjXRv019S5dZXUv2u11LjntdT097XgC95Xwp+j8kW9/O9RplvPMJ8i6HLTobDiqIo+gT1PurflL/zuMVGbJcJrKKe+8fS3atn8HGrQvU+rLwNhB+mmrpHUVhrbVb1Vqfeng4KbB2hdgcH+wFvN1aDKtfkE7FU2TF/W/iWWJlHY2YTzHSwICdgsyK22Ja9XpssnDDmfYGrAs5HAa0HrBpG6XLMBboMbpWzADcl8dKXbMczKa0Z6KDiffb1N6F2he53+Ltfu2PmdyhglO1X7jD8bCaiYEbJnED2nGJbwFSVyxf65nsSEgDW9IHxM9MH3hfEDj8PKPNcsRhUuu4iUZ53u3YbJ/RuJ4Hs+HyXm/BV8VpgG+JMNcwwY41xB+WonlW7E/yRtDNmxzmb1R6iuIbqvb03wNtG1q/1AgU2wXtqfWo8zk7DFNYaUIeVe0kqoN6aj5ECAG6OhsxDcgDySZQshTSzuxbVzJa651cn4GxhS3jtBmfpdlJAy11teZaDXWm9+qRaC/PpB2Gn4jQi5bGVZdZXP9gB62XWbwOfH9+BQpjNENoE2hDtnBj0dAWasLORw58v0FXPbah3L/M7+L1aDzHo5wAxuH104O1z6/F8chCanhRcAteTQg/dduOAx+8S8yiAdBc+cxvQbbWbj6sBu94K7DOss1ccQAb8RtL0D32NbdI9WCRtFCbjPkBW7ToJ7QmXqX38vjZoOMi8nSuKFk5ewtdIWbt/T05Mbu3jLhRu+d5Dy7YjId2FwpiZcyuMu40C2xEKOuaf9XltA44EQ0TIAI9WBcU8d6DQd7U5QkVoV5rLgeT6uirWAKuFMFTWcyaGmbkVvt7Wy1V52UI8Q451ijTBJJB2R2K94TGLYES+JrALxlGs8ZkAQ7UrfJ1uJtC1MCLxAHjN2BoPmwXeqlxBK3hd3p5mDduBx1Qy/drcLszno3gfM5e3n1m9k3z2LL/PV6QxnjOUaEYrBYU/g7KfIa88FZ/L7+/sCDamHENB97ONUTVNNavfI82w6t20avGf04pFf0oL3/hdWvT2H9MnH76R3lv4u/Q+injJgt+md9/4ZVq79OX02as/TzsX/M+0641/SLve+kdaf/8xHX3vn9P+hf8jHV3+03T+09+QBf51OrP8J+n8hz9Ll1f9Kl3n/r0Nf0iVW16hQ+7N1MKq3fFnAPxK6jxCA4U7Mp+gieIUU8/OMuyd7zhghhnwjvB7jPI3HAO+Y3ewofDQm64eT3X3rrFdUAUphkepruZRevjodqpreJiqsRtammpTW1NdFNceo3D7aKDoR+0OkXbScrBgJmx/jJTlIpr3tRqErvN5JxB9NlYYMxOuFuO8LzgFscdiNxQbQhj7WAZrVrpljzah7FhIP6tA+iW70rQUbIpwebt0rs2hRp2voJrNe7PhAdMM4VZB5fjNX7+P2bwzvO9rhuc4zczombB1/zY7zISwwFWdBmCFMEvF61FwFygP679w32aJcc5KWg0q3dJa7G1XzvWOpcf4uwOY4+Z5/RwhPDc3kbprTqahuztQvHtooNiRWq/uYLfSLaQZtuDtbqBVeD3WwupUC5AaneQlYFCIeTIZ3WH8w28xucD27h1u8Y7iErx1+xcCQyAsMIjOZAXrkdeFjVDiV162AyQUmhaFKk3YCVzf4+pEJTr1TNi5Q7FHp6GZ+xW87dwuXWiCtxmY2qkW0S+UagFofC6PqyiNcrUf4efMr0a3UqGDzS62FqAdPzegKyT5TnznVn7PUaCTBwLx/VDOMVLylPBVxXK5TwJEuOojW4DT5jDHa6RMVatV0snvq+rVhujltW38TUshL3xfnhvkdV2o8x5tluOoeUHL30c1qxKOkxq/fwd/6zL0vBmfsIu/v2MiPYnp5RprGybbO0h21O/gYzZEOPQmZgyj/iJWRuHOpojcGGHyIEPXPdQcpqM9IIDzpbuJAGJeAPJLTkSq02cMP9damAGcFuKmKL5NED0bwz91t+EYQwlEJyl0jeHPTvB+Qe7nTvK8Cvgpr/ez4rM5CmAVrIU6f5aQnRLeHMeZRjZBTlf4jqB4hy99HJ1vo8BzAuU3RXxskucdjNN7chm3KfRxWf5t9R4+Cy8baE0DXX1ff76FPT/fGQ76qbYvV5NPX0d0bOPKxWnte6+mVUtfTR8vez0tWfTntHLFa2kZyYZlS/6U3l34+7TgdRTv0tfS0j/9LO1Y9BuA+8t08N2fp4NL/jkdXoL9sOC/p4Pv/YQW5F+mK5/+Nl1f89t0g+MVmiSurvp1urb61+kqt++s+y0AZjv63a+yfZBbCKG+jyzkZMqMX44dRxeSOWfbosv8u+FEOcDVyggnlSHU/xBpiLZbO9LD2zfTowd30907t7AZqlJdPRZD9T08XW7XPgil295SnxpqH6Xervb0GPAO9PcA3v6wG1S8Ly4hrNr1MW0ArYW8HZB+L+JwnCt5QFtg+6Li9baPF8XrbefxCtgMZQIIPFbe4+PC2ft+9kvfolDtJgv44vV69PK/zG0Ir5eIRB6ak/1co2b6tcbLtCJcTihz3oMKNiwK1K6f4f3weedVbgFuga4dZwHaeTDbDqzqncJT1st1alkppglhVa/LopuJh96hvkhAmN8dRyVP4SubCe5ufpR67u6hg21vcs+1tstkeS/tYG1jXgPpBlYDl+TV2Ax1wFe7wUE5uXkCSPGP38JaIxZDG/+Dayu0oEQjzQAUWudB3IZvK8y0G1S8xVbQ0zVKFW2vwLdc2usRRxwN2Ng15mAY24SjQQMIubW80G8C7A0mJ1CGLXTV2bZr04SK1/kMwi3Hq4Cdn+FjqN1mInFCt+MQKvmgLcPmj1XOdt8RJ0NBq5S1HQLC2BodqF697HZ9X4Dehq1gusNIWifRu05+Vj853T4tCBStvq3wNdZV/N4eHtcLFsw92A2eaNzVQxvEn6VKdcKZv28vz8fvzc/s5kSkslXRup2PFoRDyzu4Koitffh71XOyc4sfW5n92WaetRpsohC4fgdtBj3c4u/aAefsBoFrtd9K/xQwmg4IA1DAGJ4t71EJR2EM2IZf65wJAK2va1bWjO/cQ7rcInpmFM0incU6bAuUc7Yb8lS0/DP9bOCrd8t6CrDN+v5gNfCY0A34CmFu25ygJ6uF8OIawGpwCeCIkQFRC3fxeoqC7ccW8/hngHc3tghjLvkdZ4Quv+8Elkv4zUKd15iCcPZt05F30/H1i9M2FO9n77+dVr73BlYD1sLiV9JHH7wBcP+QFr/zx7QE++H9xahg4bzwz2njop+nra//Q9qK4t3y9j+mne/8MwD+adq36Cfp8Ls/SWdX/DLdWvcyNsMfSED8Ll36+DfpKuC9seZX6SZAvrXu98D3ZU7i/Fs6tJirx4Xk0d9GFOA983t0nmbGMgXXfk+mpFn6r29O3VcZbHV9T6q/z7bwd68xg+EBW8JfI71QlRoaHwFgEg21d1G5lVnxNteH5dD3uAvwdqR+4mSq3rKPmrAdgRVF9Qpe1W5eJK0mchuxCleLQUgKTO8LTW9nyGZ7QfB6vzymBSFkjaD5XHk+P5YzwT72kg0RQlR4Cszi7ap+hWYAmDkKTiCz4aG81tf5vPeFtbfdqVhlq6fr0V0lVKCC188PS4LXCV+Xn61F4HuzXQBUUbmmIISt08ayl5vzuqpg4avaHWHDOjvgSmebBTabKBwT2a8K7m1NPZWnc/fatX2p7SpTiy7vSq0XGYiO3dB2Dp8XNVeHKqsjRlZzgG40Eg2uJiDXCvyasRIajywJ2Apcu9VUu00AucDTo8BVtcWYQiwHoWtWN/uR2gDZlxRA4e+i+FSp3u9AwdmOXM825XrKZf5vHAGixTGthljAteOEHq1RsNwaHJ/B5zRTDGzl9xC2DXuXUMwAtCpdZvKaPy5da3mEpN9D9av6ZvF9/A7hHwvQ8+SRjbQZEzuXb5sJFp45b5wH+wjBPKhm3m8Gtt4vStx0hSccIdxrCkL/l6OrW/XP385xkD28x/3UPDpxrA0g1+x+i+/O35u/eQP/QJ296+uFusU/gfvE2QsMuFF96/GaYTW7a1ux8TQLdm6gKXRdXoI74Swyt1oMADEACmijMKVC1FIAhjOAubTkhj2AXTBDo8I0l7zmf53p6w4XYy4tBRSsW9xrPQh1V7ExnOlrYc0i3Y/pCH7WPHy1EVTDkzcF7ypAar45q91+dnnoPcP+a8DX1wjrcvS2FkbnCXYAxqIQvirdGU4Ik9gt/k7TFtz0uPmOAnoQf7iTPO9Drp52rn43fbH6A/zcN9Oyxa+mZRTWPnqf29gQ72FBLMGCWLr4T+kTCm0fvfOXtG/FH4mN/SrtBMA73/tl2vXu/0y7F/5TOrgIAC/8STqy8Kfp6Lv/TPrhd4D2z+xS8Yd0FfjewHK4tupXKOJfp9sb/pQe7Xgz3dv8anq0881UuYstioBv6/F3iT8yNP8yxVxqC27V1X5ta6qk3f/BndPpwYOrAPcm1sLd9OihDROPUjOwradxoqk5N04YJetoawwA93aT4UXx9nAUusJWyBa7oSjfF20GoarKLdaCt4tiFcBFrb74mMAtz2kzlF0mBK0FtWI9OBz9RUC/9DziYyQReJEJhynM4YAoMC1wNDr2FcpY/zSG45BcEKaCWnCG4p2Hd3itQFWrYYwvXp7z84V0Ub+C1p/TQ0tfVr9EzVCsFupGxofTN99+hZfLZQCvUwFn+yFD2ccec/ng4/q9eYDOWAxOH9EU50w11N+dBjsqU/vtE6nj5uHUCXzN87Zc2IriZVjO2XXkd1elGv4HdE5DA5CKlmHA6zZAWZmihvc7cR8AYCvU7F3A7IDFAeICXoHsisllqlhgKXhNMmgzCMYCHwFUbgfUHbpjEY3LfVWu4M0pCqyLsB30dbUXVNN8Dt6rHWqlyJU9Xr1m4YpKRu22eALB020FwC14ea0oeefytjAAyMlrpQBnI0VAmM+1pTgAzEkoWoeBbh8bgwpf1a6T0ZxBYeJBRZsnqmXV6+/kbAd/L7+ry99Z+Ppc+M/CmMdUpg7RCQj7Hk8+gN+/k/6uJ64WTnSN/I1r+Vu38je3EcPW6g5UuieyiKapikw80GwR3W6kGfR87YQLewH42bAxRIXc3STcVThiVjYWAE6BO0tBbcYkAEWzACjPmYhQHWc1bGGO92FJCGFnFETDBe8xpmaxzmXxJ/Z142cIXQGX3w/UVduqZhozhLjQFZZlCdAJla7Ty4CuoyeHLzNpC0vBNRIbbjLuEgj36enOg/dF+BYL4zEbYfZTePuKBpCwNjjJOEJSf1vvV8/XXZ/7z64gWcFmqFw1HNmwPG1ZvzqtW708rcJ2WI76/ZD1/ruvpOXvvozq/UNauuTltOKD19OyRX9J25f+Ol3csiBtWfbbtOH936dt7/0G8P4i7Vrws7T7nZ+n/axj7/0iHVn8cwbwMDTnk9+na2v+lK6v+2O6tf7P6daGv6Qb619Od7a8nW5veTPd3fpmur/jrVTJv7EaxEwnoz07+X+u9cznqfr0lvTwypF049qpdPvOlXT/4e10995t4mP30oP711JT/cOAb23V3VQHfJsba1N11f3UitXQDny7u9tTbx8eb78Z3l5ahvt+KKYVn7eAWJthitpRaa4oClfwersAudz2KEQFcFG03n4RvMK4ANmj2/94LN7wS9EODBS1D+YotM0AVdWutsEcQ32fffMVkbFsG2gnCFCXANXP1VsVoAFuYC1QXaYlfM7HzQgL1zy4HH+W2y4/w63Zff0U8tvuN8Ebe7OhrlWwKucfoav3K3zzMZ4bz9aDj+fRkFoUI1xeMBRjuDd13D2XOm8fT1039qJ690S6oe08cxvOoHjxLqsBVgNwyhO/iJBZ2AKAAlHgupzPYAFIf1e7IVsOwtjNMXnPgcVcKqF8j+et2PV6hYSqV/i4wocFcuHxcqllUUx7QKjGQvG1qXCBdswBRuE1Axv3eMuX9SgBIOhAc5VpFLNQv3q/QlOwtavUsRKaD5AxJsnQSuythU4if5dWlbydd8eAHRZLs5PYOOnow8bC5249wSX+KfLBpBK6AWR046GsVcBxP8BngcYWXlUuhS9hjAp1sHpn2ArCV4sBlUvRLnfs5ZNRtjhy84jv7QXW2W5ZEf6u8G0FvE0/qFw2e8TLVdGa4VVha2/YgBHtw7Qdf1m5M8DnWMgYhA5onUpmd5xtzz8+lptAJgGrVoHK94d8L4WcnHrgMUDsAHSbKjxOAc4pgDlnvjc63X6MpAl9kxKq31DCAFl1q82Qu9/ysJ28qzAQRuEKT60EbQWVrurWQptrgu17BLG3nUbmAPQnTDYbtcjGbF4BXODr6/wc7QtBrP3Qd8796JhrgAoWvqrfZ3TsPXWnDXPOnqxYTyjQ9Z5fk85s/jDt374pbfx8ZVqz6r20ZvVSWogXpA+XvYHF8HKkHD547/X04fK3gPJraf/qV9PFne+lVUt+kz5f8ae0iSaLbYv+JW0h+bB9Ier33V+kfUt+lXa989O0862f4AX/LFV8+od0c9Pr6cbG19LVDa+kG6ybm15LN1g3t7yVbu14O93avTjdpQh8f9/y9Oj4p+nu2c3p/Ild6d7NC9gLV0PlhtKtvJvu3UX13r0OePF0Aa7gbUBQK1oAACAASURBVMDfbcViqKq8lzo7mmNWQ0dHS3rch92A5dDX10PbcP8Palf1WxRv8XfzjsMCWLtBr/fHgprA9HHh6lHbQeAWABfVW8Dqc0UVl+dUwt6eg4UeSTV8FapUQHrp7yoFNoHqkBx91jmsAl9TLIlZoUyi4algBtoW2XxeVStU3UZomKpg2BN4yHalTc0ZS/OIwQzE9ZZHsA2Ggaf7s/UN99OthpWAd2thrUBWhStsPZblfWf2jgpcQGvm18llTjEboiOlf4jZDQw/bsf/6bp3gmE5e7l02YXfuwvFSzPFGfK8XEo3UJSqRSWqAJsAVAOX/I1meJmKVbd/MbcFbfZlhbB2g1ZD05HFAYgmppWpeFuPCozFKEt8WSAsfM3JhsJF2TmMpkNFCGA9OnxcYJmhLXZBm2oRWIfaBcD6vcbO/AyVnvApcbBeFKMerfnhJooljcC2CdA2szy27McOQfHmmbx4vSj6OmbyqnrdFqjtqNDOKjhULtG6aFOmY86ON4tlj+2CE3j4uRb/eklBxB5yKBOPqno9bYfcWPTy91W1unppN+5lo0YLk+1sT24qpAEvz+xzPjGZ9zUPTHwMX9dUgzG9Xn7vfn5X0w2PeV6FbUfdsGkIoOsyohfNGCQWBKOgddmOnG9TfOLSW+iWxxxFaQeecTMVa7QTY0t4X1/Y5dCcWbxcVaxFM+NiQnWOgtositclfCdRj3nZmJHX0we7gO6OyCTP4QW78sQzLvcBsVaDjQ8OSbeINh3qVbW7GiBrM2A3uB287bV0rY1R3R8nwxuQDuVrjpn0CbC2c07wFggL3nE+088aYqpZ3zkaFACxm2oK3ax2HZqOBYPSHeC/nRPO7h/fkI7s3Zt279icdmxdl7ZvXZM2r/uIjrb3Ubyvk2x4PS0HxMs/eBMlzO7CF79IWz75Y/oUxfv+gl+kDR+9kVYt+F3aseLttBUveDcTyHa/9+u0e8kvY+1dii2B/XD4/d+m82uA7ta3072dC9Mddq24u2tBusWWQbd2L0g39ixNNw+sTDeOfJauntycblUcTNcuHk8P7t1I9x/cSQ8fompJMDQA2vqa+wD3bmpvrWL8Yy0AJkZWh/rFdtCCELxtrY2pDdXbQ7LBxgkVr+pWuGotvOjxmufNaQYau1C4jorMR4ttOclQgCtYXUK5AFUFW25rLwjdooJ93PfqFauGp7k9K5QFb4Gpx0gzQGaPAlRF67Y/XwFX/VpfI4xdYyjSEeIXkwKU16qSn6KYBXMU6rivYn7+3fP0/b99j40BvPGKha25YIemWxwboTV4CO9WAI8KW8Cpz5ubJCiUAdcC2wLgfuIhQlcrQt/YDTZHxobI907zWB6U00cGr72zK3VR8ey4xzT6uwdS6xWKa3SxtVUwIvKcdgPDcVCLtVyiN6AMVYTNNk0A3iYAWruP6BjxsgaBhrr1aEHA0ZBNhxejGDlScbcS34Aa1ovUAxYgWg856gWQgKs7GQtR1anHTvxPB34L3/y4oHZKGsWzU1gLXJ4L6WwzePmub5z9UlWztwO6gFdFK3gb97+LtcB3B7qCt0UI83gzAG7kd6z3BKPSnbcd2ol76RmbOHAXi9geCOh2oWIjpYAX621nInSTsc3zg4Ehu2z0nnfQj3ni7Mu642+ccDhZmHHuPYe1AHg7TwNawNt6nO+Cmi2euL+rCjaKc8Bbu0GPtxd495K26ObvYwRNX7m0PHvSUf0bZ7MFOaAKcEZpNtBS8L6wzcu2ZBo1WHan6ftqTQhYJ5cV8Ho/Q1TVmsGarQcsBlXjvKcbwMVaUBHHrAdeO0E7st1wWhazJGic66tnnOf7ejRN4efrLwtgvVYgCxRtbHBmrpaC4A2Vy/CdSRsJiH3F/F1AGv4vr3cIuj6vqlcY5x0pSDkAXZV0hjGtxrzXrYX0hUfJxM7xfebIv45d20RTBScYvPFu/ltZfGw4vT4d3bc77QK8u7ZtBMDr0xefrUibP/soffDuG2n5srfTB3S1rfxoIeMkF6Z9mxbTUkzH24evpg8X/RZ/+J20CiW8Z+PHactHC9LOlW+kHR/8Oe1m2tnhj/+cjqz4fTrwwe/SoeW/Z/1LOrX65XT2s5dTxaa30sVtS1LF7uXpwu6V6fyBtanixCZU7pZ07sSedPfGudgKvgo/9wEphjukGUwq1FQ64PwOsL3HQJyHeLx5tfpvnOaJtrZ6PF071tpSH1bjY656ze+6iuIVwIJX60EIez8nGoRuhq1HYflf7xflW9SvUC0ers+paj0K42IpCF9B/RR2xkRHwCt8f9jeXdgWpetRf1egCtKIhYUdkO/72ATAFb4W1ASx79EysLAWMOfoZ5j7dVugmM/L6/xMn9eKUBVP8uX9PD/D1wtSbQ5tCbfxccB5AW4o3PB17VwDykbP+Jl2rQ2R630O6N3Fwi3fBwFzG/M4Z4F7y/0roXqbL5NuuESe17kNF5gEdkGfl2417QZtAwpOjVy6mygQrpW7KPDgM5ooKCDWbqjHk6rd/w7Hd4AYipdl5b3xwCKgazHoHV7vwPS8j1hkfQGvylavNtIE/Nxu0gNeagsf7Qxfb5FOOGUVTGEOaAspC1WeGDwRtGAbWEgz5dCItdAJPFW9eqKtflctkr2obyBs95BRMq0GgdtEe7QrVC82gw0SrZwMujgBWLDrYXUJO5Smw927tRRQnl1AtBd1qgp1R15thIAu0Ax1zz9mtw9S+fo72PTQeZqTCSuDlxPEfA43R+9+LLy5GaZ559g1GLgKcLey93cWsqWo58nGwpozeFXK2gkq3LKrsMAVmt4XwmUYT9x25i/wVfUKXm+7xs38omBNREyoZMO3xSoAuhm8wtfn8GijuIZ9gOp1uplq2aXl4IwI25D1kvNQde0MocgyucDjNjwUlaqnK3SFb7YWzOquiteHygW0QjfbETZBUGxD8ZrhdbC6itbXCd2y/GwfN/3gazqJCboryKwKn0KkG3tOUow0UeJVVxst5ReO7E57tm9J2zd/ng7s2542fb46bdn4KdbDsvThB++kT9e8nz4CvmtXL0of4veu5vbnHwFc5j2s/+TttGblgrRx/XImni1OX6xdlrZgV+wByIeA8GmeP73m7XT8s9fS4c9eTSc2LkqntyxNJ7evTCf2rk1H9nyRDu3ZlI4d2p4unDuQrl06lq5fOZUqH9xMly+eS/W1lekBKvY+w80fuh7eTFU811R3H+V7N8Cr5VBXfTe1NFen1rba1N3VElaD8H3cj+LF5xW6xdcVttoLbgXkUcVrokE1rNJ1CV2PRd0K2mIrCFsfV9V6LPc9Ct6A8bwKFrpF9Qri8h4fC8UrdF0BTCAYYOVDA8QA1Xyu2dwpnvOxAk8thaKAVbeC0teZlIh0wyz0d2SkudtoOUamo5zL+yLRAGwFro/7c13+DBW0t2eEuo8LbV7jbfdaUwk/RvnmebwU1saYw8vQngHiZcMkHkYBcWdPexoe6k9t1Q9S1/1z2A1HGJSzPTU7KOcyuw5XfE6ygQiW4ML7dAaviQbhWIfafUj1VcWp1dCAjVA7r2oFbAPwtRordFW6tVThGygINXHb+/qUVucttLk6AInA9bOEeFGwwkSw+pxACkhzqS6EfY2Jg+wTW7ziO+rZYovUoWTdUcLdJer3LQauKEqWTR2mAVodIM7zTQdYgNedKBpIOBT4erSzzdXFNkFd2C5Gv5y54NSzTsDm7smCt4tLU1e2BQChHWZAuVgNEaETvHxvTxpRaCSC58nEE1AMj+e2ETwTIP5N80kon1gEQbfeNTDIqQb+DpxUsiec1X1WxyhxTlLO9fVvUsZTBkxRvILXHSiK7SB4PUmodG0xFq5F6Qpbd7IQqNFKbOIBdWg2N1QtcPVojMyjNoPg9aj6jQIbnyFwY0eNG+Z6VbS5QGc8zWE27qPm5pUFoIJRleqQm1JYs7iWb2sjZL92AjBrSUyQ6x0xy4vPO4jizUo2e70/2g1rUbmqan5HfpZFuTGg7M/qIxXxmMKcKQ9THe4S/ZgrPf+7KzpuntyWzh07nPbt2pZOHz+ctn7xedq7a1Na99mH+LpvpY0bP2KaGY0Wq5amD7AdPv/sA2b6vpvWLnsT8JIDZrD6qs+WphUr3+E9H6Q1nyxNn368KG1c9z5radpsAW/j8vTFxg/Svt1rWWvSnp1rgO3mdOzIFrZ7357OndqXrl4+le7eupSuXTmf7t+/nW7cvBLeblXNw4Cv/u0jmiWqqm6nZgprgreBWQ2NQLiu+k4o4EYg3NmJx4vN0NbGDhSPOyPZUKwGla4ALpEyj8LX7jLhK3BVpwXAwtbbPhZBAa/6AayPq3S9/SJcC3iL1RDsArK+TvAKal/v7VC8Re0GaEk2qDinSTcU8FqAi+HnHIVhUcMehXVRvb5OQLpjhYkDIRy7B6M6HXruMHSh6/s8qpDdRSIX2fiDcN/l/Riaw22VrT6uIPfzXNoeLnfD8CQg2CewL3yvOw33A9vhJ0Opl/B0P5cUvc11qevBhdR+4wg7UeyikWIzcxs20Exh2/CP4FX5NvOP352Gq/Ce6rh0j4E4YT+8i/WAyj0IWLEXrL4LWI+twKXB5wBvo8rXBahVfeZ8hY2+rdB1uZOvcS5nJwggYeIOu6F0eW2XShEvtIWfa9HP15mf1RZQgQtf5/HWU0BzLzU9Xa0GLYdmwcz9Fu43RRwrQ7eJx93uXeAW+IbVIPBOamFYLBPAOXfrvmwud9nQl/UoaEPxBoRVrMVu0OvN39/fIVqs+d0j7YHKjcc4qYQXzvMl/SA89bi1XEw3dGjBqMQ8+QFetx0SvnrHKl9zu+Z3Y5NKutWc2dCLH6xyNdXgrhNu617sBkGY5zVkuGoJFHXrWMi4jRr0mG/nhEMAFOUb28UDQq0Kb6t8X7Qc/Oxx4lqRmADYtiJPmKAg2RC7RQBe4VfUrbfDOgh/tzyXoVwg6oyHnHLQilgbzQ/TQNhWYZMNKl693vw6Qe3na1VgjQR4/VzTDPjIWhx44H28tx31qxK3w6/vPBFB/r9vIk55/8QX6Th2w+F9u9KFs6fS9m1fpAN7twPc1QB0adq6eXXavHFVWv85U80+fi99Clg3rV2RPluxMH22Euth7ftpFUr3k0/f4/bytPbT99Onny5L6zZ8mNZ/8VHauOmTtInP+GLzKhT1F2k/a/eudenEse3pGOv40Z3pcsVRoFuBR3ub4tmNKJLdvH0tVQNdwfvo0T2mjz1MlajfR49UvPi91G5qgbCKt4U8r7ZDazO+b0dTwFefV9XbE5GyPKdBdavSFcBaDELXY24Ttrki2w2C1qllQrJYDl51K/yEp+DVzxWojoWckoPc9jHfI3hncAQ8FggLam8L3QBvhq3DcWicYF6ku0fMsjdQjHhErT71BwBTB6K7E3F5vbAWwoJPL1gw6mO4K7BNGfqvBbxmb53xMEZsoyhewettVa+Qzco1Q9fHtBx8jWuQ50f4o4xyhhrlUsH0Qnl9nvOQ36f6HuDnqoYdRTnM5UM3Vc0nA12p7d651H7zWGojF9h4YVNqolDQxOzbJopKjoV0t+GYTIYKMNNavRuQAi9bhJuBq0U1bQYLRI0U1lS6+rtCtpn4U5OwZbXyukbUsFBuI+XgRo8mIhyI3iR8BBOfL3gFXy5IeXkObFgCtx1/uJPXt6pegWkn36nZmBuFMSeNqXRd9fsAPvBt4AShQve1ql9vm7Ro5oTQij2hDWGRTYtB6Po5LhV0l2kELA8v67MKFXQqUQuD+NMMcVfJel/wurrPZk+2gFf1K5yzYvfkwskAVa8vrrr18zzheNsTh0eHtfjzQs37swGuDRIWHcsAIU9IerqOpuwF9hbW9HZVrbF9D7DttYON1INjIX18bH77n/GIeRX/9kcrYWK+oOZlt/Nz3VXYGFkAVD8W4BbwqnTdIn6US35VtM8JXx8vtz26JlgOeDGtoL3g5f7YfExM8GY/V0AK1GwhCM0MY58XmHm5w8QYPzO64CiiOT7Srdv7SS0MXHDlaFlJSejvRowN+Donws8ZpbgYMyNQ5/4+euC2vru90hAnL2N6zajeqmNr0+UzR9KF06fS2bMn0/FjB9Oxw3vTju0bgOhH6eCBnRTd1qdNX6xJm9avSp99upwdLFakjwHvJx8uSuvXrUgbN6xMG9ZTlEMle3/9ug/TF198nDa7AO+OHevSrt3r02HU7cFDW/hMUgtnD6bzZw6k8+cOp+uXT6d7d64EcB/cozvt0R3agi8B3gepBuBWVzJ9rPI2MTISDQ9vAdiaVI/KbQO0QlflqwJW+fZ0NKTO9qYYhh5NFH14vY97ArCCV9uh+LwqXm8Xr7dYDALY2wJWAHvMCaocLxPMoXiBrLtQmFQo4A0Y87ibRghh7/t+b88yNH3GreM5vhQg5RJ9DtgKXncHdi5DjH8kvzsDfE0hBHj5MD+wwFPoetskhEfXc4LC35B2MGHgvFwV7+gYZxVSCzGDATCreP+rso38L+8Xnv3AcwhoDlhA449j8W2AopkNFD8U1ICvnyGgY6NLAY3nK3iFsvMfHg8Oonh70shgT2q9c462w2OpVfBe2pwa8HnrT3+e6k9+xpmfbYBOMiJSuAGBBi7lawCXqYYGVKOXyoK3njbHRhUv3q6qV8AK2xbA26K6BNKtPN6Cx1uPAhZ+WgZ2vjUB4WZWwBfAtqDw3M04AxVYAcgYvgO0OgBvB5fmts2qBDM4VYJMUtuPclXZ8vpmY3DYCwJX1avHK4QbUMP+7BjcbmSNeRR2uwlbo2P6ux3HTUU4z1courIFYH7ZNmJTCF1AV8jq0+bbFMAAb4ZyVrzaIR0WA/k9Q9lzcsng1QqhF3/eSvE7e9IQxgLX30u1K3gj8RH+t3aMyjlbEQW8fVgbQt4khTE2B7IPA91hYNsLlAcYtuPtJ/iXFstUvh7z1j/6rlnxZjA7MtGGCoevOLvW13HZD7ACoIJrHsATFMQEVsnpDnP5/gRYjmIBqII9Ok7S98YsB15vuqDMVnD3CEc7ThETc9BLNEe4pQ8RsjHga/uuClhlqkot4H0CwF0OuJnBA3Yur1v/uA3QON7t0HwXmxneXFjztT++Xy85VLcpCk4SnizGUObOQq7fv4BNJM1HkySheFl/Ym26cOJgOnx4Xzp75nQ6c+JwOs06AnC34vseO3ogHTiwC4tgM+uLtHXTmrRl85q0ARW8du1HwPVTLIUP8Yg/S+vWrEgbPl/Ba1YD69Vp354Nadeu9SjdTenQoW3p8JEd6dDhbenEiT3p0qXjqeL80XTu3JF0l8iYMbH7QPcOSrey8h4xshscgSk+r2rXVU+CofLRXWyEutTAVLK66tupo7UGtWu78F0shkru16aerlbSDU0pwEvnmuMhBaxqV9uhWA0FukXxCuCyfM5hOUOkowLEcMau2mkg6v1QrgC37EQhWIsK9qo/dmTnsWmYVjzhOe7HDF+O0UDxlH3X9Gh9sQBW9VoUE7o2Vag6I+8LaLUhhLUerEvl+z1RMpWuUlx/17GQzlNwoI1fIst08m/z0C2QVjEX4ApQdyI28dDPpYDbwQ8+ccNLBuOY7Z2wicKGCbvTUMQ8rtotalmY9w6wtxLgFcCC14xwF5GS4cHe1PboCvA9kZppP2xkRKSqt4Esb4OzefE3W7jsanK3CeFGUsBGhlphK1wBSL0gBqjOFxW+phuaUL+u+n1voXjpPVdhAuHGfVoO2hFW8gU3r+O2n2MyQh9XuGTYqYhRxgAvssB8hgq6DZuhDZAKVJWgDRLCqyE8WyDN/Ra+p3AVvFoN3ha8kXDgfZHO4LlorsBqaCK3W1RvFNcCchm6vlYoeoKxWNZMPC4GA3GyELw5BsamnQAwFgo4vGte64AgYezv6xWCxbU2fp8GPtPEhgPkwzbh9/H31kPvOO77XbnTLTde6DtrhXDi4TXmek1SOEZSiyFvBe+cCBMKZHWp0A8IYY6OhHQEpMrVS/7Y8NIGAhRuAW4ZuK7f6Rxgj24HL3gFbIYsIMYqGAemLh97wn3hqnIUwuZ7VcHeFsC+fozL/XGUZwFvFMgA7DAKdXy+Gy17uRTUUL3OddCOUB0XtatqfXGFjcDrVMkui3FTqGFzuE/wcX/M8GbFW5SvAHdOg0mKOCmQrrC1+YnpD37nDv4b+N/mMfvkNZ/6LN07fzgdPrA3Xbp4Pp04ejDAe+zIfuC5MZ06dSzt3bM97d65Je3fs5XjJhTspvTFprVp6/b1PLcZX3hNOnJwB8mIz3nNZm5vS0cA7Ylje8JKOH1ibzpz6kA6fmJfOnPmIODdl26S0b1y5Uy6du0cjQ82RdyOVl/h+xDFa8NEbe19VPD9KKzp8dYwCOcBBbYmUgx2q2k5dKNwTTU0A+K2lkoiZvWheG2i6Osjx4vi7exsB5bZVihFtaJ2BayFNVeGbZ7TOwJHVLYOSfcowyZYxWrQNvD2DK3Bs6ha75eEgw5BXP3DQxMMvi4UL8CN1wtei1W22eaCWVa92gyheLEOhGMAGW9C1RveKo+pTH2PavhbwDtOCsENMb/j9jNSDHPPcmHN9zzDrhDA0xTbfL/jIoV5UaxC190pnMfrJpiDFMYEq0kILYMplLPzeAV5FM54bHSKP+S8JaHC9XtabBO6PyhfwNxNv3Yv0+i76+6l5tunAO/e1AR4W5hU1kiHTNNZBqM7EB3gWmRrUP0Bi0bAV4/FoL1g91qo3wBtTi9oJTQdMuFAN9uBt1Ld7tdT4963w+etwx9uRC23BmxVzb4fQLNq92JH6GFyqZ0LasawBBN2hJfnphCAfBMrLIS9QFs1yz8Wi2qNFMksPAndeiyFJopoPi989UZdsa07/7Bq9vHdsR4a9YIBdh3H2r1aEypPgQsU+UyBa4zOo/nlZk4EWiqCN4p8KNrwafkOFr+MfnnMBcBsTVg409owTtcAfE0oNGJx5O/mdwTkAV5Vvicd7BYga8u0qrfD5Aa3zQQLZX9G2bttmCLYIDtN2JlmoUxP1wJbKF/A6xxfC2xlrzX9WGEoNCPXC2yE7ghJh0GaLgYYRekcYCFUlu8RrOHrBmxRxSjf8rgA8/NiPgOv9XPNEnu0zTUDmO+AtzqG6jX+5TjHScA5DiyLrSBoo5AWiYacQiiwDaUKNMcB5KSAj+SD4BXO2QvOU8ywMUg5xIAdPs+5DdoTgtfP8P0xK4KTkCeiH5V83qVj4gYzEGgeqj/G3/vSptR45XA6cfhQunL5Yjp95ng6efwQha99KNzt6eL5M+nA/l14szuB6H7guint976KeOu6dOTInrRt89p04oixtI3p8KGdWBW7eP8uimaHUdGH0znWxfPH0lVAe/Pm+Vj3711NN29cSrcoqNXU3A+1q5rV41X1Pqq8GxPH6snvVgPdOuJktbX6vVgNqNyGepMN94Guipe5DTRRdHfUB3h7+Peux9uH6BK8Wg3F1xW8L6paYftjqkGfN6cexsZywsHRkII34IvSDduB+4I0wAu3AqywMHxcHg9LAR4pMFXIwlbL4Qf4cjtv745KLQpW20CIqWpLyiEUKorSx//rMhamWnYLIJXuN98RBePLO2vBiWJ2kemPuAS4wHbgjoPUv/7rN6Gs3XniSyyOKR6zyeLJGLneJ/PDzrldBuM4t8EW4TKdrDzu0bNMd9/jrHg5SxXl69bOTijqrGeIxr2zDNzYnxoubiXZgOo9y5QywOuW7zV4n438j9h8knwsCrORpfKtmYeuijfsBYCUVW/2cWuBrYW1qp2vRbLBdEPdHsCLahVAHl2Vu95Mtzb+MR1b+j9CkbbqeQIrlW4oRQDv61qAV5vg470NQLNm96JUuXMBxTRgrLoFjm2som5r9wB/n3sBvm7lXsf3rdzFdwN+pRhXvWcRRUNPJGaUF6NOVcUoYSwAPVj917BWKAwKWq0D1a+3477WB/cfYzeEHaFS5wSSnxfcnDxML0QBUdXLCYWGFONt+fvxnO3LRtsC+PkElH1du++AOEtoB3i1FiieDVwAtjRROHtB4P6ofDOI3VrIJZiFowDNk8OY5+C2Qj4OZFW5QtfZv4LXjTbjGM0WgI33CdKscinUoZgD4MDQSJpK2pnBvt/2W4e5D5KVNT0xzPuGue0wdWcilAKZxzL8JhfWACme7XhkePPrRi6by9XnzXbBuIDHwijA9Zi94DVpBrg6ncy0wzSvcYC6E8hiu6F5xRyKl5OGBTc/0x2UVelmjvXGx2/v4HtvpHuTeR/UOeoq9qTTJBuuX72cTnI8dfJIOnnqSNoLYC9UnEH1HgWo+9KF86cCwidPHkoH8YG30/V2+vRR/OCN6VLFybR37xbu835efxSL4tLFs/jGJ9I51s2bF2PdJ9p5/Toqt/p23L9z+2qqraaIBlxtgHBpO9SY2wW0tcxfUAFXPrzLXIZH5HqvA97qSDMUn1evV7vhB/B2tgR4uztbc7KBOo/+rqvkdwt8nUb24vJxLQa9XWGr1SBsC3CFrI8X6BYP9/9QvIBVS9ZorYW3p6hen59xs4l5ALO9ewatlkFeZNFQrkFr3qyqtXutgNhjVrrIZl4nsLUQZlHJKtOvmbEgIPV2Vb56vbOoZV8TVgNy3R0monkCRWuLsOpVO+Ep7yljH32/4Fblzml7AGTvOwTd4TkumyUEsRaEBbxe0gwDxeflD/gE2Dv9zD94Z0ttan9wNrXcOJCaiJQ1MLOhGbuhkZkNLVTzHQ3pLsNtFJvqAVA9QHKX4WoAWINKNeHgZXRYDChYu9RylIyiFhZCE8/lSNnbWA1ZFQvlOqBslvbBtlfTlTW/SdW73kL5kv/lkt5EhJBVKYadweOq4vg8L/15XFUbhTJg28iJIFIWwNTL8R9sBWyGonZbQxWjhoGqyQcbQ+popqgGuFV0C9UA6hpUtL+P83sFr/ZHo5EzAKzloJo1EmZXnkUyTwzC1SJbAaOzE7QFiAU7PgAAIABJREFUStHMYmFOgHBCQT37u3lS6VDdq3Q5abQIeH101K754ybtFK4uerAqMnRzcdFcr+B1rKZdbA7WHqCw1o/t4H2tB+E78AJwA754mAJyFNg+AZqjQEcrQaUrYJ12FjN+ySC77ZA7YAxdWoVaJrI1D1zVa8TSeO8QsI7NOvk5FqVcNof4u8XgduZBCFzBOwS8ndWgt6riDYUKIC2w6fkaCRuiQDZ0aQUngo/jcW0J87ajfIehCraqJ/o2xue4RfsoVoLzdKdRvpF4wFsOP5jn8tD0bDsEeHndBCsgi+LNsMX/1WrAaokBQBYBKShOsE3PBOAdubUtPWYQjXMRak5tTeePHUgVF85Q7DqVThArO3P2OKp2N+A9S8b2LCA9mK5ercBC2I8vezId5fVHj+1Ply+fT/v37kxXLp1PpwGukK2oOA1wj6VrvL4CWPvY3TvXAO0lomI3+DknAW0ult1A9apmVbvOWrCw5s+pb6gK1avyray+F35vLQq3qupuKN4mGiia6GTrxNNtaayM5oqezqbU3lIHdOuY10CcjAE5Pb3MbCBW9gQhp+otyjcf855rpaimys1K10hZVrnO5C3g9ehrhXIBrgB2qXZD8QJYla0esEdfb8xsjiLczAwOwnQGcCheAVpSCkXtFri+ePR1gtfXeFubwY0yJ7AQ3Nq9wFZICkjv2/arnaHiDb+XL6l9YMpB+NrBNhFrPEAtRAW3itc1AEy1MXx8zgE+JiOAsYD2da6//a+/xnudVGaW2EYLmyv6BgYIUfexESY7jAL5ljvHA7yNl3bi8W6NzS/dg82dKPR3G+fthnogkdfSVKWaxTrwEtwmCYFbVk428NjBBSg7IAU0Vb9N8ypXn7YVQFr0qtkjVFXNpg6yIvZzWk088A+5qGhB7RLwoWYBukpSANqybDddE4q1FNSMjnnb/K5LcApaFaVq1wxvDVnfKtRuPSCu4Xep4bZQVgELXiGtd+xRxRpq3RNLKFgBvCSUrkpUKAtgV1uo1pxcyIo5K/HwdH0PMHbpVbuclmaRL74bHrWpkYiLncxA76GY18P+YL2RmiBChrK2nTigS1NH75l8O7YOApz9AMvdikuHWjkKzlCtApglfJ1SZjOBCrwX0PcD9UGzsReBJwDWUvA9AVHuDwPRxwBV8DqbQitDi8PGDj1sTw6q3xHBDnxNPzzBDhC641gEergmE0ozgx1nI1dWAtSPKZx9EvC12GY0zOWuEsMoX9MIqmZzvDmWZjFQ6yLD3C2BhK0D0ceAs7fdzy1ULtAv8NVycCTmBIkNExwec/LD/cwA743taeTmLhTvBuYjfJ4unNyfzgNJFe5xFO/x40fCdqiouIDSPZtOnjiCFVGBR0v6ATif47VHjx1KN25cIQnh8XK838YHIXz1SgU2wtWA782bV/Bwb2EhXKUN+Hq6f+cqhTHsBWyFm7zPqWK3eW0N4H2It3vXwhogdi81Z+7WYCM4HMdEQ3X13dTeUcsMXoptZHidTtYcXWyVzOBtBsLVRMqaYwcKZ/J2k+V3ZsMoLNFWcAnd4RBk7OcIWF2q2NKxZvGsPKbV4G1hW5IOArgo1+LZWlgTvAJXdesKYCM4nyNcf1S8PveMHC9KV5gKT4EaGVn9WG4XwArZvH4ckh6WBEr06de8Zw6ofomHQRpiHOUqeG2cEI4qUdMNztd1Vq4bYI5hLZjrdT3h9bkIx+4V2BSC1Pd79HGP+b2kFrxcAKj6vGX1D/bhK38bajjeg19thljgPx4wz8sfjD/kOJcUHZXnUhOphuYre7EaGA/JrsOtjIdsoYNHv6v5BN1hx001oBIBWAOXzJWow2qA57xcL/9r92IlmGpQ/QLiBjzepkg76Ldy+c5jTtayycICm4NrmgFao16thS/By2vyyEOOqErBq2fsc36GQ9ZVpVVE2mpRzzZu1ADrauBdrY3B94noFYqzjZNEyfCqXFWt2TrIPqqQqwOydapcVi3vr+Fz61C+1fTNV+30xLIoPdpFcZBIVx3f2ylsfkeLfo2qcU8qHG0KUYnmzjRgyu+m9+wyjSB8mwBbTlpwQuD7tHPy6dJ64Hu04Ss7Cc0kRVNA2/fZeEGnmt1rzHXoYcqWAO5l54k+lKngdYxkP+AdQPkOWmQDhFoG/YBRUNokEdvHFwiH/5vtBUdFqoAdDiMUx/SCLc7x2j4aEvpof+5Hbdp4oVp2RoPqdQB4D/6gePWDAS+zDobOO2iGDj/+Dn7HopRNOAhfZ0SMkH4YAa7DAhaf19sW2wStareA19vO2TWlMHgZKEfawZwyVgIQdePHcWAeMTU+3zbjGR4vitduNm2H2CoI+LsjRezDxmu0WvI4TD5Hvxivd5T5vKMMSh9F7T5hsPgwW2L1M7ukhdklNyuOANPjqFkU74njAdhLlyqwBa6mCxfOpTOnT6WLFZewEU6zTsTzx4DznTu304mTx9IVbApff+3aFaaJXed4EVuAdMLt6wFXQXpLAGMj3LuNhwuIhbGeror3ATMZqvFz3bTyFoA2SiZ4Vbyu+w9uoXzvp1q8XT3epmbmMwDcjg7ULffbW2qwGpoAbw3FtUZ2GG5JPfNWw8CgcbKsdjN0B4EptaBB87xcGc+Dt/i43reoJjhLtEwol9vFavB5r+LtnnW0ggq3ALkAONSvzwHlGYA7M4vqJQ2RwcsTRc16LMD1WCwGb6t+57APprUBCAibftCvVb2agviKdISwzcU1EhDOZsDr9TFtglCpwhaYajEIyjyJTDBPkoh4HqAWuPq2Rf16nKK7pB+Q6hmrhAW6rxHAKmu3AvIxXyt4XZ3d3WmIM9YAZzl/Xkvl9VR/7WBqYSh6s/Ma8HoFbzPFteaTZHlNNHApXKNqBGANXF7XonSrgWIMwwE+gtKCml1rwrKBhINqVZuhZs/bLNRxFLWAcwDW5gqTBkAVqAlsFW9RzQFv3t/C1tsBc57Xs7Xltwpvtwa7wteaeBBqQlYFrWfq5XuriQZtENR0I9+15Ge97A8VqiXB4xm6ABzoVmM55Pt8lz2o6D2Lw4qo9Wfye1Tze+gPC9+I0fGdQgVz1HYwseD2PEbChK7JBOfwGnGLkwDfze9kE4fzIpyW5pxg25a1N/SgHdLjDsiCNxo0AK+X8frCHlWWgjcgq9UQ4LUwhq+q2lUJo3hVuUX1qnSFZzRQACIjWe62G5YCoB2OS3reM39ZH4rXVlyUZh+zJ6z6q3xtkrCYpr/rfe2HmIhm6zTFv2KDhOfMCcB9woaxK5zH63f2c0eA7Ai7RjhdLFIIgHeUx/K8Xb+LcxfoSEO5jvAaXx/xMpVuZH2z0o1iHZ9rBC1SC8BYn1fF6xK67jBhES97y6hhXi+8/d31trPqtyBICoPkx5M72wK+Qzd2sNXOztTD/JK7Fw+Fiq24dA4lS7HtxDFU77F08eIFlCwFtgP7SSFcCeCex5I4e/ZMOglwhezlyyQUrl5MV4HtTZTrLcB6EyV859Y1FC8ABrA11Q8im1uFh1v5gMRCFRD1sXnFW/zdRzx38+ZlFG1NQLgatavXW81ra2ruRYysFVWrym2gacJYWT2quIEhOe3tTYyFbKBluJmZDe1psK8Hm6EjK955pWtxLfu9ql4zvGU4DlfSqN4X4VtgK4iLCvaotSB0LZwZF/Nq3gCBcTHvx3O8xtf6eUJZi2Eaj7csxkLi01IcE7Au4RoQ5sWTWAk+ZjQiWxEqXz4cdTtFauHLb30NshuFKlSfA17TCNoMPiYgve1zLncOdg81p4/5uvB3ua3nK0QFsZ6tR5dQ9XHtBsHsHIZ4bCyPghSy/cP0YfN+X+Pz7tXme1THfQMW24iVoXoH+S69xEoabh1JrZfZheLSNrxeO9i+SI1scVNPrlW7oY5L4XpWE1CpR6k1U2E3etMIQIo1kOGLVwukzPHasSZsVZP6uz+AF1AJX60DoZobK4SYatnHMrh9fQzcQck27sVm0FPmsSoKcqrnaD8GvJF80BcFfALOATguEw4e/Y4lmSCAhWYjoBTI/kzzx9V85sOtr6dKxvFpZWg9PNzGTNTtwJjxfFVMjHqw/fVol7ZTT/iGAp7/HTxRxIkByyO+AycjC3IN/Pz6iMv5s1jYHT4W34/vpc3gZp05N5xVr7ftmnP3juLxCl2X08qy4vVSP1/uGy8r4PVYlG7fvNK1WOYMXrvXVLpesj9BEVq8EroD0f1FTA3IDuLPDs1bDQMV7mgMBAGYE8kErsfYaDEKblnNPmbiWlgs/Ld4jNoV6DkdgUrl5wjvxzQ59GMb9NJhVnaOyNv3AF6+hzv+CmIf034YDviuihREdLvZfUZSQX/XbO8QVogphYmAL98PVWvaQQvDAlusUMg2Zfg4wEV1Oxg9g5fHeL97zJltNlr35M6OAO/gja3s9LCDOdXb0sOrJ4l8nQ74GiE7yTp79hRQvYiSvcDt01gH+LMV59NF7p87dwbf91DkbSsunk2Xr1yINt8C3gzc26FyVbUq3rATAGgD1kIU04CsdoSK11kMYS9QZNOSaASuql8zvY31bGz5KEPXKFkjsG1troyJZE1NQLipNjzgLuY0tLU2cF+fl4HozaQcAHAZhC5wi8drAd/t3ctWP277IzAFZfFxX4Twi4+rYjN44R7QVfVG3BanQMUrmIvV4L6QJrumSDZM0zjhmuQ24GUTSwpsbvEjXIvytQ3Yyly2IhwZSepAouOzCl5V7hzWwuAY032wKQSjVkGxDXJhLdsORfUKX2Hp0R0ktBz0ewVwsRcErlD2+KKy9XmhnGFsB1tWt8P8/H7UrorX5wSvAI4pZcN92A1GzEZTuxOK+MN3VF0M8LYD3taLJBuYUlZH80Sd0EWN1aF6G4iVNQIFM702OuibmkPNFoODcVCXBxYASFQh6lDw1mEDCBtjZAI2g1X1msErQF0WzyyYCcIWOuBsK7blWDXs+xp5Tp84R8lUpsCP96k4hXMrQK3Zzc/FNjD14GrCylAB+x49aaNvj3aiXP1eKG2BrVpWqVfvfCM92voqgH0jAFqNsq3agVrfpQ1hioL385naGgLXNEYBr9/b38Ei3YPtr/I6vi8pD+Gs9+zPzbE5vpPw5UQS4OVnt2szsBzs424aQjeDlxzvfJqh46TNG2SFUbuCN+wGvFi3ArKJwhkRwtdkg76r2d5+APpYuwD4mjQQvm6/4+X1KBASQE7pcg3wOtcgkLWQFZf5HPVVVZYjHEeA16gFMeCbt/XJSQcLeTaT2M3niE6tDqNpesQjfr7WBDAVui5be52rkKGrwjVJwWsB7zjerMu4WcxUwEJ4ylxdgSo8fXwEqAdAVa8A1t9jHAWr6rXIpgKetDuOE4ogF8TaGfloQS//Pv5e2hbj/j78TZ4I3tvb8HdpH8ZyGLyxMyb2VV8DvCdPhz+r16uHe/b8SaB7MeCrvXDz5vWwE/R5z+P7njl7EovgdrqC0hW81yiUOWNBxXvv7m0SCtlesAtNqN5FHatsLaIJVB+7x2N6vILXx11aEo0NGbz3yPX6vJtZmuttb2dPNcDbot0AnB183oS9YINFN40TTilraqwFuG2pExB3drWRZOBKOXzd3DJssqHcdzKZSYZJeKPCLSpX+Jb7xYrwMVWyNoLPRYENhfsDeHEBMniNjsHJ6dmAuBsKC95oOdbGZQV4haQDZorqLRaDkHUwen5cC4LIGNB1zZFi+O57hqXP53VNM3z7vcN0lN7jP9gGQlebwaPqV5N7hqPersAV4BEnw5YosHUguoWyoniL9eDzgt6inCp3ZGKE7zYb94cAcd8QipizmFGynr7HNFQAXgprI5OjqaOXSAngbn14g91K95Hl3RFNFI34W3XH16RaduatB77VtNU2osLM9bolkEmHBmyHUH8H36QgxOAcGiKa8XUFbj0q1/hYDWmFULSCEACrWlWykeHFWlD1mnKo2vUGUMvJBhV0F6BpA7xaFbUC1UIenxvv5f1+ftUOlC/P1QPhDvznWmBZD3gtsqk+q3cBdwpoYR8AwBpep11QxXv8WVoboVQB5KMdqt3X4/vq89ZqPWBpVOP1Gl2r43urhAXvI+BcoOv31/YQvJ4MVMp+hxxn00oBtFo0wDeib14l8FgtBTxfa444omsW2kiQ2EGn1WAaYqCCnS5O5mSDIwstXAngrHiZ/Tvv4T4GmIJX6JpiyAPZnVSWPV4tCC//o1gGcCxaCdwMLUCEHxzQxWpwaHjAUAUqwCiSufllgbDRMIEaqla7ArDqI0fqATtDb9f3CN4BPk9fV2D6me4APFjBWEs85CieXbKAhkJGcTvsZoTvNejP5/4I77UI57ZANkiogB9TYFS5CtycfMA+AbDO0BWoHn1OyPpeQezysUhJaG+En6wSxxu2E4+VO/CYQXFzUxo27fBgZxq4sS21X92Vqq+fwcs9G8mG06ePpWNkeYVpqFmKaifxfW/cuBYQVvUK3oqKcwFMLQYV7nUAq3Vw6yZ2A1aDSteGiGj/BajmcwskA76AV+AWxftIn5fXCegGVG6AGED7HpssbBvu6GD7dlIMdcxo0L7wdUK6sQGPF8hqNah23dq9vZ08b1tLWAtaDMK2HPV4BbBda9429TCGPam3WwppwrWoXqHrbZ/7QfGibEPxYoOGnaDi5bEZVO3sDH4u4PX58H9JNBgn870q4gBvTiMAWYgd+6ZBcbdmD09Xq2Fe/QrOWewHY2MzTy2G0SpMFMw5uF9/+zwUbwGsrxW4xe9V5er5agOYYrDIFoU24KtdoXc8AjxD5fJHCOULZL0/gTL2O07yWotmNkzYPGHXm0W+Hs5othn3DdGLTfHNhpBu0gx2vpnttRuunUuO3r7u1NNcm2qvHqB7bRfg3Ratww1nP08N2A119K5XH/kwdqWoRZ3VmgigYaH2oD6pl+woPOyBpgP4rgcBLaq3djeKUFUoDIFMg/udoUAtnjUAIeFaH+AD1FzqW5yrAYbVO/P7anmvKjTnf9kCm/c1o3y9Xw88awG6ildl7XuqdrBHlbAHmKrUKgpk1RyFpuo6FPV85liF7t5llXy+S+g/RKkKXz+nxngZ37sG8FZuezM92iaU835YlUBb6NZYTFTZe9vvE7dRttohnlxQ2WGlcAwvWVWshcESwp4Y/Ds40McUg1Gydmyddk507SjfNkBrw4QDcvRP+/CKs+LV483QDeCiLgWfqxcF3MtlvwPRYyg6MO5Dgfr6AZ4PBQpkvUzvPePsWfxRVSPwGsQO0HJ4fHY5kAbMgHI0AGZcTB82A7eoZMGrmha8WTHSqgzMvN+Peu47Z+cdA9zPM7yGzxK4bskudAt4hfEgU8IGgO2okFZtG2ljp2DXCD6zed/BihUB6mG9Ye7HSUAFb4MIJ5Twg7ErysnE30u7wqOANusrcIf5vYZR1FobnnRUvMJXv/oJlsOTWxTabrNd0i32q2OmcBebwVZeOUUG91jEyS4SITuHmjWNIFQF8JUrwJXC2ZUrl35Qwfq/VTUPsB7ORRri2rVLOTpGAe0279Xb1V7wqCIVqBbbPKp2XSpgu9OqLKIRJWuoq/oBxvVYEA7G8ej7fY3twnV1FNYArjsNNzO3QehqLxgh8+jqaG/jOeJlHa0B2GIzFKWrynVuQxmOPgo3BG+xGYrtUOArdLUlhoay4vW+AP2hR0Fewk37CaZ4XC/XQppxWufdmGSY476K2M986fu/fRfAFJBf0i7sVj9mc8PbBWrFehjFA5lFAQtWFehzt3lnjaMmp2f1d/lg4OgSukXpqoCFrksQazVM8BmTLBVvUb02U6iCBbOveUKLn5teag/MckKwqBb3+QOZMbbzzY431bltw3bBCV3h6233cistxKrhtk76t4mXDPd3p8ZbZ0L11p8HvGwzUkfrcA3zGqpQYdWH2ZECtVuJQquhIFTN0TyvKyJhQpTCWqPwtcgGBLUGalF1tTYnAEBVpDDSGrC9WMVZraIFWkLX5aV+tfDbLQCzohXANawGgNgobAFtra8DmPrJRamqfv0Zldu1CVSsqlSLZHwP4F/N81oEFspUqKrf+1tfSfe3vUKe+C+85/WAeFG8tYIbxVvN5wnfKmwKQe33bfDkEt/b7y6ABe7/Cd4Ykan6DbXNzw/FzHeKE48dbUbHBG9OXcSMCFUvijcG5ZwEtkxgc0pZP4NxzO8K0T7hCqRcDlUXgM4bELJOSesmbmahSxXcpyrmfSrQoXlPV3WoUoxLcOD2BLVpx5dzbd0uXWipFLUWLLAN+RyP+Z6y9H7N/JqeiKHqXrLfcAoaBTdeN8TjRscivcB7s8L1PVoaQJijP2dA0PP7uC37E77/KCcIFe8g6riX7Xq0DoYvZWAHdLkfgOV3MIlhE4i/jyeTfFLI0I0RkHyX8HbjqJe9gp/NSYjP9/UllmaDyBjFOTfoHGWpeodQv10o3qrrWAdnTpDZPRWq14jYbYpj5y7g8wJe1bB+r/EyFa8AvssOETY3XL9+GYvh8vyRohrKVri6zO5eB94CVvV7j217HjBTV+gKUm8bIaumcObt2ioaKRiGUw9oG7UYeF0TR9WtvrB+bjOFN+FbC5CFbyOK2KO7TrSyWlC8bW38e6em49LjVekKWgHsbVWut0u7sC3Fdq1lAOcBOcLXZZFMD9glmPVvC3gtpqlq9XjnsCDcXULwmtmdQvnKMZ+bBci+T1iH4lWFCku9Xtc3334VA8V9zIE3Vus8fsnjc/Ea4WqHGtsYA+rpWeNgKtKZ8GCLwtWDFdACt8DXz/T+/8/We3bXdZ5pmvo5vdb0TFV3jbvcLmfJkpVlJSvakizLsmxZkZkUgxjEAJAEGECkA+Dkg5xzBqMoisqSVbarq6t7PsyanjW/4J3reja2xOk1H961T8YBJF773vdzP8+rTaDa3bhGRo73ah3YpqxX6329X6eQ2R9tJtdWZNWt6wqwFbAbPC9wBa+AVQVrMbi8natfX3uJP9ZVLimWlpcpuC2lqUHOrB370whZ3oETqN0zWwmRvwF8XwW8r6TBEy+nftRuPwNpBoDFwMHnUgOw2fXlJXhkbIGRKtDLf20Bh+KoFusoxwEKV8NCmNda4BpQFatyN4+CrP7Ow3wWrwWqA/qxoYDxX/c8kgb5nNoOILmT1whf1SfHBs9VdjzEERALQFUlMbAhlt6shbE626pYHKv62t2oW46heIFtqF0e87N8/yDv8zsOqZpZg6wGfq+7wPpdVcjCVoh74nD5M3yN2eHwmU1aYCtkalcfGbuBFMcQ1oeesbsc5/vZqXiNuunt5jsnB3ibbUH+dkeOiJCZIDiZjchcQlkK3w3gk6UYTDZkVkPYDqYczgE3wHsR0FhMu7QJqPA6sQxinCIgVH3aSSboQkEKZJXjpkK+yP1LvEZgCd0AubeBrPA16xtNGl7Wx9JDzt6jqnVXYIGrzxtWBp8VRTZ/tv4yoL0i8FWknAguX0D5nnsRn5bv1Y2VwdY9fp9YYSnk9oKWCWp886SSwTf7XVW1Pr7Crh9aKPnt8LSBfG6jqNhNa1wxsVFkNi+tw0td29JK56403HuGWFhTOnsO9Yq/a25XddpKs0QU1NrO81wrCpjYWLvxshN0pp0JqBZoeOikkaKvYG6XNmCsBqGt3VBD7dpxJji1Dhz9aDpBEJdKjH4cKAJcRkH2A18yugPYCTWyvsO8fmJ0INIPAjiaLPCMJyYoptGpNshrLdINk3gQxqMjDMiZRuEKXdINk1MjHCm2YTVoKQhdl4rXpeIVvPm2P5ndkBXctBtUpfnK1O6390PpbipeFawzHByF68wG7+dWw40PbqarJCI+38zxCl6tBkF+Ww5KVarg9Wg6QXWq0hR6rhtYDHq8QveDD6+Snc38XcErTH2fStXjP//16yh++Rk+p22gkvWY+7Uq4ssqW0GL0hW+Ftqc0+BjztW9zBcUtO9TNRSoAV9gu8IfLOALYFW9t0I3V716uw7KUakvrq6mKSYUTXL2Uwlrwo+2H2QY+t40dGorBbbtaYRYWT9FtsETbPnOpbDphgGaCwaYdzsIfAcPARIvo1V1XuoDLhVmwEh1Cdi8fNd/1e/NPFlfp3+a+7cAWYUMrIcAsQD26Ou1BDxWd/4i9e96BIA/Qvrg4VjC1o43P9/nfc6I2jDqVuWr0tY2EIoBX75PTfBiK1R2sVcWt2u8p5+j31OAD6lefb8KGcWrT+xsX4/xOfseBcCPxO/XAMKqaH/vOAp6T0BaCMDUGNowx2H+TkOsYT1ujs6ViElq0dhhI0aeMSbV0OScBhINoXSZBczR1uFZoGzKwWaNaNhgQM8Sl+Ve1keLLpC9SBFt44JzF7g8F8BAV3W8zvGSqhjYqPiEkykAC1L5Fulubx5pBi75V1GfuSpU4QrbfGUJBV7L417yq4i1PNZVxFoS+q2RmshUtWBfPM3286ef/wa+gle1GwAGsg7MWWErJG2PDSyPDLwvx/SxG718XgeebzuPA3K92sznFewZWP194qTCd8mes7Cm55v52PPNTh0T+Ch2T0aciNb4m1j4s+AYud5opMAu6d6S1oHuMmupa0eqd54kudBKu3Bz+LWnTh7HLuhMbeda8HnPBnzN80au9yxTzE43hRVR6D6firQDdwHecl+BQeZtAd5SsbDp+V7IomVAXM+3rxcY0whRKbPoYmswe6Gf+8JY8I6M1DahipIdwU4YymyGIZolVMRTdKpZXBsn1WCHmh7vJNbC6Gh/xMmMlKmAZ2bZe41Y2eysxbWVb9b6Og1VKGChu47yFbxC2MYK4Zvlei22qXKpT6FQVb3eFsBC0/sqXx+7Rreb92MaGdAVrC7he4OCmu3Hn4bihaWAVzD7+vB4haWqVEXq0fvevomKFcwCOBb389doUfi6fOWQ9b4AV/HmtoRAzu/7mAB2TKRDcISs6vfSJngXUaQWw5xKtsaZR9sgFr9ADMXhqHcrbJ37IIyFcq5WJ8AFAAAgAElEQVRwPWY2A5cWgNf3Ti+w0yh/2Hn83rmVFV67xtyG02mKDraJs7vSKAW2ITt4ml9NgxbaAO8ohTathn7g0o9POQhYBqnS172MBjQCeAB7oQ7svJwXZOGBAqi82CaEG6jPwU3w5h7tAIpV2yArtKE+N2GcP+97MpDjt25/KEArdH0+U7yP8jMEbqa4M682A68q1u9V5WdUiY3VNz9Lq6GG2hW6WhrVSDYIapQy8G3sZceN3apZTxQU1vh+LqGtYvbkoaoOZc3n9+tp8/dw7oPtxwP+jeIk5WChDLw2bwjbmB0MiL2dPzZNptcti1bOvEaxjcIazRsB3iYmllFomz+ZdcmZbFjGZrCpIvNwvbw3uuXMBJY2AymDVQpsq8BX8AhPwetRUGWWAxCKGBkKk8dXgbmvNVqmSo6WXcHq+wBXKGhuC+CImqGQY1wjl/tZ0U1rAsDx+UbTlmz6oCi2ciYH8AsBe9XvOpf8q8zQvdTOzzvzG7xmmkNaXogZu9dorviECNk1gYvHe5XjxTa84E34hhoH3loKwtiTRgZfLRQsEr6D971tO7QnnzX+Lpf4G3nUfsmyvJvgLWCTcCIy06vVsFbYnpa7twHeU6QUWqNopser1dDT3cGAm+aYWuYAnTbAW+imocLEA49Xil2ps4124B6UcNvpVMFiKFBk09d13kI3hTY9Ykc8BmgttPGYW/hoOfT2thEZ6yPv2x6FMwfglMtdAWGtiFwlm2oQyC6bJxwPaYY3fywvsGk1TKt0Oc4hrmaxF1W8Kl3h60hI1+KiQ3OYYAgHjHvp7Qrdqwi/rLttA2gaL8vAmytfjwI3B28OYmFsAS0rrGVWwof6vUDW99jVJnT/P+A1CiZcc/DeAIx5Q0S2Xxp+BsUvW4I/4Mvkk8u0KIStEP0QNXyVhIFq+MOP9DuQ3xTdhKxL1St8fa0TyFS42g2RTgC8/rxV5i7kIPboBpZCVDthiT+QytXEgvAN+4Cj/rMA9r7wjSO3F/jjqpztarMTbwbwLqF055hSJISvYXhPDXZTYHs3TQLfEayGodYtqdHM5pdYDkNNf4xY2eDhF6JzTegOAJdBgNIQUlgLAypOfM2sAKX6QzHyuH6vhTDVq6AM9ct91XF5+wMB0UYUsbJiV2Y1oCjjtXq2FMBQvCYZ+rEsVLcuYanF4OtU2fnne1+rwzSEINYGsLhlA0RtN9YFz9f0dlHKKugBYBrJBE4QDa0JfkZ1N1nePU+hjrMTySAKWiVsUU0lXtkJ/PnZKmHBW6cYV+N9MQsC73uE4qM7NQ8CYf9WwwFk871ZG7Ig9rVuP+TkNMdU2kwxq8fLErwxJhLFO4/fO4cajsE5zQLX3SccymPKASiSaDBDuww4LaytANxlfN5l9mpzeal9K3Rz9ReAbLchQyhnijjL82awzWNmGzwfqlegoSRz5buGBaCfq71gg4QK3NdlETUv8bPLfHeJcKmw8+NME7HBE0+jhp/j+wJkPN1llPFlmiiuk2QQvOtnXsB/fhkf+nfA87fkdo2qcVtws7QrwiuOpITwzRSx0PV31G5Y4m+1zknIXYQvAl7/VuucmC5zhXCti8Iaqjfap7VLaKxwT72N3h1pA/D2nTlBi7BK9iRgPR1Ly+Ccivd8SypQOGu/QJOExbU27IiWkyjcznThzJFU7KK5ou041gReL7ZDD691O/YuvN8SPnCjRrtvFUsB26GX5MMwPm6Nx8t9HVgJbGZZaMMyqODzUnDDaoj24CpNFvi8vqeOInZITnf3uTRJh1p/fw/gxYoY19/tjyRDPvw84mUoYBWva4KUwzpXv7ndcNFeAAbfXLnMlTOP5xD9tpUY5qCGP4Jp2fAci2r6u98qXi0FASxw853QI8e7qWYzuyFTtr5X8KqC/Vk+Fx6vloH5W9tutRhcX371BTN2v4oUwq1WhCpVABsds8vsA8ArfH2PoBW8N0k7eNui2zXg6vNCV/i+D0zDWhDAwFfg2v0WihfYCuQMutgOKOYlMrjCVeUagNVuAMTaCwLZyWhhKeDZrHLGysC7wa4TCxFbMz5mNG12cY7FQGTU7uTsHINzLnLmHE6NC++libZ9aeQsVgONFEMtb1Foey2NYjmMkXCY4lJY4PYDtn7SCgOAo1+/d7/KlxgXKm/smLMQADGA0jqITG+AUZhm8B0CUt4WoKrZRhzxcjd937AR4rVZdEzwNvYIbWFq8SwDszAOQAtTIJp/3gCfaaHOoljd9/EeASx4zej6eZUd2A74xoP4thnULdZZRFO9kvt9x6jZ0wBYeANgQFvfi0WBXVHl+6qeBbU7c6jyG9oNKP8R/N0R/i5Dh1+kAEmrNc0cQwexZwBt2A0xhAcAA2WtjBy6TimbYpC7LcQZfJ1alk1Is9EitgJSBZNzXgYoc8xHuAhINgDJOptdrlBYWwK0S6QgArwc9YSXWzPwCl+hKBz1aQWvIF0DmlkELAOu0MoUMKoUdStow9ZQBfPcMkBdojC2hFLVmnD7dKNhFrDcEWKZbG+mdM3uep/0Aj9XUArM6ePO9yCtcvSXYUMs0xK9hqe72vo8v8tv0kdkeG9Y3DvLrsB8pqrXdUnokpRYP09Rrs2lOn8RoArVDLzCNvN6MztChbvA1cL6OWJotkWf53MZp3kN4L4PeK+ybH2+3Gkb9RaKlbwP8F7s2JEq509SSCOVQGOEoD15/DCw7GW331ZGPB5JfSjdk83Hw8O9QCfbeYpwFXzcno6TqdF3NDWKZHr7LqQ6/qy+bgl1WyxhJwDQgf5aPDbYIFJGEc7NKd3Q0uU4R48jHFXCql7zumU+J08y9A9Qk8FeqFY7+Xerx9tgJi/butO9pj1RwSOenBwIn3d6ehTgjqN26V5jQI5b/+TFNY9riLE1BJ0drY4UcJyAezianroGUyy2qX7N977P4wJXwApQIesyuZDN5/XqHVHJ8x/HEJzM4xWsvi/3gs393gpdbzOP18gXMnjTVlDJ5iAWujmMha3PffblpwFpLQf9WrO2H5ulvUqmls/6+DOk9s1sLoPADcXL6zzGQHNgfEWLASvBY6hiFPUqkFRh5xGz2EfNMwiddBtk5/LkQh4n02Jw+Lm2gp7vyqbdsHZFq2Exvpd/zM8IL88vLaSpudmwGmZRvHNAeJp42UjpfBoWvBTZBlG8g6fYkeIM8G0GvGyCOWicDAVXR632q+YoFNUAbk2woXaF8ijtrw7R6Y9ilN4qcAO8wyhOo2AZKDMFrJoNBcvlu0UvPdRv4l1AMywJ1aQWAdDM4RvtwwC1DkBVrsLbop6dcrl90C/QAXODz1Hxhtfr/T2o2l2PBXR97xDQDj+Yz+sHsKpb1a6qVwC7GgDYz6oA99KOB1MRu6Oy89G4X+d3qnFCqOsr87cYRvEOA9DhI7RaU4z07zXK382NNW/dFTkb3O4cYRUvXXgA2cE5FggnN2cJx6AfQDwDeJ1ZPIsSnqFLbAlFO89QHi+bLaB5aa+1sIQPLHi9xHaZARZ8wlTv1iaJAC/3o0gmZAGwQM2LZr7WgloOakErgOMIQAXxAr6swFzBx7V4lqUGBL9NEj4ndFW6esaZd6zi9bXTJ57ihPJEHFdangPWL4SVcNWBORd+kz6mPfirOgPcO34XwL0IXC+xrlmwA7YO1lkHvFnULFO9Kl/hr/creI2SXaKt2SFAC1g0qxQm17Rf+FtpOXyApXBts5tP8F4FvO5bd8nVw6af3dtToZXJYmfJ5wJarQbTDRbILnC7FRXc19NF2gFLAcV7no42FW/JebodzanAv6Gu84fSBWY99DO2sbvjTDRR2EhRBbyxVxrH4X5ULRtWqnIHG8VYYxTHBvq5jcc7iOJ1Nq/gFcL6ucPDWatw9lg3UCUuBniHhiy00So8Ug2lPMH0QV8/hdUwyYSyCRorXNoNWg1aDM7lXafD9SI2Qyyulq8o5CiAqXj1el0W39wA02xvlmRA8WI7uLQmTC0IXJdX4Pq40S68CdwcsrnKzW2GzPvd9Hg/wRb44iuVrkW0LN3gUaUaUASYqtywHfBvhbGNEvq42hNCW9X8yWf6w+63phrWulANZx1tN/wlci+XbK5DzbNi26WwJnytyjQaJ3hd1s32PlYD225YWMM+UOVe4xc3RuZj+ruuPFbmMewGPmdpZTFaiDN741paJM0geLUbbKyYnp0m57uYZvkP12AI9FDbnjTYsjUNnDThAIDZDqhx9Pep/8jvIk7WYG+zftTaMDN7jZfp+QreBtCoATr91LoWATCteEnPUQ/XjG5uCQjdKGxhMwjLGs83UJR5ce6bI8D2PfWdWgzfqlrBqsoVnmFfYBUI9bqQBsg2KWg1ON9B8DqPYQBlquIV4r43ImxYFvGd9IIppNXxdUs7Hk+l7Srcp1N5F7DOFS9wrpCsKKOWS9st6vkafiZQ9mQTVgMnJI8W1fR4+1HBWgsu93RztwnzurG9PLDN5wY7Z8LJZXbemZBwOXTH4T/OohDGbk8/w8CgaSa4raE25wGrik4/VcXrUg27FoGjEAzViidsvjb3cIWhABW2AVzVbwA3u0wXvoLX95r79XamdPk5wHTRAh+FM0Hqygppv9mEroD1Z/mcSliV7Wf5PenEa36WwiHWAhbDOkp3vumpSDFcbn8xfVh4JX1O48Rfh3cRMcPzVe3i7148D3yd5XDBz6PBJOJhWTRNtauaNpHhoB9Vr63B2gpmfZdbtF6I5HGMCWxcIQje9wu0QmMx6PdepaB2pUCkrLAzbVBY0+NtP+l2PIAX4GoluP+axTUbI042UWjr7QbGLQHeTp5X9VbwaGs9Z1K5AIS7Wtk77RRwpVuNgpsdaZ1dDs05D0QZ9djO7sFFPo/XDPVTTGtgIVS6eD2KmJTRyAiTyIaFL/un4eVagLM9eHhYGBcBLc0VA32heKfHUbyjFRSvqrcR+V+TDXayeZyaGk0jYwzLmTfVMBE2g9B1ra2helG6q7DAqYWC1240LQjhq82Qg1cIZ3YDsEWl5naDx+sW2gCvMPa5z7ATblW6vsbHXTmAcwvC+7d9LnTpWvvUzrXNYlmeUhC8PmZrsJ1q+fP/+m//JaS5cP6Y565dF6AmGLJYmUrYEY4BcD5DaH/I695HCWdRMc44nE2uvH8xoL1x2Tm6/MIoZC0IwesgnazoxlmICuMlPJlLKF8vD1S7ZnmNka3yx3IIjlaEqljl7dwG1a4nhhgLyaWFVsMS0F1cXkpDo2yIt0BnC/+BxmpdaaSNdEPr7jR4envqP/V2qja9nmrH/wB8XyLP+0KqAxcVrwA2XtYALjXA1QBCFpmcImaLrupVP9RjDTUbRSmAG1YBsBK4UbQSosC5ttcClvDFQkAl+3ov6auAtIZKrQWkUZqozTLKs8HjA0JvUzkP8PyAMOSoOraBQ+hGBxtHLQc/w0JaZIS1QwB2VozDKiDNUAfMxV2sHX5/fid+L7PBVX6+8xxKqF2tEJVxg6KbS2CHBwxctRMEb+Z9m/oAvEbJKD4GgPlbOU/YecMZdImecaWg6hWwNlgEaMP3ZaLaphKOMZJ09E2hoMfxzZdpJ16ypZiJafPsjLHCrhhrXtoDymwLc4HIbdSnvq+KWPiqgIWiIHUSmQBWBV+OgpWX7FnqQNiGT8vzWg0W1CzqLfH+eX7WbPOvAT8jJYFpvrJdf38TP0PoOl3NnyW8TTcI6IVTJB1O0mBx6lf4ur9Kay2/Suunn0kfdLzEpLHfk3DgO7U8nRaaH2c9GxbEKpAOhR32BicCbYdQ8JnN4XCd92n6sBHDotpVUgvaCuF/A90l8tCL7ubBSUq/9yqwdbi6oyFjPGQ3kbLenajd3Wm1c2daYOPXYuu76dwF1C3xMQtnrS2nIsFw/ty5dOzo0fBrTTV0djLI3Dm7Z5rSCJDtA7ilTopuF06nC63H0hAebTu2RQX/t4iH2104B2Qza8FdgYvAemwEwPK6SrGdTStpJS61M+UMX7hG8qHYgc/L/muVzlC+wngEP3dyEggD54lJZjSQcBC+2g/D3HZvNr1doTs5MUyW13/fdLFRZJuZnQyrQcXr3mthN8CNZezIda6yFYHh78oflK7gNeer4vV2poKzmbyC1YKbMBWiNk8oBj2a4fX5PPXgbX1gLQpv+3qB6/L+bX/5l68jk6viVc3muV6hpc0gkPOYmeD1NfrBwlUP19dfwzL4iOcEdTa0/NvBOVexFJynKzSv4ZvYnXZNwOIDv//B5fT1X74AkhjeVx1wQ2UR4OrzugSvQLYIp5p1o8ss0UDODvNb8Bo3i8ctsOEFr3JGW2Et8odVVU/PzoSnM4fFoM1gJ5vFNkHt1u/rDElunN+fhs6/kxpEyxont6T+01tS5egfUv3YH1OVbXJqB7NMb/9Bim0HBbAer/YCfijgVfHWVKkozBq3BXIDOArSsiAGuN7/JiXA7X6gWyPLW6XwldsNZm/LwLWM2i3hx6oyw3ZQeZJK0KbIim/6tUB8B3DfAbxDHdvRRp5YCwS1m8M3a3gwjaD/qx3BZ6DEtSSErhCtYUf0buW7kAHW81XxRtoByJa2q6YFLUkOlh1y5n2d5+AciKyAxtUAgNR6GbLrzsQH9ox/D08KfocYqIMt4YChfKylYyOdb6HaHQPgqly3PMpmDDMFjbkUkxTqBO8cEF7Gw11oYnoZ+9itoELXAeM6QF2mxVgoCz6tB5Wwas+Ug0PWVcOLwNDW3sx/talBtWgaQOUI/HKFvAnnVaBmy/JsM6AHvPPNfJ/jz/AzsriYijYveq3r/Zps4HV+h8zrzWY1LJFemKWwttrC3nXYDovNz6Sl5ifS++2/Yb1ArIwTy6H7mWXxcAZmoLuC/7uMJbECeJexHcwEe3LJ1PTLKFY68WwRRvHmTSJC1yJaVmT0b6ANk9kuquNs12JyvMD3Sg87Ivcwq6FnT1rr3pHm2P6n+/S+5GSyVhIL7SjfNtqBCxbHij3ssbabSWXHY1BOWxvNEzx//PCBNEQBrbf7LNBtQfWeS0f3M/sEddrVfhpLAY+3SMKBvdUGAWkfzzdqnajc9jgOMCmw1HeORgk611DAA4PmeJ3vYLYXQPNele7YaJkEhEkIbAtgLIjdTXiA9+QpB1uGBa4DciLVwNEutkmOql4La6rdxUX+3QPVW5dgFbzaETl0BbDbAfl43mBxw6vs61zFA80cpNoOql7hqp0QSnhT6fqYKweuR9+XP3bbZ5+hTMPnNbObdaapVIWs8FX9OsEs7vOY/m8eJcsSDJnFkHnEvk/lm2V7BbGqWBVrNCy2aKeTQxg7m/f6DcCNJ3zlKpYCqjkDMpneTbtB4OZph8uA2GLZBlbF6qXVpFJf4iy2DoyFctgM/Ix5CmkuEw2q3hXgrPm9wB9eq0HFPE2eV4N9YmoyzWBBNHq5RKKhYohoWf3UttQ4vTVV2fa6duzVVH0XX/fdl1C9v0mVd1B2AV5adfFYhYvgrQCXGrCtoUaFTRWw5tZBKFvVrQWqXPFqM1DkspOsvAcwA0ObHbIFdLm87yO7K9DjMh+1K8CFtPAUwFGAQwk3gG8/6jQWII32X45ROIujqlzQejLwdm6JYGXwXQWpjSElPqsucFG8cUT11gGyADZmJqDjtTwumO1eU7k62D2b0UCkzGyzqQ4SHtEuDDQ9OQldfWqPAVmuHsJeEMTxGL4wn+VJI1/jFDRnjvB6ID6NWp6jEWWB4UQreL3LJ58HOr+PtX6WVmMU8DLQWzwt9ASO9gAL39eC2wL51rAQAl4C81uvVMWbJRG0L/BHAa9LZZwr3hXU5hzAnT7xDJ+bxcRUs8tEx6LAxvfxO6nCZ5uew15A4QL6rOjGzz/J9wa8FtTmjz2dpt99IF0HulfO/xrV/iQbpD7Id3yC764H/DzvY4cLPnuFgtsqBbqYG8z3Ub3mJ4urnDiuE20zCqfaNrusn2uKIX7vpsx7VsnrYTvXwVkUJhsu9TEasndXDMlZ697JdLKdqePUQZohOtmQ0q1/jmM3tMaMhU6shveOMiT93GmKbmfI9LYEmB0FWSG3WyQeVmF1A9+db7+KCga8tB/Xq6hYwFroOgUk6VYrXwjg9gPQoUaBkZA9NFi0Yjsw+LyCMmYvtno/g9GJpg0N0UQBpEdGilgRFN4GsR1GS/Eet3OfGLWohlVBIU5Lwszw3OwErxmICJotw+Oo33muaufnZ0PlCl5Vbx4t8xhKF8gKWm+7MoWb5Xh93Pt2tUWxjcKb2VwBLEjDekDtClSVbNzfVLgqX+/nwM2P34BXj1ef1pbfKJ6hci2kCV/VrdC1gSLa3gCx/q5qVyibXjA6ZkPFp5/fDPXqfeGb+8MeTS/kcNQ2cIKY771xk+aJa8TILrt1u/MZtBWoHLL0e005LG+sxPbu0VwBdIWxzRXO57VCeZU/ioDVNBfoQtcpZkuoXiG9gnczNTsdSlgVbOfaMh5wWA+rJB64/FhenEg1tgPqb9mSai3bU4M24krTm6n8Hqr3yB9S5cBvU/WAAMZyQO32A4O8kcLMbAWVWkWVFjnWgY/gFax2fAk8C2mZBZHZD3WaE6rvoGb34p/ueiAVKcgVdz3EbeELbFW9LIFeCWADXOAsuAV4KF+e79+ZAXeAbrlB1Krq2KXtoOq1wGayQXgXtz3IZ5gdzkDsABxPGoKxCmDLwNsdKQYEMWCt8NkW2frJ9w5YdNNi2OxuE8IDANrPd8xkbA2EBTDJzsTuTecWSQ7UcRi8G37azpvtkKHipdMNWDvpTGXrZ6jU9XqzZhCieQB44hAziFHPrik+Zybgi1/Kz1nisn+52ct2IHfsyTTL0CI92ExpqnDdvVjoUpzj9SYitCGEZa5S85bePPJlMS73gpcBWQ7gNQCv6pzDOpgHvirefKmC509wQmhitw2ByqS2aVrEx5nnIXwtiGk1rFKYs6h2Fd92miFL8+89nK6eezZdbKVV+PyvaJz4dSQcLne5q8Wvic6hkFW6rDWKaCpvTwL+fjeYuXARD9kmDDe+vGTUDCBbTMuyuwwNwmaYQ6n7+2Yty39E6VKIIz0R4O11TgM7UPRiNQDeuc7dqb35ENGxsyy27TndDFxtlqDdF6ieYCsg87gXgO2Fdl6Dv9uCFaHva6GtgOdbxg/u5j21UgeRslYg2x7w7aYxQ3DWSm3kfX2+jWHo5HcBa6nvfETDKkC6wv3GALtTAOFRIOtjgwMCmq62eicLYHN7DM93nILa6BDDc0bxevFyR4aJlJnfReGOjbk7xRD2hOkH8ryILOHr0UyvajdXt0LV+wLWx7QhcgjnjRUqXm+rgIXvzZtCVusgU7/aDPlmljmMcwh7XyXsfZcWhUD28dty8DroRvBqKwhdwertTz6zpdij8L0Z4FUF+3yujFW13lYNe3mvOvYxJ4wJz4tYCLbtugea0lzwqoo/xPO9DoAvC1QsCIthQvMyHq/tw+5oEeB13COfG2kIP5M/hip6HWDr0/ieDT0a3jc5w6WFlUveswK0HRG5sDIfCtiNL42mrWGqzy4upnn83mkU7zqvqxVOp+o5vN5z+1KDGQ4DLSjfE3i9gLd66OVUFr5YDnULbUDDwlo/kK3vxw8FemVAVeMyvS7MWKpfW3crLiCpz5oV1FScj6YSoC3tQsmqelmqXWFb2gSu79e2EJbGufpNE+AdV7EVBKtAbah0ga5q18iahTTblU1HxLjH+C6AX2CruvWeOQpfj34vQV/iu1f4HH8PVW5WXBPaWAXct2DnaqB2BXA0UQBMjypVJ4xNMSN4nPbhW7cosqttzMcYFGQe112UHeLjHAu707QcMng7rCcrBjr8ZxTwjvP3nQS+U0B6AvBOsqbZ1XkeuE8fforj01T9gevxJ1nsjEEBayVUpkrTYphKk50tAFD4rKhh/dfwe1WrrEzpAjuVsDYEgMsLcipela7eqip3Dth79LME7zy+7QKPrXBftT3Hd9AC0QqZU4Hz826Q0Z09/hTFMq0QgHr0CU4ij6b1U0+la22qdpop2oDu2We4T8qhwxMENgpAXkL9LnFi0W7QrlgD4lcdgINCv8oSulcvkNIQvHrSfHdnUFzi9uIJTgTYIrYoZ1sNaamQkrBNGq/3coHCWi/5XVTvOlsArbALRcfJo6jZttRyppk915izi9d6Fr+30N2WTjQfYdD5+YDuqdO0CgPYDiBc6unCQmAaGaq4RLvwuZbjqUE3mvaDNkKpDxsCxTuIki1zu8iMlBEsBlXvQMPRkdoJqtYuQNtFM4VbAQFtFLHRsTowHuIxgetnqJLHRhiUQ8vwCAmIISwHY2gDeLyTDL/Kp5gJ4hzAKl293Ry+OXi1HwSvR2GrzbBGfPXSJZMNerNkdImVRWMFr/O1OXg95taDEDUu5jG3IXLQ/v+B188O8GYWga3CGWiFpsDNfV2Bmz8mXFXDQldI+5yAyyFstlfgej+OnBW8LVSvQftLqlkByrKZ4tPPP8RmcPB5lvP1PUJdqNqo4X2LcCraULWoYJXvTT5TNWsTRoCa5yOzy3eZX11gWtlSeMMzjIYzD7zoZQZ/YI8W2/SExycnADdzevF9vARZWZxJje7TqW6Rjallg63b0kDzm6ly5NVUPqLX+3KqHfotC/hSPIqFSqthN9QAXgX42VTgsuqfzUsQaIATgIZyRbWWHVZDMsGjNkNuMRSxFlz6u1Vg6HtU0XkeN7csStspsm3aDf0+v7kCusAwBugc2Iyy4etqeVgcy0DLz4zi36Z69nN4f8x3ANYWzuq7tSnM8WbQdUh6rnD1erUbLOBlhTsH6XAC4ve3wNgfA4TM79rRpu2QXRnEJqFA1G2MGgDWGJy7VuRt17Y8q3ZVvvlxlM+d5P1TfNY08BbAKsopFOUMCnf26JOABRV7GqABvWWaE1YpfAlGEwQ5WIVkDk0fyx8Xot5eA7rh15IcyNIJmbI0QrZo8Q6lrDWxgmpdQPUKwXnU9kF6v8YAACAASURBVLwTyfSVSVwsYC9MY4P4/QSvhcD5pmfjxDD27i/I6ALmY/i7WBUL+LxaDDdRt1faniNS9jwgJcMLnK+QdFih+GaqYQ2FvE7O1yYLPd9rXX/guzwfhTabLtaiUSObZmbqYUP7BDhvAOqZQ48A3scp6j0TyQiTEKrki+5yUcBqKDBjuLAd6O6KsZDLHXtTV8sxPN62SDMcP/ZuxLTOM49X5dt6FgXcwT5qzGFwTq+jIoWvVkMPSrg7IEyDxXksBsBbooBW7MWKAKzl4vmAZqPGlkDYCIOAN1e89WoHWWGLafi9+Lj1eoFtflC+3B8QtEBZ0A4CYhXyILbDOJ7vKI8JXqNpkzRQ2P02y9buNlPo91poM1JmsmGRK2DbhgWvYyJzZeu/eZWswM0tB3cUtqNNAFtEc1+2HLwec/Xr0ee1DbQTBK3Q9bZg9XgrhG/dBih//W02PahkXbmyzdStA3CyXX0Fbw5fgat98AlwzotsPiaUfZ/vyW2GqxTH3LJ9ja602Lad1ENAGOiagjCGprpV6eZAViXr52pPWFxz0Ln3LbZdxRcWpNd5PBIP3F4HthsCWbsB1TvLVs7zjH/UkpiaZzIR+yrp5xod0e+dR+maBZ6emyNahu2AXeHkssWlxTRF33ft7Lupn0Lb4JmdbAL4dqqgenve/V0qH345VWkSqB/+HbbDC6m6/9lYdUBUNx0AtGoASwh72e5SQWYARbkCxaIFM71aoKttkNsP3jYv2/P2vVE0U826TDhEnIv3+Hz2HuC5Detg6wMBvAycqF8AanoitiAyhYCqtaAW08m4r8q1QCd4PWbxsAzsAXfskaonENRvmYJdlViZQBa8qlKXkTWB69LKiO/Ie8w56+kOokqHUMBDFMzM+NpgkUXLsseErl1vDlL3BKXNYZEukhhCncdHsTFGeZ8jLseBrxuIzrId0BRD4ydQvJMB3qcB8JNA6rmIZi0DWz3UbHEbbzRbWYEr82Wdo5D5sypdgewxrIdQjVoRphFQnVFo8xLeeBnQbH6Wn8Nrgdr6WdQv8Fw3QaGqBrrOZx46wFQ5RmiqevWcFyioLZ/iOx96KK1yclhqxh8mSjZ/4gkaJn6XPim9giLGU25hUP3hh/gckhunLLw9y2c8QaHuGZSwTSMvYCvQ4cYAHZMRG6h8LQwzxZmCfxEPF+AC6Uvn8I3PUIzcdydRtefTlw3sBzLA+sXG8dYu4IvTLuxGnheB78XuHcD3nbTAdLLCOYagdzJvt4PWYEBb6Grlvi3ENFagfN052MaK5pPHomW488J54mTEwzpQv4C4WurCYjgbA25KvReimGZqQR93EI/XYw8zf0fwb8sWzgCrMFXFDuPXFvvaoqg2OEhRDr+3VrmAvdCNXdERVoOv873DwHiK/damJqpAuAJ42b2i1hNdbGZ+Hb6u8nVNAmCLa3q9FtaE763gFaZr68ub1gMc2QRvDk/Bm/m+WWOFoNbv/UCrFVGZg/bWVmBhLHQ95j6vFkMkILzax2oQxIBX4DKJbHOso0fV762wVW2qRB1+kyvhG6hOtwESlJ99yS6aeLsOODetEB1tgPU68LzBUSjagqcvexFI5o8L7CieAVAf1yoQwheR/m71nsNYm0HbwXkOAvUaFoUgVv2uYjfc6gP7eSYhzA0LYLvfLKgZJVPtqno3+PxJCmuOmvSkMIU94R95GYU8O4RZf3ZfGjzPcGgKbbXjf0q19/6Y+va9mErYDbVDL2I5PJfKdK/VmFhWA7w1fND6Oy4bEQAcEIxLd6Clem0APvOvkVbg8j4HrQAMmHLs23Y/4L0nZjOUVcSRnRXIGXR9vm/7/eHV9rx9PykExztmyQTTCQ0gqRLOomtmdQEvXrJDbYYoBMaUMXzdXPHmBTfBnaUYVLjYFgBWEOew9TEB6zHPB3tC8LF4HRBuAMsRYGs3X42TUD/KVbAKXkdERnccYLWIV+N7elIyM9zPawW1W88PAV3BO4J3PMb9EaBsk8jU8WcBH3MejjBm08UA+tljeL7YF0snARFw2qDAtowCXbElV+WLWnQmwgaAsvlABbwEmG3Z9Zgp4k2LgUzsMgBe5TNWLcxhU2R2A0oTAC8C9UVsgvmmZ6I4dvE8GeMjjwZ8vZxfwsqY5DsNvWtTC8kSrmrGGRs6cehRLJJfpNWTT6XVU3i2p/3eD2OL/CJ91Ad0u1/GLsAWoKg2euDeAPQyP2dNVQ1850/w+3G8CEx970LTE7z+FZT20/xOqHNgOu/vw+vdMv4KyyaMq3jEG6ceSzfan01f1rAkeozJZYkOu/fcG+4SU8ouFpjFi7+71r0nzXXsS50ttAwzq6EFyJ7CdujpoojGHIYzrWyASaZX5dvRfjY2sTx/jqgZ9kK1iFJ1ItkFJpOR3TW/20f7bwWw9nbj+xIR83MGSDXo0Wo9CE4Lb6rhOn6uSrhR68L7RdGS7W1gMVSwOWq8xsiZ0TPfI3hHh5lsBrAFsBZFuUwXHMdBEhST4/1pFAiPjwwwi5cpZawpimwLXMnavZZ7vPq4ql0tCMEbfi/AFbrmeR2SIzBzcAph60hCV9jmyzGPKt1bmyNy1StohbKfFWkHlbGPEYF10133artN+GkHfP4l2xMDN8ErXH1Mf1cAC0CB+Nd/+UtEzD7EXA5VC6Cvs1SnztON5gbPBHwph5urfv0c35v7wipec722CvsaISlABekGRy0It/7xZOBrVbPCUatAe0Hw6huvXCSry3sswglbFXAAmNd438cF7yr+7TLWg3C1scJh6Ou819vLq1Q58YBn59gGmv84/se6vDGfip3NqdF2iC623WmIIlv/sT+lAVYdy6F+6HfEy36biipeWmPrFNzKQKS22W5bIxOrFyp4TAr0EgkrAy2Vb42j1oNgFah5Q4QZ3eJ2imyskmsbsN3K4rag9PHyNp8HvhTJCm/dl/oAb4WoV5b15fMtqgFWPWEH4discavqzUDrd9DrpUC36R1Ht5ugZWUxtCz6ldkLmTrNIezzwtZ2YrPG2fhIfG79XwBb92TESUj4ehKKxwFpQ+AC6Crvr/DaEn8HG1AGUbsDHAWyw320GUZ4zZh5ZNUwHrVbIk2iIidQleMWrlC6k9ye4tJ+lsv5JTxR4TrHZfUiRSmV4ir+6GUu35fIx260498CrxVgvECOdpnUQMS0vGzn8lzF687GeWEumjMAVa5+lwD6Ap7pAvbCImud9y+TUphBlap8PU5T4Bs5yElu38Oo9F+ixgElinfh+CNp5eSDeLHaDL/As74PVf4Y2/z8AXhzH6W7BJjHDz4U3u8EnzGLD7wc4H08zQDuDRTxYtOjgBXboY2TQICX74fyXsOGeL/nVfZT+xMzH+jWO808iCP3p0/af5W+Kr5EcuIpJp8BXiyTVayGNcC7zrrETGG71i5qNQDe+e79qbetKZ06rbo9lZqOHwy7oLXlCAPOm8PrPXH8cGzJc6a1mahZS0wm6+48hyfrTsQcWTZI1Bl+4wwGRzv28VxZJYslYLOERbdhomKlXtRyXzuPC+EOwMx7UMnmc7UTVMo2WRhJq1ewHlDGFSCu7eBrBe8YiYfRYT3ePlYR4Fai6GYueHSEOb3D5HxZ84B3bsHZvDRNbeZ4Be8S3ax5US3f6n2VKYbaDBvrCDegaS0oA3GmeLUYLKwpIgVvbiG4rbsQ1rsNr/cDI2cZfMPv5XGHpH/AY27C61ZBt+nLCtpPSCW4TCRoA+i75urXrjTTCn/9l38OO0EouuXONYArPLUAPv8a2wCaX+cLXOUHX9dyEMrmfS2G8Xlu8+59h6D7XCQUAGWuUHPfVmtB71b/WAhfYvmcoI2EBLB2C6AFgOrjQlgYzwJPoet9Iexa2ITvAlv/zPO8Gd9vkg/A1+8zBXDXLgF2GjlW1xb54y+kvrPvRaFtmG62QaA7iOVQPwp4j/we1fsS63dA+MXUu4vhMoC3vtdWWxQf96u7nkTVCUPSAijgIqCqoHiNnEUBDR/XlIEKtar9wG1XebvHBwDqg6n3rXtS75Z7sSd4DPD6mP6uDQ2+1sf7uN3Lc0XiZ1W95M0imtDNLIdM+bojcg7eaNLYfJ3wNZ5mQa4fJRqX/Piqpg4sgGVD1LNRkNEsgg8cyhf4Ct4q9yNSF0r32VRB+QZ0AbCNGMbSwlLQhhHAALXK36p3B+AGsEMU3wZ4r5PRBvfxMzmZDQPsMa4k8u8UOzLzfQa9lGf4/NiRbAi9Xu4UvunUiSdDAX5QfB3fk0v6k1gQrU+xngGMjwNgLIJzQFb7wWJVAFc/90Xg6twEFC+X4UuhdjMAq3hVvuHpWlhDYU+8+0j4s36+9sAiCni+6WmUKUpWWwGFbZfZPJaClsf8scfT2L478HHvAdYPEou7A/D+nALZc+mDXqwCCmpTRx5m4P2DqPsHw7Oe4XebfY915DHsgnuB9SPAFNvhxMPpAzzhD3teJr+Ll9v1crrW96d0o8a+clgQKt5LnGCWm/j/7o//kCZ3/zRN778rrZ38RfqsxFAhCpurxMpWiaCtOVazS6uB7X+A7nrXO2mO4lqpvRnwMnUMsJ5qPszlPrsLn2a34aaDgPY0cxpQwewqkU0rawWUXbQGn2MeQwfNFedoEW6nIEZhDYBWUK9d7cTRALOArZU7WWwFxG3TCHXaivWB+2sU0TZVq56wIBW8GaBLWV4X+Bo5UwXr74bHG8DNoK2SVjVPjFX4bN7Da20ltplCv1fFOw94ZwGvHq9KV/AKYYFrcU2lG/NgOEZPANbkVVhm78HGpt2gF+xSJZtwcPqYylaVe6vqdSCOmwN/yKiDGIjOUdDmVoPzxYUw83hNMZDP/ZrdJpgs9pe/fR33A8YAN8/n6t9qNYS/y+3PUMoqVyeXqXo/V/FiR3yAQn4/oEvSgdsqWItgAs73utOw8HRbeJWu8M0Vr2C1k8TXCl6VsqrXJZzXyfsK+sX1pXifkPU9FtN8fGEVaG4q6BzIwtjPHx0ficiZCtcByX52rniX+I9hEuIKEHewxgfYFAsM46iePYDq3UGe97VUOUamF8uhfPiVVNHvPfJyKpLvLe2nwWL/c6g91r5fAdYnAeLjqXcbyYWdXFYDqTLFNu0HFa9Ft/B6UcI2QZQ5FlG3+RAb4Wvxrai1sGkvCN64j8otC+od3Ecxq6LLKF0/rxJFOcc+ZtAVvHarGffKs7tZs4ZpBuNp2hDC1sE+WYRrFOga83LOrsBz8pp+rCpXK0Po6u9635+nnRKqdlPxl+h8qwDOMsAVrE4+09fNvd0Kn+HfopcW5fIeoAyMR2mcsOtvEGjbmKHHmzeCOHHNaNYoKYbhg25BBMy4HbYDhaxRLucnGUAzzQCaKdZq67MUo14EtlyeW6TyMp0GhQVAqdI1KTCH77pG8epyJ7MewnawaKb/y87GesD4tlkBzlgaC8U7A+Atkq3QcbbY9EuKeY9jG+DnkqiYpsg3S8JiGvhqZdgooV87f5y/0Zbv8frbAei9aXD3D9nh4ycRHbva+QIwRCkfwZYAvJOHHiY29yg5ZRpFgO4sSndw5x1klh9PV9uIm7E+7vt9+rzyOnEy8rio3CsU29ZMdegfn8HrpjinN1x/+ydp5J27ee/TaaXpkfQF77G1WOC6e4fLZIMe7zr7ra13v4Pi3ZvK7U0xCL2lBeV76ijwa0lnmd/QytSyHLzuJOEAdMdCVhmC00m3Wi+qtoORkPrCRXab0GqIAhu3e7mt8u2naNaoMlCn60wo3yqFNJssbIQoM1hHsNpgoeJ1FXvOx2M+LpzthjMpobdrtCyzHcj4YjMMUHjTC56gi820g+8ZxetV8Tbq5djm3RGRTirTbhC6wlYFbIIhaxcGvKhcV656nbPr/csU2wSu6thkg6rXVMOt4L01vfCN6gXIfsbHxMmEsxMccwDfZPOGKK6paC2yuYSvR60BC24fcAmv5SB4/9v/8W/fFNyMjmklqH6FtFD2PfrDHoVsbjPktoH7tfnc+3xmDt4ooGk1AODL5ngBou8VikL7VgD7i/ucFoJgFbwugSuAheySZjk2w9Q82V2em+OxBfK7fp72ghDPLIfFeGwOX9efoSI237tAq6H7JK2uzqZJLm2qrXtpqthOrvet1N+0NVWPvp76Dr2SSsTMSiQdeve/iN/7Gwptz6Hmfg1Qngn4FPFAe1W2HF0mFLQDBGUfFkFlh14vKQfhyzImFpEzbACVa249aCn0bX1g0wMGxtwvbvtFeLwW3gSgtoUFO2FqZ5szImKPNrLEUWAz3sbnRnENSPvZ3o/5wSYgAPAwXvAoaYNM6apWsSyENs/1o9TDxtAuAba2E/udLcSVuF2M3wXQAF4H6FikU+2akqjhGRuz006ocBUQ/jePlQF0FVsm0hDAOLM6OAnwXWNPOb6LIzbd1274IO3Qhx6L2+OHeA1L62Fw74PYEQ9SgHuYdumHOOKp2oRAHGsW8JkMWKQZQeDOA9xp1PGsQDpLlKvLmQo2WtjwQAwMBW1EzBUqGDW8xDKnOwH0Jw4+jNXwy7SOfTF79NE0pYd76JeA8/E4+roxvqfxtiUsjxliY/XtPyVh8PO0cOwhomQPYCfcS7HsGRQ4oMbrXTzJ73Lgfj6b777/F2kKn3h8332pf/uPef8D+LTP0932q3Sj87cUzn4dxbcJwDyFHTGHv72w6Vev6nMz63ea6NrArvvIdD/I9+A7cFJ6v9MYGr/rBaDLUB3XReY7XCpsBbw70irFtcVOiskkDo41HYlC2jkKavq152gL1u/VWjBipsfr8dTJY6jWYuogxVDBVlDddtJAoaWQg1cI9zIgXfvBz9J+sOjmJDI72bQebITIZzZUUc5C18e7O1riWEYlq5ZNMHj0eW8L3Fz9ersBjM32zjChrM7rRhm0444V/f2ltGTdZpZGKcBr+/AKEVJ9XSGsr6u1kEM3vy2M9XYzzxc2AV2LbC7Ba4Ht1hkOt4I3V8AeVcR54iH3jLUa7IvA4zU6JhAhOUUrO8oEsUcfF56uWzvWMsDaq4xRDHxtLRauvi73dYWm0TOBLSzz5UaXV/hZH+MlC0iB6fK2FoNg9LUq01ztZsrX2Q6XA/Lz5HI3UL8qWW0FVa5HP0N7wcedPmacTCjPAV6bLYSvhcLB4YH47OnZqbAdbNrwMmSB109zJrTNOCwJzpTDXALVSTqUTu5M1WNvUmx7A+iifN+jsQL4Fg8CXwtv+19IpX2AlyJbGeCUWD2AqUACIQCM36vt0BegBLY8F7DdhK9+qd6pO0YEIMPbFbR4vFgLvVvvS71vZ+AVvqYSnBrWu/VewItKJiccw9UFL7MfhKm7WwgxI2aCNP9cGzCEfiheVK1D1fNhPka9HC8ZXrDJDL63sHVuQ5a0AJ47HarDSQXg6mO7VL81FKuFNm0Gl9aKv1f4wsA4WqxRsRXA2weES5yEhHQViAtev/MoJ4JxvpNHwTsC9EYB3CiwdZ87Nw7NtlzicvwgO2lwmT68/yEKWahfoLQAYGf1XgUg0BW0+r/6u/nSE/byfAOP1HhYzMjlKIRNO2RzEsz8EinDzx1li6ZRfsbSycfj0n/q8MNhPYwecBDSwwAVe4Ai4DT+89Thx1C4qFm+z9TBB9NSEzA++gj370eB0/TRCrixEEYP3g2wHwivd+zAg2n0nXvS6J770hhqdWTPHWn52GMUyp5JnxZp5jj5Sz4DZa8FAfCNs8UJg8LaAvaJfq+KdwbYjmHJzB/nxHLhj1gkFOlQ6B9jN2y0Y8VcoLMNxeu6VHg7rffsDPAuo3obBWbxMof3dMtxAEvzRMfZiIzZxXaexINKV+CebW1C8Z6MQebGx7QMVK/dHa2hbjvaTgFXLIcudhym5biK4q0BX6eR9WJJ1Mvmd53ZeyZsB5sohK6qVQUsQIVv5HQptoWCxZ7Q79WmGMFmqFUovFFk82hCQhWs1TA1zt5svGd8hP3YBhm0U+0DtHObMxuyHSmyMZFLETHLgeu83izfm+1U4W0nk2X53mx4jhZDDt4sTmaUzMaKrOim5yuAc9h6/J9vW2CzuOZch9vcO82JYh7/8jdm8H5hgS3b+FKv11SCMHUwjoU41a1g9DGhmite4ehjOZSFsIU5QSdA9WAdkCN4TT2YbNCCMH2g33sJBZslKbgNQDdQq8I78rubEM5BbwTMn6NS9bbqV8AK3twvzqErkOeImK3xGVoSjowcZ2LRHApXuM4AWmNxej6foewXOSMuLC8TP1uNIcpXLi+leoFLq9b9qXz0rVQ68Sbg/RNqV9sB+AJg4Vt+97epTINFef+vU5FCWwXfsge49Gx/NPUAKOFbUvEBqDLQUinauFDmub5tD2XFMl5jG7EgdeWqV9+35+0HUveb9+L7on4Bb1gO2BJhR2BJxHxe4CtUBZibY0am16E4LCHrzAi74+yCC0ULpGPSGSrTQlwWR7MbLYuLFfleJigsBgrffAn9TKVnv4+/k40Ydr5pTahutQ/s4DPJEQVATipRYAz74SmgrVK20GhDiAXBzCLxe48B3HFywBNHnsUG2VS+7Jis+h3HaphgjQKYCRTmhGmC/SheACgIZ1C1M3ivzsFdws8Vuhl4aYDYBPGsPiwqcQllbPFtCeAu0oBhw8IiAF5A9S6e8PgCYNQS8GRgIuFhBtzQqUfLbyhtUwz7fhHfYx7wzpJumMGjnVeRknwYeedeWp0BMSeB8QP3AUe+QxPwBMIzxx7he9+Hz0thDcU7iqdbe/2f0tJ7FONan0iXKJTd6CBK1k5OmULcPDaCJwEH7hhhm91Mevh7CmKTC1N40RYfnR3hIJ0FmlTmsUA+rrBLcSdb0UdxLQevincXTRR702rfntToei+dPmOErC1ahbs62FkYhWvrsIkGvd1zpBkutNu1puItMCjnBOBtx5ZgtgNWgxZDT9e5iJYVe/F5abpwqLmRM5WvFoIA7a91h48bUTAUqqDV961XXETaLpyM1wlkla6PCd3JMfdhY0DOBG3DgHZynA42kg56w5NjtYiXCWoB7pZB7mCxyBWs+6/NzE0QJ5uOWJnJBq0Gwavq1V7QTtCCiJQDt3OFm/u6gje3G7Qa9Hlz28GC28fYBzdvftullivdXPnmIL7CCEoBzdY/HwZsP/okm6X76RfmcW8C2Qy+erkC6b//938LO0HQCsgcrMJQm0Hw6gfbkSYwc4VrFMzX6OuqaG2OuMb9ywB5FSgaIfMx0wv5Nu4+5v38c3y/yQq31/j8yy+BJ5tb0gShKl4BvFoXglbo5taDqlcYaz3MaDdw22KcNsXwBGFrCmoqYFWvStqMX1Q9Ae7sPL4wQ3dGmV6/vLbAJnYXU6ntRCqe3JOqp3akulPMjr9Jsc2C26uhfMvAt/QutgPNFeX9z6ZePMwSCrAAXAO+jF3sBTTFTWuhBHBtuiiiFgvAtHsLihZl24cNUNxpYiFTvkXgqu/bt+XB1PXGPQFfwae9oO9rLlhI9/F+XxcAxkYYBqRCVaC5uaX7pUU3nGpW6wNrwsez4ep5/AxPNlepqFJtDOEr5D1BmO8tA0xva3eY8a2y9G5dGXC1KVTY2hS2HvN7Cl+sFr3efhSxEbMqXXFaD0bZtEP8nhYFxzeVrmmGMeCr6nVFugGoGCkb1+/dy++4F6UL/OZRdlPA2DSB+V5V63TE0FC5RLQWUbvTqNA5Eg8z+K+uLA3BJTqe8BJFuQXgO8/lux1ni028h/kO5oNtBR478Ei0KM9iGaycBqh77w5lO4kKH+cEsEFHnHAWutPv4f2yRvbcn4Z234tlgFI96M7R95JK0LrAonhPW+QBfo/7+e/0c36Pu1Lva/859b38H9L0O3ekL3peTJ/2YBGcx2vn/gTQnrVYR4FvMn5PT0rM+bWhhHSHg3nc8meOE4XxN5slHIqjb+3uFxdpO754AcULeN1F4xKRso2ut0k00ETRuyut9uxJo30n09Hm4+nwkXeBYF+oXJVuawsbYBIxM80ggKOQho1QQbkaIdNa0ELQatDPLfV2AEr2XsMPLvC8O0jYBeeWPmZ9Vb7O4xXYQwNl5jTYJkyqwc/rs0CH1UAUrR+wC1ATDoK3RrphmEE6KlqVbuR/sRlMN2S2A/4w1qBe7xzbA03TQGGWd35+EsgyHpJ/787mtZnCAtsCg7KiqBa+LuINlevjOXi1NYWv9/PbQtjHss41ggUoXm/fREjemnL4iIJaroDzwlv4vABXC8PbYTXo6Qrcm59cZ/iMUTK92uuhbj9hVoPg/dvf/hKwzYErfFW/gljwZgrY+yrdTPkKX+GpOrXp4apFNiDrfF9B6nN5VvfiNWc1cDZAKV+6QvUQFavazZeqWa/ZGb/uQGwG1+fMCH/xZxIVKGeVrz9zhUKZwFXpqnLnga5g9jEtCO2IaZor8oSDnq/gdVlk0+/1scbgQFgPthRPj9dTD0mH0ul3Url5S6qzO3Ht2Bso3j+lIsq3BHj7KLYV9z+fxk+9HnGz4r5nUzeg6gNKvVyeW82PBWxVe0Vg3LcdKwK4FQBnYQtWgkp3hyrTLja8XKCs1aDKVX0aJRO82gbuv5a9DoW8lfcAXqNktgi7y4XgDasB4NlCbFwr2pkBb0xMIwkRA9R5z4CZX6Dr2EmB7CzfbBxlNotX0Jb4rmVtBU4mQjdXwFV+NwFsgkGlaxFOiyLyy8BUT9jiocD3fVFkA7o2aAyG2gbavM7vPkYcS1tB0LqlkcU1b48fcQ4CsAE8Y9gNvm4cYKt6Z1CaNjQ4M8GutmniXyo/t9uJghqqd5KC2AyJhImjjwFlbAhSDytngRYFsxWKcHaFLRLjWqC7zGLZDFCLvLDFMwppi3jGy83aCETGAOHEgYeB5kN01/E4A3L8HtNHfhnL5yZZo3jQc0B4AkU+gVXxPqMgFymYTRzRYsCbPngfYP0Z6Ye7UvXtH6bSK/+QLqKI3z/7VPqIAtwcrxneLZjvYbcOIY0aLQAAIABJREFUdpbGBzYjnOWEOWLB2C23zHxi5zWYO16/wMAc1K7D3pfYIskVsNVqYFD6Go+vA97Vzi1pGfCu9exOG30HUq3reDoOeI+8dzAsAoHb2XE+NrU06eDOwq20E59m9GPbhVOAshPYnsI+OBuerOBtoFqrKNsq+625saVL8AZ0gbIesMB1yyCPjZrtwrwW6DqH188cYhZDL4kKlav5XBWvBTjVbwNAh99LasJYmgkIo2YCN2+wGIhCnllf9mWjIWrG0ZBA13TDKhxYplHqW8CSYkDxulSzQnaJmJlKNodtDt7cavDxrLimlcDVOyu/nwGZutct4DVqJnwjVkbiS683FK8e76ehcAXvB2z78ynqNds/zc0uBevXXIp//dc/R4NEpB0AbtgCFN98XgvC5ohc5QpabQiVqq9T4V7jsdxuMIqmOo3HAWZ0nwFNXyPAVzeWea+txZlNIWSNll3n7KIF4RKQoXhRzeZ8VbR2rqm8VwDsRVSsgFUBay8I4Ss0dwhg4Ts9P01XCxBG9WbDc1DGPKaCVvnG4j2jk2OY6Zc421bTcKOUes4cTuXTu5nZuzXVAHDv4ddS76HXUwn49tLhVmL17vtt6tr5TOre9UzqBK7dVPF7gJPKV/D2cbuw9ZHUsw3lyG0tB+0GlW8vtkKoXqBqZlePN7cXPLoEsCo3m8FAkYuZDzlwawA5i5NhGQDQULsA13bfPIdrLlePN+wGlGa8lxGVqs6AL2kImxkyZYyHy3fLFG+WnrBLTrjG88BbIPcB5qxbD08YW8HnbOzwdZ5APFaiuIhy5nY2F0LgonpVu/Gz8aexC8LTBa4jQEZf1/zuBIDRYpjAcgjPFd910kE8vH547y9ow305FKqeq0WmcfzQzOf9FarPYhSNDOe4RCdyNc1l+zKX8muAd4OomVPDjJrN4KNmQ3f43H0PAD5BShb31BMU1X7JDF0KcUeB334KYqjPUcFL0W+BZgfBO476HgO40+Rxp/CfJw6Q1X2X15hcwIt+v50954DtFOBdIJs79i6NE9gO5bf/KfX+6T+lgbe+ny7TLKHFMMV7+rfeGZ8zprXB+8ewVSaxW/wbTLo4EU0zu2KJ6Ju7cjhfYslmEP4Wlzpe5z4RsnPsREGUTF83fN7zbJtEoW1F8HaxtTsFtrWevanaTVqBHSZik0tiY3q6Kt3Tp46nkyeOpEJPezrVcoKW4ZM0T+DRMkBHz1b7wF2G23hcb7eP+90Au7PjXFgNQrVQOItKxesFvsLZhINAHQKeoWpRs1Ue7wOwKukSn6GydfRjlQKbENaiGOR+NE8AXAE8CqSr5bZQvE4/0/c1XmbxzsKaBTZ3FHdozijqd2YGn5dBOf7bFr5ZMc3imvMaTDVklkMOXWGsEs471oRv1rmWAVfo+lw+OOejj+xYywpqudVg1jeHrkcbKwK82goqVD1eW3j//PXn6YsvnVT2EcWxz7j9efrbX/8ShTKhazIhvFwA+aHA5jWCVuj6uEdVq1PM8kJZKFuAqNq10+1DPF2VqkUtM722Dfu4n2Ohbg1gCn8VsCBVFa9fXInPVaX6uYLYn2XH2wa3ha+NEn6uitXXLaJa5+jVFqyCV793cm4qlK9K2GHoPmeudxYIT01NcEbkPsrXYptV0OXVhfQJJ5dqHWMfi8KqaaXtaCq17kxlOtu6Be/h14Hva6nvIB1u7wLgAy+nnj2/SYXdzwV8e6j296L0eoiXdQLf7m2Ps4Aw0DVaJZD7UMA9FOIEcI/qdusvYgk0Fa6X/BmIUcDYESWSDmWODdStsPX2JKMTha5+bWwNhLdrIiHrRss60ix0GQkTukIv1DHDczy63Jct3xjTWboqXzfZNLeryraAFzE14OxoSvPDWhEO3LFdOmZUWDRjaS9E8wXK29jaN5PXeI+q18Ka/m8d6MeQeKa02XprQS2iY8DV23Gfoy25E4fwS3PVp8cbxTgq/RSzTDHM4e/OolzHKELNoFRn8FujyeG9R/FHtQIAMpft0Z5LIc7h5M55WKAI52PzKGOLYsO7f5amyMJOHbyLVML9aeHI3enzPvaIO3QvUS0+h1bgSWcioIgnD2ffbYjfQxUseE01jO9/AIDfn5axORaOP0YHGzE0bIZljqPv3sV/u5+k8pbvEzv7J9IIP0orxziBnKGFmKTD6DtaFShd0xwAfAyQz2KpTPLz9HJtn9bznkHdZwPcaQkGsAvR8vxS7C/nrsiRZsBecDdmFe/GhTfI876Z1vB8lzu3psUudqDopX7RfiJshebm9wBlezp9+lhA1vzu6ZPHYzeJJp4TqHq/PYUO/F/ajNtbIrWQx8nOoYp9XrXbC8Bjg0uA2tnZyhwGbAegqoIV0H0U5vz31EdDRTRLoFadzdvAWhC2bu9Txw/OGioYFQmEVblC1kia3q6g9Wi6QeVrlneQFuSBfvPCRUA7Sq2GuQ1keucUW6QZXPP8e3cXihU6WldhhTZCDmRv50sFLGDz+0I593azCWXZxDLVroU2bQQBK1yFrOD1to+pfH0+rIZPPtMycOgN6QYAk23lnildd5dQuf5f/+P/TH/+y58ju/v5n0kqAFtTCRbF/vm/YEEAYGErOHM/1hSE0HT5mGrUuQv6qRbYYiA6jwtjYZlbEh/gBecRMqeQCVaf036Iz8HXvYjPkhfd3EDTGQzrREBsDXYnYrf3WePywY0w5xYXKZTxR+Wx+eXlNDHDwAwKaBv8AU0vCPWJqfGYcjY+MUr8hEIcJrv/EaYows3OEUHBjG8M9qf+oQaeFGdeLm+6zu5Lvad3pZ6mbann8FupcPC11H3w1dR58BWOr6Sefb9LhXd+A3jxe2ms6N3zdOre+USAt0u1u+OJ1LU1A28B5duL6i1QdNN2CPsBpdsTS+vBBIFtxVkRrm+bfi5NFXrBO9m5eA8w3np3FNVyTzTbpQKgBfxQllzSh/rkkl+IOgg9utZQmnULbqQpqtobfK7g1bYQvJE2AOQ+VweMwjkUtY8JfB5XfRs7U+H62VnUTEVNW/FeQL1ZvNP3NU5XwlKo8Fw2SAh4C14+u7HX7YmAFxGtAC5Hb0ecjOOY6QKWNkMAGMUrhMdYtuiOEfmyqeF69x9ju3QBO7wXn/UoyQOaFSZQkWMUsvRL67t+BvxMQzxCowXWA9C1i2zuGN1jFLgmsADqb/1jGn/nJ2meBMLg1u+mKy3AG593Cm92GjjPEtcyOyt4h/h+Aww9GgG8E0TbBnaiVlG0M3i5S0THlpv5OwDaJbK1M0ewGPb8NFXe/l7q/MPfp+Ib/wlI35Euke2dxMYY3oMSxp6YQ7lP8nvZOrzQxOAh7KD42/CztGO8PdeEWqeYNg9w3UHZKXDLDIBfJ7fr5p55imH1vFvWYzNgOax2vInV8Fao3qUu4FvYnwpnSCygWo8fP8iAmy6yvMfC021F+R4/ymN93QD4WMC5E8VrplfAtne0AlN2HqbDrVHrC2+3DyvBLd4LqGIB3NlOSqLrbGzxUxS6ALdkVMyMbn8RhdxCVteGCDxigGryoUrKwV0oIlIGfIdRuL7G1IOQzWGbK9085eD7S3jK7kw80O+OFe5IMcZxhEYKwWu8jCNrdbODTfWrss0bK1S/sRUQXPIxfV3B62sEryu3GDzmAM4Ai1ULaIWs4PXo/Tzh8I3ivWm3Gutj0gwC1ZkIn9o2/AlHLATX//3//I8AsLMYYmoYFoTNEyYS/vpf/xbNC6YUfP7PKF3tBZVrDl2BrLINDxZAC1JhK3wFscW0XC37HsdECl2hKIR9/dXrFNwYgL5K84RWg89pE/hzHXB+kcsAW/wsiplMyAfjzGOiO6PBDS7dhdi915xItgyMZ1C2Kmf9XAen292i8lUtD4/S+QKI57Em/DnVRjX1D1BN5bLFHvISuceeMwdSb9Pu1PPem6n7vTdSx5HXUsfhV1MX4C1gNxSImfXufyEV9vwq9eH39gBfO93K3O/d8SSgZecH1K82hBZEN0AuoHA7334gdeL3dr55X8BXEPegcAVvL16uw3UEZBEA9239OdbDnVxaO8eA+QeATkhWsSoEaIPEgSo3txn0W8M6IAOsklUt10lS1HlPg9sVPrcBiBubzwtwV7ZlfQZgFbXJiTpKWfVtssKdJcz6hvfM55hFdgl7UxUO2DGiVuZzS9gcwrdGgUzlnYEX6O4z4pbBRbDkyndkE7i24wrd8Hc3Va/gnTRmxiX+EJneASJZI/ipDodZo514ZP/dqFhbdx3Acz/370/VrT9Jhde+CzSduYD3C4i9PU16YJr8rMp0bO/tqfjHv0uVV/6ObrC/T8Pbvp/Gdv04zR26B9vg3rACRvl5Wg3mfEdR4rXtd0fsbIyfMX7gHuBsquFeOsiIgJHjHaKBYpXi3MopC3S3pypKdxAYzx9/gNbgJ9L1C7/G6/1JeMNj+LkrNG+Ypqjvupt1b0TX4iQUVwR61WyhhPed7ZKBZYK1sOTs3s21jtJdv+DOygCY45UutpFnU8w1ocvt1e5t4fMu9BxIfWzP7g4UJwFuNwWzU81MKztHEwV2g1le1avq10yvRTahKnzbL5DhbXcTzBaKaDRJoJYFsq/PFC8Dzym+dQBod48olZhcVrrAkdVHOzEebzdq2IyuNkQFcGpDWGRzJ4p8WyC3A6qhhG2osLiWDc8xDUH+V6WL6nW3ihFuD3PbTTNjS6BQvCNAvxbgnZ5BTAFdr2zXTTHckmQwcpqBlvrRxSy7u8BVce7vakVoNbi0GASu4LW45rQyVa1qNle4ueLNH/NxHzP9cJuNDKpXgetRsHrbo9aCAM1HQfq4K/ZQ09/dfK9NEFdQrjdQwCpfl+pUiAY08Vbdb+1DExQo5ptaFsBZf1i7IYAMnJ1kZiTMGbsq3MtX+eUDwuzp9jFbcXB/Df9X20Fwaxe8T97YLYBUurbjCV0nkTl71/seVcQLmOou1e4oA3J8zxiDko2uaU2YbvAEoT3hSaBar4RKX+D+yNhwdL5VyiW8oXn+Z6BQQEW2t/MUu7MeSMXmHannOLYDOd9edq4oAN+eg7/HcngJ3/e3qYcGi14yvqV9z6UiTRZFVHBhBwp4+1P4v09yfAz1+wj2g+BFDWM9qH6730L1btH7VQWT5QVwzmuohjrluJ142Zt3AKjHYlBLadvdQPW+b4pu0UIM5MwHe8nvqEeHnmdFMaGbxbgGiJcNsobsdNs8DqFO9V6zPdpMP2RxL0EtdAd5rY/ZRVdD6VV3o3pRZEbVfKwKlLUbXEJ/6AANEzxmCsPURhllWwG0VUBb5T01btf5HOFre7BqTttBNTtGHlmlG+oW8OaqN1O+qF8U5xj+6ijwHaGgNQh87S6bRG2O7v15Kr75XYbG357Kb/4IP/XH6fzv/gNFMvc4I1+Luh0/+ADQpcHhILCkyeHyedIRh+5M1be+Q8TrO6n7pf81lSl8Db/5/TSBBTG5+640uvtOlCmpBH7eECcQZw5Xtt7FSQCFSnZW0I68A6iP3pU2TvP8/p/y+byXtcL9kb13pLaX/pc0uOsn/H53pRs9z7O7MJ1/b/+Uz8U2Quk6SnIQy6G07Wf8jk4/o7DHcYykxDgpiqmj2irEzUgzLJOsWKK4tozqXWbw/PJZdqa4wAK6GXhfC7thGSW81vkGrcKAt3Mb8N2RZnr2pZbjrHPMacBO6OpuYxLZyYCu4HVQjplcN8J0QlmuZrUdhLMgFq4q3WIf6QTUrgA2Tua/lR484M5OGiwAaW/vGcB7lhGQXYAai4HZCw7PGQeYdQbkCN0aAK4LWpSuitf3DpJo6ON1ubL1fcLWSWaTRMv68XfdtcKRkkVzwhTjRhgT6f5rerxDww2sBmY2zJtyYHCOV7Zcyap6l1lCNW8ftlXYbX2yrd83U1mA9v1onHBWb9a9pr0ghJ3dYCdbDlgBnK98noPQ9fkM0KQahOdNlrbBl39hLzUU5MfcF7guLYMvv/o8ICwsMzhnYL7B/U++/DSA+QEK2Gll7iisSha6oXSBmepVQJpcuPnpx8CT9txNKOvXCmdBLbCFnrf9WXq4WTztMt/lIxQtfyCgq+LVanAAjoN1Vjg7CV77q1W3Rs08ClxB7GQy1zjAdTt47Ya5BQbo8MdW6fp9pvF0hfCyfg8qWNiqdH3OdmPVbrXK9tQcrZD28j+Z/0P00ePe0bQn9ZF2KFBw6yZm1ieAga9phz4A3EPMrHgQ9bvvhWSXW2nv82R8fwV0KcDtfCoVdj2ZuoBtNytSD/i/FuD0RB2yo81QRL32WXgDrL2ut5lkthMPkH+cAqq0/R7sBi0I0w2ZD1wGcJFEiEQBl/moX5sdzBFbLKsR87Jbrg5M+zlWAXuV9xhJi7Zl1LWgjXwvPm0cga5FLyFZ3aXqxuIAkpXdwtekBT+TzzBPrNXgz48NQbEbIoHhZ6OEiztR7loXAV6+Q0D7W9VrkS061PR0o4iW2QzCNy+ueXscn3dkP4UuIl82UjR23I1av4fHHojo1sjeO+kg+xGP/xj43cO6HwA+kK53OrvB5pG7SAfQzHD4HrxXlOnx++gSewKVij2BDzv7Ln/XV7+TCi/9XSq+9Pep8afvpYHXv5emiIcNoUIFrz9/imRFZesdKFy6504TcTuKR7vr+6heUgt7f8xn+dy9zGG4hyIdw4S2/ufU9cp/5ITw41DAnxSJtTVx4tlxZypt+Vnkb/V3G5xE/L1ck0dMRHAioujnlLZvRmXi+c4wJc3h8ovAdyUsB4a6nyPZ4N5zFNS0GoTxCrdXKLSt6PV2b0fx7kjTPQdT1zmshvOnGXr+HnGu80C2OTkYx6aJJoprwvUkXWtnW0g7dBErA6qhesn9drEcmJ5Btyt8YJ9T8fZgQ/Tg53Z0sA8b3qtKV4DGHmrV9vB0e8PjdU4vWwihnAfxd7UZVL0q3XKlI9RyAw849mijYSIiZUwS7Ow6xRze8ubn4QFjQ9SxKapYgqOj7FAxwYB0VpWdjrUNtRys5cT+a6jdNf6Nq3I3jKZyNNMbM3k3tBuyrYAErStXunmMLJ9U9gnugDne3MPN/Vxh69JmyKBL2gug+9htQvYTQPkh4PwU0GoJ+JjwVPH+5W//HMpUKBoDC9WLH/zR5xjGeLuCW1g7K8HPEJa+VytAoF5Hil+hUHadiNpldhXWxhCYqmT9WSHnZpiC2oKcsPO2QMwUsx7xFfK7wjzbuUJYB9T5mapli2arVCDdZXgC31a4ujJfl4YIoKu1YOPEAsWySc58zuBd4Wc5tcx0xMgoI+RQvqpwv8Mkr1UF+1z/YCMt4QMNDLDD6dhIVEi7OKP34SU5EKTK/zgdLftT18ldqYD67T72durFfjDxYMGt15gZ7cVde19IvXtVv6x3MvgWdgLgnU8C4iey5IMpB1SpE7zKgKvCJblD1N09ooyS7HzzztT9xp2ozsdii29jU/qipW10sAFmEw5e+ke2V4Vs51tkgv0coIvVoAebpRQ4oqSFZdlcMKB1LoQWhVE1C20+H/cBZW23oKXDihiTe4sJ3n7Uniq1tAPox8/mNXxPf77WQvi8xMwiE8xnxSB4wNvna4Q8arefTrv6XtQ3t7UvjLYNo3ItHsUCvhbWBO4Iv3d2zLxeVa+NE8JviCRCP6CqAd/6jruAqcWtn3M5f3sa3IGyJH87vMeCGc0M7HV2swfYnXyEQeTP4qPSHNH6SzK5RMeYJDZz+D78Vl6Pwi2/+YPU/ft/SN0v/vvU/Zt/n4qv/O9pfM89QNLn70fFkq89yElkCzYB3vBGK3ZC8wNAlijY7h9QJPsBvu/teL0PplV+zgZ2w+SBO3nsTmJqD6ZrF55hfi67c6CCi2//iO9+N98BGwELZThSG/jrtAKPcoIbNjnB40J3ys1AGRLv/Iop0g3zzJaYx+NdaDHdQKGNo2v5bAZe4SuMVb2L54mUdW+lc21nmiwcSh00Qwhe0wxC9uzZU5HdtYHi9KkTAVEhrN3QR1Y3JpShgn3+TOsJIFngtmoY2BYy9Rsxsmpv5HQLzGJQ8RoZM73QT5Gsp+dMDD/vscjG+51WZvHNApsph4a+L7DtQdWafjBS5mwG0w0W1fR9VcVjKN4BxkY2mPurMq6TgKiQoHAzzLHxwVC8tUYpFK9+r1bDgtFRFG8G22wmb1bbWYis7TpzvLPmCkYXoGpNOOj1CuDc4/X2t6mGTNFqIxghc+VqNwdxDuYAr0C1gPYl/q7NFCrWzz7P1K7g/df/9q8BOW9/gr3wITndDynIffgpyvarTyOideMTO9GwEgCvg3H0h6+iWh1+fu1Dh+TQuUY87NoNkw1Zx5mKVbBaKLt4Sf+WYDJqV39VxSu0hfcVfmnhZ5piCSAKXe/7mg+Q+iv4vsLXaWWX+UO4qaYAXtJuQO3mADayNoiKzeNk4zMT8bP0dE01CGATDs4ZFrgmHlx+xxLV0TFUb6Xif2j8pLGB1EbBoA/odvM/mQHwtlaqwa2HUu/JPTRa7ErlExTdDr2Rug/8EcVLW/G7L6VugCt8C/v1flG++56n6PYc65kovvXtxv+l6805BjU8UQfKlPRfLTpRbBF4zixYZDDK5Y5XqGg/gyLC1wRaPVt+DjSBTgA663zLrAlbiy2C6bmaTiA/vC2LqBW38rptWBhvZ9AWvIJWCyEDLu8BwlUgqsLu3XI36+dkiX9GaN8WWxoQ2n4f30uf2fZlGz6Eri3O+r8BX5IVbuCpane4Ty+q3Lyyk9bcQ86l39zPikIfYDY5IdQHUcSDgDnzle32Muv7LYDHVMPCiKjVwDvE6nZ5grgX9X576qYpYRTwTlLkGt+HCga6Y7TmLlJsWyJlMMMIxYEdP8KO+FkUvyyAmdMdwxduw44Y3HU7cERxkqWtb/sphbDvpJ5X/zGV3+A92AGN7XcBcvxeim3jB+7g/veIoN1Li+9DKF7AvPN7KNvvUmj7YZqlQDePP7wC1Bfeuz/NorI/L/2WJgmKgey5dr2TMaPbfpD63voBBboHIp7W2H0fvw+Whb43J5xhrmy8utGGcTSmKZYpllG7ScA70+SMXnZGPslAd/K7i+y2PM/+c8s0V5jf1YKwwLaE6hW+K12o3p5taap4PJ09kQH3DOC1eHah4ywdag7IaQnFq62g7dDEPIdSsZuZDk0B2I4O5vSiUgVlZyc2Ag0PHQzPaTvXnBwV2cVjHazsOXahoElCFexGlYK1Qb2kSPa3Tsa3TOPFufNNwBMLgc9xCegCud7+6HjbhC5wbQDgITxj/eJxOtiqqOIyr/e9bhvkZw8zHtJ/q0bJhob6o4nCRoopdp+xeK7NoPJ1WTzTbljEmhSsl+CRsLXwJmBzn/d/Vr6+5uOP4eJN0wxOKsOi5b6wVeXmR2Hr7fz+bV99/UX6Cjvhr//ydajKrA04K459+efPo1VYFevj2chIFa2twjfiPW5Y+TG3vxmeDiBD6fKebLdhJDqK97LwZQiOnq3P50sAuw+bE3v8LrmaFXgW1nxeVSyEveyP2zznfeGrSrVIp+qdx39d0iCn+qiHu6DNwNHt3FewKIyU2blmjndiNgOtcBW+09gQej/+8SrVcgB3kdcL4Rp+7xTJh8tYESWmMk3iG7VRQCiWC1GM8Ax/DsXQDnwvnAC8qN+e49tTkcRD96E/UWwjYsZUs64Dv4tV2P9SFN76UL/FfS/EfN/KgecBMT4hMx60GQRvlcv7CiDtBag9ZDrnaWv9oPd1Jmv9AY/vyXT+Dz+MS/4GG2fadKFydT83YReFLYAcsx60KlSvwE+1K3iNqGXNGSjPUMYZdIuqZuAoeAVzGThWAWjPW3dTxLuLz7s7Fd78CT/7+/iaT9AR9Up6v/AaQHg0db72swBuYcu9WRZZsKLc7ZhzLznHWFogDOD7XQGskTStDVcDhR/xNkAs/PPYmjlj/eaaPjInmmgXpvhmssGGCpWhHWt1wFtDGVZ23k2RkKYEil01io/1LXelgS23p3lmLMwz+Wtkz8+wAfDG6QpztwaLXtNYDRNYC5P4vOW3vp8Kf/wuxx9RAPsp0L0jUgq17XcCUxQ0azQU7x2oaKyKd35KZOyeNHf4Z6y7+Bl3kWbgRPTq36fKG99JF178d6mbIl19yz+inP+3VCO3O7TjhxTT2GuNzS4/KjBPmMhaz+vf5Tvfzm2sHE4gVa4uBrBjhO0QJ5chFL/Q1YefPubOFxTfDm8qX+7PNjMop+m3LHbNYLNPwau9sETRLaDLjsQrRM4WWUsBXnzewvY01kchDQvBBIPNEoL3jHuvoW7bzjG/gYKbBTNvHzu2H/HBZDKTCt1uB0RjRevxEB9nzjaRYuhKBWBs0sGBOB7N5vq6fhIMJZ5vv9DC6wsAG2/Y56NzjegZqtfZvv12rPGY94dorCgwAU2bYUAFjMJVBff2oYzxc90ccxDlO4ia7gf+tiH7cxr1UjRPDA7VuJrt5990bwzK0e+dGB8LyKp2XQLXxILLVJOQFcQqXAFtAc3bQliFK5iz+BhX7QjDj2GetoPs8JjP682TDMJW8Kp489u36Z1+/qUjH79Crd7AS8Vm8LGvPiFC9gWPfwlo8zZiGyY2o2dsy/7Fnx2Akw3XiSE72AcW3pw0dg1P9/rHFt2ArdBF7bouXslmMAhNvV/hqqq1AcPHcth6O4ezeV6BrA+jBXEZkBtNUz0v0BxhR5oNGU4nW7m4zGP8QfFoplGwC/g4xsjmGJYheKeJlMwuzVBgG0MNW3ADxihe/wOE78Mffx4AzwLc5ZV5ngfS+kJconzA96/VGdJBTKWDim4P3Tf+B2270ErVtJQKXQyIxvM9exT4nj6A57sjdb1H1OwoqYfDAPjdP6bOA79Pnft/m7r3EzfbiwoGvn2oYMdLVvY/z4DwXxO1okK+qXiLFKN6KaL1UO2u7bqTdk+2GqcTq4q/WNqJqtxJj38Ut2wjJlqmUiR1IHz1Up2P0P224PbSXn/V3G2Bi4cnAAAgAElEQVTWjWY3nDtZ5DN+tSrMBzsHWBVsG7KrhHrNFO/Pef1dqYyXOUaGdcodfolvDQJd3yNwe7bZgSd4+WyUrbMhyvxMwW9LdO8W7Q9yyhxLPOYebxb5jKb1A9wBQFzne6rmtB2Ebj+g8aTiCWEQxTthwQ0QmWRwVsIwTRNRXDtIwRA7pLbrHj4XaOE7N/g+AwBsZCdqF/90lCKb078G8VbH9t2OSv0BaYTvUcT6IUr3p0D4dt73M74LVxCcYIpv3Z4Kr/8Y1UlUjJ+tAm1gYzS2/QQlfAeWBGB/ixm473yP2NlP09gefN39P07T+35KJOzHaWIv/nI8/2OO301tz/87rIr/mGpEyCaA/jIDcy4xP3h03x2p9Pb3AS8QZ9j5JCe1Gv99+4naCd4RlL3JEtc4hcqJd5/mZEGH3iGVL2r3OGMhAe/syZdZ7K7cDHw5rmAvRNIBtetUMu2GBeHL/fWut9NKx/Y01Hs0VOrp03SotZnTPQ9kWwK4Wg+trY6CbEptKN7mYwdJ9KBqKb71dp0nPnYOSJ8IUHa2nyYK1pEcKelyiHlAmJREAaBqPRSpjej9OsCmgogxpla21RggDzDEXPAODVWY90v7sI8B+T6EzSDP1fButRb+X67es0uOMt3a7A/zddbMrPc9M2ud83b3OX2AbjwICSTk8A003dA4ISGDvPfeIC+VpFL5qqxKU1neO1XJlSwyCITw3rc5Zs3PeOa6nlDQrPnwrIjMjIwslbJ27Nj3vvfdx36noEwAegeMV79vH6Bs67KZDm0kobVS5DMI3b9PWW8vf7M6GgRePfr+rZvZ4FZwVWZ4G7B1K7CmDFdGm7JcnxN4UwuZEsR1Xo/uBrDI55NCWwLCH0E+ky62fxTbBF4BGcZr4exjtFw60z79IAJvGpLja9//qD3MQBzHA93Mb/gGdvrDF+Fv//k9+vDHdLV9E9myrFed2PHsdom9RwrZdTvQWO+g7yo3XI1daSnjBZwJCXYG2kf8QLLbxMWQMNr4mOJZHOUOkGoVM7BYtuvsNUN3nCTshOE0o0Hmex6gleme4pc6ehHwvURBTYaLC0LAPXcJaeEsoRkAddpA4RUuDUo+gY3MQt5l9GCrof5n9fQi4LMGeDzE40IjxQNukdqo2mZzNfGWqbGgsZzbq7qjFNzw+FbsCoXSjaGxdENoouhWpOCW37c05PH4FnYvCvmdC0KeJovmnWi/ewDf3WTTEgLeRUiNwentsL5mwRDt9Cp9/j1vPh0aAYP8qskwUVgdrKhzJ0CDFNGB08GON+1c0VHAe7si+NIVJ+gpA8h6ZZ5sbQGOrcie3+cFY/c5h1uT0BrXPR2Lee0AaARjmGOrzLucLjDyDRxD3s9tsZa2hpVYtDYiR8Ce1XEFX1d8TBFP4I8jizhvZLwb0ZJh3b3IHxF4AdtuH/NzaGWzASTxFMO4ufhYuItAzL+1S3YPmPbx7+8HaPthwgOw/j48tOrdvYBVp8U7imzD2LJGkAX6cQv0rJkchjYBotueDMcAzR4sYu1rH4JZPoyuOgnQfYzjcR7ghmjf8ASOkceY/AHLRcftZfXzGcfQlAXjTljrwLYJOB/u5XwPhsuHHwtXy2C6ex8NpwDxjjUwXAB3cPN4wH5i+DhHzjCf0blqHM9NDp1rxgLWT4T3amdGb+9xinxNMN6BnU/D3vFPU7TrhcEnoOsYJAuBbFkjAO/x/QDugTkU2+YAvHTdHQV4Ad3TDBEdZXuWEe+R8SIzXKSjzaKbITlKDhfpbLtInsPVPI0UjVtCfwueXRhsLYy2SFGsproiOMzyaGlJDMSp5ftcUX4wZPH5VpWXxHwG08hks7JRQ3N0NdThBe5Ev7WNOJspi/YwQ817YLftyHLt/L10wYItzHXj+dX9YGFOQJbEWBBThvC1TgDaTjeBtBm2rIRgoc2CWxce3TbO1wErbkET7uik4YLjzIkYpsNURt7dZVNFdwTcBHjJ6B2x0EYzxbHBqPPaHJGunxgvrFaATR/LdAXbdCurTYH3U/Y/keGyFXw97h+Ml74G8Em3w8+zewVeF4w3AdMUYG2kkNX6vCzYjjaB2efS7rbPYLuuDz62Cw1tlyUwG3Kj1iE7vfEJoAqQf6j++6nDKQFX9q8xIy1hsgmLVdc1e+HLr7+MMoISg8DqOZQ43Fdfvir15zjB12PeQX64Cju9ENktfjysZsoI6VYmfA77mGPcL8Oqj50c/gl4bRc+RXHtLFc6gbe3vydm8UZdF9H9FG2FenoF377+zsh8+0g6GqT325+/iS9MD1fQyHr5MskI9Cn65apD+6qvwRN5FOAlUKeNqcUy3wKBOnkaLPJ0tjXuWQL4Lgy53QtCQc2X/SaZL5pv937Adx9Vb1p827i9bgEUBdR2QKQVtplf9Sgg9jRBMzoeCM3ZSLEN7bUIyDXDTI2V1KlgzoLsVpYbF7f5Ftnab7JdWa7Ohcgk2e9AAmjlHMoOAq/uBllvcS0BLhueiZ8tGMQIQqY6GLHYzu18ETtbEz9XK3JIw6onfwJcQdeLgYVBdd3oQ5ZhA7gCbysA7GfqrOgAcDv9zJvLnIl+soS7YaxKDzorurjlVpqwoKd1rROm3wfourpghhGcea2Du4Mumko6Kfb5mky1FzvW4JYnQuvy8fhxHwuXSmnpxa3QBXgKvL1bAWRAcBgGeoLnDa1pXDk55JZPjgB8ghD0frRcL3bN/L7bAd7ujRPC5bKnw7VKOtkOPxUuH3kyvF/7Qnivmuxdpk1Uz/lNyC2+O2Tn3xmGtkwJVyniXa+j3Rc9+STstpPmjNP7ngkf5iiQ7bcI92j09R5n/lrP9qejpKKsMLxfwMWnHIFXxss5Smim4HEE3NL5xEySTFZKVx0yw6nyheFk2XzyKrCYITPIeM+R5XCa5845ZYPpGldzS6PUcD67NlwqbieZDKmB7201rLYIAGbqqpgYXB1bgxvRb2WyWTRbIx8rjhKRSjHM8PMsj6PtDGBuRoetry+lqwxGC/AWc9URePXoJlYzHAuwWZ0PyhadgKWWM1uP+9B3fb4PYtPG5ysVJEllWMQsxuGy6AFMO5ES1JK7tJkB5gJsF+ArU5b92mBxDGnCRgxZbz/n6QLE/RseGMSDz52rIGyBXJbrEni925XpuuxaleFKxCILBmN8rBzhc6nU8AHPfSjQ4t8VbFPpQcary8HtZ58pLyTr448TueEnxiuo6hhQWhBsBdiU3Ub5gcfm9Kb6rq95zF/+9h2FqCSz19f/sZAMpN34em8gMSgL6OG9isTwIdt3r9uBlnS0Jfpuwn7VkxOHA9YN/kGC6w2AXNrv4ygxAMYeIygrRdj4YLuwS9AXbK8AjBeuJH5dme4ov9x3+bzmztYIvCaTnQJUR9F5R9F2PYcar04GZQdjInU0WPm8yOOuLhKPeM8g/3F9LJs4dDTIfrWU+Z9aWVXKlTcXE5EEYedDdRQYHriL4JzKbXS3bQkFLGZZHA7FA4AvwJt9c0HI4mzIbX8j5HbMDcU3KbRhM2vfPSe0IjW0U2BrhQ22wPZ6ZTqY5i2eFdfDjADCDoCodau39oLvswAb7NLi2E1g9bY+MlmATWab6rqGqmvrSnVVbV/qud7G64YQbF0dAFvzumdIRHuKcz4H83qRIBkLanOYCAFr9iKw+nGAKAHdVlhobs3TrN/jvHgWAAYMYdzdMO92ADh25EWpAYYM+PpzxEYOQF8gbgOIO3m9m8fd/Hw2icRuOS4iAm8EXQC3W3Dl5+kEbNVzu5VadFTwOGG5/g742QFIfb2DAGb7uimhdeWE0LKMDjEYpY0KZymstawaiwYMc6Uxom/bo9F21rVxMuz3EdguDH41UoNMmUJd42pYKhea1o1PwNR/H/o2T0HPfSJcYbrE8PaHYL3jkRcmh0/zuCx2TArVs/8d18PUkF98X8jhhjiOY2GUAlsX3Wqn9z2N4+EP+Haxyu1G1sDupsPh7CHCd/Y9Fx0ZPdzlDMP61bYHcHjEQHusfAYHpW4GAfhs2aK41HbPVi4FYBdRaCMTAs33fLUaL+4GCm1nKpAhKheg9cp8eR72ez67IZwrbA+tBfRdyEIl310BUK23gHxWXXE41FYdQTaoCQ2Aq0smK/C2FCku8z03eUyrmH7bXK6SGggAW6jG34vTQQ8uOq6sWC+vsoTyQmS8SA1KDu7bYWbxTtmhsZHzUoDrgNA4sy1OroiOCNqDcTNYNOumMKfUIPsVwG26UNZwkrHtxjZi2L02wN/mII0U6rz9MOETkK+Tp4Z53BfB1r/xVGIUZJUdXGKOIJt6e5UUZLw+ToFXbVfw/egmy5UFu2TEHiMQu3ws+KaRkWkLcWS8P2UzfAO7/Zz8BZokBGELbgaiC7Rff2vYeaLvKkn8/b/+AuNl+BuWLh8rM7gVEF2xiAYYKgfo91Xn/ehzGKxATJHN8wquMt7oD+YqIaBaKIthOgC3Y4GcuRYZLjKETFmwjj5gntcBYYi6+q7+2xiK8/blGHRjI4S2tfPougbfHKc4ZgavWQ3ayizEGXou47VlWJ1XEHZf94SPfa2nj1HS6L2y3S4E+wsXz4QCV+ChoZ5ozvY/tOTQ3pjcZIDIoSN7YQu0T2IOL1ZvDw0U1dqqNqPzrg0FpIYi0yvyuxaHzLZ5oZ6W4pots0Jm86xQv2lGyG56nXCdWdHh0Gg3G9avFlhpM2DaGbXaZyKwCWrF9TJc5APYnUy3GdCN8ZI8L8gmUoJFNLreADWZpoWyZma5GTn589t497sBR9murFc/cLtFNJwK3dxiGwwu4Jrq1QXzLqx+LORWUuUHlF1FLgRFwLrI5zTy+WrKFtISqYNiHvqskoMBQF4YXG0G62yUVaMf+5m87uqQKSuZWHzzAoHEoHRgAbGPMBwLbLJegbcL4G3fSjEMoBWM22G7bpU+9DjbQjyA1tu4fEJoxX/bsXZiOIGl7AopY+qrozRLnGHpajB8vG3NhFBc8SC67xOxCaNNWYci24FXbg1rHv0f4cC0W0MbwNsPI1UjPrEXpryd4zfcH9pX3oVuex9txTgxtkwKDQvv5hj1ZHRjCnmZBbdHILZb7QJ+3ffzs8InxbnxPGfQiU+gLx/fzSIfoh8NeQjG328ziaH26LuOb3Ja9LH9Dtg0k2IBui6xlcRXnj4K60XP1c1w6ihTj0vnRoZ7kn3bhwVc1wUY76V6QDeL1JBdFc7lNoWT+V3ou4Sc1+DjpaDWxu16+dESWCmj3XE11DJ3zbE8ddWHuZNjtDtLy5ffcXVegbWBacRFgLixEfkBZ4GA7L56rNqtoJsU1Si6Aew6JdIOOIG3l7pJAVDWLaEWLJONBTdYay8AqyvC5yyqdXBXqSOildc6AfYumiZsprCNuK/X3F61Y+xsWDyHqbv4/j6A3S422a7ZvMeGBiKbFWQtmLkVeAVhWbBAK/CmckOq+Xqs4CoDdvsTwLIvyPr8z6WIVHaIroebjDe1lP3i48/Rb5EXPgYUP8N/++mX+M9gtQJtCrayXCWIVJYQYJUm3ArGsmadDt//qE6cNEE42PJDmK9Zuc5gc6zPux9o+ULrBYTfR/+1O82Cnp/3KWCv6yECNdkRHyMvxC46zhcD2TmHTDkFdgFbAFYQtyBnQI7AnQKtY3wEZsFTFiurVV4wInIQQ/V59NtTiO26FlLGK+sVeH0s+/X8Aq8+Xs9zjP84p1TU0eHTgR7Vw39mE0w3h/WmjluxdlwOR7Hb1GGJacjCDGgrrj24js62jaGpBFfDfoppBOg0ovHm3lwYarbODjXb5oSqDdND7cbpoWrty6FxK23FO/D24utt2k6cJIWnInqsAJpd9VTIrHgi5MnljSAGMDVGdpkUs4yVbAJ0DdlpNWRng4Wy50NhDcBIiLrRkQJvwmqfjUDbFoFOkEtkh+hmECA3UeU/OC1cjIDLzDPsWs0bnmTBuPESt0aWDait47Ycx4OAK8subkjYrsU1AVfwtciWaL4yUxwXrBb8xTF5DbCWWbfHohvsFfDVvmYGhUxXX7JgmyyAGFdDp8CLvtu6mQJYBFyKjDB/gVfXhdsB0ryGCZfpwpGQX/pgqJz1O8B3PHYyZBqKa70b6ULTRnYEHZXusQEYb3H52FDAr3uKNLCzpJIN7kBaWDkpzLj9fwsrp/zf/IyP08RAtgNdaQ6yPAPj7ds6Puq17avvCy20FheX3R/qKKAVlz+AjDEJB8MUthND/cI7yWQYzzkfJ9DnmfBB4xtMH6aIts/zmEL2ODPXnmGRE7Hvj0nxkLscm0iGDlDARFpo5YLoAFJlhHNHkRYoqp2hiOZjXQwCrmsUMD4PyJ6tQhLC1ztKY8UZutvOE515Uc0Xd8OF7Mpwun5DOJbdCaNlyCUyg0UyPbb17DcBnBVH94cjJTthknWhsmxfqKlE582UwmirYMRVcfKEoJqB3bbzvjyM1ySyHNJEA1OLlR/073pOAdemChmvAGtxrZ0cB59Limp13EHCpFmJ5YyCHIxX/bcduaFLAEXj7QN0nanWET30ZDKo+QK0sROuPRP3O3jcwuSYY0webreDDZLUiw1U0FXjHRzs/6mwJugKuC6LbQKvgJoCr1uB1yUQC7DuC84C7Q2kzzjSDPBNGa+AKwB7rKCr5JBKDBbWYnHtEzy5X1FE+xAANavBwBubI7774WsaJhKGmwJuCsCCcKoJJ4U39AzA9+tvtYM5SQI9A8C0ycH8BjMdbLLQb2vjhOz3Og4Bvb9GP3pevb4W4K7doHhGEc4ut3RIZppUpj1Ny5nn/eqbpJtONuzj2AnHvh5fAddlypmPZa+pjGA78cgJQtApvp3mVkOg9TWXjHfw2EDc+ljNV2D2uRHkhpGTgzwe4eqsoN9MlXQkJjiZVTrK895qabGx6prlKt3Mf347TofW6m2hv4IMByxjRfy8jXsXITPMC5kd80IdwFsD2xV4aza8Gho2TQvZzQTobCXLYft0QDhpKW4HhPOAZ2Gtt/R/AHzRVFf+PtStfCo0AnYx0xcwKwK2TRuUFmS6AOG65wBevbeJQ0HgdUULmWAF8EZNF8Yb2aLsFQnB4JeLBMecp4DWiX2qef1TEdya13su/by4F2C5zTBpGa7AG4Hf5wFRGbDA2wFjlZW7r8e3CYlBNmwrdPN6i3iwdc4XPcSAqNqskkHUcgHYboBXTbfHhXujAzdHNwVFt200GrRxvB7mxrVY2di2IDH08roBOAOM0elE021AYigAqr00URzbKaOcGrKL7glHXv0ldi8sXOthurQEZxfcEwr4d0d2PgUrfhWvLxa2TVND1Zw7Q24ZcgLn69lOS+9Ofj/7niSh7PfIFJND76ZJ2MsouK0j9Abgzsy7O9TNuwdAf4rOtT+G/JL7YPIPh+bV46KF7SoTJq4Duu9maP3dgztim3rv5PB22R+ZPPECuQ14s3eSOUHb8DDuhn403n7zLnBzmIcxWjYfTdfpGk41xj4m8Ea2C/vlNdmtwJsw3fnMlJvH87MpsC2K8sOFzOpwrn5VON6wPvQUDqK1Mkut8lC0Rsosa6tKANaKoLRQXkqOQ0sdoMu04TrcD/VHAWWAl++6DFhmW1NzmDbjhPEqOzQSiFMHeEf2i2xQoOicthmr69qg4cBM9V1rI4nNrBBZrtJF4vFtvQm25PnaOMHflDGRbU0NuB04FinClDMlhm6AthvvbmcXj3t53GPwegMAa/NGDj9vV5QzHAfU14fnt7sjygbquf9/jVc5IboVroNRLCUGlwCsw+EnqUGZAWD9GMBNWW4KvD4WfF0+53F6el3aytz+4nOsY9/99bvYhWb3md1ogvG3AK+vCbpffpMU4NIim24HdWFzfGW9DsUUaB0VLzja/eWyOCYzjVkOgK+ygKPg1Xy1m330mVMp7GZz4nACuDJegVe5QQlBUL2EZitAvwVbVaLQXubzgmr09l5PdF+fUwOWIav5CuiJU8IMh/OAK5YyftknT50CSGkbpPh2bHgwnkNWLNgKxO57vEzXoJz+wb7Ips2J0MfrmGv70mW6Boo44jpHEULg7Sa0o5srczNfjCLHHSnfE0a6K0L7oQWMDAJwCcjJU0hrQGao3TY31G+fG6rWvxYq1r0aqje8Fho2zwi5bTNCAeAtbJkGAE+jqw3NFwZcBFgLsNkCgJVZ+UyoAXQzK5/mcXKbX4xAS3fbGsCPY5rWC7yANYy3GeB1ZLwM1zwHW4vbvDWXYaagC2gV10yNt+hvZxbAeF+kmDcJWWFyZLl2zDWuQV6A5QrmnrsoyAK20bUAqKrvNvpZsGatcBF07XqLDg3YLcfIjJth4l4Y/LmKa3FP+HNF0KW4dLMdWZmj5ya7bUdOSLrjAGaeb0fbbcM21qoWjc6sphuPp3miH+C1ZbgfAO3d9hha7sO089KYAMMdpoW4Hw03Rwtw2fRfk8NwfyguvjcUkAZqZ/425ABMu8+UIs7SvXb6gGPZ0Xm3TwwFQnOKqx4IrWuwguFCuETDRd+2ybDeKWEQWaGT5odmtOS6ufcB7LgWaNzo2/IoTPtBpAtkB5j1JUD3Kk0T72ZnEaDORWXjgwD2PbQmT8YV8Ydwveo5hlyS0wDoD5PL0M+dxiC6roNHh/Asj1bMp2GFWEg8vGdhsmdlvADrGaYjn6Zt2H2ZbpQWKKSdLuc4ml3iJGUen6tlFlvN2nCmblUYzm4KbYXDobqmhIBznAuVpVGzbYDBNvJdNui87Mhu5Ie6cPjAtlB5dHdohUjkYbONeaxnFNOa6D7LAtJ5WTDarhqtYFzPXZ9M18Jagb8TayB5tkZOJn8/MNXOVt7LtGEYrGAte/Z4h2TKepUYbJ6QtbqMexygEGfhTR3XOW2DZDT00Ho8ED29DYCvi5yIpioIU9KifAzgdQzQsYEeplIMAuJ0ol7kjpfWYXVe/fsp43Wb6rmCsPsCrluBWFB2CcCCqktDgSDr82kxLdF1E9b7MThocU3AVWqIjPf7vxJyjpb7NUD7FWzyi2/J4/3hG+Ief4iAqNwQQVY5AifD5xThfvg7QI0coN83Kbrd1GmRB9LwG50IarLRmQAICqQCr7ptbBcGsO1kk80qdSTAS/EM7VZrmOxY4LVNWSaqu0FJQXCV5SoruLXoZrqZmq6vC5iyXXN0L10hS5N/tIxXGeECroez/MJ1Ooyq4QLk2ssEa9mtRTU72GS5vqeTK6Pnl/GeOn08MtyOTuLmuHIWNX7jERR8tbYMDXWHiooSvkiVXP35ovFFOcytWo7qbldTKcMy1yAx0CaMT7du8ytYyeaEzPZZkfHWovEeWf1yKFvzaqiD/dZtojmCyMiGjS+HzDrAE723mbzeHCy3uF6XQ2LPyqx8MtSvfAKgg/EBqkoQRRhxcV26vPVOWK+Mt4ljlBKUHJQb+vDJGnjTjxfWYllhDeyLIJYrDE48TVdc/ZLxIbtiUny+AOAqK7jNrnoy5JA94igizwur1jkhoCo7NAOiuhws4sX2YbMbAN6iwM8x6s2tMN5G/j2FNf+QPqLujBMhKZJZfKN4BmM2/tJwIIuLSgqJnJBouYW1SQFsEDfAaWaijZDDoCVL0G3FtdC2biKaLHkJaKd2qp3ASSAY1sy+PdS+8bvQtXZC6MbGlV94b8iTxTAIG9Zt0IMWOwRQFpbcFWrn3wro3hfq0GmLK+6P9rMLpXSfHaJYhiWtjfcnDomHY+OFQO9EiTMHmfbLFAnB/gzZDWf4/NHDBviwz7YPtty48u6QW3obhbdH6W4jVOcQjRWNRlXSnWfwuaOHDs0KffiWT5UxA+4oLogjSAoUz86q3QLEgqzyQnyN1wXnU2XKDjRZoP+OwoaVIs7X0DgB0z2XWRVGM2vCSO7N0FmsAOiwfyEPZDIV3PrjTqgtRcMlkwFArYbpCrxua6sOYvPKhALAayGrAPg2UngTZF3KDBmKbwJvAfmilSYHWa93gd02PURQFVixkaHpqtM24IxQTlBWSKUFmy0SiYHAHRhwK04H39urtstxjgJql0kD2sdwM7TzM/XAbLsA3HaYbmwfpqXYtLKRYx2AbQ9FNlkvBTbuXNuYkGFcQBqKrrwg4Aq0Sg8CqPsu5YWU8f4ceN0XfJUbBNmU4abAG9kwYOzW45QakmSymz5emydkqQbcGGr+5XcJAP/lP3+MjPfbH76KssMPsOIvv/s8fPO9QzG/Q1b4CkmCnmTai+1qM58hBd2U7Qq8Mt4IloIvMoOM9gY/rED6Ce11arb6dGWv+n4FZYNvBGiB2mKbgCo4eoz7Aq77nkPGK6vVy+sxFtQES5+/gBjuZydsl8LamROhvbszHB+lwAa42lDR2UMKGecS3AVdt6nEMMx/kvGQJpVpOXv3vSsALV8YWG+BK/eZM8fjDKoiX1z/c8vLMJejRyk1NFL5LeP27exof/jiY3zEXVW0Cs9jPPz8kMMiliGFrG7LdLYzkRpeD6Uw3kOrXgrla1+FAU8LleteDA1bXg41q58NdQBbI5ptA8xVgBsheUtAU1IQcPXP6ijI8/pPYLgWOUDmifTQAstsWo8mCgg7Ej7GRTr6fRd5EIBZM57VZvRLW21jEY3Uq/olU0PtUopEWKryqx4DXGG4ALxMt375E4CvIJxoxwJpC/KBQe0WygRefcMWyKIGC0N1iKehPdE5wfHqz74/i1yi9GFBLxbUlBcsoHFsh1IFhTbjL/03JrKIrgWYMKw4twrmChtvp5nhdCkhMrgCjuMYGIJdqqW207DQv31KtIsN4x5QmzUDN89ssyOv/DpUvn4bFjOcDYDvIDLEAEx4hPcOUTgb3IqEQKdZfsntYctT/3uofONWtOJ7kQsejMA7TPCNbLWLY94qYzQ7ljAdEn1bkSKQGLqRHXph2SOw7PPk8V4mCe0E4N+9ZSIXAQD2MFm9APGpA09T5HsKlvyvyBAPhWt1z4UvOpmacdj5aobhkFNxkPFHhw3Cwa1AaybHvQQAACAASURBVPApmG1ktTLem+xWy9i5mkW8PjcBWySIoQMzYMU2VaD3VujlTTIaztDmfaJueRjMkSktUYAc5ADAHAW1xqz75YCaoFqB3ktxDVabp2aRqT0U2gHX+trDAC9yAY/VextzHl8RPbytALcuiCbqG97mt6LZyoRlrAKqgTktMGEJifZLt7YNy3BdarkCsK/JfCU1iWRxs8ONY5IJFoAyd5vmNbQD7t20EPt5PRTY1Hj9N8XXcDz04wGW8TqR4iSWsuMnhwDYJBDdgplLfTe1kwm8Pk7BNwVetzJcXxdwBdQEVBNm6/7P5YVPPk2YsDpvWlRzwnCUGmS6Ohk+p/Hhc9jtl98ljPcbWG9MIvuUqRAwUsH582+wm7H/LcBrxKPJZIK1Uyqc1CvLTZdgnEoNgq2WLzVbgVRgFnAFRY9xXxA1IjIOvoTtypDVhi8DqDJfWbADMq8BvOZJXAVYryNy/xyQBdu36GLT4SCYynwv83iU24noUoDh2i7s0Eu3Mt7BkSGY7MkI1soKruHjQ6TS02xxfCAmkbUBtMMU5I7zn1ZHRVZ3QwsFAuPzNH63cOU+fWqQ0diHkR5secRqhvm7tPwgFdfG8OWn10Jb9gipZSsZkrmIfN6XQy2stH7btNCwFWZJka1i00yA95VwdM0roRLJoXr9q6F2A+C87k+hAdkg5vMCUEYonmLMeBsV/eyqZ2C5AOJGHAiAnWyzAODKQJsoWBXZb0ZDTVLNBDTaTYlolH1aqFFbbaWI1ryBbi2Suy7VzWWMzBvYxB4NuRWPAYpEKNKWnF+FVxfgbUJLTiUGAd7VRHFMd4JOijgXTtBlNXOsSWptSATqte2ApW3MMTgdMBWsZeFq0K2wb5m4xbReALeTY23aiEyXi4b/hiY1ZDzFqUadX4OzYsWUkFnMrTrOgROEi587Sj7uvqdwKNAIAYDG7S50XR634dft2DAh5GndbVn5AFosNi903h4Y8SDWsFN4d0f3kGSG3nucFuKutQ9wjkkE5FAkIxqysPweYhzvCo0wXrXaxuX3cr6xuCYeppNMoNe9wB0Dftx+LgSd6x4KjUvuCZ0AdYde4S0AOasJ5ty9aQz67ivhWi2TMEhBy+L3LX3lXwjOmRSu1v4RGYLJGUzMcKyRY4/MWj4Fez3BYMsTpTROwGrPMuDybOVCQm+WRdZ7jv2zgO8ITFgrmYlkp6L2a0j6MgZ5rgzn6lgU185kloZT9WtCVz3BThFkKyJzFfBaikwaBmSzaLmN+QqsZQciu60o28Ok4YM4Gmphw0cjGKv1tphLXazmeJonYJvKDzkHw8KSi7Debu1l2s0AYG1o5inYVpwU0NR4q3EswGB5LgHmpKim1mvnWstNMJbx2p3mNIoYHYmjwbHy5vi24WBIQtMFbxgx7Fr2bSuxzNngnF4kioF+2odxJ9kMZZH8FDEBsl1ZrkAr6xV8LZ65TV0NAq77aRdbWmwTaK+TiiibTXTcf3h6UwYsUGsl+5SlxCDZ/FiNd/SUIHMecCWlTFnhu2/Dd3/5IcoNAmsEV7affcUb0H4/13J2M7/XgllMJ4OlKlOYNqZ5OGW+bmW8P/4lmUJsC10KxqlkIEDLWCP4AsyC8zXkB6cEC762A0fLGDru21rJAGHdDnahyYqvAsiCbQRngFfAVVaQGUdvLuAaMxpgt/p8Dcc5TfuwwKun9yQdbWq6gnZvX0/4gthKh1s69ufYyEA0XQ8O9qLzog8BvElGA4yXwoBriP9IK6WG5ZQhNdivXt9AyyRSRD1fKm+peghvbuZL3JLZHboPL6I1+NVQAJQyAEpu62vIDkmhrXzj66GMAlvpupdDxfqXkRxeC7XrXwi1qwA8gCe7hkxZurBamW6QXw/wyD5Xc8svKAFeRYBUcBTImpAFdAs0baAwBhBalBnaOzM6CkwmMy0sTiiG8fbueg7L2HTGwszFLfCHUL+C4hMsN7vycaSGxwFznAsAvA6KHExXwDTrQcbqvl1ubQCkgTsCeitSRhuA3nLTaRDtX2q1gGrMCMbpYGCPYO08NpmtvmJjJ9V6/9HIIUtP2HojkkTjKlj9qqdg4Y+FzNJHQsWcMTBz8g9WPhha1jwUmlbdF8Np3qJIde4wGQqw0sEdU9B2H0GLnRKZ8AkY8Qjst3+b/l3WlodprhBsp7I4ZiuFsu1kNKwdG9pWjw1NgPQA7Ld93bhQMfM36Lvjotzg1IiODQ/x+AFY7iRkg0couk0F5KeG5uVjolQh47VTrW3FA7T3EpLO53bRFjzMz3T+8OPhHZLQeghlr5x1d6iadS+APAmr2J/IwCCQnZFFx5AXhg8y3gfAdWvQ/SiarTruSUb+nKMj7Tgpceq7yhFOm7BD7d3GdcgPizgPWQ5Yzk5XLQkncEGcrQZ0Xei8ww1bQkfucOhAMmgDPHMAp8y2kGOqMJqvICsAu00Zr/ve1gusBViu2zzbZnRfQ6LaKSYLwh7TicOglXN3tCXPORutjSzeYr4ygmceO1ojTNjkMfMWZMaxsNadFNVkvJHtRsZLqDrAawHNhLIUfJvRk529FkPRCdMRfLWwmU5ms8YArcedbU0xt6Gvh5D0ISQH/o67IU7n+ftPpYYUeAVbtd+fA69FtdThkLoZ/sF4sZR9CKv9xIJZovdGzdeiG+TwY/DxI8BW0JXxfgzomknzPt26vxjsL1JUOh2LaF99/2344ptvwo//8dcIqLJZl1GQN+hSE2i//9sPMbdXQE4D0X39MxkuIJuE6STxkIJuqsUKiIKrjyO7RS4QhJUsTBkTiD3edLCU7So7CMCp7OB+BGQKbBcBx7gvK76WyA1OF3ZfINaLqyThvolksVUY8D1G5sLIefMazsbMXWWFyIaRGBTavbL9/T/+wlWyJ3au+R91mvf089h24VZnScF229F6BWGrpLob1HqdU2X7cIFCQU1dOZ1A5aGkdF+o48p84NCO0NSwP/QiNbTvQu8E8PLcjtdvejFUU1CrwddbvmlW2L/y+XBoPZLDupdCZsvr0WKWWfunUE9jQiN/pO1kCPSSKdtEZmtWEGJlV9PMwOuCbjOuBFt9i7DUFpotZJjqgYbf5AEvp1poMYtLpklx6jgDHK80zIRBvQyoUUwDdHNrnoweXQFdFh2LdLLcm/KCkyUEzgLPKWe0UWTTHWG2g7kOgr6JZdrPzAruFngp4gm8tjXbQafsYXCPTRzJVA2YM8DtktnK2CMrBtzzSC5KHLWLHw1VCx5mTQoHp92BY2E8OumDMNExgCTj0fcBaBUEm6OXHnuTDIZtyAjEMp4nfvFCGRkQNDH0A8JKBMO09p7cP5U23ymA4cNhhMaHU7sJLCfDoW/Tw6F+zm9D9axbYL3jKZA9AIA/FuWLrk34ggFgP1P5oWP9g9jMiKHci/aNNCFDjk4HWPAxXBCjJJGdL/Vi8MdQO/eOUI9s0bd5bDh3iN8XxcuWVVMBXVqgscqp6w4rMQC8Z3AijBAEdNxpHADv6bI5SEELwjGyeC8AumfrFoeTFcgPgO/woZkx+Pzt3Oro7T0BQx4tI6Wsehl3SAvDMBLEOaSGc7Xou6z+hr2hHs02X1cSQbOpsTICoyxW8GwuJlsZrOy1IXMk6rxqu/UZsx3QgLWMITV0A5p5bGYdMM+o/QLehps3NBy5eR7PBesFhC3a6USQBbfh940FaYpkUf8FXJtZ3jWaWKbtzLvJVp5r4c6yB2bcD4kZQjowQlIAdiKFhTbD04sAcQcMW+DVSaHtrI1zOHH42FAfi3ze4QFqMzRTXTwTO9gEWoHXrZKDrFf9VhxQahB0U6lB4I0WMqSGCL6Ee10nA1yngg1jhpzLfG0jdiWsN8nk/Qhw/tAiHOD7IW3Ev/iCgpk+WkHw86+RGb7/Lvzwtx8j2MpiBVi13M9wHgi0ccYajFOmK/N06YYwSF1gfp+imc8JmjodBD+1XoE1lRb8rJTx/vjXHyLblC0LyBbKHNUu2ArATqTwvO7LfKMGjBTh82/fdDNEaQGGqz4rc718c/m5vnaegpsMV7A9cRZHg6wXMB4YGaTYdhaXA49tI0b3tWFDacWWYIOTvS2x1VBW63MCr51rst/qGooRuBu0l9k8oSlca1kjbLeskkSnxmyoohWzjueqKTocG+RLVLIg9OyfFRphh438sWVhh9UbXgl1dLBVb50TjmIrK908Dcb7aqhcoxSBy2HDnwFCAl324FtFP2zZgnWKJgGzF7RyyXwbVj4VcgCwxS+Z5QkCY86UzYqjdARkV5ZjmgBdHQVJQA6AxnlHGLJ4NT+T9uSp+IQnR+acsucIuKtvMtuNAEXUielcA3QN2LE5oxn92PCbhK0CvICmFwDlCbcCcSeadCdyQvQQ46Qw/1ewbbfYpyTB78Hj9Q/boqxU4uMC/yZZdsPyJwHdKdFVkaOgeHDGPeHw9DuQACYAfDBLimGDO2C42x8G6B7DkfA40YtPoL8+x7BKGD2zzox8NJOhe/NDtPyOg30yVYJwm9F9xDzugPXunAzoPgLjnYxc8HBoXHR7OPTC/4Me/C80SUwk34ELH44GGXDPpgcBywcBYhgxQH4Rlt29YTzgfy8dcBMj8J7Z+3S4yISLCySPXUJS0Ct85LV/D1kyfS3e2VHXTO7GECOE+riTcZCoaWOuCzgRTpe6z1giQHiEONCLdA46cUK99xyThU8gOYzAfPuRIt5uXAOznc8EihXh+JE5YaiEPF+sZWeRGU5XIi2Q3TDK/rma1WG0Zn3oypZwF1YZ+jvrsYVRFIbxCrDNAKv7leV7o2wg8Co5CMiJhABrRULweRltMVcRmgHT+uqSKCvkskoNuB0A8nxe0MaZcBPUIxgD4GbpCu5tOBZaAEvzFnRAKHXE5ojIbh0ZpBMiKbTFKRccY1C6LckyXxs5HJLp1tSyPnRek820nrUCysPHemMBvKevI3audSM3mLuSAO9Z4iSJEQB0lRtSjTcFXgE3BV4lBoE4lRgSxgtxBGTfA3wj4wXvZLvKoILuR4BwYh1LPLwfK0cAvj8Br11r2sM+AI0F3W9++B5G+12i3aLzymYF2ZThfvuX7yL4RZaL5CDICrqCss+5fE6g1DoWdVsAULBVj3WrtCAoyn7T4puPBVZ1XZdsVvnA/AWfF2Rd6sVOFPY1H3usHWtulSUsrCkxCMAybGWEy4CvoJsu5QaPHTk5ErvXPEad9/iJEcZ9XA//9d9/x6fbEi4iSQi2pynKnTg1HPJouucujuJo0DPYFqrp9FHLbWHWVE2NEkMVq4Irdi7s2bcTl8MRbnnqI/hWVjOhNcftWNXG0Ku1bBfh5zC7zOqnQ/W6Pydyw5tzQvnGaVFuKF+D3MDKA7z1Mk0ycHPokQ3YvWpWEsJCAaoRAGuDMTpVImlgYK7Xfm5JjxC0w1ga22jzq5+ArQqcMEgA0M/UZ1u/4sn4fH4NraxMzb2YmREyqx4CwKfyPOyaVURaEHgbWWqyMlwlBjvPBF071QRiWWkBKSKv84GtbLWFYpjnEDzbANIugNd8XrvTYuoZF552Hls8U2suwLDzqx8jjxY9mZ+pgMyRX/EIkgI6LrJC22ZdGM5UQ5awW20T3WYE9Dhs8nL5dELMGVhZ/mdcARarnubW3qYEchHQfIdhquq8/cgB7UgIvQTXDGw1mnE8BTSKaxthswD2CRjwMNsBXu9eNxaXw+9CZs5toeK1fw1dSBnNsNt2pIfGxXfQCvy7n97rpAmLZU3YzQRecxje4mJ2gWaIQQp1p2HZ2s/a1j4cO+MGthrQ8zgjiDgnwHsClmvG8IkS3AvIMB00gfRa6CyfjeQwjYkWNLA4abgED2/5LJgs7cCA8AhF0BHYr91oozDftxpWIDtQOCtfFIa5szp2ZD77gG4F4FuxAmBeHk5UrQzH68gQQWYo1B0KnS10qKHj6tHtbGeGmvost/9VFfsjwMpsZbtKC+Wlu2CthOEA1PU852sW2vLoxGrDju5ph9UKtrLbViQM97Weud/F+T2XwOt7dCUImg6+VGoQeGNrsUU49ousLMzYbAa1YN0SHRTLuvgZ1HkFYacR63RoQwtulnHf1Ht1WwwP9kS/vZ77IUDYLlOD0Xt7O+P8tRP8vevlFXhTxivrTRmuwOu+K7WUCbqp5PAeud9OvvkQ6eCjyHgB4ZTtRuCFmKZxkDBd429/Al69t98Btu9Df7/69hvAlwXgCrQy3nTfopvarsArEPuaS7br84KvgCvwCsIyVpnqB1wJZLeyX4FWKUKQdaWFOF+PQMx7UuD1/Sn4yoJtkBBwZdAOpRO8BXK13Di2A3A1NMeCWmS9AKsTK0ZhuBexlqkJKzmMAsCy3rMA+hBFNLvUdD046kfZwXHwH/Ez92EZOwXgDvIfNsxV8iRyQx5me/rscRwNtCSSSlZbT8MEV+WGfE04UnoA1ou3kS9DE9VYZ1dl6qn4Atblar8w3zM4HJqze0PjAadQzAQAn0OjxRIGgDXumBkadryO0+F1HA3ovCtegPG+hBzxahwM2cEfYtPGR0LZvAdD2YLJ4egCNM4ltKICyk2Ohsdi1mreAiy4CXCTAWs1ywm6nD/pHKPo5W087FKGqoe2AQA+dvAlgHcm+jFZC2t5DwCa4+cq+F6PQ2dNgnZMNEuKaIKtoCsIu2+hLcdFpAHALNDMEDvaBHDkjgjAgGsEfjTcNuUIgLwIU/e1XNSSyVNAmmgh/jKzZEKoXzqBwhkywmoY4V7GrdNN5qDKgZ1JloHNEWcMNC93YsRL4RwdaIbN9GyeQOHrHtwId4bCsruQFMaj7U6NjQ7qvX1bxsf23KFdk2GgMtS7AcO7KIaNgdWODc3L7iBb4ZYY7dix6u7QQhGtE+mgh0aLekC4ZekYXr8zdKj/Luf1lWPw7o7BLSGI3o8u/EAc7zOAm6KdY0bI6h0hgKdnE2zd1uU1XDTNeyD1zMnIHRtpwngTWx+h7704P8zaNeaym5bn47w+hB/5uM6HMiUIRrxXIAlVAMjczRwrmYaMNCu8W1wdE8hkuH3cTY0QETl8BN33KD7eyhWwXTTd0iVhqGxpOFazLnQyHbsdptqEc6GrDdeBZAEWK/AmDgUCcwBjAVbAld26ranaH6UEwbkRttwM2Jrd0IK0ZvFNrTVlw7LcRiQH35cAMZYy3AbtsOoBvLed7Ql7Nchc0G0HTOOoeApwjoIXRKNljH1dCbYkmwfRwuu6JvqRGLS99QO8jei57RTRuvH3dvF3aTiOf4Mj/O068qedjtLevg7YMI6mE4NovG383eNsgvGmxbWfOxuUGlJd9+cg7PMp630PLHM/JisCvIlXV6nh5n4sqv0jDD1tnIisF+b7iy8A3q+++Tp8+gVWse/Qd/8K48Xp8AVA+yVMOAHfRHJw4kQiPehuwEKG/ivYCsqCrPsuQVhJwOccbOk4oVTfTaUHma+g7/M+9wHbDz77MDLl5L3vx/NbaFO31YKmhOAcOIdh6pIQyFN7mUw3tZNd5fgrNDs4HPM8Ws45rCMXuZKNIiUYjHOMopqAexzGa0OFGu/QCFFxPHeFq5x6tEB8AglCpjs0TKIRUkNTC37dY/2R4dogoaTQUMA+w9XW6Lx6vsj1XskpqJXi4a2kzz1DESGbY44U7YtllXu54u8hpcwkMhokAJq6lY+FqhWkWWkb2/hCyL85g2kV80Lt2j+HkoVkBcAeu7kNFZDqFo8L6576VTg4a3yoXvF0qFv1h+h4yOp8YNlcUU9XWwGg7cTB4JifIsyyCMhF4OU23jCbJsBXELTZQYBupQPsrYY3Qj/jaxqQHvJKBPEYwJ5z6c9V1jB0R8C08cGtwCsjdj8CLzqzWnPBRbNFLMoB3rJhdWfZsPsW/1wFCoP1yx4N1XPxwcJiz5Lte5KmjW4YYQd69vED+F3x5p5Ggx6goaGTSEdzcru34ljAhXEGj+xpmhxMFTNWsQUZoAGHQD1DJB0k2bYGNssEiEGkAwG3fe190akwDOiO7JqCNDAOjfaO0AxT1a+bXXh7yMz9Dez2vvB5/rUwuIkQ87m/DR0Aai/FtOLCu0LDGzRZLLgDCxqgvew+pAfakPl8u9iGGG7pTLXTBKq389l9myfi4yVOkhCcTopqmQVj+VmfDw1L+VnING7FTdIO8PbteCGZIMzIo5MHknD3bmoAJw7KhF8gqvJZxtYz3ojx9FdobBkpUZIAiMlEPl9JUE71nBj5OHhwdhg8OC8co4A7dHhhGDyyKK6h0sUU4QBdWO9A7fow2AwDbaxAkwWwuN3P1ZVGcBV4BVnBswG5QBlBB4PPWTDTPiagylrreU8zAFhTWcJzREpWHYrsNdGHsZJxrmKhPL5PBl3EmpYHsKsp0LUoacCAiwC3LcIWxNoEX6SEOJMNcI05DwB1lr8pO9ZksjoVbKhoFoQpyOUpzvXJePn7iyPdufvsoGmpG0uazPn4SC8FOhwTN4HXhLKR4/0xGH2UO1wD0d966yLrQlyCrZKDS0CW8aZ6r6+5nxbWBN33IYcCcCyoKS8Auh9SbEu2BqLfLKopMdzsWPvk5vYXX8JyvwB49e862PIv6LufC6ow3i+xiblsqjDDIWW7PwdfgVZwFixTmSFlv7Lhj1g+TnXddCvLtbAmeLqvNUN5ImY6ALJX+UcqJ0TZAU03HoOcYDRlnOH2CWL2J3avITPcYO4azgxHv9vlZoKYoPv2u1QpL9sOfCa+JqM9wxLIbZKwU+0UTRO6HQYBY6WHz3E1CMTaygTm07gblBsEXwtqnehEfdyytPGfq5NBEb+RW52SQ3tgvlzl8TfaxXa07CBrf8xwMLGslm6gQtEvNAEku+dhB+M2e6eA+PtQv+rJsP3V+0L5sidgubDBkrkhKzjhMDhxxEGHACEDFktm3BbWPPHLsG/mhFC29EkA+9lQs+q5ULPimVDH+7Lr/xRy658HrAHCDbQP4621i6yRcwm8hpRrPcvCZvM4FQqAZgFAbOAW/wyZDKco5pirmwc0i/xcBVhqo3qr75UlUzxrYpvYuxLWatErlSNyFMNky7G4p+dXoF0DwMNsdUDkANqioM7zdqvpmKhdOCnUzcfbSqBN9K467RdAPXFA4HkuXKgwBJzWX/TRXkbx9AK6nbTxdm6kW4xJEkN0mR1nNlr7+omwSSQCQK4dPVYQboF9dgKuLeQodK4dE7rX0w5MAa0fieEYVrGW1ffznrGx2FZcfj8NFbeF+rm3kDQ2IVwrpwNuw5hwHBmhdRkMej5guxophoJblsaLNphv5zryeJEPnCgxgm3NYPVTSBsnyHEY3GYbMb7g3cocuFHWU7RcAnMmAKcF0G3f+jS6N+wd0DUMJ46ypzvtJPpuHwVIwfg0Ht4RGlqOMU6+fsm9tG+/huvhFS5Q0/hO/JEcjZlkOLxA4tiiGI4zfHheBNyhQ4vDwKFFoR8A7j+0kO0CGO/iMIzM0F+/Ba9uUhyz0NXC7XsTt/OCreCaFNf4DgO6DYBuE1psDkmhiSKaTNdjLKAJwKaCZarRhimGGaJjC68OByUIz9NAEc4UM4G3wPuVIbK8ZgGs6Hn5DMe3N+AB1mam91aLWDMMVllBsNUDbCqZhTgZbxyCSQOFxTSPc4y7wNtBEU77mRnB6sTa0IbpWOvGgmZ+7+BQDwBMmA4sWBnREUAjIwMxg1uZwSXQut4BZHU4CLYCbQq+keH+jPVaaHNZULNxwq0A69I6lgLvJzcDcnzu/fdtIba4Juh+803i34WB/vf/+1+RVTpZWAb8+de8Djh/AiMWeAVa2a4r1XQFYkHW1z5BM/4AoPW1GzBe567pdpDZuiyguRVIZbzm6hqkI8C+zzkE8Pf4AW/ww73DP8oONsf56Md9733nsr0f2awBOwJuku9LUY7HthMLvE65eO8DJw9fBnjPosvSDvyWnWnD8RZDTdc2YDvVBpAR1JF1PZw6RxQkn6O31+D040gNThhWahB4W+l4UdPtQbwvcoV2hHQ7X4IsXw6rrw18kUdOdIcMaU9NfGmyFCXq+TKVwQqKXIELfJkqM4dCK38IrZj2e2AwrbDZ2mVTQvmCiaFyyWOhdPFToXwFhRqm5p6tngHTYdYaFqjeLcQU0hG184W7wq5Xx4ajS54KRxY9ESqWw5RXPhctZ/V0rWVhozlW/VpkhDXkOgC8DYChEkDt8qmA/CMA7eMApJKCAPw0wP04EZQAHx1QTv6tWUqRDW04q0YL821GXxV0k1ZfmPVNMM3hIy7KtGHl2t3UmSOgA+r1y/kMimIy4aRRIpEvLK7l+LwsMkgD2m12Kbm3sN480sJxhlCOKBdg5+rhVn1wz2OMYH8B8OVnQzMd5rU+nAIdsEdBth8gLjIBOEsWgtvuzYxvZ3XTDOHvtxvfbD8AaBNE24q7Q8+au8NximinaGAYxf3QSxHMpocOmioaGOGeh9EWFvyWY28Po7smhcGN95OvSyoaroXsnN+FHEE7tTMojuFMaKTFWK+uHt0uXu/ns5wifHwXbHwn00IovPWhFeuoOA1zH6XI1opG381o+Pw6LGd0Cvbwfx/bo7cBvljpju+T8c/k538ewCUgh1lrjnUfpX24ct4d8QJ8lgLhORo2zpcS5INv+Z1GUsfq5nG3QgEOTXfw8JLQtX9e6EHO6j64IHQfYJ+MZ9mvUsNQ6wHuwCrjjDKbJFq4O0tTx0z3qijbGwGxDqKQh0gIkGY1CLYtTYAnboWE1fI89rP6jJm8JJVxbAts1AYKc3vb+fswXMdks3a8tX6m1rHqGhgvr6nB1qkxA6aNAH83f0sWzVp5TwegqYxh8E0NNjVbgAVu5QbPkaXJow2N14JcN6Cq9axfQsS+a7DPmW2NcQJFT28iNRhoZTavANyLE+kshfOTkCstZRbYkhhYul3tYOOONwIwRbUUeH8OsjJcH0sWXamHN9naNJHkMRgBKci6dSVgbLEN4NW3++mXNEH8+F1MF/ueU/Xj+wAAIABJREFURoivYb6y0a8F3q+QIgBeGe+XMNtPBFdAVbAVaFN91+dktu9HmQFtFxCNUsPnSA8Ab1pIU1ZIO9tkvwKxIKweaxFNxnvNqwxC9Dts1XrP8YsZxQIm270GwJpSlgKu7NbHMt93YMjXrgPSbyOQ37gC2KLfXmLaBB1mF9/il3ve8PNE040yA+xXZiuz7hnsDX3ICGrBUWaA7ZpMZnaDDoYe9KFeDNjFJsC2qyXKDEUi9Fq4yjZwlc6h89bTBTR8vCdUYNNp5AtUgwYl262jFdP0siwV2kN8sdvrdsRx5s3baanFSiXjPPjGhFAJWFUsfSyULSaf9cg0MnCfjsCbo7uqctad3EKPC4dmjQs7XnkglMx/jPVoOLroqVC6RPZLkY78BiWIDOxX72/DaoprNGo0AK51sOq6FeinMNr6VQTHAKwNpIwlrz3OluIPhZ2T5cyAw/Nbw8WgfgXFLvRimW8S+2jLshKBYOr58RNz7rRdWU1YN4Qs2vfaWlxYCxgb6qP8sJqCHcfrxc0ir2Tx47Z47JIpoWwWt/NIHj1Mh6hZcH+omf9AqJn3ENsJFNroKtupvksTxiYygFdNZPsIQDslgm49jRBDaKmtgGAd+msdIKrVy861JphsfvFdyAX3hq519+HbHUfBjYYL3Qtor2bx2ljRjF2snlSxwqI7QtOSW0L3qjsi8F7HFXG1FNsdskIrAF/AkVBk27ZiLBm/D+BOmESxbmK0jJ1iesUAuQ3qu320EnetR1qgsDfItItO9PmWDZPDcAnRljS/aLXrZWKGrg/HGxl4Pkzu8vBegnD4XlhEHOHiewrg7QOsvesZpfPuWt308Fb1NEbCM5Wk7pXwfssq3AtkJFNQVdcdPLI4dO7ljmoXmj2hTN0AcA9OmgHYb8vR1eSGGFBzKAKpkoF6aaYOSaymFNBqjrGPRQhCPcy0irAcGa7+3ajz8pySgcw3D2jbuCCgCnxaviy8JVm9CeA2I8PJYrWcyXQTlovvF8CWzRonaReaBTZdCgKv3lyZs/sG79TDurvQjtWBZcHtSAwW3QzzMZLSbF7bnJu585T1NjeS88DPYjvyQC8+3i5yU5AuBFyLazZQGLh+ChJ2ir/xZAwQxTXwIUoOOKPeYcpN2kyRsl21XhmvRTa36RJ4LahFRwOM12aKlOk6aVgQTp+7fv16bKbwuSg1fCa4UlD7XvAFeN2PXWzf0tXGay6lCAttMt1UaviEQpn6riAr8Dpl+BNeF4B97kMeC7TKDWmThI8ttMXuNQpskQkDvI54fwfQTW1jjg6yddj3WSwz5vFLwP9tAfY9koJkypFBo7HwfnXdOJvtxlXyd8lo+ORd2C1BOADvuQsJ4J67gHsBJqvtTHBVbpDRaiMbPjkc9V8zHyy62T4sOAvMgq/B5/3epnRh8O5uR8tFo6KwVmhqiFYxbWMV3G4JuA0w3Wau2jU8lwFwDZku+CUCmKvRgtuaSfcnKrJl/wK62MhlABwrAKM6gLByMZ5RhiqOwJKOAbyt3KJuefqfwo5n/zlse+Z/heVIDVtfujfseX1iOLQAkIb57pn9cDg475FwcP4jADFyxdKncD7AZAHizOo/AMRIEZ5/FayXbrRadGUZbQ6QzAKWLn3CtRzjjDYzXfWFVsNGZb/Z1YAlMkIM4wF4Zbr6h6OsEEFZ5oucAHhHRwRShc0XOfRjAdYCntuC55EF8/PotojuBgptcZYajK/F9/GZmSWTQzUSRPlsioisI7MeDuVvkIv72r2hhFW7YFxMC8sSMt60YlwEzg4aHAp0pdXNh5XOvw3d+JYIiK3os2q3zcstiJEYtuUhWPAErGGT6DKbSmMFDBm22oETIb/4HtqI/xWQdmoEhbGtjPQ59CTracJrmCyBjNA4D+0Y0O3G5dBGc0Q/4D9qcwQAq6bbC4N2pFAnYN6JvcyW4S7AuR3LWy8XFTXsTi4w/XFMEQ0k6O7KCsMw3cFd5O5yIR5Cehji9RHGFvXSLDO0mwGa3PlcrZ8e3mucFa41zOQzxnOuZ8I7ubWw3NnhGI0Svftmh6EjS0PHHkP1Z4XO/XOZ5zcHF83y0F+2KmQObgz9NDI01h8O3W3EN6LdtqLzGvVYVb4fLbWIZnsoNkWY0VtVsS8Cr6DbiHRQA1stIjE4W1BXQ2StvLeurjQyZ9uGZbhRLtAmBngmeQ2G3ug4UEKoQi5AVuAcWZiyuQuCv4DtylPoE4R9TnCugsTIfG05blK2QKawmKa8kMNFpKygvuvkih6mUrTw9+ikCnN+ByFKFt28+xR01XpNKHMZiH76NIFY3NXq6b18VQ9v0josuMp4ZcICrPup7JDaygTiVO8VfFPgja4GNF1zGT79FMvtTeAVfFMAFpgj47VIJpgqJbhNGyeUIZQYPv4cFwPs95sf/wG8EXxjJxt0GqA1UlL2mzZVKBkIwDcARYPQIwDDfFPGq57ssTcET2QGATc2RLCNVjS2ygxawd5nX1b7PUW/y0gJMb0M0Lbg5pQKvbey1reQJGTAV65dxJv8EYCKT+/SGby8TpagPfAi/dkwXoPRBVOnCKvnqvOa8aCv15lx3b00RdwEZQH6OKDc2saU06FuAJVUJTpfHPvTxFW1rbMZwKU4wdW9jit4V19zKKfQUFXNgMD6qlBZcTBe2QVgg0TyfPEyFC68kjdU7wqVzF3L7SSvAXdAK39wFQuY4UWhqA9dMANzy5ArcOC1X4dNv/+fYeWj/2dY89S/wnjHhL3THwoH5k0OhynA7X9jctgzayL7T7KeCCXzHg1lix4L5YufAIgfuwnEvw/VMMxq5IYabFq1y2kHBmxzyASuekCzcimhMBTc7PF3TtfJo7NDHcerCcdGDcBWPVcJoR4Qj0ALcOS5YBjNWMAR0QR4NiNt5Hk9uxxwB4Ablj8au83qYfMZVhH5wdFDXdtfon2ZRoxNf4rHVi+cEpsmahZNDXVkRVh4q+P48nmTwhEuLiXTH4iNE5ULHmQ6BGx34f3otNzSM1qnY72pYfewHRP9uT0Uxt6uej5cKsNHjMbbvuqe0IrcoHOhbS3vcwIw+70AcR/WMhPH7EbLIjV0cPwgFrOTuyaEc3vpRts0NpynIeMat/h9yAWd2O66Yde96Mon6Ebr2zIpNKIDm91gW3Azky3aKb612S5MC3Ibskc/Yeh9eLBPHbKDkPOQX2HYvAM5T+x/neLaNF5n1A9djZcJnj/NINHjHDdMNu9lhmFeqpmGh/fP6Lqv0BptAXICzobnw/k6dNuDSAlk8/ax7T24MM7ua9/DDL99c0IHbLf90NLQWYG2Ww24Ep3YQmNDZ1N1bAdu0K1QwzRhvpsyVoPOBT3ZsEzXIplWs5xAzPsLMF7Bs57vsLf/5jrkcPeorcpW2wBXRwVFxoqEUFNL1gOg61ggGavvFYDb23EtIGF0IzU4qUKXQxd6rzJFD6xWp4UZDTU4K9pwXph6ZnFNTVjgjQCMm6IXKcHjbEM2LtKc3ibAV+CV2Wola4ZBp1MoUuYr8Aq6evW1jYorly9bZEtyedV4Zb1KCgKvQCvACsRuY6ENO5nE0MceJxD/XHZIw3MEZYtuqe4rAMN4LZ4loPkjHVsCqrkNn32VNFPYVCEA29Um49XtIFs1FEdN1eQyW4ENhPiE/AadCR+xFXg/QoqwE83XlBXSZSvxtzDrd5EWBOYUeFMfr/KCSw+w/7BoPwN4v/3ui1hxFLxdOho8pxYyMyCSgJzzyCPow+9dAWSZJoq2a9FN4D2jhstVzTze0bNMDwZ8ZbQG4ei8kOnqrvCxwCvjNZlMLbijizzQwR4Sy5hsCuu1iUJbmYy3rJJ0fm6pynExdFNlLas4AOjSbgm79UudAWStzjbSvXPyVC/7ADVf7NJDRO0xBr6KkT+1O6aF7I5XaCWmkLWW6v1Oi1ePh7pl47CFjQ/7Xrs1rHjs/whLp/xTWPHEr8OOV+8P++dMDHtnTYigu3fOpHAAxnt48eMw30fD7pkPA8hTwsG5k0Mp4Fu6cGo4ArBVo69WK2kYgrMSJgrQ1q9BJ14BI6ZJIQu4NgCstYDlMXICTLlq3ICMgRzQQDechTflCoFbVqsdTPZav2wqCV6P0NYLyC7Br4o/Nb/iYYCYdls8q+ZBNHMe/b09O4hT3Pka4PtiqOHnrUXbFmgF3vyK32Mjeyw2S9TCtusA34r5Au/4UPbGQ+Hg9PtD5VzydfEyN5Kz20iRq43sBBsajm2j/ZfCWR/e3P4tNEfQjTaw9SF8vniA6VRrxWPr7b+j1rPouZl5vwWUeT/eXgPMG5ciSxBYbvfaWSYGn6CFODePqRMr7mEwJXY33A9tyAsNpJT10tnWR8auGm87RbzyGb/EnjY55jUIvAUkjiKM2FbmIaSC47uJtWRc/GUcCO3Yydr8fZCsNkCBtW8XAe87aKDY5gTlVymqvcodD6BKMe1Szes4F7CNMSrofBVTlXFMjOBRPnn4adqD0XVJJbMhZ5C6Qf+h+ei780PbHjoV98wOHTDgHtwN7UdWh+7soVBXuZvRODBFGKrND1kkg2zeNLHKKDcMwHgFWxsmiqwyfLt6bgW/DN/XHH5cU8eaeK+art7aAuCqTNEO45StKhtYXLZ7U0Yq2TAQPdVoLZb5OMoZSHFmmVjYa+ZCEJsq8P1G+xlgaSHNY5MRP+zDps1raKKAbda1QK6rwcKbEZImmeUYWdSOvtuMJNhPMI6TJ8xTcfqEg2lT4BWILbA5PfwiNtMrb50PVy4TNcDd9dtkdstsBd/UTqbTQYBNJYe4pdCmzVWwTcA18fGmj1MQ9jWZb8KCkWmRIH5hCLquBAH3h/+wYw35AE3XopqgK9tVajC/4UsA+ivWlxxrTq+g63igz2C+n37uJAv1XP25n0RN10jHtEFCgFTLVWZwX9eEwKsOLPAK1CkAX4fhXvc1QFBt+EP03s8+/wiZ4S1Yrv65xENnIpnn0997Fe3XIJ13KKh98PG7FNUIOb5EAAbLHN8TFM/O8cvV86uQLrAKqAKxjNfminf5JV7kGAE3ShDIDQKvQNzazi1NJ0I9S9BtgvkWilRnyRmN3Wl8yfKAsK3C5Whj5dwiZWipPFq+L1RWHwCMcT0QlFOFF7KibHfI8UUuJ980kzkQejsqw64NM0OlAeg7poeirbcUXLoZaNm64zmKZ5NgolPDjhd/GZZM+b/Cqif+V9jy4p1h56tjwv7ZEwDZ8WEvALt/3lRY8CNh39ypYQ9r56xJYd+8KWEvjPjA3Cm8NgXwhSUDZKULkSUWCKD4iJEOMsvpDluFPowkkEEaqFn2CGyTZC/03vM1C8iCJRsYXVI9umG1WvHUyGYb0XGbsKDllk2kiIWHlvbdhqV30BQwKRzDstW/g4r/vsexhjkVgm43mLE+3rSTrm5pUoRzKwBnkErqFrnv5yNPcFFQqqhcwAVkzgOAL40NyychSUzAfzse5jqWltsxbO+ONrBudNyOVb8jnOYuWoGnwlonhvMH8c3SEJFb/FsKYg9iH3uAn9Ww8t+GGuxieSxoAnFhCVLGi/8cDv35nwHdx8MAboXambcQpPMQft57QhUyROkrvwTkAV1Atm3NAzghbsU6prf3VlLNnDYxPmQYcFlDMcwxQs2rkDV2O4boT9G1cYEJzZ00f7RjD+zYOBWf8sN4d59F530GyxxOCkYTdSBfXKmbEd7NvUG4zcu89jjNFc9iJXMEEHLFYTzMaLznamfg8X4ldO2dBfgiKRycHzr3wXD3vhG6D8J20Yy70HZbK7eHLi76zbhqemGTOYpTTVq5sHQVbnaa2W2mz1ama56Cumwt0oLe3AIgnIMZu83izW0BHJUaBFGZcgZyIVsWeE0Us9vMjJImmockIOqzSVi6jDdZTRTJcniA++k20wGhlmwAj4lo/hy2/3p+nQ8y3fR9gnErx3ZSXJP9JpOHaeGH7caRQcgJtho73r2nLymo1cOiT5y0VbjpJ+aru0GdV9Z7TkJGvScCMOB7HY33KqAr+KYar1LDzxmvzDcW3MAqAdb9n8sNHpsGovu6LPfnhbZfyHZlsolfF8DFPmYHm9LCp18CsBGEGfP+t78AuDZbfHszj+GDOIXYSRVOpHDr+vrbz+N0ChnxtzRjuGTIAqTLljqnUjhmSMBUjpDppgAs0xWABUHbiGW7cT49TPodBlk6YC566gBf2fDnnMeCmFLDJc53CXZ7g3jJa++hA8N6dTPo6ZXtKitcvvQW8XD9APDVCK7qx1HvxengsRbpdD2o8Z4aPRVZsX5eC21dPV0xo9dwnGY8vRl0XiWHmnrGXqPn1gG+VVz91XGP0vmT4UtaWQsAo6kVm2EG9Qf4glZgc2mMt20HSrbGP4aGTEkoObw9lO5dFqq2OHvtzyEH+8ltfSkUtr2Kreyl0AhLKplzd1gy9X8AvP8SNj53S9jwp1vDrtceCNtefSDsgvnunj2R7cSwfebEsHXm5LBr9lRAeErYM2dy2PfG1PDm9PFh54yHwl5u23fPeDAcFozRTytgnXUwzQYAOLsa+QH7VwYduA7wrVo8geYJQKOSbimq50Mlr4b8emQKGG3NIpoKFhEduZCi1lzAZs6/oT3+DgvVvTQ0TMKTOgmN+k7sYFiuYKONuDIalgGaFN6MsMwse5KFFAGw1tsSrJ0O1l6zGG+vcgMyg7KGq2I+XXswaqMgGwD57LKHAU78t0yMsImhc839AO7daLPj6Dy7Hy33/nDuwCM4GJAhkA4Ki+/ER0u045K7AEf03KWkjVF0KyAR6MeVNWcAy0Mv/SZsffKfQtlLt4SKV24N2Tn3hLpZvyUs3e2tjG0fiz1sSrSJ1asnA7wmmA3w71NyaALUy2bcEmqZQiHodm6geUPGi4PF7emDyAy0fHcBvO24MwYp8LXT5DFCe/O5imfDe8Xp4YOWOTBdWoVpChmh62209IVwNfM6zRN4mnF5XG6YQWMEs9iOvhI66IDsQlLoxr/bvncOTHcuTHcuYIx8wR1LH06GVuxjTXwXyynsmhVte3sBltvcJEMFkNlaNOtA943sk4JZE6vO4BtATpDNIBU042jIclwr8wTzslTYqI4ErWTdAJ9z2Jy3ZgOEoFmPBKH+GwtjPsc5LZgVYax6edWOB/sZfgmg65AQgOvrjkS7mUxZYLUgp9brviOG9PdqPysCxkU+3+GXzmcrIj8YrO4ATccKOYW4p4c4SLRdc7OHR/pYvXh4KaJTKBd4jXU9o8aL/PgW1lK3Au51ZIW31XUBXpmtAKzsILCmGu81wFn8eQ9ymLJdATaVF9xPshqSwptB6EoNuhuixvvNj4mE8B2NEy5dDrYNC7gCr6zX7Q9//2vUcD9Hx/2CZZuxQOuUB8PSP0deiJMqvr2Z4XATbLWMyXoFXQH4M4pvFuAs0pnrIOALuqkdTeD1ccxhUE6giCb79f3+42/wXNrBFiUIrjgy3Wv8Eq4CvtrOvuFicppfqtruxUv8QtFwbPu1K82M3v6BvvD3//xbbC1+n1+mrolz3G4Yyj56zrQy2fBIXMM0TqjxKjN0oRkNUBU1kcwQnSb+kwVbO9eUGhphvMoNlbWMTKF3XV9vEXZQVYP0wG2dSf8Z7GTlFXsZtUKDBbd1amYFetpLSraEQwc3hb3blobKbbNCw5bpoWHji8gEsFKAR1dCBjdCDbfXW/4E4/3Tr8J8ZIf1z98Ztk57AEB9kCLbxLATj++O1x8Om6eND28CwLsB1jdffyjsen1CePO1hwDpMXFtj2wZqYL3lS7gNn+ZzRwU4dBlM8gOAmI9mrD6bIZVAwPNITPo9b2cXUwB0PQzrFJU2ntJ+Cos/S1ugQlU98eG47vu4Rb6XopFMN7d5C8ANNmVAicMcglb5APBVuCtBVzd2sJcu4TPwdEh6Mpw67CbxWAcnj/w+lh+hskwZVwADL9sYcR6FpdH4zJ02k2TAEJyGrbQpbYNL+96WnspkHXAervUfJEXerdMAHQFyn+H8aL3wlK7kAqMesyipdt9lpl/Ow0Ud4UDL/xrqMU6VjPztnDkpV/RInw357uf9QBdb0wWrsDihp3LeMkWnu8l+2Fw26ToaPB8R6ffFkf/dNGt1sdkijayeduYv9bG7LUhmO0gAOwoohySh7PYhvY8Gt7OvBw+aHo93Mi/hmvhz9jILMSR9VD1cng3/wYFtVl0rNFQAfN9KzOTTF6mUtDJ1sUE4u59M0LPgTnsI2Pslum+EVqRG5qwlXXW7iSIH6CLoCYzRTcFwGxeyMN26+t0LCCH1WJ5BExjHCSymBpr7EpDAijyXgGw0aIw32cZp64HdVf13GrqGLbwCsCJDIHPF2AUMB0MoBRQ4BzV3PmZB2E3m+zZrF+72ARcn09S0IiSpDjWSqFNicHZbZ5HkK+FWTu6PQ4boDgXA9ZxNxj9qHOhA6ZbbEy2Ws1akRzMbGhDQ+4f6MAB0cw2Ad1h7KHnkBpG+Tu/BOjKdi+BEyngXkFauHoZEEZOSJsqZLGCslruuxTgos4LHqWuBgFY5utxHpMC788Zb1pg+4WuBGUGC2uy3y+1kN3UddOtDPjbH35InsfS9TXHCaiOf/+MSRTavGS9Dqz0XGbqfkr4r4CrLU09Vl03slcA1FZhvbuCsAW2j5ARLMA5dsjH/kwW6swJ9lilCc/jFUbpQZaqDc3Jxteuvx2usAzN0cur7mshTn33LZoqrlwzJId+bNaJm9LCaYDVLjeZrRqvkoYa8FfIJ1rH9AILuDJdAbuzpyPKDRbVXGYxZHN8gYpu+fIBuHVc3e1kO0pVuJYrfykSQ4bCQy36bgVFCYsBVQBvLSzCjptyuthygO6hw2/CJg6FN3esDEeQHnbvXBfKDuwIZZuYULGRPF501AOziSTUqbCapoO1U2GoY8Kh2b8Lu6bdFja/cEvYOe3eqPlu+NNdYcNL94etr44L26dPDNtguFunjQ3bXxsbtrx8f1j7x9vDdkB6yyv3hTfZbuO53QDvEYC3csnjoRwtuMJbfEBX8KtZjK4bwVf2S5ELa1cNjLV//6uEr+AxJhf49KFnCPOeStPDOPRLmgb23Ic74T503jGEh49Fq50EeHIedGEZa83iyVFGMPQmw78puwxNl8+T5VYtFHSnhKNY6wRcvcduD81+KJRgo3vzz78LJTMfiFnBRSSPAnPQCsvHURwjT5dhkTZHDAK8PRvuj+DbvPx3ZOL+NgbimM+QI18hM5/ONJoqBrbrNKAbbTkeYGIcC7DeDFaxytdvDQf//MtQyVgg4yJP0xTRvwl9GH23mRbkyxTY3qnCc4tft4tinE6GYVqSh7nIOKq9du7toeTlXyEzjENSsA0a1k9xzSkVvRQBh7kQnWAkkM0fJ2CzTqa4QMDOBcb+nCslE/gwz5c8Bfi+ED6C+X7RtSy8X5wfrtQSD0mg+tD+Z7GP0UhRQTENr283s9h69tFld3gOnvDXmdE3IzTvnBMakRwKRzeG7mYaHQBBNV2nAncDZlkBFnAVUOuxlikzpIHnMt967trsSrMltyne7uPYweHQBDhWAZ4WyARiPbUW0WS6uhN0NLSi8camIopbDrqsrTVuEusYDLYB8qEfWDuaYGt7shqvrFrQNe9BsFc+KPL5thE7VkjGLAibzdBN1q7asjqvzoYoL8B4DVhXYhB427gb1c2g19dGCpmxwwmMmRyB9Q5LnoZ6wzn+5kdJFrx4EecTmHABy6o6r0xX5nsN1vsOQKvLQb33QwDVse7KDN51u1XjFXAFWwE23fpc4nCwhdhuNse+21JMzcvimjKDQGdhTQnALrXPvwZI7Vj7JtF5v/0xAV39vnFSBTqwmQt/+dsPkYkKimq+hqN/hbTwYQTRJJdX4BRwZZYf0FJ3gx/ui2+/BowxH3+K20EPHCB9g+37AKyz2HQ1pD5gQVcA//6H7yIAy3y/4f3GUEbWDGh+wDl1Nnz8mQE8TALlHPZiW6l8C8Z7Cn1Xn57twsoNZjMIum7P8MuWFV+iieJdgNsUsrO89zhVz4u8rvOhpb0J64kFNqxkAG+WL1WUG7ii1uJcyKFnVXv7hr+whi9hJV9Yw3KOlh0AYEsAVzRdNLMy5IcqgLeUWz7XUcC3hqu+IFyFntbA7eCbu7eFLTu2hSZYSQ/h1XWwxEPkM+x+nTbh1X/EBsbtN0yzEpZWPv++UMVsr1JmfL350u1hM+x33fN3ha0vjwk7XoPpzpgQZYgdSBHbANvNL90F4I6BBT/I9v6w8cW7w745E8IBinRlaKxH5tPIsRDwXfxIZJx2lWUAyjwAWLngYaQFHuNyOLpgTDj8BkC0Hg/sxjHkJTxOkIs676/D0Zm3hur543EfAKaL0IoplNVT0KujoNdAMU9JQT23DtCtxwrXwLaa3Ik6WG0GV8VhALaUQposuwFJogoGXA4Yl8OAS2aMC/um3ReOzHmIhoKHeD/+W4p3zjIb3k34OQWwU3sfwatLctg6wRc2ijuhDQkiv5iutAX/HlczjoY2GG8T2+q5t9FRdh/yAK8txE7Gz187+zehYe6v0XbvCJeOPhHeRgLQitaLa+ESt/rHlAfQfbtIONOvq8Z8sfxpEtEIH0LfzTFGqHfzIzDs+xnrM4YC3ITIys1xGD34e5LMyNUg/6FjPUVBLggXBd0jFMtwYJzYR3PH4adgv7PDN70rw/U8UZBouRerpzPY0nxeuvpwPJw8AvDSdt6L73egZDqFtZnRmti6i+2eeSFXsgaJgRAbWGiOukMNTptGQ2kAz3qYrsBpocw83SbZLPtqrAKi04QFuTocDkYv1vNdFKh1ItTWHkIes4mB7ztstsBnmOHQprbLd16mK+stwIZj4A2abhtstJnil5KCwegFHBLuZ/hb0MHQwnvSwppstr+/NVrHDM9p4HEHum6MkOQO0u41P8OfR/eCEysEX6UGJxgLvM0QIJs0OgFrM36dENM/gPwAGB9ae/IzAAAgAElEQVQ71k0geieWMpsoRshPIa/hAsMRWGLFZViuckJqIVNqEHRlvbJY77p9zuVj78BNIksBV/BNmW/KeH1sG7Gg64pSg6Dr7b45u+qtX36LhntTXkiaK5AZ/vbXKEF8+2MSF/k177Gz7T/+6+9JoSy6IBJbmedTo3Vasc0WAqXDLT/kA41Pe48fUiC/hpn4Q0LT3+MHEnyvc1VQYnBpKxN44zba0fhhYdMmkwnOhqX7Ge/z2o2PtaIZKZl0tb3/EVIFjz+UUcOkHcipTeSKv0yWwOsSeC2iCbS2FH/8KVcsALu3L0kjc/S7BTZjI7v6CVAeGQittBrqajAa0kGWbehIZu42UEzI8AXJ8MWuQtPSz5uBXRw+YkGNgYFlgip2Mr4s1TAA7WQ1aFlKDYKvUsTOPRvCvoPbwu6928LeA7tDxeF9oVC2JTRs/EM4SkHsCIWxcopO1dySG4LehjWplTbaWm5Zj87HXvbanWHbS3eETc/fEba+eC9AK/iOZXtv2PLSPbBbngO0BNydr8MeZzwQ9s+l+KYzAs1353RAbdZ4dN+HwxEYZym+2dJZYwEmAA7wk6nW4bGtZ9RODUxz32t3AZiGgY8jRet52O0d4ciM34ay2WNDBeetskiGhFCHbqt0oR2tHuC1cCfo1rIyFM+q/HdhFxOQlRcOTH8AS92kUB0/zwvApHie8gVTKK5hmeNnLZs7Meybfl84PHMM738AhwNFNny8fdsmBDMYBjaPg6HSCLEM18IKNGaeb8dqVj3nV7HAVjv3NwAvgTYw3mrahBvwAzfQiVaBtOBo9sKi22gx1np2F3axh9GJAXdA9uKRZwBImh8Iv3H2mnLFMaIoT9A4YVaDnt5mmK6WshYGXNYBwo6M7yEQ/TQe4DOst8r+FG40vI72C9teeSeWMdLLiLA8W0JKHDrv8O7JdLk9FT5tnxc+KL5BQW0G7Hd6uED62rnK14iEfBGf9UyCjSisbSdE58gboe/Q7NC+ZwYSAxovnWodFetDZclmmC4FX+66ishgssla7rj00OrHra/newgAl5XvJVPkIEUsrI58R2WzWYBWxqv00EUGrvPYBFznmeluyAOajnA3l8Rjoi7Lrb3AGx0L6LhqtEoRZWX7eQ4g5j0Wzvw5mtGXfZ/g2wbbbQcYO9CNHdPuRaCXz/Q8Aqx3hyaSJSybOEjAVOC3s80QHX28Aq/surUlcTMUcVTIhmXKppapBw8MtKEBN6HxArpDyA1DPZHljgq81n8gYA6/lOlevEj8AEArq3Wlvl6BVnkhXTJen0vlBYHWx/YV/MR4ec4AnU/APi1luhsE319EGQEgFFxlvz526WRIGe/f//u/os77Bbqvvt7PYMQyWzMddC4oGXyKNGAThSAegVfQZRk3+SGRaDGVh/R1me2nnPudGzoZKKzBWAXeGxz3noyX7bs3EKwppnke7WmeVyC2CKekoAMi0YJpH34nyWrQraAU4fDND5AanCLhVctf2gUCLwzY8fVzAOlbV5Lx78oNb13WJM0536fF2MIa0oJyQ1ynaBfGZN2F4bqXK2Qz/3HNsNxsnmARWK8NFBbVsnTN1CApCLZ2qNmtJuOtr6cqm3d0NmCMBFHJLVwN+q/Au3vPpsh2Dx7ZQVj6rrDv0G6Adzus+GDYc2A7zoeScHDPlnB41/JwYO2LoQIAq3hjYtj/+oOhCtaZZ05agTD0pq1Pos/i6X39bgpuvworH/vnsP7pW8K2FwDhP9wa1j17a9gGEG9/5e6wZybSAoD15owxYdfMB6MPeA9FuV2A2ZtsDwrCM8cB4mPCxqf/LWz+/a9Dxaz7AScY5tzxuA1obsBNULmI98Owc8gPV2pmo2H+Prz5h9+FozPGAbyw3fnICeizVTDn2pUA7GoyJXBN1NFVV4OWXK2/eB7MmeMqAN2jgLySQvk8mDfAX7FgIsA9KVQudJs4L8o4vmzOlLB/OheFuVPDIVjvvtcAXy4iVXNxKeBu6ICRdpKxGxnuoltCbv6/wVLvRQow8vFhQPA2Cls4DVZjC1uHxsoYnjzWL50YWaYO1wO+6ryFJbcBqOPI5x1HTq/SBayVAt25w7gTyGTQjtaxdlwMwrE92IyG7BLaiImNbMFC1ruZixRhOnnOZ5jOZSSCCzQ79AK216teDJc4T9OS2yMzv3T0WQD3cYZdYmFje7bkyXC1+nnmrs3H1UC4ef0MFvPWkHWOHYRto+sabN+54+XQQwFtpBQXw56ZoXX37NC8b37IlywPPY2H8IjvIycXsIOZZrnI251mi66eWG//szJd9No6ZQaPAUQbAT2Z7J49m3kMI+V90TYGyBpYblEsyzktjAmKMt5WntOCZgeaIO/xNkdYCBMMPYdeYIPQjYc0GjJPUc3AHFmu0oYAXMvPZuKZkoSJZY6Jb8L/26wMAYAKxIaldyEr9HRAfHIklNEmbPNEB238qYsiBqnDfp38bZykxbhWMiKGBtvi/rFhJg4PtEcb2vkoNeDnvwm8Z0dPR0Yr6P6c9bpvV5tA676YIuP1cQq6/x9b7/llR31u6/Lhnn323Wfv7YgxBpMRCIEQUWSQQAlFhHKWUM4tdatzzjkHdVRLnZRaiZyjAWODsQETjcPZ497/4nef57dU3owz7ocaVatWrdDd1bNmzXe+8xVof8cSQRccczsaCcCzuI4AnJIZYudaArx//uabyHQtqrlP0P36L99FpvvX//2PCLwyVffr8f3me6ZUALYxn0HgReMVIPXwCpqCrWuB9xMA1xxKX/uHz811QFoQaGHDLu/zJQXfd7yCsP+d35AC9E9wRWpA902AVxYcnwOUdS+8g7Qg21XffR8nw5df4/V9h2QyQNWsTVmuSUMG4qj/ynSNhtRKZgFODVcD9XvvvsGVzFhJ5AUYsFKFHr93+AWPjZNc//w5rGUnYwOFwy778AmOUlFt6eDqzx/avIYmAkMiwzUGkhFALQCtTRQtrcgPzRTXLLoBwC0UMrSYVTcUsl0dyqsLAN7ikFeaxTo3lJVnh5qqQoJ38kMNIFxTuie0Zi7BvvVEKIepFq/Cw4vWqe5ZuIzshqW3AF73hIo1t4UyOruemfrjkPbEFSFr7g0ha/5NIecpjgGkytfexXInRTY639YCXAC5SyFFuaL1dr89REfcPSEHyWLXI5eFbbxPLgBcw2srV8Iu0Xj7sZLVrJ8UypbThpvORF867yqW0lW2BB12CS3NsOxG5Is6PbfriLAEfNv3zaE5YwbMfRrOjIdC1QZcFmso9GGJq4O9lgP0FtvKVtwRmXYFP1/NevRhfLzNW2G9LHU4MKqxx5Utp5FizUP87PeGvKcmhXzeo5pQ9M6dgC867FDaXbDOSQyxxF6WRjNK7j0U3O5Fr72HaRK/ilGQF0qm063G0Eskgm6A8gjFr75dvB4fbyvSw5G9EwHcu4hzpGhG95qase/5SjUND9lMptg0ARcETgqANI79yVZuYPow0ZCj5D6M7KeQR4fbEaSGcdhu/3ZyHfheL5XOwGkxg8wIdOVNhPFk3xfjJ1+F7b5Gh9wbeHNfrZ4V3sB3/MehjeHdzuXhdeayPd/IhI78mWEEq9nZKlLJkBWO4XQx/vE0gUojJYBu8cbQUbEtlOfvQC6oi3bFo7DCUcDLTAb13HbYqgE1PQCpLoV+mGgjReAmFqUwWaz5t/X1pbFw1Y47x/yFWEBrIZkMkDXDQa1WqcLYSN/X1LJhAN2x74LyUdwPKd8uLJvzWyYrwFrEG8F/28vre9g2s3cA9juAHGGuiQBrY9FJimACvwW5XkA8gj4sOjWTjakVyHo9FLVPnzyGFMI4IBjvCJLD6ChZKkdTuu4QP6fWM8cKDfH5Z84ciyO4nn32BBkNTKMgQOeVxNXA/7uM10kyRs4maWUJyAq0grFA67Zg67bgmwBviuk6OR3SCOO1H+D33L17x6+tzJFoDr10O2Y1CLICrPKCoCs4JovuBpdvvv9L3PfpZ5+R6ZAKR//rf/0tFtI+t7D2VYoBqwt/pIYhuEKtZce/NSoN4BWI9QS772MeKzl8xJdQbhBsP0LvfV+tBH04Nk8AqoKtrNf3fxM2mnS3ue9DJIYPfucYIQtuAC/WMa1gas1qtzEikl9WDDl+87V/SgzROkYF08JZqrhme7AaMEHpgPBzMFxdDS/zhzAS8hxyxBlcDafPn4L5jqQkhgi83MrAgDu58nbDeG0HbuNq3c2JYueaVhqLa83ovWY1lFcUUpgAZCvyo7c3K3cPUkQ+QFweKioLYLpVoaQsD4CuxuFQRKGtLE4triyFffSUhZaCtcG0sebtjLxZPQXQuSkUA7rZT00AwG4KjVvuh/neD1ABejDAkuWTYLxXh2yKbxmsZYclAG4drLICtluI7FAF6JkRUQQI24hRBvMtBATLcUFse+iXYdM9PwrbH/gp73MtAH49xS9S0dCbC5dTgOI7OH2i/8CikDt/SihafFeoWHYf4IlNbc19MVOiGjCveQZdGOCtjoCbsq9lLrqN7zw5ZC26FWmEghmOhcNIEUWw8toN9wKud8R9rTRtNFPkqwWoq9Y8wHtygVg6lc/AFsex2QsmhPxFNwL6hJWvvzW6BEwkM4/38GaCygHC54iAPEkXWzdtxLVLL4uAeTrHmEbyfrfcQiGQwtnBB9B7sYSR2+D4nmMw4tcqH49TKcbS0IJ3Os7ndlgpTQ/oxSPYv7p4fz3B5jycJoVsgKSzESIoHfOupawbT7Cz1wYB8+OMDhqkePcaEZHvt2AT4zNOcewQ+REX8pEWSqZFxmuX3XOMeX+//enw6THiH2HJp2kbP0VOwxkaKkYL50Y7nwNE++kWfLbumTBctj4cKdoYBsp3MsqHZpzGXJgjRTEY5gC382q27VzoD6ur8rif/bGwBnDaQeaF3wYfLVqyTIHOQloX2q1eWpmrLcBt1CosgtlM0Y+GK1t1BJBhOF2QDAtrarcxIF2LGZJbDyy5m/+LQZwRFtV0M4ygExuKbkFPFhyLamjLgnmUOViPAJQ9MmG+i23JhuPobNDFIJgOQnRa+H85MQLgArzKCl38vzmxWFbcg8so+n0vOiPGxnqRF44CvkNk8BINeZ75iRdOIjVcAISRGv1/Z/FuN2G3Aq3abiI1qO0mwOs62U6AN9F4o+ZLTcp8GidUJPKDx/3QYnaJwJowWQFXAHYRIAVQgTky4K90GgCwtPoKhFrPYpcbTRQ+/0cKb77eQHVf+8+14AroCrauBXefF5g/5IspN6jzCr7vfUTDBOz3N6xtFxZoBWGLfW+8SxWR5z4AkKMEwVVFZ8PHAPC77+tywN7Ba3RPOIFC8HV58VVE84uPTR1yzI/xkDZQCLx6dc8TCSlon0fTfQ7/7lnWL9BkoQY8dhrfHxXQE3r/AF9bhm0T1sFgUa3jMNVf/tAGoDdTjGhDN6sDeO1aa6fQpvzQ2taA1MDMKp53X01dMeBbjLSQxXYJYFwQqpAaGnldbV15qKwoCRXsqweU1X6bGrJDc/mW0FOxkunEdrOhs6KB5i++OaXFbrof4H2QUHUKVAyq7NrHLfxW3A0Lfh3S51wBSN8QimGo9YBuFQBbjRyQs3AisgMAt/F+dN6poWAFrcnrGVdesIymCUbNc/t/aM5NYct9Pw9ZeIbzFk8I9VtgtqtvDwef/HUoXIIvdhfaLUE8WfMnhcLFd6SAdyVMF9Zcw/uWr7o7ZkTYmlwBqFeso7tutaz6gSh/ZFIILF55dyh4+lakhsdDHUy5EhmkYDF+Wth8wxZ0XRpDSlfcA+B6McGtsWgyjHdqyF9yW7z41KxnBNCqSaFp3WQsbfcgE9yDFIDNDMDrpCmiexvJZLDTxtXXot9OABQJysEFEa1jW8hwwJd7moCdEZoizjJdeIwOtyF8uWeQJ06TZHYMdmor8oUinBul02C2t+HbReOlC85gHYtkp8h8OGMsJFrvECCue+Eo7cKdBPbYNtyLBKEMMc5opXcaCJ2vmRvO56pFk6CGNPIKmu5LsN5XqhlXhKvhtz1ougD0c8xkMxpzvOTJMF5OuA4TN5wufTSHsCCye4fRdUfw7PaVbg0tZbu45c/HHbMDyYC7rTbtiqVsq8UCgoCh3WJqqKmuM/RY5AIZbRt3arJNrVsW3Ay00XlgUlh/HwWziyA7hj6s91aWK2C2ctemdmtzhK4Ci3AG3yhDuI6eXcBTkI6OBXTlU3TCdWGp7OkmYhJ2HJ8DlJUhHDuk7CBDdtsinZ5hLxQJ61VyUDtWyhvFWmbjhOsjFLaHkReGAOJO/ueOxzluHZHhDx5tY8gl7BjnxXFcERbvZLwvvXQWV8MZGC5Fd4jWq68xrQbAVeNN8niTIpsgnLBcQVYgTQpsUWZgX1yz/xNxDXLo42QRdF1ku3p9Y0iOjFaQFTgtqCWLjwXlz78yGD1htoAzljHB1yaIP36RarIQSNWFE5BNgPZ3tsopLAO6Au4XFO/Ud2W/gvPveU5W7Lb67wd8uY/iPopnUHULfkoYr79D5whsWk9vEi2ZCkF/Hzb7YvTgGpLzHvRfoLUjzUGXr/FLjDFvgK6j4S/gcBB0HfVjk4TgaxHNZDP9uoahazvTZubzx0+NMo14nAYKRfnUsEtD0E0l6zhMZXiA/naKaj2cbBbV2jlhW7HEKCsYgm5QTksr5vWGyuhySDkdysjnrQ7VtYwHoiJcWHQoArCZvpEZN9eyzkOKKAmZhfvpcMsJVZX7QkvtzjBatzJ0MwZIhniYJofcBTdFi1UMs0kj38HRPXRGHS9eyPOCFgC77OYoQdSsvTtUwS6rWJfBgMsA3sJlOBtWI10AeMeyGa1Thn+YJoq6zQD701NgllMiuFethwmvAxSXTIRBXxOPb8CG1kzBr4hCXuFiuuhgvBW4LyyAlVAkK2UxD7gFLbgMFlyIta2ASMt8ADQH50XWQqbrYmM7OOeG6FSoB+yLKBBmzb8BVo5kseVRwJbjF8PWl0+FeU8EzO/jInB7BObWbVOxnwGqgG/9mkkU2R4AULGxsd29DcmBqMgB/LnOSRP4WtfRCEFrsOE2xwBMgfN0Lm2++TR7UPg6A3N1UU7o203+Lo4DRwS9DDCeoGCnDHBkz62xqGa+wxiOhn7eP8V6p0fAHcoglQyNV3uaUZNmQByBTdsVdxw2/AIRn2/WLQgfEXjzdhNtwTVPwnAXMZNtTnizeTZ+3sWw3a0xAN6i2rkyJnZgSxvNnxtGCuaF0+VkOlBYO8UyXLI6dGUuDYdr9oX6qgMw00rOqWzuxNogBZx7DLK0UaKZaRLNSAWDFLE6AD/Zpbawrshm8dSi2/bqOQcgBWrZqYAouJqvexggSyxgrl10R0SQpPBlIc28BEEx1SJMzQPHgnqtrceHAX5BtB2deZSIxz7A3LCdo3qCYb8yXyWHFDiTRoYOLFO3iHeM7VSyWSqrweJaSpJoQLNNuRYM0PGi4vy2oxIi7kJT7oe2KDUc4XOefdYJw0OwXiZRnKRIDli/AOieO3c81UghFsB4E+BVbkhAV9YrE05YrsU1t90nACcFNkHWx7Jc3ViuBdoEdBPG6/oS/bl/+TuyASxXwBVoZbBua/vS7aBTwUYLvb4Wz3z8FR5en09YstKBwCugCrquU4D7SYx4/Fh943OzfPHw6nLg8Ud0c/xOwAV4PdZFqUJpQqeCUkPi89UuJrBqTUt8wcoJvyXRTN/th0gOZke8QwHtVR7bzfYqbgazdl8DgF9G4xVUXZ4HeLWWGQn3Kg6HF155IY4COgsom8N7FgB29Pt5Ho+RcDR+7nQEXse99x/B/gLoHkXQ7+lHP8PS0s7Vt4c/en0DXWpst3N7VUeRTACuhMkKvg3cGulo0E4m421Db6uszovAW4abobqmKNTWFodqmG55WV6oqS8mQrI4ZBceDNX1BaGiOhMwTkfHywyNNFgczl3CuPfZ3OJfH2pXURSivde4RzMVWpAj2ug668AG1sMYni4SyRo26ja4A7vX7YDXrWQfqKPeGYrRh8tWAr64IoqWToogXojlrGwdxTekAu1nBYB0Lfpu9WYYLxpx4ZJbQik6bC1ui3pYackKGjSwrBWtANBp1KikSJcFm81dSoD4gTlIHw+FvCV3hPR5E0P6kzovJof9c2+DOdOwsGt2yMF/XLyU77P2Xi4kdOPBeCthzVUw80MLbqFAODHsmzkBQKZAiEd534zrYMLYsXKIlQTk+hmn07H9Xn4+fjZkh3I6zprW3YKdazKywxRu+28D+KaE9jUUwLbLUhkFT2zkYQtcOTQ1FDwIu8W9gP56vpiMhpKZsNjHiJ4kMJ2R7Xp0ny1KeYV7tt0QpYgzAPYQiWZ2v/XLfNF2zWUYhdUegz0POpkYGWOUtDJDfGwjbjFAnX3PA76/pWj2h/514ZOB9eH9rqXht70rSRpbHLSRfTzIyB4C8J8jw3eURDPzLkZyyGQuZAxQzepwumINIPw0E0eYWnyIdQcyVn0+QFUdSssyOBcp7HJhb2xmYCXsVSeCToYR2KO3+/pnD/O8Gmsrjoa6mgIiFTtCIz5y8xuUE2SrRwFq9VcdBIKxdrMRNGNB0TwFW4tt5bUg51pJQOA9it6rlBA/C/AUQI2CbIBIDMOa1ZqbuJszZ1fwHgTkbebwMwRgM3/9DL3Hw7Bf25X9DOUGF7viDJ06AXs1gMfmDaWOEVi7kZKCsFYy7WgC8DF+bl0N+oMTxjuOvezl58+EF59j4C2SgwW2l2meeuddhim8lYqITGSHZC3gqvEKxLJdgTlhv64FXkE4Au1FEHY7OSZhu5HxCpxRSgB4BU7dDe5LJIh//L//iFGR337H9OG/fRcBWBC2wSFqu1+nCnGCp4z2kz8xDv4zMh7+CPACrr/Hx2vh7FMsZx/9EWsFTofIZKHbH6GDJKCrv/cPnzGPDcuFIO5iGLpFOb3AslwXryQCrt5emWwKiJlMjMxgw4XFNzvZDDR3CGYCvnbAnTufmqsmoxWAlRZeRu91ArHHCbgOwnQ2m6B74YULGK9PMNY9pe+OwnpHEPT7+OP2He2JVrLDaFBN6Fl2rtUSrddMdbaN27FGTt5W9jdzG9eMjmYrseE5jeQ4FJceYhsfb0NRXJcDvGUlh0IdskMFGnAj7Ng4vEr8vyU8V9NAEQ7LWUVVVigsTQu5hbtDdfFu2M4KOrmwbuE/bdhEcQ1tthjXQs2m+8jqRWt9hsYL2np7SA3rI3inezeOBDqzWjagpa4G9LYAxhtgk7THFj19IyzydgDtbkD1TiZi3EFTxl0hneJV/qrbcTxMpcMNJktRrwx99xAAWQJ7bsR7azNGLgCdCzutxgtcCxPOeeo2fMW3wmin8Z73hwxki/2zbwz7Z90U0mbeRLzlzWHfrInY1x5DDpmAvHA73+G2kD7rSvTcO+N3EJCzcEscmM3kjVk3hyKKd3sfvzEcevIm/Ly3McmBSEfG7QzQltsMwy1e4s9xfchbhB79zG0wzknIDTemgnAc5Lnu9tCPHDGIBtsvI90yAUaLa+HQXaSHPcDtPl7cmnk4HqbCcolqZLKF3W3HcUJcKIIV037ct822YdLO0H47ye7toeX4iPkPAi3HjgCyo0gZQ3TTjbF9PPsxNOQHKdrdHGqWUahcfnW8CLxEdsXvmOz8+dDm8MfhTeEPRzeGD/qWAbxYyNpXw3Tn09GGzFA0P4xkziQwncdly/HxaiNj4GjeU8zZw8aXswLwpCCLfay7t56LfzEgaDswrJfb+WMAkwUuR+4Myx6JcRQQbZjo5Tzt9nyli3IkFsd0IrTGeWumisU8BYBY50IrrLkX+cDCmBkLfQD6IGCnhGFDgx1itgQLjDJSGbGTKNSVZboy6nY+b2gEDbafeogFuVHtXmTqsu8YOnA/coOWsyFAXVbt64fRhLsAZYt1yiK2DitldPAdnCw8KPAiIQwC+scAbGfI9cDg7XCzcUMWLgiPo++eBHjPnh2JlrJnz4+FV5Eanr9A6zA1HheniRs7a3SskZA2armIN8qTDsJNwNe1gJyAqgw4YbwReMGzH8oMHvcJ7Ne8GjHrki//glOBbjXZqyxXwE1YrED8tQzY55EXHPEu2Go7U24wo9dMB1+n5CDL/fRzg3Vkvn/Cm2tSma3BaLyA5x/RgxOHQrJWx3Vbp4Jg/i5TOz/hNTEMnavGJwC0DFcrWCIx+IuwgUOpwf1xNDwShI0c78J81Yd/yHgF1XcA4+f4haZkhueJg0Pf5SoXx76/QZMF24Kuubwy4PFz4+E8wKsMIfiaxTtC88QgBbVexPwBWG+jVjK0pU6uwHarudQBrk1oubUNrqvRaStCLVd3gbeOpgkryBU4F+q4+jc0lYaqmrz4z5J5aCeMoDQUFGZEAK7n2Koq2C+dbflFBy4y46xQVp0D+B4K5RTdOmszQ38+4TXYyuoA2gK8tUUsxSvRQdfiYoAJazOrWq9bwAo+NjRbd5n51cQteRstt4MkZtWtnYw97Hpu5a8Kh+ZfHQ6i6e6fc2NIpwjWiA0sY/GtZP8+jOuBItzqu2CvE8NB5ICydVNDw3bkDkB3D8fvm39LLNLVALx7Zl0XdsNMiwDl5m3Twt7p14Y9T7AP4NwD8O54AgBdSBPH/Mlxfyy0zZsQ9mGHs8iWC+Bn8X4ZT94M6N4AO8afvOA2QBtGjARSBOvu2IWuvWcq7B7PMWy3cMkEZAguCEvQdnluALA9QX7Cc4wOGuN2vXsLvwOW3h1YztBetYXpgjBKUj/yEF7gTjN5GWpZv3pCaF43MWq4DtB8v+2p8GHnYtqEJ9GMcRMyxZTQimXMWMojsNhjjGtvIw/isFIGksIJRsGfQjsWkPvRkWMr8errQt3q60PF4it57wlhlO/2OpkLL9YS/di2nInBs8NLdMadLpkLy6UFmSGfJwvm05DC3ymDuW6Oe69eiSREwhtZveOMdu+qzwDoGuI5NMDEYBFzBLAAACAASURBVMOY2nEMmCQmWMoc2yiuObxSYBLQLHb14tsdAOR6CW6S6cp+Dcgxg0EZwvmAtgar6arxtgPcuiR61YHRXNVnuwDnbtku57/6cDds9zC1jX7BmEJbau6arBgrGYuyxyCfY+HMmMhhALcL6UOW2816CFYctV6khz5S09w/CvD6PT1et4QMV+Bt4X9rHBbbzWclmb5HYLrHYbhKJwKv+2W8yhPKDKfRdo87Av4k0ypwTjx7bixcOEdYDkV0gVed1yYKmymMFngH0I0yJQD7FhqvXWyCrXqvkkLicHDb5YeA67b7ZLkCsMArWTR35hPWl3zxLYwV8LRVOLGSRQb8ZYr12lChZ/fP3yo1kEQGOCo/CJapQpsDMC3Iof1iM1MrFoCVLpQOlB2ijADwfvrVn2C/gKn+3osyguzXbTvW3C9jjXY0tF0La+b2RnDFnmG7sCD8AWttGgKvvxgB2eeUQF4GRPX6urz53luRycp+nbOWaLovvYzGC/BeAIifY9vXCLpuy3oF3vMXWKP7qPWa7RBnruFmGIP1dvVxuzOItoWboQX9qwsdrIMT0CYKA3LauBqb19CMtKDTQe1XD6/BOboYqpEUakkos1utvDKHf5qSkJe/n9uvilBTaaGtIFaFKyvzQzX/FMXICy301BfDigXqqqq8UFqUTvW5IJTlU83Gw9lDolkbIFTFLXb5yhtD8eKrQ9nSm0P5cnTR1djNYMRlsOFW9Nb2nTREUKDrItO2aw/TH2CCVcgPxcsmobdeE9bc/9Ow9dErwoaHrwiH0FezkQHyKXBlUwTLW347LcocuwJv8LLJgPCUmPm7a+Z1YdOjv6aF+TYAdVLYwuu3PXYFRbApsNep4Rnea/39vwg7Hr86bJ52Vdjw0JU0etwJ870h7J51fdj/5ISwd+Y1BABdFQtn+2ZcE5lw5rxbQjrabjFOhmL0YQttFWv5LgsnoCHTFLHzIYB6Ij/37ey7AWC+igIczRzr7oqZvX2A75F9Nlig/26lLZi7g47NdLLtmIKOS8AONrAjOBJ6dyJHoAN3kJ3QTFNF9fLrsdFdzbE3IRfAeIsfjR7bkQzSzw6Q20CBrX71tVG26ANYDVMXcAXepg0TSWybSq4yMo8RlMgdbQTqHN4xmU423CDMbhvYex9rGjsy0JiLZwKwM2DLj5HGhs0tgu58pn8gMxygoEcuxbFDM8ioSEWFnoQFn6tcHE537QboGJ7aJaMtxWPLuQfoalfspXminYAmJQE9s83cYR0DmJtgxAJaO+eecoDxpM3sE4xtHxYg2/He2kU5gP4q64xNEjDUbjTjPgDW1+iaEJQ7Oc/VgtVsLYhFJs12Cyy6nbs7NVzZrXKHAzRlriacaRsbHlHL1QtMkwSAnOi9ar4uWtB0QXTxfZQklAwEYFmvcsXp04MRhE9SSBvgf3EItm2Yui3MJwFZ2W5qPFDKzyv4CrpnzoxEL+9LLzEM4XkkRaTE53E39PR0gicU14gXMMHQXAbdDEoLZjckbFfgdTuxk8l2PUawTVhuwn61kLlfvfeHS4rxArIJ2P7TUob7IG5/lXrOoph6sJOG1XoFYJnv198z7v1iYc59smSBNgIv+m1ktiD8JxTIbEe2CcJWX8FWoLV4lgJergrsE4iTlmHXMu23lBTYtnPNKMnfcYzRkXauCbyxg+3i84JsArpKBmq87pMBX0BieJFbhucFXq5uzwO+Ml0BWsB128X5a04iHj8/HpPLTpw6Hk7AeI8MUT2V8QK63Wi7rlu94vMHtjW4C7mhGWbQxu1cCyebeQ3ur64r5Qqt1FAKc62I7DWvIC0Cr+6GRphvJSy4mkYKvbvllXkRoPMK0HfRg7Py0+J7FZQcpLkiO5QAyIU0V9TVuk4PLdX7wlGKLqNMQejD9tTK7fVhlnb8po3ICjW0FJetuT3KBHnLAOcNygGPsZ+uMdLAataj3VLMKkVGKKfwlvXULWH7E9eErdOvC888el3YNWtC2M3t/aGnJgO6d/B6brMBg5yl6rjoxEgcWU/dHjbcfzna7cSwmwaOLY/+KuxGQkibfzOAfHlYff/Pwsp7fhZWT700bASEl935Y0B9ckgDpDOXTgm7YMdpc29Cz52ARe5WGkCQGebBrJEZsinCFaDt1m7ie2Nny19+SwT1dTguutPnxWaKCppDipdPBqyvp/mDguNKGk2QRrp3pyIku7Ha9e+jQ44MiVaSwzo2T0ZCINqSdDO7zewwGyHkvHPb7XTrIcMw3NKC2DEaILphwU4jPpY2mc4yJQlu/dGWDxOI07DqOpLIJlKQQ1ZAWhgk5UxHQzeAq+7bA+hWrbo6FC28NPRS1BtkOGY/uQ2DfNYQ+u9Z8nXPALxjuSm9up4GjnM0ShxlCkkfLdlHD9GhiNQwznj7EUYIHaV4d4HnT9UwMboduYkL8gCgJLhatOrux9LVC8Cx3UHgucl4BuDY1iu4tcFmBbXDMEzZr9uCstYyGyvUatuQBuymHBslQpJjZMcuslg/y8hIGa8+3nbu4ATH1Cggshx4Lzvg2inmtQG8MeIRFq1bohkwPgFIWtxrbSuHleIp9j0BXy8CftYARUFZr9/Vi8axwZb4vN8zuhxiQwWZv8gep04xJp7vqLRhzKUXgFEkDzVhi2iy3bExl97oZDh5kqwV/L6mmTmrbXx8BNA9hcSApRSZYYyuVBuvBFuLa4KpxTa1XPfJcF3cFnQTxivw/lPb/QH4Jow3Adwfst9LjHuMbgPkAt0Lf0Iy+JLtOGuNtbKDUkLChpUiIjuGXVpo+4K1joUU06VJAnDVoSDwynyTpgoTyQxYTwDXxopYTAOkXX9IgISgq+QQ7WIXQdjXC9ayX61kbvse0W4mC1Zq4DUyaUHeeMg4jQIwFXTVeQXeVwFeM3dfpJni+ZfRcAHh52iSsJgm8FpME3SVF1y0lDmRwnHuJ4mEPM8fZuTkMDIDQj7gO4CzQZ23jXbhHuSGBlitXl6Zgqy2mau0drA2igDKD83cGrnUowObTHYwYzvrUmSHnPhYZmt2byPH1tRiLQPAi0uy0HkLQgGuhwoKIFW1eSGvMD1U1pSwLxOQzgvZOftCGbpvVcm20E7LaF/h4tDPePTB7PsZcnkXgTQ0DmyF7e2eTgMD7HbHLDJ5pwFk2L8oYJVi5ypfNxVrGTott/h5y24L+7nl3w14bXj412HlvVeE/RS1DsJ891HoSgcsK555MBwrWgoLRgNeQC7wynuQD24MOx+/IYL0pkevCivu+WnY9vi1gO6VYeMjV4S1918a1gC6q+79eVh+10/Cmvsu43Mmkpp2XwTfHFi14e5+t2a62+qQK0r4bjokitGaSyna5QHQWx65LOylqWP5HT/iPS4nEOhuNG2yesmHKIKxZ+HtzXsavRi9uYzXl63gwrMWKx1NH82biHaE9bYAvN3IDQ7IbCcYpx09+BhND8OAYTvApxPCYljX5ltD2aJfxqaKQXTdUzn3hRcrp4WXq59EB0bTxRlhvKTZvn0En58AyM/CXMfJzx3LeRimigwCYy5ZfBnFv1t5/ACMmOYJvMansK6dL5+JzLAAu9isMJZP/kP2dKYGz0PLJRy9mPlzhRbUCNRhkvBwzjQGZFIErGT6chtNEy3b6N7CFSOD5Xa7iVwQtdTO3jqKsRTa+nET9KRA0+kRAqfgJcAJdDJIgc6lmfPQZgVtYUoHenrbYaSJvcuONI9zEsUAoGiW9DEAWmlC8JWp9nF7P0azgqzZIpkFM4tpI0y8iCAPc27lAnAE1q2VzM8cHYa88L1GhpAf+I6Og3dxn8Dr60aHBVk/pxymi1cYAFc3tsvt9PggoGtQOjYywF9pY5iuN6cfj58ejmxXW5mjg1xku4LumTPOXuN/+vzJ8Ox5Bh3AevXsXwAD3nj9NYpt1HzAiVQBLZXdIMj6WICV7Qq2CeD62EVmq6SQsF5fI9hGfRfGa1EtYb+E5KSaJBJ913xbQfZTvLNJY0UCvskx6rpqvd7aC74yV5lwZMHfpRosbPWNbBZG636B19ZiwVUwFWw/VvtlsYDmOpEdZLq+1sVjTQB6H7Yr6CpFCLCuPS4CMs/5GT7vPkf7GBFpzsLrAO47SBLKCYLsi4jmL7zyCn5dOthgxC/AgAVnC27P87zyQyyyPUfjxDl0Xv4YY6TYn79whhZGesFpVxRwO/vozpHxdhI0wknYjDXHFPx/ZjIAvAai62xo5OpvMLr6bhltwbUU1Uwl6+JkEzx1OTQiM9RFUC6ncy0fP29ZyM07EIHX1+iAcLEwV0dnUUlZdmTG5eVZrHPRgvNiG3JNRXoozlwX6so3h8IDC0L1wQURzBq2P0HEJFMn0uaGnkMLGf8znVt0dNOnJsJkJ8VOsuLV98bEsoMwzj0w1x2zbgwbHrk2rHsYeWDGTWEnOutulgMw31zANhOnwkEKaDLcQ0gMaroy5Y0P/yqsfeCXYfk9Pw9L7v5JWAbYrr7/sgjA25Aa1j3wi7AJ1pthAY732gvLzQQs83FF7Jt7C8W8+8J2pIacFdjdVt6JtEBxTtBnkS0vvPU/w8q7fxlW33cl4E5hDsCupGkkb8nNbJNL8TQODdPXFtOosfAm/MFazkgeIzO4jTbeFqSG1k23hub1E5ETrg+li6/i7uA2nA74cwHQ5/DNjhyEKct+0XsPEwtpLsOZvAdJYZvOAMpZaMIPIk9QWNNOlnZP7Fg7RSHtXCHz8opm0r48FfCFAdPddngHQI/vdwxW3EfOw9Ch+xnRvjC8VEf8I6Psz9Iccar4STTd+YScOxpoPmN9nmL00uLwLNkMZ8sWIjVgUyt6IpyoWRb6GvaEno5itFTOLc6bfopcWhfbcSr0AmyVyFG95Oy2Iw0IWrb0tlAzMBOhGmlL8G2FFHSi0Qpitg9buJLtOtfM8PIWztlhPLLtNPR0ICcI1ALvIMcLvKPc9vfwPrJpC2lRMlBWIIlPIBZIjYE8ClhGsJeV832PDXcA6Hw3vtMJ2KjgetS4SQqDh0npO8r3dix8dE1clBpkwL5HLMLBagX1Ju4e9ebKngVfO+Z0O5igZv7D6KgJZSl99zi2M0NyLKydpDhuvsOZ8eGYVHYB4JXxGoxlp6ps9tVXIGg4nqKbAc33LTDEotu74ERiN0tAWCB2iRouwCvQynAFWRmvHWuJ7JAAsOtL/vxdqoHiq++/Rbu1sGaThLru1+G7v/01grBAnCyCsXJCysv7WQRewdFkMsEvGYYpOLrPke1/1PNrMQ6Qlq36XLST4Vz45A/ovdrJAN7fIjz7vIxX5utnCKRRZmAdO9ZYJ1qwj38DE04Kcwkwvw2D1bP7FgBsC6BitnayFxHNn0W7eelVGysA4hd5/DKz2GDGsl3biHUyyHaffRa5gT+KHl6zeO1cO0awch+Md4h1SxfsFjtZcyu3dnT21NRjWKcBQn2sWsYK0EawxT4WGS/ygxKECWWtyBC6GrTuVAPAHl9dXRxqakoB5RKsZRTeGs1syCbHgbbhOrIcaLZQiigpy4Ql51HFzg0lyAzVHFNVgU5ckxt13wpAOjfnQCjIPxRys/eFQwc3Y6rfFrYteyg0HlgYWtJmA75kJpByVkNDRB2348U0OuhMyFjM7fo62PCqR0LagilhO0WwTY9cH1be9+uw+iHYKyC3YTqFNxwIWTRKZAC8eaz3UljbDeAewLmwe8YNYSd673KkhCV3/DQsRV5YBwNWL17/0OUcOyGkUzRLA6wL+MxCNNusJZNJYHsk7JhxPcf8GtCfFDZOuzpshC1vuO/SsPMJ9s0G/Hn9zOv+JUy//l/D7In/GWZP+lmYM+knFAJvgrVPBriJysTmlolUkkVBUNliPx7hQjTg6tU3AbwTkRqmAIQEC5G3mzf/ilD61LWhdNF1sFr0V8JynE4xYtsvs9IstkU2S9PF8az7WQgsp8vsfAnTKfIeguHC/NNoOkHPNZNhnNHyZ/Ie57XICXh3T8pqy8jepTV5hELaWA4WNbrmHFN/oYIuNFjtUCaB6NyhHC9g6GXRwjCSOzsW187Bqi+Q8XCeqcTjjL0/UwowM+a9s2p76G4pAjQNn2njYs6oHoCuhaYEZasuJIYKLsKCqazQgZVOmmiVfQJIAqUgJuus4dzqFrw5J50WrAunrZ2mH5qCzBgxXawHWcEutl7AL4bhALgtvJfuA3XcDrRiXQgCqA6FuOax+mxbM+CIHJCaakGOAxcBv4uySCtWt+OjslqBm3HtXDBku8oWAq3AK/N17XfUHnf6RF90avSrE6P1jqPxmi+RmkKMNMF30zVxBPAdHz+KNKH23ExIew9ZEv0xNN2GC8H3FLKDQOsUipdeZgoF0qOjgF6H8ToW7KWXXozAa3zAm28x9p3FQQzGEgjIMtzfIEVYX3rvIhsWaN2fAKzsVuAVhF1+2DYch11GMEUG+Mvf/4JbIMV41XyTJZEaZL42W1gwU26ITRSAbcrhQMsxDFgQFoCdMCxAOlPNdWS9PCerlcnaLPExoPsH5QgW3zNKBgBrBFuAV9ua4BoBFjarY8Ft3yNhtzJf92l1U35wv9YxbSA2Ush+DUm3ePYybcHP80t9gSvacwDwsy89jwyBfYRf+kvqwbBhbWZnYbfOYzsL2I6znBofi+Pdj44OYl/BpjLcH9oxaffJeDtSRbVu/sgCax/WGpmti8CrzltNIa0aq5j7SkqRFvhnqKJdWL9kLRKDYFsLcCsrtHAiN/CPoB7s47IKchsA50IkhlqAtwjGW8lrqwHjosIDFEt4LZqwRZPiwgzajQtCYUlmyGc7PWNbyAB4S4rSwq4ti8P2JSRmpc8MDTsfi+y3Cp23eN19BPDQ4MBa6SB/1b1oroTprHswFNPQkL5oUlg19Rcw0BvCDuSHPTDS/eiv5v7mcWwhEkDu0rspquFOAHD3cIwMdufs68NeWPMhNOAduBK2TPt1OPQ0djEAMRO5IgeGexAGK9MtISOicO0jYcXUywHeq8MawHczDohlSAmLp/wkbKBQt+7By8K8G/8tzLjuX8PMm/4jzL31J2HhHb8MS+5RyrgmbH4EoIZJp9ORV7OZMCH8xmk0euye8WuaMSgqbkZ2YQx840YKjWspOC67LpQuuZacietDFTa0gT33IxE8gZwAa2Ut8I5m0Lnm2B8Y7QjNEifzyNwtn82UYHy1mY7/eYzGCrrUDOihYDYG4Np2PMqxgySf6Wo4TW7vCbTZk+TvHgeUR2HFxwHkY/h9HfMz6uj3XMbClzDqKW92OFnIsFHyei9ULwjna5hAUb0wvMDkiZOVy8NAzbZQUb43OhFMGutGStBmqFXMgpWFNaWuRphmbDpAUvDWv4d9nRyvLltP044jfbo4tgEHhMlhShRqvN7G2yHWTSdmC9KZ3WgWfJUMLLrpftBj63h425F7kSN0OcikZb/HkBgEdWUHgbGe8/UkrLYFWcFinMAbx/sArHavnT6pA4Fi2VG8wAC339X3d3voqN5esiWOAcAAr5+ZzGcTjC36nUA+sOlDwE1Gxpvhq8VNz+7YmFOHsZNFsB2MBTVbiU8jQ6jvpiZRMO6drtSzaL0CsTay1yBpr7MkjPe930jkGHj5gdPNKeij+aZkCCabw3bd9lgBN2G/yhCCsAxYAHadLILwJWqxBuSozX5N0ezTz/Tn0iTxVcomFjXdi9sCrw0WasK+xiKbQOtrP0WikO3KZgVZ1z73B90M7FeSSNhwivV+ilxwMaGMtcE7CcgmMoNAnjBgoyBN/LG45vMCrEU0pQa3BWk1XfVaGe+bJJDZMizwqvk+S0FNueHl18jgfQ0dh+e0kjkk0y631xHT9er5OpsqBF6tZ7oZnuWqePrM8TAM0z06NBCGCeWwiSKV0YDVhtu8Lk42JQMj9ARcWW47J2UtzLaZAkg97MC+eMPOI7By61dTlx8dCtHZANAKqjWcrHX8QxSXAbAwF4HX3vnKcposeFxcfigUlaH9ovcW4WyQdRTTZKFVLTf3AKy5KEoQWs5KWHLz9nLcgbAnbWPITd8QqpEfmjLnh4Z9c0P1jifRfOeE1v1zQy0NGHU7pgHEhM+snBJyYcG1AHTheiQFGitylpONwG38hod/GRbd/u9hDSBnwU0LWRp+29zl9wK0EyjGXR22PnEtz2ENQxsuQKMt3yywYkXbyPYzNFPIsAH5Kjy/RbQPH1xyH2B7fVh+31Vh3SPXhRX3XxVWU9Sbf+cvwsIplwKul4eld14W5t/6szBjwn+GJ29Fwrj3yvA0oLvk3l+H9Y+i+d71iyhvOIuuFN9xCU0hmfOvxYZGTsXKScxqI3MXqaECx0cWE5tLl1wDGE8JjeuQHNYiM9D1Np6HZatiAVLCfBwKZP0CukcZ0T4Iq+2jMHacScHjzE8bTAdYD5DRQC7vMNuH0Y17yWUYQvc9AfA6IXoEQB5Dsz1VMAvABVxxLIzQ8HES3fYI4NsFQz6WxfNFMF+khuMFcyNAn8pnTBCZuxeqnw4vNi9lWR4utAC6tdvQcTOxJubC5AwwR1s9ap5uqiilN9fzRPdAPUDXBrDpavCCLHCZmyuDlE3GW3e8sYbb2I7ra2KrMCzYbYtTcWQ7RSuzGlogDEPop8oD6rJKAYJ5D3d3rZyrY8gHnRTvBF4/S1CM78H7j1FAiz5eLgKC8xEcDIJwK/8TJ46TscDYq8GBVHFNecJ4SNejvGcfFxZHE3W08nPxs4yNpGQLgdfvcOqEbgYaLvhugq8ZvMdpqnDSsW3BSg06MhzYOcz3PoGVTOA9deoYUoNgSyg6xMrlRSTGF15MZfO+xp3x+QunI8DKhM1xUWp4hyAt12q3kfECuI4ic1vwTSQFma9gmxTX/s9tpYhLPkfL/fO3AOpfUk0RuheUEhKXQ7KOui7AKyD7vCxYW5ndaIm+K/MVXAVc14Km2zJeGalrF/fr1U1sZ7Jd31PgVTbwmBSgfx7B1X3vwlqdOqx/V73YqRWxgQNA91jBWIBNxgC9AZgKoi4mlJnZ8CKarzqvtjELbUoLeuvM532ZJDMTzJxI7GRiM3ptRX7l9RfjvnMXxslrOI5GdSQMjQK8sN7DZDUMXAzl6KWq2g7j7fJE5gQTbNu4wlfX01XEP0FFne3BMGDYbz37GpuL0XeZMozWVopOaxi6EoKFtTrAuhzA9dh8WK0MpqgkI5RgJxOkC0qRF/iHKgB4K5EcSnmuni633PwDaMBKErDesvSQV3Qw7IX15hRlhEPpW0JO+jPh0L7NYdPSOWEfDPjQzqdC6b6nQ/XO2aF+5xOhZusj+HZxOZgDgcOhctsjoYlR7XU7H6RLjZFDT90IA/1f0ZGw9K4fh1XIANtguRsfuSrOdMtacifarXa0y8MWwHcbEkTzgXlMut3IOKJ70IaxoOE2WIcGvBkpIQM72Y4ZtwC2E8PT918dlgK485E1FgCoi+66Msy/A3C99yo+51qA/sYwb8plYc7kX4YnJ18WFtz5q/A0QL0Shrx52jVh9oR/C7Nv+B9h/b0/Q9+dzHIr7c43x5zispV02i2fQHfcNaFh3aSQN+/KULP6ZvTeKaFhPQ6HZ/De7n8Qpjo9HAccz6HxnirUykUUJtJEL06FYxmPAMbTcRXgLEh/PNVNRtj5MP7gYzRIHMG21kvC2XGkhBO8x9H0RwBu2rcZ9zNA0e6YzR65jwO8TDwuWxR6sx7HuUBKWg56MKORevfDnnPI4yUQ58W6JeHZWiYLN+LtbVwZTnfuDt1t+dwxFXEhzuCiz7nWWoK7AF0U6aCD8+oIACPI9sBMrR3IPL3dF8TcL3Cpw+o60NnQAeDVcp6YtSBQDgKG0c6FfBF1X/Y5YcL3cWSVXl5fZ4ebhTYBtFvwhnGPDtE+DMmweCe42yZsWE4jpEBAVBMW+AVrQb/fCweMO+V4IJWMz/S7yYwttHVjjzs2iJzAdzyiy4GLywA/q1KG31HgVpY4eZyAdFi8NrJjSBTDAK95Er6fmRBu2/p8/iwTwgHps2fsXutHamAEENYyJw6r7zpx2HHvMZub/3mB1seCrNqvjx2qIPDKfN94IxUbmeQ3CMQyXBmvawFXcE2KbAkgy3g9xiVKDbJFQ28Esi+//QrQJFMBYE2xYa1j+HRhwbLdZJ8A7OPESuZ+mXBcXwRbATSl9f4hfP+//xolBEEysmGA19fqiLB7zUhIAVnpIGHGHquGq31M47EdH3GGG8dpIZPtJkAt+xV0HQOkp1ffrv5fO91cC8QW22S5z7NoLzMQ5y2AOTZVwG71+dq1kmK64zy+ANPFYI25+sQpRkWzOIVihGV4xIoqveJYzLw1c5H1Cq62A7dyYrVzYtajZTWhxzWyWFRrQPeqrsnEulNK9CPtv4zcrgWUdTfo0S0rT3l280vw6XKiW3zT3lMB4BYDoEoTBcUALf9MhTBdX1dQmAbY0mjB4yKyVNWEBewSdOHsgv0AcEYoyNsfinL3hKz0bWHX3o0hK3dv2L5jVdi1e03IPLg6ZO9dErJ3Lwr5W2eHrFUPhbKtM0IeckM1gFy9lQnHMN4iCl3p82+iOHYpDPNHYeHkfwszb/i/wjMAX8HqB5h8cS/FuF+jzV6FFMHEi6WE26wjMW3fHPTgyWEHWuzWJ66Pboet068OO2gDXkWBbN7tyAhTLg9z77g8zJnyq7Ds4QnhqanXhCVTrwNgrwxzAdsFU64IM27+WZg16Rdh9q0C75UA9FVh4T3ozw9ciXZ8Ld7jy8LS2/4VXfd6GkhIS0NiKFtzK+E8fPcl19NgQcbwvMvJoLg6Tu/o3fsQTPZh8nhxIByg2yzrifBs1VM0KiwOz6GnNjNiqXLtJPKB7wY8mbBBNkbrdtLWuBD1MYKpl9ceA4jHmD83cohRRTvQe2nxPYGsMI5+O5w1jWPICEb7PY6c0H/godCf/nAYAIAHYcJHsmeG/oxp2MWeCMcydUJM4/MXMVh0Jfru8nC28GJA8QAAIABJREFUaWM40ZEZWvFxN/P3tXBVW5cXC1RtAKlA5yIT1YfbzvliQ4Js0JZgQdDXtDThfADA1Hd9TrYsUCs5aEGLbgWAz4DyZmQu2bNAqT6q99ainZ7eTm79BT8/U6Zpm69aray0k+8jw1YSUAtW6khNiUCS430GAWwbJ/yegqyarY6FzlicSzFYvcVazIyPHEZ+6IOBnxgllQzmq21u/GQvn8l3AXTN9LXY5vuNIC/YHHIcx8IpolqHabIQaE+fJD8b4FVnNnjHfTLqk6eO8L/s/3B/1HgdfKmzQbC1gUKgVe8VbPX0+vhtnFFvcEf9HoFcidSgvJBICgngCroJuCaA69p9grHP+/iSbwDPL2C83/7t24t5DDxGv7VxQnD9J+NF81ULFlhlpz5n40TUey+yYIHX52z9Ncks5jckBTeY6u8uFs9kpyaT6Wz4gNHtv0fr/YAJnO5PXA/KFdHl4GtYBFBno33z3dcpGs/2b8hpkAVbwBOgE8ab8vG+zRXr7X82WshmXV4BfAXYlwBfpYUko9dt9V3XPm8ymXLDOHaylLNhOE6fEHT7+xXwe6n+OpbkCAyDqz/Aawi6DodOWEYr/wCCbwtX7XrYSVMXGi7yQFOrQThpFNjKkA4A2RaLajZRIDEAzPbXWygpq0LbZV8JkkMLJ3QZrFjvr1GSst46GK4MWECu4zhZrh1xhbBgiyy6HkoovMmCCwHqQuSGrOydIT9/X0jL2BrSM3eEvWmbwq609SGrYFfYn74pHDi4MWTuWRUK960OudsXhtK9i0PJtlmMigeIkQiK19wT7Wbbpl+Bk+G6sPbBXyARXB42P34d+u/EsA3nww5agovXM16epWTDQwDy1GgX20aTxMbHrgpb9evOU5pgQsbK+8KiOy4Ls269NMycdGmYftNPw4yJl4VFd18b5tx+BWvkhilXh5kTfxGm3fjj8CSg/PjNP4/ruXdeEWbzeA5gve5Rmh2wuBUvuz3snn4VTRR0iJEH3PAMLdSraCJZM4kmEnJ710+mg8+Ftup1FNl2M9ZoLwAK2+yk+03f7Ej+bIpZC4ngZN7bPrrRdj0Q26jrNt7L+xElifzStNkJHXfDlmmM2IYljQ7AbgLiu/AK96U9QqMDOi2WsCM4I2zcOIFH18GXPbtp5gBcx5AShornhgFA+giA28mYevMmRnjuufol4WT1sjBUtS60lm8N/Z3IBrDUDkBVD20Vd0LHT6amVNtKq2WshvOqDzBqhWF2wE77OP86OYdsaugAsFq5VT/Sr30MQOScbON8VFtt4nyTOR7uAogvgqn6qkw5LmiluhkquKtyOGYTckIf7b52mXmc7LWtlXZjimO93Y6F1w7ma832hfUCnDEdjWMTHdqIym7ZL4vtwE6+0HImgzZD4gTWMLXdEbTdDt77SF89Pzfvw/c9jvzQg/PhBIB9hM/x9Sm/L63CAGsvNjg1XVPVHEs/BAALvGdOM3GYx6dguicBXyMin31ebXcIgMW9BPC6mNWQSikDB2C6FtZ8LOgKsm+/7Qw2mrMuarzuS2SGRH5Q4xVck0WQTYDX8T+GoP8e7LrkK9iuEsG3f/0uMk3BVVCV8arpuu1ardclgq7AzD73p4A2FSEpgxWYlRDc/xEI71RiU8w+A3i9rRdcZbwfk+Ug2xV4Zbsf8KV+C7OV9XqMwCujlenGhdfatea4oRiYw5dXmlDf/Rhm/SYyg/qv4GuRTTuZBTbZb9RwYbxqvhbcBFiXlLTwZtyOcgOgm2i7tgoLvicAXhPNRtF3h2C5Y8eHYRwD/FHpEz/SwwlPFxvWMjMYbJLQoytDbeXEb+nAxsPSxInf3mVIDr7eTgtnBdGgXgvDrWvQOkYSGQlkDTCTEhhvEydcOa3BzfyDNALMdY1KE2VR7xWga2DIMlzHwxcjM6gFC7xKFjZU+B1svqigGcPFY2w9PpS/NxQQopKZuztkAsLpWZtD2oFnQjbFtw07VoeMQzvCfrTg7Kxt4dD+9aHw0DOhLH1NKNw2J5RvfxzpYXqo2sqUCjIdCtFR08kB3gEAKzdoM0t76q6Q9vS9YdnUKymA/RtOiKsogv0YxvojtmWml+GMuAr/LiE5sN81D8Jib/pRmDHp5yyXhicm/hzw/RlrJYUrAeRfhmkA7eMA76xbLgtzYbnz7746zLvrqjDrjl+FmbDkR2/6cXj42n+jWQP3wjKZLQ4JdepFNI/Q4lwF2NYwBr4c5lsG863ZojdYD/PkGB5v4HrdhnsJW7+PKRk4GXKfxLa1IIwhB3QBxPUc37BlaqjHJ9yyg1H2+7Dl0cRRzWSOYtwSnbDf1q1Taeu9K7RsuYtOQMAW9ttPK/YR2O0wHW22Dw/T+HCaQZenCL45XvN0GKCwdvgQnmVm6rXuQ/M9OCsMZFFcq14RjjVtBiQLQknhHsCsios0F2TOkx4ArBYHyyhApZzVxPnUDWNtg8F6+63DoAWQVgNVUhAE67n7sVlBHbWd80rAdbJwfx9g2Ew4zhBFr+6qyIij9sttvkUuX+tjl+ZmgBvG20x3XL8+XHRcmbKstZ5z7+TYYfTn/NAHC/W1DZAC2a1+dsPWBWFZbzcgrjc45kggVwzBPtWiuwBonQvNsPOxEXRlWTAs+iggP8QFY4j1GD/TaQp1A321yBG4FQDjoYvSg3KDwOqcuGMUBJUeHB8U4yX5vZw7M8jvhOCcMccBMRIeJnyChLLT6LwXnj3Nwt0tdRyBN5m/5lrG+ypFd1mvJC5pqhB4ba5wSRiv2wJsAriufU59NwFex7v/7nfgHDUtGO9X4dvvvsE69rcItl98nWK2ygiCriAq600AWIar7CDwCq4WxeIx36L9ApaJzmsxze0vvqJ49zU2MqSBjwHVjwHVTwDe/3Y3pDrWBFH3JRqwr9XdoDviQwDYgAnHw3/1zZcRbAVcZQbB2de8BdC6T6kigi9XpiTLQRYr4Aq0gq92EeMg1X997oeLx/icAHzuAn8UGicssCk5DNPZMgYADxA9dxRb2eAgw/i6tbt0RMO5hTVH/HRwNW+CpabkhppQDiNpBETLKw+g28J4KZTJRCrLM7hVKybXFEbMyd3IYo5qbSMuCABWjdf2T4FVFluAZJCArhJDZXUuwJrFPx72NNiLQCzrTWnD+HnRgiurC2G7GRTkDiEv7At5dL8VlaYjTxwIOXnYzbJ3hbzig2F/9o6QV7gvZGRtD3m5u0Ja2oZwYO+6kHVgU8jYvSoU73oylCM7lGx+mILYPeHgIoEW2xZNDaU0MOycfXPYNYdR86aHUXB7avJPos67FXeCUsRTt/2Y4tiPsX/9e9hGJ9zqey4LC2/7SbSGzZj4H2HB7T+H9f44PDbh38PcKZei7wK6MOBZgPGiu65Ajrg8zL79l+GJWwFhpIdZPJ6j5nsHbPjm/wzL7v9VOLD4jrB15vVhM8y6EGmkci3a7rJr0GnvoIGB8Ujk9lavv4PZdYw52kBTBnJE8ao7U9M5YLDVAGoTUkIrLLhqE3PsVjLindbqxm0Eugu2BAg1ceFp2/4wLdgUC1dMYZzR9NCfOSf0HZpFFx0DPfdPDwNsHzn0eOhDvoiOBbrOTlO0Gy2dH4ZKF4ajJatCR9Ha0NdMZ2LZFhgkWn/tXhjuztBVdzCUFW4jBvQAntt02B637h0wXs4L9c1WCmgC62Fv8wHcfjywdj3aLWZ3mrfrAlIjdQQByfOsndcqNVjIcq1WK6ts4IIvEBvbaJOFt+1dMEqZsYDbD+CZkyAQHuFzlMSOHTMOUmsZsgX7e7kYnDx+GNdECd+V1/gcUpsZwIbzDPJdY2MHoGzhTkaunUzJQ9lClutn+Nl+jzOnTBqzjRjXBN9xsBtpoQe9GGAfBjw7AH+fU/v153RRchBkDWpXSrCRQllBa5oXkDOnj/BzU2TjTsERRTZSmN9wAlvZaZopztFIcWp8FJClcxVngyw32sjeSHWwvfGmUgNs971U51rCbgVbty2syXxlu64FXKUFwVfgTfTe1LRhgViNFxD9KsoI3/4zEvK7v/01bmsdkwGbWOa+b//K4++/oxD3bfiOfV8AvsoSslT1YTXZBHgTLfdz9tvdZlFMmcDHySh5i3KyXwHb9xBoE6lBnVcg9fGHfFEdDX/QE8eFwNQyj/c5wdf3EHAFYRe1XluJBVvXsltBVkCV/cpuX0VyEIR9zn2uE9brcRbenoXpmtE5fobbEuauWVgbZc6Tuq4jRo4AvIJuL0W2FiZN6Oc1lyH6ITm5qtTlOMGa28t4DotZK/kM/BN4ZW+kmNZQT8ENNivTLQT8avln0ekQpQNOcoNKlB9SEoRdboIqkkQ8rgB3BABdmwJaJQmB1yJciv0iNeB+0NNp04UyR0llZihlKavMQgNOixkQBw9tD+Uw730U4bLRgNMswuUhPRyEDbMvF3Detx9HROaGkJ32dCjcMz+U7JgRsjc+GLJXoeESXl4OGG+bhcZKQc3Otr10vq2m8JZBc0U5UyPSYLer7r08LAJoXdbhCV77wFU4FX4Rltz1c0D1PyiSXRnWP349Ou/PYbs/Yf2zsOJBpInZt4U1OBwWTPkl+5EkAN4nbrk0gu/s238V5t19VXjsxh+FWTf/CJfDL8Liu34GyP8oLKEIWADLbSeRrWTVLTDXB+l+uwePMlOW193DzDmtcywraNJYcSeNI0zsWDiB5QYaNa4jjY3C29a7SVdjBhzAW70Z9rwJdryZ+EnAt34LI4xIXWvcxVTm3dNCI5kXXQBuLyAsg+3OYDtjduhNnx36cheFFoJtuirXotVuQRJA/sndivd6f6ggwHygDw94QwY6ZiFghgumAUmKQpoxoAOEmnd3kWoH8MhUtXQJUk2cG16s7QRzW2BR07WTTNaoh3bwSBNWMM4j/vZ6Zdu58+qns02JQfBqxpGgcyBOrIDBauWSsaoPq+EKsL5nBF4+swOwjcUtPsuiXfQDA5bHRwgrB7AHeA/32bAh6NrcYJuvGcDqvT1qswI8IN7BZxyn+KXk0As4dgL2svRhgN3vILDGgpoAS6FtEOZ7kjQzJYchfhalE+1lXoT8ToKusoKL22rFAq+LwOuxJ8Z6IzM2x1dGbJ6DtrJzZ49fdDZcwNObkhv8v38bzLCDTfb7G5uwIGzKCy4J6CasV9BNZAWLaG4Luj9kvD/cvkRdVnBVNhBgZbZKCq6VG6J9jKSxL2HFppNp8foaB8Q331N0wyr2GTKCt/VOHlZWEHgFXYHT9LJPOUYZ42MA8k/sdzy8FjMLeh6XHJsAtSDqa10EV/cLsB8Avh/zXdWNDVJ3FpoeYfcrTQjSCeNV4zXBTNAVVBOm66h2HQsuL6nhRPZLDiesNwFe1z4WfGW7r+JqcNaaTRQjdLCNOGAPqaGvv4sovD5OGLQpGHBLO15JshoMxzF3t5tbK4HXpKg2mEZrhxKDsoHuBjvVbJLQv4vrAXYsWLrdBCjLal1bbGvkCi9QVtEg4WMBtiIy25zIds3p9X1TBbrslAYMG1Z2KAV4SwVjXmPQTjEyQ37JgVAOgOcSsF528bkymHMBerH2s7wCWHHRvpCVtyfsA5TTYMT7DmwOew5sDVmZyBMH1oWCnA1owU+F4n0LQ/4z00M+Wm463WO7aIrYv+Bmkspoonji6rBzxrVhFwx0zf2XhdUP/iqsfOBXYdX95jRchj7M8+jBstNFt/8bksX1YQNe36X30ZEGCO9aMDlkrLg3bJl9S9g040ZA9VcwXx0NFNdwNcxT770FWYJl6pX/Izx05b8A5ldHpv0kDocZN/0LUsW/8L7XRmau9c3WZ4t+GVwc9s2/GV8x2ROAcfl6JnCQQWHbtABcsGIynX1M+dj1UGjaxfghtusB35ZdD8OKCcfZSjPKduIuKTrWsa7biSQBS24EcFv2TsOi90hoOzg3tB58MjTSJViXuyJU5a+D6XGhrD4YZaeyKqJB6w/RALMTVlcUO9FKS/ZyW09reKUuFT3dNjbgpx2AgfbCHgHLeBsO2AhyDq8UzOo4X9R09eU2cA7ZpFDD+dQHOMlMYwEMsHIdwRsw7oVFNnFXpYOgGxnM4tUg56xywWFYs1GQMlG131iQg90KiIK++8xdEKD9PtHbi3UsAjHAGrMaeE6wjaOGAHcZsDGVOhfUiS366d/V22uuhMfJ2FP5DRTx+FkFWS8MAnAr5OQU9jO/v78HC3t+rsDrWtYryMp8fQ8XGbXPnx1nRBDPeZzPG65jg0UqGH0Ma9nxaC1z9Nc5pMXnJVyxuPbqRV+vgEtRDY33h8Drtp1sgq9M94fLDwtsCSDr3028vNHVILNNgNb1f0sLtA6j2yo/CLgyU8H0628BZJiuEsJnn+PpRU74EwU1243/ALNNAaoFNvN5PwZ4v46B5X+ik0372YcApgD9f7LWRGZwrWUsgi+g6nGffZm6IJgDobRhYe73n6aaNfyc2DwB230J0Hyd1r73bKbAzfAm7gWvWC9TTHvjLX6RVChffUOp4TnY8ycRgBOwTSQHE8kchCnwvsLrdDOcwnpyHDFeK5lj3XvJZxjGoO3MNQPRnULRSnGtnY62BiL4DlNgaGRtApkab1NrIfquOq+tw+bylkad17UFtZg6RuGsmWO1mclyLaKZwiTYGiOptCCrrYPpVgLErkvK6V6D1Zap9So/4IKwOaOMRg0D1r0N9X3sgCtGP85HatAnXECxTZ24DOdDKQWbIlwUuRTeKviMvKL9MOIDaMF7ogyRhSacgysiO491wQ6O3RsyMjaFggKAOQNJYs/KULRrUUwhK6GpogInQyEgVggj3kvwzd555D5Mh+XS6LDusRvCapwP6YvvwgVxDylldLPNI6d3AccB2ttptsikISN96b1hM5LEmmnXhdWP0Qn3ADazuyi84eldThvzykdvwPlwBUU4vL0Tfxxm3PJTQPnyMAuf7+M3/t/oxP8zrHj0MgZ5Tg2Zy+zCuwZteVI4QNNGHq3JOXTN5fH9cmG7eXS7Fa9lKsYKkthIYKvZ8gCAS87xnkdD9TasdCwtu1M6bOsepifvwHJHMa9mM6C8c1roTJ8V+vNowz7AuPrt05kOMjd0ZC4LdQWbAAgYbC2SAgDby3Z5BZICmm1p6T5cLTTAIC10teZyy84Ftmwft/xEMiIB1AG8nRS9BN7D7JOltnERjgUywEowPMza4pphOL0wQ0HY7sZhNGBdD33YtpoBrEbe6zhssbY6G8AmQpK7qi46xpQbBE7BTSATpCxedQHW2sbM6TU5rLPFMBxjJZUDDNZBkgCE/S4Cu2As6MqOlS4EV4F5oE/LWT3rlE/XtSxaEOwFhNVqdSmoF/seNncoW3iBsKCmXS6RHdrYd/7sYPzO/gxHuEgItn5PC4CyXj27fgd/Dv3GLu4/fZJ8Bliv9jO14HEZMIsTiM1tOE0DxfjpUaaRIzHSPPXSC3j4Ad93uGN+9zdvghs2U7yF5guuYCfTRibgKjMk7FfQVXJIZIdE100AWNlB0JX1uo6jf77/x99jUUzQdZHxJk0Vn6Op/tE2YjRb5QQTyZQMvgA4PxeIWf4IUColuP0ZgPn1906nYP+fYcQs38GOHbvu408+E0jVclNB6IKq+q5g61r2+gWf8zEs19HxSgkpSeHj8BUyh8CrzixTt0Dn94kWM4tvSBW/AXBfhcmmHA2/p8BGJCSLvtzX0Wpee5MmiXfI3wVYP/viU8AV0/Tr6r5kN7BoJUvJDOdYn48e3hOniZE7Y/cazgYY7yBMt9eOmOMDACr/BD0k76P1OnG4DQBu4jark6u9AGs6lJ7FNgocDTBd/boW32wZtmCm9asW5tHAP5ZygwW4apitBY1aCirt/CPUIUfUA7LV/ENW4XZwuwT2WtdIOzGOiBrkhgr2p8DbTAdAua4oyg4JgJcByiUsBaUCr/7gtAjopYB6CaBbw2fKpG3gUKKITgj2FwLoeRybk7c3AnMaEkRlTVbYsxcLWuGOcCBzY8jIfiaUokvW7F0WytGCq3czY20bzoYNdLXhhDiw9FaaJCaHjWT0rsBqtpcutxzAcDdgqF6ch03tIF1taewvWnMf+vFtdK7dHDbQoizoPjObFmJC09fBfNc+MSEC73L8u8sesIHil2Eh+vCsW34UZt/y47D4jp/QUHFZ2DITi9kifLwApJ1x5evwIaNL5/E9StYxLJNciszlU2gY4TuuRuddz5DNzRy3CQsd/uXanUwy3n5/KMLNULHtIRpMYLV4nFsOzAjt6LjtewDctJks2MgA3C7WHbDbnopttPXuDZ2NWaGIi1R9IxfR2nTyky2UlYcqOs86AdqmOuyC1ThWaIjoAIh7kROKi3fC8vTXEmzO38CCUxeMtKuDCzh/sxash1q+kvHoygo6DHQ3tFukAhRruag69qeTfd0Asbm2gqEs0fZc3QKtAKPSQGTDyAJmPnS16SAAvGG/stAR2KgxkMcAxJ7YoUYxy8IYIGdWQhukIqUV+95GSnIh4Lv4eeYAt2GrlJV7cbBLTe3Zi4Xs2u/jPuUPWa35DPp2/Y4nKNS5/wQXD0FXW5mLwDt+ynltyh0AOM85OkgWKwPX/5tiv0zKYL85EAKvbgn9wgKwF5GzMN3j6Lsxn/c0GSzncTRAqkwpe+Xl58OLz18IL9PlqtabWMssrr3pnTOFtneJjXz3vRT4CraCr4tSg2v3qfEm7ga3BV0fC7qJ9huHXSZSQ2IVix5ewDYBWse4m7MgA9UF8e1fkCKQHb76hpAcAFYQdvkzQed/AkBjQ8VXdrQZpK6G/EUEuU8/l/GmRrULwB9+zJeBdQq+Aq6LGu1f//4dmi5Fs4uPY4YDDPdT7GvOZHNckOD7EdYMJYuP0FMcqfwB9rL3cT7o5X0HqcHBlzLcDz7S2fAKrJvU+PfpPPnwbexp6Ml8hvuVImS7aryy37Okkl3A1yfjlRmP88cRfE/QahjnrdH3fYT4uQFT9wHgCLyAb0MrvkmsZe2djcgH2MhktRbZ2G6Na7RdwNd9ygwWG4yPjOyXWy8Bt5UTqwpHg7ePLbBfK8lqvlW1uh6KogasTFFJUa0WJ0RtXW60ollsEziN8yuF2dYBoDLdWIzjvfT0VsF07HxT0pDpKk+oF5eVZtCKmoUWDEBgQZPt2jEnAKsPK1ukIzn4HnlKFBUHQ27BrpAD8OYW7Qz7D63lPXaHouwtoeDQ6pB3AADOXhXSt0wPB9cwxn3DA2H/mnvDTopxKx6mDZj8hsGiZaFh1xOx9Xgj4LoKGWLZPZeGLY9fQ5EOt8STk8KeRQDycgJyVj0Udi68M2yed1vYOm8Ky+1h40zsaxyz6kFzJGiimD4Bf/CNgPctdMnh4d38YCgA+IvRn9Wga1jqANbD3P5XwVQL+V6lmx4IdbtmhOa0OTg2HgN4kRJ2kOK2Zwb+5emhcgeMd/ejoSltVjymgWMb98wKBg21ZTB2J31+6MpCv82aHw4XLg21OWtgrnYjYhdsQa8HdBuac/n7cvdRupcqfU2oKN4TBrq5ANekoe/uBzi5G2rIBbjQ82sPwRBxJvA392/jLXkn54N6ZgcXZMFXfTT6bnEKNHMXZNCNtrEmzqduGJ/yls4Dz5s2bsu94OvjNYRG0OqFmfbzWpmhQGmh6yhA2gtAqqUKhF04ccYA6G5er9zQyTl6GGA1qLyHc9aRPIKu7yHQymJd1GsFQRs2mupxVfD9u3jfRJKQqQr4/VjELBbqNNDeJvMeYJ/7h47ZdlzD+zQB/ub0AsJoyEcHLJLpw1U+aKdxCW0XKUEvcALYgrp6tSBsge244I1mnGK63YB0R/T2jg7RvYbfV8Y7TljOaf63R0cYBYTU8BKgKwC/Bsi+/Y7hOIDsO0wcpgPWdmHzGj54nz6Bi4xXsFVqSID3h6CbsF3Zr/sTycH1JcoKAq9argW0VBHt+/CXf3wfvv7rN+Hv/88/Uu4EgFd5QIZpF5oWsS+/hgED0J+zX2lAoBWcZcfe/keg/t7GDC1l6ruptDEBNtFufygvuC27/QxZw/XvP4Udc2wMT0de+BCK7hghGy5kvsoNLu/yQ6nvWlRzLXgrM/yOGEmZrqzXuWyv8Mt87XWLarQA2nv94bsp6QHg1QFhAe4Drky+5mVuO1y/oO5zwaCcsQi+RkIOAbxDw314djGTA77txOZ14nlsIgS9A0uLM9jaYAkt7QKr7JdONkBYvVdWqvygS0FdV1mgProXDEXPhiWT4cs/mHqd2q3ShMAr+xUwLbgJ2ilZIScCekovxi1RlhkN9BUApECsziej9nOKYNN+Vgl6cbWFtotasUEpJQCv3XTlvM4MiFJemyShFeEBFsjVfyu4IChDFAO86sAHc7bSoLGTEPdtMDqsank7Yc97QmHBbgJ8DjA5Y29Iz9sUDuWuCxlpFOa2PBKZ744nJ+I+uCkslbHSQPHodf8LpvoLMhmuD5mr7w9ZjILP28D4oLWPhkyW9NWPhHSyHPaRJSwY74EZ73/qzpC9/D4Y7aOhiEzh7DUPhpx1j3A8oT8AfjlpbNUUAau2TgMgF4T6fbND3T6YOJpsJXJADeBau3dWqN41i2YRrHI7nggVgG717hmhzH17aKneOy+0HJwXerIJmT84P9RsnxOadz0V2rLWhJqCtdyCHwgNVbsAzRwukrRwl+3hb18c8sv3cNeD3Q8poaqGYifLwYPrABQKpMg0h5mR1kW6WD0TRA53UjCjmDbQR3YCLcG9WLt0uVTwd5IJylK1gSkzuBbovK33FtspvzoGBGjPgSYuuk0wQzvDZJ3OWYtZDlzAZZQN9XmRbQqaEXTRYz1O0BREjxCqM8Ai0Ms2LWgJyv3cvek+EPBSIImkxnunGK9B6EZEakPTNfHf3XFJwS8F8ilm6wVEaaOF/4dBvqeSgzqzoKx+qySi/HGUz9ZG5oXAzjhZ8hGOj5qvWjTfWXAeRq4YGRZcD7MAtoC0wGvhzlCcfGkTAAAgAElEQVSd0aHu6A0WiM2jOIO+e6S/PZwlrcz24nNn6Vp79hSfe+yfUoPAGwNzlCXBjNfBDBmvdrJ3AGE7YRNdV2khYbWufyg5JOz2/89adomgK/gKvK6//DZlI5NJfvkXdFyaK74CPL//r7+FP7NPR4Kg/GckiK+RHAwqV/8VZF0LzlGjtZAGkH73979EJvsxIPoxDDRhth8jNch0BVgHYHpsUpjzfZQYBF2Pca20EBPNAFpBVw+woGtR8L0PAVoKbkoVRkia66Dn9z2uUIKt2u7r6DQCqcWyV7CN/JHPf4erme4G2a6s18Wx7koNKRb8QjiDpWyc25CTaECC7zAByiPovGNcMXvwDI6Q9+nkiW5AuA3AbaV1souTtwoA62BbuUHbj8WyBv4potQAo2ht55+EfyaliEYYiVKDVeoGANmuNEHTarXyQg0V7SpuP329nkylB99H0PQfS9YagRqAFtCLy9LREGW2KcBVhpDhyoYiIPN+dU2Csh5igBYQlm0L/Pb559Lt5rQL2W4xoCwIKzlUCNgU6UqRN0oqaMooQ66ooDOucBcsj1yI3B0hH9DNy0cbxoNaXH4g7AJwMou2A/zbQmPeilAJaywH5LbPvTVsnEH05EKkiJWPh9xNc0LBM7NDyc4nQ6nWtf2LQtXBxaFoH23N+5eFvB0LQwYgvHcRk49X34c08Eio2DQtlG1kvRvQ3DkjlO6eyWtnhrKdAOrOOUgETEveNhuZQMCdiQwyG0scbHbH4zgRXM8ETJ8Mtbvnh0peU4aUULEXwAag6w4sCk0ZS0JD9opQkbY4NKLXdlSnhcbyNJhgEZpnFgDhANId/J6x+dUjLSAjNLdzFwHDbe2kUNrMRZaR621ICbXV6QAU06PL9vKY9t8m7lDK98NEsUoBvO0co21MT20fFjI7GoeOykAFNotqSFWwYG+tBTzB1gtxA8wyNUkYK5ngJ4tFYtAbq7e3mfOkndcO87pGLvC6CgRwdViBuwafdwRLzpsBmPAAr+vknDJxrJ1z1ttzGas2MY9z6rAWLUFTNuy2AOhz6sS6EgThRr7bEOzU762e7FpAT3mJsZNx3stO48UFpjo60s7vKAcmSnAOhT+BV8bbhwY8ynu2878yShebLNkYSXVmteIxGS8/p+Dv5wvISgzKH1rNbLDQ93xcRwNOhjOnjsB6j4QLF5xCcZQFSxkS4vHRozBd4gRoIb5wgSGYEC6lSbvWlByMi3z7rVQguhpv4ukVgNV5BeBEahB8ZcACb6Lp/lDjdfsSC2tJg4QSg/quY3zcFoi1i331DV1sF+UG2WwqoyFlHTPuMQFM1zJdj0k04b8C2IKn+38P4xVgI/hS4VMukL06gdjBl4mzwWMFZF+XkiI+idMvUvIC3W0X2a5FNuWR9z8il9cFwBV0DUw3ru1timyCrvkLMl7B1OQh3Qw2V/zQPua2iyOBlBsuoPUoQ5hOFn284ycA22GmDg9FO9kp9KEeGidGCMzRzSD7bSGroQ120GXEHtvtBIxoJ5PpHlb7AoBdOiiY2LnWAIB2cOulJayhGZM8/2z6cS22uS3I2kDRTHuxUoPbtbCWGv5R7VaK0gSMuEpNlxNdIFb/reOYOirXVQCm+xLtt5wW5RqeKwM81YEtqClFJC4J96UeA6yAse+VlbszArQOCDvplCry0YmrAe3coj2wOvzCAHAlemVxyT4Cefbx2gO4I3YCRPvDAWxTWUW7kC8Ifq/cFSpz14f8tKWhMG1hKMlcFWqLt4QatM2qoq2hqnh7KM7eGFooQJXnbwg15dtCYc7GUF9J+3M+oJ6+LrSUbg85O2aH4t1PhkPrSFfbNT8U7J4XsmC3+XvmhJJdAO6eBRT75obSHXNDGcdW7J0PeM8PuXsA2azloXLfglDBUpu5NNRnrQzVGUtDZcbikAcDzk9fGKoK14eRbhoPANquJi5IRTsADgqf9dkUEzeRTIdWW8lUEHTahsZM/jb8rnAjFFMc6+rlOTTdxhZ1erX2Q4ANdyp1aLaHiQQFiDva0GHZbmN/by/nA4Db1VEKUKrnmgTGJGoubGPEJgpg3ZwjLnVcHAUS7YdqnMpKXqCHAJpG7oIMunHMzgCgY4eYbppOL/KcT8eGaapgbb6CzNTxPbYGN1ALcC6bzNfnbExoRKYaP8GkCCJNjX/URiaY+tnqyoKsF3xBPFWYUypQRsCB0Q97BlB7DnMcVrijArTaMXKCTFQG72sSIPbn8vsdPdrIz5cbGa+SyDCgOcJygtcIxgL2qVO98bsqZxi2rpbrd9JFYfKa+rcAbNHNtc4G5YWRCMRGVTbxHkd4DS3FJwfYJpeXMUDayZ6lkeINiJlyg40U2sqMgvwh8Aq+LombQYuZYPub3+jjTU0dlvUmLFjw9VjXygs/lB4u+ebvf43AqzdX0BVwLbAJxm7r1f2SxzoXzHGQ6cpI9ebGBZBV/43z15AdlCI+51gXrWPOaksYsIw3Ybaf4MlNFcgIuIns1dHvslrAGeeDoJvEQwrCsuz3uVL8jvbihPEKvNrLBF074ARe3Q2Cr7kOMlrBU9DVSvY6vzRBV4tZzG+gaikYJwDsWrZrhoNh6K++/Wo4Pn48nDx3MpyG9Y6OMToES9kQCWVnuEXp4epvIlIXf9DDbHequ2HHcX8dVV2lhqjxUgGW8QrAFstce+J2dHKy02opAMt6be2svchiawFaq9qCchOAW1XLqB+saE3chlbWZKPfUf0GpJv5h6lBQvBWM6XZUnDjtdVovw0cX00hLBbmAOpaHgu85RVamZQgUvKFTFePsLKE4CsrVl7wee1lWtnsqBN4K/k+pVVIE1woCqjMlwO41YBKfSNAzuTjgnwmIMN+s7IBUdhwdsEu9GEZ715kiL1MUcYxwZy4osKdyBO7Q2UZ2wCb20XFu0IB+wWrbAA4P39rrPTnwaJLkFGUMmpr8CsDcJUVuAJwBOTkbUHfzOb4dYAIljmYdg3v1YqToChrPXcQu2F1W2hWeYbf1X4iNPfAEjMoZG0HTJje3HYoNLQRJs9tfikNC41NdvrthkVW8TPv5XechZaaza2xRbDCkJO/HRdLFcCrdMPvgc8urUjjTiGPDI09nANMg+ZCUVWdAZCVArgMJQVM/d7d3coKubFltx2/bg37jgxwscbf3c57D/CZfRTZjg5wK8/F1u4tbV79AiIarYXVUYpP9VyUOw5XxSAmi6zHAKdq/kap230Yr1prZKQW1GzvxYoGe27FT67mqlTRyLmjPayJ2NI4dRhgNfzGgJsGpp2cpPrfjS1yCGDrBWD15o4CaE0wZRmucaS2KFtAUwbQnaB32Oc6ODc72tnmZ7P41w0IC7iyY3OA/fwBZQwuELElWFkBdiu4mkoWj4WoHO3D2QBJOcXP3MUFxaKeoCuougi8IwnIIiWM8F3Vlb0rsPCmNCLYOttNqcGONgFXP+95A3NY22hxCtY76vBL7275f7eNWCdUksUr430LrHj7LZIOdTbAct9GljQ0J8ZEsv6QPgJBWOBNJAeBNmG+yVoAdvuS7//rH3ES8Oew2i8Aya8pnGndkknKeD9j/TWA/NXXjHdHjrC4FiUFmh9kuF9QONOXm+Q2JK9N1oKr7yVbFSh9rEUt2U7Ya8oeRmcaFwClB9mvwCvj9XO++/v3sZEiOd61nXPKDAKva6UGPcU2U/weBv0eQrisV6BNGirUcW2sUNMVaHUyyHCT5YUX0Xfch/zwEqB8kkF4jgVSchihc01Xw1EbKAa7OZkprtE8Yfyj7oZmWEQrJ7apZK2cyJ2cPG7bAizYJuBrFVqPpoWxDirWDYCgt41Rz0UGUHKwldgJAjZfNJLv0GLxBRdDEx1CgmoTwCfLNZe1jnZgwTf6OCOI4wnmGME5uh6QK6qRByoAXCvmBYV7AY0cpAViBpUaLoJqOf/YMl6dEK4FYcHXx043juCLfFFcfhAAJrQHSaMMz2llDaAMiNShWQq+NawFIeWHohLG0efv5XOzkSB2w7ZhyIBwGaBdAWDl5G6JQFpIoa6kfDfMeAfvRxIb4KqWXMr7y6CLYdk5gKrj7e3WO0Rbcw0AnX5oI59DG3TWVgDY8UhIILy3QJiZswWtvQR9el+8nW/iImFBq1mQxHHQDNg1c8tfDoi2AY7F6NRNFMVKKw4gHRlar2XPomY+Py+gDPjm5G0Ovf2VHMtFp0oXCtYwvmczLLaC9+9Bq21upEjKsf2w2RZe38VAyjaYrsBbz0Wzib9jFxfden5v/x9X99ksR5Zdabr+6piNjXXbsMfYbLJIliKrUkHce4GrtYZOhRQAUiKRWmtZVSzNYU1/mb+AeZ/j8GT2fHDzEB4eHh7u66yz9tp7nxyr2lUgtvMHeDdKojgJsM488vfpk9XFbdax2bWCMWKJ+wWZgO6OaXu91QRmbzxx0HWQk6DZz04zLUkWOk08klREwpJSvBuIcUiQIcgUW4GpymQXFmLPAeJKGXGKz2xkHQNy12KF9oXVkhQQBQDPj6sFD41XRhwd+IBG27Gsdu3tl4q8GXt3jk9P6mTR8ZEAJG8ATWBvv0pIYs7bAfZeDBgrBuDD4dCAw2Fx5dLK/ScCTQvr2VPXK+/4wMUAVNnIMF6Dy+WeW3TIuHZaC6BeZyFjH1MoXaUyQA1oPfb6tN67f7NZ7I0bpyVLZCF99skspLfvv5zPH9sVYLuXTElauNsyJAdSQ5jCaibYporZh6TNB0E2wIr1AtkZhL02s94BvNq76zQMeHWh0C2C3jvYboz3S4zXOvD8dQD825IhvkqKkDb8Zdv6LAC0PZY8L7YHsDPgzkBr7T0APIMtxjtvC8BniQGQYrtAWPW0d3MtqP8gcw3w2gema3n7fXUb3qseby06Yr3YNjkB8ALXOVli0m6nFGJg67llBl7b3u6kv9RJ17HiqQJrTwa6OlBcToC/mh50XFT0Uq2jD2uXspdQf5DWu1YCxXYX6HoXz3YsQKEby3o3zFIXnS7BGOpW7y93I9F3yQlrAet608ELy8kOTbHIBEBZlTJRaZ2EL+aEWOzmPxfzArwCbViwmg8CbRwQ55v6L8eGFwLuC/TbgG41MHjkbLV7Y71ne/5Yj31OXQjFerBfbFuwDZgL5pEdgD4WTKJgcbOmMz8cUD8WYPt+21tY4X6VlnuuafhjyQ7nYnhLWaR+GUA+1EL3fejhpImY3k9+8d/ax4/Ti5MkAt/zSz8pAPc3rf+xSmtAOcmifQBC7PMfAleSyX//h/99fOZf8iA/1Ofpyz9t8Fha/nmDxt/GLn98/8f/+H/0u7k16r4RKD628M/JJP+1QfGRgPt/VEy+Cl8d978G3stN8X/RGiivBrjnYuwbPf558siFBrRH+u6NQHIp+eDhHi8EpOdjthdX08hj2msx5cU03Qtlly12rs/2XWebkQDovQB7awso0VP5b/Ni9z9sdxzAdme3WU/JNBttc6ZjOj5Olur9h5sNXDrJY9ugdRhIrnZtHKR1Yry6CGO/FzrXJ+mmZjIrDdj7fdZsBCBKPhjBLtavGC/2+/Of/l+xzdhq+ziK8WKrBnVyhOLmipWrbKZDhMfYKtcDj67pOs8uxwAJQxNX6cLL2cSUXcSA2dK8v9N1S6JY69xh64rurHV9GVSGrNEsbzgyyCP9rs1Am9wwCuvE5DHck2O1H6bAG/a802sj6Nb79i3Yd7XfSa6YPbqkBBlpnnuM8dJ8L6UDkyLIDBjvzH4xe55e5SNVLBNoA87P5FaSRvzSSzmZAl6VynSlmAvlvFpc6N7rgW6LQulvvandOx/vlDiheM77SZsz46XhAmFAC4BpvhZ6r/RhTPhHXwSgwBeQfhHofZmmO4Fo8kKM99sAdfb2kiJktwFaAEtOsD0g1RwTeHpvPO81jwGt12emO4Psh2m8k747SQ3et/gucgOmOwJsSQ4Cd2QI/l+A+0mJEz4rseOt96L2yQ3v1SxzlhrUbeArvofZ9ljbHyzXAoBn1gtwAe1YXqxGb0CsVu+t9J1Xkxlup/U8nfZjGcB7Panh8Zro5QM8KGnipMZ66vAenkigSNtN2N90IcUcgO5aI7EKTSt0rC7OlRjobqA8Lv6eb3SBYUqA92w33HrvLwSgrGeAeC2Wux4wL8aQVmMRSwVrAOZiAMMHzBfMCwzQ6by6V5zNJH8xlgRol1akHaf9BrDnFrOotR+1IB4NgOnFXj+fXqwgzxS8C4Rjx5g5tovpYlTDedHN/kigd6b3acWP9j0PYa+xaMD0q3TeM+334djwozFdUslCYAtcMNRHY3o/pf9isQWofp4+DKj+7h/+t77zx/d/kkPiXwNh9Sz+pak+sPx54Lg0mGuyROD6UNo08H+k/f1Tac3nY6Q/C7AfDRx/9ctYbSB4vu/EeIEhpryaXetM373Y71/pNzz0q9J0Oybgv1dG2FJa7M9i2ZtVj3s05nyuQcmgtdx5ds4Hm42xkhPWciL8S1r1TttisL+KzS90fNi8Gchm0sJGRZA2A9W93abXbccu5n/czL2w3eurTcGXkxY2so1dDNi3YrsrsWzM++qVlVG4RgGb9UB9Kn/YNdLMhg3rXOf3pCk554JBe/8oXbQZiOCRab8p/EHuhPXkJ8GlH/+9mg//3GCgRnQzsv5X7BeQqt8MlFfrMLFRk0uzK0C60vUkdVebIDYyUoHaCxfb/0nX+VYOHmxTEfWlZkvAejNZ5MppzooG4v2CgwYaUsNpuu1mg8xR1zzHwkn+XGALWHmHL2cdw3C3OjdHh3TfiUGrw4vpH6cRczX4vLoNgmpYK5lh+HfTpgX5vOb5BMoK5OzkcJhShMkJT42A2uEYMNTmlb3m/ScKjAu0PXOz2M21w6xkBdYqmKMuL+CdpQZaL7nh7bdIDFPzy9lOBli9Bljn4Brg9TqAnaWH7xlv7w3GC+h+88cCbAEo1jvWPZ4Ca8kPD9guMAWkXp9AL+22VGLs2D7mug4z6ALm3//5TwN0MduZ8QJXLNharzVAPMC0ZAgAq5uFKmWTq2Hy95I2ADH2KwhHJ5aAQSd+v4o/gHeAbwwZS2Ypsy/dKDS71Jli1nY5GIbs0Ih1J8eDVu5T00stgZIYGt3uZCW7l1H6+ZIsbhblfLyScU+RGpIZuBqUkwO8l6pmL1HiuKnNZhfkXhrUDtbbxSo/XfEa0WUg6YLnKgDE6zECN7X6DWo3rHVDAlT569itCO4yRhsID+9u8oBKZYBzuekmjW94f8kV3ZSA1xpgAlIBuPMxMrow1gZogM8vYqACM0AVax0ADqwCpPG87+SKwHwxXsBrnxwRvvcsMA3IH4shngvg+FR/FUO9EMCbZqtFMTPEhY4D4wXONGnBwV8F0jRi3/dPvyi5oIGEJLHYtHyeuj+WBUuxbzLGP6fpCjr+LHb7k5/9zfjun//ybwd7/lmfOxfwPpKWav8P9ZmzgevF1fb90//Ssf8saSK3RYxT/eN/DcyX+z4A6pwICq4EqCtN7Uklm+mQjwS8WPhq+itWutb6p7Hg9cDzbAE0DoVHH5FdRist8Im9+e/6rpUGSpWzNhsopfeebV+Alqa71P92cJh39QHj3Qx0MePdpueHB4rUqGM71U0gJ5AVtov0A1uM0mvSa88lBZ0GVmtdM7LbTi+vFpD6yQCvlTR+mV88usv9h6L7OhBvxJbVc5BMQeIawBuQLeRwkHBBCsCOt9uO0wEAszNKYgDM7GvkhoVz/zKm596n62LX2OxB7eQ3At7DfvNmYLsfo99Pl93qPDz1ePGPQPU0NrvTbxd40y3Y91zOInaQLHPQ79/p9584P13jl2LxV05LvIj9njaw7PZ5Ht79jp0rghZMWgC0+sBh5gq3z9qv303PpVfPacLYL7A9aYY6Sw2Y8sR4j+s0fCU3w/XShKtEeKvOw7eeHDrvkBzYSpv5jp5r6n1nJ5uDa9YA1xrA/pDdAmYAO7seZpnhk1iwxz8CkArffBor/W1s9pOYog7DJASg++0DNvzrbGffBbqAFYP1OUAMdD1n9QKm4/1axJMo1Giwja4WM4DbdmbBJIJPv+ZgyGb2aYG4QFfZR4GxUc0skFVKkoVtgG7s98NYL3fEl3mDgbH0YxqvNW0X8GLM2PHdTtLc3v2uaUK6jE4UrydB0GgAruXFopkAF9vFcp9LXH/zvTdGo8tn7tT2p+pFT8Z6r1TN6FLge63l8Cjd6Vrtf/LtHh6XRBHTGE0BG4XVHt3qgmX52ugmGuUgY8DK+G3Qu5pGAd6VbmjWMNYygTNgy/qzEvBxPZASJFHQakkMQAjLBdIAeQULDkgX2wcGaqotqeLcYvruZrJB4AIMMdKFpuUsZBZANdvUaLUAGPCe54QIGOm6FsE2vwFQY9PDURGonw1ozrY+E8N5OKa+1D4xagumCcBopdiuY8GQfQfWi2U/1PN/SZ6gW/88AP0F6SGQ/snP/mtsPTBOC8Zqf540MYFk1dUe+rsGrDMDYFe6wX/6i79J++YkqMB7nyWnPPTIPzQgJRWM78PQ02D7DjMFMsZ658SaRPHLAHQC3ny3uS4uNng81DGRLVZibKud7418t+f7TYByue9aDxxVDcNmBYweilHPwLsQ6z0OPHhwD2Jq6zFfoCpgKsB5fMJrW1JEMsKZgN7/IrlBAJU0AbwUsAG69E5TcVNsQbX9AJr+KW2YHmoq7/u4B9TWpaEKoEmooJ2SHTgVtIViJ9uLlYofsC5yudBpsV8670rsGLBqyyMt2GdJXofHlZkc5EF2XLpxDPlKBGMjp4NuFBIquA+OA0XAiZ1e7NrZS38GmmsNbo9fXWsw+OlgswYk7NbvoPceJ0kcHS0FwIJqHWPnc8egFSM+zGLH30y2sD/n46BFyjKWLF14pAo3AHB3HMaE9zp3tiHl7QHqZqLq9ZIbuBieqgebFGbF0VnezAjIE7Rerd9vPnV6/9ZzFct57tpwOLCTvfzKrcF0dRl+I/x4O9mS5gtUab1AFdiSH2bgnVmv54DXGjgDW8vMfEfK8Mxuh6wQuH5dPzXAC4AxYBKE9dCCA9oBpoHyD9sBAdbv+twnNNy035Hpli1s6LWxWW4E7BboYrwA2nNg/Sm2G3v+9//495a/fA+8ykAqgq5QO+B935K/V+Fz2XQf9h7Atbz3caNLwEtu8FwTyzeyebwGZGO+LzdVuJu74XaSguaXL+bfvdNiTc996bXqN+TvvZOwjum+XWPNZ8tcu5ne8/jTORuynFyj75ZAoZycGrxXkhw2GlkVe1Z/lIak+d7UiLDyexhsF7Oaoy785QCU5rvZxYW1ru+m+6YbrsSuLsauVkxvA1ypocr50WtlIGFWmPEEuAXhukBHwfTWNNvVLvQLpqvdzNbnAz/TYlP487FSeuujASSwBICY8wDqprMPN32l6QJ+oEi3PRd7ZlXCej1W1UwrozPd7ECbhGF/i76rz6mkBXBN82nRDyU1kFDOB7p0ZaA+9t1z+uxC7JDmu9C24/3A7bGCaGdiuW7Yfy3xAut9qIj9uUALgP4sGWK7G/LnyRUGH0E93wXAAK5ByuAk8CRIOAaXvvtcx7UaYD6cvLGcJeyxGDIgPpsWvZoflwvB7GC3wNZi033MG0szVRYk+slP/ksaaskH6dYkAZ7c7Rjvdv8dBrvZwqEACIGI/5COu9jvo+NyfzgPx7E+Wu5hYON/2osprvUd2wHFTgB6sQEUy1xpewPvyDSL8WK3a0lRU3BtKhAD4LHLo9YYtUwvCRYXGiglPCgdiQ2yfq32P+4XxJrZ7hY23awL8MqoXFOHoevTbGspJqqmr75p+4GY7QTeTmLMulUoLL5R23euCRIEF8LlAoB+P6Z7setHAsh21zOp5PFrBeG6Ps0AaLykE7qtqmg+Z/DyG9Y7H8cFFAEumeW4c0PfPk2+GL7mBwMPxrs/NGF1JXRBTqrAnJMblJ885Wrosf5qJ0fdn7FcwMvzC3wNRqqSAV6sWILFE2m+N5MfdKW4fUuBHPV59WB7bgTZlIrEeO9Gzt4JR0gOiuUAXnV5AS2pAcB6/O6wlr3zPSiP1wLnWdslP9B6fzQANbDFZgXNvvnd7/PcxnbTc7+Igc7Bt28D4l8nSWC4wBJznVns1/ThgJD74JMCYZ/1WPYZcBQYs3j/i1KKrUkFpICJmT4ofJ4zQm1giQ+qno3CO7Hv38WaMV4A/lH1Hj4oEeP90n0leLzbj3jrvQJqUX2gK6g2stdyOLz2prThd2rdfq/33wp0J/ar9Q9w1s79pdeykiVDCKIBXUwX6N5985Xee/H+szW/IzU89VwJFKUNX3/q2qhQdjUh/riW0adlxWyWNLHbVGezSK0Gf6osSQUmM2AOCqID3o0uyK0uwLFumrnQDby8083SzbjcY2xoldwQ81ECUC67KD0LEPmBl3ckYsRQlrvpgMx6NzYZYQBxn10JSICtNNWNAkBLF9Mqi9zTSZe6ERbaz9mWhTTCc1385wXWYq9YqUARgATIPLvkhn/6yX/rtcA5qUFw8NHA5UyMein2J3h1tuM823R/JfB5pKg8CWIpUP1VQIhp0l6X2qdBBkBimFjqUse51HODDTB/OGClCT/0y/9e6/CAuwpqAoaL2HgDB4Alm2zFNEkXI/gXq8bwDRh//+Nq2pre9zsAnYJCI0MwcOHeMLsAtPvHuU367uV03Y3Y7/om4MVqfxwIcZV0PpolHBcUEhzjQ13oGC6dBmYd70K/nYvBPnhtVzsuQaTl/ruFBqTTWO1q/9Nu4IB57cbYhu0rhndYcAsbP4yNAeKlFnLDRrOf3dga1wC7FIA1w9kN+MyMTmJ4/heVxFaTBXYGo+xa6HerU4spYsbSfSU8XA6ARreKwJbuS4LA7uwf0z1TwgSJQXBtgGhsdhvjbcamL9taoGnA2CchBJKcETIhJfWcZscC1IAeS6bXCortlfBxlAd5r5mBDLzNrumL/b4rp8tTwK3zuHFECBMAACAASURBVFgQcATLzAYGYHMlSJSIpXatnB5FSLoe9hrQjo+bKTS4K9K+1cyB/nvUeaPnXsludprsIsPtIAYtsEiz1uZ9P+bLrnm57LW9QPq4AUMboEvNSB+/0v1aUJDeS98VZLMM1nstHfipKpY9cymZoc7iN6favPy86jS8Fk68FkF7l9QQ+327urxY75ARCrC9FrZwSZEwVUUUV9LpHLu1YLxz2x/PR3Bt9u7+NkkBkyUpfBNzHVrvrPm2FkT77Z/+EGBOgTUsWXEdksN3ZIlsZbRYqcPAFVhOQbGpx5rHKpMBXRKBZQLTKX34i0D2j1nGtPf5VKowJpvkMIE0dpvGmw/4oySNj/rsn//654BdvYaPcl18O+o6kCgkTnzWNq92Mu51Il5OUvAYs32lEzisZaxkCeZkhleaQnAxkBpeeHWSGqbHZbAlsHM13Lz11HAzXCun+zSZ4dK17GQB72FuhqP+WLruXtXIjvtjmbl3s7moMbrTDehCkCShEPpm2pcbcbsRHGhdLKK+EPgB0s0CDiqYbTWNBML8vVwKKwNwA9vWANb2IvWY6VqAJ9gFhLHh1S7gC7E5Qa21wOZiwIABAy5slMxwpmAMFnuuGxfjxICX+9xKFz2ABNA8xXRpNRvYyiYdOSCMtTwUm1wIbM/EeIe3OE3UcXNcAF4AO7km/jUQr2tyN6CuG4/GUC+0nWw2250HVg0IQ6II0EZgLBDeAMax3IV+35J9B+SA6le5FZZ7DxPmxCABAHnyC/DFDMfMIJAbrpDqTqzFXKfzFAC379VmActr9Ox/GoBLetiU1BDgcjhYzve7ROMBr0ph52LIh9VY4MUdCRIVuqHZ7gb0awHMfiwNc1vqeK7F8FjFDo8Wh31vrZmI2YgiRpeubQ6N/ADj7XOY+H4gtN3/fBRoSgs/DKi5GB5r8Dsc8kAyQqDsOsBoTe132/6g60hACyvcbr3Wf7bZ+4tnA6uYoAQIgTaMlxZL6yQzKL+I3WKygJijwXZsiOSEJdmSnU/as6po+4HiYp5e7Fkwjp66VqcVab7SelU9Uzthsf+Ka4PObX0QydjomC832Ox2PY/6udVhwG6P022X+/+uxDqx4/3O3XbXqk4bR7HdowYjQTnn9OoVrd3ZzSRmRHAalMguSkoaTJwjTPeomcIlboaWUZshe92lfjPfseDa7PklUdB2Wc2cEzUcLJpgPt3y/K0bg+3ezLeP8QqwDZ03CVLVMlLD3TDj9TCF1jsH1Gi8JAfsFhhbzxLD/Drg9ZplAC8AHQG2ABeICpbRZ8kK3/6uYjitvwK8yQ0CaLOuSyrwWczXawrjqNVgAZa//cMfBjPGdnUEHsy30pECYl+1r5EGHJB+FoiqQkZWGP3UBM8CXsvHSQvT5wPrnAwffjbZyOzDgEEyeLcCOPqxYcpA+6O8v6PBZSOOtj9GIbaySeOtWV2fufvA3fBKbBfjpe2OJpixYIz35VIFab0eY7vP3I71Zie7Xgm5q49fmtKGrx93IVeS7mAjZuAGamkKBnRXsQJaXM8FMzQJdANuNaUEurTKtS7IiwHp+gDcaYoMRIA0iYHkQB8cN11TTdNrDJcbAVNUPlKQzhSfPQqbHNP7AJbmutzNCCB+CLyA+lzsySAwMuJa+87HYpMCSuQA36PDsQLaQx7oZhzuhsBtsc9ObI08QSdO3wX0g5XmG40tzposH63vBrzrRfcxWpr0rwJg1rQLAdujI+MrmxotOjCihWKPwIs9i07qGAAugMa6ORkAu0Fmeu1XQ/fd6sblXaaTr8Toz/d55wM4Y7z2YQDYCGgd9xapIA13DQNOVz7Xsaxg8kkSp9m6+FD39xow+969rGVH6bWP5ts9jI35nKn1avvGyETuMdhLSQ1AcCdAwXw3+58PYmpmLCdNrQ1oO6SF3mero/dud21IONiM3er+sBtAPZSHF6vz2kGAs9Z/Latrzvg66DMcGoJYuz5HigiQR0pxDFkmGKkC6Mp2u9Jr03fXXifmCnhJDwNwA151cjHYkUbcdbfXMWzGdncCXDoxUF5OvmDXAuaCWwJyAJQ8stF1LFmCXU6m3F7HdbEB/UaZd+sB8LHAXoOghcar5dC1QFUA7lJArN6wrD0BuqOWy80cnFPSzUHnCNALMkqfpvEqhnOJxNC5Oeh13uRRm7hZAkcQABZs4z82WJAWruX8mMEW+GK71mxl+rDJaHvmubpR1PJd9+GpG0VJVJGye/n9X6oJLuC9l9Qg0Ib56kpBZhAvArYAeAbeH4LvrOtyO1iG1EAusABVAAxMabVDswXCMtUeMN/vCsIBYABtWyDt8ZeCcTLYvkvbjfWSFPhuP04amJju3Fm4IFxa76go9gBUh3UsoAawXwbekiYmsJ0KotvfxzLe0oZ9dtKJkzq+/Wp0Ggaygx0HvMAX4xWQe6sTAXRNAWavrnKR2gJhuS/HfnUdftnjBwBMfrj9chWKRqCtDhQvPjvYLvBlKbuSxnvpBpmhUfPaSX94utLlvS7QvI6NwPuJ97tdrMr5YRhbge8kM3SRd5Oux3Y5GVjLlgBoFx4WjJlhwoDUYyC92kXMZgaATTkF0TDexfazFKCxhdmWvorRsieZ3gMZLJGuKeoPfAEQgPYdmB+GDHgdE40YI6MjSik1zR0sscAPIDN9N0Vm/VqIKcrEEuG3DHbdd5BKyBysWReK/J8PyOiXF7rBWOEc22KSBseFBIiHk0cE+zDfxcBOtTOfERh0vBYOhbWCj4JmsvVG8LF9LrUd1ruBZbYPYAqAt2N/fv/FBgcsdKHPbQeOAN8AINi30PE4FwaNjaxf6tzu7mfr2wLKZgz8uf88QEQ671bfv9J3sIWZTkv6ADBr7YvGKyECazuKuRosrl3VPYFu28AbgFzoNW6GRzpe7HY5AKZz+j/9Z7u9Boj3Wq/3n3udS+CxbHMCUf6bEUzreiE1kBQ2+1+Al7UkA84HrgdAq9OEqT9A9Lq2UqQGDgCSBmYtc03dhZHQI/AW4EpqAKaCc+qD6FQs2CYNd3X4dhVRV2hnfWynBCTGi4UPXbprkzODHguE6bAqol2/wpL2yP1rQDLmfigA1m9gkcRmt7vW1GLYds6ajWC9+12jJ4Exxnu9GcTU3meynbGucTWMUpIlVBxUw8LAdsiS1jkBuJJDrl6rcmDsFtCyoAk+TsvCkBawZdovmQEwPxno3nr+WqUgnyhz9an7zz735PeMl4cXCAPeNwPbV3I53A077oUZb6f5vl3ewJsF3N5JhnjvvQcpxLHfmQ1jvMAYy/Uaxgt8h6thgG0McpYdgC5gndf03fFer3nd4rkF6H4Z4EofVobxu3ThrwNFeu+nwNQ6YLWQID6KyWLFANdriuVoVilNWABtBNTScz+2tI3PsJABXEG5j1rzDH+RG2LuPDwDL6nBgvmqPvZGIxDg5d8lMbycbxewkxheDXAtz3dCZ3cD1kvnZSV7NjfD03n6yAxPBrycDddju4/Xm+nkclOZajTsJzVs11WYl5fccFBEeZ7Kqc3A6QAct7sQ6XSKVmOdAFigyHubPbYGquSEETRr1KbHaguP8c1Md95mSAsYnOld4KBOwGYgQE4YNR266OnDpt4XY5C6X7B8YX0DwFpjplguhrgQKG8FQmea4gJ6jJsX2E14Liljs+9ZGADM3safO2mv50uzHUAbIAOyR+uuQGrAii8YIPqOCwEXQGTTGtJCQH2u7bHgs61p0KQFx27AMEBg4GSKndjOw1nQnBPODZLMaADq2ANc0sV65/OxM2WMBXbYKx2WTn6+z3MLLLdP4OwYzsViN9OJH81VMBjvjsJFrHocHNwZSRsNHH6LgWOz90kRO2Wgbe81eJREcXqcbtugZtnt9dUGvl1A3/FLfOAyWOv7x5S48yuYJuAGgDFgy1aDhK7RB4HkVsAjSAesrffsq//8JGCZARXTHaAawAC0rcBMfdqRThzgDAmi/Q6mmx7KBicjTIB2qf9SqcWLXQvSdCVhAEMsm193v2uU3EDj3Sk2cYHsEBh73RQdaxY0xngPk9MArgXjnVwNvda1azBQ9Ga7QRZbdSym9FwStOCVrgv/i9jFRv8F4D0+WkieUUOhQFqPj9KHadbXKpjDJjdYcfcGqYHvlwbNRWFQYUdThIfUcf1aRc8DeS4GzoXrAS9wHQBLZyZ7tJ3BTJ1egKw9EocD1nspt8azzzSbvaoUwPWaYF4btRo0wCQ33H2tZKo6UryVvPB6gHsv4H274L3nWPC8FnzznBYsyPZu5A/wvhXwYrmAF+gOO9nXv35gG4vpYrBztTLgCpAnDVdh9MlK9s2D1373pz9Or8WABcPorPOiXq8uFdoBAdQ5oDYB78SCabzaAgFrIKvGw5yxxrnwSZ+zxpi9TuP9qKSLUZGMI0JpyAAW+E4M983xXFcJ4CtdGONVr0HChE4ULzVl8H28uy938l4MgIedzLpEiqlmQxHMphJ3XtLi/eb95+/cTGao59rTU1lIOu9B6cK6UMhgOzrZ7sYsFTI/72HtUqRlqhbFvwt8+UMn10HsJQ0P8EoiwHRHdbK2H6y4teAH98NajwXSgDkNFtAC5f9kqgV4Alwa8bIlFgfIBpgGGLLhXJwWkgM7FMbJm4ppLWCTbQekaHoYJuAFliOQ14U629jojSL3rGHYoym5gi8XMdYqbq037VaZazXGuCC7Kw0VyANaLHkxNwBNGjAt9Phsr0sF3o4RPpaeCjyBLUlisc+diXFeEMhqwMDQDVicEyudj+Ff7lz8sgAbAMWKMW3gLzCm2MyFfpMgz4X2cyk/KFsYWWK938fOthmr4v3d70YfhWwC3d1A9WJlHS/G2Jc7Bg4HATSMnjtECjP9d5YfsOHVwH+bzNDruzy57Zdf9aDHgM/alJvDYS2QxmadU5r9biBsVnHpSuUUuz4EtPbThen7hzFeksth+2LBmn29pIbD4YONXcZQsV1T7p0AdrNrBtMV6PN9BjsDqv+SPHSpAjmTxzZQDnCHOyAwl048iq0HorLjVC9bTB/mewWugEtpSc4GATmOHWnG2DH3g+vrJN/tVFktKS1QFThzXCqfaZA5UpHTlgXWsHffvdI1jc36HFAFyIrBHyc37DbzYk3T2v1a5R61rQeYlwFor6nl4HcCblINOca+HQv3wn4+5is5GIC+ba+2jxvXpRAH9IMxB9jNACzY7vVmrCcRqGee0ezgcpXJSph66saoyytzDdsVYFMgfUgN4cZr4cjb1Wd4I5x4s0A8JvxmGANwbfO+wJrEroB2Dq5ZWwDxAN5vfkNW+E8WS7sFtrOcMDNcwDvkh8FyvxnJEZ7Ta3WA0PoH0wW4U6H0WG+vAU6AOzTeB+6GWX4A2F+26DrsNUArOMcu9kma74e6VsSOFUKXmTYSL9J6P8N8VTUjVwSkAJiea1GgHdt9Jx+u4jhq8apQ9sZbZa2lzyigM0kKk6vhTvKCzLZbndgJeLOPlJt9i8Ph9jP3n03ffSJHA+Z7I/C9Eus9PJUyfBj4HgzWe5B1ZbsL8jgtaTWWMbKEBC+6QGll7GNYzvf6bhcoDyXANeWznh/rMDxlusUcmrrRY1UzYzkDRBiyYNjIfOqGxngBy0bMwFSeXIDtDC2vtdbxcupnhivoxhIFhGnB7EskAX5UwRFBLsGrhx9Wv6B2NDFO+x6uiwBlNdBZSx6wD8CLHQ4AC3AXLuZqCLxIBI/23qhzALwCJyDpOUas39hGU3WWMsdPEiE7rDZ4PJo7AjifazDwm0ky/MJseAJ9qx3LUsewXcCLXLGcPICl8tnSZM+lF9NkFzDmAaj5ZdvPbgEzFrPDbmBAv5tm67jWA9ZdAbPY94UGBmC7FwCsVt6RzWy/x9J+SQwXO356JIBf7rv5dNm5AAeWZ7oNOJV55FM9SM+ne263HAZQ43/p/+R20LLpSgE3sxmD4enlIvLtY4eu3H/AVcDBIKCETQpknQZkqwbiWOtJ2iZpgKcX2O0C+fa13TWz0yCwnjwByBdjvPRi7gzZY2xdtsd46aEIgjbtWrYrYqMGAy/wUY/ppJ5jw2IVpvQcDQqdb3TNyjCTFEFiUMAdAE4gGBvu+h61GLoHFN4hD8wBwuV+AwcIrdvg6H87OVb+sqCd2YEAWtex7DkSwUYyx3B7NHCdCtg1OzjqHEq3JrFcif06Rxj6wQDqqSSkDDnuB7bAS1nTJgCfUo5pvPTdmwrkXN0rVbjA2nOP1wr+Rhazq6NEJJarStnc9n2q2/DKcDgA3rfDlLfIDMkN/8l0FUovlTiAxXit33sgLwBejHcE177+NTY71WIApLO8MIHqVKFsZr2zf5feihkDaXLDF8Na1uMHrPev//M/Rlt3xc9nwB2ZZrHY4WwIaIerIUD9PDfDRwEo+eHDnAy2l7mmrfsIwPUZ79N5gbFOw18E6B8XJSRLYLdY76zvajH0Zifinfe0d28a0Cg0gy/2q2/SAN4XK4QR4Cr/iAnfljpcVhv54bUWnScA73O3n6osZH9II+GVstYE1w5Pdu/vt+hGsV/vtalmg0SKGG/TLa1XBNCm9isxmUb17SK2G10waupitYIbo0B6NwOwlkQhhdjjrbQwGi8JAlvGksgMU4CtAFlTUYyZBozxmkqTE0TRV2I59EL+Teb84Q1ueipAA3yHrSsWLCI/fKkBF7aIAXsNO8P6VtpmvQtWmrDpMcbKh8qDqiqX6TnNF3gBPtlnssbOZGfDvkke9F3OCWzzYt/B+obNnk1jlTFGshiJHX3fYzHUVeyZZhywGgzsx+/GhhWtkRgBqH750N+l72mt5PckDQTeJAH1FpRg3E8CGGUYu7GxfQPMfhIBiWG17QTo+Hd95nzHMtZJDYJmgoU7Md6dBoZHY8YCbeon7Abmi227kya8XtNKejCguEi+6DxNkXe2J4VhflbApk6/gQhABkqbZiCBg6AlvZWn+jCb2nbXy0pgLDAHKAGuGQhnxCZw7HoBZmfovgWyMFnBNMxRWx2WN/KG4BNNF/DyxdK6DZKm9bo7mKbTSC80qG5FBCRfyFCjiYpHKCO5kvQwpIGCxdKOFTAnKcwADNgsKoyp/zAlRdhn56zfCBwBu9TfqcA5bbVj7H6g8QLJ4/4Hzge+3YMGT1Yx9j2yw5FAWvfK1TLydvpebogbAafavdirfRlEALhBzAyA3DEK7HQ/yVob9YGTIzBx+rNWQgbDK+3T8xFoq0gOgJY8wd97mqf3ZoxXNwo92G4+ff3+7aykr5ZA8eqrlshY2q4GCqxld5MkyQuYLulhYrzZzGK7g/EWwP8gSyvGa5k13v/F1fBF7BbIAlULMB0uhQesF9PFemdAnp8DXK/P7PiL7+o8EfMFhn/6yx+HPovFAmmpxfbrMYnik7Tbz9J1abhjmx7Tgj/8bCp+DnixXxlqH6bpcjNIisCMyQo6G3M9YLsz430/JvtuI8snn31w/80AF9u9daeT14nSU01JSIXRX+tkyWij+Qq2YbyYLhC+XTlIToeXqtmg88TNrGSkhudivc/GeJ+I8dJ4nyryCXxP8wYe5BEEuGSBY1FfDJaHt5sCiwWu5IWdLn4gstfFcqGpPJA1zZuqgdEhA4LAlJwAtG0DeEkM8zKBMS2Y/5SBv8cAsguZ3CDjakgLgdNUbKfPxmgXuzFooYAXSANfQb71wNZNTm6QAgtAF2J5pAWlJe2LRHEhhkJqsC39UoKG15RQpJ2O725qbr+sZvRTzJWkMjHawLf9y2iTfLEA2ANLn/MZrPXRwHwkM8QqZdqNzL4hI0xShLoECvQ4bsE0v8M58FnASxogC/D9GiAMKgDNb/SefW/HrLga2Mq2er4Tm+VkmOSSsslivGxjpITdjvdMx69eLiYsmGaAOj5NUoqdOVeHFTbHmFc6D6QFwby9JBQlHnlQAS8NGKvDfGWvOSY+32Exaxo8AqeBoe0NsIDTf2cbAc+VrgMtcS7E9k2XZTZezA4IRM/WpQKreyzphY46aiT0Peo4G4A5HYCxdGNdek3HAdVCQbi1gHYx5swRQNZSlwHo0n11G6b3AjIaLwlCAE6RdSnDOqZsJ4thzvRnA4H0XsXLLaqpYaB7XfsK4GCtLHnLnSdBM8VwMF6JF9iy9yROXC1wpvj7ldg/Bs+NIZgGWIGm9OXBbps9Gmi8pnjQtXy7WDLHA3D3Ge8bnGyjkPtxHmDnzMABbEkNw9FwvRbxMetnn7lc9tqVkinSeG9cqWDOrft3uvdfLMB+q/tftbJX7lZKQCJW0qRGmAB3zmibWG6VEWPCHzTzHoBbjGkOsgFdj0kNk50s/y72St9VAMdjoOr5LDMA1/G49fdSRPLEqFA2pInkiZIoJFJ8VTsgHl5BM+z2s2Eh0204CaECN/b9MeYaeH5RarH3SR1aCXn+EekhFvxeQKvRpoCbdGQZbJ8HtIB9WM16/lngq+j5O0C3VGG+349aa+nz9ruvV/TmdkXQSQ0F1jpZbyU/8PPSde8GxqMs5A+6T7wQC2Z8xnZfSFRXGOeZAmwAV981gEteePLmlSmBoloNxxXKOepPPDzuT+8iYNzGzrYb4UkDW10QKkntxEyUeGTNUg2MU2AzcFZDdwVz7Ybk5eWnBTpA1+cB9NB5uyklOay2rfcBmQCTxwOkAgzyg2mqIA2mqwgLueBsbJLdanI2CBIFbAESUBXhBx7rwLDpM/DC5i7EJAE1oByAGtgpHGNazGnALub9kRQRyNk3EPYacJRg8RhfbiyOm8CgYRu678WAcLHvArCPBOiYsv1izzy2NOK12C43wnq/6bF05b2YEV3Ub52/AyM+V4BPoRkSwWbMWsDQoIC9Ogf02vGb+l3YOmAGwsDX95FGgDGmq2MEJwN2y8Orhi4mthIQA1pFcIDv8P32eeyXRgtMJEMATQ4HtXQFiIAuxuq1AbyxYQMhnZUrZfbwYolX03tp82yIrF8CdpwaZB8zm/NpvJo+2veFZgCm3IAMuAikbjVYY9L27ZyzutF1ZUH6nIAa4AXGawHsboyXl/gwZwBZgi5LT1ZYHcMFwHMgbSRuxLpXY5pHAZoAHS/tBKoRDbO4vkfgbyVJROYazViCBx+v9uw8vTppYLRmAYDXGmPnGMHMseLJkTEVFMJUvW/gOR0MdnI3YLMGk8sPABbIngSq43u6Dw8DaMzYoCDodlzM5WpgC7QnuUFbeAXTlZvUJHP1/q1n66l4/bCOFJeykwHeAmuB7ku5nEgN/LzKQ6rB+2pZbG+8mYyJ8YYtbxZos7wWaeN4eCcMmdnuh8kLc1AN4LKZDY1XwoRUYYCIzc5aLhD2GAD//9/DWr8OLCVZfBZLFnD7PNCk9wLdycv7ea/JcJuqjgFvGW+fJUt8RC4IsGm2Ft8jMUKhG64FAK1+w5//+n9P0kQA/gHGyxHRPrHcIT+kBQu8yVp7Oz/vSCsOfEkK5IV3sndgvhYtfjwHuq90sjDbFztJgHgGYx2GBeSstXfXa+1mNrKbyQzA95ken1YO8lqZawdl8WC7O0VR93gGY73Dy9tFxv8oIo/lAl4arTU3gwplI+gW6GIbUjXdYJNTIdALWKZgWRaigEMQSg2FcVOREFoAHJDFYtmkTKdHAgQ5AAMFur2uxqx9jASJXh8A3c1Ig8Vq6bS0UV0PdEagYS4FxEM6iOUJKimbeD7gtp9/rIIYZwHvL4fEZEkrONdzgwKgxMZty6srMOY3nw8gDDqK7LCNbTRoDFBtPSqmdWwGIiyWU2Kw5kDsTLoveUaihvOA6RoE/EaDzn4aq2DfQQxUdh5ngAFFRbGD2Kgss+0Yq/fWNgx0DVJ+b8C7kiatoDngxb6B/6+q++A9QTT1GMgVCrkAYqx3Z39i2Jiu7YEwcCfT7PV/bwQk0mPprhgwQGZt40W1PmmaLdhHuuHRBiDe4yY5CoiA5jp5KVAGkJInPOarPVsFOcAB7KRRX27qLMFkNyDjId5onyPhpv1ySiyom0CO6vmQJQa4KoJeEO1BzYeHH/77ca06FqApDVgnCq10NvLrzlYzxXB2mub7XWoiyKykM9N42cNUT5tKQyopGfD7bR2zAjeW5cD4MEZLmtCZwiAkGOj8DPkgwnKcdEQOcMyAdHiDOze08mGdC4B9H4aPAWPuAoyqluknJyFDbzbp1OxrzpXykFoYXS6xSUBQoM1nB1Cnl9tGAgWnw7M3T0fLd3LDjSyjLxbjuXO72W4YwN0g0PYyuSHQtbyZvqsB5pTBlnU1Ty8fL1+vx7Tdt7mqeozleo3GOzPfH/HoAsEZdGeQBbjY7deBMhasfKRtZbD925/+MJWDTNOd6zh80WO1Hb77XZovCxk22/LDojjet72SkJ/QaQNggGu79wPVjwExhhxYe++LUphHzd6AdtjLsmTQkeesNnKEQNxbAS/QpQ+/3Y9TZ4HOK9jG0fB6Jwi7fa/tXkxaIDHw9pIX6LsDcBulVDB7u5P0wksvjGaXtxPXR4AtmUHLH4z38rXDAbxHWVBIDfqrqfx0VJsSgYphETLSBwoT4MaYAsvtLkT+XcCpGtlaN9BW0zWFSCRNmKa6ifbdsE2JMVRscqcLEcDRW4c9KGaxHkMTOVdPQEBMUMYNbRu6Lua3uUtSwFgn5gqsMU7gpirYCKwFYkv1B1tvuw1T9oBEBa7FlYJMMV7RcdPwhWxWQFspRbLHSLooUGUQoTc7PjY1wT1APbzFsaML7e9ix8ivDHi5ErQtIhHMxwJUsVbscySBdCxnkzt2u1HpwJg9a5mo/wTs6aadP4MLJ8GZLGzeI4M4RgswHzJCv3m/YBipYSuv7h7ADUAPe204DbY7Jzkxpgy+mHzJHVJWt/vNAPdisomECRluS7ketPVZieluFbQbgUIsuGPhPzYILDWwAH8JAsPd0DFKEhhVy/qPsD12q62ADOAoIi7SLzLPY4vt0k4xYYGvnQZrwVHPeapZsvzXylZijGv9vASMiQAAIABJREFU9wJ8w7EQoADH1ZjoQXLWxZgySyCg1a5dgfO1zr9sN90jgNa5WkPReIG9YNlIGeZGyB1wIeaL8bJiAWXgT9pyfQLgEVBr36MQesftNx3FojfFGPre4455u2vyoH2vdyxXOt7h220AmvRw7YCS2xqYFcbBtjHUbcDcfTIPXux4klVGMkWgb5uDgNlvEmzc7jyp7TCx7HTswPqo7UgQ0qivlll6kt3zajrujbTdx6/z7urdNgHvcDukCT/zdL0UFUiP9d7MWna7CmUvVCYS69WR4m61XPRgez0S92ouBwCrI4UCOR6bQc9pxEB2tpLRdzHemfXO4PsjGWrAEODScecF4JISAPJvA15gaFuZbN/96ffjPYzXYjut12dtWFrxx8kFPuM1TPeLrycN+YvAl2ZLPgC0gBeoDzAObHURnh8D4fei57TeL9KLP6q6z6+THwTTdJgAtpa3KwP53oPEizcLqr0ZsyUvYL40XsBrkUet5i6AHcD7anLDDMCthwRRlXlgSx/WHBPr/U+NN/H92QrmNCqeXN4Zy14R4JEyHEuQMMHQrYTiahen7LTRX62Lb7sLwnPAOwXRAsiAV9AFQ3FDrQdaY/pboAqbxabc2KSD6f3KSMYmAKvXpoAYBtXzPi8JAFBKi90qUm/aznVgai749r2mSgsOFAWV1lpvBEx0yTUBs3qILVbjYWlFJtrftU8lETFeLoZ8t91MtGryBxBXN2EKgJEesFZAnXTQ4zkIiPnSrGdv70rfC0Qd//DvBrZ+t+n/kB1i3qbxitYoG6nUpGOfvo/+WZQ/Fg0EzgXcRzFJQGoWwAmi9ORhaaeOeaNzxavr9wHVZcA7ss/MGjo3/WZuCsHDn/3ib2JiGfwfbHtB4K1zupWf17k8OOn/akDbFmDreDke9qsxQP++fn0zoAvw+z+tTaO3WtSoZX0SyR8+V/9lg6ZqYkANg10JmNjHRoC1a4VsAYDNcmQ97gQk5AZATIsH9NdyRHBPYI+CayQI4Dd7f0eJx0CYLnrUDAwzBLbYnqQKssOjBSsV6JFira4vqQPj5UZgBxudh/sMD/BRzNOsyoAiu/B8v9n0fq9rFwhitaNV0QDbakw0cB70+4+QiY79VMPO3kMWXKvH3ScAeOi/fYd9yDRzvKQFwTq6L7lhVCoryAmQ/Ubfs133blquAQzATrV76cK91nk77XdyUgD10/RdbFkBIYMJsOV20P5dP7ennti/f/v5K+m8l1qqTtbywov03WeGznu7NmC03TvhgoI5mO+bBdLu3StWFOACXqA7d6cAtlguWcF7WK7ns8Y7EihGAfSSHgAs0AXA37PeB2DsvZFGXHlHQKt+L5YKsAcLpv22YLe04AG0seWxDni9bpkDbFjsSP99wHwx6vezhwFprJgeDPg/CYglT6jNKxlDVwkZce9nHyMxeH1e1ODVtuidMtfe7bHSj/qqAdyZ9c5ar+jkq+k1EiYUyiE1cDXcelkx9ET1Amt0XowX8GK613IzPNUfcv2J0x4fd8NVHSnd6LApDuDd78/FfOm8R1mWJEiwjwHeAbjdUEABAAJeN5JKUdq1SJTYauSnx+p8QJPciTkJbm3H6kzdlUIEejQ/NpyRGtvrEiSACyDjmaVfAtU54AaMANbkEAC49gUETb+nYJS24yQG0XjtyS/GeNe3265COxIHBnDZJgCTLSYd9uHsUKb/mCsWTKN1DBjvkA/6TYDYdFlADjiPJIqkBlawh7J9OUbyAZ15GnAEAfWUkzyRptjxkUumbL8kks4dtnd8WpZWoLzdb12gXweMBhrH5ncaaHbThKUo7/ZdQ1rotx2k9y4kTRzVkka2mhoTfMDYq30ows4uBngVwbHGftXf1bjysCI7Bre1XA38u3yojgHDVcFstd+PKUuukO12HBM/nyzAR7rarMA0muVMHQrZXQJfGx0jjfa0a2Z0rmgWsR/wCLqN7rw9H73Seq6IEi2Wjn/YlBro+h5gBhABDWvbbmuAbwAAXDtde5ItJo1XwCuWCXADVEEw/lbMmN1MijCNV0BtLrIjeQNgc5qcSAgxy+p7jjtOwDa+t2PjQrgQ69+KHFwp2LbZbz7qfc+VeHQcswRDVlB8aHQU7p4BqhJQOB4MWmQZ54okIcPwcvsWQJSYQqflXfZ9Bjr1ejH5uZ6vimhaBTku2wwJotnFSfcobRjo05tJFCctsuPUdNCN4ol6r92KXL1QcayXcja8gICFC28kTbKOafMzKpQFvMD2tYgaoLUGwtgusAWyANd7WO78fF7/SD0GwAr8fgi+QFLFMoAJiD3/JqkB6wW85AmlH9VxoN/SeT9NfwXEn8Zw9WpjM6PpAlRaLlAeXtwH1c3IEUN+aFu67gcxYQvGaz+ftN3HXwW4ip630I5/9+ffD7Cdi+xgvMCX7CBA93aZau8HvBIm+HkF17DeuQOFtUAb8MV6OR5eernuojHhlwJiATnAeyvQBbxPPHW9akUlUORmAL7aue80cp7m/TtMIzossEbjVRmJg0GHCVICh4LgGJlhI4BiqRIEArzsZVu9P0r02QYDCqhHZaimWrOvlpyAJQLPxdam9qxitDHbAi5aJYASOBKsMo0froDAFrAAWoEwUsDFgGI4ArrZsenhR41tbgdaFy5UgWyAsbTZAlYBztmqdmGeEgtGBlqfN23nInDzy5zDUMdxdPOb5gNJBXQMFixl2LwI/qTlKuf4P/r9aavdxNPnSCAyyVjtYnCdJ1lkezFJvx3QCjQpigPApQzz59JsgbRyjVwU24AyEDqI6RoEMF4DzGD2/RaWsIM0Wk0rp0w0LhKSDNkj5pcWzLe7Z5vOl0FGkBFD3g14yTCnMd6NKpoddWySLoAsW9TUXwwgBfxtxxVhoRNP5SJ18Y3VBo7ABbs2M3INbHTMBk/JF+xj53IqmAZPnUhizDFltTl4sc/VhBQ4Lvl8+5GIwLsLCBdjwYB4tX0BIdXSSAST5JF7oEFeHQVylrKMmDZgY83ynmDZaFLJPiYBKAlMejHWuxpDBlQGfEAuaMj/fRCwKWzuuJWEFEhTm2EzgnA1cNztGr3c7wS4GKnU4KUGBDKF3mwYL/YvgIaRCqAdNmACV8dN9+X2cNyqmMlwo13ToLeTRjD4CVwD0QYiv/vxBrlLnUuzDH3gSA9XeH87tuu1h2eto3nz9freywE0cH4q0AW8Nwuu3X7uRt+xUUuggmzJDNoB3c3RoP37rPVOAbV0XWUJaLktc70GawBrAcQY7syAAfEL9XX8EU2WlABYfwi8QNLzH772Va+NMpG9DoC/lB4cMwXO3sOABdkArbRe+wDK9g1wAbjUX9tjw+QGcoJlBlzaLuAFyLPe67O6XvjcFyVIzN2HR0bbA+D1GDB/0I/k7QW+0oXJC/cagQTmpk7Drw6dl04DeLHel/Pp3S6YRloAtkpEPlP7D8WQn22tvTvWe6M/4uqNWojkZDiO7e6X2XPYaKnQ9Mx4Bc4E1rgSMF5rWVYAaWKfgWcXvKSERRHgwX67eANgNiiBMqAqMETzVDxGOcnJw9uN3I0FiLAfIAwAyQvaywBcNQKGtAAcG/mx0RG462YwtZeWi1HQRGmGm4G2EokLAS9f7hZ2FwNco/kGqvysGDDf7khIEIwK7EdQLuASiJvAN9kgcHTT8O86dsfDwjWcBo43YACkgmsGAMAIkB87V5An4AOA5A/92wAxbRW7lo01B7Ecv20dg0SO1Y7L72f34pg4iCnZN93Xd2P7IxMtp4QkCCB5gNW2b8cu+IbxDidHwH8SqJJe1Nzd7xg8FkxbajA6Puk4kmC2YrxbfX6p43T+uBxYoqYC6RML5Y448Nv73gGq/XZZjIJspAkpxBwRftd65wGIA2VT+EsjSwvAY5mBfyDHsiV7bTgHYqoATxlI2r6p+Eb/9cj4ikVzUeh/tlwQjCbKKTCCal1vCtUAaYyXpqvIDwDGfoEwqQKbZC9TdGe95AUecI6ByZ+brSygHeDZb/HaYKddi4BRZwwg7Fi2OhaNMCV9cDWw17H3GSCGzts5sFbjwm84CtQ9nyx4U6KEamaOCYiq5QD4bYfBX0kyALzAFaP2m6UZc1MI7nntWll7ivWQIPiDJ6bNglZzzD4vKHdcgPzxCJX04eN6KN6pStmTN44D4Cfvv1iW6+1mva/manhVnYbw4m44oTDO60kN1sAUwL7yyktDbiA5AF+L12fGC4g9tvxId4iZ7QLG2a8LNC2CbB9/PjkPAOi/pe9+W2Fy7gXe2wlc03kDWI8/D1BtRy4AutYA0+vf9P5c/NxrAHWw4fbP6TC03UCYzjsH4WjAA6DbFpNW60G1M0Cr1gMQ/t7hkCzBDvZGSRMCcCQGlcmsP8szDHg5HF5LZrC8niXklXsvBryx3Zgu8Vymyp0XYrx3psy1m412lqezk914snzuKtkD3KvXd5t6Nm3JjiJj7ZB9hZYU8Oq5xj4lW82NA2CwMFID8AUqA4i74Dfbhu47WHDgyxYk2DIxWgkE3Qy9Djw95lZww5IhSBOSDXban6DPYo+3+o7F3hvBrNa0Vg4EbNS0VtoqxjrbxjweQa2AFsvDfn/5q/+z41axTPGcAnRpvjr6qlWgngEQXi6zC+McBWb67qlmQ6DWDbdYtP1i70toMCU39cbyTOclTdBeJVKoPmYaTZ6QLTaSGdpGUE2QymcNLLvOYzevwcV3O0b6LMDbjaGyeR1fqi15jNP5PR+4HsVoMGsOieHdDQBNy9day2zb6vFKj8kQBo5hGetz165iWKQC7gAyAKB1HIHlQd+1WYrxjroHBY06TgC72XHt9Fv0YsN62aPID1wjkhgcL11earGuC8DHbxJQVTCGnilIJiNrId1VkRhtigTNdmJq9GFABhyBEPDF3Ni4hk0strgeyHEMrGPBASOGrWGmVNvhlw0Ulc4EZACQ+8LUfKXz6zskXMw1c9nL+Hx1vNBpgn3M9Hyt793tmuWUAJQCY/Ria8coWEZ+0KiSBHHQtXwqgBizJxn4HH1YkokF4JNDrB3DfucN8JrpAWMgS789jHUL4gFZvdiuSRvuuj7qPjNIcFbIoOOoeKK6DQD3esB60L5UPDtsAFTr91rAq9WQcyAwR7LQr+1qREpLoKefPBlJFS9WCP1WZQJeKMD2SkTsuWa895olvxQRezFsIDW8JtBWHEnQfpYzyQ3AltTwTjV7AS05AtBivBbs1+s/wjyBKwDEboHnLC1Ys5VZa7uuGM6f/vrnAbhqK0h+sOg6IZA2M1trwDqzXc+/afm2ffse3wmQgbDvo/lOem5BtwB4djrMjNdrwNh3AGeAS14gN7CSfV+zoW1ksGG6H9aRYnI2dCLSY2SySR2+y0YWyAJbDHc8DnyfvXNzFEBXHEehHAvW+2yWEqyXlexKLaAff+rS/eOqIFkO+vMspz3WUFBJSJk+ajVwI0iWMPXfE0VPOzUVntwKTR1jfaqDeU4OGID8gAHxYdKFJ5ZsCm1JpmiUJ1X4LOaHFWOhbE32A3AkYpA3VtO+VrsR6McY+MLQhttHFyzQEdQiGwBPIEzrBBRAbF21rro1bG52E+8Az27i3sd8tThnrVoBvEMPDkix3hbdHdzQvLKADFtkVcP8MOQdWmzftzWz+gAAmDoW9i8aq/3YFjsnzXgsYUF9Ccfq/f3DBqj2dSFHBinkQo6DYRsLrDDccV5ikLy/wJ0GvtmaLQwrlaLKWraUPm2fKpKNhItAc7vfrpj3boB80jFtJWkcHWK+PwvEBHoaUFZ/0k3d/7dYlTTg3/+x0/+idsNyQH/c8bKiTanHnYP2pX6EYxlJLv3f/kNFg/xGLNh5Uxpxt21OTLdj8LsB2kEAtlDGnWk4YFTDAAAB3Z0CdEvprzROBeS1ydlphnDUtaDGrXoSpuvATcBuxAwCOYyS22K/a0rnZVP02cc7ab0NCkkNvLwkCOnKI9Ot79/seuJNtg/giSU7dkBvAFGHl9xwFAD7DlN8YOo3sobpxEFOuJTLgVPBoo297hMsZ4oEnT3z48nX3MAgeKff2uQL5l5Q37dBNZDVdRj4YuMWCR20XQPKYd+JIRtkr16yzZnWbGda/miIqeElhwO3Q4XQm8k+ce0g69n6/Zfru3Yn4H2uZIo7tN7bz91/A8vVMOFOjRKSKbkbNNO9S9ttPTfSHYH8gHfUiXmg986BNcx4rlI2qpMB3llWALKzswFIAsYvvsmf2zaY8R///S+t8/b+riI4ge+vC2h922eAos9isfTdObD2cdrtl4Hw171moftyM1g+f8CKfQZQf0p2yA1BdgC2M+AC23dzNAjsvadFcsD7cczXmsb7SS4HdSImiWEC3ill+I1OyKsPRqROkKyTBwtJAfC+3PLKvRcKrj1X14qX7z+foP5cIOy51j9Pa3aZzvt0yRRShCVPnCg316h70h9/EOu93J83yw1aALHoKCQtHZTWCxTd4Eo1CkhNWmjsqYtCsZbxfjfiYLLAuJtxaLC9xh87BYwCsvY1ZbgB4Ym5jhY0AakgmCk8gL4Qs1jshtCuR60DcgeHwWogQk9cB3jd4FJdVfQyvQdkdFNTbF7X1abUG7Hdi0kQm4HswtKP+0wSwlr1IAIeU3OLz0hW8Pvsx+e5KiRkjMeBCwAmbUjYAKjkBizQb5QiK0AHeB0LV8Ra4EezxuSl6ZIGyBhAF4hh2fuHAL6uu91UjsMA5BjovQoIOcfStKU+Oy/nAy8JEljpZv+DAWElKcQxkx3m/0fFMbUbBNQ4HIaU0W/e3+lYtxV1icU2GzjMWrZbAHK9wcjAMgaYgPPRR/5uWL2W+7305znLDdgbvLhUWPmw3TFrCSQE4ZTbFPxbDiz3uy4EyQSJ6KWD3QVkQHcEyZIdJAnsldrLPwuUOCN0+N004HUNAb+lwB/wToyXPp0G3rnEVoHtXsx0SBQFQAH4Us1VR0KGGhBlrslkA7zcFwJ2k6ug6zbwxVxpqdakA2tMHgNeOtcg1fcOAEwi8P3krZFC3XeyAWKzFoFBDNWx8+BKJHFdYrBDCiiOIhtNrWJgfqFjPG3fzslJ2yvLiYXLmHMcsgQNCFculVQRwJOXrjQb4mh5HIvuvI/tAn4yjOSKG1rDZzd7+onjHu/ev6NEpPY/2UhfyU52N6J2L9AFvKQGDges99WC8nfvvnIf0yUvvNpjjHfWez3GeDHcOdD2PfAC1B+6GYAry9doBSRoloZr2i8IRyrAgIEx9jtKPpYOTALwGa8LstkW251bw3vvt33PVM6x1ODAGNsdtrLWQNg+Pm0NhMeS/CDVmMzxWWvJFQaAD2r7g+0C3CEzJCFgvIrzAN4fFswx6giuSRUmMWDAWO/rRScH260A+iv5816s88SLiedTB4ocDeVo3yljBdt9LgvJk3UZfrZpx42E9xs1xbtcr7VLga2FtIDxKnq+35/P8rPbHyqZYl9AIqbB/oR9AbsZZLHZofXGxkgIwNFz0yw+XmAGhMgUtgW4JANMaQB3wKAxJIDHLkkZNFSaLgfBcjenIB/2izEP+xe2HDgtmT63nnVajBnTBWDLsUcBIqCG7a6vxzAHqwa4qnfpUFyNBiAeQxR0Uy9hAHC/jyUOwJELaJrqP2gSaVFMh2YsOMQCZj+eq6Dlt45j67Nq7ZJQdnuP+wJ4GbQw8zHQBJQHJT8sLKW75nAQAFvVxgeLDegP+HoDsNElos8AawsgBLyOZS+QA+p04sVYKvZMtvA7xkDU+QGEh7Hr9YB3r3OxulJfteMGxSx3nq/0mcFwDRodL8ZHPzWtJq/IfjsJCIZeHMiQdLD9h0vxVXeX9q3gu0QOUg2mraoa3ypwEDQDXjRSQHkx0FlLcwWAy8kAerPtZUlUStE2Q+tsHxjv+J0BtyCVrh7iAgY91xeb29n66GlKqQi8IBUWC2S5HLR43wp4lYIEyOQNr4/6vgVpyRvLyQ9+J8cDvXerfZEMFATiZ8YsMW3BP12YbcMSOQaWft/E8gvgtb10X4MAduyYBmB3fjgnpA777AiEZR9T05fs4LfSb6Uqk2E8l6xBS7Y/soXzSQKi1XOg3Eh+uFpaseO+2mdJFFPixVTNjNxwnD30+cjVzeI5z3ffczc8n9T4YkRNTd57xYVeDYAVQ2cpm1wMr/e4fmwB8Ay8c8ANy/Ua8P1fGC+Wiu1aWxRE/+yrGOpvlIEEvGWiBb7Y5nc/AOlve12RcgALcK2BNHkAUNN8Z1nhs9jwHwJskoNtLb6TM0KQjjVt+H6B+AP2O2WxqdFQGvDw7E71eecuwsNGlr6rfsMHyQt//PMfRsIE8JU4oSA64KXBYL/AFtslMQDfofO+8Uq6b6nE796bADjAfRkAB7qWm8/V7ll1slGj4XL67nGJFEc5GgTXEuyv7Qymeznxfq8pz35TvlGBrAtA7V11bemzXtuJfdFtAe9aN+R2FwUng+eAFVMTYad/zl1uR4ZWo/9s07ImSUzAC5ymYJzECZ+TtEEL9p0XCr6M+rtlvQFiNQKwPwC2zPYVoANcAA9odmJwmzHJjQCTvnk+TXc7Rnfu3N91IzYVD3yA03pT7X995G8Cslg1C1pABTT4gaXMcmjQnrHb/Qab87Fb3yV9mU6MTav25TsAP7a5FcMDqIDXvvYKVNFvyQdAnduBO4G7YpJWki0aDFjgjmNw7HAGjr0GrMWcCSPpofPhd00DADavrf3fT7JFn6P70nYxb8dgoLl05eL4DhLBQmzR4LRdksVSbP8QKMf0d7c7n8s/blCQwMFR8LNYZWywgYOU8UjZb9KMFzg7GuDs6+FH/rbjbbbSMew0cF5s4BGQwuh1rDjW8WIwfHUa+kzXC1uVKTcQOldiB+BVE4Jnlx2MT5cbQb3d4xgjsAP2ZjNsbRgmOQAYknO4S7goBD/ptcBspA8HzhwCunYs1SxT4ZnHuCeSMRbrSCxDbQZezBpokzQuNIPCLC/mUljr2M+XfcdXPAK3veY9GXWkBenAWP0+a2Hg7jt4dT23f22MAK61PmzYOp3bMZIp7AsznjoYT98v2DYDtfXkYDiftlsqcKBK470Rw6VxK0Hp81d7DqBte7mZ6k6/G0hfN2ONKF2/tjeY73O8vDkbbmG9ZsAF116JpKnXcLtgm9RgacR3AuN78gXkCSQ3SKYArvMySwwz48V6MV7rHw0A/IG++5vAdQBvXSh0G/4qgP3m32KrBeF0oACuPoP9/jrLF3AFup+XIKE7BTeC5TNLgEpyoN9++913E6slJwSuWC+AJlGMxbbJDd77/Z/pyIFy3y0bTZPLz6t0huUqrKPFuxTiHxZCJzUAXMDLv0vrtZYsoXzkvUB2sNxOHgB+6W4sV/Wh9N3bTSdeeyOHQ/LCS7Ffi/du9bpavBP4avtzPJImrtXTidwgqLbVNOhyZmxMUyEXqaM7Aeqe6VEXO51XZtCuETnwBcDDk9vFuNaNisECXg4AEgPwAYZj+t5N4z3NBwEu9mt7oDFYcBcTeWJkitHxusndwAD9Yhe4gN3IlOtm2ejCnpIwTAcbEGKmY+rbvjR/XG8abFnKQiYIdX6xjLC93A8khlgvcKLvkiTOxTS3A+oFGWcBNfA9H1CN7rr9Dser1i9dERB7PoJZsY7JNdGNGbgC7tW8wn4rGYG2vNwxeG5QWGvNNzsKkpe4sJqEQVLhaOCpFdw6CvQ2kzUA7EG/X7WwkS7cGsvdJC30GzkbHss7fHiS/orxN/jZ9wD/vtexnFYAZ3ZvAFJMX6Wz7UB9/4G0sLUZm1+un9tqzov+q6UkAkCrV9twl8R8Bde4BRZjs5eu6CRBYw14DQYNSsCa1gyIFSU6qjrXBay/AVLFNXVmBdo02KSfLpS4YjoO7C6UnstTq1oZa9m5CgcBK44Hdq9hNQx8Mc2pPGXg2P+tDshijJkTYiQ8CMJlFxOcohkD8RlgtwNYBXJ4ei82cJM3Rq3dAHGxY9GOnU1ueHpjwMB9BAK7Fiem3m/oGmR3054I6LlOeXbPlfpML3YcV3IEkU8kRGCyh72+2+xsBNACyRF063N+E0AHwiSY/c4NALVvzJoOPjzSbXMc+Tjo3AJp7/PDG+Qwf9l+lyvAw17G6fD4ta18u7tjmVoBHXQNbFaP9/Ko13AzAL5VrZbni+/cKdiO8arRTd+d04c9vhsLHoG2lydXA3nh7t1JdhBow36B8QzAw9WA5WKi1gNUkwm+CCS/qkD6t7+rDxvg/e3vAr6aXQaIn3/9wHYW2H6HCT8A3sFuA88vS+kFukB1LL1PVrAtrXc4HB4ALBYtkAZ4PwqQvTcAuc8MpptzQQBNicjv0pOBq/5sKpv9RnDP49KJ54plgBjYcjRgu6xkGK8ykoJo9F7+Xaz27uvpMy0Ad168TnZ4/kE1MqD7dKz3ZnU6Zas9/ezVEigO6zYc643tYrynjZYkhb1GZcz2MPCl45IWAKzaqyNZootD2UbvYbzM/RIJVgJAYAxITT8BG+DB8IAPoAW4o2B401AAjPkOCSJAZ7qfM9s2e26aPiSLpm7SkrHeKcstkMiRgCkOLbWbHkucFxH8KWD1z13EgVuSwv5+rDm2u57WC+x0MAYiF2K/0me5EEyfHe+QEQIXKcqCWRi4m224FgIUtSEU+KYzShHe6zgA6XAwdKPYx9BDBfjouB3PRqyahLAe61yhNz9wXdCMBb8cp+nkXsCK9fLbkh1OkyYw9wGaAe/shHis9OLTyxeSKHJsNFgIeF4siLibnCBZhGwBDB0HycRgQxtUx4KjYX0wXk4GXaAFnDrfDUpkC4Mh2WQweEAfCC4HSqxhHAMCZdgrSUIVMVIAsDANPwwYWPtIUc7dZCuU7NH/1Tlcoon337KFXQgIT2LIfL2SU1SRk4wxgLt9jGahMWSSgqplgleCbIJnow5vbgVSGHY7VR/rmHvtTCyXW0L1rnNnCp4mN2DVrGMCWny/O8lXmClZQVDmTVIsAAAgAElEQVROUA879bvWk0XmUpR+E7uaYkcGPnr2UcyXXICQ0JHJGycNIPYtCeK02Mh6dX6BvCw72vTMeAEn0HV/TGAu3TrG3PmzYMo7XV+H5IVmPYJ0wFgQjvwjw03Q8FpBNeDrPZLExJoF3dKR89/rTHE9S9mN/LzPPqcTxZVYbYw38OV6Ii9wPanLK4PthdivMpB303rfiPGykwFdyyw7eDwDL/CdHQ4/Mu0HvPRXLFZLd2D7VXV6v/t9iRKB8De//UPg+O0AXoCsa8Wvkwh+3XbfBsA+D3glUHzW598JAD9vzSLG1+s7aMZfxH6xWkxYIO3LdFlBM+CrbfsndF/BuLTcT7+a2v58VbDt04JtUoW/sL/AFqtVbJ031/Lv//GXUZKSvuu58pRzfV7gq3YvlvtmLX3ovDOjnRmv9OC7ATBnw3Od6BeTGbBgi7KQz9Ty+UZuhieeOYnxZldp2c1SdtR05agR18IidlAqqmCZoM5eF8m2kTfgBchbMQAgjBkD3AvAI6azFNBIoWUHIxkMxhuTGr3Aen1MuwMJNWJltQFuoLtsWtkITyfkcOBhBcpLWYh8h2WtCxoLNaUFsOSBrbRJy4UAdTdGu7fXdwYenm+p75CcsF0gaUP0PmDcDGAuxHqBF8AElEBQ6iz7meOQrjv0036XerpDInnAzh3HGIA6JzRh03n7OjoKCArakQumIjdT6UWJF6QH9X0vBIoY7kJ2tt2Ajx7LxYCZA1r63XbnCvCux3C3A1K6L20WGx1gHBjKiuP9pVEbeGjZI72687BYoAywL61WVOZIRqEBSQDPuWLzahbRvk/6b3e2MDnT+LTdPrffMZ3NicHnSyeWvkwyUu8CU8XSdMwFIBigmcSwm7VfmiNQOFuWHrnJYLpYgEqSjII3ptd0V2yWLcw0f72AKQZ6pej8w4/8j7bL+6x9fQM8q9jFZAcBK9KCmge0cxlxLGMGfx0cgK+aDkpKqpkrQ41mrBCOco+6RlxMRwaQHAscDdsdjyQGbdh5dAGtcw+4HJvMNL3SuDok3hhc1MgY9sSIg0FguFQ6prmDst5zQHc/1i0R42r3EvCVhsyORqKgF2PLdF6BOYMQ0OfmUJ9BQI4391LAfPVyGaOB7pUGpeNID2mGrxirNzDp2j1KTAb6e503DTUF5y4HztKGp2I5e81eEao6D+fbfyL76PNpvE9VHP35mC7wFZR/I5arbORrWczU5VWTFwADW/W+sdxhKXtgLZulB++/meOK6+pHAJN0QC4QWBvlHQNUgPvbP/0pzZbeG8gFrr/54x+TAGSqKZweUPeZr1sw1a/bXr0GKcgfBqQSKjzmcAC8w7WQjMBGRn743H6TKjgXMF4aL11YhTP7JjFYpAl/mJb7SYCK3QJeBz6Xh/wh0GK65IYv2xfAtZ2+ax98JJPt1cCYFFE6cf7dd97P8RDY3qt1x8vJDm++89oAZGBLcrB4TN99rsDayeVSCp+9HCuqW+m1iqCzsuTdPWzkJDEcxyykuQ5pIPZqlMc092IFuibIUpMkQW9l7tcnbaeIqzoBW10ww9MZewU0ovocDwMwAprz+Wc5G4YToX2TJDBgbWzoqabRQHjID12Y5AVt5d3IZA99xwAPqQCj4wqwDH9pN8rMetWepfNiY0OzTP/cC5wfeuhvBrCqHHbufKm+gKp9afcjS2233y3IhimOjsdYa6BCizYYCPxh9XzABhTbjLTaAJPMIYUXu+dU4OnFeAEYFnoSC70QKEoJvhgAs6SNgFhTdMfoJmffkrFFa93o90n75cW17LObJS0Y0AC+zhLYO/A1eGC9mLUBZb//A3vlbHC+bLNf4EvW2/GxlNokmY6Fm2E19rvXviVRXL6cvcn/0/eNYFpgY1otXdgUV8QfaABb4LznP+x3CgAZOEkygm6OUYq010gNZ2qSCWixStljit4AQl5pSQ2K5wBJ1c5GqcleM8uQoKGOL90WuAJshfEPY3VAFuNUilJ9WnV2vbYau11aqHZw0/+HH/nHjm1xyBmCZ2QEAHjUtcRNMOuxgBfb5L5QOpL8MJIkOv6R8k7P79qjWZMgDEKO6ajj4ChgAcNwJ2ucoGUDomNOFmGf4wsehXn6XunCAny+D3BqcS8jTp+29Qatjdi+LEI6O/8uJqxsJEcEd4QKgJezrd1I7wXaGC+ZwnasZbIFNarFeE8vb99/prRh5SGfbcYLfKdW77LXKh1b0sRrsVwL4H01pwPG+zrgzd0ws15rwbfZw4v5KhM5NF6AOy8TAKutG6vVaTi99+v0Xctv/vTHGO+fkiPSfke7oH8rieHT7wNo9jHLC1KBx2OSQ8DOOTHAFtsNdG0LiDHfkaGG1faYvvtdTJqeq10Qj/B3vxew++z+//P//s/BZjFgLYMALmnB+re/+81guBgv8FU6UoEcwDsBMHfDVBx96kbRiWuUwoJfKbgGgMkOGDC5ge5L173z0rOjAPrzVSl6oj/hyYolX3386P5RjPcw4FUK0gipJfd+0yYeWwCDwUzVydJ205w4GyRT7KT3jg4VD1jrbux4uZtVZhpHAqDCnK2HFtwaw7U/FyAwk/I5mjhiAH2XYJQgFMnCZ0XzlWb0fXRj1Z1c/MB5N4DncQWuQGXnAIgHOh2D9GIADJiY9+mt6/TX2K3A0xSEEpybbGkreXsBo6m1RAmMF8vRf23KWJMQEYvt+OegIPlEbQPug53WA4T73FHaKuA16AAfC5YO3IGxoJptSRNmFYedN84EOrEkCNou3RTTpfuOWgudkyX6adssJ7GQUcZ3BOiTlGNQik23jXMxfke/fz1pAzDzXpux2EYiB1DfD6gPk1+2yRTZ7aQOLxUMY2HiLFFUXRv4jaQENifWPdos5ov1SjQQcMJ+zQr4es0WgCXgNXgJqnEz2J4jBMPbBLIxUiCFqV7KqyqpYSGGKh1bFqTykep4AGHV7pR6JHXQg8kFpu9D7siRoDAO4KXb8p2zgClwfi4NWO0CiQ5ADuPl+6b/zkV4LizITEsz7vvoqBsF8C72m0gBfptBg5aNdZKvzB78Ntcs5msgAbxq7woU+h6/6yCv7lZ6s0AfrVcaL7mCLON86apBRhnlTHss4QTgczUAz4NA+rA1PzCJgZxAjiCxyPI0A8FuR6GgXmdNw3qfuL49iuRomCmBQqv3Z6pO9vzzN1pfD4BLpGgWTON9pXouzz/3dAD7ygBbyRTqN7xaTW/A+2ZMd5YWZtAFvAAX+GLBpIah8QLBESxLg511XlqvwBaNF8h+GZv9/V/+Pb8uv29A3Gu//r2avH0mTXjafqrjMIMpFovxYrj2T+cFrNbA2MIBMWSHtgXIstK+TqLAdDkmZKfReC2eK5TzVWs2tm+TE0gK37Y92cHjmRFbczVoeElyULdB9prkCQE2C2fDXJcB21X4fHY0WEuYuPXCU6Plz5M3r1WzgauhPmvVaDitfNylnA0y1y63xmrJDUAGm53SVSfABJpep72qUEZ/xXDVbvA6FkvH3W203gw4NoFjN6XiLoMxBsjcAi4eliA3qWkkhwKGhhVjwyPgZsrdvoau200xEhMa3VWDUsHMNHrobpgixhs40VIx5SkxA2u2j0AdCAYwm0kOsthWymLjahh2sxgvFqoFDokCoNFMtTsfwbCOYz+gmouNs4p5bBkZXJ0TA8BugHmef7Vt6c5+l98hKDYCZINxAikDCa1bAK0BrONeDNQ9Zo0D5tJuabqT7lodgc4lLRhgchcI4g0rWsc+2H+ArzwklwW5AkhIzHBMBjjpxtwUBoGhU3ZeODE2HRPw7vjNEEZKcIzdb/d4AG9gqhMFL68bHtPFBGWWTSUk+0/8HwbTzs1xn98LSEgxrE4ADHALJC0KngUiNFVASIcFVtuBoU4nwFYVM1KCzhWKLT1Sn7wzKo8lT2DGUw0G9RGUWJScEdMM4DDKg6L5KoTRczkMsGGs2vtcDUCU7Wqk9Pb57b6HjQ3bnP20fLrYOxcGC9kIgGGiDwYOXlqBMsFlzFmdieEljpBwVqg4RkO+2Petx3jZxRz71LLIYJcDpPPBZseFgIHfSGLgZlDBbCuCspiTQtEberHPkSnINYCYP/io7wK8V9Ro6DXBOa+NuhIF3Gjxx9VguZbMcJJj6also09UCvb5nA13bj0z6jS88vLEeHUZBr5cDm+EK/diuq/1HNjeiw2/0Vo68RxY4/EFvCQHbHcAL1C0AEIAOmSDpIFfF2z7ir472O1v7v+hwNp3AS9w/qKg2CiuE+gKkE0VymjDNOLYLKkgILVP+/vDX/7UmpRAQmjd+6QG71kA8mdfaOP+0QDVITHEcq2xXkD78RccDZInAPFkLSM3/Cbtl7RAYrBgvYB3spC9OmrwylwDwixlGC+tl8uB/PBqqX/vvv/mCLopjkNiYCV7vrUGl54/1bTjZvaSJ9J5VSZTEvLq9b1u4AsDeFUkwzBJC7yrAmum2BgpUNuLoVl7Lm10FMzpInKT245csN7nNLaUsbYcUG5gWn1mAHPPRzqlfXTDDoALVJQkBGaAjwYMhAHXlCYr+SIva2CCLcukG8cXSHM/ACqVzwT6gD3glb2mSzCGORIUCkJheexkkidM1flcB2gHVMPnG/O9WJNLr9P3ZsaIYTsux8S2ZT15dadpuAEEADq2g37HSNElccTABfCA5Gg2OcBREskkWzh279GupRV7PKSBgI+uC3iHDaztSRKYMgbs2D22f7rtRq8BamsLoD7o/Y0AVnF0eq+0aIBPljEQOe+OU/DuYixaUsTEtPsvO486VphOY9o8pTuBKncBuQFoqCim/vBJGq1CSCOhJlbNMsd5ofUQuxdLGKsaf64Sh4cBJKAy3ZbkADyl85q2s2etpttiujRdWqaC6MsjrbgZFudCUsJKZR7XA2rsVpDO59YbvE3dNc3kkFB83L7nKmBDUgjkdoau2rluP2fPNENo37y8PguIz+YWYevbxE4Dfq/7zWOgcu02+PAZY7wkJnUpnBe/SUYhGUI2m4GA/GBmAERVEiODYNzaBSmwY0DT0FTATQo8NsxFAqgF69S3ECwzYyA17HW/7HceZbFxPEghHskjvqP7dj8pxnZX8+LrxzZavl/frwWQ/muXY70lUwS8CuXcev5mpSFzQCUxTCB8Z6rX8FrELnB9I3b79ps6DefrTYIAstguN4OFn9drHv8I2NJg5wCYtF5ATO+dGTAA/ctf/yPACwgDzQ8+jXkmRXwqCMZGltXssxwHqpfZFosWcJNm/OvAWXYbEJXk8GmgONVZmLRe2wNeAKy6GJAdiRkB7JffKaRT14nWLGXaCanNC3wB8hcBLocDuWFOnpjtZDPQ0nUneUFVsuwejVCvGZmMVDFh23386ftDdnjvgwpbvJ/9I1/v62+9OjRenSiUg3z+hSdyNFwaXt7Lsd4r1w6G1qtYzkE1Gg5jvSeZs+mvw4fZH4wJC4iRGxa7udnHNrrRsB1pvMDOe1Mhnaao3TSy09RvsAbKAifkBdNVkVtaFr/qKDYCnFsULR/SBuDqhsUQAR8AO4xNTRLG5BfmNgBY2BY2LssL01ZpDFsmP2DBgHcbSB26IQPdGO9yLBeAbaVxXiyZYPMB410KeDd6vB4IC9yp77BTmi1HwsZuAEjO6JjW+67zsTkR7qUi3+oV0Kbp0OohqPilxq3jH4kRAzgbOAB6203MnwwRKAYatgNeKnxhrG70vYAS8NJ5ZaBN8kmMvOMjUdjXbueVnCI9eLP/xfaAU6H0uebuYZXIBkPvNaBIgtnLyTEKqZM9OrfrQxIIYNsfMBGEu1zGlIabawGrm3yv/UrkMAV33I/mOFA5TQ0PASfaI0Z8nITCmka2kJSBPY/vCLBOmpavC7AFQNqqq+UhZrAeK1UoaewjANTOHful7y4mJdCZl3IK7MRqz8Umhya8GDhizDFDoHmIOfc503ZBM9P2lSSKtZ5jlvqnqcOglsJIyw1w2c0E6VyHNFWSAYvXcv5s8gbWP0C5/wXQjgy1fuO26z9wP4kBKypENsBM+Y1d35jzaGMfw93rO+jTUpfJEhwYfg8WyzNurRiQfWPsmP1pnSb0iMPox4DXIHLaDHS7Y7iUjVAQ7rRrANDSeK8WlwHWA3Tru0bzvpa+e7XlpiSKgPfJ7vk7Nby9VdkAAMxSBnTvBb4vvXhnsFpBs5ercIjhvlTfxruqH5pV9/qcUPFDT+8AXoALfGew9BxozoBsDYh/l8bLW8up8N7HlWiM+X4OaHvvyzRh7/kspuvzn3wx9VJTPxeQqhz2eZXFRl3dwFJ/NTKE71WrAQCTE2z/h7/8YdjJJmZb14nffRvgfpwsUe+1WO8nOR4A7wcfv9/nKpCerovpspJ91X5lq737wZuD4eq/htnSeufSkKPR5V0lIavF20mk9d66Xe3NIpVcDHNwzeNn71SdjJn6hZvZTJp+PB34Brqy1+i7/Lz7ORz4dZX601obq8VUB/PFyLoQd7rQSAtes2C/gA4LVKsBC5ZpdrELaL3PyzijDY/gS5+j9QEMgS/66JAWAhbBocfO/0PfEdBm8xIoUrtg0i0DlEB1ZG5hBX0nMJdg4bsdj55mq/bXgKAFDvlByu9e+1MCEbhuC0I1Vd9smj6xPyBt331/gHQxvXOzdNr1dU0o1W3oeQkGjsPxLQfEy03Rp31XRSvGJ5mEdIKFG4j8nsWkDL5cevEAzJiTFFu2KSzuoPPm+VGR681+OzkCA8ZkfX4lpnrYcZ/Tdh7Q951u0qFBZ4/DsAXAMDBBuMOe78aa9vrdvJ8Yu+y1i9wPDUBkF2yd3svxcblAH1lisDuA30LK4FYAvOeqVXGl6DoZQmKELsQi/aLrZjWOX+rzQTf9aPrZ4DMGk7YFRI898t87Jja0vj+QUm9hgLmgVFN4jS5HVbKYog7BZ87SVJWOJJWkd3ftYL4DYDtfI+ur13XUvZg97LApPLmCd5Z8oASlhIiFgnHKSGK4gHe72RD91uC+2Oum74JeNFhOC2m7GKWGmlgr5o9FmpVhr84vbd3MAhv12wwk/guyD+nBa4KOPNCCv6x19kmPlmCBwQJa7Yh4jRUIWhzWOSBrhhIZcW47p+oX216cRf+0q9nGNM08zTUEaP3HR90H7IfjuBoAyRS0YLKGFkGKpJ8el3RR4Fz34VvZyW49l483jfelcODF8OHFO1ORHAE2MsOd289/bx1jJQO8rytHm3OK5UwQ/42wiM47a72zn3cw3hlcZ9kBgM6PvWcRION4ePejipLHemm4oxZv733Z9j7zQ+D1mQ+zcf3+L2r3spFNATP1FWi2oy7DA6YLrLFeAP3d79TzrXhOIOwxdowJf/T5h4GtNONawMd47YM0wd+rVgMtl9Qg8Pbu+1PrH2xWTV4WMuD7WgudF9t9qUjkK41Mdyr39nZSw6003pfuKpzzQiCbmD4khscLrmUla9R7OsH9clOQKy0K5OzFcjW5HP3W8j7y8h70Rwpw0XiBnDW5wGvAmHaLZQo2AV9r23A9rHTBrnfhrXURb3ZRrve5zS4QPctM0TAC1qIRHe/mHzplALH9oDoXYMAuR3saU+QY4ORWiEmMRAE6aZpgDgNA7/F6F+JoDx/w+c5l++0CpWvuxXjZtg5irqbbNFhBJ+AEyIHkUkkE2O36OvN+wBzobm4Fdr3GMTAvw2IFAE3j0zGdG1XWRsfdfqPBZbTMaYp96PsDRd8BmAGtKbpzpeSjrDtgS8aYEiMC0cDdQGH672bDFE9j+qNYeRIIZka2OFHBLFAfyQkPGOVItx1gYMrad8U8na+dJBrnEuulpfu8fbPYGXwkYWgNBABGJD2wUWSIXitAJvnhpP+Wvk6vlSpL4xyJMl0Prosxm+k3YnpXr9S6vf2pL4B5mrbvBuhnY8in/W4NLoESTZe7QcugM9VE2A+k2MD2k73Ox2q5F5YDR1ry5AJoAA+UBNMEmtjCLIJuwPVoOAvMpgJQTDpGCvjPJSnokSYj7rhgmKQGgE1iUBBnaNC973qc6kpwUdCEO3cN5n4TIHUuBjD3v5J2nPuTzqPXhjc3aYXuazuf4QXGZkkIg+E3UBgMWMcGI28faiofdQ0Y8OakCueHI4OUooA8TdnCQaJA0aUBwtWCKBZzvXON7T5eF4/rtQG6kRdfiyB1fgGvug3Xr2Qpq0TA41cPR5Wy2wXVXiiYpkgOF8O9Zs8vvUjjvRez5eFN9zWLTuPVFHNuEfTWkB2m4ug/1HlH5hrABJQ/DLRhsFgoby/ZYWwTwyU/0HJnbXfouwGyQNvYPgb7FdmghUYMwL/3+QaomCrXgiaYai8A3Vnn/abC6nMwbQLnZIQ+MwP3HGyjE3tf2vB3D1oBSaKQNAF4ORiA7ru1ACIzOAlzjQZsVyLF0HdLphBou1ug7fbL2O6zI6UY02UlE2B7PivZ0zevBrxq8R4FvIet94ejQYBt1wXMlpM+JVNMEG0w3f5sAOMG4xo4yF2AZWK/XtvrZsYy6asA8EI37Wrvn421bcWizgceW93UbGPY81YjNH1rv9fojW54QbCNAG60e2/N5jWCW30fZrEd0Kl1AMREzLFC0gdmC3gx3hHMw6I7HiDsGId1rX0AMyyS9GA6LkAFzAGSNUa8exBbTWI42Mc4y2iL+W6yW7XtRsdDJ9UqRw0FGW72TVoYvbW6MUbAsJtqp0FFwA1j5RAwDVfPYRSF71zSRvl97UPCgYEH4x1BuED4uCk629il2PDQdvutjpGFzja6XPg8xotV03Td/BirpIvLgfLwCQe+stkMQAYOA4ySkxwZ2JnPmEWYdWCj2BsGZvoMeATsAMiFGKpp8HJAQGpwDkkNo31O27JbjcwsA09gZWBdzKGw03VEf+eWkBkG5NSfBWhYNJan7ftqeu3Dj5YenU6pWeZm7gROh4sFvli7MFR6LYYKZFcCMHqp4NxSzgTBpKXO6SiMHvO0bwBnDTC5EASgBPeUUFRWEUtcz+WgvTw3wdx6aNjI+pxZhCpvjtdUHyg6bvospwbrncHNQEUWErgDsMDbMoOl80YjVr5xai0EPCMsBpOuBSnXB/3/mLkCOY5bQBLLHQSlfR41gPkdCh35ny7lnBmBzgYPdY+dH3a4g5wTpBc1Gy5HpK7Fdm/kbLh2bf+Bu+HJJIZJZiA1kBkAL9YLeAEt0L1zBwhLrIj5iiW1AOR33nn7+wSKWeMFwAN41Wf4/Z//NFgtYJ2B9tvfVECnRIq//PWvAWjMtwWIKn7zVXUc+G4n7y3gnSSKkckWYHsdWGPK1iOQRsONLVuwYRLDR59NhdFJE6qdfTzSg6dykzPgDhCOMQ95IbCdC6Gzk33z228G2x2JFdW6/LCEjHeJ2jHdd8gNBdIAKzkB2L6kmHEBNYDLEK3K0EtZyl7OTvZspSAx4VGrIcb7/O0E9Tu1eG/K8cRT1ep8ooy1K/l4kxiO+5MOCgDsEfC7+DWzlCCx20Uz5ATyQsBrobEqd8cyBnTHNDuGudmoDXzXu5klVAygDUy3Yl0LGGZMcz3wdNO7cdmtSAr0UgA8Z3YBOCxMlF3LGtavjQAK8A6gTH4Y2wCLwM30GQslc/AL03m3O97ByDs+AEGPPQwgeGWBHAsYJjocBH0XKYPDYa8kAs4G9Wk3NkyHe22v7QLg7d0Ggn7PLr13gG5ab98/WYsCCOyom8OU1noy2ceEuun4aQE2tm3Bwo+qRGbwmN0RzgsPMTAVqHSDAdL1WClgVWwIiErXlRI8UnMNRIE/S52gkCmvdkAYss9cvcoWaEBpgDO49b37pSefTc4Zab6BLO0cqzuftECTNcjpLgFw3fBcEAJkp/Ravtd+m+ps24HHBLKxsrYZLXwCAdF/U3JaKnAEQNgdqYAGCoR4gpcCHtopYN0uaCbQdZLMtZhFS/8+QTblSddivUpIjk4WrQXFRn3gQHHUisCss1KZSdHUgRZ/LqAEXEBQ6yBgS7MlS1jThPmJbWuKrjQjcBYAZFWTIbfQcQ75oJkVAB1ujn6/VGlaLvCTTi0zjTaskJDntF9p7QNAGxSA+gDizjM3CMYrSYZHd7Pr/0A8oGv1uPtLdTj1IE4NMA0ignPDgta5MsgavGWskYHch4rlOG41HSz2aX2cVHglq+iVwPdya7ayK1cOW1ez5dmnSiW+MQJrs85LbhBou9cs+sWAWM0GtRuGvBDhu3u3dkEF12aZATsGugD4R0DXAmwtqo/9f13daZNe5XWFYf5y4lTyJVUpj0xCU2tWt9TdGrqFEFgSkhgEAsQYKIzAmMGMNq6U8yeU+9pHB7vy4dQ7n/eM61nP2mvvTc+d977//uE3uRn+9vf/Hab7TQkUKzCv7d8x5VWWkJU2acFptxpeYsA+YyFbwXe03IDY49038rUlF2DAH+dQoAN7pAN/WrDOMq9JDwGsgudAWElIQTfJFeSJjwJgIPzeR/U2KqvtraqR3Ss49kEa8JsdgDfeyWsX/Sc5SBnGfu8GuK8C4BaPLwe+t3I10HlJDQzTtxLVX0xquH5zYbw3b+0/3I/t7jciAt4L1WgAumSHo90spxP7eXrJAycCOSDLOSD7jJ+WRQnjxTTd1JtNf3SnOBEIbgDAlsMBwrEuqsMB3pHADiPVUQFDlVjApsUhMDV+AW7g+jMD7bfkANWwgIGpHRZMqwRe/pfsAbxGUojdepx6taZ8XeQWjOBowRW+XwVXgMwERtqepQNyLcBjEBwMW9sSMwK1MtF4fskOF3YxZVlci948CQqBJN1SIIy9RwcGSSOOi4FIeUiSg+SAKapTEM8+Sks26HBbaAdk8BH4w+I5GpQ5NAPwvoAZZkNPnIBZoOL3bGd6tJllKEwutZfnGKiaOWC8pr8eSSmA3fptL0lhO22XDU6ihqQJA5P/PRSAAV43/crYDCIAbYAPgKRNkkpGq8coY3m+q2iMNF+AcCSQ0hmCx1VHEuCHMZvOe294kaQAAB4VSURBVG56PusPQLcDh5OBLk338d+o05unt7q5RwNbZRwPlQoswHQgpsqGpUWP86ntDjD3P9i//zfwjPe6BBFMF8CTDXT4FVxz3jFVWWZatp8NeI+0jaxtumoc6rrESNX+cBxtK7AkFRhMFmfD4uoAvOQWYAwcbccK8joiG7R8X3U3bNx6MFLft/3bAeyRmK66x4KXJxscael0cACs1Cff7ljMmj2xrFnfhWZABjjH2aBof/ZavyQM/eC2h/WWXJFvmJVuP6voXnV69wLfGzcKsDXbvZ2n/1as98b1a//Edpcg2uvJlXcja7fTfwd4czdILcaEJ1ON0yEbGbAFuuvys9QAGFdQ9ciD+xlmW+Ds2x/U4P0hEFUkp1ThWOzPQB1If9/y15/6Tr/7JvD+c5+TLX5eYsP8uoAZ88WaBdbuNjrcb2MA7iefB7gB6SefBbb5ez8OdB/Eqkf/DWzZ0R6UEcc6xrmA4ZIVPH6QZ5dN49Oev59B+e203jdivCqZvfluQvd7lWxL6MZ4MV/+XQB8/c71APr10XlfC6hvxnJfjhFPSvErwPdGBzwf320673YAfGkCapfLdNlphLx0JS9v2TAbAhoByHEnvJPKkbDZdBhYyi9X29VILwIvJXajEf5wzw+5wWQqBQRHutE9YsGHA5pjAaLA1/HeX5ae9/npbnhNLTFf02BOAkEumi5XwKTT9ijDC/BKHPC+AJng26ky0aT8YnR8sYAW610fuTIAC7sXMBQ0wWaGqbfd9on0wR1wtJReMoN6DqcLwk2acaz34kXbSBqIMSY70IsNFgrTTCCsG2fa0zxivIBq7GX977S371FW3G4ZYRjyTkx3MszaBzo2Tfdcdq8nD+QQaHbAyoblS7DYzo2ARQECg5TBajvAXKx1QF11toXx6xxBL2bjEghiO2NrMjBh3ID/QJ+p7zDF3WNa1jf74nxhXgbQzjcgm0BSj+fT+wUDL+Q11TkYg6fnTh1koNH+bvV7IANYaKlrwoKaAZM4ENPlyeXXlulH434qFio54le/rRZD6/3t4wJf7X9Aq2mqzKvN0wJ6Hb+m0pjqMNeuMY4DrgnZfPZFIEzQ0T6ys6kPsTbQBIqHtP0JbDkeWMTGDhaIAzZBMYzxROePr1ZN39WruyY8LF5kgxqQbRDremJj2w0c9U9Ty/dc94SZgv1dWxBNwC3g/tlZ0T2iYD3tfyPGKz38fNfo+QjEdosi9GQeQU+djdXu2Oq9VUJxDUsq8qhWBEC/1H9zO1yrUA72OzrvfoHySNS4GgLd3VwOLGXPJi8+/5zOw7HeFu1/yAySJ4AuT6+Fi+H+I1lTgI2PF+PFchcd+LUB3TXBYmo1YK1qNQBczwd4BdCw1i81t/wx0F08vEB31YN/Bta+913smMzwp7ThKXqexcz3ADoGTRP+07dLarLfYbx/KPNNAsTnXwPestEC0qm/C6D7f/IDeQHLneBcn/PoWoDs50kXD2LDmK3Amow1zoa3C67dy7v7VuUg3xBhDHjf6KDIUqP5khsAr/q7999/6+ErMd6XCqoBXu8B3ju5GF6qvfPNPLy3b18d4L3x4uWHV65uTdufCwpudOJ2Koh+oovw7CPg3UxneqaL9VwnV7LEyA0Ap4tEiu+pwPBMWiH/7PmABcs9E5M71gV1KDA7FQAcDACeikUAZ7qrgjqLFhyQAtMA+LwIe7oqYAWqbFxqLxw3tcZqAwV2KhKDaTVGePREwLvVzRTwbu0uHuCV+U6Zyi5aFbIAr6CWKTJWwvbDdeE9wKj2xLTmaZutly1rq23ZAoqtezsWzG4m4MfZcCC2iXmbwgM6N7mpLovSJXUuHKf+k95LclAj4XDHYPtilbUCd6B75pz/wvhtY0HJgl8eL9aqZ2SW0aOTAAxODQzY0fiIWw/wJkdYr/8Z7283Mq0WYJslsK9Zj9mCz0cr7/tkndU94bjzHNOv6d+kl0UiCFw4Atp+A5fjNINu18Jo/gGCmswGX1l2/L2Kc2O8AEnSAbfBka6bE/lpTynJmA7rGE9PvY6/dXIRCKYdCsAEnp4MeDcD22diuWouHA+Af/2bak9U9GbsXmmXCwulh6a/FjQDVJPoEeCqKTH+4Vigqf2w7547BzofL4kbj7Lvhi13PcWIZeYBXL/h8eWvldmGtWLYGC991YB0suvXcbE8XWUzNq6nHq88aLKKKmeCejy2AJH2a3sx1d2cHKQBbN9vuRM2uieONQCdNgA2eJ7v+673c+3Tqc7xVJNDGHrfzIeObjA52rYBXskpztOkFEc4uB12uh52CjCaHWzVQWYviUESxdWr5ysH2Uw3S5kkCmCrvbuGl6vGO2z31aRLrLeFrqvM7FIqMrKXxktqsKx92MbPGwN+DPtUE5dGqwYvhvtNQClZYny5Ezhbgm/SeS1+Azw9rnqwAujq634R8H5JSgg8yQwjMcR2lxoOmOuSNrx0oQCqi4NBYI2LwSOL2OdJCB+m5wqukRWAr3oNZIaPA14SxZfffT3vCbqRGXz2ziPgJTe8U8PL9/Px3tdtOGYryCaJYmW8dF6fvZjEQG7gcLgd0wW8t0oTfunVAmw3spTcufrwWjayZ6tMttNIqAD6pStFQWM020VH+W/puye7QM7mbFB4/FyaIcbFRjYR3EBt0VW72OiKWFfvHYzNjIzQBfNMF8/Jbk5WrWlv3g2K7S7pwJhmwNzNbyo8Om0ggXkCD0kPkgNOBEZTuavv0XwFgYARuUFbci4IoCL5AuMlUyjbqEbCBNu6EVykQBcL5cZYgRio+Aw7BmKm6rOuwFehnaUnWRpuLFfWG0mAzDDNKNtWJSGnngNmGeNQwpKVjNWKlADEBWgMJsdj8Nt5L8e1EYDTWckqHmXMGTgAOscBFwLWO77S9pX0oBaC3H3gqP6BdTpWiyNCgkbg3E3rtxZyEDmGrLHdTU5qkEQBmGy333kOcA+kiaqveyggUymM1DAaY2AxNrtuZr3UzpclpTbHkrjSvtGyzTDapqULxsIEJSy48bFYXUs2k6tkcwHCtW2PwemJipezLP72l78I1JI6St1Vf0GBG4A9hXQ2ep7soIoZ5svNQDs+FGuk02KfS8lL8oXsrhh375EWAOZiWwx420dBLJry6lqQAg0YDQC00mVdDQq9N1JIMpJgIGfG1ALu+sGA6bxA9ljbIShnneQmWqxt9NuN/t8gZhYA1Elc/l+gkf5LapgKZAavrsPtjvF2zw0kFzrPwJbuu2i/PNndL2YXSEv7B9gBOjvmxbZPevHeI+Yr0+1yM1ht7S+SECsHcDFnwxpke+GFvZEZrtd7TUH06buWtkvftQiqrR0pPFci8u2IH3eDxzffXFgvuQH7HY0XK9W657OAV1UyNRoUyPkcaBZM+6oavBwLQHRlw177DItd3xdMkz48wbPAVUFz7Ji+yxlBagC+owPnZvhZcghYASdmC2A9fpCUQCv+74rjLLovn28SQ699B/sVYPvp738bbRcQA2Xs+X4sFwjrxfZWzob72G5g+06Pa4CNxuu5hedOcA3jfflerPdOjoaCbEpBvvRqyRPVaLhd8sS1F/LwPr9TgC0Pr2nJ5dhuNUMv7B8PDCro4YJqWn6iC3KSHwIAti3BrDPd0GoL0DQxKOyS1jqaqxu+C2jVXk3plVokR2BsptxAADhPpL2bH5AtVqpYV+A37C9w8R7gtYgaA2CJCS5A4GzaD7hNl62LuwArFxDkdlgBl+5KZ/WfwFckXsIFsHHDjcui90kH1nUxtnjsWEXCq3Q2xWMKtD1R52DbdiRAlkiB/WKdAnUDaqaFSQCmqN7bNVCln9pOQUFAOc6BAPnpOj5sJVuciNWfr+/ZkY7LVr9dtWpgaCCQwUb7Ox/gj5bb9qnlIBBoEAK2pImDeXq3W88AMebcdpIWdgNKlq7L1dA91LR23dY1IcVAJXgHMMgHwJY2jKkdaio/emIDoPRs8gm2q06G1xgry5OShWxuy6zEQLkE0X71y38d4JUQAYABqWw37g9uFhlxzokAEC8vi5guwJgvtszR4L3f/OrfAs+ALKmBZID5zoyibSAJCFQBSowUOBsMfEcW3DD2fMHkpYn4c+oEegaA8dm2PZIqaNLOG3D1uevL/jsOk/3W4AJoBWd9z36wdR3rWFivCmeY7oAjFt//GWC4HzBtbX8GyLuezRQnPbt1nwlEMdtzbfvJmPXpiIgqaWcbLOm8Fzu3+yWwXFFzt3PJhndl/9jsq2Ce87PTvUea2Gk7TjcASPawHdNKqRnC+S2F08/22+MF03YeXnffZycFujeSGgAvdwPmu6YQC7Jhuq9H5AaIAW/+3XfCFiD77ntL94k1sDbAq6rYnwLeTwPHP+Zi+CKw/CrZ4OsWYCnINuAc8AJZMgSZYJUZMNqV2XouMQIIr33afNdCOliX6VLR9z75vEBZQMqPy8EAgL+snq9AGf2WdPCHPvfZNLXse76DBQNXyRaY7zS+7Hsy2HzPZxZSw9sB7ptGncDXsoIutkvzBby6UkgXXtq852yI8d4ssPbSq9cD4Apl1O759y9eeXjl2rmHe4C3oNr+s2fKQCpjLVcDoD3ViWSMx3zPNIJiuwNcXTiqb0232W7+A1Xo8hkA3ugG/EdRmy7aAdRYQjeGm2CKZ/cdiQcWWinApM9ivBggwAQQgjcbXZRnAVYXLO0R8O7tHR0A9B3puf4XYLGNkS2Au3XTQAdQA1vr97nXqyUOSzcoAOexxbV9gNc2X+A2SGLQsYLmOx7i3lfCUcqyFGPsEVO/vL/R77F0A4sebv2ubd4EiskJrGg0ab8Fkpv8tA0WrGACe7MeiR3dbEvgMBBq+/lzAbmkBixONtjYltrXFcSt2zpZzNRbUOTHNkwqcfsi0OT48Puu/8/FgfFeTBaiDSv+QhvG4tQIoA0vwFMh9cCR3WszcMXitwMsEoPBC1BjyrrcLkys80W/TX8UgGUJU7xGgXCM93jgi/X+s8cVcOtXRv/EDk3tJTcAWq3aAS/wkv7rt4CXRW08wIEMj6yaCAfy/0qqYC2bFu/9flr5BE4cC+caWI7FTk9MtlxacP+D3QoUyloDvoDMIOxYc4YsvlzbW5CrwWgkH0w4OelA7ostQcNAFvAq+jNOiPaBa8O1DmgXNk1+IauoeRyZ6JrZ6Pl01WgfljrA+eV7zmIm6QP4cmuoxzz+3o69hBjXP6ljqc2gDby279UBbkbDeaEv236eXtmGzxW3uVyqsUplzz27OZLDC9d26sO2G/NVPCcvf66Gl7KcvlhHCpls9F4OB1LDutyP8U4th5wO3lOtbJEbls4UHA503sckRagkNjJD5R51m8B4SQ0CYKvuuzJbj+QF9XUB8v9fHgSWf4x5AmZAjOF+2nOpxSvwfgKIZ1mK4QBexW8+Abb5e9Xf1Y6dbMHJIOPtg2QHssSHgeuSNrz4ewXQ1nZA7yYt0HfvJzMoknOPsJ239+69DM2B7lvkhkcADGw9XwJumaEDW8VxlloNt6adu3KQN7OU6Sx8I/C92EioJq/COHsB71Z2MiC8U6qw5AlAfCJw4l4AWFuNsNr4uNmM3Eu2V6PrI7Z2suyozUB4NMduYIEfbEpAhZf18WxOgBEwACusEdhwIZj6rp5g7gOsb6pp9fkSzAsUY8sAGIscNtyNSO8E3kDwbEDuvwfYY6nHgZSbofUtgam8st1EB2Ijh/vdWvwHUz9tAGjBakX9BWoEbPwPcNNK6HApxnzGpvr+B/u3XgxTW3mBMADq+8cK8OwKxsWQz8Zs+TQ1mlxklG5G/9V3MWxALFGBs0AxIfrs+HRbN13Pzb7YlByLglh1Az7fMTxci/btBoATAbDgHIDHvmm4jof1TDuhaaAJ3JcbX+AHuAAEDM5NK42VHozxsmEBiktl5I2rAYsNTMgNSoEeBmZJKwr7SFsGBqb7mChdl8Pj6XTSnQbxp3WSCKQUqjkRIHpOryZFHAxEBSV12RC8sp8Yp+wzmV0K5XifpOA6MqVXElJwVBlFAL1Zei2mqxuv4Jn6DRuxU617FDZ/sgI7m4HZ6dYLcHlkORoE/0aDbp1YLR2YRW2REpqZdb1uuFYRAdP6rhH1JpR3nNTkBh7bYz9O8BQ3OCjmzuVhEMF4DZaOi9eAXAGc7aQlg9tIIva15XxBQwMU1nyyIObxmDQrIB82Hzi72W5S2naDNjeHfXfc7AtpwmzDOSRVAGUAzss7SSVqN+Tp3UtOfD5p8WYBtptmv82CabwYL7bL27t6ej1iutwNavNa3i6Z4q2Y7yo7ANypy/t29XjTfB9bJINkgySGB/Teb5MWej5SQ4AJeFdW+8/PATYgpev6HNACYVIDvRhAW6ZCWez2wReB8BTJWVwLfrtmqAFUtrDPkhP+mIzwRcuDmO1Xgm6CaQC3BAnZbdq8f1iKMBZM9wXagNcj4F1lhncC4DcDYAVyJE3cz91AWlgZL9uYFvCvvLaUgeTd1fgSAC/LzbTdfLwva3J5Iea7n4e3rJarm6PtPvfCuUAzZhQDVHdhsxPrxpE3Pz7emMBuDge66LlO8sIymxIFFkAI8AgcMefLeOLLnQuui0Oq5OkAw0UMgIEqjXaxZWFIQEzVsFhBF6nC15inrr3YpouX3sqsPrqnizhwGynBRYeZYQOtHwhipNwC1rc5gwK2KeGjaVz7MdovQOtGsAzgt+6po9v2jW4bGxRZxj4n5ThQN9AAWsB+ppuHJ/liDFw6Lu0Wm6XN0mSfPqABZHJINSE2Amy2LcBG5zXFtx6yi/XYdq8tjquByf9OEKzjSCN0s7oZd3c5JdIys7udPq2QeUDEcyxg1//++nf/0vk8HOPvxu/YOd5uSv9P82Uhw+ImFbhHNy3gXHyvbWPHyH9N1lvHCuCqReFY76iEld3MzIF8I12YlxjjJWlMRlyAy71wKC1WsaVDTfkVuiEhYLDAEtioKyuZwXPa53S1ALyB4mikgQ/54HSDw1OBN5ZN3+SVPVBqsdoHwJwE4b3j1XxQEtIi0eJUoE3GYK/a6fqTxcYRobyiYJzB5fEn/30GFteZoJX1Y/2Ol2vYAGXfJDkoTmMfgZ7st5ESkkgUPt+oiSbHxWr/WjMy7YdrV8U2spTBHOMVKMb87d9IGf126xSLmbbtAbqBrmuZlMCPvdt1gfmqzyADcBvwuqdILG0X+xvJyHoNpLy+l7on9i7z8j4Tu41YRa6uXimJoipll8tie+H5/ZEbMN7btyolUCoxwF3B9/VKQ8pmezOS5/E9wHvvbjUdwp4IH20X4N6LEWtH9tjnBcv+ECvFdAXW6LwYKta6BtGA6upm+DopYhpdpvGuOi8pYQVfv7H4vvcBrwLpn6Trkhi4Jx6UraZAOvC0fFWQbHmejlsw7L33Kx5cjYUv+50AG9nhA/UYSrjQOPOTANpvADfpgbxA98V2gfA7rWOYb2xXltqSrbawXsCrOI4A20cfv19yRRHJCqFPUkXAeyf/7u9v1lX0tRcnYQL4Xqnt8wtFOC/ubY7GezF99+rz0odPFVyrCLqCyl1855taKngDeIHVPAZYU3+2GxlIYKoWWuUpIBAQA1VAO7UCAhUBABe79w5k/SEx0CnPBh4K4kx0vvWf7EJUTnCmsjGypZxkQboueD3JsGWMbqbLXZinYx0TIGugkCkmgMefC8BOBUKYKZlB080ZIAL88Rr3HUkWUnZnut93poZBn7tBZI3xvA5LsT/2c4JgsZL+QwDuSNP6SaQoMHYsqWAj4ANuo7POsTFF7b+TLE71HW3bj7avWC37nGI/01Sz7XAc6bwGLe8ZAHTv2C2SbVCS3ozpHhvASPs1iM0g1MAXCJ+NjWO7ZAsa+E7Mm05uRiENWPUxATcMzg0MeDFbDM96gS2gMZvw2iOQURyJHgyYdpr9TGJIx3ncIJ2nkSraRjUDpMjyLEu2cD6fzsUgC+1oTE41MYDLNQDEtFf3ni6/gl8CRXRSuusAUmD/VPUWABdW/XTMmPtEMIwnV4qxyl+K60g7nnVUA0GPNUCMkR5v3ZIijsaGdfzFDjFKC2DkRgB6WDpnwZIF1nnNO03ekoQyTpoGrxN9LnioYzL7GNuZbT1W6ckLZXlK6QX0SkJizJwLmC9dnFTCUmaG6DwaPKeKHPmt7eDDpRfzE2PqElIWbzSi4lx0zXauASsABqiXu26lDLOwee06JTfYboOGIOyF7tmp4xuxkMF2qSA6T+/z1d++WrbqjTpS3MzHezvW+0qy5Iu1A3r9kcQwwbZ7r4zbAdt9PfZ7P3B9KwC+VwNM8gN54d3qxazJFI9JhPjzjyVK5GT4849/mS4TX34XuMZ0fYblAlIgitGSGWi4GOvID7FdgTLAa/Fdr7//61/GgwucH2C6sd5F25UkwSYWw20dAmNAE4BisG9XwPwB+1hWs0+SFaQC67m2Ml7yB01Xltu0d+93Xqvt8GHPseMP0nd5fZcCOR2ARpy1XsMqNQDeDz56d5IlJlPtrs7Ct/LxKgP5bLLDi6UMXwmIXwhkE9gVx0nflSZ8uRzvC/n/pAjrtbYds1Xha5uZvotf9Smga5oOqLZoYIEnYPVoeo3F8p2Kokv9xepGv209LgYMzpQawHi0nI0pkhkwTkxX4ObS/tGpv8DmtABnN2hgiOECQABqXZOVBqxpasCxG4pE4TsWrBf7HWYKDOb/yBkxx9blPwXhgC+mRlvGdAH7SCfYT9tGC9WvjD9UEonvLp0eYvWth7Sy26BzukGHHEET1kiSI+Nky1ZMWOaZzhOOz2i5HTca76TquhFbB4lj78qxh48/VQfe9l13XkkdssoMBry7B2vAuWsACsB1ksCo6dBuTn7ncXW0HkzJc8E5swoMmvwBnK1HEGd/b2PYLsYrO/DxJ34x58n02I1Mj6R5AlJgpJCPARG4cm/47CBXwYDMfwVU/9G0WxJGgaauI7UddN7V1kYzSq4FTgOzn7FkAa6AZnTQBhSNLzHAp8oU86jaG1lCajkXAuAFZEsQLjYf2wTgB/uddjgCaj47APCTTaTQqs6l7Q7fLg31QDV9eV/V36XxHowxT83kYZhpqF0jBiSDkzZL5CHaqim8wWgK0XcfKGKuLb1aDyxqKqNttC0cDbbVTM9+GSSAsIHNMWVb83x03hlEBQTb3vZNMgh9mPzz5BNJSd1jAsqq0umasmq8Bt29Zh6XOh+6Vch0857nqtEJyl3qmlawXkeKKbKTzPBsXl7t3hXK+f01JSJr9562q2bDnRivYBt5AehKrCArsJkB4/uv3334flls7zbbFmRbAm3/aPOO/T7GY8u58GWlG78qkOb5N3/54eG31dD94X9+evjjTz+ND9f3vmsBxl8F1F8EznReryU5jKzwCHS9BtAAmPNBdwlFdYAv4FRCchpiBuZkBpotNwMg5lzgYPiwAJsFGL/fe2r5ckj4vRKRk7EW0D4A2skM8z16b9ou0CUtaPMDcN+tZoNHacQr8PLxqh5EXlgXAPx8aYLXWu5kK7tW1sr1KtFfU5uzLJbLz9aT6UrphAEvtgt8absWU3DsU82Fi0VSl2n8EmA6Wr0CoMnTunO5qHQ3926PwJeuSMdcp+fYqTROPcfouuNg6CI80s2/tIQPPLvRFn1XBlm9qR6B5BK0As5deAGGKfnIBV2Uq11Mny7bKULOMqZwC6ASUDIwYOOY8hkDQyxVE0uADJzPd5MpEs4NsVRhW/RqvwEeWDTAAZDA3SBzpmn9VChr37cv5B2tg8X2jnX/Z4AZUCRxnGkB7o4HwLMdABwYLlavgKB9EWy0bf4PwGK6uhL7L4ON9w0Upqh8zkCR3q1n207TzunB5vi2fcCYz3mj7drfy8VRcsnZzov/po2zw80sIzABfAZDYOD5kq2m+8HCWE1zT/UbyRCA45ki/DMIkG7MRGY70rxjzOO+aD8F+KxHIXZa5pI51kDWgChohlFisXqfPdlUnR4KaGQUcklo+jhT81joTqBxMKaLvbKP/e636uP2u+xnSit6D9hhuJ7Taxd5ITacG8LvRp4IiPlrBax0rDhY2x8ZYD4fjbffAkiSApnhjOsiaeEM2abjJrhl4RJwTMYtEHD7PsZ9qn2QPLHTACP4JyV6Uqrbn8UDzI2zzPbEC8gWS5GdRYLggV7ORSy6Y7Q4Q345GXhrrQ3uFedf5qIBVi0H50lJSGzXI8eDNvB7XWPDiHu9l+a933K5NkF72ckux3gvVWbyeqUCrtcEQYnIW8V8bhd0p/Peqlb3a6++NGALfAXUPALel+9kObt9c7ReUoQebZguwPXI1fB/aDw7w4u4q5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365126"/>
            <a:ext cx="11377747" cy="444771"/>
          </a:xfrm>
          <a:ln w="28575">
            <a:solidFill>
              <a:srgbClr val="1F5127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Нефрон – структурно-функциональная единица почки</a:t>
            </a:r>
            <a:endParaRPr lang="ru-RU" sz="3600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87829" y="1058091"/>
            <a:ext cx="4990011" cy="5486400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 нефрона: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200" dirty="0" smtClean="0"/>
              <a:t>Почечное тельце, </a:t>
            </a:r>
            <a:r>
              <a:rPr lang="en-US" sz="2200" dirty="0" err="1" smtClean="0"/>
              <a:t>corpusculum</a:t>
            </a:r>
            <a:endParaRPr lang="en-US" sz="2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200" dirty="0" smtClean="0"/>
              <a:t>Почечные канальцы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ru-RU" sz="2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dirty="0" smtClean="0"/>
              <a:t>Почечное тельце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200" dirty="0" smtClean="0"/>
              <a:t>Капиллярный клубочек, </a:t>
            </a:r>
            <a:r>
              <a:rPr lang="en-US" sz="2200" dirty="0" err="1" smtClean="0"/>
              <a:t>glomerulus</a:t>
            </a:r>
            <a:endParaRPr lang="en-US" sz="2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200" dirty="0" smtClean="0"/>
              <a:t>Капсула нефрона (капсула </a:t>
            </a:r>
            <a:r>
              <a:rPr lang="ru-RU" sz="2200" dirty="0" err="1" smtClean="0"/>
              <a:t>Боумена</a:t>
            </a:r>
            <a:r>
              <a:rPr lang="ru-RU" sz="2200" dirty="0" smtClean="0"/>
              <a:t>)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ru-RU" sz="2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dirty="0" smtClean="0"/>
              <a:t>Почечные канальцы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200" dirty="0" smtClean="0"/>
              <a:t>Проксимальный извитой каналец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200" dirty="0" smtClean="0"/>
              <a:t>Петля </a:t>
            </a:r>
            <a:r>
              <a:rPr lang="ru-RU" sz="2200" dirty="0" err="1" smtClean="0"/>
              <a:t>Генле</a:t>
            </a:r>
            <a:endParaRPr lang="ru-RU" sz="2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200" dirty="0" smtClean="0"/>
              <a:t>Дистальный извитой каналец</a:t>
            </a:r>
            <a:endParaRPr lang="en-US" sz="2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Структура Нефрона И Различные Части Векторной Иллюстрации Нефрона —  стоковая векторная графика и другие изображения на тему Нефрон - iStock"/>
          <p:cNvPicPr>
            <a:picLocks noChangeAspect="1" noChangeArrowheads="1"/>
          </p:cNvPicPr>
          <p:nvPr/>
        </p:nvPicPr>
        <p:blipFill>
          <a:blip r:embed="rId2" cstate="print"/>
          <a:srcRect t="11933" b="9694"/>
          <a:stretch>
            <a:fillRect/>
          </a:stretch>
        </p:blipFill>
        <p:spPr bwMode="auto">
          <a:xfrm>
            <a:off x="5649378" y="1358536"/>
            <a:ext cx="6333617" cy="496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18" y="391252"/>
            <a:ext cx="3879668" cy="444771"/>
          </a:xfrm>
          <a:ln w="28575">
            <a:solidFill>
              <a:srgbClr val="1F5127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Образование мочи</a:t>
            </a:r>
            <a:endParaRPr lang="ru-RU" sz="3600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87829" y="1058091"/>
            <a:ext cx="5264331" cy="5486400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Фильтрация – переход жидкой части плазмы из капилляров клубочка в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полость капсулы клубочка. В результате образуется первичная моча (150-180 литров в сутки)</a:t>
            </a: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200" dirty="0" err="1" smtClean="0"/>
              <a:t>Реабсорбция</a:t>
            </a:r>
            <a:r>
              <a:rPr lang="ru-RU" sz="2200" dirty="0" smtClean="0"/>
              <a:t> -  обратное всасывание воды и некоторых веществ из почечных канальцев в кровь вторичной капиллярной сети. В результате образуется вторичная моча (1-1,5 литров в сутки)</a:t>
            </a: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200" dirty="0" smtClean="0"/>
          </a:p>
          <a:p>
            <a:pPr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200" dirty="0" smtClean="0"/>
              <a:t>Секреция  - это транспорт ионов и некоторых веществ из крови в просвет канальцев.</a:t>
            </a:r>
            <a:endParaRPr lang="en-US" sz="2200" dirty="0" smtClean="0"/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Структура Нефрона И Различные Части Векторной Иллюстрации Нефрона —  стоковая векторная графика и другие изображения на тему Нефрон - iStock"/>
          <p:cNvPicPr>
            <a:picLocks noChangeAspect="1" noChangeArrowheads="1"/>
          </p:cNvPicPr>
          <p:nvPr/>
        </p:nvPicPr>
        <p:blipFill>
          <a:blip r:embed="rId2" cstate="print"/>
          <a:srcRect t="11933" b="9694"/>
          <a:stretch>
            <a:fillRect/>
          </a:stretch>
        </p:blipFill>
        <p:spPr bwMode="auto">
          <a:xfrm>
            <a:off x="5897141" y="1397726"/>
            <a:ext cx="6033602" cy="4728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65126"/>
            <a:ext cx="496388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Мочеточник, </a:t>
            </a:r>
            <a:r>
              <a:rPr lang="en-US" dirty="0" err="1" smtClean="0"/>
              <a:t>ureter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87829" y="927464"/>
            <a:ext cx="5238205" cy="2638696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b="1" dirty="0" smtClean="0"/>
              <a:t>Отделы мочеточника: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100" dirty="0" smtClean="0"/>
              <a:t>Брюшная часть, </a:t>
            </a:r>
            <a:r>
              <a:rPr lang="en-US" sz="2100" dirty="0" smtClean="0"/>
              <a:t>pars </a:t>
            </a:r>
            <a:r>
              <a:rPr lang="en-US" sz="2100" dirty="0" err="1" smtClean="0"/>
              <a:t>abdominalis</a:t>
            </a:r>
            <a:endParaRPr lang="en-US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100" dirty="0" smtClean="0"/>
              <a:t>Тазовая часть, </a:t>
            </a:r>
            <a:r>
              <a:rPr lang="en-US" sz="2100" dirty="0" smtClean="0"/>
              <a:t>pars </a:t>
            </a:r>
            <a:r>
              <a:rPr lang="en-US" sz="2100" dirty="0" err="1" smtClean="0"/>
              <a:t>pelvina</a:t>
            </a:r>
            <a:endParaRPr lang="en-US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100" dirty="0" smtClean="0"/>
              <a:t>Граница между ними – плоскость входа в малый таз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100" dirty="0" smtClean="0"/>
              <a:t>3. </a:t>
            </a:r>
            <a:r>
              <a:rPr lang="ru-RU" sz="2100" dirty="0" err="1" smtClean="0"/>
              <a:t>Внутристеночная</a:t>
            </a:r>
            <a:r>
              <a:rPr lang="ru-RU" sz="2100" dirty="0" smtClean="0"/>
              <a:t> часть (в стенке мочевого пузыря)</a:t>
            </a:r>
            <a:endParaRPr lang="en-US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6265818" y="373835"/>
            <a:ext cx="4963886" cy="444771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dirty="0" smtClean="0"/>
              <a:t>C</a:t>
            </a:r>
            <a:r>
              <a:rPr lang="ru-RU" sz="4400" dirty="0" err="1" smtClean="0"/>
              <a:t>оединяет</a:t>
            </a:r>
            <a:r>
              <a:rPr lang="ru-RU" sz="4400" dirty="0" smtClean="0"/>
              <a:t> лоханку и мочевой пузырь</a:t>
            </a:r>
            <a:endParaRPr lang="en-US" sz="4400" dirty="0" smtClean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83476" y="3614058"/>
            <a:ext cx="5242559" cy="3008810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b="1" dirty="0" smtClean="0"/>
              <a:t>Слои стенки мочеточника:</a:t>
            </a:r>
          </a:p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2100" dirty="0" smtClean="0"/>
              <a:t>Слизистая оболочка с </a:t>
            </a:r>
            <a:r>
              <a:rPr lang="ru-RU" sz="2100" dirty="0" err="1" smtClean="0"/>
              <a:t>подслизистой</a:t>
            </a:r>
            <a:r>
              <a:rPr lang="ru-RU" sz="2100" dirty="0" smtClean="0"/>
              <a:t> основой </a:t>
            </a:r>
            <a:r>
              <a:rPr lang="en-US" sz="2100" dirty="0" smtClean="0"/>
              <a:t>tunica mucosa et </a:t>
            </a:r>
            <a:r>
              <a:rPr lang="en-US" sz="2100" dirty="0" err="1" smtClean="0"/>
              <a:t>tela</a:t>
            </a:r>
            <a:r>
              <a:rPr lang="en-US" sz="2100" dirty="0" smtClean="0"/>
              <a:t> </a:t>
            </a:r>
            <a:r>
              <a:rPr lang="en-US" sz="2100" dirty="0" err="1" smtClean="0"/>
              <a:t>submucosa</a:t>
            </a:r>
            <a:endParaRPr lang="en-US" sz="2100" dirty="0" smtClean="0"/>
          </a:p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2100" dirty="0" smtClean="0"/>
              <a:t>Мышечная оболочка </a:t>
            </a:r>
            <a:r>
              <a:rPr lang="en-US" sz="2100" dirty="0" smtClean="0"/>
              <a:t>tunica </a:t>
            </a:r>
            <a:r>
              <a:rPr lang="en-US" sz="2100" dirty="0" err="1" smtClean="0"/>
              <a:t>musculsaris</a:t>
            </a:r>
            <a:endParaRPr lang="en-US" sz="2100" dirty="0" smtClean="0"/>
          </a:p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2100" dirty="0" smtClean="0"/>
              <a:t>Соединительнотканная (</a:t>
            </a:r>
            <a:r>
              <a:rPr lang="ru-RU" sz="2100" dirty="0" err="1" smtClean="0"/>
              <a:t>адвентициальная</a:t>
            </a:r>
            <a:r>
              <a:rPr lang="ru-RU" sz="2100" dirty="0" smtClean="0"/>
              <a:t>) оболочка </a:t>
            </a:r>
            <a:r>
              <a:rPr lang="en-US" sz="2100" dirty="0" smtClean="0"/>
              <a:t>tunica </a:t>
            </a:r>
            <a:r>
              <a:rPr lang="en-US" sz="2100" dirty="0" err="1" smtClean="0"/>
              <a:t>adventitialis</a:t>
            </a:r>
            <a:endParaRPr lang="ru-RU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data:image/png;base64,iVBORw0KGgoAAAANSUhEUgAAAV4AAAHLCAYAAACAgPDqAAAgAElEQVR4AVy9d5ddV5bc2d9ilrSklqqNqlQkQfhEem+RifTee++999577z0ykUDCew8CJIvs6uluac18mZjfviBb0vxx1n0+8e47N07siNgHf/PjD19k48sPn/XjZ27b4PYPn37Qw/sPtLe1pacPH+nzm1d68WhNB5s9Ol4b0ocnh7q/u6CRxlL1lueoJS9NWUE+qs9I1P3NZZ0sjOloekCPD1f14vxIRzszqihOUHNDjrIygrS40KnXLx+qvblJoQFhSkvOUkVhkfqb6zTYUqXTnTlF3/SSt/s1xg15uF2Tp+s1ebndkKe7q9xdXeTm6iovby/5evvI28tH7m4u8vX0lJ+XN0c3Ptf3t+Gj8CB/hfp4KjLQXxGB3ooJ9ldccKCSb4YoJ/KmsmNuKSuOEROplIhgJYYGKTUiVEkRNxUbEqTkyAhlxsUoPyFeRUnJKk/PUG1ujqozM1WWnqKS1CRVZKY5o6kwX81F+WorKdJEa4tmujrVW1un0bYWLQ4NaoL7g9zuqq3V3PCA1ucntDY7oZ2leR1trOlofVX7q8s6XF/T3sqSthfmtTk36zy2xe39tRVet67bW5vOONne0r29Pa1MTGhjZkZn3L+9ua7tRXvfnOb4m/b3pvp6tL25r+KKDjX1LWvp5J3K+1dU0Leq5LYFpXVtqHD0juqXHqvv+IOGTn7Q1J0ftPf8Z737y//Umx//RQ/f/qw7L3/Uw3e/KK2gSg9eftT7L3/Vx5/+SS8+/1VtWw+UN7wtv4JBuaS2yzWrXUFVY4prXVByz6oqlu6qYeOhZs8+aufJJx08+6yD53zep39Tbl2v/uQaqgueCboWmqegxGqFRSSpJDdD493VOlqd0Ou7R3qwu8bcW9ers9t6dLitl+d39IX5+eX1Sz26feR897ePHunLy9e6s7mpDc7L8uiIznd3dHtlRenhoZrva9NCX7um2uu1OT2s+Y465nKVZrtb9HBnVT2VharKjFNrWZ6yom7ynhAFXLui4tR4LfV36HBhWv2NNcqMCVNJWoIqslJVXZgtj8vfy8flksrzstVYWabqogL5ebjLw+U689hN165c0g0+5/r1q85wYz7buH7tulx5jaeHC8NNfr7eCmXe+fv5yMPmO6+xx3xteNscd3euBY8bLoq8GcwIca4Tfx4P9vFQeKifwpnrybfClBAeyDwOVFZsmLJjQ5SfFKqq7BiVpkQxT7PUW1+qobYqjbTUaripWi0lOQrzvK6W8iJ1VpWovbJY7eXF6qgpUXNpLrcL1FFdpIbiDPXUl/P+cvXUFWu4tUat5Xlqq8hVZ3UBx3zmfYk6yvLVXlag3ppSdVfZZ3K/Ml9JwT6qzEzSYEOZumsKebxAPdWF6qnJU2dlFv+OdLVXZKsuP0l1eUmqzUlRfT7nOSdJxUmRqsyIU21eskozYvkNYrh2Q5URHaL4mwEK8/VwRmSQF9evn4K9byiEx8IDvdRSV6q7J7uaGu9VMZ/dUFmg+vJCJUTfVFRkmDrbG7lO1rTN9bW1ta3d3X1tb+9ofW1bM9OL6u4aUHNTt6prWlRd2aC8vEKVVxbpy+eX+utfvugvP37Ss0eHGm7L0o+v1/XPn0706fm2xjuKNdZcpNXhJv3Nj58NcD/zph8A36/AayD88eNHPXv6VFsbm3r++LEe3rut8zuzenBvQT+8OdXPb+9qeaBNfaXZ6shLVUtuujL5guWpcXp391gPt5e13tesx/sreni0oeOdcS1OtWqwu1ztTTna2RpzgLcgJxtwjFBcZLQ6m6rU11oJmExrebpPXq6XANsbHA14r8oT8HV3uQrgujgT0cfHR56eHnIHmG1iut+4Ln+A2EaQn7dC/H2cERboo8iQAEUHBfCjhOomkzc6yFdxof5KuxWi3LgIZ2THhSszltvxkYwY5QC0GTFR/JiRKkjix05NVRX/3orMVJWmpqg2P0cNjNrsdFVnZwDAyQ4IV2WlqwawGGlq0DjAuzw0BOAOMTFb1NfUqMm+Pk31d2tmsE8ddTUa6mjT5vysJgDG2wDvMeNke1N7a0s62l7T7e0NHQDGB2urOtrc0PbyonZXllmctnndlu4AKKfb2wD2urb4nJOtNd3d29JdPuN4eUlzvd0ATKvmOlu0tzTHYjeozr4lLR6/UWH3snK715XSsa6c4WNlDJ2obv2tOm9/Uf/JJy09+EFPf/w3vfv1/9WzT/+q3fP3uv38J529+ot6Jxf1+dd/1Zcvv+inH3/V+tOPiumYU2TrIoDbo6uJzbqS0ijv4h6FN46pYHpXNSt31LRxrqmTV9p4/BHg/aI7b/+qmd2H+sP3gfK4xUWfWq9bec0KTSxSdHSMOuvLNN5ep+3ZET0/3dPjo2092N/Us5N9Pdjb0JPjA71/8kgv7911Fq0dFpzn987187t3ure7C7BOa2Nqktfu6Q6LWQpzYb6vgwugR9NdzTpYnNJcT4sGAJDxjlqdbswBGjmAQowaClKVyRzJjAjSTbfrKkmM1db0qBZH+gGyWyoAiPOSYhXoel2BzEH/G1d10/Oq6koKVFdeqlA/P+Ysc9jdQ67M4ytXLsvl2jWA9qpcXK7xmIuuAcQ3AFC7bXP7OvcNZBPiY+Xr46UbvM6DOe7j7QHB8JAv4OrPbU/+pgFtFAuJ3ffzdFeQr5ciIBXxtyANLBhRQZ6KD/dVRXaCSlJuqSw1UtUZnNPSLNVlJaodIJ1oq+N7N0AM6jRQV6GuyhIVpsQDtAByc7U6a0vVVVOukVYWJ14z1tmoKTtfPDfW0ajF4S6tjvdoZayb0au5gVYe69B0b6OGG8vVWZEH6Barr7aYz87XKMRqiMfTbvqqHuDsrwdsqwBeznlHVR7gnKeuqmyANw3ykqHO8izAnoWsIE3VWXGq4btUZ8arIj1aVb/dr+R+OQtlYpivooK5vsP8FR0CwQrxUpgfJMzPneGhYF83hYd5aX11Rh/ev9DG6qwOtpa0sTihPD4jMsJfsXHBGh7p09jYqDY2NrS5sa319S2trmxpYX5VnZ39amzuUF1ds2prGpQENgwNdernH1/pp58+gWtPNTvWodaaYP3wala/ftzT2wcrWhqq1mxnqaY7ygHeL5/07+M35vv54w/68OEDwPsM4N3W4/uP9eLJHQB4WZ/fHejHD2f68Py2RuvK1JufobbcZLUVZCgl2Eu9MIWKlBgdzk1of2pIr+4e6HgTJgfQzo41qLMlTy1NWTrYmdbr5w+VCoMM8QlXQWa6jrfndMhrn98/ZNLmMOEuAbhurOw2XOTBpHZj8rreAGRhAZ5eXvLy8JQX4OsB6HryuA/sIpDJ938Cr68iYL+3AvyYiAEK92cyhgU4K2E8zCA1KljpUVxcsJcsmG9uYpzyE+O5/RV8jeWWpKQqKzpOTSXGAEpZnStY3UvUmJ+r5sI8NeRmqjo3jYmQ6gBxc1Gu81x/fa0mOtuYjH2aHx7UOiDQWVOrofY2zY8NaW5kSD0N9ZoAHHcNUBlHGwayK7qzB6Du7+jsYFd3OB4DwIcw2V3Y8P7aMgC9rvvHhzrjdXf393QKAO8tLejOzqbuH+2y4O3A+FZYILs119WmqfoabY4Pan/jSItLt7V2+k7Fvasq7FhVTvuq0rv2lD/5UK17n9R1/FmD51909vHf9Oan/6nnjLuvf9XJi58ZP8J6f9Knf/p/9Okv/6yffv5Fbz78pJblU6XCav1Lh/Xnm2W6FlcH8+2RR3YrbHdRWZPbquU1bVv3NXbyTFNnL7T++JPOPvyLfKLzdM0/XeHp9Yot6NSt7Bq5+sDOspM1P9qp2d5WrU/06/mdfT095TvvrOkR3+/hgYHwOsB7HzLwBvZ7xrlbAnjP9NOb1zoHbA+WlrQ2MQ4J2NfZ1rqSqH6mO1q0OzWmgdoyKoRFLQy0OyDR31CinblhLQ60wHhjHWBIhkFlAL5BrleUGh4EkI+pgaomPyVJ5flZioVt+rhelvvliw7wlmbEq7GsSLeCg3Sdxy5fuixX5vCVK1d0idsuV68DtlcB22sO+H4FYBgvc/sGrNcYbmNDnXKy0xzQdeV13l5u8mFYJWcg6wAvC0GQv5dCIBZuLlfkD9MNC/RTJHM7ISIEphtEheeulGhfFabdgjUmqhagqs+JUx0g01GarqmOKiqyBkhBNcBb4yxEnZVFqsxOVX9DJY81aaSjXkOtADPAO9Rco57GCo1RKQxzf5aqYXGom/Pbz3kbpbLodcYcpGxhmDnXWa9x+1yOk131GrO/A/D21BYpI9xPffWw55p8wLbAAeW+xjL+bjFgXKChphIWgiLYcibMuUhNAG9jfopai9PVAAM2ULZRzQJZk2NAHKPCxFtKtoo1OlSJtzgPN/10K4jqAeC9GcC54nwF+7urprZAL17c19bagpamRrUyPaSS7CQlRQcrJMRVNbDidRbpnZ0th/Wurm5ocmJWIyNTam7p4v1NqqpuUEN9k+JiY7W8PKNf/vJOv/z8g148fqjKoki9uNeln98v6Jf3O/r0ZEMbo/WaAv+m2kr1N8Zyf5cZ7Pj7+GjA++y59ncP+KAXev30XO9fbTK29OX9iT48PdF0W4MGinPUVZSuPFaK6uQYrXbXM7G9nJP94pQ/+PKBttcmdbQ7paHechUXwRg2+nS8P6WXT84VHgwTDYtRBxPt5YNjfXrzQGsLo4qDYQQw0bzcXCmhKNWYfG6AqzFbW/1dAWI3N3ckB1Z+wNaX8swXAPY21sH7DHxvcoEZAzDmGwbwRgXyt0L8lRIVDtsNUBwM3cqQjJgQWG2o0pmsmdG3uH3LOeYBuDnxcSpklGdkqCYvj1In3xmtAHAboy4vW/UF2ZSk+WopzlYbJdUkF/VYU5Nm2jvVXV3lsIWFIQNeZIWZCa1OjWscoLWxODmsaZ4ztrs6PQnb33DY7ik/+AlAa2z3dG9bZ0d7und0APNFigA8DimFDgDoe0f7un/4ddwFgO39DvAe7uh8fxvGC6j0d3FBtWqsoZYff4j37+rR0w+aXbyj3MJulVfDxMcnVdB/qOrVp2o/eKP+o49avP+zjt/8mx5//B86f/vPOnv9i46ff9HRs096+ukXvfvl/9YPP/+Lfvjpr9q7/0a5gPjN+mkFFw3JNaZaN2JrFVjYp5DKYUW1ziqseVKFs0cqnNpVHQDct/9U0/ffq6RjQf/gEiW/uErFFfYrIrNW37kH6AZSUhmMcw4mNTvQoZWRVmQGJIYH9/T4eM9hvM9OWdjX5vXxyQP99PoVC/0dQHldD0+OkMde6snJsfYXFrU2Nq57Oxt6eXrEbxuhRSqOvZkxZINO5JlBbU4OaYiLvAvWtTVDhTLcAujGq600hwU5nAvYVz7XLyoMhtnfXA+QpSA9AcylxQpnbnnBUnOTElVXnK865InosDC5IifcMAnhhisA6+KMy5cBXm5fv27z181hugbAjuRgldxvjLcbOSqeqsuIhs13Y7k+Hq4O8Br4/n7bJIdg5ncgZMJuRzKvoyETMWGBkA0vJd1Cboj2V2VuPFVYAoAVr+aCJEaihuuLkBfKNNPT5ADiICzUwLYOMhXL5033tGugsY7HqimbTSoDgH87Tne1aGEIpgvgrk0OALY9DviucntlrM+5vzDUzmc3UHE1ax4gngB4Z/pbkCZKkGnKNNxSqa7qHEjMV2mil0XPpIaRpkpNdFQ7TLi1JAs5JIPfJVctRWmqz01kwchSR3kG1xtSRGkmgJyCdBJHtXkLGTBC2fFc38grseF8d0hVRKAni6A3wIvUADaFh/ooGZI1M9qlnpYajUBKeltr1csCkZ0WpQgYcXZmgsZGh7UCydmkylxZXtPI0IT6+oZVCeCWVtSrtrpJpSUViqEqfvz4Hoz3DeODXj2/r+6WFC2MpumvP6zpL+929e7Bsgbrs7XUU6nB2hz9zWe03P8/8H7+hNTw4Z2ePHqsw71jPbn/TI+RGj682dKbF2t6/2JbH58DvJQn3YWZ6kLrSQ/y0CCazmh1vhID3NRXV46u8QhZ4rG21wGU/Vn1tBerOC9Ks+MNlNAzOj/eBwgDWZ1vaWqwV68enmgSyp7BqhXAqu4N6Pp5eQK66GBMYpMSXJm07jxu7MCVC9PdwJf7pnV5o6E5E9TdRSGOvuuDjIHcgOwQEQTbDfZTBCte3M0gJAf+7m9SQyY/TkYk7CohSnlM9qzfgLckLVV5cXHoSckqTE525AbTdg2Eq2HoVRlp6ExJKstIAJTT1FSY4ZRmVr4uIyMsAKbrEyOUYUNM4k5N9nY6oLsyNaGlSSoAGPA0r5sBkA2EDXz3kBBO0NXPjMHuICWgM53ubuvewZ4eACZPYXKPz07+HZzPDg2Q92G3B85jJlEcIzXcgREebSzBsMe1yYpumuZ8L+yk3y4KmMnkuFph7atUJdtz/Ug7nWoYXFfjzlN1H77V5MlnLT78qxoWmETbzzVy8lZjd15rDU1268k7Pfr8K4D8Fz378IseAci988eKq5uUT/Gwvo+ukkdklXyTGuWV2aao5lkFVY/oz0mV+nNiufwqe5TYPaeqxdsaOnsn1+gCfReYprzOJaXVz+pbl0BdhhUGUqG0MJ+WpntgT+38+2thp0ss0Gd6dudIL84O9Azp4XRzQW8fnqHzvgCMj3WXhemcxejTy+d6ef+e9mG8O3PTPL6qp8e72p0b1xRa7tbUsOY4L/tLk9qeRz4AIEabypBoZvl7rVzwyZS+OSrKiFNabKh8blyCDLiqFJabgeSQnhyv/Kw0uV6+pFDma21xgapLChWNN+ByFdC9jh/h6gaYulG5uSMhIDFcv66rPHcdZnuDee3C0QXg/V1mMOD1sTkP6/Vn3rpS5Xkyn30hEwasBro2rAI0cmGga0w3GJANpJSOCKW6A2SM4YXDdtPjQpWdGK7C1Chkk2QHvJrzkzXcUKSF3jrYLtUXGmt7aTYMtgoJoVmFSVwHXIMTHbDdxlrYbaOmOV+Tnc0AZ7vWpga1gS6+OT+mKSqFeUB3YbjbGbPcXxju1BKLpUkN84N4HH1Nmu5r1Cyga39jpK2ax1qQPaIceWHUQA85abAZOaOlHJ35N3kCEO5GmmgHaDvLwZmKTCQJZAh03w4WyMaiVNWxoDQVGguGDedyLaZGKw0SFYvUEIXnFBvm6wCuga6NKM5PuL+HUiJDkfmQUBpYbFoaNNbXDb49UQGfEcNCdROJorm5VvNzM1paWtXC4rJGhsfU3tatuvoWdN1ilZdVcyxQVlYGCsFr/fTlrb58fKUPbx9qsC8FklSlLy/m9Nf3Jo+N4xtkaKW3QW3FycZ4v7JcM9Xs9k9ffpSB8ScY76MHj7S5tg7jfaa3zzDY3u3p3QvuP1hFuzjT6mi3egCbXn60gjA/DbH6dEH5M1hRqnLSkBIe8DlPtbw4yOjT3GQ7RkmktpZ79ehsSzur8wpiQjVXlVM6z2iWz1udG2PV9peftzuT1sVhvG7XTduF7QK6bsYUYBA23GHCpu/aJDVm7APj9TMNzOMGbDdAt0IDYboYawHejK/AG2aTE1E/1sox/k4qIJyBzJAXf4sRCfjGqiARlpsUD9AmqiItXRUZmQj4GWh+mWotLVVTURGsF8kEM7CZkrOrHOMBcX4ItjDJJJ1ob2BRaqZ0rUbX4TuN9KIxjmhtegKgHeA45Wi667PTmGuDLDr9mkVymHfGsCMbnN8+1F3A1hisjfuAqzHfZw/uMu7pwdGh7u3vMgBejsZ6T3e30HrXAaJ1nWws6nDNDLlZmOKAwziGW6xEbNDG5CiG3Th/s0vDmErtVcUYDhgM3dNqXTvX4NFbta3c1/c38/Sfb0Tpb29E6tuwbF2IyFV0Vb+qxrY0vPdSM3fe6/DNXzV9+41iqoeV1bOu6wn1uhpZDuOtkjfAG181Lp+Eav3Xq+H6r9dC9XeXQ/SNa7T+3i1Knuk1Kh7e0D+6xyi3fVblE7v6k1+8vrvupcuXr1Op+Kq1Ej+AhWEOgFjsb8A4W9R75tWrB6d6de9QL88OdYfv+uLsCCPjhb68eoaWu63ba0v6+OyJXj98oGMMtc1xk74m9RxppokqbaKzSUeUh7MsRluAyPH6jKPvTlN6n62N6mgRHS8/3mG9mYBuetxNTCvA88pFR84KZ24lJ8XBjkIUHhKm3PQ05aSnAIbejkbraVWaqztE4etcdeNooGtge435fO2qVXBGGL56Ewa4Hsxhx9OwuYy26w0Au7hcdnRcA1mTFwJ+M9Zsngf4eDrg6+0O6fB04Xk3Rd1E2wR0QnzdlRgZqAz+7fkYT+VZsQBUknpNb4VlTrZVMEdr8CAqAYR82H6ppnoBV+ZHFtVmFsA0goY70Vb7lb2i405CKJaQEtao0papnCZ6OjSG1jsLWZrn+bnBDi2OAsQjVCcTVCmDzRrvrEEHrgZsyzTazvVBRTzeWQsItyou8Jrm+5s1hdRhbNgAeZrjZGcVskYZfx8QhoX3svi2I4v01eY70kMfgNxKddlanOVIDrVovrVIUk35aMDovMmAa2p4sDL5DslIDVFIoDcDPGHAAQ6gRiE9JEC8yvNS1Me/qQNzcXd1DsB8rurSPMVGB6IDeyqFBasP1r+G7LeDVzA6MqGmxjZVwnYNdIsLy5WenqVqqtqffv5BHz+91pdPryCqm0ipjXp1f0DvHo/qV3Bzd66d85ypVRag4rgg/c0PHz85QPu/A6/d/vj+A9ruA22uruvT23f66T3j0y5u3aKeP1rR2xe3mbC45Ub7WUGb+cK9lDCjlABZ/Pj5qQkO8H74+ERrG6Pqw1QrK4jT1EgNYvaQHt3ZU1ttOZqUv9oR7+fHu7S3PqetlQWFIREEMNE8AFoD32voYtcu4wT/NlldMSts3LCJS/llTNcmrLFjY8o2LNFwCxPlFp8fGcwqx+oXwbiFHmYjjhOfHI7EEHsTI+0mRloY5UqqipLjlBcbKZMZCpOTYLQZGGmpDvhWZmWiJeUgL+QBuAXoujYhipEcbGUu1hysYJ2JuQArMHd8AhNihFJmor1Jc5T7ZqbNjY1oaqifBWZau+ixBr4LE6Na4PG1mSlkhwEWoBFMNMwxwPUMbddY7NkBei+A8uT0RC8f3UMHP9WD4yM9Or3NEZAGfE/Rdk+2MeM2SUSwqN3mfBob3Fuc1C5AOw6ja0FLG0Wf6+eiauKCq6JiaWTRKC/KUUlzm1oXTrVw/4s6l+/pD9cj9J13nL5xi9A3HjH6s1eS/u5GjP7OJVEhOR1IBe/Uf/pJZfN3Fdk4LZ/0ZrnHVckdmSEwtU0JZSNyv1WoP12+yQjSn68b8Ibpv1wM0x+uhes/fB+sb7wtwUAaIL5E/9k1Qn+46qdvL1OaX76hmNBgGE621oYwcADdOXTe5YkBvX9mwHuHtMwJOhrfHRb89PYuZtpLwPcZ7H+f7w5AP7oPYTDgXdT+5AwL4DCphiWc/ZuOPrm/NKN5yuVFFvxt9MmZrkb11eTojPl6uNjLgprObx2LeXYTsyqI+WWSwRXmnJtukRaIxQ9ITk5QUmKCIm9FOhWYsVkjBB4eZvq6w26/slkXTOEbvNfMsxuO1AAIw4iNTDikAonMAV/ue7lf1ziL5a2IcAxlm9fuXyU0gN/fF0kBwPXn9k3mtzFhX29XJDXMo0BjvLBgX5IOMLa4CH90Xn8VoH1WUaL3UtIb050yeaGVRRh2P9sNE+1uAmCrYJyVTgohGyJSQ3JgBoY73dUEC8YsMwIxOoAMM8aiPaWtuUnO2wDEoQ+A7XCY7xSm2jQM18B5EV3ekigjnbBYzKSR9goHhKcA3mmrLDrrFB/izmc3OYacmXVjkAB7fopF1sa4sWP+jX016MDovF2w3n7At5fERCfpieZCqkwkk8Z8tOucRIw3TDcMw7zYcOVEk+CICsWnCSeRFILs4gkAUwFjtBnrjeb6j0M+6iR1MdbdABHc1eePLzVFhWr6cPQtwPemjxoaqrS8tIgZt6HZuXkN9I+orqFF+QUlKimrxABN1fjYBPruF715+0yPzneRKwLU0Rylk81qrY1n6YenBA3GOMet5eqGqaeiITtSgzFcJ0b2e5yM44d37/Xg7j3tbm4DvO8B3rf68eMuF/wCumO/3jw50DaC9GB5jmbQbCZZlfoQvHvRkZJxDhsKs/Tm6V19+PhYWxhp0+PoKG0lWhhv1MFqvw5XppUeHc7K7EUkpQw3fphI1Qgm0qZjjHlbBAcw9aRE8zB2y3BBL7OyzWG7HC124wHoOoDr4w0D8Kbc8nLkhTBANpyJGQGI3wJ4DXRj0L8MdCNJNCSEh1KSRCk7ATMNNpPFD1WA1FCaRnyJRSMHicEYr4GugW9rcTGModBhu8Z4GwuIvlSxWpaZW1tGWdaopQGccibo8m/HXZjUCqxyebiXCdXlaElLyAwbi3MO2K5TxuwCCpsLc9rg9jZHi4AZA7bnzpEP7hvzBVTNYLvLsMceIfu8xUx6enaqRyfHzriDHHEKQBvjvc0KfQTwnGzMM+YYC44WN8GE72Z17yA+01ZRqPqSXNVRrbRgiDbzHVr6B9S9cqbJozfq3XigxOpBeSVXKKmqT1GFRMMikAR8M3QjokzfBOTo+5gKFUycqHr9qWKbF3Q5skwuMeXySW1SZPGgLvCa/+vbAP3DlXB94xKpP8F6/3g9Uv8NPffvr4bpTzDpv78Spr+9EKD/9J23vvEM15+u++viVRZUGGISrGWkNhcJoEZbEx1IDY2w9QGMs2MHdF+eH2GmHemMxeV8b1U/wli+vHmuZ8TMTjaWKe+QG948I9mwBdvlvI8Pa7anDVc8CeCtBURGKIu7uPiJD2GoLfR3ULUUa2eqW/tzfVwkWfzuqUqPwQ/gIr0Z5AFofjXFfJi33rDPgAB/ANYDaeSKrlGVmYFmEpgBr7FbG5chDY62C+N1pWJzSAS3rwHSV9F8XZHQrGqz45XLFxTK/GzHP/EFYH2p/FdFDDsAACAASURBVP53Q81uG9M19huEFGFJBj/ANxRZISIUiSHQzQHexKggdF4fJUb4qTQ7nmhYNuZVDtEtq8wKNQ0QmrE2z5yY721i7rY55paZXDMwW2OeRh7M1DR93eQDO0e7ixNaHOvXJOdxqrcDUIXVAs5DnM8pPmd2sFULMN5JfqtJyurJXhgsksZ0Xx3vIT452IjR3OxovAmkDsYw7syIs1SESRFTLH4zAOF0NzIIIGwLgoFvD4tGX3UeoxDWi0aM2dZTmadW5IbmwmR8lmSiZQlID8h+WZibuWkqJB6aH2upJBZJMCASphtlRzTwECqKW2i/kzDuZ/fwse5bautQ58hXWSmRikUbD2FhqKzAs8GEnZqa0cTElHqIkpWUVqqwoFSFhWWAc6R2kQR//csn/fDxFR7Ymfo6MpDuirQ8nksSp0Q/PFmhusCM599anHCTBTD7q9TwvwPv79LDq5dQ5gcP0WaP9MM7QPf9S335gIt8OqWTnV7KvWMMjbt6uDalRUqCCUyIQUT5hsRIJRJz2UZYv7c9zxfZ0cHBkm4f49ivj5KzRG+b7lB/TbESOBHJZGj7a4ooL2r4PPK+6xPyJUbm447OhXFmGq4bIGsM1+3GV9B1gyl4Iyv4o2/5UdpZ2WUT0dfTzAdXVjcfVjV/hzFFBOJqstKZoxmL4ZCE/pZKCWIxshSGrYh5MbBeojcF/Eh5sdEqRburxDwpTMKMwExrL8VIK7Y8YinmWZkaAeBm7nfXVKm1BJeS8myul+QCYxGtawOjZntimAt4BI13kKTBhNbRxeYA4PHern9nt8ZwtwDbrfk5MrwLDgM+JDK2ywprzxmYPkLXNb3SYmN3+YFNUnh6fqr3Tx8wiPndPnKGk2owxrtFGoIkw+nmkgO4J5Tmx5RR8/09mCPoS5iA1Tnp6NIpqszLUFURLL4kWw3VxeqZnNDYwQtNHb9TSd+aAjOJdOW06UZckaJKu1TYNqfw3Ha5R5fpemSprtwq0z8GFSmhdYXs7qGiy0f134Pz5ZfRKtfYCv2XSwDsNQDXDdbskaRvPZORGeIB4CjMs3h97xajb5Ec/uhyy2HVf7weCEh76dsrFh90Uyq5yrbCBM13Vuhgqlc7EzCpgUY9PNzQm/PbenZ7Ry8w1+6h3Z6iZ//w8ilJhhcYbKcO47+7vaFPr55ixB3wW4xrixK5u7IIYPkKKKvjfTCSARz3BpIKQ1pBqxyEEa6OtOsIImAXSF1OApntGKVg1qTHhMr16kXAE3BFe7U0wmX03Wtot9fwGNxguIGBgY5pZsaZt7c3cUdPB3QNeK8Cyla1mdbryA2A73XA18w1q9jMPL5y9ZL8IA+eyGUB+BHGcK2CMzPNgNaLaysAMA4CfO1xM5L9vW5QJXo6jDfY7wYVHqkdZIYEWFs+bL2czG47wNVfa6BbDHDlaxzWOwvAGejOArRtMMg2SFQ/xlZhSjTxr0LHF1jlnNi5WZ3sdRbvSTTgMRjyeHebBpn3U1Rys4wlwNjy0BvTg1/NNuSHxREG0sPcUKs2Z/qRHzrQhzupWpAoANQWMGOgGcmDhW+O6OnSMIyZo8kRswbcSBIDGG79AO0wbLwf83OARaMPWWzIHuf7GPh2luciAZIpJv/bVpSiRiSEauSHwoRIWG+YU83mGi7dCuacBGM++isQ/IgFgKcH2/Xh2TkaP+AKZj0/P0AOjUey4dwHXFd0TLCaW1kAkKmmp2fV1dmjyvJalRZXKT+3SEkQtHfIWz9/ecdco9o6W6earYDttqihKIjvW6HnJ9Oczwx1FHPNAepDsPZ/13h/B1w7GhC/efXakRpOD2/r07sP6LvP9PENcabtbt09HtLn13eIlN3XxkCLRrl4p9GOxjDZ6uJhjiG+6itMV3LIDVz7fp3f39ch5tqLh5uUxYDKeIvaeU8wLnEtLHmL1e7jw9t6fb5DRhDGhInhfh2964YnwIvzC/txd/lqolk5ZmBsEbIAPz+A18fRdn14nT8AHBkWpAgMu7BAXww2Mo0AbxgObTiTOBFpIQWgTyJmk07OMZvMbj4Z3ixKkWwu8qLEKJWg7VamJwO8NEQAvrVIC5ZkaEJeaMzNQ47gYvwt3dBYxEQmRD+J2zuNZjiLUbM80qOlwS6tjfY50a0l7m/Pjjka7zLxsTEMtkWMrVlyoEtorSY1GNu1GNmemUCLaLMbhLft/uqyntw51eOT2wDuAW79FtruAebaqd6RWzXgNdb7APC9T+rB0XdhvGdmrpFNPMXt354ZRRIawV0mLtVUQyC9SLWF2WRQ+e5pcSrJSVFZIXIKQfommPbA9kN1rpyroGcZ1torz+Rq/TkwTX/yStCffJIVnNMq3xTkhIQqXYH5XsZEMwMtpW1VlWO3FZzfI9+0Jn3jlQyzjdF3nknyj65QCHrvtcBCuYcW6LJHsr69Ea3v3WM5RiFBhOsiUsY3N0L0R4D3wmUaZYgK5qXFagjwG23I1jp64fZom9a4OO9uzurN/WO9gfm+vneE1LDCd17Rp6cP9ev7Nw7jvU+i4y5M9x0L1ONjAvAw3k10yeqsFG2yGM4jB1n0yUwhi0ZZ/tSAdxRjZ4xxuDDIxZKtmoxolSRH0VDjQ4UWJs9rl4luXUXeMjb71SQzdvv7+B1wv/oP6LvotX/6058ccHaMtSuwXIY1TFgFZ0B8DbbsBlt25b6lGIKYuwGQB8vsBiOZOQzX5yu5sNsWHwsGnAN5zEA4GCPNgDcEthvgRY7YzxV9lwYg0hu56JQ1BQk0OCAxNVO2V5PbRT9dgIku9SOBAaKTlPjDZOhnkB2m0VtT0UXbqWA3pgYYg7BRDOC+VrLU9U5md5Hzto7ksDE3RhIHUCYFssHYpIJY5/7KBBXbRJ9WuK7XMEa35oiYjXVBPrguJr5mflfH+gBYmC2Me6StBuCtZ2GEtExh9JIB3kB6nGz/ynbH2gDdxhKiZ8XovqUabKTRykC4ztivVZ74LSSr+omlddF4YbE5a64oAHgzuM5zkB4KU2PQ6SPINgc7pOwm5y+S81wP+G8tjqmL6NpwF7IC/8Y2omyJMYE0q1yD3LmonsaaEeZOX0+vBgeHVFVRR363EX03R2VUjD9+fqufP+IvvHuhk715DXYmQ7DSiTE26V8+HpGmGeE6bNODrRktIKGMkVumgeJ/NU38fvsz4PsO4L13SjTn6ETv6QB6cn6se7f7dbTZrnfPV4jq3AFEtzTLJB3MIkCcnaLR/DRNUdI0E9KuTw5XhNsFhPcuKPgLHW7NIjZvOhN6g1hQMSch0uMqJ7dc7+9s69VtYkJ3VwmeJ8iHZglXQNfVhWHSgulfDE9WfS8YrR2DmJCO4cBENEMjxM8XI82fCQjQckJvcgx3ygtMNBhuAqCbjLyQZOBLE0V6BCthNIYagJuOfleQFO0AbkVqoqrSk1SVRh4Xt7IOdljN0TTdegDXOtWakRnakB6G64nT1VUjIzApkRrGmbRzA6zwfcRoulphEx0AHs0RlCo7s7Db2UmaIhb4cUkZ8EMujo8yaSe0hda4Mc8AgK2RwgD3GNngCJPMWK+Bqw1ju8ZsTdd9hVv/4dkTJ6/65DYNK4dkfXHzLadqrv79XWJp6wtolVPat8644UH1V9O8UkpGMycVVpOgIhaXgvREFWZnqIDvObo0r9GDp+raeqT4xinFVI7KM7VRl8OLdNE/Xf8AO/0vyAMXgtPllVSn6NJhhWR3K6VxTukdK7zvlZJbl/RHAPpvL4WgDyfJPR4dHz04IKVF3vGN8oiq1tWAbIA2Xi7e8brsGqULyA+XAd4LHqH6x0vu+v7yV/ZYSVxoggtruilPB4Du5lCDDme6db4xzUJ9AvCe0MmGxo32vYvm+OLsWL98eKPXGJDnPHa0SgLi/pmen51od2ZS893tsNgydHiAAqa7MNCp/ZUZLvw6xwC1asWC/d2VuVoboZSmFC9PjeACZs6E+3C+YhToRSzsujX2oN0CvB4QAG9vP5itlyM5GOCa1PC7zGCa7+/DQPkaoHv54iUHcA14r1zCv7hCgwRSmutVy6q7Kp552URjjSegbfJZMI1C/iZrALQ25w14g/yQIWDFflwPwRCLm4EwXvTLAI8rVJEQC/TNvPho/s2RaijFRGosgGVWUraXMzcxt2CVxnYn22sZdfgQgCol/wKmVwbXwwhg7AAuUsNEN2zUIRAj2oEZblPBmSy4DDCvEcXb4vbuoskQmLZUCsvjBqB9PM7zAJkx3WUaCuaHmljs2rQOezYgT6OcN4lhDolhCVa8wfvW6SZbpbJZG+vk/HNtddBNx2/SAa70AKzGdAeQGSyJ0UvTxSjV9himcY91w5VkkvnFgyGZUERJX5VB/p6ERn4s5yIpgmQKWj0ZXzPvLWpnCaesxGikv2GN9FSpt6EAxt6NlDqnFJjuzRD0dN/rqkDiaEJK6exsVz9yXA1xssaGdqWlAvgtBfrp83N6G+iUfPsECbFHfS1pXK+T+vnNrn55e6STtRHd35jQ7XkipZ1E5ZoKvjJeB3DJ81qrsN021vv65UvdBXiN8b578QZN8VwfXy7ArvqZzLP68AJ97eGBlnHppqD7m7ije+g1k2VoSVD10qgAxfhewe3sxJR7RfzsLkAwCPPo1BYnP5+JEc3qPN9dqee0Hp8tjuj12ZpKs2LQ98yE8CJm4+7oYKblurkxKWEZ1kIZ4O/9VVoAgP3QvIJhBxYfC4bdBjilmZsDvJZeSKIFMAFJwTneDCZGFqREjmmE3nOjItBcYlQM023IowGC8rsmMxlwJSaWAtvNRDrJpXUxl8UEeaEF8O0pJ3pjTLcO8b+J796BHga4Lgx2U5phqjGWKbPMYFvhQl6B2W5MjvCDjmpvGVBdmQNcp2C4s5RpvU6SYYUy2JivAbF1nhn4mq57frDvAO+L87uYSGeOlvsQkH18+zbjGH3zLq79PQDonh7C8M73N5B31hzgPdtc1u2laR0vTel0eYEyfVxjtdUYFCQyYLwlfNcCjKESvmtuWpoyAOH59RVNnLxUyyZtvwM7JBgmFAH4Xo+p0sXAbP2DGWtIB//gEqHvfVIVltmugs5NFY8cqHDsWAFFffomrEj/8UqE/ghD/i6YJpikGrmlNyu4cFiuiS26fLNCLiEFuuqXqhsA7w1PwNctESCO1gX3UP3pire+v4hD7wMbKUnRBJN+CgZyzLzZo1LaGW3RvbVJfXx0qrf37yA3HLDo7JFQWKA9/YDM5Guc5AcA746OVub1FN3uPQvUweIsOpv9Xq1IXWM6IdFgCZRTZJhldPkZ9EwDY2OAA0hfqzDs+Z46mg1iCeWH0D7uo7zkW1RPgOqV7+WB3ODC+J3pWq7cA1/CQNeYrd2+ds3FkRkuXkSe+A2MDXivA7aW73Xh+atmGnPbUg4XLyBb0FJsMbU2YlwhJHGC/b8OfwDYTDZjvMH+vo7U4Ot2HT2XzjVKZgNdGyG+NxzgzSWlk42MVofh3Wu6bjNsEa10hu+0iK5pwDuHsTVMqW/f2WJ1pvMuUm5X5aY4bHSCGNg4jQ/7y2M6WMagZWwvjjvjaHUGL4H5vDCBeUu7O9n7TVivmZQmLywCpCuwVgPdFcBoCd13ievewHfFQJV8bw5Rt3k04WVev4LWvjj49dpZQqJYgvUugC2m8/YBtIOw3X7kj1406CE8JUs69BoQw34HYcNmuLURKWuF+Tbmp7JgxnAdx6uKUQzoFsD8M/ByzHBMjAR8A1nAkGnMeBvpruWaG9YgMssUfsLtdfwnKvdAKgf/AHclpd5UFxJIL6Db1dWtVhoo6uvaaF4J0cJct/7513d684zuyUfHSC5sD9CYxBxc1j99pFX48R7nt5ZYXpGmW0s12VJM/0OJ/uanzz86gPv5i7UNf42TWaTs5bOXNDngqnOB//Duo34GPH/9YY9JPA/4jlLm7pNRO9Wbo1Wdzw7pHqXFAidjgM6SLkLaRfRMx3pfoXzrYzV4SZkMzaaB4v7qqI6nB0g++CoZGr+EW/1gbZzH+vTxwSHlL0F6VnHrSHNFz/JiAhvbNePBlxXf18dkBgDY9mjAWPABlK1bx1IMgUxKm5jh5HVNcogJC8Bc+CovxHM/jghQeiQ/AA0Ullww/acQVlBu8gIgVA7btVGF1GDMtzqdwHYOETIAt6O4SB0lReqrquLkAbbtbWhjTFT0rekOzIlhW7k7nLGA1GAxMnOCTePdmaVpwgFVJimAewjrtbE1T2v0xBj7Kcw4wLsMAG8vofUiM5zBdM+Jk5mGa11Yz2gMuH90CPje1sPjI+SHY5z8I4LZ9wBfGN4O2dU9GLLpneur6LrzDts9gdEdAzJ3AKYDGHcPXXfW8FGJ+VlOq3NReqqSE6LRq9K1fbSrybPXql08VVr7CsA7Lv+8LnK5Fg+r1OWIQv0t8sE/Xo/WH13jSDgk6u88UnXxVrn+3i9L//FGvP7D1Wj94UaCgrPb5IXJdo33+WV3KqRoVG7s3eASVaVrIfm6EZwlFx8YMQB8xTtZV7zidM07Qv/9qieMFybn4e2AxmAFVVRDvnaHG7U/QfRrqFm3ucjfECN7i877kvb0x8gs1ihyl6aSL69eMunvo4fTzYcufoJs4wAv37+7vJgFlq5JwOJ8Z4UOIvZp4PfZQI83gNlgrs5gKpnzvNyP299VDYviIiaYn4hxlcPFmJkQrsvffaNrF7+DHBBzxNy1LkqHGDgEwUiCPWaJhqu6cOGCIzM4TRPICQ7bBXyvofdeuXyR42/aL4+Z1GDxsiRa1QtZ7IOo4gKR0qyiMx/D9ikxrdfIRSAg7Hb5wm/+BVJDAGabt6tibgYoHWaXEw/DQ+PtYuGa6KpB289EN20gX475BYgY6FpqYBJGuT0JazV5AMa5CuOcoHJzctOA5+Eqe67g4+wvT+gAQ/yIpIyB7umm+RJUa7Bda6JYBFg3ua535y0WSZbXgBZ5YQnwXaSDzcB2gc+bRVowhtsPiy2iMp4b5Dljurx3iSTEgrUbswB8BeJWFgrTe4make8daDQjm2uxNMsB4lkMODPdrOnFOtx6kRysq60ejbeGdENJUqQDuoWw38IkjLZUsteclywejwwgYurjpkwSTb0tJVSb47TzV7JHRB4ey7hyyBhHAdIBdLmF3WJ/h85qtbW207XWAsulXbimFWMtVPfONvXPv3wgbEC08d6aPj3bhxAs6V8+39O/fjqn0kID76mGgQdrCVAfROpZJO1By/CPDuB+tj0bfvwRkfhrjvf5k+c63kWfOL1Lp9on/fLpqf7pB8AWnffhyYTePt5CX2OTltl+PV2d1hqlyVBhOgZbitoyY1WEuJ/K6rvMiXz39IwcKV0rrcV6Sjj9GAE+Cf0kn/JtD13nZKZPTzen9O7eLs0U/pgMl2EMJiswgZlsTk6X22Y4mMxgkRw/gNfSDIG+rP42QQFc61s33SucUizKEgzEQQx8LdVgxpoBb5rpXvGUH4BNHsdigvBliXEqTYhzdN0ScrzGfA18WwoIacN4281My8NVrazgB6/VYB1phmJSHDXlTOAuSjZY/JQZabQA9/8vwN0koH8I69ylfXpvYZoybArAZf+FdfZZ2CZrixa7uzSHSzzIikuqgbTDHimHPUDkZIvsLtKCpRae37vrNAK8efTAiZM9PAR4Yb3ne7tsFHPmtMk+RFo4XcNIg+Wd79C9hqtvMsPtxWmH1d3l727h6vdVV6i+iO67smImIk0h6SlMxHgiMLFap7lg5Oi52jYeK6FpHuCdkn92D0y1UZ5otB4J9frWN0v/9VKk/tE1QX9wR1K4Eav/QFzsD5hm/wiA/ifXGPmltio4s1tBOb3yz+pRcsOSwkrG5JnRJY+4Wl0PypMr4Hs9IBPmmy4Xjtd8k3TVO0z//Yq7Ll1zlTcVTzVu/GBlisZr0XgHanU4yXmGMR2x0L+5s69XjGfot7ZXwzlG2sHSrD69eEpX5UOd0niyj9RwvLHKfUzIY9u0pEmpdEreW19iL5E1rVGlLCAHrRPd6qwo5AIHGDCaejGaVtA/N4cwSOiIqs6MRmoA0EgKFKD33rj4vdyvXnZkLy8A8QakwMDXbhvo2vgKvFf0zTeANGba1241gPfSJUfbNbZ78cL3gDP3Yc43aCG2aJk1XLjxemsIMpnBujEdkoGR5knFF2wVny/yBmzXm6Yim+vhlM2WTw/0uE7HVoDDeFORCyoy4pivpoVaaV6CdgpRgMmvDLXhSXA9dsF+AeJVOrjWAcYN01in+7k+wgBLzguSwPocLeaA7jEs8M7WIsx3irmMUQngbqDnOmMKsLUMPq9fgLWOYorN0/BiksMybNeYr4HvPOdzDhY900mpDlZUpMciKfA8z23wOpMX5lkUlviMNT7Put7m+R0MdE0mWeD2NCa8bcw1/NtoxVeyvSd6MNgGMQ1bMdeaC6hW+d1KU2H9aLo5tAFnRAawr0aM8jAOk1iQojH2wwBe63JrYnF/fGeXBiaTQ7qYN9POa6PDkSxZcGNig4iQERuFbLV1sD9N/6DKK6qUk5Wqd+8e6a+/fmRDJq7DswU2xHmg//nzK8Yb/eXtA1IalZCzegCX7HhrCWy3guqzA6kBsDXA/WwSw5cvTgOFMV8D3t2NHb16+kqf33/UP4Hgv35eY2zRYTaPvkiY/3hWlQkBWmU1WEYIb+dC6S9IU08eXV3GDiiD1jnZrx8eEgsp0ypxkg+nG9plJUzzc1FZVCBsd1JPVif1/pCLZHmcDT2CMcu+Mlx3NC4DW29KAm9A1Qedyx4zIA5gAlqbsDfh8a+ASwmG62utwWamOU5voKcDuuGBnDxC5cmYapmsePnJZDPjaJaIjWRVBHBJL5QnktlNgeWmJKk6LVk9FZQvFZzsQnScgnyVJ7OLUXYWOqkx3gatk1DYxbjaxiDbm5tyNloxkN0EgG0TlbUxMo+YWutMyh1MiENY597yNIMSDQfe0genXPynAMbhKnletN6DlSVusw8Dx3uUytYC/PgU4L17l86sh854dX7OD3wX3RIWfHbHYb4v0TQfk/d13H2Y9N3tVYCXv7HCBiCz4w7wnm+saBNzbxLwqc0j2ZCfq0LYbibfPz48lLA4biuscPz0jbp3n6ps/FCR1RMKLxmVV1qHfAFQ75Q2EgvtuhFVoW/9c8j1Zui/eaToO680XfTOJD6Wqyvs0RCY3aWA7F4F5tL+C+DG1y0ouHhCVxNadC2iUm7hpXINzdMV/zS5BGUDvhlyC8xEcggmw+uuK4CSv6ePytAnhyuSNFaTps2BOu3hDTiDcP7zA9rXz5G7Tmgdvr2vx1QH60g6X55hAj9+xOKzQ9k7p5mhQb199JD42T0u1ibC9UG6v0kH2/4mMhlZU7qTDmA7TjqlC4MUOaKPknYSE8fMPHOiU0M9FYN5ZQwyk4yn6yWaKFj8bV66MRet68yyvZ5UYF/Zr9tvEsMlXUTPtYiZsV9LMjjSApru1csWJbNhSYevDPjSd9/Ceq84VZ6BbQDDB+ZsRy8+36Q2y7dbVefFvLfsrmVTb2Ku+btdZsc9UkIRAeyyF6b4YC9SODkabSxzzMKxZpoSWqoAAWQxusaG6dhahm1OY3Btm1bLOV2Cqa5hbmUhAawT27PW6V1Y7dEG0ca9ZYf5Hqyg8bLwzQ92klZoh6n2wlRpnvgNaBcAbMvwmrxgoLvMcyuMLQDd/sY2la3dto10LCO8iKa8hPSxDgBvmL5r8UtyweOt5N8x3WaJnhmbXuFz55AdTM+dAtj7SDBY84clGuqyE6lSspEbcgBedjHLpMU/PYoFMxYyFQu5YguAWwAvR1s4c5MjkRxtkyySHwQBKnNiuM52IZbvHUK0Mt5Pa3QN3lAQejo6L5JDUSmpCVJL3b3dGiW3mwRWlFbkk9/9zG5kH/TyDpuJHQ3rn9+d6n/8+BqT9wEMmE2rWMwMbOvBxqGmYr5nK9dkP4z3RzK8jC9faKRgOOmGj591dnxHhztM7Cev9PLpEzK5ZqiNo/WOEl6fIqx+qId7wyqP99JwZQblIBnX9GjVxIWrAsMqL5yyHpq+hk7z+u6WJlhx9zh5/4zWu82Km+D2vcoB3ld7C3q3t6gnyA0TTdVs3YiEYKyW1dtWeGO4tt2jy/WvDMOPiRdJeD042P/r60yO4HnLA4f7MwkZvrzP5IpoWG8s/45YwtJJiOrJyA7pAG5OPAO5oQDgLY4jPgbbLU9IUCPGWQeA1MseDL0lBeqkK60lJ0fNmE/97DQ11YB51kFWF/d/Ff12E2d2m4v9ELa6hW5oMTJzgbcAZGtDNTawNQs4o3tZP7tFyo7oJLtN2mAfAD42cEQasJypsV9jwWfWdcawvRpMajDj7PkpBueTh3oPoLy+/4iOrXO9uHtGowBRsmO0XjPfbu/p/t6m7sJ0jd3epZS+Y38H9/mQwPvm+BA/ej+TnVZNALcyN0cVubnKhO3HUDKlJcWqfWHJaQueAHzr5m8rompUwWzv6JvVL9ekNrknEyVjeCa1wH6bdSGoRFcBWtfIClqEqxVdNKzYsknSEKOKKBpSfO28EpvX+JxZuaR06TrvvRhaosuBaL8heTBf5IbQHBhvrlxgvtdcQ3XxCrroFX5TAKcSpjlSFqvhsjitkXY5QAvchqEdIms92V+jQqK8u73LpEeCoTrYYfF6d/++fsQYfnZ2j99kmg1YqtgnZJs45FvidO1KCgmiCpjV070tZyOnebTdlQEcdBbT8aZadM52deJTjMEUD2FwfeVZbJ8YQRomQElcrLmxEbp+8Rsn1uXjbezWWtdpeoDt/g68ttPYFbTa77+/wPgO0L3mmG0O8AKyBsK2O5nJDJcvXqYb7qqufM9mOjBgkxrSUhII5kcD7MgLgLk/UoNtnuOLxGAdnWa0XUNmMEJhrbGhRkxcLrIFpHVhwvDQMgsAl3b+7X2YThOA7hIlvploC5haswDeCnLYFEmcVQnLVwAAIABJREFURVIiu/O21wIMFYBcnewjbumP2TtMph6TdxN5YWuSjZUmSdywW9eM7cVg2i2eBmC7hAm5BSu2x53nJtlzhPO2DMv9XXKwz7W0wjZm2z5SxAF+jnWpmReyxd9b4TNWMd+WhwBYQHZh0JqPbCc0OudYGEyOmAeobTMfZy8HdOmJtq+m2mgTe6GU5aohK56KNA/vpZg4WRKAzG5mecmOxpsS7keiKUA5SAzZCRGwXlIqkLAYNPTUMD82BIojKLBBHPE5gIvuTbdeI58ZFYFBT5rFB4MtiTnQw7nrY8OphqZG3YwI0vBYt37+y1/oeCMBBoY93u3UX9/t618/PNeL43V9uL+rjbE28K4DbEllYShEysH34fsgNWCq/fiV7X4xndfuw37vnJzqeO+IDrVXesZ+vMdEIt48HdXHFzP6/HZVv366TVtlu2qTA9SA+DxQRjaUVrtqfvRqdJM8HMv0YDe9OlrRk4NlZw+Hk9lB/fXpqbb7WxTt8q16KBP++gI2t7+quwvD6q8sZns9NgSB5bp50LPOJLMQuZlrlmawcTMkEBMNIw1DzfSu0EB/Z6Md03mN8QbDjAN43AA4FkCJZlVLogMoiRNlJzsDsM2hUSLXJAfAtzw5wZEaymPZtSmdXY8A2TbAty03U51F7JiEkdZFaT5UxUrbRG6xlZW6k311e5mouOLrowMO6zVXfQd2aeC7DtPdIUmwDdPdRmZYJT86Q1k7N2KlF7s4zQPKvHYfpntiYAvrfXC859z+GoOiUw2260gN6LhP75yQYqAZhZL5PVt0PruDqQTjNUB+it77BO33MamGB7C4M5jtydI8BtuyztYXtM+CsM2/Z4OOryUmzRj6dD3fq5pFpRQGn8wGH7G3bioZM6Z/jQXyzhuN336rymmAF2PNH7nAM7UTuaHVAV2fjG5uN9MWXKOAdNIKGW2KLAFkK8aU3bqizOYVZbetqXKcDXi6dpTYtAJzpjW8eFzXklr1fWiprocV63povq4BvJf903XFBwAOyNA3l330zQWaDWCItg9zeVoEbJfOoOo0rXSWaZMQ/hal8h2C/C8ON/T27qFendLGfg7zp1niGMZ+f3eX7rVXzjmz6qGuuFAbC3PM2dfoloPKZV/ltZE+Ped8Pdpdw7ApweBtcZjvSD0tra1oeUUZ6kZHXEPnbStgv1dK1lSkszhYZCo5ULer35NAYF9dTGBjuGakfT1+Zb22164B73cX/sxuZBccmeF3083Yr5lpVwHdK7/JDsZ6XRg3AGhvZIpGdpHLzmIh4jPM27BhW0UGMcf9kNJ8IBbGeG/RaGExyRC7DTMzNl6YHM3icJNGoBg2mWHvW77HDKmNlX6YKFLKdDuNDui6xiw3MRP35zF2IQTrsN7T9SmNIhkWp8c7OwoeouMeUHZb6b2PzruzRDoH8N2lMt0hgnWM3nu4MvXvWu4aSYYNwHWT63xnDsYMoFvKYXd+xNF/LZ62BvAcYtaVpEUT46tmcQR4HXMNgw2Asl3hVseJXCI/2PMmMxgQT6NPmz48D1u35ooFyndLnVi7s5mh3bD7nopcFs0MkjtsJ8noZG+HluI0Flvaf8GjnETTvulWpSKIDmHRMgmSxasA/feQ7/cj/sDsUL+GkUIGWKQiwr2RK/GPwuh2jfJDamCToGF2E+zpVhha+unZrv7y88/OdgovTqhgl5v18zMUgZM1fX58qAfsKb5HRbDLdZ8H8JvJV8r3Lkm4ZYz3q9Tw+9GA18YZiYbbBwdOrOwJwHt6MMOmI/NEJlbYCGJLv3y+q+O5TtUlon8khmqUvGUbFL8lPUataC4J7hcBLLSTnQU9OVzWHIHt+8vD+unuttYpGSJcvtEqzv99dKMdcoIviZN1Eu73I9PoZ7quFzLDb2Drjp5lE85KLGsn/t1Es13HzFS7yYS02zYhfXitbQEZF2oJBjZFBmwTSDHEBHgpA8abiaGW/5u2WxgX5cgLLRYXy6YlEYBtJt3QXpSrgQq2p0MP7atiT1JAdxxtd6CqnPvsDdvCvgHoQRtos9YNtTrKEXlhC5C1PnbLM+7Dqm6vLaOL8YMwrI3Xxr6lGmChq+jBm9PIC4DkHUDyEbuJPcQkOqc1+MkprcB0rD0GdG1j7yfEx14iK7wAcF8iO7xgPCff+4zXPDuhk433PITVPTnYYhFgok+N6gy3/j75Vsc8GiUGaGCPPLLEAmAabw3gW5aTTeLjJh09/nTrxGiYxo3Zu281uPtalVP3dKt6SgH5A/LLRJtFZrie0Ci3lFYAtFleGR0Ky+9TLK9JaFggx7us0rETFQzsK69vTzl9h0qoX1Z2x47Cy6fkmtpBuqFTV6NqdCUE4A0v0vfeqXIJztVVn1z5RpfoigfdbN9c1qWLFzCKrrHRfAxJDDYeqsjQItnTA5Ma2DXsEDZ1f2Nenx7e0RvA9wMm26tTjGAWnX3O58eXL5wF6nB1RQ1UKmNUKa/Rx22f3iQ03p5akjSnbKaD5DDVyt4BLXUkGNrUTByyH4O4OT8DgA4iOwz7oaQtpzy1/TzCfL8CnLcrwHrhG2f3MfMbPGn2Mdbr6QlBgKU6jBZZwZohvv/+Wwd4LV5moGvxMRcA1sDWNF4nx4v0YN1srjzu5UYrMHPXmK5Jar8bywa+9phpvm6WpiDKFk5kMtQPfRdTLTrYkzx6EN5FuFIAipossruA0khDGQ0+tSw23TyWrFh8F+tWMzNtn8psd36UeYpZRofjbcDHukiL0EIPDVTXZ+msBHSRGw6o4PZWYL4A7SGvvbO3yiYwALMzn61xwnK8zD30X9OA9xdGyKUzAOo9zFADXxs7sN19nrcFwjrV9pZg0bDkebTfJeQLM/p2Ae0dGi4mANZ+zLRx9F2Lva3AsDcB5RXkywWAeIYFxEC3H8NqkORLS2GaajNi0XvpOCxMdZivtRIXJUYoJwbApRoo4Pzk0DBlDTHJ4ey9G+TFFrARdLA1sYXjKyKcK068cJmqKimOnc1uQuYAbv+ga+pnPgyw10pHR6tyc9PZm+E5Miwyw/mhjhe79WBzWI+2pxz2+wv67p2NWapjzDUqjFjPa8RSY52oYj1Ji/8DeA1wzWQzueHunbvaWt/Um+cv+R8oHpAdpSXzNXLD61XAeJWGihMtsqlvfZy/ahOCNMUJ6mZf3nZ+8Co0ooIwby11EIzGGT5eGdccpcG9xV49Y1WdRARPDnThJCKso+esU3Kc02/fWs4epnT7+Frp5hhpFiGjYQL2488E+7pRiLVLmv71de/RUMqFyLBgguPusCQ6eADgmBDbhzPY2Y8hAc3LEg3pZHmzo8MR28MdbbcUbbMiNR5NN1kNlN5NlN4Gvi152eoHYIfrq7joKtB5+WHLibKUFcN4Gx0zxtqCF/sot1gdLRNqps4WOuEeRpaNLRom7Hhvd+O3pIFtWr6CZssesgCs5WyPLNUAS17BUd9fZvNyDJ/7sNznd8mnPrwHoz2B8bIjGZGyhyyABrjPkRReAMCvKKdfovWaqWS7bVlm9+HOBgwOxru2iGbHvwmgPQd4bxMn22Zx2KcMXx/ud7LFdp4r89ibgQUn7mYo5yuYhEOqppA75u+8U/faS4BzX7ENiw7j9YbVeqQ0yxXwvRxbp0vxdfLOwjwr7FVY6ajCKyaU0rWm3EEAt5dedYA3rmVFSW3rSm5ZV1z9kvzzh3SFHO+3IaX6NjCfLHA+2jCRsiAkB798GiuyaKgI1HeX6FIEWIK8r9I1mKiBamO8uZojDnVASbqD5reLVHV/bY4s75kDvK8B3XectxPMyV2SIu+esaHTs2dsF7mqrro6mHMG6RB22Ts5URJzoY3f85To3EMMTAPcIZiu7dw2COi0s79ra0GWcliwF8mRTuKk16HPpQNqtwI9FI885u1mkbALcrMNypEVbHMbkxwMdA2Ar2K8maF2FRJxCT3YjDUz3C4gPVj3mtM2jLxgre+2mY6lG64gObihbXvwOdd4vwHtV1PZHZmNLjmGJXxs32nXa5f4N7iQ7yW7i/wQ6uPqyCDpsPJE9mpIAyxMLumCBVp3l4GWpRgGa7lec1LRtNkLBPA7hcmeAranBqCLaLkAq7HSMTTUk20inlSiBrQGula9HQDQ9/bX6KTcQPclhmcgiW+xiZS2S1LEJDWT1mw/433AdgdQ3aWS3UGK2OWxAxjzPkz5CDBPQxZZgnUf4/GYBGHphdXRDjwSZDxK+C2yvNbYYTquRces485SGJb3tYy1Ae8scsQEmm8fO8j10w7dBbtvpHmiF+Zbh/RQBMMtYxEpSWK/3uwUtoxki4AY9txmEU2PJFJ6y86XL2QslOxtOQ1hD/Xk7BBde5I0zDyNRSkKCwZn0PhDwtkGwSJ5wwNsBUn3XG8HSsE7PLCHyIOz4FyRzpYHdYoGfo9z829fXusB5+kO6SLbo7wcmWMViWG8mRx1e+VX4HWiZL+DLse3797pnAt7gyjOY5jC08cP9fzBPvs1ECd7sYbmu4S5tq85dN2edEob/+uaJNIxi77SX5SuAn5461zrL0lXS36CTlbZ4R+B+d48q8IC2x/SA18cE+rsDrUNIGxSrt8FOHIAQj8mtbe7/Tcp7NAE+Jp+64/7aCzXdtw3cHX61MnyWqPE7907trt8BGVDFPvtJlluNyKUTTjQ5VjZUgDhLDrWshl5AG9xfIwqU81ES1I9zmRrDvICgNtRwM5NbG4+1khMBdmjjdhVWxE/KgA802YRslYiSOQOKdm3YazWgmoAt2uDBME2R9t4ZYv42Bra78ESExpQPQZkTcu1/47HZIVjmLCZa/bYNmmHHd5zhC57B+D78PSR05X26gE67r0z57+rOd2gIYLGiedEyiy7+4bf4/Wjcxgy7PhoF5lhR88onV8c0058uOWwXNN2n+wSL4ORrMByzVizxWKGCFw9aY1K4krFGenO9obmiFfmp2tma0fzx2/Vs/rcYaxRtYtIBMNySWrUVcD2akKDLgG8l+Pr5Q7j9c6h5AJ0Uzs3lNS5pvT+bWX07ii5Y1PxHRtKaN9QDImGYKJk3lm98snq0yW04Asw3u+CDHjZ9yG4gA3QAd7gDF1w9dN3ZHjtf2kIwGAtwyDpR2oYqc7UCnnvfTK8W/T6b2HGPN5Zwlxjz4p7bA95tK33xMqe7FsjxTSJm/v6/Pw5RuaymisrucBu0UHF48zl4vRkNNAoJ/f7kmpiGX13ps2iY7CZOrYJBLBGasuUAhNqyYnHmygmopSGfmq7fvkoGq3X2nhtl7JrgOF1gDQAsuDt6cmmN2Rx0XSvA5zXYbHOBuiuJkV4AsCXvrYOc7T2d2O8tlWk7TViQHsZjdc2hTJ5waQK03eN7ZrMZs/bbW8Yr20aZYzXqr8gqsBA9N2bZItNl82KpyU21APvIkyt+VQKdWUAAu2ugNM8x3k60+zi3xjrAnhHqBBmkaP+P6beuq2udcv23d/lnKpta8WNQAgQIARLcIcgQYK7S3AnuLtM3InbiidrbaldtU/d5z73u/T7a4OduveP8UyChMmc72hve1tvvXUS7JAbxFI14WN7FjsjLHiLk6jAZwOwXef0tDqFt3yFHBAY4TJEY5H1Pse9uzLJcZp6xTQSm8B3eQxmPD7gZLGsiCUDvLKYrcJ8N6b7AF3ud6xjtflpTpFuU8CL3DDLKUaui1lAdwmX0/98DnarQloTmKHOO7U5u2jimKRIOALwjsOU22nBbUXT7aWQ2ILOm0sRTcMYCpBbNN5Im01VJv5eiv6JSASx+J6TkB7FeuORjrSptlZl05twiBFgh0I3uR0UBvNwaIXwngfAeD29L1gpv6eXonliYoxtb6/SGPaKFuMNnCEE/FRn2iHxtytsXLv8Tb++OUa64F4+2KYbsojnTN2HDWa4scRGaZf+l50MXffrqeTw/ft3e//Le9ugcLPFwjykiPOCws6nt4f22ydaVZ+jRx4MAQDTNl7OLpQeb43xoZYPw+3KoXVYZueHidaRSdJXsBdsIQLwmLZhXA07w7W20VWB5YxuqfDbHJmxRKHJjWHJEvAEB8BeeTHkVFBPunZ1bwDYh5tQDFfNEgJdPxa+kvf9AQwvvtcHMA7Gl6e83WiKaJou4WQycIxOAIDVNpgRhrWEolwWj7KPFcTh2YX1FifHWk1qojUBRo0AbSMyQzWMpyGXIhvgq24vZZKONtO/D0Od76Njp6PVVtjZ1Zwwj8QgV8MK4LnKApVVzAmoUZEMxiUWK2+tfIKyjul7lnE/bM6PoZEpR2HCOR4rQUtM+B2ni08UM98dHcJ8CcKBqe0uzDuJWwJegfHrE7727JDCGtIEN8Mx1yFyhQpNJ3y8NY4vuKuZz1G842PpvKOPVBXWjLEagn7S7SEsPz02yuIj7rJZEeOZnWIji2s2sf3ehrc+W2LDokVUTZsfRTL3RLIX4qvsahxSQwLsN6UR2aABUO4xf3Tg+EezltK+bHFNc5YA8N7v3LDY5iULLBmye1UT5g/weqW22mUKcj+FFtkF5IbLIQV25maaXfbNtPPe6QBvov1EHKSA9xzsT+NrNKpGwNtfmWEzeCAXOypwNXA85cj5BP3sqQuPLgv/Naz/NTfC6911mNYwvfHbhKK/4bWetEGaVO6HoXdWV/EejTlTSJLC7mL9o0jMCWJ7cgJtkNl4VPxVRW94mGrtMJTkQG+OrZE2XF1IO2qCBXnRt09xLYJ164tr5vIlmOy1iwDhNTZ/5qIBopINzgOgyoy+jGNB1jFJDG7IX1ckPQDSjp6LxqvvVeCTO8AsxntJDBpQlZab+SDdbvv7OqxXnxPbFQDLPimXg5wP/tQzdE+4U3QOxNUg4I0O9LBI32tWnHDPYX8d3It9PP/HdeTfYh2b4XUbwaK1NtLJSaiX4iu5K5CiNYB3Afa6MzvqeM9VXFK40ib/3uJao0h7yOZ+yOa+MjnK+mWWHyeLTdbuBl9XWtkEstsigDuH3KasXmX2Csw3YMwCche6sLTdlTFajDnpql14Db/s5gxSBvLDJGx3kpOvtOdlGPIi2RzzgN9kO35jZEp1E9bjLFDzxAzfM8c1jfWsqzyLvw2nEc0h7TRRPCqgbZj29wdY/woB3iIuAXA1RLCWz2fToRopPVzAC+vWlcRrJz34+d4K2Sl9FNgKmcOWwQzIJIvBShYUpA62SzRNZKHzllpCQoS9ffvCiZHc42TwuB7HSPVD2+R5T9KXsESzz/dXh/afn99RBxvkOeZBiphm8ZgsEMB7iO7B36lZQtdXCmpfYLuSGz68f2/ray6Gu80QA3lMRsMr+05LnCxlr59M29ZaB/ojQxQrH1gX7XkdVBGbqEDXxN+13gLCOPh3W2q0pbAIajm6Ha/P2tgjqssDmOC5eepgyaUEd7xkN5hhrpH0UuV6BvhpWgQLyhNzOAvbS8Dr6FqwBjQtHxafH4tNPkbF4nl6XGbRXycURIn7dMrJxcAlaUFSQzRHaH2cCPDGwITT6GLLi0NeAGwfxoQ5UkNFWpIDui2ZFNRgvSUJiplj1Ah2skf5Wdhu5BssRTflyATIykI21UW4Csf2FXy5MwDxMgx3EtfCxpxAVyE3Cr6hGjxHcwmJYkdrJIfBcHVcW+VoJouZPl4nAtNp810ELPk5ORpebAEkh/tEyeEkwQL1iiLaiXIaFuedgtET9F4xNxXanqHxbsGm9xen7Qhr2j6/f28OryWFu3l25g1uhA02i2XYSAesfZwNbqq9mYJFKT7FaBhSpCVE3HN08DQ8lT2TMzaOo2Fo66MlNS5ZUP4gV68F5XTbOTIZricAwIl15pXeYreJfPTJ7rA7xf2W1DrPtWCxsNxkZIaMnk2LbVq2UPl3S0aRLCbRirvsfHilnblbZmdDiu08RbYzPhnovPftvKeKa9G0Dd+yP5+9YmcpsN1k482m7by9KAFr1wM27lyba8PLyw26TpV8b7IH+840BTbkljXao/EvvzvY4kafBDy6aJp4wlikFboBuyw1Em82+cka+BmCDVFr4jEb6Ss2shNOEo25dHbBcpV+pkzXjpIcy6ZInA4b6qRTSnphhB85IDCfEAiGv/9N2K4KX4Cn5AJAVyAq0JVWe40EMgGs0yzBx1eRI9TN5sgPgK9ahaXzqpgmd4MKcVfIgND/J/ukjrP+FI2vyN8L6Go45g0AWqdAD+SN67gidAJUYI8nP6PglzgkkCh03jh/D05xUTQWEGzOibQFV0NvTSGMHt8utZUVCl+bArzxPtuD7W7wuIo05gJ8D5cnaWxQ91YNgEqNwtFwRRImaOjBacM6E2lYdk5oYw7BWIchL8By50ZppuD/WoaMrLLu5OpZ5fcoZH8bD7CYrktNGEgQK0gdCTgGxHxPgVdF6A5HZpgFbOdwTMxRhFvBKSFGq+xgab0a8SPpZAq5YQ4XxBxFOf2dPdi0ZP9rR5Koo67UirZdgbabx8adibb7MDqIyRWkl6VDNtB3E2G8yqOIR06KA4ATKZyVcro5Aadc00PkVJABzSbRSREvkfpVOF/3A8tyc1OsoCDDHtAZ9/HjS3vx/JAMhk7roxmklNd8HPljpq2EGNMK++ubp/bheM+SwZ3GrGS84rg/eM7dFDz78VU7ebwadvn912/22/dfHUfDy+cvbWKEAXDciG9fPKdzjQmubw/Qd8kE2KYjaqkTFtZj7bmx1opgLOCto52ykONYOceduqRQa+Lz8d5XKGj50k5ISEsDmQ7cRG25MGGYQxbC9SNALQ3G1UfrpiZWFAN8gbRD3pFOGxoMw8W7C5vVBNW7wUx5BXQV9Vhekk9SfDIs4SfLBiQLcx9Q4fWyNEA1LzWZGWoUjGAl5XQpdVZXWBQ6cCQWnEd5JHAV5locjohIrEAC2QSAPt77hvNYrJ/n+UR7U+BA7gi+ftEB6V6eZ35cpN1HwohHE7qDZ1KtwWWw5JR72FOwYqXFhDM3rdGKYc1FWWk4BkhJyst2LGIC1z1kBKWGidkrLEdTKVRY20Jr3GdR6xIzfqqiGi6F9zBfXb8gORyuEOw9jfcU9vsch8NbgPkLOqa61rZgHbv8nwf87N4c/l+udW6CxX4YB5vFNhvAxmMmLlSRdVpVQXW7mdSkFCcwKDki3FLjo2G8jD9i02x/PGQzh59scPuzJT2CsRYMwXJrnc4zt+gq9N0Ku0zb75XYWphwl/kAyGHVE8xZA3SRG6Lqpy28ZtIi66csvmWRyRNou3kAd9GgecJ4z0VUESVZYWdCS3A3FNhZQnMuIjOcA3wv3SKtzN3H/nSWItQ5hjiiiaaynloxtw+U0TZcneVkNWzCGpZgQU/I/niOhvYalv8UeWWVv/M5Wu8mJ46u6hrHEfIKJ8hEd5czL+8BdsEM/lax3Sh/Pydh7gmOkGM2Rp1qKpGbHrMO63IYuJhLWhuEIhZmpGp5HSe5WGxbQT605N5iWCI30w1YrNMyDOiqy1JSwdmfzyA1nLYHC2idRDJZx/4FumK8TuswjFgfK5f3GlrwebRfR8PVesfJk56W4jBcDblUeM41tGJPgFfg6w5Q3+BzkhqUxCcHUCj+XUcG4bkVJIbiY2WyAy4jBW+3oH/2AgytbCACLLHdJXTUHfRdAe8KRGKJYrBC4Y+oQ1TlpDsjftYAUI1UElHQKU4SwwJEY4319qMJyMWJbQlGN4VrRlqv01IsuYHW4hVAdhlWvTgGk+a92sKWtkF9Rx1vAmC1Cwt49fEOn3O0Xo7pspdJ612A8a7hipjD3zvJUV75Eg38TQK4XvTYVdwCS/iF+5EfOgHlHgBNm2QDLFV/axdFRUkOyUG3LJsmiTLkhhzYblYMTVPRdwlK51SMlSwRXTwlws+KMiJtHxPAPHJLZnwgLq7HTMpptFi+FoTG689rGxkZgMyAeQDny7dv7+juPcIp1GA9nIxz6FuYxfct0N0kT+Tvr46tjZPUw3uB3Hd03dFB2FuTy6kTbzL5NL/bgmHV11ZbY2OdDfUPMKztV0avT1ppQQlon2iLBABvLC9ZNT9YkBFqtWUJJPDguW0ptMpkwnB4Mt3sMvUcb7L8r1q6zwXLJug3n10i5MqfMC7fwouHP7KVESNlTN4tJ3w7OpCCx11i4TKptMYzvHDVmViq/IDbVG2DfBnbgQXM0x17DqxXU1QjAbjTlmHGdgB0oTRaaOHd4zEmLBCdy5PYPoKp0XFDYM73fD2dtLE8ADOdoloOTobO0gIYTYqVpVBQ46rDwdCSlW6NAHRFUqw1I5r38T0dsJ9GFdVKyBkmHEPH9k0xWO3q2LJm++RJpBrMwpN+uwpzlQ93nQLZzpJ0MIAUvVEOhZ1lMnIp4rhgYuszuBqmx+lU6yKjlIAWikErY5jTF4l/pIh2BPtSBsNTAOEt3Wofn2IfOwR4l5idNs6Cn5jgawAzWu4H5IaPXIcw3QNkhiPknAOYyQGMdwNZY7Gn2dYA3+3hAdtGCulkw2lGYuiBvRelJzqbU1I4C5CNRuNsgtEGB8ZGrX/9Fd1rHyyFIlk4rgSPRBwNcXVYyurtUmSFnQsvNZ8H6LXp7RaQ12chZcMWUTtliUgMKZ1rlkiBLb1vw7IHdxwADikfs+iGBbue2m4XsaVdjK61n9F5f7qTRxdchl1AarhIge3irQj7E80Tfzhzzc4RkqOR6Bnh/rwn5DVQjB2uzbIlFvUG3WtbHOUOOCa/Q1r4iM77AvCVS+RAG9jqAoUauo8miYl8+Zz3aJpptbkWxP8XHuBn1QX5ds/bhyJrBCeSGXuGK2SCE1cStsN+HA71DzMoxMSgC8ZZLDdbISeBShhvPMzozk0cMzDKIGxIksKu4FoQ21Vs6RlAVzru2bPqRhOLxTb2L8CVzKBJwiq2XWKk0RU0XufrAKgsZZeQGhwvMMAri9pZHBOSFnSpcOcG2HqyEXlex9EAW/YEsP0hDApM92czCPG/ARvH3XPjMtpmIFY42vZpda7NjMLV8AAgui6NAAAgAElEQVQDP7m73IPj7TAyFaY4ou+g3W4hAyxyUpthPStI6WhpmrFWsbAz1g3rSN2P21wC3XlOTgusozXW78YcRVvW3RKywxiv+4Q2eWoZpxcFZv7fBZjt7Fg7LoEB6jeE8s/RRQn47swPOcW2/z/w7jFsdHuegbgw5gUsaZPtdLjRbLUMuM6j+U7jNVaa2hSugmp0VyWSTZBmtgIzHgeQ1YbbBRPuwuHQiBWw6WGK43aozUpBYsTFBMvNIqGsGG1WCYRZEaGO11l5wAngU2SABzkcd7hXByGWc0wHTiV6dc5a6vMs+h6vqy85GPQkBPMaB3KqGGXz+v79gx3ROalQoa4iRW3mcJoAF2DhGzzvF9yPOcieI2x6SiNrweammISe6hz+jnL73aePv9AmzCx4GO+v376T24Dc8OmrzU3N2triqr159sa+ERP5jTlCB5tUyrdo7cWr9tfPB/Yfr7fs74e0tSKe9+fRfMCb3goYNyIltOckWIo/rJLAnLfHNAKsjdLiOYHHbcoeoQHPojdtI8zryPPp5bFjW/G6esH8OE65s/g0h0qdOorec9Kg3FUZVqWXR+w8XoCFEpp0EyjkPAyp4S7MTdm7d7k02iORQJzkQD9HUihPw2oCyOfg4a3OTLFGdvYWbrJOwL+Lx35YtHao5jx0onzCoBtPR1N3lFFsq0ZfZIEp2HwJFjmPVCDngkB3g6OWWMA2xcEtjmK7y4xbp/lBn9vh4y0kAmXsKvJxDc1R7MHF12R7Wh4ZwtJEVOYyiWPICc+2XFTeufj4GO1b4TfvkBv09W1kn6VhqtDIFwr6fof++xnt/QnH7OOlSczbMzAYrGkwjwNugiWaO6ax6xxwBBfw9uHSqOc16KFJoICMhsS7SmyKJHsg3DlFRIf72QDHyJ61F9ay/NpSYaxhyASeCU3md7/drsN03eKqAV5Ss1IbCcRpt8B8gLeEQBH03OSOVYflpnStWc7QLiC8bFF1UxZYPGR3q6btZ5jz+fgGinR1di6swn4OzLc/3kwntyHHCeBxvxNvfzjnZv/2Mw0UtAwrjyOdY2LNg3AbQ2aYby/C/11p6321tvm43nYo1nw45HWgCv1yC0mhS9Nt27DfraAvdhPI3UKR7YTNbpqx7aVYhwhLCgpk1BEBTbGxDvgOtTOaha4/ZTQksX4qKUi1U5BSUJI0wfsht8h0DWL4Yyw6IMMjvbCTceOpM1JM8xrA68gK/wJap4B2nsIaLPYH6MrRoJZiTRVWHORlgFPArK41fY9cD47UIHarAhqMN/CO7GQ3KLCh5/J5Xe5oyTeuAb5uyBrID6pxeN1g7hodoPd4TneQ3oJvoEOm3aPFnaGbyWEUCtm0qrMBJ0LF0S0nAa4JTgvzdIitYxFbkgVskPxcGms2VZ+YIp4UAF4dhbECtFsQhV1A10VhTZMnlmG3rhmAd34a0MXVgG1xCE/0j9rGGhX8dQB7coDsXX7HCk1Re6u0sK8iqREVsLtEJyVVf0VENtIdKAYsn+86OvMW7FsbgaQQAW8P0sE8jHN5gLmF2AjH8XArtKi7Mof35x6BP1m22EsmBMA7AOttpADaRE5DM8XRR7lpnJTk781BWgwHAyg8UjvSSKNcWG9RUozlxEcgP4ITd246UkNWQgAn8xZClg5szzXCeDPGWyGPpsYF4mbR5ka2A3UHPzY6l2vK/vb3LyQITjiMt4TNWZni69KvyRY+wnGzy4mhGICfpG7QhXTRjgSbDfgnBLiT+ZzxI50MjfcbXWtfPqH3fkE0fmtLc/S6w8Q+vHlPzuQXKuk7FHTm7dcPm/Yb16/vd+z7U8RobCDtFB/60T/6GA7Yfp83HPZbgV8unO60wTb8cZ+e2Ien61xL9vWpywkhmaVDZQuA2CaE49OLQ2tH0PeiUHCTRSrLzFUuWWrUuaYjlzuAq6F/YhrSd3/ovAJfORo03ieQj8MEvtwYupJDyOKkoFaZQbwjdqniZF5wPHsVFASbVDxD22vLIWG+pMA6kSHqYcOd8u2WcCGItxXnUGDjCIMMMtdNVB3MVwlWakbQQt3Gl+vCNbA8NuwAqvIVBLrKzNUcNIGwRvGsAbZrLOI1LVqkgAMXU4MX52DNMIgxUrUUhrO6hJ67RasrAy5hx1s0AzynG+szeu5zGPA2UsM02t/i0IAdohm/2qPQieTwjKKHQl9OAP1tOSj4eFWbA5a3edwXG4Noa+T/zsu/Gx+JLafISrPTMJGHIc3EWGJUBDcunkaknxEW//jee2tZeG4N8y8toW7G7mTSRHG/zW7QOHE1toar1m6kNONowEoGqAaXj1pK14ZFkVIW04QzpXfT0nvXLRGHQ3jNBFrvvIVUTprPw347E1lr1xOb7Y9BRfbvWMj+4HHfrtzG4eCVYm634+z3gO6fzl2DEbrZTd73NBoCmvPiOMpRtFU0JGxto7/WdoeaSbPrdVqG3+6u2ZudNYpqFDGqy5BplmFUj7mxC5B5pK0vsNDLHJ03kr+ztbKSPOIsC6Ug1lVTSwb0jqOLl7IZ6cZsK8111oqKq/exHEVxjC+iQCyv5z1fWDPeT42NuU1xS9qr9Nrz5+RE+Je0ALg6BTW305Sy04/ReQFgAa4eHbartuF/AfZVQPlHk8T9lESrqaKIiS4sO5mKaz+sZcpxUGykwnJkrfRmc7oNEITCxgIB7FAYeTne5yrGtxclBlt9TjTWpVw6QjniNhTDtPDvAmbbFLrWpbUO4T/vbWHaBvUGSQUUxjSLbgOgVeaHi1rFGmC7TPFsgbqBC3lC8oIY7wpfb6utINYUfRiw1edlMVuHuXbTYbaEPW2D/NlthtpKZtgjgXATtutC65W1TCE6KxM4HsZlp0RznsWqtgQ5AYi30IZHAFllLy/RcjvTiduB9368laGUMMimfHy6ZDIo9WuSv2mmnSkYFL5aYLpdgG0XJ9VHWWi/5Rzx+XcmgJciBwOELCuCJgbIV2ZUiOPrjUBGiAvxptgcbLOjLfYNE4FrrocpMITzELpfgCsrDlISgwc42N/bosl9eHqywcSJ97D6fscDnoRksQQzX+A5zoJ33/bWbQP5pg2CN44sMgjL7cOIUEP9INLnGpLHHQEvRbVPtAsDul+/fLDv377Yu7evAd0FWyeE5cWTp7RbfqM7Y5funxWA12V//bhJL/Iu3UNj1sMO057FbpMYYd2ZsYAvLoeEMEvxumYFdEO9PXLZ949PaLzYZeKwi3zKAycRaQahWRrd8uMGWMeG1aCleRMwLUuN2iPlhRQTkK3GmzZiJ6MB2UEWM29PWoIBX6Xvy1ITQIHth51Mo5yD+d1RAPF9tF4xXMkLYruF8UohYywILoaadFKMsJNVJcZhgcuwRw8YnkehrQ0w7oH9NjnMl661PKbctlINJjxlCjBT2ppGWW9qhwZE1YWmSvrKBOE2UwplmeGi1VLHMdiCWPASX3dxRFtjsepnjgGHJzRJiPVuA8oHaMCHKwsUyebsGVLCNh1tyyzoPY7JH9F4pUO6+N75PlqPe2T5meFzyBJUmQ+XZrlxqB6j0W3wXKTtLqrCDBOZ64AtENqzNthHcbMee1QK8+GItqwqoXUaDR7wTUCb1tTlrJQIm8YFMb77i/VhKWtdeW1JWMT8MtrtamS1XUTf/XNosZ29Wwr4Npgf2u0tGO/d6ikLR0qIo6gWD/gmtC5aUseixTfPo/EiMzTOWkT9jHlkdNulhBY7F1Ft/xsv7x/Rdi/4Z9mVWwSjIzlc8oqgc+2a/XReUxh4n2F8D5CO2ulaG4a1DdVk2xKMbWuwHj842jV1g3dUoZ224e0V9G9C9OvL2bgo/rLBNRTm20BrC3LPCuAxTC5tHLo/ffkZeDxJm4sNDLAmwPmQbr9nvI49NaVouh6ECOWg62ZTUEt1PKBRsJ3CFEK1aaIIvHXNAjjWB7G53/HzZp2KuZ46FZxi2gX8u6xd6bi6BLIqqP2QIP74xz9iF+NnAFwxYEeCwDp3SizUzXbO7pGel4LkJs1XgKtL4KvpFBqcKWnjxygguX1kJwuBeARwT+jYXJ4eYQWxDCOI8kbnjaVVuJhiYSrMkKIPQLYBKzumqUl2slm01OmuRmQHiAPeWum6yqZWF6ZewzUsY0uc7NTwsw6blcNhZ/H01Nb7qIHpDbiRkLd0yfkgp05PA/a1Vn4PH2/MAbRYyDaxWe2QcbvN791dGAXQaslLCT1lvOQ+TKLVytmwhXy0ATCreULP7TFuBTH0hX4ID3gxDHNXSH1PJZNgspMczVfphlMU4LrReRuQIVoL0gDDfCQq2qXz0wm5irMSOvFS0XTT7tJAxeYq+SEL3VfNJjHBdLjedgd4SUrrqcUuuwuLp8halEzORzWDAiIsIZrmGX93ThUelp8VZ+/fHhN8/hrbWbtzQsqKCoLsEPLDiKMZPNB/g6S6uA+HOS0PAbiDFRTUcDOoCzLU4wrkD+D99ds3Z77aAkfe73ws1vvx43ubm5mytWWCcE6ekU72GdCluPaegYKfAM8PGzDeXdvjRdVU4XqONXWw3EZi3sbRWuZrS2yorMAW2hvt/dE6sZA80Q9HgO+2/e3DIUP18nAG0HPPTrc82MRRcZ7YthDzhPFKw9KiuwTo6lHAq51flzSv09Enspbh52WxifHeBnh1/FORKBR9N1SGcgogGeEE4oQHYyuJthy0zHz8u+qZrkqJt5r7iVaRzJEyKc4qE6Kths+L8dYAvt2lkh2YHIwcMVBbxhte64z1GW6mmsoLOo0mtsaxfJPFucHrdOQiJ2EdIMRxoBQsORl2l5EY0H6dQBwAWKC7irVrE3lCRbQXO2QsOCHejPQBpKXVHsGWXyA1qEi2OMBiHxmBzeFyoPq+N49OTOfVeHsr/8ckDBnrmELRV+ax3tD9Q7Fuj+czy5F7oo2kKQB3qplsgx7cDUN9VFvpMb+fzM3IZGS8yklhYVTDSebn79UY7MykezbOc5vYf28DAG/hABGdHWsWgo57OZyiWEiJU1y7GFnpFNdu55PVS8daBKw47tEKHl461RpmLBWpIb511tL5+cT2RWQGLFww3qtovFeTO2G9lfZn2o1/D/D+0SPRLnil2UXcDVe8I+3MZXeKaxSdSCa77etHkFGwdQMajzlWTrWU2mpfve2OtcF2u+wYFvWcfvg3+6ussU2kGpohCG3RxOAXm2vWVlFC80Sx43vW6/WIj4MoqOZwzOysqaCQy2QR9H0XoPxiax0m2Mk6ofMyM4nchhKcDhkUZOJp9LkBQ7mHPBNHAJNOWjhrfMgFQS+WE8FxMgCm17GNqTlCBTP5dK/iZrgmvy4gqzxesdwz6L/y9oohi1ToFKc1Lp+uB+DqDpDfcFjuZafI5hTX+LzWvny8mk5xBZ1YTh9nziD3hh/3hD9kRJ1+9zm1lHDizI7wId7UH985Nz6JWN0UJ6fwP8+T/rU20g6jhO3iKZ3i9VpGatiDqR4AqGozT4GsrFJ3kLa7DOiq8LaGi0GhSwdLpOkBxlOPe629lvl3sOAV2LGkho3506nWHbx2a0gW6tLcwCqm7rX1mX5qIOi7yA0HyxPUN2ronkwB0MmqptAnz+7yRCcyhuxlnNB4f9dGO8CIOse7K1Y719fwP4lkA/XFjq2sBhAcbizGjooMgeRQn0UyIhJnW2kGmi9txHh7dTVD6nIiAwFcMkmCfJ2RQEpGy4kjpzeWiTTYxTJjAgDcGrAOYthVbjmpoejaLVbN8NN4Xtc7t9H2fW9YOxGPv31/x3CIJzbcVc1UDHXMJdCgxN/CBjBVX2D//e7ElntaOKkl2yBFv74KNgPqW1WcnALdztEdG22/29vZdZwM42Pj9ppJE18/f7JPAO8i2uQqQPDmxStcDb/AVvcYdgnT/bRnv70ntOXlGi9Qm9UkhlpDYph1ZiRYO0WJwYep1vmAP54XthGqfbxGRur7E8D6GEvaOjOxXPa4tZAXsgbgRTcir/I5eQ6J6GneLC43ig8KGXHj4xsURH6ArnZ9de7Iyyt3gx+M9zY7vT83gnJIQ/xuOilNwXgaIzkSaNzHAxK30uhUyYigeQKhuwALWQ2Fpbr0BIppFFAQ22sA4XJY8CMcCvUU2yrR9xpxJXQAvM0FFNuq8UA2cpwR04XxSmYQgEpikJ1sD3lB/kYxq0NA9xCZwSmqAYgKvVHqmBiwZAmxXWlnWsi7MOEX6JMKtxG7kDPhyRJ+XQD7ABB2cVxexGr3lOaAd8foThyZN8b4nYDodDfjlHh/nqwyBmhlESbcxY3VgiWIyjHPbfQRoSMUjCYeVdtYPSNzcFGMUDwtgOEnU2WtwgUSRmU/OphxRxxt7/kziRYZZgzGPrH7ypZefLeyx2TyYg/ze9CBDawcG1iJXSGjQVKDG/GOflndSAnTFoe+G9O0iLTgstRul2X0b1je+K49nNixnLE9i25aMHekiptIFpcS2wDeCofxnr0N671GFq8XBTZvQnNuRTNrzc3OXmTaiIemLODjpVbQAfNo4maaRNJaZzrA7gRWxoXHtGcOOm3m7/ZX8OMqHnOV1tN22oELeE1XAeFmWG4M0s88fvEd2G8zjNeLNRHBezHHTT9ItgGJbDWVFCyRJwDszpI8NmOO57C25gLlvqZZqPt5rE++BAol4C1mhppT0LqJv/MebPQyRbWfHZ3Xaf1Ft9UYdwGv/i2d9gfrlcNBzNdxNcjby3rWKU4EQ6xWgCvfuvt18hpgserUVDiU0ziBf1ekQx9r9JV8w86oK9hvAG4df+S3AIA3M45OLSSGB+FeDGMNZx1gDathDTPxQBrpHFX3BQBsBalmnsdlUsLkbFATxTr2rx0kgxjIi5ooJDFobJRazlexiym/+Jg6ggqY3Q0wTK5VyMRpsY21zfoeaIGgdDQAuPx/07QbIwcpRP3HpTyEneVxqy1m/BQ5LUMCVApRazRZrMB4pf+usSmswcrFyFVY02TkMSSG+X7yG1qZ2l3JRoLO24t8UgvwVgJi/TDcx7XICoXpnG5jkCHinBjG5jwkicxENlECoXDtZFAzSIb5ZsJ282G4SjB7mHgPjfcWzgZf6+RU8PHNHtN2kAhXhnFx7RKfmmLRFHk1SDQch0RHa4n9jcLa86Nt64bdtiBxNKHfutg8ptgEDifa7f/5/Jq6Sr/18PnJhhJIHM+DWlfEzUsW4nGB173RftdQR+sbxbUx2NQuWQDf0Hg12n1mmowBbE2vnj9zfLwfKaR9/bBtf6Go9p3H422OFRV4HAkQaUgKB3wjsZbFOPPXagHiTJ5kHdrq890VZrY9QRcmr/K4D4/qCO15tIDiiljHi7ky1MiO22sRFAm8r6tdlEULC1Ae74/F5hy1WIQ3cTycgi5yAuDqB4PxQ9sKAIQD+NgfBhyFAJ4UfNuK7sdynGCCMMCbyHNJvxfgAG0tthJd5bDgarrWqmG9YrxNmfetCcarz3XhABjEftWGl7e7tIhjOt0+aLtjraQp9bMgHnO0RzrYQibQqJ19JJk9Tgd7gK8uFdS2l1VsO5Ud1gFWOSB0XJM2vMmjdLRjjrmvYLTqPNuAea0NU1lmYW8hNZwCbyf6L9+Dw0HjbRR+oxyG+V4W6uAAjRPLjv67zrDMOT63jqQxCyhPtdHPzmljtKkSzToP/65sNxWOhzkDwChEaomi0JQYjrUmOYk0fh+OVIk2OExv+d4rmzz8aFUTR7QAbzjdaZfIaBDTvcB1DXfDVZwO93A8xNBkkUQ2w3003jhcDeld65YN8JbNHFvl8jPLGt52OtiCS8ftOgW6Gw96yXmoszOw58uBTCoGeM/dSLNzXqn4eCPt7BV3O3ORQhTv/108lpkkQrUUEDOaS0gOVe1pjpWbWIzk4T3g+Hq4MEJOAy3VKxNkViwBEP1WzaaiTU0dg/JpTqCLv6EQuTwxxpHc2+qKlNOwzSlhkPZR0s/QKTUoc4MTjNrXFTHYWvzQ0fXbi7PIbMAji4YXzzqKCAlw9FVZuYLZrNRF5mQsALQqsimHQW3AAt2rEAjNBlQu749Cm4D3Jl1u0n0VqiPwVS7FdQBcgU83CYZKiIuwuNhIflYFNeQI2oMFzAJdPd6EfDgxkbBfP8YN3QZ4b127yD1wkQAY5c7ehO3iP65EF2/AmVOYgFRWxHoo5zRE5x8FKYHvIkC2w4n1BAZ6RHH2eJnCMJ1q8fytYr+yl62MSo/lVDrah+OGdveVWQeMOyqZ+gwb3gSgNfljfRK2y+vdWl7gnAadiRSjgCjsWB+rlVgyxhKFdA2VrMlnKCXNDsNkK0vnXZtUtokuZT10OPGwyzByNVGMtTAWHR+ypAdpvY9hlKe+XcCW9tsW9N6mnERORnSvUQtwWC9yZ1M+hbZ8hhhQfyrnVF6RHu2Abz4AHEmn30PW1kNO6CUZ8TRR3GIS8S3rBDh//fiMYLBdW6cgOMHYoiJYdAzAG+TrZqEBHs7nBbxHW8sM/Ky06odJ2MQKHE/xJNkSb7Gk/d8fX9lLpsF0Fz1EbiXZzpvak/slu3fjIpKHDzp6rv2uv6vH8e8ODQ7a0T6g+vWbA7wTMGDXygqxkE/t47uXDKpcpMhGUe3zjn1+v8HMpQaKU/xxZDPU8AfUw04eYzkrh9IXUDGPun7FSgE0haC/e3OERjxnE0MPqRaOcOwjhR3xeoXjxCpSw95sN+B40zw4RoktSOMV2Gp312ITs9AxS7KDsnc1YVV96r4s3gAe73h7kEoG8LpfY8f2dTrU8tFzMwW890hsQm4oh8mWwYDKAdri6DAKTVFWS8GtNC7MHuXch/GS55mD6bxImQwl1gNz6sLf2V6Yh9zArKj2FsAND+QAHWtTAlJFLyqLYYmqLZkKsF1d+8gOBxTKdmG8u4DvxjwamAAX4BXgilW4YLxbAPAemuprhPin62THUomfpHgnS88xuq1rBM0NbU1671vahJ9zHHYBrGsU5BbpulpieOMetrUnLhdMdxT/I6cHtNy5HqIf68iVbaS9ubbckUza0TKnYHxKX0uF5ebExzj5DHF3mTmH1BLs68XsKfyGWM8md2ig2P1gZeNHFouX15dYyMt4b8+HlcF6S+3MvTLzgMGGlk06EkIk7cEJ7Wtou8tWPvPaSiZPrGHljdWtvLKqheeW1rNuIWQ1+OYPw3hbzS2ugbyGfCco5w9X4+yCTxqXMnmZPoy++zPHdk9ONGEcCVOjAtk4Um2omgQxFvUMep8sRLuwon2A9wC98MOhpBkKkei8Mr+XZiaTQkboEs6PUjbSsowUZ8qwLH2h3l4U39Zht0MUZTrQeAs5TqPRc3JRuNBcL22iVL1zqYT3cWRWx5H8n4FuFywBS1IEtkYVtbT5B9FZdpP1pyaIHw0T0m/Vwaax7RrlI9BVRsNpbsOptisQPgXe647McOE8HXBIFqpdKIOhKP+B3WedXkN+ECBfh82eSg7KcKBhAoBW95q3B6c+gS4nwFsel5HarlhKJJX7u8yGi/AiFDwJf3wGIHWf+kSuTdL5N83rN41uqUsdVrvTbPRYuWRH3EWTlStGI92dAH3Wp5iurh0A+ekGReMVsjzwrWqO4CqMeA3y4OL71lmjmjDcUVlEwZg1iFtC1yIyxbIAeJIiMpdAWCE6HbTQTqPbupAh5rj/16aQI7gm0FjnNfMM5rvO1/S4BCtXXsMYbgEV5GUta8Y+Nt3OKbSz1vHHVsEmmwDABphuI6ejugdxaMAQrCz+jYOqHiCuzSJPO53hrtFM5sDWlcnayk/m35DEtAgiBSigtdOo8fbpjo3QWdfAmpt6TEE6P5n3neGiXpcslQLcq2cb9tuX9+bivlZkZQmgruenwuU8r+8vW3P2zw/PmLRDoZqTchaTeHJpxqnNgnmzEeRG+VtLaTqMt6HB/vbXv1rLo2ZEY8a4A7y/8Dg1RdITlqYXz5/aJ4D3ZHeCNsx1NN4dxr5PITwzxoLw4dr4MGSFZFvklzZQTa2ICbaHFGui0a/q0Eg/vXtq3bxgeTlBtr3ZCICPWh1pU1M9HIGHWmAwdIDx4sfiI/XE76gqsQO+AK5sOALeH1qXWIHTMgzYqrPJh+sON4ISmvxhCwE3rpLLQIca4nkcnrt4LtlIypAV2vKyyGLgRkyg4ht51+rQ7JqQR9oecpTFOtSRCzt4iNm8mPQxBeTAFFtwPHRxc46hj46Rc7Ai2QBm6jQ9ICMcIAsoxEbj1xXj+GNO2gHFs0103P/ReGFUOnptUYCQjqZrA6lilzfvNXLDx6d7tGtyvINhnHpyZxxJQRkLizDsF5suwmC2YbQUKCjirT5GruCovM17JODdxBmhduDRZjGZTo7M+U7MYT/6dBXstgvv7sijRo5dDygwEP4eH0enXwAWPDZItN4Q9PDShzE2gRY6tvnGxo++W83scwurHDcfwszdKK5dCquk+aESD26Zuae0mmdGl90pwsNbN2/htbNWNPnUCrkKAOx611trWH8H8z1xuth8cvvtxsM+u4ijwT2u0c4GFDluhjOehKd7JtlPHgrLScBKxtGdoBhv3s8wrD4aDdPOMU1e3gUsRcv9dK1xNN3jhjyiWLM/P+oU1zQ37dnGItr5uDWVPsTR8NDxhg+3NzkdizsUKTd5rTQdemd2FrAdYRptPjc7Es/CjDOmyQXAzGHBa0du0E3ZirthtLnWqrNTLYCCiGb1JVARVxLeLU5ZQZysfCn6XgVkBbbqUjsNvfFwGK4AVsD7Q2oQ+P4AXQGvrGMqIEtqkI9XbfJiuJnpSRYWeoeOuNO1LwLi+Hndyf51PqZpgpPfTf4t5q0pw9783F0KRJFBHkh2NA6lBuNewctangBjfEiBrYBTm7rXmKIL8x3BJqXHHcKrjpfGeR1PL2U29HNKWoKhKghd4Tiaq3awPOUULUUaBpoIKYIFC5Alt8lSqQJzZy0OA+oLyl7R9GaNhNfPyy2xMQVIA7wuLgFxb12ZM1NNNZ5RNoH5kS9BU9YAACAASURBVFbuD5LMeNS1jt67QZKhHE8raKeaD6c5cfN93A80WHRXFzK/TH9DJe9XBuOcohlYEEdrOX5aGkZ01T6gcA4oCojr+Vo1hX/p3+V0tGVEUGSD5WaDVQ8ojCkWMjP2LoVBRrHvr1Nka7bmak69MPL6ymxeVwbo+rhZEeD+5RcyGD68gqk/Jj2thFNkCM+pjVME7gscDS9c4/b3N/s228zGACMegQ0r76ODsUQqCiYFutsjskd+9+rVKzumLXhyYtIprimd7MMHpAZ8oy78pG9ev7QvH9/ayd6EfXy9ZL993ralGfqkBxlEV5tto/yx8y0EcKCxFKGdVCZEWAp6axIFmz7exPe/PLMORPL0tEDr6UuG+Y5bVVYkY9BhvGOtAEkbhv82C3Q/azdlG0NqEIPQInXsN4CxwFeg6zgaeFSBTT7KABa+Pwz4NsWGQKSGMMRvHZWieYzwdse/h5COvlsYG04eQ4IVRMB8Cc+oAHwbOWI0A7iPMuOtF8tYdyEGbDTdTgC6F9DtFttVpGAFxTWkBs0r25qcwHcsbRcAxN61q/AajvuykC1xlJXEsA8Q79I8Ia/juiNHYA7XUXbm1Ce5yeM2DE2FCn38giPy28NNJAOGM3I0U3j50QIdbixmtf0KSJUd+55UshPkjC3ep90J7DwclffRfY/5ffuAyVBjDUdJUv5he2p37q1RslO5MzuuAaeGAtwb0h9Ykp8/ITmZgG6ARZJNG3InEN3cg9505B/e84mtd9a39d4qYK4PkBFuZbSZdwrabGgZckONuSc9QrNFNkjvJJthBZ2XBDIesx4fWNn0c6uae2n1a2+tbvWNlc89t9TONfPO6rUAQPp6ajc6MQlngTgjbtNAcT0ejTfZrvqlmUdAov0bPt6fAF5N702NpCiaEkZlmuR/uh2naMDZGKUIAwvZGO9kggQ+adK03qDx7nNUFhvbXRiDjdVYQUoMrwvvCewr+rYPjTpZ6Ja4THg/pjm1TPV0YSWrpPvvCUBB2zfyzBrauzbVgYZKpwBThqbbB0BU098fSCE3/LY/A1ODsN75OvJWEBq0Asm1VgW4YrgqrEnXlY6rtSvgFcj+WMt6/HFp7PsZGiXO/PwHAJV2+JsUiykKX7pA84QbrcOcGJ2RQNwTAlk3gPumOw4f/n/FQzr1Do6w3qzzG24XnTzeuFAfAMWTKbvIf7m0gFcm0caaC+hiJ2t8yKwvJixDmLoraYnFTXSMVr6nkT4Uw/YB0BFeu2zuj/VxmC7sVKC7y2YmmUGOBk0GHoHxSiaTFOFYzqgpzFCYbKsqdBwQsvUJmPU9mwCz1rSGrgqA5ZzYnh/GTRBCJGQ175tiJZHIZnuwopHnMIWvmAaZFfBge6aPUyEAT4+AWoj76iii0fihrrtx/OndFM9GKKipuNZRlkmbNK6qEvKzYbjNrJka2G8ZRLA4GV8zJ/MS1pJyYyrTaaJgY00O9bYHFM0yOaFn47DIoj29v6OMwbwv6WEgl5j28bWZAby8lc7E4Tvel+0RpoD/+PUd0ukJp88BThOFyDohFCrRqUdwZ8B6vzxZZ8ClyybRi0f5/nnaiLuKsi2JZo1yirWB188xHJd0MkkL07CBHzPXPgt4P36wyUlSiJYAhTev7Mvnt0gOC3a4PUAo+qRNDZXjU0WbGaALproAbZT2WFwN+RHIDLTjRXm70Zbr4RQ4DsmqnMNWUs2b7VqrxtkwiwB+F9N2GTtiMzoTMXDtZRbscd48KEDcuCRj+ukCdVjCvzyON3WkYndXOpkH1V/JDQHEQ97h8TafC8XdEHWbPnw/D8eyEeN/E1+mr+XBbvPpVskNx+FAM0UpR8k6rGXV3JwN6fHWxdGuj5a/Lnqw23OpPsKWxrkpB2C97XmaCoppn0aHdY7zOzgYBL7qIFuCcaqNV/ruqWeXLjVYrwpsR3SW7WIPk51sEzlBSU9OKA4LWWlPOzC1YxegzYI+hE282F5mwvKaU8CTp/IEuWGLBbsKcKjaLtB/j/7+FGa9TUPA9sQ07EwLc5pj9DryxBJHMQYFwmqnOtpYYMlEHLIgK8vQudl0YG291eUUFdMtAbdAYUoyNyrdgUEBAO9tnCEcvdiYhmcXYbyvrYcg9OKRXTJ598wjsdHOw3j/HFxsl+k6uyTgxE4WWDRq9yqnLRIrWebAEcC7bzULr61i6ok1LL+x6qWXlju8a/eRIQLzyHwoGDbvjF6mUDTY2SDNXcuz31+KtAs34pi3lmDXfWPs387SQOEwx8vM/QoCPJKcSnAvleMZqvIu9N1FfJ0udEDlN7tY7C93F7jWHG1crcPbbGaFKbG8P72AxhQFJwWDh/A6LQMmDFylCDnQVM9AQqYzI+EscXqQjDTd2cERm8AXKvbq6X8A8A9CHBrRI4OoHdz1YUMPZKQOG5YXREBjp+QuOJXGTn26AlkPNjG5GKTnenp6OsArR8OFC2TxYh3Txxf52AvScOH8GTRcMkluEgTlKavkZR4hFEg/19G55ZqQZU1BPGoZVueaF+3J+pwnhMMHJ89NisseHpcI8XEnjY81j9RQkx2JVz4aB0s4jgYkB6S9wboHTPcuJpO5mDQvTqjY8g7m6SrDRaCmm22kg7ayAkAI4AU41wBfMVSBrgrkAuH2qgKHxe5xUlOgzppYL6AqFvyY04F8wAJkFeUmu5t5r5RtghbM5/R9LlqJtynkFafGAuLVyHRkRq9KroDdLksDbqV+gvSABLk3TwF6jmYgQmg2+LlOQK6b3y9wm+9Xotzp7LUBNN82WG95CuvciYSE8ZYy2kpAC+OtykRavH+P5pgYPo6F+caQ40CODN7dZCSEbNZZuqQGnCDjDFP9+v6p7W0xnWR53N482bYxajuKAw1GFx6Bbf/9N4wGfI/iVtXVKnA/WuG0NNDE391qfwWUP5ys2TQ2PgHvZD2dopHEUZIdkxISiL7McAjUA3y8X+hco2ONApvA9wfjnZ6etZNj8gDevsXp8NGeHhKYc/TYjncw6+8O0b22bBPNJdaJzFCoXYNqYSHJ6oUAbyS0PJFj/iQV0Z3tBXuMnrM432Fb68zKOholoMaXowyjuofqOForGanG7nicdXJ4r2Msv4pW9oMZXIXxqqjm2MlguoqGVH6DPwvXj4V/i4+DAORQX2xkgH0ovzvyFkeuO7fw8GKWjgi1bCwy2Xj4ZBmrTiIKMo7x2anxsN5EgFYsNw0AxsmQl057ah4jxTmWVWGgrmHYXiN6Fk0LS+inO9MwXgpcCmLZwAEgi9cWrHcXz7MAeBeLl+QGTZOQnUxuBpcKabPYytB4t3hUd9APFnGgKjEgq8LQa8BDOQsrw920/aJZUlRbgO1OIHNsDA/Z281Ne7m9AdjTwjk6TpGEwJGRUYpzOw7wTgIog/Uk9APAZcgL5emEvVSVMt00kuNQJAy43ApjYog7VOHxPsHZhDxzBQXe5ka/ZcV0+kwtuWx0+7UN7X+08vE9yx/YszvMSnNDHhD4XqHz7GxYhV2KrUeGmLEUnAxp3VuWN/bEiqaeW83SW2tc+4C+C/CuvLL07nXL7N2x6OoFWoy7iJLEUgZonw0qZgIF6WQeiQTkxJPHm2TXb8XYv593sz/x3mvMUxKG9Rq0ueKEYFhMHJnCsj4BuiPY+brr6YRECsMD+mJrDh/4tnP01Wa2xbG5jA60LnR6Df3sb6rhprvvjGPKjo9GViCngPflL29fAtaLjhNkqrOVIJZaJz9jjte8o6LQogC1FvT+ZirwwQBjIOw2PiTECdf3Bni9bigngXWJzKAISHWluQG8spDJwSCAlb4r9nvlCm6Ns9gj5XaAuYpQuMNiL144C1MmDP3KOdwQ5xx7ZC9ujGDaly+dOwubFovW/UAsJHUPNU/4eXkjSdA2DPB6ecGAqW94CazxrkcTYZga5kPXXQSbVjQNQHFIZYQMVaCTA7yzXSXcs0ho+TGAaxPdf5AnyX1jZMhy0qqDeNTkpHKawtrF51wUw44B3kMKcGrSEeOVPLbNWlZ9YgeJZ5XvU1FtpKPRkRxUPBbj1XTtFZp3NsWOBbpcCs3ZQy9+wMlTQzH3aSU+XEV+W9ZMN6ImYY7LXIqF3FaLMZLSItLSOl2KCvhRQM4ouqqC0Ef5dy9HdxXbhhuUnf0Afz5/N8WwelhvIeumDA+uZIgiWG8pXysVAwagqx29l27EYKZPRJMdHk2KIdLDWH+dfX73xD6j0f7yhs7QNyc2DtjKJx3sc9X212cc4P34+shxg/SzGWjK8ckafzNOkeOVcfvt9QGNPcv2YXMaa1kxhC7NMRpUgjf37wZSd4ghLnIV4P3y2elW+/7tx/ifUwCem6MV9fAYxovu+/EbfclTxBFSiPswg7WMYO6TZXSUCGuB4lchUMd5MbwS0E2nKOJ77o945UJtgRfatTJp9YRDNNY/wBtcZXsbjP2IvUUQRhVvUDM7GsHh2CuCfVhYpDG5y8fLsc1ZsHzszvFMxQQvqrkyjt+4dhkLGXYjOof8+Zx03iA0wVA/Df0jk5cunnieQzLablYkxaPQAMtgt0lDMyyA/VYns+slwQag/S0U1bqwfHQgerdhb+lUpmdxLsHb+bQQF9LxU8LRjEmrdK3JsqWj6C7H1R0uNTfsccSXdrg1S7suN/G+XA2wXuU0yO2wOQNQs0glNewjR+zMTbFwp3ikkrzC60uuwD7Oh+O1OUdq2GdRK6JvH4De5+dO+NpMGyZ1GO9TXA0vsKrt8fs2RoeRFDii4fN9QbHoGQW9UWm8SCLDj2rxFaayuO5jdSmk0BhCwE8MzI3JAoTiRN5SBZdxP7cDCCIKMb9bfpwcblghi3WBwPWpww82cvTF2pZfW93MCwtAm1W32YWoGvPKRCqIr7PgwmGSyJaIgly1ovETK0bbrVkEdFffWwPA27j2CyD80vIGD+wBwBtaPM4YoVGmULTYTWSLGwD3z/7ZsF68vFcjiIakg40Gij8QCfnHczQhADRxvG/lsJUKbpimnHgsccg9Ck7Bd7rQ14IcM4L0Qk7GcBfMdQMNkWIba+3J+jxH5lqrQM/X2KUVXjtZ9VoB04LkeAdo//L6GRvdJgAySbIZhVDezzaKqcPNp1NFBuorsR5hRaRIrNCc+FBeI09NeaCvn41KwKt1qCKbcng9BK6sWUkOAmI3GKoyGbSGdV2l1ffnnwFZ1rJqGBr9I+eOsneV36uRVlcA4ADAfpn1ocKd/L2niWX8PKAu4L2OrOF108v5fk1nkbXSW0VlJAd/b4LRb57nGO/rtA0XxfPcabfuKIpFY0x2fKTTOImGqphKQVjV+kA9DTaQH9wCm3SLnSyNOWN1nNZXThJyFOzRTfaCzUys83QwJd2mMzBQipgCUjHZ2b5WRqJn/8vbflqMWxqm0Qfb5QodbyIapw4J6hLou9u0BxfifprpF7jKVjkISaGzDdljE3fDJo6VDbkc0Hk3p2UtU6co9RU22Q7yEDR1YqwZ8KWmNASbfEwrtHIbGli/JcmhDDSgrwBpqjIjivtASYPRDuiWA7pN3OdlaLxlMOMyWG96BBM7ogKcqRQpnNYXCDL/9eNzewXTfXq8Se/Cc+tuYUwZHY9hfjcovG3Yf/72kfiEp9yfBMD3PEKyKqKRh9Mtz/f9IbP9njANZW3cPqyzQQ2QuliIhzjYh6yGNDKAbxEMlkW87r6A9yPa7unAS2f2Gqz386dP2MkIXcHl8O7NB7IavtnO2mMcCW327ZcRLGX7MLwRq7p/19r4QwW8d9Eu0viPQ69dwDZx1Ro4ou0Ts9bOcS0Dqp+VEWxL8/RvT3eyI7HjjrdTNMIbSIbDHLqdvwcyA4tNASCqCmtxKqn/JqziunReHA+q9DoLnp3eH7Dw4vu9r1NUg/3e4SYI5Lh1D7Yb6efppMqrTTCLQlsahZHiSAZxIjNUJvGGpFAFReOVtCC22067cw++zT7aCx3QLS6wIQpSg7W8wS2NHEXVKgzQcVRV/ODWJDv1wjxNDwLTWeQDdn+Adlesl0vda8pUUN6u3A8CW7GvQzkdHODF1wu4nrocAAuOyC+3lc/A/yWdlwX9BNA9WcDEjs470doIG55C11y2YxpdtkapIvdxHETueLOxYYe4G4YBi1ZscEMNtVhoMpyx9J0VpcgtQZwwaAzIySIoiInCvr7s7iHO5IlgFtQd/wBaTm9ZbWmazfD3TB9/tcG9z9a++tbKx46YHjFlboktMN4awnG6zSurxzzSOiytfZPC2ZaVTr+0Ythu/fJ7awZ0GwDfR2vvrX7xjeWh+2Z0bloE7Ng/dxDG22bu8Y12LarKfvLNIiAnnTHvjP7xSbabdxIJybnK6B98sYBYPAWmPNaVfJoqjsxTXHPBhFbo3df0gUMSrxQ47eJY+nqfox2jbJaRad7srDgjbZpgq32wXW1uaqsuy2CeHs6VTycH9pc3L9j4tDlCIp6KvTATEPtgF7POptHJ1ZpdjZc7kk28IpNWYuoEGgUe4nuTMUne5gUIesFENXjS6aqE6apzTcCrpDKx3avy8zpsl3xhgPPsWUb+wHjVWCHWexUQVg6vgNfx56Jrq8hZnJ/DmhdLFkPW/0kh7hq6N2v9Oj9/A6asIptmEarQLDKi1mF/uuoCb1+lEcCfTi0GzhL6UiJbGay3r5SmkMr7uEOwXMGEh2syCRtqoI28yhZxCWzSVPFilZb2IexcFNWWCarZgGUeAbhPViALyANqpV7DkSCHgzIeVgDR3UWKbRSRegFATZOY6iU5jhObWPAC/5fiIefJ5RVbFqnYpNimE5304x0cKXsUSHdpKd5hXI5AdkeyB06LLZjuGjr+AuzXxaPGvq/y+2Z7mkkdowWawpqS1sbRYbvoDFMDhZwLjowA4KqJQppuFva6ilTWPixTLcatZCbUk+dQirVMl0D3fpjAF3bMGluioPeXj2+wkXVadxtdbK9P7FFdOe/9TUsn6ewvn5/aP379aJ9fHLJRKGeFyAMKjt9wbp2QQ/HlKXkrK5xqCXHaeFzHAN8e4ggeWAFsug9rYrTvdeui++5vX04UhA7j/aYhl1+IOlNWw1d7/+4XW1nCj7qxfQq8gPGeq9eeHzbh5WXC8Mc9FmeN1UHlG2AkhRF37C6Wm7zIEIv1oZ8ddtCDHefl4bqtcWyOi/CzqdEGdGKKQG0VJCZl2LudBZ7oBoyPsA2M0r4eZwBVLbSLHMUIGmFhOkZ0FqmOW04uKeArqUHFtSCKHDKcn8oON5AdCM1BJ4u4DeiG3iaRLNDJU71PcaUQ+1hRxF0rowNJbLcqkdlHyAydD9MJyaGnm9Djx2XMvK8ooLDGKBGAawCNdLS+iqJEFewSKxlazypWLmUoaFT60eIs1zxaF6ALgxWwnmq9ixQeKdQgSzg+33mKPhTajtB8NS3iCKvYNj/jmjh1Oehn9fnnm7QRqyCErWyV3N8ngMIxIL0y0O3otycA+8t1rGozxEeOTnCDUCEmg2GfDXIZnXKgshjzfwIdPUUcGTMIAomlnbEYa1QUzP8eizGTEOgINqVbzkSGiKBgJngEMLPO37HlNXBjbh/u2ChWspGDr1Y7B5Md2be7JWPmltRmF2Lq7TpuhisKzWGGWsXcWysYeQbovrTqxXf2yPXRmrkeifGu/ILO+85Kxk4sAQ04QPpu9oBdS2oxN9jupfBy+70Xo+BvZ5tnSI55BGeZ5x1Ccs5zZAdctOEmhd3B4B4Oe2P6MwxlhvV2iCa54qRXVXNzChiGydAtxVXCJI/RbidlS37UbTauwQYsdc31sOFtAHoUPQ4TPpvn39+/4rVe40afQFeH1Tx7CqObZ71WU4iM5+Zmhl5XB+NyKi2aDTwvKYbJtOFIWlfoEiMMHXC8y9rzAfw0HcWHTf8aBWFZyVRou0EBTGtXLcH/A7yA8nknFAfgBbSdZgvkiQvnzwK+CkCHzRIQdek80yv4nIKglFLm5P1eV8cawMs9oEdZKt0BYj+scXdwWOge8KYQF0Bd5S4ab05sIAUlPKqM46pMvYvlk3yOAlhvOTkkhdis0oNt+lGxM615lK62pZ462+W1PFmcsAch/jRb5DkdqfsULg/QWPfY3Jao2quD8wmntG01RqDhapNT5m53HXPPcBkIeBeIh5SFTK4IAe/yCE4F2K+yfjcchwOZD3xdxWW1DitE/Igi6f4yAMZ7q4LaLjbBDZouVmDdQ+34trGZLZP6tQorXx8nXraxBNfCA2ov+ejyNc50ijaO+83UAwSwBUgMpfeJbqS49gDcKYNkVYBTxSkKx+K0Sz2qDqJVDCDrus8kHF3Z/NwyZPA3HAtqea6lILazSlob/v5g9P2mslz7528f7J/fP5E5w4Dew037x+fXnLAW7deXh2Tvrtp//nJIIiBDbSuzmCuZb69g8zNykHDiHyKmMvjGBYp2ZPUKeAW6Yrxf//WoYtv7d+9tagK9DOD95d0HXA3vbXWWbIWDOqwUQ4wA2sYXWGGtHAXbshItGeE5iaN+F0eObIzmoTcYDIfuc4K3spROtmZE5oWJFnu2O0aQiYbv5du3p5vodBSR2EHn2c0CCI9QKpkW4I+0fjcWmI5cKiboUaxXhQbNuZLupTAd+Xp15FO0YaD3dbqxqOzi3XXahQHfh2wGRQBOAVpvNV1JtUgNFXHhjCZKYVIGY33YAUfo/x5hwU3UI9jjbhjkWNrJ39KO7NBbVYy7gNEkXEssLB2vdmC9At/TGWewVxjvLgxVEoOS+lcBZ5ejBSNLIEco5emAwJwXFN6e4fndRabY5prq7UA/w7cL4MrVIOBd43i2NtjrgO7xPIyXmWwz6LcrgMZbfv5gGl2YiMi5diws3Z12BLs+5BqrrbTiuGiKKtksLCZMxGDzKy3kSJWMPQrm+CDVcgHjWAqM8Q7jDaZgAPD6+PHoZS0NqbZxsAXwMoHi8JNVzRxaIQW2yKppu4LU4AboKtpRj6ndGxTU6E57fGyFE0+tEidD68ZHa1p5Zy3rn6x6/pVTaMun4JbWtYGH97H554/YjYweplkgW4SVMncty874MnvtZjLgm2s3ghLsz5xyLl+57oTPJGP5KeJIKruO/JeKBHyyTB4GVe3B+iLeA5oo5h9zBC7Cwyv2Sjs1U2qfoY1r1txkB0WakQHyepmh9bjH0bifri6RfYF1j41Q78mXZ0f8+wgAX3J8vZmRkcgUREriXBlrbbGEOzRxREfYQzY0MVzv65dJqfIm+/kWU08AXdaeWnd1IhPo3qShQcCrwppYr4D3MpLDufP/H/BKbpADQq4HJZO5AcRqFroGw70mny7g+gN4FRCl2obAVpMpnPQyAS/f44y/8iYoB2C+zfq/A+EJA3izou4g5QVYfnww2QA0NT2k0JYZBuul2p9NkHh+JA4knEg4A0aJ2pyhE+tkHvYGMGaS0/C4Jo8cDGVhdDmjbPZm+/D8VgOevfYCWUYuhQWC9bcAYI0KqqBDta+xknQ4JkcAsPLvKmd3CeCVA2EV8JVNclmaMXLQ6UUmA5LD0eoU/uB5/PBy+lDoA+h3+H1qGRbwjndUO35eAbE8vEucjIfQc3txUo3jpFrAATHMJuLkD8Nyy1JxLHECL04mITEvkY61ZFxNrKNkCm2soTqsozXZiUTShrJBsa4yEyniEhsZTY2K12t/ZZgO2xcE5NQCvjU2w9+Qcz8RUkgiGbLL//Xbd/s/v36zf3x9b3///N7+Cfv97d0T+wSB/AeduR/Qdud4XuNkR7fx2q90V3Ff4vyqIiDnfhS1gjO2Mt8Na34m4D1NJPsK81XXmka7fyKbYYYc3p3NHYf9vnpyRHW+xb686mZHGLevrzecnaeDjpEq3Azh189gn2BOGTtJJkwlyP2i1VKoerq7YtlMoogO9bJWjjmHrn6OvAl0rRXbp6M1G24s50WfJBVowPx9GRQoOQGmoEV2kcqwdnixAae6q4XH15wKL0c6ga+XTOQU3nxZjLex1QRRWIu7i98SiSFBABNI22lsmGOKV4FNNrJaKt7tOenWmE7vdGIM4ThyNqQRYsELhEOjpwjgxQjeX85kUzTeMfRCJZNNdjJuhGPYJhXgLQpmOjodYwnb55i6N4tuK2YLqxXASjuUdWkJfXGDvIZ1Wc0AUVmadrnkA94BLNeRLE5ctP4iNTxbnQfIYc3z41Se2xjmCBvgdxzwOIF262KxP+N4vIerYWd40MYa6UIit+EE5q2Gixk03pZcOglxMLQW51FYlJshnWMUFdUIJn7QSJAVF8G0ZW/SmEiO86cN0scXbZyuHLTF7raHtsZAzZmTLzZ5/AWZYQ/GS4J+87JdTWp22K7afr2zeyytj4LayIkltfD+Du46BbW2rU80Try1Jhhv3fJba9vk/5h6QXFt14LKxp2W4eupXeY4I6Iq7U+3suzPdKyd4brsyySKG8H2J6xk52iikK6fSME2D7aSTrW5KjOK7rtSeyZNF8Y70YrVB2P9ydI4jLeCNUQxkht4oqPe2cieuhadVtcTXhdtkrLYFQKeq7xuKpAe8l59ONwlKe8EoOYUgVSz0N+L/Y5CXEY6NzRg09NpVQ8zSbhj806Oc+oJnqzBQB8vZ4q1TlqyOPp7Iz0AjpIENG3Yx8sL+QAm68gNWrvX7Cy69QU68q5cpRCHBHEZkJbL4QKArDFBHh6QCViroh4T42IcaUE5vD/a5WWn1D0hG5mkBsWlavSPZAYf/i2N15caS2SQtzO142HsHWYa+lppYiBEIo61jq83P4qTXDjSWhQE46GNAbCDFTRXIDscAWzrFJESkCtm8cZuY+FS7OYmj7t4aUdbylibRArglZbXdxH5YBudt7exjLwLpivwb00SFtOVT3cJsJ1XqDmXAFs/o89p2oS8u6sA9u78KE4TTo2Ar4LQ1wDmHb5+uIx7aJZ5bui6s8RHavyPmK7TuUb6V2eFxjThta/NZUNF3sBrq9D3lsJU3FL4caWOpAAAIABJREFUeZEUBLzVrJlHtPtWZsRR7+F1AWDVtdZYcN/ReEvQepXXkIsdLJMQHCXQ7S4NIQO8tCU29T603VGkkzRIW/jtm3Tduuy/f/srYPsN5vvZ/uvXT1y/AMLPGdVFFMJz2T0nbB69eaoO8pMcTIGe8PnGQuvDwxuHHS3p3jV7/XQG4D3UsEtSyeRoAHTlaPjK9eHDJyxmpPovu+ztyxf29vkxYLtMTgP67geY2z5BF3U52MgwIwcQWH3Hwx6XZzGlN85SAv0tgAptDWzyBDmhAU2mlJbPJxuKORzljw22UcZjvNlacY7H+1T1u1sa7AY61VWKDQoMOXfmZweEHX0L8FUhwmmigB14wngVDO0Gy/BkcfqzGP0pMAQB3KFYyGIY6xGHrSyBdLJEgFeda9l0rhUgN1TEMxIFX2ZTOjYlWoYruZp4Y9qJk+vl+CIdpq8YAb+qiI4pNEKkh0UkhqnWBt5gDNI9Yr1oV3Q6beFRVPj4zgyFNm5kF+C6zeM+bgbphwLeNTRhJWNt4oJwvI0TtA1jWdoDdPfQhg941HDK41VSyQCLY+QEgbnSxXaQIk4WmNk2Ow4roV2SIpuY7e70lC3BdEdxMIzX1QK8cxRAYGxNtVhqYtn9OYXAdDMpJBanJMCAGE0O0BakkEXM369oxDCKN/f80Hcp1ITiTw3yc7eutmyb2z2x2ZPPNgX4dq2/s9LRAycQ/Tqe3bNR1XYNtnuJMPO80Sf2cJiWYhwNlXOvrcn1wZo3PlnT6jvr3PlqPfvfrX/vuzUuvcNOtm6RtQu0C3ebW2qnedL19ocgpZNl2rlbGfYHd7y8t1Lx8961/w1A/VlghLyUxPPWCPDSFLoic+JsrrOSNkxOEgoj6amH+bY4YDCJ1rc7O+IE5Yy31vFejDv5FuoAfMFrqjFIOqnotZhob3Zavk+Qhb69fIJ/WsNE59kYh9Hr55xQ+swoOpEa6jgyD1gjRdYwnxt0hN11ZrV5UvwNge1qrLqGrMpfK8YrW9lVgNbTHc2VlmCNbZezQe4FNzcP++kMWi5/11UIg4D3CtLEj+wGdWTegDmrYSKD+6cSnVlTJ1RMc3dTJrXIh3RhxiE5wOuGJnzKtgX8alt2HD5o0KEUl7MBFx2xU+64WzXZvA7jfRBC0TiWBqdgpnkk2zRgMFCGkwcJorso3rbRzpfw2j8AoNYAvAMaKzZhnCs4HpZgleOA8ZttiAEkaW1UswaJlcTx0IHE0FFd5FjNlgHeFbRcNUpoxpqKZ2OE8Lj4nOa5SYMXMK/zb+m8J2uzDtt9Qh1oD1BXPrCAd5+Ti0YTOWN/aEgYa60CdNWq38jGWmWDjcU0B+U53XfydE8DvI/rydiA0bYAqvUPpe/SFp8UgrODIbYUzdNp+c0hDKeQ7toafR2bWRGbemUmLJkaQi6NOoUpEWRhz6PjvjBFWw7x3PvQkHPvK7Pan0Lbof3zLwDvb78619+/vcNutmZ///rE/uvbc2owWPL4uxd4jsttRVYW5cdrnmIDWPdqWMMhV39vXbUZ9p/fyTH/tkdxzQFcORlOr8+fP5NOBvDCeJcWmN765iXJYq9hurTKAbyfXo4TMFJmS31kcaJflPEH1fKkazkW5qMlplLMCbh83qmqb7KTVaGfHm9xrHtKkMxsPzfAPY4hDeiV9DqXFODB3LDaqnLi9HRcI0IPi82Fc+heTjFBRQhYsGQGFqZ621VouILMcDqdAksPu78fMsMdNK576LsR/p5OA0UC2m4OrobMexwjML7novGWxyoMh06oB4lWnRjJKPoYOtbuO1cXjoZONovuPBL70WPaOa73I5cs0MY73lLLrl/H8YdjEMcmHbUcYzhWmV0KYJM9TKVAEhCDPcS9cLA074CuGO/yiGwxVDhhyeo8W36MVDGNXADwbvP9uwC4miZUPDuCeT0BCAS8uwRNS+M94Vi8gul/sLoMPZfv59qAkQ3hIZysL6M1cQzQmCL2r4ZR9cReJrCZUGQT08+JYSTRPYWm3LXcxFgu8ncpWoX5+dKNRdMJ+mQoQBwZ6mv9vSW0C7+wuZNPNv/iiw1sw1ynn9kDwPVW3oidxQbmkU77cHyT5QwcWCYyQuH4M1qEnzrabsfWN6SGt9a6/t56DwBewLeSn88e2ietzGVX0whTR2q4Dnv+KaTQ/uyXTQ5vuv3JPdHc/DNJJwvDTnbRfgas3DnaxQG8eSnR6NZ3Cc6Pd5LJPh8u0UACm4L5qHX0kBtE6VrqXHuPTLKEFUz6uDTd58g2akRZxAf9hu7AwuQY3keOq2jm79Gyvz5/ijwkyQcnCRvkLwebkIMVNm5GUtFAI+DtqUbnRc9NDOOEgDPGE1YacOumRYSyxpFnvHHb+MNwnYIwQPtDCjuHg0FSgrTei2i5YrxyNVxy2K4aKgS8p6llarK4QUHuBpJBGE6OyLBwgJfvQYbwFBNmfauFXuvf0Xdh156c8ryQF9yQ5rwld8B8g5BAou+cTtCND7hBxsRN0vbucaJD56Ww3V8Uw7oPtQlsZXPct/3FeL3zYmBkuYxSqrTl9hru5xJb7qpCZuiwdexRKmZONJex1ts5Gehkp4YI+ceRDoY6GdeFFNdY4YDmJoArkJUrRza0RdjuVBdB5pIckB8EviItLu6hFd6jLXzBOu2pFVl+9s0pksz4PzUDThN5FQXZX1eE9FOBZ73R0XolLchK5qIYqKyJeXInJtqYJcdG0gC5ay687xTYStF0NQKpjk6z0lRFBwQwcYLZa9QMspEYNGGkGhtsFp1reUTYFoEFpbizXh+ukcf73OleG2Yj6ntUSqiUr+Wm37N//PYWhvsX+8dffrO/fHpvS9PtWGsHSWzctP/67QWnpn5nNNVkE15jgvsz/d1sojLdevMZi4bWXnEfL/lqv/3Hpy37z2879jsNuBTT/Yyf9wvWMn38/v17gBcdzLVub1ig3z++o/FhnQIbdrAVWg1nqTL202RAz/GjDKb0JlMEoWCVGxNOmy5MCp1WrZdbAO879I/3L4k2RN99uTZmJWSbbpLNsMWRY5oKvMK/S0qK7RJ62EWKalcB4IsCXj5243JS/mHCntyMSnC6ys7veHr5tweLVQvW9yYVZ1hbFDt2OAw8OsDTKa5lcMNk3wN8mT6QjYeuFr2mheN3LTdhWSwLkkzPRw9oG2ZXdOxkgG0nEomaKdTZ1kcldxxAGyWoY6oH7Y9d2UnnJyBEkyhcSCSKzltAQ5zlpl/oYydfBhxotFgkRUygu0ihbR3N8Ihi2eYEm1aP2iDZ2bGgSSbYc2QLWjYB3n2cEALjpT4YL0z5CMlCrHeB4l4fTMiF9nsAyCy1NttILa3MaOU7HNGUGjVYVwFIxSOrhGOb0ZRcP1oimalGEHwOem9ufDSLTBYaQAS54TavpeNN5fVR6tLgAONVtp7Z/JNPNvv0E6z3u7UuvrbCoWPzKxi1f79bYRcIx4lpnLfcIdwKj0kfGz60grFjq4XZtm1+ss5tmPLOZ65P1osz4hG2soSuVbtD6/GNzD67cl+j4vEEh5ba733QeH2y7Yx3mnndeUir8B37Xz/ReIDn9RIb7V0cMoVUnusysCzCUlZpF35Nit1L1ySvB6FFsKB1quOHNKcs8l5oDJCAd6KtAVfIsDPafo2bfAPN/LdXJ9zIhMOzQQqQ//bulRMFqULnHpubRnC/21unUj/MsTOcIYlRfG8X2mYLhclwi+E1jKDZRA08mnAdRcZFoK+PwzZ9KOreZA1euUDLMLUITYo4+5MaI079umqmOIes8DONIZdhvBeRGa5d80B6OJ067IFcJvuZvLla62qSuCa7GUDuCeiK3Qp0xYi9cfKctg+f6r5ubqdTWsS+7wb4WgwB7XH41+NY/0UJgeR0oO+mB1lPbhTDCpg8nH7HZpoA3uYCGyxLpcYRZ1MU2KbrMPpzgk0LuGS7I4/sWP5ZIhLVor2Mf/qISMf9OXW5nY4L0qQIzUZrpB4yg51sB9eDPqd4SV0u2O/p7LTTqcFz2P80GXiB/NoNAFojtDaQ7J5iVXvqSG2LgDdMeQjAh+06AD9GdgObge49jXVfoEFhSTkO2nh5XmoX1mQK5fGOIYU8KiAQJyfW6pEd5NnNjglksw13roeQwyj/65YejZ8/NhSmi889A8tZZpKTy1EOAWsqoB34xb798vSANDsXaXY1ZITfp+Xck9bhIvvn315hJftq//2Pv9nUME6LsXKbGC60k4NR+4/fnjAoc4hTGRkUjdSKeL4PAzxspwdyVJNik4+ykA+L7PuLRQd4//Z5HeCF4UrXldQgtivg/fjxI+3CzPY6OUFqeI6d7C0ov8Nk2z77/BqdFx+vC8tESzZzyqg4V0LV69BM8mFZkehUYTeuOnmm+yuA7f4CMsWevd0lc5ZYuDJE5gN8e+vshHONDUQjblpaOkEpjHsR61Uavy5lk14DeAXAF8/9TGFBuz598XyPig43AV51D2nRBWPzCaGB4i5Sw73bHs4gu/s0TCQBPul0GhVGsasBQtUAU306Ieh0rTktww/QhrgkN9Rx9OjKI8ezgMnJXC0UDUZoOphEXx1+RDgLxyR17ygBS4Eqsz1K7kev4lrgxtdoFDHcY9juPoEsyjRdHmWiMNGO8v8ezM+xaCa5oWEDzLZTm+8R0sLB3CQfC3j1iCRBEW0FSWOd0JtnyA5PkDMWKewNUPCbayNRSsU9fqdGRLeya6/04rek0DFYW+4wXgW/V2Qk0SXD3w3LTQIw0sKC0LdiHIeD0trC/b2o1HoxUcHHYjihRN+7ba1tpTaz99xmjmgXf/rZ+rbf4Wwge2H02Dyz+809rcuuwFb9Cx/Dcp/bA3TegvFjK5o4QdN9Zx27X60bmaEDrbdt86P1AL5trveW0uUy/7IRGC8NFJkDdpNGikv3yu2PPpnMXMu0P3um0C6cZde8o+x/0WTwM4Wni2j9EaTJ5eK9bM2NR6ekAYIj5VtM6ceAgEa+LHIzy560z00/2Yl1By/0JoWfqXZJMhQ7dTLAzvSKFKlvzw7/X7LesruuNUvS/Sv39qiuhGOfY0bJYrDAkiyLmZmZLZYlWRazxcxsZoYDmZVV/XNmP7Gc2dXj3g97SBZY0t5rxTtnzIiYvF7tPMfjDNQO4OSOoXdwGUIvfODfMlNsc+jN4LSS5CyNDuFucQFuqTKGe9EWBI8bB0+uUBptfxDohnJduVBx/tDzsuxS9BjXrToyUQ3iePUQpXCKf5+hwr10mcHhlR8P6XwlOdMwTsOyG0qvwoQkzljr21V0qLAQxeYAL5SDu34+dIPswi6AtR6iIwKhPrRPLpzrPYIO5rbnNSuD0qtPCcCl6Q/FEGidOUS35twmmDuBqjcLmROUW3qYreAIVIU2VptrUa6nWNR4F86XQgJOXRnID6F4nq+jHacKnlXxoWEZsrJhKIAWaDlVvrLPqhJe5eMySMh8MYcSYpbhmvhgRUtOdbc4WlypGwS6chjuoWo4+ifwKuhonYNU/7+Adw6qQlXvQBNStXZoNX5PVbzaGzeCfVwr3ZU9MdBYRFxkBXMNtOvwuu3kNFRmqLu75cjFpNmtgBKNuunqrPnJZFgri3B5Wix0QzSDtyiqXRlrqoi7fYQiqdsmmeUMdtRRTDFgDSYmE2fa//rjFTTBB/uDx9r8A4xg/A0r7YTmkM3wHVXD8TypgAWE9bNaC31wOz/z7WyXdVA4lEb7gBFVXGdL9h+fd+z7+yWAl31qnz5ITvb1//C8H96+x3G2bU9IJhPwfnr3iijITfYRjaLjxUTxetsZbrQh2Wiggs1Fp1bMMKSGEj6Bdj/Oz40TKIM4Q0J29hbs28t9pstqrfuQB0XQktOGoO8dQrK1u/TQMjPS7OxpLMOiEbjpVNVe46KWg0kX4DXohqvOg4sRQPYAeD3hdb15SFep8PMgAD+QAVswlryEW36s+tC+NRKuqAAEumVUfM2I6qvjIpy8BjnX2vh3J06dOoC4Ej6xR1kNBRm0YKp4ZbVEJgPwjkG0ryCfWeJF0VbWKfjeUeiH/kbCpaEdRD3MUFEtIdjffYg+l6p1meppgXZ1phf5zOQPw8XeDBQE1uMZNkls8jEZIg6ohAW4Bwzf9hnELcPfrjDM28Qpd8DFeTjLNor76BeL0pAANThSqfl7THdraa/S4rAmwnHSpg3VVVoWtIoW+4lf14LPspQ4BgvIZTAC5FLtZsew+DPiFpI7D0Th3g74RgLQ0XDg7fBZ0ztHNnXw1sZQNdzbfmvVD08s6/42geezdimx1bxy+syvcNAKhh/x8R3L7Nu0Oqri1rV3fP0P4O3a/mTdu1+sA/C9u/CKyMhlC6qZJCQH8KbqvQxH7B7fbP/TJYVwnCT7ySXR/CLK7TLA+/+g4T19DtkU7Xc4HUoxCVN3syN5PQhVYiCrfX1KJRP/OHOPynYK8T3X1CDtrmIdVeFqPZMoBgd4Ve0+PeJ5XsbJ6INufJlr9ynt7TKUENnHK/NUvy/t09GhYwmf6iaApb7G/ACzxLBbcOXF2GiLLRhretKdcOIzfR0Fg6RcgXDkmjFoyCbaQdeuhr9SKTjr26VDv/bDufbzz1qEyTV8FS7YkZ5J2cDnoRSUk+EFVeZ66RTLFQstPTGGLg4A59pXlSte9wq0hYt4XYDXnX9L0eAOv6x5hxs/X/8O5HcI9GIxI5xzOPOOMswENbS31QkAr7IbyErpxkY8WA2lVkhaFxr8zvw4pvCl0A2FXO93LN77IgURO9SoLvsrMpwA+lV41MdLZFygMJimzVeamQ688fYGgCvKoRRWKUpWqVDF3e7o+ufzKwCoKAOZJvS+aAQB9OKgvgYeV+BLwaDNxtuA7t7MGPLIe+QwoCum6tX3rvF9w81stKC704BPqob5gbtUwpV0I3Tc9cQVYIqQ0kE6XQ3WGvUWpVJ+fChZ3D7wt7hpk8IsKoDn58YlZ4VTVlSwM1grxbpclhqDUScazTBSMoB3qKMR6ViOE9r+bHeFKjmYGIBp+F0GaV/f2jukYxmxXrb0kI0upSE4ejvtb1/X7SN87ywVbhNqhkiksUPo4hcb0BzzHEe5n2bj+C37/QOSs6+7aIXlXINicNb/ICPTossv/PvD23ckiW06Wbwvnz6Gx8A2DNXw4ekD+/zqPo9tyupGq4sPscaEO5YXTGXp44pkIpotDwEWhbysMPEO2xhm7P3zHQd4/3jBskzakFI0drsIpmf5/u78LAjtBS62eLtGpePCRSv+VoOEi/DE0vM6J79OfQBZGl4vqgBvgFfyMX+ANoBKV0M1Oda0eyqKgVoK1VIqOappcGayCpcCOOWxEeQ0hFp5FBNPZFV6tGWlWDdGjxIqdel7+4pzqXYzHdBtR+OrFUB96GPH28TxEtpMlbsC8C4AtBOdjZy0Dc5pPg1QLv4TlOVNX4TDmgNcF6EG1hSfNzzEhcWGCSrhLWRMo6gRNsZGoSXUYjGUm8B+zMcPpxkyAOCLnS22ScV7wsV4SEU33liKA+bHQs41hkWrUBGdtHnKxRhCvL7DhLk1j+3NcayoiWCoAE+dFIw1mJs4NSwYayT8FgdOLhxvAqtlQjzc4HepAADdOzxfSagdWlvYKLB/jJzshU0cf8YM8RwTxHMkY3t2LhZ+lsHYtWTsk2VjlouiIXtg17IfbDNQe+MM1FrXXwO27xzAFeh2biBJm3lmGQ82Lapt2XxLR+2XuGZzsh6Il/yTq5QMqXYRWdm1gFw7f+M2zjW2NMCHisOMjwy3fLqophzMLlkRyBeLEfnzfOBYW2faPs3ww1lRTvZFO7SW3GlqYWcQ2T9eQh1CF/F2m2nzY+RidBZZd8Lsvz6+sZe7bAnByKLdbN9fPLK/vXqBIYXDkHjUoZYm84NXvXbmL9BVnjigsKFmpWLD5bAiOP4Wla7AVS3/TYDXA5BzrknxrdAjl7lGpVJwEvagFFxxtanqPXPmF6pbqleUD+J9r0GriU5wBawVbSrbu+fVX6ytocgiOXBuIs10p5vzIutBwHyF/+M61IUAVhI2rb7SQ4M1fZ1UPQLeADo/f/jeaH739BAvhmXokMNdObwYUKaz6BOet7s4BiBG0x4TwHaETPTrJPABXjXJt8iO9XOyjudo4/v5XFdxgu1NIB3j+Z69V0OxRTU8LwPRA1QFXJP1ZU5lKmBVSIyq1cN57PRQcg7wAsQrQ8jSeM1OllD1iAemgNmBLpPSQdLMPUB4HzDfZLC2iXZ4igN1BjXDCrTEKi39Q3BisLEEAC6Fv8egQVaHPATaIdcv4CUhsasyF+tuOjwvKgYZutKiyd4NxS6vFT8YceJC2DaBW9PblfQ2HwZtofC8hOhAJ1bQ7RZh8Fph/vT3z88ZkvdDMSSyq2/Qnh9sEKYfZs8P11EzfODxieCcAastjMDlVk+oTipLIvrhfrfpCsaoeIvwDPhbGZzyMB3FCJGmHbACNy//mw21FQC6W/bHly18EKs/QnL+RTWIdtBDQeh7eyxSVMX79Cna3Tf29Q1c7ZNeMnkB39eHBG6QVRkVaM0MQMpwfiS4X6KNp3SHvI7C/puBkPsxVe7H5/sERzzhRNiyF+Q2NBAJuTVDu82NM1ZbhqWwn7Uz8diFlcPwQ7Fw6QL0Aq6eC4Cw2i5VuaIdZCn24mLz5WL1vo6mEtBVpRvizd4kqt5orMLR/u6WjpIhQ9UfOt6CCIZqAE4lBHoRmt6q+AguPHbEoWxoY9DWCa9bxNd05FDp5rJ1uCCTykCVbw6uH04sgHeCqnIUh46kZcsIwpUaJhCe7Wt3TvEVKl3xi5NUW3Nk5WrwpoAQTdO3aXmXyVrYwfjwbH0NAJ4CtGnD7nMBSg3BwG2dG38bAD5h0DNDJbHYBofe3W6bgPwGj8nGSqp1LM0SdVPVzfM1nQRJp1PZ95TnU6V0Y3vOYafcbaoQktcAXqW0ZcHtJvA8pMDj5sVxMabGsymXFUk8X8HYrG8zjLlDV5DAwXMXWdbDg0Mb2XsJv/vZOlZfWOPsczYIL9vVtPt2FargRjbONeRkGX3bPLYsF673LnRCByDbtfWex0drXX0D6H60dqrg8slHfM2exbXD85LJ60JK2ekw1ggRLXkKjvcUyy7PeCAnC8yxn11D2LfGwImKV3xnPK9JIW1ifWY4jzCboYWTnEyhLhu41Wao+jdRI6yPIXdqgY+EU5deVOaJZ6gZnq8v2uejHW7scQ7Be7ST8Q7wyjmox7M91lC9ec7XLbOokAFQ9z2LCSSO8expu4nC5jZqhpxYhnvon7Oi7jiDyDvEaOpalJJBGzKceEbaftnZHTqA6/cykjgBrwwVioSUpld0g953AJm31+F6HRca/5e360V0uJdMuuWIAIbDaId9AFgNjzXLEGd89vQpR/Ej+k2doHIiVOmqUJGd3o8hqVPxwt1r23AEg+WEmx50QD4EV7lxeFHxZoVgqAiwyqSb3Askv93xZTsCmthStvFit21kINUCP7qPjGycA6CrgDhRwGOLBZBTREgO1OfiCGzm+UcSBk3YW8UAuiKP6vQHyK5DM4h2OFygiHB4Xs0yNCxjLkHX5my64HuVfKaKV5WuKmQNRwXMezgRtXL+IXTGLB3eFt+3hmlikXb/Ptsmpp2KmyhZQHmgoYQulHTERtLjUCbcLSDOFR2+9rCVQxuUgkmyBscHuFlKiA/Fh58V8DGFaAkn1PWVwOuWQHvm0+mWoog4XB9n6PWCDdUdVLy4blfH7fXxnpVkJYB3KBe+fkK98BGXap9ND1RaY3kEmtxqtlU026cXU6iS1H2xASUnlnhZNvGwOaWP57XoDm7eG/8OvdKF9nebdLMN2AMqXq10//rpi0MzSEqmh7jejbV1sngfA7xPSOxhxfsbtlEcdPAWi9ybI8r+TpQBOETiGKwxqErzdeE0TbUSJoXBl0/BM0az0of0LAj0t8fbzl412TxbGMgtjeGEqcqlxY/g5Ou23KQEu0E7dZ2q9yqn+2WAVzmlziYKgNblCooHBg+ucLxa/+5N2+XvchFplBbV4Z/nQlMOb1IYvuuIQKobhmmAbM4duE2UDapoC/l3LtVvOeaJBtqLVoFubgaTXiQo3JQD0B6deVlUwLmkkmU7q3/uUu30VhRh20Ua01zDiSYRN+4cQHYCvlU5nNvQAbL5zlGFyuGmqbkiHRVwM4sUbWcaDe8ElSyZudoaLM3o4F3smlh+j1jbvjlB2j/Au4/87IjHKqC+0IyHvq3etpkCHzIomgGIa6Fxespy4X5ZIU31fa88iwPGn9jETFLiOp284QKqeQUDaZV9LLyfBkVa456IsiGf5zgZTaIfFdFNpEcBHi7sqPNgIOllUVyYrVzYc4cnNnlEMt0hqobdz1Y6fGiZPbvmit33XGKLXUnrYInlMqE4Rw7NUDxxbA0Lr+wegCvg7Waw1rP3BWXDO2tbeWv1AHcB7re03i3zLxvh++/Zuch6VA0l9pcbKXZGD89kYiKz7LTrLfvzz2cdBYAbw9JoXsv8JEA3G+99bjQVbiWVK7KvWQL7EfwvwMOJ1tmcZKiB3nJanDvAq43DzzcW7RXV7ouNJTIuZpgvrCNflEvtiI5jzJ5vsTfwzUv79gLX2gy5GTMTVhIfYx4oany5tpLVJdAtJaAAqeEaSYHz9QUItSpJNFeQvzbO+v4oFKhkVaFLby7r779AV9soJI3UNaygJ0nC5D5zBSwFmNcoNPwY1sUEE12KFl5bjANvkFFBxSsg1aDuEte8hmsXz/5MaA7WYj6myEh3DgZlNJw7/ZOjtPDjEA0GdAN468fnIqCREm76kYhFqw2/WJVB+P0dqt9IL9a+A7pUtoV3/G0APWwHWQJtOSyDpWAqgf8ch1PtLWNDBNxkT3kaYMLuM+SffTWZFBxSkhB2g0GiszQLqo2EQWiGXaiuPcBWHcgh0Zx6f4OqWAO3LarYGfjdPbjffVQo23zt/uwYQEUgoX9dAAAgAElEQVTmtNQOzCgOoRoO+L4dgFfZG6N0mHpNN+GNd9EYTwKyWuP+UPkMVLnDGJ2G71YgK2POQQhNG1LQ9pJsKl1tm2C5JaCaSBGWgK45KcgTzt6fQ/S2xcCh37lJkNCdIDhg3GypbKWgM6/kgD9Zn7I/Pj2xSZxn9cwUHu0SB7A0bVUFafa3z+/sP759Y8a1zxKHRFxtYdZUFmOjD9iC0SVgZig+A6bVKH5AG2xiWAqRYE1JoRZy8d84AC4QCQBuvl5BqLBA2NgAOl4GawJeaXkVgi7nmv69tLhgr188g8PYIxTnsW0td2KIaKPinaFUPoZgvwdw4gbBFZLB9oi8Wz7oSkto6UPN/wyatbJs+7izAkBV8yRP4m0ewCQwgZYtF71fB19bRIB6Mh/DlpecQCVLFcD09wpVrlQNDs9LKyaRuKyZAl5NkL0YMvhy8QczQIjiVA+HT1aARTw/PxXATQ3DbXSbST5AWyRqgfa7mJY8lyo4B/qhLpkc3sx4Klyq2zwWP8bHAbbscOKF6y1mrXt+DhdiurVRNTZjtOgngWgOV85DKqypdnauafBFhTsJFzTNx5TQJOBdgCKY5zGjSnWU4B8kYTNwhltjaqdYozSONRK6QcM38b6KIzyax+kG77tGytjuBIMGuN4NVcpNNbbUCYdJtXtMy/wQnrmX7R4tOYnO4srhpipT7mg6TqOusjxuiFZrpQLW6Z3N31rM35jEUE2qBh1OKZzwuQwSYsODybhgIy3AdtPtKhUWBgrpn5ncjuAWWjmCZtj/YOPH39HhfoLjZbg2fGTXM/rsUlKHuWX0sF9tCfMEQzWGbnXzr6wZqmHk0d8A6o8oGVAz7H22voNv1rmOhRhdbzY8cEjNhF3LuOc8xPFeCK+0v7il2C8Ar8LQL93Ks5+uBtpfTp2lQiQDwd0FJYGv46MvwARQmRlJ9dSCLhddMzf+3vQD/mZtLpG8bpiWk3Dvu7Xc1MPIFBcYqLE5ZXMZEJgAgJftb2+eOWaJp1iun6B5/uPFE/v91XNHuqdMjP6GWrv61z+bzzX0wxgmUgBcSfCiONQrMlMtH8omkE7hDgO1m9A03q5uFgTf633DHXBUgPmP6lTgqvcViu6s/4GWUPcm+kzBP9oUrM7OEwrCB944mYMxLzGSlT3B5Gd42/j9JrY/B3Mw3uA6/yGV1PDO2UZBpXuV/0tFiCgHDfnk3HSBvvCG971FFxNI9+d55TzxkBQiAX78/u5wnYEk1RH2fduV4bcv4MsD7rOGyf+90jSiFAmMolKMdL0AdRUIqAnMEk366UkUA9sYKB5gsuitFPA2AprkF3NttkLJDTUrqhMeF4pBigeB5Rb8rijFXUBUQLxGYaXKd4dq9wSDwdYkYf/QZ8dUvOKCxc9vAdLOJgzJA1E29NQUO5WwKI1t1E+z9xoANQCXCn2Q32+4SRGRWRwGeWRm8zdgguquLMAwkYZlOAwDBd0tb7P5e5I42JJ5bgu4N/Jiwy3UUx2BO9Iyog4A3HxhGIqI5/tLSMkOAN0kVs8z08FB104ATjcA/49vX9Defrf3T/epdKOYS3WxNy6BKISrFKajaHxnGO4y8GbdUl9pHKAbB8WgKAVPi2BgWc6Ac3Gklu+fJYAHpdezSagGQPYr4Pv5y4+3qoAFxlsbW/bs0WPkEvt88Q7L39rs06sxNlCsoXA4gaPsdXIO2jKJO/O+biXIlDoZTI3frbRUAHEbLmeDVnysjuWDMyQUDTXb682HJGalMlHmdCPeb4dW4xP8SS5tsIcGE4DrlQvE5CHNuSJOl4tKKobrUAyXz59xMnh9aLG05ueWlws8HAvofF2dqiGR6i+Zky2RQV9aqC8rNgLhdmm9kY9kadgGD1zESdcExdDiqBlS4XUZMqQkwHMVkskLvwvotmQpt6GQFzSL1iudqoCtqUxnl2hBtC59/r4mtexfo+q8X1PKtFfbIBDp32ctEFWuVu9I67s6/AC5C043FA0KYdmEStiGy5WMbIP3Z1E7CJA3sf8uDwAmfGx3ChlaF7Ib9LmzKCnWqSzWqbDnmNR35CUzpY62fSrgPiiazqJMNMo+hD6nM5QgeIiWKxeATcE5mBkFvwXI5qJwiIPTSuFtEq377SA/1sQoVOjHjrowVpTfdLts7XB1u7wOqycvbfbRrzbFY/D4V6tfeGoZ9zbtclov1WqPeRYMWkzbirNpQpVs7cJLNLzodhmmDR5+YcAG2K69sR7MEz/oh89WPvHIwutm7AYpZ1czUUZEN9j16Dr7ySMNHS9Ug1uqXcIyfOqqv5365YKdguf1pXKLgqNWFVicyEGCFXR1uA0tKYHyY13cqJLzKT4Q2R38dh/Aq2yGF1S67/Y2sG5uM7hhUwfX4Ocn+/bt6SMrpgs4WZqz356d2N8A3RcbDDbRSB9htLgNP+pGtVuQxA1TXsqad08E+UnQDTecgWROHKuSMJrc9scchI7X4zqHF1GaXpgllKQn48QPs48GZtq9pnU+SivDoXZW8Y6EPzGI0zWtnAUvONkwXoucVA5DrtUYBsGKdFwCnBLp0FQJi8sVyMoO74dLTfkkojn01p3/S7ScOF4Bs0BamuwQ6A/PK+ecAzUmGAcpc5A0zBSFhOXkRHlyMHMY0/pm3vJgG0sM+micpxxq1SkR0INsWIgNgVrDCJUGaMTd5LlWKFGTdVdQpLBtV7ZtBdmMkaXbSBSAdvoJeB8CuFNodsc76unsoNBQL20y9Nyi4tXn/8XFq6oVmIp22JtBA89wbaKjCalZM4A+4nDAiqhUkaOB9lIfwfcUFbPIB7vp8O5X5ADA+abw86G7OMKqsimQ6LIB0QrujQZUPnmq3OmkCwFafUx0YwTcbjb/LoBmjPDhwAuHhkTZUMjnc+L43qw4+/Bij5kUVGhxEttLphyLcHYsumeckv/5/Xf7O7j4CWC+35xK/Gun1ZcmWnFmiPXfK7R3T2agQDCS9DNvGaZouldk000ZNlSTQufAgDMtgKFgJZXxEss0H1L1rigkRxUv1S7A61S8APFHDBQarr158cJeP3/KFx9T5a7b7x9XHFnZ17ckOs0QgFyejT2OTMrseNK/AlE2BPKxPBuqQt/GZP+QE22VcOG3m4DNIBmqeLIbC9MILpm1z6zlfkoy0eutBVxWYeZ65rST+nSJG0AnvC5SeeAFuPKwS9mgrRMaRIhuCGawFksrEeaJ8Jws0gS1EdAdsTfZfhHgwckut5ryeMltgIZIoa0Wxyt+txl6oR5euSQCqiQp3nryc1E05CPPyrCGFCL0RDswaGvjIBkA5NaHEH+jV9QFMcdFtgGfNdFeD8dU6WQobACyMj0sIJuZ69Uqo24HkEU/rFP9CoQXGLgpTlISprVRcgWonhepbtcG++GQCYQnbH17jHXx/JzJKk51OLRpeOVNOOUxNLrVDDHvcmDs01qPQXt0wEOn8Hc256dQWTc7nK/MIhlh/N0MCjN5m81NHM8ALTkyzBIxJEh2pAB5b6a7PtfPWzRSmSFkMxvLs7awuWMLx29t9vgrluHPdn/nPXvXDiyxc9UupnXb6ei75p3Xbyk96HcHyerlUTf3Aqrhud1Xtbv51rp3PvD4ZB3rH6h23zgpZQUDe9ANJ5gnuu1iahsr4qvtXGip/dk91f50PRaKIcGuB+fYXy/4MFi74OhbvajgwqnYMqORAZKlWshAdpW17s85uJdHOmhLoV8Q1Yvq0fofHXiLHFBvd9cc4H0GqEqf+4jq9h+I3fd4zuvg8H9//tj+Duhqm8cJA7c32+vOdorrcKgC3xEC0YfR7sZgMKlKT7Y7DKvScK3lJUShakDPi/ROz6ELQKrweIWSX5R6gW5Netx/BeCoW7sEVeYiXpfr+MpFKXYAYooL6YCjQgMthG4jAv4xkIGw343L5Px6W29LHeCuNTP/VDpcveDsVAuCRrhF9X2Tt1JRqAMUgLsBwMoq8eE1Fd2gPYTu0HFRDFPDoN+COGBTw3ww0/jR/fiidOE+AHQjuWda0arXUDQ5mbVUv5HuFxzFURf7zEpiA608KcjhLEcAuE5Jz6T57ayEHhtyVtg05iY5O+mkupnobHAogodQCgJebbVQFSzgFX0gsF2At50HSI8WZcQAdAHnbfIalOcwRLG2hZTs4CG7AwW08LyjqBk2hrVsgaQ0HHTaufeAzIMhCjm9P8aGB2Xw9pbnWhnqCpkgGugIizBJpKjwIk2sgIGagDfaHzoSx2F2HAdMgCcdxi0ebKNBMlqchtMTyuLX909tjt99lCHix2eb7JRsp2hxsQ0w6j++/o6J7IO9Olm2xtJQmxkkZGikxirgzrsaUzCC9LB4M8bWegtsqSvPVnuQuOFSG6nPpPqGZ09wt78Dtr99WIVH3mTTOnIyh2L4+pWK90cer3S8GrCtLq8Aus9+ONf4pb5/0IZhudf2KK334TQQQiPv6ITTKGOSVxqBYDncj7Qypqac5I8AmUOe8Ck2nD6aQ0ZC8v0RbUpbWRGbh6ft9QYrlIcb7MnCmMNHup87zbJLql1VCFys0kTqrWzEAl9Njx0ZGRWbr6tSyKh2Adwwd/IZ4HGi0e9G+V/nSb7mcLt5PLG5VH9ZtKwZVBRpALNC2uuSYq2UYUk5D0VF3k1Lg/NNBpCTAGQWXmZhCuEmbc3PJAUpnQi9cufkneeCeAjlMA8wrgCsU1ShY631pDu1o0Zg71QfFXF3K/KzOidRbO8hqWsdDVS2rDbiolKs3TrDoANueO1NG6gna6EHTzyKh4ft0BND0A3jbP0A0Kdpq0Yq89nuUcTQ5y724DIGl8jfaKt0IY7DeXUUZzobcGupdB/UE+7D90hClwanW5IYTYvlY5l0IbdpP9W2x6DlDeRm9IJm8Lx+FkWDO/ZmWkL40tVFXIo7T23h5KPNHX9Dx/vNhqAMurc+sWFixi6kdpkrWl7vokFns3AxqobaqacM3146lELH2kvr2nhtPQJe5GRtK1iHNwnLmXliRcMHFn130Vyy79vF5E42DJezv63UTvtkOhXvRd9Uu3ozzc5c8cNWq/CYi85wKZTqMhmZWxXgUIvnXuL51zsKaWlnOCMtdYtzEIo7XOVwOkAB8gZ+98X6kvMc78Db/uPDG/uPD+9Y4U5odkOl/dc7sqVPDpjUsyRzc53K7S68LjZg2v4oqtx6VDbKaMgjMF5ZFylwvbEB3DiodZLRgt9GkhYMALoBfG5IxTxQHTh6XEDwX8CrsByBregFUQHXL2tAfAagPIcEzR26J8ihBUIB2Fs8AqnAlCymLGlVqw71483HblyDr8USD7fsB7iGQ3OE8POD/H2ce0Hg6xQifE4VsR/DQO1gc4eKCw9CgYHMUnSccgoy7/jw1o3QHzfabFf+3ktWl0dbnhDB/jE/ApXYOH3zGoec5gO4UNHBVvNWKoLmPHYS4gCrJslr6G4JRUWLM8RqhJ4YpMs4mhvnnmjhGu9lbkGMI7Ky7SkKEQ5FAa4oBFW3sgBLGaSYSVW3uj+OAeEVipqh5nKKExYAALwrDIo3+b/66wA3gHyTinkRimMOKVsXfPQkXO+4FA2AsIC3FSVDfVaipXKNa7NEBdiTxsyiLBHDELOnPA7vOzyfgVBrJRmJyAT5W6EdRe/kA9iFmHT6oEN///icJZd3bZYq//2zLetsKMaQctleHM7B7/5mv0HBfni+gTy2x96c9CE0wL03UYrSCxnoAjOG5hSbbiC3oinVZjCpPMAuXBwdRHzBRdZTjdg/Pq3ZP95v2H992rJXh2PKavgnv8tbge4X9LwasM1Mz9rTk0fQDIdM4ah4RTEAvL9heTvaQG861oo8JcUaVNbDq5ahcCgj/Dw32BdQu2V7tNs7tILttDPr8HPT7H2Sc03JWcfIghQ3N0pK0uFMj6XBw7iQS3r+9J8BW+l2uQGR4Ihy+PH4xZniujNY0H41tVQhXuxYo02+DeUQ4Uu4CBxvBG6RKAA4lxY1B34n67afxelzcDppQV7O6vZSbqjC23izAd1yJEsVUWwbZvDUAOXQAp/XXsBgDdqhjZtQPG9PWT6uKUJAAFbRDMN3aziRyWztvMvWW1QMBLCsDfUyZWcVNRXLCIMxxeBtjQ8gQyNsms8vIyuTukGbgY/I8V0fGQY0lDrWgXIB0f9d9lgNqCrg/2nCJQfgjgG8c+1M66EexhurqHhZXZLIMPJBKwHtBQQSJXOac7ExdOurK0VOg8qBeDuFd8u9lkBmhZL+wwFbfzdt7CDFzUNB8meY1MYT2s5rsKBFhciA1lds5fgDwPvZlh5/tZkn323k6Kt1bn1gw8SGXSFnwTN/yG6gSsge2LdqQLdhlhVBO1+pdslmoDru2nzNkO2dDRz+CmB/wEABAJPhUDK0b9FNi3aNwdr5uDYyfbvs1E22DPvl2PWgApZeptu1oEz7yzk3++nn847VNgAQjAgiYpSqsDKLVd0Mbad70ZDSMS0PtXFDoxEd/iHp253mwKJlVWi8shkO58hBHh9h79WB/e3ta/uInKwolZ1tPR32t1fP7GRhhuuQwQlf48PQKoGfIbdbYWw04It1urHeOssqLBwwzggPwYmJZRTpoaIhQ329nUhI8bTuAK8v1+ElgFYVrzIXlKJ3HXpMg2F1aKpypcQRUMtynMh9EcmAV3JIPw5AbwoIP14TPw/oH4AhkY5M13UQIBzkhWSNIagvgztPrntvqlvphQW8wQCw+zU0vvC8XigsVPH6wos7q7H4+B1oDA9+F60DyqT1Tgn1IjTKFRoOQPa4Qmb1NSRW4c56o0juj2Q+X8Zkv5GJfImMB6EeJPPBdVJVaqVOJR1HToSvw/Fqm26V1EsMBKc666DP+hmylUGlYYygExSQ7lLNLkDHqdqVhGxLwTgArwoRga4DvPDAUkDs8TXaKiFDzAlZELtQR1s43xaQBfZyD6wA4ArtWWElfXt+MvxzChRDrg1pRlSEXKs4A663hK0317nvKawYFKZS8WYDrEVUuAXQjWkMLG/x/MYzMC1MjrV0cCoOoE6GetS9MMq84OsbNLw9tTbP3re3T9atBmxLvuPG+yvod7+RyUB42NN1mxzItW+vhgFjaXvnUDqAh4vMbDoJ0id6c7iaRZspUH4cZBFeZ3C2Ntkf7zbsbx/Z0P5ijm0pI4QKlf4AXoGvQPezjBSOlveLTROS8/TkCXTDYxbA7dm3T4sA76p9eckkfo4WerLNKhPYZ8YfJW1sKWBXCreYx42fTWu/L4dXR73V8sKt9NXbZj8l/OYsT1waNw4Tf9qJQfikhb5qOKVIc4NquEzVK6BVtSvgPf/Lz0x0RTWcpa1TW4VriGm8I53hwg2iZQ7nNIvWkM2blLKLp3nLxQbgZPKkJvECRFEZKzAnj7a7AK4zhxY8j+yGLIZPeaGc8DEMF9KgHlITET+nO0suH1Sy3r20gH+T1cvbhXsEs3QwXGtDjUBVK0phnPcXeH+FNncTnncBBcNUZ5OzmdZpffn4WAsVbzcXzjhhOUOSnNGGwePuTOJQe9DHsI7quUdUAosq20nZx3I81wKFUcret+piTk+oDLizKd7WI5MpoWKfhGa4j4TsLm1SJpx2Hs97Z1kuS/fCnIpG09xkLrB4WirFY944f9rcLp22sz/9m10/91crYhCxjXxnmRXps1zUo32EvG/t2QxAu/jkd1t+9Nmmjz7A2X5mUPbVsh7swu92mnfxkHmTqysnWwkURCt24O5thmlQC91bsglDNcDx9jKU6wOM78P7Ni28ZED32LL69s0LZcRFcn1vIyv7n14Z9guPc4TknPVItcv+GYTj3LDTAK9W59y6ib446BbVSbDVAAbNDDwmUDU8Ybim1lQDmkVuZKWR7VPxHtLavgBMj+YY4sKnv9zbtN/fvmKZ5TFpVw/ZE6awokE44mXHpv2C4VsS4JR005vXrptKecmJjbx57aJ1k1A23NJsyUjLCuI0HUcPnZrEjYpaB3ohCh20Mho8oRY8PDyciEfxua4Ao4BWuvOLXLtu0GI3qD4Vlq6KNYYoznA6klDaXml3valm/QDWm1zPPi4XLZtDdYmJfxFW1ki6lVsUC0FUrR58rRvdnvIYRDPoULrD9XsL2ZnA3x1glp5YACyw96JCjuB3D0ZzHAyHHw3AxDELuHOTqh5qzt/lAhywO9VfNH8TLjdvcjHYPxbicQl34y0GcXc4bK4CaCm4wNDFpobBUWJASgyDKsA4BBirIm7gQJxsr6IgaXEGX3tUt2uoFKYpFmRwmWIAJ0puk25PFayMLuOttbyvjSCSV0rdgJFiDHkkXeQAc40jXssDFA4rFGyrzDc0UFuGnthkHrQ53Ap2JLPUMgKXJvwuGbftDJy7SrOJslTgvy+/N/kU5GvnMdeRkqGQw0UVbyFDNQFzEoee3GqSWSbSDWeAV3KyKczr1cm2VRbEQC3ct3dUtpmJ4agfPO3Xtyfwu0RBfnrL+8e8RuXQrYOYJiZwsU2Dh2yRme6kwk23whDs2m7nLMrtIoNvD+uty2AbMVvc3+3y/Zv2+TmU6zQrpgYKBbw/+F2F5Dhyso9f7PvX7zb7cM5ODk7sCZXD1/cMKD7N8QsQID0PH7nUjutn0KrRxtUgy6iIDeVB5it/aC5DkXRO0RnaikF4yiqcIzsjzXAfxfb9cBlNZgppX5VUcQRgsLv+QWMOrXGIeUEzXIbf1RRY2buS4JzjAr4A+MoarIGEtgwHw7sJfL1p48J4PzrAC3G7O+9zAV485ezq0qLC1NsBzmDpts91Nnx6EpEXYdmAbhZgmxeOZ1uT62Cqw3C2kKYlEiiSilCfYVpNubXnZUI3oGzIyyAPAU84fOxsF6uru+F5eX+F1naeCmoZq/Dyg06cZZ1cIBwmXVTAfJ3Cy5fhHMcJZRH3uwbHuzrM8soBeK1JJrvjuNEA3olWJFA9eM/Jfh2tq4a6IbMUMB+shCevYIhQCWfUDfBSETRDKRTyd03zf3YVZFkdXHU8muVKKIh7pKgVxtMahxDoQqWbSoseQyUXBs1w7cxP3NxUTgxaEsXBd9QAvKNObuoAlMUMN8TE1iEysi/kNHyzlUefbO7ksw0f/MhdqJp/Y+6sZ7+edc/imlesGO1uK/zt0MFv1iPA3XiHbvcNb187yoY+6Iahw28O1dCz/cXJ5U3p3jbf4mG7hAnjEssz/51Fl7/45gC8GXbBJ81EN/x07oZDNVwkwyAQqdZtgDeZzkRt7l3cSOPYV58hTfzBmxO0wmswxDUmXekJlfDz5YeA8AQuqDH7+uzIfnv9wo6X5u0NvO/Hoz2qK5aLzpHkRgykXGwC2T2A+hH8toKKRtFGR3I95cfHoFZpp2JiOp4cRzXIIU5XFIWGN5BhWpCXB1QNNl/A9gZ63ItYgRV67sKgy+UKA2H+Xw+eax+qVl8e/nRkvq5X7CbXbwCvhz/VqQ/X801MGIrjDMVZGczgV8D7kGFzGkOgSIbBfs73ujk/5xocsUOzAb6qbrUEQHI2b3dFQ3JfAPo6DG5QGUvjHs3BFYj6QgajEIqOcGRlgQBsCN2gryuuvHDkVaR33aFDjIR6iAV4/V3OcNDQsUbdtDg+rnXkFUnYz1NCqW4ZVCeEQul0OwOuhowYq2MoN0rYzhRteieSLr1dvC9gZlA73cdgmW3BSE4XocbmaeHXRqTyIWWMr9kaZwUQYKzqVq7LRb6uuSANiSD0BMAs4F0A5Cdaq8mbSGc+RMd5v4EtwhnokMMpNNDc46wbQG/cipJBi2krAVTJxypTYzkoUPUEM0RE5ZQXE4KJIsjioV8kESxIjMJjwPAZrEqFdqgkpvYDyWMz/D7NLOR9dbRgH15tWxyJZjVEaf7nl9c4zt7a7+9f8pawMFxnf3yZst+/ziA/WyYV7yFUSL11ZJEREclONbqaOmYsdzMT4XZDbaynCv3uDlZhdOMfkJMuo4sedICXrIYvVLqf9QCEBcC416YnWXaJrvPJ0T4GikN7enTfDjdxlEwRbHOoVTcjVpcebXfhVBrTSPthsqjMhkxO6liXSzbH6VZDSEUDqT+HrNTY7K60D5tTnFjk4KaSg5vJE4hs5QFpSU0F6HjP/xUpGcHQcGPidrX+5QKynLOnf3KqXZ38LoCyN+ArEJHD6LaPG/5rL9QNhL5cPWs+tNE6xVOZWup0iw0iwo/WKoeKvCjujmXcQm5GpZMDMGUBujlUVJXwobWp8SgGaFsKGbKVFcH5wvdms4utMMdJKFtGW7s+CCjC7Q7WsskAWmF7BOsqla6GaaqEF3k73ECMXWMNIMGwYQBwBnQfAsQLuNDWRsRzMWgbZaJLiM5y/wMqBmUywIM3k7JUX4Njrc12AZQJZHkPiKjs4aJb7OJipbJrwmGTyQ3ZV8HgrzDbOUgS+LvrkMbdry3CIBBFa8MUmyo/P/YOwIL64/olbnBaWsAgk+GD1rSsMPBYpjoZocLuh09eAYgW9l/bFBXuHDTDyuNvtgTVMEYF3LP92comnzncblj1tEU1zFrh4LbVUcX28bnuzffWgYqh31E1fOXfbwHfT9AN3wHlD9Yw98yy729YCtGQ3lS8Z9lAcep2tZ0OLrNfSCe74JVjV3ypet0TiYTUdl5pVs8DWojOAwM4RIN5TVKQO8XQjhISNNxLu/oj4PwhtM+E4167by8x6mj6LYXJ633aurcv7d3hLhZjnGuPjshgzWXtewPSxSWHPgjh+pTlVeE4r3Y3nQHoKAeaIjQV8jTU3EiyVQZ7Axk6oWaIDYIXDLkFOAGkAKanshKkx4VWuEaojwL7r9Piu1z5obO9zlDMB9C7zUGYzvPuch59MJWohmSBPAS6Uud4u15ygDeIru02h2g0c4hggTOFhQfVsjvzDIGpwynz9V4Ary8ALqWDL8CqZDRnIYBUEwz03ChGAvh8GNWuwu2D4H3vADY3ed8XuinYB/qCyjYxkmEbwBsZRK5JMHJDMgbbgqwAACAASURBVKyD3ZCTxXP/hmOzZ+jaCr1TkUQsJ12tPlYQF0R1KqNOBvcLJgVAWtvBtQevg4HcNAf6EmA5UAcPDM0wB8gu9P0YlE2IMgNU5USbQhqmCngRykzV8Bo6YAFuTxVzDeRpAmPphGXQmkLP21Wa6agaNqCY+jFS1KWhPCmBAqzi/kDV0MhArQGQq0qO4drXnsVAArpyueeDeT0VBYleV9GOVLjR3C+JdB1ZDN0yOeDieL4ftJVApT62pqoMmyIg6OPLLXu8NwPV5WoNhMf/49sL+/TsgCzyQ2jW53T9x9AOB3DCO/b28aINN7FhgkdlbICNNeTYXFuVtaYlWGN6vPlzHQzeq2Q4t4MrjuHaOyIUdtE3L9b9iIX88kXhOB94CHjheKEbVpY27PHxU3vx+BjL8J49O+63pwet2IURAr8kyYlWtR4wqOcEquVkbCDwvDqBEp5hV9S187hfSgjhIHQcjvcxmrid3ip7sTTEC4mXmo+3CHiZlB7OEkhB++J95RSnOyYJWs3rVLvOZlW4tB+icQnOzzkVrz9TYeXvSosapIubE11vffC3B0BFJAC4iYS+JCDAj2Tqr+yGLKrxbORUKVTjGUyUNfFPCYQHAnjL4tlKAb/bwIEg91dbXhaVbxqJWAzX4HuHaitsoYsBGdXoDJzuQ2789SFSr6hqd1AsqAqegB5Y6GE9ELzvBDzvdCeKhT6MFjiiJhjgzKHb3UDJMAOtMNNL2zWJbAw52XgToSP3cO8AuCNU2qvQFSv8P2NwtvdomfqKs2yXYcN4QzkvrGgSRO98rhveuYJuIxmKpZxKvovJbj4n+23cg5moOFKp6LV1Wd2BL89LCv+e6e9yuoFcBiozGDOG+DsG7zM13tpHRga/C+guPP5uS4++2Pyjb9iGv1svPK3W97hmdjmZDcktC1Y0tI0rTXwuVAPgeg/w7WcQN3b0nSr46w/g3ddb1gdNnpDpe2BhFaNkPAzZhcQ21gi12v8AcE97ZZPDC/h6ptp1/yz7f/9yxX4+TUDOOQWCE0IjsAsOYCNuIrIntJF1+Qx2qHKbOKRw/o13URFxKO0z5F3q43nkZt0nqey3l08BUyycG2sM4xgIP3tC9RNIRjKVblCQM+FWx6Lhjnh3bRoWPfGgrgrnHzvpUAc0c+D21lbDmd8GqCMcy3DSrR/A6wt14A3/60gdqXivUPnK4u7JdalqV12ZB9ytN69FCvdDFDe8VvMoy9cXykEVryecrycg6QcA61r2457xuPILnCwLNVFNuMPPXqUI8YCOEPBKMuYO6IrjDfRC3eDh7lALctC5AehKMhMdp8LEj0NBwO7NvRDC/xUa4OfQFBrEeTNU8yOQOzrcy1IBihAfqYMuwn0SzsPPz6PtTqb6jWdIrYjF/Fh/pxtNwnqszb3ib6to9QupijNvuSGnZMklrrZmtj0M1KLEYeh1j2p0lZD6xV4UQFS3qnhldhC1qPenUNGsYpJ4SLCR3KDrI1S/zEOkw+4qKwCIscSjZphlsDZP9ydn5hTAvQJQS6raxoyoSmaiimw4XrpUDf7SYghCR17JoLAQSZzel45XRYhca+Vw0pmRWOUp2MI52LKgH7LhfjMA5lkUEyc7C1ZNpsIie9+eHeI9QPoadvOyjfZU2P/6hvSQzBltEP7yjH1979CAf3wL1fAG3XULv1M5GydycAh6EGSV6oSf9xdlWyZY43rhZ9vfGbFfv65SIS8xmINuHKuy9fkqUQ0ALRO7H0M2cbwyUXyznc09p+I9wPXz7cOxY3P77cM0QRLiNUjfmroLAORgF5aELBPhcDZ2XCa/l88g0L7p7HRqZyI6UJltzzFPbHaV2/OlYavgYlxiSjlaWQLolNpvRLEpzDoQbsTl4i8O6F5Du3sJq6UqX3G7muAqpUxhIrp4nQuYC1FtVDA0gypg1wvwu1S/2k6rMPRY2istvQylzS5iKp0A9xkDEKUG+zN0C3YAuCiKFUC5WTjbiB+kym3PZ6AG8DZDO3QVYabgMVBdzvCL07sLZxogOtVaT+uDRlla3UECc6hu+2vwrCM1E9Uw3Q410EEOKcA7291BJQDNgo14Y2gAaypf33mP72WoBSiP1NTachd2VYZs9+GSV3vgfAGUAS62NqbGWsS5xHBtQsM1KJ1choVKKdPX1mfEWSxtrLjr2qxExzwRAd2SynN/m7cazNwEJG7TgQzDE7862mKb66RlwV2NM8iYYYo8MMzvtPvEVqEXFo4B3JOv0Azw+wcA6SEV7MZbKxzasaDKMUvtWiObd9WKh3YBXYZnAt3tD9YBxdC7w1DtAC0vjwFAeODgG9/73qrHjqxy7IQw9HULKJswl/ReOxtZZ6eDSu1P0vHyuOCdypr3WPv309fJYgbIrgAwnu4k/99hSBLsTK1VUfWToKVBzWL/fTjYBrSjuAYnUIkwpNlFliS76fvHu/bl+SPAdJb4x3ks6itOTm96+C0LBMQSQoLt1f42gLzpGC+WoIP0f53AA0/x2taT3RHC9ZYFzdBDB5IZFQn4Q3mEhjH9v8Mh7kXlSLUK5aAMXmcjNh3aBeYQnrpOqVA19Ar0xP2GUiAPnWhk0E1nbZA7QOsCOLoJRHl4AKg+AlOqW9mGsxD9l+ekYiTCOg91cZnrXxSCp8wR8Ln+VMp+AK/0wwrHUSiP0ss8qXCVUqbZyHUdAPyfoiXcqJhvMSzU9yrBTw8Xihcvqv1oDBQh0An+3Bu3oAUTaMmjUQYlMaxNoEssgs9tIANZ+8v0iPW7irwuigKi2fKjoF7CPCw54Co5IcVQC0VYkmNweGYjcyxzgHcRI8hcdz1zkEqnsp3qrMdwVMdAmbkIALwEAGuTyGQHwfW8bnvTw1S1bbjocjhAybUWR0xHMgf4DtTqZxBFO0IAUlstVGARRQe2+JyEfw7XWHPFIE264lKu7UT465qMeKRlKdzvN7iGbgK8cZgnfqgbbqEgKaA7VDFWTbX8Yn+TCnfF7nF9acfbOJxyKfLYuFA34gy67D8/PXJC4HfG28kAGbHfXh3aH++f2JO9NasrQMkAtdLLIZURSIUshQRc73BlsUVQDMp9+fXjlv32ddl+/zxvJ1tdNtSZiw646f9SNXym6v0qugGVw8fvtrOxb08fP7Pd7WX7RnmtYIffPsygd3tIxu4glroHiK1pxTldZlsrrb8UgXNxjoVdOuOke23SPjSmaM1IsT2bocXuKLEnM71sJr4DKDXDZbbZK1Zt/PH6EZGK7QzK0DnSkl2l6pWETMCryleg+0O3eIGWS7pGqgP4NHf4tEAPWSRpv+DMvLlgIwFbJ5MUfjOS1u02F1U6k2IZCbS4MN4ZPPlZDGCtirckDo46FS4GjWZtMtkNgHBjGprFzB8V7/1ytIMVpCJ1sDuql4uBdnS0sRpeVzKwAZQIvU5FPAwwSlam6le0w8N/gu2qKIZ+Evd7oFoA3uX7mCpaGUw+wOUjXrce1UMb/zdV72QT6U+0WptUvEMVec4Czp6iNJvilJ9orEAjHWRp/m4M+3KpyFOsFh4rkmopj/a4FgegXGvxHEQJmlwjIwqGP/Rj+FgKQB+jlf765jE775YR2l+0AS7qMQ2nZtnQ8OSTrT9jsAavu4icbAk52dyj71S8X6hoXzuSMJ/8+5bVswmALlnpyJ41L75EyfDR+qlwhwFouda61l7Z/W1Vv594+xEA/mq1D59Y6dghq+DnnGWX1wHeU7cr7ZR/vv1MOM55qt3zXplQDfH2l7NujoHi6iUm+kjJ0nnNtKRTsqXmvCTE+RVMzhWC02HdVezB4wY5mNfi0WE7mEWaBP8rDu5wlQt8ecae8Hi9t0FQ/ZT5X7+IPz/YXh5gG35E1CkUg2IJN7iZR5qI/aSKVtDRPSquWJQKoRxY7eUsD83KJL8hkA4qFOCNcCpJL/hdLznVaO9VDFwgU+SiBsKAmgs/x41qNR2wairP4gZOBNzczIXPuwOmMjq4cz0LeL0AaFW+4mH9qXTvkjXQWFFobljnvbieNUiTYcJFvC1yMX+caY6pAsB3HGsUJ1oM4OV+wwFidYgCXw3Y3Pi/9XMkM9MwTpWyvvfGP8E/gYo1wJf7BtVDINdKHICbEUcFiALijt91J8hKjrZiKuBidpFpm4Veh1GuxfxIKDpiD9OC3dDVZqEuyIN2CHK6kt4qrk2+Tkso5XIboQIWV6uh3GRXDbwv3QrSsTk02HOoFKRmmIaSOESSJpqoExfmEKaMHWzGm7w289ANE9wTPeV5toNqYhG9elt+ihVhfiiFFunCead/12YqoyGGQWCsk1FRCKh2cZ+k4VTVBhrRcBXcLzJPhHBf5PC3ZkXesgEq7q+vTuzF8SZpZITi7C2xGbwPXW8egzd/csTXyPM44IBvs/3xJlykdKskp2kbc21Wkg3x983QrTcjvUtwPw/+obDgnm1KiUWm+LPlM8j+/dsT++PbGqvh79vDAeZaHZnMyNr+W9Xww0ChQdt3KIcvtrOzb4eHh/b4ZJ/h2hEV75r99p7VGO8myDDttbcnIzwpWPiYqNdQxdZCJI/XFzvbe0frynGlsa21CX812r+jMey0Tbn2hJT2hvRYG0YKssxp9xw74rdHWyTW91owIOFCeyUDxXl2Vp3jgtagTVPiS7yv9H9PhhQu6CLlZNNU+CbAq+pXiwgDuQBv+2uljVQOnOiiITjx0m5DLSCYjqTyU1xkIlREAgAdj8yqguFJZVKM5d2+5XC6LTkYKBDOV+Ngas/HFUP124mxYqSuzlaoVteoXKeokFaIr1sfIKxl8D4C7kLHbCF7sMB3qpVqFyXD0TTxeYP41EkiW0atoK+faeuEB7pL5CNh5h1E4NWzUqiZQ6inj3zUAoLls9kE0ET3kOOsI1I4+8O71TZSy0I/Ko1498vWB63QAQ1RTbsVSaWfDY1QzeBNy/ui/W4AFGxIQMmhgWMiXPdAew1bPpbs88tj21zgAsd8MIgk6KGUAdtHgO5323z5u03vfbCZww+2RNW79Pg3dq8BqvufSB5Dy9s0bYlti1Y2foRxAgPF/XW2Cr8lexegBXwH9j/bg50PcL0fnaq3l0p5CLqhc/UdK963Laxy3IJRM2jT8AWyGn5iuPaTV5b9QrX7F9cE++lKuP1y3oucBsLD4XhFM0SjHsiIvE2us4CXm965YWlbm9Wiwk0P/YgdlGBfwSvfX5wQxLSLZnQM9cMsVe0q4DqCweYajrRwtsKuOV+jXWtvAOSXm4vw9vDpd2utJTcTqqGCzqWSQVK03eG6asjLtdbSUpxfTLeDQ6Ad7pgXNJgH9IIfVmHZdx2npUCXzkw5uZe4fkO8rlhHNa4l7LbF3Jw3KB68AM9g+Nb48GCqUDZWAJIegKAX7b8PlIA3qoZiuPoUVCsKgVJh4amZBiCrNUBuVLSKgZRbTTsJr3D9K/fB5RpDPqpiWZF1r8iWfInCRfvbREEoU8KplgFegbjuG1XeqbThAdwnGvbd5JqKQhHgB98sei7E8yL6Xu0siybZzxt3JMFTVPANAOo9OlwHeKmY09EF3y9L5oGkFOBpQc/fDc3QnBPvSL60vWIK1cPcfdxsbIxQpKSkaJPtyCWpfrW0dIzhmR5yHy7132PARhQltNrqCF0gVbEGdIqjVJ7EQ75/upPg85YqDoF4ulYybxnq3a/MdUxE2XduInOD54WvVkZLawF0AzScFgLkk75XmoTDlhlPGEPLTO6l9Nv+vEZN9vX1c8JwtpFVcqCjlx8mD6K1EtqCjIvvb3aZFaxCMzIbwRRxPE01/qCZg4BciNQIirBSp0hK5TlsFP5VqhDFSQeH7A7NUAYX/cdvL6l41+xktwVzRjpuy0J7eTT1TwMFcgkHeHnrDNh4u7G5Zbt7O/aI4dpXeI1vAO83aIZvb4bs89MeAkfYGzbZTc4Bu+qRoNyV6Jp2abCaAItapCHT8J8QzSsEWD+Dh1tsyWPd8TB5AxlMJ9Nsub3cHvOCfNidI7nnPq0gJzha3nM//cXOnvqJhYHoes//jC4SPeRVEqHcJCfjtIfK0PRYwwcNK5TJqxbuFu9LNK4WW2HQEfBbUVSAmQzSEgFcxyoICCczyQyl3UhhyFZCapkq3XJkQ40ZBCkDuPX82+F38wE/ON+WbHzqpQwMUB/MoGgY4QaVjGxrpN8etjWxGLOAcKBcR8Ewzedn21mZAnd6QIbA3jjifoZnsxgk1nqprirr7X5hma3eA7R7BsgCzmXHWzl0A4LxUhZtFmaQPIYkjf+zC+6qLSvepqmmu4uIrowIcLY591ZQVdBKlXNqh1I5FSGJkZZXusVwr+sMgXwBXRecOjesE8Ce5yJ+QircSyzBTw5QpWBYWZpEjbHIvjiq3dXnf1j/6gvLa5u2kc13AO9nmz9Gx30M3XDwyZrmnlhM+6yl9iyzMXjRKiaOCUh/ah2bH61+iX1rS2xlPfwC0PLY+2KjcL3DgHE/QNyB5KxgcMtim+YwXiwRLdljV6LJ4vXItVPeufZXN4DpdpEFRBazecLXca6JrwxB6pcWH8sAhAWNDHkGkBV1MdEeQ0M9hM52nMNtHknfBjfsOlPx57uE3rx4zGLQMScD4C2uSG00COZ6aSvNt+8cOn///JKJtMKentuXJ0f2fn/VyRGYZAjcAydXHBVOcFMp0YIZFshsoSBOq2QA3lCGsjxib5JzcU0ZCtA4tPDiVC+ePW1XHbkj1yQh58rPLcnid65hiwmZArHMEzQU9oT71Vr4+PAguENv5H1czwzivJF2ecIH+7hR4V5BueB0dIAsRcU1XturuOKukNurQB051bR9QpuGFZd6mZ+lfN+rVN83MHK4QX8ogvICD20xvo7UzJOPB3EvOHnBDvAyhGMgGB4chHKEj0PpiGO+DTgFe2O9B2hD0Z9mxaKBRWmUG+7D3+5t4S7n6DJoxVERiN+tQOtbCPj2EaLTloP2l481ZkU6FWgVmt+OgmSGbth+qQYXCNbZYR40wyBUuS1jKFGGqZxV1YqC6GMwPAOFsc4BOg6V0EbnvAhHrAGcoj+HGmnlUfmM8T0LfJ0kbPcAPsU+VjLY7+H3asJgk3zLE3ANxwRCNCp0WzWyvNJEYlB53uXgFAgruyQEyiWLYXsK3O8shdOvyA53WW1fQHhQI2HqnbW51s7grqs63f74sMsAdg77fi4ZKsW2Owp4ktJWxmCxmyJJ/HKKz3UbKMu0GXjeSQ6eB+jpoxliul48bS38zt+/7AO6HDxDfK41muuykPVpsgz/X6D7g+fFQoycbGeHNdiEoT8+PkTV8NiRUXx+NW3rsxVMxnMJHWFv2CRBElkxgFOMM3WP5bSv0rAqNQZg6ra9SVZwj3aQ1TBgE5Up9mx+BDG2Ts4kmyc9/gA64unCkENeBzOMuHaGC5mq4YJAVxc0F8tlXD9XeHhycXqqlcPdc4OLVvyYKl691YUcRrUbEQDoIC+TRTCENiqWCWYaLXpCkI+j9dX7KVS8SZzwOeHERabE4S4hUIPptSpd2YfrUhPhFVnPDO2grb0dvB3iMFljQPawmZ1PjXjIqWi3hzE+NNWRalZIZZxOkEiZk+XgSM/IdNhDO3owCch1Myho73Ae03dx+mXl4k4jwQzaoY1Wtq+kFDlZOwE9udadJ06XpZpNVeRgJNBF3AGYs4mpxMbJKZ1EG9iYFec8v9IkB3MAFQK8VXCJEo+HcaDc9nEh+vEKA7UgLixkOWMkPC1MsE9q3R7vQi1wIC5PsyFgYd62H5Om/+Q3y24atrO+CVbfv2jzR+9s7kiSMgZscLbDUAbloweWSZWb1cvusrF9q5g6sU4q4R74XAXj3N8imYwqdwTaYRyaYhC6YWgXA8USW4fnnqNqWLWw6ofmnjVoF6Ma7K++hXYmIM8uBWTbJf9Mu+yZwGocN7oc5Rz8AlBgoECrmpNAZiq8WW0aByOc3ijP91QHz2UPMqV+nsMJnuP5KQZqj6hy56Edxuz99ho27C4LvPKTPUTG9J/QDyMMPT8/e4TiYZsg9CcO7fLtFZTD9jK8YwstcQ0gg3Qtm6QrzDPxyLUi4VKbqXg1XEvCzJEQEIyM0dOpeH2QcV1CcSOZl6reS7SVMjPcRhbWXA0Y8ciMI22MilI7Ab0AXs+r5x1ThBthN0rZc+GadgNsfTgcgjgkFdGpr79JlxaA/tbZuA2ISjmh6Ec3FBWKidT2Ca3Bki35nKgFKt7rVLeeaIw9GLo5lTd0hfYXavux+GiBv+i6H6YOdLyhIfwcd342gM/vFaF5CIPaaIZst7yvECEaiqYXig7TRHYYWt8b59Gkc01y6OfxsUrUDlkM3HpLkpmHsFgAqqEqiWD1YpL+wIO7SLQ2KKqk+dW6+N0JAW8dKWPsTwNMNVSToUJyM6kZBLQyxAiQO5lvTALIa0PYwFFFiA8eqCOspiIHMG9hblJHQlkx1z1h5gyUWwpYKEmQlXamKaehEFDMuUMKIXOdhpxk1rtD0YUg88I4oYUAYdBI6XSCVVnRzpLZv39iPtFRyyGvnWxBdh9cqsiMYptMKxKyfQavrKxvLrC9YejEzjLrpxpOYfhYFs99h7Zenf1cS6WNVWTaGACsLjUcS3bELS+bA/c2Voh1HSBVcK6SQPW7mMeaqKQ3///AK/D9+vWrHRwc2ubGph3u7pDVsIeaYRYObYXcynZu4g72yFMxYB9spSXRqVcGH5RCm1tKGxPucpbWoIlJ4Di7r7AMMhSZrs2xF7S6BVQWwyzYe8gfuNJSSxRinz3dnic1iAEZHK8rXJnaOEdSRut0ETCWD13BKZLr6EKX88ehGWjvPKgE5GYLhToIpcUOhVLQtlUlNCXRhqfB8cb4e/Dko9vlBUgPvskmZGyg0eFcQJDuePG1nUJVbm1qAu42skmpfgW6tYnsXSthWltdToZCF9VoCwsm66AJ0DIPsvSyFUlWGUM4Tunx9jq7V4LbjM9p1fpWP5PzIUJCujvhaFlVA/hOwOneTU13gHa55z55wJnWkpqMZKydYJ4CRxkyi7Z2nAutmou/Ea5oAH6rmQo3mb/tNm1pWRJBz7zgBVS4oTcuOFrFYqelwo/u5Qq94op+l1MY8F4aJlZyecreHW0xkSVfYxF7J8aWkQECqrd37PDlV5vdfm8X/chLCKTS75+1JVb/LKNsWABAZx79Ct3wxfJ6Nyy9c4mIyDUrmzq26oVn1rj6isHaW+uHjhgkRnKEfIcJtMCTAPbY/mcbBXyHAeb2ZarpBzsWXjNtHgDvhZgWhmsV9ot/Dj/3h4Hikmu8/XL6BoqGK86Bq+SuO6FBpIGRNBcTSHTfbTIFoql+iK6Ea98keEibQGbg2t8ebLGqfdOOZyfIBFmC1um0aNef4cYpDthsvdXdYEUerrZYkmdrVEobFSl2wuDn9dJDJzzncH4evvgBFVIq3QNRiKXFiN/JlIbrrc3N4wAjWhPgTQolSBvt7A2qUK9r1+3iL1BhON+ktlGEoytVaBFmoa56Dm0eSVRZGsTJwitawQ9aSIYJqRv0tZd+/gngPe98TODb1VTJenZv/o09GDWHMyADVJXO58X/4wXYe1GhKvfXoRmgILSJWNu2PXm+9HkfNMbePJSSdvrUn1lB9JMzeBPtIOAVbae3wTyv/oC8G+ojdzrIKJyjKVG3eL65d9D7VnC9CcQSmClkh9/kubhmHdAMDeQzpEIx5EWgGvK7Ys1UuW0okyriAujCKBLoZJvAgyZ019uj7L9rKXcGcFtjOLt64dEZti0xeBsFqJahIhT7KAmZHlI8SPmgeMfO8hzUDiiBqHrXuYaHqXorEsOhNssc+kLONQ3XRIN0l6PnxVAhY1Y6xpNSihUNACWJa+FjuagZUqnkFZyTGYGqBXwQ8DZhEPnweJth7CFhOVin2QqclxTMWrJhVB4etocQ4M3RElx1PfdnObkzMnylol7ABRvgwgFSa0+Q1E43ltsgv3NfMfsaeX4qUX34XTrtFDlvX27b4TaJeQeDiBLm7f2TUX7msH19SxC6qIV/0Qv//f5He/ToiW1tb9v62jIC4yP7/nEJwbBCcpbs68tR+/XlLOYCQEF7sXiiS0XC8wsVww9FuZ+zoaZyclCXkVEh0VhGt8pp8Rihu9r7KfYbTbdW2DTSqF3E1G8ebTEg08UrVYMsw+J2idRjyHaFj/niOhHdcOWSgkfOOwaKYFKifJgiq5pwwtChGVQ13AJ4ArnAo6h2k8gniELrq2FaQcwdZ9twIhSEgtJLAKtKKqps3m9IVRB0glXFRiEtI0QHDW8T4NuGrEwZvX3QAHMMpObb7xIAhHwEumEfHe/KPcI7OG27Cql4eTsF9zhHtSuAXofXPRgdYKFnLUaIck7NFvZdVbB1Q8sFkdRAXej9mrgYvq/R+hjsNHBKD3KyD1cXWCUndwEtUxM3QT28eFaoP8B72dlrV8ApnokBJBQgToc+kSc9l2FBeigSIabW2py6RMVwtDSFiwspC1Xe441l26byHe1tQ6ONe47X98nbX62iY9Z+cg3HxHDH+mbWbPvFr7Z88gN4pxm03UebWzV+aHl9W5bSvcQOtWWrnH9qLasyTbyl2n2LioEoSSRoDx+TbAbwjlMpTx99A3w/W8PMiUU3TFlk47xdgWo4Fd5g/8NNNAPr3d2TUDWk29UbifaXP11Dx6u1OcgC0aFGUoGmxrAVmucjF1qlIj0ea3S5E7O5O8EFz8RbgfNfnx7hTuPvhNddosJNYWg0UZls2515tt2KrpKYvmL3n2y7CiF+SSyPcFspiLIhho7NcZF0ZoNssJ2k5a22LA7mrtIiJvipFgDAVXEwpkdEoHXl5r2D1MzfnyHZZQaUHnb+FE5LurNrgKdC+t0unGH5YxzAy2yAR35KEtXkD8CTHMwNnldDNT0EvDfo0gI4KIO4Pj3heO8yrQ9lIOyHRlc6XRklpFrw4bnwYH7hhnpBeb96K7eaLBqd2wAAIABJREFUOxWwFD9SNfjRIXjwby8AWC42ff1ZukbRdZqVXOVn/stVp7caujnZDq4M+i6fdYwVUYGeqIJ+7Cws5cDPuIMBiSo4GVCOop2+B/3laGPDvOkWMSPgbhPo1ibdsuIIb2ul+LpXRKsOzVBNRbxByMw0tEAH7fv6ENb4kS6s7nlY6OudNT5jgLAiJIc4cNqQTaqingd4x+5W0MInOTTQFoOsDQBYDraGzFjrYXilYdsAMyLRD+l0snVIxWpT46wmnXuZ31lyMsVCxqLa0Dr3QirT2+4X6FxwsmEySoXbTWGY2FlbyGDtEIAdt1wO9nSGhktjncyuViwrPhiQXMMcAfD2EL7eVYaqqQSVUSQdZzi5M5X2GL53uDrXRirojNPxM2AqUTbMrevnOYAjoCmO7YuMZ++37PkR2SBPRtDwojk/RH3zXDvXsAr/fx+qel++fElC2YZtrq1iG0ZOxmbM7wLe91iH3z609wQ99EGuNwl40VnmhhPHSPtRkoR4//xfcJ1U2m/Pj+3X57todUkd6iiAE+5DKxjmpMwP0y708UQezWoT8bbFABrX4MwuU/X+CMY5i4HitKONdOPCFNd7jYvkBtWFLxWuKAa9daHNC2CQpqGFON4QhgZBSHRSqHQzI5n0U+GK6y2A3ymM5AlG3pOPprc0lpXOgHEBFW9DepJT3dYAxM3pKYifEx3QbcXJ1oum80FFPlpbprN4+odrSqnWSQ2DY1zk34PluGeyU2xMFWYfygZsw5MNmCG6aaXuoc8FqPuKCklxqyenkx1e0AvjtZD1XZD5DPC0cr6/kqBpwL02LgIpSgGbOQrJkvDDVefHSU+YD8CTDncb6nIegMV5xymeEuQFEF/EQ48FWhcbL7ZCgxK5UUbauFhI9l9XK74MJQSHJR5rCq1rJ6qMhYUFO3720vaffjbXkDz787UgO+MVYCOre3C8KBtOPrF77aNNQh082HxnFaM7ltO7TuDNruU+2LLquZcYJ6AX1l9b3+YbZwinSlegO0WlLMAehYLo4/ONs6yI71o1v6JRcy8YJxayxX4JqADoC7ELp9lVv0xz8U6wP/3pEivQL5DFfM4ib4eif2UAwuFYwoBKa94VZC3gfbzA+iRonrneDnvFoaK0q0dLxA2Okfnh72qD3PgbtWl2QFjJ47Y0Wy1nG4HH/7DNsnDbLqUSK0+wuewwG0sItMbAG1bBwbuOs3CqA6kU1e3dHAaqZaVIqEi4ioniGoqgg0IFAx0l268r/KmPUslYYHnhzM8UCFLg/IIe9gpKBiROrPRuxZGZzQHu5+vNQXIObTrqHIEt9IBUD7puA5hJ+Hu7wRe7QT0g82Igpo0q3lTICjt3cqgZprlQ9f5rq7ZoBFW9AlgBroeuf8DY2UTMgeVGJS56QcCtONUzP7PDDgOStrmo2pXy4irFiwfzEm3mFuB7c035X/+ZzQzsavO74Wzqzo4OpS0nSB09fCLXWZgbVurqQivnGkvEWJB2i0E1wKuVTB0sI60hXEd04yD8aC9Vby2Dp9WBNsC03AmymaXrWINOmOqooTPUduB6OHrWCM0MUv1WEb+aSnWM862Pe4dr90FNASCMigDcWEYRMVCFRR5wa8tLYBhdwb1WymCrhNeLcC6Kjhp+Xi3Aq3ujAHCtYt6UBG2ibO5iupBUKuNE9MkqSIq4n+Kphpeopv/24SkRkLNOHm8TVIHef427tpxD5BNGiuPlUcJ+6rnemlgJFgPwshGFtUl3WarZX57irE4aqmRBbn6yxVLsBZ4/RfKbC6E5yM7eHQC6LMF8sWyrc1ilFwn6GUah9KAEM9rD/654P8ux9s/qV29fvX5tGxtrtrW5aS+enbBpmGSyz5wCz8cJDJ6yD0eTDNbINwBoK9H9ZYa4kfEZywtD9CDAO9pWzsqfR/bxKfGSB0s8iSxvRPqjrZ7K75yGV+ll6rc33U/qzz5umhB4s78CuqzGRtnwLx2vQp/duJiuoWbQUO0GDx/aNgGvB6e3Jw/RDBKeC3wFwqFc1Hk40jJpHR13GxdVEXRCAdKrNCrhEmiG6sRY9MaAM5VjKZVVBdVPGTdXPTdMDZWnuGpRDffykYiU5jEAo1JsqUOzzMVVlMW/0SO2k6sARdCKnGuMk3v5PkM0AHmmlal7L/GQ8IeDFegQa9iMWlVB8HsGaWiEJUNfbDKA66GaLoer7ccQMVxVAgiHQW1k8YKSvQD5n6sLB66tjBM5heFBuCsTZ24KXWApyMaCXc5xyhPHiTtH8pgAWsearAQm/wD/wD00rOvO1ldVvuJ5R9Dz9nJYrK5hjnkGl7v7gqozxk5fDzSfqDiGa7u2/OQD/O47e3j8kZSyrw5tUDm+bwUP1i2nZ8VqGaw1YhnWfrX7VLyje3zdyXebwuk2dfTFphjKSRExsv3WelYA6JUXlt6xaIGlE3Y9d9iuJ3bZ+aBawnFKHCmZi2+23fCOs7/+dBU52UVa5J9pgz1ou28CAsiBkAblpcTQDsaRftVhJ3C6awxFtEn45daiE0/6fHXCsrnuutOj7IDljfv1yXZYF20vOlJsLsvP+mMu2klThO1XAL4A8RJ73BZYgTNLVmqpz2XLv+VruzgL7+ZQXWMPbszLZiAb4GyiKEiMcw50pbvFQH/cuIBWFkC8Cr8qi7uq3Qs//9WSbnvavVqyA+oKrDQr2RK4lrwA0ksAnbjgG1BkTsULqEpjK4WOLxSIDEHX6Oyunv3JcZa5X+PzgLByHhwVAwCqTRYarKnavcHDTZyvAJbvlbZXpg3RcJK4BTD3iKfICCQGUVknqny1WEA51xfPnqKb1Ap5coEv/cL/cQ7j0VknxzoDvlSGowhst0m32ZsIVRfP8xIFbx2C4qitVNZ+ojG9r/IcBVis92VmC6yMhw+twAXXkh/Pqix2GLK9ogaVw3wP3R/g2UG7Lzvx4UPFn8KFIiFbJ3tBITfbHJbTKBxEEzRmJbK5vNVxvOlzD6iOd0RRdCPhZADXyuLTBvapDSG7m2wsBYzznMS0ohg0vCgumnLZopEUjsYYdUN6hBMLmQzAViGLK0B+Fh9wg9mOBxGZBOMgBthfHoFrfWRfXhyRz1FMAHoKjtxVm0Jf3E6F/enZNp0Uss9uihjiMMfo7tuy0FrDBTemheIgTeY+TaHqTYfWQt0F3XGvIs8awcRH61OIEPaQ3x47Lt/FSRx+M3U21ltkw0QnHG/PUPECsv/noaAc/Zu3b9++szVohv3tXRLKkJO934FmwCb3dI7hxLK9OZ4lnSwd4GVTZzS5lHnJtNxpzinjf+HPtCbp9uvrxyT5HLMyY92JgDtenSJwJMZJLlqg5Vh/wBYBBj2fnx9YOo6qa4DuVYHuGS4SJGXK4VUcpDNBPvfD2eYNvSCnj+dVtXeyYiIIR7cbQVWroVIQ1sgo/p1FhZRMNRPM12rbcD6a0FSoiAQq4rK4cH7nMMvnRlIqmeRjxVTH5VywFdGEpyM/06OOm64lIxG1AQ6dWnaS1VXYCCA5WlHkbAJe4PDo54K8DxDPMh3f6L/HwK0WTrcafheLNVTDParaQWy+qoL7sSM38vO6ANxZeOB7DO4q+Zkt2WxKrWZ7B93AvQKCengey5GkZFPl5kMrlGE7TQ9BIgfw5lCtZ8IfamB4k0opjcl5YRyfD9Niv1tOEPvDrlYyCeCUEHk/Wpqwd4920LNOWi9VeTd0yebuie0/eW/NPdN21i3M/nKBUO87sTaKaWbpES62o/fkNny2Kdxssg7XMUzLBXQrxg+scHTPGlZek9fwAuXCOxs//Ay18InNFQAuFMUUFfM4GmB9/AHA3L3yCqri2PzKRuxadr+5JXTa2ZuVpJMVs30i3Vz9CswzIMv+/NdrDNgu2Vkq3gBPYj4DsHwH8+A5yE0k7i+T/V/jynale+rvBXTXUI6MQWNNcVilWS9VyAYbAPbr0uxZe7a96YHj7cux/bI7tlEQZB/vZ9n7rnR7ey/Ndiu48QoBhwym00m4s2652DCH4URLE1wy+/gKMgEX0rsisMxmplgAAxmtT49FVuaFxMuPVl+SsMt0ZJcB1Kvn/govGm5tBIbnIVGMpXuL5dq7SYvuek3UmSgyVaTI0QBJ8bfB0AoKwfEGUH0AtnyqtNtwvA7o8rWqXB0OF8pDK97/RTN4oAvWjrcfDzhkqm8tvLzO17gxyAuiAIlkMKmq+eIvp/4pz/zJuYeucG9dhx65zmBPQ+yr3F/XuYdquX4rqTpDfF3oGMkLZviseyhaQzdoukA6q0auy3K40Dg/6MS4EIv2uMjQMxSKgVU78YHwuigMytOReBEJAEA/QBkwgbmgBxpBG7F34HMlvxqsQ/vaRcHCAaWqeBtwlf63Gg5/kSpY4efS/6ojXuhppJhpAfRKqKQBdByyPSXp0H5Uzk3lDEPj6V6lqNBQD6owJdKh5FQBl1KMJEB95pMtXAT9mUYRk8agMB8Q7qzKxDgxj1LrMSugHhMW1WHtlVmsNlu2/83UWzbXmSdbvvUdbtyIO3Nj+pzu6qoyyCRmZmZm2GJmJouZWbLAFrNFFpm5+vTpnhMx82lyfvm468Z9sUOyLclbe/+f9axcuXJlGdrxwkSP3JxuMu3IpvCeWuycuVzDmfSzIolF8IFs8TWNNMYZKR5lWq2nKNFYhRTFlGx8gAODPOvouPsG4z3bIZt4nkzvFSypi7Wyzoqg91cvYbzKdHko+BohOf8C3g8fPsjB/gEjb4fG+p9v7/dxNhyR1K7L2pjGYP3PDuAyyrRJFVNVJtwEdRiV81hyGeLwmKCRahjvK1LbD1l4SXPu5oicyz2pZ4PnEgbqBUBrnxd+n4i/Nyf7khoXzkG+C/iq1IApncaFlnFqFlcfrw0HxAm26+FE/gCs1pWySZtxweqP5OLUUJggSigfe0u8uj+aasmUq0FYc3RcWKMSTUGsdWGqrRG9sBkXQwWOhvp0dQ/QHIwBePk9SnAJ5AHIhdz1y2DhzVyIA9iNFjF2zzcw2YL+OlVLRi/Nwy3esGFkCP332YYKGgr9hsthgsN1gN1slfJ1oKQA8M2kYUajAdmhDSmjPiGWn1FFo02fQyg5xsHGAW3iptSO6b6/1AT7RuOkKZiFFa4EENblnZG4FtJgISZkFAVeZSJpPE8TTD6UDnUb78XW5DAl3DR2PkaUYeRHz3Rp3z6d1V7prCuRYRpSh6evZe/8vSSY6uQ3S0/5zQIrXkKKzO2dM8H2HivZW3J5P8J235HJ8E5qp/HvIjXUzp5JwciOdGyTXnaEnICOO338Edb7Tib33hrAO3tCkDrAO3v8zWjM9ZHlkNe/LW6FI2KfPSiuyV1k8RaLOQ8z52xx8C8UK1j33ftO8uCRjWGHCnBzk3jSwGJgvMn8fjmkS012tBqbO0ZpaG7NTsB8F2G9rFQa7ZenlJkqL7xsTZU3/dny+yQJUtNV8vt4uXztz5WPfdnysTcX4M2Wd90med+TK+d1cbKQ4StDab7SmUizNcDJGFVtLcklWjANkKGhyTnIphrSm3s82RERnjS/iIDU3AVHgFcnwTRfxBn22FSGLRHd2BF26Up1FgyABQC8LgCves+19NehCCUSOswQSSkfiLNAG2/q1ulurzHGfF1pFuuWCQVRB1isNsrUQqbBUSo1uNJoU/brxOcaRak+XpUlfHFCBKh/ncZxODcs/Rn2SBsK+F58rSdfo+PELjT3XKwBXIsHuIfMyEL5FRmFEVqIiCaX+bsRt8o1oq99PACsm3kDHK1Y+omcCCvWMdy8SICZgYGK5GA6+5CUOAW/GOJUf2i8+ue+ChPDRFWAE40n9OFtwGy6rdJoRC8xwTaO4+H5EKuCuGbmaEw344RQeWEDOWwV/676gdUHvKNaMd83Wq3Wznh6HrGywJ8XaUL30tTOZZqzgApQB7PamV5LC2CtD9bLIpLW0kOpfGnOlmNx08+zo3A74JCZIhv8zckLdqCdkrewxwBXp1Rz4+hvr2CYxFPOjzbQZan2F3EysW9urq2QCVzt+7BVPT2Q6jWRLBXGlgtjIUloz0yulaAl+9hZSgm76r6/Js2RmIUvpJJtLjUzJcq02jpTei9a5OaMAP6LM1wNBOLoWvdPnz/+f2xXGa8uvNzDTna0eySvjk9xNRwiEBMEfLRMdsMuY8RnMostpI8yuwVWmEKjoBYtrow3I9bNkpDpGmOa6Gh9Wt4hN3x9e0aD7lJaKnNojKB3wHhnubPtYVy+3VlHX/KG6bJNFYBV4LUBbJXpqrZrB8DaAsROAHGAGwEhsAYntfDw0GGJGOxjofy9Aq8nh0rnsFPD/Ii7I5WJQ5NBmViJnSQvLEgyYBU1yB0NNBA0xrKRErYuJZ7GGvJDEsyK7y2ERRajb7VmJvDi4r/jbj+D7WUZ8B0tzUU6YDsyVpgdrCSTdaXEOObIUhMTN6OMCSP+z3KH3kRqUC24nSZdXwH7qSqK0XZrpAT9spYm3nRdNa6GLCnmeeqyUAVnba41YQ1rp+zKp1GQTAc2h3+voBrIxJURSnmqQS6pNIFisM9pwpaJG4YuZcyDLT9D6ni9u8rgBh1/GPg4utxMZ4O83FiW5alhqS4xyQCDHAeXH2R241QsXcPkrw8c2f5AaZ+aKRNr+/Ls6I0BvJO7rwDQ91jEvkvTwpWUju5L9cxLJtf2pHHlUiZUXsD1YEgLLz+yuYIBjLMvSBR4eY8BZoC4Hzmi49m1lI8cS0LLC/EvnhLrSHy87gXyxLdUHrnli413nti6JIqZmTPga240g/wBpDyajkmU+5oq1cqN7TnDKEMNNbI0PCAHLAzdnZkilWyJbjOLErvJ6m3KhOVmyd8mC+XrSIH8Y6YW4K2Qt10mOamOlQ+dufK5N18+9cCEu3PkQ3u6LGf6ymi6vzwlkyDLw5oBCrrjpXkEfadJOfKGukTUlqebmdXREO3nR2lObwHg/cEczWC792HAVtJPubmBpzidG6azFdtUbGla0bDypAIzgBTANqIjAUsFyjB+L2/OrAKsEw3jUs6Zar0qQ+hWCX0oM1YXgn6NarkKwMp+1dmggKwArHrvHxNqwbgVQgBMd/5ebwgG6OKS0FVPgThdMqMIjokJIZvXldIbjdmOEWbLB+SkIDkA8n48L5XrIgO8aVLTL+F9CIfx+sB48yAlBQlcV9z447ipBCNRVCIx1qRRGVDCl2GfUxtZexGTZZCvPib3xim/RyAmbXmpNNUaYbklgGMGmxmQ3poB04ZSY62WZjG0M347isQwjyyxivWspzhdhgHbg0m2uiBbzrcVoylT6sNgp5vYg9iJG6KpxAjryYJ41dJraoL1mrgx5ADGJQBvPs8j0c+J/ocyXjdJCHBko3AYYVFFSKA7crbN5hWadxNozk/Rp1uQEaMC3eTm8kBur45YHUXAVVcZOEVeRGMBBA0bWpKnjFeiZ1ck4MMPwWMfSeWfzFnhNX90R+bG6mHR2BbfbkI2V2RprIQFmtm4wVrB0g5582pVTohhMJZd/gBeQnJgux8/aWAODbfPn2R3C4F57wTgPaMDeGIEBN+ePZf372GwH06N7M2RItZv0CTLDXEHuDBPY3jP8HOhG0iQSV892zsnQfkX8u72SH7HxD6MR28OsX2BF3eVO9wxjPdkcYZcBRoRgKslZZuCriWf64SOenjtmAKx5++U7aqDQSP2XPg7L4A4GndDFAckEFDy4/AoOGWpjSw80NjJpja1XMp5LR1zwnUPGwn7AJzuXsvi8LVkUhoxblgO+JXArvI5WIWUifWUKt3cQfvyEc8BwklsXYtM1WhW7mRNCW88W4ABuKkGhP76IlwLDFbAMKerioxYx8m6SvKIm9F1TUajbqCYmMfKcqmhYVMWEcqMd73UxHMzoAlQgu+wi1JP1/sU0ziro+wqws6Tzk1CN2eodUzX+kTze8YBuHGUgBHYnbxgQWkRanXi+/ETX64/Iz+i1xhjnqxnbj4/g65xjRyuLcvq/JSU8+eJmUnZOnsvxc1Dct/Ki5XqrnLnEfa75EyZXTuURZLK5o95nL2TqdP3MnT8SSrmziWpfRm2u0sW7wF/PjZWA03wb8P7b2G3Kk28k0WkhllAeAqpYmD3xgDe1uUbqZg4kfSOTfEjKMcm7qn81auIdLJ8seCjrUeh2Dgk0QhyFrOHlvKIRlWwjgxHoWujwafxe8/3EkT0tFWGkGs2VGrA/nU4P4sPFyKwuiq3g/XytrdQvo/ky9fhHPk6lCu/j5XLe6aNFjK8ZdUUIFcNyXJZnyjX9QnypiUF4E2VjQIkshgC8hkGKENT111k/dVc4LxOpdyEY2l8ZdF8jUAv1fD9UGW86KvesFIXSIE9Z9Xqwc/0FxwItyZ7gJtxC+dDWaNaxVwcsD7i6XThTDoBoI4AqB1MVPXYOM6oNxerRkg68T668TXOMCZjq4T2NQBBZ+QGBWJNKdP9agq8BgPmcwVfV8BZt05oHyQIKUSB14PKx9zsHj2SB3wvE3LO5tjarPC3Y4Pid8wM9YK1snmX6zWRZlowbNve7BexxXrmzPXkS5MoBPANRrIIgO3qYIWLMvqSHCqBdJqOrsgNrsheFlSSLD1g0CKdproCb2Uymi/gW42n9ilNzukmGstluYAVfR1YrW7HbjJR0SHXqUVM3QoamqODEgN83omcsE5ozTyDVwN4YtthvRuMHj8ni3mmET97Meu6Ykjog00/A6CnCKhRj3cSVstqNmQ046HVceZsWGsDPt1ypsmSAd5iGqk5fF8Co8/FyX6yOtlpOBo62GJRwdd1oBc/5ZFAFVKMlvyGLeqvr8jeJWVtrrEIy1gRVWgK3mU7KtIgGuCxuJmSpTsXrbc4HCIXLG4QRtXaz4+W5JLJtPeXizLWY5K+lhhZn60gw7xaTo975f3tvixMsWX4m0oNsF6VGzQS0oiF1ED0Dx+RGfbl5OCIdcRk8qKHfDPsEYfyiWD061dbjPeVSDf6ZDuWpyx/F9aip8o+gnkrpZpu4j1+MSGzQ6TUP++Wy9NF+czPGO0mTBzAVbuTevsOCaK4xuoUyYSN7UMzUR1KZQYr1aO4u6s5XR867ujOwfWCBXhimVKN1x12G+tH2QMYhSM5+KNrRQHEuiE2idJQhyg0IF2X3GUBxEkAl24d1juwjvXlBHojOdBMo9NZqCULAFYCkFUAepVoQY34ZQc5cF2wevXqzcAgJysL+TxPltqItxtlC0IjJnF8hzP1LMXE4jQFA/6xtoeAEBwO6laoT44HWLMBwmwYLrIH3fEeGji1iQn4Av0JOIctcLeuhtlWwbxLYoJpVpKQjw6YzCOToY9kmh1hsKcIOuFRdMv19w7Hu6mhLoXxeChr8DhShq/gpBirZXqQG8B8KwszJ5gtR2uexwmQjWzSTbLX1MqehCUUyF/u29DQciQnwVpSTbmysH3Oive3OBpuWPH+RmYA3uEDwm5mTnA1bEjpxD5pZQdSs3ginesA68ZrGd9/z9d/IFjnDeyXz08/ySwNtjG+rxeZoYa8hrzRE4moWxDP7GGxiGqSO+i75r6F5PFmi5V7vjg4psh9nstjnsfDh48BiQC2/QYgIRGyj7Y7091K5jBbOQBfzTGexbJ3BuvtLa2UouAA2a83ybueHPk8nCvfJvLkb2PF8rojW655dAQ+kp3yKDlrSJHdkkjZLgyTs1oAuIWlheUx0hPnJVXBHlJDhZGBNDAA62kpBHjRlVMDGbYB+CNZ92NsPXH35IzR0LKlZGfCzpGehL35HSlkOaSuBV+GPT3ljOj2ZicIg7Mtgz9YABV0dauK1WPdHUh4DYsCCrhmgqnWnAw9l68BjN0BYXUc6LCQyhL60HNvLLjkfVbA1qWZCrbGKiwnAntcf+QwaIiObqfQa0evF103pD5dD2dLI5EshKaYNr51VNaEYyYLgNLPVbqKozwPw7PrgNTnSNXpDdBrTrAOJYV5YVXjOitJjzcauSm8VgmcySDYsjJLEwCezECBjhLrpgqNkizBR6ul/2DVj/Xx2qyebEIe6Gw0GmL9sOGxRha2AsrPRzT0vBv2Ws73R3B+GyAzNKRhx2rRmmdUfLWHuFXe4xEcI+XIGK3IGouA8wLNur5SkyRz4yvk/6zLjEVvZriDG4x+1DCdCKxk+bG+UpMVDdO3R1KIkK3FITanv5QFXBSV/B/1xaxByohHx3eSNtbYf36HRPrmElcQK7vQnbdGmiFoMbhmbJEWErj+EyFksN38cAaiYiSBsCpXSzOpB7zPD5HANmgkDpbLYFsyMgYGgrVaOd7CO34xLh9ujqS7pemHnewPN8Mf690VfL9+YdPw5qacHR/L5fkpwHuFrnuKIH0gr1+tywUaiHbxergLNvHCKvDuTnTJOVkAw5QYU+ibzVhLxjso3+rQb+ab+WX2ZG2GhXJYSAbQRMea8vHxtsvX83P0sWxxYVLHyRLLiyE1PDJKJRsOkcoMjnSPddGlN0xA59nd0deCOKhJXByx3J1DKNu8KJniOTBZ4az2UE8vwBtFVzYflmtCZkjlIJXyeTsTYoVqN6PcazGl0KVMIJ/XA/BFYuDv8xWAo5j35uLozkvnY5J0IacsNGJlAQD6i0wMQ1RRBvUhNRSRs0ADAca5imtgmt9rALdGN6zpRW8H+QvFOBe0gZbJyucsKSCDoJDn0qkDG8noZkgI6tdtoLStRE8spaFThs0ti5JRHRgpPMc0dN5omEcADEZnzbXhEaW+ZVdsc8gMLUU4IeqYG4flzreTZdBQSXlGpgSBOxtozVsz40zOLEhFAZ3gqhrJyquXx9Ye8pjV5FZW9mJp5SA52fkyvLphNNaWTz/I3OFbmT78ALCSQvb8VionDqR6VtPGCMlZfiVPly9kALvYDKx35hDr2YEyXwBYgfclvl7AuGftBrA+luSOLUkmocwjd0QcE9vlnlcJGyhyyePNFhu3XIlLbJAHuBqePLEha0CDY2D4bHF9AAAgAElEQVRVoZSKDLP0NNXIMNVBZ3kRDISNtlQRGsWXCrtz/+2O1OD2OKpjPffTdHk/ZJJ/0sh405kuN60Z8nGwSHpCreSqncbaYLFslBDalOIpUywg3K1MkAWaaz34zxupdKqRlkxcwMOVjH/Dzsp4P9KwIibz+kajm2oAeiAg50c+grcN02MW6K+cUze7h5SoGTILUxunGVRsSmCJqLdoNKM3mqqSBVcqNJUFHj64J+bYu6LD8JRmp8FSvfH3ArYwJWW2ughTd+KpzGBsnIDh6gCRSgbOuHfUD+wM29bEMtWJFYB9IBN+gKMXbgbDMqa2MZirsmQdR/ZwIHSHvkcEwKoSgwmdMwsfrgmdVjc462jwEoNQ+UgGsTga7B/9xjVoZvjjNfM6FPbr62yN9MM0W0IYk580GWlk+3NT0S3XueGcUTyzWSEehvZbiv+8RIkLHtouAK0f5loNsVHZ4RnVbiehNrrCZ4jXuQ8HzxxarbqBNICnCeAcqco1JMjRKjJJYM9jyA3Pe+rwwxfiaMg2Imjr0mjeVbCkgJ+pGnI6joU0rIGaHVyfFcOAhy9BOhqOpaHuhOJE++MDR0rMjZS+pmy8usgAb05ljg3K3bU09khRbKJpV2mKk+2lEbYBX9CbeiVXu8/ZETeDl7iL/5efS3Xar84NAHeoNEAG8pl4hVSF8t7ZPfyzvFgdkOvTZ3K2x/csttPQpuLfqpej9QqUg1q5OZ8meOelFGBTNbYMG8AL0H4lmexHEPpn+fb1s+zvbNFYY7372bEx5/77h3P5gmh8AZ0+Jal9Ap9eX24q2kc4nb1MOZ0dZuAgjbuglzQUFsgO2Qyvj+dJ5amQmxNsaG+ZMNqcpkwcNZLgNVF+DbvG18tXUs6UkMMTdCkOs50CLYfNFkZh9fg+DzP8u48xl//w7yo4u/LQtT8agh7B4QiixPLk0MXQDU+BBWmgta+W4jTatLmmAJbBRVTCAEcVnWcTDYhSGgqNGYlSDdCpo0GdDAVhbOoF8Aq4EGtwRrQAyu3pGOOzGHNuqmM0EKsL5eQCJfwOGbezyA8DAN9gcT5g14CuW4NMEYPDIwXXRjflEXGZgH13Mcv5YL3qpMjm548Dkk2mdKIeyZKgpK1IiDLWEmXzvIpjaQQCyKncRHSVTyIMSVcYBXARheLS8OVCCuDCSgWQK3luPYD+GI6LmWaCRNqpKGDaq1QW26M9BJBMYt+jYTE9Js2VldJYWSsRYTGAgSt+2UDGR72NhlZIcIiM4u9dpbG2eoFmC4DO4FYYYZfaBNNplRPbUjO9J6buZama3JMe2G7PiyvDQjYFQI9s3vA502vIDtM05cb2kJX4u/qFM8ns3ZHw2iVxzx8X+8Q20snKxcwlW6zdCUJ3y5ag0EK5f8/OCELX5ZFaYmfEsnAyMZ5FleTkJvH6V5QaEZva2JzC15nh9kTaEgNlmZCW5ZxQedWeIf9cqDb03cvWROPj/1zEaVIRAyAXyylAvFEWJ1NpPjKW5M0DAM4MlSFK1RYuzAoAvDjAhaYm2b2r05SfhTDCIJLJGCTgPfMkoyEMnTfY2U2cWUPvbu2Azov7wPKe9NTnwWzapJNUq3x0T10fHkjlpVkIbtwcNUvBHoB9Aojak7qXSm8hMynWsHzpqnh3hh9cYLQqGRiAy+fG5BoXtMGEIRvayFPHgzvNYo2g9OPMe/Czlekq8CoD1qlOza/WhzOgbexig5z4cWbUsRAPcCSH4m9V4MUNkMtmiezYALKZGyQLhpgSwQ0eouL+5J44PjGDCD1G1mPdkItmV2BrTImiCuA8+rMJmaZhOtd5PtWa7vdTSSwb50BepKaX4ZVHPqui1B8oA3hpPA0zCLPaU49DoIgmFdsrGorwr+fCYqke8e5OAKJdjP924NWdaUbr1fXtZSk0nRPJPkGmoNwfrcQjnMKgkJ8tAJ0p881lxrRcJc8tj3NcCthqqlo+76fuW8yK8AQH7A0rWSVgXck69vmhGsPi+hnGO4aEMUCTr5JqcxYNehfSeH38Qj5ev2S/2okRM3qwMsugziDA7sG2cleDcXfnoevm+UsndkQT+ONy92dMA4lydc6w2RWTlKgBn3B/nW2wmPVZmWwt5RIjWS3vr/HP725LDBX5T1++akDON7YMf/uX1IDMQLNNQfjl0YGcE5KjwPv7+2vS18/lPz6dystdAnJ2p6WvijAJnvQoL+AWtL2GF7qENzQeXbUmO1s+XBzKxe6EnO0MyuXhGKbkFbneYxnh1AALDEmPR+/ZIHT40+WV1BQVYW3RufdH8tjsNyMwxJY3X8cyrR7fI8JOs3iZ6uHQuWiHmI5tpLI+GiAhAHIgF2uIu4NhQUrGvRDJoVeAMsEgM2CYMYwcR/PvjbkpBCcn8iISkIzZuo5mVgkNlCqaahU8dK+ZAqGJxkg9d7lOWG8fckpXToaM4lCYQUoYZ2pGdd6NfubIy/MJxijAcmbisFRzJ84xrGBPc5Px91UQoJNteILbiJpsBLxzaNwV4LboKszjoJCMjwc5BqaTj8SRA9hmweTUZ5ymlh4aIjEw3VhuMJHohqFcALFIDsGwomBYSD3Pabge3RkQ18cCHt3Vvqd0hdkFR3NPV6bszY0aTbdJPMX1ZWVSzN1WZ/RD0OmeYqvZYgO0Lc2dQOSPkfkpGO8bgPe9LJ+rJ5fgmz0CzzevpHZiRxpnT6QaqaF9lUWX64wML6Pzn301HlNHai0DdHE5TPP5FM21SZiw5vVm05gLqJgWj8IJsUpok/tIDU+QGGw8c8XGg+fjm8XkGjkNhKBbW+DNpoROI/+2Oj8fczuxg+kpLFRswDKUxZRkthz0t8nb+TY5R8NdxNTeG+EsBzWJ8reZOnndmS03lHjfxwrkv541yt8XmuTDMCy4r0hWsJDNZAbLcLyX9Md7Snesp3TE4vsEQEr9HKU8iGamty1r4Rdlitcwg3ORjdYcS1qaN6CYEkUmL8DrbsEYsBUslqEF+0e/4M0kOnTiKWyqkCZUCKU7k2FIBt6cTUOrhaHaITHYANS6GUIHQ9K40WtzzQNWrNuKla1qM1ltYAqwLsgT+lAgVt3WAeuXIyW/5pT40OdIpIrSpZcaKKRAa6WVoYKzyhN8jbJjL64LbazpYEYYjDec3ks0rDYZdpoGAMfCEhOo9Py4oSdFkuJHnyMNNh7HGdOGmzaLHM0f0EzkZgGIFcBmdb1UAmAThnUz0d/D2PiQCUlJ5efkULnlAL4KerlUjeV4ZruLU/DF08TOjIRkQVywlNXRCBss5+zCZvsgX+vouPNt5WRi03/BY6vMdraZtD6Ato8m2ws8wRM1OpZLNoSJYRoiKbsK4gBunAZYx57mxlLB+uNcopqM8cPDC2kJdoHpwu7DyW7xtCYYHb9vfixyUDNGgWPDZdUB21WWm833Hq9NyTKTcu8vj7DMHuC/JVRqmwGd56s0TceoFpCHuKlU0dzryWODThqVZhKM2uU+mrc5wxdzcott9t0FltuzfabUcGsM5HM24lk8ECXHGwXy5vK5jA4NSSge9Z++ffku+vhCMI6C7VciIX9IDZ9IJjsmq2FHXp0cstb9Wv726ZwHwLvHNNT2NCHSjPtlJ8o2ftxOED/Nx0Hy8colo0NWZeDpo/wdJYf34DmZAeudTLw9k3cnK7KzQDRhax2dxwgjdu3L6xu2ehbDIDR05Ie/UA+f2l2sYbzWlD8+WMiMtSscRluYgx+lVhSgFYq2q0AUyB1enQ26ay0F+SGEwxqIFpwHq1V9Nw6gScHlUAOQauNE2WRJAn7eBNKMmM6pAoRr0FizeIFj6VIXhfkxzossAUi3wiqbUnijy/PQcMsA2jzRlPkFfLGqpXYDgN1ILjPIDKN0ceux1bWQxTmBVtVemG54cWtp4DUiWWTDUnNgtfWAcAn/n7KFGC6kbGSObJp6yZRxqcpy+XsFW31EccOIwEoWxPMKxNoUxO9VjTY9oLpncy3sgTxkmLhO1c3ynBZg3ps0erbHdN6dbIa2ehmAEbdXV+EvZeULJWcZm1AvNsbkcn9J7GmeBHNDmF+dJyTnlk0UAO+FWsI+GVax4d1b6QBky0e22CpxIo3otr2bjArvvUfP/SoLZ5rf+9nQdnVybdKQKd4a6WZdu28kfXBLgqrnxLd8Xjxzh8UM7656eG3ds8TFJ5uAl1R5cIcg9MeEIqGd+uJV1VHdxlJkGsC2IjOVdTwN5K1i46kol72eVnk1XCYfJyvlqAmPdVaYTKcFIh8k4dGNk1ctyfJfS3XyP1c7aJ7ZyxudFuoiR4ORz+E0fxlI9DW03c5ob2nAZlQGGBVydkspWbPcrY2tuEvY7zRONB1NPhzHjQduhmBPL3y8AC5r6J0tYKHmfDS/g5yGJ3W2C33XRI6rH4Hr+KJpWjnDTh0BVk0Qs9HAGyowXRNfzI08jptsMHKYNxLBH5OaumFbH8aIsQIvIKrAq1sr9MxriJRm+gZAKiIAXF36qpOclo9xVxhsV0eDaboha6hnWDMg/BR4Yd8KvprDEOpthzWO8HO691E+7FzzozHNDT2J855OYzfDuH4AdE+m4ixo0j2g8fb4N64z4iRhlUkQEpUagpytjNU5utdMm3aRHrasWP/BerPBgFwedWi29TDNCixdtQxZrMIwpxoKjGbUYHk63tw0KsNkQLeU+AGkh7JUJtH8aMrhqeYxQAhPHY4EBeJxGmH6PW1oqrVJ9F/Sg43sBC39e9Bdi6hU8mDaZSSnqc6s4e26Py6HXIk4fudEf4LKCXffWhmUT9cHZCZsS0VOopFf3VeXz4TnFGyY1e6A5vXhC5kgP3hzcRCpgGtios/I99bmYT2/UzM3iNo4f2ngHNWneuO4qce1gKf85AVTuAycMTB2sMa0Wx2TqD2R8mImkZ9TjAzxQsqKi0mM85Wfvn7+ip77L+BlVPjH8suPBOV8llMGJ/ZUboD1fvlwyW553Tu0A3qPyCXTF+erM+QQsC0Bb64mFqVwV80CxHwempGNmWqsjH4+2czCt2J5dUgE2zs2WNwc8ERILVueQUtrYP32EauSP0greQb2fJ+jJX5dRoMVeJX92gC8Ng/vGCzNmFbTrjB3/iAORgLd/TAGInSpox8HTvXPFIAtCSag4deRsNwiWKUCr4ZjRCKCV5uSMFVHwDRZmxOPfQz2kUGzoBq7TF1ylCE1ZJAWVUCHsww3QUsGebBprAZCoujJw1qGnaw3N0t6tOFGkpIC8dNsGoywd90c0YQ2WEtjpoyhkmHKqno0v/zIQDquqcTYMYJK0ywdUK1UzzMsNw39MBZmpK6FLA5/Es8rN5r5cm4mCsg6gqj+3WB7yj6sP2E0NQpojGhU5ASjlapJDtHc00keXS76vLeZzcftTAERQjLSZ+SSFiB1jDbWyfnmC7nZ3+LGRxWyu4LthYSuk10mplyZgnKU2Wczsnh0KwtotbPIBhPou0Nb1zK6/0aGdoh47H8uqe2LUgX4tr8gp2H3HUE472Xh9LthI3t2/h2JgrFhvlf13hH+vWHlSjJHDyWsYUmCahbEKbOb5lqh3HPLEgvXDHFmcs3VJVUembmQx4sTALYbTsWSj+OjuQgGGatrXQrIUqggQyPJqDCW+D0v+ivl60K7vJukRGw2yfPSWHmeHyovG5Lky1Sd/INUqL+huZX5PpIPs41yRq9hgtHWsdQgGU3ylQEe7axrqQpykgL6EwV0v4tghNlUGYu4blYnhrDt+VKWE6IPQ/GwBfBIJ3O3BtRgvE6wcwe8vL62D9nnlifrMx1crNVSgnQR5k3TiyaYCxqpJolZWbIhwhpLGNJBJueoCCdNJDd+P2QCtZbpKK+GmGuYuQVjvjpirMxXM6jdOO+a7eAIIXEwN2N4SBvMtgTaKPC6GE4gtY7pyiyddNPNFDp4oR91Cs4AXCq4EM50uC8bWbwdsYgxJMHvHGU8yKeFDWbR0NVVOKlIcipvxVNWh7ihT1sg9d37izhCftQhlIDMoA9NE9SNJ9qwS0U6C3Gy5LwiETEtlqGVA0yzjNK/CXZbqUMMkR4GgOp6HA3XaUFu6CtPYQwY+QfnwCzSQj+MNi/YCXmBgSKqscFSVqUjLbTnYr8EsIfK0tF94yWXiqIw1MMI6BosyaTaxJdPSloaroVcmHkTntw4L1uD6SbztTH8zsk4VlqwrB0CpG8v9mVjrk+qWfeThwxyTELiSAfg31uJxWyM6TUm4zozZIdR3+P1dlmdfYq+byvRDoSdl2Uaz6slMwxnFEsI0kMJzScbZHWYvteyXOzPA8JjNFt57vlusN4YclIqwb+nmBQ2JDI8VAL9AF6D3cJ0vwHAKjuopUzTyb5++yxnp0eyv4el7HAfMZrx39dr8vp8FvlgnFSfXdYxj+IKoCmE8K4CeiYrpLMYZXWnRNGA4s2Zbu4ksK7Fp/yykzTmlgijPpKprnrZXhzDED8sX14RwPP2SibQIdXcrRNBxkc7ckXRmqz5WTpuqeEhmuykD/VOhsPaoukeR3iTso+kEMQh1eDzWLQYdTP40oCLBFCKEqPRohg/BcBiaUqVJP9YA6Rrc+rSEgw2ms3NQp0FujVZLWapXHyFAKECbyNMtY6f0QAz7s418WAslEmZLh7KdsdxOXTl8yIDturFbcAjXEi5VsghrmeEuoKfmRehbBYw4XBnUuKlwjIKAeOcMA46nklltQq4Or4cDpOPxQyvq0PCaI7oWupwylY/azOJcnwiDdjcxhmnHKky0djLx3ZDngTlmo5SqrSxhmNke5xQkvEe5IcKvNXMmKM/v2C1/O0updDJPs0FHWhhaufdtVy/3JHkuFAM+A4yOYP7AW12/gi2SjD62N47xn5fwWAVYN9JTs+KpLcvSQXA27Z2SxQk+i868OIJgPvyqywBvAunyoCZejv5CCt+w7LME8kaPhR/wtB9q2bFIq1NHoaw+seVlT8uyeIK43VySpWH+HgtDH0XjyuOhqp0li1y8y6Ixy9ZhsWLab7OQnJu81OliZJvp8UkH6afyvfFLvm62ClvR8rltj1LvoxWyH+u9cv3tSH5zKruzoxA+dsL1r/3oIFTlk6loWVjKRpO9JGuGDfkBUfJhenmcHHmo6MnOFsYwdrPJwdoPMUgeYRiqg8VN8DM34mUPHv2rQG6TjQmbR89YbzWA3tkJUMdPQZjMsWH0AAmdQx7mBu6rm4ktuL3Uu3akWolR88cFVQM77sONqg2q9KALna1xPVgh4TmgPRjSA4AsIt+bgDvkx8hOrBYXRukWdTusFqtCtX9oOxYmbLh81XghgnrWLJKHv5IWYEQFd0/GAQ4xiALhPlwgwOIE8M8pBtfbAa6aDo3fgXRJK6hBBix5jREAq5qN3N48Ju4IvmFA77JXOO+9o+43sh/1opNG7+QpQgXG6xlSClIARkAXR5nvTE9nMAnrodwN3IdWBEEy60ihKaBv++D0erk2yCNsim8sr3F2MGYIlTgncBXO1oJ0QFsm/naUabihsmG6S2E3cKm8wD4loxYrjliIWHCTRnhkkCIu4n3Qy1tCUhGMYyD67RaNI6OBG6s3YTaXAF+O8TTlpCmVoVE0ddUJG9PNqQyL0LWJrErTtdIU7m/DLZHYzsrBDB7ZWmyHunlIfZOwJ7m3RS75rpyiBmI9xHXu/+NFDsiJrcmyd2dxb3AGqPxOsaOaaDX+XBDzpSX65UQnAnZWKPq88AZ4w3wqpXMkBhUZtDHF0BXgRcQvjg/JRpyU14eYiF7fYaGMcdExxSa7Kp8u95lbK+MwYNQkD+O8IgYWCRddsp5nyd3efFIpyeLc6CFEoGUqLP9QYB3Vb7fkuWKkL7/YpYg6yH2XU3K5c4zWWGCxRuW6kiDzY0yS+fbjdwGyig1q/tRbumB05FiXR4YhsygVhc/R202sVyQwxnOYYzjQGsAtqf1Q4mDVZgiNBbO1wCxBF64XAA0ljt2CgesGOarq9516q6EC6wG9lvLxZYOCKqzQcFYIxmb0vn9kqJ+eHoLMrCWxOFKSDV03jGAV10dOvygjbg6vq4A4NUJGt0BlUv5lh5EQ4P/UyP2tBOcCOPQJZWakhbLjcOHUl8PcCYDAxGMo0bBZEK5YAK5+URgIQuxtzB081qamEMlpPTjFpmo4rBykMarcjiQWWhgrILvxlsM4K71k4VBqHRfKeHqZYXovWSbdrOAsI9/G/4xgPD1mkDw2xvKo5ewsFg0TAYIRjtk6ei1LJ39cCeM7QGsuBW6Vs5gvG+lcHBd0jqWpHT6RJpXb9m79o7GG46GQxguQK36rsoTOlQxsvuaIJ03UrV4Ifkzp+JfMyVB9UtimdQiD3yLxNyvQMxJJnP0zBJ77GSPHrqJuYW1mPP+B+ObrcYBkhtLtrPJRAM0jYokjFCiWiqNZCmDqS1Xpcgx2urnhV75Btv4vtwnnyca5N1wpfy+MiAfYTH/dcraKjbGft+YlgOiSFeLaNwgS0wgS0wm+0tbqIOUBCJPcW6z8bTm8x6kACxZvPfPRnukHkdLBnJDIjdIX94XX0dXZAb18Gq8I6U4z7UsPUw2WQuzNEymQHcTBv1Elq7CVA2pAPcDwTXq1FDgfcJUmy6wzKTSSqXvoCuBlPEq+KoUYQCvSgaQC+1j2PPz1b/ujPwQCHjqWqtozlEgJCIYN4PKC7p+SL/fSZmuLt5ErnNB3tCf4UYDVl0NutI9APbqAyv1c7EyHsEAcDDAGUtTMY9zFUcSma7L0s278VwnsZCoOIA5ieEIf4ZBvGluW/32b+JueZ9qkjhJq0cMVtiw2cWD80q4zxMNiHGQFCYAM7GcxbpZo/O6ITeQ1Zvoj1fdm7KcJjxTXtkAs4apt+KhbWcarRfvv27qVUmhM59md0Ig7JeeSiV2QNhrfrAzZxxNmEZqH+9hYyrj/mTDdCEddOUhuRHx2AETzuO55uBRrkohVCoMqc7LGjxwYu2XA01DeyrvJrY/7JAgV0YQTqyhzZ9wNs42l8h+9sb+ytaMARadtjB6nPhYnk2wvOF4UCYHinHYcG5oxHUxNjzKDaMbUlWLI8TL/M/IYq6yNMVyT87B6gy2wnGyUiayaawxnr6SJYcvqtB9n0s7zXmVGXw9fX4w3m+A7R9WMgXdT190BdAX1v6ck1C2IwdMsL2/OZHrsxkEYpLJrp6T+j9vsK22TDRQHtUEVGQBJCkAXwR39uHSBKSIIdldIpdzEC1uq4sG3Rrayp7UFqXKClR/Zawb328/G2FnsA0VwSoAVe7+Gv2o3VzDSgboesIMfNBsNbXfTg8vBy0YQ7teDN4ArxdA7MlBi6bZFgeI+nHn9+AgxAHO2ZTzWroHOhINh80lB89rPIcrhumbXLrLeTgecgHmArStMm2woQmbAOwcbiDKXDuQFFRuqI5lywbAqn9upCHXCHPuRdcdKDRJFWO/NfFhhiZcrIANmKvkUoQrQlluCgc5Hn0tC9A1Sh+Yh1YGeoHHA7zKatNhu8nqzWUSKZSbTBjd6FjVr7mBZAIK/YWZuCfSZRx7zhgsYLIyUybLsbGVZsksnscx/KcTzMQvdTRg4Sk02GFxdLi8GGBV9tNmI+Rng83I22ODcrK0wN4xbqY3tzLS0098IboxpWgd78ESAxRLJ7DY0484FFhquXZO0I0+LqV8fJull8tSNH0qtc+uWXr5Eb+ueniJgVQAPlJb2QdGjT/IJJ+343wonz+XPBZehrcsSkgTzobcXrEKKJbHPkRDuqWIg1+eOJBSdveugzx8ZE6oC79vDNUT8oiJZlZTFuHSNCafZsXxO+dIFZ33XjS2vRbCqVvz5fVEh7xbGpL3S/3yda5LPk40ydtZ+gnHW/JPRkL/+e5M/r63Iq/6amStJB7Gy8hnSoBMMK3WzQWT7+/I+CuNIsCyBMaXhSSVwPuxMjbAZgMTzTWmvXjvvWGX/jhBXCzsxMaMwQR2w9k/eSS1WJRewIgWaS63IEMlo9+H8v56MYigY73W+HctWGdkxU1FA8sf0jiO4oym41FWZ45OmSm7tSX1zJEGnCOMV4P9dZ2VG99rR2aJF/8eyc06lTMaizQVTfPLjwrQCmBW94JKFHaArmZY2/PRBkDXzx34Oep393NmbxtWRA+mzfTh62LJQ1PWdBXQA4gLiXCAUxxVZAyleTT6aBI6cGKgC+eVRhpMVnOevTiLlr/+LJb3f2Fw5I7RZ4kPZKM1OrUvFUEwIJ/oZw/psMe6aUf+CQ3sBG9G7325npggi/aCxNDAjsRhFGBHs5QeCgCoOQ9awg9RvXUr8MYFMtXJggXsZa0E3mR425CZEg0Qk4vAmG4T4TwlER58DEN6iGO6lKEM2HJxpDskhz5TJEQnFHnF/QmvG5ubuZmqdPJicUQuDjekCCJVTqra+R5YdrYlo0zO9bdkkQuONFcLuXkag5/XV/bXGXrY6WTxKaybXIa5jgIZLoyXp0y/tWsuBGza9t5/YzGrmywgqW6tdkImITichwtsZNvzyQTj0Ht4XgPg70lGSjIxnx4M1XjKTzdX1yy1vCB57At+3QsDcHXhpU6vXV29krVV1l/v7GCFOMUAPIPcsIwtjIYbzoYBOvhtGI8b0S4bMiip6WqmciiKIvy5O2XL7faiHKwMy8n2AKXtPKXtEnGSAC93vZ2lcbYI6BLJNrnZnJDxrhqxefQrnViM5k/QdWG2qvHqXd3IKIUZKItw4s+eHLZAMkV9YQ86SeTBXd8bhpzkz44pDrsXwO3O5E5eNKldkQSzI0EoC07hwsrBqhWOzKBbKPIA3iwM5JloWurr1ZwGHSnWkiKDi6MYptOcmQTD1cMQKa0ZyZQ2MLCUOC7SQACBAB2AVzXe8igW8DHlVAzDzgfINaQ5j0aBegg1JSkWdqGr15NgEgYIo0VnBWN94yYQjb6qO+ASkU5Ul46mOekLowjiRlPG8+2mxB4pB1hp3OkE3WiJScbRdcfwME7isOjDyqTOzQ4AACAASURBVNeVh2cavX2inthK7EHPunTZIJNCmSmy1Mm8OFkH6ivenWAj78ykXO9vo9PvSk9zk2QnJeIaYW9UC/vdXhwYzTXdNjx1+F7GcTV0Ab4daxdSNrYl2X2rUjRxIHVLl1jK3hjMdg65Ye7oveFkmDoAfF8iNbz8YEgNBVMkm82cwXhnxK9mVlwyOsUhtFJ+g+U+cE0Re6QGG5cYuW+GnewJoAZwJPOeZQF2rUgkXYXo5jTXOvKSmfxj5xfMZZqu8mF7vpx0F8vtaJ28n2GF1GyvfGQT7Edu9H9/uSX/eXMuf3/LKm5CUL4fbcjNWJs8R4uboikzCQMbx9nQHa03WBgRZyMBeSoHRpmB7BBKF3+VqcTuqjIsZQyzcDZ86CEEuBBQ84SxXTMlB6zhQRpox/K0OUvM4WgTi1VJiINlhsIAvQBGS86qlbkFHmWGGtCG3dCI7XBt5KbF0QQOwnduDfjpFogfO9KcAWbVZu35HgVfD865n4uCIQM0SFVKKqJgpWrxcuG8OwHSzgDeHwNH9oS0a461DmuoQ8IZ8PZytIbx6v/DenkkEE9H9cM/5nMdv2cgB59rOuc0GDBWkIrxIeiFm5GCbiJabSiZDOGw13gkON2L6Pzonljc+U2s7t9DcyaS1Ynfl5tMsKMVuipgjTskytVcIp0fs8uQykXHbJF2ckNcITdeSF/BSBAErIe5SDvOhPp08g8o+1tNWDAN2SATR5G9YRtrwQnRlkVSIKO/Takst+TrnxJFWU+jriJGh528cLnEIbsxPQsLLefv4j0tuakhd/B/+9mbMdHKhg1Ij0ZCnm4tUmkvYFUMkYpClnKOMdY/2omzw5kmWDYSRJOUZ7vAjIkOnTCxo7BcXm53ENJEPkq0K+POkaw8QkJhUq8EiSbYFpvroz8RWeqBa4vm2uEEujC9lfkmIiWZYu1mkq+CZu1as+y+WJKoMPIwvH3EA0/4TyWFsJyFJVl69kzmZmali8mm799hvZ/fy/nFqSwtLsnuJtGOF6SMXbNz7T2ZvITkXB3MM9teyAsTz4tChCLm5TI6i5o9UApLaMcgrmtZtheGWC0+SQTbEgMYrDlGsqgpSCJHdYomRgMNoA65WiUwnIaGB6W1I3dVK0YxdfpGmwaaAKXbJnSsUrNMbXnj3e30jo3RnvLYiwaCC1kOntZPjCZbGB1fx0f3Ges0p9ygacCFE4JuGsjhy08ghT4ujK+jmQUTLoCRmgDgdD8OBYBZnxpvgHA6BzybJkMuckQdzLYxXbMckCFojPQW5QAC7EDDdqYSRH+prrVn2oxYxqJwFjTy87JgCVmAbR53ROMQwHR142mWeoTpAMeim8UA/jp6qYc1CqtcNM8pEl03hJtJIJq1ShDtJYxJluUxaKJ77MiEqMJEDrMdp4k3zsdBGmz9SB99sOFBAFmbbBOw3y3khj2kmzV08w6m5ebbG2WulajK3k45mBqV3dkptqrO0Th4zp34WE4ZvQ3hBpDH7za385KEsvcsvPxk2MJGAd6OlXNpXnwp1VP7koPUUDy0JR0b70geu8H18EFmeCxgIZsHfBeQGxawlc3z576tN1I0dSD5k0fiWzcD430mDgnN4hhaITb+RWLGoksbj1Sxcg4DdO2xk9nx3lvTUceMj2TTUpRLKDbJWdzoeovZfcejzNdB1kiHejVQJBdDWHSmq+Q9DbYPk23yt81x+V8X2/Jf1+fyz5tLGO8r+dvtmfxOp/oGUF6vo0JA453QhKk4wrvDXQgiwjWCnBMHeKR6kWYFaQhErxx/2kgGbQWaYTCRm6xZAhQD7GF9uBmcmbCzZsLOlkZYPxNVL2jmrYy1oAnHG83eAPy17ny9OZm95maP5f6Dh+LhGyCOLuiysOYWGrLJVEWuNIl9eL/VoeOjUhrkwgBOmLAupfRCo9UFrsFITyH8eyANV1+A3ZPz4ULpr2t7jKQxQNYgKYCuNtZ+NNdgzXydF/KdL+Drq6wXqcELmcCTXoE3WrY3H2tgi6U0pkLRR6N82dSNNpqAlBOPCyCO1yaJG1Esr3k8soNmPYe48xyJmtQNGhZov37IGJF6hiEWIU4MNTk8oj+BFOhszpALE228xuVooXmAYSo3zVLAMScYFw/aenUiQf8MNqhLoQG3gC5U0JmAapp9Kk808F4VhrvjiiDcJtqbajOaBwwZ1qzgW4isUI0XuQvdV5l0PaO7iVjHUgH/bBrQQS5IOVa/sYXGR9qZlrs53JTnsyNSgIMpMxbpA5a8NT8kUX6WNNCq5YBG2lAHe9Si7gO8ObK3Vo922yM5NGJzYrwNaSSOSbhkD2uJ4eYVzc3Fw/zfpQSnzO3xDDLsBLJCl2wwLDbcxgqkMkdmGGLx7k7BttF3Sd3zwI6osZ4/dbHD6uu3r+xY25PRkTHp6emS7990/Q+sZXpSJkfHZPPFOj/0mMmLeTSPWWIcN0n3eU6MXjV3niBAiLsa/sUKNNESwKcccNNG0cpYP8xqGW/bPN/zjCbaNs2dLVhWmbwkLHilB8M/DaHtYbIbuqp5E/E58iZq7q76Gs1pHDjTJFPNz4fD6Y6koIlkEQxHhNEo84OpeADGPkgb2mQLhdn6wB5s7v5ibKHQEPRYDq4/3eRIyvXCFBptUTgc0PLSYZy5lG5p6LnqMiig2aVDFTo8kQnwZsF8cwBLDdOpRvcto2zXRxvsthkGXIsDop7GWyONkir+PRdZQq1oqTRoMgDeDJoTKcoaOMQJHFrNz03lkcFDA8wTef5JBvA6Gk2JGG0MaveZCyWO36UFQB2qKWHskjHltjoZqio1wGcAMB4klGeQsnac4J6ZhkqcJcXoY2i8Pc1yNk86GYMsmk62jk65D9Cu9RM00gXj634KII+wJn0CwX+ZpaUEF717QwVzTX4sHdpqtmis79IoeyMrp8Q8wlwn998xuXYpdbP7Ujd9IGXD61LPx46VS0N+0IWY6mBYBGyNhwKwjh3zmGJ6rXbhSCqXziSoZUHcSkbEP6dPnMPKxBaJ4bFzipg7x4ujR4SY3dcGE+8dlrIgZ3zUsMxe9OkWHCVNydHEcrJ3i6ZJX2qAHDWnylVfjnyarpQv09XYxfDp0tD4tNQp/+ty3wDcv99eyX/cUsnBeH+ncnu3NSdrDWQpA7gjyAzDXPSt6ICJgEQoYGaMY7taUT76ixeTW91UDl28HiZIRA5e3gidWoO1+jDp5/BQPa7or1RVq6ONrFjCv91chC6dIUnYAt1sf+xJ03JfF7c6Y/uKSkoVCxu2SvCo5maaGhNCBadSADIZ51PXsTtaAqiwVWWybrBVf6bfIjm/8UFUcgCvH1/nDcPUZDG9FrTn4Yr+r001G2QPzQY2GDMkxQ7pzQlt1gOgdbejb4Kk4GaLbAHz9cAZ48bkmcoMLbhismGAainT1e7RTO/F0HhT9hvFIwnWG4f8kIo/NwufbBL6raa1WSA5WNFw87B6YPRL1HkTaGeGVEYT0AnXkf0DCIUFLh5tJHtyPVHpOVtKEfYuE1VGmg+73fi3WiVsUTTfYJD6eRXstpJHDiy0BZmhhsjJMr4ny4/gdUC6l95RPey3AuDMD8aNhGNCG2u6eqgZCSCLnx3LTSSN5x3iyk47W3y2AY4yg9vn3emejD2t5z31Id85jAwTgtYnuqWYM7W/1gpJxC/cQ/xjTaBMD6TK9nKDnG73QdhwOGGLK+R5BVrd4f/XXF7WiNEf8LT4N9wLUUTfLhArOYZbiMlczmZDsYf0NvjK0Ys6sm5WpbWu2vBte2GV1InDn1pbWw15oaSkRGZmZmRqYlL+BuPd3lpn/UoYBm3M/m2kXuE+WF3qkPrKeEztCazS3jAyKCN486J4kct4U3IAjngYaCCMNR0Gla2+QHSdtBhbktfLyW1oRMQOIa3fUpqKUmGXThJl/ZsMI67Xk6eqYRX1XGzu6LnmMF09UMOwtP72VvGDyfrCJMrzsigLurH4+Io1WlMs4FqF2yCZA+8FU8lNiKFcyAJcFXBZNIg9LZzSr7WMEr29QTzRkfWQ6by5Dih4PvqV5Pj7EgL7SISFhtoxEcfhDLJ5KFEc7FzkgET10vJ7BVk9ppMZwd3bR2K4WCOQNOJgLDn4hhMpLWOUrWL78bd8IOFcVBEw2UAujAAOeQQXeBqHNojSJxBNLdjxMQDrCLuimcTF4cfF4MvzD+HCyqfUbsD2pkyvGFauk3e6+qcIlt6JLU1HmBtS8AqjOavMMQITHq8txVBOWE97HQE+9bJMbsRibzv77rhxUjav8fkissJSTzsbXUfk7DmS0e0l0hHOBuQfUywB4OQMTKyuo9NeG5YybZJNotcObd1KzdS21E6T1TD4QiqGN6R96ZSR4VvDv6tZDUtICwq8C3w+hyti9vCNjO5cydDeWylic0VY+4L4NsyJY0KjOEVWEIKeKXdto8TaJV4s7YOYnnPkRquOFpgXgUmZvKbtAFkl8k0n/t1FvblkE5pSnSo3A3k00WC7g3xU1jucB+utlU/zrUZT7evxgXw6PcEof0UYyqXxe767eCnb7Yx301TrxHI0GE+UYQg3R/TcALyxQYBJKKV0POfChzNSzuvfTZWRzQ0gi/FlvydUWTTIvCwJtWFyzR7d1hNJYocVMM9hvH3sWSsi7jOQtTu2aK+q2VrRj7BANssuNElMVo5Y2brTRDSX5NgIieHGb3mf8VwkAw3HMZwMMFfVdTUq0p+LM4RmcX5aImSBa4ZhCD/OnBtn0PzuzzBelRqwkVHZaVyqLgqw4wwb2dVMx+lHTfpzBBjd7B/SDLwPablHEI6Z8bxdqCx13Nnu8a9Y5GDAnHtPznywm+q5tgA9QT7Ys9SKFe2D9MDZTcSnm4qcqMsjPfi/Le79VR7/5X/gIOKsK/Da35cwR643mGAQZX4wuJBDYI1up0nyspMInkcOgJiL4yHR3ZyPrsZAQj5NuEz+rzp8sgqkKiMUwGY70G8bacgVI1Fkw8DrUzgLaLMNAG8NjDcXkM0OdDCYcTP2rnr0+1xSyELApERuInF8j7vVPXRxB9ldGEMeXcNbW2YMgRRhA1M3Q2slk3WmMDa0tHNjsZbaAgKn6sIkL+UJS31L2cHWiedZ1whFIf89YMmmv3RhX6vmhhDj+pjp2D/LfF+pnG70yNlWLw26FlkYM5GAFgmYF8jrlzME56whbeQxqQiG8Z56U8H8dHx8LN++fWO55ZFsbm7K+osXuBu+Ijfgajg5kaU5fGl7B8SZvSRd7ET+8xsBvzfb8uliU3bmBrCHZHOnCudug+hNKf+Ui0S7+hl0GPXff4fl/sfHdfnHxxP537+/Z/nivNRR3myiyc3UFcpuf4NcTnYSmkFK1d0/G3dRB+7cNrAFjYfUsUdfDrMPd3932K8utgzCzaDLA/0AKU8OnLoZQun0BgB8CQCxNtqSGBVOCQtGVnCRQL42JZTshYoiEq8CjKhI9SrmAGTKelXfVakhm4aaaryJNN7S0LQSAXoTup/KCrqdIgP20ZmfiQEcPRuLWjaasjFizNcoc46lFIzi4ojjEMbz/6Zwc1Abm+bmBtPcS4AJB6GlajMjBC07CFB2e3BX3MzucFhtaEp48sayPw39uBFtOYdch2ykmwzAP12lD36nnsIsXm9S9WEgRUwIFYb7GsA7UJZLzCUjz5F0kLkJzrTVGBNr25PDbGzoYVyzjbHLBoKmGWZZmpHLbR2NxCIIK3z/6hQ/I/mzaNyTSE7qbJhFNpjAQjYCcPZsXBuMt3yItSg4G+rG9wDj1zIE8I7vE47DwMQPqYFMXoPxvgO8b2Vg45yx4gspHt2S2I5lcSufEJf0NrENKwF40+WJUyx2snRx84pnUMYeyYjXhNfPRElbwvnpTGa2nrJwiibLDH7Q43oWprJC6t0QsX4A79t+wnEGs+XTRAGParntK5NzYvwO+2vlen5cPr0kkPr2hLn7K/lw+1qulvBo5rNvjQt4EEtTPySgPJxmMKV4OHJDME22cBpjzg/+KnX5zOQ3lBtDNwUw3lgXGlpIIV5ovK6wcruH3CQpy3efcbE9J4e5o5rw/WhDs7VmQs384UN5fP+OFBHSXtfdJa7B8fiU7VjBTjkfTjccndbqIfnT3Kgf3f8VtvuE5jEjwUgFHmj7Ichreq5L0egLuMkGcNa9Ybm66sru8X3cPXjerQiPwmWg4KruBu2HGEtizWHkjNs7AK7O1g8A6fvIGlSPfK0CsCvWKFdA1g8vrv7ZC8nBE3uYP4TDG3YcADkI5XzqrrIYQFhlhAhkmESuj3gGKOKo6tQTb/7Ln8Tit3/DaobkAIhHwHbj3NGK0Y+D+DnBSA9JgLaG6GhUbKgdQMzNLpcBk0gkiUxfR/JJIGxopvqoJjdDJUtlvCaadE+RFirRn1XLzaOCLI1kWoyR4DZ8wDpIkalSRpgrVacGpFOJIjcUAPSB/K7x/L9x6NceAG8GN9rDtRmGGmaoSpKpPN2RGRIA3nVusBEy0p4HcPYiDfBzGtnYnWgugy2hLIZlMGa+HUYcCn5wTqiIGvj/a1ICSWMjT9nqZ24uP8sB4eZ7z5DzhghpH2ewagTbY0MQAJwo5ztovzR6CzLSGQJzMtiuN/2pn9TFoMCrj+/fmWL7/g3gZYQYm9k3mmzPl5flJZuGP6GXff9EPOSHDURkrGCLvZiG2bBAl70JbbQKZqYe1paUWKkEPIbx8Wo27GfMyt9f78k/PvxYAzTWXiVtWEM25/tluZGptuEWuRxnOSQitz/A5WhHQ407sB4i1Xc9scao3uUJqOrOKi9KMw0/98NEHg7D9gG8VGeK4HPVdwPQyezN7mIBYvwRxh7q7saLb8HdmvIljoWXNG38AEE9RPkAal4ELoQ49NmYAEoXL2OwIg3JIDPQg4EQLF4AngZklNNpLwoPNbTrVlMKIExjJhCdCCtdMW6JAjRezVdQuSKHhl0ajTKdSlN7XTwHVbXcaAA9iu5wBHqiAnI4jDiY5x6H5lsUhb2JSZom2GxTFoeIA9KUhWcV5tVIU6+b0ePpxhomeioxk1fLXHM1DoZG2RzsNFYNLXc2GsHsyz0thIOzUrqDVSPtGrnXAgC3EzLNWpVu2O74MDuhuAuvP5NPVycA0it5c/6SLQRFkkfTZ2hqRCY3zmSewYgZ2O7o7jsDZCvHNyWna17KYbu1aL0dq2fEPuLlBVjHN69xQ7w1AHsRwJ0/vJXZ/WuZ2r+V7uUzqRhnUWb3qjgX9IuXqRNXQx6pZKliA9t1wdng7BInNg/s0bnJ3s3BKULDZDab3XzsRtsqTpKzRjrOzQThtCfLO0Z/b3tL5HVfoXwZQ2pgj9WH8VK5eJrDxFqObOhCy/pkOQaAL6ee0mgj8PrqlN/1lXyD2e/U06CEVc1gBZojxHsmnwBtdMI4JwVfOwCF82b2K0HodNXLCxjI8UUvDEcCQoN9CDBZ0NhiQ4r5nTsEiPvI4caorKAfd9aUSU5inOGpfUTTzRwdNCqeCStcJWnF1eIYEE+UI6PBDFKo79ZZGSsMVRmrjsXbmAGAMG/1sCurVbKQCTNuLs+XdG6oesN2U1aLW8eZisoJVu4IqGo0pc2TewDuj0QydTTYqctB2S7SgqONGV+L1xdgVEeDK5+7wAhVevBzsZDqohSabGizHky5OWERgxT48HUBVGEBgGcUemacNswAsWgGpGLoh8TxiEe606+xuf8XsePh8vCvVAyPDW03HEkhGBAP4RGPh1YfqTTswgHkFJhtBrJDDBpzsrc1+i8j9AxDpHhYcY0xeYbsUAxQFsFy1Q1RyXVZTK9EwdcEmLZm4jigOq5Fz1W7Wj7fW4vM2YitTzXjUtLLAqzucpZg7KSJ+dndlSosYNd7y8wODLGxmqhInstsP46FFzMS4fFAZvpKGKKAnCAZZUWzkaPAkWGYSACUwRiGJyppyPpa/vojp6GABDRGzXPCWUD64P/BGeUiV9vjjJmzSaMpktHxQibeysjtCELXNRGYM4/G+5wRfW/jfddwIw00+kltYwq6+vFHbgNArPYyEsq+ff3CXvg1xoa35faCxZWMDP/+Cb33iOAIhiIu+KE7c6N0+jNYfcOIHB3/FhpRQ+W5xLlVki7fJW+Oaca9YeLt9kiuNuelj0CRWjx360yvrZBtcDiMqwEj/NHMICZvJ1ZXczfnUOnhcWPNihrFdfxRg0GcOFTeyA+aROaHJqZB4H6UiME0pbRhFsFGVh90MHeYciJsMQZ7VhgbWJ25EJJhvLmJeHgpYX3pwOZEE6zBgc5i9rwA8b2Qu2ku8kgStpp4Lr4kdNYEWGsac+ma36vAa2JaqDqRNz2JqTOAPAMPo06+lWAny8YBoVNoGTxysNSlArpJsOYM5tijYQeq30Zj2YqEPShbUE0xDJabjqZYGMe4MvpzR34GgJvEJCCh0PXscaolSJryv4b/r6co2wDYZx1N6LmljF5WMh5ci4Wsgum1QiN0faNfXSIdDE+wFnu0l1UqgHJvK9F73cTb9ZIE1YTMMCz7TKidb6+ySfUINviK7u0yKVS4K6gGeoaaZGaLoPOtG8DzE0MUH6RlHp12ZF0KuhelenxLivqWpeXZS2ljjHhg81KG1k5klu95hrywBNjOH+j3XssMPuCx7RtpWTiVgrE9ccjtFs+sNrEJyBcrjzSxc4oXJ5cEptVixdIMS5e3p3jQsKllomwixVtmmYc/rk2WV20ZctqSLOetrGZvzWK1D0b4jhx53V0ol09z5agxWXYq2EyQ4iPTDEbMZwXKJuljt0NV8nmuTb6fwO5fnRnr3L9w01nHibBCPOBBRaLsA+pjuCQS0NYVLDSMyJES2sTZ6KwqYsAFiyRnxt2cxhQSgwfjwi5ICeZ3fpXclGA64b3Shs0tPTLUWNjqjMXxzv17EgJgPx1qk8ruPvGMzJAH9v7yyy9mEsKm4kDOpLFeHSnLBSJhA5jaUvk4QjS04RbADSARXbc4LVEKMxMYWQbkcCC4WDHVCeN1tlBvu7Je2C6s1oY/K8PVhzbZzGl86bohW2QFexifCwCsLNcdOUvZrTbVvB0f8ngsDRU5gIJuTuZaAhidGQ9WycEXAhQIAPsjD0TQsNLx4iieR5yODCPHJKr1DBnCnZuAxa9/Ets7fxK3R39BskFW42eF8n8E8Nxi3KkAmSJLQi9Wp4OyX10RH8n/HetmgTTgLinYxZK9bKg48VIDpkU4EtL5cyH/Vp8UilsIXRh2m44vt5amWx0TiMp8i2m4xeOgKODrdOGmar/FMT78/zgx0HeTWMyZyiTccFMu9leyqhno0jVAKUgH21gOO5AZkkNs5MV0E/vVupGW4qQ03U5mB2JlZ4n8GSbXnk+0ghH2yBp2jDBjnTURFhRPFKY/DpK7/zfhOiVyTfPs4Fm7DDN0sT5TxiANvuI6f1lfKGLN+zze3knWWTkzys0IOfik4UY//cF2fwxN/Bie+MPT+zsAvLe1IS8PdhmHO2DTMHaz98sEQIyC5EPID2sI0iPYPBC8KQsbAbZaytVOGGF5JCOzHMh3xxvyH+/OaeTsyeHCAE0jtvjmJ+HvHZAlGmsvx57K1QwrgCZ76bRqbil3cQ6NA1qXK2WXITMQjuPC5zZ0kb0A3gi0kkDYohrVPa3JGQB4QwFtlRUM1gBAJwbRRPP3p3xkiytaW0I4m3mjQxnV9AacLbF5sT49DiM2gJtPB1RjIPMByXh3Rg2RCjRcORFtOAnA1KWXxREhCPx8HZqjNtlU1zVpoA2/bwW6rwlma0K3S6NhlglYp3A4kyilMkJ0csaJ0k0Dbgj18UY6gSn4wyZM6GVldHOrUlljDttto3nUy4ROez67nJhOm2xU8GWZZm46roQ68n1hrx1Yw/g439ZIfF4dwFzBbDtriVpYytepebxt8nKBVdIvFlj7MynrE30svuxis3MbK5fo7E8MGhuH95fpwh5tyhXNzjH030B07HCkkL7eapnavGDj8JVM40oYRk7oXr2QCmSGkv4VKQZ0C/sVeI/ZLnEqYxuvZHbn0gBcBd5FgHcB1ju3dyNTu6+li69rmD+W0slD8SoYErekRnEIVODFw+sM6LqmiJt7GnqoFWwIpwflbQc67CDreAbxR26TmbvDSva9SjSz6mjZroyR3ZpE2SGT4QXp/5PMys9wMcxkBsoIoeZjsJHl7FDZKomTCwZ33o2UyPu1Qfl8fs70JMsNXx3K+eRTedlFAhb2smiL3yQFRhaBgyAEphbH+2ODbqkTXL3o5jr1qHkN7mrxegBwWTGWawagUVUVALzbz3okS1kWZyYWicgCcHQHnHqGu6VvZlwy6trFISRFfr5PCDqRkinIESE0h705s8pKNQDKBh1Y7WHusN8QvOiJkIQUrZ44o9FYG/Vc+/L8dMegvQG2uvniDuB7F70WFs51oy4Da5rROnSkEp0Goeu15AyJUYbrZEgNZoau60SDSOUH93812344HKgm0We9AVpftGtfB1iwPcybP6uvNxqQjaJiC0erjeVcJxhuB5K/gjzE+h4S4Z1/F7t7/270LsJVJ6an4WPF9/L10cgVkTS8wlSKQJ5JRVbQ9WDByBspsM80ej0Kyplov6oJ54Z7AsZszAbwi/Btm2DI2TT44mnaaUOukQnEGgA0Dz03ycMC4CVvA9dBbVIg7iKmWV0eSSTgm8HXJmFNGyTP4+rwGbnOtfj28RYjHWxMod0GOGI7c0X/7ZSTF22AJgmDI9zEF7PlZANSiENhe66bqj6JhnY85IcKBDJQwrkMsP0ZRm0J06VfwmNpiOuwNxO9nyZ4M4MhdeGy85xm99EzqWPy0t+Vyhu51JWKXLdDG1LD/x909fMv/2K8v3/9Jif7h4Sh7wO8uiP+FVLDutzQvft4OwsQM1K8CostSuOXZqVNAswNMBujLO7Ee1lJc+1645l8o6T9SmrPwYyOsRYaqfFHz+m2d7BxtK9erhcIQ4YdwZhRNQAAIABJREFUBMFadduqA4fw4b3fsOSQ8ITU4MkMus0DDhvmerXU6FSXL+AZQJkeCPgGUbqHULoH89GdyR03Dl58EFNg0Hsv2LIrIK7SQ0pkONM6TP7ANgtgmemwEvXbFkbri8k4L3Pn4RyIKMrOBNW1aDjo+vcmdOtqGifZJJppnm5ZFEEnAHEGbovCiFDEfqZmsCGlwJIzuFCSKcnisN0kwJ7TmDRSa1g4TRy13fii7bnRNU9BxyxNAnQxYneRwFSPZtUC4OqSQF1jPVBNOhMX/kBVqbRhCZuA3U41s86H7qgGnk+31LNpooo4yGqAtwYQ5u/5u8nGStmbGZGPL7cYklhnMWSnLA12yOLQUw5VF9anIe7wQzSFxghsJuzoOZkZXfXSlJcuKVF+0tmSL/3zBzLyHNa7jcyAZazvxa1UjWxJce8qrHdJCgdXSSg7BXiPZW6XEePdK1k5eI3ccMuDP+8RF7l7KWOw4Y7ZPWmlEVcwuClBZWPiEF0htv758sQxgYZQDBayUHliG85gwRP8046S6sm2A8LJi/nYGALLSPSUgXgXGU914+EqfdHO0hXhxMNZnvLvPVHcLGLdpSvSRbpDnaQ3zEkG+fcVUsi22Yt13c1KoBl2Xe1vwPDP0LOP5OPFjmyONEkw5aP3gz9TnQB23Gh1LDsahmb3y78hCTmyvLII4A00+gM+3PC1cnLi4YAsYHfnFynhAt6EOdVgZ3KjweVk5yBWnJnmviayjRelYXhU/FLz5Rd7L3mIhh0aGiIx9BWCOIO6Z83m0V3DkmWFtOFN9RYMmYhF5y+laVqcEkccqKcxHORly7QcMsMPeUKBFLmBh5PNPR53WRXPzQCtWIN0rEkT06ApBXQ7GK9uwXCGvTpYwY6RJZyt8d8C2E7ove78ve3jv/I56X/ouu6wYh/AMABtNoDv0y3Wwc7m+HR5oPmq3TGCm1SkJ5GklPgxOBN0q4P+nb3Zz/LgL/9d7PgYAXkJ53X0Btj9+f5gJA39Gf485zBn3ucgFwCa34fXPhHLWgbMNMYTJwL6bxqgbILBxgO6CsaqB+frNQo5SuX3zAD0a1NwGKH9qi84A+A2wZQVeIuQKPLQfKMYnFBHRRq2tQwkgfn+KmIO5qSrFI8wbHdtEI9tZ6UxdVaG3n/6YhTGW8OUrQ8pZUyr7dbI1U4rqYpD0t+YBzHyh+n6S2MKW3Y4i7lhjtxk/i9jq/Txaj/XWA2acLrMDxbKszGyWyAJXY0J5Jl3G0mOaUicHtgL3Z3VMuhIVChSwx+ga0gNKjfw0NFhZb2/A8LXZxdyBvDe0CX+/uEK3fe5/OMTLPYjQPzpkui0FcPL25gCiMTpPrEI8lJhadiwNPfgduuZXG6tyIfjddkaaydIBlAuSZejlXFZ7qiU9U6i/BboCJLd64N8YE/ZpQMStgCoJ04Bf56kp73qu9pYoFuqwAvABgK+Adzp3TlcoUgDynq1ueZE40EDnCOQASJpfikDdsXf+AN4I4wZevVZqnaXhJabjt9WNdriGM3FdaJ0wUTuDgPC8hWOJJHm54mcAOiqRhwCK8b4XhwNUw7lgvTECM6FWRLDoAY/L04vHJ6b+nIjeH7a6U0CeONpyulqomAkEm0C6t4qTSZrymU5IE2xXl6vWtwJGvoToB1us9/E8SFNNxoonrAGb0rEGJ6rLh/M4v+qSEsldCebVdokkgHEkw0V5DZQ4uBomGtnYmZqUK644V3vvsDIvSBryA7zfa2yMgrwIumsTvYAxMRGLoxyIJ8xZcPuMhoPKcgvDY3ZMrCwIz1ICQMMTvQ/v5L2+VOpHtmWgp5nUjKwagBv88KR9K9d4Pu9ge3esCoesNUNFrDdZ4evZWrrQkaQIIYA6Ja5YymZOBSfwkGxj64SK4YmHrkmySPLMHlkESxmVgFy7w6aH+elOspVekysavJieITpp0p/W6nwNpf2SFfpgM3UB1lKe5StdEbaS3MA228DefhaSLO3Pp7IULSrjMe6ymCYnTzL8JW9ikh5hSZ8PNYlN3vr6NkMA51tUY4yNXb/f0gmF3w9zZx43m9/GGcAcoPtL/8Oq3OXuZ52Lt4A3hdv8cTqZfeAUHKqLnukBKuf/yRdVbmyMt4uhUzSudgxnUaZb2KYZWB5TtqmpiS7uo7VRsFy74Fm6AICSXESyXuoN1972KslfnN1KFjd/9mogpLpJ+TFEL5CxGhrSY4RS6nRpi74eh2xkDlzFhwBSSfYqsFiAV5Xe7JzAVWrh78aDTcLJIvHD+7wXGjcqdTA1zsgNzjBXO0BXGduLmojcwMEPWl2mZLDAXWYsA3JZ0gMPlRifoCuvg5BVGlBgGagAjGPMM50NE22UIYtwpAJYgG9WNhwDDKCF6D9+K//r1j+pmPFd+ldoBEjN+jPCHBC8wW4ffh/Avg/E5VBw4Ad7v2JgChrg5lGIA3EIS/E857HkYQWo2BtZ2aMAOcAxNnEPGbjiEhBtsjBDVGERa0kyotYRnNwBt2Yn1mOzFAQoSuNbLF5/YWpO0diYCOQ1piO3V2Up2QqNGSEy6EG5Oh79uC/y2R7hVySLLa7WCmbc5l8XZXc7NbKyRrg3FvKUIwLVa0rMoaHVETZUe2iVTv8CtO3ZQ1Vmww3kycB6I60s+qdSNIe5Ir6EoJ96qnO1npkZ3XCCDPyJufDg4dimhd9p5/+2D6hHxV0Pyv48rnRXIP5vr66gfXuyfU5Zdq7aybcAN1Pq/L3T/vy+5dTuoEziN0YmOn01wC6DQDKVJX6L+MoEdzk9eaSnK1Mybu9VXJiawBe1qET8XbBjPQGjob1nma5WRoGKBYAJRfu1tyxtXOLVcubTQSatu9GM0Lv4jaPsaioPornVRmuJ1YsXxhG5P9h6z274kq3bM3zA/pT9+0x6tbJc9LIe4f3EERgIoLAe+8lEFYggQQI4YQRRsIKJ5AQyCEhmykpM5WuTlW1Gf2PVj9zK3Vujdv9YY/AhSFi7/nOd6655mIrnwajTAVwNYtNwzAzAV75fXXSJuCJLCBvtiDN51SMk/l9GdpqEUynDOCtxSFwkeJWFQUxFdRyYauZMOk8wLyEbZ4yFOppxqj20/mWjqjPllLstwTgrUFyaKVg18Dv87D85AGuShbL4A3OQqpQepqS0lKimBfHoWjK3guMcL/cSmAPWaA52WjW8RZ85AjVambNcRt2AusPF2Uci1CUtD9cD8GHvrPQw/ucI/zQPos7eRQryxmaQOj6aaxhAkWzzfe12xpFNB2bAKtyj39k0bs/PWqrY9dtjSLb9tyEbS1OcpKxRXq0aj8hBf2D7fePz7eJjCRLFTP9zPIWWbt7NkZGw8SDDzay/s76KKh9kRoujN2zgXtv7NbWD7b06CMM90ckho8AMAf6rr5fBHjvbDPqiXbjK3NPrGJsy0LLb1h47mULSgZ444vsaEi6HT3jsyPBqXb4CNOj0b/6KZy0UmQpY6tazefQxNb/EudRI0clVfiWJCIxU4PsqgA3BbBNOWvjmdFIDOQ31HntXnWyLRRE23xehM1mh9p6dZI9vULDxeQV+34R6ySgO9nbbuEH/8WqySu4UQTLRxf2wQAT1elFsfbM/m9pK6fJYrAXH2syO5UEi5NTAOAV+CpFTxX9Gyya20sTeM/D7NwpbFkA0vjMsI2ubtqlwSnz5SCnoO2eOXCCaMsia6zOZ9ZakpMwFsLnG8rjRHIbj3wgn3cdbqAWdo1aiLtZiMvTGRGP/KERQ2GnDwOWyBgAnIAyFjdCNAAXA+ONY2GOYBclp8M5QPcc50YIBbcQGG5kMIsFkkM0YCvgjTgjmQEQ5/6SGM7T/CSfbxRA7eZWzgYNiE1BahBg+liQfCqWodtm836lsRtM5fkyKPbluWC8aL+SHeT7jcQNcgbwjTl9gG041yj3cQPmKcghPt4bR8Lg9Re4I2giAqzPHXUeozIdlkoxLAvdtwywLEFmKObx5IIopemiUdcnEoQ04IzIE+xMoyl04d5B463C31vK4ilvcCsL80WkgxI0a2/4Mfy6FMZp6X6zxUBUMmE6SpNsaaCRa+Ey12EEC+1+e7Vxx56vj3M9tIBlbTBdim4P2gHrbsY/cb0H2PkwZ60FS2xHIY1XXt6LiEOQlpu2u44/fprZcdfLbfgyRKo5YP2ttDF3Z9rSbabr7EzaJMQyMYoBqdGxAG80uw928ZgA/uIMttRwyz+P/6SopsKac8B6P/0o4EVqeLVn//7rz0gNu9jKiBQEfP+vf+zaL0Sh3WystO4ittxFUOwLhMd0tSCQewkf4QLoaWPWUheG/hn0SZjZlXqb6ib/cmPOnsMWlOX7EjvZx0drSAYYzKnqRgKWMoMnAa7yKEYqNg+GEEW1NwOwS0KklgNCDRepnCTK4VVHTQISRTTVZC/yRAbjgHwI2mLJLraJxYBlNkArNpxARbk2L0Arr8dhWdUATjVFNmUjyHGgyrYsMyU4FwqwgNRQOGvIz2QFZaIxtjGBcA1MqCSFaiw6b0tBLjoVnTKwkzRYt5fn8AO8XiqYYtd6TlmBPBjazxcT/NLc4EQNBnPhnQNoQ+hsCsd7GQOrisP/mcD/n8j/nAj7DUh75bGyeS9y+B+zKbIEuBhc0gUB5Yjj++meOe6Mrx+5xBhqJInNKRgtPt6d2XF7snQbsL1l96aYQoHb4eH8JNshMhtW0Okf0hDznEGk757TwXOHKQTpVpiP1Qq2NizWex87GKx2GKngKs6EhpFVaxrbtLYZRr0v4WxYe0WLMeD79L1tMKftHv5fge/K7geY8HtA942NbxEhufHG6qa2Lb3jtiXVDVlYoMlOJpTZwaB0O3zWZycj/HbkZKQd+Ha/4yeN5n+Tp1nt5xrJpPS4fHYRvjMHrTLqqF1yMW6HC2AK9jEGs10pS7ZN2O2bKwW225Ru2wy43ChLsKksgBxWvHYevU3j30ebbG/mugVCD+JiOM7UiUibpOLdwMUr+5OLoJoUCl4hFM60uI/3X6FhgKkTnF9R7MDCJHfxmYWeOGqnD/2d/N0GW50a4MJSQesbu3gRVwi6bv/sfcuqbLewWI8dPSq9NMhuYHdqr823UsAgCfZ39sRBWo+JO6VGUYK9Sa6avroiZwDkCA0yyvkopdgbgBFGUUgLg9HGwmyTYJLyD7uQBBIA00SKZC4WCw2kDAdsRU5CeI0hyBj6PgygjaD4Fg3QBlJoZQYEBbxxaL/K2w06+h3bYLzA5w4DwCeQBgBIrivtspIprn0GX6xgSAeBeHRa9FuPwBT9N89FezHAqyYL5d2qAeP4t/9iQYe/Ii+FduJIslecBe0kBUOuVR477ixskdehjFwXi5WPxymSto99LAcWXSrpAc23BJdFBq9H9rSLOB0ayXc4D0BnAqiVMNpmvm/O4drD81uIrFDG+9SWQxQlOn8D8lMg9iTW0TjrV5fjU0K47gzjOgqxXVwKPbQeZyWcwMsfArNdwKt721ZuoetudWKzJN1vgWEHN8rZ3eIdLk+mOYMGioJImiYAfNqDhwloekkw04enS+wemZh8s4L7Mz19/AJuCUZHjdVSUOskt3wB5tsO2HJNg0mSGWKjsMWSx/IXjXH/58GASw25/IdusZNp9Psfv/xqT7d3iIZ8xVj3XwBeZsb/g1zdf6za//Pvz7iQb6JBllgTF8hVwHfr5jUnV6AG0CqHid6Bid0BaB/PDNjzuWG7S/fQHEW177Fy7N4hyWe4g21ynY1faaaxIh6JAe2LkzwazSsumi4dAEgvXGllURQuUmiuSEKglqzgp23Yx5GGNKCqbwLALOANwFIDdAup2ycO4FVEXwVFsCyKWypgpLD9kX5WBsOVtlfmlQiPzsf30vZk9cqBWRcA3hk8XzkyQnEyhTf+p0Kkg7psxTt6HWtYAY+puMlcinA+tpCSQPzc341s4gJwXfwPyYCGQql9PGYyQHoG/VrbzCA0ORnn1bUkI71aoRNYeBKRRlIjWCXR9vR/ZsCki3juIoBIYC+bWhFFmDQYYhILUoJ2CHhG3SxWnWjrty4ze23ouj2YwclAse3V5jInxYAzS2wBZ8MDAHh3ZdZerLMTefOULsSntnZ7lDFAZEWgpU3evm3j957b8P3XNoiOqyJa99xTOz9w19om7tv5m/fs6vKejWy8s+ntD8gK7x19dxO2u/GCQtuLj7b6TL9DB77/xvrvv7fGuV0r7l+y1MYRiyy4bEfJ4N13NtOOnE2x0xHJdvBkuB06dNxOHxVgnEAqwtfpyC/Kf2W0E2wv8fhXdiHhqA0FgimkRdtqSQwHASVFeMbJ4n3VCrtpSbe3zWm2XkKua1aE9abH2AC5AIu16fa0r9rWrpRZbvDXdskHO61MtlkcDnkwaSVwJfNZpLA7CTmENYrF985oj+Mo0OcWou37MRY6PrOgE4fs9OG/WRsBL/1t1exU9sM8D9rErXabWF6yqitTFu2vxbHhs+OAeBvm/p76bGutYGYZAOvlsSNgogJQuQRqs71O9+c0gHv7SgsyUhkjdBhfQ90gQLExFqYahtsjVlos23fZwhI5lLcQz3ZcjFWHAFWAG8yOSR7hcBjvZ+A9ythyN4wZZgwQO3IDLFgB52GnDzpM2gUAikmrs80NQKq7zcXfq9nIj07rZ0ufBstVY0UaQJcDa1UBLQeAzE/CCgjrz4ZohcJ6Tx/4q8N+E8Wsz8Ck+eyS+F9VuIs7BRt24xxKjGCxA5ABUunEZXR4+pA/KnAh1KEf56IFZ0ef5CC5D9tZEwtWLcw6j0Wu3MOgAlqJW7HzNVGIK5aey980ZykPIoYdKnIkC1Km+6wN0djy8fkWbqpmaiqJDuNtBJzzKMr1Y6X7focxZuy2n1AHeATgvtu6wfXRzrV/FAeTm8zfVBwUtJfX09DDjmr6cqnjZHi1MYlEt8CucYyUsyJMBu08FiaBez022ceMybtXGXy5ahcq8wBdTYpG8gR4E2g7T6Qz85+M999gvAJbge6//f6Hc/yHvv71N7IaHmMpYyQG7Pc/f0Ni+Le7JI2RVPaO7IYPT222r9WGaopIJKu1ByPdzqDHYgCovSDA3K8Ru0Xx6AWeyudzI7bUBfD2ddiPT9Zsk+DorfFue7s6br+9fuJMclW6Uggnt7puYrCKKaUsFhCOAFRjuDDUOuw0TwBkblbtNNmyqLgqbcnFByzg9QBIAl3FRcahu6XBfAsAT+X3upAmnFBjrF3y1xZR+JLXVkMjc2E5OUgDWSwYmXjtArDqNE68AM+lwYfFgJ/CbKrSUwFpZZXK5K4eeqxtsFC1UqYCsuq9d4p6WIU08lk+5FBe17njYiQY2vEVi4mLRSm+T/Pl1AKqBUJhLEkAbhIFxWQEeR+PlRZDQYPXU4rFSCNIcmHmpdyex8JUlERLaUoSBcWzyBQH7eQ3X9FXzvRT9N9pXA9rE8PMXBti4keXTV5rs43JQdueH7Pd1Vl7u7VsP73Ysk8A7xMsZn7ALoeCxeQd0uIA3pubrzkAzrt71rO4S9faA7uIpax54gG67Z4N33uHHAHrffLeVrCPOVovBbYlZIaFnbc2tvHKLi/R8bb22s5TXMvrnrPIki4Lym62b0Ny7KtjXjtyzmsnQ5LtEIx3/4FjdoYMBL1PxbzHjWW5VoBxvoKtZgqfbSDksHUDmLeyQ2y9KtEe1Sfas0ZmpLXl2A9XCu2Hy3n2viPH3ndm2k69mxE/sdbHhdiCV3MMC9Aao7jHSgihTz5ps5IgbtTTCMMIcxhfEp+DFrkUdlBnDnznANDQtVbL5dxIgLGqacEBXjFeCldnj39LF6aPKcj5dubgX60432WT7NwG72yYt7TTTkSl2/HjcuIcYrxMBrkTuXRI5SJxeRwHhAvZKR+yothFdTReKmLy9MUykuXIpqBbq4Gag8Asg0JV6NFvmQB8yGG8LgBWbDWZxSKBQrC03lhANA7GG42mGwrQRZyDzWJLk6NBh8DXBztV11rEmUPOre6TAfMszk52Cm1xgKLAW5kOYrwqvLm5VhxPL/puGs8n2SEDuSEDdpmFzKBuzEy0WLkWcpAOFEaTxmIg1ntCkgMLhXzDckj4KISns2NLUk0G1p6PNOg6c4BwqyPsLtGKuX8m0kcZDoZqGHQB7DqH/8/P7+vYjTbkcKD1luL3LUsMgu3ynqHptmZjKQOka9GbLyALtFGYrc+gRZ+OtsqsSLs3328/PL2P5FCMp72V2X1FDCHgvYVJz91oJ8RrjsxwvLZbi7BhnA1zXSQGnqSBiYYrnDI9pcgVxWi8ZUyp4dxpLSJClmyGzdlr9v7JHLURpKXeDDzCNO886scxxFy50UrbvNtHYW3NinBNxSHPxHMdx0VRWMMPnijGK4lBjNeRGhjr/k/gFesFgP/9t9/t/hqD214xreD9R3yfe4DvXbJ150kdG7UfXyzYr7TEzV5pROstJBuT3ExcDfWwyOYsjOq9XbZ8rdleLdA5dYPR55dqSM+6aj8/JblsjgkCAPAfLzYJ0nmK4yCek4eefUAqVMCERKCIyDBOJOlWGgaoMBGFhyQjCUTDGpJYTXx8oMry1XZLM6ICBImnwj4TYIBRsCdpx9lIBGqyiKVIIVlCY9+zKRSoAFYRSGbVpTOJbZgcEupgCgCgAb5WIpN8t8UwzVIKbWKdZQCgmG4uoC0nhZ/HVwqUJgMIdJPRdJQ6pcmwWkTOHkF3E1uinz4uhEGESAkxgG4ERvxoOvScriVYfQxujCTul0r1M4C+nURRMV2LBoBfguZYRqtyGVvfXBhTLR1tyjNQkbAIvTlLcXO4N0KOENm3/zteJ6Eiba1OwtccITl78u5SRNu5O2HbCwzBRGp4hNarbdjHvcf2eGPF8jN9dDOhn94YBlBfIBO8toG1XRtcfWn9K3vWipWs8eaqtU9uwYCfUHR7YRPrr2yav5t/9I7jB5ujW21m663NPASUxXbX96xj4YlduPUQqWHaosq67Uw2o3+wk+0/6wdwk+0ErDcyOs327z9qhw4fZUdwFMsgO6ZMhpZyEZZhyUtC488DLAbTwmwiO9ge1vuQFXz2HGnh595K+9RXCfDm20eKGz90Z9vOBY/Nc6EMZ8XaYDpaLtOGb5cl2jTseCw/xl4P0Z5O91HCqW+cgO84tug+FlgNEz136FvY3ymaC+oAXpwxkIhISV36zGh2CKL4eYoiUmdtnqNlBh+FiTcU2vDiXavpmLDwFELeI912/MhRzqdg9N0cG+mgpRjnTwFgl64tO8WlGqxNjVTn69k2d1cRO1qfR1QihVy20GUAsgJr3EgEwYe/RTc9iAZ9zFwUx5JhoGp+cBoieE/0WlV4i0QrjkBeiMMBEYdUExemLF+Y7SkyFWDI0og1NFZThMV8a8tg4fXo0NxPvxMY6+8E7tHIE4ppTeQxVEfxsXMLcK040oNAFCBW5oh8uvlYxqT/5iZS4wB8k7n/qQNfIWN868xu02KWzk5PJCmdayuT+2ZBaFKRIzyAcwE6biX+XRXcCiFR5cgWVcgPeWi+Af7/Cr5vpcW7EemgOJ5wmqijzHOjuYLmC022KMSmVogDoh7dtp6i10UKsbWBSCYjx9nW8gB5CUs4DUjw62DmYU60dbMQpsccw2LJ2PjBS5AQHD6b8/b07giz2RIY2dVIIFM+Li0WaRwzlwsAXULzG3DL5LuO28Vixv0sEP34iFwUxksNdPi5rhphvz22NkNM7IVY216jKYzHTGEnHgcRVOZMDLvYhEim5bhcfwLvHzBcga9uAVuB7xcAlua7RH7D+3dv7cPbd/bLjwpFZ2Lwp3nbWmljavC4/cA/1lPFfKXSLOsrzbGJBiLacryWzQkw0cz8pO5muz/cxjTRdkac52Pn6LdPT1bsBVF9H1lpfnvxkIv/ER5GlwXjRTyHJzGSQkcsL/jziwZQOOFdSAxusUmYiRhDHCeEPIxqHVbjhDp7wthiaaCgJIl4ZIoIdFBlNeSjzyrCLuYMKy6rbSZyQBYuhny6cIqppjtTfDkx9FjyCYv1KkoyFUDPBfi+MF4BdDHbtmIuyDR+rx56L84LTUBOgKkmhOAtJiQl4gwhP3g9te2T/zgSb7GmIyfAwmNZTDS0MJZFRpMNNK5eRwo+PwGvn9i4XDFZzPs5NBVofH05RR7NXstDRhHjVtKZFoFCJJN8mLwKQBmAtQf2HInsELTvOzqHaKksYHjgdTzAc7dwoNzDo3gbS9m4o/s+uDNqL+4v0on42O4vL1ou3lExnRtj44DtUwLQGWx5j3Huyy9gvM/swuASlrJ1rGXb1sfPhgHjibU9gPaV3Xn42m6j507jZBgHbIf5+fXlp8gUL6zv3ktrm39mvtZbltQwbGfymuxUYpkdOO2z/cfRQTkiI/12EKlh//6DdhrdW+2yYr1FWI/KKDwlwDSL+bzHqTLPFUXak0YfTJegE4oZP/UQmnO1zH7sKrYfu/Pth6s59vZKhm3W+ewWFemJbKYa4IIYzQq32eJ4W69jskgGjC3oW0tiGx+LphzNeZOMMyGbc+IswCsAa6opZovuYTtPh5a0U45QPOFntLgd+4bwFD9AQgEp/Kh1dLdY160lq+4Yt1OxRTD5WAZ4/p1RQJnWxTl/qZLBplijZLXK0NYYvbIWwK0jHKYHK+G1GrojaWOug9VVULUvo8mgwBNpHsDw3P6/OYWplEgVqjT5l50foOTm6wSAVE0XjuMBsNTrDj3FkEqKzGLGsQByNMW5KOoA0nRDTx5w/jacYl1NSabDhCNgyWon/gK8AmIHjNFy3QBvKoxVE65FQmTf1PdpyBEZMOFsMVPegwxYsgO86LySJM4c+gZ72V9xGYnxohFDFrzcV/KDmjIC2MlkV0vEj5wLe65FMiiCOWcDyrKUVQO2eTDZ9DABLxkthanYxUj9w5dbEHcSe1kixE4HkzKwjxXi3W1FQmjFFdOcTVsy+mwNNYAdGlx2H9yxHvIVqpGcqjMi+PRdAAAgAElEQVSjbJjGmVzsiuu3um2EBpK1W712C9vYi9Uh++HeJI1gZWREkOVRnkRoT6K1w6Avcd5d4L6pwd/QAJbBEMwxpghTM1lotysXXASeM8J9Gw/8WLFN9Odg05y0dYiNBppG4siKCQOPSCVLws/rhxT95Z9A62i9gO7vn0FXwPsHbFes99HWQ3v14gVDL98yhWKPtLF5gHKEqREN9vvbeVseYaR5DaBbRTtfeZ4NVhcwJaHeKnizJ1sv2MObPTgYrmDyb7AxLB27dLSJ6T5H9/24fZeeaWImX++ifcU7qWTKFw2HvWl6agRbwFNoomcAsVhAK17Mkq29hyOWkyIFMEpWoS2OtH9OMrER6bupsGIXACdfbxYFObUXy1ng4kTWSZApLZcmhxy03QJAOZPn1u+9MOU0QFlan4A6mZ/JlZBHY4R03xxYrv5ejoU0GjtcgGwCK1ks0kB0EJF8zA07A9MJOYE5XsUYLtRIeT/pdhLQylMcz3ws3bqpcHrRfZJ5HNnmvhySKQK8nmzGiQt8MynQlcBqi3Fp5DN5QIU/jQzKhWl7WKDUKp3J/5wJKHtZAJLkAgGozhzYj+57jkCi87aGn3ePyu5zjqWJ6xQPrtjGNB2Dm3dhwg9porjJ6hzNxUcBkInPI2tPYLlPrX911wZWX9jl2w+s7RZ2svFV67qzY4MrL2wUcB1be2FTMN7ph6/w/L628Y2XNrD8DNB97hxDgG734hNrmNy2QPu0hRZ22pksfLzYyfafSAZ8Pbb/GCb8SC+dXSfs4L6DMF5GOyWi3SH/KDj+UnWxxRw7ZMVUtCdhLHeLopEYfPaiKc3edxfaezrXPnaX2MfOAvvQVWDvrhHF15NL40UG3W9uu50XZdM5EdxG20RGsA2lhVhtLGNsQlXcUq6sWCHgy+5I58W5w/v43Ah6KiSVjEU2lMXzNM+vxf8c76ucA2Gn99l5uqVcIUcAQuxuQ+PWOnjXkota7FBIpu07pZxdGDoNMTfYBSqZLlMFI2xshTgzmtkSXyFjoKmA7TKjca7W5cC2vCyq8U6hSWPJlYsbhX4cdOTvnIfy11I4Zisvtqsim2SzeIfBfu54U9H4C+sNYzGJoCgXzS4wEhAOQyoJPXnQAWbtDBWSE4beqm42XTeSIQS88bDQGHaS0ewM4/RzHsNDG3E8X8fxOKkwVbUK+/lZGuy4QNcSzDcT4M2D8eYjG2Sh9UYC/mew5QVx7Wa4SQrjmnKscaePUDw+yrWjaw0iIuCFMVezABXgDxaYOwU2gFcRjEoDU/yimiTq/IzkAmhLXGfw85JuxuLVwBSRKmIdC+NOYAmFnZaoEMaChuzQBHC+eES/wF0ydQs8EJiz1kA6XX9zIddTuD3A3nq9VZ8NVsVmCqMMb9gcaGP0V5BdK0ulWUI5wKSjYVHrJOyrzK1slf9uC0gWL8jnePt4nGAvdN9+6grb7bBfnEXovQsU194wCmh6rNeRSSUlxrF7jQMndBTlZsN4xW6l6f55+4XpfgFe/U7A+/Ylua0vX5Jk9YyujlvYLy7bk/V2+uCX6Ii6ii+O0F/sMr2w3uG6AlvBstNKcWC0ttx26Kh6wD+0fLXablPM+MBYlt+erNvTSRwNK1PMAHtuP39466wEmpgqsFVWg+ZJif2GcsKHodXGooPGs3qqUBWvSi7Aq2KVB+BVXJ48wGcP72dlJskJ4E1k+x7L/bKQGVSljufESeAEyoDNKkYyCz03RYwV4PIBYql/gqwHhqND7Ncpxqmhgq40dZ7lAMAlfC2pwQtD1VwtGecjWNFOYTU6dRTAw2AfQYU8lKCUaLTXGOQEAa0LcFYziDuUYlu45BGAF90nBfAV6CoASCCs1xPAZJ8B6/OzoGhicjo6bxYnb54KeWzHNHAwl6+TAN4U3pcMdF+Nu08HgNNoSU1FR1LTSQjsMY3/dxKgfQbbfbJ+2xYn+u3OjQ7buDPEybJEkWDLGaUu9h3BQlVaTjLX2g7j3AHQlWd2A/Btv7VmHVPr1nRz0a7MYDdbew747trYvT2bfPCa4xW+3zfovi/t2jypT6svnfHvw+svyXagzXj6kRX1rpingU6usg4mT9TYcTy8R84mO6z3bDi2siNn7OjBo3b8IKFBNL9UZWfQ5YQGSkdhDDuXak8QwBlm90pc9qzBa08vpNj3V4rs/bVi+8jx01WA92o+4Tl19mmSYOuOLNu+GCCXIcHmqUjPwYCmskKsJ+mUnU84iVOCuESANwSQETDFIWlJbgo5CqNloS90pBc19eC5BXAFvCqInmZxl5Ohpb6Az+u4tTKV4PbihtWhYYd4ym1/kN/2nUCzZNGY6W+2m5cvOA6AIgCpjJZZRRc2U3lX2Mp5ts9N+W40YOJFIS+VsLJMshPykRkKvUzlOPgvFnL8G1jmCWoJ8sWqRoH2CkC5VYwFeAWccdwKiKNgvZ8ZK7ssQDMSWSGMIpu03xAaNTRMVhYz/Y0kBxXctNg60oTYMyw3Rq3JqrHApKVtq1tODgn93A1LTQVkZSnLgp3mcC1KNsikxpKLzJBD4SwDCc+ZVnFkv51k8Y9AOvRyPaZSA5FFUgU3SXnSizVKyE1RLQfWq+YVL9JCCcW6KnY6hTBgH7p+JgtOOUCrHF/ZxkoorpXwHl0IEB8aIB0wQG5wAlKDN4wu0xSCd5Lw9BKSjqPh5ZNFzvcugufRs2VDbMi0FlwwI52Vdg15qL+1kms5jGxxYlib8hmtVexMvOjITbZuWHZNEsHq0tpZLKIP/yt1lgh03Ql7ujlid27W4lCKJOOhiM63JkhMI37ePJsbq2cK+7JdZMckqVTZHPHIkBrNFMWOuDA7638w3j/+7X9IDA4YA8ROkQ3W+3YP0H312n764b39+uElGQ0E/lL9+7A3zOy1JQo2V+nAwvhdiZc3j+jCWto5R66ioZFjgE63MXTNlnuaKcBlUYArtT062P7Y3bTdmRu2tzjGDDf0Y0JM1EqpxglNXf0cb8eJDvhKJ9VJHwMYKvxZHTyq3sZy0iSjOyWiISUAsmFcHFFcJB6+TgI0Y9EFI7mvH6aaTlecmKvA18+Hri4hdbBppFA6nl/lACdS2HLx3PobMd0k/j6R59BUgSzYpBiljyKXmwqlF+01kTdTs64iSKMKJibw+OEjaH8Y2gHdMLrspAlqeKebLYZA1yP9FrBOBWB9tDLHwUYTAGU3mRQCYbk1FAWo58hEp9b0ZOnMubDcTDzFWbB7dcGp8aMYiUTDMNM4odWcEYAVZ7J4KDDbj0acFAmAMzEhkvftxP6vraYwG11qghCPMXrRbxD0TcjO9ACpTQtE2W2wpfdT9Pnsm66GYY6sPLG+1dfWx+0ojLZ77qE1jy5b08iiDcJyB2G1PYvbhODsOfLCBEx3BD14YPU5uvALu07H2jBNGIMA9PXVPcbCv7TK4U1LahyyyOpuO4vGe1I+3tOpdvxsGrkNmXh5T9uRw8ftxIHDZEcwBSSHiSAEpJSnJWK2P2K1FIhm0Wh3alLsSR3NEYDvS5wMH67Cdq9x9JbahxvV9tN0s/262GnvBqvsSWeOLVUk2EKRJApaedND8P6GWCNFmtwoNQ3Q4SWfLE6FOMDFy4IedATPNN9n0iIu3T4M18hZagznOBeDJDXwu1RA4jzt3sVsQ8dwjgxPbVp2bR//V64Fxwbs0HdY/MiPXaJLqrMqB/sh22SOy2VpjvG/iTE1jeiTDWyLLxPW04NDoq2M/5dqfQCgKSC/IA2gPfHdf0Mu+4YGjkN8D8tEB/XHc94D/GKiKZzDKqwJcKX1RgGmAlX5fiUtRAFsAtAwmKYKfcp3EJBGAsbScaPRgAW8sfyNwFv6cAwOG91HU401eEDz1aJhyHp86b/JsG01VDhNRmK/gLFAWDsx1U4yYMEZnKvhLFCncYgIeJ1iN/JaAoAejb6cgvVSdrXYs2oW2k+hmroLAJ5Ms0cxrFlDM9VokRGJNBh11ApxKNQyuaKSxSgXWaGQhos6ZAe5GFrRX8tcSjsj7xd9VyE27TDb2zcaGTm2YLdHOhh6m2zt1QG7dhHffOwhhlr2U4R22SBjtAIw6sW+i+CTn8G1JA8C8E0UXdtzYNA8VgG2uMhv/sXx/a7eusyU7kEe87z1tjO1eiQPmaHJXj9opuBGY1NbEqlkrYwNugvA+gBcFheuax2JMWAG12ZVabH9RXKCw3IlNcBu9f3/fPv6xR5hOTv2608/YS/7YP/5yxP7Pz6tA5hz9h8fFmwWCeEqGu91CgS9JRiIa/NtZ+Sa08VWiqY1gmay3n/JrhX6mcpbQy7DqP3HHrPn5wft3eqE/QLj/QOrWnl+DhovIMuFEMmHJMlBwBsMeIr1xuHpjcUOFgM4ynKk1TyFx//sY6Q/HVakkSR+2J+i9QTCakbIhPF6AFI3IJrASZQOEEtvcrrfeGM0WkUjzjXTzcUJlwiwi/Eq+UwhIArjSYd5KpjHLQAFJNURF4Fuq1UsmCLZaQpC4QBuOF7cUEA3GtauuVkJgKqKZam88T5AVC3PPsDey62blTCRApxL/xeFQAFwjhsJgcAaBbjnoe3mAPayteUCwgLcbBaMUrRdWcoUsqNuIoFyJnJKGn+j50mDPfsA3TTAPZXnOsmW79TBv9mVhgqbG+qxka6LnJQdNgf4Pl2b5cRZpuXxKqHY7ZwgMIqKfNjsM+tdlZVsj6yGPetb2obJksU7dQ8J4QnAihSx/BjgfW4T91/AfAlHRxfWzwZgykOArYpv/bBi6cE9S3tWPbpFgW3KzhS32ulkgmOCM+zYKZ8dO+2ngy2FmWvBdgjQPcWRi7RSmclkZiIu1S0Vh1zTgp49VxhvW+UJ9vw84dXnUxy54d2VfPupr4LwnGr7+Q5WxYUu+7hGHWGh2571lTDcklDqDOYAArz9FOe6CDiphzXmUHFXVT0aIIpma5wA8Pr4LEKQGiIA15LsdHZXat45Bdh+Bt5zfNYncI/42EHVluVYWyNt3rNTNnCbeXK5TRaeXACTZx4b5+YNFoT7C9etgxlhaottZbt7o44OT5o2LhIEU8f2uYkikUjLNXaJnVxD5wn4LkpmiCRNAR6KacFH/kZhbT9Wt2OcN2ieAK8X0NVImyRYZxLA50ZzdQPCCtER8OoIAWS/MGHdRqqTjf8v8k8dOAopJdL5nuuIa0mDK6MhHJIhnOIc15gK1REcYsUqZOt3SVGaYgHwA7w5dJhl4c8NoDdnIH/k8TmpyCY2qyJlPM91mnMvCkLkggQlOtcWeROnDlLkRsIAxBUpGULx0E8RSk1LqdQYClVsw92gSRIZ6NqBMOxwCedYgDk3aY4QGKcA2Mr4bWDH0AbIViAjFCE3XCnzsrhh/WrMZmDpNZLBVhnl02vjXTV2C3Adw152kcGWD+ev20WKq83FjOrK99rNplJkUM1cZDEMMH+QpppuPqc2tGc5JjzsOkZxRLx7OEm7/QBBOI3ERjYRCXqVRopLhIUxJflqCslm8RTWriJvTOOPJoUOYvZFYtCtCyzo6778GXj/K9B++VoA/DtWsj8AY81i23u2a8o0/f3Tj4TjPLKf0XZ/ejNlf7ybYXJtN0nxTA0FeK9SadzobbOtwStk2Pqc0JOeulzG0tRYfxmjydurmXjbRUTflr1Zu8VU3AH7ce8pwPsr01eJzjtNHCTyQDirbjhbv2Ckh2BODLESdfCoiUIugOCT+BER6l2w3RhtlQDkILyOmtyaDAsQqAXBkrTapqPvOq4HdCwFPqfxIfvQiKXhSpKQc8CD9SvRAVtlQKjP/DMgajvn/Bzmk4T2+gV0VUiTTUyTCM4d1+ujVz8E3zFhKs7AQtisi627CmYCP4GumHYqFeFUpAtpyV7kA8kbapZwA9TpFMMykRpyaSkU2ObBfutzMrCOMZ5IdjYWkGL+l1JuS5AZCgDlXBUJOWQ5C+D68AG8SbzmAOCbHsfMLFiwQoJO7fuGwXz7rAb5584w1dzhLvyIfVjLbtnjpdsEN3fZ2uwMzD/VSqpK0Gkf2431V7BWGiXWxWSfArY7ZPFuWe/iI6dw1g/rHdvYtVHAV9LDwNpTQJexQEgTwyt8v7Jn/fx8eIO24ZWXVjG8Ybnds5ZYd93OpF2woNgyO3wmjW15sp0N8VlQcBSWsiN24tBh88KcKrIYPknlXxOYPfwPHTQUzGHn2SiJtce1KTga/LbX7Lfvu/Ltx4Fqez96wX5a6rGftpCvHs/az0s37AlFt1naPYfSz9lEfrT143BoSjxn1eiS2QCDF5dA9DEKTpw7LsBIOn7IAVwEsL0cCqgeFrY4tsiSGEQAxHhPEgmZw8JQUciA0y4Gja7cs/7bK5aQU2fBcVl27AgxpDDacSZsr966AtP9nLrVf54wpDpG1DDSpomYwzo0yjYCtW+2V5IjUGVXuH7OU3ArhekVAT7RWNYiOeIAKh+FNC8gpCOTRoMsATDgGw9DdPReZLd4CIMkgUjO81hJBRzhYrry6+JsUCOG9Fux42j+P0duQGaR80fkRVKCo+9yP4GxgFwShItryw1DTeLclX9Y3XOeiFOONCAXQy6eXhUM1dij7GnFnSqNL5XHPHf4O8D3O4rOMGUWiCQeL4rXFMO1nMRjRvOeR3Atu3hMNQhpSIDcDQrOkSyjzAUPjTMB/LxqJy6jsy0fD24qO4Aq2oibAd0WZJsKD+95/ElH721hcR5uzUVK68F5tWb9YE4X7/3idC+SW4tN9Tfa3ZsddKbhCqJx4zI7F01Avl7lhzHHMsw2YDcqKcDSHddIoS8dHT8Nv/HThX662qbw697CDcQYrQdXiLdtgunW2h0khv6meJvsz7VXT2ZsfOAqJFHmgPDPtSl2vRrtpHzxWzcHP0sNAlsHZP8EW339X4+f8e8+3nnEzLWP9jsjwZ/t3LWH6322c68L8z2WinvjrOQFBOQkM4yx1u71tFlnTiqdHlR9MUk30AJ6C4/vSGU+wxmrbYfW4f/7DU0Z92bJjb1Mru+6/fbpE0MOswFUtn3YqqIBozBAN0jtjxQ+olhtVSiI4AOLAJhVEImiZVKjTWL52xhW1HNcQHF87ZIbAtvWWYT9aP5WwwGTAGgVIrRtSgV0vRx+6cPoVbIRKd1fTNfNSZYKs00FyJJ5o+IQxvV4Wr08fK925ETezGxfKkDPSY2OKsdCOIeGFOpr+XRVIPPAoL0sArKo+bmApY3JF5lOw4esOX4A3s/jqRHCB/CrWSOXRSCHD6cYxlvhZ0w81rUKrGROFx2stgQwLkGGKJfTgqOIn6nIVogjJJexIupy09y2XP6mgKaPPI8bK0+0nePkP4fNrJbV/c7IZU6YGQd4t3A2bM3PkCG6aCsAb/CpEIC3wq5OLwOgzxzAHb4n1voY0H0I8wWQlwm+wbFwXcB775nd5PcC5j603SHY8E2BLYx5CPBVca6Xv79y97kV31y3op4F89UQDZnZQnhMsf31eIp9fdxjx4Lcdjoo1r779rAd2g8IsiCVZiXb+YIArIqOPSSbbraftzIjbI2miQeVHoA3zV5cTLN3l7Lsw0AN89eu2c/3WMifLJDLsGYfVkbscVeZTfP347khOBpirM8XYpVs5atYfAu58L1omIkUy1y4GpSmpbbuCLTJSH6WRcech88pmoVMjFc6r3Zkp5GTctglVZdm2K3pWzZ594H1zSxbXGaBnYtMRQM+g00rF1lnyCa6GmC7zBpjuOb1P7MCtDtUy6vYbm99AUNJm2l6qbPu6mzS7cgL4VwtgEFGHcPWBuh6OM8VtxigeSKd4lpRKucJDQNp8bBPHAJJAF4iIKd2+VAkhjDYraSGEIppCuAJhv2qmPZFjpC8ILlBDFdsWIW0GI44SI0eIwbC85n90uTB+SrikQggugH6RMBTHXMejjReUwbP7YMBp3FufwZebiEz2VxbWfG4iJA0TuDK0JSLNK4BOUdipfNy/br4mW6DeL/jeE15uDhUqNO8tkpAtRDdN5v/MQG/r6SWbOSF8yrCSW5BIqoAhBuQAxoyIplmAWMO2UdIToR1ECna1xCw3Y1xJwSqHamnmrlvm2vjdrO3ybbJahjtrKHxq5CpGMfIvSbqlfHt4xTdmnNiGbHFNHE1vdCg0YbLxHXs77iDfDRZDON9v2M/bDPi5/F1Yh8bbWk8nw5HP7m99Xar128bc40A7zqs9hKyKDUirkVpvHJnuagnpSAbrjCOy5EaxG7/6/FfQfc3Otc+/fSzbd7bxMf7I0WwH2mFe8DkzCHbe3SDdtMZwlhm7Pblehtgxb7TSt9yNX7EEhKEcug156RRe6DmFGkk8uylCns+fdX+z3dPsG/M2fS1Vnu8vmj/4HnqCX9xHA2AaAQAKf+uOryCKbBFaGXmZ0phEvDKE6vVWdsgdXwpmV/dRdKmEiUJoKdG4wWWX1ZFMDHeRNiuKr+p2F0CbM/9AJ2KKdqq+zlZBLpixKq+CqxVnJNFTQHsscgGzhQMmLC+DsLkf+7oYbZgjF3h9UQBDBGn8EoiPSTBWqXVqqDgB3gzYKQBpAoBrtMLz0kqP6P8wekCZk7GDP623MekCX+qc9RlkH4Gy60EfNWqXIgUUgDIFlM8KwVUK5AbqnE2lPBB1gb8lsVikAdgC4QLsJaVc19pw2LOWUgvidolHDoIw8eS1dtCQe2ebdE6LEvZs3tLhDbPY3+Z5wSJt+Q0LwxujcyBXYe9DqHd9iEt9C7uOMcAP78BsMouNrKKBgwrvgHgDglsBbwA7gh/M8jRz89aJjcJyXlkGf2L5m26aYG6YUuu6LHDsaX2XVCafXU43s6EpgBabtu374gdhvGKZRZnAG6ZKbxXFG24MLt8YTZXEG+LOTH29Hya7TZ6AV6/vWkP2E/jDfYHdqAPy/328fESu6iH9vPGlL0bpuBR6rJxeu1vo/N2c7EWhRMTii5ZAJj4Ad5kzjEdPj4HabzBbI9DAaw09HQvh/zYQZyDKvCq3nAS4C3ODNjwYJfN3F1x3qvM2hZz5Rbb8TO0vaPb91C0WRjuthtN5TCzMEA30/ob8oj4LCSspdBJ11ILbAuRkuOQlamrF6y9xE/BL9iJFVWBKfIoTBHgFevLIBIxOy6IhRXghfkVcPiQHFLQHzW6XZqtGKx02Ejeq1BYpYJzVFALQ0aJhQXH4VqQXKCimtivgFiHwFeAK/tZhIppvBexnC8B6iKJf7JdXWsqvClgJ4nn9WJpc8MEUwFfheiksigoVlOM18v7ms6uTvZHL0B6EuANAVxFPiThRVKficF1oVxs2T9DaZ2WayKd+6fyOtP5nyphmiqwlWBPc9POHI+POQddXp5eBau7cZUUUWRrKXLTUhyL64FJFy5NNo5m55BKo0QBHWmzTkjNJRpXqpmz9+ThrI31NdvO+pQtjXTaBO97RtgRW+Jnl0vTSAXMA8RxwLSWIJdmWTe7jzLAPvrwv9itboZfrgwTAUnj0fYMQHvRlqeLbG4km90iQTzr7TZzvQBQl7yxZeeryvDsSlqgqM+1qTFmbuowPq7H+2t37S8C1v+/41d+rkOg++un32z36Z59ePPePv7w3l493bBdPGy//7xiPzyftD9+WLZni8xGay6zIcC3t9jvuBv6a3JZkZJZGbloKrNt9AJ6WHOJbTOW+99eArxc8DPXOu3B/Jj9zlTY9obzsFtODnWqAaChAlO2PEGcDCGskmK8Al+BcBhbPqczh79Tkr+S+c8e24/bAW8gVX6NUZHGq4CcZIpZ6nZTEULAKz3JMXSzCvk5QTLYGnnFeDnJVFBLYZXSdFZ5avU40mq1bYhEv5Uv94u9TQMGE9B8NYpbzRBReHc9fJ+MZODn+dJwV6Q523+KBgJz9DEBr7ZiyoQoQjJIB2D8gHs1zFYh6mUw1DI+nGrkhToAsDqNIZqkopXzfTFAWgOgVqQo+5cGCn5fRzpaHcCro9phyIT98PMiGHM+AK0tn1wRKsCdZdt3/Nt/tcZStmFTI7Rtb9jd8REsZqvsOu7ZvZUltkO05/JYA9OrNrb+wm7cfUqBTNotMgIMeGgdCeFP4O27+8hG+N4BWQB3mN9/PgBivh7Ez9u1+Ng6l54xd23HCofXLPvyHcu6eNN81X12LL4IB0CqfQvjPR1Ke+25ePtu31H8r4AEW7PCdD9e1zQscQAl7aP9+HEn05kewNbySb0XZ4MKbKn2usVrv4wxEgjb0AcadX7ZXbcPL3bs550F+555WLPlbpsqZKoALaP1gEQWF3cxi282i2wA1uWhgOQBWDM5B8qwj53Z9zeaXg5QdE1kyq/H6SpUE0wki3gIO7ITSA35tPlO3r5pE3e3bXDhgXkrmywmgL6LzJBPMXCBXcXsdeoaCv0pSvwTeMmsrs6169RALpcwsQTdV8Hdl7joh8hyuMiOsRr/bn269H2KerQlu/ALF6NHF1C1z4ollBwnRhFV+FxiE7PQPf0xys89CRMVowVgOZdi2aXp2lANRB5dAW8ktq04HAOyjMWS+aCushiKbw7jBajFgvW1dGAV3RJ4HBXbvtzGcO3EwJoF3i5cCCquuQEtLxKApvn6AeIM7SQhMpILsnh/M7nO5MBRYtm5g9869RPVWRxWDfA6LiOeR04kSTuaeZemxZCFUbvkWlqHBbxi+kkAvzzDlbxnxSw6aeHHyVA+ARCHoJdHIzfgfU5kjhv2slYaZSZ7q3BfEcS1Pm0VyD4dF5nXt3HH+jrqma69jDSA/5YBlum0es+z6EnX7a3JRB512VxHuY0iTXTjjkg++TcAHrLSXYn3vc9hvLurAzY/lmczg+SaXGdE0O0LyBp05A5V4nYYsDdPHyJTpbJgw3QV8oVrKRHZL4UmpwKm4jzcWPsMvL9++sV+Qb8VAOvrz6DL7a8A7y+f+P53e/LoGaD70XYf7dju1jIBvwuw3xX7/cMGnrU7sIw79nC6zyY4qQYrYLf0KF8tyyTwAl2SXuw+WvZmCef4M84AACAASURBVBUZrssmh/ei/fr8Ee16d+1O31WE7hGA93vrbGqAwaJbsTooo+FLYc3JGIVt6ETSFkhTViU/qNiWAKDJ6fA5mQm7DCeIM7UVsIzkPi7Yr5wLbkBWulIyH66fAoDM4GqAcDrUACVNIpYcoaJcHBYQF+CfIJmB+3t481yAcCRM5uRBLDJHDv65KJxyDPUCZv29kyEBu/ZhEfNQLJPmKreBJrG6OKlVDFELchZstwQ7Wh5MuBAGW0V8ZX1ABZc0NComYQA4jTAqZf225tNqWloICKcSX8kUDG7L6aCrYqtbz98psOdCZjphIVzgBbnWmMNsOIDzQl6W0wadA9t1KshiF2h9pw7tc4ociop8/+g+XWyz9mh1xR6tr1vv1W5GL6Gr5aHV35xHMiCPQWAr7RbWq4KamK6cC5Icri8/ovgG8AK+N5bw9iJHDOH9HV7DSgboDqER9+ABbgd4L9x+ZOWjm1YxuGaBi6OWVnPdgjwVdig0YN+c9NiBE2TWBrnsEM6GA3SwhTPXLDvVS7twKu/lSarYp20YZjNDtXkpV84GD/kMbnvRmGzPauLs/UCtfeLC+LQ8bL88XrUPLx/bT49W7O1Em63CjicLwm2JLWg1F7EPMMqA8QbQRf3omR7krCSaXNKoK9QD9CFH9zvtwSlY8jR0Mh4ZSI0TUbhXTsPGT+Iz7uw8b0sbxD+ieXeMrlhYWrEdI3f30NcHrYtCzav7d0jBumZXcDaMtBXYRCcjnYgo7ICUtBd4raOICE5cQJcJ9O6posmiih0OxaN6ttLlXC8paIqhB//KVviIVbmDqZWcIqD/NLsirFPYpvL4mYLF8yjE+WFlqQCgG8DSNaFdmIrQsZCMGF0vsGHHp8uCoxxeAXAC9RFnkgUs+bOuC/jyPkv7FTmRjdLFdaXut1gAWEAeB2gKeBMoSOr50ng92RS70l2qi3xmvpIcHFsZ15gC03OlVaMvOzUGujc9PK5Yr+JbBbySMZRLHIJP2sc15OW5PDS1KK61moaTilT880gWHhYJB3jRy0tTAd4IfNgQugq+VsOEdN4qQm/qkRpaae9dmaSFl8Lazuok02fibbSf2NS5YetqrQN4Vyi83eDzKGDXGAnDLSMoCbkCq1onEtAUksMo2Rr1flrIT32FDp9E0wWFUjTjV5uT1EW6bH6UulV/wPHtvtkhB2WsijQ74m53puz5w3WawRIhgWTFEIoTC/MV+CptsZDr88nDTfuLgFaAK+D9r1//IgAW8H76ZL/88os9JxB97+VrtF6aKUD0n97dt18+rDHLasPePmKqwT2yGNbHbJUVZba5wm7hZKjDg+mFodbQn77Q12bb4xj3u84zSaHF3gPebx4sERF5EeCldfjja7tYV01hAGoP4IWqsAbbPYu2JsnBSSnjsQSwYrdn8FoKdBPx9WpMtljvaS4YL9VmWcuiAb5QFQhgoxqhreKbs6qzsvtwQqi4ps60AFt9MVAvzFNJUdKinKquFgBOCum5qvRH4MM9RbHu5JFDvC7YOGw3DNlDbgvlLHiRKzQlwEenSipgm4S+4zgMAH1NYXUB+omcaJlohmW4ExQ/WUqBrBL2KumgDpmhJRtDvcA2F69hTgYV1mzaIhk7xG0zP2/LzSIUhFjKNCqx2UxCBZwbsgTQWfx9DqHRMER+Vw0LrkqHGcOKfbwXivLz8B6J0Qh4j3/LyVReSELZrL3feUCb45RV5GQT/IIFieaOgsJMuzx0xwaWKJwBuDcB1sG1Z/9kvbKI6ZCVbGyTQ7ccwzBhNU+o4WII8B1Ye4WNbNeqRtetmgaKMoC3uPeupV4Ysvjidgv2lNnxiAw7hJf3wPF4OxfhAXjP2b7vyJQ9QlE0hXZo2KObBbSEbfbNzFibx261gkF+szjWnjck2W4NeQ2V8YwAqrTfF7vt55VBuiJpg361a++3N+3l6CVbqA3Y7dJ4W2JaRSXOgBQYXSqAkspnnYKu6eE8cXPoVtr4ie/+DrNlK8wi6k+MB8SCWLTQRU+fddqZ5WwYHmEE0xqFG7IosptGLdRfQqGQgOyTp2x+qIOZdgs21F7DxJUCxtQzYPNqOXPzyGqlcKNGo4HaElKviuxqZRZz9TJskBbV1pLPKVxK54o9sc/CyDsoIUXrAhnE51ODaRagg6okFd1fnldYMClduVioAnztA3xjYLKRnGfq/tT1IM9uBLtGSRByPsgKFs/h5DyE4Yvn9yrGORov54aGZ0p6SOLaSOGaSGBHIOlC8oRuHc8vf+NCbkjEaaDn9QO+aTBybwxOC7RZ6brKbMjAXqauPuU4pPOzs/v/zkELMY8jOS+O6ziO55L1UzbQUOolfq5lH79LRFbQSK5qUttKk5ksw2t3o1trGkY50ZAlaNz+iMP8/ATXEUllgG4TreHV2AQbCMhvJJdDhbV3dMfOUU8qZLFeoVli6iZFZWI737x4YCs0b10s8jmfxwze3XJ2E1UpocxXZF5kSynWMmoLYd/hFQ63OpwTtwcukuBHkM5yj83cKLaBzniAVx1s19i599rNK1m2PIG+yy5rZXaKYBxyGaLiaROO4iCnwQHeWOtoboa8btlfvgCubv/Jev/8WoD75djb23MmEb9/S/fah+/tlx8e22/vN+yP93cdueHN4wmodovNNZXYOuC6zVarIQ1qDcNb7L9iW1OD9mC8z251NNjWaKe9f7BAZbHX5m+0AryDdMRxgfdf/dOvSxVZnkmOM6ySAt4YVkMFykjblcwQhC6ksSfOycB2RfKDOnQUDhKBPuU4H1Sc44KRedkBYpiNPIspAK48vcl86Ol8LX9sKh+6tkGRrMT6GwF1PL+PR2IIp+Psu2+/tpO8lrNYxXTIb6xpyJp87OLvkimUaXyOkqwy2N6rC06z31KQKvywaS8sPpXXWQTTLeaQVKBpwhoffx6JoAEm25KRRtMJo4UA3VZAuLuY9KvKKrsE4Dbzu0uFedYk8GW7ciE9wFbVR196Jh09gC1MudarTOEUKr9JVMcDjDfKcKSGXLQ6deLJFB/EgnX0m7878+imrl9lBModikDTxFUWWk0Rk3Bp/sjLQ7+8s4mXdw/gfYaGS5cax8gGbcKyjSFBDHKMAsgC3InNV3h4Yb5Yz26s4OEFePspqF1ffWmd80/t4twTq57asfKx+1ZwbcEyWm5aXEGLxQbqGfFOXsNplx0+FWenwnQbYd98wwKH3ODBEpdNo0gKAyLL0dz7ucju5nk4EuxRhcd269z2rMplT8pj7c31Yry7HRTXmPO3u43UwIifrQf2bKjN7lR6baIgkllsFCthZB7OEw+A65bHWhGcAG4iAJXCQqrpJWcOHaD78BDgg1uEDkKdA+pCDD2tAi637HzGRkdJItsgGP6encm4aGcScxwfcioS0iY1jEXIRW9DAbkA6TbVmceoplomhdQDthkMbMwnPrWC7OEiqugJZDRkEGbUbjeaC2DDHsJh0JKRO8L3f0VWQJwT0nIh9RzOIYpx1ekwYvRvurWKvXhnAd4MF8DHjkAyQhSsNgRGryhIXQ+fp1awsMDwlcqn9DEP7gQX56KYbixHAouQwFk2NF1PKS7loCi/gfeD7wW88VxXYr76WuzZDej5AKt0usjScRlk4BTJIjxHBTZFR2r8TwaFsQBMuIDkMYFsMDa9OJirpL54nlfxn26unWiupQi+TuKaSxHbpqMuly6/coqpym5IFcsGjGWjq0N3LUdu0HQKFdjKAeEGFuQW3sd6dgMVvB+dVYTWrBB+/nzdRq7VWgmgvHNvyvq66tFX7zA1/YEtz47Q0UmcY3+LLZHj0IrefomGieuVOE+Y3VYYftAuwKY1WDPx9N8pmt2wp+uM3kJWGLnis5FuN1ayDoJybtAB2oq0QSTpxoB9v7tlg71dyKWw3Kg4CCNWSIf18n+43TY6SErj44f2F2m4X44vIPw7DPg3Md4/2fBvMF+Nf3/x4rmT2fCJZodfPzy3Tz+wlXs2QnfICPO7Fphk223zLeU201iCnlvIuOaA3ad54g3/7M78uO3MoQu/emyfCMj58GgZ2r5kC3hJV8hI/fkd42ZGhzAYo5kCVOfQeoMBWHkm1f0RBeuQ/OB03nBxROhiAXgVTiPLyxftNwHmGgUgCnjFRsWe42C8At4ggFMftGwxbtisgDfA88lzqCAQ9bTrkNwhi5pSnsIp0J2jI+0sF94ZVbVhO+fQ+cJhvdJ/5V6QI0Le3DSq704GBOCbhTUmHRaspgu1LKdR2cyGDRcAyoV0v4n11qVRNc1jZls+DBeg7cxnllRRHuEc+Wx5vnxdwPuYByCzTUV2aM/NcYBXckQtem8doF2VjA4M6AqAGwDlShwXDbDmy1UlaJZqLUYn47WIwYegg5/ELpXMe9zTVGd3hvoZST1lUwPXrbGmws6ysKlzrR+NdwDwVMFsdPOlA7xivYPruBTQbW/QEjzM12LD4/o9ACz9V06Hq9jN+pEjriM3XFl8as3zz6xyfMsB3sKuOcu4OGJpdT0w3lI7EpFu+2C7+49G2YlQD51sMcRDnrCj+8XegtkmpmGqJ+ia7rsBP/ou7oD1ggTbLk+0JzUuewzb3SmJtnc3yhmaeoWC2oj9yI7s4x7DVbc27flgk80wBHOiMNI2zvutlAXcDegkOcCLi4WL3sOi7QF4/ZwrDvDSbXX68AFncoAzAYWtovKSQ/nMT+DXzi/ItvX7RA0ubjFT7baFpp2nBTrNDlEYrC5Is7WpHpvovmBXqJYPtuAjvlZmqwPktWLon+8+z6BSCn6dFKMvFFkfTUUjsN3FkVbuU+NMys3BuRB24GuOr5gtlsRwATefO9vli0WMF892/L9lbIMrCYIppeCYi+wQQO+NQQJwAbDxSFqOXxewU+NDBGxR7p0U5DVJbU70I9eObGga+SPwlcvhc/ebCsmf9VztkDzUJbSrFDiLLXt4fMVRprBzSGK7n0KusQ/QT+PwScZB600ntUwdbOk0fOj4PAbojBM+FKY6DK/LpWtWcgOfg1wU0qGTOD/TIAguHBk5PIbkhny8wX4Kngn8LJH2YeVYFLrxOcOy0/HzFiF1nA/EEZROPkNaFG29Z629zEtDA/Lnc6ZOdFZYA22/O2uT1oOT4dmjdUwBG3YHb+8EReY7va1EGbRxf5cz1aLeh10tdB/5DLBkPo82ZIyYY/+7rWJFe7l1k+JZC0lkNEhstNqzdTJoZhtoRqp0gnLe7Uw6wNvZfOHPFmEFn0vjZRgC+q4nPsFuT0xgzX1kf/lAseyL1CAA/lJo+5+dDW/evLaXe8/Red/Zpw8f7LcPLym2Ldjrp8P28umofXq3SeB5h003FNkMrHccMXv0YpkzceL2tSaSfyaZA7brxD/+44cX9sfbXaqDm7Y42Ed4cJ/9iCa3fPsWJw5ACXgGi9nCLIK4Va9zBMAp+UGDMNU3r8msajyQo0GarBwMsnJp2y/NV2HQp+ia0Woq0NUhtqzISB8rrrQlx+EAcPvZWjlbcRih8/e6D8B9GjvaacBazREhXHRn0QEjVGDTthPwT+R1egHbdHRUTcBQbm4eTQwFFM3yAdcMnAwqbGXy8xxAt5DfleBOKOaoxCPalBNARshATqAgWVlqN6qr7FppMUcJ4FtIJF0p3TOM+qG3uxPQ7QCYO5AdWnMYjUMBrSaVrTOFuFr03qoUWC4SQ1sBhZvyUmsrLXLC2ytg1NnIGxk8fwpVZbGiszC64IN4emHEM0N9toGNbPDyZbb2SU7bczqyQ+/MXbs2tw34PnXAVey2H4/udQpqKq6pe02FNHWrCXidBgpYrzRgsd0+nA3XaJ64DPC2Luxa4+yuVU88tJJri5ZB91piUbudji+041HZTl7Dvx4Ms4OnsJSFuwnKOWIHvsN7ejbI6aiLOkI0IHr4OF1ES0Xod7nR9oA24G3Czp9Uue0BoPqmrxzfLnay+6N4LO9zATyzX7c37CmjWWYArmkcDffrUpyCmjqyxHg9nDOJyBhuQCcZiSvAAh0PAJ/lvDkL4/VQHFVgkQauSq7Swn/4wAHr7rtsd1a3rHtizdLPX7fjCQX2zbEQWPoRa8ez/naLpCssS91U07uZZjx1udjmrlZQPa9nMnSzLfQCwFwT0511FNoybbK9mOB6pkVfrUP79WDBRHc9+rVFHPxXzo0UJrskWicLzs3GQscVcTHHRV4vYMNtHUWhQnTebOxlqYCcmhvk51XXmqS1OIBXyWNJcgzAeOUjVwKZwDeZ75OpNyRyzYnJytWg++i8juY6iwVsE5GoFLmaJMClUcIZBQTTFdh6GJ2uIxkA9MbQaBTJDg/wVRCQYiMzaK5IxxbnBOqQ4xBGcffcQRoq8O66eL5YrmclCMbwnstvLBkiTa8Pxq6wnBrtmAHeAGCcBBv3wMI1ZkiOjqJk6i44GzJgvjXID43MWqtDUiilrbyvkWjQx8v2cnsO2SHJLhOEv7M6ZVdaKpEZHtqzh0s2iRyk6SHf7zAF+FY/NRW300nYoV0FjRUzTYW2SHZzcaxkqK/QcK/Q4TluLx52ktFwzXbvXcJKVmo3uwLWeZ5w9MvMbkPffffsgdOZFhFMQwqxALHovAkw3iSyxv10Qq4tzdveU4B3896GvSP85ovM8Pb1G3vz6rX9+OGj8zN5eH//9Xf7nnSyx9tb9vbFC/sNB8IfP+3Zq2fTTNLsZ/T7iv34+r7NX2+2YQpr/SUZhEtQMCgN0IJX5CTIb9Ot9o/vn9nPL7ftP35+TdfbS1aPGYD3KqB8i989t/X5KU4IORpYHQHJULaCMqxHc9KH8wFpMkUk20HltYbDiFMBPRXN5LUNAxQVtxiLHCF9Sz7gs8ewewGi8uAKeGUNc8NOE1VA42+cRgtOLLkZJBeITStBTLm/Ebr/iWOOmf8cjx3CNlM+3Rg5HABtSRHJAKq8wMpJyHH8tGQ5sD1WkI0zjgj5Qe4FTayt8noooEkKQNMlU6EGb24TcoAmFncDkj2wTIGuALezoAAWXEjaW5nDdNuy0QBrq623ogxGDLCi+wp4WzPRfXOQHXA9aB5cE6y5rVBFtjyKDsnoX24nOL2ARSAdp4aKGi4uJg0NPXtgn2XjfOhsPG/1PG+MRtvwfh+jeOTLoP17+q5dh9kOA7zjapIAbPsXd5yCmhonVFwbpJ34C/gKgIcAY8kQffy+B/C9huSgSRWN09vWcPux1U5uW+3QhhV2TFugqg+p4YKdTSDJK8Rnf4f1fn0k3s5Gkdlw/Cw67yF2PbBR7DhRp6gToMWPYW5fIl1slUaITTJSHxFk/rDMbSuM+Xl9vdw+ET79gckAGmz5/TMC3rfWbaOz0ObKUmw6P8ru1dGOC+hogoQbcHKxI4rjPHIDAF4WcZ/ODxbUk/u+ZmfAzDt2NIEkt6W5E1hwed84t0Joklnmmum7uWrVnZOWWsEoI3eu7T9C4Y3q/K3BZntNu+hjgLcLS1ILjHWCUfO3GVM/01Vuk1TM53vOA8QNttBzkenSNBV1V9m98XZGOCEl5TCB+PR3FnvkK8bJf0snVppdKfUiUcCML7ITAdgvw+A6K7wkdskJE0XADLZBttyZhMz42d4rf8LRYekCU7NDYgS2M0Aw+U/wFfsV6MpWqQYi1TXkXlADhQpxsez6YvX+wDRTed+9yAaKg0yF6crFkAPD9lPsS4XtenGbpKC9+mI1NkgHGSeAr5/nywSA5XTwc990im1qIz713d+c5LJo7GzqGIzl/dYOU3Ubeex9uIFcFAA1mUK1IUkN6TxmKkDtwpmhQZu5HJpaLJtZBv+Tmi1qGXSqAPRKbyjWrwpsX0u2tz6Na8RlswOtNkZkwUhPu73f2yFDIc860XWfbMza3vYqevyGXa7Iod4S7sxl60K2GD+fDoa5Lfn4Xy2ZFLvVyS7Sx8bs4d0Gpk7U2eO1dlueJADpkp/hpJE21ptLWhk1k+fblp+eAU5AcmjbjyEcJwGHTjJs1+dJROpYthfPduwv16/1Wltzi21u3LO3r19b1+Ur1tF+yVbuLjtSw+WOTmu80GAP72/a5fZ2K4KBVZcRCvH8nj3eGuEfoBKPTWd+qs8m8fIWwqgKWGWTDv7dzhMS0ktXSBpboDhOovqiNHu9s0ReZTGaYiZRbO2cnCV0otD6V5Rhrx5vshL1WcuFegtWJxgv2gd41FaUMh3B70gIblp8xUK0BdSUhwS2jukpiazc0U5BxMvWXlYON6Co2W1avVNoLHCKblhVPACQbGIaxyPrmFivtjoxMFx160g/loVN2RAnYIZiu0FICyFc/LFcdPLrqqEimRNEhxO4w3NnUohJZ0uaE0dDA5pqFv3q8p8quFzdYo15aLLk/l5I96Il5TiFs6bMANOZi9CVGJ0Ey+0uKwFYC+icKXVAtg13QRtuhXYOTTm+yvveVVzgMF+n8AYDbge4Bbjn031ctLDn4jzHhlbK1qZQqWW81gC7ABdG9URtr6XT8b8e++ZrFh9626srraW2CoAh/hCQO8cCkw9w31x6QOcZcgJOhXE6027CZIcAYUdugMn2LWw7DPimCmpLsGBAuB9PrxLNrgG6YrqX5mm6uPvCOuaeWsvsU4fxZndOWSFHUfOoRXlrLDiRoZeRWfbfD0bbVwDvsZAUO3wiGGfDQTt1DCbqcjtNC9VsYSewDS2R1aB0sk3ahp0RP2TuzpE49nKwwj6Rgfrm3gxzs7bZCm7aMov6XCOMEsY4lRdud6toVoEJRqL1Kz4zjsU9hs87nt1MqgO8LEwAgIqP5wBRMd6M5CT8vImci6F2APkhwKLXe2vBGq9MWX7dDQvzk70bhSWOZLWgk4dtbIgtKEXjtel+66gM2HXY1sDFDJtFbhhtybPhpmxb7KtDbriIjakB3Zej74LN8rP+xnzOEXTBI19bJI6GbKxiHaV+/KUFdoMshwX0SAHvtSpkKYD3UglZvhQbG/ECl7EFl4Mg2409Er+rJ+I4rfK0pmPBkiyQSqErFRbphYl65Sdn16fbZAqvapyIA2zjAOBYrl0fOyQF+vsASj/grGYjRT1KQsgiQ6LAJ8KB3BAtL67AFxCOIrkM4FXsoydcXWmSHpBAuJ8OedgFvHKMKO84CidD6AmKuVyjIk9hqr8AwpLtNJ3YAzBfyPM5jDcLxu3CkRN9gskgfJ2DlpxD0S6FNmqNiC+ltbiB3Ism2q0vEH5+F+/2R5jsEu9Xa26CrarehHvk7vSQLc+MWS52vcv0G8xP9dvq7C1ydB+CXU3ONIt83rfGpGDrI4ipKYchuwf/G9Gh39jmTBdgPkyLPVp8ZwoF6Qv29umQzU1UkdmQymM3OPa1vc1VCvY0XcB046JxxIALSYRWBXxeK6AA/ujBJox3GzsZhbT/IAz999+wk/36yclt0Lw1NVSIBSvHQZMofkfv3XnwkDzej/bpPXIDbcO//URew2/rjHnf4fsdW7vZSfNELvpuvt3kBHk1e8NW+5qsmECRFv7xrcUx+/ePz2m6eGSf3j4zjZ4ZbKun2lvHlIQBcjPXraOh1vIyArALtjvhOA6o0hdRUNLAS7FZH6BbzPcFgI1sM6o218IYSwCgYJhMDuDWXF9lzXXV6LSfA6Evweq62xv42yOWTodX76U26265SJVasY1MMi0vJpu00Ml5kFWsBvaZCXgfZ8sp4NVxBhA4sm8fRT2KELBnheRoUKHafZMovvkosqUAaG404ERAW11oXpi15rBlcAJqhHh5aqLlwjByWAyqCObp5CJuz8UClh7ADpaLOwEfIbd1bPlb0HSriYSUdqtCWh16rpwN7VjGWvhfWwFZHe3YxmrRec8D6ALdphxZy7gvOm8arymABu2nsOdhK61RLmpb1hbvJP/LKVhvS30F1d7rNtLfY+n+gJ2iKt9w8YKNr9IePIdPF2Cdfkjs4xYTJdbIZEBWGGcyxQihOENovrKbqUutHwni6sKWdc1vk8vwDP8uWi+g27m4a90rL611ftdKb26av3XU0puGLOv8gMVnNDih4cHuUvv6lMe+4ziIw+EsRbb9+/bb0QM4SE6ewzd7iBjHczYJ8C4UMMYnP9LWcTU8ZhTLelGcLTLy/fvxRvuweI081WmaQ+7bg8UFWx6+ZouEnozQ7XankGGY59mJhFOEBSATWEBjAVwNsYxHokoBiFN5j1RkO0UDxSmkmHjA1s8CJvBVWt4ZFq+hO3fsyq0Vq269ZSl57RaSUmrHgl0sFBpGedrGCdbeXKQzCo23EwfD5TIKNuQCz/VU2jSWpIELGUgPpZj3q236Sq3NXK6CCVfbxJUKu96QwzlCNgT+3eBv/jf8vx7rQa4Q6E5cqrJtdEZ930uEZDfj65soxDXkMHes0E+ln+Q6tM882buQAVJhon500DSAV7d+GGIyi1eKvqdDTKw3EflAkoRSzWIdWUJZDAJohUBhf0KGS6VY5kYzzuY+2QB6FpJGLlv9DApqmRTUMsmUkJc4Pf5zcI4sberOTEVDTkPCkH1SkysCchJxG4u+e1pyA+RGzRpiutKSw7l2RQjEsD2AfyyNH9WZYrzYyZBDZDGLO3HQmRaSDfCq2SINZu3j+YopujZSdG3Gd9tMyP3dsTb7CWfL9fN5WMEghQNNVkShbna8BztZLZm4uC9wMNwe6YTo9TK4coVhsa3IDUmWHXTILqVHkCsTje4L0Trwv7JrPY501Gd7m33kWjcxx83vTJl4tdPPY9awa/QgZXTjaFh0LLJ+Jkp7kBdcgK6LwCsBbwb1l0tgjhwNe09hvCqgSdv95dNPDvD+9umztUxa7xed1ym08Td7u89JKnvJqPc9+/hmA2fDCm3EyzRS3CO/4YFtzVy1W3gYRy+QTobe+yuG5ZXei1aUgB2G7dDqZI8zamOTOW0aN/Nu5x5ZllfoXusgUm3FAd5cqv3ScsNhYxEcTkAOF4M0XrkIHEaK20F6mxibPL+hfH/6KOOtATyFmmhcVOXSPwAAIABJREFUkELIT8JYY7igQvi9QFnyQ1KsmGokWyrF6ckHrJAdgsvR+sLYdoaz6krWUBxlCCAaCtMNIz8imgAbjZiXp1edaanot6ksBnIvBGDQ2XxfROGsgiCXMi8sHVmhPIWELfIFaimilZPc1FaYxYWCHQyQrECOuFpW7BTKKgHaQjyjBdExsNkCKyBIoxjmnB1G4YSKehm/8yJ3+DhZkwB7Gf4rAO4ytsAeEqDcHC7cCl6AoQr2n8H/H7WfoJeD2HcAGVn6kmE1wWQ1qLB2mvdFVfuzkmyQYrSdrmIRkOXlKJayYJ43p7rNrt55bC1D85ZZ32klbdhvBmftGm6HymsTVto1avV9VIpJKOua2cCX2+EE6LTOkNl7e9Oabm9Z851tZIb71jD9wC4Bvnm981Z4ddZymsYsLqfVIgPnLSyl0k67CuzbM0kAbxJTKVIsJCbFjh07Yfu+PWhH0HuPHThojW7NUIu1ZbrQtqo99oRksocklN1Fu53Lj4fxNthP2BI/rs8Q+nOXgu8OY7xnbaEmk/zdILtbylSAi6m0BpM8xvsVwQIay+cbR9EsDuCNpSbgVXSnpAYWpHPITJ+lBhe7J5oAOH9Gbg7b8NI9Zs8tm7ek2yL99XY4nCSyY5GkkTH1Ax9uT2sF21qmsbRVoO9m4+NNg+1WMnWlwZb7620YcO2tT7ebbeV2m8CWSaYi3EBiGGTr20V6ViUNFHEE9Gi0eR/dbgLaK1TpXyyTLEctZLS9jghWdkLFfkAGJ0yhD+82DhmyH8pSaDphu5yFzSsDKUDxkspQ0NY8D/abBltMJ1jGC/v1wn7jcSdonlsCu1R1mGWiw3php5IgnGIcoJkI6KbTKZYNU1YHahae3Syu52yOnEQyeLG06XkyKe7Fnz1AoxDXGPfxwaQ1rVghPgqkknUzBcnATaHuFOdlyEmF9nAdc0jfDeb8Deea81METiQ/I4rsjFIsZRo6kI3LIlmaMD9LRuvNgZFr6KuXYp876Aj2uhi7mJfEgVsoPRSX1A17e3+OvOM0WrbLcVu14jQKtbt3+q2O7sBy8j/qyXNoQqaqLSZeFAK4ees6HmCeK+SADRKCPlTjRnrA0vrN/2JXWOBf32cw72oXsY80iV3OZkfTYG+fDNsUTRPt5xPt6Ua/vUDemBsbYLdB5yxsV4E4ymbwAL5qFR6G3Ah4HVeDWK0DvL/8SGFNXt7f/j8FNoHwr/h593Z3sWLsAry7FNVm7ec381jKFmmiWEfz3aITaorhlZ222tNqH++O2wKe3n5OkoI/BfD1qat2ke3XzuotwtR3mVG0adNsB2f6sJstTNsuxuN0WGEkepMGXoZI5wUQBbJiHAJhSQDqaBPrVFeachHEepWbEAKQCIgF0vq70/oZf6uks2h0W43TTkIXTlGFn5/Fc38ZzlWMU4Sjcld1P4WunzpGhB6AK++mJIZYxHIXYnkSXWmpkhV4I5X7q0CdNGSLAvzDAtcLWXgxc3305hP/lw/7zEfHLSCAo76MBDd8nNXFbBcrbaihxsZb/l+u3rK9rjxL9rwfYp65PX2rM9Mk25ItixmPmJmZmfGImcFiWbZMkpkh04lOqOqu6u4PteYXW+nunnmxH8liS+fEjn+siFjttt5HX2tHM0PIHoaR7TwxW7EM1fK2Nibe6Lr1Nei/VbDjIu7Amfg66SBNO9OH+8sKabrC6YB0Uc1Arw4tudMBdoUw0lkPhPabnQIYk5BDr4vhQavhiX5fvujfVwFnHwClLB/23MwJgQeMJ4DsSkyxjCpWjO89tdapm1bUOWYl3ZNWM7RgQ5t36Vrot7xmt8UUsh/s5j2rcS9ZRH6tRRQ1WXBxo/Xt3LeAvAYLLmyxb2LyLaNr1uoX79m/RBbZ12H59lVgtvkk1VhAWp39841k+6erMfQ1xNk5sV6K0S9jKbvIoOrc1xdpK2MPG3pr+uVvrCXogt0sirJJ1xXrCfra3NFXbJRVLOsk2uZZ0bJF+9pIRR463JZ9fPPSvr9P/wQJpGWkiHs1ETDeNIvkqKtjbSSPhRj2u0UiI0UCwLKVifVG8zjwunTevAjKaGibhR4fCFAPdXfZ9hE3leUDK+zdsPC8LvNLqDbv6HzzuBrKIPeKudsx1cOuZger6HmFgAzV2+Y4sgKAe8zx93C2yeY7CmwS+9gyXtGt4Tpb7ikh3YZ3u/ysuyErDEvYZfyjeFhX+qvYTFFgq4MUazv2yzEK08sBYk5Hhan83bNgelgRWXPeWai/OXWhsL9cGG8Owy4BUolYMCBZCvCqpFxyRCFH80x02zzKbUrSXQ6bLQbwJSvkAHKZAFsKr2cilxVi58vlWK9SnkJkhv8JvKUpBDnkJebtYsMZ2L3SYbmpOCXSAe00Lg3m0iVpALoqyRHw+gOyQdxcBLrhkCK1oCk6LPBNZWaShDYdSb9ENs6IckhLIbsAU3j8xmoAh+84F4kvFxacDmPXivjiBLp60WW7iJOPN2bgNli0j5x8xhuReGZarb8hn07qADvem6UPxgW7pqmvFemvKNz6mjPt1YNle0CneA2nDTel9KsMPLtZL1UUy8nI+3/TXV0L6A5xiuq15TGknq4M/LxuytBnbGaYFUFdqfbi4RxR4Qe2ODHkzImi8cPLy5sAgUqF8WamJtnG8tz/F3gdYP1djgYB7x80hQl8/yzKAXT/ynBNabZ3b97a+9dsi/j03L5/v20/vKOp581NJsjb9m8/3Lf/+P6hfTrZtGdrU3aMVWO8PMsGWPZWyjGxBNFfw7c1HoQnd+ftx4+3mQ7eJ3o3bcvuTkcXe/Pi1PKYwss+FgTgivkKeOVqUNb5i7vBH3lAww7ZucRcBST+AInDagHdCJ5EWp2uDtVQ2F4Uw7mwPz9OdrNwjjbRAG40XzNSQwWAV1Yhb76GF1PrazCeYI6gAt5wenYjAwBowDc+lAEV7DYVxpvNXcxJvXEndzYSY3eqh92259FwVAjY8qQYqy1hOFKMBIAjoRw9tpzijQYGJC11Nt1abys97Xg88QAOdgPCPGGbm4gt1lGjCeji351raWXq3WDzLU0219RgY0gi0xTYDDhWMx4AVSVo6GXIDTxxC0hE8bIzN9UGK2HWJL466ANtzeWJyd+ggSCCinmcIhQkG92UvK542Llz31gOwYv6mjILAHQuXfzG8ksY8K3tIRk8xk5GGo102vopRecnyAv3Xtvao4+sfud19NwZtN0l5Ielh7SYPcDDy/uHSbFN3v9g0w++s+mH35r76LWj81ZMHFrN5JEV9W1afKXbQvI6CR40mVdkgXnh5/0KP+8Fn3jzCUq06IR0++YChTke3DxJitXxN5pMCGCTBOk11vhsFYbbfLqvDbuustqHjcCt+dT6VfK7z7RVbuSvTu/bT3e37B7Au5obRLFOsB1Wx1ocN+cI7IFRPOGjedw4e+/4WydgXUuC8Wo3nseFc+bJlczpSDv94pgFLC4sWj9pvu6lQ6t2b1poZrMFJ6n0HFnkkh5zwURI2e58002AooPKzQ5sRq12vNzN1Wl3FtB0p5pJcPIYAGhnKdFZw80gzXcaBtxBIUsxNYvxvhctAkdDf1kKDVuUo1dnoFkOs4zxiEBGsw3WFuHP5m9bnGl9Zdksbsxm2CYJimFrUQqtdYBsIiuMoq/DABOIkTP4hfgUwlSLBZJIA0XabsFOt6IUrb6KxDlCuX+WNp7gvkmJYuiKT5bEmDZJZCkAAXDLLqZiHkkZGq7l6+vxtSpSYdmAfR7Pb20dlgabzmAtC2BPAWS1OkgFO+oOVkmUghmB167YtQt/4XfGTYaBtqxv6v0NQfPVss04CILqIuW+KOVxK31Zjod4JAgXA7kcHseKI6tCMs73Cq4Hb2vF4TFA3eNSX469Jl325ngVICb+u9gJu022YhwPx9sTVsWAtioXf24/7qB6l83jsX5Ko90JQZvNXqx/LGqYr0rHTUJ3rt8/W1WGn7Pe58mtHjZP1NlkH529I0VYy9je8mjBxnrw23en4pRYBQefWF9rLRIVThFCEyo9Tyd2nsbpNBNHw/Eh3RFPTs8Yr6SGM7+uEmxnKbY/AOAvMoPe9zvA+1dWAr1h0/DT0xPad0idvVrCOrHCkspD++PTbfv7D3cB31PsYqe25+6wmQaGRFUMezgOtSFmlyDw92HVeHgwbJtrWHw2W+3Vo017eHvJdpe5ezxluvjhlRXlpgG68sueBSgEvGKwDvjKeSCGCzOVrOCidlFMVSDrS5ZeXkuxVgGvYyfzxHYG441n0KYV8dpuEYvGKilC/3Z8wYB6BMxX5TxXAdyr5ziKyiHBLy2GS8O0M8aL/9FhvGi3SAxa3KcUmu68xUxey/Du1sMOemCcg2X5DMoUmUZjgvUOArrDlYUkmJo5VtbyxKP7s6/dVnvxmA7321IXPaEwqrXeHlvs7OBi9Q4DzbVeWNbQoO0MDdhKZxuA3GzLvFzubAWUeRDUahgHg6rlCVoihwNPxqJMvKDSijNgyTwxeV0JoCYmxLkMN2Q1ksPDE/36Gtq1h8dltuFizUM79+VGc/H819bR12uTe8eALAstbz9xwHX57hu2THxLWk3hiOcM0biwl2mgNgMA6+UE/x4lRjxMtLiPwVovVw+suf+Al9tPrHrmthUO71h216ol1E5YYuWYIzn4JFRQIF5ilwLT7ArXVT8GfaklrAOKN49L3DwpR+9FxtlBwzuk9+AOA7X7RIYftKbZXrnLDmuS7Nutcfv5/p59RGZYmxljWv3Avr+1aLdJrS3w5LlfFmR3eKJFUXAT6iVGpak6IMzjwwFfJKVYIsGSsjzOn+OmRDISwFXvc34Wv9vRRWuZ3LX6MaSSjgUL4obhGZHPjSISSYSjemwcK1/G7XjTTaSUJ/L2MHMLwkE7bnuw3o/Hvd820HGn2/LpLUmD8ZYiM1DG0p3HzRjQxLyfDdCEsadN/barPVgy+6sB6lLa//bt2a1NdrdVWF9VPiw3nQSXi2FSmtM3MFHPsLY0jVkAR21CBNWAbxUWM223qE3DegVAlsBIK5AiSpID2ewRzVocOj44nldn0+1MNLcsEwskC2oLAOJcmHA20kIufREqXs+FUWqgJsAV+OqSzFDO+yu4iuLZmAyjzkbWyCS9ph4HF0w0HoKTiOyg6LHsmwptyJ4WAaHyuUwyj+d5GCEPbcQIwWIWxMlCHSlxAGwoem4MQ7YaHsdZYswAciilPxHEj1Ng1PLJa/1QLCXqufy7ESmzC3/30gBpMtJjLym0WXdX2TY3vArWANVRpnNnaxDXSaOtTFYxFD9vo50ppNDK7HSv3+4D0Ic4TnaRfCbAKfXyhnv9XzDjTE7jfRBECFMvQZyJYga3pOKerdn700Ub6SHyPZCBw+sAqeHEaopz0M4pPWfQHidZkhOqwLeY+czTk3sw3hOAl+TamYwA4MJ0xXZ1OZqumC6gq+t3Xv/jj3+1Dx++s6ekgd4DvB9frmDZWQFsj+0/6Gv4Oy//gPH+QExvua3Wpmgim65j4s5CuqYsxOVQL/YaVdKM1WC7N7tpwppmg8V9e3GyY1sMQV4/vmPff3xhlTDFUO6ESq1JZ5XEIPBVVaRz8cQIg53KZxsFgITzdkWDg7BIibU6kgHvU9TYBwYr6SA8SOB8tjdLICxGLfCNYJjiyBiwYT+0U0+OmCF8nAvm40SN0VcT+AW6QqiHRGpIJP6nDcLq7lX/QR6aWD7HsXwGEQUcq+pTaL+qEOCW2HRDJbYvSlFqimGqRfh0S0jtwWCRHBa6Ghy2u97Xw3BlwJYB3slGGDDgO9PSaDPNreT363hi6v2DtjXQ77DglZ4O2+RtAuDpxlpYcL3Dgt0VhUxv0fwobhnhe41U4YIoB3QB48FyMufZyQ7wiikkwTp0hPbmpiTXgDc3mfPok16Arxf/9rh4zvpG3Daxd89G9x7axD5rfijA2XjITjUBL8k1LcI8ixC/wDoGu73DBeBO8HGjgO4IADx86wWDtZc2cPiC66U1rdynp+GO5fVvWFrbvEWWDlhc6aBF53SbH7LD5ZAcuxKcg8OhwK6FZltEYqnll7Xx88CKGPj18LvdQMs9wp51XB5nh5WJdqsuxQ6qcDfQvfqB+cL3dzfpSz2yJw+O7TvYx6/3kLtqaapiw/CTuii73eAy1zX83gzswpwjLgMdHlva0hHB40pbmvX4uYKdzBNXQwQaZRgDyqauYasfXrPc9jlLqZ+x8PweC0Nq8MWRccE70s5/w6r0xAT86GNEVRnW3Jlmg/MUgDtkC71ltumus3vLvbY70UwhTpItIS9sDFYCxNyAB8q5Geeh08aj3bMT7dJXzqaKNabuK7119nSb0+HTu3QFwHbrihnOVXEzhSEXpbLnkMcagQrVTA6WpTsLISs5FTQSNGliLU4DL6vomy2H6bawBr0NoK3kbT0ks1qQNlphycXIDiVpzAtyUgAjSp1gqulowCmAp7Zc5CJPCIyz0XBzXKo0lU+X7ls6DqpIkEnKyCIuLJuX1hKpMCeVz0sMId0mlgordTHUdUIYvK6GQDknBLLqaPBniCbmq/pKX5Jt4dwI5alXm1kEN8ayTOx8khVguDE4HUK8zjuSSFEiZf/cqJIZlqZQaF8HYx+qS6MRrovTwRaPg5u2N9tmU5SXp8Ves/F+fLkbPTgQCKAwaK0vDLHdxVqsYZ38zXpwwDTZJoPYIfzRQwwta5IgZ9f/N10mE2yrGLSTw1aSaSP2/Qv+Hq9Xubb5vEFrq42yOeSHj69v0WFzH1mFRrc/gTeek3EyzqK0RG5shbn28umJveVU70SGz9guIAu4Onrvr7SR/XrGghUXVknObw74/tU+vCdE8fa1fXqDpPBmhyL0Lfv3H49xKjBo+/Y2+fhj8tHHGL0BBNjWKFJDN+1kaQFXSAVdtbvLo1SoEeFc4z8CG3n9iL30FJnc2pyzdzy4fvhOwJvtsFQBbyhywhedVwCqcnRV84XwPnltz0IR/BE5MvqwYFJRYbFjAbRTWs3HhcOQ9TanXlKMFz02jK/z32Au+9jZVoErlIXrDy8/sArVQ1hYKZkhLgy/sNguUoOuaD5fZeYZgG0ud95cXhZwvGqkv3UE0B2vJQRRXWpjgO5MUyXslCdRVyN6bitMpxmAbYHVtvA6Q5iWBo5IREthr5ONSBBICzON+lg6BsYnkCIIpWDju9kPY4IB61roaOFrsPWDzxmr1xORFjgGA5MNpSSdcnkS5tC2xM6oCgIXpRQVoZuruSwfxqulg/Iqe3NCuM4RXmz3EvLK+YsX7YIGWWzw6BwaITxxz/o279gog7JlgHbt9L2ztn0WcF2QZ1eWMkB2AivZFHKDXh/Zf0pSDcaLx3f41kssZS8IUby1jpuPuAhPjB9Y3sAW1ZCLFlnWb9FFfQzYOswnvsquhlIgzuUbXWq+sUUWlULXR+espSbmczOkrQoNcr40wvbLXHYXPfd2aRyvx9suR8J37lL75XDOfrx3kyEICz2fPcEo/9x+Pp63TWxBi7kBAG+s7dPhG32NG/d1pCXkBpUtxfBYkctD1jL1Mavb4DpszBMtOB5rYl55hVUOzdDHMG+JVeOWXDdtsaVuu+qqMp+oYvToOPsKxpuJj3tngSfx/pDd3x+zx7dmKJtn3VVvuW2PN9iTrREHfA+mW4nQN/P3z7fFbqLDHG9nO4oI11DoTz9DAnHZESyYK12QF6yWn2DxT7BADdeSBEW2mmyqsBkkFYHuSEMhL5GcGgu4wdJQh6wgaaEOcG1lECkw74YJ95TDhpEhmmS5KsugowDtvziJknka75j2FxJhr+TmXMg6KS2CTWfwJktYGgw2jY6MDJwQ6YCqvLoqxtEgTQ6KcpwU2g2XDcvN4v1ivBrmpaG9qiZSw7TkcLzYSA7aXCEfsZJySsgFenkwl7nM0JLVQEgNGrRJ9w2D+SYwkAtGagiF3ebAvqU5O/vZYMbhsN4CTpjlaNPpGtwxYMuN8cPzG8dwMtNuLfdRU3tsJ5yA5vsrsZEloRX72NRgObHfMf4dY5M9VNbS8XG42oRcMIlFjJKbSQgPUsUQ9rMGbl4Jnv/EVuhQe32PwvOH43zcECx31n58tWY/vd6wn1/v2PY8C32LsTnOV9Nfc9seHx8gRWqwFsHQnjpLNN6MpCSGa1RV9nXZqxdng7W3L2QnE7P98xLwqhzHAWCB7m9fQJe3//G7ffzwHq8vUcxvnwCyB2wY3iOBdsTCS5JCL6nge3OHEMQ8rK7chjgi9OTRCQsgFTMVne6osde3tCRzyzp5oLTWZvMD99j3sN5T3vaeO8HP37+zwZ5WByQFtGF/gqaAU2XCAs+zYnTWtfC2aJJtWpOukmrZwATMkiTElH3oytXbtThTevGXwZzYrj5HAYlggD2EaalAXp9/FcYbwDRboQstqIwmqqoller31ZJKrW2PxUmhtJzWAmXwAM1DcigjXdOczYCD/+9UAzosbHe+vc4WkBWmeaIIeDckLWCbm2upscn6Cgech8vPPLsqv1GIQtcsWu4yg7V99xhtbm67KanBTbnHGK/399k6wLuCRDEP+C5IdujthiGzuI8TxhTAO8PwxV2ZBwAXOMDfhnQjF0U94n55Eksw8T3raB3A0dqXG8s1rqtXBb6e9vU3rDXnbj2xzrF269hGtu/bIkx27d4r9N13tomWK+uYU5pz+xVg+xKWq85dehn498g+oHvwDE0X5svHjaDtDh0gO+y9sI6tx1aGoyG9e9XS8PDGVY1ZdAErgOJr7FpMuV2PKmU7b45FZ6OdJlYBwDRH9SxbOyGFrIIaq6qsRJPLR9eOtzWcDVt1ibbbyAbhmhh72l9ovwK8n0+2Sa3dtfdvXjGPeGHvdidsma6D2Sx/WHKkbWItCuYmE3L9rEhGN+wogFc+7ngeO9IRtV/tMlYyb05P8elFll3bawU9M5bXNmMFrfNW0rluafXT5p1Sb/5x9O8GJNtfvrlBxBnnRW2BHWyM2M2lbtqx3LZHRHh3ug3WOmmvqat8CQs+Xu7BxVPLUA32yqBtpq2Yqsg8Z5VN2FVWxuclITOw0WC4B91x3t4c3mTAVmUjNQzh6kuxklHQQgHVRHMp7Jm4eRUabw32QkkNeS4GrDwWc1yElhIAZQq+sXd2V2TyssT6APQeho+taMTNhcmELhRtR6/l8ZvPcDaXIZaA1/HuApJZ9CVkc6UCrCmEJzLReuXfzYDh5nGjKOB9Wv9TAAirG9jpZgCkJTVkYx9zXAxovJIbZEmLByRV1iP2q+5sH5Js2iQTDNhqK7IzcMNipvRdBNqtD6evPHTnfBwtefyM8veGel0A5Pm+YuecSDIAX22nkJ1uFBnnIc6Fn1/dZ2W72wbqMrkZsHMxxtM2GGzek/zDaftwtYXSmzo03w7AWEOzKU6WlXh3sXzGeFmq1z/TBudDdWQnOwlXSKxNIF/0UwY2SQE6Wi7Xm5MF3CsVbKL2pYCnE+n1mE3d804QSxJDLOGJBNJqLrzxwq7VeVwR0ndfPIb1/v+A12G/khccAAZ0HbYL6P4Jwh8/frCP79+SUnuMrHCInouz4c2u/dunezzgodqPd3jQDTj7o9qxgjSkcdxB35UmVcLx5e7iqI3zoOlsyrNZpr1vWL28h8XsxckxVP2Fff7xO+tua0YmwFwNWMrapb4FPwYeKqIW8PpzV9SiS3UxqPZRkkAEIOoNQ4lAQ3IYL2/35I+m5YQRDNBCAXDpu7IIqbtBwCuQ9ueJ58+d1jl2Y7HyZtikaX8E0oNkjDgkBTkn4hjiJSOYx+DXFRNW+5kSdtmw3VK03ZasJDyAqYQh0O8qFXbIA3jlXNBVQxa/HrdCgwO6M03Yh5rQ+rgmYKxDBCZmYLoLrU0AbqsttcFm29tsFZ13qQOw5k4piWGxq40tHkgPg/2ONjzO56wN9nGU7eIJWWnuKnbeNfLErJW0ARPi0nBvEkasiHEvYQt1++ZhewvT75TfjR8AfIPVRR5s9r0I8Gr7Q3ximo2t7doQXtXxXYpysIvtnHyw7Uff2uo9SnNIpi04nQ1v2EIMqO5QB0k5jnazTd15wxCN3Wy8dP/JeocB556959a++chKxvcsvXfNXM0zFlcxaqEZreabUGPecdV2w0W7VyjsNr3BIjNaLKtqxOoHNq15dNu6ZvZYtHloA3Pr1tLWZp0duD36W2x1oNY26Dl4NFxuv1AH+cvjbfv57QkE4a29ff/KXmxN2woWowVcDfcrY9hCEU35DM1jDNgCkaZ08wnmMaDeDxePhwRupnrMeHLT9ot2WUxpt6U1zVtG05xlNc5YcfuyVfasW2HnkvlmNJpfWrV5BafZV1/52LlvqAoFwFuRkqaJBm+v9TO4qbIlJIXbs932BCA+3Rzm1NeDoZ8yqWniwm0wW9wNg2WpFklgIgm9cgPQ3XMDDhPs8trftc1hemOrz0B3pIZO616YMKA7Xs9yzDJOlHh4m3LiafGihxbw7YDFthB/bUbvdXOjcsOIB3nZxcf2AtQaznWUZLBElPpJXBClqVFothqoufAsk8IE0DQEy2aols8QToXniiKnQaD0tiyAOhPgLYBM5aEdZ8GC89B7JTdoJ1wSKbYk2HJiMMEUEmjqZYhlWBavIRvgq3XyGlZqq7MXg1w/ftfBPK8Fvv5XzzsbKdQHoU7gQE5lxWnsHUzg54sn8g5oB3h8BcDDgnXihFFnov2mMlyrpDR9orOETdrEdp8c2Qyuks4q7IP+F3BF+DJkIwR2a5RofL5V5/rZ4lCZzQ0XcPKetOMtIuDucp536SznjbAuQilNaOUjSA9vHy0jL0zaD89IJJ4OEjPuIzzRxVyqxca6s6yh0hemO2Qfn9+xsb4OJ7DlAnijOCW7cDTEYQXNyUizu4d4fGVxBHSdAIXTvSuwlbb7J/N1dF5cDr//wcXbVA8p8P3++0/28d1bJ/zwNzTdf//xtv1kxt2TAAAgAElEQVTnz/cdffent3v27MG6HW1PYeymLSsJ0E3FK8cfuRaNtxTgXeyss1f4EQ+3x+307pIds8OopSGbzofXOCU+cH0kFVfuSAUaikmjFQDL3iXQ1OtyKoQAHFEw2RhAVaEKJdTEWqXXCniDAU4vWIsvYC0vsNrFAhyWh0TB54j1ignrSebHx1xGYhDD1loXbZdQG5UcE/Hoe3H4d5NgvMnqgOCIHsaxNxbNWE/SPEC3Nj2WwUYekV0y4QDuUDnDEgBvFK1VMoP+zwJhvT7fCsC21fN+/ugtsGGYzAQptfHaGt5fT7yaI2g74EvgY7WrHeBFjvhz8Cb9d6VTrBn7WXcndZoDTM+nsfA9tFuTbptt4+vUFTmsd6KulOMq4MtLd5UiyEXY2nKddUHZ3H31f/NF270OAEnXvYhl6zzAe4lGsPqWLhtZ2UPjPbF5dqxt4GjYefTB9p9+Z2sM1tbRehWamEDDHTmk5JyQxSSMdx4Xwwjyghs9d4QAxSDsdwQW7D56ZV3IDG2bT6xobMeKRrZhvIvmKhu26Lwei85F442vM28Yrxd2s9CMJkso6bM8+nrLALguBnL9bLDo3z5xGPjM9m1rGZm2iqYW64Ttz08M2qOZNjZPLNkvDGt/fHWC1/ytffz4yp7dHLM1km7LhaF2UsuiS7pawy9dpNpRHm1/honEzxnMBvN3T8SiFE9PgB/WpqAoloq2DltszZj5FvRZTPWopdYSMAGASztXrYybR1xFvwXlNFhAXAG/u2D7+qsruCE87BLA7k/KKg7Aaqlkv1o7f9vuejsAfG8hRdxi2HO01GFr1ET24VgQ+3T54Kv+5v/GpZCHbl9pt8YG7PHavB1NjzmS1ByPH50itRpolNPiEJrucA1xZJ5bTYBsG5Yy7WsbYpjdhNZZS4S2k7dNsYhztKXEemoYcvPxvWjDTdgdO5mj1GadAW8ZfdlFPE/TsZHlJcIsubSTUCB7ttGY4AXDvnQkh2x03CxYbxYupXwGbmcuB/UyKB4MQPNxSbBap7MhnCgwwKtlsS4kgmi8wuqNiOT3q67fTFxAasrz5aQpciXgDaRAR33bsSF8jOQIyFQebLeAG0M2P5PcDYGXv+brU8QD6/2ycig9/AbugxiGj9r4e4D1bs9m+2q5sZBYDcfny569RwfjdCt0oFN/jb4dTX9DNv0L6LaP5mnnG+FEWmKLLSm21ILOyw2sGDveZE850ulNOhgmkBla0PAL7eYsf6PhHBvtSGfw52cdjSH27jFVk6z76eQkG8dp2BVB4g28EOMV8JYXFzrl5++eP6XXhh5ydTU4gzQN1QBWMV5dcjTITibAPXvJ2//6h/3004/2+hXtYp++tb/9+MT+8cux/ednAhTf79ljfG1vTtcpkTiieX/Y0TTHORo1YmXSiu4y7qYChP3pPjsggdNGPV4bhvG7+7N0++IN/uE7++HjOysndaUNDwJFXZIJBI4alonxig3LGqbYbizHZoGv5AeBs5wKZzowwzTnKI1NBckgHCANhPUGw1a1bjkc1hsA0/Xn864xRLmOkK+gRTx30XgCEYl8jEA3AddEgsN2NUzj34C1C6adwoAgiydpOUezRixkvViYBLb6/04iNbgrGSyiz03WA7DNrEKC+c5qqIbVROArxuuwXtioOhqGSM31YxET651nuCapQZe8vRq+rfX2sgW1k4WhsN0erGfovsuw3Re39ngSzzGk6eFYCQtqJH7M5HuqpZKXlfRDUCnIEXWmsdqxuakvQoU9kbg/gjhuX4NRXL6CxED/ra5rvkE2OLVi8wzUprk2kBcEugePBbyk1x6+BXzPene1aXj08JkN7j52tkxIXhjSQA0g7tt9CsN9aD27TwDh19YJ221aO7HSyQOrmz1muDZjruJ+9N12wLfTgpIb7BrA6+vC0pZQZWnVw9Y0tmsNgPTAximJOFJ0O6fsNXtAlPmZjW8cW9fsujWgvQ5NTtkpx/tPd5bs9wdob8/uI3nhEX/3nEWqI7ZSG21LRcH2pC3RBjJYTnrZm9VC/nbNO5T18lEWnZxprvRsi8vicRdOAi00zgIyGy2ubtJiGyctpnECTXrO0tvmLL972Yq6lqy4Z8kyWycts9FtmdUdlpBTbcFRafwuiTpf8LIL/3LOLn19zi4Qyw6BCOSir1cXpTFFx5fbzYmvPofoLhY2hkM+579ix9t55wY+VlPA46Pa1ijr3h/tQVZqdk5Mqo+ca69kzQ0dDfW5sFfKkGCv7QBEd2UmrLqRtxfwdoAciUGabndFmk128JigK2W0pYxofhE6L9ouYYsmBm3VOF1qAe1StPM8NNNcyQ2Arl7mAnZffL4KXCQBbKncSATE6QpLAMC5CUGwUJJsgG5RUijWSoA3TF0NZw1lKbDQGLoVJN84wMugLIqwRjQDMv07Fc1XKbnrHvyOOCmEordrM7J85mpNc4XgfPD4F+emIBaex40hC6taFDc1p4gH10URP6+2GmsBaCIgP9vXAP7QesjsaK6vDinEl/9nGEPEeHuI3PP0aNJm+vA+V1NRUBmJK2GShZUz7Byc5ERZSAFRGpH8FIA3g7nUJVsYrEVeWAZ0J+hpQP5bYcfedDq9DNmsiU+20a40W5osBnhvgn3HVoKk53TBwHijITgJFJ/rqq+upvxcNjKx3WdYcl+wc00sV4AL2DoWsj9Z798A3r8Ctn8DlP+VKLHixJ8px3n96qn98ul7ghMvKUG/bf/x+dD+/ZdbDNd22Tj80P7x03vTdoNBNMbu4gxrIPZXjGm7FYN3PkcIHXVmRtqsggfI1vIQcsOO/UhV5B987Z9gvXX0EcQAfEqP+QK0qoYMxusXCFCKBctmpjCEOhpcWFRUUn2DO6cayyQhBCNPqOzFH+0yEIAOkyUM8FTRjS/VjiGw1kC+ji8AftY+hsAPAEtaSGP4pN1sKbCflEi6dbmczRTcxdSrm8L3UwpHO6WqktkckUYPQzqVfSW5jm47C6jqkqwgoBX4TjeiyfH6Mm9bbG1wGO9ccz1sFxbMNdtUBztWX0OFLbU2ctSkzKOlDckBOxms9yYAu4G8sD7Qx7G0D+tZj011wHinKOKen6IQZIg4KW4Ivu8MLFo64BR2NV29JXiJ60oYsGlqnsHKIPav0TEbhW0smAKa60g4Xl7etIF52f/5ysMKK+ptcvOWzRP9nQdIpenu4dk9ePLRDh3gPdtIsYDcoH1rE3zMmAZoMN2zgdorG0JWaFt/YJ2k1bTyZxANWJayls0Tq126Z5UTh5YAm00sd1tYZosFpjSYdywaL5cfoBucUmNJsMn60ZvWOn1gXasPbJbvt44feOv0gyN7OOC7dWp9K7dteAbGQv/te4ZZT5G5nu+ucux7aj+8fmRv90fsFLvQYXuK3a4hBkrkWBHki1dC6QBOMs/QHAskxBGQ12b+WW12QzeABKSu7G4LKhsAeEctsXXK8gZXLb193rK4CrqXrKALrbd/yUp6pq2yb9JKO0atsn3U8sraLSYxz3x8wwDdK/bNv1y0Kx5XkCHOEQSho4DHWbBOXrg0LmJZ84d5JzI3aC3i8dMid0M50lIjpTkdADB+Um6ii+3V3KTLuaEXWzMabhfJqx5kA0l4nQCENlz0Y/hvBYwbeE61UB/ZA3iMtyJPEDUeb2VugENiHiDqraI4n4BAZWY4oIvFCbdCUTL90cgGArd8LidAAcil8zjPZIYhW5kzZIPlZqHr5pJey8U+pj4IbZ7IY7imgIVK0FMjYca81Or5lDDKhwBdWcMEvloyIB9uBMMxbbFIRCZIYijtc/UcpAlnA9YzZ0WRryfSBhFhJIkg3qcBtvRipe4UzIjFxxuN/ivtWT9zDj9fHv7hLIB81d0FCB4T7d2x0eYSUnzBztVdmUEt7QoyxIJtAJQPqXJ8f0rSDFvYu5NpajzdyFZ4qunU6KPvoRudPenGOeoMKik8miNvAKk8abNb6+X26HYbRoAR2sncgHCl3d3rBewhnnf28ShTYM/pOp5gVTyvx1GYFUt6rY9T66unj+y1gBe5Qaz3f/3VYbcw3r/+92bhL6zXsZf9TnhCwCy9l54GGYB//u5bwPK+/QbT/befD+zvMN9//HLX/v2n58gO37IxtRswYlV1XiraS4xVcXftIjygZqiusly7t0uJ9EwfEb5Z29kYsu8+0AHxWfvcPlh/DyyIu4WkAJn8neWX6G+SEWQLC0KEV9l5FJqRdkBF8nFnnl/6W3m/AFvgKpD1YrmjGuAjsIN5oyVJyw2BsYpB+wC812G72uUWxh89jDtxCvpnIgELFYdkAFD51DhmcBNI4JfpYuCWGROKAZ20Dw/U6uQodDR2eGUl4vmjzauO6XQTD3BAdbA0nyM/ySVkhiWGigttdZwAmtBom2CvTQ4wL+D8WG5n8zIMVzrsUluTrSAtbHZjGQN815ATNnuxjnWQbhvoB1z78HX2s6mgnZLn22wJvsNdvce2J4hcu3vxA+MWGenFlN9O2g3bHt9LTgpZzVQ92ZZH54UcGDwgwjlaB5Lauo4T5DLywgWCCucvXLaGtn4bWT22MaQBAe9NrGP7J7Dd03cAL8AHA55XLeQdfLvy8N5548gMY0gOwwDwIH7dfjTfPsC3k2Fa3/4LKiGfWT/yQwtyQd3yXauaObSsbnywuYBdch2dvLUWmFDLcK3Y/BMqLBy2GVvYaRV9RJJndq2Hz5NPWP0Q6ozYZOPFvAZ46/eQIO7ZNINAbapuYWqfEsJN2fsShdqhrJ2J5OaGsR0t7s1Cvb1drLDOTHR9Tj0+QQl2NTgToK+xMKSOgLxeCy0ctKCsXgvM6TbfvC4LLh+yoCq3RTdMWErbLOm7ecvsWrBCBn4C3sapPWucvOlEp4t7Jq2iZ86KW8Ysr67fiuu6raC00SJiUuyCBzc2pJxz5wHi87hHzl3AIscgl5mCLFUtpRxbGXxNwUrXSHpuDiIzdfOYwb87XZvr9DS4GZ4158VZB0GAdgEsTLUuGx0XS1l/HSkrBtWNMNxmNM3OmlQbbi6wRbpnFwbrbKqTExA2zumuahsCvBsZqlVJjshP4qXLWc0udpsFiKU5IBcKqJ1pvRqy6ZKPNi+J0icAVwM2df/qpbYcF6AtC3xlJZPUkM5QTsO1lHC0XKcwh6FaCOCLBKEV7irPScRWpiGb5A3ZyXw8cTDAdAMA5XA/9rjxdm039rn4F0dvFrhqqackDBfPUwFvAhYyvd0JfcDYqwlazPS1UgV516klaEZqqc/DrZERQnybVUwPj3j7IsP9bnt5r4/XpwDeKXt/Mm+3GIY25IQQVsHVAEjXpbpwl3yFF3uI4hs+5smAnRzVEY6pZkVWr717jv5+MmQHa7X2/P6UfXxxZA8OtriZhOPYoHyLgVpsJKdmNN5oHA4z4zQwArxivO8hBR+4/tfvAK5AV1KCWK5AVlrvmdxwJj04Tgfe/jeGbt+9fUcN5HdEMg/sh/cEKL6jZ/enIy4CFD++YfHlJzLo/YQlGOZgaSpKYqEf09QO7tJqkm8rzqQIh+7Z4Q6Mxw2s4qDY5Nun9vnnT5Ssv7GSwlx+6DCHuZ6l1/BdArqSEaJCVB+nnVH49yQLAJJKnoXCiNUoJvuZCtMFvtcoVtGKHlWzRYdTR4dNyg89Tz2/Al5v/th+JGjC8RhG8IAIuUFJOkcfbRdOczQu0mkAcRJfLxYGHctxKIfvWcgfuwGzeRvDQ109xIOHsGzJRTDNkX4M6cCNl3cGEJ5lkKZj4ypOjbVepINBQLWf17GCLXdKUqCRqrHGYcnL7U0wYmxkDNEEvuvcJVe7KKvhRrQKo5W0sEpz3N11jtRIMnc2Nm1jdIRylS5YTQ137C6KPjR4a+XJ2+UAr+xsg9zo2jJ4omIZKsDqkozkEopO7ccmhRueNxzgPX8exhEdY53Dsza0/MBGN59iIXtjW8gKAt4DAS9ywxYvF7COKUAxe5e2snvvGahRgoPEIPtYPzJD/y7Bib0XMN7HzsuuHUB4m+gxckP1/JHVzd+xYpwKKQ3jFpLVYjdguoGJ1eaLQyAmu8USC9sts3YYC9eq1U9uWv/WCcXrNKHxPbRsc5VynmnkjYl9LuSOmZUdq8hOdWKofliUQm5cIi7LFoRQ1sJE0o+b7mPLjbH23a0WG2QDhRioVrBfDMoyv2QiztmAbMGgBRe57UbekPkUD5pPCfotw7+QqhG7XtBlYZVuwHfOcnphu8gMpQOrAO+udS7etgr3muV0Tll604gVdeB+aBm18q4Jy28asOJWtxW09FlCcZ35xaZTphNJr4Ov3aBe1AuZx8XfogifbCPscxBw3R5F++0nqdiGiR9ddqYuB+dKMQlEVuCkwjTx0JbwshBvbhGPwSzYaiJMNAXGVw7QtNQRUW8mMEL379I4Q9qxFufIPU8hzyhA7m4qoykPGxm6cltFrpWloZ3y+Zl8vnyy2kWYBbFQwjEvOdoZHkvvVQOfbF1ivBnScknCSXpIjKDJLA4LWTJgjfwgXVigq2pIgbCWcCaEEUwBgGMAShfMN4nTolJssQzftBFDCwzUqeIna9kN7GQA71lftjTe807MOIufT8GMFIZ22mARhu0ug5mRIs95/LyFDAELYeLLo/0smjy1w3UaDqu4GeXF4FlOtfVRVvI8vEtFwRYOhVF7cU8l5kP25NBtz29N2/ZUA8/razgjCIVIx+Y5nxRwHpuZG8Y7ygnKbQfrRZTq5FF3oPU+zBWO2rANttvzB+i7OGkOsfxFQNASYLkuMCeR4ERmaiJSQxS5BSRYJFoB71suvURqgOkKcAFfbZr4IjeonewMfKXzngHwr59/o6uXAvTvPtjrJ1v26fUqQLtvn99vo/Oi9f7wDNnhE4UTCwx2Kqy7nKkqR6bOKp78ZZn8Z66iPbGVc3/BdpbZUzTBIkLy0798T3fq50/2+acPVgVgRwCyQcgEkg3OhmUKR3AhEehSSbM6GVSIE84fMMRfwzUYL4Ar0PWD0Xl7sqYHgImA/Uhu8LkmfVirgLBQAcoqSZd1KBqzdjyDgziON0kw2nRYYTYpqXTYrjYPJ8lmBCNW6UcZk99yhP5K2G4LTLcjhzYkWH1vkeodi1jpUgMAF3G8l94K08BKtsxgZQXQXeklnQaIrvV3OMGI3eF+xyK2BNAudjYzbIOhALxLAPA6LoYNLGNzDNkWuDaRGTbcPFD2du23d6/4fb+x26trGPGRH/qQJXpgSkPkyPlaGsodjg8xqKsjd87QLwNXSS7HywT8mrD4OOKxwei7/vhZb3j62JUr1+lFYH9WQZX1z+zAdp/a2r13tsux/vDJd7YPy9w5eW37T97b5mP2qMF0Z441TGPNz/E7LGVvnGGaG1lhAIarCsh+gLcPwB05emddgG7n7jNrhQFXzt6y/P5Vy2iZsaSaEY75DXYDwPV2lVKKXmbhqfWWXtFj2Y3D9D+s0gNx18bxBo8fPLYRwFYgrC7g8d0nNoh0MbDz2Bb3Ty0zJ8NuyHDPkzKHbbwVTLFrEn2Iq4fQ35Bip9MVrGepYfVKEP9fbrwR6eYRjiSQ3GBh+bDc/H7zKxjgGrIbvB5cNmrh1WMWWjFsYVw38jossmqYIZvbivvXrAoZpGpk3Zqn95EcFi2jedTy25AcutCBm0fob8g0z8g0VtezyiicCHxuDRuIK+ycNx0U1wLNyycA/7SveXzN+nZmB7lM7bV+qhLpqomZyHgTMgHWNFVEipUWJAKCgJ8LFhkeqGKjq3YFNniJoMd5koaXPC7ZJfTkWOYebTU4H9yttj5GEmsRD/hkp7lbSqy/loEczLoNXbiFbcZNnBAEulrJni7wlW0M5qs2MkfzRR7UUT4de1ghK9Vz0HolO2QBcHI7ZCWqeB12i+6rt+UhW2gApyY0Z/EloJuOBS0Z5upIDoBuHLqtJASV6Gj/m8p40vm/X7/0DZ5ebH7EhtWTrZ4H+X+1HshZFYTMkIFMmcFcJQXHRaDnV/iOuRlxKf5cnMoplOjy8jiWr1enbIXA94ym3cyaoKH6PDucG7GPDx7Yj+i/709G7OntTroXeu3ZUb89OxjhxNRF7NmP7RaQLd0kKJMqZdXSd08m7VuA+tPLMdtYoA95IstOj5rs5X1i4Nv1drTVxHbuNRK89532w0hmQvH0uMRRqiTgTY6PtcLcLLt3+5DQxGPnEuhKcvhfDrjCZuVakOygtT/qavgCvHr/Fxb82+fP9vLZU8zpL0HuPfvpwzYyw6H9hq3suxcrMLFH9vnDazTJXig7bIuBU2tZNtpTqlUgOSQEXuWPX2r3dubN3V3LHWOJxXD4Lxmu/f7zd/brj9+ih7QAjtcBXWQFBmtyIAhsNVSTP1ev6y4ZRduWFvtF8FI2HnXnyrGgz9GKHu0O04LKYGKg/rIOAbgCX1+u61cp6ECi0EqgGEA+IZLBGaCbxJ0+NVZHqhhn15aKwxMB+UyODQXOE4O12wwf6jJcTv9BC4DWSVqsuyCdJwp9uWi1K13NsFzcCIDpTCN+TVjtKjYThSXWxVwB1ZvDOBLGR7ANoRMBsAJL/c52RwZ5Wx8xYSQDPm4V5rus9zFce7CySILpif3Gje896cHd2Vm+Jr/nWqxkNQzyxJxb6okXd9t6dwvLFMttiifaEDe/5gyOldw0cukeUFAg8Np1uwHgemEjUxeCxzWmwu1uG9+8bwOrd23zAbru409c36LxvredU2msVEByTd99aZOwYTkZptBvx4/e4t2F8R7Ks0tSDeAdPgSEkR76+Xfv/ktrR35wZIa5Iysd2oQdzmDV6rOAVAFvpXnHlNiNmDKnIjK/HnDrxO0yvQPLfepsL57gZf9NhnVICz38jJ3rx4DwqfUywGte3LWpzQ1zj9KOxlBRO85m29JxBiD1dDP0bEkFXNijBjh5XLiObzncPP2T7GpkiXnF11hIcZ/55/cBuoPmndcP0I5aYMmQRVQLfN0WAev1L+6xwKIui6+bsKLeVasZ24Lpsr12aN3KB5a5lqy8Z5Gfe95yGkcsMrvG4grqLTavCgBOp9ehFsdGjtPrcNk/mk0bYXb5Ohs3GPT5oPPG6LHoQ/H6tYsW6vEXmreC0H1J78ECVdruiWSmeLe6RLyJ0vr6yI1y0Tw4tZ3nJHfB4wKyGqEPLJQBDKtiOLIn4JRIYrhVQUBiorOGRatYML0uMcj72qJvnMdm5cFNmO/pQ1oOBhl+g34SwgxRaKwCPoUmQvh5YmkKc0E8lGLLAFgTOO4nhKJNYxuLR9px4UBIgPkmwmwDrn7Faeoi/nriwnImMPCKusGp0puhmS/fC5IUA7CFIxVEMUxTHWQcnl4ffi4/gDfIm74VTqFKu0meiPDh87jU9xDNTTWc1+NgvRG+lOnArPXzpGFh042jHHfR9sokz41jBmaH3HiwWTYRKOKGM8j85PVtkrGPjoheA7a3ewHeYVJp/fZ4d8xmGHoWxbIbDjYfe4U19DDvg6U+bGRT9sPLQZwNw3a4Vmk354vRcjvs/l4LnbxpNJPVwIb37AeWZ/YxYxH+aHgfD/CmALpiu9npKQzWTpyB2geKm2SbffNSPl5A14kFy8Gg1/8crn3Rfr/820mzofO+fPKYEvQXaBWH9vunQ4D3lv31+yN2Go3Svq51yvscm1jiV5iNLpVmtdlJXPRqplLwzDGwjzvy46MVxOkdW3C3o5ls0nb2ilrJD9jK8IECvC6AUL5bhR4kM0RjzXDsXrxNE1BtoXAWW0paQLN17GY4IORWcFJrSAySFiQ1yMOrTRYC3esc726wRiYEnU/ShVizszcNpqCV8MmxLIXE/qGi9bRYFlbytjSGeAUu9F6OXCUwgFKkk/qMOOrnEhlyYFwvzsbFUOS4GZbaBbqwzu5WrF+tf3pzOfIBogs0kK1hf1qlB2FlAN/g+Dh1gZjtAVm9f9s9wG6uIbYw9ztv2waE1/u7TS+f7XK6OL1nf5Aa/PnlSzteX7M5PL03h4cBmTYGa43IFfS7DnQynGvjEuiX4qggyFKVDwOMpkiEBynaeYgX+jZOBi9CE5dpADtPL29sKhHSsQ3rmN+34c0Hto5t7AC2uwvgbj96jbOBmymsd4lNFJIYxrGIjcE8pwDgMXavDQOw6t8V4A7CeocAW/U0OJKDw3ifW9P6Q4fxVo7tWErtmCWhn/omAUgxZ2zXO7rYwlJrLbtqAH13wXqWbmFbe2nzx2jJt5EwcDT08bN1rN21trV71s3wrnX1nrXgNx66eWjNIxNW2dxsJTWVlpGRhYQUg3aNv/bcNbvqycoenwi77BtnHj5xdt4vDsCnfzm90fxhs34Ar3cuV/GAXWbI5l/Yb6HlwxYF6IZXDlhAUaeFlw+wlp5dcc1ouf2UaSM7lMJ+i3sXrbwXfy9MvrQb8EUHrpEUMbplVcglcXx+WH6n+cPmQ7MZJLqK7HpMETebYguIyuHn42/hoeWRwY5ntSwLBxDPmeLsFFqtsFzp9Ibt7wKgegn3Q1pRjqWUFlrz+DByx5SF5OYjY0Tj0lDb3DkL53h+c7TeHq52E4OlhGmig/U07dZUyGCtJBPJL9Oqc6IdyUIe3FwXAzLZweJx6iBlKChRlEKZPwsqo3wkh9DjwSxFQCdGGwfYKk6cyPAsFiIVi4SQxOfEAZZhgLg2HUcA6HIlRKPbhgFiAZ7nANTzACceeV9qAHA4iOHe4CYRh+wQBDhfv3LBCVOctZbh40erDwVow7gCrnxjIfy/grhpxADqYb7IiJ7fWOi1C47eq58zBWmjD4mmNDMO4kS3A9+/HMzJgjkHUQSVyBqpXCxou5PVuKxYYRT+Dak3QNbvL2y4uG7JfgQz+P9EX/mLhXn9xQqSAtkajLWyLY7fxzdcVFJG/JONdicgZVQjxfwfmP45K2PRZhk4143c5x7oIADWxsmZIRuYVVtZZvPT7HZbmre2pnprrqu21nrCVMvz6uOVld80jCwAACAASURBVIw17jBesd7fSauJ4f4OEOvfzuu8TW///MtPpIKe2/tXz+znjw+xlN1mqHaExHCbLt0Z+4UU2tPjbSws1fh3Ke/OTWKf1RUEbnYnpUXj4btoNRR3vLy3ZgvDzRRWHwPaL+z379/ig3tkP318i0bVwPEjGr2W4gzdFWGdujRA8+VuKElBceE4bF8RQWi73P09OaooeSaPr/y8GqwJZAW6kh4C8Wt60zN7jV5XX5iDOh1cgJDSb9qlpSRaQmSI09ObjEaTwp1Ke7acde2wXa1/L0a/0nCqnCNfbRoduzwxBiqJ+uLCmKwjFNFQQw8xUeDWZkcmEGhO1StAAQADwkqbLXbDePsHye6PALpjdjA5jmthENAdpgx7wNFo1/njiSGvY5zfGaVic3nOfnh6Yr/xe9cq9tv8EVeRKSYJWsjtMA/wSgteA+yX21knjsSx0oWmV6swR67VwARyOdKl4dZQ7DmSE4C3J/0M1Bieo2zc29fPCmtarYOQQv/6PWeQtQHL3X7y1nYfcz2Sj/eNbT9+x4BLa30kIcBw7+DXxdkwJO+uIze8YbhGWAJJYRhgHuRjBgDiPkB44NYba1i+Z42r961oeNNS6sawk/VaRGarhTBgU0zYL7YUxlttmZV9aKWTjmd3+a7iyU/RdvEK30JuwOImC1sPbLdp6Y61rN23VoZvAuP2lTtWN7pqld3TbIaAsaaWmHdkFtshMuxaONJCKIOu4BS7yOvned0rIs8iMprMD535elaHXeW6nNNlV/O77EZhn/nmou0W9VhCjdtiK4cp9Zm0OFhwJuCbBbNNbZm2NKxmxYBtSecCbHfB6ke2AOEVK+9bscqBdctqmnQ+TxFjDfGC+P8GZjSbRzTrjlyVFphUaUnZ1eYXGEXfwzc0432Dk4fTmk5sXFc8cD7AQMMAkSSCBOVIVqWjw9Y8t2LtS2yGnt225Moe8wyJAngB6MsEEDiGL3Vm2IuNTnvC5uI7hJYOFifRelucQVwf5exyRlTRHVydGYPGHMTkPwgfLJucM+mARjYoIVRRRiRX24CzpPsmhDtShJrKsvDvSoLIYLlBOsO1TCSHDCSITN6XTE9DEqeLeIUokATU6auXAmFZ57QuXh74eJ5v2l6sHW/xAKP8vb6w3lA/TrQk0yIBVzWTRQlkYdAKdMQzH0qCbWuNUSRMOjrgMnqxl6PvymlRRlT6yf11HAj3sIet2AgukfYSlpsigeQz4Hp1dAepboP2snyeU032cJOdabTIbU80WS86cEb4ZbTdC07UeoIFpbtLwwzgdhlkL9K9MWTPjnvsKS9fPRi2F/d7AV88+H3JnNpn7WhzzTpZKFBbWWCFOamQwrOTeh2ZhO21ZbocRmwCW6i7r9tGufY3Vs8iw2cRYcWD/zutJg/v2b+/RIf1/s/2+uVz+/QeaeCHp7BdnAxyNPx8B0vFApIDXrVHt2wCC8wwHtZymFY6Wk5DLqvHGarp+DFIOfQf7x+Qentgf3x4ZP+A6X58ch+f3TLM9w3bI2qZakbxR1BzkUIRsoepTwGfH5eWTMo2Jp1XMoM/0UPvq7KTcUwBnM9CFhSjw3CDYLYhAfLsnum6nhcvOcCsBrNYfLqRMGHta0uOpIuBZFoSfyCVoofDouOw+STCitPw5BUzmFLlYw0F52KPzVnJbHmgirEkD29ylQO8k7WVHO8JS9C1sIJEsIDeOkqF4zg1j1PN5MA721jt0k7H6pBtjbLWfmoS4OUlALw5OASzdcNg+wHfQbs5MkCz0gB1gLP28tYOjVt32Uu3b/eQG9aQJBa4q67142gAsFeRISa5k/bDhAaKcVcg76zioJikUKUDv2Y5JSh5MACtugnn/6u9ddfRdy9euWZf8/tIw786RmCiF+Byo5mOHZyywPIFvQwM107Fdt/Y7pN3bKBg+wSMd4JE2hDgp2CEBmraIqxYsGQGMd7eLby7sGA3OvCQdF8kiA7e1gTo1iwcW3rrnIXnd1sk/t0wkmuBiVjIkmstMrOBjRQtllDQSvG622YOH9sy5TsLdxis0ZA2iZtCnRBjAHovYYqu7UfWvPYAm9oDitZPrGnxjqO7ds7tW1XXDF8HQI3OgVnm0yKWa1dhl5ciMu18ZKZ9E8J6odAMZ9nmlfgqu5RYZ9ez282naMC8sgFeQPcGzDeUIEdEUa/FlA1ZXM0ooQkAuG6c9fTLlkcIpAJwrR3asoz6ccttmbIKsd7BFYcFJ9UMWnrjFN0OExbF140qHDCflGbzctU4Esfl+Arzji+38PQqK6xqt1BWxfgjh/liNYsg9RSdgDRUVWK1nABHluZsdnuP0qLb1raxby1L21Y+OGeuoha7Go47g9Lta9fZzHye/WC+39juQKk9YQvD01WO01sLOGD2aUzbtIkOUnKEMFpZFdRAb0MjV1NhHMSIBGYyMwzsVyU8XgoZ2smdEAfIpQtUnaEbMhzOhUz+rQGc+hySOeJrq4UuLcIUKCbgPkhClkjEtaBNFPq3HArRMOdYADaaYbiG46qKVIotno8Lh2T5oqtGAq4BnujeSBLxgHUU8kQYnQ0CXsWPZUuTTixWHeZ9np9RnSkU9BArbqTY5uXDm9jJ7hCIWCBMUWo9DNhKGcBpH+Gn04f2/OAmz5t8UoPVdovi/EMi3asDaP/+X1HLGcd8pdAa6GdIZXvyPRxXH5/s4+M9QuNdISo8zqqfOWQHuhtOOZkuA6oLFc77P+D0KspOZRcjBVQQHBckLj0pznm5PDeFd1dk9bkjM3zkdaXXnA0UX1jt/wTaL8D7O/KCmK+Kcn79zPof9MUfYab/+vmF/f3XR/bvn+/bP7g+PF+nHvKefWB53EhzJcsV8fpFhHAsT2Rqm4pHEPrNUWRppNF+fwfovj+1//zpjf3Hp3d2f2XOHixNsJUC7XCo39mPFgCTDQZw5VSQriuvrby6KrgRjQ8UCDOAC5I1DNAVG5bn90xq4OMZxgl4v6TWtL7nKi1cWteupJK6GNTDoJfawZYQhjbD5SJsESuRnAd/fCBeRfSaMorEm3JSAN9E1vHEA2h4KTm6yavsLi+mjEa9uJSXoLPKFjbL0V/lN1NYyyYA4xlY8Fw7BefN6L3IDGuDbv7oc/zxKeeYngF0Rx0g3p+iWGVq2vZnCAVsbdh3Dx/Y+3vHdnpzjeDJhK1LBx4dYphG3ytHzaOpMbvFtcwAbojj5xQDzWWGavMtNWjOPIiy2WgM483idx/L70zdFP5o51cA3nMM1G4EhVnf6LyNLt/iuH4f4GV4dUhwAma7C8PdY6C2L+YL+K7eO9u9JkeD+wD7GJLC4CGvE5AQ0xXoKjgh9tu9SSmOfLbIDWK9nTefWO3csWXQ05DRNg8Qoe+mN9uNxBoLTK2wgMQKi8lpsuTCNksv77LmiU3r4WeaYHA2dwzYHjw505PFrvmegwzbenYfOSGNZthu09pDZIcH1rp0bK1zt6zBvWklrZPY00rNA2Z7NbrAPDniX47OR9rg9dhCgLjAGbB5IHVcSai2gLwumG+neaW32fV0QJvLG3YaAgNOrAJ0K0csqqTfXNUjuBgWCVIAvh3YyzqWLAaAjizuQUIZsXgcGWktVF7WDFlm07Ql496IhN2H8XVCcmHWMfQ7xLFnLqWW7cQAb1azubjhJBYgk+AHTqvrQbIgtcfVOUNnxsZtmyZAMkxZUffGHetcvW1lQ4sWUdDIjSXDLocR+oBIXDr/zzy/LllNrL+NFiUSwGgn/TaFtrnNFP6Bs9F7a2rIBhS0qMDVwNbixoIY5i9RVl+As4KrHp9zFay3iGGVXAkJgJxCE7KPpeDRlbVMu9N0pTHoUql5MqAoMBSQSsPVUCwZZpqILqttFALgVIbgcSTRxGyjIVLRnFS1SFOdDaopVS2kL3p1AGxX0oI+TsAbG8BzGEDWkE3/ToIxxwG+UTDeQE8SbIQ1srgRFCGLTAGgr2g6fP/42A6X3ST0EpwdbBUJgTxvo+nnPbCnW3O0BaZAWKpss49yqdJEhtfs0MMNstjGQBP/cxmyi/TvncVefm9i0CxoOJ21g9V6ys7H6WyY5+0TtoE/fH+lkfcfMXDbRRaiFIfTcRyYpwbE1AR6Gnh9a3XBWfXzhhO9Nk/o+q92MgHvl1iwwNeJEf/JeB35AfD9DUlCwPuMBMZPP7yzf/31DaD7xP7j1/tIDscY1ilD//GO/fEtT0rYrgNWlMY0M/mvQmrIRhrIigi0tZFWm6V56cPxlv1BM9m/v31ijxen7GS2n+HcSxvFNpWC1OB4a/nFh/rRHIUW640LwfPSOWcgJi1WfbzK3PsDuBq8OaDLx4bB6AS+8u1qoCad14eP87uKDIGFSl290SFaX01nA6t81JuZEMEvjZdxFOHEAbwuXrqCqYHkUtKrgtam9vx0p1i8H6bbxo2kI5/ikWoiuvVVVGAS161gUzCywxwDtWlkhxlqHgW80/h0Z5EFJim/mWlrt0WcCGuDiPUY//cB3V2Adk9gOz3J9JU/MKB7Fw3o4/279hPDtFuzM2jAnY5jYWOwB0CXS6KLRX5EIKfY3jHc48gMo5Wl+IAbnUYyNzeEZrSuIh6U2rEWj+Avl4gvNxwPfg9fX0IPvOFntW29NsUTefpPy9YYDoIlenZ3TpEa0Hd3AOADnAz7SA47j96xc+0lrBNwheWOArhivZ3bjx27mLy6nTDm7t0nziUfb//uWSVkLyDdvq4+3jtWO37IBosJi+EYfwV5IZAWsuDkCovOaLAiQKume8baJraxah3Z2D6AS9fDGEA/wffq2wbMdx4xtHvG9zqx7r0n1oDeWwPbbd/gdcC9fmoPvXXFStrQP9MbAN0ywLbELkbm29XYYmfN0DVeXokqMi9eXooqNk9Y97W0Zrue2mze6a0WAOP1zWy3GwBvaEG3IzcE5bZaMAAZzpAtA5khsWbYEgHhFJiwq2zAQvNwPvB/im9wk3IjIMKQMLK015JreX8pnuAMhsYwXl9XNXva6rGy1VoAMksgP6MvIBxV2m1Z6MNx9WN0Fq9bN5r4qG5krE/q3TjlZqYLZj93aFmtY3y9KrscGGvn8WMH8xwojbhu/VjNOmnWKiZ11YA8cBPZ6sHmkn377NTZ9rI3N+a0k2nl+WBdBj0PWMsA3Ca2ejQXo/umIDshPSiVlsVwLStGUgOvA0ayb0l6yITtauuwWGxiBCAFyMbBamOx77nQeRPw6WrbRAIuBK2Q16Xdbi5OvhH+sF4AWZ28YruO9IDkoN1uXue+ooXuCvot+jCgrHCUFtGqpUyaropzJFuolzfSn+4WBnlaV5TlCsfZEE0HQwPpsUNYKnJZTy39vNpIQcgEK159ZpR9enAHeQ+5pdQFMVI0m57qJHp8UwORZoqJ9RfYaBldJrB2l58HQDsIwK6Ca1ukcnEJjRRQK9mCp3eOWPKEuduS6XjoggUf2v3DdRxW/E4icDSAJSnIlKl4eLUi7Hh/xynFefOSQM9zXf+jJMdpJZOmK70Xr64zUON1NZIJiAW+v/52Vhf5jg0Un96/sb/98t7+7fNL2O4tvvkaFZE79vcfH6D3Pne2B3cUEV9E72jJTbMy7DBJ6LV1lHFPk10fKM8jzskDguuPR/zgk932aKqROrcT24Hp5TGFD2KiGuPoQDBcWGkgYQqt91G0NymW9FWI9q8pCCDtV61lDN0YxMmtoNYpeXUFvGK90nul8Ybjn4wPpcDCn+klUkMsjDcOlivQTcLrK/brYtOECwtaOFn+5FBq7+LpmYiPIqFGSg0wa8VG1luY4VjIlAgbx1EwVlNuA0WsaS/DCF99Jj3MMeiZaeFqbSJNRqIM7XqRgdhiD033w6O2MzZJSxXAOTGGzjRp25OTHIFmbGcSX+HkqN1emed1Jq58vmogVSOpAd14QxWFHrgfRoZtewCtaWyYIxK7vAB4DdYU1GgvyLSSJMpPcGBIp/b1vMzv4Cprfa7aBRZIXkYPTMnLt4GFbetdwrK1fsLRnu6Fvce2dv+17dHLcPj8O7v17KPDeMV6dx6zdeLea2fH2hSsdvT2W4IRAOrWIwdwOwDdAcCxm5diuv3ID7176LEAcScfUzd/1+rn7lkOTDGJ47eXvLtJtJAl4uPlyB2RUknwYNCqOyesmmN048RNLGMPzM3nj/C1+pArOraeWhXg2rD60BrWT62Zr1sJ6FbN36br99iqpo+saeY2UeMdK8A5oUjy9cRaALcCtltm34TCeONK7AoM+HJUIYy70i7AfC8Cwh6xZYBwGWy4Gh2WARvM90Zao/mkNgLMlaTa6u1qfJm5ynuQH9oBYYA4q9WiixjEwZajYLxRFX3mQmKIrxuyRJiuWLQLeSIG8A7PbLZAgNY3qYb/cxWDRHoekqppZiuyr4PS7TJVmDfQuF1lvU4kuZPf19Am++x2+B0Cus3LR1Y7e2iprRMWmgNbjs6yC9eR0bAH9vOYnC3CvcC+sbHMQOtNCbAKwLApPtpO1rQpgeUFlHQ/Pdy2/mqWZMJ2e9gr1k1bW0clF/3GHdRn1gHCJSmh6L4MkimdyULHzcHXmhMnpkuYghu5PLZpvJ5MiswFSEXDRmNgutJrJSVIyxVIJuOMUEhCtjGxYum8YsTq403QjAbglc4r9psIe9YiVt/LDAf9PAEuATvPVd4mxhuOxz4WOSKRr62vFwHwhiA1pCKH5CboVOeiNKmOZQpstXl8izmIm8F3qrOJuZMkXz2M+B3Mf2e40Xryo0gF5jL4ZpcdgZRCZIUR+okna6ix5XMygi+zoYStwrvTSAzarrNJoxk92n1ptrtCiGKzlfrPeutvisfb2wn2HQHI8w5506ofXQLc9Hi+L0P3pw9uE7g4ZXnEYwwJaidTdPjPInQBrRjvf/U18O8vToczxnsGwL/++jO1kO8A3nf215+/t3/79ZX9+j3m4GeT9q+/7KPXot1+egqYsLEzn+MM2q6khixAMps7mAChi6sxJd6ebUzb65Up+3x/wx5OddrJaDk5+yM7Ob5llQVZDOK0bJDjC6GJWP5QatSSrBDLMEx+xUjcBurf1aZhDdQCABNVPX4pTr8BCxDLk9Z7zcOD7lnFEnkgSEqA8UbBeF2Ab0K41vnAeOnZVSGOqiBdwUgOARynAN7ShAQrlNzAUaIB5t4Oi5d9rBepQey3t4DkEUO2SVm6qlnLzjXN5FK+XMkN47BfN8A808b2COxfCx09dC1gIxtC0x0dt83RMbuJw2GNMMQmksP2xDhbUadwPuB2QIhX9eM0zHmqSRWTtbYz0GeH6MF79DXsoQkfoAlvo/eudqBXAc6jteUcs9KdCbk6UOX6UPeuJw6GK/wePOnfTc0l7TTJ/jSGU33rDK14go8iDYztsuaaUhw5Gm6RVDsgJiyNV5KD4roruBimYLYCXm0S7gEUpN8KEHv2BLQA5J+gK+DthvUO7D9Dk31izQsPrWLkwAr6b1p8/YT5ZjWwd62SEvQK83eVWTAug8LqXisheFDUypEdBpjTNm25HZSPN04D2GuW2DRrCS304rYtWdbATSsY3besvnXLYJiV3r1kaejHJby9iI/N52NSasadgZani75fjvU63l/lmH/FVWqXua7wfS9z9L8aWwXzbCW6XGN+iQ3ml4LMkFRv12Gm1wDLGyl1gG4FzLTGIvKaYZv1gDZfMxrJIKHWebs//5+Iki6LKOvG7ztgEeW9Fl7ab5ElWNGycTRkNZkPAC7WLQauwIiSer7cCDyj0KG5EfhwA4ov7rNkwLrGvWV9SCjuXX5/AG/7+n2rX7hlqe1TnBIqLYhyngtXSWhS7J7FMKs16brNFoTbWmkI9ZcR1hHnbaW8faWnhQj/NtFYth9w3N4coYydhFZvFVF3rm5qNntrkrF9xqCTRgNi6rqNdPzDxQBWLiCrQIW2BEt2UDeughbqUwj39+Q5xKD6f1wCV3XuapW8WK8ANwlmKsAUQEcDzvHIXjGwWQGv9NoEPl6yxbWLX/F+tnnwvfTxAu4AnByhMOGYwDPgdiojGdj7IzXoZ8hNiKaTgdpZvMvvntPp/eQOAa4upxx+uimfFGeuFXMTerw+wyLeKhsuSmAITi9DfbYt8P7iCE+rZzg3V0M1a1kGvuEL3CiuIS+sYSVT4IJT6HKNzQ1m2dZ8BfJCrXXV4uMvD2ejxQDa7130XjZmgytxkVFceHgB3qwkZkIlrHN/iHcYsH2H1CDg1ct3EEzHx+uEJhwPLz7e386cDApTCHS/aL2//f6r/QbwvqeA5NP79yy4BHg/v7a//wbg/nYICB8xbLvDdWrP99eosmO4U4h1BZAt487bwvFc+7DqU+OsNiHSnt+ctefLU/bjnWV7vT5t90cr7TeA98WjY6sryQP8dIRBrAZ4tYIlnGFbiK+OKnIhhOBoYEEl4KnOXhXonFnPeDDw9kgaxhQ1VifDDfRfr0uyqmiVNIMLSQ1qIMPVoJ7dBPTdeMBX+q62Fqv1TOAbD/PN5pdYjBG6MjnWqmCQTVkJZzvMcmC8hTmkwug6zaUwowpgbawlsKAVPJSfIzOMVJc7VY4agqlLYbGLmsfuHla9iPUq+MDFUG3dPWILWMw2AFOx3y3CD3I0rJA+2x5j0Mbr03gE5YtWHHmNhjLFjPeGWEfCEG5niLgw30ONZnNtjbRUlfNAjLQ0PLvRaGyBftcphblI364H2yZ8rLyq3twLGza4sst6HyocAcsJntzSEScPnpFWe+sEJxQRFuAePD1LrW2yY22FJNvcPUBXUgO6bvsGwy3YcjPH4u69M5bbzdFYoKutExq49fO1B3ephVw5IW67bnk9GzDGXhglR21Y75mHt5ghW5kzEIvPb7TozDo8sO2WgNdXV2xhj8UVqzi9x0IKOiwczTQgp81805vsWlKdXYFFXhF7TqtnqwWsE/YZnttugbgIIgt7kRUA9zS2GafV2TWA1Rf91oePvQHr9EnCUpbYSC1lrVNNGYjscd1VTIQ5x7yCksw3ONGu+sbY9dBk82Qlkce1OLuGJc3Hz2XX/GLx0kbYOY8wPibRrgQk8/8oQbYoMz+8u7KrBfP/uJGBZS2ry3z4vpfjK+06TNcb0Pfj8o7FTxwN447It8vhecgR9ZZSNWyF7TP0VWxa98qxdaBdt4vZj9PshnadhLSRUtzNz5TG9w+zK5743K9ctEL03UFY63RJlHUyKMv19SDB2Gjv7x7ah5M7SA4P6Afu5jGSSnk6CVL0zg6K5Vuozmxiu0cD7LCaOsnaXNVFEppAZlAj2JfosKPtAqIauKnUXKt5BJDy3cpOFo/MILCUDJEcyc41dZ7Q+SB3g/oZBKoCXvl3BcKykknnTYAgaBfbDY9/4RR7ka/PKRQ5IoH3qww93EdeZ/zCYtKSLpArwr3xKcO4c5OQArPibXmml94XFjE8vsWAusOGGKz1lLAMoDrXSqL97fneEo6jEnMXJ7Cbr9Dmm7KRBTMsN5iwRIw/SUH21uUnWvjV/8cWRxuQFNYdqeHRUa+tjtOzvFxHby/2zvlaa60Mtum+bLZSjLOJgjkEEqBmQtoqrGYyAa+cUQ2UX716dB/gRWJ4dvJf4PtewzWBrsISuuTddfRewNcJTvwJvmfVkOi8v/5CwfQr+/TuowO8//hMN8NvBwDvEZLDXUB3h+6GYzSQW1D9AroaqE4DeGtTE9BE0+gLSLVaQKwumfLqmzPU9k3b+z1KKI7W7SX9pZ8f7dIEdN8aSnPRYXVH5LgfS5sW7gX5doP5A7hgu9Gw3S/VjnIxCHTFdKXtqnRYHbwqwQlgAHf9Kmz3CqkYBm9fBmoCVjWQpemXJMbLLy2BKxHwFet1kXTTpokcfnk5fEyJSxayWFg80+B0DddYKpnPIs+yIpJrLLsDeCdrYbYA73gVjBdmOl5LCU4LMgHuhvUBgS/JMoFuBywW1jvT0eF4cSdwOkygAS/30TjWTdQX29lUC+y2jS3Ew3zeAJFgdOTJemLBTLh3AeINDddgu7sMIrdhxduDtJf1tNk4lpa6rCSrSEvkgcAwjd+NF2ERDzbmXsXXXI4MMj6P1WZ538a2H9C78AogfUtI4YVNAbwT6KaSFHYff8DJQHACJ8P+KYyX4MTafTy1yBBzFOeMAap9sFgV4bRtALqAbdsGSTJSbV0MvdTVMEQJuhwNfWJsvL929o5ldCxbasMMANRoQWmEJ6Jhf+GFDIkK0T5LWPVOUU5svoUlwywB1RsReHthlJEpTQzfWi0qt9kisnW1cHzvsnCcCH5ipS6AFUlBvQ8BDOxULRma2WaRBb2OvhpViBRQCBDzed5pLcgc9XYuLNPOYS/z8I9nOBVj5z2DKAti+EiqLMCH9CNzgUhu3K4gHoeQgGzIgroM0gk3OCuf/l+q3rstrnxb0rxfYqZ7+p46t6pkkAGB8N570mASSEi8SzwJJN57L7xHwkiAQCDkbcmUVHXOPd0zn2nNuzalvjN/5JOAEEKQO3b8YkXEoqVLrViVgFRBWjTDpDDx9WBwef0uVr0Qvl6keIeqtIEsgE3NO6cDP3A7QY1GuWkw/WK+1yJcDjDvcIZ9ETk0sxXBeotwfNRhHZsQJ0DbMnVfOpFU2vhZ93KaKOtdkIz6ITGX90gg/9egBG46d2PkiqcvnRAU0ABqxWaO33x/BUSmV3rrGbDdg+0usellmLKcKpZjmqQL8HUjN1SzcaGJI3YxyyDL0UOdJNu0sSwDe1gWZEN1VO3i1W4GBV7tbdAYsXbmRhGu0OcEBV5YZZK6G2ChetKKBRyTkRB0CKfAG6muBj6m2ycUeA3mq8TKYL6EM+jbDQZkfW/+fCk1GKSLtV1ID0EEMBR4f7Bn1Y0DPa/wb2vcOVjKiUCvzvbL85MHlNmssNW5GV99LrvtMkmQ5kgBFrhHMN7hMrZ2sLdvhJDNaE0m5VVpkuL/72IOuSUtgG4O/wdbtDeWsXF5uDMgh5tdNJHlyIDbEqxIHwAAIABJREFUIgdrLgZpOlgbQtulSH2smL6GCTTgRwR3nGALPw9O4xqe0FU/iWBGLWTsqWq6J7BdWK/BeP+SHYwNFAqy/+DxIzSh4GssvvwOEP9/mO/v2Mm0CP0V24a/f3jDUO0hYLsm//qCnxfA1cKcb+9W2WM0yS/XwWAtjf1PSeK0sO8piyx5RgLMUe1YiVT5jchDPIYXy4Py/7w5k08PV+XZ+gTTV+7sWWYDbHUFexwgq2K8biJVi1lUMHIBQzqNEqtHV5NqRhcv/3ENRYRj6dCosR+DJK2V1K0SWjOpe9q00FzLzfWRBKBqL4NqoImAtb5vjY+RVAIUCsYpMGErrDEH9ujgZlFGWq0W4NUbSGu+DTavq9vRSfPQihxsEs7NvezVhY2O1jsBS1qlainBaaw1IsI6EJt2t7F3jhdFTS0bJOrZJNAAwNbyOfX4cetJtQG8bbpdogppAYeES7269O8iIUxTkr7C2xu9zbLR08oetgZZBKQXAeE5QLcLplufl2m4R7TgJ9jHk7QTZSw3kBdwdCSkMBxs65LZtQcyvflI7sFsp3ho/4Hqu4M4B8bx5c5RQrNAYm0JaWERZ8MKwLvB8zzDtgEGb0OEGtRZ4Gbw41o4RG54LE0G8B5IpybZ7j8zNk+ol7eVr6sl6I1IEVXTB2LBhhWrrWRZLolKr5MgrFwB0Q7xgu1d9U+l2zZX7sI0vUKscjckXYKwgQWGWSUyPluCo61yG5Z5wztBfIIy5GaAVW6GprOd2EJ/bgafm44lKx2Gn4zGn4bt0IwUlYCTA5sW7g3fwAhK3/EwczQPxMusW4FDGTBGArK6edkMezIHeUkWjK3CFEKBODWOtFX1N2figbXj/8whuEJHcif1nR3pBGQyYFBpsubOloV6LmQWWOqyxYwATPiepChJA/pd8ZerMOJbyAo302rlFnJGWB49ELYa8UxF+kjAz4vEcFdZMIPG29yIrodkSlxekzSMrEs3P98e9UUjNfRgn9MTSh9ykHNgWdLKuiQhr0Xic10SiyPCOyFdblFz6XGD8BAMWAME5WmBssla+cV+dMlhipcGaoxVRMMNeWyiSDFazGrsyVLOzaPIRNse5TuFzDHyUtigzQBNm8q0KlLLaKxsmtCPaYHODwacRC+uHvf1oXKDFuEkAcTJAK+CojacmWC+CsTKhGP4nhR0tfrxkvHq4E3BFxcEn6fSg4/HfwC2WljFNchAT/XcoDvXGajpSiBl01zH/DthDOGUQavmXI9MoMVbL0/3ifMu033s5tqj78Jplyai0Q4kksfL1BjkW2TCmY3kkEe4CGmhWNeS/Q1ydYt0Z7ik+l4zqjT3VtyyswS5wTKm/bsLI3bcEqyWejoO0A5QiONE5y1iBxt7J5+QqMRSqmEsLfdKjos2Hrrupx9L6Dne+2ePkRcUgFVm4KEM2LCTqZ5r1EOqtvvjoUAM8P54GADM5z07f8oXoC/g9Qv58Iw6yLfLhChwJ+Dn/RPg/fJ2SU7vT0PzM2CFFgZsSZfH86xEnvnFkvmusyXJLlaXrYFmOVsYkH++hUUfEPXbZK3G0bbUFtj4RarHDxE+FNtXEAXksFddDxIP6CZg04hBJgjDGhVkWMjQfwBVXeOuq3+0gUzjxUYZDlKDShG6qSIej64RlqBcJx6QTgZ4dVKqxyG9c5pjabaPw3vMDy0tiuINbFh5CZjJmZoWkF1vouayJZ//F8M1/b+15ucYADvgLCeyW2Y8FHA1vjtUrQXo1dIFA54GULVhbKqpFXB1S38tei9MdZA7pVrDJgDOodpK4+9PockNV9HzUFHAXbnEaBxb7moxBmkrnY2s/6kywHe5o06W26mNbIXpAroNgG5LaT7Ju1C6iNG1Yfk3blJLiL4bhmTS0Nop9zYPZHJ1V5Z3T9ByiQDj1x1BOhgGcPthvH0wKl3toz282kS2BONdP7rA1cD7uBom0H/HcTr04jRoRBNW8FU2q2834W5oA2T7d59LN1rwjyWXzcgM1VNsXx2/LzkdLLoswV6VjmQAkw2LYbtwEJt6vZPkZ894uQn4+oSYJAAQ9QlMEf+QBLnhRfrsqodc1VXvP3vgVWVQSNGNL8Xtodc5AVFrGX/jpqTSy2HlJpx2y1Os2OWy0fdzsCNmog+m+3FM9bkpcXcoQvLykDRu4mZu1CaGqYmcorIoYGlI4nXJWpvKSC9xEQpw4WttMIVKO8fv3myGN0z9h3LCZQwHwGRuhCw4dPlmBDvfwmXRHspetwDpT7olnQme4o73lNbEu1IYelOiNeJ7I0huBfF/Qlrxg3X7YZ0LASz9kotg63k4LdCKuQl56zMgHcvwrqSNvgFOEV2Abjf2vF5+vr2cSEY5bYwiCTUO4eV1T4jDPcUqog4Jzq1Fn8bB4R/P8DSQm4w321yyZXmmlkKlFtm9RzfIBDfprgrCN3nGOqCKDAZqgK5ukyhieGznta5LJDPRWLV2Uctp0nE3WHjoZl/10iro6rVigw1rb4JWQZphxVrfqCXoqYBjKtdsqrJdrivt3U1EIlBmHBNC3BcADb2LZquygwKw/+UyTAVdvdbV+eB/+6rxturEmoLz53Ucw/BOHQ0qY+gJJBwJTfXhDAISTjqJt5e0rOaQANc8K5dcXF+VpENdRll8aWqkPF4dlwbslZN1udww2cKRjosjBuD2+4lOjFBcEDDVYA9urE7ZXXTL6mSxbC/kEJDIk/2NGgZtc4DsiBEffrRZSYSYYd7BHLvXSFA6soxhvzaSxVIJmQB+xEWGytLc5CXw0tNwgbzwnKHaxeMDeYHL5N+0l+EfyAz/+uPP/w266nK4ZL2XQKwpth/M9/zJmTx5xM6158RXn2/Ltzcr8p8w3n9+3pRPL+d5oI0cok39BbwNWbDEjBT2kVFb9xfwVqcn0bI1LPcHWXs93iHfnx+ytoXNsLtL8v0FufzKInRWJqYcTfSXEYX3TzeSRvKsgYcYWG08d5cQgFdlBgVZ9fYq8OpdR4FX962pvqvVkvp2HB/XQZoGJRL43DhkDH1ORLrQO7f6ELUWMo2jgpmHFW3XkcTqazy8VXy/NdwsNCKsO8yas9O5k2agY7PQkruddiX0lBUbj0ECFAq42s2g63pm0F9XcS8s40JY6KbpHi33XmcHL4xmGDDyA1axfthtF5pwfyUifnWZ9BRT61dXYrSZqYa73t1iFGPPA7qzrnJixTXou0RB+ZxhflbthXh2OV3oynktXfHGSnedFNQNdL8o4qROWPXc6oZsEP1dQzZYxJM7++BExgFQ3STRs4ocwKCth7LxMRJp00gK8wc6VHuJw+GFwXjnHtIMBuhOUM+oaTW1jbXyaMHFoMDrgpE1EWRoh+V2wXw7eLTzeerjrZ8nQDH7SHLa70kGVqwIrFp6RA6OpIfX3yoefqniyVr3Wz6w1XCLeHP8v3IjkApFOpNJ10Xf9pB0LsACLgxXzB0ZTfOT+YwgWbOFybIpSDYyQ2QlM1Tmsxgu5YTJhDVAxi1BvB0nHQyHGgGKQnQ+O2b7YvTDHFhTNjf2TPoALIR0HIBGG1asDopR2lKInib6SicNYK1Ys/rorh1NC5ZpWPAqUdtdgPdpZaI8dSKXVQXLqTNYTmpCZLcyRObt/jJs9ZbhdB/pMQfgNiCYQLw2ChZ6l/+PXwzMPLNGQtOrCJFUi7+ZfXOwXm/D3QH7x9UQxhAuKqNGitvnpA7W60LbdaPzNo1vwIJ1JdMD6ZrZkWbi3Q2ja1JCWk/tZbE4QkIzkHA4NUQkZ0lwaDwDVQ92fREdnnXJ1kw9/nCCNx1lDNUsoky3OjcJckFyLYnhMfJfVhzLULGQ5UA0HJzwLv26l4CbDKAq8CrjVeDVwvRLGUIrIi+1YBPAqM1kWoyTCJAq8Orf0QCEWsqMNBqSg9HVoMALUIfCbnWQbmi4fK4yYb9bvxgAm8q/o8AbjJ6rBUHx/LkuwowDF5TthsGG1T3hKrfLzuoUAYWHJMzmGU6zLgm/8v5cP6eXWOlxOlg02iNOfscLrSVSYw6R/KjbYo+6g+2S3zOujlJrmMRp+GTUjVdXFzp0yqsTOh32KMLZ6wJkR5AZeqmApNhrsVi27pXjoFhiO8V9I+WnJ/MYNO04pFFlu1lpKXT1LqM7X5bjPD05AHgvh2vPeP63rbV1uTc9I3PjE6JWsv/88x/GszLff/wFxgYQq+zA4/HhkRzu7bFl+BTr2DHyAjLDZ2ohP1ET+Yy2duj4b0/XWeRXKo0ZqWigKVJrYoKaQ04cuaGUY0xJWpQcLU/iRaXTstspX8/25AMrO17cJ4TxGoN8TTmsVodo6v+7ZLzGBlIYjLHyB+nB2DYBwKquqyELLaWIUhYMs1X9VwMWCrwqN6gsoWU4cfx5ohGW0KWVfG0+LwFnQxrMN0WHAcgNaaTYLNHEDBNoPmIoWG6lAzWbQndLAhovTBfAdaPttuOb/fFQxtteRCkNDHYIJ4N2Lyxj81oe6MKl0M2W2W7iv118jLd5nmtrMzobJhqbLte7A9LqgNB9a9pONlJZQjAj15Awevm6o1VEgAH55pw0w0XRlMl+N+LAHQ505jx+rrgscpjupnK31cJ3DxJpHlx0EYj9oxNTsrK5I/tPLmTr+FzW6VyYpf9g5gFLK+/Tbbv9HN/r1OWxFt+sJsRGWPkzjaa7rB5egHcdvXeBt3XTcC9/rpsmlNGqj7dZARfgVfeCe/UxrPcxAQcdtKHz4nxoQp8sG9thAHcoSXUjEl/UDcDA+FJxD0QwxApMl2ueiRIYmiGxHLdDGBjdoMPW5+efJO/uTWkLuyWrWfghi2NktyRMTiti5Fl1jDytipQXNXHyqiZBXlbFymlRjByyQXYvL0Ie5EfIpj1clnMA4+wYaUvwk/LIO2JHy8uLZCAT7CmZgG8mF7mViz6ft92JfoCmn9xzRMpsYYzMYbPaacqV84FyuRgpldcTJfIbF9s/Vmvlj81G+fNBq/x+v0N+32nnAXnY7pB9ZIdJB+BfHCXdGYFSj0c0n3/PxOszHknjBgAcGI+UYKuC8TphvlVIDqUSiG4dwLAvmOFfUn6LWEu7xNE2IwWdc+IcWqe3Ap/y2DoR4Q3eX5WG8U2jC7geIK4eXpDywXkeS1LsHhdrIYPH2Ey5E0AnBWvn43g9zw9Xy8PlHtwztWwmzqCXNwPgTSS1log0RQQ4SldbMRiDVaairWbDZgsZJOelxsJ6g433FTwVaH8wXi3S0YcuxNSSmjT9cx66Fy2en2s8sk0yIKkar4KvBikUeJXxRnCz05Xuul04BOYacldZMFICp9nECGYTnFJCOImk6HxHP48/i1EbGiQsiRuZyhkK1AG3qY3ke6ogGny4S8Lz/KGc7i7i48WySivZ8do46dlwOolxA/U1SS2x4u5CE1ikla50rqQEs6eO1UnsWdOtzEkBV2QGWebl41m2nw8BwL1ytt8sJw+QDPb6+Bgx4uNG4sQ2StFLsOmt0OlLzWlaPN7mcIlGtoznORm5Mj0tWfZ3No0CdJUbzmG6TwFcDVKo5GBsoFhdXBR3Y4NsAsLb6xs06VzI29dvZH11TV4+f2Ew4Q/v38tz3Axbqyt8ERjvi5eA7jP5X78fGm6G//vrfboaJuXjszGkgwN0JRddBlkwQ0AL4K2yAMCZ6C0J1N9RnnzC0WB5qA3grZTPj3bk7faiPNuZI0TxBC0Kczo/ZJ1iRirzhenqnVFb6qN5YcTyy4lA/1UHgz6U8WqcWFe/a9hCl176UzGngzXVgKMBXGXEmt5Kgs0mcQzQaaoCbxLAmwroKvhqDaQ1mjo8TNmZsWi7KbEcQZJJ3jFUA+xqkRea7JnsxsoVdwG6Lo/Lt/MJSLDQsoFBGhHeVaxh6sVdGuwhHNFnAO9qH4y34xJwZ2G7YyTZRpAc5nh7tgWtt7IMgT9XiqPjxYQnORvnRi5AWpYYy9COdBwAPFBBOo22JbfdJOVMcxvocW2ycTNLRZvme1dr3S30bF3XfgsbXVOzS2YXGaocPJKd4yc8zunXRUqA0Q4DlB24ESp76LPFjtWEF7Z35YTBmcoNgDPsVtf+qLth4/iV3EPrneRj/cR2u5AmepTVAr7tqwzUOAar7GAALsDr5ms387XUx1uPTlmGJ7V4ZBsrGGw3jzaw5HKGYURmw7Lkxp1knAK4AfCyRoamIQ/RzXH7F1hjpOzkcEQsCpeTyig5q46Vi5poed0UL8/rI+RVU6y8bImXl82J8rHbIi+bTHLhTJBH+exXc4TKbkG4rAK8c+zb6qXyryriDsOm25IZclMyw+8Q6OFnzOvLBkgUkYBqQxoYt9yRoyaznPbYAVdmD+cMjp+uyj+fLMu/zphlnK/JP3n/H08phqL8+hsunLe7XHyrM/KgD9cKuukU7Gk4N0yaUr2lhgu7mPBBJv9OApp7EAPf+DiO9oVlkuColrDsGonAdhZZzCO/gYhxp2Th063tI/bcu0Tv77TUwGrbFnalaXZLqsY2SOjRS0E7W+3Uurj5WPusgvG8OLpnkR2mJZ2hW4wy3wgT9agRcosTw3i3btVlVtBBorKpkLKcJHEVm5AXIojDo23CIM2AZzq6qpVHAderA6JRxnDcwdtFyIW6Xt0AW4DOooALIJuRIqz4fBV4dQOwxozNVDgmBetqHx9AF3CG9SogJ6mUwOdE+mmJjgKvMt/bzCJ4cIPVPWw/AhW6iUJ7G3QPni8yg7GZgiGbWs50LmN4gPm9KRM20xtRywnxIcD7+vwRKbJ70lvH+i2K5beme1k9H2A0lc111sB0kdz4P/cWpkk7Nx59tHDzceVgqyPtFx/4C7quW94SnHhxOoyswGqg41Y5WK+m2KtZnh+3oddSdDXAMG/azrbhHTp7d/gZRMLGcUXx0M0TWgmZy9D9cH/P2K+mvl3dLPwML+8zHbKdA7wP9/dlfHBYujn2PtrblYmRMYp7F/mP7Eknxdt9+Ew/vHsvzU0uqYJ55WRny9MnXGwksSoLM2VutJYqyCVq0ZLFYb0lbTUR2FZmjGayBO5UybQX6S82GdBMYvBgolKukA7N2bZaY0NqX6mZMg/WcNPv0OcsMrpmx7vdks/xXisa09BdkzlC60AtGvaru9ZSEbDNyfEAcKjhZlBGq+1lCsLRaL0KwMaONuxnuvgyARBV+p8I6CYDZoa2i86ra36M2CNfO427lRWpITsh2ug/LQB0i7iTVTFMK6StqS6bHtNM1XjZ6AAbbSvEmlLi4NnBIFE3PlDHyM9wsRNfLbKCLqOc51nZ7mIPXQw9fKwNby4DsV4cCj1l/H9xQozj752G8SbSzxr07zQk+QZIZRyr4tORZhhGdhWrFxGLWoUDBowNiEl0Hyb45mwGlmh0pdzE7BjeE4ODuAGxdQP3gjdaZl0dGyyWV2X/8LHsH53Ig6NT2Tx8Ikt7J/hx0WKRCZpgounOAXTXLinpoHScPoUe9EMtHVdGvATDXVNb2dFTmXn4DOC9kH7Saz0As/Y0tKEJK+A2o/PqrrUenAyXH8ffiwShAQvt5tW4sK2dOkiSWT4co32TsVPF5+FmyJZfdFjmZ5YA9N2b1/g9Io80wFC37ZFyyGbgk0qO9vUxct4Iu21NlrdtifLaHSfvu0zyeShbPg5kyqeRXHnXkyVP6hLksDRcjstj5ADWuZ3HZuFkP+mGzTrxZhaGewG8dA/zGkwPg+0yUMsBFMsAiQ46fBdzQ+SA1/FFn0P+ud0rv++Oype9Efn2iKHKZh+Bny55sdAqF1O06g3WyGp9vhQEeIjl9k+Sdv2/S5bn/5ABIri53v+HWG/9n5J47b9JmvcV/N8JkoZEFu6Jw+YqwyPsS3eCYwlR2CXc5iSgQVNZCoGOiGTxCU6UOFMJckOJZDf2SGkHvuWCSiSadgZqnWy/GBFbw4g4mseMeHFNmy7gpN8YqSHaQYuauV5SspuRcOLYM8iwja0XNUhRU8hV7VxjtflWXC/EhNF2C4kHlyL/paPb6nqdTEhRegxFUGauZVOiFFlTSLJFQ0RCcDhc7mFTXdcYsgG4KjlkEMnNQM5JQwM2437QnWvq+lBgTgOIdUmlyhdqS9PydPX5hoMLymR1g4y6GpRcXXqBCVTwfgTv+964AqtlgO6Dxnv7igR6XTXcEbEAuCbaYpCKAnA76HymhRVJz3A0vAbQtuZHWbxgk5byHLlHMCuDwdrZziLlVFVSTyikjY7egSKuY05CHbBdN5JLKyfJcvT8pODrdPkO416YZfPEOIy3k7pb/PIzhUSIsYY9bKKLhplMdzJ+XoD3+D5bKaYgcTih0HcvgRcfL8BbBlE6P3nMg/5d1XhPdd/aYwOAdcD2bwqw7Rj7q0qL5fePHw2p4funL4bL4V///E/5J9LDVwrQ//Hnn/I///VPefXsAsp8ynLKtwzSnrGB4j4DtlX58mpRNhGcnz9qlT/erqOV9JIHt7EPiV8qd6pCji+VAIkDMVz1pUfLY4ATIFRkpT+2GP+rWdrK8rC8LMkwumaXC9O5D6t67lyV+vJ8KbQzsUaUj8dpUIOu6qITQS1kqvE6crKkrqqcfHQcLUe3pcieLTZTKvIDupU5DfarJemwm9RkaaBQRhlvNO9H+pGagVkrWzQBvDoUsKFz6ZCh2Izf2EKBOMetElMkbJfic9h7M0J6eyldwwyymnJt0lrkoPeTHWsEHRYA11ksXvqYwMUw5XYRj4ZtwHYXe+lo6GzBxYDXlr/TU8q2Cixn7ly7VKbQZREULi1ZfN3cbGlJt0hLJpFk7uR9MNxO7D/NDHhaAduOXNKA2JeqdKiAZFOVxgAwhZXtyDBahelJ5j3ThlVmEhb28FiOz57Jw5Mz2T06l5WHJzK1/VD6lg/YV3ZfsuqGxVreK8lF7TRqzRle0XZAdGAddwM2s/l9dF4GbMsM2IbRhEd26U24D+PFCdEB621aeQTQnhrDtl7e79o+pyCHP4M1tyA1uGC/GrIo6F+XnO4liaDLICSv2QgS3IrOoSWMsvC7sRKMrevOLexYLIrMAxQ3CxLkSWG4XNQmyIuWFHnZlirP3UnypsckH4es8nHEKr+NZsnXaYd8HrfLBwD40xCT59Y0wNkseyURsmUPRqIIkxmO++0xTPjDb0l+0C1khpssKr1DOOY2JOCOZPFcEeUtPQD0Sk6InLjMctKWKa9HS+XpYIkcd3HBDRTJxWCpnPTly0lvgTxqt8t2o01WnBYZzeVCzoyVXlr3ehnEDeRjO0zxBuRvkh67I2WAUhGv/QTskMFYpcwMdOw5dFOnITlY7WIuqJL/cYU2Mroz0pHBcmFMqQHBcvPmDXE0NIlrcEYseRWS4ahAu7UT9/al+NwH4IpgyAiTZL1QGgENrZo0l/ZIhNUl/3EnUa55ReDbJmpPWjGIAp3clCSixTSAeV6VeNVU71yBYACeNIrFMaSK9sX5g0UrnOFjOsflWJX1kOnCmY9EIwdockylA31od3AYQBjJ9Rjpe5XPh8TAcvWh3t9SZAqtgbXgSkhC09Wy9WJLvLGbTQvVtWM3FDkhA4eTJYHCcIiVgu/lgE2H6v5y+9d/R4LguoUZB2IzC/C6Znj5YzjNKviq9HCXm3QUpKuWzMDJHtuFzx7K7Eg30kO6lEKYhiF3tqRQOWd21MFpsQnQbeHRCdPtyOO5KBW5zszCWr6P4BvILdfo6h2Xjxfz9OwOAsDtcn5QR++uTe6N5BCqoNFsPl/GOtNYFV8vH5/ssP5nhBsCeMIM6QfjjScy3FBTDeCeALbnOBl4Pgd0AV9lvi8udOcaIYn/9ec/6V74hLb7+dLdAND+CFL8sJaph/fLxw9yeqQN6k/kt5dvqIZ8irNhBYcDEsPLYXbUO+XL62H58/WR7C/Poq2U0OgVaSy9bLbD0vJN6LsxbEjNlj8uDuV3vhm1lG2gPT2eYQfS7jwWtY+yNEliCReB4fkLxC4GU7h99WejjSxS75BIBP4cUQwPLxKDVkJGIDEo49WPJcVGou1yYXFM1zuRasCBCr4c93LQbCPxZobyfjTAG8/X1ztyFNJEGC/MMCaqkTxMaF5p/FtRtznOcEQqRpvWFF4cxyB9mJA68hhc5QH2Nqokc2PxJ1vMhj93zNUgLYX57MWi0yHPhm0HqxmDs0Fiwy47E1VODe2FpdJiL2SwE0uTGC1m6v+FAc+g9dbiwy3iplGB7c7FC8OJJlVkYuVQhi7Y5G4K6ObDLio5JrqsMZLC93nnxq9oY0zxuVl0c0qZX92S7f1jOTw9l4PTM9mC7S7CdocB3a5ZKhX7lyWndliS7S4xFbslvZIjLpHblrl9GYTF3gN09bEI0104OJNxWPIw9Yx9SA3dO9Q+bpNUW2PDMG1hvTDgHliy6rqtMF8NTajUUDdPg9j8I6mY2jNWusdwDA7MpKErIkt+DTLJVd9U8YDxenvF44FFC+SmMQBQHpGmel2VgHQQIy+aFXhN8rrTAsDmyLvhXHk7miOfp/Pk05RdPqO3/TZsk88D2fK2A8mh2QxDNst9B84Dhm6jDMw6yORXxvhIhvd1yQ6F9SIzmIJvGxtRbMgPVdGkvmilWimIkY3iaNmlSP1Jb46c9xXIQZtNdlvZhu2yyrozSdZqkmSlAsZTRYS0KlXulSTLBOGDEcB0MCeKVUOBUhF7XUoiPaUink0YgFIWYBWnx2miqE62YozTiuXqGhWrwyn+Mcnyt1+vInkFcqJKYVW7GbYZJ1YCDE2d7MCb32boye9M5QZOKF4w4mtXrtMNHSAONtjmxtOqNbMq3ff2pbAFnzQ3N1MFFZdBYeLNKTCcjRXOgkSIBF50pvqFZjaopIXzeg6TEj5WwpaLMhxHLmYGVVlJbCEm9YiFLAd3Q24C66Jw+WTG0XAXx2mQngYTsxe1iGnNqGq+yTDcNHRXQ2LgRlaF86e+MAsvMEXg2tWL1muC6TaV5UgzHdE2ADkM4NXTprMwG0eCncDMZAfYAAAgAElEQVREJKyWmkfYa3drrdSVFxAf/hkN95qBAarxqpc3iOvO+xodvrDdNFi4FrcHc82G+9yQ6iIbg7AV6aYHRlvRYrmZhHj9SvQ5Eq2aFV5BsGOfX8Tk9ZO4M2PEzu8/2esXSbjxN4m69n/R1wujDrkmjeVJkpnM38vwkHL7DSmw/ixT/elSkHFF7Na/SZ7lv3MT+0Wq8/2xF/bKzEiXNFVWiD0rQyLw/us6d0dujsxPT8raPDv58nOlrNAuFaWF0uqqk/ubqzLU10WA4gtWsq+s/MGj+8fX/wJc3bOmXb3fWXapgzbtbNAtw+dPniA1PAN03wC4L+WMHt6XZ23y9IhSiWM3bHda/nx5IUcbc+wJq5S9MXooSZH0VNECVFtM4fBNudfRJHtz4/Jse0MOxvvpHUBDmcEAvTUl75/T/ToN8DJZ1ellBHqQLqK8C7iGkjyLRMeMwJFwOUDT1jKajRiiKfNV/64+7hIauOnBUYUjQEJ0OGvbcTLAai8jimjGsN14QNoC89WjVF4q3kWmunYkBQcAW8Yxq8ySJBXpMGTuns50VmLzdh1G7cZ8+hkqqb0sLmSLrw7ZsObkwrj5wdfas7i55OJUcFGQnmP8eZXFRIdvNJ9fIN3lZUgWtEPl5XExspUjBpafWyzZgHgJ32c231M9x7s6cypbTm+xspqbCIwhPxnTOjanSM+fJR6WoUmccm5MWSGekstRORrnxh1cDFoGVFjA2qG+QamobjTCEgN0t67df4gz4alMA5odE+tS3UFXbBE+0GyqGVPKJc3eKhkV/UzOaZZjWDYEe50FdJcPNTKshTkXuB2O6eplA8V9tN011q0DtMp2ewDePoC3G81XgbdtXWPD2J0otKlfOKLL4Vgcw1ssjRwgRttpbPW9FZEpvwC6V3wSKCfHMnYzSvwoLK8HTB7kBcs5w7I3dUnysi5O3nWY5GWXWT6OFsmn2Sp5f69Svq01yvfVGnk/kyNfAN7PY5nyBfD92J0pZwDjAwZc2zkBspwdLJO4H5oTfKSMCkFbEBIDA5102q1MHHN1+Wp25G1A+YaMZQbLPWxi09jC7tfSs9pkkcXSaJkuCJGJvEBZYqi3WBor6xUpMouNbJyE2CQOh5GsQBm1EVnNCpFOHBbV+vWwk1UmMDGn47aaCG4mwJQCEGTxmMa0P4bToLqlX+IyHHKVPuRb6JhpgLNJT198T7rBoa6S/oDBFmme22Tt0amUD69J5dgmoRMTA2Vf2Fu8OPGXh/z0k1hMWVLqnhVTeZdk1Q9K8UC7XOX/mkDZTXttBmvPmRFU0p1ii+Y1zJJMZgP1eSaKcjiSc202FWaICy9sYwGv4zyrwVjLmMnoqiv1sesa9QJ9mxCJenp1/5omxnKSmd5jRdNTrVrOdNCm8kIqr0mVHZJDWf/DazWFYZiuZY9Cp42CwepgTDsboiE9oVzfuklGZQV9P8yfGxTAGs21r7azcK59A3RhyOpoUPdRMtqxdkJo8XpajL+MdjXQ530gzw63ZBBJoauB0io23CxNdBHz7WTFzwwzF4ZiPY2k03A5wHgbcG3U8ChCMkm4+RPkyVc2Zwh0HU7Jo7U6ebjOtudxtOIGfu8TJNfm7Cx7qJb7ywWsGOJ340qjq3eW9BrrstrwXVc7CW6FoO1msdyyVw52dliQuSHTwwMy1st2l/ZW6Wiqld31RamrKGLZJQCrwKor3P/8RmJNwfavj10+X64D0s/78vmTMXh7fnohn169lu8fX5EWmZKjB43YL3rk/Xm/fHs1KX+8YgX880N5MNPHll0Kg+kAbUJeSA/zJM2WhG+1mju7hb7ZHqMOcmuoUbZH8PSujyNfvMaGsSClHKnVsxfJLyOC4ZoWnofDVLV7QDsXtB7yR0evoedyLFLWqwCs/bwamrhcwxGGFeWv1rFQdDbM8gq8CfyibdzNC9LQutBycxDIVWIoNcfjZIAh8HEdqtXgZKjLNPFCt+BmsJEBp40MuWKMoER/Rbnh19Wo7nBdpfTWVhB6wFuLzrvKXW2tXzsZWmTMVcP230a03CbW+/TI9uA4DNctVck2hottcrE0JkfjHUZZ0BpDgLHqIqnPIUGUQnSTE4LulXLAUvIB2zwFXFhbId7TXBhGMi1NZo6PcYB2ckK8uClaX1hiC0jPsDS4+6SqoV0qeKwSgOij+tFRPyDZFQxgzLxQUvDSorcmZtRJRlmv1A6uS9fioUwfvCI8QYLt+DUpNo0O09Owq77fp2wWPmewdlmCrmXo7Tgh+vHtalVkywoFObBlBeb+7QvSbUdYzB5J0cCaxBR3SZTdzXLLQrkdQjGNVyr2sVS5G8DzVdiTr6+MAlRPChm8OoLkcXGYvG5Ohu2myLfpEvk8VSFfF1zy+3qnfN3okj+2OuSPjQb5OkvHxwQADAv+0J0hF3UpsptHjh5b2ZwlQCawC9VFq6eWCkEAN4OLOh0fqAVQyEBysIV6SB2LDqeyI2QsPRBnA3+H4digle8n8y6A7CdTtgCZAWyHYcUDmWHSbgmUAZwWQxSu9GdHiTstQBqwoVWb/aUsyVtKE2C66NTFAJEjNgIQwWXDYC3R+xq9zKkyONou6fhuE9B4bzAE9eKIH8TRX/VPY13O3auwqCxpQYJz073byRaP8knkms57hCWquFF54A7ie3RkSg6x4BB8ywlowgm5NZJb1ydJDiLYgbektb5AOmvoWyal5XIwSOJoXWtnoo9k1eywSLeTWQXpLldRBkU5AHCxvp3F51hg5mYpzUACA2zV22tHFtBrJYfnDHRgG9dKVmKYsXBSNd5MA5TVEUSRDgxXtV7dCqzPiZweVZrQfWsxwUSFedZIse5Xi1YA5sSmHn09zUZQuqOe3SAkxgCVM3hf9V3/2zgYGNzp9gtdO69x4WjsZKohD7qr8djuUli+IK1VedLizCH2q4solxmI7VBgPiuLo00M9IdlqxfnUSEhKIbSdRZSe7B9lfMW+1oB3C2GZRPyYKkMQK1Ax9VC9ELZWnCAby7kBwZvT9rl9EGNPHvYKZ8vdmR+pA88AVeYscTHxEpqYoKYU5Jld2sd+9gxO+DoL3/+hHVp+jhle8+JvH15DuMFdI3E2vcvPKt/93Lnmvp29aGdDfrn6uVV1vvmzSt5Q3Lt89sXyBMXcnE8joVsTL6/X2IwNiafng3jTNjHcLwn67zA5t1lpHwKsEIl0cpVI0/XZugrqJZM7ox793oJTmzib62SY0Ttd4f4gj+8kr2VZZqSkmC8RAu584UQ3QzgjheuvxgeYb6X2q7KCtrVG+CFLQVAVqlBB2uesF2VFvQFH8r7wQydwgDkcKSGSBhxHFKFmSNTHpYxHaLpPrVMhm556E2F3NnLrLF02Wqfp8nol2hEb222pWPdsqG3Fhi71YZgvQq4I7X07jrZrcYxor+mQkZra4ywxD3ucPfa8OpiLRuux9uL1jvR1MDn4x7pnxazdwq6djmF1W1yONos213VsszdehrrS1dRjhRzJEtB60rkhZvJAC2XDH0xj3z8pXY2uzbSmdrBEaqLOGQHXsyMNHRGGs42dnbRdC/k0ZNXcnD2WrZgq2tYyAbm91lJMytp6LlxGfUSA9P1JynlF0FEN8YueUR5W3A29G+cwHbZLnzy1rCSrRKcWEJumILpjsNuxwDgXmSGNmQG94ZWRJ6yCgggVl0XltsB2+1D5x3eeW6Uu7juPZQqHA1JBV1sm3CyESJfvMIA3puJmPzTxdcnSfyu+0qJn5ds47196cSpwON5Tby8aUllaJYur3pgs8OA7xxAu9oO8HbKP7f6Ad4u+TTjlN8mS+XDYJ68a7fJWySBI6xl2xTGTKX6Sl/cXamFjeVwUjIhLZkANwvHX0sYoBuO0yH0pjSgAQ8A0H38+51JtH3F3JL+NF8ZyfCRIbMPABwqXYBuoylMShkylSTGog+jr0IEopCxwpC7/DgW+/C680Yu8Wb/nxc73jxZsXTrxm3xYL37DeK8wYDr+BBxcmQ1e2mjJCVl4LemgxY5IB5GHgszjIepOjjtaW+ug5XureNzAO8RIZQdSXCOSYyDykqa9GJ9rkon2nKbiUa+q7R6hUdLSFSSeHmH8m97sjwzhBNbjNRkY5cCaGttzCzSsVDhFmmhj7e/JlsG6/J5zpO2YkCeQXkzoFuTDThzstPTXikPOzd+9fXm42dXxmvDx2vjesli8J3FQM54HynCRuTXBvPNUMcD/xcNViQztFQQ1jXvUbB9PcHqBooEPK8hlFhp/4o6lUKQYdTFoBKg+mE1Gux382cJ5OelskQEUoKuENJaSjMMV79mlP8NenoJx3AtLHCqfv14S+7Pj0gXNxtXVSYFNn2cxld4rMvJ/gKe3BXZGqGkqjJThgqsRIct4srCy2yJZriWguUvAHC+x+bhMQZmhbKznCfTAxb2qzlxSlQRD27ENNBGhwMAvVUqzw8xHZw/kE5mOylRcZISG09ija3CUdFGZPjkcN9Y4/7qyRE2tyO0XvRd7G4vGQC+ODtS4P1ry/DvSA3fYb28/w8DjAHev7y7ml5TEP6Kz/e3t+9hvU/l05vn8sdvp/LuYkl+f7MMYC6zcXgWqu6Wd2fLxIbHKeRoIiDRKmeLg/JyY5oqyAk5nB+SpvxsIpp35GR1TL49P2ElxyQTQuw5r5/Knx/eUzj8QBpLsple6tRTV31oag1w1YEY4Br+g+0i+ivwGpspYMHa0aC+XW8Y72VHL4DL58ZQihPFRRcL6CZjH8sCYG3oSvmArgJvAS+qfMIS6mJQpluLMF+dkUgTGUOt3HQWRmYzASXnjXe3txgnA5rtECA7xdFB47xTxIJnWlwy6tL1PgQbXESC6yk/x5c7xNBvpLpcJgHexa5WOlL7OHKm4s3tlIPRAbYFFMu9hmyZr7PLLImaiRqHOM3Jxp6rJIYTVo5zmelpAGuyVGBjqyqwEV+OgYVxI+Ni2uDY6OJIme/IlyVCEruEW/YB3oMnL2X/FKlg77H0wJZa6Km1MEiLyyC2mkC7VUS2+IcSzQ1Ok8gEu5Q2TEh177LR2zD9gPJz2O4yHl5NsM3sqMXs1GC8o7DbPoZr2ofrhu324OXtB3j7kB7aAeP2VRJWvD+ywz62TbZPzO6zLWFBonJbqX8sZ5pPJaOvGQtZEm4GVvDcCpOga17SBjge5IXLoT1EnlcyVHNiF3OlyJtus1y0WQBfh3y91yCfl5vl62aHfNsekj/WB+XLnEt+m3LKh4EC+dCZg9UsVQ7x4m4iBczDTvsIQ9QBCFmEbUwcaVORGNI4yltxOORHs1kWf68z8pZ0pQZKH/pyZ7I/mrAvFYuR0kRwwhaMHgkwBhPguX3tV0DtF7n5y3/I9V8IqAB4tyggunH9Co4M+jCue4gPG5x1yKlr5K9o2o503XWA0JMhV7DvdRkaKZPxuUnJraC9LDxWbt+gDStWO0mQPbA6WQGWkeZKY1NwFjfVdHR/F7axmvEtSaClLaEQTT7HKn43/i7lDLJG87ASQlCue2hDH3YuWFeJBQcO6UonoFvD2ndnVjydDMxWGNK6i810emQDuLl47bEo1qj/HLAqZFUXQOTkRFoB6SjhOnAgvSngFqI559NUZscTqzqv1o1mK9BiMctD7tDPsQH0GTDRLMBRB2xaI6kPC3vaTMpU/5IJIvkdhGL/DOe61d1roUhp4QBzONd6OOw2DnasXQwBnAJ8PP4O48XDy0lF96olMFRTn3AS2BENo4/HoVJojYSZdhmbIFbGOqSlkm4FQhIH6yMA6ACn53F5it/23dNdOVsdkuFyWsnw+PbkEZnOTJRWTta6idvvp7/J/OCIPGMQd7RVKQ+36VnAKPD2Sb8c7lTBdi+XXp7vNcj9lQJ5dTRGexlLV/HuJ4RGMldKoEcc4MXRkGXlNXusVZAnRjz49dPHyLHUQiKHaFz4r5IcLcRRVou+C/AqEGtvwx9/ge3/LzIM8H569xET8BPqIN/Q13BGaGIFP+/m5ePDPBS8XZ4fjBNR7OS4XQ+7ayAaTNS1vYojNj0Dg02SwS8hF23ldA1Z4s2FvHi0CVhTKfnhJWD+QTaX5qSpNJfiCRZeMmUNgqlqIEL7dnVPmoLvD8AN5M8UeEPQQxVsfegn8L+tKTe1lmFBQz/V7RKpseFYS3SNdqQxMLDxbE+MNqatZfgUi/ErFgLCJZTglPCLqM4gOJGJ3w9nRjc67mBFqbHiZ1A7GADTMZUXAN9JwFfXts+00kDmBnhb2H/W2sADWaGnw1gDdL5wTy7WKAA6OJAHIyxqzG2RzyekyPr4O9UmrGJJFHgwmONFUWWKZRDDzQZ20EBKrYnTgcvlkpKCYqmvrudoWCVTdgzcWJT2szH5E32sToH1dgPiW/uA7rnsEZbYOwV4z+jTZX1P78yWVLgnJbWgQ2LNJKdi8iQ82ibh6IUhYbGSbM2RrIo2cXFxj8JqZ3af0sfLlmFqIdXZMIuFbHSHvWdsnxhAXuiB8Xasa2CCHgFlvDDcfh5qLVNHQyesuXcdDXhNt0WciLl2SGJh2qGpTvHytSIxJJFOSzYSap43OaIR++3l9bCL7/akIFyeVyTIMwZrF7Del+40ucCt8KYrW34bK5WP0/XyaaEN4B2Ub5v98nmxRT5N1siHXoe8a8WNUG+Rk6IE2UGvncsETJEBymGSWRoR5tRj4cJPh2VlMPixo0UWR6q27Ck9pOEGU+9KB/JEA/vIVJLwIYSilaLXr/wMc71mbPK9wxDIE7D1hKn6oalrKtK42fOau3n9Kquo2I7Aa1Ktfd63MfnfDaCS9A4PnACAS09PsYxNT0gmg7XAu4Fy5/p/oJcC8MhJ1rgAGe2slpleSo84LRXymozkYq4enZFKtlHY2+cktbBOMpEFEhnaxcIKOzkZpvH/0+8v25Jq1CQ6cOLU5xOSAFSqAF0nzLkBXdNdbMX6SHFMtV0G6TJQ0O1z5sN8C2G76TDdNAa4/Hu2FK6DWEAVmQFpIQ/Gm4vVzJ6I3AUY5yXT9YxlLAetV2cjFrWYMWhT94Ky4HT+Hwq6mei/mfxeUyNgwESHjcQZ7g49IYRxwolG0w7nRhiGoyECt0Ikj3hOeJf71m4zSPsbGEBNAGAb4YujiRuMSgzJnFaSOa0k4FApyoiU/bUhec+i3Qn8yi2VNpnscSIVjEgZ3tzpgQY6czcB31WI3hC1rWkyUJwiHfY4/PFJ2MrUBx8rAQztNqZGANQ11gc1ywusZG/PBgDhBoC3AskAQnneztctY/uEGdBdoBKSXpnsDBhvFJ5jvLyR0QRW0MNzIACPH+MFPgZwj2G8PP8FwppeewEL/rfvgK3xQN+9fFbQpa0M8L1kupfPRmwYJvzq+SsjvfYZLfbb+2csqFyXP75s0FC2I1/fzcrhdh1idh/6LivK24oIBxTRqFUtOwwKjqf7ZHuoxXAHtDisstLHf/BoVz69YG35uzO+HpstPr2V/a1lqSsiyQTb1YSZv5cuuUTDxQsZCfBG8DEdrgUabPeS8SoQ67LL29d/NRhuOAxXN7emMLSyMtxKp3chEx3XRhoti4+lR6k+xQQSkC3G5lbEi7wU10Jzfqa0w3BbmC43ZdHgxAt4sBLHQRXrwpvQdcsL6VAoJ9JLsXmDU+bbaAfrhMl2tZBOa0HfxcvbRdMYEsPO2JCcrS3K+eaavN7dlY97pzJYOCFbQyvynl/E0QILL7scMuzE1sLkuRKDd5wfEkkQiRr8vlPzUzxmpaW5XRorKdKpqZV5B0I/F9sx5R9HWPHGyKGrT3NyadtwLjy6QGJ49lr2zgnAIDP0sTomv65bkrJrxSciV0JiciU6LkuiAN3oyASJjY6RuERscxSQN42vsufsTBaogFw/fYeN7LKz4Z56eLWZ7AFyA0Dcdx9nA+DbCUi3r9PxwGBNh2yXIQpqINePjc3D6u1tvLcvma4JymFYyhjOdl1/gJduBi/vWLnrHwNTRHflRtMPK91MD5YzEmpPK+LlHOB92ZAozxphv60w3vYMrGQOeTvG6ij8tN83B+Tb1oB8WWqX36ar5dNgkfzenScX1SlyWpKAlcxfZmxB0oPcUAZDKohgQMkFb+J4m8GALQvG5EAvLI7ylqpYT5JmYdKcBnCgn/td/4nXEWz2xnUjAXjt2i/Y9NBhYWj+DHy8binAMnNAxtK60UBAVucMtwFkf05m2pXhAxB7s/EkhC0nd3Gb3CLGHcjf7+wgXk6aMSqFMiBlwXeuwlIhIinhhrtgfYJ+5v4e2ZyaoKTczi41b3G0dkn1EAGJdnbJ5WCHhBBYrXFy59efuEmzEsvjF+K3vlKI973IEs/MAqmM1245jE4Zbwtg21JgkQ703LFWCESdQ7oYdvc4IRT1RN6r81hQy0kLy2Qx0kINR29lvxol1g3bOjzLiiJqDdt18LXtqvly7VxKD1xfuBHSo/gcZb1IDcrUdbimGq+ZU4WZSHEy7xslOTpAA2jD0Nl1dqMzF2O9FzfFGIBY965F8PvR/l0fj59wLlxHfuFzkRriAkmzhWi6zpuvzbbjsNs0k8UBjKzXOV2lRayEYWK2rE648OP2iZvqy8URpxSh3R/tsLRyfYgu3kzp58bcw/XWma+d4UnMngIkkFnJ1uwwcgJWspMeeX3KjrXTftmYK5JHsN83561sUcdOdi+XuHARRHEN2xkF9VhDkwHd5MgotlBEMVei96GkBGsbu9Xw776C4b5+cmw8XpxRDXmq0eF9SnJgusZetT8AXsD223fVdnE0fNcuXgVjfajUgP777bO8efGcRMZDeYuf9+tblRsOAEvt493AkTAqxzsuBOpe2Z9hxU0rE8DGfBhvLcyXu3hTCSUv3NFdtTSUpZJgi5K9xRG8wHyt9/r1aD377R13FSZ/BVmGUK/7l0KRFAJ9VO8lsYZWp1KDJtH0obvWlOn6Abr6rNsntMshjkFaYqT2hoYQeaTMPCUexhuBtssdGTeDOTLIcDQo8ObxYtIXVEU6wzS+LzfptKYsgNdmJrCADlbGmubaclrAME/XIxs0UNnYRA8DTHeNIZruPlsfYAfacLesMlBb6mahZVeHPJqfkSdrS3IwO8EQcUQeDC5IpmeBHE5vUNO3wR14hJtSvkzW6A63JMPCloNHtx2gHSPC3TcxI719wzLiHpG15m7Zw0lxzIW0R/LoPuA7xpGwIj5G2juHZG79QA6eAroXb2Sf511khpmtY8kpbxaLA2N9Imt28HoGR1LoEUXhM8fc6EAsOT4UWWNJqmoekV504BnAdeEhtZCPX/L83LCUzR88lznengaQx9B/e+7Denn08ujbYWiH/tsNG27VSsjlQ+QGgFeZL6xXl1Cm1lBIbqWRK4KIcLCFisoEdr+liLdPJNrnNSmEgU6gY6+Y/OWITQpnpXFyXhklT6tJrNVEydv2dHndniXvAd6P0075vNQpv5Ms+7bZJ19XFHjrCFMUyGeA9y2tYadV8bKFO0IdCm5AtQbNMZfIeBKvERNDWjPHVitbarNhveUY7OtSg6UBXT+Fm17AjV/EHyC7exO9FhnAB832Ds8RsNU4gCQSDVbnB744acIBB93fpyCrwOvJ5wUDJL7enLx4Xd7k/3YX6cGXprLbHtdpSvOU6ekmGUCLj0tMN+QHP0+WNmJ1y8ePPc6pcHOyX1aGR2Ff48htxTgeaDqz2KS0c1gKuvol3pGH99cmibC0m/x7d2DlvgzoTBCLEk5ptbl0iQCy1UhRVQBpD9JVt7OIAVuB4WLoRwMdohC8n3RXDwshu512/sxBNSSpTP6egm9djsbkU1n8mMT6KDRdbScDXFVGKGANlj0R2UFdQLDhzBhuaMSCbei8dvRvZcK5kIF4QDIdBmxFfkikk0EdCVGArjJcBVx96CLbIGTEQG6GAbh4NEIcg2shBfBO5XHnyr9L0K1fkS7Yjn2HRQbegDBfNzkEV0TQdSx4HpyMTWiukwzR2K5RnQv4OljuOcSgbUwerXfI7hK91uP0LRyOywN+9vdcuciFqdKcFS1FSCIN/D9T+D2mAugXBwzjjqYB32GCEt0w6WqZHbbI4X16GWC8r85aAN5s4sKFpNa2MBM8xHKWYdTJxtPBG4+VLAb9faCDngdUAS3Dea2MF4b7BuusgrAC74snFKFfAirg+43h2g/2y/Plx1n3YwDuF8D58vHu5Vs5uL8P030JUL5A232EzIA++34ZTaSbCWKTvDrsZ600NYguB92XWQAtrI47bBmT2IGKfNgju+3RUzM4QmxO44Z4pd7gTfmKdPH943N5tLkgzrwMjijIBWhAWowTyABNN07ollxtGguH9SrLVcDVO6aGJNTNoFuIE5iYJnOH1nhhGhHInOQ4jnMx3JGxv/BxHaQp483ne8jEKmNFs9J0ToVV5QUAl0cLwzR3djpHEwcuBkzT1cVseagGeKv4/1DXCCNd7OAXMdAjW4Dt9hCgS0hisYPKRlwN6/19rOihEIfPWe5BkJ8ZZzNFn7jShxD55+QpWtLhUj9/l/RabTrVdPiGGaY1VhZKX/+EDE0sSV3XmIz3jsvj1lFYYKWc5JvlvBjQzY+XvhjqC7kg6orRiNf2KL95Io+eAroXuEKevpTNoxfS0MNmhrxa8YtUPdcsIdGZNH4lUZ0ZzyLPIKPk3QrrSwS8S7AiDVFyM7Z5IjP7hCZwMizyNWb2nxIXpgQdxjsOKA8zXOvYPpFOfL29D86lj48ZaTYYbzdpNh2uaZhCJYfurQsxNY5KVAl6JlWIf8fFcMOfMhyvZPELSBGvO6Ecta+Kk/97f7S3LKGxbpsC5NwAXsDXGSfPYb1v263Egy3yZaRI3k/iFV/tBnj7GK71yLeVNrRfdN5hUo/d+fKiwSLntQmynuMvk9YgaWO4Vk9SLEcn6TDOFL+bYiYskEWYwhHlI6U4D6q56aYxsPW+ik+UoZgf9q5wBj568cdzkft6sDad12Eq7qFiHIgAACAASURBVAi1R4XDalXrDeEYHMqNXoe3anf0YrhmuG14XeoGFA/evwNA3/UEnG+ha3JUHhtvlC62TEfGJMmVv/+ELntFctnyW4ZL4snmtEy6XbI5MYnc0IXFixVBnNwCgiKkuLZJsmtqqIHMkhiYbRChgxv8G0HIaWmkLUusDGurKOLHFlbPTbnZYaLs3C6dPHprKXCqgWkDtD2wW30o8PbVEuRB6x2qL6SoCVskw2Qnf7eKRZHaM1xvNzNwZpiLZJAHqJZaISlJ9Dhw3TiIqavOm4GLIQMSoxKEAm+ugjJ/plqsxoUzkB2SkRoiAVgF21BuTIE4GEKQGvTtEKSHYAA3gBviJfBi9cSBouvcfZFhVNu1knpTj30cH0tUmSEUthuOXS6YcFVRkjzem5bTg2lkBlb69JQid3LNcBo63emV403tWeB5t4dll+2QJxKnBSksY/AVawCvAySbgBu/SiX/9+eHSKWHExTtdNA+BkkcZSPxdDYDujpAlIa3tUJZmEyT4wd1aL8sEGVoZoH5JxGgSKa7OxHJIdyX1x2rvF6dslWY1JoxXAN4lfW+QmZ4RWRYAfi/gBdg/Q7b1YcWn+v2CWPxpbJfmPDXr4Awn6PbJx5rO9mrV/L5HWvePxCE+LhJOmOE+jRKl0l3qLvhGHF7jGNMD7rSSJVNXNyBixODsW7kcHy3EjaIpYD4jmxMdhK8mJWVe91sL74P+B7LAcXNpTkWfmHa1QnTBWRDvFVSQA9Cu42C9Ro6r74o0dOU6d7RaTL6m9ZFat9uAhayRF4QSeEYvqND0Z207o7yCkDXomyXH5i+gLIM4GVaizalVrKqtCTKfVgESNa6Nx//ow7SqpT16maJMirlqHJsoCWsmZ5dNxp2Xweg22EU/qz1tVFS3sjHL/XdNTTeFdJsG4DzGoylOKJayuMxUY9NwYQnZRuLy2KbneBEEl5fmsV48eWZktF1e6S5fVBaO2C6fI1jtN497uwPy7CplCdLP5puHYmjyox4WUI/Xn9wSPkN0gVM9+HFC7l/diEjCyTTStnakFpk1CyGhqdKVGQyF38EL2rM6zCmJiKU5QCTifh0R++k9M7dN1Jtundt4wR9+PSFzB+/AHhZ7U6NpIYohghRdFKU0w749qEFd+/g6QVke9F4uzcZuiEt/Fj93rb8WPK65iQou0aC0srFIzBdfrlNbaEXTgaGetdvBjAI9ZAy2EZfAm1iDLN2bBH0M0TJeRmlN6WRcuFKkhfuVBivWX4HeN8Ml8un5U6D7X5f75IvgO7HyTpcD8XysStXPrizsJTFcnPCf0vjVCdftwbd0E4XQCoygdnvBqBLkCYEf3QEe8nwbds5JgcxHPPm4fnrzxICiDptJqlEI00AeP0AgBgYWyoDwGRsfBHc6D1+JvoLU1fgDYH16k5ArxtYoAAVX9iZF+B9i6GbLl29i+Tg5XFDEhmWzsx1o8cPS0gE3cJXf+FC5eKnJ6Kz1gZALMrqWL+sT4xJV20VJn0bYB+GJ/2W2HJsks1r0Q/5LAJXQQSv62iYZC5+2iaup85yBsD4cjtLbbTl2aS9BNKAftuCU6EP0O0oB4R51GQTOQdwB/C6KvgONhTKAMDbxVDKBeNthPnWAL61SFnlAG1DnoU4LadB2HSRmepIQLgUOcOBzqtAq0lPJTPKfvV9A4AZxOnKdU2p6d42rXeM5aYThWSggKuPYB53+ZnpbMYfR0MQ7wfxs4tUcGW4poXufjd/NVwNeo1GEKCI4+aXpgSF31tKuJfBeN3V6XLycE6OdiewkWUSvmqErU7KENfV8SZkwpUhzfivXx5PycFUC3H7NCNy38EmCjs6cdxdTikEKdxV6QQwJpAkIFBTxfT7lsnecjFbJ9B3zzpZHe+SjflcmR5KkoONOmSIPXy6a2KmviApItxgukkxyHaEKBaRiV4CtP973Q/M9wV9DcbeNYZsL3nbAF6VE759/8FuL4FX17nr44et7MfutRfPnsoTMsi/EZ749vYC3y2Vjrga3l6MUZwzxp2gA6F7jLq0bab7ZTLfXCad3H2rTaSuSFrVWVmfY0lkhxnAyH96faqLu9WidLiKWPszw9DugL/PUbWRBApG6SgE91B+KWq01iajCHU18MJXZmswXpiut7INJs5+sAstq0gMY6MEbFdDE8loe9YYNXozoU2FZcOANZuew91aBwPZ3KHTmc5mA7z5DNsqCE7UmFOkKR2vXzaxXSLCQ+i6XeiovYDvRB3dCk34cptrsMrp8BDQBXA3BrsAWboYmii+QYJYV9CF/eoyyu3BfpjyIOU3+ZTeVKF3D3L37UNycFNmzkqfOo6GaXFGd2tuKumhhjYZ7GD78MCYHHYWyOPhXNnvsMpDt1VmOIpXc8E5mBbPjALqu1uydaAlOGdycP4cueGpbD56LLkMy6LNbK+NL5Dg8HRJt9gBkWiJ4NhbyOS8gf6C1qQgaeIYrls1xqcXZWL9kJ1qx8gMb2SL4dryMSveAeBF1v/MofNOMGQbVH2XIEYPj36At08lB32fngbd/tuKvqvlOdpe1jL/UGyuUYnIbqCNrFyu+1vk7wDvDV8Ga8SEf/VA00M2quBiboKVTuLj3cIGdsjqmsf03J6WR8tpY7w8w8v7sUeTa/nybrTakBr+UI13BS/lvEu+zNbL59Eq+WAAr1XeNKXJI0B7hPq/Nl5nDbDafMA3FUuilZtbFpPyfAC1iJtXBclKTSJ6w2B9AUrva8gK6IpajlRkZjbAz9kH4I3m76dQeJMM41VvuR83+UhuWLpGSvVelRZ004naorQAxguWfPMqQ7lrP5PM8zRAOAnnwvLymNS4Bihuj2IYR8gHySML3+/0QL082V3ASjkN2xqU7royEotWqczLQcLAisapLzuPukduEhEQhzSO/Y7UMKlhuNqHdqshpXaHWTqKaa3j0Q0Qd5YCxrxmu506PMtG13XAgHOlA1Y8CNiq5DAMOeqFWLiZF7QwV+niz938ucoOjXkmurPVWpZAgIIYPTKYgnEB140y4FyGbepqyOJGoEQmi5NjFkCbjp6bxTDuskgHRo5GnILsoFuIw2G9wQZhQrJRiYHfSSCnCwViHbhpXFg7so32MWQG/+uEhni9R/JzjcX1YObGZ431lTS0+cQwD9JwFjk7WpCDzVEZaC9FXuC0fa8ZCSJOHmE9HO/g+mrLZuCP3DfbxmYKE0QnzVgBVM7rP8Kbm5//r8ibw3JMXHhpHA3cbTKA9sVRi2Eje3nSzaCtH7cV1/tCFkTRzXCNQfb6Ev8nvRlr/24YFQXxDD0jZWtlBVkCJwNM16iChOleDtXU0aByww/G+zvSwvfPf8kJl37dH4z3kvX+FwM+f3Iqjx48AHiRGd5dkF7bR25YQZsl7vtxWn571gPrHTB8dXNtNUwP8cJSxFHKxVXML6M2HU8hk9M8LoacWH8Z76QGsa9Oipm6Lsw0wJ75Jh/vSx3MWDUh3TSsoBvEBaPygh7ldLD2w9WggQnV1/SIqKvgtQhHs9Oq8xqSAx28VrLTaiHLYsiWAQhn8kLJ1hgkRvB0jkpZaEilsF91NDj5/lzZZnHnITXYAd5CSmrKC9gknI+/1ibj9RUG4C621bO1tFmWOpqxiDXSSlaHZFAhIwze+inAmayDGddVyEYX4AvrHSx3i/muXQqj82UPlvx4ukEe9DOkq+FIyPLBOgYhUT43uaOHi7uh1aiQ3Ooolz8fjsqD1nw5GEC7mqyWQnyLcXeuSXurUzb2HsjWPsUgAO8+Me6H58/w7eI2YJGlJada4tJKJDTKJsHBqZQMJbDp+a7kc1poYYLelRIkHSkAHl9P49Djs0sysLQrI5vHbBZ+Izv4gHX9zwKAO3NAFy+Swzig24+7QUG3977KDBqm4O1tnBPIC2603Q50XWW+XcgObUvsWWsZE/+0Mvy7OaTUSKvdYYcZjgbPgES57RWCJo/JHu9mHjdDdwo9uxY/2c8NlyO6Gk6qohmq0TrWmohVzCwf+rPl3Vglum6nfF/vxdHQLu+n6rCU8RirvtSBuWjOq2PkSXU8qTW6VtFwqwHLbE5X6QCijYvXhk5YxMeKuIjtWJ2CiaSrvODLzdv3KrIC75dDEIohCxkMhry5+ENgyplpYdzYmb7zmvRmkBbBRafAG8jgVyPqdwBSLfKOUAkCvVjB1wPw9byBEwI2nMKxfWFxQuqbe+WOH04E9Fll1Bl0DB9tjtHzyobpiU6ZGaTZz+lgcETdJ2QhgNe3F99XIDa46AjSYEgeRcgT1ZwO+istbDDhNEYYQsuUemG1gwRwRnjoc7+zGLZbAKjmSimv73YKZLrpLXDjYhgm3DTWVGpIEh2lDOBK2CMIa24GxJsLSWwyYKvB4aDAq4D7A3i1i0GBV4drWbGk2HT4BnEx4RJRi5mVn6l2+doAYtV3f2ypiOD79+Nnq3MYf3RwP0A3gOi/6uIh6Kzq403gZmZsmeDaD0DD9uOGqD0Rkcg72gmcFoE3OBpbYBTvs9qos8EuZ8fzJMTwyPeSgN0elQOkqH4qPdcpfj/Z6kYrZ1C7r3MW9qc15iF3so2FYWp5ClWx/r8g9QTLITrxyc4Mg7MSvLsVaMZuBmydrBJqoSbyEni1FvIYa9neejODtgeyNjsG8Gp9Lc6cKEq4GFQnx8XIwwdbhldXLWQvkSMMtsvbCrrGx3j7335HPvj69bN8/fbp8hmJ4ctX9qvx/AN8lfX+ePvk6FCO9/fl/UsGYe+fy+/v9+lnWESbpUv3w4h8et1H0US/7GPd0KNwHVnw+oxY+k89aXqPZmUOwIvFxcSL34b2c7Yzh+bBBd9TJ4uz2IJebxh3hIbKAqwZbJPw00WWHmhhmKVTE4wXuxEXZtimoKvyg1p4NCYcBStIAHSTYLzJsN14LuikiDAmq6wyiUWPYgBh5YWSzg3A2JvFMSmdCyuTI2AJLLyJuGQdTEe3CDfnKPhapJM8eXdJHs85BCdyCUiUEnJAamhywmIpLq8BZHl/vK5SRnmRj1QVGc9aUL7gpiCntQHW38AW4hqiwUQz00tk210p253pcq+Ojackrdywu1Iy/om4OFIAh7naElmqLZTvuzMyxurp6eIM+XR/EfAvlCAu+EJ7mtzbWJTRhVWZWNmSB8cncvbiQh4/P5cxUmumHGoHUwokMi5fAkMsFMPjXqAPtogXczM3vEEr2xSslPIk+kt1vD8NVfEyMr8mg6u7Mnr/UBYB3O3zV6x3x8eLM2J274nME8IYV0vZDt5dZIZe2K8W5qh1rGON7l3YrjFU4+3++y/w9HIDoFg91dkjvimF4hlkZUkk8gLA6xlsZlNCitxluOZF6uoadi0vwK0Sz+0iEd9NhmIPi9A8G+LlcSMuh2a6G5AbPvTnkFJzyh9rvfJlgR5ctrx+xEqmIYpPDFA+cXP61J0pL+uT5KQiVmZtodIYSZIMb2gex1eNC2dxEadzpC0GkJ3IEBnY9m5y5PfBDeN95Sc0RWxfHj9jv2IfGVpnOo6DAMAiFIAwcYNOQLdUa6MfAzWNp4exoy8M6SaE16Evcpcf7gct6A5DQtD2rOt8TWW+N/j6GRlxMrUwKQWVTSzKRK6ALGi4oLksnePxMoObXpJSnTLGkK0e4NN2MG0LCyMqngHYFBPq6KlKkc7KZNw3JOZKE7CEZVA2VSr9VdmEc2Cxddgd9ebP9dNXyWCtooD+3UIpz1BrGXsPkRp6YbVN+aZLa5kzz5AotERGWbLKFRqg0ECFC+dRFSSpAtePgq92OThxAZRb4vheWBIAA84HgAvRdG0wXZUaCnFF5CJjpaGPK1BqGi+am14C13p0kC6sVU80UgPXbigyg17DurgglGBUJHJQHJKOlpvrnjYNPOnNMJLPj8PNlIhzw0S01xzNzRrgTYm4JR31RHmPSKbBZhenO+TpwZzsznVQgnQNdm+RGZbozvSUyfPdcQbkuUa3SQ1BmFpkqDxueCmhv2JJC+ZmV0/B16qRvn39uJfnMdhuOxstcF4dd2MlGzKcDvtrjTDdZlrLVmlm7OFGAd5A9nTrhJZ0WVIS5fhgmzIcqiAVeI3HJdPVt9Vapo+/gBfwBXh/R8fVmLAW42j5uYLtl286aLsEXn1+cnLKCvYHBCfOGai9Qm54iFl4CIlgnCHbFC1lA+ykb5aHq/10DHDM48Wr3bG53KnaCqzSyvFFVwDlc5es5Rf4/OGa9LXVUllXIHPDTnn/Yh3R+lhqivPQaGETdz1gE7gV+IXpyp84pAPt4tVfmG4NNqbKaEXq39WSc90okcKEMZU7UAoPM8cAU7Q2JYUbNXYmjmrqaLCpD5GHGsItDPHKrInGi6wxk+QOwwtXNscRPZ4V2QA8unfpaNBEWS/Ht7GaYpmsLWcPWhVvl8i8st0alls6YQ+Acy/f+2xjJUso8fQ2V7F+vZ7PbcBvWyht2YUyxYbT5doUWahLwt6SAkNWryUeQBhB6u0rMl1kkhcwn432esn1uy5n87gW3E2SGBjMzcVPJmZnpL57ArcCp4X5FZjuhRyjve+cnEhTP21JFofEJzkkNDwT54cFTTxaHGHh0o6s0srvopuylKZEylx48ZbxIq4pwGa0ukNH7yOZ2D4iOMGSS8ITK4f0Zjw6lwXAdwaNd2ybKDAl6So1qHe3Rx+EJdrXCGnAcLs26WpAYuhiqKbhidrJ+yy37GanWAEpuVy56skmXlivd5BFrntFAzze6JeeRGBxDgBapfG+dOIGyio2sEdFoXJQGiZPkBo0NvwW5vu+N1d+n2mSb/h4v8y1MFRrgQFXkVzD6TBZCTDny+cedN5mizzB2TBpDRY30d1CnAjZwd6XjBc2mgnrLUXacJH+S4Zt3cRxcPsXNtzysy9ikh9x+yo+7nhSi2jvqUyr+bs+6I1mjtNRXPxBekRWDy9BCd0sq3MHb15/PjghfAFeDQGEQhYCsUF6wYK9+P+p1SwLwjE9Py75pfXsj6Ma8pYXpzoPGeuqYlfYIqBLhSgprFaO+tW5aK0kJZPRPO0J/nyM6kKLL+VK9H6UYfyn97ebLbkDdZlE8OkmqMwm1IMnl9fmcF259FRiEXNyUoMANBVk0zHCnsBcK1F0Smy4qbQWWpEZimjtwjqJNKFM112SLW4At5UbvQvSUZtBDzU/h+pMbkIQkupMQjzpGqlndbmJPYS8rd7ePB46I1HpQTVe7XP4UZquMkECTFg1Xl12qb78QKSdIGx4KjkocdLq1ss+bXYqciMylmgiOegKoLvcsGI56eri0XjA2U5y04oLJDXqDqeBAOlotJErWJHV+S5mQyxioEN5Y7Ie7LkpM93EfSdd8mRrRF5sj8kp8l4lfSBx1/8b1aAeYiehWOsALHkuozjn1aNl0miTPIblI4/jzTqD/T5F331zisXspB8powW3QxsywiodDC6jByYJnNFda6YkrHx2hnHHWMYA2Rfg2HMePwBXn433FXjVtaCDMwVeffv77/h2AdgfxTgqNSj7/fF8Qc3Z7tYOwYln8vs7inJeHcrhg3b58HJE/vw4S0fDqJztdsgDps1FRDBrYblFTA7Ha4tYLkcRB3aV9kKTpAd7AmRZ8nRvQWaG2qDtffzwOtluMUm35q5UFGZB3f0R32/CMBDh0X8ikA+0bUxtZHq8C+UX5s8FoO1kAbyv+q6u90mG5SZzF0pFb7FA/S38UNThYOL4o61GeifOBnTVd6jg6+DFUpAYIc282OoJU7QhM/QgMSjw9hlDNczmFbAHunGHqgq5c5ZSZVkN4NbSI1xhuB3GlWVwpOsvx9ICy5ioK0WCqDVW8/TBmLsLHMgMaHbJVuxjDAHqTVjEMmTJZYMNk6N3pLCgEIBg0jpTnCYbTKIzeOFtEbN+tjYlZm4YQdx8ZuYWpLZjTtKLOqS8tpsGskM5efH/UvWW7XXd27Ln+QrdfaE3BU2yLdtiZmZmZmZmZrIkiyxZsswkGRNDYoiTney+5z7dH2n0r6bic899MZ8ly44jrzVn/WvUqFEDTRZ2Ori0bfG5FZacUWnhEWzo9ccq48cYNAdRYzixkjFsHYD918D8y2D5BeiWxWhv1VUlLFRkXHjrNj7eR4wIKyBH1zNbwnu8ooAd3AwTOBcGGRMW8PY6bFfs9qmN7LPgkgZbH9Nr7dfI5t0WGD+0MvzKgRn1TKwV2yX/DDvvBeC6kTnrl8SGBMJxzl5ics0Vjyxl+XffkS3sa5NkJqxnepPF62+P6yLsCa6G47Yoe92faK+Hsu2XpU775Wqf/bLSBdNtto8MVPw8UwnwVthPo3n2gT/zsZ/MBoYvluTNRc6qwgGSxUOf6O7CMkrCagDScphTA7kXIbDfC4z4Xj71NTkJ54ksTTa/c7AgUuAqyMfIYyowiMP/CppuCveJZARtT9CGhIuAaiyTSr70HGRrvIy/1xW27EsTz/cK9jH+u4vnYPMcKi6nv7Vieh2Ly7OWkcead6bMXIkwTYiiwbxMn2BplE0RsN3eenbnZTj3ZAG6fwaMuyqdRLpkmr94kltzQ2mexdtAZRLAm2pjlNpTLQJbpAUsY33cr8O1jLPTIxmsLgRMc51gpzbuZ62u6i7Jsi6AVlLDVDNTcflJgHAqPt8UgBmbFa8N+TTWUrEYAqzV+IVr5Qcm06AqRZZLvgf7rQJ8RVZyuJeKYLgZNLA10ZaLcykba6A2Eyu7N0nsFfCN5LDTe+cwXpEmrpOslZOmuUDYBzlB1lEnbxctOIA/40ZVEAg4ByEjhvO9rBj9f/i7/RkhDr9AlngV7HLbDnZmcDeswkyvo9X20JyMIJoWC+hgKT56NalbHC28gxzebLThBJ/vaBDi4cZNEuv9HXjgYT/c3YTpruLPncfh0M3OtSLbXS3g6xak0y6aby1IEdVgG0NiD6k2xzqRNukpOWwXO2JkqJUV5p6wXWm5yAwCWoHwSwGwvuYSIP+bk8+A3PD5l/cArpZeCni5PsFyxXTFfsWCJT3wevz4CVT6DifLU+SFt8gMj9h3xHTI8QSTZ/OEBw+QYUmgxIMx64PZ9ZQkMoCQjeZEXgOd0nrmxxXgnY1OtUJJ9RY/nMKL58ZbSfApssWpJmaaD6yno4b5Z2/z99bYL5YTPpQANKAwNJVQgFejwMplEPPVJmF/pAeBbRwMRIxXnUYZm+MBmiTiG2OQHpJxNgh8k+i2ZqC35dPsy4cBFsezipkbrYFSqrsgha4nI5Ww3G4aa5IXBLqjlG4zMIn5FrYIOyyXibUmRjvx9S5wzfI9B3zL0NrK85EeyvlzZbBgQA0jvJZj5oWEw6QJaG7Js80OBiE6GXyoiocFE+/I+G8q7KY44JJNM0tfRgNI7PTT5jwsOg9NkajBIuLlCMeOzW6zSBpWa3hnpeveRBaYhK1GZJRZcHy2RUalWnBgBMHO/mxBIOiZhmG1RqQD0OR8vK0wBCO8dDlsd2k8HNW4NXo2btjY9Vu2CKtdu8VU3f1XzuTaOrLD0i22TxwgLWA1a1m+QfOMXWtbrBzfOUkpE/MV6+0BcJVM1g0Ad2w9svSuWQvNbHDWlrv4ptspj0T7yiUUK1SaefhFAzya6JINEPADeJvzkmyeYPz1bLZI5Pug8UbY/TriIdviiIWMt7cjefbTDI20hW77uNBqn5ea7ONcPbm8deTylmI3w8s7mm8fBzNYCxRp1zJh+ABXGYZ7bZpIoSuejFabSclbTle8mgaru8tZwP8s7+93pGedsm56C1E8/OU01tqJ46xJ9uN9VAP3rGWSZqWQFyVs+dFzuIA8EhMYwL154q65coGtzqe+IrIUHRPw9US2uADgnkOfvQBjroZVrq6xJKC2175lcESbsAtZoPngxiS2ylFb7O9mXLjGGuiLVNFryAXIyskSaMhiIAL23kB53EbITS/sd7wRUtDIeGxLMXv8GmG4NM6498aoxIYgB+PIVaM01TqKkQxgsV1lSGVowGM4HDS1JsbbLsAtkZMhiThInAy5eHeRnTTtVkJGbTFSQiXAW8Pzqn2J9fIGpwK+uBpqAN5S3g+N21emxjtJZkox01ixhijiqVbVJDtplDEIhaMhhPcugENLmrUDvLBYL0BV7gZtkRF58uM5DqOqi0R2ENh6nINU4QyRq0kZvhrOyMXVkxTM1zEXWVvWZE+f7OJquMq2iB0cCNuA5BwLK+ttf6XeHm/3262lLvzyDU7zsQWJrYHPtBIHTSXvaR33SMTlr/h3+NvTg1WY7SoGgUnAttN2l4todpYx5EWT7VYT2nE5B2Q5CWOE4h/dsC4OrhgOnFicJ2K8iqNtb4IoydHw5ARgHdb7J9MVAH+5/u03HA26nJFhAS9f/1PNNnTfXyQz8LUA+bNkCH6tVHU1136itP38TsBLpu51nAwvZnA4zNjx/VZWIPeyd23Wbsx1kN7F+nM+5EHE+x6dplD6KszitdjJ1vt4Y64TmjPYRg4nuufGoO1v9aONbFs3bDKGDzAE/6X8fmqmKQjHsYshwAcqAMfTg3IP5kEZpy0UceSTxhLeEUWH8WSahIV8AG88QKwJtgT5eOnOZmJ3yaGhVJwc5oBuLTeWVugM8tD1ALb9sILhyjxHYhgEhMdhDhPcyPPtNTTR8PLWE4rTWAWLpzkG+51pkMe3nF1pWHMYthguoxEHYHeXoKVl06SjlNdN35zFSnicEjuDjXYw0kTjrZSchgxbaWa/Wn6sY+ivYXy0ltM398LfyYPFJrUwwHirmOG3ll1QapGw2aiceuua3LStuy+YLntm42izSWUdFg3wRsenYHEhzzc81CZgOGMkqlXToEnF7xmDRBOLzhsN6wtzZwsAh1YYTKSZpmDb/LLN7d8DdAnIuceKp8es/Hn8mu3Cz2zx9hHaLgMR1wFbWLFyeDu3+fraSR5v1yYsF6Dt39V24SdOCHrz6n1LbBg1/9QaoifL7RzA+/eLUTTWks0rKMvc2Y5wmeGCS6yetBQa1AAAIABJREFUvyjgBZxU4q6yBfYaB9GtAn/W9/jbfQJznrXFMzocA/AiJcw3A7wdMF2x3VqAt9o+zdXZL0gNPzNE8WmswH6lCfe8JtpWU/2tjUCVIg60TIYfUgDcWAAxBwBugV2Xcgi7El5z5gw2slNskSCXVwMFqRzsxei5I+XIYknKnz2ZRJNnM5a/7yRDhGoLJqvlqKq0/HHfeGBrdMEBcYlKxZ2BALeLZxlw+NYufP81wH3KOttLbWFxhoOujTBzQAWtuIYpuweUwcsjPbbQ2wUrzXB01KI4rFnYL6uSCbtnO0JdKqlohVRj+TGsmcogYD+XaEKGcXbmWcS4ZfM9DeSE1LL1GnkBr3x/OX5V7sHOYuxUAG8nAKzx4P5y7rVyJLQqXiFEXejLDUgP9QxN1EGMWnhWWwDiap6HUp7RMixkkhbEcpUsKABWrGQDjbciBqAK4pGxGKrIpl+SzqVNFClcGoLQJWuYshdOpAbAk8pVo9ae+O/lvVflquEoOUM0ARjhT6C4mmxMsWmT8Hlsez78XsAVxorBgHRIUxpVSBKady6rmmbR9o+f7FElY2m9v4tfdoNlu3P24vYCltbRE7Y70mDL3RXgEDsTkdl6OLzqCD2q4T2twPkSfOFvNtlRae8e7dqP9xdxMIyR88CG75lcCGQ3YNwD+LYhOxTz/XLSGGeRD3atra7Y0fy1Gy4hmqCcyDAb7OkEXHE0HD/68zoBYK39eXms758wYAd4T3IaBMAneQ2KiPwMC/71M5fzKvBlgAIwPn700FkR9PoFUsO7n9hBdB072Bgjv1dxNizar+8n0X5JGnsybTvTrZRFWoNOEAVMtyKRnUcZzJEzO17HySk2fIsgi5HuBhvorrXmWrY7tGXazf0Jq61Ap+QDVIBGAE0nGa2lrSlxLDyQvWqAiB9gq9NSHWOB7ZfmWgIMNwomkggQJzpsFwE86MTXm0G5mMNpXsTNVMhmiRxKUd1IXdxwvUVpsEv8jEyzSAbpKUxDOlDHmAGKpjKbayebAYCdb66ABVPiMVQxjSQwQ5k3i5QyK30NkJZXuQepROPHHQQCdVHmrfSxTbi20vqIlLw1P2gHk8gx4x22DwDvDtCcw/zdnkapggaV6Pq1tUdetudUAJNkqPqf+asFBARbeEI+q10KrZHBiPU7hNfgOBhgOq0Qe1JqYauFhmfQWJQ3l3XkaJWjlIcFAhwaFqHojVoYqgbQJd4vHVYX6Kr7YNMZwZ0xsrljo+s3bAVJYe/JG7v+BDsZWQ1acjl1wKgzHt4ewLabqxPng9iu8ng1Mizg7YLxDt54Zj3YyjrQeZvXH1oEQxlBGQ3mHpZP/m6CfXUZJwNNtst+qebmHuBMdbkxdXXRha494DfE+7jDfXA1LcgOiWG8Q8rYgzrGhjsS7cfeBHs7WmC/oev+NN1on3DAiOl+Ang/TFcSHUlK2VSJvR/PtV9GMu1ZfaRt5obYAHJCVRDraZiISgR4o93O0GBjHx0MpwJN0pXpMhekKjesS36X/+Ewv0Qe+BwyAfrZUtDMA5qKnqjgpXDeR629iUXnjYaRKUw/mgMtloau5AZ5yhV6c44KTLqu20USy0gtu4D8IBDupam6tX3Nqmua7NwFL7sC0EwPV9n961O2Nt5PyFITiXgZjI5HIyuE8JywMSFXQz1h3EtxWKFguZVIU7W5NtlUYBuTnXZ0eM3ubi/bJMl2c7iIBqoIcpLchb47wH3YXcoGE92PuBkGKmigAbo9+Hx7+Fpjw70AcDsHXjP2sRaatmK1khzKeT7UUJO3vRQ99wvwfpEcqmmYF0NiymDmcjlIttPGCV0aE5Z3N4aKKoyDXhm6YrwKGlI8ppprYre6PDn8v8S6ajAqmEZlKJq5ls/6As4uX3/lDKhoi4aAuJCfKxXdPjEMH3aGuy0v4tt9cgNA26PvdAjbJZPhxiyDXCv29OY1u7M4ZluD7JtrLiINUB59tsngCKnByVCbGsi/gc/TG0lvrst+vLtqzw9H7PE+nt2FHLtJPOTbx4NID0OAMctMt1j5vlLKtotZhiFuWh0HWyzNz1hIXWJsJHp/oA1xeIrxngCvgJbMBqQFhwEf42p4igTBqwO8Dsg6csNJBKQzOixpAalBksN/brhJ4z28ccAOocc4G16i7y7ZD8cLjqXs94/rjA4vkTCmffNXbWu6jRKHrZ7cNNXJWLqCr+AWSLAWjSPCNusJZd5bGiIYpNkWxgl9bsB72MYI7WSjdbZUIAn4MqrJ+mcYXwAdUGfUkA9Q02sC3UBcDPrQLlGOBGLP0ThxLGV0ojSXUGxjMZpYi0RngqkEal6cEogHJysWKwyndSq/LuAErctk2R3lnbTd9pwTR0MvYDmIPtZP+SaZZAbrzXwrwNtYTkOtGO9tMbID+i7fu9pZ46xdH69m0EIlHTd2H6A9wgMwiU9yqoX/BgbfWlxmFRm5eCrzsZ2VMb5YZVdbWePeWmRr3BjDsN6qGLJjA8/bXF6sreXGWORF+ZO/QbMNs4CwBCtvYRru8LEzyju8cdvKBmastL6dEzeFmx6WEkEMYGICSzORWGAIIa6nzJuGz2UStS7Dvi4DumoUSbN0BXyDaHx0wZamdw9tcvsWizBZinn8huutXcPLu4and3r/Mdsn0HC37+FeOGG72jTcy9WjQBysZNJ0FYau1T9t11hwOb1rkZWD5p5YYRcCMp3g87PeieZyJc7caa65uwUAPGijOFIuEp3oRrk/3VNj+2NMbgF4t7P8GaQItefNTBQBvK/7sZONl8B2m+wdXt7PS82E49TQbIP1zlfZG7Iafp4sZQdbnn3ket2Zagcl4TaCR7Yh2B1XDalWaLhRlP/plLt12BvLsBS6nYKdos96XyRn4fRfkF4uW76cLj4uzjx/v6acOKj13kleSAGsY3E2hMNwtbwyGNaqYG5NXjkLVgFYFySISwC5O1+7cdBdOPcVLM+FA67RVleXraOzjwqGuFLu6Z1VGjbbczSBRpkgI1cggcYVLLOazSLt3A/t3Aft3Af9ldxPAO5wnSbRqAoIm3rJiOudjRkboBrrxpXQXQHLrSaHATBVDoMTgsO9OwwhUMU1CMPtQ+7oryRpD9AV8PYAys24GBrEdgFegW6jshrSYIUc3E38nvazVQGuYrxNPB8l8VSK0sBpQpemxbF6KtQZHZYfXmuAEgFfSQ0Kt9HQRBTPnh9SoTe7ALWiSqzXG43ch8/ek+dXzFdSQwB2R9nzIunlqKchaeEyn4+fJIjLPP+4UnIcDdmThtgFy052Q2poBdhugkEHJJDdJqUM7RWXx+7ykL2DFG4NNNPkrsD2WYaFLNAqSZ5L8viGAHxcVlQSxbFY30IvspGYoJ0H63Z3o418hyy7sVaIlawZAslg1zHxtY8J/ZrNtqvT2c6Axsv7+1YOsYpmAlbeXQ1P6FqZn3EYr8D2hYDWYbknAPz8CHfDMXZZrv9gvJ8ZoJC04OQy/HqSxfv5l5Mmm1wOnz7y+2yreH50bPvXbyA5EAnJ2PAPR9uA7gYXm1jfb9j/+LBqf/y0RgdwCx9dJwJ/Oh8WbJdTJtnvvBUyHy3XQBn6UCpeysVhbiCVCGi9zwiouLk1ZeuLA9ZCTmhcOCHJ/mToSlejoyngDeTD0QfkD8PQandtn/BmC0WYH5NfTK0phUzTPgl4dVOjsbFFR1kyDZDsOEoBmE8SJ1QaD10up7U8hxWc6rXpMRjFY5wbrwGtV+E4At4htNpBSraJ2iLnEtsVw53DsjOJTjbfingP01hsZzU7ORRqrGnd+kAxwJufYssd/H43vt/eJru5MMsM/gTro1k5ncTNmxBNIwQARpubQdZYY5JoAE2xHktVL6X2fH609bNI8Px3X2NLwlLHDZmVW2o7lP2KauxZ2mUF+Ljlt3RZdloupTRBP+FYf3BwpAMIQae/tovf/HcY3VdM9J05yYkFBOQ39YL9Si8Pp6SOR0fsH2dH3M6BTe+g8cJut8nx3SHZbOPRj7aCnDGPh3cKV8OAWC76bheMt4dGWw8e3j413PZYcgng9sCAB/aYXiOXt27p0BLqRiw4s5kljjl2FonhlEcCNirGhb0T7JKrDz/XJRpr6KBn6GRziI60ldmNcRoYpErdw8v7uDQc4EVm6EiC8aba+/kyJ4ns/Rza7mIDzoZ6APikufYzjZT3k5SLw4wV9+URip5jtyvCbDnV01rI201CUonnYY/l359Gz6COzz6XPA9PuuYevC/eLmQ0nP67hbl+A9uEvXmdsf4ipdMBLrBPH8DZy/WMZcaFI9mQGcvn4QOQ+HFJggimeXcZdnsGjdcVd8MVgNwdbfIKh96Fc3/nsDtrE8P4vq/NW0V5Aywf6Qxwv3NjmRJ2gVCcMZhnLtIXcYxope0FAkFlQuPxpkIcxC7WzZLTTtjp7ny/veX5en+0b/N9jTYKSekGTDshCZ3IZEM1NIKrAWHAd5RKTZNpQ3w9BCA7wMtrd4WsY1k4HPj/YDFrQN9tBHwbSOuSja6O50HA24gEUYO8ILmhgme2EidSjt47Ji0LkRlyYni2sGc6MZHcS0olS8DHqzSyKGTCUD/8uf4sLYDZ+lKxattEgKpXpBhpvZo6deNS/oVcSpIaNPSUzHOs7TPukINQDihNq4YgGZWzeSOb6E7trivlHtnDPfXj89sA700sXoew3XlrJABnb5ms5sd7NgdhmiE4Z7YJ1s/3a0mry8PNk+yJiyaWqgdc6sQL/ebhmr25t4W9td/Wp3LQ3WtguV002/oA3wFMAyM2N5hi031xDEfMYDG7boWZSeTvCnjpK7E9Og5ydJXn/OUxcZBfgJeMhpdcL47/l777gqbbv/3w8rl9+Omd/fTzj46U8M/Pvzl2st8+/+osuvz9j9+JjSSxjO//649/geZHGIRv2vEDRoXfk1D27p59fKechXUCcwDfjwxTvF1gzfuqHZC+VUauaaUCKcgaTabsLaZhJKuONKV4vLxjbVhfOOn7Wmg6TTI4MMek19oESymh8aEMUPid46HEZkJnNBjJQVNrQWi+AQjwiuNTapke2gTE7XgANpHXtGj2oMXhwYwK4+swJ6chAXaTEEpATjhdUViL8kPzmTuvz9BJz4hwQapzorfAyDvzUhDipUkjffA6hC42DdjON1cyBi2my0Rep6xiNYQAEX4OoxihkdEntosmLMvZag+OBgB7CWfD8faa/fzwrh3t77Icb8XG2rvJSYi0HphvLxF/Wtk+W08zL4v5eET/Rmwy4/y/U2BMp9E+L2M9ikpIttmr23Ydq9ckOmvH7KZlljRZLssyC6N5SOISHMtYPLppCGW7J+WuO+xWjQk1IRWpKUeIEtyiOIASaSzFMsUXBuMdGO0FdA9tavvQ2a927T5ZDdjJ1gHeBYB3GtAdReMducFYMOPCHQ7r1Tp3gBj/rixlAl+tABoEeNvXHljTyh1LqB2y8NxmpIYCO++bBvDG20UP/LvevF7ysUsXr8AMcTR870Lcn49dHWnjvSJHtZCFk9h87uYzMozl7lmLmmtsE54rd4BXrFfZvJ+vttg/uT4vNSA54OOdwVI2xujwAKHoPZl2ryLallO8rJn7KAPNMJnDJoEHP5uv63GzJPLwe575FgmGTQeX2eTgQvj29/+Nxq8HlZAnVUsCI+/sQANkEoL9zOWbv1pqDMxGzhr+LqWT+QO8PhxkGvIR63UFwF35e9wv0hQCWBSw43ruG0fXnJsk22NnwypK6wi4OW8JMawZusa/d2XSthgVbkHfLaJZVUr+bQORn3U01Zpy2CrCATBI5klnaRLJZS32liaSQOUBbpeFgSYbpvpSJoNSyPqQxYYhB8MNRYwAp8B8Ybzcs8N1BTTe6EHw2kW/pQvmK89uKw02yQzNOC4KkWUqAFMBbg3ym2SHCirTOum6gLPkhmJ6IxoXlq6bT9XoBOWE+rAlRTYyyBXPWCKOhkQsm5EcRkE0x30YJtGghFwLX0aGlbEiEvAl3EqsVwNQETTBNbEah1ShiUE11yKQF4OpcsMYsihE9siAkCTCWMu4Pw64X14dAbow3h8f7dMMG8MXnYSzatZeE4A+xSGz0oJkV8UIdTHMHr98A9p/ZqDWPxErCXNXxfHq/jaZ4Luw3gUsru2w3XpYbjv9qh6kBkLPj4dscZQ1Sr0xREySnXJvk71scUicLAbFRaWpNW2e2Fylyff4RF54+ZRMXgBXzPf50W3H7aDmmjy+/zY9NWF3bh9aXUO1tbIh4dnxM7YKf7SKsnLraGunIdBhtw8ObXFm0eoqa8iFLbKFmTnb2VixwX7Cv0fJJqCzfPxonJHfEWIhWeFzoLyGaWSEbsYeGb3EUlaCUB9FY6MAN4HsKTVcsZR+YpzXFyZsdboHKj/AKo0uTq1lMi87AU1KOv9z6LpivaTXE98WwwMgjVcTI+6I9DKyK6NXe9VikRcSAN84TqFE5TLEwP64ITJiCYsGZOK5QZIoEzVpkxnBWhYaGDXcXDX8DNU0CxqyE601h2k1mMAJgGZjHUO35eadQ9edg1lMNzBA0VJFk43wcxwOE7gWhmHFvcgSmhQa5/dXekgtm+i2w1WscTe37NMz9tQd3CCwmZPywT2aGFjFvIPQu2HVuCcGyxS2HoeWx/YLrDglbJQoiQxn0SYPMjpsUHSSpeRV28Yt4hl37ljfwq6VE5zTWNnJZmIS1DLTrTE22uJZEe/1NRNO3xMWRNPKn/LMj0hCPyqECJpAgeiS7jwAMTwcKVFkiIb5Wlw0Y7VM1o2RbjZ5/Q75u49s6+FLNlC8tGW2T8xqVBh72STgO3EgYBXTRdtFYhDw9gG82r+mrIYRfl8grKm1+vkDy2mftjCA91xghn3vmWgX/NPtMpYyL79kksl8HeBVcLgryx4L4qPsxvyAvThctD0OrgeEn9zHs/oCrfZZczR5DSn2EWD9xL32HqarabXPKy32+2qL/bJYh+5bYa8ncDZI8x0lFL0vGzsaLolYN+sgjyIL9pVGxZSEzJDJAd4cB1Dwa2+02EC30xZ2iVHh81+b/+m/mtd3f+GB9OMAZi0MmQc1CRzgNHSVWBbNQxbB12GAgVbWBKBbqhkUgP7oKQ2dqcJL59F0Yb+atlRFJpuZWN7cRKdtbV2zspJyUsfQKLGJ3dqYsgfbK7aBxqt9foomrc0kywSpoRQ21sLKnhZ6JP2sAppoL7Fr+Hzf3d+zH2mobY732FJfE9pwBU1BWG4t8kJTqROIoxyGXuSFbkhDH55e/Z5CchSc004/o4MpNQGvgs/laqjD5ik5QbkMZVw1GppIlqsh3GHAtXiaK7CSFfLMaCw4j+fK2UoBeRHrTSa0JxF5IZa+TKIjN9C0QlK4wqHm48GySg8lB8Jyse/5IRn4INEIbCU1iA0rXjOI5nkohErDF7KiuSPveEAeAt1dqHS15djTAfwMquYE5LjSnAC7d3OBqpuYgWcHOK1uMvLbYc0lBOg/WLUn1+gfcXhOIdMo73qkBLsc20Qy/b5jCwnLL73OUfkG2eQAOyPv4Ih4tGc/P9kAvzRMUQfwtuDpJf3u2RCsdxBMwoLXnwDoEnJ19xoLMFl+q9kBeknpyUmETYXb7vbWn8BLGtmzu1zou0d3MAycAO/TR3wt4P3jd5ZZIjH88QeM9vffHf+upAUxXDFdgfAn1r2/+eG1vX39hr94x65vbtohY3H3bu/aw7trgHK1bV2tITugyGaGyTboTiAdiKyCyWaADu8dU0K5AG48ABrnSToUDbNUyo8ERi8VelFBp3+6vw1Re5W1zNzsZDwsDDfYKNpMAs2vcP67BDqm8Szekz0sEIkh0IOxYSQGNTQUeJ4A0MbRyRf4SuxOiMTDGxXqAEwSZUsiN0YqpVB+vJb2oUWh+xUSX1dBk6AB3UpXPdpWPQdCHx3gEcr/Ia4BrhF0sll8kQvNVQ7LFdNdbmd3E0A7VAWjoKGhbvI0v3/ANMvWULfdWZ2zzy+f2Ec2bLyj1Di8dtUmu5tInMrh0EkGWOkUxxPhh81skIe7CdG/iZKyWO8VP1sYD7Lrt9+al7sX+7TyrHti1RYZXpjdYK/Z2KqVVHRZaSr/X8ztPSkJgC6lHOlaXmekOwK0NCmC0L393agUKNOCaFz4eWPLA3gSeB/jOIiUrhUa5G5D4wM2sLZjMwcPbOHGPduA7W6S0SDgnWNibQqpYQydd/TgCeDKKDA/g1b+aFqtD9D9z8A7fIC1DNtZ5eyO5ffMkdPQYBeCGRemqXbGM8nccTd4+SeZF2E9nm4eABUP5/dM4wE4d9Yn7Yc7q3azIdceF0faw9JQe1YZaj+2MVDSkWzvpyrsl+Vm+3mhzsng/XWtzX5fb0XzLbVn/dn2aanWfrtKUPpUOQMX2Xa/ii0diQxKBLnhWfbGSnaBOEhXJ6msFeaUiC/a7Xu0W9iuwlLiPbEtoce6/OO/Oib96uRAPps0pKcYGpReJ8MRTjMtAFDB9gRwBwAmgcoRgEV7XWL0GKC5fIFJuIunGbJQMpm2UhBnCAtcmO63/b0dXA216MAuVkfj+eHugt3GYjbf04LFKwu2mYi+i64M8NbAeDv5M+NYxmbbywlHx1XDMoG3AMSLg01bG+yw+a4GHA4VWMpabAmvqnRbheAMUW11UoH1ALp9yA5ixQPId11kMrT9eXXw2oiGq/jICprdZVjoShNgs3hlZbOUxKImXz7SXCEAVRBHpcizI79uTlQQY8MhZJ0wFcoBHouGnoC8EA9gpvM92ch8eV+8uXTP+XDgOw4GPPkKw1FCmSoENS31fU3+hfB+RtNU09+XGObHAtevnPdYDgdtHJd8UciBmUm4ekIIW0MaU+3+TbkQmKR9hr5LFTDUXGx93D9v0Hq3hutssDiOpMFQ8hl4HyupHIqoJJgvKGE8vZqmZYI/QUPo6se3dkgT27ZXt1ft+lIR1SnDXEe4teTQejZIjkYjPussW0L/VQTlc2SJAmSXSEb8NTiRlBBvYZC+nc0NgJYsXkkMNNJO2K6AF20XAH5KTsOzJwCvnAqfncbaR4BWzTV5dmUnY3INC9lnLr1+YtHlp48fmBJ5xIr3u4674eP7N/bH5yNSxVbs0Z1ufHR97GKbtj8+7KD1PobB9pr2hEm4r6JciaNRpkkYp2SBRcQDvO00BJ7d2bcnt3ewbFwnP3MSBjxim0gOvU2FMFxOQS8i/DKYKKssQreNpMnBiu74aJpv4Y7Wq5LOl7JRITrhnIoS8D1pZiiAI4iuagwTb0FiJpy88QB+FieygFcr3JXulM9NVcPpJatMIxpXS04Cr9K+mF7jYRimXJlpRGqA6a4CnnMA7DCuiyEAt68UcC5nqKKJfWntDbY/NWJPCc94dXPPnuxs25PtbduZnLTFXjJ2W+pMFrPeYjYQ52DbAXRLI9mvhdQxhobXkBZCxzXAijhsvF3O2Xd/Y3LHk1/Xs7uNxtf42p7V9ExbeUMPjIxQFEqdcVhyGvYoN1iuOwlYgcgSob5MuHl5Agp4JzmgIskxDgN4tUgwGcN7MrJLFA2MUF2wlP6xbhu/tonUcOBIDcsA7TVtn8DRMCHARWIYP3jGoMSJ1KCtEgLbHrTeXphv3/aRYy0b2X9qw/xZseG8/mWLr+xnOWPzSXONibXTngnmGZBu3gG8evpRZmLJolt9hZ+9voDRz11S/bn592vT7HFZqLNt+GVNlL1qAXjbknEvVLB3DU1XbgZJDVud9jvNkNfDBWT1FiE5EKCzUA3rrbK3TLAdN8TaSjwOBqYm85FX0jl4MmBb+bCyZrzbSTCpi8gHAVjrEhhrzSQmMgDw1M4+19N/w85FkDq5Bc3cE+mAgR/3kxeAmsoDpjVSoXjJAwAN6b8Kd/G5wmi7qxat4hphCMODr93lJkGO0Hqf1eURO4CwlJaU2kUqtRo8tHd2lwDeeZtuq7OmTGIZU2IBXrZcA7zVmQLeVDabVLIlosQW+1oYONqicX3X3j08wPfbyu/VE3hTRvO2xsZbq5lkK0PXPZEaFHaj3W0KvumtZuqyoYAGm3TfYofxtsJ0myAbFQCuJIVS3pMafLuV/LqcnIpymG8xwFuEvOCE5OACKgSY8/lzuXwvK0bLBTSSrwQyH8BS+dc4G5DypO3Ks6uxYDln1EwTw/Wi6pXs8CWr4SSvgQlAVbE042KRGJKRA4N4hq/wHmrzcAxafDgVRhRVby7An8nzIevfMH74B4ergOOhvXmOo4Fo2Q5kuzlsmO+Pdm26KR//fDDN8Ewkh1Qsm2HWRwBTdxESDn2U0kSkNjd0+2h/FljCkA/mqFJ7bWkshSEMws8fs/rnSac9PKiwa/NpVOPpJI8V2ZPDTRZprlo+1UA0RC8u6kRmiI1kFdfaGmD7yNF4XwG2Al6xXUkNjtzw59cO8Ap8xXp1ff7TNqbvffqo/AaNEuPp5fr44WeGGx7b4/voFk+e2Kef39qvHx/ah7ebMF9CS97A8n6aZrCCHWxv7tlwW5WV6IOERUpLScCiI5FeIFeeEmWxuBUW6Dp+fMX48U8vCEQ/YmXyih3tESC+N0NyPPJEAMCLTuQvPY4bPJBpNX+Zrs+fLBUMh8moSRSNNhTB19paGuFEQuLlpcEm5qsPMYwHLhpNOQX2kxXqaWrsxcO847i0uiSN07ScbnIBjQJltoZf/NbirpyG8WQ7sZByNoxzaQRYASQTtax4pyTug8HKqL7QVUvQ8pj9dO/QfkVcv704AyNh7Hds0HZG++mqspEDYB7H3N6dn2JdBTgoclm6R0OlMRUPJR9iZUIgCW6+pIfB5vn3nfoHuiNNs2qGJiZWdm1+/dDKm4cJX8aWlprCltt4y+Nn9Tn7NUBBSceB5A/L9WNxn9MhxuccTbMigXUkEZ7cvDSVtA02CdN3NDqabuoEHqA2mNLK/oEtHdx2VrlfQ9cV8C7eAXiRD0b3YbwA7xASw9Den3ou0sIf80xRAAAgAElEQVToTYAWXXcYN8MIr5IZpPPK6ZA/tGYZDROEeNfa5ZBcO+ubRh4vOQ1e8eYfnGj+foHOfjK5Uty/+9Z6astJhNokD3XbDspT7DGxkE/KcTVUEXDSTEOjPck+zZY5DbUfaaR9XG2zf90asdeTGNx7WPnTn8Um4nL7aaoU90ORfeL1RVsCu9c43JEaMtAH0+kPZFLy53FPtSN9xV9GAz/zFQBKw43KLJvciiDez0s0xC7y/ST+XA0AqJDwXErqQA5vPySETGSaUO7BUJpBAmB/9MoYNM1w7j1tyxXwunF5XsbVgPygycoY/L9by2N2gzS56opyLGynrTwvjuzYbTtcmrHpFgYn0hKsEDZZBriVsI2kLCWIxhj2RLTZSQ79Kdjtq3sEVNG4eby7brPd7PbrqLNprgncNaNNrKRC/hIQC3yVvyCvrq5BJ/Qc2QEAHsBb34N0UYeO3IijR5KCptJKkBEqeU5LYbYl6LhlDFCIBVeh+RYBxE4WA1GihXxf63+yeE+k66bzMztToQBvHDKWLFbRuIvkXvBC+1ZTzZdn0MlW4bD7z6CrKAAfRogjAd4oQDuGK4Hq1JuGsBv6ewxMWpOmSiaLgSjli3VHSENWxkUK98w6B9EhoTWH9v74Buvp44hzZJPE3Q0bA5gbC8JJScyD8SbCfiPReSPR7mkaMtWYh8buf/5v1sDU6NODFXuwM8z2iipANstubhZjEOiABbPY4XYVEmoJjX8yeqeLHZL4kIojD4lSoVwx2DdjAF01125sw3iPCUE/eoik8CfTFdvlcuQG2K5e/2NyTUE5Yr6/wXb/A3QFvH9eJ9/72V4+O7b7t8lneHSPphrA++GIPWw79vjeNIHmszTZlNnA9MfTa9aF/aUbi1VlRgIJYOiuMA2BcHOODNrxbINws2szPfbpx2NnA8VbzMU7M712c6nXHu6MYlUhUQtADAIwgtCEZKDWFcB15Rw2KXQh6UXRWE/C/DgxadCEEYwTgd7rDEzwgMQDvgKZeDyYBUgLVbgWdMKXcSBUy80AALbgYGjIo+GAL6+7GKsNboPu4jSsZBjMeehG+TfMNMEqeABmmwkhQU8b5PeGKshlqMrF38uHNdLBzz1uxzwQd1fmyehlM8V4r22N9nC1Iz8AvK11joSh5p0khiZkgg7ei5ZMGhfczDWUv5XcWNlBSsT3sAtfs632PF3Y0g5r679qTSR9paWWk7YVbXOJTBrBXj3P/A2G9jXrZc4zrebrOD1kt/PHcB7AIRXNe5JATkMQWmo0DC2VB0IeSc3N+8DIMngfOoY7bZmhmOXDO7ZKEtnm/ZeOh3eJ1zE03SEaawOArmxjQ9dJJQNcR/bI/D14jgSBl3jzIfvYtIuNbcM7JyHoVWzFTaweMp+YcrscmG2nPJMZokgxn9BMwrsj8SUHMWSAJo2nMxiAmsG/e3R3l0zaTbuB1POILILHpEo9ryahrCnW3vWkovHi011glfdslX3c6rJ/vz9pbyZK7FZNuAO8P08V2o+jSAzt8WjBlbDeTDssYTqJRkwW90waIJmHLlsW7ms1YmVnCcVB141yO8U0E2BDOHZmCIMNF7/BjUAiGcy3kc9KI7YFAE+wAAQXRBJj6WH8XWG8v5FokgpxieHwVwxpIABzEbvexTNYygBX+XgvQRiiAI9rVHK7B3tEdCbZqe+/s3r+ncd7SEi9zTZWU8pnHwHohWLXAnSpfNqK0CWbimy6nWnJNuJIe5odxvvT0T2smiO21E8iFxOeozR4h2DEg9gcxwDdaWyKrTRtu8oznUtDIX1UVANsaBDoznaXwYzxl+OS6CpJYlQ+gWeSHgOyg54NgW5FAtNqaLr1DFKUc0gVc2/Ks5tH8y1bgMt7mIR7IQWQTaWCSuJKZJDAOYDQwBUc46cxYBivF001BQspe1frjzyQdtwJEJLdzpMKw9eNHG2q35Oxfv4Onl9vfs/r4imHRSei+apajfHFXx3rB5Z4MaYcyNReAct15e64aT8/v2NHN1bon0TTHNugp7JsreX8mxjHn+pALiQKcrgoysZK2TBDs7+BjcuxXgxenfuLbU914maYocpuoNqusIN1Vrsv5GEpK6In0+6A76tHhOU8bLOVmRwq+zV7ROWRnRBLb4mYAuTPWCrxCGYGbu7izkJqeIbU8PQRLBegff74pKGmr7VvTTm9J8AL6ApgBa6/Iivo9cslMD4BXQHzB/vh+bEjNTy6e9s+vGPh5fsj7BwEtexTYj8agfWOw17nmZsetfmhJubOc7GeoLfCRvMQ5CsA0xqAphJLWQan4+HalH169YSV8ZwKdBXnsV9tjtTYs/0pawUIE/hgFQwTjnNB+9d0+fNBuuND9YdxKP5RJYoaRuqIigFHAcRx6LonU2x0SWEjiTTUSgW2nOxVnPAVfK2xzBpJCjQ1atDWWnAStOZhJqf07yhKp2Gm0HY0WEzn8u1O18tGhrWMG3ykSps0sILBNK5P9rFRucdWBlvZI9dh1wbZzTTcxUqgTr5uY0tFu230KyiHxhsl4WRNMUHrxGWqoafV22iIGsGsgG2orM2nq66OcTgs9TxWq9ScRiutm7CioiYrjUm0ZfSkpaQ4i6DsPXvuH3bW5RvzpMETHEpANiFBToAQQBPOkEkUTcgQNN/AS3T2eRi0eUOGdiVohSH9FODbrO1uRGrYsqWDu0yu0Vxj7c81sh8WYb6D2McGAN7+64AvjFZbhaXvys0wCvAOIjkIfEdhwkOAdL+aa/y+AtGjy3ssILEKR0M6Gm8GkkOGeQalmiehPb5+AbAhGijnzvEgB9oaG6mfPTjAwL5re0VZ9pDG1oOiCHtWFWovG6LsbXeS/TxRYD9Ol9qPs5X2rzujRGaO2GEdSz/Rgd+NFZDXUGxH9BcedyXaO0D480yBrWW6MEBxxrJgX+mAYgZXJXaociqb4HOM/OKR7mID73wJC0cLw2yCr9OY5b/i8jdz/ervjM7KZphkRYCPmke+58+gb0Y44BuN0T/GeX9Zwoj2G897qyabWK7LaWxl5zREQcgTh6L2B67NsdZnZ8NSkuMB3m+sARfC0f66bXP/jFWXIDNhXaMCKU8K4t4MZYotGcZbbDMdDYBHE8Dbanc2r9rTwx1bHOxC02Uop7kMZlflNNQG64rw6OaSv4DtDFDvQiYZAHD7YLf9NWK6kApex9kI01ESj4c3BYDGMldODi+X49/Fs1sK8Fbz722A6Tbgua9I1k5CwDchkq0t4ZaJtpuCKygu0N0p/5N49iQ1xMJUQ3x5JnkGQyEBqma8eb8V+6gsBkmE2kfnMF4OfWnivmi+/oCxrGNxAG5GfITjGLkC2w2G5SbxWUnbjaQyzeDr7BiAN8qHn4ct0sP1TJsd2IfjW/YBS9karpgRNN4faD7uLQ9aaXaANZTFUA0oKyXGBvMirDePYRQGJwoimYK99DX//nh7dI1AnI0hNlYMMak26oTh3N5qtvnRZACWbRNPOpAxcNzcbbLl6SxsrwtsyVm17MQUDpgwgDfEAd7c3Gx6X/swWkD3yZ9NtT9B9wVArKaakskExE5Izi+A6xfGK7lBQOvovrx++Vr67i/IDi+fHhM8/ABNF+B9jTzwmpCW2+O2v91pTx8OsxJolL+cFUA3BnE1DBNS0QGLQJeBdWpVemsuEzLZAFtBGqUMiUC3WPz48AYdRKwcD3dtrrPMrpFT+3RvHD9eLkxC8Y4+iOt4eunKa/OEB2Z77bzyoWMvlit5QVNFkhoiYXNyPii8Qq/ORRmjcignWiOCMEskjApZ2mioNRcQDpJHeE8+fuN8Or0w2V46wf0VzLXXUq4V0GiD1Wp0WCE5o4DtKJLDYHUeiy0bbG96gJ+3w9ZgtOvDrXwPk3x/CxuWO2wPML4+0g3oNtN0Iyx9sMk28PQqUlI6r8BWZWU59qHccJwMseRGwHgzkEGSCfWJ5CA560KgR2aBZWEdS4lhBBgQWOJhKGdM1YVy+PwF1oqf+9ZC+LNh3Ow6pHx4byIprRP5dyfynkSg84YwJVWAtS4VmSECW58PN320P35WOtstQ10MT8B4bz5kIu6J42pYx1K2dO8lwErymJjsNlm8yAvDe0d8TyDMUMUh1jZpv4ShSwceQmIQEDfM71rLwk1Lrhsxj9gSO+OdamcAXhefNPMKwNXAuLC7hzcPoMZsz1OyBtj2fAfl2YEdo5/dZIrvCcMTD0uCGf0Nsx+aGBfujrffpth1NVVmr/Hw/vtt2O7VZptMvmgP+P33E/mw3BI77uRBao4iGL3A/pivsm3GjrPdvrNcPKBZgF86B1Qu+mMuD7EH4Bh67mtbb8+31/NtdtiOn5oQmkamBr2++y/o5v9wsps7AMhm7lfFILp/81dypBnnjUHfowsf4UW5is6rQ073mhivB02jC5J/qMo0WakGcAh9iuXJXtY0rVo0/61yeuuKU2Fn1+3W8jT3Qx7uiWg2kTBplwxBQWro5X0Ypc+xCMCOtdY4OvAd3EQ3lqdgux0ASrnjYhhpJJ+hrsRxNoxwz7bDdvuYTBvF2aCm3CBgO1pPg03AW43HHG99q4YzcNK0AbwdRI925ss3zM5BMkOqeTaqaBxVAb5y+yh5LJ+mVl4ckY+8pkbCbgHbJKQF9QvEVLXjMIIGpJxHoTBeTZYqO1tDIj64ajzRdbURXIMSns4rDocr6L3IDH6Arp7vlGhSBPm7vTjctI4nFmBPCoVVo/um03TOjvZzejI5vFbxc27PsIAS7Hh/DPi+OOT9qbBmrHcv723Z8mADU24+2L9Kba4DsoTG25cdYj05IVYVhS/4wl8czfsFU27dRfR1AOVH14l+fDhFM3wazbcTB0MUuTO4G45acDV02DMyG5bGGaDAcnZ7Z5nogVjIHVOyNPOjkRtKCvORYdF1JTPAbtVM+5LN8GVyTUMU+vp/W/3j7FcDhPUqMP7SdPvy+guM9+WzZ9jG7hGUcxOgvWOP6ULv0uS4d6uPLN0p+/DjpL06Jm/h7gQn8wahH7wZlPON+GM1O96Rh7Yp0KWhNYte+h6wfbSBTPFg017eXKdxhTOiLtne3lrgFK/BFRFwwnQFvJTf2jDsw6npDvgGUlI7FyeqGG+kwErAC/2P5iGIBWTieFUJpBxepeSXSmZIRsvCp1gD29QkTj2HQaMOBH6uHn7GwSqcCoCrXAsTsAg5HPpIVpM/V19P00VepczbHiNVDVa7DJhuDLfDermG22wdoN0e7rKbUwO2z8PmvE51A8JtpJrRhGuuclKkqmiiFHDjlsBuK2lCFiegO+EZld4cAkMLxgJ1hZLWxdPfQqMJTmESrw+ppBSWH/DVP5ylimfPfc8GW0zmsAWltoUAuP7c0Fk0IYriAywTph9NkyMbk3cW70MiTaBQb83Fn4YNs0Kexktrf7szLjy5fZs4yGcO8G7AeOexkY3AYsVsR/a1bw1NF8Dt37wHED9wAHechpvY7tgNtODdp9ZzDYvZxiNrnNmzjOZJ8ySn4XtfPLy+Gebql2E+AUkW4BtGienJQ+iGTPId+7kuk07XZc+f7TvAu1Mcjb4byPqfIBZfBmIpC7c3nTH2aTTH3s6UIzN02/97OGmPhtgjFnfeHrcn2Ge0t09TrHgfTLEX7dH202CG/XOuFGsaCV+Xvmf1D1NPyCsC3kJK10warK7f/90iXb+xqZJIW4btrtPxXkn3sU465oHf/p/mcervlkI53Y8uqu0MeXT3I9B5o2G1udEhVBLYHHGNaAJLEZCStYJ4/z1osl08SyoZwKvNFB78uThcDVen+mxhZcliE2KoZL61qoJEGssHdm1iEHmryIqj8MbCHKvRUevouHciBQwo6rGlEoAlZJ/7Zmdu1O5tLdnu7DD72fC/42IYayKStBkQBmi1vn2kHi8v/90ETbTJFuyQgPcQoKupt4lmfU38I+P6zVQVjQxo1DOU0ExOtibXND6fT6xjFSy3Cg1TQTkpNKKl6eYiM6QCwrHB2sRxMowUD8GJ5ZmTGyGMgz4EIhSs+1AX4CvG640k484z68375gHQ6tKUn17VeFMOr5rgoVRiYrmKgwyCCadEEOSEGyqL9z0rypdLmb9+TsOvCaZ6G8/uh8do3k+JqX24CZByeDFi/eL2OlVAMfKQL9GNNMaGcVw1wPjziSlQIFUaAM6g0jrWvPFmmuSVSVYS7WEHrB/78eEsQD5LA63dpgYiWAGUTfBOo8N4H+xTdQznMDI8x6j2OgcQwThMxSbj302KiWGQCZfFnUMAFx8vrNcZnEAWEtiK7TpSw7HAWFIDoTgC2S+XA76Os0FTazTcfjkJ0PnSfHvy4D6dxNv2+LbWFJPbgDayvVaHVDDlZDX88/0CZuZhptEW2F00TAnPCCsMrbeEJKUKVozkpjE0kEkp3uFEtR3OddrdhV47YvXy/VV0q3Z8svUZ9ub2ko23N/FQ+vJhMHoI2OjSxJrCNLy42TUiHOzMdyNFcMoKdKX3qtEWDRDFh51EQybxQKj7qoGJYsColFJOXWMlMjXT6GrkMKjP5nBAz+stIxwHVjtUA+DqAoQn8PEqf2EewN1GOtjmZ9+dYCHeaBf6bbfDeDdxBuzO9ds1ZAXlMmwNnbDd6yOdsF02lmIlus7vKc1M3t+ekiynyVgCiyiCRZSlKA0qyLHtZHHKhwMSQVxesKrzhJgHBmLngWkpZyDiDNYnpITkyDBnpYz03SBfpAb0Sy0VjOC/K8Mml48epm59Ks3DPJpqabw/2hYbgnE8EPCNAHjrmP8fmO6zkfV9Fl1Srt1+Yht3n9omITlTB4AqTHb4xvMTyxgygrTdfuQHNdPGAN0RRoknbz7D/YDzAfCdgAFP8uerh2B2ZV12KaKAxpqSyZLtgkcqwJuMvhvKMsgrztSaYhSTgy/Z/iyp/ngjb3GA7VP2a+3PMTLD0xqkhqZwe98Vb6864tkyXGG/7g3b/7g+altVcbaU44e0kGT/XCAacpJxYRjJq7ZY+zicZ/9zHcmqk8YYpWwqnk2lv8nZUAFTS6Mk9qBiCCODt5ymWmnIJSsGcGsiLrAKHnD49r/YldNfU05fAXQBQCbDypFEUgGJcOxhajQFagKQe1ENX+1cS8FlE8RBqZ1rGpxwQU64BHtzg9UnoksuczCvXV2yuMQ4pIivrQoN9+GNLVsfG4B15TnAW8LfW5kUjKsmnMoL039jATIDKXg99djJ6u3OGpmzD2/a67t7ACwNXqoxrfCZbKt0xoQHceDo6ofx9tLhH2EwZ5QR43E6/Is9lWT3ck/XZTtZD90MZLQXaCwZOYUmWy33jJPBgHtBk2lF8TgYYplOo1LUwslUGmkajIhG2tMUaDzPWTzERuAbzrMpthuM9KJNMRpw8ufVybCgEalMBum8zngw75vcHu44O8KQaFTFivVqO4U2O7t+/ze0Y3mF5Rn2dpiuADc7kmS9OKZNeX+6KlLs0Q7537gF3uNoeEzeRUNeJP0aLHo77KyD1edFM4hEBT2Ij3caxrtIGNV2D/GZldj1yH3uqUgn/CqfCjwasnPBNme7qLzJ4wV47+wgv/UG4zrJB8/qcU6003Ar5/DMg+2S73t3yzKYYowKYbmCgJchpspitoDfvklzDcYr8P3zUjaDMy6MzKDG2guA2AHeE7CVo+Hk0sJLhZ478ZB8z1nxrleuJw9JJyOr4cHBgb17/pzTgDHf7Rp792zayeP9fz4so5P0ElZxzWYHmpyle40MKdRzgg5RXis8/N4s+8T6WqyJkupgvA4wqwZ8G+3+cret9VUCvFn2w8ESU20NfLiUb4BPAKdnEKeoMhp8SDMS+IbTsQ8h5jCQ7r3iIiO5KbQhIPZPmSExgkk2wCkrNoIBDpwVNEjy+eAKHfCl5CD+TmuwFfTckK0dU4TkVDFeifNAWpkabEMcFhOUb5PoumsMRuwBtNfHetmvJv0WiQEgXqHpsT9L4wQWsj3Rx3p31v0M0VxDZtji97cGtHsNKaK7wcnwneSBaQXw5Y0sU+MCJlHCzV6Xg75L06cAkFSyk1iAOwfM6VN4HV3RyJAdIiljc4l4bEYeSaPMucJkj5oUYYBoJHJLwBX0zOgg/q0Y27nxotxPURqzYQNZR9tgtck4yIOhDF827uLuEPAOY91TCPoEl7J4N+9r19oPNofGOw7Ajh+8cjTdXhLIhiU7bAl4Hzm/N7b/xCZYjjkJSI/feArrBYxpsNWNomVWDdr5gEw755Nm57zSzM0ni+GJBAtEF3PBd+zKEkjfi98TWellQynBtgpbWYz3s+sE5Nwvp/QDdI/qgux5XaD91I7c0JtoPy2W2+83p2myddlYDFm2NOB+GMm03xYB3olc+7k/zV7DgF+1xtu/QwheIFEUeuAq8DhtcbhaZL2r4xDO5L11O/U3OudfYWf7u+MZdT31FSvF/0o+wN/Zv4aM8/f/ir8Yu5+Al4qnGv01BQdEzGXeY5hfKEzWG8D14V4MoN+QEhVBue1HCU2aGaXyBf6OS0yyXeHPJEV42xr2yqvLc+ZNWX6JpltNUSIBOeu4YcatFi92EfdqSTSNHxhoY3YoYJ8Gq6W6QsJaJuhlrrOOwZxeyutDO9q+SiNNwCv5gFAceg8jVGfjDWyhqMlHykumaoMtc000kDfSlGOLXbgdCKIaq2VqrZgNKwxmDDBY0IX+2ZIVRn9BbiMcC1RLCsbJj+OwRsvNdqxjDCaJ6VKNxUFuEmjSRuuZY+2N8lHU3NYIvyYkneRAKlR3ESRAV4xXU6b6Wq8eYruQBU+akn78N4oBCAe0Vclq67THmW/Q0UkhC6XZGeZF5i/Z0QBvGQ21qsQAQoT8Ye/ZdnR93j6oscbwxOFKP88UMwCw+kc05jvw76b4MqbdWkbVmmtLjXm2019l/Wzobs8O4n125bkmOKgk3Yqj2fLh8he2UDCt9nQS8OVQXyiw2cFge/mwmuWUNfb4kM9hltD54WS7f4Ps390lS+N9CeffHoW9MJaR4bLCfJgt+u7j+/ZUE2tMqUlWUDaDk9Eg6YHLcTV8kRV+/e0EdLV1wtk0LNYL+OrXnz+LEaPxfv5gR48f2uHuDYRmXA1vXhKUc9XuHxAF+XyCNUAE5LxZ4MQgnewRBmZmytvQkbq4wSr4EFsZzxXwKjqxB5bZwE291Ma8eKoveZlFdnex0zYGGMutg7IvDWCLqaPcCHamWbTfSqE4TjAOiVYagw3Fn6qpNZ2YYb4CXU5jAS/MTmt/IgBqPQzZCPbSp3J5g3OZhitJ1KpqfJIwXvmLFUpSi4eyPjvRyTQV8Ern7SsFlCrQdKvyyV2oBUyl2/bx2ssKdxpm/HoLprs50mUHs0O2xyX72MZAF4yecGvkho1+GDLNtl101O2+VuIjK5AtMmETLAuEVVRhratAcpC/uZz3Q2ObhZoEQhYIhbl6oomdYcDA9dQZCwCEy1LE0gGB9CRuTLRSQry98Ilq46w2Mod5UlID3nkcMJnhbgTDYFvi35qHLpaOHBNEeRdC2HpYwAViNLHQ0dUeWxxiZPiBTW7cZusEWbwMUFwDeOfv4mo40EJLMVu2SsB4e7fu4Wy4b+P72jj8hFcBLxuIkSGmb76yMaxlrUv71jy7a3GFXeYVXYx/N9lcBLzeGSceXt9A9q0xLuyC7gr7HKLher0iy27hOb1TEmu3isPtfkW43S3xsxcNwfaqMdDetUSx1ieJ5ZY19q+7i3Y8wPsY7mLbZSEklZWRWlZpv84QlNOXZj/igvgR4P11scr+OU/Yd/g5C8ZpEM6hlAz7rUR2SgN4L3/3V3M7q+kobY9QiDlgeeofxDj+wy5++xfz+uYvVhnvjz7I9pGCJL5mUzVNnliknDQYXwRlsh+fj9K2xHqjIQla9e3Je6wYyEuw+Sswak8+H5Xnc8hNC0tT5oaF6jy/l4F18BYMdoehm+7iXAZqyEVIJCuBz6uvhKZXcaIt9NTaXDd2MaSEKa5FgtJf3t62B2szyFXkN+BcmARcFvgzMx3V5PCqOiOboIWY0vpi2B7h/WwwniSrYJrQ9BGY4Eg1QyEA7SBDBX1IDt2U7c1opg08C3WAfhmeXjXTCiEqObB8lfvJfE4auU+C9aZycOm5jIT4iLEG+fL8Ie+pgaYMED/JgVSmTtYu96wnDhuBsFbei/278X6oSpPeq6hXRbqG8axqfdclshmiqEzyGeJwQBfZI4v7VBGZjs0txge3RYhNAKTPD1YA3gOkhj27u9rPhF80gUG5dm+NTc6liZbkew6dG2kQIjeDvDIHWHdzoMW5/nf+/cE4lHIB3hRLJUMm2PVv2ND6GYwgmvZata1MJqO/VyIx1OHjxUq2mY8cxmaZyTRkiEUqlSX8ykia+Hi1hSQuiiS5xgbyymG1YrpPxXgBX10O4z0B3S9fO6t/fkFScJZdwmi/rHY/Ad0T4P1IQM5HmmufcDw8Y+XP3taWHd27BdC+IA5yyx7e6iWPF+B9N4t/d4ZMzAl783iNJXE7MLN4BhCynS3DVYDvFOxxGg9sFSVVf2EigwkZrAa6jBeW9eVzLQBbPSwzEXZYgf6kmEMYGt5LGbEj+UcG8kGrYSFAOpEaJDcoQAODNcArB0M0p6ejPaH5pkTSjUb8ViMgjYZKLh9oFfm7lTTYqmG7Cn5W/F0XINuSR4QlqWI9uBmGqnUDMxwhiaQyn20SjAEPtLLgsoUcYexhaLsC3tV+vid9l693xnpsc1jfhw0PoPXyZyWp7MCMb4zwez2MWMOoO/NTndn3TCSFfMo4zeYr2b+UG704iQYGHfdkmEYkwx7B3MAXxXRpnDXhGe4oy0eTTsfnGUd+AAlfMAQxLuljin3UrHwWkz0pwWzV5YZK9rvAZ5BA2UbwCGzF/+JpgrzPcKMTacjAQDkP98TiMGz3ns3CYtfvYCcDeK+Swzt7iKa7i41sT5KD9N4/QZjvjezKQkZOA0B8wnYBYdjwOFqpGwYAACAASURBVHpv19qhNc9ct+iCDruM1OATW2ZnPYmD9E43N984u+jmg8xA+UlCVzXj3Gs5yXYPRrmPmX87K8huF4ba/eJg9F0Yb7m/vYTxvmkKJXEs2v6Jvvvb3qztVLOaxvcf9rgjzX6D2f6TycnPk0X2thNHA/7d57VReHpL7BNAPZ3mbl7f/pUAHCbIAMR8SuRY/LZup3GD0CvwIWTbB8Z6nkPM9RShNviKLwO6haxFGiQdbKKSke5ipgzp8suKFo7PN537LI0ufoTKZIDXn79DmQJJ2Cb9OPy0kcL7Eo0jymt5zpOivG1pZshWri7gX8bfy+eQzCCANNt17pv2HHy1SQTgR53EQXbC2MTa5rrY5UcvZLaTEfXuRvoI3fb0YN22Jnvw7JZZG4xtELY7BOA2oRmP1pLJAONVat4yGvAcY8bTdPVnmhmccECXMXX+Pb0Arq6+EqYm+Xe14W5pyyOhj0ZbDf7ePGSvXA6aDMhBKhqrbGOSv2IlMcB4o9REo+ei5nYg70GotF2IkbZ/a4eaLu2kU/qcphPd2LQs0L3E+601SK4uyDFcWv0j4JXscAkvuj6PdKoDLcPNR1oowdsu0M2N5tdovEWAnTaDjMHg3zJs8+H4pv10vMuw0jCSUCw2u067D/B2k8uQ5P29Xe3msGrMAXRJPgSYkzz+QljS3zigkBkgeG1s7U72PWWRnl+jE+Pl3UNGXC3FHFDLNFsVjbp6O7pTY7eIhLy1VW5LU2l2pKzfvTlLi8XDGxoAgQlxNN76ykoGy7COwXJfcL18Cug+xckg9gv4noCuZAd8vNJ2nUm1X3EyALyfP//qMF2llIntfrm0+kdfP3/2lBU9q2zOvE/u7jHywh5bgcfZQTTMGqAJFsR18kP3YWresI8vMeVjDxvCqtJKGaPda+OwRyV81XGiTjJRMsCDX05U23QjUWwTjXYdi0hnbpgtteAkoLyXNquZ+BC0NXXtxXiV46m1P0HYrYLoKivDU/7dhEi8eQBsNJ18WVsS0XiTmKNOAnhP/Ib+MMFgjNPIDcTLVQLA1WhbmlFXR3cYTbcDUOwHbIerCgBctF7Ad6pesXKtAK9sYa1cSAzIBms9LQ7AbsJuN5EgtnmApP1u4Om9xp/b5Xu7Y9jKAOMtGljzNEgm2YGl8B0tDMwOp1nAg5oL0Jbz67LkSDQtfm7Ya0Lwycx6sOxJLqTtJ0RYK9pzI3JNc1GOlaQn0iRj5Baw8OH9EPMP4CbOQqYokCaHNhmHlpsWgKaJpCPTubzMQZTJET7nOJwAXrTVKpjV0saEjWMPG9m4g8xw7Kz9WWbrxBza7RhgquEJTapN3ER6gAErt2GaLRUTB09s9pbkiMeA7zFAja0M21k7jLe0d8ESS3vtSkSefecB2PqmktOQZu5+hOR4+AG8jJGeZ2QcLbAQtpTuftYKYec9IWfJ4g2wBwShPykV+AY4bPddW7i9Qmr4/25N28+rg4BpgA0nudqjToB3u420Mhq1Q6SStSbZy5pIJt9C7E0/oegb6Kp5LKQ8+5UFUf4razcPZhrBqzb3KkHMH7udvM9elMBXzvzdLn71f1ia3xkbx842yrTTeFkcQUZkYkAiSjksw5AP0pALiqikwtDaA2BvYbA9xRZqgEBhTr7q2NMk8gTslWqWSgWyMo/Fcm4KGx3/H+xUJVRcG8hTN5YnOOALrR6bYB36r2S57pJk5C6yAYgMnaK3sIDPeR72uzfXZ0+uL9qNRXIIAFvFO/aj8/ZDbrpprClzd7KOGNNGJt3ayI5uZdyYnWyzLarc0hkCAoB45roYNGgnAF07EXW1k06mnYhNHNKFgK7Ws6fTQExAjopCD9d0WhT/rkj+3fLFR/MsiqUGk9IWxDMZxL2ofosSxiQ5SF7wdndzmK6bgFeMlxSyy5AmyWeXBbTkiXjTnPRnyvKyi4tT1SkKMgfpqRRQq0L2KFN0I9nJAt5cJIeiGDzY3M9T7bkMSVy1D09v4ELYIf2vlfciieCgUbu/0oMkAUiHu9pqZzEyQzbNtRxryyK0HQ0/neCtTvTgkYoYmv3B+Lj/YtVsAnl1j2Adtk+8ejxE+lgnWm4hbLecHId6mqCtjp1sdxVvL/2rw2vDrB4Szvg7E7RJMQw6lZbbs0diumqkKRaS8HOA1wnKcUBYv1aS2p/AK/CVjCBJQUz3yyWg/QK4XwB4d+c62QxzsNzb+HUf2m/vN+3nV/OcCtwQB6Sv8/rmaNZ+eb5pv/ywywRXLwBGwlcZLI1TrBVDdiXlSy7AsDfWjJeVsibClQGFNCIBa3AANFHWRbCZN5uRyHonYFnjrcFoRlpyKQ3pMqWhPxapQC/pu3h3Awg6D/Z3IiEj8Vqq7I7k5oink5/ElYK7ISVMnUxGHh1WqR1WNNd00+UmWh1MS2tQBgC2zmI8jzBere7RbjUx3UV8lMv4KK92Nts12K4Ad7mjzhkfXofZbo+j5072UjL22eHcOKyXwQnkhRO2CwPubbWtPtbAI1eM06wToNekxfAzwCyQBVKYmlKIUCHuhlwOj3T03QQ6yVoYqKARb25YCfk9AHdDSY7VF2VaKdJIEGzYjfJYzEplXgyNyDwsY3mAd6q/NhafRc6gTGNCJyWMiT7K6xjem2S0s4SQi7xflwmcT7CNG3Pk8QKmNM12cTVo19o8bHfuUCHoz5ETnsF6nwK6L23mzgu03+cO8IrpzgDOM7ef2wx/fkrSA0DdAfCW98xbXFGnXQrLNBc/dqwBvFd8ZSdLBHh97fy5i4DcRWdt0wW01Ytn/i98mi52vTXDnlSxZ6000J6WBdnTyiD7iWbZ6/YIezWSYf+TkPyH/WzhDXaxlXwfezFabL9stTPR1oDlLMveNSXbOzJ8HxQF2B228P6+2YvXN8Ei8OuGUDnEIVOl05QNx+p08TTxjbAuVRVRPowSywlC5GBfZQyfbZatNSRg3/Oz2YpYm8GA35NBeEykPwlnNCbR1SuSaaoAPiFXXPCZQgT4rNTYDUGO8OEgUerZFSQFj/NsD6EhtDzHFOPGVUpwlrNeYpUQktfqLNIUElVrZjrAG8fUIjJYFNOEMO0uyuXJlmLsUIScE8I/T4NtjUP9eGfR7q0Tnzrcgo5LMxjg1b41JY8NMa02WcfQBcC71CHgJUe6rZTSnAYbmuYI4DuEf7eLv19NJS0maKHX0QHgtmTFOb2GfJq9KTSkNcgQB7NPgOFqSayqqfRIhVBRYvN7Ydxveh6DODwdny7vqaQDNdAkLThMl2rAAxC+BNhexOboyusVejRXeL10Xrqvlhmwdw8/9+XTZxmywroGsy0DbGto9hXF4tlNUJIgg0Sx3vzaFxeQLxa5FHtOTsMH2O7PT8jdnagldS3W9hd7qJbLsOb5WUmYK8lkSA0w/SEIRmM6VtIUVn9xwA/hGJmhOdvNtuYYt/9GdEEUmytwVz2ZJdd3xl4fT9r+Bqt/NgucAYrXT/r4Xo8dbFTi7R1iwKIdIqNDCNkqjnD2hFhrqq9H31VGg6QGSQ5yNJy4GsR+lVb2CtD934D3y3r3L7qugFZfO0su/2S72rm2t33d1pevMoHxBOB94ADvHx+ZHvlxEQtZLx3GGfv1zbr98ZbvPd+wfdKCljl5W2C8ZZQMfSQjVcI427Jj6fCXEhbjZWUw3sXWXLTQCrvHWpfhEvI0h8rsaHcF4GA8E4tJEKw3iH+oHw+J0v29NRTg7cP3GRUW8PIGaAWHGK/KoCh03kTKNmlRqTDfHE7vfKaCcuKZDENuKGYGXXYZWWgaAF7JDFrR0wfb1UJLNdRmAbqFFqwo7XW4LWC43c2OfKC8huWOehqEbei57bY73ktGw4DtzQyi93bbah+ODeSFPcrC/Yk+2C4NOP6Oq1zjgHuTcico76RjOXvfyAXN02GE/JKFHJIOcCbTVAj3IwYTduQLYyriv+niMKjj56vhcCjJSuTB5mYFeIOkraF5pxEUlMfhksVDkkT3PokGWiVG/MIYb/RgNEnex/hAvJFMZyWwOiU2xNUa2Pm2xZLAGUBzAda6fe/IAd6FwyOblVsBtjsK8HZiE2tdumkLD3605UevncSyGTIdZmC5s6wLmsDdMEqIzyCSxQBXDa6G5LJuuxiSZef8Utg8kWSXA9LMOyjJXC970FhDYz0D84NxaiR8fpCEMSaC3m73s5o91B7ledsLgPcVPt5X9YSYtETYOxprv20O2GIhPQPfr+1GfYi9xav7CeD9leyGdx2Z9rYxyd40xtu9AvRTNlj8xkbiR935lun7vQV+/zWr3QltUlksMFBjEukhmkqgnvD1viICx7n3bsxU2noPK5nqYmyB5t1UXqgtliOZkZdcxz2cDsgGM9VWGk83nPsuDKYchhwmSSzYC8lBEpEvByaTV254rN3Rl7MTAmxvc8aub63TKL4MACE/UEqPMGq+iPOlPTvL6uPZXcYQRiWHrJbCtubE2DzNtRksmRNN+FF76mjEDdv9a3Td1yZp7DYDygxP0CCdYLR4DAY8jPtCQz7Kir4KS56ka7/AyqExqsvhCo2ps22lgC3aORGQnnBYYCTVKHYyJDdpvHL95PDcJIUyIIFUFwsQOtIdvZNUqrN4vhfNFUf4dySVpHRcVaE+AKg/VYMP96HSxtzI4HACkABZN67/BbwcuGSIuF6EAdNc9bgsKY3NHaxg8gaAkyFM+VjHypHGJCnkRyHHwYDLObjK5fyh+VpN1OwYk3cv7yzZx6e79nR/DscGEl5xBA3IQpukgVgV50NUqrfNkvsxV8cWDhqIOUG4Szy/saIID5vC27xQm+Rs+I73/r+tWU3a+3NsnFhwwFdNtls7pba1lALwKh5ywN4+HbKDzQpYcB+OrTaHGEVD+LJT4qhoYq25oR6Wy8ofQFcg++xI1rGTxtoX0H2FzKDrf1vvLg33C9v98vqF8TqvAO/2tXVbmcPScky+Alm8v7/ftt8/7JLBu83k0SC67pD99m7D/ni3ZR9fbMIC0TXprNZR1ldwes3hI+zNR9DnhG1lgi2bUriSsmBzqNJ2hqpYZd7LSZRkB8OVGKSHyXqIh5Hgl/Qn8MWfrj0nrCaCtBLan0yCEALQw5jWkr4UgtwQBOA4a364YRIB3WTFQ3KTZALgWsanQAylGxXIUcD0Wi03eAvaVlsBJnKm1bRZWA01xT8qg1c71lY6xXjr+RnJC0a3XWitcdiu5IZr/c2Oy+EW1rnrU3wguBeWcT+IFe9P9NsBgHy1q47/DrAGeEdhu738P6r4fysJShkWBcge0nUzaVwonD0DeSUJjTeMhzcE+5jv5dMkWVEitlRbU2WR1Zflkr4fRSlLGhbdcV80Q820F8ZiIYviYEEji6GRlMlIdiEaXTF/fwa+y2j+Lnlm48mnjUd6SINF9Hbk2Mr2KqD7hKWWRwTjHNsaTbUFQHVc02qb9xmaeGy1E5vWs3bbAd3lRz/AfE/iImduAbyw4EnZyfhzwwxRjKEJ57VOW0Rmo10OzbHzfqnm6ovGG5jO5FqiXaFKuXKJleiE+oTQFe9pruCGJwz/Fvuy1vvsca2fHeV72itkhuflwU5Yzot+sd1+IiA7rRPtdSzFzR71xNoPM/n262anfV6stR9bUu1tCw9KXTTpZr5sKg61H0aQIFY6rDOFJiwugyR8pVnIUEGAgStpbh7n0M+pBLQ4cgg5ob80DlZZYqtdGXa1Ic4WyPSdKo6yhSqybXPCrIukq2zuMz/04UIAUlt2I3CahGHjC+VShaLx4HDANRQHhRf6rifgXpwWxuaWqzY3PYmjAabNmHSk70VCuAttlbHywYpiq6O5VoqzoSKWspWtF+24XJaxgE0jFUyxX22CKbbrSFnreMX3ZvqwMbaSTlZrvcgLTtYu+q6mLBdhx1e7IAwC7Lo8bJCSGgodqaGftLNOLGRKwmtKD2cpQSibwIPZgQgR0UQnP2eWhiICtawSuxjsVgCcDOhqK4RCcEIgQcpDcXRcgFbr7f2pIhzQRdPW5KQHmrdcC+7IYG78+hIM+IJC7wHbSww+XWaS0vMKPnUA+AJS2hU+B30m6RAEjQM30uSrQPLIDGHMPRDrpL+rw8ZLkR5qCJMap7n29HDB3j9lAOVqN4dMibUiFzTgWBitSbLiyCvgSzCLaLOoAFJ5L3B65IZbXvAFVirhoMFWttxCdQD4xnGINzFa/Ja+1LtHywDvtBMDebCRS25DEtJCM+6tLpgwK7s2qhmkmHCANzaY/YXY6XLTkiwZH29jLQ6Ip49gtLBbNF3JCi9guM4rQPzSYbuwXgGv42rQhNpn1ruryfank+EL4/0FtivQVYNNr5vXVm19Hv/cDy/tt5/u2T8/bgK+N+y3tzfs8a1+QoMn7bc3V+1fP19D512y1ZFax1eo8qCdOeohvIX9TNb0w3xbxfooqRt5g24zOXQd8H283GtznFI77BubZwQ3mZJHuQKh3MwR3ARaeqn0KH3IQVjJ9KHrxNWruqvysmqKSFso5KuMx2cXhSMiHWtZGg2CNMqlpCA3gI7pl/STBX8NlFiSGDRmqUWXEwDuGPkMU9i+lMO7KKDtaoXJskEAABX4SkrYAmSv9jXZFo2z61O9tgIIX+2kAdLXClg3IjWg8aLzakPFQhtXSy1/fw6NmgxnNFQhJCXYdjSJkw1Ayi+Zx/RaJjqtmhiRAK8OHU/Xb627tdz6yHpoKCuE8eZYUWYyVix0RB1CPMiZlMBljHMWwp7TYLRpAGw+GrK0Mm3MTeTv0pLLBMA4lqZaFBpyejwHIcsC129sk9XwiKyGY/a4IRmg4crDO4FsMMyU2vDOQ6sdXweIH9rqw9e2SIDODDm9k4D1xE0uQNe5cD8Mbtxnam3XcprHCcipNK/wXJhuqrkFZNgVGK8PK+5dXN14+GQLZPAlKMDmxvrQ0Lbt0daCvfj/qXrPprjypdvzvJ2ImYi5cyPOPef27aeNWhaBAOG9N0VhisIVhSu8K7z33nvvQRgZQBLy3qu7z3niiZiPlPPLjdQT98UOkJCQqNp7/TNXrrVyqVvul3nJswJoBEcAsZDBRgX8brpM3q80yt0mm+Re+7usEBl5rzkOUM2Xz8RDfpkok8e1iXC8yfLCGQdH7CN7mfDE9Vny+waqDXsw+tvfJM4AXsCDg9vlV7IUyDsOw/TQQRs+yVyhg6p3oimDA9VGxZsoUyVECWaQcIXHf9AB3UDFmI5m3OfST4a2VW20MVS6SjdEUu2GKc8LOMUGUvWSQeDHsMj36iVxYIg4vr0hIyPDZPFeQJ+NnI/3wIGUcYAchoYc1D1IyhwxxJbSwTVkauvP7jyqtx7AYxyuchyN+2wb8YQd0F8Aax/SMTVO9EAt6EC4rxzzEQM3rXbH6TLHazRXRDOl2RvIRL+7CBs82uEmVnE1M4irwh6cz9BPN1yUA7h5AJ4uLNBNwWoD1kwPBV2Vj6m8MTYYizQDWjVLGM5RaIVght1a4eqQTKVhuvBTq2C9dEmBO792149cruRnuzJkM4BXU+mgfdzoeFzYoO3H75vpVFU7XAzFoDRDEXp7NQHl89Ea7sFw+DpUHMtLqWZ7qjTVUEFyTQ7mmvhZWanFwVhu8aO6B3hxp3Xxfo3VsJigKB7tPJkrDpNkodGebGRJ6BRmpgY7GyqyoDNdZW2mVZ4esTnnzgS5vP1yvFshS+PJsjZtRVJWbdiGX+LI3V0qJ0VxVLbnW1mwwEEEjalLGOJwrrU2EaCOUeIJ9MLTB3C8gK0C76P7+8bHx3xU0H1yuo+OF35X9bkfP71leHauajDW/3zjepVe+A6678nmXVpckKXpaXkH8H4igez3dxvy59tbhFQsAbxdnAad8vnFtPzxZk7e3J8mfayYaWMKmye8kWfh/gFoS2IDpT0HpxgSlkwAYpIX4MFCD6d0njyEtJ6CCB+DUxvtqJJ03ohI2mMNP1ceSStdrXhvcEoGQzUo9aBvfgQT/ljS4COpflVGptRDjEFB8PvwbqkRrJ2moowBxHXqnw8YFWoICNPcilQm1nZCcRik6d61NsBXsxlGNW6PjxqMs9AB8HY4AVUqXOiENZQLGoa+BPieqxtYqFdfiTyuhquKiviclljugA9uwq2GvGcYW6fqgqsJCCqAR7PzOiivm021m8nkOJMqPB0QTuP3IuBiIzA/+MAF3rz+i/QgF+ppriH8OVUKUTVkJsag2cUHz82rraAqIooAcbUdx3leZMeYq5H9UMzvp6FwiMcwYQkllY1hiYmbOMz/Ohyjjwz2FcrizqZMK9UA8I5x9W4hLQNQlb/t0ypWB2YTmzIGFTF39wXSMYB5+0RG+LMD7GhTkDYGbrjbuhcJeh9YkqyaPgm3VognwOsemkHFi3mC6vdmEOYB1AxuyMm80SbHonvdmJ+kelmT+e46ebbej3ohWh5RsT6m2j0uwCBRHi7/yQDt5VSVTNlYmAptsFmCuaLbgq43Xz5hHX7TXyAvG5IZxJnlWVWUHOcFyDb87EGZSf692yvrzhSJofWPuMGqHn/NrqAFvgzfeOmSAbx1OSgInKzDyY5my0gG71+OzGHkGWFS3muPksU6myzRxnbweRHvj5onopBOZbORwoRlPQrQ1co5FImZGlOi6NDCSOLyoyMJ8bgi/U0OeUCU48DgIOADGKMpjuIQTGH2MIxaoQO1S0liLJVapGSHhlG96eArlG6Mde7FyTKEw2qyuVRGOcSnuBemoR2GANkepReodNVpOVTjYMcfeSJV6M6hJob5OFqNjrciE+6XHYIUPS12Nu3S5Snw1rHzsI6Ac912UUrVW4CcMZvuKA0KRDldXZOlFW8Uh4huC9afK5KfNZpnUbe+GCYJhrrGMA2g1WJI17MrCBtLLFEeeXJ5UP1q1XsDVYMfz6o74UgeWu1qCD6gq5SPJuXZTZhHcHCWMfAuoAK3w/MW8esihmxF0AsZ5CvEeaJLp+NpL0Prj6pB+d3TNULKG+2YUGKgC6OQ3aXjxAuB007mSmSBAeFAuBNrLXRXuNceEZA+WceSTyrgegaM9eRhH+9OQV0ssLG5V3YWCwnMSSP7OB6xQBXxkGQgn7YaK9+XJmxyusvyiLVettx8pzcplADetuYmdLzn2t3HcLp/Ae538AVwFXQfn9wCeAFddah9/jZcUznZuXHiXEr2nWrQyldjIWcmJ2R5DlB99oiqd0/+oNL98802/zl2R1GR3N7GPHF/QD4+G4FqmGOnWgXVJfmnmXBoaA5zEfNXABDK9dZQBZTQOmwMVTEI0AAaq9ybppVikqut3fx4i6SRGhUOiKhqIQgSX33vuiHXg9NT21R90xV4w1VDCfhGK+dGJayC7jCmrJHoe3V/k678SYuhdYnFlROPTZf9USUWVuYAgqXJtF4ZSUZATiuVR3segz2qEM3d1QHbaFURVa7yuVS53VTmVLgKrLr+Z6aRRZfIdhaNKqQcA0gNXyOvAR5YKQldDTRDOzjKQ6HA3oAG14GmWPdq2dHr5sI7K+2h/K46gzRTIgHXTiiUSRDUgCttqh8PcEdtifQ21pBolSWOjFQCOuJpzZgaU7GlMoxx8DM5eGiyCNhJR61QiRa0CnrHBu2gkYcpXFpVqxNI1Qw+N36W/LRAmRwjvIdg+ymkYgqmYwqqOwTfbN6FvwWE1wk9X9iVmv5ZA5jnbj8VJ6Hs3URUDgPO/bvHBs+rlMMowNs8syd1E1tS0DopvomF8rNPAtsnEtDxJkpwdK6Ex6SiaAB4r9NqUuVE8j7tLk3JOiaCSSiZh3Otcr8yVs4KguU+A7Zb+QFsW06R3xeq5Xl/MdskXKUt8orcqY6QswGrvMM48Xm2Sr6OYeJpYjdbVRyccCQh6gGyme0vK9l+8p843R4xuNW8hhDcUdHoaAPhE90vE0kJv6g63GYMBfNNVLz2cEDKTLBRpczSzk5gYhjKN8ssxcBEpW6g1sD6cCOoPpgJfr6ZnGkO83g/FBpQYZHQDeFw6dEGCKOvBojDGKYtjLbh49+VqhqnXL5IwD0hRaH+yrl7SQNyxYZcC4oaK+EtkZKOS7GWGUhdViSzgDBkZYkMz5CDVRC2TzU7287z0k4kJJSCanhVVqbg2+bQDcRQClTA/Vx9DNuU++0tw91WCTBhCGrJheelmnaqysgcyHOJbZj1QkXJ5ISQD2Glc0qiU0rCUq02e00Gi4azVvpEg3A0RUyVDRr5GMDzqGCr1IIh8aSq1XU+Wukq4J6bJc5lZOdgTKGA9t6D+YwboHvDBRux0g7cw7G8doWAbQWbtvPQTicEuEgKnZtK2woxAxVi889luBbrjv07/CY749RuvSxvoagebuB4bWWrMuqTNlyPnUUmCqJCOVogA7vBRv5KDFVvHKoiq8zjGxji7w6UJkBJIOEjLVF178c7c8QWbLDefYgioAZjSyGbhtOQjZVAnzag762XnQWonrk8ON4BIiL7CfQhowEuPFJxB0lZSyNBOvcUeJGPqbKBCvc7+BqffwPdp3z8Fgup4KvBOKx3/8R+tW/XX6oGQFfB+ePbNzI/PSlLs9MYJx5S9W7I5+eL8LuL8ubJJGR0PbmVrZTmfbjaBuTL81XZnafNayB4mTCOGk7XdDjdGtK4dKlkFgDQzuR2mMmjfpyAMD8cJmim2i4rcDL3bs2y8t2GQoEIPqoUrXr9aRVVD6geeLUj+kPo6yQ1CFlLBJWtBuWE87lupYhA8hIJBxwPAZ7C0CmNKlPF3xrKoitWCuIjpTBB2xP+bzYL9kld6X6+9qcPmc4M67inqTCmSRRTdcNCKxVvWw2ysnr42kqmxcVUt4itsXIqB7wAxbDQqpUudAQfx6sB7momy0yl+xh4dBTbqC7McLsRgC6DA8DWxmXwu4SDpMKtWfioN3gEP28gNINqPjUcqK0arz5Du4p8hPa5NkmJi2F7MD53OLVUeOE8qJOy5AiA10syoBLq4AdzGUzYDE2vAgMVUoVK+gAAIABJREFULg9USiiZF6SSebn9JOVs4Z0YrpZpdNmTW6cytHUPJYPKyBiaaRXLwGwU+qBzbke6Zhiq3n4mzaOrUtg8JC3zu2QyHBhGCq18h6mGVdnQjSytHuBNreqVIEuZuMDr/nrTJFd8EiUgyi4BoWam23QtcH03WG2klNDuEqEjXDq5P8O9eA9Z0O3sm2h5/claCGKNe4l8na+VhwzJ8tx+kBH42pO6cHkM8L6ZKJbfF52s+2HXWnMKoBsjT8oj5Haun6xn+sl8qrecdDrkz7VuqWGY6Xv5Z6p/ZFHcN24XEfRf0Q0S5PPmJnGQIvXLjsRCG8l7X8BEPBtJGatj2JQ9WZYm89zHvQSTF5lQ0zDw9EUSpRkGqTx8sWxPUOCNgepS0NVMjCgOT82BjqBY2J4bl8Nb6+Igi/fShf9AUganicbazCC1pZSdaNjSKxKjUaTgOIQeq4IGq6F1ViCqZOhVZ0tEbYExogHqi6HZGPfmEJ8r6A7RkfWUZTNkg04AZNuxt6vFWT9X1YPmNHQWQ/GhLNKus5rvV03VW8qwqiodqzAHSXEyjknowGQohmQO5zReK00fi+dgiKZ613S1EDZ4aHZuCD+fPweKN5I81eoq+KoZQi8F2JvIx27C6Z6bJHTdj5sxaPPVrGgKIT9ff7nEMM3tEnpmql0vl8vohnFjQoFUMvArhQIpxlBkCYXz1YtBcPY3RUM5X6u3xZJCZmXF+rmi4eH2EEE/sbweGbIxUSObU/gBcMIeArz3twZlf7oZmWe14RlowxU5UBhH90kXgbGkCJBv49DSEPUnt5flxfEglXQd7tta4iGzoRoI1N+vkcMNtuxMZcr0UAoys265vTOBxFPzvuH4yWsIDwmRztYWksfungOvods9pxm+g69BNQC6Bsf7PYNBIx+/4lb7DrqfVcfLrw0ZGXSDVrzv37yR7g7CvRdm5d2Tx1S9LN17Ok2e7gLRjnOU6y38h7updEcZsM0ByLpueVWGuYl1g6mTNzkz2M2YvJZAnKcHXkNalUIrlG4Q/320VKczHTKLr3y7i/i/011pwullUA0AUSQ3QQRUgvrf3al49U0PhNTXgVs4k2oNydFV0ko1RCjwchnAi9YuDclHJlpYlcmkAW46GClKZJ16ku5cU7rBDPDSalJRdjDIGqRamG5kSEFbp0Cqw7I5gqh1UKa/N0nm6fl69zKj8tWvqcFCqYU1gHmJP69hOFMA8kRjOQ8APJwjg0ASMzc5wdIM1bJ5aLM4bVXJoOEjuu5EWzxt65RqCKRyunH9V6p4kt3KHdJWUyGl9kzoBquh2/W8dIUgbgJb4HEdvJ4app5Olq+Th8oJjZOPmiGLtjHeDzkaKol0BnYpVAsBHrS/3mxZTfeS1dl2GV3ZlKHN2zK8dYyS4YEBvFr5jgDEo5glugHe4dUDWTt5JXn1A1LaOWaAbNvSvvHnR6h8FXgHoSs64XgdnVOS0TAkAUlF4g3YXvIyA7wpEhxbIIGhSURZ6kPrIa6X2OaA/O1wbZbNuQPG630Gx38PTvO0OEj2cwPI1k2Qr0tVhJyjCEm8IYUeP8iSnQCdNvZq9afJl9kK+TRdTkBOobxqTSNQB+AtjZBj5GS7tmBZtvrJFtKj//doWsaLyYm49LOEQd+YuY9uXuH1RbSv68QLKARGa3OlGaqhHnfTEJPwaScKAQqCfireAQBrvt4hjQx9ClHlJAKyoViD0wBKTYAzql4GnLFUhHG04wnkY+gqnAi6liiGbLvLk7K5sSC5dhvtNaYXuhh/76sMOf2kEdDsq8yXJt7Xgmju02B2eAFQzflEdqaSjYtFtsWRCICSjge3OUjwzTCgO8ZBpVc/XK9uEe4sYXU7FmJd+9NK9dteRL402l4NzunGVtwFGNdlmejuiCPlHim3Yh5CzVBAK29wuxzeKdx/Vu6TNNQbmrdr/Bz8XiTgGwzw+tMt+KJRDuDnUppPE8i+A6/KyIzKVitfQNiN7uImr5EPwKwKB28++jKL8URZclVB9yLqJAqoJCRrqqevs8fz89KpIXOrxj5exgaOLIoHs/9llhYQQI8kspiquBpFxlh7HgC2jV14R7ZnO6We9/bszjTRBRsMxlbR5E7i8stF7aCD8hS8A2wILkeeh4SsmzD0YQwUbbgkE31/lc3RZnl6uEie7wI5GBPQCuz+u8vzPGkFbNPR8Tp5/9jwPQvd02eWW4SC3d+fkyy093GoUKKhhiIB3uG+HowTGoCuOt5zfvfxA6peLrUMPyWnQUH3L6rhK0E5X6Aavn45r3i/fKMbPqukTC+AV6/XL1/LcH8fyoYZgPeJvDhbY5vwlAG8Lx9MyMkexoknhKE/G5dPb8YwVxxBQWxKBzdLGSdYOSdsFpPANnY9ZQEQtdzE7Yi5+7BkdjFtVaL7ZI6YxeZcuT9dixyNvV61FYCtWoKV84Q34yHxgF9zuUIQOnyvDtVU1aCrQzSI2kiy18oX3jOCqiMCOkKzGzQrVbleXR1tZdCWF89ivyRygbl0x1W1lWGfjQEb4KubJVSEPg4vO9tUbgDqXAutJ5WGgu4s1IF+TbdRzOKfVwCebiiF/8VQwYBNwVetwuPQAwMVUBV1DNVQSpRa4pgak7mKflfVCynE3aXD7+oVz00ew8OqLZ3KkTR7QR1QN9CAWqnKW6EtaooL0e+mISWzGnZp9wsXxEwlYkdUrksyCxmsZcN/lSQw3eW1VkmOldfZxgAll69Z+fdSqXpDPa+wIwspGQC2MN4sPfOb5CzA60IxaKU7iURsDupghl9PcQ1Q3c4xcJtHvZBe1iG6bLNn9dCQjY3t6TCOwBxcbENQDXWTW1I1siqpzj4JTGa4FpUjv7nFG861cFOxBATGMtmG+7tOFUS1o7GC++tspJ4aotXHEz/WKCdUM8eFEbJtZ7hG0PkfW00EnBdIuf8/pDH4VzmuTZBnPVaUDA5sweXG9uEPo/nyvDlJnjqj5XkFcX55wbKbGSTziTjGUoPly+6EPJpuxLV0QULhemMBNldWDumWg0xTBPpUP+gGC21qGhbaBN47tkYjQdIliV3wv/0E1swgy2q1c0ijuVaVSLDbb2wwuUl7joOJ6jaFTiVO71PetwQOz2TuyVjojTjMKhtzY7K1viIJWEvdrqC9Riboe/MKUYhB6LMLyV0ohsYgcJ3M5FRmExHoXBtzuS8ZsFWwj6+1gCEfIeaaOqa5urqyXUFXNb6q39WrE3DV/WodRVBaODAb8/hZClj/A43Rib63my6uJZ+IS4qgSoBO9w1qsLhWt6nR3B/QDKkc/ilIMhNZVRTN/CWKOYPuT9N7MpSfRbswvdQkEsBQUjdLKPj6kFuhiWMKvucATMWLbteT3/tOOyjv60a3egOa4ToqBlWURPK9tCury47lZ2PrcbaJ7gPNLfRHOQoSVTHYGWLZoCtTAikyKByc/NkRupjHD3aIKtiVicE6WSdg6zkg/OLhFsC7jhFima3BxBkstmF+iccynGxcvWyiGACke1FOpfr/gv3Yl+c5j643WPbmiIVkuPbipMswTcwMJslUv0n2N3Lk1lo+jrV6NqAXIimrZwC3BtUQjvsTk0lEpAG+4/D3mkqm+9W+W4O12n0C2D6jAlb97jMkZk80JEdB9/yCTtDPoRk+K/ByfeX6XT//BrwvXryQ3t5OWVucljePz9gYMMvGTX7gB8N8U3jdlwsoHbbI6IV6eN4PAO/JwcYUwGunpSGMRlOXmJ422fGhM10d5+TWAVs+Iv9m2owxKh0DeBliPF1qlk9PHhHN1gboMrwAkHQYoduG9Q2+hlXWC45N4+eU39V0Mt1Qqi63KIBYfx0KL6xfjwZsFXjj4WLi+LPWKKb/LKgrSCD/lGzUshROWqre+iwrVbkZ15qNNgQ+DfmOKhJmqXI1U3eZ4dpKl9qAdaOE0gpwbdAQ+mcmDIsmk1C4Xg3TUYPFKNX6NDxwdymOs/REOOU4UvzPQ6WNmxzw1UCbVAVe5c+olMLRiKoUKZQKX4NUdAWNswxhPFV3B4O7spwcyU1NA3j9mJZfhlrwlTJsxmXwYAXcwNncmBqmXsGwJJ8b1hLAJuckcoh53ZXWiAfQQ5GaqS2zGmvuKh3G4Oq2ocHt2wY84XlnAdh5nGlLaHlnlW5Y2pPVO09lYPFAUh3orOd2pWfpgHjII0PNMHwLk4UqGrAP14xvSOPMrpgrO+RmQr64BFvlui9bhQPSxCcsSwKDY5ASkeDlQkuK686WxJJLVBVrY/0cvAVy1FclJ5hp9u0hsmUPlnerbfJhg5ChYsDx8v8h0xk35UmLLr60y9fZEnk7UsCG4Xwjf/dta5K8rI2F542Re/C722l+Mp2AZtPsJ0WhTMSxkMZc/R9IyggmJ4Td5ZffoJ5CZYxDsgaAiudAinG/iKD+N9H0uFYGUbYgArj9XMQGhdPIXKKAajeLOUVcAFN8gNdElRvHe6ZVtIJvNNRCJJWhifvUjKU2HoBKiXSDj9yXzcUt7kc/ioYfxZcq2B9lQyR/phO1yxiqGSeD0xz05kmEzwRyIJQj+G/kWdHqVPegFQP4WsXqRoxuquSeCjZOOB1Ut+kGR1yHWqaFr7cVZhnGoNqcFKIlAV6upnzcozaUElST5dwbmvdbgJQsi3Y5BWOT7k+zoJ9NoQJPpPuKC4fe42cP9bsGuECbQDsEMiT0p1IP8kazzM+quQw+UF2aRqYZuzqP8CSHwRdqQZUOxgp3XH36NR/USMoFu2CUcIFbvwrV4MmAPCFUuV3kY2Tl1mKc6iPQpjHXxM9JZjBOwUKKiAIT/DM0iJFlQgGRFn6DvWgV8ujhrrx8vCPjQ9Vy92Cazzfl5cM1KtYl3Gwr8vqUjSZbIxRIvFZUuYNlCag66AYtqIfCrlCgeMo9aImObNYbJXgTKp/PWneksrhwj28RAdmXyPORzgr5NNleziQCt56PBGJhynlCVZ3FwRUfFW4kk4UHBULBTiIZu4d8DDnZQ9QNVLl6aZX7DKXDOfjy+6ff0sn+At5v3O4X/Yh1WK8/1EL8DYifUOV2tLXIIv/A6ycnfKNlviEbJF5BK7xdQla2hZrhkC0Uy2yl6MXRtk6mw6r0NRQCcH5G3F0FWsFiJpSHU53SysnmpLVw0A7XQ0NsD9TKvZlOzBNF8nS1FXUEYv2hQU5etLoKGAwjAnjT9Y29TrXkzlAkhOFMCAAbBthGA7YxVLnqqtHAkkhucl0DFIPaIR7ezESYhYnPVWJmQ7aTw7qOnCjS9ql4a7jpm+y0ashyWqkWhqsUeFVO5kBGVoWKgUwGPi60VfERSQ9ynvOPWvGWYLYoMtbAKxUx38L0nWp4pAI5T3keD0ImQzxE/ymx5+tTuMk1eCST6Xg6/34SVYZKdnSTqqH/xPmku6h0CmymChnoqpMeOONWZxXAm0eLY8EyjXUaI4kdzrqWCqY6hdXwtIfF8cH8HGT3mshsCAIwItyptAFlHjCVq8XxwMT74tJiGNfAMGKTCe/Y6pZ0M0Qz1AyA7xSc7Rya3sUDwtAxRcxuH8nG8TOpaB+XrLI2g/PtI6Gsh78zuHNKOM5D1BCPCEK/jdb3FlkN+5LeiJwso0KuwfF6BJDF62eRkNh8CQ5n75qLrkJH1cBEO8MULUdwn8vjfUjxKuQJa5+Oq5Nl1eorD5qz5F/YMx8QgtMcz1DF5b/JOiqHB9AP70ZzoRlIJBsvlNdUu+8GsjFQJKDjxeVWHSsH0ChbFh8ZiXGRzhgPgzL41+1FhrZmtlHQ/mLecPn5F8Pum46NvDI7BTPETVQhcO6AbAPa7oa0WBL0GABTFRZEe/GaooaJxMpNyFAkrsBAt18knLY7mu8XeBUjC5W0/jrk+kUJpKoNvPoToOwi5WT9rkxNSdDNEIPfdeX3faGRdPuC1zVCjq5eMMA2j4SrJNQCsXCnMXComkY2XJnH4cl7Bugl+bIvDpBszLUCyrHcw8i/CHgqAJCr+P9mw5NmolN3oAQohkaozqbAKUrnvkNDz/3RYCffAglnBd2QDmJtPJNJBNCoLT+NoW4yoGuGkkqi+k8gYCk6ECqB/2MwP0MI94x2nGoM0QjHCJ65QKPipeqFQvCn4PH1docaQ7HhpZzu+ZDNqH6piv0BaeX0r6DdvnbpqlwjcS8c2WcaQFpCYdDAILEWfr06I4LZizd0SLiRNlYGVhTzdUcCc4wEfjaohjzehwmG9mf3yeF9uidtTXa5T87Ci8cMxx4uA7wL8uZ0EQftJtTBEk5SOk844Ao2TtsiyC/x+5msBovcmWrESWpC3gqPjgytND1cTrb7oUc75fZWlSxP5gDA5QSflxhV7+FWBfMINohv9ckjthiX5ieLiYM7nvctisJuZXGGodo3y7BWuEale17tal7DUyrd79fffofHNWIfoRm+ICH7nUtXu3+nGxR8jeqXj/dPsIgO9sva/LSc3lmV44MReX5/XL6+XZN/fdji2mXf2h7l/yxZvR1UvttUwcfIMpogy0ngSo4yhj/9BDTr9oZqJpZZTC7zuQFacsxye44NFjwcS5358mwHI8aL19LX3MAAIoiTF3KfdieAIYaS+tch5G/QjoXA4+ogTQM7YuB5lU6IAYA1nUx91Aq4iRgpNCxHP1fdqDrcMqKJiIRfzEMOVJWmigbi8koBSh10FBMYDU+mq36m4XIXoBmWqHa1mlWwnYJWUK3kGKCsGl/V7Z7zv+caXqUllHoYA5D7kZApt5uPrMvOcC8fmkEHMko1GNUuwnS1YiZAh6hMJxy3WgTVhS4JvPzbL2KDolme6ZfR3nZpqCiR+pJill3aeCDQwfIaWFEr5FCBFfDQ5DGJLqNCqObBy8d2qcPLAtw7VTyEBYY+M5j9YJewKDOA4+/U5sXI4hQ6480daZ7dMaRjw7sPqXpxre3clznAdJyqdu3oVLZPX0hqfoPkVHdLz8ohgzhVPtyB20UJQXU8TZXct35XlPct6p2VrIYBicislF9uxrHgkpyGgAwJi81jBTYh4FhF3bluUv2kAby391lVPtLBYVUiZxOtcgsPvQaYf5ipkw/LHXLUapWsm3+XGr8fZK8wlPU+iVS7pJStOOXLYiUDNgcLLtki0WSWV3Ux8sIZhWXYX5YSb8pglKvUhF6VBpO3vF2hO6PCqUJe5/Ob2nl12eVPRD+y7QG5VS6HXAfVYXchmz7KUhmc2o2AlR7ohTYKg2mUBdMMfpvtarphXhCI9pRWPAsJYBxteChVbwQHZpJBM7DBGseVlWFmbVEKIEE30TuAhhde0w1wDqCrAcyiKCbqqFKbqLCbc9JYxErFSfEQwp/JYvjbmpfKYYpahcrQzL0RBbBrvnU+B2wqFEAilbWFr5VYoyXKg4reC94fDj/O56phRMjiPojyvGDYxwMv/E/DVOOAlkoDVKP4c+E3WaHFHCEALbif669iZ6jXQodaRnXvff0CdmecfRxENVBvpfwfU80RVK+EMvGcZaWZxYIELlKVRHSVQdCAYcxZonCKanyrZjJEMtgOh+tOoLPUwBw3TBTX6XSigxku8yzkwi9XputAMw5JJ8FAuOrSQq/x83kzn2BTSDSbhSkesqI8ca7RxVEwqBNzopeVPE/vUPxtSxty1CenFHsPN8EjgPc+HffDJYB3laTEVXl8a5wM7RJMW1EokAqIn0V3j2dgpDxFejHM9KNyKE/m54lzYxVZAxKyFtmaL5Kj9VpyGzq5yGmA5z3aqpF1DDyLk7oGaF4cdOlpzI3iCO+K4DVYWQL3oBq+u9VUvaDV7vlF9QsF8b8Br1a8n5VmMC4F4G9DNsD2O/BqFXz39m3po/VfWyQW7XBWDpDpPGDTxB/vduU/P+3Jv99voendwNU2AA3hZOC2Ih9fUEH1NEsdp7Tmzmr25RwA1mRL5JSBK4ODzKeV6K/Kkqe3ZrAA7jCFrJNHm53y9dkrmehs51T2k1hAJQS6QW3DxskK3aBT01BANxr3iG42VRpBV7lHQy/owMRYxwLQmvG/myM0Lf5cbqaOtjSmkdlYI/NjiYek4q2zkVGaw441dLydVL0DZVS8AO8oQ48JTBTK7aoFUzndWWgErWgNigE3mQbn6ABuFsCdQ+GgVe9kI4qGmkL43RIqlFSAD5CHElB+NwfOVrfWapVhATBVX6xGkQQm/KreCKHy1dBoF4wiFYDA/GSPjPa14/AiQAjwLYVu8EaOFYj7KTPSE10pIe9Ua4W0io3Ig6qgFfKwYmcGX+dnA4itEcZrnMq0OtD1F4Z5+OE57Jz5YQRzN8nkxjYhOZqvC1/7LZ9hCg3v5DbpZLObsn6H4dnSjlhy66Sme1Y6kZKNbBGAjt53FOCdOXoiEwCvJpPVjm1I0+ye5DQPS2BSgbiGWOU31zjxDMqWCCre0LBoFA0qnufwZOFjZhKreg7WZXW8E0OKU55Mdcg2U+eT1kyMDx3yiun0oiNK4i//3zIUc82Qmj3qSpM/kZf9uVgln+fheIl/fN6TIW/akqEaouVZJSHqhSGymOwjfWEu4oyg6gxxkU0eut+RAi0Roh1KQM7NKxck4Or/ovJz5/1ySCYac3WLtdHqdqEjHzLsphYZBTi7SLZqpvUfQRLZSWpYG7pQG64qzfhNpwpNUJoI0DUBqKkAVQayPjvUjyXYgxUytXJwuEe32M6utZ/gSNH8ou7Ry8zXu6oJtIG26i3Lo6oLM4at7r/+QDbwj9Bg4agQ2FBCNZuiu/jolCopYmoyiDFN477NTpIW1A610CI1GWyQsJowBsVzv0XyvLFCiIFrQw5h/1aGVQlssgawC6hos7kXMvleyRzACcFIxchOCfe6SocFFYfqR7ci+3qw5RoTSAgdmDolk1AGBQL0HvC4vgCr1WJiWWoClTs0AgM1DT5PMceJDbmjSj51A0cunWQd6p54Ch+teN2REN7AVKLbv9MBUX+X/2CrB9uEbxBg5HNR6uFvg6/8HeqGUCPXH43BcELAdToJVaNwUPP/LE6iS1XbM89mLZx3JtTB2Z1FWRxrkXb0zoOthTLZXyYPj6bk2e1ZmUMaOM3vzbYXsZSgnk0U0dKY6ic9+YQREchVb8VWHwVN5PODrI2Xy0hHuqxPUgQcdVO1softpAN/ArEASyQTjmL/H2HzMPhn432xQBUmUvXG4I4dG+pjK89tefkM99rZIYfCPnOw28b1XH9NxauutqfQDn9tGf6kRgquz/oRbe854FING8M1tg8Dygd7OzLY2y1Lcyx720G3u9llVLy/v93CSLEpf75bB4RXSC7rwT7cjtRsH33ckvShda3Js0giJ3Z9NvmvnJ5OeMhq+CYTwn4Nq+lG9vLsaIU83xM5WOySV3fI2nzykJJ/lTXKMQawRgKwEYBnBJVsCFWtKxNR5ZgSGG6og8SErCdeo/qodqP4un5UHW8YyodQNL26my0MaiKG01lTvHLQ0+ZRVVQkmw2eV00UrQwi2uDKtOJVnndAeTQ0kbP8DLMN58CrErLFtmqj4jWGbgzbtE2e4eE553dLjazUbsC7vSgLjg2LMEO1otRoLNCsVqHyVTWDus3SkZUpr6Y7rKJ1IMi0PIiWTXWRQVT3A13Vsr85g027V7ob6qXNWSkOWxbrr90YkrFHjapK4zbtPJRVWCnboG+0lcwKuS7JvpeQJYUbdI4OKJKodKMYZmREeBmC9PZq1p+vtlPVbknfGuC69wTgfcqQ7EymDp7KGME5Y+tHcvjohTQPzEmao0nqB5elHeAdgoIYpOJVRcMYSWZjDON6cbnVwvEW985LakWnxGXXsFk4Ua55s33Ci4jPpBKGa5G8b+rdB3yvQjWYY+XuEeA+TkrXAAL0Ybhz+LiXU5VEQHbKk25iDS2EYl/8f2QhAytxrUlejxUAuFXy+3KtvAd4P8w65VlXhrzvtFLxxkI1RMpd9LtLyWwgiGO9UdAVsbv/U/qQZ33YJMS6o1AyAcyAi79I0NUfeT1c4eILcRWSEU1V1ZHHIkhbDOEqFllQuy7A25PFskTu1z7u3y4qndYctfVyL3KQaeZGKgdfOO61RCpJM0OpVEA8PQy3ld81GelqlMPbh1JTUyu//fwfvK/IzbDGxgDSSVTEfc589Lb5OM8KAGp/DoJIaJjf0Lf+gnriGpRHGFKzEAakSL44sO3oa0u5n5w2tgSjWGiAv61Cm1sG/VDI/VXEHKGYj4Uc9iUc9joMrKJzKoZGyQdYi7j3MxgOJlMpq3QsmaJGN4BrSH40g2xV1QQRw6paXT0klBLxpPLV3GcNeVc5py6yvIHrTCkFVS2omuFc5olJAqOTDtxU5qmfe3LIXvzpZ8D4iqFI8mOwmEyRUIo6oYnAnj5kXR2s3+mABuqmCm1loKnZuhW0/iXJqJ9C3XldcV3yWiYzYMuBRhukCDrcWWDYNShFWKAPt8bZh0Y3Cvc72OZgEB0j+8vtcrjcCfUChx1Cdxj0m6T7X2BQmow9G0MXAJzk+aMkefwsJjIcrAwUs8xU477/F8ls7NZLuCBzo6ic6qhoA/5PXpd/Iqv7ETlnLAC6Jt1ETqqFOg7c0fD3fFIDzRRy+XYcsI1VcnrE7KS9AWUW6qbhbpZk7lKsLhEwtoll+BvQflIjBZcut9TrC0llxufIzPSjLsPc3kAa1tcrG0tz/OUltgrjYHs6Tzzkinx5swjo4nV+zKCNPN6PzxYNED3eWoDjLWPxXCQTU28DhBqoKkv5tTplknmjndw0m2Nd7Gu7J398fG7ILnS1xpPTPRnp7zSANhSeV8v5mAhOFypWbXVuQtjr1FS5JsNXrlUvwHsOujqJVRpC1wJhvlDZiztDFeWBsTxa4LVyqC6KCBbX9H8drlXB6TXZk9FE4nlXuoEDYpSJ8zCUgnK7cygcdJg2zu9p3uk0rfFYNZ7vBrUDl0CfsGW4q57AaQeAq6tXMox83/I0qo101o0g1s6hAsnkpFf3nMrAMuEXUxh0xVFSjWhIAAAgAElEQVT5KMcbCI0SSDVxA+4vlAd0vL+eZaIrsrM+JWM9ndJcWSEleVrxXmfAgxmFh6o4ntAfWrEmgl40BEWTmXLxqju4QRsAjDKGF7nxADvi/iiGP7kAdT5g4WTLw8xsvYwtbUjL3BGJYy9laO8ZAedQDAfPAVfyeQlG3zl9IraKVvhdgu1H16Rtfo9VQfsYLu4ZJooR9Lua41A9sirOkRXJaRqWzKpuibCWEoKeIJfc47ELZ0hEvEO8fMPlylUXfPtMuAGX7JQEuXu4IdsTxPlNdMvdPjhyxO4fqXY/rbQa2t1Kn59QM7jKSm6EnLaksn2iSD7PVZPRUC8f9aI9fNlNxduKZbjBZHC8JzkBspwG8Jo9pIWWtSzwojTEecsjuodnC82Er3MfXfxRgq/ygIVcI1eDjgUdby7/Tk9+grGpYJDktkXspX20wIO55HkwwJzgfe3n804qrnKAN/7mRaO6zYFfD4PzTfDDrk3XZeGBTKJSyyIXY2aEgfTugVjT0uXirz+RXQsgK02AI8zKgalh5nq4txXYKQbiAMFg7Mw/E8r+K1kPP0orvGdzBrGhJgCT+7ZCteCAahEmoHIO8worhzoSxUJ+XQTgOvRrXMXIndS5WMpgrhwALqJiLWUSX4QEzkYRY+U5MENrmQnA0RhSjX3UTOEIhtmGQQLQDESyqeB57hpVswTAC9ga4MvHv+zBDLo18NwXU4/Ky9TYpEYKLSDUmeaqWce4BP34+ylU1Pm8/o2sW++mq+gsTaIqj4GSIyO4hG0fpSymRFqqq4mcaP+z4KHTwzxxdxKYQ6dmYfA31l3LUH8fx+yBjMD3Hh/MUQSyOPfRPJ6CBXn7DM73wSyyL9Qksw2yD8U0h918usIiKw35BOSQ8gcNN1RMN4OKxcRAtTSNDdW7zXJ7o4SrjGxejBNHnXyPZgpJwonownubM2VuzMm/vS7drUV4DHDyYe+3JqMN7uuUwZ42BuGsr1qdxUy2Ii21xSiSSqWB7Bf9vfpK5l0M2s+dawDu900UnwHYzx+1+uX3+PjJ+JyPH97Rls7IygI/zO1bgO0JyWT7qBgII36u4DtP1TsrX17P8PkCXO8OtMMJ2bzTZMhaIP4j0QhCmgO61VYmtVYi8OA6VQ/ZAUCd7a7w987gi5/Lnx9fw6lsADjrsjAzBtCGGaengm84nJFySFGAry+nsk5R1TceDAirnMyofPm6xvNFGRUktAM3WKDePIC0/n48VXMqrX0ON2EJwFtGqHhZUhwrrSOpetJ4AFhqiRJBrZejvGAKsNNIdzRYWg0Voww8pjFPqA14gknoOEA7yYs7i3ZXdbvqm+8ssXPzZDBdRn6E/bMSaqWYKj+NqXgyFaeFS9dUpyDv0k2qMUzHVb2hCVdemCZuMqRIpBKZHWujVaHq3FuRzqZ6WqlqqSzIIyDHhQwKLxxqVNGoQoo4wWuYDDdQKZTDWdrC3fh/EOzONtkChhE5AK8OfjIBXLVgOuCCmyoSZQG5zeL2gTTPs/pn9wkV7DPA9zH6XPIYoBMWbz+U9XuPJKnAKfnwtt0rd6RpelO6F/bOK16UDxoLqRm8lUPLUj20KHnNQ5JU1CRBiQWGceLKzQQ4XqtExBXINVdfuYJpQSMB3Rmu5aQm0UlhtJkakLOlIdlsL5CDDof8e29UTnscskEqWI7b/5BB1Ak7ZdAIA9nyajhXvi5WE/lYK59X6uTtTJV8GGY3VlO8vGk0k04Wy5Zihh1pWKLjPKWRijbP5zcpp6qbLcuUd1tDsksuQ7rbz6x4/wFZ0UU6lWyyk8vFjs68XStaDrARIhTncFH256mJAos7PHk/3OewwyI9SMzqMR5kAghWDD4aZRiuwAvnawHIUqnSsiPdmZ5fk4PteVnaPpQkCyuQLpKSBsBZafHNAfy/oAN6GeKOMitoQqOdZ4pHcUFUIkClsZWXf/0HipVAI0u2nKo1m9ZWt5QUoAN3mLmgIEqgrzSnQ6NOK/SA5z52cG8X8L3z6ahyoBQKqHYL6fBKUZEURKMfp2u0op9NBDgS6IRMSA39UbuodTeIA1oHZn4aRIXe+nxbsAIqagUulYWda3PPgdeLZ8uL3A1NJPPm/+7D5Q0Q3wCYNfDclSLCDW7bl44gCa2wAxlpFa9xC/kXzcjkmohzbAdwm9AtVyEjU52uk9e/Ci1vbX4SHYCvAbq2GPavEe6ket6pnnpW8uySBb7K/KOKznoW3f8KlSj0wv0xZKxEPJ7MYczpkr0FclTwBUywhWMMQB9h88Z+f6108++1YwnPDGJDiOdvhiLkwV4ra8taZZ8Usv2VanmwhxP3ZEBenY2y8qcTCiNHFiaddPWrUo6ZJpbnN15pwpgI2d/aQMVwzIBNV7grt3vIwO+ePH98F7HBMfpeDBUn8L4M3v7aMmyEoFP9fq9yVcnw/1+ay/tBFufmAV989Xd2ANgjwHVXfn+7TJU7ya/nqXjPq94/3unnUA/ERu6tjkk1LZydm8DEIEFP60qAV09nK6S7GcBp5cR/drQrX969kK/vX8qfn97gDFmVu/vrxOjNSQpa23BOaAXeMEA0ElohEj5U6QZPV4CXNzeE9jxe6QZAV3W78QzkdGqqq+EVePUE1+2larBQztcKv5qbQHUIT1VCu1ucQOVA+1YLd9aSSzAJwKkbhbW6nVBgBXxVMqZqBtXxqnZXOd5RZwFcMElmXP1wToMAdRd/r7OENKQcWlcUB1VZZk7TODheBno8LGkMY1IRhlvR11pVwoN8JxpuN5gbPhjVhp8H7RuDCDtyn5VZKjSE1/s7K9Lf1gTVUCXZlmS4N5xS/CyFVO3ZtEiOGAAmG+1jCnyvoeX1Qx6n5hCkQ8kEv5uDJNrbRbLh04tYnaKblhvIMZhfIg0OOVnPklav5O3uP5XJw6cyonTD7qlsnjyT+d1jMec5pWF8XXqWj6SL6raDqrdv7ZC8hvtUxw8Zzu1S8S5LJWE6eVS8iYWNEsVw7apPglz2JPw8MFVik4sBXlxLGD+uK/hioLBzL9w73JStiX4WgtbJ7RFmA1sD8u9VYvmqU8WJeD7z2j9kHs3xvUZ0ur2Z8n4Ctxo0wx+A7udlJ8BbKm8GGbBAMzyviWVjRThbikNkhY3B/dEeUovzyQHfnQfQdVIhviAP5GywTCbw9Ude/jva3n+QjJcpRwQ1lVPVOmlvOxig9VNxTVdjFa7ASIH2vI6JehODyolSsm2x8bbx+mbB82ZQkdl4P00+VyWW1ziBWUQ2A6DcCE+pSPGX/V0m69u3JT4xUa7zvmqHlsp7ZkKmlkm3M07bPA6NVUslZGMWEU2wv4a0X4cjdWX4F+97RWoAohpiIrWCVeDVzSUa9JQJv283YRmn89GAGc3/cJjZ4xcXLjlopPMA3GwGuHkx/D1UNLlKcwG8CQyjTX4eYkFNk0BBpKFJPm6XkIlR5XL4a9XqC+jqCh+lEVQzr4YlBdTzxZXnQTha8Z6Hnp9XvBpsfhO1kQbgqFZXL81W8WJYGMXznp0YKK0cfoNQOD1Ooiqr2KCBxraDiACtcnXlvDNL4ynZOsFrqjsSM/io96+qMLJUk06HtzDIJo47G0gRp2RysB6N7RKgu4R+doyOmdVjJ4SaA46r3E/7Sx0swOyT9nzyOAgdmqxIJS7Ser6ZgrVA9WilU3ARllkjUTU0G6qGk706XGsO1gFV8e90UT0PsfiyRfroqvboxp7eR6+OGzAKS7UqGlRWtrOyDAtwgI6XbRPfgPcJz64aJh4DuLprTa+HfH6eTqaAq5fSC3xUkP2eTqaBOZrX8P79e1lcXILfnabs3oRKUOnYGhXqLKaJCYCXKvf9qvzxYZXKd4Gs3gWca7cInBhkqmthQottFz6rWCtMBd6UWCa+hJVT5bUyHHhx94Dv9Vo+v38lnz+8ZKkmU8CzY1menxIr7aiCru5dCwVswgHWCGNa6nf+pmKoiKBFiqHkTwB8jYR8Wr3vmyhiONlVf+iH3VENFkpHWLn5crRKoEUooBIoNEUymKJCzEjCzJEFvwugwu/uDLQYITfDNQWE+ZQYVa8O1pRy0D1sek3XK/1QZCgY+srzjKmzoa1kqFHOAKQGf3wJWkydfqfzoGSoFpFTPD1OKQ/aPCqmOLhBpRZ0fY8ncY9hBL+XISbfXh4mlm5fjtC6zgwNMM3tlhRTDC0bHC68cDaDElWF1NOKdjkSedDRY8Lt6g4tNQJUp/GzJakLiSQwWt8SMmVL+L1iAliKsoJkYLhW+qAaBteV4yXeEfPECGaJgfU7Mo1MbOfRKwZs22Jz9hj8bdP0NjTDkfQunTvdJuB2pw4fSePUthR1T0lJz6zY6/upeJslPK2cJZfxcsXLJMFRdomMz5ffLnmIC4NBDy53NhAU2VMZSOzI7tyInFCdnC22y38pvz/EjjoqzaSf/y5NsS6yhzHisCFGnvbZ5ONUNcBbbwCvVr3vZxzysscmLxpN8rImWp5WQUkUhuJa85ZBs5dUwbUWMgArQknSQKW421EGPdEsW5UsmISCiLz23xicprN6qoYoQbZio/vtyiEvGqXDOCAxUckWErjUZr7WwEB4pRkLOMOsFpQOuQBoNlVvNiCb6HsNBQGTfNQKWVS7DjqRwkQvuX10QNj8HQknOtAd4AqEZ0+lakuCr9TkrRXopGm6qUY425KkBJxvvoT9U/FevWCsgb/26z/R2wYxC0EWhizQzmGt20uS4GhVg2tnaK328zQyPnTQl0mnpFkgGQxtrQymMwBgKxuqU3huEnl+LDwj8QylTVBVCcgttdMKQN6mJggDaAFdbyzVPl43xYuPNwm+0fhGBV1DjwvYfqcYbnIfKt97bh1WOg+gZnmlCxpzre6v4E5zQXMfjG45DTlYPtKwNjqJsWaG1u3w92j2J9oKpZu4gM4KtNMYVVrBC6edDBVebwXeJOifTO5xOxRdFj+7JpbND7dSnC2xaHfCAN7jW3Py7CHpYvdJFzsdo9qdkTcnLG0g7GhjrFbe3qeIG24AbDOkA0VKB/xuj1a8rLdvpzjKJjiqIMFPTrY6MGAMs1OtSeYGbTI/YiO6oE5envWhaqjHveaAux3i13tSkJWInCwE1QeD+/Bw2aPifXism4RVq0vF++AWAK2hOLsG8Oqiy7+WXR5xU3z9qoE4CrZKORB+zkcF3q9fv57/GuB9+fKlTEywsn1xXu7fWYVbYcPEixnkYqPsWWPJ5etF+dcHAnPe78nvAPDbZ+PygayGjelOqYHMzqENSmC4ls5goAg+tRjw1ZZMBxI9VTksrbtLBf1Gvrx/LZ/evwF078vz5yxdRBuXzKQ0GE2ubhlWyUqwcrfwaGH82pvq0AOjQQA3fASneCzAmswNp2EzqhbQzROpDBPUeRPIn1F3mIkbU7WL+YlRXNFG9V2WQihJBlUMkp62vEwkZQRI10CKIwvTkBulGSahF5Tb1WsWwNXK99xAQWpUdSHawAK2tmYZ8rFWh9XQTVZnmqWaHIBcJrGpPJzptPoKulp5ZuITN1GNxeBHjwmC41WpHANDX6yWaSam0RxI9w+35PG9A7m7t840dRC+cFBMMZHk8F7h4UULTLWSR/vVzlCtkSCiUjMPG6tNalE31AIMqn9Mj7zBw3yNf9dLyjIxjCDfUb7MxorrzqFaGVhaYzB2SNIYEY9oeAd2WPOzcUdU2aDbhu01XVLUPmGoFeqnd6Vrfl/6kJkNM2CbQc0wDfC2oGTIbx+j4l2QtMpOSS5uAXjL4HjJafBKFP/wbAkFfN3cAuB3SaViA8UNroqCbNalrBFCskrAd6ecbfTJv3em5BEdRo0fPPaFn2XM5isHjTFy2m2RZ4Pod+fqDOD9QjXyaZHV21N2ed2Hjrc1SV7UxMijklA5KwyXzUxv6UxwkSI6gEzujVys12UcznMA6oe5NjnrIdXL4i0Z7j8QURpANGmtDMI3lsP96Z61EV7/QeRlwyXktjqoznKSpI3XdZRfjxThCgMY8gHeLKppDX9K9sHVdeVngPcaVbAbkj5Paa/MkDt3T2WB7sAD04s7nZf/jYu42q4wxb9iDJZn2iqJcSxGKZHGQZ3EIRkA6P5CmNAv7IG7gPb3JypSQJyhaaECL/dQIgO8SCzH6jjLYk6gWdMp3NdmVUoEEXTPzMAEjaDhM3E619DBGc9NCFRBKBWtauODmSkEoa8NoFs0qlqA1ZvK1gOu1pWK1ZPP9fJQCzAfNWvhe7X7nW7Qj5on4kM17KNf53tch9e9Aq97hWpXdbu6Uy0K9VJ2SoBU2Nh4Aei1QiF1k5PbAcfbSHyjxnJ2sJaoq4J8iUpCg/KSjB1y1RxweXSJekipbE6ztPNQekz0N8vRxqxsLw7hCuzh+ZiUpw/heU8m5DWXJiM+ZzfaCHrdnRGcZrepRqE91zuKpTmdXIgkojfT2CDNM9IBHZgacAXXXzrRkKPE2U7Jw8MeWZnIk8neFICXbdXHLXC29XKwVkmVTe74/W1xQkfGc6Ap6EYFh8re9pYRkvPwngKvSsf2+HieRvb45Lub7cigHP72+vVL0evBg1MqW9X0otv9BrjG5/xaQVhda+trG9iFiU4zgBeR8tkQle8wGydmoBzWAN1t+dfHQyrfNU6ffniRacr1NmkuI1GLSsEE/5XBDVKRRUykWfeLAYzQAGOtpfLh7BTO+I18oup9//aVPH7yQJ6/eCrr68tiNsdIEDdPODekQTFwA+kaoAgmwCFUuh5MXL2ukz9AW6Q7r6wArdo4LXAvqbRZCrIJgHwEAnSz5hXwa00q040UuQCctmMVVjVRJJPpmQKApWBjtsPvFjA8QxIGnaAAPAWPO15L1imXZjVoOpl+rrm98+08tNAMGvvYhm63B5VGGxSKk9D3QlLCNGovk6o/g0sXCeZAO2iQclSQCx81lxZ+FyH+jStsSaCaKc4i+5Wb8PRgj9f4TE4ONmVuYlDGBzo5dFioSNWRwc+Yzc9VAah306a1MPCxhzNIoi1rZiCkyVbZVF0aNBJ2A01wvJfUc5MXYo+MBxxS4U3ru4kXXKXi3dLhmgIvGbyoFbqwCc+j453ZvS+pxY0GzdAwty8NU4TjzEEzYBkexeU2AVBPUvW2Asg1cLxFHYSHVHRJSnGTBCc5xD0kTa7dNAO8duRkOWh4aaPJ4r1OToIbQvqKAnJVyfM4AWwPyGl4ezgpz8eaZM3G9tef/6fYaXe3iqNkv5Yqthu52KhDPs/Uyp9L9fJ1GW53oVRez+Be689g0SXDtfp4OSsJJ9ksTDYwUbQnXhNb4DVJ4d7IYMBaygS6F3ndKQOZl2MEnxSzcy/wN8kPvyIrVGBrHUVSxus0XEIqGfkMw/D9kwy+hovJQMhJlHLCWoZpMUcA3/YMXkuoglwqXjugkAE4hrheMGRZ6QyAMkIvSyPV3b3jezI4sSyXsMr6cAD4uP3Ke+JqWGDLeS4mm4sMGks1386sZCpZP4D3Z7lx4zf06pfkEtWvCwqHBKI8VcuqfLIFeiPCF1qDfzcb2i6OwkKBNwaVUBRXNIoJLTLCOcyj+DcjANlwfv5w3J2h3rqr8DzjJIDOSjW3flS23lSqui1CL0904h5wtbotwpN7TX/vBsE33lAJf1W7cLha8eqvPQFcvVwIDrpGteuC4sGNOYQ/tIlZ71MkjrlsE29wmNBAhxlXIzrygkSANBGDSnIgvC8pYpVsIGc2UkexUsMQU/XJ+dA/uiMxhdc5joPFAvhuzg7L3jJJiROYHXagP+/OUGGyGed0go0RVL1skxity2CjOfbvmkw2D/fKg02WVKJb74VyKGPrTSn0XG1KlNQTvBPr/hPBOzmANvffyThV84jMDGbQYSYYw7YHR7VyvM8izZ0m2VgkF3p/jq3C+WTxhtBBhxFbQJLezi7ASw4vIPsEqkGvxyeALzKyR1ya16CpZQ+PD+VvCrg9PV1yfHwXAH4td+7ckb29W3xOyw/P+/YN1eejx3JyciIbG5uysjwLCCzJi/uz/IA9hJ5Pyn99WqfaXYIqWJH/+nqb4dgqA6E+5GCLVLzdVFkJOIMgyeGYspislqA1LEb6ohsXUmmFemty5f3j+/IJ4P2s4PvurTx9/ACwfyy7W2uSnBAD1YAzjdMlCtuvVrqRIeeutFjaJm+E6x4IwMPgrNSCGUc7pVmiFgVduF5tyTXIRGPukrkJtCJOY+iQlwKXlIBdkI9qaa7JVG1xrAGeXYU2zBQMVsp0cSAJUNAOIwzV1DShmyn012NUvgP8nmafqgqiKcdiXM15aex/Skcqky4VmYQv0yKl0iJlMpVW+VgaUjJTCM4gOO94qpNYrkCoEHceNn9E8MVMsasZKvSThnV254Alog+Z2m4SQK83Qy98Nj87Mjm1AGcxMGpkcWFHAZU1k2ILJ3cJKgbld4v5qAH0aQCvOcCF4QHvAw6hIqiGKP+rUBY3pJNqoGNmAR3vvkwcQDfA2TbNbUkLfO76yUvCcY6oXhukCxVD/ewWdAPTXDjeQRQPGqozecBAbhdVAxyvc2hJSrqmJb2yS6ylrRKQkCtXfRPlqpdZPIPTJcqUJ5cukwoG8HriXNNIyw6MKCf7mHHgdF+yKfbfh8i9WAFVC+eYdOVHGTJRSbBt+Aj64GFnqjwfyieprEb+WKqh6q2Wj4sV8n6RSMj+LHkB6L6pjZNHZWEsuwyRZdVqJnsBqnj8AaEc6CcH9FZRkJt0p5vk/kgV+9vSpDEWvWnQBVlotMtmVxlg6gHIMlADAAZ4H+fryLal+m1mKFQH7z5QZJWxMlY48X8rpwXOpZrLgc5IgzIKp5rV/IGkwOsM3ejmmnLlNs/WwOiSXCQcSOcSoXzdxNfV5OCAs51qRRXD7KC9yMbBn0pXGExrz1AKXvQqgVCuAJ4rHc6NCz8aEkQ7qpSkUEwJ3654frZo9LUxOMsi4JjDvfRiDRFXMCoZrXBDqWrDAdkwtLYal6oLKrV79OFr/gCyVq4aaONF5arVrTsreW6y1/D8Ih9Foxw1wxggvgnA3vw2YPPh8yA/H0Oj68bCyuvMW1R/XpCbDV8M/01hU2CJEicg2lqCRh5VwRhbT4ZqUomwxMYMl54FD5+B8sQSxlp3DjadQVQzFHZQIGh4z/mGFp4fOO00niPNDN6ZHZLF4Xbpwoz1YB9PwXovVEAv1ekQ1e0UATn5dJ8kvFn9kVhGYsoqxDjRJvtDaO5RqvQSH1kWx6JVhtx5HGSh13+SmZ5GeX6Xv3+XovGU7w/NMDuYQkVNV3a7iTS0QWIiu6i2S+Vod4yMiAaD3oxlBVIc7jVdi/aIkJxHyvEqrUC1qwE5j8hoMECXoZpmOJxhqvjb8+dPZW1tRbq7Ow264R6IvbQ4J5MTY4Z2d3J8XOrr6iUvL09u7ZO1Wlsh+ZTmlSwSfHS3EyeHbkaIl6EuM2A7hLSDbNBmAil6LSS1k9MAaNnhT3M5lbPhUjO+qQl0s646fNSlM1hfQMrQsbx7Bdi/f4dN+YM8f/IQZ8qZ3L61hSfaBKerJgrMEMqp8HkCvJUZOiERLWwwN7Lutgrhpouj9Y6jitZsBs3h1eV8GQwaMs2RnJRoZgFkdYpl8dAUcNrZteqNxzIK8FbzMFbi3Gm0W6SdB07VFn3laHnR8+rK7P7SLKRlKB3qHISeF8ogoNuPLVjDp1vyUlAVMEhLZ0lhXqo00jbWQzfkQbHkIiHL4d/KRupjoRqP00oEHjCedjCFSjgSAPZyQ25z+VfE68FSD7dZk09MZmcJDsBdaBsF3j2ZGx6Wrvo6CfLAFq2ZE1RbmVTNuj9qiACVak5uBdlmeLJefl1E5ZsbQ8QfdIZqIbsA3hqAN48KOcibh4MNq72jddIN1TDJ8GdkG/oAuqF9cU+GaY33Hr8TZ++slHVMAbyH0gb4tutFxduPS01zHdQ4oZbhmvEVcQ4vi612gNjIUbEUt4g/wOsRlipuAcniEWKR0JgsuXgJqZwblRWxkD5XL0of+tnD9Tm5u9Qtn7f75CtW8QXUFglX/iHmGz/IrbxYOamINfS7z3qyoRoc8n6qTP5cZrAG1fBhqRLgLZdPY/lIyRIM19rjinAjFnI+yVe62FbgAHhtobigAFw7r3nyzYuSDqc5T0V0NsSqnFwm5dANA8Vw6n2V0gVtowO2IeiEEdK+5jhsJxHqtyFtKmPbbQsfJzl4u7ITpZnquTSG4Q/VmBoqoj0xBzBcS0IdkRh4WYbhL4/uHUtjxxAB6LT2VJ7R6MlNDPoSoFKy4f2HanNlvtNpqGGqUhONjF/Xa6yZp4tzJbj9Okahq9wbnsjvAqHWdBiWTgFjhjZRKiGKKwCpZBgdna4bivRx5WC+YcwMQgG/UMA2iIpWl1LqNuBQukXd1hIMEGuYudJ2hgSMP+fLdYN/7wYgq9WuAq83K7Y86Dwu4TozgJfKWLlfVTOokcLtqmanXCJX5BILCtiqDNWQjkoome5SHZtl2JU1a6KNwHHN0R2otqBbTkM1RDh7KfGMKEx000YVNuGcWHhrpWHQLydzL2sur+ZIK7+rB46hyqEK3pkbIN+jQ3qdufII41UTwzk7TsUh7MOdpeiByeRtz2dHXjJZGOxiWyFS9ADA3O8rB3gzCcxBu2+G+iPDI5VnKNL9kqyM4sS910tQTjvDuV5ZHrVjmMggFCefTN52sh/IYrgzIr18r3VmEcsEesXz/JowY4UFBzB0Q9VwX9UL5wCra9z/tw0UgK5Wvjpg+9sTgmj2929Jb28fnOpz+f0P8hl+P79U6fDH77/L71+/UAXvyOrqEqi+hGb3EfpdfNAPBslTmIJmmJVPr9gs/Apf/WEfErIWTp8WeXd2C6FzDQ96DLpVZC3QCxZAMwUeVkE3jqmuWix18LQ00SeVpWVSXlyE06UCzTBe6OICaaxGQdDfKT3t9YY4OYzpfykcbHVhDjxoOG40Kgg/Tuvrv0E7cLNxaVhzJGoJM5P8ZIsAACAASURBVCBviWIDg4l1LYB/VkIEvw4UKxVnKv8f5UitXFr1qp+9Qp1AtLi1WQjTAc9OrJydVLK9AG5/OW8omQsDFSozU2OFDeVDhrGEsIPKtj0fhw7eeCcUQQs8rzM7WYrSExh++HNDoFnme9vM0YAu/DQPRjQaTlOYF8E9muivlQeDDdq2crtZGrlpapjuLo820lkckX18Rs4xgwIGa3UlRRw0aJSpnJKgJ0pI3xqtgtpwsEQU2ZFDIwThJ2sZTuiGVjtUg7ZRus25leqiHG4rC2lZgOcvUo2MZ5TWq3txHdoA4N25TeYCVS+OtIWjM9l+8EaKGgalYVT3re1J6/wtqZ1Yl1rUCz1LhzK+S4Qk5omh3ROpGJyT7KYhqR1ek4LGYckobpeYzGr2rFnElarXPyqTitcG5+cJ3UAQOlSD71XE7DjG9mbQSq52ye/kqr4gV7fWBFD8+t+lwP+SHPDQ3K+CPqhNkPfDBWh4SwHeUqIia+QjJoovAPCnlWp5i6rhbWOKvKiKkwfFrIfPDyAgx0s6zbSxgGA2h48txA19M/pZDuggBj+VTNgPeiyyUUP8oNc/CeYPlM3ucukkFawYfnYcumisjDB0qIYJpY5wtSnwapWrMZED0BCN6NGr4eqLaH+zqUDjcXlF0d5b+PdSAi/J0lid7B4SlVndJJeJQgwAHMMZourGilgOX81O2EYyuIQuVe+9Imi1clQrHlS6LnCnLgyOjfYdztQNiZknSgfdsxdG/kFSGBZ5Op5gfh5/pIKaHhbMFQT4hjFP0cClAEMXjhaXgZkf/G4AYOmtFAHgaqzsUfUCVa7SDUoZKJ2gsY3XoQy06r1xgyEoAOzG1ojrgLEr8Y4Kuj5UzT7QFZ4oGNSRpluC9f+nO+aiGeImhl9jp6G/EfGo2y2qGPbWcujXobxpQUKmut3ecqIZKQbUPDEAHdCCcaKbFUVVWHuTgnAB+l1Ge36RYKfr8LteuD1Ve8+eQgqZndkBWRhuZk0TOQwUbklosZs5OHuqVB0RzbMbjTxPDUXEfTpTycfOld1eZjbwyttdJbLVCdZwMFupsgNcfiJe9SrSs3kAtw+3W5uc7jbI2mS+LI3a2CrsJPOhT97A/T4/Zs7FKvnV+Ra5tTlEAUjeNwWeLmPYXl+D6jim0tVll+cbKM6zeDUQ/XywZlS8Crxv4VTvYXM7hof6/JlAHMBWVQ2GvIzPdeimWb3bTNVX+Y9tsiVVK7CPr46gHNrhcslUeEP+7rtRgnMIQIfb/QIY/8kett9fPSL8ZAjnCNGLlgRE36pk8AWcEqUuJ4kXEA6SyrO3xsbkflf+BOC/fvwsH96+lGfo3x4c7xP3NiF2Kt5M1AeaxxvJ6Z4DVVGaYyXHAJ843FY0FYYPLZ4f6VIaMO2PMyaAFiqaG1PbHT+qAa0U1HqcxOQ34DpWUYA61J2QcY/L8M7wvgBglOclwwKaw8mq3FIBgT7lVMIVXLr+XROhOqmAmgtoT5lytxAsrUM0XbvSRMWrVzlVc1GqicMmFkqDBYEAvJWKOyuBTQVMlVWqE8iAJR4+LoEJdCwcbQj0iMtVDg5avhY4QWcOocq0ZFss/nz98A5JcA8g9VdkeWSE1e45fA9WIcFzq0qilYCPfiLu6nWjAGqJaoY/DegLS6nECpgi22ibTcpfYZNVp04pk1tTAOvI4ZYrqAhGiYUc3zqApz1BRkYM5C1W+qwdyMrdJ7J857nk1vRI+8yWdCwfSjsSsraFfelYOkJWphUyf5achoGdY6mbWpP81lEpaB6R7CqoBlxu3pE28QnJEjcv5G9haRJnthvA63KdtpXNDzEAw3izA4s4JojDMdQJDXJMCxp35X9J7PWfZQa518PqBLlfHS93CDd/2pVmbJx4O1smH7TaXXCydbhRPqzUyIdRuqYmi7Fh+HFZKMBL5CVW0pYYLymmGs2mesoIYTrOgDOKVvzGr0gLOfSnKk1yrzNeei04ogKvyqTTLgtQPLmhLjjX6CS4xql2x5hTdDHoUeCtAHh7kZcNcSjXU9G1QN000B7nh3EY0sH5UfElBjPMDL4MF4nV9OCeFDrb5AryuUAGcMq7RlBxa1C6miD2pzElDbUY91EplWJFaipOMSpdAM1FLz53wWZ7He7UlUQvFwDOnW4hAHpKB8VxgJIBuAC6H99XLwX4EIoUNTx4ArLe3HM+6N5V+656XAN4+ah6XHf+v2qIMDZGQCG48ecNuoEUuXPwJbieLuXaDRbN8nsKwt7evgzRNC+a/AVoEHcOCl8ov2gdLLIXrQ6zSzMGnRYyN9qxfLcAgA2EBdVg0VWJYwWqmlJLkOFQa2HQ1lZE9wAg91VlckHbobUtR4GTynsX7c0yUZ7VGF47E7RcPks6t+Z65WB5mDyUIqzT5Ory3o1TiQ7XYYjAtVadgX0e4F3qLJC1ATaCs0h3u7dMNlvyZIU1TNtdVWygSJPEkKu4QH8wsOHhLlkPRz1yb6NC7m465e468a4jOeiAK+GM0fJS8ercamUKsw001d29cUllPhQfSpYMstWDvS2qXUD3wXfg1YHaOc2gQKygq5cRC2lEQaJqUGXDZ1r8zyon04+Arl4aCana3qXFeVldXkTIvylvXj6VD69U4gThfOCE050yXGuvHqGdezgOKM8a8ZCfnx9LW4UDHWsyLzJZtLhr8gBaTchvZVqs4JYN5zlYb+OUuSUf+L6f376T96+fGbFqLx6fysrcBHZhf24sWjSqxXOgpV2EYshAk5iDPE03Nqin3MsNnhd1gIkWR6mIKDjd2MhgPieVDK1sioIgMjKNwEvj9EzjAUqJZKoND5qO80iTndLgfCzwdXWAqBL6ujbHypufoTmgVLPFUAdx3AiR5LqaSKiqoGIp5wBIoupO8XNjWn2+BkbplQiqH+XXDG6Nts4X8A8P8BJHFsEn2RZSoFRrTAtIe+ehy/6iWEdESHVTUZIMtxbL5nwfBD1v1t07srWwSBTeoNQVlzKEwxMfTRWdFAn9wRJGdJCtDH7sSJRKAYCGXDh0E3pdgDc54LLRTg0zXW9CmK5pZZHQDCbkTkU5oTI6DOd1AF8LzTB9cCLTu7dlgkHb5v1X0k/0Y3X3jDRPbrHOZ13aZncB4CMq30PpX70nuoNNpWe6n60e4C1B+VAOLVFQj4Ei2ymhCXniFcKSS78U8Y/IRE6VBfASgO4CRwigBF/7Fd48S+5NNMsX4vjOBrDt8v+KvvgPKaEF3CplW3BNnJxyPWhMlLfDufJxugQlQw3GCa5lgHetniCdWnk1kCPPobx039qj0lA5zENyBMfbQutaEExKWwih5VRiysNGcDC7XMDIgIKkMT1YzsYsslrJTq8b/0RqBI1QnUUbikSPB7xfK1ssw335uKlU0M9h7OCeGCi0Sh9f6yfetBPdaTMHXwEgmIIT05uKVJeKWkKpotCPbt26I5Y8tnHQhkdSJET6Uo0ySNXA9CK6oe3RTtmZ7JQ+XJC6hqrInMA+OugzqkldEPl9UKX5Fu7ogF0BYXdePzeq3wi+R0pMqEG7acaHSsLUquuvBzzPjDemIXWQabCUujy9sNgrL+tF5aqhNQq2Cry60UV5W3/uRTc+V/ODVr7e3Gs+DOOMitfdS27c9DJA2AXbtyt/X5dVqnVYiwkzw0U7XVYBXVVTXjSSsUwDCEdqLUSjmuGwCSEvw5JPd1aPJTub1DgbDsschlzZXLoFw8lsQk1HjdASNXRtDoozK8PmMIA3GDogmoFiAVrqtekeLMHD0l2SZQCvE/nfbJfars1sfWHFEcl7HcUssQXsW6mqd0brjc3lu+T4bjFAnXHaGJgTfI9NOdoP6ikuSB6iHHp+OCB3N+D+twHWTTZZzJawlipX7m3VGUsw39wfYQUQ22UI2XlwNMP26DiG42jkyWrYXFuGv2W4ZlAK5xWurnX/DriPH+hKoPOgnL+dJ5MRkgPIanX7V1IZ2QxqG9brI661xYU5mZ+ZltsHu2yieA647rFjrYyVGCVoeCcBXo2FXMNNMkLlO4G8bBmZ2YnMDzYzaEojTR69LBbh0tQYqsYs1nyYSRzSNp8hyCCnyyq6u8dnhqrh8YN7iM7X5OkZq2iGujnRNdqR/AXkQDG8uUkQ7BbAMxXex4r7zWoKg8Oi3fntBwZvAB+AGw9Yx+rEMYLYNlqBaCpLzXJI5Wtp8GPK8drQdGabaF34f+Ujji9Tnpf/VyVvfDMPVjeyFg2c7oZe6KDl1DASlb51ldo4vXHaAM71VEE1DNA0YLouB5E9lZCm+ut2iVgewngqfF09pFxbMMJ5A3htfO8Gp6SzfkjbxvOtGlc5WNg1xd8ZUx/69iLC7T1ey4fy8skZnx9hV2wByNVPT1A2rV4kQF6TiqIBq2UOrbGFKrYQnWQZYS4VTMtzYxlIevwHD3cg+6iSyRz1ZyLOhNvnglhYX1OYHSpTk80ytrZJ+PmxLB0/wkyxKwtEQq4hI2sbXwNIx6RpchtL8b5R7bYhJWufO2DFz20yHXTR5SlZvPf4+rZU9c1JefuU2Kt7JDHHKeFJRYTjWMQzwELlm8Gyy1Qe6JtUSPCHVG3JvFcbvU6cZESL7g7LZh0VyMX/LiauiXR/2a2gGixlLXopa9r77PJ8mNzdabZNzFZQ6WKgWG+QL6v18hbK4fMUfDigqxrep1Xk8RaHk+3gK20xdEjwhTateAHdDA6nKIDp6i+/0PVcoQNwlZcLVDVNqEACfpF8QHqKVeoqy6shTlM1vL04ANsZ9uj2iXqkTDlwxQ0YMVRm1gWA9HIPtGUAEtANcT4cKHRYIeQb5DKxP96flrm1dUnIyAPcsKyTtauyx3CohhgqUnMQXHMvAdsjbQBTOtUgq3hSkwBeQBdrtQcVqwKvdkReKAuMwRbAqfbb65gsXC4R9gMloZ2UPh+aRxLKoC0QKiLAE/oK+kAvNRq5kWZ3nUr5uyRM9bcGcOrgDqek/lsqHVPgdYVqUCWDP4OzICzMvgEBctPXjyGbAi8VMAoNVyrwa3DPXtAhqdB3NgqYupxYpGLsiKtG+VGXKfOA4QRa3SnCxscZXnbCxfapIcXJzIQDrgWVTVUa9yp27jS6jBQ9JGN8wAVkc3y/Mp4lB9SC5lcnQKuoYsOChG8JNcMxKoXZjkpAHIMS93x3RRLqHuzdTl1qAODSMRXGMvTk++7S2e2zs2+HXWwbbThPawmfas2Xvdl2WRholO5ah7zAGPb0aBwNcA/WYaccrFQww8qH8suUTbTitzfr2LLTyNaWSvIgWMx7hGYd4NUluyHI85QNePoQjvf0NiYJTBNGtUuFS7V7Tj0Axt+qXgN4FXQ1i0FlY1++EHzOpXre84AczBMoDdbZyzU9MSHH6H6VCnj1eEW2Fh1yb7eS6hY52XuA9yOa01Mql7sMSV6R1fCaSMieKqnPQciPGaAqi9xYxMp1ZJ+qpzwRycv6EBa9vVm5NdstHx+T6sOJcYBr7fGTEznFBTLc3yaxWGo1iFkr3ngGC/FIaRIhta2xmqQEV8uVAZD6urEY0uMSulhublq+WDzpCdFsgWXAFgv4xgDglhgycOGGk6EddLCmnFEO4JtNm66AWQ3oVtv0xCXogvZSAbcDoG0GdOsB2g5cS7pWRS9dq9JRks6wQMNwmHpDPTRBPWhQSQEGETsaYTP/ji4HVENEKIOM/4+ps+yOM03SdP+G3dnZ6ekuNKMsZmZmZoaUMlPMzMxSihkttCXLDFVd3T3n7H+KveJV1fR8yCOjLKeeN56IO24IZizxAk/zYcnhqJ2GPgx0LnpjVhUga+xoxtXtXN5DpXt7RbwSnsSf3r2Rd3Caf/3ymQlgGpwO/JrPk8zlUq58RDCxONgMUc50t3Tr0S4PKMQUfDpbn6d/ZVHxCFvAn+nWWTRSeAKdgFkcfsZ16jvJAeftnVrE0KZIAhOyJC6jQErrWmWZwmvtnRELEuCWmV0wXtRqdLu1o2C9E5tG4dVud/rg2gjJtLBcs/bOSknjsGSWt0t0tlUi06pQrMWJIy9X30xx8orm4We0RbXmSbHIxMfgdKJN/rE9Ids8mAXwYaPtvpdq3MRsmcT+lAXJMljtZkUgEmELZjiV8mWUqJ+xCvnHgpXCS6z7Yo18mCrHnzdXrlCuXVcGy2UZJjmF/jKd4kLH6yDZ7jzMTCKpdKFpQE1+SvAHb3WiCLXkgSGPkQDcQwQ6RTjT4a/ADcAKXGZlyLCHUDYNMJIOUSy6GX9roOhlUsRL6ezac0iFoAtuY6namhYlZgpEFLitFwowLbypEe7AcwPi6O0lD+gWHShWThQ0xV0DgBns7vwnXTc0yGd0rkxQpTGM1jATSmIjoEWyRPYPQmiiHSsBmkqdpGirH4IWYG+KoJczib065lMo1fdWMwejOet+wAlKm4yCvaOiIncuAhf+TSMjjd9z5+zZ0/k6ATU4cXk7wqV3oVA7sMi7jfJRKILlJwIKLbzuCDpcCJB9At77iJy/Z2C/anKkHgwuz+7x78AxxqnLzDlsoZB2684BxsIAuO0orI5+CvAwQobB2gwEDVqAs8iKwwsFiHGgWtOReX4IFa3NjaTzdRalP8Z4PmHStL+dQoHsknilhfrSOPEMM6UOtZll3zZIBFI+S/EQ2CGuRsxPHxjudGs2HHpEEnkYyEOZjGPJuclUtdNfIlOY7C8SjNnPlGhJ8pF1fn15sEn25obk1S7G6kdTRLm3ywm47hrWkCsTeSQOp4ltBEn5ZA4QR5EsTxCA0FUCPDoDHTKJps5TvFlQruNlc0nTqMX1NRChdrh/QAyGcIJuVxkN+vtG4dVO9xs47i/YQRoFV7m8+oJOpq/3724QTszJ/MwchsN78vHda7hoo7I2kwMboRVp8CgY7zjiB+XvTmKg00m3Ow+9bA+MxGxgN/VFCRQuXIcYiStYXkWAQaUCTJ8sDMtiV60cTHbJ0cI4Lf40n+NArl6fyP4+2/WeNjpXDzpZJWGTZ0URjgpSo2b1OmC7y0idFEERgh8bwa85opcPYJwLAU8NofCq1Fi5v4G+HmC+QA90oAo7JCC5NEykWarlRqNx58EpTmTMwSy6Mj0SjAqlUgHFlYLaBK5bW5AgluxYfk1/PZH/S6zR8RpBgiVYBUI9Kmc0LQDzy0WymQGLQhONI8H9vDnUGsCpvqVBFEx9iFwZ63QDrA+OGokk8LCND/fT3V6h776S66s3aLwvcSUbxnijXd5d8+v83pf3H3HCP4Lri+NUahSGPCl0DRHGMscCrawL8w8TnVoBIoBUDnAS4oFJlFpVYL/5FN5wt8dAJRQ9fj8nleVTR4HMgPG2TSxIy+CUlFqw8GxqlZ6JJUkpw2YPYUTb4iFeDNgaguvW8vP68TX8etXB7DUCiivEFNiFQjtrHLJJRfOoFMBsCE83S3iKSV54xMpz1GteQdni5I5nA2wGe/Bdryc/QGbPkW+b/fJhpksmwaB97v67hD39XvqiHWS7UAuvr+yY/GS/LlLeDtORjBbJ+5EiBBTq01BjdLy3UAPLNQrv+6YYeVcfKRelhF3m+shkmrPUhCBk8GS5xplIAdbJZQOt0e66EHKhyxvEOEVN92+GCmUj21Py7P4vmC2driUTUxl7RDTguzBERirgdbN5rwXPzUcsUcTk0J5N4WXh1kFD0YTstJIuORl1pjf8W1f+f0XJEdhBrsj8xrp4UkRfEHPuQkdpJKHoZYygJxRmQ2UWYzjMFDUqN8WGsRjKNsbXUP9Aw/3LlwknNjLceGmBdKIzjQOOyEhLMTBf7Vo1aSUi2A+rUGAcsOSCdJqC6nJj0nLmcncCfy2GM12QkyYeLIKe0qWGh5PK0FUvWbAzXFnuegBVZKao/4Cn8e868vXG4h0RGhJqMBse4a/xGG6uvdLPKNwemrbBBZLCTqQC8U5ddhjnkSJLYR2syZSJhmIiiUh/AOZqw4FsgCI8qWN+I9x4UiGm2sqkn+VqN8yEVp6hJrjTjew4rDkshoHJoj1gcDAVRRgsEJzUmFhV6q9QoRpv7c0PSrclC6gPimosha8f61aSooeq2b3kIkDKVrUfNFKvu7I93SgnUzUyZUkhtBThDLz3LH9c6RryYS2xKDfRwa6vybvjBXx88Q3ZZQqZzBbbWCrddZwsjafIwlCSTHQl8ZHwW9gRrym81TRlYbCtfHm2lxdmWaIdyQWd7uszDNF/x3oN6EGL8Qmwg8HtZbl2uzyjq/3y/velmna8vxdeut7fWLi9e3NtFN5l27IcH+xgXL0qsxOVfHEQ2d/2YYYzKv/4Qtf7hawjOuHTAxVVLMJ8WIZnlwis4I86JZoYEm6ZrAgMcwKw03vIz+NltrXGcPiaqS839Oqz3bWoRLbk8HATsQYBhcMdFFwUNxTqADa1ygRIRoAQH3brd6AO9ikUXi2+MWC0HqiBPN1w8PeHWwfMoCo3tZMM4c0JpOMNVNkkRVe/gfnYTeZQKAugu6jevRg4JJ8ttQkstwp2gXqdKpm7hs5WO9k6im4FD1pVZqSRz6UeE2qE08zIWUdRrkAooRJQhRlS4SxHUXRDDSkwuKLykPmaVPqsG2QjDhuMzIVuRke/8pJ8o9C+ef0W3vQbOT46kcbaJn6PC8fPV64uz+iArynAb+Tzuw+yODLGv52GuxNjFcRztX3U7rsVjmkhrIXCaHBuOt56/AaUoK82e5lYC/rb38We8wncZSLEiwNlcr5B1g/OxQaLYXH7WBbBeE+v3kr7yLQUwk5omtjA3JyCO75FsjCLNYpvG0kTgxsXJBIDTWzCbEBE0Uk33IQXb3XnjORVdklkulUikk3y3C1GXLwSxM0vWeycgtmSk80FRmlNCZR3S03y21a/HDQV0mki++bSLGCMnEl1kb18Nzk0+cihhRj3rhS5GivExJzCO1SEZBhLyDmr/GO5Dncyi3ydh+EwTMpwK4UXEcUrE/LiLE+ZSHUVcxDyXRY+aRTeeMbxNPjc/mz2FT91Aw8drEmVo5kWuewjw6sSOMHvrhQHP8VjuVAKwYen6ahGWLgNUnyHKSANFNgKLvt0RuJ23tsuGolWYIYGLt1qEoEz+J7H0ql58X8pyYiVXWiA40ANfiHBdJlwXmEC+IOjerMAC4R9EE0nPtqE9+vaOLRE6IlluZhIxYjD3TvQx56wKGO0p7A+18UaCyzl3HpyibvRjbpA8dKIdHs6aV24OdH5+iukpUszhBcaJOkNY8EX8YhGYmloQBANiCfmUS8onF50yFHhAexCWPqCO3tR4MKA4ZRrrDHtz8GZA7ngvenYH8JaeES3fgcD+cAg9hzAeN6Oj4zpKRh6XhCTSg2GM9GuPxCf9BeJcP5RPO/9G/hriCSBiYe8+ElC7FHg2f0ngiV1JAyQSIyL4pjGEmCbRLg+gtMbxc4ETJedShQTnE7EobxPAXyf/OjMw1isK5Mj3NNOrDx74/g3D9YXGWyIEjwxVknMbie2vTaLpV4eeY6FpIjH4Ndi/2dZY4G7Bp1sugb5dymyZJgrCew/mmkI1aynEJHG2eYmdLJ5+XCpAoom5Mikz/RHw+NNQqyRLHMDUTLYBFW2CaYL1qJnO2NSV5pl7JMC4V7Pz03RzR7IKV2tFl01y9EooD8YDcpwUPOci395NYDv/vLpd5z3X4VXgy5/+/Vv8ubqik86K5vr63S7r2R/Yx6iMhEZL3lwtPB+GpF/fpmW//qm8lYoZfv98vd3a8RkdCCewP6Nb0gd7k4aZGemmwwH20qACtWDsUxfGUkPpgyWLLj91xbLXIdZzrdt5FMNk0rQLl0tZsYlxnRoMgHcftHQs+LAk0LpfhNYiOnrv4svtDB/xkl1yPfioIWzvNJIIFW4hQE1RMGhDeeQRdNBK5c3Hrw3HQ6vGpTnQ/LW6JTCeDb/4HcmIAfDXBr8rp+vSz1PiyisxeB8FWC61Vn8f/i1arDdcgQi6kCWD1Yc7ct4ROGNgC4XxNccyugYDOyhBj7BFH9POJS6xHiKGukFGJvmUOkyZGZiFEjhvbx/846kjzOJCA2H3gOxPJ4sMMjZr05PKLwKP1zL28sr+Xb9FoljDqF9XAYsJdQWsr8S1Q+KtbJYjVOhS4KONd5caPCONTo7nm4s1Pk+3F53pKcwIiojZWGJxc7+uSzvvZEZFGvrFN8Tir+1c1gqOyekx3ZkZKjVAC+owXmHDR/eNShnG2dgvBr7c0r8D6wG8OCqzmmp6Z6TWopvWnGTUXh1uebkHk/HlyQvnANZgj5jieImZ+P1xPpMyUmvWdqR3vrf/w6Y4Y70QTlaz/OUgxKYCRV+ckThvelHHDFRIG/HbwvvtwkWuvP1+PXW0/XWw3CoInctU942Rsubmgg5B+fdxBZyIslDLIE4gHnhQcyZS+SVwffd4xmTBu+9Kh67GHl3wfnOBorkqoFGIA8jGde7mOSEASXAT4f0P1VLh8YSUF3LWoGhipBbR9v9iJNdDMwHoKdE4Ab2A83IT/OZ4jQVxP0JJuZc2Ouba9I9Oi72YPOO/N+9uXQDgZ2CwGG9oYCFIKJoJtH4dGVIphrLSQGOx+goUpxwblPPZRc6WF2C2VH07JiMVJLrAVTgRjFVyMHh9+79GbCJFtc4pr5wLlY/cuX8nPj3uGR8XVHUUayd1ICeCesp4oyndPuPwIi1W1ZZ8gvek6fgyPpjdRTT8/nw7k8U9Ltyj4+3EmD+LLDYk/sqi34uxVxCDVAfVfrbY8HRj+TewZo0mWXxNEVhGm/Mx3wcIykc3vot7EvoemvJPKujHjTB561XFRsNQTEshxIurSr8jjVjLQuIJhV5ezSTSpTR8dohNOLC4v/kC9/d99nPRCrdpxO+B22TmHr2HMr9zYnimfYmx835J2C3nyQ7GObIc0zVn/wHu5O7+Gk8lkSXn6Qu2Q8vE55RqGrpMDAKmf5imQS358eluw5T+s5sxBNpePuGk7sWKFMDGq7pB7UsRorcmAAAIABJREFUXrqqI6STrrkRafnWfBsm91XsnagxXGg2yAfnUMlenR+C9R79j5d2v7dLtjewta4uD/+AGmAw/KoYr7IZFN+97XgN34avXxl7X8vy0qJscYi+vD/H83IbOKGLrV4NxbcZ/u6wwWr42yf09pscYsV4367Sqndgdoz/J0XAnE6kNFhMMUUtiI2umfFsqtFKAB1AeymaeB3lqgv5plXJ7twooDYa7NFe+LtVBidR2QwaeBkCpUwXVmEom7ToJqr3AV2vutkn073GhPkZph1OdnRQ3lj1casHYwSidpHR4ERRwAyRin/xOYzlBlQc1X8rpSyebjoLrFhpZKWQ5M0UVxPLtkq6Gs2w0pf66pYzQhrG0/xYXaE0OTgfWlA6TIkgum0fGBa6tQ6ng4hi4RHJv6W0MX8KsAOdhB5qPdDP6fwUJ0tjmfIKBeF7utkPN3S85xdSj2hlmgfWUm4yCu+7a1KdX1+SpHpJoN8FeXZvZLStUZpzY1kgYAnJ4esuIewwk/juRCwBgWE0J2xjtBGMDW40vx6HiCI12AVrQNggLDNq4LyuoPZZ2z2T2dVXskjnenhyJUcXbySvpoOl2hKF95DF2RYQwwZZalvSRdy7vobWNWftwijA3fy8gd+3UnRbh1ekpn1aUvLrJCbdLPZeSeLoniSuPvEQ8FXYYi9bFNBfDiflt80ZsVVlkD7wg3jc/VHM8GEncrXweskhOO2ZOViOzH4s1ZKAIwrlw3SxfGCJ9nWiAv5uLWKLOvnHSjOFt1JuelLlhm7kqjZKjst9ZTvfW8aJdq8Jspd8lmGpbozEXMpZQFU+jN3KOdUInnbG3J2xdjnqY0vdxEjJMq+UQm3hEu0viZNuMMultnLOaRIUMrblSRjr0AjEQj2sBr7pxvehka6ukbNRi+iijG44DcMVrxf8f8rSZWMNWGZmHkqdFl4EDhTNEApvMNQvP85IkPND3LowClod4uLMRoQTR/EJgQ+Ldy2drDvFVdMd1HDc7jmFl0KqSQ8aMKnTki7sHlEY9eXJ6J+G8iszgksGKCTEHa603QNDtOEBRBEIRhxEE2L35GcEGT9w/hBoULAfP/gR7J1F3aOfKO5KV/tZHt/DD/g+Ig4MbpSN8YCL4D6+Cy8o2P6wekpSAnAXi5GZTrxtm4g9Z3IYqqbodhSxtyk3Pk5gSD7bUY4JECki7bj6NefjV43PSXMB3tXkGbJsUyy4CdZIGfTHTF2q8fWXJLOEp2HTZXcFEGAuU2gmHWk8rJEoD80MJEcP2tlcr4nlHXAGDmdJGii6MSobGOL0lUdJouf3uB9+B+QGA8r1Ic9wCDBHgXSogIPlXzdc9ygnDPIDwOsp9JpskUrjNd1bKSMsBHuBrCpy8HAu4/+a9aPkJGEfGvq/MEr/kcvtB0kJhVsczBSOECY9DqJAUiwT+izfbxvQJtavEVgiwOJKiqURKsyVEyb4OiwHcjDhKshKvnUnUybDbdH9F8b7C3CDUYC//Yq70javXcambaheL2ExsLVDWne21yCXu40wG8zk2Q9AJeuXNVsphP9x0ieQldIpZKAcyuDwa6RHBQc1gYMfR7e60Fcn60Ot8EtT6CYQJjDKtSFKqIDjOwXmOzfQISsjbdKE85cfXaNBI9MukuIbruNckDsUEDpeKGEJUEHigBliKKDxEX5GAKY9o5aqcqKCA8BWdengx9/hm0c3GsOGVHPc1G0/gkKu8epqSp6BpDcDyEIlinpBlNLBlPE1FyYysjBKFvJSHLiA3ytE4ZarJjuxoWBcLOhQ5min6wdVKYBOI5oFXyxjUawWerosZTNoN/HoHoeaQ/zsMYs1ui7dNhdlp6PSuwRGuKHjfWsU3y8fPkKvey9pycnEu0fL9aUW3ivgiNc4I72W9xTelfERcrpYArEB7uXw9pVSeKHVVJFYkAIdqxkF2/ZEBxtmfV9ZwLHMyqK4FSPDLAJqqCr0E9typ8zS5Y4sHcnS3pmcXn+QceTDWVVtcHV3pQP8tnlmD+7uvtTP7oh5fBnF2gkeDZjj4MM7SPHtWDmCx7ssVrwaanpmJNPUQUxQtUSnVrFYS4SCFAXcAHYYHCqDDeXyBlz3l+N5OWy3SiHeEq5IYT3v/oeMEL09CdNiuzhIjul2z6rx320hyr0vXj7MFcnHuXL5OgWNbNoCpQyvBgrvr0u1CCkwyulMBWqAx1tHx1tJ8c7xklFsIa3+GNjA/0zjEszge5LLfsCXi1FlrY4swUyp0bJKpPwWVLb9ZrLRulEppvHgBzyTuZocaUwOIny1Cr0/hugsTyu5YMspAkmMxhUU5wHObBUQjhW2gxmlYAFnPYu/6wvUUAFtcm0Dy82hQXmM94FG5IRRcJW/HEp36g/GG0FXV800eL42LKMNRUBWiYgqEsQDfNWVblYVZWpAoxf2Cy2+FFo1ndEpyZlFmyM82odcWg8Jj/Tgz+XihlYDTbAiFXeycCCJF3TCdNfpNAhqHBXBsjeQUf0FXHYHLiB3MFoXqGDK9XWCaeEG88ZgQihcwderobIPaRIekAr84O598aLrzMdzobMiBukvmGeTLsxSWZIlMl3lyiKc2SUK4mw7KS28ZlrILKToLnSWwaktJB4LnJfXBL7LfVXJWKkmwEJIphFTFg4GVsBjoc5EQsG/zuJcl0GvzI/1B77TcE6eUxqHBC62/DgPaUMs0U+n3VYag+nTC9lm2TZDQe/ODyCsNhqObyy7lyDc2h6DIafI4cKQzGkXXg1sxOIvwp7vEZdlT2G8YTJfmhOFpeQkIgpS1M+G5GSbC2Q4ks+bKUebKCxX0/GFSJedxSKiqgjB3J3AJrIc6BLlGkrSiRGIBZh97SPv391YkKW5SVmcGeM1YlhB2uZGsHkdlKnhrtuO939Syv77x0bhVahBC++O7GxtsVg7wkeBwovJ+c3FhHy5HsPJBwu1jUbZs1llZ6USRx628m8wJD5clWbUXnGMXWY2vy0A5zngn/7P73CzucvuVBdvuPLuUIdBnG7h8NVjLhPJgRxrN8tcfwP5R41SVpDKqKT0GLa23HaB3Ewh0EoS+CbEUWj1YzxFMzmS+HK2yilRhM/ht+sGFvac4qtBmDFadIEZ0mOCoZBxACE9RzAaaDBmKThuAXzifHDeHA5nNg9TId2LmvoUASsU8+Dlx6Fs4+eFSHKz9RBQZNO5hTP48xl8zkSWC9EsXBReUG5mPHiPsibi6Kajob9pDpwTxPdHpA/oQ6L0IDu6FQc6GXc6ESuQyzW0sWtghA9vXlN4r+TjW4owxTU/O4cLI1I+gLteX74yiu/bV9f83o0sDnVLAx25OdYPG8NQUZs7E2YjpdDHYlwfiK27Rqa7KqWeW96EeCIWWk0Jy6EKqDeK8daUhsgiarGZzUOShE9lGaz34OKt1HRMkCg8ahTdtkUMc1icqQG6FQFF/TyO/1p4d9QOEhtJMN5mfq16fEXMKNzMvXNIhgckNqdagmMLoJLFUngjxScwWbKzk1iA1LM9hmq4MyMzRakSyNjqcg9sFwZBbwp5fImespzlTsS7P2nCQXJa5y8Xnfz/Zwrk01wZUT9VSIWr5dOMGUZDHXzeavk2Y8IWMk0+tSbK+4YYOTEFym5hkAzHYwoUCLvA/iFQA2YyYPxZTDWBdIZ2fD8c6O7y+H5qgdjoJtywI1MO+TybzUQ1+T2QEbrcNjxwR01Zsj3UjBOZCy5mXGych0zEGGmez3Cz4/3nQq6I9jJ40rl0XtmMtMooaawqkFVww6befvkBe0QfznAMnXcEX0s05yOcCcgXNoN2vBfrIzJUkwcumY6zXLL4oGJ0xYpRkxyUa6vsBr2on9MJa9yVG+wER75+9W3WdIfHd+H24n1RCnd5oj4GVRjUSIQ4oXiCOMCcyGU6K+WspHE5RAJLObMA1CRrV4quL3Cc5hh6IiP2gcHgCTSh8Fwgr2cU3sd0vo+x8HzM1xMLg6GJC3u0Np5XsoyQBN2rRbc1i0bJQoSTReaI3xlryGW5lkPh1ZTufJnHK2FKmQ148E7UsbBU2S5dclclMEUVEneoYKpgq0axmUbnG89SWAtsCoU2m685LdSFoouhDo1DPktMU6oPkUkxMmiOlxE+Vy7UPRsL+vF6WBJ877vxaegkNLUph1TzSFfJhTq6NdXP10AX3kxgKdFNgY//Lzi9TjWJsIDcWF66yOJUg5whXX+903m7UBvDqN+Wiwl6sWzZ0uVwI5MgzEyZItPt1d48cUM1RgMXzB5mbhqTHjVC18Ua+O4fcMNroIc/uLxXFweEch78XnhhM/z6660l5B9WkL+A7WoR1qy17bUV4lkUFD6Srx8PkQxv85fHMW8Zk3++n4LBMIKD1pB8uu6Fiwuj4WpJLsBpq+C1pgCUV1C8lFKWj0dAqMM9xt5oOVtF/w/M0Ms2d7Im18i8Uk12Rqg/vN4647Uy0ixleamGKseXA6uenj5kZfmDL/kCuuvHGL4ZiXwzEsP96HpJtEAgoUbo/iwIfOC6uoGhenGTh9P+q7AiOwaaVxQFGGlmOgYeZSzSFFYoZWmm0uUiXnnKdKCI51LQ8nFV0hu3mGJcBrablxCKaCPYKPSp0YEs+1Q5BObnDw+RbWs0nbj6MUTRXUUpLEIxDsBH2IHliN3DO3QQHHjGRyewu8d0EWEkH+cmR0HDO5IP4LafkG1/uL6m233LxfZGUlExZSelycebd0a3q13vDRjvB/DeqY4aCoEf3RZcXkQTTWBkJgpqIdSaXLqdo4UuDmca3MpgDrMjh/kpDyaqIcx0SuM9EWRkydr2lMzC4Z3dPJZ11GrbR6+kyNIh1XSu3ctH0gqjoWlBO949abUBKdD59q+cGFLhUYpv3/qpUZibgCGsQBOFLWOSCp0sJKVCvCMwyXkRwgY9XIIjUqUUTPx8DZPz0zXZ6rRIutsj8QVnDacLnGrCWB6YYSGFwpuJLypd67EF5Vozxjcj6fJpuhTaGMGWcHi/KrVs1ox4opbiy3INjPdzf758bE6Uc6hnZ1DKltPdZUQ7Xiwx85iwksF3k5mW0uDy+tnjJwAdyh7cNITOVTfb89gFTpgTxVafKCeDBVIZ+hi4wR3hRBTTRLyRB9ddjKKKs1zH+5wPzquFtzkXD2dgNCvwTgmXhxbeHEbQBLDGDnybd5kULc2t8jOFy5fzmsjXEqOcchbGUXDTY7wxKoKqdrjQIxMtJYY3dVVajEG3c0XkoDJeFdcYBjQwMZ5SbJUWpuwGe9gKrnTCdhRjlew+vncHPqyjLLSlga8q9TECRRZFFkhBBUMlCo1xjlPhcPszBWgii68KeHh5IbNX7wZfjHOU6qheDrofUYjjKX//8UPy1lBMVsGTHaqOo9jFSS8d5XAdMCHFb6ItR2yDJllUZgEjvcIKo/V0t3Sgs3S6M3BmbR10v5jXjNZCI4Pn228m8siECxyvngpVnJF1l0P8FjS9UuhpJQks0X1Qq6mhky+WshT9HGDFfNSX5jQfCnYsXikIJqyJ0NCcpLORoFm67p58f6YT+NV8rW0UX3XpC7S7b0zSC53lQHIJXJyPiFPykTFYQaMsTdP9YJhAY5wfr5WFgWKy2syyOAr0NBYpr/dUUFGOt3gG8uEC2ZorgttbLlcHCzLZXwd0SeQYi3zbLM6NKNcMNgOdry7VtODe8nj1oyrXcC7j9TuPF4jhbyqW+J3NQJerzIa/UZC/fP4o21sbcrgDRYIq/jc63s9vd6A09UEl65d/vKP4fpyUv8Nq+OX9ON0ujIarNfDZVoOWlcg3Xk2NTRQ2lf+FON4VZS4cQAUZYXyba6KdbywBasgkqlqjsj1lcwyYYbAR7XQvEcrRHAToWHgwqETSGc6jFmAtuqFgdjF0IZGK/bAwU+w2hnEqXk1xYsLodP3Z9D6iM2BE4uFWAUUyRj3ZeO/mxuorHPkhgD5QQhELnhIKcBnYcx4dTTZdrWrC8+iE8+h2VUGTR4ebGw9cAjShBiDq9Rvh7UQXQPFnFMric6kXRJx+LXhAhIMte9OZuOgiB5zMQbsVOhQv7Pa8XFxYdCBhjQZDzkvDYHnC6HA/XCt395V8gr/7jgIcHxUj+ZnZ8gnY4fpCi+41MSIXYOunENSzpYJbuhFFmnJKrXSyFl65FFmNUNmbbYH1kMgkEYUij4LAQq1ECzMii0LMQyYHs2VpY0Km1/dkanVX9k7eytzqviTnWKW6d0ZaF4Aalg7FPLaOeGJXWhaOpJlCrPHvCjWM7JzBajhHMnwC62FdqgZtktMwKJlV3RKbXScuAcny1Cmc5Vqi5OVaZbqPbvXlrHyd65IWYBzvh9+L59Of0eZHyc5os4xAel/M8pL9ogA5oHieWQmu7IqVD6M58mGSlIlJiu9khXyZNmOOY5FfmbJ+W9Wul/y1kRL5Srf6sTGev+8lS+kuMkz3XIPEN93lkaQwXiuPN5mJyYcFjQPiBI0ZD3J+ZKQfjMIn7UUxuITa6hWMnSGkrnksbDTYUpdqcziIjcDXrk8LQdHG2WCJFe34Mw+x+mQg8+byK6bwZvIAZwc9o/A+getJfheFN7/UJPdRnWmRy2Hhq1E7UZwbVXqFwrnWwnu80E8ByTW442Wot3w4s9rxOoPz2lOAn1O4NcnhCZisg3JytetVGILGQn/9OefrOdhsLIu1YQtJC3UJFKZ4OkE3Iyo+xOu5mNkHZKFsLExSsxl3caKT9QEr9jQKrZO4M21q3p/687pThA0HM5bBdpxf7Xi9EAJVm4CDdKtPtztsheNcnQRtCzy8GvtMYIdOOtih+kyjqA7BIJjEJGicLLuljgpZZLKYpCOdBeOdpBD3kzDSTcEdsCSR6k2XzqutiKXb75FAFqa4bJqIVApuNEKTaP4PseDWeZzjxjz45xUEZBYFS6+V5gQrzzIW3VroO3P98dEIwU8lks4fu1emPX+w7iaW0SsjTNH4mZThBzKCV+8Qn6OPTjuFizLE7yG2j534QFTSuRdiOQn0dJiHX4pFro/q5f15M4q5JGPxNj9QKq/3Zwgq6AMK9KfhC5aZSYgFFN5L6qT6NSiP94/i+0cB1o5Xf81IoDDgBS28BrxwK57QxZomDd9AJVuzLd7mCcFD+/XToXx8o2mZrWQRYWzyfgAD82E4u4N0wuNomXtxe7fB2cPImqWULnSK2FgWUsxCne4bhsYHcwPcdCjCgBc6oXMMw5VsL2QUBQIow1jmfAVshJH0YHFQcuhI3RkVPaCuuIHNedHp+iCFVKw3EKOZUA6vsh10eaXFN5gOMwk4IR46VyowQAQF0JmFgHYGepP7K/QQAqQQr91rhBQkKWarEAPxKVpgealZeSr0sjTwYjXUUTxZzW5i2VhHgdtG8wrmItAHSLm6mYDo8RT8GJZ3MciTY4A6gjBud+bAauF3ptg6MSp6gZ/pwxcIpczLCWI6RPTC9CTJS2HMslRwab1iaYYB0c1rlphvmSouGAtZSOZiDvPuHTDDDXQ9CjJ47+kG/gnQmaxACx1QY+rByKpT/Xj501U9xPEpk3EuB99TloIJCEwC7OA70unS8eqysxi7vBHib+ZXUSSubtL1Ilw5vZGhyRVJKaiWnnntcneljWJrndii6B6zXNuROrwausB0h3bIZdu+4OOl9KJeKwfftQzYpKBxRFJKWyUszSruodnyzBkvXhewuIZueU23+yvj2X5jngTe+zfxeAz1iG5mutMsl3N9Mo3SaDXPWw5K/eWlJVRe10fJR7bLn8YL5dNEmbwfRygxaZKPfPw4USrf5ijk81Zw3wrcycrAeJMJvIyXMxRv6xmeMqTpvDysmSxX0jyeIqJg6QSm6vb4jpHwYMfiKEAxS97DATMeDfUFstNbJgf9xTJrxg/46XdMEQEGd3cGbHDIhHqRwtvEq4hxONL+DtMDEweQVCUWnJVMEXnYG2rXm4hXw9pUnxzu70h+AZFHcJc9wE1j+Ro0WDJMqVJIyrUZqSXD7WJlTEYaWYLCYbWANYZAfXPl3DgbrAagEe12lYHAywFxgxdnWQumM5CEFl47nage/Yy94fc8S6QhV0QhTEDSzBgfxcben4bHnBPD0kpTiJn8WAJ60z37QEkL4jz6AC94wJRQAYUnxViL8B+hA/bgv0ot82BPUV8ZLdMtvFfNZI+10L02EI9Vlyqrw4TBtmXT5WIcxb/bCwbcXkzhA8NV97Epiu0MXfAI9gDKPZ9sIGeOj4PmFApwMpAj1DyokZ0lqADVJCojgIZNdyqenF8CYpmGE3jetPCmBzkhxPLlz0dIC5SxHmsMZ9pd0tm5rAyTHIHfR39+KBeQdtMEZiLp9mZ5WA69b2ehj+mqgMDLLJmg8PaXAiWZSYgBGy/O9KHQsrvaJPGaS17hhauXWI5e1BL80CKfXrXBZIAl1BILFJpP4Z2Qw/UJY7+k08Hk6CCFV4ut0shuxRP/U0Bx2/neFuM/qUeDASn8plCDLtRu6WRGAgU/vzy/lNnpSYDiCSr/Lpv3NZZoQxgB1+JEhn/lWROG6MSxX5A9f9hC7hHZ8lvj0EswdYZ6E8colQkcEMkG0e8xXD/4ruuDzYxofEPAtvqh6aiPwEAVxiQo0LrBxc7Xp8lIGsHubQHPWG8WCQ8pWhw2XJhc7e8Z0IMm8irFTM2etdVPCAtgzPcwqGIauRxOIU6E4aDLNH+WC46MlS6MTc4cWr3VNZUin0VZDg+OdrgFCeC3LE2MpAwwZGU8eHFLalpAIIVdKWEKK4Ty76mReiKAuhbdVOCKJP6dKApzCJCD5rv5Ay048W/pA+Hwe+F9AVbmQYeiW+VA5Jfuz9Xa0Zuo6GTJg46WTTe9O8dS8t0VqR7Xhlrt6uxUouB/VpUUw4mm2wXzfQe2++Hsks4AW0IepArwrj54iQ2ZflLPYsrK+JTi+0iWB4j0QUGkHMXqTKARCoGFcbgymcLLcqQk2ZPo6TKxrS/IDDTBpYNjWTq+EFNNu5jbhmEz7Esrxbdpdl9qZvalempPGliydQEzdFJ4h3evKbyvDVvIYYpw4ySWob2LUtg0LhnVg+KbDKPBL0OeO0ajNIxi2wzEQIdwPlknddDfnB79Hwrgv6MIjJNDW79cTHXIUJyLbBYolcxbzixh8gqs8gP83M8o076gFtKC+xnxxIfRYvkIr/fLdCWYL4u2KYu8h5XwFoz3DZSwk1IKeDILINzJiiHhpwMnpPExG8xdz6H745/oeIF8lOvKxxgsRNs5g3OdhbLZT0YX4+h+R6mkO34vLchZO3LCZMLK5t6SBbOBkTgjUixQC8NYoOWxEW+AwmfFO9ZEd1mq3hA0G8nez8Q2Q5wRblVp6eksxlS6i58BvxeGaEJje2K8iHcHrtDkhctVqHtVGQbtsgrc2Ac1mQNcd80w0/wye17qGPYEC0bl9Sru+0fgpN0TNal5QGPyCOXcEwJPA1ku8UyVx5KQgiKMiyLI+S5NBdg+l5GKDfIisU8FtlMsOcSTgAGUab5ACVp0vSjC6tngDtygPHhVxqk5jxtTY1djsixizTnVlCYjFN2Zznzkzozho2bZGkP6P1UtU605mNIUQA1luQbrYLQ+H1UZnShZZ414KHSbEqUHS0gtulp8+/lxL92vwg2qNqvJAgJMcocJxWWW6gHLg6Uafg1ZwVwYMJkKOfNWFqAtwAk9ZZHsilDG0nQkIvzYnIGl014o05ZEYA3sJotCkKY/Mvw54phU12nmdkZrZaYsScbwcOhnkTtowoAdpWMxMvXj9V652GkHVsiXXVsBk6VV3p2jjryol4/nsF/Wa2S0AxHGYBb2kRP8/rqxW/Kn8Pb3dJCc85JOV2EGon/obv9n4TVghnOghnMEFH8s026lwv8qvH9QyS7putaXlmRve01Odm1yuDWE/rwRkUOz/PZhGuOITm4GkyxNZOK/q+34AIyFaukyZ7M5xzOU0SeX7jGbAhqLznptuBXaWJG05GAygkywHzZDZyGxHwXxdGVOyArZUB+iIOE/tL88TneKQQ6HyYAZkAR7O3FYKMIqpgilwGrhDYOuFRPoC7XM/7brhLEQgTRU+b5ZCeGSwk2oicNKMH+hbAIOrg8LFs05S+ZSSEFwkBGDqTgcwkyoVhnQ0uLoXpORKKap9SQ3bQjk7US6WS3mKXTUaYwXSbxSQv2MRUmk0W27gClrwYWCwybYkW7Fz8vDUCspxKC0NtXTe8DPdXn8gkUHarnsVANOqWDxkcu/vTDWiRfGDRjvKyCdNyiNMvCr6EY0gUz77Qc52T+UlopiOKQcYrDyForvIAe6u4jlWjFewNlBHFIKb79VOvA8VbOQnDDMS4AazHS8RVHQjfQVYSeD3ZDKd9dkZX9XVk/OZHH3WPJM9dI3uy69LNW6KbItC2C8thOwXaWVgfPSAfduEHC5S8dLtzuKiEIFFNbBRakeWDEKb7q1X3yTTPLMO12cPaDlIIV+haHJ27E6mYTLGfjgP+nm/gNK4B05WRuQT+ercjk7yDIMqlmeu+yVesu5OVwua2Lk2wSTAAu1T+Mm3MswPqfwfsMt6jN475cZfj7Nr2sH3M/yrSsDLm8cVpKQ2RMYJXl4yyh0Kc73gRmeSBY85jjOjesj0oWZosLpOl3pJAOQxXZRVJUKNUtna6vl6x2vg5vLxejzUOahPU1a8WBtLpXeXJSM6ZD0KWaRL37AdMiZKQPqIWe9giWOphoUwNRIpaBuLo3J7u6ehISEAAkQ7QSXNgKxQDhwR6wXXrCBDuSk2dOkZMsJjUZfdQEdLyICltG+YLhaeN2ApZwo2trtavF+jNz6KWdYpcPK59XiqxQwxXiVThbLSG5BnDCghY3RfdyiGYIRiAh+lkxgKRPsltJ4DyAnBDbuFG/ghigf4mtcPWB7YK4Dpqy5ap5Mhiqw8FCzdH7tCUwcNyCI1toUCmsai7NbaGGRqWl1sAJrSzMuaxReaH6LPYUsdktkqbtCNjiHS3jZ+2JxAAAgAElEQVSxLHSUyTT0sn4yz9rohFtY+LZC1WvJJWGY7nQAvLcf+8bOUoRWOUxvLAYtGTBvKIaVhpcD3tIs0fPAeAtZpNUgyurhYum3IBGmwOrOIoRGrAPPhY68cOnEDW0AGKExj8YFvrFOqZrwsrUyLtvD1TLC1zAFR3sAqKLPhL9ELlRTj78gRS42MtcOVyuhw2Zism6m8NbRWNZC42yR851mGWxNkNHOJNgP06jXVqCbxbMkt5MhnlNlNajXzPX5kVF0/yi+twkUwLUUXcV6Ua7dLtX+W62mcAMLNY13//XXL6jUoJJtbUOPIFXifA0rtDE6W3i7H1flvz6tyf/7uoT/roXsozyqfxcLoRnC5eo5TDmA4J4GsN2ETaEmhmaykDgCZugAz60F921VM41ibj+yjhoZt1S9Mt5qlYMFspIAykszY6CDoROHCeEOOO6Oukm9R7XghvNGqitZOEusaCCAWLrQJAplPAu2eLpRNc5JZuGmC7BkfqzFUv+sGqY70uU4PPxZnMHLvIAvwunKNfk3UalpcF+NEEr04Bqlok7/qg1P5cZNYTxLozPVz5kIhSyUkTGCLjeCbbl6AHvxjXXC9Obp/Z+NbjfAy4tuHbcnirCyK8L9vNF1oxzCK8DhEWbRkeDLKbFwBPGwQA1nhVxeX4od5NI0lpg7YLnnBsvhzfkZLnAk+nZ0wbiIQ/WDHh7ucxME/xaWEf2lUdKF/2g79nsmHqqaTAxiWNQ0kEpRz8EuT/Q2Ol0LxPF8wh9ToPilhNvJNMvL7cMt2Tx6KZunl9I9YZPUMjxON46lD25uBxSzZqWT2Y6lZfGI7ncXj4Y9BBS4mYHrDm3f0sk6wYGV61s3vCqVHbOSXtkpEalmCY6zSGwWtnyzmOBsTcoGblBpLJU87/4FD9S/ihW3KsXJPl+TRj2As3+8A+Y2AXKE5PcEHu/b1iQ6WrpcGAwf6HjfjtD5apc7o7+mSzYTr1KKMmq2kUL52JUm75oY26vCwHl9ZQqjdxNjaQo4bioQQyb82xQuW/cH30uU4wMYIP7y4u4PnCs76alBx4+E1RhDIdGfE+G9TLdY6P69zGDeMwtuudJaQYeURiBqmNTwSgDCiAQ+a4fLW45opYTCVgbWWBKIMiue7ml7Rja2NsXTF275c8y2oYBFwUePwYJUaZUpPA9xPnbYoqbJ8dIAOGkeUwoJ1WUZFEEKKl2sI/iuE9Sy50BVj/n5M7BiNbBxR7nmz/lyIc3jOWwGe5Zfan2azJI3M8SeMRvKFC5dE9WY0rBkS/B8jIjgsZHsUMl5KI0jdBUIzZ0FXSSS+iCmNE2ncEN85A6TQrte7XYVbtBlnprrOCL4aMZAaIZudhauq3a7ayMmeNlWGiozBbiMSatUbF3FstxdhuuaRWx9JiaJMllCYjsN/qpMhyFrmrFc06Jbgnl5Pk1AaayzWGEq1OVwMcC/1nggUyrhpBThCvj/mraSSSNVANWzJJYLBKhsFFqYraeIoh2PUVWAIazIiqFgp3oxDfpRXyLoZKPpeqGkRXmK3d0/Q+XqkPXhBhnnUuovBCdG6dZVzGI6l6nV468EXFbQPI5RUJtlfZoLcdOEdwNF94zp/qReLg/qpJeF70hHEh69U/zZPQpvmlF4e7vIDDxVKOGQfcwBLCSEFL93vadHmxRkLbra8e4rxvsHpnsbbPnfLmW/fMYA/ashgzvc3ZYDxv5vMBo+Xe/I+zOb/HJzmzL8X5+m5eVmtRxtkPZ6NU2Ej41vAHp/5H+lCf7gTMSco2mPcLuDM1GcnC+PQplJ4k3LlOOZDtkaaYJeUsANFgl244K1m5XDB9aVAak6JZolGgeBb7gbo5chGwbX1eC/MIquLtMi+RhD0b0twurXgBkOh0Vjf7QbVQZDLl1vfiKYLlvdMDA258cQxu99J/YQx53ofjwpvj5wbwPphsK9wecQJMQE8JDwgOjmOZqPmoMWDRUpkeVfHIU9FLVKMKbu3mBhrpiQvIB87vgMI2gWNx50HkEUWH8vJauDj1F41XksjMKrBdiJbbIzuFkcuHAuLIsSUivMuF9VpvhC/6qAtrdlmGkc7azLwswEyplBoIwgujQ7THywJ8wFu6JzaGULrGTx7lLGt5JQ6Qbb0wXPCB2aUpOsdE7V6eof4czB4t+J5mH3B/JxuScl4GdLsySnHu7K2t6R7Jy8kqrGXilrQ7q6omGXL2ErUHDnDyi+B+C7u3S7h9K5zHKNwqz5bMObZ3S/x+DAbO7peFsn1qVlaFnyq3okIcUsfpFF0j3O0vD1jqy3V4gVSo/DD9+Jy91/g02A6ojlySnF6cMbpMqd9TKe7CinJQHystRPzrXwtoHZTiubAS8Gut2PdL/qw/uZX/uixZeP36ZLMM/hNVokn3uz5F1zAqGXCfKyBHZMmqdUYWaTyvc1AWFLFovYFH7sTrGNJoOulQc6A1qXI5xejTxvo+ANV2fLHDzT40FMUAY5h8HEE6VikE6h2eyqYhls4rLDsjAhCNoY0AW+Fw25ONRB+i/ivS+D9lTCRV2f6YbIiMtma098AkKMoMgoAgDigKLi2dCrijDBD1okGO8MHeHZ1hhYJWGp8ILVjCmEc+UIFOKAKY0yYJy4rNUn4Sk/d9ClG7/m7QoNDJNyZcw46Z+DfaCc9Hi4yyMsCUfhuI5YNT8wDEoVEJcD5u8sj2vB/U0s2HLYa3jA5VVubwRjulqU6l5CX8qB16KrXif2CDdUzeaA4KSnGYevoWpZ6MKvoIP3ZLxStiasxs9tPSWIJcp4sUjjZethEga6me0shTmSw7lUrBd6WSsMlsYMGWSpNsxSroU0m5JocutgkqQHPsbMyQXTdHyOWaBVpPkznWELwFIyCxtYZTSUJ3ugcvPk78PhBWpoo3BWpzDV2t0xIMPazECjEWmhk25m4usqRVQEzOLx5Ae61Vri3nthNOBmBtunCRiuITOEhTTqRv87OJ51UWjJbGOSf7lWiR1kOUGsFn6tDt6uWV5ucPm2hKFuy5CrQ/LZzjalJJc8QU936Wit/73w7lFw943C+weue/vxtugahVexXI1vv/342XApM3x4cSx7/+5axof6ZXt9Bf8FG1aQ+/LlZgci8QBfxDA0smnD9Px0u44HqIZuF3bD+0PedAtdLdgNW3ctttVZIbhj/WA4FR3M9oDxNkKgNomtvVL2J9rlAobDGJlT3ZX5cjw7yriRhxdnPG9iiEH2DqLwabyJPw+NOusHsUBTLq8yGEI5GPrSQ6OUsTjcx5JC0MxHB5N4Qfw2iy+FCzQCOxc5cK7KeuE2ajaVB1xGJ4qwPSoeh0eop+iqNTolkgIbTnekeG4wI6Fa+N0yKyj6UMR8+TMeXAauxoUAvYcu1x18TZMwPFmguUOMD8eXwR9zZM2xUuPyEGhjyi/WHCw7tuk+dMhFFNyyREZLFDoNueFQaQJILKjFBP4YaOGKb96J7K4sAeWsSlJ4iEFDMmcm0ukyPsJTHIBAPsRt31+mN3cQ23Xkk8AIM0g21fPUkhyImAIDE8YwPcgFODUlBqmc9I5YodQc7M7LLjDDziF5etsHEhCTKQ2wE7qXjqV79cQouI2zQBvzx9I8d2AU4U7Sh4c2XsrE/isKr0qGX1KQd6CSLUsTIoq2sQ1JK2mXqKRyaWwn7fXiVC5sPTJlgpvKw+sI0d/92Q9G+GZVNr4K+/Pg18ey0mWVCbDnI8V3K/zkxoIxTkeqfJyvlrdsmT9Omo3F2jeoZJ+AGT4DMXyZJvIH8cSXqRL5ZZzi2wPtrC1JPrbEyauqUFmEclTlz2UJAyaRoperUxHnyPXejxIM/q5m5iqAiESJFcrF21KcLhMsJHcGrHI+bsYLolG6k53FBEyzDB91q9sqc8ANHfkkT6CoqmDpE/j0Bx5cFmJJvlIMvlvCqxgyf0sOWPXGLOku++LujUcHMFMMBknRdJEJfE2xYMAxuvAjvml9rF7O1idx2iqChZIJXknUFUtkV3DdF7AJjAWbdr1qFfmU9A66XoUYvIEuvB0VQsNTlx2C/b27WDPCmmC52qF0LXiuI6i6htQuEbghnA49E1jNzLJJF60lYP7RTGyqBlXDfg0acALzVaN0FWh4w+kNR4Ck4oDnNBDKpuisy+d8QQvrQGXalSerY2asFa2IUCi04OzzXYVgu0ANCClWgB+WBiplniKsDIdh5e/WcLlhEzmJg9hkUw6vLH6NXQ+YbENeKA0bE6o/nTvJEJlcYtkUXeXWpzK9qry/mP1AEYuwSnYZPQgv9HN2mqgxLJf9npKdB6TZXBgADEEXywTZnBuJB3C44eDn+vCvLC41SXjRWPRVoN7MDcSxDll5ij8XLNLno5VuHMomgBWGZX+pHEpZMhM9nN3DWqwM6OqnyV5sjpD5oRLigCbZe61LbUW+4YTYXFdH4d0z/Bqu4Oredrv6kUXbmeK9SicjdRiKGVDDbeHVhGHDGhJ7yF8pur98+0QUECmzI4OyujwLP21Zvn04YPGzB4WCdn2xGT/KNlrtLsyeS4kBIoni7Yp8e81IzDdngLGyC5ypuSCcjSPdouvPbDchILO9nm+r4g0Ex6HgLPVW405WzVIth64vFqyog26uCDOdBMIoA9FBwy1kPPRnwRXgzouPqmRzY/Hlyg3sSucYAOUlFow3joKbFI6wISoEFRkYLLBDIuNUmo4pfENSgRJSkFLmRxORww2oxGxflD0OdL6OT+5A+fqRAsyPH+MxSrfh/EwXctqdstxggaE2jkoJe3bvh9vff4ILFbSfIA+KPgU6CrwvgAdbLSm1yKpG3onuIQS/zshAxYo9wXdvrQGj6O5LsMjUhOMKmBTVdEx93N7bCwTtvTmTLxTei5f70FvWMEGfBs7g/wJDwwzLo5blSSfY1Bi42Ahb6y7G8y6WA21YHJazOLGxHLKk8OM4HP7peE0s1IopapmhZK/xiiQmpae1BPe3ZdnZP5CDl+cyijVkRBrYMd1t++q5dPJqpNtt4tVuO6L7PYTTe8Ry7RCp8EsZouiOkD4xunspA2C87ct7ZK7NiqljTIoahsXcOCx7B6fy6WRdLul4UoBzXgDBOINPutChaapAfVk6C9pZLvMjGQOammR83M93lysWa68tZPjBR/00XyfvpyzygYf7Mx+/gPcaEANMhq+K88Ju+Erh/TZKFwzG+56ie1MbJqcwG9bA96xQ/bLoMhPhdqexhNWPzngUhPC9beK97MH4KJOL2AtqW1U6dDLeu/O5ZjmFk6pijalCAi0pAjPQzXYw016m622hw62Gz1sJm8Hv8Xd4Y/iRTM0GHnxXoYZcxBdtJOjury7wHu8SkwOnnK8hIZTcP5ariSzWNAMvhY9qfWijgzzBGnUUaqXGSNVlJ4g3sIELHa4jnawXmWeqdHzE6wlF9ikwlRZkdzvy1GDHePDR/j4YMCKKNOiSKUxslmxUglC+xq0pMkFRG2JxlcAFkkChqYB+WEIBK6XwJgJ3BLBk08VxMM2Mpne7UmBVMadmPD40D+oL8QLBjxNntwxl5FATBueIFuZ6S2R9vJria+GjhWIMrATMoN3wEhDD8mAVHa+FIptvyIMnWLC1geG2qLiBpmFAFWT16dDBYqHRIbIqusV+lYWgRlSJYOBh7o9hEsF5DuR7x7NcasAkrpjveBlFfLYTCTIQxgCRQRE0RKm8p83QyYZhpTTR8OmF2F6K4RXvh+fzHwyR1MU29gcjDUBGKFLhNOfDiEiGjdJJzTrdGpabw3Fw3iEYEMUy3BrEIi2atB0w3ylgloEkaJHYROIXcrZLZ3xik9xElpdcqk2NdLxnagsJlQw4wehygRquLnZ/L8LK6701SDeghm/ffjE63l9+US4v3S/FV+N+rq8uZB5GwyLj7s3FBn67B/gybMk2t8LmQjOSuhbZW6IdXzfLt5sR+X8fjlCyrbHhxB+AZUV3ZaoBopfEIyhwvS/znVZuSwvjRgVbVUYJ6GajUGg0z76CIpQLQ2B9hAjzOpM0FWWiKiLFgULrDSvBhwWbD8s5DbZ0U8UN448f41AImGE4y7U4WAoKOSjWa8S78/N0KGWKDaVzm2dHKn9VSdk+dJn4RyCMUCexXDDbMGgyXi/U4R4WAzxh3Xi/QOzw5O5PqHbQsAMV6Kj1HLu9FxQNpae5sPhwp/Drvx3DeBcD7BFAx6tBm3Eq4gA3U4K6J4c4MshXYunEg1msKb3Mna+9gANRTsdbzENrglHRyCHp5eE43poyLrx3XHrnFN6d1WWZGhygU1a3fpz9gWSsQBIjdLpjVSwkuNn7udHbsn1RTnkSKBgMRzKPbpckCgxnmlg0VDNSFcXj3RCPIsgfzwI28VOjeJAerMkmqdIHZ6+lwNQolW2jMrx/I10bCCM2LimyZ3S/+jo1JMOtiCfaFrdlAM7v3OErvHi5mPdfy+AOKRRADjV0vfVweRv7ZmRyBuz2Nb4SbJlX2Fh7wjFVK0w/Cl6Y3SO291Ey34/qjL3Bp90FGQIWGSUR+IhCd8my4xKc9lNfnryfa5C3FNx3dLzvld0A3quCCeXyfptBOEEB/jLPkg0Y4mN3qrxvjZWbehKEy4NlDnpQEx1eDjh9Ip1mFqkkSRReuzs/smC7b2TsWeBv1yQHi8/DPxteIgej9XIMZnk+apJrfCGO2tOlFEbICM5v++wu1pG6t8Db1aglc2oIgiDYAmD/HdhaWqDtmWPcpAAu7yD0qJd7NjnhIQwPD4OeBRsGGCyerlI73VTofelcCqm4sana6/JgDqghn+9XIrhminjSebqwTLOn+DrQ6TpD+zJigLDV1BggpZR52hMBRVF3oyjqFGXH+QyCopYBnpnFom8M283peiS9UKoGGLe1kwy0+x72EA0IOHQez0QaZ8HL4QHPmRr18/3Bz8ENgY92vV7AYgE0DZ7AHpp6oQydMo3nqUvDlpGQ0PZcWRqqRHAArttfCqQADa+zgGc6ky63jC7YAgOiAmihROZhidj6kA4DRwzS9SrDoSKZ5xI+rUVz2MBjW3nPDDNzstg09kdpdslcDGo0peGdkYhPNAa+jG7XAlQ2TLDlXFcJNpNgx0BEYc73mGxwLuPzViOZLmEJV5Hogy1lPJ1uBIX3JwPiOV6bBA61woiARUFsVg27kmgvsh8pxOe7wAdHs3LzcozFWi2ZkQQ1IKQ4AutdGL8Nv5zpQ3g0WY1dwgRY8Kw0V+Ua3hkdXbjcUXhfnZO7xvf98nSf5unWm1e739uiq90vGO+tYu3Wo+EX1Gu33e5t8sThPplnCzPI6MYovGvyz19e0oltcZP3yMZsA47sgM37LeC9wwReAjtc78rySA0dbwE3W5J08NJlQRIeAWncXnNdtdx02dxsGShNcC3LQAHTVMo2N9swH88KD0Jc0Q7OW8/YVUxHGE33yIEAM3XncCiXV/PUVAEUHUQxB2qIUgoZhdUwfgaH1fj2pBBkveFIgGEzZADIZ4S5swmFOA6mZUkLldpcjZpmtMFUprcuT6pYQlUyvsfzIERi4uKPRZ47VnRPKbzK9dToFEelounGlwdCnf29KYSKO2uxTwB7imcMckP7nxodjvm5F905JiZsm+P5WhLCAiUulLGU7kFHwlA4yMUcCOVsmhGW1EG7q4KU34lhyNHWNNxp+LwIKQ53UHitLEhvZzuFHfMWeMn1/NnuUoUY2CqzBR4i6mQYzuQw46SF4jqGDFNVQVrIG8BQtfA28FJ6jnIio7wfSXFqqMxNdMvW/rpsHh/L9vErCY7OFlM7+O4GcT47WkwvSZZAlUa32wn00G47xJ0Mpy3brozT8c7unsvs/plM7imfl8K7zjJubkfqhxZlhCWdjlz/PFmVl60Z4KTghVxqvtCRitHYj5hwGxuplU9DdXJNt3JcESnLbLAXk1zlAJ39eWW4qEXj236EI/PN8nkBKs88OwR4u1+18M4QcDlXgx2k1cB8f1kCfmD59q4ricIbY3TMryzhMot6rQXHqnS4n2nAU/lciOlcyC/u3OESVUNy8Hs6lawof3G+92ccsoJki+5ztTNPTuigL4Yw5pkyizXkiTREk4QBW2d/ohWeajYLHCS5QA1xLO1SmHRaEV9U43hVRcEr8n1mLDxP9klPPtqTsFD8iN2IgWcSy+C8xsN4SAuEUcOFkMHyb2uyDe4oun8ERSqbr6Tz9gSicmCJdutMBgecsf8pXe5TCrHSypRe5gazwd/NlY4Ym1FYD3YwFFyf3cFlD0iFLn2KvLH5JoI6eX/Lo+AXhwBvuDCh2d8x8N5kut9UumNdMKtrnBcwmBuNgjsdruazacerQZhqyuNDc6KR8+rz4PHiJy4RGA5weldGSqUYaXZxnDM7HRKYUYqNw+/VYteEGKKdM93PQm68JY/ONwseL85e0Lh6WP71wLqpgo+bEXQbDKoWjlVABlWkejTgl9sM5asSoyrl1auboK89zw5UPPXhzuMczfbDphitw/0sk8+bRrdrR8rzTzQyXICcpeLIF3xdDlBYI/k+Axky3YYAt1whV5/vKmcpR3gBz0ZNrkYMQQd1+RGP8Ta5OJhEozAB1FAiI+3+iJuSSFSvhWVlhmJmkrWJEtmcrZPLPUzTj20E0Kbh/e0l9Q018uoSOhkS4cuzW5nw5cktb/cPrPcP6bAhoFBMV1/K6VW12i+4lKlibWN5iTiLeZmfHEWiukXKxC6WhPPycnvQAKC/3szAO2Wz97oXUn+/fLlYQqKaSnGD0J8Tz22j/FHwzRd34Y6yaAPDMqeziGBBlED3N9pQgZlxnxwvD2A0nsQBRgFTUwkIX2F0vZoK7Mqb7aKwgnakyBwDMLbRGKDoYI33AYtlQWGIGjjQsRRZzTGLYVEQzzcqBUZEBj61xXS3ppRgsDP4emVoxKsLKfhwD8fbZXuqnTeyRYYaS6HxYC6NYi2SrkgFD5663WWpobp4xdQ0AcCfB8CHTtsTHFeLfDL0Ms1yUweyEA5nAtzeWDi9AdzQSllLpOuOwbs0gmKsh1s/byYXQmU64X9gUNXIT2t4WaHMqOjh5f6S3Lx9hRXnGWYb6whXbNLcUA29iMVaQijYIZ6gHJgpOhktvL0c9EGK7iBc3nowzcW2QhmGG9kG97QN05nWIjyFCyLxJaXzA2IJR6ZrzcNViu3u1t6WbJ2eSf/4oniFoJufJhUatkIPdLGBHdKDt4AcluHtUni7KLw9SwcyunFEwT2Rub1zmd+/kOk9KGUkDfevvZRueL8Nw/Oyjbz88wl+HaMVsowDWgBTQzha9jymmqp0srjwSz00RcgrJKenRVhelgbKRVmw2KCA7WdjjlNGkkR9rLwZpuNdINpnro4CTMersAKd7me6369z1XS6QA8LFOGVGtRr/JmBdPnYHk8SRbicVQXLAjhrGzBXOn682SxVc8AzM4AbXHHZsntIAYMJcP/nnw0Wiqq4opmuttjE7/aXyOFgAdLhXPlmg3qE4U6ZzzPZpvCeKAG/jUUhk4ee71TlbyPCaETMUgvFqYouq9jvOcZP0bB/wOePDsTJxQ0qlgPLIVSQKByT8S/RjLFEb80bg7s82QruOMcUFkjxisLqMJGiihQY7qyq1tSQXL139aMdcIPGqDvSBXtAUVM4y8+TSB4gLQfgMAcgsyyetUQK4yhMjIVm/BJq4uAhY2FpCjfMv1VeW4HMuYD03yKejSiWhD50u7pgC4B26QzM4YavbwjPoy/81CB4zpqiq1217laq8glTBcLqxxxnaaRMRlvwuK0mMbiYUFjG/HGUbbWkQ1eywMoG845xv29YQnZA/4pw/AvTL8tN1x9xDfuJC4zJF1gm0oUz4naXS+EnQmeh6fH+FCEbDnR6gG8xk64dPHimUU+WgYF09UFO2DxyqRrPN7DJKMbqGcAM/sAJiZ73WZo+IHPQATiIhBouujA6en8H0mncHkp3TQGqTyxVixINW0oToqN64I9wzzsy1FEhl0eL6BHGZH2+RPraiJKfz6HwVsu7UwIveW3NgWvP0DQcEdpwtCBtNIk+vG8mU7GcATFc0tGen9Dp0vWqBaSB7YLvavH9g+Xwp4uLM6PoGrHuf/+XP8Mn0ocnBgdlaX5GJoZ6cU63oaiyye56m7zcwpPh9SguZdPE/szJ+8shPHhb5cDWzhvOKEzhVc5dmNNjTEH0gLnISn8ztmyVfDOgN3HA1Dz8huXOzsKQDND1hrE0Sw9BBFBA3E5eJtv4JPFSjBVYwQN+nj84r3a/6s0b5Y+tI3hPDGRqFUgk0nGm0LXEoW6JpgBGI55IovvNj1ISdqDUc6ONNZRwOPBVbSiV4UbGhv5GWRxolI2JLlkZbWNR0CjTHY1kLxWhYEmie1VsDfNoOlcPDqHKM0OhjYVQ0P3Y9iqum8HyTjOXkgD+dRxS9yeNco/kdlWGhFpQqndDOH9P/Rpc6ZxVopnFn9H49Rq4oFY6XwvwRzXQgw28++J4V25Yat5cnROeNwcJfxIubzpY3lOWb2jTGWknWVTMEl8yjiS0j82t8jWV5F8HvLDYUmAU3i4Kbg/LgjasDWtQtuVQEFQmGk6H1o1qZ2m6R7YP9mQXp7OMkhqJzKySMVWi7V7gOHYuI3tX0owbWfcqMAO4b/+qpg/vysL+uSwenFF0tfCeywxd79gu7IZlAjCn1vH1PeZs7MlvWDUeVJMFB67ohdLQnbgijRdP4N+fz/OX89oIeV2FEU6Bl1yUBMvLAj85zvOVozw/2cnzljdN0HXopj4tsbTFDOfbYiVLNShkk8ALEPXfj5XL+xmkwivN8mWF7pkl3DcUbjfNsXJeFS4vK0JkHVVTY4gdkUJ4AHN+iulMM2DEeNz/CaYJUBJ8a5Xaqg2iC8u2YOiANrrEIxJkj4dL5fMKXQ1d7xoYZDkS4NnqHPi2vTJPAa7JiWZBFShZUBiD2APUpIcyjeDzyvtcQtEbMkXKydac7B8ciqu7N+kOdNbzxeMAACAASURBVGkseYuBAVL4XJnBcHihIyrNSWOvTtcnYDRkMn7Hiikr1VhyqXDiGV2uMyIKLbrumKjr16ueDMps8AD71aLr6+HCAo49BNOUIzBYJjuDBExm2piM9JzYmlPBqCOZjMB2IzALYgIxZYZSdImoAn6L5zny5fKIha0TwcXkzvugnF017Q9Hdh+ByZSbAx7AfB2BNBdtlgwMwotxxzMhr7XIxnSN7MzWyD5JHjY8DBb7YDf0FYLvVgAtVBi+vCOkUiwCP0yD9441YDKj3Xi7sh1ymfTimI6TYUBx+SNk0aZEDZ1C6c5DsAtQ3xN1FowAvotmgR7DRZGAj24TxXOoqZKaE40MudCw/Yx0u4fQ4hn+ut9BWeVyoKtO90chiGucN/L0AIq4y6O/GDaUdVw+ofY/oqD8Twr7X4AP/x2e/ROZG22htjwAVybFOfCepMbfBQKskr6mGClOd8ZyAA9fltaHK0PE/0CfZFHpQ23KzkKRNzUkW2sLFNljmRknXQd3MqXinh5tU4x3DJcypZb96TOd7Zcvn2RjY03Ozk4Yc6/kNaGT6sG7NIsW2bYAD3MMO7N2mYKzNztegZCiTz6/mcT4fFH++WXJKLwXR+0Usioc9NGul0BoTmQUS0/gZiOPKSxI3m0tszhr540uk8PpTrlcG5X9+QH4uuUcghhUNM8YhYm/aa3mG1GAkTcUNLapvspm4JYN4MEJomtRwUSUdphgqkohS6TAx6N40yy2CEa3ULqJJApgPmN5HZBCX0UiwD6BdSxFxlsrjc3xZHstcAZYMy5oK0OtYFQtHKAB3IuGcFkbF3N+BvjaI7bGSHwpup7IKLXoRtIBKIPCh0Op2G5+UpTkJUUaYotwvsYUFmX60oMSxDciCn5xalSQ8XUqx9edMU5Nk/NjSTpAndTECNTIIRvjIDdlBsnaWDOy4JcIJd4QfXQum8vLGMJPSVxsBPDHMyhK4GtcbCuYjcyjeZ+EpzkOzNAPXagRn4OBClzymwpY0qECKmfEY5zrRcFUA10mM5zsKTqCdHiQM5DaV+Z75eDwWHbPb8Q1MF5Km4fh5x4ZxuZqct69qjxeqGIs1dQgpx9e7wTS4Pm9U9k4uZKlo1cyB8Y7f3guE1tQy1b3Cck8YblAYOnBvFzWBRlKNF/YHn6evlxeZH85w6llyTaS4i0zUL12oRFtEwO+BiyyAfd4L8tbTlgSntGZvUYI8WkaeIHi92XRKh8XTMAKlfIFkv63cRgOQABftdtdbZVvG43y6xod70g+/26kHJvw8aVrVjpZYzhxP1C+Cjg/ZUxI2VzK7ve/Z5nKYpQpQpN3tWA5UYzDoS6uADPsUzxWWrLk9YxJrpCOvuzIkoYwB2lBfLCP+fUCrAeLwkPQE9OZssKAnqrBqBugJpmglJWyqBmlo9fCu765IY7O7ijCELFgVFPM15OGwCINjDWFxXE1U8AOz8Or7VkDhrNmJAAFxcPVRRShTAI6XnvFeBE3uPJ6BmdXO2F1KVNbSH8EOlp4fcCwnbgA1DgnOxFXPTrZYtRpk3UpMDJQWjEFTFp0umIa9AI6gdWiGYhl+JPksWMIo9vX3Ugsz44yedzpgB0ptAHQIIOgZnoz7Wk6sSfvWSNQ0QhY7gLd7j4JJtvTdeDU0Mgwl7ENQSXrLTNYD1NMX+tDMB4GK0mHgBfda6L5QjYMq2FMzXKgmHWhYmsD9msmTquD89vN3qIPWXFDCeIipsBwRB5RdJNaCyL4v8bRladyhuMpvOPg7dcny/hAEMPeUmykSDcU4E4334LlJOKR2gz2JrdsifoSjJrgc7s8/Fks+RoPBOSZF0EBRnGYAevK+x7T7F2e0e9lfqxFaspRI7JnaGmIldEB/D/WFF7AeQ3cv4ezWZbpJXuLfVjiDkksXb0P5ytY90w0Y6Yy5OV9WKMCLYVzYeRlwoxgek2H1lqYlQS/e03+pFtXhRn6+3tlYLBfVleWpKG+VoqKCpDAdUlrY61UluRJGSqTrNQXxGHUiRWg3kSHYi31ln64ljdnZB81J0m1EvZZmI3VokwrTMZs21f8nz2ArQCvcmlCFgdbwXmq0KSXgP+gXDPnSrspB7OaQIyhn0prBTroejNLuVIj8C+WLX4snyOILiWIwhYMxKCFKxQoQKlj6s9gFDgKcAJYaxIdXXYsCzSWVrUsQLqqoKqwLR+uLQBTgiNZSrKpuVB6a8qlp7qUNN8Kme1tkFXwzo3ZIYLsellktVHMA8HOFNJwp9hT/Cm8qdDTInljA+nedQmRAD0tJzmK7iLU6GrVkzc/MQzjHMIU6U5VcpwaFWj8vQA+lycPpx/dv9LRCim89RnozIEN2nlf2/NR6+BTsINRys3rE/nwlpSJm0tc4ZZkwzYjCTFRdPPu4IjRdLcJsthaLGOMVmMc2iE2wUN0NvVs1dfgTU7Xg6/p5yyCOF5Ch4xJTnkc+DYvNZBWafQ0OPzu3ixshjPpGJ4RZ39cpoASxoEXxlGkKT9Xzc27lmEzIKBQTwZNmhgGhuhd2BYbi7WFw9cU3TfADq9kEobDDBDE7vFL+XKJ2U4fEEM5DBPMaTyRR7u4+fCRpQ0dWxBS7wyoVfG8p1FAL5EODyUMHnSx50NZwl/hDGz33EoHXB+EFaRVbmwQ1+foPueVt8uLLusrxfcrC7fPLNe+brBj2MV4fwPVZE+2vK6NxushUDYgxI8ii66GMpQF1JDDg1EIjzeJj+50Pk7g8b5g7t5OJDmwMHV8+CMm8c4yw/i83QV1jMWRFt6bBRZ7Uyx74ZmakapuQv0aayrB3zX1NmEaW9EIIKViIKoepL91ychdwSznG1MYT1dka3tT3Ny8DGevVDyji1ERpoBFpqJYywAKswAzbdDU3EDX7KsloiktAre8aMMG0o4ECsfn8HQRX7hhpG4YK9EB21OQVVyh8VG+qO5CCcZUG0dn4Ak11y9OjeJrw4MkjDBZLhIbUMBsXSKFl0aEDX88o3gHcFUtHNcSFlEVSJ7DOK+xhAUk8LypMEjfH5Ula1RQCAwd9SJQFzRn9hpWOvOFiTrZ4PtzaFNPFYIkZ6qZHitlebgcEYWJwovbG0V2HuGEjQXbIpiqDVrZAj+fY9E2SuOg+WzdMJ9aEaDUw13WAtxengQunEBGW7zUKKTB+6Pc5FD+n8E8R6FABip2SoJqNjvcxPQ9LUNVJFwgPEr2wCCooRgaXRriiUieqWAKOlS/DG+WuVjG8p77AsUMN1nI2suC8krWHSKKAgQZQS5/Fn+n72iq/gOucrYMdkEb647hGczD6tYMewErUoQVn19N4sfLNLdEM3BOnPvBjGSxlPOm0aqqKqNhOpU3PMOK7SrU8JYfa1q6/vgVycPXymo43pY/3dxcG14Nf//7b/LPf/52i/OiXPtEsvAqo65SyQ63oYm934HHO0vSxBrhlruo1Map3PUoOnrgK7ZgJgH9YrqD/zQLAopKc1481BlI4hTMAjDNfMbrHLaokdBD1BoyGNOO3EgiO/j9MPBQfw6v+pOqVWMet0Y1UtrKnBQiyOMkJTaEA4aBNEUtAcGBpkmo/4J2o3GIJDJiWFpEBrKh9ZFSDm4lD4M5U7eV4J65ieCK0dyg6chCCyn0hdJWSSG2luCiVCljrXAzgR1sY52yPN4vw52NsCVuR6pgL+KysZcM4/Cl8TUkRgYZSzP1bihKj5XMhDC6bY1xd+CAxEhuXBhULbwa+Lpi+BrT+TvJ/B0159HFRagXoy6FuigxnGyoBCSTbHFzMcjJgnOIhHIPcck7mCTvKbw3V6ewRxY54GMSzGItC/aDsh4WGnPAcYuJo8kGdqDo8mvDjFM9HNb1fjMqHXDd3BDDiKSLX2vALrIK6pNGvicgVa0vSpVJYnf2j5blmKQJE+Y1CdkUbAqr7eQthfcanPcURsOx9ND1dsHb7V4F312FSoZ4Qjm8CwevgRuuZOHorcwfXWOwcyQbey/xFAbDWh+QJaShBd536CKc6fYwC/IKxGDFQxxeODI6Mz7fV19Zezo6exY2LI5YDlXyIJ1XY3BjxsicwnvTGy+fl6rlBijh/VLFrRcvhfDzFB3vlFVedebIm4EC+ftRr3xjA/1tvQZWA7L1mkj8HpBeU8R7UfGZ8GzOYrmWxVnMQ9WVBm3K8cFPhtAlkwkrPTpEHBHTOPz4vyHuu8k2toZHw0hf2dSfjmPMs9wgv261yGABUJbjd4b3wALT0xD7CvUiqQP+SWRxl+TxHIYJEBkWhOVhL2SaAn7Ke7y+sQxeiloRL4RE8OAylm/pfB0qNc6iUdB9yPJoO/7VKzQdhSye/z9Tb90eV57sed7XsM+zs3Nn7nR3dUG7bJdBliWLmZmZmSHFDClIpTAzlSlmZrRldrmqmmZnd+cVxX7i6NbM/eM8sl1l2T55TvwivhRpKG8imbgesSVCMV5W/1B8dfeausl095oSvZoDEkAXrYFLYRTdUDpTdwjhJ6SulaQxSRVxuGf5yQo5w84+shO68mS4LFz6i8MkP+KptFBwxtqymb7gQrj3yZDVmietjsxIJjYll9U+7A9EphivbnPRjdju8C1lwIFOusL12Wa280I6AQXt2U0E5VShZiglED1f7P24ANk2oVCDXlY0u/PICh1Ma7NdxETyDI8gL20rgPhLoVnC+VefEQYMidoomtzdWA8WEYTDu4RLXUEyJqgYFENMtLxrkcB6SrANtJaTrQAUaiqUOQppug+8i+9j4/s14IJrBIduzgvDwBUKcYqyxf+xhHGglPCe9lPwNedhCH6khhzoRP9vyWb5v6SRSamvPUu6GrEiTyTLzmYumC/LHc5MSGdHMFbwfE8Vy6I1Hw36MP6FCSkD6ohGulpWUmis/lG48OLk3ixxr2a4j4S8UYyXawd997871zSjQa/7TRQ/Q65dX7P80DbFDnk2/24ukhO7SLjvOPZOh/z2lgAIxMOnGx1sQ+gjt2EI8g28dq5TDthf5eypkeGqfMZKNI2w+XNddMnZSVgAlcWn3Qb8b6MjPV60sq8snlVAD7nBicaoX0exbSnOoXCmSiVQRU1xFt1liKHdVYy3NC9N0oh8VJmWdpF9LbXkynYYY5IuxPN+9CfyXX9inEJ6EkWAMi6iVDqdLOCIbH5eAq7VU10ggxTejoo86eGrpb+V8WJANl1Waa+vgFDT2Ekl7jzBtJ5TXBFv82emRYcaP9cNwvlgu+nRrIoH4yvmoajMTJCi5FiIPlx0wBCZceT28usaTekDORfEw6LYtCaiNRWlgXEnE8JMQj7Khg6KYzvd6fGuEw0vmyjubmSPVdPzkxMA982EYb+QnMRgYAN0mXS6ri6cP8AII2UJMgFrPA2jO0d3MdcOXsYJ30snMwEOPIBkp4lIPGXfC2LJCtbCW5LBtugeOTrdkZOrN+ITggurcwSYAOkgHezkzg3rfCDWIMvG0eeOUmj7lgnHoQCrVXgGtYNjj8K7dysLh2zBOLyRZdxZ11fnyGeQEiKN0iKfQGcfSLHx8GRiCAoTz1fIuH6i8D5S+ynbar9H0wthWku3c7YLIUfR2SkkHaoeDa8JDe9IOtgtVuGNTvmIb/6zQ3W1GCeAGL7S7Z4yPi/T2f6yOy6/XeOk3OyRr5ZipGQsmCwHvkl+KX28zJXg/rnIkHKYloohZBVuefr9n3BDonllm8RsbxNqAz+Srx7LKuPwqa1LjidaZBuZ0rGFF26hSb5uEZpC15jw4t/ozuLE0V8DHJZFLkaiUXjT+P5xkEAWgqGakPqVgSvP8/8fHqywZXgDmEU3kHCAIzesikfCSFRlBgdAOsRwAWSba6SDF3pVpnvr6M5Q2PBOqOzwyWPItJ+AQ4Ab7qGaF/xYdeUobpA4eiL70sIbjj48mMlMoYcH34NJosDoq4hAoxyMQoMiQddrBzqZaGAKxD5bn6IaXm861GZkViTzxXuT48DmFrrZZDgTVer4eaDsAVZQXa9mW2vXq+FSzx+zyICOfMrcyLLJYojBJsNA4RguRlJWBk+SR8Eli5dn0Yw12AGua6VZMLPifZRnUs0X2vGqBMyCNXsAeMECJNAA5FYBmZaF+ik3wp3lA6hwwE4L+YyaeWY1IyVKHXa8k7E0a4k4/hpKqCHAOTaSzyaBJzLRRMdB0FWjamhMh1BHZVLKM5DINKWEXhbGliz+HRVpbKfA3TmK63OACaADr0FNui916L/A77ySMbKFR7rQ6k6myoozVc73KulUIdfO2DN5xLuC2ma8NxpYskZOts1SAGkfCz9VXIDV/BhFgxJpp9iDMUpo4VXr8L2qgR9fHcrc1PC9geL3nAa1D99nN3xhyy+LD1dchnPtZHtRPr1xytFur7w+ZZvwW9YAuYaxCrdimWsmw2GQ6DQHnm3IqtF6Ao9r0TVmSpLXEzzVyGyyU43CW58N85tLNgEPurWzmgetmcwAQordCHWxwhbaLJz6dbCkJilOiuYGM0YBM0RRsPzpcANJ7g/gqwE5ADWEcwqnIEvL5HtkcylppZuDC/iazUtWQZEtw49fHB9kdNvZBGwomaDLK2cptvX5BCgDIaRH05lGh0k/MEcM2yNUo/sSram60UL5M1VT6Q154Y/KQVe1Z8SxTTUskI4DmQ2jakkGe88oxBpuHYxzLYXTrzwrjRCcKNxALFd8waJOnGrpdPNFdCNtYOA91ZyqiPfbwJdUR9qN7E4VDe9RNJzj9d4AZliYIyze1GAI2tOBNkZrC+l081lhTaQdwvgpxsW5BooueafquBoChugGt+oFkhiuZgcWtuEGSJ9q7kMW3VUiXV9PdTbwxZhc0lFPOZbk8UtcPsjEZrYuUShciyaNWVApTFNgZ7YvuLQI7xsd7+AqWO46uO7uHYWXDRj7b4wNxepN//vrA/IGRsgdyOEekp0RAqbmHcKIzcLRwHAJCgrGdUXgi5snXRmyJhxJLg7qr7cbpK2tywV4+wlk2EVtBDm80axbz5HPq81yt9kq75drgB0g2oAa1Db8wVImW/Xh4sj3lo/kp/5yvSqf1s3yZaxQ3rYnyx5k3SSbGNogV6s4GNM49HJ5XkqZTtR66g5B5Y5MsBYIbHGslQO/i6yBRgJdwHQXBuXNPMQjxM8GlthDK+44Xq43C10sSvwDmRd+hMDUoUutxY6awkZgnjd4hjDceJ2oRUyYEypg5Be6c+TkcI90slNst2DcNAlRvA+l/LuLo9Gacwhq4VVt+Qq2+etDJ4WohHcljhyFCMhdoiAf4kjDpaYKBg3F8URho9JGdwKX1GGmqpv7jtcbDgTlxAt3iMIHqGi86OQIninxk9M5k+xONpGtgLqhk5xcJqQOOsCimKfwGmhZsfEWU+Dy4wPRBENKgfEmRQTReMBtUHiVYNbMhhAaiiAmvyc//ZkJ7IWMABtMQ5Rtz9LpTjRCOJZTYLPAcOEeGNWn2ovBckkxwx48pNGPNAeGY40iqVsgppBxmoEE+pjKBsBhu8uQQyIjq0d9VAeWXoxcrCBO13BpTCvcCQonJf9USZTAFJOIvrcMcux822UQdlNoemPwCsR5/8XonmtY+V6KQSoe+Vkm2H41Uso6Es0iaPLyMVcp9qvmoz7UDF35BOUgjYv2/hORrn9m51ohGmWCkQZREPX4i8MSK9dHyBXPupH9daDhLYNoC2EjRSE7Jgcg18j7BbYqzCtgykHVcK5aXoovsNvNuaaU/W8Dxe3VntRW5N53vL8XXv16b6b4zElNeMrmijhmJ4ARVgg5X6DlHoXdG4TJg2xjzcf7C0i2mwG5PerHPjdhaONWcazYO8ulJScBzeAj7H0kN0EWNNARauGtTqYD42szQnHtdnU9TjzjQ089uFlNESNAMZBAJRkLSEzAcDVz1x+SS2VkKnUJV3wXF4tuDY5EohXN5t4YMMNk8OBcWOPK9Bij8OZAchWi29Wlmu28IP1YQ8cg9sY7qrmpjdxUVA0Tg7JkG8EC7ZC32HQ3luYZ214xzkCkQaZFk8UQz5+VSres6UZBJKPpeulyuvNoldlQeIMhzaJROCQDg+gurXA6hXD+vokhHCiMaVqoNWsiQOVnKCKKkliAx4Obxumc7PcTll5E/mC9lbks/6TrXl20y+HehizNz6EqMUtnA5scgC4KKeyWukICuUtkkqQsM52uhYV/NvaCKaE2StBKPcqINnbbabzeBFjvGE6ce+swGxPotNKCXkBmlsr+7pJcsN2iurlbvIPjZZbCakMWpsXXTCLZxAYFd/cNyWMXMo3KYRBX2uDiHrgv5Btdr2vvtThRPcyi5d06uSQq9FR+Pl0hYKaEnXdg7akpkhiTgLAfhtwTV094gvgHhYjbC9j3F4QeQdoMdFeRdGeRG5w/H3hIL9ob5YLQnJvGSLnAAHFryZZPrgb5sNkM1EAUpJ0s3tkKjBPgvNYyuR0AZyRRSlfE/0pU6V8RvX+GFLvrTBN7tre0w2zXge9Wgllmgl9mAfNUMKEkAQG5//itvKL4FvNZLGLi2MWptkLDsI2G9/WKmaS0fjnFSLHNmL4/jld/vl0+b49JBRBCTtAjcSE5sqHEac+NgRRNNOCC6OcEuif74R5MYCOILyN+rpycHMoWCwQCvJEXKizGKF8eB8HGZ5GKWy4DyKEYCEkL/9XBrFg6y8jiiDdI6Vcc9G4UWDdycBVa0KLr4Xa/BujpA+SVwAA+KG00glQVM5EkjAWTAf0YKMKXIt9ZTHgS1tktc6W8Bv5xDeDwIlFsuhlMtZAGIOaxzPBrC5ZmNN5hGBOQPfIuJmJhTuXdCaVR8Gaq1ChTjYoM5l0I5fl9/hNhVcAQfe0QaRxWGxTew6Ve2ZxT2zDvPpGM2vGOksWiMZcTEGjDdLs9YLC9EL7D4Loj5LdYeW4t2iyQxdtHw6BGBtWc95QkMQ0SZVmcYEjdUgiqSqRw6u5CXTCg+djJ2kRATlahvT/YcPBvw6TRnodGm6nSm+WxaJgb4Ty08OoW4UYkjCYMFc3EpiaA8cdxqHRiBJnC2acTwBDP3RgpbqFu/8rarm9lkA0b+4sNsmUjX7gnlG3DkYSAZcims0g2HKUy0hkj1sEo8F3I8LN5qSpMlbBAzCjpmXJG4b0G072i0zVsw0AL1+fqXtNrl6THaUwo6f8xFlJhhi9GbsPXr7+K3T4vLswTS45pVtFssmdtFfdGH8G/nXK8DsRwwvYJ5GRfbnh5Di0YKSycPCUG8TMB/lXNepwMsCI7XW1bQSZ6vQTkN2GcfoXgoegJCUzJJVYxnrEhhQdwvF0VB1XSV8XK98ZaY4T353TSjFEtumEUYZVyBYO7BtGFhvA1gqJrrPThz9EYxwJw3jw633xiHfMZUWoyIa8qclA3wGxC9nXy40FwXms3IR/j/ZBqo/x7HEjh1unm16W3uw0lgxudKx8sspp4IAMteNmYL+KQsIS9eghMkEH3THfN6RuH1ExF99Xp0QaRmMQolMzvq8xKovtGF8ghEYACIgZlRjJdSDm6z04esE6A/14etsoEUsOQktWhI2yGBBsFMumB2Bw3D9ENzklZbhZjHx50T4g+inoV/78F8iHL7yHLFn+Q9FffSidMejNjVao+cISjZPPQVSBEn2hOx2iRiJaRkY3EpkQf1v7AEjt4WU7PTmR6YVs8/OjSk3D/bB6hywVC2L9Fp3suk5vXWILPjTXuVjrfYTDeHtceKod9Ot4TCu+ZLB+cyurJhZy/viLA/UB2R018xgSEQ8QWVDZLaESceHqQ/vU8WAIo7j6BofLcDeiBrsyLwtDK4bHsGGDl0Yq8O92Vw5pKuQA6uagLltPmMFxqeSgakJCtt8jdQp28JRDnAylkP9sqCcQpltN2dn5lvJTPa11ADSTlUcA/UTiv25JlvhgrqNefpQzJVkUYhCvPR7aqUNBT6wLSp9/9G5DU95BY5Oxi4DicaydHlo0nFpPcLJvl2jUo53Tj20MVBKMTluPskC+7FlQLmGE8vpH+MmyjqHEskMP1SLfaKAAxL79ju4Q7UZ0RUhX9ig3aQCgI6TcovIGvgJ94phR/LEVXXJuKrZfpI4mmopzfv2vrJQPWKiPALfW5YLwpSdjXcVACK3gyQb14RtcLAekPXKH71p5jzNEdbM+ZzPx5tjRZLAGjjk5Xbuh5PSG0NYPZXEbn35giZ9xntfLOEpwzVhsNDIiMkXtnbsxi8mumMUHCBomVjuY9guckHfhDM651a4s3jYPKAUPJLwnnPr6igfB/+lI6a5GHWZGSUXi3OJjWKbxL4+pOU5y3EitwngE1WGgABmshu5A19tIQ6Ir37pJEOnLIdaCwfu124Tc0RaytgLXvFMQGOtkGjBN6FQFLpmOAigOa0UZMQ6tiIf+SKbyVEPnrDqusjrYaMFEjnXI0AVC54c+N9T4znSwPZQJswUjUlu2PoShEUpF6hmPCqkOFMgXG3Z4fZARIpWHzjnjxrxx65Oqa0JevsEF9j2CcrQaZHooR2xjPWx+y1IFwGe+OwMafIXdM/2+INK2BNwmjCUyO5yCgYTXgBcVzKbZG0aXwGsYJ7YKBH26vjfXuGv94fynOq9kNHz9+kNHxMZmZmZRl5xxutVUK7wbW4B62bDaQyTAp//w0L3/7ZJOP11p4JwmXGBULp9gUV19FFppFHwptKAHPON+GOhkrisAoOeH4Gg/2m8voUAzRFP3qidH5TnWTf1qJygFsuCQlDraZjRPgcP4GqQaOxYujIR7a9QYjbQmgGGkBTmCsT+SFiuHXs5BulENoldPJNNKJmCDXTHx4tRBu1dzoDv5euhljwdLNyYV0bGlODtDYndBhXjEu11WVoo0kCIcHPIoOKTXUi98XK6Xg0il0AjkcFi2ljGZgaOqzzwgkizUrjnXp4GSMm8kBdKaMji3FmeC90RRqOnQKeQ74jxKLnUXxpObHovrIIZ0/gfzcBB64WIMAWJjukk/vz+XL+9dyB8F2cbQv5/ubUltcQx1KyQAAIABJREFUYMAdndwXDY8e5eHtJCx6GFJAx8bZNh5wHuJmHD8lcazHBh+rgCTapmPLxh2lhEKsF9F/vg/JrHjGZ4hszDwmL/2j5CmF0Q3iq3tiXrJruiQqp0oCU0olrapbdLtw2cCshOTWSWm3VRqssO6oF0aWcK4tbIhzY1v2Tk7ky9fXcoaeUQ+AiiIgpSaTVNb3ShDY8Ut3LbYhEhGTLt6BwfIYcs2Nrk0XLHbBPo/10eUerlJ4D+W4sVqOePHOgRqu0OK+ny0A420G3+2U9+Cs7+l2300Uo2Ygd3c8V04JSZ9KfSqfYZd/uViRvzHSfZluR/+bKUvlWLF9f5TcABZPcqjn8TmpfrcUVYrmJHj8+Ed0q9i2yesYheDZROWhRXcTmd21i3Sq5SEgBt08XCarw6VGdsNHCqMSmhk+PyAdi2CFDbrwGg51UuVakQVmceClYwWuiiWljM/AAca7x4FuW1qGFMNSHkRedCCKDjSlqjLJ4dlKZtKrQGWyz5+p2wzM4KImILrq7EwckmC5dJx+TFMatOQOf+HLyO/Oj3XrhG6nVrLLh+crAnw3CihASWAPOmWNh1R8s6+AXN5qdM0cJDsUSTureRxg46PIpLqLYfohYVcmelg4mcHmFzo2jBXhKEB0GUA8naVCeh7I7YJ5jsMofOEU40AIvVePn0lNPt0rGuFl7NWLE0AvWIadwwTkQK6Nm7IMudgk09kUU9CSmRwHbMMzwA7j3EPNx82PfG7kAmtsaRs5Cq156NALmE4L4tD6s5iTzTCFNFClSONa0PxrTkMMf58wOJdYNPpq+ihACmdDi2/vRUlBwW8tiMCI8R2FG4XQZI/sz/YDIdBtYyTqzOM5579rNK3vQ3I5KNrjTIQ5AT/StHzLu/wAYlP/zMfAcRGyPlUutztsnTgelOO1WrGZtcinyZoDeVlfGA42VgKdYKCgceg1VaF44p7FRBmmp5vLfZyb5DJoof1fBVg73z0KsF7/vnPt9zD0ewfbVzk/x7E0NCTz805WlyxTDFZY7bOE3KlGLvZwCb2ZkF/fTcuXd6M4Nwbk9S4bKkZaGXfBkCCAWnKQrPg/ovgR+jI5xK9XEFBCKhLFsAhGUY0SpUlR6PTQQVKwSuiEhxsrGEdYp12YySZgwkfo8AKRjwRTAEN1/GdENKIYGduCgAJUuxgeSKISPw7nxFenWnV6Aic90ipIj2aUDQ1ZyNtgHNWs0QkZMt3fxEPCWDQ/LluLkIYbTnbHrbOuY18OIUGiwW11DXsYD3gEVzl2XhOqg2ICfXKRAlWj29TkqCLdVIHovLUgiW6Hf1M0umHw40wKbxMfaCMPZQyHix/mD40BLESeVkYHPliGAqE+ljxSimY967HJee2CXa5CW7m9YGbrxDnk2gUf2DFpcDuyx6FQWYgHnYOmIZeFgIxlg4xsmtg/wfg2DsE2A0Fhpgvup6Nozg7lwU1gIy7LQnu4n/yars2uBjcLB/tqghjaWpqQ01NME8WV8ugFAT2oGubocodsG2Iy26WoaVBy6rqlfWpdKgfnJbm6TyIKW+VFUiFbKJYlJKdSQuOSJZT8iWzkc01ZUTKPIaOO7REdPW1Sb+qT2sYhsNwIikUoWwxYYxOVLl7+QfKIMJendG+eHG59HcQFop++4Pl6f3EmV70Ncky62lV1tFy2xcm7GZZXLrRRdLvk3XyD3E2y3h2DxMfpAuRk2XKJmH0+8wVr3qvl11PItZMD+dWJOoC0q6XKaCnhoIlDt6nKmiy6tRxe1CJw/zSkXP5PCEJ/8YOhEx2h814glnGbe3bAYXVOANS79XG5cHbLlmYQ9BUxrlfL3doYxbhNEp//CVzWm4MPyyua9WHIoXYI0iJw3Xg3HJoUrMp4H6PIHRxsiGN9Q0ICgikaXsZzo/vwNMAoB8I3BZNNKe6xQ3Dlq60ZzDs5dJJFcAYpTF7El4LzevFv8KCQPnuEc4vpyZNpQX+usi7V7XqjCAlRSRlqGjUYeIIJK5RSluBOKhkbFnCLnc4PyKG9VZxI5OZ7GfPROk82adhSMDKwYXiVfPbesXYLYjDai6wHGotUOAXF6n2ANHTiikPSpVb4CNQTXkRSpgHrTWkYDjm8C0AMS+h37QPk9A6yTw1zhJJrjn4UDYP1wF6E2DRpji/6Xi7dRmHBUDFCx92FMkcT9MpiCY1iuWgL+vaqFAog07BeBVxF8ZDZNDSxYOKhYLahaHvDvJ9KHtzIaE+5bM8AG5IBUY+WPZ4mwzFYA3E/yvOPs5N3Y5Sa1IFcsxl7ci7kXfBTpiEaqvYS1m5FuElJJBNYjh+HURA14yXv+AsIzzx5vcNSgpNxGoM+1rlD/ruYyPbyZXe5gIyacjIdgChPWRrQVY3RAjVIRCgqiDXe3308EWC9J3S6FN97mOF+G4X++PWFkdWgG4bvL1U16Jbhrc1NsVgnxTE/L2cnW/KZonu630VSFgDz+QCZDFa8zH2sc6+S3VVcQ2cu0vvrKCYkDYE9qiwkwv1b9LrVAO31+KUjIDUQPiNZ0aKbRYGrRn5VQuxjcvBLaS7WNPs61tnk8utx6CkD2HbqBpHGTaKTDQAfC2OMCods0/Sv+8KLR50HUYtzPA9cdRbrb4ozKDSYGsDyCpGWlQARtDFGqZ7XNsTJbGFnkm2MGzdN4UWPtzRLzvCyHOOn1xDjV4x1qhOOAsbQDromK4YtGoEoI5AkoR1shhis5iQuwDtehdSlnYKuxbeYbjYf3KmcjthEwW8tSTecbKFgvWoTLSAxqgoSTzvTKVj3oZpwXDpRvABkkRJS3UHxPeDFfnd7wlr3W2yGJ4TPr8i6y4aTiBeAw6YZ2VI/cISuSbIodtaQIWvDVcb37CtljCtNoujS1SMgd0H86I6w/nLFzej200PBrsBVidDb37bL0vKWRCVlyXOvEBmzrSIlOzckYk6ghrldokBRNli2rlAynBJ8fip9C+h3wX/71w6BIo5QQ1zK+09XxOc5ZQopW2Wsm2zNtEnPOKlkLeOSnFlD4Y0Bk0R94k2mMt2vd2CIPH7+Ql5ARnqCGbbgEJw1txuF993JsRxCeJ6TJ3zNMsWb9nighmL5vETRXWyXN8jINJf3M9en2Xy0vJly1RUj82nP2UBcJL8AM/wV+ORvS4Ny202sYyMmBDr9OE82MvCyZlFA8liYqPm5yX4Ukid/Jtv4e8Lnw9GbIowfV5iB7BHUDMczHfJmY1RuyCPZHq0EOsuTLZLKXq+a5Q4YIs9wnT1jemNs53MY0JGZyaUegirypz9IdSIdGh3XLF3f0cm2LFB4/VmtkwxhlR8H70DHVRz5SgpYJ57G36Wesfp8fZLLyghbheolEv13BM82GK4+j3R3WmyV7FUjjx9F0Ivx/wVF9xlwhG5ViUHHG0XjEeGPHfoxRPCT71AGsBGhJt6QIO4xTSnOu0Bc42xHMocC4VQmnJNZgWwHJrYRGWJbEYQW8js1LOTSaBTRYMSEkDcNgReo+msvSG4w6nAaIU9wZ12vNcIztkws5JKV5ZAUXudoqdhQUFjphCco5pMQbNN0vMPcp3FMTFZItXEaBZWTTWmwDTDEHLvXpuk8zUAQ9emEV6kNmHuk5HgWxT4HjD6PQyAP6WkWmG0y694D3eFMcKBlMy2sOYbkFDfhOgRfS36EJHo/kCYkajUU4WpS+ToxHCnhXJuElI9JsDIWQwgHpHI10z0cCgT2dKPxnWhM4n0BCixSHPi/iWMoR+52++Xz6Zi8P2HVuyVeNuYTUHFVY6YA650vA14la5pJa2KwCckdh18IeR6Q4kZWgxJspxReprkbICeNhrwvwJrTawSh3+c0/MewnJWVZXE6F8TlcrIJAQzu9Qx/4BC4bi+KBitM9CTJZB1IzYpkf6VVbvfYsQa5M0zhHapIpRD5kr/7A4vnusB5ygwNbzaSrExggaJ4ZFkQY2VgpyUU5BgfNIXFhNWAl/VX5WJyoP0Hq30FkaVKBi2+iudq6LjqaoPpSAMYr4IozJqXm8lpmItLrYjvVxxD/i4qhyIw2CrYZjVx9NXwEHAi2cythGogdcM9tzo9TLr8OOEXo7LimJTNlUWWaqagD9ZgdWyS/BmFKCOa0AJXp0ZTOBWHRYhNUS8nqlJlatXgg/21eeiN6awz1bdP7gL/TzdFtxhDSAxMehLjUR7FOJ//v5Lfp2lIky3JZC2wibURwTgFt4OcVN3SesTL/ha89B3OwTdADZsoSmwTYxRedMIcLh1ss+2nyzLYWJQMM3QMK0QYjlKMhyrSKLwJRuGtw/u+zItkoZPrKNRCzEHEA1sBrjhB93aExrB3ZE4ePCMfOClb5jcOkIRdycLhpcyiYFDb8MQ6F4V3WDvhlXMZWOMr8rJ+SLa1/RNiHM/J0N0hV7kZL/4TMdF9L6/apQfIoqCyX+LSKuWpe6S88IgSD59YCYlMFW+/IHlCKM1ziscLDszOdlyOHLa7KzPydpsUrxpGeqQ9Z7jOrlsSDWjhDhvwuyWTvHWh0XWw2BKC7Wd2YX20Zsjb/iRWwbPRBCz1r8dL8nce9L8uD8r74TLZrGM9OBOXKgdiccplQNDkQNDkQGpqMpjPj99IyPP7F9QxCPQ0VCu7JOodzXTJHqErr9cosmsjFOFmcRL4so0j8xb44T2dcBNSpRTvRwSfh/J5pmFJzaSbImiFopHwkjXq/Hm6fskFybSLTdTpWmX9EdwE8sTq1EjwZqzDTEtF4KmpHA4mtNynqxNyvTOLrIuOkufGh6LqAU5bU05UKhCTB2SWFt+ayhIpyc8yiq6v0YUGw6hDCvH9fSnGGfGsc0e+qHLIKDrXTr73AEYEKxPJAp2msZWCTneyhUO/OZZC5ysTnWDcHFi9mHEK6Dgzo3Ffca8q82IxBnlA1MGz0F2HMnUpoRzJe+gLXPTq2fcy2lUuK9yjFZyE8yOlmJGK6HZzwHezyUPJMkZ5Lbx6uE1BAA/VZRqLL0fpdMd4PnU6Vq35QDXvRCNKCIxXJqZlldhl8HdIR72gEENyKEHoKFJUp5/K5BkJNq7dbxrv5ay5Q45cI2QatxjOt2iyGBTmbCRasp6OuIRpNJP7XIuErjTKXZrhOVL53v7I4myDzTKH5ngUB+g08N8I96CvLJaIgx9pqmgCNrvl4+kwMZHdTMopxnr3D5eYNjYwhEzmoOElo+ZsU8Z6m+CbiBIA8tlc08KrxfaY677oXlN0DTmZgfnu0vGSx/t7t3uP87Loko7XZrPJ4hJyJgrv7fkmbqpx+fluCuPEnEGo/XJn56Sph3XPktcHI3KzMwETiCCZ7sdcgygbzDObG7Ru7ceuirGAG1RAcVT2v6E4Gx822kqkVRkU4lROVafZhA6VLaWdjRBs1ZLAh+un0jEulZCF8/Pfrbo+bk8MaVYq+E8eWG4WI3wWHW46p2MSJFwZf05bYRofehnOtAojDGeiq1amB9opvl2k/bfzoAxADHCKTZvpKqfEOjxIUWdUQ5lgbJzgVK+GXW4GMihNxt3DSN1fm290vKX48yvJEbagkOig420EAmjOB9sEcjDXFUCccfBAmMTQbWkUZQUYVQmupqbsGF6EKE52NJDYOCeaktkEEECxDqTwMm5uYZ7AzPL+jQagnxqHwcLsjIHfJfCh9tJh6SofXRA43ZolTqQ8DjqI4RIkMVyduNVaOfHbKeQb481GB6GWSM2pKOAgLEok3g7X1f7RoVQ1D8jD5xhOiqpRNGzJ8vElFmACb7D8TpPToATa2BoZuws41xZJJ1slwwE1w9w2D9Ltrfx2syF3W+Ngdfz7wObsq9My5mKz9MyKlNYMS35Fp7j5xMhTz3CuKIlPLWQ1eKA8e+YmjyF/IsJDcEfWymAPL63TQpHDpFOax/aJGDmtRVLGofRhFiXDoknec7C/Bcd9ryE5M5BrzmL5asuXN4ThOEljO+Re/rYP34Az6O+I2T8ScLNTj14cgiUNo4sy9SloPjO082XMTIRcefXDnyi8P0gb7LkLFc4UY/EOmO41xXV30iTHsx3ydn0EbLdLloBsllh183aVDckH05hWICSffI8d1xecHmUJ8FpHdhSypFjYdBhzL0LIK2JkfaxCtna3ZGl1QzwpjDqit+UjX4SnKKLbraDzKowEQuIzO1waY3GincLVAvaYgpMsAzmXG8oFiGUKte48U0w3gMYjEMjNk4PLm//up2oG1DOBfH8/iqGuksrFFekLPhwAHJEc7EYxSpBaYKDyWLaykL7VkuUNzpsMT8DB++xfybD9AziqD9hyvFTB/oe4f4/7UrtbNSrQ3DBheoHzasSpNweCyie9Ifg8kZXlc5gPEMSzTISmnU63j4aitZgFlGyG0EI7jUpDo2FH0O9O0h2P0SyM0jSoTVhDzJtxlvWgX+8CAlM9bzeKhi6e5cZsnLG8YzlRQENMmtqdRnPfNIsliUu3NCejhU6jobGN9cqu3UzgVQd2YyRluCWLaTQUe8+lc455+QA5ZSBFlcWvaNqHK1LgY7zE49v/LP24Wu3YmjXtz8yfP04DMULAlB6eeditD5eQMlJ43zPd282JdLmk1SGdPd9uZkVQCumMbRjJlmV2vAsjFy5dHy+xTU/8e5erhfeI7vZ3RYNCDAfIb/e4wHgVWlBS7Rcu/fGHDxBrI6Oytrwm6ysrFAKNOEM2dmeVf350yd8+zhOMg6Z3A+hhtV5+u7PJ6Tr7ori5A+CPDqq/KhU6ylgB3dOE7jGKjouuD9w2hg+yIYfsXbDYPMbvJHzXI+1VnCxzbCptxz9dRuHKRcoFjuvtadgg1bIbqj9m9FfcN5gHTnMaNAchgTU8cXSocehnNXe3ij+rC/JLV8cPcPWhex2l+M4MmsCjGmWyH9F3f7OsUnjXHeNyuO4g9Mcl1aVFEgN+pduD1RBRmMT4D9HXUZ4rlXSxig+P0rkrSVcIfDGIMsPcXIINMQVTSKyYkJP0sjamuyLTKMr6cifw0mvXXcfvKafw6jLPbhQNNlbIjPKAdjHe9JVSIFLZcFsZhjQFDe9btgi/ueTDOkPDOyNj/X1I0sh74NTuoLMdBmboosAO8eMFsK15fbCBGVS/24oWsYSXaxw9o2aNqqKhl8xbjS/MDOcFx6RxsDNPItmupGTTkb5CYN41ILbNA1kkb2GZjlfzF2x0veNrp7jXztmztidt9j3SyU7EuXUEmXYmv9ydy88cEpqBkcuKloWlSVncP8BKvCptwzapaBqV/PIujBlJFF1wXt9EiUsvRNXA2h+CVp7j949FRzky3CPTlgE5O1iWm415OakqluuKOFazB8ktrq/PHOxfefDfUXjfLxL76MI+PJUvH5H4/GorIiQ9WWyElWgQzi/kHPz18kj+tjVF4UUup/gl2QpxdIHJfnwWvthMkW9pJxTL5+L1gASsZ9/x+dLFWFrAHYvlbLGXtVSQUJPNcjgNtrwxIW/4+SZ44fpghZzNtslvRAXOtmaC5SJFI9O2n/s+ogUDHqCf8KIyXGmRkDvthaHkStfIwfGuONdW5fkzgvxfATHQFJRhUCiFD6giurEgXOGsYLZPWGDQnTINXFeOzrsmL8vAUzXkP5DCp9m4moXryb/HnwbBjcKqLjXdLqxkcCgZBiHEQ+rONH/gCQ8kX2FgxH31WOZNKYzzuK8g2M7sLDAYAj7pVcVLmAyC/w4AR6xNI6lz9kkL90PJrMRQcHG09pk0R0noZrXZUemaL1cg718wk6j3sx+wzv8g1RzuWyR1VWUg3cKinA1ploJCYBypWF4U8kq3/4KMDrcYYeM1pOcleH8DBPRH1Ad/gEyLMAjhRO9vcVV+z69/S3LbT0yVbP5G76wbmEMh2cMh2H2e/gCpru5PVEJkXOgKr2QUKyMd7HSjc53trZZm+I04MOA8oJxc3HhJ3g/BbRNoVEr5qi5OEvt4X3LB2b2//z9ZjJnNDrgCw5g0UpXBQUrHW5mB+QqvgPs3TOxAq0dmudhqkvGuMOochp6zfkwUXTJHIPr2MlbiUyckcRP8kB+ck7+Y+7uNwnt9dmR0vL8bJ7T7fQ259obu9wYVDx2vOtbuV7rrjy8vL2UCrG59fU2OD3ZRM5yRSjaLwHsQ2dCsaCjOf/95BT1vl3y4Gpa/f2RMpDvQlR7zPZXgvMUSxkm9MtbH+EBWJyN2AYVXsZpkCqrG3lWlxdPtBjIyIHvqJLymo9qABZroMssh3TQhyU9ttnzIuoJEnV8BdMuqaojmxA9HVqLrSpThjKc7LU/RGMpkQ03RW4GjCFdcX02BtKHdHSCnYayzVmaGm8GjenHrsP6ZwqsE2x4Y79KclfAKuvLUeLSMLN/LSJCWilzDVtxMQW0ASrC08+8Ck1R4oTQ5lJ8je6MDVvttGbkQffWc5jwALSUZ4NPsfXvFKnG6muYsXiJcYz0EOo/Bnk+0YnxgdNUE/l52pI3V6+ptX2QtKRhQtuTDW1a3v76m4z1jy4dT+lpbwbLIbEX32dukDwYZpSSNWfle89hyLYxuwxAIZk7xbjouE+Sava8KlrcMNjsVmUw0XTKGFbqzye4KQnHWxLawbGh3n/Kydo7P0OUeY4Q4Rxp2Dzc496/ECubbt6yONYUXTmRq90L2IVxvr4/kZwiFw84CiMRvpaePsOt9HHa7x4TkHEp1z5RUtlskrcQkz30i5YlHJDkQGUAaBfISB9sLN3eKBiMxB9LgAG7BuRF0mC4e7m3ZQup3SRD2dTUjninRCDv/utwub1fa5c5VR/Ell2GpUj7M5crXGbYAd3JPIx7LWoGffFmekb9fX8hvu1b5hHvqqBl3YBipVnSB8T5s9OVKBp/M56CORiL1ijQyv4ffAnERxk6OgIZp7861ydnqMAFO7UY05N3auHxYGUVOVi9zKHUOJ0zyhTjUg6kmVsX/JBl0RT3FiXAaQEDkjpjJjq1HSRD5/I9MQWHkL9SC8e7ItGOO7cAQei8R/KcSzxlFg8C01sBzURIHYctIfEVu782+0+AhyiGcG5BfRsM1uJOxG8KIH8SlCzk1McwH2Em73Wd0wKrvdYeACyCASDvq+DAWB0C0eaL/9UX5oPK0KXabTdOVntjImZ0flBUyE9RVZ22Oo7uLpfNMENe4LjOYkKmhBqkCYgj3/hGjTyjuTCZXJsqXEHseyNcC+XNi0Msn8Ixr6L+aGSaHIawxaGzgglvFtahrp9QqPNoErovRZwQuYrw5hxwGuko0vBqCPg4MMUwSmRWMtx04pB4ZWD2h/Tk4yzJQfahluDgejJfimeAHXET3nc59iwZXjtA64PEE4prFt6ievB5/g9IoTcq4n6l0+MHPMHi4s2GEzj2HA6SddyAGvimKCSeOmIIE4iTzQ5iaH/0r78VLPgOw9uCnBMO7Q3LTKAF1RL16YizObKFoW3ux5puYoqvdjdU/l7tNMj+Rg6wsXeYhe9+cT2Pr7wQPx/lGtrPFjCrm6owLopxo19fk815rNi94793lIQ7fY+OrsfrnPxooTo6OKLwTssFJfYUA/Jd3h6wan0K72wq+Oyf/pPD+Rse75SK85KjX2Da8v9THTVQwvZxMXVh8LLVHi7PkiibRIYYCM8BKgpmq8qA8JZY0oBRGQHAv9yfY9yLo+LLAOgnvLkrDfgshw8mu/n0vSDXFsgLAXINRGYSiEAgG8w2lcw4GA44wWOFwcCFNIEpBhM0CSAqvZvu2l/Nh0/GOUDQn6XLnGQe08C5NkERGGtTWgoWOfU5cU2YpyEziQWOHVnYCcW/RFOoG6cLM0YT+t6c6B2tknSErUx3uGLvhZvobpAdpXFMBQe+NWHUHW9hSWwbckGbEUaYEuRkFr0stwUjINCnM2gwuC+ng4iXXtdT9QA6TEDAdZJFa6aLeXm6x4+6GCePacL9sLS/IUFcHFmUPqcqlUPOgtiDZGqbbVTzqYArlAiTFDK417W4VxmjKCpF10qCsWDA1JGeI4lvJOFjHgWEfq5MTcCerzUm3Gyy+EREy4VwU18EJ3e6FrBxCsO2dimsXnBebsHmNfF1w3cmtUzYQX4M9X8iXo1U55T7WxaBgYGTcpGC6gB/su+xeI9uhdZxFly2jklLWIl5BifLgaaC88E+UqMR8cXd/hQWW9T/YX4vQqo6aGd9mx8h2XpD325C3QCmnEDznpeF0vCkUWELOF+l2V9sNA8XHlTrINmIhl8sh1/JJL0uWydjnspLjLb+sTco/6CR+PRyTL+QsHDVFyRCTRDTOq1gkW3FciRzy2Tyb0QQYuX3zB3n5wx8x8qDIQHO6SnrW7myLnEGoHdo6ZNPCdgE6xM8bVgpvDatzsmS1r1puXKTq2XvQAzPW+zxlrQy4Pdi7bnw2MHZgg7iXfzLE+6tTteyzW5eJmWlsvwSM4zyryorDUMRExZjcjGlBddyqoT1ZY+vBPpj+YAPvBrwC6p9EoLMXJJFpIdWO1hcZl65z15SwID8fI3/3xdOf6ITpgummo4L8aUjounx9KNgoIeiWK7KRLgKj2NDXn0NAXZJ7vWJG+kUxme8Bh8U0MFxLNnN/OY6sCZxYfVKCkzIR/XMxhbccArkAJ2ggOl5PICJ/NhuHcR91TZAfcjyFANvhZpzop12jqBropueHOPj5flMczhN02nYIvTE05XbV+IMzK/Y7DMwwAmSmATr9VRoJSecNXj5QlUZaGBtiwGErM3CcsixXV3blxAZh2Sd0Hi286vUTKXIp3B+FKpswI7jGOyj83bIz0wNuHcXqJEhl6kkfUJBCcz18bYKfMSEDbELKVhylGeHkAXPA1PDOlCYrgc52ZnD3XJqUMLrsKP1vHEJ58chBY7/nHXyIioENwx0U+Kj/JHFB/wfa7P8qFRyyLmCO8f526WoFM56yQBzXSEp8jKQmMO0TfTAzOSJ76wtSV55H2BjYdl+r/Mvnz2yboNPV61fght3tXZmfnZP1pSVWFJ/KLx8P5O3tiOzTZn99bQHntck2pz1RAAAgAElEQVTl9iBBETVyRUDJ27NZClGZAWw3U2Qi6Sgq0mPRJk7zECXRAfqgbQ3D0svN46rIiAcgR9fI6RWMnlNF0q0F2BgZE9rLMoAQiNBjtNFgmQAeKEPeRZEOZcQK4LQPYJQK4tL4xTxkLyV873L0wDWM9M0E87RQgNtUbVCWjR2yEmihhaJD9ON4j6FqWJ8blp1FFtlRdE946fva6iQ9HmsxkEExJ15jaaqR8dlWSl4EGK+ls4bAZxY3lkMWtFbJjnNMZgdMYL5FMNLxRDn2yWy/Sboqc8B2cQDp3ymFHWpoOwdhvIfohCaxZU4hXlfb5mxbDqlhcXQhKC0onHU4bCy8HG+vNuXtOw3IuYTQ3EVxsSi1JSUI2hlH6bo1y0GLq6aZ2WCEt8boxHAFjbJWZ6AiHkY3HJF6LNgiuaF1GrOHq4qOrorCW8/fZ399WM6vrmTQMivf/fRS0vLJRaXwLh/i2Du7lA0caEsU4EXMEVPrhOFsHMk4xXTpAOjj7ZV8Rq/4xTkh7ewZy8b04YQUW6VoL+7hcqNQKwbcMOqUwtYxSchvkIDwTHnuGUnnGyNJ6fny0090aY+INqSDT0tkg8bwkFjHh1GXzMpbOtZTpE+ay3sG/HLGeHw720RITod8XCbucakOPS+xkCtkNSyVo9ctkbddKWJP8qDw0vFSUP55vgQUAE4OuXaO+20E4iiS5yTUE8E943oa8Fc2JFuUO/jkX/6IqgESBlbcOVgle7OktU23AHmMyamjTzaAao7n0HBus+abn1vZ6Gyja7xY6JV3q2NSHelhSNWqGYn7y5IpvKmMsHj+C6KYBEiAi3SXBQrRwcGmmMdGMUJARqHJLWBayo/yIIz8hdRjDKijsNQmBTGq90FQO1EFtHH4QwxSJJIw6Lg/eADWq+5NMEkmBQ3j13U8PhB1ivs+w0r8jOwLH7ppVfpE0HGFgPf6aH4vMEQxxh4zJJYamw4c3XJLcd2mSNiwxE53KKaJwxFuZpLO9BR8+2htmJRBwmaIttQpqyQ1nLS/CLppD96954aGN4R7qVuJfWl8NIS9tT6PcCmgPMhEO9ODnUhIJ8VXJWXjLTgre4tkcYhs3kEyevsqOASKxMmetCUUOaPIITUEvR+7sEolu7mXTTmRNGwRSNso+kjIlFxLY1qO59BUKDCV+5IOHGh8RbffQpaLa6wNFUK9bBKr2oSbMAmIQrmlYfBlfcc0GlUx39/TAOuTfQiv/w6c/8+QmyT41SNjpVC3FiYiPwROAb+uoIBfbAJFznfLCVrymx1s3XS71/v1NJ1Y9Eei5WiVtVTHi+yf7OedINsXqKGzCev7AWoW+5RMjAwQKUmI2PaybC7NYY6qYddhszTT1BlQgxbdr1y//fKrrC6vEI7DdtS1dbmjZf76YZPOtwcJFg8+JNuHC4uszrI9lFUrpzvDwAyjYKAJYiplrM6JkWBghq4qdG4Olh6m6EoNVAB0vXo6qeRLLbNZaPNiID00lKOWh6ynlE6VolmbFQsWRjDHCzIRkLAE8NLotgcNX/YnoEPtkRF0vfGceBmwnFmww/nITMp4gcroRmsyOenKwGNbq7EdlzMi4C7qAdtlmebcSIts2tmY7ADbXZ0Bo7bL0fo8J1aylHCTa5GKmSi6tqEWVBD14H+M8Y0wshRZM2xrF53vPDj0hp0g7FEMIaZylv11yNX2IoW3BXwsC5gC5UMBwnKT7p3Cow5ra+eDn6CzncW/buuiezahuS2jI4NtHgQnrQcemIL1fXcL6P5adbyn2A43Zc1pxxKJeQKsrpwXqLM8yWB/+zBcuBjlNszsuuouRqcIIUGRVfebhk0v0sGNN9KBUYQbGd/yWO3SC651CjF0dnkjBRWt8gOFt6G1U1wb28YGit3LK9kkInLp4JhCeiyzG/u41w7FsX2KdOwG3Tb41Mq4zNcWGEaSsXkr8MQR/+8lLjbSyXC99bt2MVzMSBFQQ2ZlB+RarDx4EiQBERmSllWCfvclGQ1ggy8Jqqfb7u0E0x/qZ42UCzuuS465J9fl4RTeCDlBDnY31yIfFtvkA6qG9wu1uNi04yUSEsjh62ylvO/NEFe6l5Hj+3V5GOfaPJIytqGME25Ti5yLVKoQur4Qnh+1pWdReDO1+6Xw+j9hjRRjahbPjoWCerPKy0WG6/kSaVOOftmfapcdTBWq3X1NQZoh7GXGlC5nOLQ+bY6zVw24Cy1oE4e9Be3taF2WYYZRDLGU9eO5jLLTfXlysI/UaHpWnj65n9x0eWstY7Xiw9XY2SshXxsxGR3Mo6IA47cPm+iKkf9xoOei+Hn5gL+/F/itlxc2XVa8Ax/oKh5dPqkbJ548JK8XaZfGRYbQ6UboJmte/mB4AbcfHxB4E8zkRpYH0JMmhJ1jcjpbHjG60ekuRn4OuHES4VRPvogO9np7WmbQLFdAQqXS/eXzd8siw0GXTequQyXWlOSOgZvRbdm6naW5KluWpk2w/o3oeevpfGuNPWva8VoovLp1eBFt7zw4up3n1s5XJy66VaIjXTRsaiAqZ+1OYy6ZJbmERVF8a7MieZcjWe9Doh565wzI+VQUDSkUXN02nBJGxwvMkcbVWADZ3FsPzgsEAIdTxD3VzR5aSHWjywTytTnUFw1paIKZVDLBmwv4fPwe/1d59ejfjBpiAQM282y3FyQzHUaAEQOluP0Zk5VZbpCMvTkgrhWo9XSjhmW0mFAmYrEMhxOeAwl7tgg/4zB0zZH+/hTVyn/HeCHS4B3ubjQWUgm1ffDdfbb1KNxw9L8Lr1F8f/4qk1arbG1syNGerhhHq3k9LUc7JlYcN9Lxojfc7gYfbWDNcT0L+qyyYu0E40wDA0mQQrC7UEaQaVrpTzB4tpEe6a0rYWSJA2qA3edUULdaHlrHKEa1KKQzfbh/+isJy6BrKCXHQTcJq4RMRys93X0puL48bC/woMdywhk7zrjxaWgzs0PUqeXNzcaxRuFtp+hq9KO5uQrbH1cHKWntVaSXmcTBiLzuGJHDlTlOqmn0xxNIQvokH81ieQbGA0D1kTYkQPNjMtJSSREmvxRCTl1uw02MSx2EPtMpLwFXTA+0SEdVLu4VzAjrLmmrzJVaCm49H9wsH75rzIRSg3XlHYUoGMB1Wznle1nKR9c700bhReA/zGnfQ0dcDXxgAXd79+ZM7m6vkZKdyPnROgedk7EPBQjjnB5IJsaeYboCjYbcHLkvutqpKIamrHB50iuIIZMs0W0M0FGroqEhFRcVWaOWdjzkRwuyf3It4UklEF6ElE/PyerOgRxcgN9SeLePT8Frj2Rhe1+cmztiXVoz8no/kGHxy9Y02CCTASSmiS0drmOSzPauZHZLyThsxtiKB1aOpdHiouNFx1vaIh6BiTjjIiUwPF3yC2rYF+bGWMyo7K7LQUOloRrnV08PdlOb/Hy0LNcUt4uSULmuQtdaT+G1Nst7pzrXuLTwLnEtcoH3fkHP+3EA11SOpyykvZIPRBL+j/NF+fXEgdGiRC5bY2WadfbxHOI6JkfzTGlWQwFFI4mJzJsQdC863vzkcBK1quTC1YyttltO7QMUYeCFcZOR23BNIb5Dv+sAIhpGcXFMF/56uRfbdrqEPWJjLay5Wl0V1lH3VTvW1Ib0QKRrDwndz+EdOhTzxJT8ROH1Am9OJcpQHWIVFO7SKDBf2PUGOst9Ot43YLzLk124tMjcoBkowPn4nG3CASSbxYeGGIVX83HdMaB4AKG40wHrVgpdu+4BlBHmA8zgR9Gl49UVQM8p2uGsle9tIJQG5l4hgCNMOjcoPxbp6LUrnexUMwUaejSsU3S+lxTmg8UhVvvEkYlAwh7cTAbqiwTUIIFMD/oeqmEpmoUAfkCBumyzCjjODrbrHGcjMySkg8KtRV5xcxuGDXuPTnZsnKCTnlaXZYMWxFQUD8AQFGFN0dPs3EpyLpQQy0EPX0XhLU3B9k1DlYGqIZ96kctnlQoxmYlxI5HuNxWcOY3shjLukw2+YLqblWEojTLgVnSNfT0Sv164j3YI5jXex33ML/0oftqy4ZyCH6KwYlnts+8l0vMhVmaS04AMVX7aReKZiQZSV2QtT/WgNpmTT+d28kRmmfTBsWeSeDezyOTNY7t6CQUV5Rdeh2yMYWG+yGXzso3Ce3msDjWca0jHVD6mxJp+vTnb5seQa0qs/X59+vRJpqdmZHd3G8gBGcTlAbmSfBibWDv3u+TXN7pVk7wGWuyTrR75fLvAP7peemnp23CIxDPK5ccGy9XOIm05iVe9rWIqu9flFpCxW8zYUgaGWoKeMdyD1CDkID01WYzFLMYDpihDlaApXj6QCEqqedP1KskWwNdwcK4YIt0SwHhSCK1J4RRO9YZF5URUAq8LbLe/jkR7iuRQM7uS6HqH2yuQfXRwIg+DX01gEabTpdvdX7ICkLeLid+Tjai9A2ypHx3hFi/e9vyI9NQV8nvL2Ks0ImN0v4MNajPukaUZ1gRxzQ61Qta1ER60QTTcjPSjxmivypEa2O3lqV5xjIL19LMOmnXgNmySTn68NIBcrj2DLtSD0ScOY0khu8+wRvIgTJmb5I5uVwuvrnbf23TJAvhnSVa2oSnWXFJNbuoHy1WIYgOcboaia+UaRv7SjfZQ110fMxaNUYi7i8hjBReuTvTlQYqQbQe+c07ZTTS4PuFpEplIJ7KyQbE9k4PTUzk4O5c9Vryvc9jOr7CwdJNOeJfM5etz5DRrsjdYhzTHS0y1vFBHdMQ7rPzZvRbbjmp/b4mSfG1k+PbYt6SgZVQSi0ziFZwqP70Il8i4QsnMKDeSyZ4/fs7ni5kgKlw6W5pkZgjVAIX3K0aDo/J4uSrHYl4RLpcEuXywIh9zsGmCA/+Dq5rda8AMTla6L+JimwCa6c+SLXJ3pwl7+cS+tf/vgsJ77JQba44cAjXMIKCPe/mIbGR3tOJ0u5AyeShkMjg8vB5/iyvsL5JCF2XDFnwwSTfIvdun8N2uU3gtJswpqt0FSmOi2x5vkD5s2idoVm9X+mQZEjmS+NFcyJxhpFEqQeotjWetODg7Bb8k+vl94T0k13jEIg8f4bSCLEsKeo57DetyHFmzsZ6QbOhNIdi2ODDfHJB9zZ8/wLNUX0CyXTxSPJLGAoAaYoICyUwg2Y2O1w1LsHa9CjtoQLpGRrrjVtPOOIxCqyoYbzZVuD+hI0VF0tNURAEsx9lVjQ2WcXlrikCbbkZzVvJ0oLltJp4UZchkQyKQSwuNBIoVAoCyOBCSmShLIP/UuBAF3ODHIRZFel8c9ljFnf096Ippqkb72IhCBzuP3tlOQV9AorcwAuRAyJATeM3RxbTHxDcBQTxK0R1uYEMKENkoP7e20JVy6Fog4AbrWIyK8zMZjkRXu6dTdDNprFJQL2gEqzZdKcCUqunVxQdpPJO6J9E12mms9Rrg/U/lMNRutRZpXFUKVv0Id3mDasQKRzLBZzWOln6aibAsJYiD7Rv2uIHJA+X10nh1l6TgnIvjXaPwev6INbhR3vJMfT5zydcrF+5C1hst5uFnaGDJZSNOtkKCw+YovrtSlJXMkgQWp2YwGR3uEpF6bxdWOdlrrlstvpdahCm8pJX9r8KrHe+7d+/EapmUXZxrO3S9t2fE9R0Mwdz1IyGbkv/+Cb3k+3n57Z0LUm0RF5tDxiDUTBTOHApYBGxvU3EmJ4OLkzsXookHqzADzDMSUwQWQIB6DQEvht0NdGNVNDetvy5POlUSVZ8tBXTDEWSLqkRGdYteqBnUPKEe9HBeGoO5BV+KRscXC46Tx4Ohci3V06rKYLChCIkIGxgaSRBCoG8FJrCN93ODJmWDa30etYZjlBBn1hiNtEIg0KGgOOhiXJqhU90HaxwDmmirpQijeticB6fpbUeS1gC8Mm4Qcet2q8wN61r7WTBuMgusAziOGlFPsNp6rB3oZQaNMEC/c1R25hhTURMsjTbIMsXSRofRVRTCYr5MOgDwXbCsoiRfxjtIJGRanyHXPvL1eHdFVp0zhFLHIZ15hWQNbz2s8ACQzgzhI7qQ0c7qFO2mB3mYatPV4BEgm2hRrbDGnXRfXfkoPXj4xglJOVjto6Bfit21LD+5wRYDYbjWNti5diTHOL6Ozs9k95xVQzuHsrLGHjbkYVqoP7w+wuc/Ba6LQSUvVRa2tsW+fyZzOxfiPLqTmb1r4iNvZG7vtbHssmsWm3HPpETn1pIBgXPNN1ai40skJQWogW736QPkRT7+koaLb3p8kPukIUWL8mGXYBFE9TdVIXJeHihve1haaYFEc5KAt0ryP/DCW3sZnW2ZfFmolztLkdxReDfY3TaX5EaATpP8DzqPf/CCvJ8tIWSHgw2NdLyX7s1DGvTqiRENWQC5m0rn+/LBnxjFMTswKS2MUZDMpXS87ZgnOuVqkQS+2V5gnHI5sXfLBzrEg+lW7qlu+CjHStwBvl4rEQ+/kUL4ixGajnHINyXXtPh2Y4GtTvaAB8B4sXskHb3D8iNkVwR/dgJ5EZnBL4h9JBwJYq2G4lYd5QmZB6zBC66bKFqRJNYXkkNdkCXPKLxBnkwIdLw+L9yNLtcNJYOmlOnGa2P5JR3vE2AFP/avhUG6aeFVjPcl+O8rOuHW6lwIxGpG/mr+rSY5X7NCfI/JEk3BBKTudCcwCqlldr3oTm8O7LKzajEiFxNDIcohEMvBRzWxzAc3nW5hidNAHjpf/5ccCiF+0s84v8jhZdVUMgg1m3a+YL0L4Liqk53BpLDEavc5/ruqnyaRcM3w/PfSSJghv/RSba/at0ea8+AzUsC5w7hfLEmgpsSTtxGPiSIOiFHXe0VykMbB+yjUoI2cA2OUnSI5WJvLJExYusdfgCLdmYID5dxpppvPw2iEdRizxijT4CBrgDLorr2fcd/cvodA84dEh5Cn+atCTlcMvBLp8YPRmF0DI7w/tcmXy1m633aghjzWvjNxXbZSAzi0t4hMONuUhvJCyH8fyU5NIt51y1Ay3F6ojvfAcKrdO9fuu13dQmFgvKrf1cJ7dnYmE6N0husbZBhs4k5ak1/e2+W3j9Pyt882+fsnJ8E4C6gaFuRvH5bJadCV1BTOigwIoDiUCs/keBnSigJWk53IjYFYI6WsDpOBRvAVgVtp2lcqmttQOt6BejbitlRwwwgkJyc2k8DzV5zULxmndMV0OE6yKIp3BJZgJQ7U5BDyknUxwBRFBINr0VVCbQBdrX6v3hrW+1TnSxdBPPMTfTi/eknAYqWPY4KUtXFZssPq2imozknpRPZWloGXndCcia4aulteuDUnyfPlYuf3nWzC+E+OibW/i+9lpliPUbxJu4eNnzEzlkLMbSxM0q22som0Dr92Fbq+SXDveeIlR1FNjGHU6EPx0CBr1laj8LoYvboLQ2S6BZdOWzEbDCIQh/9I8e4Gajhmy8c1a91PefAXkahYOYQYq4BXGsG++pVcK4gkjhDjREcpF/AHnZaZB7Y6yZt17znEcZITCnwxSBEwo34Y4PdYYJQvjvCUY85QG/gj1sm0tDTIIjrtvaMTOUXpcHyORZnAm12ItlO64KsLDoE7ZC+Mvz1FGdieA2V2ySUOCvP8/qk4t49l+eQNOPA58ZGvxXbwWgbAeHtsG1I/OCupZe3iEZQMuRYrYTHFFN4yoIanRuENRFaWkQi8QnDS8uwEh/eBfD3clvNqDmzStG6xU7/vTSP2MZvNwXXyYZVoSArvnY2shrlS+WjnoZ8slde9mbJdGiL2LG+yelvk/z11yj8vF4EoSuWqNZ6s3lAWHj7A2w/j78EKdqajXH2BkSA+Q9Hg9uAHDAeBTGXFdLfsVeN7HM/1yg1w0v4UIUojrLWZaafwWuWQ5LIBmHcbJOjZPKvYgSUSeGGzMdx0FCD+R7/ez39XomiEnWHNEH4jrQS1r+1LXVuPfE9oueZKJ0Eoq7KiHEKtmuJbz3hdR8froCO9O3IRsdhHPGo+zUoqhScV+y8k8wuKTGAgci41UZDRQMF9xZivsIMW3vudbATjUIyVF9FcXsVevemG3R88kupi9q0BZTnhBOaH+Te5RuRyYw5ZZRdkFI1JTx7FEf6iGwKYdUVL0x3EASywCmuY+FOWpDLul3CA50OqeuFiC2QijULzHkbHq914IDxMFdDEymwDDQlLBZjkplE1jEEAW/nxbDfB5/AOivlOd3Pxa/0UuUmefzNOVwvvwqgW404NT6d5QvHQB5nZDz5bmxNP1wt04EsD5knoOxrsKDS8EXyGulpLt2botg2XpRd+g2cfQ0QO+uho70cS8uJPrJRH2sbfY4iMlFFghwkyTmaA+JRjCXrGxokn33Gf/kQ37U1kbClSNrpsiM9EvyeSFPAUI4kbzRo29INJeYti5nClkcatgCQ5MqEvmyEV02V3je07NKjtDRVGGH18eAj82CK4Lmajs0M6XfS8YLvGdQncAMzwBtjhXzbpbo+Pjw3jxNHhIdIHwmO2d9Cgge19WJC/f7Gz1BIZ2VcHGl4n14L849MqITmrEE20+HiwJzsruUk4p1AlfATD6IW1U/daMhkHJSnk8ealGFhMRWqclJHRkMy40ESXuj49hI6wBNKI/UcUzFg6WyURVLMYjGkilCi98ADS9b0QhyOj0fi7NFjNKjJ3ayiajXwwdXTNqrftrMwHl80kb5ZxZ6RLpoECZsFnHfwZm+h19zbs4LqzhMSQuMaKn6rcVP7/DJmkaLrAf3cWpo2u1kpBuNhbBcex0S0PU4TNiKWHZR2ya3NxXszd5I9uOOV8dxkCbMJwrYz2waguklt8usEiUIKFNjCV7CyzEmWOsc7MKNkJzlTPQ0AqWUmYLA/VIPkqBMPyIUvgCcz+CEFEmkx2K+9uzlEgrLJ+fYx/N5gk0Ze6wVb3p/Uxju/zYhgnOMJ9C+PTJHbQgrBnfG8KMg/5OOPaENpeLdKtZAasjDXwAOwwzdxKemaG+DIOdXY2iIt/yxHF9pSH4/SUrITjQwT/JOWfQAhcX8vnm0OUGOWMmT4yaumXsaVlsa5tiwPVw+IRCoiT1+Q6sPDy4I1xja2dSL9tUxqHbZJV1y2ewUny5GUUgTqlkpxeJj/++ER+/J4XwodRkQQ5qxnHEcTa3emB/PVkWc7KE+UaYu2yPERu2+PlzSB5vPZqOl7ME6ga7ii6H8B2P8+qqqFY7ii8e5BxjmxfIIlW+X9OXRTeJfkwg165LkLm8kKIzQTfZYNCHMabdJ8nOMtYlIom1P3h9/ISXWo4L/AwY+4CkqejGeRktkG0riNoXiH9cPntICu7gwu4Xhg2ttVagHGO7b3yBmVDOS9r7MsHwAY+RoZGK7IiPegGK2HTayKRLxawmWNfSmqajMKrm6hz6RqT0b9WwNbXUdAa6Sbr+bGNqejD2QpNi9UovA3IFIvRlnshvwuEjIzFfKJf3fg7K8TgAdSgcMNzthDr9RJZWZDxjhDr6O9rQHPa7T799gepL4dwnTABNVSRRMZ+wYlOudy0yTFYtjYE8xh67N3owgn+nupIAcPsNIJf3vL36cJuX4A+thBCMB/7bShaaIVu/IA9ogL84WIUfnBja0Mkh6hJ5q11vEOtGDJa6N7bkHixn45Cq5m8gzQJrWQo9ECeqfVdSS+1E2uC2QQdsBbdKTiRYbrfLgplB82DJgqqyqMU0jqazy4A6CjGD7swcJFOgsl0wLoNRsOvJnhWe2uzgB4ikZqSxeD30Nj5ptJNC3/2WA1mF50YgTpKIoAun3+LbIyFBw/+jXQxFljSiFUlhxmLQJMp9Am+HHAP/zOFtgupHelx25hP5khYG06l8LKL76SO+pdFljeKh7M11B1lEkZzGBfJ0lr4Gd0yrLbhW77ed71MkVfADly3FOJ/6YHgKC3FI20CZ7p9LdnpWZKfkYXeLEk+3IxLSy2uqUY22PYlgvN2o+u1sxLDhE+7RFrBS0ywkjWMzIn+T4mCQ+2AcaKGU0gzagvjAccBxHtryRnNSTPiH8sovuGcXCsz/ZxsBdhtU4wCWgLMEECXqzKyQLoUw7EGvKAp+34QbF5cCXrC0TlXArRXIM0pi0frhy6yMj2SLoExorOa9PgGY/Qf62aLMLbgjTUK7qZTdtbZkLE0I2sUWHOPSZpK0DG2sZRvkMBrWPp9FA6D7Y1Gob063JKdZTtd57g4puiUbTN0sQsyOWaWkd4WogzXKK5OCi9BQtOke9FdX56sMV5s0V2uEyiE62/RhqOlSzbmSEKzgguCGY7VkrlblySb463oGXNZOYPtEc3k6Q47w95fQWbecuBdIE9xyMzoCC8bjC6BQa0QBT3F0agg2HY62UbhBZurZUykW1CdcCHyn1VzA7hvkZGVoW4q7Xx16/DF6gjF/IqVI1cSHc1OuKhQGe5vlY2tFQruKWn5x3LBw3F8dJ+c//5qT/56fSBbE4NI0cKRxLTLKqPT+PIm2yiOKLznhr144QjDxQF714zC+5rw9DMxjTulfcIlqeWtdLxJ8swzRvwicrAMl8j33z2Vhz+AdVL4E0lrmx4Dwro8JmTkQH7esMhJYYTcEpl5i6j/dUeCfBjNwb2GYWKFjtdVQ6dLEUbNoN3uJ2u+3HYmy34Z8YxpnvIGqOF/Xi3J38B539DxHjREyXQ2iXLID2O0M6JgpPvp2heNPXwiz+lA3TAneD97KG284C5G4KPpNrlmLD0lSvDcMQzc0CEr6FIvnYNG4XV0YgqgKz9AK3q7PCamdCJNn33HvfdkfGZjLXKy4RoyOMCnV8YKgKrqZPPgTMKiE+URJFkm5HJZAuoe/8cUXchF+IzGdHYLUtiWYOQ/na3SVS3KIFso6gsypCo7VTz+8hcJfE4GLR1vhJ+fUWx9eDe8MFD4cKDoDjYNy9FmxYcuN4K0Ps00UYLNE6jhJX9uAfJNB5i1gyQx5R6cQGxn63OYAeaw2rIIQFex98HU9yC96kMhwJLKN0eLGHqWaYgZ7iAAACAASURBVF4aMRYFSXlBLBGMKB1ifGkGWOmEkUIVR3rpdpX0GG+ZB35xTrK9GuffCiqH9ZlWGqsWJHK1YMstbPNuxDJcSCBUsrQwJTTBQZjyadawweuIP9qIy453YoBut5VM3uZ81dVHwMGAm0KAZ1FLdLdiVIAmlD2nVhAghNpJg9HN7awS6gOzRids7aiSgKffgPFGAOcVG+uwpvi+g0jWBoHrugrCMFL8kcActlN4s6Tgp29IAESvD1luykswuJRWGsUId1YoRbsz2Q5RcAnGITdk00b41Aiywl3grlNVdqUwUSOrJaSps6lUYsOCic8kBJ+m5pJwHHWv3V7S+aqqAZL69dUh8Qv3X//lH//4h+j162+/IWo3w36fYOM8hDjbAtedhkRrpUusIYe3iQLRjUVuXBbI3+wEHM+JcwOj9CJvgRPQ+zGg+Et+rps9wXUTQ9HKPQSkJiwGYkG1vBpMHusHBoMBojYfHAuxeBsFsB69b2lKDBpef04NpCq650ndOoxVWoQjSXeP4R+VS8BOEcW2NNbf8HLXUBgU320rhRwDbugBLzajPpglk0GL4va6k91l7L3CHbW+Ypd1ulgHWG1VCc60ujKxdGkg+gChF4tACD0cMDDiFM7jnSXILRQMFNwF+wy5CQtsG12S4b5uWXLNECG5JFuoI9bBeZ0Oi2xS1A/3lyAkF2WGDtlUXy2lhdni5HvsLlgJreEB5MEfYcSywOKugrV1cWglBz1BOuTP9oEpIjZvKLx3RuHdWVuikx6FiGIsR0LTmBks4+Rg6NikpM8k8qUJxjQb41kNWtBKdLWuQVhdsKxBsKweJXpgis04494A/r9/81ougQ9e8rCWYV4Y7kbwvmAHWjoh0ENHoUMelB3IvRP55WaHcdpspLy1mIj921qVedQPMzusd986Mbpc++4Z+9nUYnxN4b0V2/4N2yrOpdu2LsPzO5Je3iYv/Cg4z3lRkoolLadGHvzlOUsbSdfiYI0FJ1yyY8llDHvHA/nb6qAcFQTJVVWUvKmPw0ARL6/7kshloPBiS/+8yEZhO7CDrYaOt0JuB9PlDh3vCSvUp8lreG/vkP/7fEn+ek7E5FylHDaFyzya5xzUMUlgutlAVoXglflh2EjhCF6A76rr6wl73zLCcE82pUOgERA/1yMnEE9v1zEMoePdpSM85ufXsP3OXshaLNsnjkHgiDG2EVdIJJKyStxdM0A/NrDMvupYMP0sbMhFcrrWJ0trO+LuiaEBe28OhUMdhNlgvKr/bYAwbaKYNfN1cagJDJGDe2sW8045q6FI6ctOweTxPVp3XJroeCPpMF/RhHhTbF+ic/elAAYwAeomCncl3J4jkyOAKIJ/azguNsV53SjcKQROLc90yyr/liXIu0U28x4tjcvVrgOr8iyxkD2M/+CyvbqgktG8t0rON6Z4zxcYoy1SSXEsB+oqAHPNwWigbtFQHyZQul29dFNGLJPtAEYeJxK8FWCZNezVWnxXaNBUYrZkQR0Ez6GXQh7O4VokbvfBOVVpAeTyEmADR1TLYVYDiVyVwZYalA1laUhR0aAr3JGOwiIHjkjlbUqyhWp4Fpizbt+eGmwEbzXLnnNAdlCI5FOsa/ke6ozTKXCmrcjYzFIcjtX4yX/C4BIoA2DxGYHkYUCwVZLtMkLHrKqGNg6FVLrqGK+/AD1a5HyHxoulp84xguSHCmTdRk7vkQklQz0HDREJM+SGXMyjz61mI06AUXinJ4gVxa12fUHHe4VzjeKrwTn3ne/9V8i1e8vwly9fxIyo/Zyx83gPF9DbHTJ4rdjbcLwc4l2/MqN9ZSXKZq/8fDvFSNEoHUjIenCe5EX70nVGs3/JzKhQxMmBJINxqSItmiWCHkQrAjfg2mnFUZbMg5/ADjX1WWdhA9RQEM1wKEtj225jrRF7p8n6z4i7y81IZpzhZOUqh2yoyc8wLIQlfEgTbeXSlE/+LtdIs64Lgr1FB7nJqHgKDHDMqL8DTrvNtbu1LPtcO6gFhvtapaWmjA8LQH6UpLJZ3Ro6hhyumIcGnePBuiw6pmTBhlRuwSYbFN397TXsrZNim8RmvLNGjoVDVhfm+O+zssw1A3TR19Mq6SnoL/k7jw/30mHz+1Zx+NmJoVQ1BJhhL1pcGxkL46ZcFviFI3N6gPSN7g5s8svbN+TxvpW3WF83FhzS22Kie0GvjOmkgyI6Rgfr4mGdRyUxQ4G14YVfRP+rWw90fLPBtA8wwmnSUz/aXi28G4yYdyerdNNvkQmOiQdqkWrSrUaBSza4L+ecyFp4b+k67y732asHzLAxyebiTMmEBB0DXpkApxxkzbt5/YSEsnNSy04h0yDXDq9kEZx3fg9yjeI7uXUpQwTq1PbbJS6rDh1vAqqGCAmLzWXLRb48fuzOWEzEIA7EdDqYA/IZ7ngo392S/QBkdVYWgqIhUu7qYuSmOUreDqT+h463FmKNbRQ21v7YK+ULcMJdBxuJq0NlgkjKN7Od8ncKxa+na2wjRqHQHiHL3INUWPgknH95PHPZfk9xjKkFleyDx6wuJ/vgKZ1v+MsfOKwS2LdWK1fk4u5PYR0G17sCpz+eBct39MoVGmZHHzg+0M7KCGqHNXiDgSaJekLGAOubNFlL77uuCp/EmHAwW4U6YAqMd1NeefsSZE5+AF1uVUYEWQRuWJc9jTD1znzS7GDUZ7vqCEJfkLf7bJXGRNFcnIKxKE38gAuClDSj8EbzUvtRdF8x+ekaIH8aE718cHc+fcRBQgFUOC4a/PX/J+o9u+LKs3TP+gIza82LuWtuz9zurqq0klIpLySshPfee2+Ft4H3noAgICAiIPAE3gVeEjKZVVl9a97N99nz20fdMy/OgkQoBRHn7P/ez35MKBCd9xNc4Oh4dTG9BNy1Zx9j56CqTWTzs+DUrim63kWKYy8MBw5z8NAp7i01LneMN1Jc7DwL7DxqsqSIzrMQOCE93g+cFfiDf0cvo+NFGOLDoryjLo9lKXLrOf3/twPf1bH0emfwe53ch3YOtjmYFHP9lRRe/BVoRNS1TDnG7cAzDeyIsqGSFfBsZ4URBorcN5NOupDXrSgZwxt2OhrimcafZ1OAo+nsQ3h/wyiSeSx/J3sIvSUnz4xII5/FZX6UF/AFqj24w1a+PqpNSWmCOEk/VsXnDOrOjEA1xf+z1OleiMWceqtUodhLh/ZXEOfH4dFFvTPL/soAOyAk4EtNvE/YlO41AzWWi2U8jlrBQpIkilEoqxo46g/kMzrYT7erTc0elLJdpkokwxRij6ZPgPEa7mRfvvxuLNZOGEVNpmac03eNTuT39y6ghm7ZW4fDu8J2+QxazWKr4Up2uEYsio2lEvZvGvGRgWNQXWa8uCb6KRKpSFdZNHCKtOSn8GLCJcTarr+m0MBiEym6TaW5YFlF3GApxhJO1WyZ0SGGLPE5C4SnkMPfskiLwuIxmNNb1TgxbFIT8XdIgbunvN3WwiTSFR4BhP9C8crjDcbSzzYuG2C4u6sLuH1h3A7HdmPVLluM1XZYAhN0t1VFjDOttTLW0yoLU0OwB6ZQobCIg/1webRByOScTI8NyeaKE2aHg24ZLNdhk4nRfgo48Uc7G7JIt2ibm5b+vg5eszqpqy3jqpDRkT7Z31unc2SE39+CvmYhTwt8eKKd8bMJylsiHMdqcK9CHkJUOdCLZpBv3hxgNn91JR9ursF/DmWFUaW+osxwO8qhU1IF2gBFW7tdG4Xb3JAtM7zuHXnYAMJZHMWwZ6qlggRcaE0U6G664w62t0vc8JcHa+TlXUt9TZWhbupqqIa5QRw3BuSneiLT7V4CLdwyDn3i93exvNNU4l5gFTNd7NDyEdJhrCGd+8Y1QdGdBedVqGHp8Iol25VYKcCjK0eYpzulftghmeUd8jIgQZ6+RvdO0Y1OypGfoZI9hvfpRdf9DnHKLYuGK/YI154Donwa5BQa2VlpKMyGUJKCo+XEFCF3thI6XmK154l3n6uST5YKuaPw3k0Wy40JGKWSnLpEbxZv3fLH4YJ82J4TF19fI2HBDqaXhkdDMqyYXJZgBVCT8hAuxPnxsN37i+FjqyN54LN7+EeHkDTByGjrNKhjpwt9LNUm4fWyZJ1HJuwYY0ppobPNMwrvGfDN0XyfRLBgCwFPNLGFH0IKO4xC0dKVg0qsmhEVEdLKqjwDLnrO4utdMXJYOtxYH4zGA4kIotAMQGPsZfTuKEmFqA8jgxF/hge4MR+KJVtyXxbNIfyMbxjpo4PeGoVXIbdXdLa6fNbodZXUP8OrV2OCdMxVcUMUz4gvf/78/j0K8AOZhXlzuI4Ki8XaugPoCzm0a6YHFo+Fr00BD7TLDPelpR+2DB8XJ1plfxPWzp6dFN1ZKWBsLwVuKAbyUj5tMIwCnUT12QzyZjJ9+JPUwsZYt+FhbAMLnQVisyC9ZhJRyMEO1GEbZhkFe8NMsZ2i2M7A81Vcd4z7WGXEnfD43yHp1fw39V1IgRYWxWulET9ZFNzUqACWoUiIYwMMEUU0U3Q0YqqEUG8poukbMpXhRAhnGXFGLarRothX+P9mM2mWAae8g2FRZQhdxtUYBx+JWbjZxcANL378M4bqeHsArVYzfbTmsNDzf4jHxwPqzTP2EKMwPSxIuhG5uDvl/V47Rjng5FscIJMJYp1JYmKErsZOKSgAih1TQB+T8SmF9/jwG4xnhF9qk4OI4r8SKWA1/C6///53WV9fl+GRQaCGbfxWN3Ehg9h+2UMRI0p7sxmGwzi0rCZs2ArlaJUIILiTc31FYDLJkgrFoyUnhVPMxAsIdJCIHWFOklGAO4vTKYzF8OYAyKH1xILRrJgHERq0YInH96C1LkHRFkLX6wsxXDeyfmBYhv8uJ3eQGqCzqVX3+yQM1DNR4+REsBVODCbELoTCXyTrs30Y3sC/XJwA7Aa7cs3S4TIqUShXlx2yZLdSOPukorRQaul2xwbh5M7RtdO1LjvnjUDPM16UVTpUi3lM1lzABvxd/bix6qSrtWDqwo1EMbfxeUtbgzS11ImpvZnXrE8sdMhb7jXj2sW/YBXowgVGvAp9bW0G79+pTm7sGsQkmRThTkQjGYaHgspHZ9j0Xu3//x3v+ekxcu1FuvIKA6srZJTtKE6CAhMPf5cHA3PpWYrjIjdvQ1oIr/0jliNViCsKMYJHlAEv2qS8ZLDkdWsHp6v6bdxIdGQEhHjYEdgxTg1wY1BkPWBOV+d7ZOrtyD+gvWwPt0sfXc14Z70sbO/Q3Z6IaXFPOpfOpN2BW5l9V/qW4fpCKXPseyi8F+Kg+M4dXBGCuQerYU2q+mySUtQmXgGMyt4xEhKVITEJGfL9PRJz6bh1khkHV785XUcs4obFcSjvYX6cl0aIB4Oc86pguWqJlqPWUDi7RdhCIqSw0fFaixBOFMmdpRTlWql8gq61W0wAaKyXHDNC//PYbgQqlgSQAsE4mf3o/5A0rx+gbL2RvqJ0jMpDJAboy++XH+Qlto4BUJKyYQ6o410yBauVyWl1qJhOFkoiZvKj4OiDbNZnoJUdwFAxs4RV20FzexkKtz660ynuxZfiT9fbkB/Hn+FFXZ8MSyJH9hfpinbswFvL0OigdcFCqC1PM2iXURD386II48whCRpYqIViZuLfu92DngnGOwtVsaUoj9DXYuA7zUD7Vnh1aeYDTKOLNX0NvXhWFIpTGf0rcNYXj1hc0qxE8vBH0eG/RTzyksnxCWkUJsREyu5xr9Dlbs0ZFqTLFN+1BTj73KdOlopLdPk2IIm58VZ8qrvYeZiBGCcpwPMU1WTJSsbjGmVefnKo4VutXhBadIMU72Xhl50QJsuWHorut453Y76DTruNMR3FKHDGJlj5OtODcohtLHynMNMZputUX94RrrZC4LESBAwUcC2CVRlRkk5RjfaHxeD9CxSyX43cNQ25jAarj8Z4XPPz1Dwnj+lsDmbQLOyNGewpS5NxVgtFnMUUMsL72I5XQz6veTz3Q1NaEIu2RFhBqYZc/zXsFrWD7YFHbMql86a7V/l9BfBe+Ou/slgnd23DRqc7ItdujPn3yAA8qCdAAQXeFJzg0UjCaWmsgOfCaCqD/Gks66tJtXGTubcLnAclkwW2Tpba+Z7Q9eplFN7fKLzzuGHZGC33tjeRCW9CHZsyCq97BWeok0FYDFY4lxgCT1bwAjaQLpHGiB9PTlqihEMz6YJVsMV43l2ahecnHqC8EUMID4ageZUkhEvocyI7nkBvAdfdg2Uw0VZrFN2qzATUWyn4bWIFyY2l+FEQp1kgp5ku2IxQS7aYEbzIsZzmSZio57MVb4JGpkuNWcj98yPNsADaZBHBg3MeOtzqnCyC8c5ZuKzEEtHt9na1SRocu85W4AgnXEU64U1gg9XlBTmiO/WcQJOii91aZzm2q53vAg+OjW53TsaG0VyP9kh3V7M00jEODvfK6NigjDG+j4wO8HFI+vrh89IVj472ygLwwzLXxgK5bvCGl6e6EWhkccrXYtjcCX2mAMs8VGA5YeBQGQaV6PMtHS8Y7ykdr3XaLI3vqtjiwkVkxOpERTcCz9nWgQqvni00m2ArBVi1/rnhXuBYlVB0sqQFKKevBnofFnejMCjOtqax8/SQKbdBLPcDNtQwI2rJxqIDOqUTvjx1s3jbo9vel3M6/15e00EmiR0mhFlsIAfJWOui2221H0sHhbdv5UQGXXss2DDT2cZY58Aj9iPYDbsevB32pG/BLbUDi5Je3gOPF1vI5xESHVcgkVGJ8sNPP8tDsE4vOrAmfItvTtaBVeiyL/flpBG5KsowdSa7rAkxCu9JWwQeDMWEXULpovB+mM2Xz1ZM0C1F8lWXbN05sldCjFIcyjUbLnl78/LPi2WUbc2y1xQnDvDWbO+f8b/9lWDQB5IMwyEL8U0w9+rze99TqH6SBuiHYRzsr3782Yhm2hyvoCsiuinlDQtfujzGzaGqDLrZHEkEm433xw0PqpI6at3tzRnxVv5PfpTgp3/l/v4Onf+PyNXB0BviCTyNkfiYWCCAbxLf2DAvQxSgoaPBT/6MTNYPdSG2nSyvBmheDpfHuA/sJGBj6F1Zxt4ii30I2C6F1yhwPAvqSqasBi3krw081wfO+0MWXBr5jgya1zYcaEHN/LXwvgJ+eP7gR8nNjOO5tsuRW+Wtc0w5duBEGDf2KZbIFtlZtYpjrkfmzZ249XVDo6QxAXZbnhtjtzNFx9wuBRSs4kx8UdIjDO9ZfxolDZrV188L2CaQhVcXk9fsSAuSWqhlQDezw+rkVYdMH7ycyWFl2gTc0cQUSKozXfAiUEQvqtdWFsetKABNRXDqS1Lg8aYYNFH1uM7h/k8J95GApz9hDfkdC2emjFf3KcJafJGCI4KpAtZ00HyNtmLU1ZbGFK2pLUjCwxBi+N2T1LcYFPGstLCwc3YjZEImrhFcdcj1/RC3xIcGSBfGU+o011PCM1QNS4r7J8YfcxxUo6tzU2gTRjCsr8CwvgK6HQb+q8B9EyR5jETD5W2WNfYA6QmhWNk+k3eVJQaMd8CC7Qhs95jC+y3yXaOAtow8NjBejf35IjPTk4zmy/jTuuTuZovxdEzuLjrl+rhLvl5Pyf/8ssifNdFZsnBwwptD9TKAmXdpgj+41TNG6Xa04DNwSLMAshMg91cijKD75U0vRTChZjlhdDxK4RpjPB+qr+KEy8KIJhn3H1ydoGKEKoWM0erbdvZbAQ5iVNTkiVBOVzVQL0liG1qA8qUa96MGPTWLKDRIhdkGr0PpWl/C6pEbxjzWAzUO/u0stBlO9bbmOiLF6VopprvbK0Yo3ebqEifTFiGTF3TFcwas4N5ELo2B9fwsunXl8Y70y1B/l0yNY7ZMMV6hCx6l0LZQwFvbeEjo8rUIL9BVT/L9EyzXBoEglumCt23DTAaDbHe7OGRiMdTpQGXTCO85CSnkr7A6UllsZEPBA2p4f20s1y6hcjltNkPzHc6isZyFgwmv1zE2sxZ4uhMUgekmbCjpbLNRTnVyk842l2NNCKe3gveELq2XcWq2r5QQ0kVw2wuZBOx/9gTlVgKQBUwOxySeoocr6Ma34OsCM+wTzd5QIpUU3mW6dDd0wlkYDL2ObTHNbUnr4iHxP1g/Aj1YkAov4t3r3D+j2z0H5z2Xud1zo/AOLO5KicksQclE/7xJlfvPoyQgOIOwy1i5TyTNI2SuGlcz0INggC77lo73encZwUOxnIGznlJ4rxvC5ao5Sk5bI+U3O1E/rkakw0S7Wwm6nM2j8BbI3USxfB7Mlz265LEEL7m0NMnfd2fo2ufl8wIigdZoWa4hgJIuKZ17JwnVmmGSwxIolofW6/534vPgO7DVMvYP4fLypwcGs8YGD3V/rhnKXpNcYChzxZLpcLYfEckwXe449Ce8Pygum1Mm+bRvZY8RitnOvyNdxfQGrquGOFrwaNhewAdjvF+qKys58PCUhRJYwmubC1E/FkVU2JO/ShzLG+12c95SzF/gQxv8mA7usaHqzI/F84Si+ebRY6SoMZJNw+ANdOCL10RuVpKEoxzTjjeI+6O0IEtCaUbUzU93IYmwVvJTYvGtxTiHsfcFhbckJ17ODlwshFblACz54phwV7B/jb9yA8cdshM5wKRnY5mJEVhlZV7TWfqhTVqJ+0LtuW7BorRAKrkPC9LDMZV6C22N5xEBQ2oUuwqKvT8HQDmyectoC94oFDfG+4nuCuT15bI4Tgy8pYX7DsrZMHAZTAfHGF8DYlrjtZ7GSKeNZVc5yztdVlahHKtIJYAghVxGveiyk9kJqWdDMJ68vg+/k7cveF2RgicE+0gFbATzcCNqQQQa8KdLU2B3PP0LUMQ9uMTgyO2lLKdRawLxWYE2LLCBJpgIO5AQq29HHNFCC0Ahw3xPD9NlNV1vFYnSsW9UWvwLS0O4zxsYKK1wfywVQzgoZhpIh8MPhbAzlO7XBCwzJ1nQXAO435rq3xmd7rHBGALnpdvVRZsu2DSNQosvHe9nIt3vZHiYF5pud5vie8di7e5yVL5cD8jfPuB1eodg4tMCYyFZazv9bL7B0thaDjdnMNJSAMJfyRc4rLc7SyyAmuWA7umQ7X86PLvMcH8pRERRDDYURMfTWoZdY2UB7X8OXVo++WTpUoQXbig3TQAdrxKy1QRdlTFvWYyo8bLqxJPAd0uToZ7wwmhHp7E7rYzWddlsFvvhXPJwLDEymel+p0YYcazDdLOzRgdrR/hgagZfYjmmHew2wZYKIRxBobpC0XVxhv+tFl4K8c72mgExLPJ3rCzU5ijAWoQt0xN0vG3SRsEdGmIsA+fdokjPWiZZSnZJPQdJQ12VjA71UDgtHFAWyOosaBaw25vuZXmBSAMKnaUXc3gWFYUcWGboL4ONKfKRjfaH91dyxxLsyqOFVzHeUkQjXoacsRtamI5jqlSbgdkwTcc7zMGTSSGZaComJaGKcZoFG7CLbnD7axKNzuIazuAZ0EVVRQW+Fy+luigTaXMWW+ce/k0OWM+KfDxzsIRrw4eU8XoETPNgi4MJs5yNPXwYjlmanUrT7Lb0AzPMbqhnLwWXxdoSRddBx2t10/ke3sgYnXAPRbqgZVLeJJXL86BseeaXKoERefImKIqRGzUiY3cIB6iN7uRmb0UuF2APdDPKcVic0mF4aqPkqjFCLloi5bwzSb7Y8GWATfNxrpJLo91JGJ7JB2qg8A7nkUgcJWPxz+R8qkz+2B6T//tkRr7M4SFiIneuguwyaGRJdI1xjOCxvvgAwKNNpAN+SgJFaXSAzEPcr4h9I69+IFmXh8+Mw9bBYpfsIpA4nMcxDHxvn/HZPdkJz7eDpQwGRO+yWLp1IXNGtVmTLK++/29YCj6lU0b5xWLKNUIgLN3RGfr9JUQnvzBphOK4NzvZYSzO1BQ/1utHKYCGptFBwzQNSvs7B1O9hVKmmYA91ZVSm5vDg/8W2CDg22KNZyOEiS8anDPkzWsjafgNXXBRbobBH9XdiGLWycBJdSWF/B1vvue+pMYDZSChj6EzTGcK1SKTDia6T7FtgXuayvSYDQxYV0kE0Po8VMtqKeGZeleCfWM73PMhE/hlg3Q2F0lSlC/sBjyrc2NRksIQoOFKicKtLjYcxRxcaaT7M1An99bNCA+6ZWEUZ8CBapnEDGcMyt6oXriWTfDRDINiClbOKvSzJV4ztTIdBhboxjdBncmSYaAkgcsXg79WAwPlwWZQRlMWr18MOH3gy18IRUBJx89QitDDyg5lCDOqQRgqOkmGPfsrytgwFnyN4LuY6MAnnmlOx1s5XWbpbm18boL54v3wzwhAUsU+WI/qMxMRDE0i72c6yrcUgjADoKaNdSAqccPn3imD15uCkCpVFmdioJdCZxxJpdlrAY6dAgNX2TACmUJEFv9VdE+YJk8PjBzFM2A/DcI8OybeXX0arq6uIdW3UpBWZRt88sOlC8WaFZWaVf7js53LSeGFrqOS4fdz8umUBAoHjvZcJXhnVkL9OGBsud6yyzVsAtd4r7gYuRvwomxkwabMgzROrBDiSNrLMhil4PPlpUljLoo3FG5FSUhLKbT+LA7UhUx5u34QtV9A+dHCG8ONloviTdN7aznddARRxZoJH995lGOrswPwgklFpqN0zGHDtmaBT7tEAVmmi12iGPYZUIMW1/0dfCh0Sba1ikwXocDHa7wpXLIMhWuboruNh6qd5ZadDlY73GVUKC4+OiFFO/n7B3TISzAdBvl/Njbg29vaKBN0uqsrTtmmELuBL7ZYyK3DF96AD7qJI5oNLuwUN7FjFOoOWGEedJcuMuocY3QH0I8+nrnkIx3v3YdbSNcH4gDyKc7KoJPwM4zYuxh/BioRh2iHzGmt3qZtLGVSAp6gOkKRZCLiCJPpCcQT040kuMIl3VrsRSaM/JggycgoxqbQt1LLIddelYeycEJ+P4e1ckkEtWuUmy0O39BkWXdvEhwaNgAAIABJREFUy+7BMb4Nx7JEHJCZwjtMl9tmc8uA3S3TiCTs7jM8ezmoji7FRfFdOjgX++GlTOHj22XdkOL2KYkpaJF7r1Pk/rN4CYwtFN+QSDpeCi/LojQ6FHd/vey1lsoOS6kTPD5OK1imUShPauh0GzBDNyXIxVCmfLZhPg6P9/NCPTBDGYUXjNdaKr/x+ZeRHDmlq7Wkv5KbmXL5Y3MEEQWydidWfV3JMo1CMAPf2BQwz1g/EksowGkc3hoP5QULoCEpSBYZczWsMwumQQhKprayeDqwFpZj3RReDK2hEx2CTR7AAthFWKCF1ULnt420+JhF0ibGMBG//qtRzIdQRVma84gUb5UTHsJjDhadfl48hgVA522CcqamS9UUiZiXPwBj+EBPQ6WFLeEkBfxq28IilIUuE0dreTHS+3wUnuE8EyyZoFIGqhyYMEuvp9hDPlJM9yHJFLpge8pOBIoZng2+NC0hTI6BbNZT4yJRuZFO/AtiEUb0lSX+/x7wRuiSO5t2CoGOvRsG53yWpfg0E+LeJvc6asz+zmrpbilnIYiHQi/7DDwQqqBtJlP4wnit8lGMBvviu0Hx83t2n64c3Nf/OYwLXYpTtGAHlIPTnoEn90Mzy4p+htMZh0LYQxZhPnhY4y1diGcLMFFdVjBQWhSKv2QmZOK2oHMV8d5kU2gTwF419TiH5VoyC/x8Dskall/Z0UzZIcCOGOXE8PPEcpjOcE+pT4QF34gBJr4oXuMGvBesQ03snqCw8XVLa7bhNDddi80neLwmcPg9/k5qsTdwjrUyTWpOYaSRfpHEgi3y9Xfi/eBfsB4oQ9I9gcilj8UkQqWxOEzQY6GWwnKZYwKi8J7tzEhjRS4+FvgtY5SzvwMv/hhmwymF94zCy+ceul7l9WoBNiTDa2tr0m6CFUBBujyCv/seEv3dpvzjbh2sdwX1mp2ud5Hud4aHdYZUUezfcCEa5UXV5Y+aB5vhhg7XlhCTjCKMyl/PSKRG6BpLXkPhTeCNiWc8qQH7asqmnU+Lg9cLFpxOIiyFN5ibJ5CuVw1xvLiJXmEcHRPEBhPTnVxOVJUP1uP4X0TnnM3pXUfh7UZeOdaGKQcd28J4J6PTGGOR1Si6R+5lCizLMOuUkSBsm4N/C4SgRVcvbf3vgBhOwF9s8zOwFTZlF8aCHeGDw4444j9hBS24LorvGh3y5oaLHDqWa3S9Zrph+6JVVjio9ijGu+DEboq50ta2l+H9IlNeZUzdtvZxQ4B58dAtIUUeqCvAiu4ZRbceyKWMhVsYi8tVfpYriu+tQUNZppvOiMfb2I/CmxeN/j+ODpdkYWhL0zzc04xUfVWZJLG+pAtmodBIpHZNukzB7dUCPI5M+GTTLO9vUZUBWzzXzigTj96KbOnj37+FtvTHqUuuVyeAGAqQBHtL//CgbBx7ZGUPp7LjK6AED6KIPRmmk+1ddMuU65BstQNZwBhncRtfBwrv6jHXCcwGlmxDy27pmF2VwtZxiSlsk++fJ8gvPinijYDCPyIeo5hH4oPEtQWl1nziS7lmR3BWRpR7eQTYbqScVoXL4bsIOW1PlpPeNLk0F8pnOy53izUUW6wgKbZfZ5EMs1z7PFsmN73JclofJs7CN8AQNfJP94T8P4cz8s8FMOFOxCWZgYY8OIZCG03RDce5K577KdqfdOpHFD7I8YuNOKLNsVDCkzfU6y+oLAPhmsLimYXNQ8G9Bm44mO0iCoiAQwqvg7F5kvdgiffyiO9xT9RAWftXiQJ/7GE5ZIbit2MBcqPjO9b0ifFBqF5/gXlwX/IzsZBsf0fDQDzNy+8YqX1Y5pDDB7thGOGIZ8NMnteqbOKN0VZRIrX5eai03sjrX/n5QwMp3uSqwV3VQvsSCtd/Fd4gxnxvaFXPUK+9xqg8hCVcHO5vsWH4KTAxPWSZ+AQ8ewzqpI64Hh78yzMtAm4K8YFhQ6pd2M6m0xAGne6tysneMj4tmN5TONedE5hkYbd5tolZ/wacXp7bXOhucF5L0mCtsCxvrKQ750DVhWVvBzuUpVn+f5jK7KDwxOtiFbqgCixm8G4YoeOd48DqrqOzTaeLjXstSf73qBe4FobClHjM4vOXP0MV+xkD+0eG3WvYC8XRfwBHxxj+6fc4h/1i2BEkwd4IA8sOgZmSGPqCWvQaZkQAYQgxTDn3wX+JjeeQKE4JklJYDn2lCCjSA+FOY4xF3HtRzCvxo6NNDvdlCc6OpjYXmp/aU+KJDPaeHg788/Ye7CQYT3uT8v5glgLcJ5P9UUwwcTSqBeDkCjvUs7NYxOOlAEYJMWcZaUaYwQk89RMW2Ce8vqfGgg1KmRZerj/9/tvvdHIOGSFnbQ/s88PFpvz+0U2x3ZN/fFqTv9Pt/vHJKb+/tyGomAHn6JARCNdTPPy69dX2fwDVxg0n6bipno0gpsPZySy/iFqnm63PTsAKL0oS1KAk6LWR0lBPca7JiEUZFQZUkAwI/ha85iUUGCz74Dz6siyIURZDeCALoXDGchYluBNlR3jz7wUbxbyHUXuCsWiRpZpziqILLrUHFnUCJedo28koRbdLAezvZFSiO11zUSC3N+DkrhjF9oal0we6zMUFFG0rLBuAHbS4ajer1/ISBsdcWoyP4OBp0d2msGoRXnU5xEFX7FicAcpwcLohu6aT1s83wczcy8iGF83Q24iKAW6YZCnmAP5wTXQbLmq50d6yA2e0G15obzU83jNedwrvBwrvCXS+ZfusVBZkM0ZBLoe4ru78mho81YQOHihhkhGths5fqTeTEPnHqii6XBPILYfLw8mvw9kL38/r63PYF03yyscHOhAUsxoEJnz/HaYef8B5Xe1vkQy2xg3Q/Y49F7J1SNE99MjGySXOY3tiRjAxRLLwKEu2KdcRHe8RcMORrFJ0V1iqGYWXj/a9M8xzMFm3rkvDwILE5OHVEJInD+h6o3NqJDA6VX7GICeJIjFIwsA2kMJvoxjOkDZxgkz4vJLFWnUMdpDRctmaJNeDOXKBA9kXOx2vrY6iW0HCMGyGmQL5aC4mcw3JZmcCQotwcZW+lfPhAvlqaYb10CAfRulOejKlJ4lCC6yR7P+ChxCPBuAG3TPE+dGZ/fST5DO29+dh/YlkfW+qTxIoaPHgcxbuqUPFdKFdfdwBMkIpuDHahLKtzWCVaHGdRZ59ZOmi+JKy7Is89cmPFFEWpYzKK6TdHq2xjNnfZCnbhUvYX+hWH0sW0vnRzirCXmPpwn/FtxdmQ2a4kYowhaT1fM0slxQ7B8ZK73KZBmE2xL15I09ZSiZHhhmL5gDvZ6SyqEEOLmVQLtWvwRdWQwCQnLr5KaVM+bUqoFAL1eTIYAOSeEGh7jKxjT/fp+FAsgq27zmFU3qGhBUl1fkpVCewx303xZaGRTndNx7lmzLBQYvbWIZaBhZ/y9c2nGZJoQOtygfyo+CmwBYoAvct4Fn3gTXS9K6Y55AQBZa3N0hpb1ETfuC6wUvjCnjmbJvdhxNXOitwIIu3GTrRGfjDivHWwZrQAIEWWAgtyN4bCpluYRo00rmWp2K0hU+uuoZFeT9kUfkcr17gAGwgU7CHrcjE8a44GmZLLBN3g2GWE4j3cjxwXDrsocxAvHh9f8Kh7ifCSv+7JLz4TqKe/UUivb6XNBafc0ANsd4Ivoh+T3zFax7wC3+PxI3n/84C8QeKdwDdOx7LdLcjnYQM1HixdIyD5QWbi52DZ9cqIz11CL8IPI3A0H8fVgM15VwPOeCGU4qwYrwX/Pc1TJ4/qfm5eZLN5TR+kxSYzzc78vvdjvz97kD+426VzzHF+eAgTRM+214/IzRy17ZMQGsWPHRfBZDhJ01VmGXv49fLA9qFkXhzFUYhnIp0tJVJ4RTLUE6whxilE/NRhSQylUj0VDKfKJ793PgJnBI+6L+fs5nV2PYEtoyZFNiM6BDs8YI5kTBjhrNbwgjSyOa+Ew25iwXRKlQt50QPcr4ROVydRVkHK2NjBpyaTpTOdXp8SHpMzYgh8N9FBLGL3eXuFjxbZLmfPt4YxVa7XS2ubmAGhQtcQA4bFGeFHpTpoBjw4YEbfu4WJ5zLiG9WUYWyHlYpsvvcqAduxrf1JdlyLXDZ6HjnKLzTsuucovCOYBiCl+8cGDT4l2Y6maDnHLvGWARkQ4dLQSW4IR9vruQWjFcPAJfDKnnpiQZxvpCEVIUZRshXUz8GB3jVAKT2OF6PzgqN0M7B8g7KHl3xuHa778JhjQwCF3nAdw8lHZu62Ai2xji26YJkyw52f0RKMHBDA/hZrO8T44A6PDqTbQrvKh2vdrQLUMYsq/uiMUDa9Q7Q7Y5QfGdZrq2d3HBdycrxhSwDNcy7T0ggPpTemXWpNE1LelmPPH+bLQ9eJUpsVrW8eBtFkXglhbyPRz0sx6AknlYnylleGB68xLnT6XoIqDyri5DL5ji56UvHVzdPPlkrUa8BNbBc+zxDB0wX/AW9/NdxeLzACVemWHEUBoi7MUY8HRniro2VtfJII2V4hBE2iQVMmg8PJ5vmBH+cwdRSlOL/nMIbhLKrCHvKxqQ4aU9Nkkxc08JYAA4CxWjhvXSBuW5h+YdYwg0+uwfVahmhwQyLTQuKqH0WbJ5FEiPCMQf/+V+RoD7HtCgNHB/PB4x1jvbWCPQ0yctHFGZoUckor5oRpjTDAiqIwjyK0Vn9Gtrorqws7DTs8vIE/xMO6ubSHIpNNr6z/vLy/n1EAyQbv/ET31cYqnNAPCHx9yn4rZFIwaSojn7q9/sSxsNr6GZq2RgJ7z2CsfcNrINnFOT87BSj4z3Bt+OQn22Pe/YUMr92wVqM9et7O9zLQHQeONaXHuVZQzmkC993s3zjuqTjvWQpqvuTamiinRhM1fM71cNDbgdH1jDKArxY5lnMqYjJA0vjFunxDRzr6wMb+6FZ8O8xntUhAiQRFmE+v26uh91AqAD3hcbCa15dYbw/plr4WWRHGAW3LjcOehcKuiSm3Sg6eiiUYV73EFH8Cm3MiwXpW2NhbSf1Y4VJUuGicGCQRDriMRRlas+6zftVHouvRlEEwqM8mQd2cE8BTyCwUEMcZRvZBhuI5cqEaRLMvfIYr96fWJw+Ng7LZoyQSjFkGupKxD87SpqrX6Dq+1my4lmUhv6VhRt2m+r6Zh0A1oRlxUQcG4FEPwThR2IMrKgB2FPbkpeVzPSTDNTw+YsM9w+ATeIQxbj89cOO/PZxi8J7CJ3MyVbcyoUgwdUNjsH2fhJpajsPu4kEX6wJ8+PwcWArvcJobSrnpuxrY0vJGN1QBaE/k1MoG4chPzi8j6UuN0WGGt+xVMjB/JgNIq5mrSUZjNSvuUHvU2gwwWErmxGD3DNGjY9Vow430QceZB6+EOBGnWzutYC5JuEeToDn2sbw19ULFymoLyvIIR2WUbFN8/Pwb02O9BtqMzc4rhsM+wgzmJurc7mkoC7YiKmnqz1kDNC0gDWFIehqV+h8j4AiPtxcGjjNCZ9/kwDuGNjwxpqTUYrNMCOEGl5c0l1qp7vphCOpxXjZCo0M2EPpOnM4/nfjUAalbGGojdcrwPAwPsKkpLWYTKzWNF5nt8FouOXfc3MwuMCX05MZSXnYmvIh5/NA9/LGW9jKWsBzeyi4SW+fw4/G5R/xyHAlBVe9GyjIE3STpxujhGZ6KOK7EhuNsjCZw6qllAw3JLhADH8/WRGzPigUhc4G2A/nx7JzeCLbB2eyosIIvVicOSiqUxTfES28CChG8GOwUnhXj66JC9KOFzbInkdsLNhmNw6l37IhTdDJwjNqKbyZ8qtvkkSmVMjLwHh5/AOWoZDfV8siZQ02gI1OfpwuYruadIzKEIpvmJxSfC8b4+W6OxWXsQL5faEanBfz85liCm4eS7US+Q3V2qdRClU7smIK73TaCzlqS5GDpgSx57+ReawiV8qDZR5FZZrXfckBWsig40zmIc1h4kqEqvgKfuuD7/5dHn3/Z/GC5xoObS81NFiefvdnPAKSUBp2IpoYlQsepqtVZTZ0GxivU7f1jVgggtfuYDjzEVlwD+nOET//n1JC4R2nI1rFLEa9N1RIo54Yj3/8F8kAwkiB0VBIhzvChr0MgUAO718FTUsPHN4hFllHNA63LDu3libICoSTXZKDcx1sBSA3nfzUA1dVar50txr981wxXopsIEVX8V8vCq/GAamEOJgkCmU+hAcHQG96DQTBtAFcpzuPnQ2ogsjmF+awSl1CNgx10g3MoH92sLvKwthGHVgzuuILD/c2nfEJ09HB3hLmSQQ2wkS5pSj3tlZSfJM4zIukBrrjCodVcSaQImN7T3MZFKxhCiyeEDRCFzvAf0Ap53SFx+tAF052HwtAOPYe9g14YJuV3YAHMh3wNN1vlxZz/BsK4n1Rkb0EbsDbgv1OJrSytFD+G3OhnGhfmEEvmGRwK6TIqsOhHcbEtAlnQtzQ0lmkxjBlT/XWMQE2YcqDTQC+MhYIAUsdOeLqLmCKQfbblS9RXo8Qj6BK25yT+e5qFp8kUDz4Nwr8r0Yn/PFkleXaPM91J5znfC6496ftWOaSX4dseIH/Pt2ZouGbkFzodimJRJ+xwFf12qruh9gNKQx5RsfrsE0zgffInz59+IiMlhuLrDXNgf/yAYz3bk3++HIoR5xQR2BnZ7vQTpa08A7D8auEa5jHogAqF5vCrDBvutg86CJjkkuEewo6/GqgBFMJFojcPI0FLInApiJePjaoY2NNNdJfTBQ6RbQxIxrqRzTQAtQQHQdhQaREBLFUeAN97Cm43DOMz9Vlniw0OHiddH6O4VYKL3xDHLO24efuUNy2HeNk3I+Se98HEbwfnuqADHW0AzO0IOmbYOnlgsXgoFiuoZQ6kdsbxmo+X1xcAJtlocSBs043u0NXu0ZnvLm9KlfXHrm68cg5RemUccyDocs5eM0FMldNDN3X72FseO/Zx5FsCevJSZz4iQdfgH4DT3lrfkL2KMCOqR6s9rqMAqzpxIV0ORts9XcWBul8ow0rvs8XpH2gLru9veSB3TY63sKcdAOTHKgmsJPC210UjVwY3bmJfDsEGElvX7Koq4DVAIuBBZVZWQ84bS32pPI+jbM4vBbL7AJcUpzhUmCBNEPZovv4DJR0ShceAS4ZyZh26HZC9N7HEJ1OFjP0ld0TWd2n8HItUoCn6WRHKbwTa0cyhTzYtstC7eiW4ntL18uCjeKsLAfzCgs4Kxhg46gk5VNw3iTJ/VcxksyiLTgimUgocDxoSINMQUXejIyPvhefv/5v0pXygow1zHGqwXurI6GSJcl5R4p8QHb7FXOcr/OK7UIl08ILzPB5rEDe93Hjd7KYa4qUqSSojEVvZQ3fBjuS3RnM5VvinkgpBPp8YJRSkkpy4d+m+z0gVt0LCh5xUr+QMgyfNxB61ivkrurZ++zePahusA3iI4ilIYECz4ETppKbTQseveDfwA1OljRm+NgLcKjdg/grLA3IdEWiJMLLzafzHSZhZH22DnoW9xyLSlNblfz63f8uRVlhYKAv5B0FaoCdRFUaDycLoSqiddpZJo0y+R3iGHbLknUXfFgTq+tZSqfQtXrfV6ghEOwwwLCE9NcFG8tnNUXXAvyGwhoAhq/dr/pY69cUDw7j0I4M8kdN5W24msVQvFccFpmZGpDhAZPMzgwBlU0iJe+VaQJfV8BlN5AQz1nHxQyHd+9wXQ6PuVfgep9fgAufgwmfqtmLwhBb3Dd2rD1JspjqkDE+Kg1tGrlzSvhraeY5XUANNz/RJjOjLUjxwcxXOIw4xE634A3rFGEfgHbH88LicnWSSK1xrFNJxrB2l+Hbq1axqdJVjtqP7jPW5wEwwFPCD9Tz5Vs3nI+tZk70a+oNXhxMFKaSNFkeacJRjzw0oNCcaNJqwPanek1i6SYAFp/gCRRylsZ0sZOIsdiWJhv4L2yO10guePg7FsyHG+x3KNJJvg8lF/lyWx6HOYvxfWiy7iUMtiyYAJnT5cxdz3PfDwLQhPo1AZOsOPHssw/YgMMONBrGoefE6Or0cM+oG2dADWcs1xTzVajhSqGGDzc3MtyHOc4WoC+41G93LuAFl/zjC+RfNq3r4DHLjATbS3B60SSvELNiG63A4wDVFprntEAvVD2NOIPVkxAaxQYziG0k1n8U0RLoKyUJEbxgyH4RTzQwnky21uIFANG5gS1vUzmJFUGSyC8ehvY6Cj5iOKdUKFhWyMtfscYLB4CPhhlBPhk3vMoZZ3sx2xhoNuwWN+YmDJmwe2kSBQ5UMaWwTHfKRJ8JhRY/5zTFD9x6Awx3DVz2EojhI0V3b2dTpvmzTTrg4+MDbjI62V2Wa8pYAMPVEf36+kwur05gfBzLBS+Uyv208HqAY47Bc0/2NqHXAUNQ1LedNsPZLDcxEiMSaHnOadlexGDINctWtY1F26ARKdSGKkcZIJebsyzXWmF7BGPgnCOfPft4NbBcA+fddTPyuVcx8slGsujP6c8Ng/WmGeqTrUt9TYvwPo4wgj6d461GMusIEIPmgo3RPa6MZcsVmJrH45GSsiqJp+MtT0smqgkzdDC6z2frLHTiWSr8RWqrs8VDF7NPR7++fyRru8d8PJN1iqmL7ndxG2YDC7YJsN6J1UMxb58hmLgU5/GNuLg2zrTzPRfn7hnfh5/D3CZy4W5JyK6Tp2+S5XVolsSkN0rA2zB5A/4Xg7GLH7QnPzwIvO//gG9EuHima+SYontaTtdbF8vnqLgGcnAiA9Ol8H6ZA1qYLZRP0wgopgoovFnycShdLruixWOKlMnEX2Q88Yn0RDyQhoAfpNDrO8l8zsLkxfdSTJEtCXgueXS7Gb4PsANEgw+7xvf+v7Ho+4EIIm+29elIqfFAoIN8BmNAZem2wRri3jE8h0J2tT6DGxmqSB7qNXDA6XqMxWGObBLtdLtIWCdTSPLzv2DN+St4fYwsmyvlEFXb2rob1ksR8vf/gfIriSVPpJFh1t1QjMIwyQjeLMEPuCUrDlEM1LjVKZzawFTh0rZX4jrHM5JE8dTCm8NhkMQk+BIevD/c3VdQy57R2Wqx1cLrT6HVgutNQVas1//1N/FRMlBdNPsT9XF4DSWzv7uRItsLL71FZmABLYPXzs+PSl8Pz+9gqwwOtkn/kEmGxzrEArtiecUmO/supr91A37wwIJQB74z4IdLlm3b4L8rTJvLC6P4uSwiLHAYgbHleTHisg3IGZLjJSa+8R5sGzvJWJtkH8N9uD4PZIlSbhPmiCrZljjU5hBCzeCpoNHwI42alQbdtJyAAybcEjredIxxYnmflMGQSXHXPUl2pJfRDafT/LUDEbhURIXhuwWryxLEL6G8n2NdTC/wkY/orJd6CSto1skwVuaaKapdTM+kZRRFBQBN3JdBpkkzz1cn3ifdZanwfFG80Zy8S0cFaiP2bA2IZBOr0MNWdih98KJR+U1jXjUWCbTSTvF14uwYKcG8b3aSVXRfcwatTKX5ulw7+0+cV/HePy1YrWwie3gBlw0858tHh/z+aUn+8XWXEwqNOl6nuyt9YLwTcnc2z4kFsXwfxyswm2F+0CQcyVamhsh2KsW5PQQHpkDwqUzYB3BV4QgWxYUR647C5QWCgYoCCm+1DLHMGaouIAxSt+wl8AijWAio3y6nNY5DUSxACuAfVsCKqGMBMky3ZuMkmmYMmO0hzYEX2A0/1r2kyz406GxeVxaGcBODa8lJqyYw03joHmysGRH1NtRris9eX54QU36GD8MysAKbWwxp1MjikGLqpkCvrCzA5XWgNtlm3CL6hu5WT6gTsLB9MLH9HRcHkVV2gRqO3GscTOto2ZcQbkxjF0eqBQV/yYyf6zJ4M0V3i5/RAs1lZ2EEF6h+SPqY3WDd+B55qBXLvXp4hJaefMP79jMHwkc63hOmjh1+towEXJJIVx1nITPA4mwI+aOVm7cfSCHK+2dO6FgOIXwfuEHVJlINnmcbwY6dcA7B6zY3NyUkkOkBHLOXbvh4fRyxxD6FoVdC6PKifR8x9gxz8HDocDKv7B3Q8Z7IBsu1TRZmy4r10slOrhzIkGtXxii8Vrpd19l7cZ3Q8Z7egvFeyTLMBpUPLyCqGFncJfanRaIz6ym8afLwVZxEJhaJt7f/N4krG/YXD/7K0vBXNsXjLG5P5XfUdUdADeeVYL11wAdNLNf6suR6CjwXHu8XpY+B7/42lStfJ3P/s/Cmym1vPHBDpOzWBMpw1APpDPpJOsPoIv3uSYEvSrS3YLg+j6Xs7QspQHWmVzEdb1EY4zs/Q8Cz+5hqvwCCKZfyojRkt3iEPPpZfCnAKmddm0TqOtEiF0hnLznYtfCuDDAK45MxCXfd1VUpF3PYgTLeZnn9lYL+UEYJj9ygMdlFzLGMF299QzlLMJJs4abWQf/TNIWuunwDLssPwXOETq0xDfyvNgdlFLAGhfeUcXeiq9YIjI2nWw2CVpkWHSxxdL/+QHFBb3yAHJAOU3QNjBcmUCAUMoUU1L1MC6+a54QAU2hMTwj/D3X7U1lxPnuX0T6iyAfaoFi2AzeQO0iBHR0mMmqgVbq6gAjHu2VsguRsy5BMTaswiE4V8cXBHg3GGjDajlIx7Tw3FGFgtnXdpzgmDZHFFdxwCw1FYQZLT4RDV/DTb87wgj4D4tsi2ghnt+Ged2TtYVrTQWeLo954W6khcjB3ltOVYoaOHF59L9QovY/7voNDqxPooZpnpywplEw2WBBvNMAU6CjG2zDSSacQtyLJXp40IaKgoSMEVk3WIxSCqKuWHRbv66M1sjtJx8rzNloZI7N1cTJdy9SdFQjDJMjw5h0BipsALhqCltnNQrutKAFhDGKWX75jCqnmcByTi30TfOtmDkm4uxvvEErB0phMZqdUytfscKhzYZb48posGBSy/084gVz4zLho3oAc/lRKhHhOeqYUZrHowtNya61DGmpQbrBxriER4GK3X4bbyfXih+yAAnIswo0PAAAgAElEQVS2zYPCBraL8agcqEAB7GW6vCyKbibMg0wI2mmhmJXDZKhkiZYThUYeXE03xm2Yf/RXlWDughEy2OICxhJNJcRJ0/WG8T2BwBHhjBS5saFGRFBFWrT01ULZmO4xiu4MRXfdQgw1o/LpBnQVbgBNDN7i2ltjHEBpNMVoMNGPlwSMhlN8J9bxanCzLLu5PDV4uxenR4ZC7QLDcRVO7NNh7m4Q7MhNpTSYg20XDvLIo9fxeliBTsOYsUlx3+ZzG0V10QyAzkHjMKs9Jr6tyzay2IbE3E1sNoV3G4jhYNkC3IB/AzjXAv6nmiK7ONSKGifEODQ8sC8m2sulCfhgzJQFxnuILeQ5ikEPNCS2y3TR2aiP1P5uogucGlWepk1Yu9+hPc8xjEMGWNiZKcQDPNRmCOHTdRD4STDeW+qnGzlADDGE2ukpByHCABZPd6i63oNVFSVHyst733GoxSAVtRlG6G6wKBcww+r+sayC9a6feGSZYqqFd2BhE3x3h6UaNLJ9ul28GdY8H2Xdc2cUXyfd8QLcXsvmsXRNr0l+nca7N8rTwEy57xUlYfG54uP/Rn6695PhohXGQX3A2Pm3j+S53eDT4BoH30Uq/C5IDmrpfMFqb4by5EZhBYQTn8F3f5/Ok79N5cltX7Jc9ybI55FUlmswINrCxNMSKhdtSTKb+lomE15LJ8KEBhzLqkKJ2EHTX/wGmhFb73w+L4OGqMXOH3qVHxvvCBgPTUA5k3R7PoS0vuRACqRwjbO7cI3XidvSKR460A90vVtMF8tMWza8G8xI1VexctxjPPYgAKiCcpTp/wOQAX7JVgxmdsD1Nnckv6wQb4X70gsbpa+GXQbLGhOKw1E4zDlh8IqRvTYw0ak45hDK1jXvj4cR3s7CuKU0GxaQLxFZmHLzMQH4LYSp0CikNChqlKPBl4rzBmObGkKX5UsR1qKshTeUxVw4X4uhgw/EEU5TgjMT8L+tQrgwgj3k7JDM4Ew2bwE+pPhOwbiZohseHm6TMTreacsgkEOfzNAwuJammBKdTGI4/BHrtbE2z+fLUkezNTczyg5lnh2HGRbEKsrQcaaIJPjAMEN4HbQYX3NdHIERU4jPDhw0LuCcFOAOJi5VnXa9o8NFFDQJjDbSkosVQSYG6RReILZ2PEpaCqBUwnKoSA4iW5CFO7BNxKsfsfh8aBTenBgfqQGyWQVmXEc+vsLUu0QRzmcx3QBkMw9ENGfKlS0tvpj2bLJsa8+AbxsAGwXcVwMu/e7/KxO2P4vsFN7HbMJ3NW4+hWVfjGTg+ZtNHVuDcXK+20HhbWRhWAe8kge8iKBiHrtWG/DX3gxG6Z1APNi49qMOPaPTpdgaaRQUWyMKiG7XKLx2GzxVhwPc8kD+9vmAbhf62BeSJ+5InPg4DaeXG+9iBPy0EUYDuAybuwEc5Zs5YRKCCJ0EVrANdcE35cbyVnf4x9ww+CnE0G1x04d5AfbTxYZzlUQHcpIgPeQGqEiK4ASLgAMciFQY0QQYoFq9pQI7JNPpFWD91pAHjaoVc3NTJdQTnI54Qdf55Y+ht5xDGdtmVNqmG9lZmTEK7yI6c/OwevFOsYVdhcGwRlEF16WzfU/0jYbQLbFQ2+frVxTdHQBwtYBcAgdeB//axSpx2TrF+MByjsNE9epWXMvmRuikoQZNwNgYaa6mSy+Dw0zgZFsNMe+MNj3ALjA5lNHhhoC+szAuh85JJgFUbOMcAhTeSYQT9fkJRverAoZRTvqi5Dcs3ooRq5watpCfbj2MJxscGvOSAswSx4JgsKkYXm4+qhtoZKiHOlhIRvg8QqnDaFhfgBQSkxFMP6brGHnqE+UUeOj89ERqqqsMYn0Ty5uzlX75580my9B3yC3vkcX1g7RWZhmMjEOwp83dHXGhVlvZPTCwXRfYrR3IYXrtQMaX9g2XMvueyoPpbg8uZe3sg2x6vlB4b4xu1wi9XMNQZ3JJMipNFN4aMN5UeegXL+EppfLLs9fYQpKeAF0wi8P05mSThS3RQlyfXTh9VQTLTV0UIZdRcgbG+3ESeqIZw3Pghs90vndjpFEM0eX2J8gniu7HIVKIO8OJCELl1hoqZ2C92+Xgu4n+0kNBa455IdXRjKFBFF9GxQLuw1ymqKIQX/A8usPn8MSBvuJZ+ra+y0f1OEb+XgRfgyf67Gc27NWkhrSS2ox37WyPXLE00Y7XKLxMeWNwquc5ON1jFF6WQo1hFADvn5jkEGDM4BXBNn9hzS3pBXniBZvHgjPWKMqs6FeYtGC8PgTvuoyFW/RLcG8tvHCwd7lfrg5d4sFTQTP92mA2ZNOQeEMbi8eTWYtvxBsCLeHmBkCTe/0CFtATUhIowDraqopNU7m9cSvzfgYnnq4rHlpTQjhUzdfAEE/xcQDGqy/PRolG0WARPWdGOEF3a7eNG8V3jmJshi00BvXRrM0Ol4VGxwZryM49vUWzo0V3jTSXVZcF+M5Go8buBGxza3WOKXAZKfomxjG4nSFmWuM+vwK31oJ7SfE9O7ADZy7h9fstz9HNczvL69qNHL4J6lgLyRO9iBhG2VsMszjuYHcxyjKzEyZIW3Es9UCZDW+ZpCmasBsywl9KVtRrA+utK0hg8hxGJo8kencRTvQSBxhNJBOzhQ7b2k4q8NA7WR+ulB0Oy62RKnGinvO4hjFEyhH/H/4F4QZNCnuUAcQwXXS8Jv5uB3zlfCaOaJaa6pN8sN4h1/u87zuEKIxGAamks1DHq3c0jsI7BYwyaRyCptZ6mCKqUvtWcC8ovGdM1mdM02fADn+anpjEDMZu4BFfYTMozPDH3Zz88XkSZsMwH8egmI3gP9nLA8NWdHkc3LLG6MRyYkmZQFc+S6c31FgDQyGXkSAR7DIJ+keU4dGrFLIMimksRbkpJwGmQ5ZBJWtGudZSmAUZmvh26DGh3BzRLNjCX/0qoYwIwTwE5VDROqtyKcbecOp0i8nGtJpRoRlJJTzhxoo8ZI9IENlI2jmdzYD7w511vBjTsuqwUlSnxDZjNoDuyREc0cawgbTN0BHiAwuEoJaQk4M9Yh6ERI9l5MrMOIY7KODYOpo7G+m2SxjT1eMTdVqnSqSR5kLL6oEC10VHMsDHsWZGJxgCfYyQ033NsrMIrrxIoKCNbncYU2hu5HWEFGMcIK0lqdCGsAvkv/sb8tGiE81jbscX44il5pV8fn9ljCNbKzbUQUQkRfqB9xHh/u4bzjsMwbuGzXhObCAHQavBaOjUrTh+pmOQ8Jd7C+Xj+TYMjCNJjIsxFjKzvZXy6XCWa5ED7Y0hYnjNYmukAyxyd13cKNu2uNbIWnPu7MnyIZJl4Ab7PuGYW8cs18hVW0VNR8G17yOsOLyh2/0o255PsgzeuwQkMbd9BhSBe9mkQ3KrOyU2r0aeBqfIQ/848YvNlXuPvUkZJniS97ggH6Ua0M31BRtzsPNPdgIma+hcq4j9ofie0fG+h9FwA3XsThkMcCTvRunY+1PlbhDq3TCFeSRBLttD5bYrBHkxhbchXNwwGVy5pEBE+UojyR5VcDeL8XQtCgK2YhGZ5YN66i0PaSg6fhzJXj/jnoPxUJmbwBIUbimYfPwbkn+TQwgnZbkGhWxtlPQN5LIehBRbFOElpg9HdzldL1g7wpNtCu8NIZkjmQgzHvxf0gL5fnseIdIW5kpbRxKTlmEoucbBgc3w3nMjnqPUDGI6qsS+M1UKeH8bwH5Hq7MwyTGDza9ycM4DLzUgomBxHRWMyg7eKpzjeKWH8TGIBdNbjKTUFvIlfg0vOcwCEU0o1KAMB/Xs9dbsNZgOESzXklh4699XA51AOuVaMO1RILt5Fr5O66gsMpXNQstcpGFYAO81T/bQ+XbJ0DBOhIgKpmHjTFGchwZYgDH5afFdX6H4ulR6v0R3Dy8e0cXOJhAdn59TbE7BhVeBH7YprCcUW8+REx9a6GtgoCd7ToqvFmEXXGdEG0AQW3THLgx0BliM1WFA1AzXuZOOU+N/uii+vXShumzrLtdl21tw3bdMxG9YVAdQLIkmSoD9Axyxwv/nbI8RHwbC1Y5dPhwsIbAqoXtGbWZKJaS0QjZHMdWiCM9CiV0ZpGOHKKDiDd/v/zu8YaKJtJFBVqxqul7Feim81WkYgYGfJyD9Plwjg20Ltew8xu9TsUyNObi8oaCl8/W4yesD/owND5OayjKmV6XpfYMW/qvb1cKrWWxgvHhyrjjoCpVGtgHutmwIJv7jC/LguzFGQoLeTnow+4Ubeu6i8+1BuFAug80lEs8bmgWAP9WJN29dBUo1NuiJLMQwi8inOBTTtZYmh0sUrvW6aGvLT8Z7lDcemGK4DsoM2FpaGER3+JXx/FI5UcT4sMUsTuQCdzHx5zPddTAEoIvxYFjpZucorosjFEo60DHoOu11pRTgHAjZpAJQjCp4sIuzUtCVQ6iue8efVYIf0y0gv1VryZ7mWiJ5GhnlYzB2jjBimYfBhPvqK6WqIJ0FYA4KOcYfVCh1BaRblHPiVqrRejGFk6UHHUN3pTI20jH54Xdp0cJLmgWj/xw42T433BZcvn1wXUtvLU5ugPpwBNvKSKNtKSbG2wbToR/pbiZpy0Go7YboeOEVvz8jc+0KL2QKIZ1EbmocjA7UTSwNBqvhTXMqd5amI7MkEZXDaGGklY6bf5duyYwEcxFe4u5cG/zdA+grS0ivn8I/RMG2NCa/Hc/hfVpMuB/Fjy4pwvsBKctgkXsUXor01uGxbB4rTexEXBRevZZYrs0hitCiqh2thY8qktBLMd7ti0/Ggs2+dyG2nXPDtaxuwCrJxU0SmMyIHZYuzwJhM8QWyC+PfSi89wx3rSJGv3PPnpyduaEmHcndfKMcVwVxvZWTxggShlPkZizXCLb8pBlrUMc+j2TKJ4ru56Fk+TKWLB9H44EdouS6E2yYjtfTiDVfWYjMp/jjVkYxoxOqoRMqoePVbjefgpoJQyaXwluCpWgwi9sXjzXF+iEUqCjUYj3AZ7PcWybe40QOTdKPLdgmjuC0ZSqXMyiK+8TkLHBYOYEbppvJCmPBtj1SJ7dWeKiVcRL/67/LO/ikVlRw2xRP5/KaBJAS7QOXWK1Tp+G9V6UCdUS/ZEJsMO6FArq2MgRIfbhibcx3Y0i1ybJ2AWevdqmjQcmMDof6RsouySxKKYsDwguA+uQPZusFBPH80TchhRZelRNr4dWu97Xh6+DHxETuIVLxFIQULx/+LN7g1w3FjPWd5BJyqCxM4znCBGnloxXsfx5YYY4i7JgncYNO38y4PjIM15UCPNjfLFZw3y1+vvUVlJlw1tdXFim+yyhFN5BIb0LVZOm8T5IuE83pAaIiuvc9OlA15Dl044y26+BSuIEDhuJ7yjLuiEWzm3t0zQrtE/aIZZDlezPOeylQ7sKfMRn7U4DjDUOp7irsBzAWKqLQ5sVidh6nhZcwThqYqvxYgmz7qFOE8O4vojSDQ4wgxTWlXth1qA0LYTHgBdyQYkQ9OfDtdZIabevKNaK1/H74H0ykhN/yb5sKIvFKTkE+jAAMd7LShFDx+ZkFKpTAU3x5L9xMtk4ohSv5suXMxr8Buf18Pl/X5ZsVgQnOdgUwVRBR/JdBzje4gWWbdr1cf7IzeuvIfXtO6sSndfn7lxW8GdZhNXBinPOLHKo3J7lX59NADk46tDY2rslIeKHEMLbpiKa5ZdodappwBTdyAUUzN5qTCRqYmltEvf6FF0/J/tBESjNlmE1lXzkpDHnY56WGY0jxGqXJSzwzifRJIeAOuo3+WUc5seudRKtzAi9zEjt1dOdap8guAwMszY6BsyCYWFILRhaBlgG+NgKNBXxqqAPf1xbwtXcs22qlQ4tjRy3u+GBaU4MQvsuROhaxhUTkkZ9B0U2TfD7PYryLB/KoyU4i0ghHNS82x4+4ae/pCx+Mfvshi0Jci7zuQ1fh9+L3Ufe1GrbTKu4YowBvUnjHTVUkJ6Nygkc43d1ApxNtSIc/cNK7JgfBtuj4OcF3wKX/+OyRr3ceuXsP1MANvMtyrSA9yXjgWvG2GKS4aoHtKE2RuABghv4WlgiMrywCxmA7TKjvAyOSBxrT3fWRjA6MyZsnTzFlacQ/Y1ruWPak4NH6GpjhLRNFKkbcdm7IA2SjeyfnsnWkRfcUMcSxuIAYVrXrhUqmne4kS7XBJeXx7so0OK9t/0JWzj8YXe/S0bXRBU+jZhtZ3pPm0QXy1polLOudvIrIIXctUYIiNX3iuTyGj+pNUSjMxywcjPyA7kiDPd+bidwpD5CLOjrXJkxyOhBGDMFcsKJQ47obzsYQBz+L4UT5NJYgXyfoeIdjUKfFyDlcXk8rPg+NUbLDgs6R7SdmJKONkd5SEewj5YgUSoJeUXhJoUBAkUO3WBTsy3tKOgNTlhddY2EGySk2E9AV9qGjDSx6oBjNdCCiGEQwAYOmvRKYoUVulYkCq2GBxZe5pQgjolRZwczbM1EkqxigJzzClCU6gEahCqXjouy4t0hYxp3N7zGR52CWdHO1WchQg35Fbt/IYqlWqsAr61OjjLBMt5NsPNRjJ5tgvJND0ggklxkbBSyEBSIQQ2rEW+iF2Fq+pptVjBdWg8YXPcabVzHd4ADSIciz83nlZUAQ3kARSifToh3Jou2V+jvcvwdd8y3wCjz8HqZWfE7Uhcw2ScHl+dJrgcK7MEMWG9RMxzzMB+wOl2gO5pnSFq0jGP8gRtpYoFkDlgOec6LeXFtCrYlHi4pGDndhPUA585yh2kKIcXq0Rn2hSLP32KZjduuCDkjiZBdYBW6wZ3eeUX2cQsblQFRh65bZbqLiW3JwIMRpDHlvaijpIXHePGvxGOBgH4ATXBFWBZlI3fPhRJekhRJeG2EU3iNghrN9umw+XtPxTnBY2nkO9sDo3eOViCZquBqgkdEUjdSIEwP8Ov6+30/fUehfsLyvNqKzTAXxeKqgyoNLnIRKzu/Rd9II3PH+aJL/r4nCrj69YMfckzPcj9uOMrwpkJkfzBH1no5TGQwdhFfGcg1PXu18NQBTF2wGxrswO23goXc320iF1+VvFN8/Pm0gF16Uz9cj+AhopzuBmfaqXJ866DIh4qPcUQOKKFRPGpE+Ax2lgcJVBayg0EJBAuoTut2iuECwXswu0HPP97XQ5ZaQpJCFkxbS1hqSRVvL4PFi5g0Ol/T2Gdpp+HSMXtVZeKLmoigqy2RhVQ92SpfRgyIFvMk1zQ0AhrTAAsI5S6aZHc6sgzBKCq4VLHa8uxk3+jrprEMXjoS5vxF4oLlCuhuInu7gQRqHV0thHkNTPsyfm6pLURTlSS1dbhO4Wl9NGQWfdAwWge3lJI9SjN9lxvN1fCj4nuZCCibjWmE8XTkd63gT3qkFqcbvXkVxVeMelQfnxaBYCWa0ZfRVeWMSv2O0H476UJyiwcEV+G9ijFJSfeO7PGSHvSwntqWjpRr6UTFeDdESi+qloyJbBiuRwHLqN+REG6f8Hjf/RGsl3hh05xlhLNdyxdlZjNGKDW/dUxyrCuhqn4MzD8mXk1nSE2rFh4MjELxRzaOVez0HDLKDE9km3e4aC7UVoIVlFmyO7X1ZQxhhg8+rjmMDjl3psbmJ9dkW647HYDUsnX2UZbrepcNrmYdKpt3wJF1x/RCnfbkJZkMDUAMdr28chTfLKLy/4r/hRTEogSbXBi6uOLaHG/JiuEYuGqIpvGFy1hKFB0OKXPSlyW+2Uvn7HDE/w4ReDoLrUnhvB6NhNcTLh+Eo2aiCCvb4f+H6X42PDS//m1gSXkozC5MExv4UOtocDsms1xw07Blinv2ELPihZID1BrFYewLFSvmucbwW42B9Oxg+bc9j4j3eTNTPmJxxucHn7Rz8WzBlboEPdmcHZZ57yNxUYKQT2xERHQyClUMJTHr8b5IPa2KaBejRHiZS7BMSEhMkMtQPZzqVeWfhIRBtPNzTFIPZQVzqkkPx5X0LxpgF3DGOdByu7O4KBuJj0lhKOnNYEBMKC2fMtdVjIj0qEHc3dfAjvv0p9DeK6SO8cHWhFvo2AJtIXw63Z8APj+SNGgP9Z+FVe1F/Fq2vHj6AUQL2nR6O/2ye9CJ0mOitl9GuOhnvazLgBxt0L4eVosuSykX80So0zZWlCYos2YE0NxamNS22q7x/zgX1vZ6BHTEF5qtSeoooRfUACOuUonvO72Mwg053EWnYMZMBVqDw6ucHLBHP6IBP6Ii18G7ZMZqaY4cDr9c2jJsYdcY+iDsa9LKed8l0tj4UwAdMwwE8mzE0bMF0vQGSEcEUQw3JAXrQ3DMHhlkulu/Kbro5BvKgCz5ZM8sBi9KdyTqMjUrFs2AiWw9qWy/fz7+z2FVNft49iYWCOFKbhcNfIV7iJILTGBUSDBD2+kcEXX7EAI1h4ToDe6ENZlcjkUDlvH7hNHopFGCaqCU1SbcxVZeDrwexgET5B131FJ68FmC9NPFFk4f/ND8zCS/VSZT7+rfCe7cBvEDn+8mGVBhTHNzI/vbRzp+hYMGBpwcFSFN5Iq7vMBFe4TZWyehdU0ChpIiwEMqNCYG3+4KtrS/SSFKAsbHLC/cX5xAO8R310kuB7syMxQG+nFG5gjTiMMkOe430OICwuzDwlAiphY5Sxzaxq4rIoPoiY7m2SDGzDDaDf9WRlUbhncJ/ASB7A1MRN4V3bqhTxuET9zWgh89Ll/oi0gNURQd3UaPfNel4hIVYf205sEg50c+NdC0EUNZjVENn2swIbAJK6OH7FFpQabNeVVDaWgszje/tw0avuwKYoSwb/wn8Quno+ymaw3hVzAKJ7LCcOALjPQJucIPxbrFl3eOGGgaWaS5J402DlsOGuLeO5QqWdXVFCB+ADDb4ms3cxyG3R1pAlaTGRMPy8MEs6CFLGFKE6d7icX5Kgh6luLeL3z3G5xG82Ick6GqK7kNZpNNaHOtCQ15MQoA3zBJ/hABQaSwmIz01jsVKPu9PMX8/HxXToIkN78GmrB0cidN9AHcXJRp4rfvonM/h8CqVDHx3wKFFd0eGnARdrkMxO7rh+iALfLTtXmALCSTBRy28rRMOo+gGJZbJs7fwY8MyJTQmU54895XHvxL78xTICWFIWU4qrBDUdSeYtIyZwGjBbBtYTnRARO+IkQ/jefLbbJH8Ya2Qr8AOX4d47Qbj5P1glHydSoJeRlfczUKtwh8mBPltwBQzSU9kPumVDEVhHs/rkU5xzXiGaAKYIZnpJPYFWOnznyWehZYGsN7/4Tv4sOwXeF0jfb7n4X0lB84u2afjqiKAMSfoMdQzxEEoB10wZWo4VKtSoqSrhGkN3F155f1FCCIy/GQyD7Ul2v9sGBsTNBO7qLQOmFwiwoMNJsIU04hG0GhseQ4wyDCLo7lhkq45SIsTgggPSEbJNYSAYgOJLUwcCls9h39mYhwJEj9KGAu1rPgQw6EvgY49gOVgEJj1c4qFejb4vuYwgdkQSIH1pftVdoNCDtG4msViDKR+uX7gwa+YePzplAuZMt/BAmgF7hpk9zDYguFVezXFw0S328mGHu7+AjmBcG3tXMuLxAWxjNtcxbGPQ3/OMkoHjEkULno6MTvYpzid8wiS6H438O2GlbPL76/p1VcIlq4QIV3CVb/07OCVAjd4E7Wo2wl7h+Uc2LaL6WLJypIPZ7cl7lcnfhd2iu/CoHJ7iw37yKZ8wi8Tua+Dn9GkPTHG/sL4QClgSVkA26GImjHIobcJH9pDx3t1vASrSV0CR7FIbec55FlEFHOAWs0MlawEA5zG1CAW01lM4LnEROH94PUjghbsVVto0qCjjWl6BeZHHcWRTDlMr0CsHtSM7w97eJZbUeTVw0apQDVLoTYF09TlIV4yywi1ID4yxFDKnlF0jZj3Y1zKuC4QYn1jNUD0Pd51UmDX5Pc7BzjvMhf//WGWgjvH1+z8GdHZ71G2YRrSx5axqQRTZzCWWN9fAK8rkK4SD1+QTHcXQKdLGilYVCO/QAldbxbjUTn47j6dqR3sqreQdASwyiU9aSGTF9MZFqBGqUgFkM6OYTmHj0M6TmRZqN9Yvo21UlDAdK2A+1M9uIL1tRodq3N6mHhltYOEv8spPNpOdwvjoIUbtiobu8msREZ71GsU1qaiDGkG21IntFpMfAYbypE5V3KSYsAMBNLBw1SXwVaVz3spXCYKa1+NpsayLKTwtvFz9FYVU5SLKLx5QAopRkdbxMMwwLKvF8x1trOWfC6wQJYVSnezwt/dsOAjYR3kYSwH/20E7Icgz40w2FSICQob244qg4bz9eMJr/MpyR9HdIFuWbcvSmZ8LIolOhN+hpFaWA1ITQvBBC38O4dQd1rKSPrgsFA/4qasWMbjLrjWa3QxtXRHXnyvn3Th6j/0LoWD8KmBGbZwwKRyIAb8+qNEg3cWsAytMXXI4uaeZJbWSGZxlVTVsmUemJTxhTXJqiV5oLlfKvunxTSzJNZtDHEOrii87ym8tzLHsm0GzHeGjleVbYrxZpRDp0mvkdAEPICD0iQGvPcxhfcJeWsvcNCqwfyljPd2BW71e3jSHu4DD0kmZ7VAB6Z4Oe2Mo/Dmy0fYDJ8noZSNoFgbyZBPQ/F8jJe/mZMxyUmV9wMxctOpUANqN1MsjAhSJzK8xRz3UjpiSSUIB7YKem3ADfnQyTJ5DQoopBXAARp4+etPP1Kc8HHg3hsxFULkV751m3zcZRG5C8MFBs0ccM4kdMYZOkM7+4Wpzkbuh1hoTcGoB9kHpARKCynH9WH3pOTNL5LKLqMRXDAd3DEUv5Fn4OmazDACNKFqqLS3SFxf/sSSORqMvsGwB01m0ssN8eKeNlEsVoA9xg2Xq7KcNHB+MHLMo5JYimq8TXZsGBOTj6HmDHyNRBha3DOsH/3YuAewcFNmwyvkz15P6W6fICf2JiSTYhyPdDhUPRt+xiISuCGJe6A8K1IKOfxrWR7Vc1XSDKnnQh9Qi2WccEoK4LDmDF8AACAASURBVBKdr83cKYNgwg7rEFz/SdK1pwmAJWGFAry8yKSJTF5TXKx06evrxB0pLROzqFX47epXrXL7C4RLF55DfE/wPsGa8hLRzgFY78EW0KXCF2DKTtzg7BRfh7VbHBNAICO1wDEwmih4A8A6XeXgrXkhOMj5kQbyiCnyCfsh9kIkSxTxe+SlhyAMqQFTVs+LZRgWVjj2FtmDpledEwHsRmNkbpHtUYJIJytlEb5vLV1yMQdhTxHxZd7ECz36i5iyE8CBWcgxhShbqJ8pZQKq5sg72ChgzC7YVbf7vUAOyudt52MbEEMNKEAgCRx0uauoGYebDYm3Y9FqdLyGJSQF+FxfixPUryd0vMsOJ4D0NoV2Wb5+tMqXOyhkn6zYQkIn++TACpLIbOWAAjNsMH60QO1orUiBP4crEKfPLTjN/FAbLTm4bhR4C11VIVSyFqhg+fx3SsBz4smj8Os1i62nWSYoaDMUXEcvEecU4RJO/HcZRKBkx7GxJ/Kd0b48JY5ODwu34jzkfq0yP9gBpkmhBqudpvBaB1Gn0clOUIjn6fL6miqlqSxPGoAKCpLx80yJBlOFLN6qIgXI6zAgFAophsZWGBdGPlYhC7IC6a7Ko8vNIpE3gwMgBJZFhlF4VQLdVZWPQ1IWqi8OApgaXRRcDe3sLMulQKcZh0wpHXpnWQbFl4eTjmGHDvcIRoObkXSLS5kNa+ZuNPwljPsm+XgAX5iv9cKAGGiET8lrsEI38Qlc9uuHE/lyewIr4ZTRa0nyUpJR9AWx1MOFjdGnHzJ5dugLYAwWjHRgrRTe0mQWlnAQJ+pycbeyyv98f4GRdbMhQNH8qf3JNh5qOqBHPxj4YApjby7eqbmA/w38fTuj4cIajlOwGGzQn6wunMhmbDJqccigdVmiciokp7ZLUqraJaq4Xiw7eDMc34qTbtd18kHmYTpMb3tkeuNUJnAwaxmzQyfrxKvhnYQkVYjXm1RShnPl6Qs/eUpa7mPG4oocOONpsUBGyHGPGMVMpXKK4s5THyu3eDRcdCfL7UiWfJ2pIAQTN7LBDKPw/m0yU34D3/0ymSR/t2bIBwrvbScLtrYoOW8EpmiA1ZHnI7Pp3jKQ4CMNjKBVwDvlwSicgLpygXtyUVlWRgQQkPrc8K/1pxjlp+AZ0VFs8G8PF9vlA1PdF8bF6/UpaEcmWQUHXeiukdP/l6e3bIsr39a9+0OcV8/1nP2cfZZ1pyPdUSBIcHe3wgt3KLyQwq1wl0IKd4cgIdKre+21n680zm/MrHVe1EVC6HQo5rzn+N82VsbpbphlZU0zp6Uioqk5iG25so/4dzNaQPQZQGB6Hga4jlXBxzmTzLXs44ovuJkOAWsJ+gW6R+RbBoAPXJs5CEf+8O3Emb1f4JNHULzYYKtvFrxzlATje/d3pWXM11sy4qKMB6XXqyfizbRbzbWojoyXdE4o8EbxgC7IgVdkYHn96zNEN7ZTQDVkJQMoCHTBOB78AWc/pjovaIjkcEID0HnxIQBwejh+/DCO8gSWAJ0OTmcrCOgT8N0T0C6aNrPDkY4jEM9PQj1QsrQBVzuPvWwJINZlA0uEipy8NxsAr3ON+lQ0CocDAHZAKezC8zLlaUvXBRPvzcUO3ye7/s7YP4YbYnNZvfIAOH/f4iQaDSLbMkGomb4qurYrsGHiGCKV2VwYIZUZbGpO9uPe5uQGvRDC4BfmSZcFFE8qD7t+PPMHe1hjleNFYFtBED3fnMTLG8GpNk62RutktbtQtqm13WA90RQPXEsqD7O3f+WhSaDmxZ+kAovraC29vojZw6Wx4BVrt0oipCMvXNJ8nhJnzpP7vU65P2iW2yNex03QCwj2TLw91ihyDqOcWHoR9F1EjQvfS9D3+Xhg/PriCHqNyfeHfRJL11wkX28B3ju7fH0ckG+Po7gbpnA1MO1+xAqyy1RM2UUfU1cjNhgLym+c7wsALVQescAMNJRwMxOeCKB1KcQL3srXANvKVH64XPC1mTFywBNyDrtVO7ztIFPEEOBrzU8xSklKUyLgUZlG0xUcI/m7ghEi8PNRadhbhwLM9oiOCvYz4Zywt9eTIqkkAcQ685p8sdWVALr0AhPYyCWwoa1mSbRgFQGYOu2WIZIVJNKvSXAgHWEhh+lbAbS1WEGXEh/6JBqy06FF/KQ6IwFCn6mWybYF50JtDluQk5lwcEB0lPJ5/psmwL2KAEh66Af+zWp34bhWnonwUivH8ILHiASHC4QoSGYdwIstcfPqKvoDvKIPXBRrKMT1BTSNdVQbD44lEj6fPx7x4DvldYGqjf94hQBFXAwq9gdph78dg0aoMoVxzHrF1tZmA7TroS5q4cFbOL7Okm77zJP08fSEtqhC3ocgmbblylJzkYTD66qgFoZQmBDiK5nRiJlBXlLDz3Gei35dQxPwuUvbRIYpxlkBhJf5OA+fq46GUfy5A45DGdhgsoVSWDwiuQb4Oo5vKEC/ZtoFeNeOEeH2mHjHJaGoSbyi88QjgldwtrgHpMhbV395+uwXeNVnHJkpXY8Np71NN7fC87E14LQkXE4qEMlqAeCmOLkbTJcHRKuHvkz4XZ12k3EzpMDvJsjn4WT5ZgeMe+LktilUbuqC5LrWT85rA2U9112m0t2kl7LtxqC3UsUkWeTvJvmcurIB3Tyuz9JgL0lm2nf5FSsWx+6UcKiC5hzZ4Jh7wPaJKxJ+nxHHbtbRPkabxEHCcBoO8HiRgMAaVaC9LC5lEp5ozMO+lycHAO/lgFn6oRsS3vwF6gp3CcOI7toKxv7ozVQ93s0RvodBgS3FvXitzbGuUF+xxGK5xjJCxEId4jaWtovjVYpXZo0S/UqosoKUVDjd9xRFuXEjv+N6cKflzMf4tQ/A/EZBlo7jD6745lPiJRsK592rlwiH/Lwp/alQ8RjQDsFapn0oATxwkjmFhnMtuL34q7g+/bP4vfkRTQbLGdyxJw/ogLc/4o9lpVASDyR6E/KTcSclsLwWMbyntcJY7TOO22FhGpDENzuOK0Kn32UEbscioEOgyLk8B6XAQoRFHuzTdsM9c3VxSPXpEcVT+xQ44eHmdcvnrk/oCUGYW4czXp0fwWmBy6KvAQeTBYsnp1yEtl6mXltVEh3FFKyn+vOgCGK4CoDzdmcLM0K31wsePgjiUCdzTM97GxgG4I0HiSDf7E3gAUb45v5Zwt0wXpcJdVQqju4S9hjGcC38TKArWOawCIa/+qvkYgqYQP8ZwJ7WXxAlHTnBdMuwYqosjr6PH4k2s/kah9fHfTYOH7XhF27kpAl9YQuVjnra9RALnbwvCWH+xpr3sxMF3X3CFHwkO3Bx/B2Afzg/QVG/P5PfHxYR0OyALZsnHrCSfSJEgcB2e8qxi4zy8kQzgMsUCr9bz9Qb6fWT2FvNLLhsN9bxqAUsI9SD6ayA6F8+vGcWE20C7UIurHAukFVEsdGWcmmDU2k2c9xnkmsrNhmClVZIVmck0kCUiFUkkgmT9UAFtHBVlGG7KsS7W2K8avIyEMHSoBESpBDKoIRJ1lpRxFGCY1lUMIDrw8oQT9ROb4A2hP8m2zCiK0AWJoVDD/jxZ15wruzO4t/UnE/xcXq80SFcBH9XkRFvTMLtXLD1WWkGn5sdQXEybo02pow2Is91TBZliG1pgFgxk1sHNEMnSZdVeKQjFOCzZUCXQvYDnXwnOHbg/RxtKZNLSlBuN6ewG5Wjjupus3ZpqyuiRJkH3d2JAbpfb6+JIdPVsLrCVtd4lGoXhI8C2t7UqhfGfxeDu6NBOitysD2lQOH4UpATI06mkb+TzDvd3JD4yFhjCl/jyd6ehbiDrzOIhJburdPYaW4sa7pjA2WIuPHGNtFihDUnYLuGk8EB4Bp2Mvp1p7dOpIfEWvfSjrFBuA93w8QWvQwHH41pVy1l8weXMr17wcRLgc7qgTHxJuQ3SUhKlXhGFIhHeC6vdHnrHkAh92vqCQkaQKHkpSYiREyx7maKmDAJtNIw1v+EkkKjKrIZQB1Kk7sh9qsx+T50J1GKE8vkGw/wArhD6Sy7xOnQi+2sKVhu6v2pkvSWM4ufbJf4ykIGQMpxtCPKXepCXZl430omHvJMJsR8pt8S6IZEXA5vENde/gw9gGBlx52gpTi78Lt7403yuDsttzRqHSK2rXSVGwLbHvHaS5KS+7ho7Ey8UxxV59szZLPTJOe9uTLLwyP6+X9872yFUtre3pIIdgm6AY6NOH6m+xgYKqn3pCegKOG90dOh625sHKFbs1nCOGLliLyKjjKN86ZXbHqKy6UHIjDASJ7pjrMYKIJQOGsfN1R2V+gE7HBv+fuf/Y2KyF/fQDNogELDFa+IPz+jgP214YCIRmTTHhSPN89xQ1C96sIOOjp10yIRwRH4UkI0mYVw9+4pYrefUUhl5hiuk2IuHGppeigVlbyHTJUd0Ga6kSIs4CUvKA4olABOFDZOoyqahmnCjgdbNANQCANQe3uD1NeXSwEnUgsOoxasm7345M8AXCcT8XAfQDuKgDeHrZXJWZsF7Z2N0tVQLu01iFfQcaP0L9SbWaBA0rMY0M1PDAQDwgDhUCyZ1H9COUQFQ69lRiL+WZl2mXo3xwgpZWLfHOSBl4HQ7869Vyr16YHSQlqtNtVHkrz+gqOBABiWskVojRQcQ7FeVCAMULJVnAq/D9UH8HYVRYFlrJL68J+yMszi1QP0mMNmeTiy8ZHyMGcZP3cvaSz1BnhpYAP4Mzl9NDZYvlMNx0z7AK8mZS+ODw0g/uH+7k4+35+w5kd53unvvC6Uw++PAO/9NJaPLroDuuAjzVimMBgXJXLUjqMP9hkpnRa4L2K/cIm5PDUzmB5amWKdKPRzGM+HqSLMhQDv4Pi0MdoDr8rUWJhiiBNtTIq1OAeKkyg8RnApS4JnSmLduykd0C1kIihh6qSboLKSvz8HbzC8bVIC02sUPA/rP5jccplqa+ApM2JDmFz8WfT3gT1JXpJIcs4El9dSivsC+5La3PJi1drmB5/sjzCSCy+dYyzbVOCt5WsKoSjK0qlgrOL/zVSrolsTwJzJBVmOU6MpnwcG3G9DXgogiO2MI2shk3Crug44lqwThDhe7IN8t8Nn01Q0iZmaJN0409JsZ7V8wld4gUAxWI9Ax7FyuItFmUzCyzyhv93QWXB7zo67C7bAOknHrEhmYoJRcN2NMDPORZET7U3PAra64WYeWOlwcmFM9T5spWATA+LcP64v4cdmKWFmd1oFEcb6FEphSA6+pwoRH6enKzcbQJDDA6YQjnKsEz4Mu8s6robN41O2T1zIGsKaAxBeOrigmYzNwYu6zn1b2hc2pQs72fQ2GycO1NFwx8R7+3+BdxRhbXjlUNrG1yUe4A1OrhTXwDx5H54vbqEmee8TwsT7q/zyBKcBvGWRKYWmp0GAbFJOy33ksoTwRHkIroZYubbptAvFMJBBYo1uhr4k+dyHs6Enga4GQNeO2KYTcXcsHG8gmyz85KrOmwSbP0szA2Xe5C2TqX7SQXKtDv6ulPcg1wOxFw40E0dDQcAbCrFfA4i0ecE7RzNFDnJ8VDFnw04HCPzinZMu3k04QlaUL3WWYiErkWXE24/b+FCxRY1DPYxyU0+3pMmmLUvOAF5nHUtbX/1ZGvh5qD96e2tLwkICqTt9zufY7NxHIb/ayqpiuH5o8EuDk2QFjfKH3flqSapkIsIHu4NHFt+6Om5KCGAkBAaxHIAVO5xcIrDG6cnF0+WVUYCulrGXlKH/gkfahaizu8tb+N53gO8bo0THi+85+IMbG3lxDQX5ANrv5d0LuG3K1JO4F8wcqwuS2NDAkJIMDRWLONjAw91WiX4AL1qKzaqVKbKLfpFmgKg4JZQ+YcI8HTVMvpy8mIBbG4pwExRLN+/JFC1nE4PoG/Z+lsS2SxOAa0eDseGYqKspYflnrpi5XwsLcglerMPJNkoxgKxOlzRombb6MgrU1yicqpRYBqh4tKIgBNECgiljTN9VGdAmLj9iqaSrgVesHz9TnFPp+KeD+b2/HzQOp8kZHAzHWwiUWYGyOMy/sVgrJX+VuV72MRKoqEeoa84OZn+hSRY6cwDedONBaga/fJ//mfbDTjIITNaRLpxGWG2G2Br74YnEe/8Jv3UpIag6IvgdAG8nJe+Uuo+nSUuFGxoUzXpbw4h6U9Qw0NlbWwHthJuB0492e6vD4fxIJ16ohgfSUl/v9oyJ99vdDOA7BfhOM/Xqup85Jt4RPHbsLOMIVW+OY7qNAXhjxQSHdsJ0N8YTSXPUum7dxBGlEJuVc7idHtNxlgZ2ihnAGOVrPkGmj2Gj6aaJaZBJrxuqoIaYcW50BJwXNyOdsaXJSUT8TPz92QhYUAFMve3lRG1zMrhYkwBOjtshCHao8knwlHE4JvKhKFLhbZOIHscx6Wo6K47ggZb1tJbnAtoK7tRP4kLIiQZ4KO5RnlZBtBaRrB6BykKwQ7lpjSi3we0qpdAJONflJEl+bCg/8FgqHBHoECH0YznCXRRPxjp44y7ENXsDSvZkKwU13cRzBwFgikUQ2VYHaEsCdI/m++XL/oKcMN12luOhpBpwqr9ZbFA08/BQn64PeN/POXFcceHt8uSflYwEtskypVihGtrK0+hWCJbTNaxhxCDbSeup/7mJyXm4LlWuCWV8uTgXS3kzK1BIXgEkE+wTC331I8fQ11yU7kw57MLiPUuGIslDBZ7F16iNbKtKNfDSaVdB13FEeAIAXlb+dvVIOha3xTq/SRE6a923vnO8jpN7WTl9MKiGiY0zGV3/nnCrtE1IYmmbhJrYehGi065ZvCNyxMs/Sn5i9Y8ChO4Ey09JIPkzLmdQM0eVdDQUfoCnpSCnkYKcdp1qEdYA3y98/DKQirMBX29vIpOucr+A8EAcFESkPLSFyq0V8G3ywQOMsFHCxJvuJeOpCGbxTLzB6AsAbz49ILm8BzneTMBQX3m0vnkRq333yyuuI1+D41XgXUFU2oEHPJnDQsnkebbcKysUay90VMpse41cOHlQcHIZ0tKm1kKZw6ng7MiWIyiRnRaT5FNe1FTCKnXAY3t7m113QXQ1UOYCqEwOtOARNdNEloigixc10QvgjYNDZPcXg8vUQA12IwcOIzzATH7jXcTw09IYMCLlHc4FH/y7/tg3Y3ngezKxegC6bqSp3kCXvPj5R6OzQUHXiwftO8Q1o0BHbWZwjVq3Gh30AYfFO1rYKAPC/xsfQvIrliM7XuJsROJMpt8YTgK6Uquda7SAibcY8bAoiQk4nVXo0Fq69EATmtP9Tdgxy43in4YyFrD21lJ8U0RqlIWyTLMT2DUHe9uMDRxz08PwwXa4YEQ4TjlKP2yzHeZgdx0A0s7rM7nlpeuIjnhgnR5u0Pe7S2hrk8ZBqhhHOrlWuqCmehDbiOjz3hfBS8eHvEMDeSdJ0A1J4cSjOd3oBB6M4yEb3raTvYSFSV5QJ/+fhLr+Sfxe/gfps79IOO11FSn0NkMvpfv9TMfGE0n/gE0t9I2koln5/fpXqERKvsCUqHeUnLv9J//N/5YYz78S+PJHmI+g0rIcwLXhbmin3KgGNxFYkusp072Z0H34iCnBMjHxZmakkfSjyxd64RhxTR0e2pB4iX/9h4f7S7oZWPPz6ABs53npRmGohkd2rD0uEhemjQhAqSfJUWuOMnhdw0cX74Nq34GP1cxYnmKM5iaeQNr0szfZJef0KWwjMBVCQUxhr9gi3DCPd3ESzmwUYay7uhgnA77f5Fh+uHH4ZeM54qTzA07lYxpiWyqAl843m8WxgvVAIf48/XkFweESg4wElGJQa0uzNAEGLxzJ1IuFIymEWkr+LIlykCbogfq8VCYH4suIB9mAbh5vqCbmLNAgTdQ0NuUlEe6Ay4UfrmQyblfg5dUAMOvXVWOTqzRF8TCgrQjVt5GXTsBJAW78t4nEeU1Gh+fWWLOcMvFeOEbkYsUuByTXHKSD5sjFP+xwdN2YkF0eRO2UmI8zKWhKqpcLdRQLzwOi2gPtZJ/ZQHHJUWTbsSyFfO8KmI3cBJVZJHfKTEYMsg+apB5XiCYDNVo5QuRRUzq352eSnVFCH0aQrDWyxTmLuO6zvxr5/lA/jqhMPnoq0BhqIlHV2eEm2dpe/R6aMHy8Z7IK4K6QYFvi48Iu3C1TrJWSnJb5bXheKiIB4iU8vAq8S0y80zgcxncuDduZ7mezDMxLbB5dDRkW+RCVL15hOeIXZha/gCR2rilI4D+lW6DCnCWrk+Nyi1BzUEUPb0Uw+9PYO9YQRSUkHO4IxedDbBPuz5KvgK5OvDrtfh5OJU5MkGKYybg9SD53hsu9DY63WYHXV7byvWU5g+3Bae7Sz163ltCXUhv0Sgq8CU8w9aa9fy2FPoQqfOFeEfveArzxoTTANWTLNImzpe4iSlRq2LHWKI87nFCICq+jhK8MNPLnRIfXJ+QSumgSTn24OldmWsyyzTaNbVuSnPVQcO72v7mu/Gi6Y9sJVENkRCjOhhcSg2Yx2oN7BD/1OJOyOk3qmbg6y2PgDuPFkujNz4P8P2q8tnltzI2zbKCW6zIbp0GWvH76F4CXrb5QRpGc6JRq+IBdTOsfX8Gbv8Cp8Ba/r6ebi2Ep05pI5X91KaYvglqEP06IAKLSAK8r0eFnT/7K0oHXJON8jZNbcpA7H70onnkJWEVynUNjwaEWIWRlRr7n3vAFiD6gkbizVRxabczKw8pMrDnWoL+aStKkDV9wBfdLu6UMkQkvvRW7JsGh6ckBw/erALwwN4LdS8MUeHcBX6UbVHTSDS+a8Dok6XV8oBsxSL+dsO3iZAN3Anz5trYBzrAWqQ0aBsxhuq7m3s1LJiGLwJyPSySfKsryghi2YnAC2ZsDt9bRgXAn4bkeYMqN8nhi2PnG2CQ9g297uQdraQmDpMlPLGmslI9lGzoAHvz6J+yt9H8z0JVAWeWFv2L1Fi4rSnWi3P+DKoP/QfLxfyBW/78ML+mEodhZGEb8/NX/5D18Dg8dg2DeL20NFWKpIoxRXyu1UKatTbTCdWn3sW46n2LL8Cf43S9b8s/PK/JfX9blv75qF++s/P4V2uEzhTmPu4zSuiuMvUdJVD7mRjKphmP5CpGdqR6e/nCQlLcMwNm25idCTJfI8RxF0ENtsorjoCQhWGZtFkqK2VnV34CfkdTI6ACTZRF2KNZrY/Eyx7NWIzEOQh+6IY0leDgSFGyLsYVlQysooCZzTI7CJB7tizeRVUFRVN5F4F3MA7AzmJpNpHxSAZ1kjtUKukn+rFphYlW3RCH/hkKCGSYAO5kLsDwN/oUfnL7aEPtaOT6VAaZdUCKD9Uzj1fDLWM3qCUroRgLdjKxfW5/HdJxDF0VGNFM1lYIA4KS1gmm3A/GQKX9tSC5X2ea6Socr5L6DLL/Tjpthe1I+Ik6uI7S1I2rNdFYSG20UWyPqKZztI8CrPQ0PlKFrf+e2Y4n0S65x09RDl5TCZ9l52u8tDMNbYwHDQhaPcFSFuLlAkfMnFOLD3V1M5PwM4MHXaDzTFKDLi59YC/OOUmx3Y1OzbvVIZvKJ8nlFPwX2mt1NJluAFv/uygGgewjXC+2wuH8sExsH0ju3Ia0zm2Kd25ae5X0Zx9WwfPwgSwhsDuiG2T3EtY1zGVj63tfbTdgir7ZXgpLLDXHNMyxfgmLK5INvkjz7BZAAHNTC1VFXxTWFqwEXyL72M1RTdlMXSeNYgly2J0El5MpnJt6vXNTfBmkmGzLxa7YOD5FgIyn0OJLAFopI+YKv97YtQO47gpl8w+WwMlAcCGzzWR4yEPNaOmOpC4T7M6urgeBAChurixDZcvG2er9i+nv1hsWQnoi1tJGRYlofKEFQs8gyNMxHJ0Z5JxtEhi1wftQNcl3sESbQ08VcJw9MaLTpRgS25hTZ7UynW6JU+uEL2zjGasXo5vamBPkFGa4DP5Jnw934VPtrZKSWOHpeGHWDNGGVRkM9cIpiAlsYrqe3dZGw0gZhijm6UDiGcxJMiWJbMO4FP2gSf6+XnPIQ17CJ6W419eq+xaXw8pfnAC1RYoBXOxp0I4U7fO9baIhgosQR0BMx0HD+H1zlPW1mOvG+x+ecFA49COWgFFwyx/pgl+fGr3UfYh42rRzCChrPNVMeowNUWgAFRHnx8NyUnkO/1FBMo4tsrXSJ1DGQ1BQQoy+mSwW+t64UAR2//frSKH0Q/Xh/afSbGpD1ZVr/VjRqjI8XukEBd3uLlVyIykcEenT92MkBAYxdKjJ3HGw+pttBTxBr6CNDVpwP3fh+e5iwS3DmgB/Y9wrhds1pIWJODhQbp73tVdrUoPxSCT+sMS1f8LCMRIBrKmFTySwhDe6ZBRuWUgTOjoJwacOn2wHXbgp8IR4//gcPmniZbCNdiBBnr00Se30S/Hwk+BCFLhQsw61xcrUDLUU72cpYEknaZBrKwrECprLWnoQcfuepsV7p7miVhhqojsY6iYtiSo8JkygwKoeJmtU/+4Dsivzzy5r84+uW/Nc3h/zxlWn325g83rGN9v6QEb+amzwMvhQFFiGgmlHekhEhD5tUxSEEXAMyZ8QKt5gUrpeH5BBbyAIA28ObnxXmxXGtRTbHurhgGzCooxbPkO4oKwPA4FD5B5n5RvOTE6EMwggPkELBgWCKh1ZgQtXV0YlcIAlhtPADtpEAb8QHns7u7hjfPaQgNYVpOIQ6Sngq/RgehpNCgZfoKFSAroIvSeJohwE+G77ZxLSnlEE3E4tyz914ZNuYWovhulrgTvt4kPQSiGgtMWEpg29mIlbQtTDx6uqh2uw4/q4wbGneiISJxkS7g/3mAIP2jRNv6iYrXLhpz5bYiAHwnpD+ud9iulvHekPuvR2z/HJfLVNvlXTWsbW2zyK314e819cU5dxw5KKqkka16sJ8VGwfjlWxxp6pdSKbi4NWI4xhxqWRAK1TDuflhId8uDlm4/ECx684Ng4XGt5glQAAIABJREFUyx5F0FFvnrJ5lsIhpuZAd9JqSs/g6kgEeINdn5L8a5Btjj+6QcIB+GpPg742AN4lgHd0bU/6ANSGcYe0LgC8xIfVOjZ/fG+A78rRJ5nd/YijQaPFx9IysSKW4TkpaOynqyFfXMIyDXHtQ0i++Pily6s3XsSGf0F48SQl1chxrZ9mr0Y5YtXPWQ1R4UZEthYKcjpJrXF0/9Kn026WEaD43Me02/cvN4MdZ8NIPI6HSNwOAG9nCNayULmA7z2swbRe5iWOPDeZSn6LwOYmtTgZChCk8gGWHKbeUqa/PB7K3r/8Kr8+ec5qnScUFmXICvaptV4zW4WrjXLsk6Uu7H8o9BNWennrCeIU4UhpAnjHxakeX2xwk5wspmpYFdSWJH8sYvPL8JLmuLdGgmuP9zItJV1++eWpEeGtqyymo6OJIYUUojmMWGoQibXvVqUerFKLdgvTn1Yo0tew6qCIqo17LpnrP9jYRRhEl0ngBz1KYzHj3//BlapHgPc1oZSfKdJ5QSrNDc+vK/zuB+6N17zXL5/8TB3kr6Tz8C5Dr4RAOSi/++LJj4DvE0nh/koI8SSSqwVUPJyhMlSErmCw0ECTiuV5CLjaBqZtarnoJlWmCPz42MsQjS24lZR21FOglUm4jj6S1mqT0TbWQ9hgaQa6jQDRcHctJ7tmLGnE/RfGZW2RoqgldhOuLZPu4vsFfPeYenVb9/4O4jIPrp0NJt2dVWM90caaVlIuwx1306amnRLddExQYUnsuoyBsABsKsIdUpCGflNrYv+Z3Whgq4KXPtrUnW9oJpEk29BiDudYOTTC4NPMzw472RwnnWkrH1szid/HyIen/wk14UqqtoxTTRo+blZuNbLmHuC1spjVmhdEkjacJrIKtJg8ruN0enozWOaZIw8njTgdlqFKDqSJyT+SE6YuxNUAyfXFMT/ffYNm0N//8O3zvvzxbUn+++sqE++2/EOB9xt0w5dxghQcYQ+XpKeuGHdADEdxf6MbsxJlcaCW/xFHqquVKUM4Op3vY6VMl5ziYZtqLoUXo4ycFI+uqTl1YDMZIZ0yQHG0A7vMOIb8YtbgxMZJOsex3ASa3uOwgkUDmmFEiHkC65NdLxgVhOJD4XOD/eAH1RDuQfQW0p2LK8SDwEZSIkfoUEkkJZQUSs0kPHBasK6Ap2TnX3SBuhLKmHKzePNNXExWAFZBV7lSa3GaAayFCYFM4DF01xJTtMIlkS5r5c8s2ZiomTqNi8y40OKZoIOM9S36Oe36XEOUOV7oBXTVuTBqfDxd7EVca5a7jVG54/PnS3BUtFR1labi821DMEPdbSxhIWeDAbzf28mu2RJxRKqH3WXFRcZDpsyUgN3HF7pnQIZ4mGnhcxKgmwl33oTBW2PBHy+OpLd/WNKikmWrs1kWKJL2hhd0JyaqK2D84QSzcTNkQLOo+BjmTtKNSXx1Z4tOBuLC+2ydOMTVcHgi6wCvRoZHcCl0L+4hrrHeHX53cAt72QEWsv2PTLyA7+GDTG2yjdhJeGL5gHayPbEMzUlRc7+EZZSLK/5d39gi8Y8sluBQMz5eLybeV+IFOFgtpXLGBHPaD/9dRaa9QoU1Bc8Yym+SmHK1GIcpdwAARmDTlwLvH7gZfrMDzIM4HPqicTqEy3VbsNzZwlkXFCAndYGyV+5Nks1LZtNxhMDz1gd5SgXga/ZxNV6FTH9m6iB9mRDfvYD6eP4ToJECH8/pZDBf9id0Ks2GJkJkO6B/wHiAWmScasdpWxmxbPoGmLoWbDUG1bDYkiHOdjzGS9BKbDxujnlB0xelL85tvKXJAOErY8ovyKU8nXDAVAtxY46ujQg/tmI150M3MPkuj9dxagEkjtj8i7NlBrVfxV1dHqmVjoE8PAKIe/vDUwfwPbi9ew7wMvXSzaDg/vTnv4mnO8IbiUdfToZKQfzKNeAKDxwE9abLBjLoD/DDUvbzX/8kvzBFq0siDi9vrL8rFa8udGE/4570p/uANGmobvQmwUfkPRcQLmD6zQ7nvSPqPkcYaKSpyKgoVUtpOe6C2pw4/P1YTbkmK2jMy2c4W8LxpK/R9kqsk3RcdFlkbtTGxIrjZ4XoMIDqXFmABwVo0RsOeH3vxmYHnJNiHYDXSdLNsQg/TCR5nUl5cXZYpka7ZHK4la2+TJP1RP65p0ppNStiECnPiSTC20IcWct7tAfYSVWlg4oDJvLcGKijGk7i9DfAz2vT3GQjjhQr8WT2SA6VR7MSi0DK06fSU12AcJ0k46xzGuAB2V5EU2KWv3SYQ3BoZVENSQ/KoUWudy0EKqrkTl8HLXjT6SA+3TCm/VA0p6E+m2Ej003D/35pdPiH377C70Iv/OMrEy/A+8cXuN6vJNa+TKC0z4LsEwaA1fAN1WMv6bdkcfSmbQky/aOT1c27y/L7OUQ4ivsstqlxSzHjeRGjehVPxlqM6ZSFk9a65Mnz6ZSljsfbMtJplbois2TFQtjHYc2KCEHB9GaqJW4c5GuUPkcSjYxEaY3i83Gow9GBvqKZ81BaxoK5uIKYdkM8uChSMI5jQUsMYjIOxvLBxzSoCRNPG+WRW+B5azJ1nTzAG8Wxium5yUzMuUh7Pk0IhomGz7gMbqse72QPRT7aNtaL3cwKcFen4bpg0lV+t9msdAN/F+bzMqiLkaYSplo6D2ggu+Qp+3FjTO50ugVsd7jJdidbAV3KhQDjIwSbdiaCcQTGbZr4FzCn26Ecxjk+3V/vM/FSC8lL9zTtsQ25o4HV6xjjK3PSpCQtkoa2XgOoVVhIQNisyolCjc/EkjXKxHsmueYiLvh8OYfiGWSif8smXeWIAzlqhnHEzEQ8zKJgPpEjZ5jnc0rj6bjYoQZy93sxztrxOeXnWoQO8ALCg7gZ+gDUViLDTfC8o3C5U1AL84e3snryKGtHjzKzfY1/90jGNjRAsSvWyTXJsnRKREaF+MSaxT+6UMITyiUgOF/euPgZfKcLvGOftVZuOUZ+JDt/YYnGv4uVrCGS0hucCm3QCbY0+TaQY7y+MPX+Bt/7dSBd/rCbCFPQydsdSYQ4gmk3jE0UoQQvQgFuf1Js/rKrEeIyH5nPcJOhJDhyQLfMjw3HHNXT3SmGh9ssgc+MJOX1+ukzGrue4KBJ4VRGR+0gdAIrf6ZaiLPXqlF+BkGTgn1+lkucXtTWd0mL2RFU2lw7HSJVWezvSpPlFkIf0+Vy2kOc3v9HRCWm5uVNAhSsP9Kici834r9BHJXxdLPdoqsY/zX2pHZzMJwv+giC3AT2v8tTJl76bC+2nbILD9hWbpayjCSm8p8kwP01HC0c7gcXwPcdSTWNBat17C0g+lR+/Ntf5N1bVmYF+IkHVMRrQhQKvCrARbADLAX/bhIv7fLVOsnXz/9GWx87y3gvNFgTB/hGfWBVErRcCenRzAhtUnPHqfQeftcb7eYDVAPCJNPvIJHaDgTfUtJipYi+1UzIerKso2WtDmwoxO6VgwY0jZNDFxeM43Cyt1XizWUHIqe2OU6/ewQunIQvVpcnZA1Qda4uMtU6DBpigz/Tifdgm4YzJl0V5hbnJwDfSUIa05TyjDLxdlIHyz3UjU2vtYyHiq+Y07lf8mJlGNfFEdzw8Q761Nokwmaz0T9tLVNOtpYgVw5gmyPj9ek8PFnQa0mTRbjfsYpEVr4/gw/mxAQVOIV+MlKbQHKRiR7uviHdAzrVR5Zw3Nzs1fGQrDaiw3f7CLJEh0/Xq9FbaHM8W8VP3CfBaCsDPV24GTQqjKOBl9HXwOT7wx/fNgFb5Xe1kWwTUW0e/+4o3t4Rub+Ykn2cC0qoa6F2PTe7ruro5SmzwJt6uj6FrcIpn0ggTcGJ9NLZMIRNa8pahuBkkUWEo3VUe905dne6jUuCJZMoth115WwoTZccOCwTU24aU63uulLuNgywCEEICqZvQEEjFFohgLq7IG84KBqYQry8SO14GCusA5l881ISSfZEMvUqqAQy9cJjhiAaALBtZdq7kEUYA84YYE2D49Vu4DZCEi04F5oBX52KqzI0KMFUTDy4syKfgAVBiUJa6PnzinTsZtn0OMDnKserq9mLlbrAVTBUj43I3iK78EjXcLh3W5MACpFFwHCf7P3ZwiCe0EkDjHen2qWXDtdlLgInUeJZTQPRedrN5HtzuWdwvJ/gec/ZkLE+PyctlmqJ4yYyk+KzQtlMd+HfrTIbx8BMGpM66AydptT59oDyaXjhgjxKgZoaZYcjXSWnCM9373j/aOrn5orhaJqLXS6biTcOL2sagskOPLQTXnhVKQbAVoMTRniCzRMO6Ac7ToVuqAYF3vZ5Jl4ohQk43rm9S3hgNlDwmoLfHcfVYMfjO7y6Jy2jC5LfyCLNtGLxisqWoPgiCY0rFa+ALHnvFQ4f+RawQzUmwn26gZBEH+qZJUyOaon81kfJRRvJNV6fSaz9bjfLb4O50A1wvUy8vw1myN8H0uRTJxQDE+5de5jcdYTTycukXI+zoZmPDayLr/KX7VKA1+QqQwluAO8rKfV5Cc3wWtIRqNIB3nLoplSO7G+hYry50SrhCdeHLGyZKKdIpU424N0bMsK+bxlmwt3gAboNnaRT3hagcb48ggmfAAydCzMN8HrN/LsnyuXMjlc18Akx2wYis05JSUoiqMGmC67lUA8mfeiJ/g40BEpfGhF12vKCZaSO1j4sZSNtmYQJllDLKcpB9NyaGeE6BXjTsRUCvCH8+4MR1/xwKfhzf7zHpfKWWPB7gFeTai/oO37z+qV4c4988KDngyCFOh50HZC/ByU7vqzM4dQYwp+7v8ZKh8imVrOYYOyXTGZRXBfhAHpNdiLXfARxf611ZTNyhHauQOkhrqX4EW/GRaDOnDZOsroLrZYpUqk4LbVqr8yEokvHocQGmRi6prGczYAD3TV5UGT5DAqU0tBzPAVnrm2CS5wcHLN9XIsT9GRTwjPJCq85+h4A5OkJqLoFIr+cqjcJWCwizOmmDOcqrgj44RkozonhdrGDQz2I9w1V2fiLU+jlhe7Aprm1Mkkarlf6mbYLM6MN18UgnvghAHfaVkDq0ASgxkExmGig49RCS9kUNrpM6JhIUn5r+IkdvSyT5UQ2WA0Xz8teE4nv2ofroZiJt54mshoSbI0G+O7MZkMXpbMaqJsNxLP8/+0GNdrbSpQfV4P2NPx74lXK4Qfld//xedUQ1/75uExEeJzdXFiitskhn03KHhseBurNdOPGALyU23QgQkywhZQ354yn0aezPWPVTS8psikm3AV4u7khGug5jsxBLcz0NmEHGZDHK1a9AL5LEO0tNQQCslMRgyLhdeErw3wMsPVzV6M/i/qYEHyhFbR3VIs+QuFsA7EhaXFMAMepIC4e3Wvk78ZxiAaoVNbBpzAtJzMhJgC8iXgWU6AamguJ/TLFlhN4UPEsH944lw5eW2UhvkQm90LWzBdgW8vPxOcbavy+rTwXwY+2e9wM+sontVPDE7026/sF1oqCq9aaYiaDcWsxdEIbdjEmeucIu9SmmG4nuGFH4LJ7AGOlYWYNV4NmvIcxnx8t2Zl4UTYB0imAd5jX9fkW/O4lnbznxg9nY4kWuM4OCeMhY06MpWKyGh9jDbHpcqPkJo/oqY3El/KCV/sIFHhG803ZTBTwzJuzEs1/5wHIhfI++bhQ9oKdKYvQhAKvdtFmouBurSD2sXFiaQ+a4eSSjRKX0AzsWoN2WNg7Z5LdNzp2Oxa2ZAA6YZjXOD7ehf0bqIg7WT954Os+4u29gnI4MybeJvusZFa2SUxmNX0NpRIYWyjBUQXi7psq7z3DAF6mNAS2LHhLx3QnYJkhhxWhcmyJhGaIk0tA96YzBSohR/4+QjsZ4PsN8P3Wr30NhCa68fJ2RcknAPeulSazZrZQALgfW9hq0cyrKYwydVJgRd6ymOYm9nhXsdHdUIvVyAxoaYItiyBFUZA7wMvusueIVm9ZqgrIOPrYsMJqmA18vBsIXTZCQlvjLHjlQXpEc9ghgtIkKv1iT5MRhlnshJKqy5JZnXibUihfKZXzqUqpCX7ChFUma2yxTktNhiYgVQU1EPT+F6K+LHvtqaRwKcGYeMvj3fC1h2PfiiMGTgJuX6m9bUz4HLEp6dc17xp99+VnFqDAy7Try4Mj0EcXXtLHC7B6ubni4X31XWADeD8wlHhxj7jD9SrNoAsw3aE7/Lmf9NSoK4Rcf0Fc44Hgxbp4tWAm07ESE/RefN79zGkOnzGBIxVnc5lu86J5aEM1FFK/mBbExm+oiLYSWvoAM61w1V1olfC+qpvoyaG9HI95EqdOHBBz/fRmd1YzuaezgTnXWHc1Ai/bw6lvlMFjgXtnhW3DB+t2RKlOMKMOmoChhPtjhNKohQVcEGuAmHNBlhnY5ufoh8Bi5nRMAdL9+HXZoNHPQAI92FCJL78iHVyJxFZpkk2AV6/x2RGoDjDohPtwAwHcUoi1j/XvMw0mmW1m0mXN+zJgvMietlktAMPT7PP0R2xjrHniz3pLtag+CtBNlH5CPj0lvrg68jmV1EE11BGggPffJ/W4XMzPMEEO1+hwOJmBLhzjlBOGsEbbHZWQl1ANCrj/fgG8y2wWxsXwaZFNCNAB14PYMVrwEzbL5yvGfYBiEJ9qS36C2LA0OaEOHs6ofOPiuD7clN8+nhKjhLti7D/cGMefN0nJBmtpWlgsR/xvwd4ul4dr/F1wl2tzeFfpTwAQM+GbYplAQ3nC6L41tcv48dEX8PVzJ1uOY0GTN34AbiA8pbYv6ecCeZoHAsD+0Aw+Lq4cocIBb4Q1gFdXw8fzSkKUioPHayFpZsmiAEcnXkOpZWFefATrekq4QLDD5KcDuhSe467IRnxqhnpQQFaALk4Ow0AegeUtgqe8N55ejlFMvC086SszcHZwtJqCx97k/diD177ZmsD7OYnARjHGMivn9X3am5d7eLtLPjcPwI60lMjN9hwquZVVJOVY65h6B+vYYkxXBunBR4D3HGJ+YW6SVSLdJIlcDWV7YcDGRVtmlBEZrgxTCCEQimamqCs8P8DvuICKXMK+tSk5ppj6AzeiJwCnBSkKvDmJYQbwZsWFSsCbJ7gi2Iq6QURzT8U1kmsA7875lWzwcX73e7G5CmuNkyvSOL0mfWsH0uPAq7tBg9nhHXwwG4aPHnA/3Mr4+jm0xK4MOw6kc9op5c1DkldpkzhTtQTHFUhkchkBCgDIKwQu8hWhhV8Rc7wppGmXk2qy7STXTrGRnTfFyxlH9juO6+rj/ftIgXzj49e+XNrJUuVzV7J87U6Uv/fGyaeWELlvAnQbmHQbQgDfcFwNkXLfFiXXiHR7pf6yme8rs3h6O2JekWBzwc/rbgQo8rCTZeMIyeQU4PvLU9bOsz7d7w0nNEqN8PFu2nXdT5OM4XQYhRa422d7rpP0JsPGxjBbThqgFODb57qpduTPZyxwt/CDO9AmV/NN0pHOSvG2NJaNrgO8GfwsaEkL8zVWCmWgug/jbBhoRtBFHa9kIm8tCAPIomSEIMYFwPsJ4L3ZQcVnwutuLIUiCqFo5xdRK1kMvnW3109ZeOkCuL6DanAxLGRub7+LbG/4uX+AivPmHvGA+9UghbpIvKAXfKBWIvieU/HZe76my/fnv1Av+QvBCmgILHUROBYC3F4Y4aAygDdPS8aZeLPhegvQE3IiOSWEsqATnURL/6vRNwoTg3iF4GwINU6D6v5pxeFQCiCnBeMuoXmvr5YTMhNoV00u12wWReN5aBUIV+xca6tJN4IjZ4CUAzpnHipmiJ7gPgB4sL+V4vUecSyzdt5B7wN0wzIUg2NhlDrKIV5szACs7X0NLPCsZbKtZqplP2FHhdTjLR7uQXfZZ+3Q2TqC5TJdM/wabGqtSmNVF4JaQ7o4OuiMYdqdreVzWPzmoRx6zMS0ESoTEednKEsfqog0tncPVMUhtjH1Yn9cn8pn4EG/AXTvjuhr4OPaJLv7iLAfLMP5HiGu701Bf5C2Ky+mFF6LcSgIOjk00mvfJ94vM1Q+jpBcm5cv18v4CPsxAFvl7oqWpmtKjOcHZBQF3obSP8FIf727gP3pEJvHotxggN5enDDqFzd4M/aY8JYJCUxhep4c6pAVjhNHG/P83ecU7WzKAhaLJgCvFN4qKZTpC0tMENOtbhj2dn31/RjFschfLTEArh9Ug9IKId66uM/LmHT190G8vFEevd7gzYxhtRBH6xTM6mol06b+eJ7sWotoBUTrANViqIhK6IRCwL4ESqGDakhrsSbXTAAvsWG+xoy4pwsGW0rwTtLFUImboNKk+5b8CFEEMvGT2MuKZZ06Yhy+3zouPOX8VoZbmIYGSDUppTAhV+usdebG1BDF3Q4c+PaMXK6PY54n88+J4GpjBnsd3adW+N12LCtMwtdXO/Lp/lQe768okGYKXZiWwS6bxATQ1WvOkmGy422lmUwjkRJO/FV91O1lCbz33fIJtXRicJj4dCa8IJPD2ICx3scLE30gDzAtwjbFEh5hco/guOn18i8c/XLlYAORE6pBi89VTFs/Yrvw6TUT77WMs7iyB0HNtkgXLxNv0yStZ7MsvNykBP3gI197C/jeMvFew/NeALrsZQN4rcOLUtU+IjFwvFGp5eITniVBsSXiFWiilzdOXFww96O2J8DjL3WUyIlayapwM9QCvI2xctmRIhddKfJtqkx+n64AfIvk0caki8Xs0QYF0QXooihf1PjJtSVAriz+AG+Q3LaEAbr09LZG82vEunINU8AxprhJV9RraQx2lbIAll6SzNI1QJnE2M2cssJxBrj8/GeJwS0wBRisEmJwwgE6R2r4vbbRJZKuw7u7gRCED31nvBOFu4yylTbZpNthnHU+owiZoxXJ9LyWyS0Jz5YUF5Y2slEC43wunLsXVi8T3Lr3y7/RsezFnjOa9hDqOmi9qkx4z6nKl8Emjfa9PHjJYbnXiXdrlY0ro+zIK2GxQAwP0Hck1twMl48nk66KZT7cNx6u7wBeKBMesi9/fUHfMfwt94QbA8k7Wspc37B/jWlX1wTpqTEBSs/ERBcEaL9jqnuLwBbP9Z1ImjPUT0+T7KiDQisAONW3Ww5/WwBlYMZalh32njjtr9wL/jKMtlHNqS8fQbqQry9FuK7OZillHuIaw0k2HdzpoR4kxeppF1PgpZeFk6INQVudBU1F9CBwii6Fk53A6XMB8M5w4pjqRnBuRtSyUdLOvTLKgDIPrkxPQEsQ1XaQGlwGeOemh4yVRbOcKqehMUfQSewEVLQkZwSqrb2+WFoxBGj37/kxnmAMAncXq5TX2ChF8oU+7SPs1C7bo7SwQTlM19ALg9PEnh8lbSQKwxEz0zg1O8eon2VLxUC1tpQFS29+kMw0RlMfWg7H24xepcDbRFqNkxBOm2FrMItcq5l4J+ThcpW6zXIpyckygPca0L06BXgJT2h0+Ic/frNTjjNOcALP7q2TyXScBNWQ/Ha7ZvSDLsFpaVennafKNk8c3Q+2B8VwuIPvDjJ8epD1IUPtsjwzQGkyTy6AWJvoPwO296jtX+EtFRy2eWqNdTdzfMpl+golvugq3vgqvRAEvBEJfADhAJ7UQbwCmGgVYP2VWuCl1MK/gdegGeCBfQBod45WKTGRXEzRhs83mXBAQjjHKaZd3QqqvbraOFbElKt9wQXJxI055lpLzQBsHkpsGp9PMoA3Bw5UV/s0EBdWkK6m1Uy7G7KjAwlfBGB4j6MJjOMUAlkjAltdNuU0iCjbU51yxpHmbnfaoBmuANlzquiumHIVeD/i+zxeGmJLRyV2JJtc8HAa0/cT2sHegtqLNefibFMemHa/PNzKx0sA0MHRamKKiGggD6o8w2kxytO8hCk8mlNBE0dW7Xg9WhuWr1cXRDY5btXhjx4fwEvJ2h0M9X7clP7clEnQMJkJ4Xidg42Thf/7F9RnmhHwKCYBeI20Gqm1ZbZPOM+ucStc09MAdbB6CPBuSwdx4W4ENBs8rybXlvduWP9+L078vEo1TDpPCFrsS+fEmjQPzktmRavkVnZITHqlAbwBUaTXQnA4hCXKG1cPjsWvKWN/L5PF7F4rC6Qch76FGoS1OqbVzlTW/iCkzdbIbzMW+X20goRaKgm1ZPnUzsofa7Q8NhGyqKEKsjpIPtYx9VILecek8dgRIw8d0XLTSGMZnz+zBMmC6b0M4+VtxTJVhniURzLJpHwvQFwFYAQgrHlw7A4lODACQOg691WoBqedXWvYy5rhLo8cGm0eg7PvAXBZ/4N+MddegpuHxZBMbMMluuE5mdarMnnY6JfBQtqt6gHezRUpKawUj+e/0h+CmIcjIY5/RzcT3Qh8ojWfxGaCByfJSMIZVDFy3D3Z7Iezd+IRRVRaIr2GcFSJoBvClB6CK0OtlroxOBBuVkUyf3QPXybcVxTlPMVS9gpr2TsopvfQD28B3bf8XhNsuo9Nh5UYwCQNkVVPh29//ItBOUTgaY6jICqQn4muFqrBHlaYgLMhyksqAGBtUCuAmspA0I1W4OX3w03Fhre8KFWFuJB/gW8YXl4GEjSQXNwQ2rG9zlAy1VoODYFzA/Dtq8kxKgc6ScHqolZdJDDdYxEn/PkEYNtdR/c29N2wAi/3yyzC3ByUgnK7unBzcX6Y14jxmkVsniagNTc5IOP2TtbT09cNDo0x8LVZq4gnEweeHebIz1445xRuilZcP1gw6Xu4PZ6HJkU0nbRywqkCeJNkGAqiO9VX+rJ92CQCxcf3uYL7aHEQH3d3Po2KDFoV4bI/YpajRcB1twmbWj0nzHK2T8Ab92E8aCA8tsKfndqhVjkp1lcYJUX722tM3TrxHiCgAsCA8A9/fOWLPg4ifCnXq9HhKfmvz1P8GpL/cBmbC8fcNo7Evc2s08AYjgrpWByXXcSRJQSAfT4eshL94/m+PNxdEAE8J5DxIF8/X7NG6AbO+IbpygHX0iPNFI/rpoechFCirQizuu7iAAAgAElEQVRlXEDukP++JG38OArpRyX/DWqBiddbLxhohghEJq3HC2FldZBayf71Ne+hIqKxjiURnlBuVwU2bV9K4UKKRVG05JKhBki1gEfBNJ+pNoOLTqmGpsI8wBVOKI2QBd0BhUnUUmZS0l6QbYBuOROvBhXMHM8LmRJqmHYbAd42xIPWgmTKcegb4EbdI8p4CrWgtIIKaxeo4Cf8/vPhojEFX61P4OpgLTwiwyEPrkN8zktcbONNrCSiBKQU0W5/d1E+8d493t9Qm3dqWGymhwcBXorWLWThyyj74QZMD6HYBDHExoU70pqPf9Aud8dHUsleuYE2C7a9afzQcRzndbGhK5zdO8lOjCFkEoUX2hf+HNXb87WxSmlnndq8rW143XPZhN/duvgoG0y8a7SODUIz9C3vSwdR4dbZLelkmu3jNb1zaUy8qwc4G3gt79/J+NoRnt9Dw37WNbkmNbZxyavukpzyDvGLyBM/pt7AyCxx846RVy7u8pLjcAkOkx1WFp1XAaC13Ah1rPKpQyjrSpf78VI8sVb5OxPJNyaSzz0m+WKjnQzu97YxVB4aiAnjgrisYuqt8Qd8g+SKVigDlNuZevkaBeMTPL2OXE8Zw1JW5/MK4FUvL/vX/NiaQia/NIbNsQQGXH76k4S8+UWaeLA6mUbXENc0NOHEs9tURLSZqedqa4rGuT76N9plHU6xtzxVLpd6oCZqxQ6fOKR2NCLHDxvD0l9EqMXKIsXVJamrqhW3Z/z/AKd4wD4K8aq1ksKcXkAdw74lEz88RSy6bWHUymTE6qZbUls3e/hbNZrMSbOyIE3C4aa93z7HWunPz/ANkyl0HKdBY8El94kLIPsSgH2JRc7lLVMwjh8/bx9x5356DQ+sUWItx0/gvkhlkEjGz/0OkdOF6yQq2Meg/DTVFh3kxTUfySTLrkRcDPm4GfKZdtVKZmLijfJ+AcWg21hIhObHQd8pzUCHNhNvTTYpNnSQqgx6W5jsy1PZZTdiNUJGXVAMnQhvQyTI1A2hr9ayFNw6FIzjB14btTItUrVpLaSjIo/GQU4bcMJzAK96d8cAVk3ATaMVzc3iKOE1Ow3VgACnr2mENt2MMTnabYQ1ujssUsU9091RL455O+U92exY9IULJtq/OkBZOVoMtM4JA9H5Qg/pwyJZrE2RRUu8rFvpkjFjK3P5CaqUEBjlSfPtWM4QUTdIKW4O5sjRMsPSNh70tRJ6NdLZGJIk3Q3enFo4cR3aaHsckofzZWNBblJUGOzAChwvpfDEohV0dfL94bfHTvn2MArHu4GzYR/QnWbnGh7eOwo7tpfFuWCXGTtPllG25o50MdmS5iF9son94+aSKsPHO/ny6Va+fvkknz8/8vpifPzy+R7u+Fq+XJ3IzvI0JcFUNDJF5sMJmVE9EwFeXeboy7RrCGYAbDjhCHUxhOBDDARkP3DB+AO+YeypD/dn4wWfC4DnDebPgzg6+XKUTkWgy6ESz/D/cqRLJXChCS1VahvMdC6UFzL1EkU2kYiLj+SiQESDZqjJ1sk2VcoyKL0xJVM1F8evlcPN5QmNjQx1twyhoSgpnAsvkIaySIQQzO+ELdpweYy1ltJqjzCA6KKT7T3A+xFXg0661xxNP3O8uYVmOJhHqR1qgZYoo0BnXI6X7bI22Mx2iHqcCbmSm0a2fwv65h7gvbvlPb0m076AINCN0uxDJR6tT3gQa5nYA+H3cqJ9ULsTEDIpVYEuOFzZlNSEFLZz1Mk51pkQD5qrMM37AnLeb7FRkQjMQVxLpGXt/cvnksh7tDLZI2tYdla2WKxJWm0PfneXl4LwEq4GXeveCrfbjqOhFYqhCypBgXcSEW1xF/Bl6l07/CjL2Mmm15mOl7alf2FD+mc3pLKdxFBxiyTk1AG62eITkiZh8QXiHZoqrt6B8obI8FR7MYJaspyVhbDWPVTuq0PkFrC86ca7u9Agvzt65PMCHLm9jK6GDPnUypHfgqBWT2evfm11sJyX6p42CnYA3yum27uWSPncFicP0A63DcF8fYDRVjaW4CoduECqEI9Kg90kxxdLmc9rKYarjPXkxKW2KrjeeoBjFeBdp/hpZbiBj3U8GCkzIhp76ZxEUBuUoxnWx4wQ9QZ4j3mYrvdTugKg2Dk+6wqZOyfHYlwKk9ZYxLU1sdRY2Jmm/QpvCMJw/bo8AbDoQcaaZsOcX5MdygkrWnqYnO0NWbIz20m59ooBvJtoK7q8tZKHfLAXGybcmJwBTj8V1wBRXfOjyy2Vz3V3eQfAkkiDcnjziiJ0wDc4IAAqQq1juo34F8ITUAV4muOxj6WH+siHt6xiwtkQwyCSEBMmwVxr8cTyS7GSFcT7/cu362Z8LElkjVeMr0R6/kKAIhKrpRm6C9oOW2U5ekcFrpDyDAS23DgcQPS4BLnShxBuRK1tTJ7txWkElbgXuW86oBzUEWEDeE0hNIOhDWln9TCOBxv8awevdkIY3fhrR3hAdbbVSg8n5anJIRkFZEfZ8jIN6E4qEMPzTlMopBNxf28LAN3F4k5KeRgUK8toR4RyWOMBtrE2wimc2P75Kmt35qi4neIeneHnNSsPDEZOqJ8JUmkb7Smy2ZZCKMYkH57/L7EC2ItQT0udbBrnzxes/Oy4FrenS5iY65h2sZNOpMJLUys5mCjn27Vyf8LP8KRfHk7nSbT1QvOFs2sOnccA3u88rzHxfr6z4d+dlX9+25X//vua/JMJ+OtHJqmLBaOsYtMxznoOyo552izDtzg5Ah3DQf12/1Huby6Mo/EjU+2Xx3sAV1+fREFXf63AvA1I97daSGJlSi7OAlXX07joI3j6B+NL9AF4/d67GuAaRUY6KoA6OYPTBVw9eXnhO/VlOvEPAGyJSyr4AtL6UYE3HS9wJg1nGYBqKo4FTbuZAN8UJsMqaARbWSGgm0SblwpssVxACAHwupY8E8BKtSSgq8CrIY6aHOooAeVaHBdaoK4dwSUIDcU8KKqZBDRI0VKUiuKJZa6riknWRmKtD2ENmmGPraZ8VEfDx61Z+XbCjjrat7STdwLP51hrhfH5jQkER0ByAl9jH81ObfWlsr0B8D6oq+EaT+4NfaIbKLtjTDocRYspCoJ3LogNJSf+M/YdSlUqUhAtMYlvztF5MIOjwUyxeAc0xqT4kEzyYieXl958vH/mhBi+NxKB3GzvXz4TE6eNdbixBVTi5Y192UZQM4CXqXeVXy8fwdvC3VrnnSTWlOOloYzpt2/1WCa3LmV2m68BeFfheec2zmRqlZ1rhCcGFzfFNk56rWdScio7Jaus3dgw7BedK+FJJRIcnSc+QWyhZrI8JixwTYLriq0TV+WAZg1g2hQhv00Uy28Opl3CJ98WOuXLGD3DvfQzNJNoa4yEZsDDW8fCQb7+otyXZjNf2c33kLNKuF6m3htLiDy28udQDx8B32NAejzurXTHuoslBJ6Xwuwc71eUogCE4YRvwr2NNUDhvF954R5MN6xm59i7NmbF79nA6plqHraJPDBH5ZQJdxvz/S5Oh4EqROaBBjnAjz3RgFDTVMjiS4B3hX4OAhUrAO8ydrKqmjp58ednkk3U3lIYJhHvnxIVjuDvJjpelco1SC8CvGI3DpU+fr8NB3lzhGi976Cb1s6w0ym1AFVU4HvW/bA/LiLQ2JStrp8A7hEfrn8FVwVedTa8Rrh89YrmMhWe3bGNceLRP3sH5RCElzmB7zcNcU2Xtvoa18hLCWb4SYwJl2AE6XD0gBoe8rqOSMG3PCUQgdmfqZcegxgCTVANOtVquKiG6HxRCtFngFjBtxLdQRNs+uemIDdjMcDKAHwrJ8MWKIj2IhYGALz66qrIkKr0IO4rTiXwuCv2Zpw7OKfYcVZnZnLOIb5fnUU/CWu2qtlCgVA2zvU9DrUwjuA2ioY0BsDOTfMekYSdGqcNrccqvZ1NbENukJbmcqmi5Kq4CAENGvCYKPb1+ToClwPXEKGvQwcJxCl82w2yOdDINMv9TE/yIrbA+XoWCxTHiNeT/8nCWdKF+Hvn2rNwQSTIRG0cnt9ImWcYOHGy8BKg3Xew0WJFxTZsocdspzhpAXT7eM2hj9nFnJIAZs5Sfk4ZPJqY8rtKN/xwgSqnwtrZPumq4y757YHjzlk/Le5j9DRcALCncn7A9tCteVIl06wfZwX8l49GxPUS3kKLfj8CwA931/LI5Pvl84N8fnyQy4sTRDaEuYFOwz6WB+hG+nsirBCK8CWFw5HJn6OQ0gs68Qa8Rwjy84X7JVOOuBbg6QXHC7cLwEZRjBOhoIyAFsqTWaddnYh9SK/FhKCgxtLnEBkkqfBXadGsAYHPzMI6pUDbXoovF5GtEceCAnEGAlxTUQ4rgnSfWgIXDu1lAHNB/HdgbiqCashMYRpJxhQeAzizDSMuxOB3u5hQ23mSjjO96mS0Rxz4DD73miarjzvTOBaYQBeGsXRRIs8P+WqN1dWTXCyIktOdtVAPFERT8jHdUSuTHVUyAN3QWsf6n9UZub89kzv48PtbgJde3ZX5GR5GnobntYOHQQHWlBBUaCsTdzsX7jxT2SVT9WBnF2t92PvENLAOD/nqyZ+xkmEj+vU1ib9QliaaeNAF8HB7xRT8iny7Cf4Yy87cmKyxSVgn3h243Z1zRLMTpu2DK6N7wTq3Jc3Tm9Iytw347tPVcCBjcLxj60SMEdbmd6/EvnxorH4fXz8yKIeOsWVp7JkWdTaYipslPrtGAhKKxSc6X+IyqiQ4Mk3y0uNkpyMH0KTopgyOFr72vo4pFTvZNwS1b45m+bZik68zbdRCFlCUQzNZWzyTLBxvAxwuoHtW5icHhR9kM8dV9opYuV3mSxk6XG8z+9qaEdqwlV3WavFOqMyZPMUW/kaaIgidQDFkfniNuMaCRK5Dc4QPiy9ZAPnmqcFhTrFaXMMSzpEmwj/VMttbQ9AmnodnH4Jpj2wO1+DxtRjdJFNN+TSZteDnZUNFCy1l3aVyOdsmu11ss+DhsLy2LfXWNnn656eIahQ2lZGsgtNM9HknDrhPO0DdCL9bnxtGragCbxKOoWZDhL7CMaRbGRbQBBpLMiQCjteTf2cWlFc8JznldoPwvHu74254r41k6B04HF7h53XlgevmCoWHwOYB16sCm25T9vNw5XrAOhbOdl4m52gA1/3NCyyb6CTcPxG0/sXhMqpGINMq14JYPykiJlwO7VBA50E2rwiP54YfV099RdAn+QCv7g4soUukit4GBeNapt6CeH8aCYtZqw4IQkl0FLOzkAeI+tiHoBHaGV40jJQV/t6IYy8N1CHCmWkTpBuFBFqDOR4umLBSAYsKyjLpX4ATry/ExdANALfJKCEh+wA2seEumWEgVBAe7GunZpJVX2110oSoZakqlEKEcDtC6B5Vm/sMRjsMQkYR0ZEDQWyE/3c1YlmBLODHn69lRyNdyVN1cTKiW6M9Xki412tpKImWOeiHuaZkmahjBVBZGA/oPGxj3H+bKq7VQQ8RpDgiFHTMNmpiww+n/Qhvy8ZgVMBwN09S9/KQPt4j/Lz/6uX9YWUOi9PxuFixVFQW+0hNiYf0tdOgNVxHvRqprZIcQNmJvalVKkiBtaKwa3Z6y7lE4w59A+1N8Cp0FFwdE309k2teV1d4QWcnpdfWgm+xFWNznrFCPSki6LtCC7erLoZgLiAfLhpvhKBQH28Mx97GR7WQ6VSrK6uD/fg8r1A43mhANgxwDvdR6oHjEuJRbHgIx+hgjOC+RvWdCmuZCGgZTAc5TLe2yiIucOWkTDzJKQHnZcXVUAqvW54OuGYk88Sm6xeQLiMs0VVTxMSbQpiCcvYsJmImlPy4QEMg6OJJr+A7iBn8YL4HrgcxBDpBJ93bHTijZZrJMIM/HrI89GgJznUM8a3XUIE3AOCrTbpWuRCmu/ErIqr1I7JVFrJhYrhH7j/STgbV8Pn+jkb+NTyKdr5nD4qC4rC5ZcDvIoLg32wqhF+uzMKEzg/53Cn11XhHCU9sMAnYO+uNXL8var0v0058IDcPVjpTTAj+2Sck1jDIY5dZmekQBxyvdvGuHkAFXdwAvtAHJ1eyuEN4ApBtnd+R+imAd35frAuEKRxsolg7lvGtK7y8LLuEZhhdVWGNzy8gvK2zlZhSnYb+aSltHpBks0Ui08rFG3EtJLFCEnPrJSxWt36kyBEX8mUNfFgVk64lTB6YZu/a0+B1G+Wro1W+LbbIZ476n4cKvq92tyYyxSbISXmI7BZ8kPUcF1nLxuSe9Vb2AV7t9D2vDEBki5J7rGXqfFC64Qp6wpHjJcOp7tIS7SKV2KF0C0UWr8JgT6ZeX/F98ScJfEPKz/UnjrsFNO61EgG3Ar7syxu3cmJKws9r4yEKRcR77oRemKNQ21aaSP9II+VPtTKG3XKuIVeOAebTXkr/EQzXsJPVd/XitWUtDbasFuLBbaS6Ej+8xFVDNSi1hK00kzUVUKYPddQPx7jMPXdzwlocxOmjzQU6fFsYENLwAL8UTx4OWQwA0Vzfarf0wyrojS7i7eZCN4Mr7oXXhv3S9c07wy/tARB76MSrAQt43vcAcDACX6SfOz0fRPGxkb199jd4XsRFJt04HA/JnBTring4xlPkAqVViMCk3Qz5MR/ocsBBxPvXQ6JTT30FALKZabggMZDJlw6XPFxANITl83ApBow3eLgvAbyduHFUE2kn2KCUg3ZXd5ajrVA7oO1nDr7nuV5whBRgSwn3I4U3LcXJvFIZMOhKqcBFxGqr5mqzzEEzzBBBHhloou+3SexDnXC8g4BwJ1Mx3Q2dLWJt0u5fKg4sJRLH91HDv9exPEY3cBHBC8qrCKnckBA8WPvePDdemylzvBbZDjJcRi9ybQKJtkwWOLzjVO4K58y02xQtKzZAvCYKX2+wLPZSBbpGcf0Ou9cOsI/tlxEbLgNsq6Aa8PYCvHfHK2ymoGWQ+3eot4OmNUrQFXgJUxi1kP//3xflvz/vGFayx+tR3AwjAG237G+OMf0ilD1+F8l+/3YjS4hqNlu94anbR3kdHrDxlGkFXDuIwm0YIJyazMUVj3sgPUmy4U3DIOzbG2vw1hVyBCZZw9RVbjYB8JTAMMWqqKYcblJUBNzVd2FNBbUYYsQRJNG88CJG+jEpML0l0MUQ5u0L/eBl2GMCPChv1l4GntiaekvHi5sFyGQz8ebw0UI6zlrKtoY8uFwTaitToxapK/DW0uJVmkrlYyZPWSbh4qRofk0hDpSIBbeDfq4iMx7xTXfABREfTmTlMyux8TLP2ogkLgwBtHaDz1Vq4d+vG8D16/EqYtuC4WbYnMAYTp/DR56652vEHhEcFuF8J+G2evA0p+MZtvfbjBPEl/tbvLwfcY1sGcAbS1Q6K5pC5aw0in+4YbhparMo+KkhmeMYkpurbakooZazphIOcoY19TniSkb/AxYifaWGsUcLJ4dGqAO4MVNZJaRLPDcRihzww2tsGF6l9HydZrK9y3uohitZAngnSan18LJMbUvjzL40L5wgsJ1IFwk12zLT7c69DKyew/sSFeb3PTgexp2seIcL7pxel4r2Ucksa5WIFCxlEQUSElkmcfh5U9JMYi+hgQzK4BzQva+kZ6EGkGyJkj8IH3xRUW2lU35n2++XwRK5704HkNlI0ZyE+BYrO0UBsprrBpgCurkussGv9wu9DOA9Iyp8bQk2qIbPLd/phpsGVGh6IGaoiuyKZ+tDIEEKgKsAdb8Eu2EpnSD+r/7Me8MmX9ef6YpON6bdvakOrGOtsoWn184k1luTjYA6IGvDzaSZGmSRabiNqWyZYu3FbiKoCETzpNp2e8rlzl4pjpIAcUIftQ+Nya/P6Y0NeMfJK0a6mZ4zcVZof/VsN/WJGPabzBFssg0lihph6AYX3EfnAO8xkdm53jYmyDR8tn7i+SuTcxSunTBEZgaXyCB1IngY90cIQ4im2Py9veF8vcQLqkGDFD4I0b782oPgSiDuh3jophBEOS1FV8+7y7OfaLB7IuGAcKi/B+4gqhW55lX8VItYEQlNLctJ5t+f4PcOp9B7hGlSn0XJfE2gEabQe6O5MIkaVepSEcsyoWxKk4Phq7upXmySHh4yXfC5HSUmXtw/gG8b/30x9EsTVbPbU2hHtmo4YO3ghrYwhTMoJfBQAnCheaqYoguh+0a7mmUVqnNBLX39zdID9zvM+zPO1Ds6SHy4r4PaRau0tdWLxVImLdYaMXP/lxSz0XmqD4qigwQcG4jPFhC/lo2wit6b88TDZ6pTZAK6ZwjgHaqJJaGYSYeMB3qTC64tTj5QR6O1BK/yvYypeK6NXXvLHeQYugHYejlczUJvySFsY+b3NQyyfUzB8Ml7Dqor8QHbrAbgnh9pbPjwO9Xw9y/L9O9uwi2x0PJMHQ7DTFJDCG4b8nd4x98fPyK83QC249IBae1cmcKUvE2xL6XFxxtMuSfwu1eIbExNlLsMDnbL0AAEd6OFJ1WxmHNTJCUujKMO+XLUWD0exQCWWUmxKLSsnQZYs5KI7GZn0TH6FoI/mEixBQWywSD8PXlS59PN21RZIQm4F/RpnxhJaCI2GipCKYr30Axhhoc3C1AtwKdr1gAE8d98JgQLk24zE3cdPwRDYEug6R7gLc9ORlzTqCNcLpNuEqCUA49ajae3KofoIRe8AnElQJcPF6WiQCvHH1Vnl+CFTpdGWDA5jpjG+waF8LAHj4Sopr9W4L1yTjMV9yPUtMgCfQ53+0vGqptFuMMVJqnRLgtNTsWGUj1p7zFSa1+gaz59vCKjvkERyBA3BNFnpvnazFT4wTdGkXtrKf2iTGZ7xJI/nu9Rtkz/AyLMhWMWvjqTJY5PAF1Vvl/D7erqljAuIk4aUDoF0VTa1RXJPnWHe/tr4iQ8sUhKzXlyK1uA7voJiywB4qGlPellmq2a3JLGWZqWmHgbmXw7ANmulRNpd5xL58o5v2YSXqQgZ2FPJuB6RzU6vMSK+sEZSS1tIcFWK6EJlRIVXy2JaYXS1EyxyESZAbaX5YHyUEEAotxbPvVQfDNbJV9WrPJ5uVP+WOAIh7n93pZIRDgBYGbqLAqS3dIgWYfTdeS5yqLpnaxkuMo2v1eq4awMoc2Cy4FJ9xNT7x3BiquGSBrLQmUi3U36Et2lIYplrABMFi13RYBNORNvtNsTYsz/jwQCvC24GGYAxD3i3VvQCA5K0Ff42bUCLLuA8S7U0ir87CriaB1H615EmBmKc6aZgNe7ymSHpqvHsVpZK6AvguugY2haXjzj5AG/3FpI7LSSelFTiFSmUkRPDeUQU3Irq5vaS0iFZgQSG0a02acgfI9aRITt8Z5m7F0pRqOc29O/MfEGSyr6iMbpIwFPpeGCaHubHB1mv1ohwMtmY+x6vpwKE+JjJBA3kHK8b+F99YQYjaAdCL+tk20i9FMk17z7r8+4BjlJEhgoQlxW22UOPLA5BmAF6PVlgqKJ9X5Nws/b8PPX6nTLCh1DVGMirmHSVYtjUzH3C5xvM6cyTfqNkyjrhj7oZnIdqiuU/mrK0kmYqauhhgoC9fjuTGt5VgMDDek2HnCt5XRXMIHaKhmasOrV5eE6wtbZXJEvzhkKcvqtbPGl5a2H03RXi/S2E6CgGMpO+XpHW4O0oie1sA26hWutnPs+zwygcoLZg2o4YWHvxQVFROfUb55RyrNIRzDry2ZqsGeSHuwsoB6ymMWYWMvKM8I4ZfzEz4D+8KY4HprvKDMKIB7OmvfaZGOp5dVRD/RCLcU4JXLg4Ht24LyB673c6eDhibh+ui6V4I+1vsoAXN1CcYGr4fKEdrLfPi3iYGAs3sOLesnKn690NWhRzuMegHzB769p+VmV4UHy6nqkvt4jEbJCb+aqXBJ1/XTHdtxP53J3fUgTD08glMWR/g4xw5tqrWF2WiKJG3+euAgEeBA9XFBloRICvb/bYbS02ZuXP58L50KJZgoOh3KIovQ8nKOyHzxVbkqSpMUBtHC/agTP5vexxIOVfgjmSW7CJtbTWEErfg2gWgQX9RZxTXsOImWghcmynpsfE3pyAP48QLk0TaPAEYaFTME1H8EpnX9jMhNBAQ6AQp78yu/qsstqgDeXcve2QpRYhIFx0mfbpNIu18aM1rV7DZTsL8sDHxV473dJHwGy2sh2tMj21EErqm2bfOWHcLDIJtXheiwobTJn74B+SeKG8KQop5einAtCFDdyB/juA7yrM5NQKKEcCdlMC3hGebrSHUGzVZlZxmxVqLQLss+DLg9L3DyT2Je9VZwcIRRdPzf80WEcK/MSqdzk9OFPNNTv9TOpSgoV3Zi7tTokW4es/aGNbAPA3Tu/NzheJ8C7hFtB6YNugLdhjmmXibcF8G2c2ZEe54X0OS+lbfEQ6uGELgdEN4B3CGpiFAFuBMAent+TatuYZNfYJD7PIkFJxeIflS/5Zf+HqrfqjivPtj3rI/Rbd49xR9/To+BkVlaCnWZJtpiZmRlCGKgAKaQQMzMzM1i2ZUgnVt17x/1Cq39ru85DP8SQLduyFHvv+V9rrjnnYqPyqFOuOsgkaMbu26JDMt0gkQytUC6/LjlJ+HLD8Xrl3WAN1uBS9LuZcteaIoe0d+vFQTKT+VSGU76Vztj/kKmcH2Q2/5GsVwfJelWQHDWEowWOkE+difLJiyaYX1+jlDi3xMhyBSlRGc/EQcVWA/CWIs8qRRfbQPVYziDo6Vf/t8QwsW8sScLiCn8/7JADhqDrvdiHGbh5ARQNtd+f6kBu5pIdaAjVc1upxjbQ9qr5YsHFJmlCVz5MALzKPzMx72Fj8+PHj3FRYuRgyDRiLmBbLXbzJD/kY7TOgLyPBKzWcjTkhdG4E8uponiujjZkYw6HFgeyrbaImQj5uwzXCpLDWXMVjgTzWwoZpJZUvOFUttFhYZKXkclzRGoZHG90JPnTlWWoFZKMHIekuDikbY1iMVVglMCURBFUnAlANtQ5CwsAACAASURBVNeia83jeWMQBxUVhNKhMjOe+41uM4D1Oi8fE47+g0Q8w7TxlEWl2Ij1mdBCpBg7cQkUXAvDUg2NslGlthTxs2VGY07KlYuVYdQdtQBtNpr1ii8LE6DIBtDzKtfbDKUwzoG1ipJkot1kdJJtdRQ3JI05oRq0gtYoVksxh0E+BoaWSpnqYQhH8TcOBTOC0qHNUie9AO0IztlRgNfVyvPvAcQ9Dmm1m6l8+ZkJ7Rrqd6IcomC8XAF0cbFdIH8930SFAPXX34QipVS6sQXXp/uhHgrnIIlE1RSH7vkB7jqMY9i5l/oyZNKZwAFbJgvtpNhpx3nSI2/PzDh5eaYWWbQ5SLwpwLu/Qqj9/owBvJY6VFJg0uXxl11rxnANEwXAuywf2TB8tMma8TcagL7MlmFUCwDv548sYfx4wiRuE3fVltxcbzEd3CWsW1d0rONuOyBMh31hAPQc3vIpeMZF2oEOZxOgSeANqUgqAQuAcwymxQmk2lU+SnnbONxl+jEQ0NUBgfK60QCp6nXDGLYlAsKGaYJ2KQ2QTaBKjubvK2jHMNGNR/2QCBVRnptDAHK6seyyLA2jAFIypRMUQCsAXgeKAHNlnqEf1pyGfP5cgVfVDSo5K+Umay5JI5GIdH9e4dzgGbSjjVSSMc9ZH/0Crz28XB08lglOqwbbp9qGR1yoEaZ7ZGOkg80FrbIMwO6iFnh7uCj3RxonOITHf4QUMjZTANK/3WwbE/OVMSdyLlL00RgW8D3mcQD0IP5+gwJE1SE6XLuAC1qfn4V34+cOD5CsBJxF8LN2qnBPeQE3oJUYPRQNyM4qC/ORJ1nkI21N2FPtIFgJ8+ArSY3wh8dOYddUuLyC48skh9aaTVgzSxdX0C8uY2PcOL6SQ/S7h/C7uwzXNi/ujF1rI1SyPQCrfWpPLBM7AO0J0ZBqqNDPX0A7nBj5Db5FjBNz+9LFIK4fwO2cQE7mGZWOsXUC0bskpaBekvLqcK3hDmxukqMBk7w2p/FCe9vMIAxQfd9XCKeLWYKB2q+rbXI7ClfWWy53jjQ5b0yQo9oYuNxXMhj/D+mP+VaWil/KdkOobDeGykTBM+lIeSjzNdFy0BRF0hkVrzNM7tvRBLuwEiMtu8TZtm1iuWc6g5Jotg5z4NdwfWt4P5rjgqQBLjPw2/8u0S8IAU8PMzbTLsI5nsx6Cc4h1Bodb3tNBlVtI7vtOLAA2l04Xw9JXA15qCa8DGhwIK56WAVkzZW3o42yVR0s20yyp+aWcOtRbaLgaaNq7oXL9ZYniimFhZw29hCOUaExQXeUM2TDdjtoY90RldjdyTbrtqa+AC8moBiKBt0SXJAQigsO2uEJ2ne6xwjt+ChGdEai2yd00aX/cz9DThaG5DI6GAnbq0Cj2HnKgazSTKXmcpPiCKhKYtjth/IFfTHPVVkOe8mgXvT/yGMAl4fqI4N7L4VXfDChVc9YDBr1jGeKNVthFEo//g0X5N8IXXpkPBsZ4ViSX7LJ+PGfJfLJX8l68MPxVQZNxuDu8TcYKlj5lBpiBKqbC5IZwIVDt9VS3RJElU+HCmBbS6ArqJhb4XfNZawDY3OM5qbUQJf1OzBVtLIA01wjnY5GXpr50ALw4gId9Ek386R2D8M1b5t06Ecoh+F+nzQ3VIqdLm+fovHihGr3ikoU8H0Npt1BB1yQk70xWi+r3HdzZHWoMclVlQLVCG2ZihqGLRX7y+1UtBgl0Jiv9dXKLG623XkP6pNBeXdhwyhWS/gX3c9golwTFzk/XgJVRErZ2Yp4HSZmYyUUSVtUuzpc+zfH+wvBOB/fzCPsHQNAV4mI3OLjmvz0fg/QPabC3ZHba8wUVxvwI+tyeU1s3cUGQzR44fsLWuNjYt0mAd4BWcLKtzY7LC2Il9VXrqliUQyEwtmAEIID7csiPkT8gHEEjpkwADTg+XN5CfhGwNGqfjeBSjeFaMesOILQ4X2VWlAuOInIRzVSqKNNv662TglhhDRDU9QW5tFWp5A5S7YvbVQhRopy9HN6wZp0fU9ZtjTTsrUUE7EIl6vAq/yvhc83lfDnVLVNUA+VAHVzSRanHYM3/o6Nh0s5p3IGBs15cUhg4OJof7qQk/lIYdsDeHUVTxMSmgb+vDaLeEO0tLU5VNBMzXW1fQNSmzl4QScVsx1hdmtNOtF4Hull+pqIkD2P79HLr+8YSH7+6Z6q945NBIf40xeZNidS+QdSpTwn6F1X/SgnmIs9UVunDZmYHEVuhIgbWcwRnHMQg5WgF2wV9vue6igYqoQAIf5dEDKynKhgaS2Ik/0RD8NRrN17ezjQLtDvXvGCJrok+OYcHv/oVvqWoBCWz1E0HBMJeSCepTOkZafi5vfumX32sMHrLp2KD7D1Tm5J9xzUBHpf58CiuAaWxTO8KtWOXqlp6ZasojopKG6QFSbPlwzQrpri4WLZNkH79t6bR6h5jfyybJffAN3f4Xff8QDcMMg4b0qQ/apw2S4Ok7VCNgmUsOyzMACeN0L2LbS2SWy5/dv/JbHf/D/SnoHLqDZEjhtRN0A1KPC+0ZxeD3ZkO4s0rbEyVfBUOpIAWw7bOpLw6sL9pSkWpxbyxsiHf5aAHwCMkEcsLYS6cZfJ4bQHt1oHzibNbcD2SrW2B+Bu8/6tkrsxAKhUILnqsbCJAgv4sqeWBaNsyZhkbxuqi/UppE4A7yPUJXGBz5FUMWRpSqelTZNGhkq+5hw6IcJ4TLSx5ATYC6LhQ/m5t+aoltjEsL0kK+P9aForcVyF08U8orhgnoHFV2clqkYIo5iJQFqmRUswz4Q+X88ZqKllOIRnS11tqmoIQev74Ov/ROmCdZjPp6LXzWaGolbhMLpQVbso8JYzTC9CGZRHcVKWEcOM4BWFDFkO0QGSHv4MGgB7La23UgVFDAxrsqNQ/WBrp1NQ3teOXbiSgZxWsyuDTlp0ltWieW5D1mWmg6yiWi+CtihDNWGCB+5qKWG4yC7FGIoLvn7Mi28MvbCGqscGfAf98y3FzwMOxr/weQZ5BFNF+zEkpBKPpQtot9Yj10pF1cQzmp8jNdAt5pYm6WHmVAvYWZtNUsMsp4mqc3OVDJWTBcM6/PZ6A7DclHfnawzD6PivF+Tj+QKDMuiIjXHcalTWnmq8B3DMdCNzI02yNcsyz26yJnCwdWEhHvTkoozoxijRQfWMGmY5j0iEFCIS6mW8HxnbtI3OZZHoSkQK+WkYzxahGHTb8AHDNdLJ/vjMqp9PawDuNpm8+/L7LydQB9tYWJVG2Kc8B2Svt+UawD2/BHg5kW+utvmzE6RjV6TITxvrPbaXx0ibH8K+Wg+ny6I4JqcKkDGcptFUvqGAb2gQqUlQDUGAsN4UupTvJVSCes41BEephi8gS/g54ebqUNM4SAXceAwUCsqR3DjaYhkSs3A40CQqiPw8BmA4tDBHaB6D7nJTmqEKkK0v5s0rg68FUHV9vDrUGqAX7Gh5WwyQzTQ+KuVQlIR6AQWBlYtlAahVM6sKgipuEnXsdNN2jLrrkYwhuYPDU53uR/jc91T/V+tkMmzOGhGZZysTcqb6Z4JVZntb2Uo6TcobdlKcOZ7mQrJXGTq4acNRLSRhaIiJZUkjFU5ZcRHUQRFhzygO5mbgvfOp/gmyhpcrhJMzExHYWV9MbGSXHHMB+wf72aRsYp0J2b8MM0KfMslGLB8V8C2HB3ui8NMr7RL14iEB8MHiQye5D9WxwyBubfeQ7cKXsnN+SbV7i3vtDinZtczsXBrDMjcUg3P2UNoB2PbVc7heuFvoBn3ZqGzbAeAvgEtkJHKzPlQQzoEFafSOi9k3hZ53WkzWPimvd8H3O2XHXQ3vmiKX5kTsvMnyti2P0HNW+0y2yB/LrQzUHPJ5ziaXvSVygBzropnBGCC7XRAqm4WBspz/QvZrwmXfFC/zrGyJ+cd/SMwPmB++41ChdZ7DzrlPOM4FVuJPvhR548FS7IyAHw6XW1eMrFaRVpZLjGFkoNSGMmDTQzH2hVhS6L4e/Se5H/8gTvEhua0pTONrMUgwMF7sJa0M2mHaSxVE9OPKEMM3hjzYicec1SyKDCF5q9DQZU8BziuOfHk/geSs/hXi+W5yBpa5vzH8IJ10oNkdt2XLQF08mwxYoJrHgcK1GGGLRVdtpliRZ3XCc17usYsM4D1YmydAnCESg6Is7o/nD79Cnx5Mex8FLfAdsY5s8+A5iqFgURebPj+vUPmonOwJPK8/IBxOIROKIUlll88x1TxHbqbD7Cg47nTAVTNS/FA2RDxnHpARL8V0jCo9LEqP4xXNOnfs5qq7R3aXGeOPO6tchgEk1duq7Kueit9KYqEXcNVNFPqMVGPFdtEhHC1wvzNw9ALWupewi+Gaxkl2MDTzQim46QCmvI0cPuhvLaWYJ8hVYXVYGwqGbnIcNFRHdw1qvGQ+FIcdgLYhQavD1KTfZ34q4evILB315WzkJhY2MUGiKNiaoVRaLWaoTAbwYE8iaqd8fjYzQ+UYBoRZdDiFGEIaKaoOMVa8BXz7eaattZg7rJUM0zhYeW636QoHoULc/GwezC4TfTXia2XTeCP7DwnOOVhSy3AfNANd7rmThDU46LkC+Hk6oFEkp31V6IXnZXqIfIicNBZ5gptIyW4vcK9R9f7pnz+vs2dtm5U/e/LPn0/l18/n8v5+H/ODbgGlJL/ZkbtbEpNuAd8rgPdsnXb4kIEaFAOv08M1qjOW8yGPsjGZzOeCFeckAqIkiQG8Sv7r1DUcblZPZd2CGhDgJ7FUsHpTvNCsBlqgQHSGMagblNtVbW5ylE5wo/g9YEx7lMbn4vnzCP5tEp9LgWZQWiIrAQkLnG9luupt44mq4+IDuuXwotmAjcqnmnmZVBqWQ9wdQ4P6/FTAFsCFuLcj12kpZcqaTeYDw5baHG4gaAbNJVUXj5PTuhrg1ei7cXz2Yx6ADinZLeleb1EzvFMSfXcRTneCleDzONYYjPB+HM2xd26yG22mTz5zYJ0SlL6MPnR1woO3e4AbpoKcUP7/hnIjBu/dmzMOM5x+92+NFdBbq4tSX03OARVJIOBbmMQCPm6wAXMVoNwhZ9en0urxMIFluzFtzwypTIFUV+pai8baqYlRjVQZ0QzZdA12eUok+tMiwIR85GUi8shn2D7H4HJ+AfjeALxqAb42Yh4H16AS1i+lbf6I1e6HUA1ngPCR8TKPbop9cl9aJ/akdRQAZgDXNYfRYnJTGrsA3P4FafFNArxTAG+nNLaoJrZJbsjefWNOYpswWQveQnnfX83WYDIZ5hzy+5JNfplvkXuq39c9TIzNBN00xrC8MkQ2i0JRLwQbioZddL+nbXD4T9mu8dVfcJz9WWIe/CgxAM2cM1e2GH7c2KAw2pCo+eCPAd9bB2oHZzR0AyuHMl5KMzRDQwST98inYorxExfT9ZIwWvSHrD1//j1B2rHorCtYA9QsV8t4/ad8UEg+IxluY4g5xzhrrboaGKopqBSwq+yFMUQas+OScubJVXex7DeFYq4h+nNpQ16STxEJDWABbHXtz4AJ+gubcENWMNwwGxA8ZVS8bB7OjWb1OPrQHQZAhztGUPg0U/tOBrCl8LGhfg+4P0kJY0Aa+JjdYOTt6i69UKXHUDlE0EUqwPohI3vIexL8ivkHaqBoipZXLwBY4iEDqH61g4zg3yXTbcVQKQfhJHzFYZ1HpVuGdDKP+6wohV/T5qdFBhi8cimyrFKCzUfaakjgwvRDxWuDMqnPZZuvCTCtY4BGQdFI11dFFzDsqsYe38MyhDpomhwkWPlU8+xiw/HmYzjtqaaoKUjiPYRfxT4/wKHVyZ97+HuqZtAUMwcdonaLNXSRKm8bZFDXWpVjWJqb6FCtVejZzdXSC6051EnkqheJGZIyVVm5HQxE4XhdtmZxWxtZglmMsqrR8CEcozraWR2EyiND+5QhG4XlLBLPIb6PPqJsGxgMLiH9vDxckCo6xKJ0kg5jf8Ryz55CwupLcigQQ//Ce/N3sO5bAqpyoC3YSdnIVpjUv3D/PJX6CuisEjKhxx2kr9kNq3ZHqwX7cy9mqWU62h2A95cNAHdT/vh5B+faCR/P5P7ttiE0vsB9dXfH1ggq3zd3gC88rwLwp/fH8vOnc6rhLVKDBkiGH5IOnFkxaN+SiZhL5ILFMMAIhtNVj3icSl+4MTRxLBD+VqvdaCrYYKrZ5wBvoB+5AoCyVrzJAGoqC+FSoQtSSDCLp6pNBXT1pYM0zXJIAMj19wrGGbExnIBUuwq4hOXUpiYAwF/iH8vgcRvgjZoYYjUBpGacNXUFrCZhStoNgLVS3dorAGYI/Hp4pxKGaBUoMFS/20Sbriesm5NaReHt3BDDCLnnurEKsn1WZWPv91YIx6GF2JwmNGUC7e4aDjbMKAzWjjkx16AEdtk88YnDam+2x+B41xDJbxCS3lgB1QH/7EFzOOBzcKDt0GVcwZm/5VQkjHxuFiF4MylTmmVBvkFeMlVCkbHh9hBZ2hXAa7HZMGb45HjGLZ3VufKS5C/l/5JwOlVlU1UVpkrIE3hqWrN6HqpJK0Esy12ysT5P2DmLLY/PZf/iSnYviITERLEA8E7tstZ98wKpGAO25VOiIXfEMoaZggpYq17r5K6YAVz7OAHpU7viGluXjukdcY+uSVXriDR0zQLAk2Q2DIvZ1c2a73bMBfVy5aHCJXj6NfGPd13YgIfrAVsPQ7U2Xg75bR4B+kAFyy6z2UYBr1YbIYuF/rKQ6y/rFaEEnDMoc2ZILe1vAMqNWJxXRUjsApn2RwBCS7ohWAEbN9utJ4rw9CT5dSBd3rrZydYWJ3sNQTKaFyjdVDsttLY15DZUYeTxZEIjYXDwhxf3f4olO43V8LSYG8Q3HmPhPeQhPMCYMuGuQwKGjne8wxi0LXY3Qi3RmdGNDEI7zDIgWmZjwZElEbmbv2wOQT9s7gOKMewIZGhTzLqsZswE1XHsLIT2KY4l6Uw3FVewoZupPQ+5VtEHHOivT3bJWF5Gl90qHjjKalrVl09IzKLyLUZxEMPXe/r9NwzWlGogzY+PaioKZR7yFOnYwx8Iy4FyCA2k60SaqZkOqvt9RoKZ8rzRdFrZyC11M0UQlEUo1XEKUZ1qrtB9foW09TrIKwWAy+F0Kyk8LGXJhL6UypCLnBOGX9X6PkIpWEoTeT7gZVE6mLENq+Ot11oOf43Rgb/ro2LsopLvpCjz0T2qbMyDDtjCIG6CImYBRU6/pZxKGM0uuSVqzugAeJ0Atp0K2ASYW+k+NVBKv4YO3Fw8k20NJUQ8FosLlUSvi12GVuR5zE28Lqu0O23itDbxqhcHB1d9JTp+9Py7dOenGJ0Oia+9OFQ32aJhI74H1z68psO/3ZJPb1hKQKF5B/Yd74yRQ8OmliWu+Rx7I5e8RCi40QB3yPEmBzIU2fm+i4GoU9bnigFztln0Joudjqc0lyxotNrdvAfxyECL6LRLEBwkJ0aDmZMA7+ctA3j/9QvA+6vuXzuUo4NJKtk5tLlUvADtW8D3Dd/U29db8vH+CNA9NQZvi7PoQReIgWTgUMWEN5lA5USsuvoKh1ZQgXcw/K1efAXeSCpUrXL1FQU/G87n/muwFhZI8jsOtTRWYafgH09Fe5pI1auvFH6dDhBrkHM8X0NtxcmR0BlMc5Phf8uykwmH0TaHU5gfsB7TgIKnbk+1cDGdaPnMcL0WgLcRMDIRgNPBw+LBkqhyFYuS+gTiqFymlsrXxd/X01WXX7YU81BwE3TgFht0kKCPdvOCVLC3ewtIyOCIAF7NSLjZmJKPJ6sGBaEys6MlpGRUuOf83fujZQZtA0YK0zY5tBtMx0syY5DIlLGnimxWMxGJh/reIsu7v2PQRkLZ6pLYzI3GpgHNYm3k+3BAjyzy/+/x9U8g6i0W3YDbI6cE9Tj4GQLQegbQMqdEvjIoFR3EBD78O2qNV9KYHScLjgoye3tlmQAXDUDfPlLgvQZ0AV543pnDK5k4eM3g7Ez6Ny7FA7C2DJE5AMj6kJC5JqETGLa5AeN2KIc2PnYCxl3zB9LYOS0Nvnlp6V8TM1xv58QKE+YepsYWqlR2VDkAQUsK1S4W4JEK+TTrkF/WuuXXdV6oGX5FTnbizpJdFA+7GCWWi17KXIG/LJcFocUlaMTMQsiWZJZU/sVotYsjoZleMphFh+r/7TdsOyCu0aoVdaRcOSLkp54UgnWofgHeuza499ZwmShQPW+w1Ic9lppQXgyX7PEB4k7nffrxKwaT37Gt4xEHHOoGd7mcUhUdTnUawLsx5Eb+VEZrjL4Xq/A8Lrc+5E/5DDEVMCY9lbJKtOMB3/92+XOMFiZZ3T6SuLgUqqMQwCMePSvOpwYWRBaEsTQxQYYYLE3jenNDC9lyIlEA5LLKnHvpRDneRSSHLulkcm/mwPV/9Hc4VwARXjYLvXoAB+yrp0R/Uu1GQh1E8VwEomp4/PBH+eF7wnLoAtRirwPscAocrXpfItdUFUQ4wJ2LcicJLW8QNFQA1bCmnqnrs5oDOj8BNdK/gbcIekPBT6mrUQaIajKxsWBSw3Bs6JEb8qEbmF14qlKN9eklia8McN2bIKQcO7Xy1m4AVDW8mnXSTkvvQ9vrxNG21EtOw0CrdFEF2yludHmsCwpC9zSqJE2NFHU5GJ4A2mFXPZr8PMNk0QZl4aHbaAd0fZZKBugYc3iWfICzjwrY62ih0mXTMYdWS105IVIlhKNXkzG+xJ43Os+ZTtIS0eEf4DhF6fCGjvTt1SYvuF86feWA7y5WAFW2WEDjbdAlrnOPbiy6ZX/DBwCjklhn3dcRet2LXkC6Te6vyOe9cMrBOgf0cK7MDJXyZ/Noju1SgURvfqKP3YhHRoiYLr780++sdv/jE/zuZ61498kKWJETgPecMvwc99X1BfGQWunyzXx6t49eF5rh/SF/h0Dv2T4CIEbQ01mkALG1bkBV/kgdaXqx9ZTVVxSDtDhANRRwDaVi1Vckp62RQgY/FRyge6RQNZBNkMzNlYbuVLNDUwHgJIZD6krLxBKsn0uiUk6KCAdwI4yXDtgqMlkzXQCVkEnGKSBsYkigInANMHdhuXTinmkpTeeG0ZQyUsd4dTSzFogL2VzCpolibiQq3Cp+Bk3fVzBupR1SwHWh37Vxmis/NUoLtTZih0oY/AK8RyvygdctwyoNOL+H01G78MXKmJwsk2sxQWDGIXbgoyU0oCy/BHTXJlghQzZvJS2Ut1n96QWQ+GUGZfPx/jXZyK8BXrS1AG+3z0vgNe8pANPAweBmIDjbUc+JTbr+PpWomeyAyQEWjA5KdXKsBLDOPRIZkMriylQxAV8XChCXMtRozoMb9dbI3vKILK1vEel4IvvnV3JEOI5SDZsA79zRjQzuUu1unBtRkF0M0byzx4DssXhnCDpnuObj1Ta9CyjviLkf9+LkhnTO74h1cF6a+8njZbjWNLgk5p5BmewCuNz56GsxTJjZEEGW6dvhMnkz1wTgeuXXzV7kY1Ax0A0fhtk2wevWlSprJYGyBOiul7+CLw0iaYyKta1QMvz/k/DyryQGaVMNbXcFutQX3+nQ6DvyXBvktJNpchPAa4+Qn/tS5HMvqokupGVegNcVJZP5gdJOTKQ1Fn438gUvLNkxz6U1M1CS/L+l+nuATfQJIUSs9Ca0ZgcTxckcq2moek8xnQySJ6BZGxvjXmIjSSajAqxnnmGF25xif95ybw00SZxslD8hZLtKFrAN5+bmSzhftyYngla7UPrJ2XCVxBmGiQ646gH4Q19tmthyqYjpSM4PCF7Hln9ERzXTx1ZpJvJl6bEMwL4HeCkyGCBnx2MsAnjDUCTE8JxF81wp7eZHILpu+Xj84KE8IbdBg3Ti6BgVfF9AKbxEXRTO86lFjj6XiUgug/jcQw4ulWpmxiFX47AuQCpWmEjOB3GouuaqCjrGWhKLDRhwYyjoQZ3RnKeSK3J44XobGEBbCgFifq7yxACWIhCtiQNwpLXS0L5rToOTwVsrppMOKto2ALXDlEManIuD2Y5cj6FxWQb/Psn4M2cFVS0A7IKHVROHjYPNQ0Wsz69TuVilIviadv68hXjWFr5ur6dOJgDyfnjjjlZAt76MnIdaPpIdTASstYF7f5O9bnSny3Qwc1zD071ZaAKKpctVQHcV0KWQAuf0dXtO9C3RkesLXtbS26BTcTKutnMw9gK+bQA4pohDNqyf9OM27Ibv5ett8fcWilj9lMRzVguNwSKEix0MYwXs2+PvXJwYrrWbSzje3z/ty68fddHlJjGOG4AtoHE0RdU7hdMDrSpV7xUEtFa8H+8P5OefTrG37pJONsqfj8syVW95YYpkpeAoQxup7U+4cWHZEgHhH+SPrjAMojscTomKNUJPZqasmjKmw7doQFl5YP13iZzA6YBuKr7xBG6YZMDaqHb5XCaa1nS2DacAuinh/wW6oWgQuUEwSzQWZWHz5QSGDzNRtSrw5tOWtpOK5K5DskJbZIOgt0AfNPCg6IWzVsDzAsiqRdREfR2W1CFfsaBVVEG4g4uvLyt/xw0ITxDevU2IyuvtCXm3N481mAsGF6TpVUo9vCEB6WqNzIvVcTlgALfPwfSOyeabgzlAuI1wGjISkHO54cV0cDDIKe7QiS+WykO4n0/v7+B475DpEdW4viI+1v8oFRPHw9XAUKEDkN7ot0HUz8n84iwVrwJvj5xM9kkB79crKt5wpsDlaDHrOIgyUDKofreIyXQTD8Y8+77ON+fQ8B7L6imKhgsca1fXsn/FRgnAd5zshp4NXGurKBagGtpmdqETDgFXbMNwuq7xXbGMbkgr9IJrcltMvmlxEozTu7QvzT1wur5xqYfntQ1S7Y6QBQFndu3KpdplWGYmk6GTane8Su5XrfJpwysftwBeKt6P0y3yaZgKwZ0mh1AFayWvZD7vmexUvZQTa5hcutiFR6sb+ugrCfvhaymNxsGXZaZHOgAAIABJREFUEiw1sehPf/iGrQzfsGbKLCe9VSzOjJULa6i8Yyfb/5gmUnIwVd51A75tGkWZJL052HcB3waq3joqXlPkY3HiaisIfQTX+T2DMEAyiwjB+gycarzXXMeNoVbWgncRA4pTjQptHbphecAqowBxS1Y0ubVRZC8QvD3B9orGaCRwAbLRUQHVcIKio4DEONyayKq6GBwNcYB7y1PEXsgyVhQNPYSo99RlirMwBqVMHitqFgGDLaqzGRnxmaUTl2Ipw65wcjrUAq9rkwoYekUF6ZqsxwzXmKPwHEUFQhtA7T0moewJVe+Th1SyDK1Vzqk0xCvoBN3ooiCsfy+EgkeH3iHwz49ZlunHfZbAc1qQwDCK56YslSFUHBKwNL13osg6SSDCsYSBWTFzD2gFhmpWKAZ1m5mhG+yV6HnzcEpCQcxho95gCNnNz6PZ1Qqgbv68vY7usUID05NQO+TClxMYRfi50gwt+UkGODtRfzgodKwEq3vQPus2jFaoiXZoCh2+mUvSoCCyjefRDkCbdJbB9zLMSrLpAZtM8Hx0OOkSyP12ompw84zYm2oAXrrVqRE5RXa5Rpc+O9aJHLMfWo+lqxcKvIDuzZfXWwD4DUB8h9HieHeU/W4cJADv0V43nSkbkgHdVSSQ5wds+D5i0H5GB3zKotsTnvdrmyxOoYXO/SsV8zigvE2mMhREXw8mCgZrl6esekfH+8+fTnCnbbJ6hjQyDBSX5/palD0qt6N9JBa3O5TH24DtFn8PbS/V7hF5lltUuturY0ZSfH4G8q/kELgjuCToBXWU6YmqWQuq01XwjQV0o0KRkXEjGCt8mMZqBoPmM8RzY0Rweusqd81z0IjHVAwNmj+ajPQliVYtGZ44TekGaIYkuGB1uKUwoFNdYgPqhFpAV6vVJqyOuh9NL1AZlZ4PSmHAgbeeC6eApxZEDfTQi2hB9N3M75XEr0MEXo08Rrc8aNiH2hWtnKSt1fw9KmK1Mc4wVDkiCvKKQ0cr3Y+nZKduYQVeGkXVMEZu6zgJYSRZUVXuzvTIOe/PpzNkeBxgq8N2NL3YS7vMVAkACVNclZm1o1LQ/NNjTuOP91eYVt4AvF+ohh74W1V9xFK5NFGld8GX7TOcO6S6np2bE7uZIGYi8k5HuyUF/vzlj98hXSL6EJ66jEluBDKhWKpl5e1UEL6KPvVwQ4H3BOPEFcaJa4Zrl0Y4zvIxq9p3GKptnUv32rF0Iilzwd22Tx9JmwG+pJRNHYh1aFlc8LnWvjkGaHPiHFwgq2FP2oeXpblzBlXDtHj4O4uEl5z3MlCDl70GdC9aM+W3WYu8n7fKu9VWuV/pkI9QDT8tu+VuhOjFjgxUCeGyWkS1WPhMNitfwcuGyJkjUlat6fDX38jTB99I9MOvpS7WTyyJONGgCIJwXgX7PUQbDe82jL6ZnIQLSwhStQT5Y6RQfhsslJ97spGYJcuhheFkwSuxxj8BcF8YkrKWGLTAqWTPMmB7AQcaTGVZkuQHrZBPK9xCEFIPQUftxoG7RETgFOFGmzy0y31W+MkGQ8+riyA1H3l9CCkZUqPD6lBZdeWjHDmVKlMjA8/vkDOmGEDUyyCtE7eaFyDTirePCljVJrrjrYcYytMdUu5whu4zM+hmYOdjgJRBDnM811F16eVpDHzSYuj6KGqefQfwolJQ8KV40SG1qhoeGlQD+Q6oHIIpciIpTl4+Ywcbg1cFXJ29hPB8RlMMqXHpKTbzJyge4jCX5OGM0/uxPCXI0OJWp4UArtFUosjh0B531CsVAI9JwI/GWjYVkPZXgg2f58TGPVafTbh5e73Md9ajZgAgAce2an4+uohOhnBtGCO08u1pLCZwCB6YDAUXFIODYkczHZz8mVIOdn5vB4DrCOLphMvtYjCnFa8aOFor4YhL9BlXm78uOUALT3U9S3DUDOYXrw2gRULmtjRIm71FWqHyKijMJkf7wK4lOYTn1YJxlGr79GDGqG7f/P+AFyC+Zn5zjbX4lCJnyi5Ls62EV/UQFtYJCOM+XaLo2fZACw0YwedvL8YIx0HXe+kGG1kLP5Ai5+h8X58yD6mvYj2RGzXYEaCLsoEXqoZT+ReRkH98XMPVQfrY5Rxt7zw77MfkjPi0d3d7AIEC8x6Ss0M4yAP+YwZqOlSjGnBj+yvm1M9OIlCZSWkQ7Y66apQ6UPB9+fyJkRuqp6txwgLKCrxRBHOkAK5xSHviFIT5fUJ4ENNDaASoBf21fr0UquAMhmwlDM+ysM9mMUzLpCLOTcQ2nJQgSSgdGouhBphyqp62GdJeL6INEl73pvXZyNr0WqkmCFjmYuvArBYzRL2S9uXpXDxVOKRwQ2OT5IZTDa5WuxZOapu6k7gR9OJaeHBmungQ4f2uqHDfk3D0/hQnzMakXHIIvdG8BkwN19AAutDygPfnjot8u7PAanYuFmn2y0iTht0mEvvDZJh0K1VJ6DChAcXExuwoQ80LgBcTBRzvztoq2aLDEvjcn7AO1BkcFkP2XETcBKofLkrfwKD0+uCNFkbliJY0iKrv+fdf8f6Eo4BgEpwRR1DOQ94fpFM5tLY4gnYGW3EfLqNoOELRoBUvCy5xry3C987tX7Jh4kyGN8+xC58AvFAKqBU80Azuaa16d8U9viXusTUGaeti7ZpGNjYhtp5pXjPim+Bz3fNS7xyW7jHSoBguve6mimVQ9tqWRMRjg3xcdMr7JZf8tOWVT+td8mkFr/tkg5z5kB85YtHhRqNkYDBV9kyOUQYct0TIiTeNFT1/w/b6A1sVvpW84EdiSXgmbRlB0ppG2PfXf2F44ce+Pw4UFAe7DLDOm8OQkSXL7wPl8s/BKvkIqCvwniEr66WSdiQ9JamMqhk+0hzHgC0eoXwSg6l//JVcAzjxaDS/Tdksea0w8jZ24eRXaYvVZTXIA74z0cW1tDGRNxnAW0X13U2i1UY/HZE5hYo3QtYduNr2TqXe6oQ7fiSVHOxdzUQjomrohOftIheguz4dx1S6+KpTMcbgsmTP2+XuPO3rFsA7LZPdLrHR5eQmRUsi3WRFRiy29kjmGSh24piV+OlKnxcSF4VZAlemFja6/PK5rv/hOdRYyEgq4XCGbCo3M8xK6OYD+H4CeUbjUA3Fkwfij/Hih2++4Zl8DqiHoiIIY7swLk8ohya454bsYMPaPOIs5X5FUQAQ2wBdzZkwU6nbqXwtUA4KvE5437mOBoMjdxMK5OEZaud56gU8+1tK+DXADYCqC3R7qJ319uxeU8CFinDyzNkBVE0us9CBNtOl1YItQ+4aNpuX8yym0r3moxnORROv2b9EuZYmUVTwfjKgW58k+Y8ZSD/mJi/Ld9ssbHR2o7Yi2KqsCKVSA4fj8gSV65yBb5Nspdha7ScuEorwAnXSlYKtgi4V7/USnCzSvqNpCkx2v83B9S53sE7IQ8XMppKFJtnddKANJvzqHOvwpUrLMKFdsApsC6fbVC4ccieW4hVxt5jEyUtjIV9fH1H1HsifDND9vIecDFL5ZhY1wwwPNkHnm6wpv2TS9wZe990h1S7g/DPcLoTzPECyTEU3SPVWxQ+dSgWSyamfGgePi0IhCCea0gghVL+67VRbG80dUH95BCez4VJj4KYVrWaAJqGtjAYgMmmjKnFbZaIxjMF4kRSJeJspYBY3SD43X24i8Y8E5WRS5WbzuVwyG1KZxlZjdjCXoF7gQmkLZOfEdHNxTABOl7mSgQAnH6YOT12RAby6G0rpBRtcrp6iFqUbAF9dY9JENaqWRwefV2G4FQeNXuAeSwnpUWg6aTnvoRk+nm6QSLZg0AqvdbAGj/t6F3cMle8JigaNh3yzvyy3tPabtFRLgN5YG+R/UwkyrziDtpiA63Vwc5ZDcSyN98v9HauS7m+N1x4JZVNDo7xXBJoQEKQSmylXnuxP0+IcrkgXwDvWB+AvjsgGk9Mgqt2QF/C7XINibNGFTKRfYhVOjwmUShQOdq7TwThDgf0NMnjPSSOj2kXRsK7h5ydXMn9EOM7ul23CQxsXhKB/MUs4MVC4pvehFnbEg37XA7Xgoro1tY9JjWNQ6lyDYu1ZkLaxLanzjIi5Y5htI1QCrMZ+7StGUZAjd54ieT3SIB+WffLLVr983ugFeDswTiCL6ymWs/ZU1ADRgC2VvykUuiFYjutfyrU3VwYqYsXvH39myIht9RV5AVSqluQA6YITdTAMDYF6iKYaPFydlO0pFBtWHG9sg711JMs/h6rQ9LJKqCsXFxv8si9NpspeSm9ugNiS/Fnz7icNVLweKl5XRrCEcHi9+PHv5BL8iP01noOugg0jqBqQDy5hUlnAITjswrra0WLcC/PdpGqZaIczw7lnEmSZBZgH9izZQUq01IwqYxPNs6sT3vUfUslAt8ecR9cShyQQTpKV7l2Ea3tryJ4lOMhbnYSqoRIDxbTcHu0AvDM4FD1YhksNCiAeq28RaoNSDArlGZHIvsKoeKlSMYLEYEmOZsgXwtAsELnml5U/KBtQe2hQemQIcat0nKpuCFAVER2oWvWTKGJ09qIr4p8D1MGErKfiQMvhUKpGRlWbHCQtOSSU5YQS75ho2H/d6JyVMujE6uypJmeCg6O1HJ4VAG7Kj6SKR58L7bLU2wgHDidMlesBjIcA3R4oBQ/g2o2Od5xB9e5IBwNGAFIrXh2u8WcOCiHle1Xn24ijzU51O+xuMHS9mlimq+Tb+PhFN6yqCrpXiqM+EuLGqLR9ZqpjWyX7zsiFaK2VHp45M2qIQgbuTnu97CL5PIFu2OY5nZ0mpW+pl84eO/EZHf/VMrzsMoXPCpvWWY55CnV4PEUgVSeSTytVrxPsM0NT1KNuaCFFEFXDcQfg64VSIKnswsOQDVpqk3VdHWnsoPRQAa9IX5sNuRmuTSrd64t9Kl4F3p/Q8X7elH8hJ7s4Zl/YCRUvHOIeLfTbW6UWyGz4eIS5gu0Unw9B8Um+AR/SiT6E8dWEcCfCywYClqGGEkFVDH5P0BHCHQUDwnqBlVtS40MMJ7KumdZ2J5yhkW6KyEKxkMKJrWLuJEC0BI42NxnFAnrLTKyyetrrSp8SWucMwjzSqXbTUTKUICErpOLNoDquyWU/GrytlWm0kxtDXTS6fK8e2qEd4bRKx9pMqhMshJ/itISst2k7w8W1VeBio/K1ALCaqq9TVB9ecpWPKd2gk1sLrdS0Dx0g09DT5X5Wts8RdL5u5DNcw+e+hd/9qK6YwzmqYZZdIq87nBvkc2tGZoO6eGa7W3hoTYA9rRctmK6Gn/UyfYX/0kSnebJX39we4RhEUkY40dn+gSxPzXGQBTNpD+d7ycLrn0kFZuFA3BSnl+T9/gn5iKh/hhs6ikMuCCF8vla72JCz6Q7UTJFDyEkt1UMXwH2MfOuYh/rw7Ey2zy7gdZGtXZzLMrTD/NE1kY+nVLwkjq2SRgbwOqfgboc3xM5gzcWvfRM70s1QzeGbFkv7pDS5h6W6dUhMnbNS6hyV/OZOafd1yg3Dsk8deWQtwOn6CuXdWJPcA7IfN0fk89aI/LwxKD9R7b6faSZGEV7Tw01KYM5hfRg2YV4t4ViAGay1ZbCe51um998zLPqbtDCUqcdF6IB37M6NFRscdgSDpEi/J3KAdvpwrV82MWbsVUXInTVVPnqL5GN7AWuBsthQgamCqncdDrk356k4oSqaGK41RzFcS35FaloaUYAUCg//LhFPv5ZirskQVdY+myZ07c8OD6lyvNMM0WZ8FuIjiT3sbZKFnkam/gjyi6JldRDrMOL6nfIwWWiKlKW1denpH6X1/x7Oj4BtUq+GLIBucxLVH9VuPY4vdMMDVML9SNgGWRevP8frE5bILrFp2usQe1250f2F+j9CWxsN+PKM0DEVUPkGvaDiDfeTGOSb8bwXscgsX8LrPuL/e4xL7SHmEpVvRkPPqUtUgfc590QAz2cQA+04FEPJzE78eVZ/xJDhz/ucAejmJvhR8b4QO/yplQOuMUdDovT7xvyAhbaXbqCbDGFfgw7L0riHATWek04TcbLOCmy1rE/qYxkoANhH2I1u7PBS+WqiWxeg6aOwWeTwOmY+MUAh4qE77UKl4GEG40G/q+qHTlMhO+kAcp7bAVsVBUsxummeX55dLYqaoBe0E1UA1me0SwG3BeWE/l/QeD7+7xH0470dJhQNqJp4H71OK5tXpuX8bJMMbLIwwLEZruvWxhBZCrNUuQAvle4bKt37Wyrei1nCqLj2AO/kSDNytTI+NpGIhlsUjnd3E6rvoJ3cGmzkG4QkbVQDvlTBu+yPs7GNeI5w9LNpnu1ucZmbAWi8EBcHX6iGn9/NQSGsyM/vV4iCHKJsXgZ4F+Av5uF2jwxO1wDeT8cA7wG5uytMB4cppX2UzwR081AnU1WlA7xKHYQyHdUMUBVrK9ervNNLTtMo2p34MHheQmECyR0IAZTzmbrrqu9EbZPw0EcHctomRuJKieVjNEO2QD5GUbXBOWFsyE6g2gWEM6h2iwjNyYLnzaCKrsxkWAbh7qhKofLgRuDitXKBmhBpuxheDeCX1tXtDloYZ0UOf/5vOQqpSSqNUdDVilfBWqUzTkh9FXLr782cqDZO4nFOU9Xmvt6ZYs0PwHu+Lm+2CT6f7Qd4Z6l4GYpQ8V6jwzwBePf5/AfkZQrCm2MsSWRQMuiohe7INW5gTbXSEBEXN01ZYjBCbDvqEaR6H655z2/ZabeONnAR3pyfNzqaA4UwZhcLLpctBDuvitXJjqmuAXmPZniCn8PPcDLx/iE1KkUqpEYU1Wfm837WcSipFO5wka3Ph1tyDPDuoWhYO7mUxdNzWWHX2jwa3om9KxneUg3vkXQtHDNI2xLb2La0Tu2Jm1crIOwaXJOO4XVpG1gRz+C61LdNSaV1ULJr2qS6jvQ6AOkDleaHDuRj3gK5H6XSnXbJR7Yz/MxqpM/cO5+XySuFN7vH+35KZbBPpXvaGEGgTSTh5fC6DNTOvOmS4P8PefLddwzQvuWAJ6SaNrKZPAVnWqD0Qc80oIIJYaBYwNBJ1yCdcP/uDtbJYSPDtMYUAtYz5aOHIHVnOvrhZNQOuOEISB8h48GZ+ELM2Nqbkdq1JPiLj/a5JgnO8wk8LzxybpQfD3wl17Eb3fYIH7sIPLIY2ykGkOXp1oS1YQsmgSo6LIa5TP7nuutlg2p2r4z0MVOMTC8vSVv3iLGSpxoduXK4fZqCVRtnyMq6TEnSXhUP94lqBqlZFzTJEdTVG6ylB6uE7NgaxWmqQtFA4fLyCVpuNOrQYfnQADncM9GseQ97SRYE6g7tJrWwUQWRbqP4MmR7YOQ3KPBGoQZSS7GuAfKH741grhLOvCWRZykI/e8D+O2XdEw5KVh6eX+r6AIsueTz5pPwRzWrlX0HQ8BOKtx2ihsF3m7C2/uItuw0adZuKiCaL1OeGmYJDNd67eSCsGkFIFbw1Sq3k3vYDaXQwbBsFq58bxRqwG2C8+bzCswUFxpGpTpfY5M3ew57GC4qRagfvcg/HVTDdp5XoyOlO1UA1mzfIai7Vi2iGNy5KGza+TeepgJUDibpsHONGiulvDhXVlbYiwiHvoq8c55DdWqSEKtlBl8nUIU3SwzYFHgXqXqhCc9Y3bU9iHyTDJppbMS+aoCX/OUhE5SFHbB1kMHggZptZ5BmQeEF3TFbKiuTrIPqSEZSVo4leUV2llh9ZqHIOFbX7x7Auy9/enfLGvfXpI5dIWM5nqTdJS4NvvJgF5nUNZzuhxP55acjbMXH8huV78e3e5TmszI9gnaX9jUnFckXsq1EXglQBhpU/gRyX09W5XgViEPhlXRJZbQO0YJRNCBpicDumMbfT+OkVk43FjF8nAq7kcpoclJOUhQDNPhd6AitdLMTyD9IVmfNlwo4h9/nxscZfK/Gxjngiay0K5oa5aGS1YunBL2NCz3sNAHKxLNR7bYhL/My0OpA7eAFBNUh08TOKLUHK82gy/s8DOFcgK9WwPrycNNtjHOyUV1eb06gUoBqAFS12t3HnfbhYIkhGvmbqDxOV4aNgJyrTd7TA4aU0z3wgaxA4QQfbq2B4mCoQlTeDAEhPc3oiPPJPE0KkslBF3w6VMN7BV52oK2vsvplAg48muBqtg3Tsq0iBzteapWtvTWpb6T1GZ+Sn9YnpRVpWgByoXDe7wzeMw0LiqbtjIHXq81iswb84mibiR1RUEnwTFrx7pySw3t2KauoGZbZPLF0/Bqq4VLGd69kYJ1chllUDNAMzukDzBLk8o5vi2NkU8y9S9LUOSfVzjEpaOySkuZBKTF1S2VtK6lerOuZscvrjiK568yWX2ab5fO8XX5ZIuqRquIXJsS/UEHcLzjlbpQwnBFUCGwO3qt/JRctYVS9bJNwsk+tI0tyQ7+VB3/9Wh589S0mkEeEghMe320VCxVvV060eAFgE3rloAd/Z7iaw4pwgp6opo/nmT4Dftc1bBuGS31vS5O3thSkbKyQJ7PhoClCJgv9xA3VoJuHy6EVmpBA2VEy1MS9hG4gTObJd1itf6BLyqPKdRL/CW+/OISVmP1bGCsWutGf0sUs0k5PEwWpwFMSR+KYStCc+XJQGYatGYCfX5SWzkF5xb1eDD/bg4RRg3J6DPBl5Y8pBX6TABh2rnXWJ8t4B7JCuOrXZ4dQDbMy5rUjlcqVx//4mk4vyLiXTcir8vg+s1GqRAU+YQbAQQFg6iuVDlIT/R4Dov9lx/d/jo4enlc1va+g/BR4A9D0aiUcwefioO1CUCHp9opXzGPyqKhrGJA1QC+Y+dgC+Kp0zF3JQA0arxU9cifV7wCRmEMEho+TyuZlSNjdlEsgfJlMuQnlZ1GobudY0S7PjNYWwB1sIuoRftfOs2anoJlpb5Sj6W6Gi0W8H+T0ojJy8wy6KY5c0AmqhtDFssqzGwsIGtgYzrOsM5laKn8LH+38PSfPeRnfc6+lmNkMwAvfrAollYc6KZ56oeG6KHhq0PHXleYa6+KvL7ZY2NvPrztlaoIV8lNtbE3HeXoN4AK8WvW+5dd3yMF0M8/+Kn6FWS8bdaxkAJPZMMwGmbE6JJ8Wwndcck7Fe3vm4f6rl5mBTEwUKbjc0uhamHNAQZ7trBJra6LoYZ/eDRUvuPqn24t+qtwh/kMCvN/RPt/CL3HxDwHey9MdjBKnAC/gC+jq6/J0Adubbpcwi4nWICctQhLRVMaQRpaC4yyG7RAvWLin3K4qGFQ2pulJWv1GAbw6YDMMFUzqk6EY0gFWXS+dFM3pC72QAUdZijysMC3BGKaptTGJUJPcRIA2KZaP0VAUrPsh5CMPjjcTiVkTll/V9ylwKgfUSivi4fc6/WxAv9pnRaQOzaAXUgXc7ZycX154r5Uv+jfVoA41VTgo8Gprr0lJSty3I/jWAPOzNTZtHGgegzrW2K7MAE1zeT8Bwu8YeGllpBmfWvFerOOO4bU67KESQuLCDTYAD+WmaphwV2OjbTAi8jxMbjVMesBLW3K5iw37Go4X/nV1GdH1FO8Z9mkUHRbkOBvdXOxphyyuLEpzM7uihobl9XSvNNJtPP3HV0ylX0l+MrbNHBZjcuDpYE0F93XQQXO9rWQAYPm+PCeNTN1qtyy3vJKVs2tZOnst0wdQDbvXMrh1ZuxX8y5gFZ6D38U0YYdmaAOAHUMbUkeFa+JV4RjBqTYphfVdUtXSg13cJrezVLEM1O482XLVnkn+go2llU75edUnv20Nyx974wAwAwiUDdeDFXKFvOzIEQO3G0zGQoicmIPlpos2MlNbZgT/z4NYXf4cpUyAdDDV7jEzIM2DCoLjdHFYZdN+B5A1YIdOutxeZInhiOwtdsieu1BOq1gFhMLgI4qID63pxESirCDMWrN9JwteijftJUO6V2KKeoqL7bEB6I1UvFGArrr90oKfcJjzENHpXEG7HXOdl+lKlvuIt0ShskFcpKaLHU57uI7oxHOjiD7Ml6MO1n8TYzmLAWRoZkEcA5PyhCFXYWoc1WG5TDoYUNVAiZVGALbszwPEuqgeuxpSZLavDrswLS6e/r2lKWgNJ0qbJENtkUemhxYXlRw8GlxTBMcbz8DtxY/qYHsK18ushOcokqr3GeoFHUY+olNQENZNFGpa0oGahuYEQvOpWkZfyXRTsYD1IzqL56yMymNWUwd1UptFXjG25joq+Zr0IAZqqtOltUfPq7RDvwVtKh3YAB+7oR4cZTjRAN0ZL0tg0TqrRnez30EVrFkU/HxUoW0Ap4MBuB3t7QSAqFWvDtV8GCR0PZBWwwq8yvEq5WBjDjNor4b6YyhH4aLPp24z1hhKCx1qK+9HHZRTPfeEmlu6GtHE89wa6gfkh14q8E5yIJx8Dy31SNugNeamcJ1e78g6Wvyp8TYA1IUBzAFfy5DtbNYA3Hc3SECvoA7hem+gCnZXKJ5m6VrHbAbV0AeXPzpEpOUyMrM1C1jp4poxSDtvZ60W2yzGOZD6USCt8UxD3V4SaGVvqkNRAW98tcP/D8d7cz7AVK8Pc8QcwMonz/egEnBaHWwyqcMscY89+COBOO8IzGHydwIRvbI8QPZlLT9MAQEQ8Zy05ClgZ4wiTDkUv7g/U9XAF5yoBDOrkSKMEz9UgZc2KAa9qS7qi+DzcchgDOoAsE2LJW2MmyeLU7siP42qFw4X+Yymc6VQFWdRCWdBO2TwUf9NLr/OT2QPGae3hp63cWH0QjgqCGQGcBV4W9AXNwGkvXB1yvE6uaBtVL0eJqptfO9qjlDQ1ZdWuvqxmRtDwVjpB/2cAnAvyo19eL6T9RFS5tkgjKJBq9v1MUTTy8MM2piE7i/gTwd4F0YMVcP7YwZr0A5bVMq6b22I92vIRXVEPumkMXzg9KQF8vE9qIStDWB5fbVLBsYlG4fZg0bFOzUywcEVCqeHnI1Us52RetljwrqwtIgd0kXFO8GCxQmpoBryf/gNBxLJbClsceZ9i6K6yYSqKUsKS/cfAAAgAElEQVQOp1LKkoVBKvaDbTm9RLuLjGz7/I4A9FvZ5OPi8Y0MbJzIGNVu/9ap9KweiXcBThcDhRuqwTG6i0ECCVn/CtTCpJSZ++B2h6XJOyNO94zYLS5Rp9Lvy63yoa0APW4uiyub5LclD6DrlT+2+uR/7I/J79vD8jOqhnezDXLTXyzHtkR0uvFy2hIlx83hcgY90VseKgEPWU/PIRKbkCwvAuLl6cNHUEHoXZlOO1MIpsFZ1c5hFcYwzP/bv/I+tRmAtaW70dQOSmWyV01IDk639y3samN7xTsPL6rrBfjd6u//Dyl5+h+S9ejPEvvV/ymFAV9LZcRTySDOMPLBf0oMJgorlu6arDhALoQHPheOn8HkPCH/VHkDxDfOdtVx8MIPjjB0wxLto4vRXNlTwPOsMVZmS8nGoGMZnFgiO4G8DK6Nj4NjCElWK06vDpxeHQzV3AyoulRBYWX7xQz2U6bg9wxgtmeGUeTUGzsKX6Av/jJATkfqFoTDkrCcRCSWPD/+/Fk8sjBdLpBMt6PDa1UN6bqfh999Y7yCtbpFUqaW/S+bKjQZEIkZdF96AsqgmHj56i9/kx+/+TtxquGAWjTDtQD08FS/GSg/oBo8SN4cFdBw6HDb0PHqIdP7b5qhjaKgG1ncQDPblmntdYnkhKNS5hkeD9LyD7UUwmcTbE5Fay9ET4/yaLHLAi3B+8ZzqRSDStLayD12GXQgSWcMvFWdNNnOpmG+hurorQy77VTCupPNeCHxLEH2VoMSqdeMfIyDUiNb3RRWSku49evp7+F8PZhdmpj9DLJc84xCSTcPz053yPSESybQa29ChV0iLHh9MQ+dOkchqsCrmmoorN0RqAYPEkm2HaPp7WgrkU7yohfnMc3ME4K+p8DbzWCNxbfHVNBjeaxKS4eiaKJ7oYM53ZcebzvYuUG0LhhL1funm7MB4sp6CT9fwC58xMO5BfCuQjvso3I4Rlt6gkVYgZddUOeLfNMqxRhFmlEEihdLZjLJYXBMcdAG8SgXwjlZ9YRV4A03gFcNElxkKhg1UaiYWytepSGigp4zlGOAplwvgBuNBC2TqrmqMEPyaZcz4StVUpbI10+N+eJey6Da1b9bSCBOHpsn0viaJiaWnlq+H2Ie3Wr1pf1QyYm2JiYqXuXkulvKjC2oNgI2VMVgYvCm7jStaozkIz5aELa3cKoq2BrGCYBYL/oKbdMxEror7Jy3e5MYJ6iuaFUW+hxyusrAiJjMt9AKRwujqB4GqXiHqYKxHMK/KvCOeUzYLckPbaatas7DAVQB1UC2aE0eD1+eFAEkreiMry82DeD9+I7Nv9sbMj89x/sYjEc/kkFgMg85BD6rz5dXVskZNcvq9Lh8hrDPo9sIfvy9sXGiGDVDMYL7mICnKD/QZKYh/cE+vTkzYMRNGsB7RRrZ5Z1sQTMoAC8d3pLPwOqezWOCzo/Ft7SHgQKn2vyhdMyQ0TCCS25gVarasQV38Gobl2rbgJQ1EdTdzLptWspP660YFcrkPRXlPdzuvwDYf21gB97okn9uD8j/PhiXn8mJuJ+yyNVQobwZpiU3ADdaTlpYYOlOkwVkZ2EP/1/uDcCD+MaoxFSJS6sh5jCYSj6GQRTVEBVfN6EpFhKzXqFACPjxP2URre0FLZ268k62uT6rfRgZUDY0ErbeSBIazrl3boDXiWUZW/EbT4H0UM01Rj+RytAHUhn2REzRL6QFSVkdITFBP35Nt+BvWM5zuT+rctGUVrF7q5ts1fwQYgxZJBr0NQcywTyDNsnk13HPkbW9/Eba8sgLLnsl2Q//G4VCqiQlZpOdwCZtKDYTNFM9lIaVoVAPh7+H+03dXq1wxL1UjudbKGEu1uXj9Z7szA3IAPbXJCpYXefeXFmAvDHHcHJVpxJ7isIhD5dZBKAaygA7CsDV/OasFAJ1eLZUs/uMqvd7aIoQuh/DOEHFqxuHg1+S3wD1p4FVMWERZF3HGodbIEPwKoC3qSgCRUEYLk8+spbeQqiP7oXzwkOrnrcPdUZvS45RqXs5POyEuHdDtwxCnY3bS2WtpxmwLZYpqLURnrtBaIk2tRTTkTqhGex81IjNsdY6+G1425JkcomVM2YIxnvTgJ2+MRv9Ls+epgG28V5pypkH4FRzhQ699dVKd5uCvFBDrLo4lDVisoOv0dEIrQF94aYIU664napXgbcREPbAKZ/zHu/hRdCKd2bSQ8WLLnfRBw4q8AK6tzjObvEwUPUq3XB1or6FHiS0hN6zYaTbh1JqCFphGk5/CcckwPvmslfurwdQRajiq4gZGCmCC3VIA+GOz49wrg0aLMINXe3rGzje27MJKtoF+f3nFULQdxEXLzKtQ0tItXsHMmsY+q+fL9gFtkcrvIG2dwF+ZFC8/ACVtAIpPNxqFY6F3FeTRBwkvibhv4LXDdULzEXXzAb1imu1m4DzTBUOkWh3NSXpi2Qsgg3B0YayIZ7hWxYDoXyqtizoBa1wlf9N4uvnQDXkJ8cyTPnyyoduSOJrVWUncrKVcApSxVYCprzhrhr84LQrlVAhvWj8vPVUvPzeVoTDhuzRMqbCFhLK1EihLZwO3lQrq8EcbsBQwVg1g31MVFcZjp0BsFfwu7f7XBx0gGqQ2Bz3sepjWX662MYuvI70aAxOd9DgBH9CbnbNoGR9xEubxAnoruFGZQWKvZjV7lW0aAR8APCtVNblqVHigQs7Y0Cn1e5HbMPHezucsvMoQ0Kw/BJJyd/f4qIfwpUuzq9IXZVJLnaIpNzflFiCTlLoNgpToxk0JsLzcsDhwde17pUArwXzxerEENPcMzlBRqb5uzuXLNUEfDWVbO6AihfTRD8v7wLBN9PodWdZdDm1Kx2zqBuGd6QR0K1tHTMq3ZbOSaRkvVJqahdLTZ28XnRT3aK2aEfJ0Jkvv443yK+L5Ouu98r/PByX3wmF/g264QM0yR0tmla2N50ZuMwIL7cTHo3a4GaEFfD+XwMIaMBDWWUfSVB3WqnEZ9ZLbFIh7fErSY+IEBv8f6tSBAS6vCRgOz0xWDbWJpD+8DBB9VweLWBwGZDXAzVy3RAvd6gMVOGgCotPfG/vWpPkzp0qEyUB0A3PxBLzXKrRr5pjXyEzixZPToJEMGALwZKbywGvNNbKWK+8O97gQO3FkdjO4co24elWhm0tss7AbRbuvY8DddBaLHOWdDmoQfea8BTHUoWUlNeLvx9UHNkihWlhhIg/wJ78FSCESicEQ8jz/5A4/79IyI//Tc6gY2x0bqVZ2L3pIsvYJaia9SLs35Xc4/mxLyUnEoMMP3Mt2RtFHED+ONVCoPLSKVgykuJ4DtkjRzepyy9Vy/vg22+M1DItghRw1dGmG4iDAr4AbyyDt6zkRLKwoQWpgHNxBdZDNbQU816XIq/MD8ZwFEmXiCbXGKKlGxV6BxrkAUwmrWXxUHgYQaiAdWYxjXV3HuWH5jEMw/kOU4l2AqpO7nO91xsASV33vj7gMoBXKQaXPnM8tx3QgfqxhSFiLT+bVrtjFCyqZtDs3u6WIiNS0kvBotuLzVAWmnmtcZRe6EE3hZSP6lZjKjuYy+h6pnr44EEq6x4Crqy45doIItrZRvJ5OCtzuFAXoRAm6JDmqGZvzllcS8WrVMPbGyrffwPvxdEEwNtrAO/0mFW6CGTq6allw3EDCq9KOd21cmBSVFDxfrjx0ZXWofqqBnyJhjzB0YqSYXIIx9vGDBpegFc53k/vVgDdVfnjt1UGZ5Tgq0Th7Wi5fWjIyX7+dCG//XyDuF8dF9tYiRdljUpOOd5S8gOSeQBi2dgawcmswJvO1t8YeFytcFWwrRKWEGgG/bXyvam6TQJ1gwaZh3PqJsAvZRJenp2km4LJ20VuphRDHhyvrm3PRMkQR/URT+upXHA+rXRJWqIxydaJfQbOthJuTEd1KcCLh5v2xF6uQKoXgs3CiaGcnLqwsAplQ54BQvUoJKowGLQUqvEij8oYLzl/ZuN0VMA1hmt1uQbdoHm86yg4Dhfgc7ED3ymlQGW1yVBtb65PPvJGfrggLH53iQdyFMnZENTDpvwGj6Na3vURD4cAa0M66wx942JvM7GDdbSsJZzkWXwPuH3grax16dA7U/Lh/YXcv3vDlPVIFicm+dnRNkM1dEGXbE26kPPh4Z+cE7OpRU43F2RztFfCMBYkUFGVUOmWoQjR9yWKKMnaPDhr7NN9zeWkLLE1BHvwobrVAN7dq3eyf/3G+LgA8I5uX4hvYY+VPmTwzhOGM7ONkoGg8+ljqXJOSr2Ll2Ncmj1jUlLrllpTm1QAKuvokz/NWuXDQIXcD1XJv+bI10Vk/gtbXJVa+OOA7RsA8M1Io7wZQ8vYW0p1myIHgO45le4JaV53g7WoCJ7Lk+cPJTA8nFemRCaUSkh0qYSlNUpcZqOEhmRImB8bpGNeIidjss8g9ul3XxFBmiT7DDev4d0P1kdp6xbgsgHiWfJSnWlyb1bgTafiLURpUSw/EdLzHt3wen2ADOY8EU8c03sckxYq7Hb4zW60o1kh3LdYdIPRQVeR+9FP+tXVDhw+1/94mY5jiMxdqqSZTmRFg2YCc+rQpUI/ECKz5MqTk+YYQn5CpNvDfrCpDSkuqoKGQ+uLprwLqaKt5Iv5wI1219cM/9lCm+4pM6qjawYwh2vzGAIaoIiK2PzwCAt4opFDWxAbQKC9H7Zewn64pnEBmrH7nQQyfKwuJHDcYWZw/VL8qHbTkIkV5+dAL5BnAQCrg626olJSE5PgdjXNTLNTOMySEySNZyw/PZV/96NkQvmZuCet6KddlfC6pXyvqIUcyB5dAJvmKbSi6e2An+6zQJFAN7Rz7w7AXXuhE/rQ5U621fORdrw+m/yKZplqZ0UPdEMbw6/GzAjkY5lkNLAkl4JIQbhVud0qJJ3QfC7USToYt1EFL/WxSRj7ry7T7AZ4+y1l/H8sd4WesEJXqHstlW5F4wDaMAgZhRVUhEuHeFTGzejlG+GAh7Xj9DaJqxkunu/p6HCGAnIOd5kdN5uNLelOWcDOr5rdOypepRje/ptq0Ir3Gj3v/uYApgkW13LtOzprpK0DC/KsA2NFjZzsKKXQiWaXbeEXHbI5X4UUtIIZTaVc8Ey/udhDjNAHvTEN6KqJQoPQ0e/+8cua/Ov3NVbPrBKdhvX17Evm7tu7fQZrlwDvJWqHQ3Ib1o2KeGNtirzLesmFA8uickwmlCUCpYJR0UZGQDtEALb+BugqraBtjm6OiIJy0JU/ykepwiEEUE4gBCcT3a461pLY0RZCZay/1nDjHAZFWvVGQ0nobrJsAKUQgC5K0SjIOPhM8hsA3lJcbZ66CmkpUB6IipcL66mhhaFaMVH19VtxvuBicVWg4cXBUk9esIkKQqmJ1op8LjIXmug5rXxtygNzwnpRPfQwlBuFp9qYRL8Lp3uOY+3NAaYJPupanyNePyEP+cgbew1xvjs9TBVMdXSo4eirLLtkx1q/HYqhAI0na8G7Go2h2oSnloqX8GemrlaGAGpdrq9AEnVCsPr7S3n/XjN5jzEijEjUKzIJspIwXOCUmWOzKf9Xn2+I6DtO6L0FJusOCWUYlAAQZQEemkmcBSeeQg5BaTKgnRbFwAPH3RbBK/C7+4Ti7F3dyd71WzIa3qFsuCUwh5yGzVPpXWaVz9KBUe3qcM2DhKx9fE+q7ePS4J6UCuuAlDSgYDD5pLqUyqafJZ4rDtLGKtkKXCI/TTXKr5qvu9UlP6Ng+B2zzW8HLFAl+vGOGMhbnGSH9ng5s8Ui64pkO0SsnLqocLJD4CL/Ji/plqKSMiUgIlciUiokJa+Z39dKKK+K+k554Y9dHGAppaJPxmDjr9GQ+UlyQrdhSCApGhR4z5lQH09b5Qod8DuA9zXa2be0wB/YlfUJXe8bZ7KcuyJlsUpjIoPFBX1lpXjoSA6RCfjXcqrgoMeoGygWUujSNMzomES4880phmyse2Jqv4CiYdZnQlJmZuBGUhmZCzOEyCw5cmW3KZo4ywDpdTtlaHpDCourJeCFP+1uvfTzfXTQsivoGpKsRiRZ5lyGMmasq/CKl8iNDndwYHVQdRayep6BFwPkFu5RzYRWM08jAfd5MVxvKLhoZJoalZqbhKMTANXFAVHaUVLB6qbuYID3CVVxJA7P0qJCqS4rh2IAnJ/5kfdczS42E5ywvpePJQPVUBm0XUzgA4nxx0gS+I1hny5D5xzv961kY9YoSQiio+TZge+1QDG0MnBrQOfrQBap2Qq9DLmGHFVwwKVUrAyDxwCi4XY6PbJ4MV2Y0CBPOFEGeJopPjA6MGtRs4SrgqAg5GNunc9AF+qQbB3lVJ+1HGpQZaEqZfuS69tFMaTArEO2zMhnRodqZLKgD1aaUV2ajQUkqvFy8mxN+cwy7muhuMmSTgaABxzMpyfzAC/DMgal+lqaaaNbAhiNAduCoW5QhYO+buBpleddxbU6OmiVNjJPnKhZ5jjcF6erjYr39rTdAF0dsK3PVVM0lTNMQ71zQQgPQDsNLoyP4HC7OWKWQ0jO//x9T/7XH7ruZwaebMJIvrq/JXP3fh8K4gi3GhXv5xtcHQe0wutIyVbYljAiNnudpNPaFpKRkAi3q0E4yt/GENWoa9n14odD5kcCujHIVnStTzTtjuYz6Npy9YhrJRyDYqGAUBc1YKRAJ2jMXTJgXJKdYtANuSmx/BtuMF5aFRfz+xImxEVUduVZiRgwQlg7HUZVSzJ+hfI8WvUyQKtg2AaotlD1uaqV9ymDn+LU5VWXFU9wTAg8US4PAACNZMcKWOuJqXpgrX67WioNsF7oY3sCtMIRVIOC70elW/h4DI+r2tEP5zu82EO3iQd8YQIKglR7pphvca3pTTfoYEcUbc8209PFnhYDeIfhnD341x1oiN3cDA1ks5qZdJ8dwBczXLu/f429EGnX0Dibl/2oitMNCdPJOqlxR6fitLUTgeeC3sDBBofmByeZTVus1W4d8rHEwGdM5f3w20cZQ4ptvo9jDBn7Wu1evTFAd/fmXtZOb2Xl+EbmD25lbINwHK12FwHcuX3xzB6Ib/ZIrL5FqbKMSIVlUIqbuyW3wiXl5U4ZdJvlBnrhDTfYXU+BfEKzqFskfoWD/rTeLz8Buj8fY8JBA3k22igX7FE7duAqc8SRpRCFVpe9a23JMoZzK+TRDxL4KkzCE9OlztEhBSaXZJVbJQLATUxiU3FKi+TWeCUyt1q+/f5HBkLYoemMnmGJLgB4VRB/vDtHwDzDjaN5uFIonxkLVuRcuWmMltdmbMtUXO/Yp/WR1dxv4aFv3YQGlZHTkPJQWqmiW9GiewHe4Tw48dRXBA5Be0CRxYSESg1D2q25XjmDatpfwB0HNzjZVcfBnE/1a+ba1MgYfO8w7feaNYeKPlV2qqJY29Mig5Ob0kQgvN+zAGmzmdgdBt/IQM2FFrZTZWW8es3ZtKVQNRcI+C9wN+1ts0fPR4IddukAP+iFSOgo3fgQA8gAULTsJSmhKBui6RhRCfk/ISL1FcNpnjFoOQ1IV4PEM0D7+eNHxkuzecOwnkcEsXkYG/rzJ9CDUDepzElUghbLAfP0IdI9/8c8i+TJ8h4UJbygjSeykv8vH9VRCTOXYp6buhw61KhHkh5EYlrEE0l99R1dwkMAmEUEtPbJLA7NBRBTgtkQDtAuUByoCqE8Dbow6hlFjmYxEJoDHeEAUBsL4L4ZkDnKof3oVl3lyM9QM2xiAW/lmVQwbYcL9kFFKFArACslUc3/lctmDI1vVWOUk8+1oZAw00HqGiI1YLTV5iDTq0fTi5OVIsdMVb7FstdTqIYOnIJeDsshOGkdnqmP4fUp/oXLL4B7f8sSW9IaVWq7gxpnjUO3h6/lprOxcC9NcM0WZqp5bq38OzcHJgaNmVIC0MtldaYOINdEMgVeiqjJPuiMQeiMAypetgx7nJnS31MM4rcgp1jgRGiQ4V47/AcT+4NpwPcY3vGYaneDU2IdHeiuTOM4qSEDM53A8Uy42XQuiA7XIrD/qvdbeSZDs0u1q9snYvRFKlkkp286LZC2QSotUxoijEGA7kzKQS6THMnfUd6X6WwOw5RMKtz0WCph5Y+hGzLYN1XI/1eCM0vXk2jVW8TvNdjcU8fEu4ogjTIVWeOCqVGgpSUpJHeBKtjXVIUts4j2CboBMXsRFInm8HpNeMD582a+hqaQacXrBpB9kPW91ipOS6sBvCd0Am8ZmN1CtZwgEztUPhHjxIdz+N3TbTlbX5C1cbZOzI5ANRCkvEcmAjdOGzfMEFWOiuvncb/NdrK0Dy5QQ0NcBKZ4Glg7T/tWVYSsilP1J4D33f0NsZzn0tc1SFxfIN9XBtUyAeybKzjPSA3DPNFLG3t/uIjsJ5E1MH+nG2DgQktazOEUhaazJDEKRQeSGm5EXUF0cHgoO8jIdMXPLhXv7vW9bAO+yyc3MkEwzjRSstEtVravnSMjg+udPRRz94I02yekCc1uLSaJ6uZeKS61ETzilotZr7yfNsmdL1veDZSi2bXhRmsnf6FHPm2Nyucjqvcd0p/Q9R52lcg+2QWHzXFybGGBJVXoUTOaWiiApOdfQUMRBJScIZWAbnXbgNR6R6SouUNiss0Sn2qTyDSzBKaZJLmOtLbQJHn+ArAhoe7Bg28lmZ/3DD799mwL3SRxnQw+b/enWb1jBvDZ7tqSINeNAC9V5RucY++ZSL9vz8fFhkqEEJ6RwucAbqA4aeMdsS+kJzVEBhgmRdNFBOLoUi5U3ZlzBLBc4Lw7XMTJNEnWLFKqXhQOox7dFswQiRyNGStDFXOB7MFbr5UHA8wmmYC+qWnxyXf/eMh2AgDFAVfZiLuKSteJeWJAAdtVxI4uJ5UV2SgUOLvz5DR0ujFKUHRQdVcR8F+M8scBr2mj2qxgAGYspKTgyKBgCXqCdZiOR0Nu9KMGnRvZDMjGdL272oED/EgD5BAJCw5BzfCK0JwA/owDOhGzDRSfdprP0YJrSlk6B5GJ4VpLMfvUaOkb+flbqEZ1o4mtGGqgglB0MyCIkqGTHXUD/x9Pb9UeV5qsbfavmMOBvb/Z0F3VBS6zZVmWLLQtZmZmpiQlSJliphQzM6PZZbuq9/eHYu5Y7p6DdVkyyFLmWvFGPBS8Dl2NGRwiqrstRDrJFEnh023B7fVol+latXgWxPGM+/7MhmJkjmEPmPZY7RMJRPmAjJEgFBYB7FJ79Fe61HiZ4H7PoKgm+kMSv3hgFNFyrO8aKalYcSFfS/9NDORaabLmBUfRoGCo4HutTCMxjeJbhMdA1wxNumuZGIAWgfwqihOAU+FhaAo6gAvcQIA9aLNHgBwWpuwUXbS8/9TxauG9PSeT5Zx76mCYrAaC/V1sLuY9rq5nhdcQkw91c2cTpcQ699tKCeuECmRxii0x3mICj1q/qyToeFcIp5rzEsNwsA13tid/Od7FrXZIwtWWh452HKDZynZO1idzSnV21ID7AgwjmyovzZR8bpySIl5kQlmqSIB/Co4Y5E9eLA6iGCyq5QW5LJYrlAhCbRRi0A44miKrO9PUSRUJBJHMTRQPdqvOGT+IFGVkU/lc9btRjMiqRY3layVAqmlxjaOjjVFlwwsKL7KpdIpxCkU6iw5AC00K41Uu47WlLJ8bU0cQTtE8lZPkoRpgHQmwQhF4rru+hFMSZhj4oZ4rPwpXDuSapRRhdnYqbHUcJy8nIm9YK6esWhQHGO8XBh2GNneXbucSidgZOst1ut0NjBKHK+NG4b3ZW5aduTEkQH10wxPyDmJS96+p3KwRDGvYXiYT2EtHGU2HcPZ4IMpsdLomRiI98UtheXMII9mFtLtFx3vz5lx2tzc5je1MDf4w6qlgqS2oKmZkl5yFiuIqskeJpNuY4QF8wSoYwmN0ESIsdzzTwnOiIPOiQ7FUIs6vz5eVMbTFu9todwk8x6W2goZ39fiM8PNzHGtHBswwsLAvQ8tnQA37FN0dMfcuSaVlVAqqPVLd1EfRdUlWbqs0l5hZfU5xZT/aqSmBLIZI+ThcJu/pbM/HLHKDcuHr5qC8WyEib6JZtliNvYmudwvFwiZFcIsshaXGRNloSCNP9xG2V4gsbM3Vnk6p6Z+Uqn5CeDBvVLaPS0aNh+JbJ6GpTRKUUi/BafWSXmqRf/8B1v5poPyNOMNgTBRLsyxr3V1iM28X+ccTbI/lJh9if9so9k1G/31Wd5/UJsqVGSedPVMuIQHPLayOt5EilUkSWTLjc9gjaaEgWCnC/RScTDDzh9iR1VyQQj5CDw/p4XwPlm1khePsU0NC1oVhorNe9ax5MmHFAt5KJixGgcWGKA6XV2C+uTIysyqNHCQ//J0CipJG5WQNOa943+l6gRsUJx2jcG8s4OY7XpSbkzWgrW6kh3T8EGRZFF/dHpIBFKLmIE3Ly4tTE4U/+bwBKFf8jVVAYUB94Ugvn4GThzEdqhJCO3aVj/30w98M95y/H9zLI7DxO+xl+0Xda+iW4WNe0TVrwb7789/ZUnEfDuaJlLCfrjwZV2jsM6PT1mWutapKYHS34A5V7XFJvD/mhmQOoWwZ4ADqbS6ksaglTKqaDcJYazHtqONTLfy6ldtCZ1oEwTgK+TZmrwb3TcfFmY6GmckT1YM6zxxAfBqgs0Ywka4OsgFfKJ6rZqhaCqtCDA3ALdHPfpUIX/KTn/wkkXwcw6LSCkg5XaQZ+Nv/4vp3Cb3PJPjiLnvt+N448AqStP48l3pI7k509NYWXHFsAHGY8sUK6e0dJikPm/Cbc4wOEG3vLln6C/x6c0F+A0qHuUmbdBG431AHNNmSKW7w3qF+8ltW2FSyikRyu5SDk43fZxgylipkdqwYFAHtP7ju2tKsjA33UXh36HgpvB/feulqvbg2EAovkCW7RTLP4bq8vdwhHH2P7RTH4L/nyMp2iYsk4hD2uL/bKhXIt3R75mvw3dc4zyKRPOmq8by0VOCDAIeju0IAACAASURBVANGqCwp5M8CwZA05Jybu6pcirLTDaItwAezBGx9VkK8pMdF4MIhGQmsNiOBkBzwquykGClOT2QNdZSkx4YzRvka5oniVFxC/P1CCLJcfj874iWSMXBZMN6mvAwAdQorUIOJ7rY5j7U+nNIFsWG4xiogBHIoqhgrgBMKgEnqwc20KzZxmGj4eTWnup6Yerprx6vd7sIgL+oUhxKmkXMkSyfrEwSyoBVFVH+7v8jFZo7tBdmcHqZTAR9fn2NF9zoqiAFZpmhrIM6og91SnKpaeAdaOWXxlat0xoyo3Ix7LofTuwqM62CLTN7bE7l9cyFbWzjHGkwcWJodkY8rDAfVMoWXNDGHCYH6mMIdQxKF1TrwiYafA9kgqo9naognMtBw74AFjjka0BYuQ6yxbYLc3ZXDC7pe/fWcwntJRsOJ9KDb7V885NdjaexfF9PgpjS2z0qlaUzyqzySmlMvRRUugkbANF1k6I6Y5KYddxrk1Y0rWX73tspbxrfjEfZYoXX9c52uHznZKQqGAxcQQ3O8bKteF2x3G+vuRhuaS16XBz/+F93rT1LtbhTH4pK0oqQwY1W2T+9JQx+hO7ZxSeX/D6Dz9U2slrCcFnmZ3SS/hWTK//3jffkBhv7HH/9TBrrIU4D8WiA/5JQR8nBzmJGPTRH9LbJBotYurrBTCv5pYzzqhjQ5MyXJcTOwB4fBfFkwxfe52OP82EZB5xv5lM9RgnCgPSYu0Q84LCqUThgJ4DEQxq7XiWnCariyXEQkmoGL+nmwtfiOmktlykRCWUui7JsTwXuTZH5lX8yOYbrzJ9zPiusyOiMNrKdzrU5Hf0qqmReM+Ggb2RHk9fWRFt5OuuBGiLX7dIm6yoqV64zumhnSgoyqhjE9OuCRUXSTKcDBwAMh5FmrIsiPaUeXX4aiGnqGRdiHrl1dbHfQQvvT7T6jg39G9/uIjdS6DFN1vyEU6mgO7Ls//4hZgwhXinABzjXNoKhIR9mQjsYdKVwzHaoWSDua5YqUQIroM+PjIfBOdWJqelk/k8Aw5PEwBbcPJY/mJtiRdxlYLYW7DifoLKSWanhtkG3u6mQj+8FUCGHHBNjBs6GNyeF8FxBFFV+TcB2KsxtIrQOs3VMHBFiFgonptCgukGcZ2ILDoIavbUysNDolicEcFi8lNRQZHkShyt/aqwgzSlF56gNI+oeSGkeB9v1BnOYCyc9gp+PLuxITDLkYgS8ANYeSbJbGdCnJJcmQCM8a0uR6PWXSbs+XtORnUkQ0ZgUqCTsH7sqiDflnJUaJCnDeFnlzajOWYM4OFuFmQ+1wSjAOkrLRoR5jA8XF6b785fM79Lvv1EraT7g5Ad5LSMn212ix1SK8i+IBC+ubA+ysq1Tr78sux2H0a0uzkfLgOiPIJjwswNgirIE4L4ATgnmDtdtVwbbiuCreDuK0/VcXrCScripJSYily8X5Rqf7ks65KD0BDW8iXfBvhDzfY8kfGGhNmbG3LRjsVx1stWC4XbYmMM1gVkA/kmjgjcp09LuoGnRJZSVFWGED7WyVPFPzQDnMtBbezoZSTt80utBk3hzAeRhxe2WOgZOqZEW1v+oFV/dbV3MJK8mtFF3UDAt9crI6BvaGC2WFvU2kkV1wQL1BRvYG++HZ+ixbRymEs6Nkcq7JNXDM7jRbl/usfB9IZ3C9zXQ3ceoXILHJ4eHTjatIYuh2rbWZKDQYI9Ep6rj87uYUcg1Vw9GeVFRUo40OQpGRi3rBJG+1eBJk43E4ZYsOe6HfJaEkVL14/Hfja6SjqY5m3MyP1RFRXXyxHBwIw3FC7Z+cyiYQw8YhRZfCq6t+NPx8bGNf+ua3pW9uT7q8h1LXQXCzY16qLRPACwOSX+mSsqo2IIZyLJjZ7Elz4v6Kp4hFyy3d7Nu+Gvk47ZYbDu3LaRQdc93ybrJNznpKUDBAMDQRx1hPTkL9KzZRBMmRDba6OVN8MT5oil1RGQ/SzJS0Ufzt3g32vO2x/WIfrHlbSju8ktU6INFlLnmaUifPMxvFN61B/LNa5ZegBPnbw2fy0693JId1Toc7S2wJ4H0CDjrYpOMdsXEQ2mUfuddaaaicNERAqsVSeJPkfXs2UAOxfU2RMltExkK2v5ijn0o9xFEjo29PWqB0I/cKfIT1nXH9JSqHFrBFlRQez7kp6A0cQDWkxRWwTYJ7qyaHbi8XopODCcZ7oTWD1DU8+xWR4uXnaiZU6KkvUabRQYaaRfNEWsH4m8E93agD5rtgxXfVLbVG1zQPntxFBm2Z+P/9V4glbQZYAPD0bxTdBIP0LY6HVA56IhEYKJLRGccEqwX/N6Pw6lofTf9TuE+fPZ+Hj3Cw/YKJ41d2HEJek3/t74uuHp39Ywg1/Tu6MUY18wGYbnx+Y5kBnXI+E1hx0gsuYiHRwhu5vFiHGyHTOlAHWBjb6zig3HXIxpqzpYeOUvOJZz0VqHeKjO0TDmA01c93QqJ1ATdUJiPXw4jhdfJ3WiC8Obj66tAEEzrfhiW5vQyFh/4eHej+DCvFrEXG1gsnXbWDrtgKXmtHFqoF2IrxqBbyrL+lhI+B7Uj5a+MZ0obGTkGsSkdKGeMH+dnIYVCAgSOFP2fbeF6ETA2ylZuv3wPZ7bKgM3ZCdvO+rUyByWKYOIVg08KrOQ2LUw5Z8rJzrxs8d7iZpZjFELovJC2JDBm65+iov4vNwkYb80siE/4PFFn/SbP4H2jK6fAJfCpMJ4yJ79vSUIXmHe1+C+FB3W4tvHRul2xLWPXI1ATi/41ZHGoUj4tN+fhWtw4fGsqG64sNsAlIpN05GDonJ0EygRooGnBHadcbwAP/jDdMcTF/pCuhsKh+nLiK9WqR1UV83yMiCW42HGz8OTd1GB8nQxJkxrMxAsw4/J+nr8IO8TjU1LUWy0gVAmEUB/ZbkZXMyBZj4MH6eRQwRwqF31ySC7jOUjv+vC4LHCifIgpI30SRLaTj7ajFNVaRZ5BpiunmoqRQbKjdsKIycuAF1zhIM5io5jgMMwqtQahsTHoIMh+QExLITlgVsr8EI7pAKtgeZgdkZFfbc3KwPAH5NgzBNklxRIaHqWFnZoT13FgiwaSWUUUsDphlBGBe7aW6ldUKzGBijGoFD8sAiyoBd9a0+vfXF7z26GtXFtlekMP08NwI1zlfIQP4YA/Zy6I4LDY0vF7GuDqj8wl6/BNkoz95FhCXLx6B87LAkbFMlwtu0HmfnZ/iWDuVLTreDaPrxUCBlGyJj6e2iINE0dA3vSOdExS94SMpaBiRzHK3FNR0SkYRsrGiOn4OipWnXN67iuQdEYtvzfFy0U7s4riVoJ4uuSUg6JbCdDVKxm4P0rGOLNbtxMhOA2RaTSirf9DsomRYbQ2XqMd/RdeNTArJ38jouLinN6SN/98ztyPddN5dei2fGFuOS5zjkoWiIqzQIT5ADY8pwP65FokusYtvZLb8eA9G/vGvMtIP+TEziEyIRLjNSZkFDljGYbk3aJWDlhQ5JqfhnISyE7rct64sOvUMObMnorDgIChA6hX5mM3Dj6WSbqgLk0NfGtLFMF+WR/5m6Ms1A3emt1UOgFJW+uq+Qwvodx1ovh2w8J11mUwXkCokWM2Zs+W4p0K8fN2x8WXpHFyk0yS9DwWOqhpaS+jSME+0Qvb0YURY4u+eoJa5BN895ftfRoZYBfwVhPXeVcMUl0FzgsbZxt4/N7yDqhsScXnqtJMItxLLhBPw4BeDhH6M/lgXxyqprTsOlVC7YxTeX+jeWTj77Dl/TsYFna8aKIxs7Gc+8CroosF3H/6k+9cIXU+GqGWjRGF8EOoYDD55qIEgypr5nt00C02oP5ryXhvY7iAdr7oxtVDOuKvoeCEbWwrpMtUwlEejgXQSlUIZHWoXmO8UBVqNFj1on/vBSz0U8Ta+noPDyMVrM9sJnwGk0wf5pUR0Bx2r6oadNCzqdHPxrCrOa0MV1NtSZEAUquu187mT50nXCpUiW2sgW2KyHc6qSa3N6ImryMTAITjigUxDDuhqzRErGcguIKFOh8I9nRRddLdHSMqQkb0hGvIWcu32bJZGlD1sh5MYKFBjeNhqgTTQYqFpcKFImYZg22qmWNPpnjjkah/D1TyxlA1Y22tCZImGpM9jl2Lkri0NdVKUl42O97oPs0QnMjGSnZZGYL8hkJC0vLlhM8VbzBNvDyF89oyiq4VXN1KMDLSx3DJWkmKCsRsSjgMBFoCO15cTU40R4RBsCjGEkQMaDJuqIu1ATlp1tPlCpLz4p8RMb45QRp04xrrMRJWPEcwciCwNRl5/LxXsVvW7aqLQwGeNjdQsgszY7+RaDpIzjUDMhGCxVxUYhbc2lfzcTFxo2d87XiXSlGlVPWBHbbHh+W6BPNPVQFWw1ZoYpqeyuQRSTo0XhOlYYE+VidWiu0MXtQWmq/rdw+UR2eBFVHLtBsndOxxGlxxE+2C9iu0ergAVgOdcABlsT/dBoIABYp1c6LNQeC0I7llDjYNGVQ7N4HWtFN96Tm7d4NGIiuKAjvf9mzOWix7LysoKXSa6SyRB4+1NaIj75N3JkYz2TmJeaZWjda80ApE8/eVvSJ4IYaGbUow32u8But8wOl5i+uji99aYYM4h607OZOcERQMQwzrKhpWTK5ZcXqBqOJP+eQLQZ9gqPLwhpa0TklnhkbxilyTRWcZT7GqKyR9wVkFK5cs1RNAbMwE43cXyiYSxdxTeD2RYfFjuk88Qa9uoBvbMYKhtqYzzdKL1EWQkBDPWkzwGJpwW9DNJaozwTEb1rcRlLqyLe0bdcnTyc7syuIrCAqJveINufPeKpLQdSW/tlwwzuRX5ZvEFdgjOsUoYeHNMiVX+dh82nq4uI4McWAKJDveZyiDY1viettfYKAv8cGgvkMOG13LSFCFnjXS9JrS89nQ5tyaCARMVWRIo/dlBrAK6K5Uh98QTD86bSs4z0MNzSCe/Bz+jjQ5g0WkVwUhumQazH0CHPQG73cboX8sB3svDPebIlyk6qFlTjrxh8/NGDWEwo1PShSHF1zeEbSvPUMoAgzFSt4DVOoyOLwn4wkwi2QLOp02gqinuFSdFn04WZZCJnIPKdKzyL+5wHwdxrxYYo38GRHM80EIseGwCRdP/4R1D4fD0gWYxfF8wG4ikLBiV0V0K+H1s/NrphkJKBgcAoxB+rrGRam7SQhuBzPMZZNsj7M3PeT1zuIeK6Hp1G0V+zHO6S5Q3yYE0DRpnmShZYfeNbneU3XK66FOvaRcLPtl9p/vqunl9PMAGGnij+Sg27vXyBKRkvGaKj/c3ZqMEwd2GyqO7Kkls+a/peim+vCZb4+RtIO9SnfS4o5z7GDKyFDkZU2IHCw3sPJ/5qDra6KhbIPrUbtzEgWADutOiq5rgQr5ntWZPearoyHM4LLAt4w4cwHU20Vkrg3wPnUqQcrWDT/cwrSwTVXpBwb3Uwns0Cd4+xeZhlA0nEG4U4YujCULRnWh/64hMyJcWyNqWlhiZ9uKG227h39CEnNjkli0Up1v10ml6Kd2OWL7mMu63DUJ52FCzvyPXNEJ/eXPVBfiLH3mbHWoUlANGncuTTXDffTJ491mEeQS4vIm8aU6Ouan3tmaQvriQYpRDgil55k9OA3IUbpQQulw9QV8Fo9NFk6nF9nsIM4UZKZmGcmgws4q6FYp4rTIWCqummqWAucZxM2nhfQ2em0Zx/V54v4ehK34VAdSgsYepONfSIpCyaafMxxkw+CagjxYKkRZdxW5rMlA6qJaXjldB9w6E3e66Ek5Jdb+k88YxSqFD7qjLpxPONTphsyE3yyTAuYRiaYVU6wO7RUI0RegN2t3defShc+B8dLxvj5bkwxliaCAH3RqwC2t5pQcWIRhaoOfocnWd0JBNV8Wg7SPtfsSObRjyxcbIo+uym3C0VeHcicWJZG6qAGfXNLhzNjtjdNjalLT0XCYKioK5AuzSS+EFj0XDa2tqxBo7JsVpMaz7+RENJxkNdPBpYLzR/iRuxYTwkIYZHe+l4kuXl7JL0d05vZKN40uuK8i1GyCHS5lcpbuc3pb2iS0x9yxJrWVCimt7pQwFQ2GJTcoKG2Wrr4l16ZXyzkaxak4E382VTyN18mG0ldAbl3zBKPFulrClzjLZaoZIq41EMhYOvPCaLjdMdusC5QTTgiWFpYu/kHfL+52ejqa03iJtA/Ms0Vyl61XIY1fG1o6BPw5lHvx5AeXF1M6lNA0vSbq5WxIbPMAOTvFLrpbQ3GYJy2sljtIkd3xeyBMO6xbw1R1Wdh/sTCJqZ4XVHjbi+X45xpl0SKd7CtxxWatpZQny1pklZ5YENhIrFBIu4/kvpD2JrF+UDR0Jz2QwI1ja6SyDgXL8fH6G9L2LPpVllGPtFNcyGeYAHaZweHj4axk7e+tRrrQVihdcc6a1WG4gGseznpJ81SfuoXkJDY0nphMir4mHtRT7LKOxrTSKQlXIfQabjizx5nDFuOeGweXD+H/Tea60QOsqq5hnP5HKpQsz8+mW0RpjbY4BfnvpA8TAzx6Mbl7XtesmYd21pryKP9p5lZE9xqn2hP/bF14lLCTEeC4fYXC6SyiORkUG8kyG8XyG0iE/hnTz/e0e1n1WvVMotdutAGLQjRO6JcNRQoEDoy4D351GyzzlZEW7vUhGLfmy1lsHzo08C2zUTafuYQpQQrAVDFa3UNQQMTmHwmDUXAQ8k24U3l4Koodi60Ed4QH/HsHVuT/llFXMQn3g5trx2nhOWni9FEJwEoRjQamgGyg8jWzpVtzbIOUUvsOZhmpBC3VJPIWZBmeht8GAQpwVycb7N9dHwlx3A8tR6cxRGnVBrrnNFH/caJrFoFDDxeE4NZFiS9G9Ipf3mqJ7dQLhBvygxXmYn7ONg6amGhMJHMbSQgN1E83ubpPcHJvYOlEvO4tI2KqfwT/E0ikvyubignTYLRRoGrMTMN7f3zM2X5DFu9GNTq0HgmcBJQMQw1stvAfy5R2hLWdrjG9eCADCYbYR7Q9bxUS6fCJxbAkA/69QG7zk1DVWthNBp177UE5azQENQ82gYRxBpJZpOr4PhMH3cGaKLDiUEmmK8aZihiiiWMaDWUWw9icBB1xecoKRxZse/UqiGLkDuUkU283g8+yYcEZqlZN9d2o1FUKmgd8qxGCigGpXW5up40cu+sIIimsOWFMZWBEFGgiiBlxQ7cRuhRroItRSbC/n9IPI6mkAp+uz0ekS+zjVT5fbI8cU0z0K7uYs+9VWRim6axRC8is2ILwW2Lu2MinXnGwX27NIy0Zkuq/NCNmZ6myW1WGC47tRirQiaaODaeXmqAfrsiA/quamimLBYB3d+OEhsZvgu2dnx7K1vc2G2izY5ucy188Jygh6giSspaJBPG1WOWQyieGQCvS5y2sXAsYbyOYA4jn9WAWPOkMTnjYZ+28v9+Xw/FK26XC3uFbpeDcowusnN7K4S8e7dSYDcyy5nNySJs+MNFu9Uo5uNzPbIrlp2B5tlfJxsEEuuNGutJOFnPqAVOtPTBHfptrk66yd2Edi8borZYc/28Keu1vNmnVY/ZPGl1yRkGoRKAXYpeej7z1i/EhkbyUVUmHvkbour9gYxweWj2Wcoju3A/a8CwZ9hLmDg2Ga77F7+UDaptakHKVDInhvVIFZXuebJDC9XuJLHRKYUCo//Aw5C+m0sY4efX9G5qfB5hHJrwN/7EG0HVnjOQReygUk22VDPHBDpty2p+Nui5FjpG7LVexjo8ttBXJw0PH2UGyGc8mAxkzw7CFLRH1+QB8exiFklZV2yCGKbhcP8wTjtQaGdxDKMmYukSlzpcy0lCG1s8tkHgx+l0XaB2YkOjobJ9wDsVQkEtat044GNoXLiDmFFDvSAfdXua+ArMZ6kKaVo4W9h242gPtVNavxEu+HZjnkEUUtj/cWA1AC5iKalggmnFSakBBgu5dMm4F0yUqo6VRpFF6anycPH5MX8SuwCcsxg3A18lw+5u/cJxDdhwL8mijXUJV+8m/v//1ndsTpUgJyeel2c1B5FCf488y8MnKDHWDSTnIbWnNfySTjuZfuf5Qpp7cpU1YZ33vQMXdUoZ0FahhgCrCSj6ASMI2UtEB8zXRgZsCF6QRu02yHbhLEegjX8fC6uMF4FYJQ8nIMN2A3XbGufneg27UZX0fzIhI5sMBqISZ7wHe1wzVzOGmxbeP9sPJ8KRxSkcx0wPexwKGrwUZqUmnn81NSyKYwMw1g7ug2gf2iSlHXoMcGTIRE8mRX8d3vOQ2XdLzXWnxP5viVhvR4WmZYJjA1xgZlD0YKJpvODuCVKSRlazVMLbU0RIWys8SG6V6m2eJHmDTiKLxzFN5ZcbWZ6HjJNFdy7dunSXl3jSONjZhTEx4Danh7c2DADFp4v308RkSMThXCQke4DbC8wZ4G0rGyJQuWMI43Jhy44TWyLy28wRRYDV0OVNMEb/D39HsNxvEzXDRPEYTr9SoUcoxi+oruNorCnYnkKwu4IRUZVATdbRy4rUIJiegUNUQnNoTiDqaVTqHOQ/2QhQRNd4ulquyMjreSoq1xcJo8pqJrMyO8ibwGF7hueYpaHDnVINhcNSSVUZh1m3Ah8YKuavCdRiyAdMGK76rlcRAt8xzE2vpEJ1ADxgm63EOK7vZMv6HfVWXDRwrv+7NVOWCU31lkRQgys5sTkoeYCLYh1ia7THS1MTLb3UK3a2LRJWlk3Ig2bkLNCa3n+6wBdK8BT46he3E4eFOQmrx5cymXl0Q2LixIclKasXFjto8Amr0V9MK7UptbLt1tZv7fGWytuuyQB48ONx6rZzyvURpkZwMdhodAngMv0wxFfPvsCrcaTjW63fVDXGu41/Yu3snU+qFYuiclrbxVqjvGpLJthG63T1IZ6WOT6vle8wg1p3uzEGrD+p4PvaXsTquVT1N2bMHt8ifXe9w7553cbOCo2w0EeVejXigPw6aLcaEhCKghUKaKKRIUXWXSHz0Hx08pliJTj+Q4h6Wql51U4Nb9aImnNo9lfluT08CglQBEc7xE1zuyeSLu2W2cdKtSYBqWWMwUQRnoe7NNEpTTKq/pgu8ERMtTiKWRYZZTAgttbIwZ9uo9NJvbUzY5bs+i6MbIBVkK5xgqzk0UX3eaXLexnYKPtyEAx/II4El8KuZIVgvBeg9msOUignHd57/pKNmAkfhMtruaZNPdLH1MLn10X+MQNzaUDS7ey5HWEplANuVl7cxpr1nGcgPQ42JJnd+WiJgsVrLf4b2n+6MTs5Rzj8KMT7pyjcJ7TcerhXdlsIPg8Fzx/eH/MZLl1N2oxSTBXw0Lvxl4ZXs1ExM5BZkc2GGoGOJoYCJ55tTBFgy8oDkNquPVzAY/X19WD92jyLKDjWxeTSULVbME9mDdjPELkrzAJ08MG39EAOaKX+7Io5/Ik2BqLU2NIC9C3ZCP6FzZkowsz12jtt8nbMxIkBlMJJPoYLXwDpvAbvl8AOK0h2LmpqPV0HS1DatkrDUP/JaCOWUE6GTIGGoATWhTTLe3NpkUsziCdVJkCPXIJhm5kxReVUvo+iUX8q82YAaTkmjgwFWQfTWQfKO40RT31auD4t3Opa9VK+9HdXogmSg8y0A/zird7pGKg5OVRMAhXq4hNob3gtG6kDW2c2h4OEBVLnYGxntOx3sJvKBF9+ZML2Cg0+8Y7xr298XpdtxuLYamd7CnCui1hIZVCy+hOWMJBKBHUMxDpK7wAUReFhIzasLytNha65Dt4kw8RE729fMoLrU5liD2IYuAnMCd9u52H6UD3e77A+RkQA1njM+Mb4faQSCp8aKxM9HmZ6KLiw73MSIhI4AaFNcNxP+t8EIIb6J2vUFajPlcQzoCgBd8OJk1GPoVWt9wyDEF9cM5XRPRoWZGISNLoNhqoaWYZwMFJEey6JICHIdsJhBCJg5bcRHZBRl0u0lI2DLoeNOBHwroABoKwE4L08FPCTJHNqaF18zHNRn47Ws5ga014DwFQBG4ZVKjDNJNk+1VOqbLMHURpmZ/duM2m6ezWR3tAFsdIIcXjz6d7rqXHAt+vdyblc+XG/KOwnuIoWJ3dRQZyTJjBtZhHvqV8W6cR81GgpKuC5ruwtcPRqosr+oSFWLwtFUxNRRIdno0r9ETcblsckXBffvmSs7BeFfBeJPjU5HQBcnSGCvQT3fREG9BemTRRblkuMuGmoHtA2DfacAm6RCIYXQ/aRRxFa8PtJbhnmM8ukKadnojm+c3skEBXt47l2mWMMakFYh/eLIERudKQkGT1LaPSY2VnF2sualpFZB91bKDIuCDG3OETbvDAvlE5/t51CpfID6+eNvl84SVbrhGrjpyZL8lni43Qo6qING4zsB1zxnhz5FuFQQia7pzF81tCPkLyAWLLJJT3ymZ1l6p8CDbGV4Qx/iSjK7uyOzmgZGatojmeJ5rZv9cZg9vpHNmiwS1I9LSVqUKwu11TjNwg1nC8i0SVNAmr1E8/Nt/kdCGkmV+ZUzWtrAOb7F8dI2tz4T0nAzUoqpQI0U0cANJZdZk4JMcuXFCsrGhYg/Tw3w5D2uWn9iin4oDRnwoIxT4Aa7iyX+htPlPKUDxsGQjjaqzVUYb8mVEbbFMLf3ERLYgk+ojS2AKWGiK++e01yQrpKMNkTA2s7QruSWNcBy/0gWFU3gx6YCVWkriWAlVCinLotMD+BOmmPkeJ4Hh6RTe/xPXJRsqGNHVTptDMFCs7x2jw3NDWtUiFcwEmgsD240hICkcmEE7XnWg+TAZGgQbz5svMMJ9DrxfKKYPmTb96WqVW3nElpgHEIeP7rKc9jGmJZqkGBRGDynGD3/8O0SdH6oiNm9DqFWic26l4zWT3+BGv1sU/pDuvkCm6XgnrAVABxTe1iyKcD7YLc0OXbGbRDLtMGuRdblpAqpRNHRBcM2R3TCEW2wAbLerSjdT0CTQ7aqyQTcujwDTrNOoXqW6QgAAIABJREFUTChBBzbbzTPShVzPxWtt4cAyU1jLIP6chPIMQ1arokHNSA66XQd/rs9XA7K36vQgSD4t3HS0mFR6de2Saq75mhOG9O37qnonhdeNZK0XqecaMML2KgljJ+M0mwRWQazdnM7w8bxReDUycoN7aRmc3ztsI+qRzJX2IunvwiyxXg1URCzoEpnLnlfiMQeg/Q5nSrVC1M3AtUxLm6kBLm0JqOEQqOEjxoAz0nfmOsiWdCMEniYda4fCC777Hg3vh1PWAu2AYRA+gtZQLy9jVDMSmhS2AMQiWI7GrhoBwaaF9xXpY6FadI3CSyFWCQtvtnbAQWDAjx8+NG4G1fpGsdInhs42nJFZN8VmxmIHJlshjV/DnhPSjFoiNwm7ohZXiDbVKkYiHyvm9zKjwykyrxmxCUYHC8unYDfgStNNE7pxuDlfY+voMHHY1WaxloQuZITuw0mBVZy3moKnWl5HGSNjUxEnKkRAsYakE2JMx7sKUaN5DDvTmCLAdndmvxff3YUhIIVF+f2S/Wjn2KjBdw/Wx+UGDeZb8NSDFWQodMYeSLtRZ6WsMDZNdJDT4KgyyIbuRj1lOYndDchLsiUBmOCF32PpcFnl9hq9NFCDFuCNlWUONXTNqD0WxtjzdsqOtCmv1JWUITcipKi1BuLnNyAYtsGi9VTCUU0m5URAmsqzYeBRF+xtyfEpxWttUyxd/RKRliPxyMJG6MBaXEMyjnKgY5Q/65mXJucELrVuFAyNuOBiZIqR9l0/a3vaU1kWmSkf+fgbY9Y3L6HmXJ8gjz6Al51Z6ayx4O4jLzusDCER7IUcVgVSfIPkuon3AZL00c9/ZbT91cD541Jzpai1RyqdbM6g262wD9Jtj0iHdwUd8TrFd0+mtyi+dLyzdL7e3ROucxlaP5HepQPD2mwfWpKUKqckVTolurRNnkMCRhbb5WlErvyIOcDpdsrSChZu7tVtbNj7yIIOwFyPkJOdAoGc4Zy7wkTxgQfmFozupi0D+zJOtpoQ8YL1uqIeiivmqfShY+1KIzck8Fc2fPybvLr/3zJEpu4p+P28rUzGwHmVYOvDxVSBqqSjNAP8t0Im6YKPwRE3WOUzAgM/A4HYaO4wgskrIPEsFXEUkGicV7/IoKMauIqH/BDYamUSSMohtWkxEnznP6UOyMhC4dWV54XRLyQOo4CFoJpBoIwa+IPMMB+JJjs43Pc+yh9N/mN6JNfhwW8/Ae1pgUU5RCLZQyCOv/9A0Pl95GIU2UB+X0luYw0QhHcgnXIkfEss//YFPIwPSzJ1C3gZxHRRYjBa+EAwVpZyUuCsQGTVCaw2shWwtocuF3x3BAPFEBreSWcev0eSGLbmNsZ/Lb5tFELdpVYY40txLuHvFlJQc9E+c2gxAXZVpRjF3EV+RQduvnE66LUBE100jVJLnvRhylBtr7MmC8MFuxCBHIoTOCCBCia0mUEH7+TSzrqNA02hPLUJV4EnD9LRamawBrUPmHJRSeSAO1NoudRt16FkWxvONQr0IKTgLAaKg61+yK9J0hinDCPF2zOFGebAeucNjHd7tZvdal0yDQHY1V4G5FBMQHoVaICFzracQBzCq5bBiwdiCTsqktujPrk9XcHZNi1WntkdYncvz4Aa3ty4YNPNREHaiRuk8K7MYJbYJyJSzROn8ufnSwrvPlmVU3QQjG9ADsO02RZOolSE/1FkyUbRob4OoYCiZniFr1w1u8GMPsFgR/688eGvXsoLTSOj+CrM8Mwg4HQ5JoJ/AnF0E4Vm7maQNZCFSiEaN1Iwhgrdw5YRS+IWHW8mTjWVmqmWV8m1DApvemQ4nvLXeMDZuhAfQZA5Pm1CqxvBcJ1V+dJO4XWB6WrkowsIobe1guJXwBuUieohBrYWsqImH80uKfd0vUquqfRluh3H1WSnEYazT9E9oNjqFgIl2BRK+Hy5Ld94Td7hMtomOOUYmOH2dJWuFOPE4igkXD+KhmyYWassDbawPobdU9woboThHZz63YyjHVxVwCGR/PyvkRlNTQ4xeZwzbQA1XJzIyvwsv8/+NLDofaCN470DGewfxIRSwfc1hfGi2OigonittPCmArtEouusymFsMxNV6HHgDWeKWVtFj9uI46taOsfnZH4PDJVrbutChuf3xIpDrckxKY0WFlg24h4rKpcxbtC3veVGwX3rTJPPg8UU3Sb5Nmmh07XR6bbJ5xGcdC2ZZOnGyHZNBKvZX8pZFRseKLgKM5y3viZwJlie/hWTBJ3WfdK+7kDmRCdmSpW1WxrcY3TZo8ZlG54Xz+SKDC4iMl/b43s8NQrvwv6ZsQ/OC+Y7tn0KDnyItflQPN4NKbYjeavrNGRl/hkmeZbeiNLBJo/CkiXoVZRMzIzys4/BXSDzIzdil6jIC2CTM7rwMxLRriwUXtaxf+wswc2WIcemONk3RcliBXht9H3pTPCT/vQQSDcO9Fh0sr6sP//1r2IlN+NwAPy/k2QqczEdL+8pBcnC6F+f9EpmHZUyaSpEx1sF3k0HBxE2t7Qmbe098tuvP0kh2HFbTSLqgO/7AUc7wZ83yODFtHSIMmaux86qHXKI7//AeI+tWFPB+FW3MWjhrcdZOdBMYhdOrpzXLIQFaoomljUOqCmceyESMjYQ152SZrruJ4Sp8xHk2j3wXS28j1EsqIPN2EhB8X2ADtrfhyYH400MRih/3qsnv/xiYL5qz89H6libEcIzFIXigLhUfs6apFAKLx2/SXHtLKPwjlLYJuwoO1AJWCHfbEACHXSwquCxItOsSwmTKZqPfg6rnjrWYCEjG+TjbuABF6+fE8zbjr55EkfZHM+LF8mZKiB6m/OMr6EFVvOszRxCjTmoFToIuMHZptiupy7b6Ko7UVIolKfr4xvBeXWvYSddrpXJQs0dqjfW4jtAt+7h97tIlOs25YlivB1IyxZR6JzsDNDhThg24ZtzmlAsw7enuNdO5vE3sBJtyUNSWTeF146EsRGrcY2szqEX33SgSqkhFrKOi+yG7ToI8UbI9n7+/SLLJqbF1FRKljmywfMD3blmxuveQPg5zDvd3e4GoS+XJJK9OzJghj8+ncmnNwfADFNc47ByY+AbzejeaiSXcScamc2/ikcYuJAqGZRIUzuiFl4/Cq3ivEEqLeN6BszwCOY16hW4JEUnlq42hpsmCqZbMxjS6UITIYoCn5DaH/ycjhb7JjdAKpKx1zhqXjy6C+7L52C8mTFRRkSkFt+COEKlc7Nw2mjUozKceZy4dJcYJJoI3rBTCHXhpOK3JmAI3d2k698V29V13c5/Qg4dSMu8nhYiHTuN1T26b+uQ4rqDaWIfLPcat9oXXHx6XSEpO1qbZJxARna6JbfHREHODWMddrOOOpuu2UTH7GDtOLKp9kqKbwmEQBHr5glYAVeuAgYJD/Y3clSXMES8vTmV92+vyMagyxtDPsXhVVKQDiC/CEN/JO0dbqmrLMXMMWscOM8xIMTR6eQnRdPxBENIIonKSiAi8hlr3ikE9aygRh2xc3UpO5c3sn6KPhgTxSLY6TiEVT9SLfsQ3ZiNPWqoGHJRGoxDaLwdKJU3jOEX1gx5y/LIT6zq+cNrki+TZvkKXvphpEkusbnuUVi2ylkgWR4ia3nP5BSI4aI6TC4ao2TXlS7xAYyyD+7KnTv3jJCYhw+RCoZGSHl5kzi7kMX1L4i5b04cI4vfTRzzWxTWHTZi6Eoiii8E2xyY9LR2vjvH4t1iKef6vgwv75MffCClbcMSX9GOvMyGsQJbcbbVwH+fBsZIaXWFLK+Nk1HB5meUDhuYYM4G0fRC/J03RMtpY4p86iin+BbJ771FcoLU7QT781IF+Q2JPtIZ6ysewtJHsPf256Kb9bsjgT/+t1jRiC84G2Snx2wUXl1A6gWLdGAAaGacHqOL82IvXmNUPrKSgUJYzuLsnLQTeHQfqVZGfAiSsiS6MMhVRvKZUbKD91k6QL7HCU3PuKtZUlQi9pycWbBMtcpaioDNSO1KC37C70XQGDTRSaZLKcx9YiBEGBr3GJqXSJ6h8GAs5MjJVNoZhEpBIT4fSO1HSMW0+Kqs7DkEuF6+ONg0ROc5xTYGniWWbG19vtRAoaHo+Um4wShidZB5zYRIuZikjDxrSGmFGsaZdsat2TJmyQQaoPvn6saJp8s7bXqBYWvHXsP3XJtK4W1H0QA84Abz1fxiBzCBkmxOpGJWoidb+X+mwYBnUD5MA0lMONH7coiptbgdTF0VCy0Ful4+GdNJK8YIcq2BPN3k9CrJ1omypAOrf3MOq+LBeaf5OqpmsPL1u7XDBhYZoMAqBGEHo3bVYR0GIjHxPfcAk6zNtH0vvGQzaNd7Q9F9A8Z7e0ZozvGkoXjYINR/fbELtQoqpSG2j2BLnxhGd7xuIcAey/yxGWgWonmJTN5h5JcHvWiAZ5m8+sVBnVmYRS1xDtRwfQGpc9hIWo8TqKGLjhZZy8UhGycoLu+PRAuvdr4HEGs7xO0tU+2HEZLbYXBTSf+JRHai+G44Y4qONlosjE5XJWN8HsYIo/KxUJKQwtAQvqAwP30Cucbv68JKJdJ0vU8kVxrysAyIoiQcWGqDjWR00lU2inPm4DJ79eIxfx/pGUVbNxKkUXzTo19KfmKUAT+UJLHGJxdFQ4Em0GsMHTIxbljdRGEUXns1LzyJ9qgfNAynmCWRmmbUQRfspoN3AwO4gQEUZjhaQI5Et3s4rwWXjkmLL0X15kALL1AMXe85SoNjxsQrjBRvz7aQBC0hnB6GWGMPFyPS+jiLF+kQp7vJVuBh1EzeoTZ0jnS7zcAihalxRmdRjI16a3UODe8F1xUGiiNWTw/zAOF6KS+SY2LkNtZXxWwxk47UJEfLXjIrCBryJUdAJwbwPd1plwTunc7hZamtYbTZlZMLlZCdyhpww9oJGbzH6IOPGeHpHvtnd+mAN8XVtyZ1Df0oMDgYwA5v3NnywZUt12Cgn7qK5PNwnfw+bZKvwAx/8rP8PmGSN5zyu43JslsTJZulwbJdGiBHlcFgp6gGGlAz2NIJOEHBQgLWQx9fuYuU6dHjABLIAglVIqgkv4qsD5N09C9KB9m/7Sonm9qQnoVtSLYNrk0D250/upA5DooZ4IZJsN95IIc5iu8ohg+nlyyL0TUpa5+SCHTHoRgsXuW55HWBQxJL2uTv933FAXyzizxyf3sBhcM06gZygduySSnDrAKhcss4e8OCyQ+defKGzv7CGg3JFir9iY+lK44FinHPZDg7jAvLKLLJZ//xb5INtDPLfXQ2AcniJFuZDmqkFTclAv/GxCDphgiashfKGtrhC2R3MwWsqp9jcenUAs8CAVEclJpG1sWh5WlJY2wFujrbNUw3Gyhoxpi20kkCSw/BzEFjUIae1k7BU+NASVwYxZa1Qm11TG55pHOhfw9n8wTPRQzPSiy232impOfKo+Ai1a5Wn0UtwE+A+O7S3aq0zI+i68ef+YD/PgTjDcZMEQ/kl4iiKBylhA/rhB5iH9Y9cY2ak4uMzEKzYkWumUWBr01Bn4zUSwvvqDmDgot+2clFxzvEz2QHx+5pxuxQqRKwVBQYIUyeEJF2iCisxC64DgurrFSdUZ/50tAGqxmjFR3vuB14rp9FmRTeIRxwXain1DKsXa0TTLiBCaITwm0RDF3lag6IRlc1Ea4KRQBJmNFVtyA1GwEKGkS2ZgIacaCccKJq0Nd92EquBgdul1qRwX9dTZCAKDEGwGpXaCpOttHon05SeJliz8gop/hqSM71CYWX/WvqZtvkGhmol4H+GpmebKGYmii8ZhqvNrpdO/+umn1rFPp2VBRbPby/07K52StW8P/ZKYi7Uwrv7XWHvLn1IHHAKIBi4Qj2/M3VPmvGFWo4ofBeomwgppCuYW2phzyHHjZuUqRHHcaiy1fBiLiRs7ym8Gpnq6PN9w5Xiy6Yb0iw8eaHBoL9aufLjfAC/ElD0xPCgzlpcd5ww8RwJYEH6jaJDMiiF9iGk+h0cxOAEhL4PVxtmeC4rzBcpGKiyEBOlh4TQUdM8SUopzhBF+HxxuSyeYLCq1kNtlLCaJRgA7u1sE1CO1sHnW8bgT9qlMgGn1bHmmp5VZqiyUpjbbWyTuE9AVo4nCeDlUvjALcg2PYovucE5RiFFxz8cgfcR7vd41X5dLlDlgPr3OfZOtFvx6prBiPWgJ028XZWA3MQ1IF8ZdjOKc7NZ8aCWpIZb0RqlhdkcfChC6bbfY+q4eRwB5hg0AivbqyvkAM+n5udFZvVJWP9Hlka6ZRXTA6BPFyhj+9ioCDnGAOL5ltU8fOPdVFgSCI7wHCxfXSCbpdVQmdYhs/Pua4Z50kim6ZrHNoUs31YGqrYJVWJXKyzSj52FcpHd558gDD70FMkX1AtfEEu9m0SUg1c921PBRsj2JZRHy87dLv7KBiOKnCFMcKfN4XLbUealAT9JqEcGvfvPJJ7d8EYfYCY/ELkwQN2wGXmUBxY7RQHpt5A2tPQrHQgJ3NPropnZkW651elb2ED/e4J3e4l14UsoshYPEbXu08hJltiYmUPMm6V1UQbUtU1K2koHaKrOiWytFNeFrokusIh0dkVcp//1ztNpB+d5A6F92hlQA6Hq0SXcV5BAt1aWVVkz5RP3fl0vqgeKLzHuNtWWQ/fnUThTfCVbiRm43lh0ot8KQrNdBjXpLVMjsYcdLqE4oAVjjRmyggqn9q4AHDeZJmEvNlG/H/SnoNS4ikP9JDMLSxLMDLJ+BByesEde3joHQ0cXhgmrk93YMTZ/jI9LL3WRtbas5KIe9PD9FWXgrGA+9hNPkEB02USGQ0dvFe6SbsYuVcuqqKXjwg+p3FJZepJeYkqiGfsMQoKhRr0+VNNvS/O0d8ovP/qeP3BdZXoforSQYOqoriHooEbXkPI3fnv/9covFF8v810rI155IVgxtGQ8lSCjSw0M4McOBM2MF5MI5N0kBMoGyZIfuuDyHIQeenGkWdDr2wDKsl7/dhwsi33tdL4qEqBCMd83d1G129c7FHL0SwIXITtdTj5WijAKA8ovJ28rlZwYhfFU8PUmyDO+sl5mPE0okDKNLpZzT7pQqLWTferBLYVpcRcV4OxcMCAKoA8PExy3Y2E1ZOlO4pFeJJnsqMRDTH49ICShPAVMyPN5HxAdB4DNZyB8V4CM1xoQtks7xEBWfvDZNn0ywqw1WBvswwONqEEa6aYEsi0Rbd7ZKYBs8v7y1bkY7ky3gP3sULhRRGxttIrrUANi7NEf2rhfXvdK58+DJKY001Ih1Z6Xbioa8Z1pfux/PnxisJ7Dri8ROdA17dOR6caxeE2Y/VPHCy6qhNCKaQvgRpeki3wvQBj8+UN/1cHrL++ZAxSKYsyruFgwupOU9WCqhj01wRY2vyESGQssUYqma4FyoY0yqb4ZkK65SRFGYU3nvSyLJQN6THRkGxIy4AaCim8hfEam6fWX6yARSTiF9MpcMOY0fQqpDBgrqLTwCMO/qvxkEq6qbnCBWGiu516TWU4XYAZkJEd0eUeLg0z/o1CzgwDlCMlQ9Hw9nhZvt2SYQHUcM2mCV3h/gHw/NP5Ouz5MG63bplFw7s80gZU4ZY93FyrI7hwGJt6TUVG4e2GZNDwkFzcc7o6yWWplUsyOz+/u8a4colRZUd6Oz28To9YqgcpROEcHBqGwCTRChPIcEeLoWl+DYudS2BQLgeTdjwV4NvOasbcaS9L9Y4xTRzK9vEJqgZca3S/W+dnwA1XMjR/KO7xbakD162utCHnqZIrHp63drBdV6587i6B8c+XT6xg/8aN9XncLP8AZrh1EwPJw3ZQj9UWV9ZuaZCcVkNW0fmqNvZjf7k0Q7gGKTnjB9kTEin37iHg9w0Wv8AoeYzRobq8imjQRH5uMjRy68Rq7ZT2Pq90jC2Jh67Xg314GJzXS+GdRtEwT8FdOkbTC+Sg+cHTG0fi3TyUvtV9sh2WjfzgvLZxia3tlLjqPomt6JKXBSYpNPXKT4+RKOYXy+KKV9b3KL67k4QdOTk4KLr1cYa07C2F94OHn7kzC7w3U07MceQGx4g619wJrGzP8JPJnBcynU0m7nMCaH75G4UnXhY8tbLCwz0IsdZPRzaOk6lHcwKQ8g3BnC+BTe45IDnBvBW2WlvdJNcE6+/znxl/k6QfDWgH1yEqIn3vz4Ea1im8Hc2ksT2+B/mLWQFsNCvwIeQTRgLIbN1DFv34DqM8pBQKiiowZd3fFuFzT+KQZqbyXCQxfcZy+QDx+AAvaPMTynSppLbKyhTvDWby9H3MSi46XoUCX1CAgwyCDgMOf/f+jz+ydfgHmhoN5SEHpYDCW5HGNhOmS21W4CZ0w/CoSbduUGC4JrjGINu6wa8HKXIdkF3t4Lu64qgp+7XhQBsnElWLruY16K9KirUC0WhX2oQFuJh7p9+ERM1FoBSkV5diwJC8+msfr6+VLrk+6zVFtwEMuIainUAxzqIjJr8BaE+hB/24BRWIds5DQHttvNaaoKZds8axap7GKvzELJpjj3a9GFoGIcmG3eXYzE1gtX0YKIh7Bd81CLbLWT5mscH5PL+PO3WnH0i2XdztNdJPlKSX4P9ZL9DCeh04MLGoZw5IdwubJyjufXEQbd10y2S3rE1IY20RHTIKKIUavn7CDPCOXWKHXUbm5M0FiVuXWGEpJt8+Xso/fr+W//310kgqu6Lyv70mhwCpztiAQ6oho+JxTMVgatBtwiFguCGctlp8dcz5HjunBZeMXt5QvV6hfAgFxA8DMohh7NIcWd0skUThVQZfybUiUvCTGHt0C3Gq8ft0uBBsGcRExlLkE4iazIiNIo8XmU1sDB1xLHADZAOFuDEf1UIpHurKEroEdiPR4TrocLXzHaHADZtYxNdYyhuSjVQmxMB5uxpJV7LXsUm2Dltvq+xP90KoIUMio+F0dex7CDrd7iEf/369Lb9fgeciHzvFPHG2MQ3RtivvIdf2F7BcT2tqWL+xn20P2ckmWyOUXJtAOD7UpjhvJR02hAFYVGoUTHWEP+4WM/FzR2Dp1wShX9Dxsg3CYQcPfywuJ7Kx4FB55oclODGd7AWvNJfnkkh1HxwXgTvEWkl6HNOCvzTwc446GjFXsNfp7Ez26XL3L6/k4PpWdi+uDchhFXx3bOFAegZXxVLVJd5qovDA3W6t6fKmDTuwu0j+GARe6GVL8ECVUXj/nIZUA3I4aCXT1paBBZgbqvK1QVRdNmDDbYgleAZlCDhewL1fJOQp2mIUJ1kJyfL4iZ88eMoCyYAIrL2sDi8uAcNP5NBMlwL0vLUltRRfQkiml4EPFtlwvCbDm/vEVR7IpNH1ouU9YkURkrhZPp+gKC8o5MA1vnEgvSsnpJptSUx1p8TW9MmrYrcE5bVJMFdkvlP++yGuMm+/LHLP7uK81LD/485c9MWvsQ7Ho1FOMswU3/rysUHnyVUbYUVtKYSkI0fKeCEDac9kKMVHVspeiQuyLeTer5L98pnBzm/1QZzCnLcT8dhbATtfwgYTcF7NHJgBw9+ku9smUGiV13FpgUD0klz0tr+gxQWaQPExhnVV18K8OTuQ/dV5Mn/bpakkT/x++ztyszQkV0WSDa7roVEYQqKmSyCTA55AtIFPcnBXJZKclcDW7QAiIXn+EiHWMii+8eTrPobIDAJSCAPiCwRq8HniQzA6hRcVQxCWYW2E/ID8fO8h9WNVUBhfIwkTU3QwRZrUt3s//2zogzWjwaISOHDScki1LNyqKg/zYrkdpvCOcnho4Z3EgDAEvNBZFQdxliKdFNVhNLlt6iSjAGsh1NHfjgHCShfsBh7w0LGq5lavCmCVPIr6BDzMCAVT18RrEVVVgxopupDs2ZCeOSjoKwMWinM1E4EmmakdmEJvFF60wUg1WzBqtFdnGfIzGxivDYuzC0iij8NiDtjPTT7DJFZihRp6wH2HSIcbpKmYG6dTXepA/jWGaUIxXq/R9b7BYHZD8T0jMvJodxD+xQJey4SMm3POi6FitBwZGpb6o1byHWwUXzYKY6TwDtCgLKsiaYMNFlNMeKXAuYNyfrIrf1lZrJGyksdSW4ktEIbaZso07HJViJ0dNsJAIIoWId0+Iin7+GaV4oxOlW5wcpQgj5IsknpiJZmxXzcCaNFV/W54WKhBsCnRpieurv4xLMIU3ZhIVrJDmgUzGkdCLKWpCQJsNwFJmF4K6BcwXim0EIYlMg25lWp7M5R4Q2YWj2wt9mWIUXhzEyi2XPmJ8XR+GhNJ+HKRFl1UAxUlvFmlxo4mD8oFzfjsby7jBmigw83jJE8kfIStwrDEbqCGQWs1uFQJch4LSyoHME50ATMosTZqwAwKNZwRC/mRzlY73mu89XsUWk0p+woe/uFknX+jRZeCjfTsYA4yh/FidcRMEDMqA07oIVxgPS3FPHR5yN5iwKcZHbmWZ3tRjhwA7xBQPjdN5GbB/w/LdHc6ZX4ZVrytU5w2FkYe77MRIclYxphAZ1OYTKfPQVWONtlON7/Y7wBrZr0I3e3x1ZUcXt/IHpcSawsYJ1bQ8U7O7xD0MUFxMKFhRVIFCfTBni1f+8vk61C9/N7fIN+GWuT3wXoKLp9zvWF55FFrsmxRcHfRp+6UhcoldttbcwzFKpdRPFLCKLr+vr5MLzir0hC7VxTJE59n8tuTAKCGl/LgoZ+UFBaSTZHC1hEiRJPzWOzIKpxm8N72XrEMecU1vyZ9azsyhNZ4nM7Wu3MkcxBtq9r5EvSzTBHWMHeNtJzl6pzfE/vMnpS45yQWx11omVue59olpNRDEXZJfFW7xKLUGJ6dkDXUAyd7y3I8UCanFjz05mgOkVCCf9Llcw8QS1cB0AO6XluSrNHFj+WA2SY/pvg+EC+QwWQJW639iWNk3B+io93qYWFAc5YMQdKMMMZ2QhTVADdYGZnHyX9e5L7bakRX7EqQxXkv2a+12Ib/L0bobANr9PLvLw79WNHxAAAgAElEQVTXIG4OSVRbken+bjDVPHlx7zej0+ylq80KeYLRIFXGLVViyUmSZBQLmjFtRCMShFSKsigetc/Lpw8lAZw2CV28FuAAZGEBdLWhPH9+FGVfsHa1DT8Agghi/5s6Sv3Bdp9irPChSL/iGdWN3vFAho8gQ+8DS0SyzaIeBYHmIZiLdKIklStU3XNZKBgwi1Bsx4FrFGrwtrEmqyEF2y/pYkwB6loboAO1QaDpIoARS4khIevmz1Rm5oEwczEhKGGmUZO50f6EmwfLTBcbf5kmhlE3DLK7bQRYZxD1SIfCChxomnWyOeqgQMObtBZLJ0W3nSKuWHIv6qQ6snt1lZDivjbtdim4NnTCLqAPJdXGHCSRtZAp3oI0DYKtl+/bY86XcaCG2XGm3VVWdx1h/wfnvQHnfXOpUAOF92wGfS/RAMgTR4EYtPD2dEEE8m/GBysgbyuAKFg3tVnJVUNWSA7RChhzVjr4t1vGavfGOpYhkNl9paqG//2nlwQyNga8URiBdJ7DETDeOeQSTukE6B8b6oBMc7JvqAuH27KYueGqsddmALBn4AjrcpkYoUKRryDEpsvNyYBYSU3ElkhUJJ9rEU6iKKrGVwPSU4EE0lPijYD00GdPjMyFyhy2MDAmF5Cxmw/GW4LhoQQZlSaPZVFstRgr5JAKoZYMqaTsfTLYbrYW3RRCzSm8hcnkc6YkEHRDzGNlGeOcvimEjiMja0cq1sQWBzuaXTcPw/cIyCRkMnjOYY4d4GcDlkrUBkXYe10kkSEfA9c9Xh4ztJUHwA17wAi3BwtG0f0C/n1DHKQW3veYJr7d7AFBrKH1ZScXxVc3EO/OdMsucYlLQybpQxbTo9F0ikXRBTjBqnSbceJLMoZ5cDogSw53loF5jilC2FF7uznQ0gw52SwFY/vgVKwWNyui0QQSFxkHlhcEa12YjL4T+CWHSaEyi84Ed97mJG/s8YGcEMRxROE9oOjucG3R8a4encoio/ro8KLM2MmfgEz8QHf3wcG4DbTwlc7sM6TB74ON8hUlxrfRRj6vlOv2PORWhLnURsk2eO4Rv16h3dXrBoxvsCBRYunOtbOKRHtcnpOHs4gbvrYMNxlW8eBIeR7IksVnIVJbXY3jMQO7+EvWbUOyFVRKWzVjX6tDnL1D0jO/IgMr2zK0SvHlGlylAO8cG7KyOQruNM62ma1Dmd2DJDy4kMndKxLNDtiOvCsKOSTU9kK29cjzHLsE5bZJevMYZguTJBZUywYQztYaa4LobI7a+f6JqLwwRcoVh8cHuuA/hoBc7GC99jQ5h2xbrorAROEno9nPxJvjI9N5uLliIKAe/YRTClyeQ3VRg1x4iMcZW8eBGByw7ibwyhkK5RL33hYC/TUK/ApSMY+ngwPz37nP+PuOIgw5+pBv02Hty/netox3dgCzpbIm/gkEEvpgMMvcUB8sydF02BVG4S1gAqxMJnukWq3DcWztZVKkYYl4/phOF5cnU1Aybs4g4APtepVcew4v8sz3mSEne0DH+9SH3F7+D00MfEqugw8KhjBgK00BzASue0Rew6Pf7jO53EdvTGEkC6EdjDXzFRGsKSFodGPQ5Kp6g4WOBCepg03lZH2sQuohSaxHA2nobO3oanUvm26r6OLqRkLWWffd1aYpfS7gCxfuvzpw20zySspSX2GPb0GNoNOnwg2VwIPa/UJI15M+mMPrQE7G2qAVSAKymj/roCvWzritDFIP27alWPX7Geh01XRB0DoGl04yNobAdpf6mwi/oqBTgNsqUEgQRN9Jkpziu6N0wquzdiYiDFKnGCi06F4Q/QrOq0uAFW5QnHd7tYeO1yTdLDntIc5zapSpZ5TtE+uNQA2NpJtVy+pMnkyPgPX3x6OSYCkAsOTe1hL77UqAGkaQkwE1/PltnPjHbogdGHv+M4USPrzZBN/FLvz5Qv78ci3/8+UWPe+FfPu0J//440xurrdkbqJb3LZaKWTsea0YLyOKnq5pSQmSEBtpmCU0kyECsF87OE1B0uCOIqLRhvo6gRrIBX10TwIe/ip9DpOseQc5gUrkNfrdRDIHOpB9lSHd0a0TmrJfgT7VVF3CQ51O4QEbhmCrKcpDPkXnpDADm4eLUDc0FaDpq6vkRC2DhECji1PNroxwLDcMJEU7hdcK3qt+7+bcaNQFCch7cNE0Idi2lUOGuVnbMy6nK1p0x+RYMd4VIISFQYreknyl6H66Jq2NTIaD5VEghnX5SuG9PVQpGUQOrrXVCYLT57Eakxcwz400hLRoEKJggOi8EbSFdlLLNB0tzJctAM8IXs5LYYMzGO/7GxjQQ3KRpyQzORUI56UsLy3INEx/u6tHlqdIjttcNowkmmeRD5mWDkGpOmYz04eSintL7Iii6J5cnMsxMMP+JUX3iq738lp2jtDvLqyRJevCKlvB4sc0+eig8LqS5A/G7G8U3n91uV+Iv3sH0fapH5LInCzHLZBp1eFEPLIVuEm39iaRVob1E6Il1odNIjzMwQHBuO1I568AyqmuFDP64cc+bDeITJJQMF1fut7mphYO3zRgpzApAX9tqKgnTKRB3M0WfO+dMr24LGPL3/W8I8AKXQub0rlAUPv6nkxBtM1CsE0DM8zu8TGFeIbPZw+ujc63qmtOMlqHJLl5SCKAUV7kWCUkzyEZDUPyPLpILC6CoDZW2Q4wLuf8XFdtWIhbw+WiKQwyMVO+jFRBHpbJdUe2XHakyxLd/UxhqEzkQNLloGYoCBF7BhtV7v4AHhkqy11ASMiTJrVjgmyaQiXRDbnjLIiRGe6lOYrMOoz5VEEQUqU+GfdOSCjvubU2UfqZMtamugk+34UJ30fLuywTXS6K5iuKKOYNOAcNzS8BiipBXjmCEsYG3lpNs1MGRNZBM2FCn14BtFHCdBhL15tI4VWCOoWpMpD3xB+drjY/eiAGIPEMhPjWwuuHjlc19fp8PgfjfUrhDYFsi4aD0dVcwfy5D6aLhz//DSkmiqBitkNkRxpOOu1QNZ1MO95JFCIzHCAzkFUT2HMV7+1jjB+gI3agnbVS2BrSQ5GEYc9tVjNDKh1rlvSiVPAADXRDHjp4DjXzN8rvLtMnFvt+i6HR1S0VwwTLa+FViGKAsBxLYZxswC/NesjGhTPpQrerRVYVHt0NZAA3kjTI69IPV+Pm/7CWYaxAhtbL/69E3WJvA19bizlbJzBVWEpx2LVAjHYyEZEjvDgBQXaCmUUVDRTcd1cLXPMshaAAU4RvwXmPkNSOMw32Ma309aE3puOdHKkh48EKXGgmoaxRRsF2u1yvECHkYrbi60C8H+3O0ci2ErdAdjUN1l/+/Apu+ZEV3O+HGXUX+OKLVHhY+vfH8uXTqXz7ciZ//H4jf3y9kD++HMvXz/usp9ngP3eKy1wthTmJ8poO7AWF1BcyKEgVC/8k2HTsVCJNA9DVXKHkWjhjUDiGAS28ryAEsoARqvPSpSw9gXXkCdx4pIZhlewnoamAQHNjFxu6xj5nE5iJ2zBRBEImtFaVytxwP/ZZt0SBHUfCxqZx0iczbuXQGedHI8VJVEb4OylQgETNXMQbUQmbzg3ckE0YNZ2arZh0+mpE1cjMxhFl786QEq/aXCIyz3GknW5MgNPQyYLxKq77x+2hfLjAybcybhTmj+A3X6/3CURfp4MZYudat2EtPgQj3uXBWh60E+tYJ+3cCFUw43kxyOEY12px1gWh3GiqZrzFyfLlw1tw9DcA+qznmfVKKuN4CYfI5s6OdPSNidPuxgiwKt7+Lh6q71uXDd0zP3NVOrZSireXA+zm5EBOLy64LuXU6HjfyNY11+m1rIObLk1xYDCmvbVhBaa7+wcF9x99BfK1pwCIoZxOt0H+HGNpZS+4L6z8uS2V6ERMHKgWDurAdQmUuWmJlVtbmqxj28xCfhTM+xzkDwQUDt6elimWunpMAlXSVMu6nhByljPyJfRVioS8jBWrzS4FOcV0vOEks1VKPYVXg38cTRZxWm0yNjoqI1ML4kUON4x6YWBtX7qARjr5eAw3m5dOd/7wWuYNjS+Kh5NrFA+3GCzOxTV7JPltExTfQYmv65aYml5UDh3yKt8hqQ2D8iyMDqvdI5NespWnWoAU4uTWniDXzeHy0ZMnn4fKMY4Uy1V7ply7M+SIA2e+OFTmCoMpni9kFShuro785OdkHvz8H2TRIqHiUJ005aHfxaEGEz/MiG3JAvOlC5um212vS5DlojAmERQp87MS8eolJpfXMsBrf7A8je38CIx3D0v6BMSrFazWjylP5VhEJ9IM1GGPzaUR0eDwTsUt0X7n0x12kctbx8RWSuSpdsGRfg8lHGguhWkwkkNZ1Qm+wAjfsxleSDDQgh/F9RnvVSAYb1gQeDW/Bjxl4/Cdn9nt9whVTAKyzQQOUTIegClCeJYr0Oo7cdo1AMklBTzgGSJJjO5V8w7m2nFtQajNdUCIISkbVoMCP3NvA1ADuGw7Bboo6rGhr9XQnHZw8G6ggX66+V462E7ggA4KYwlYdQJqCVd9HhkpNggwiheNgTrTjE0WdNftHGiq090e7yAFDncgGLNqfHUVUFdDgVF4u8DVNSZgvL0ReIHGikLtQR6qWl8l1pb7G9EIw/HwXnVzUHaA8XY08726KO6QayteG3AB2TV0uO9ukHdes03mUkPDtPCqtGwOSe2AzE+5pBdn4hCT4dR4IzreaiIj3fzdNv6eBUVDCeqjJDroCnlPPf1Ix7u/OS4Oaz0wRR9fj8L7+ycCti87cKoNoN0le/KYrIZrQtDfn8iXL1fyVQvvV0i2b1fy51csxF+OiC1cYu9aIyaKOinIjpdwAP0gimggxVR94Fpg9VcN6vBFqqKX7l6LjyKHAQVCNDfHazIXwrg5soEWlJU3FlfiXEvGflwKjFGWzhtN3GEKn6sNNifxJSwr2l0w4fiXQeQ3REl1ThaLIjMkNzEanDPW+Dp5FPJicM8MOsHUsKfYHcMNJjYh4K7E+d81luQVEY4T9uCvEsk21EjfX9gvxbK8TCycpD8VcCMPsfJnfwFpD3kKXUhXpiEST9bQ6+5gFabIXu0TGrQCWTM3Kn/eovx4cypXuyuyNjnINSBL4OKrXENtDbz5yeBMueSm/obigozcapw8dLyFYOMR4Ny9TjMbni9RNNwahXd3g450apwHFF1jaz2ZAwfi7B6Xnm6sjAShNxTno8m8Jy98H6LmCJUcCJFmxno33fwGB9ENSWQXV7dyCrxwen0lR7e3hnlCQ9D3FhDp9xJsAxH2hTjCz+4i+RNc9wvhN1/6Kim6NUjGGuR9X4W88+QDI2TIaWss0Ynhso/V9soai+MrjoKdLHvoNXMJvw/nQY57Sdp/RiaSwFC0yTD7Dc1io/jWV1RIdAxKDJNDAoIT5UVorPT0DjCiDUp5SRUZxM3ibHOxMdkq9hYTSzwbpdvTLgNDozKrXa8W3o1T6d04k15kZEPg0yPbZDicvEHtQLoaRXfp9EYWkJvNHd3K5N4tub47UkPnW9e/RniOWyKreySaK6ZxRMKyTOIfDI/R1iLL3lY566fI2pPkjTUB0jAJN14JcZel8vtQMZg2el/0yCslobJY9lKmMUIsVeBsI8zFnhYqAb/+lb1pqYzb5eQzYBGlo/Iy0UwwAjuLCYZBVjZOkV4B41VoZnegQaaXl+VlJCHdFItBivvpJg82Rff2ZFtmezshiuqIobxPGIzKGhvIfiiQZjDL5BdYmJWj4PB2oEEvimblDTCDSspqiK7M5RmJAo+Nfu4DIeZvGIyimD4Vuw0kFjI2IlxCKLyaWvbbL78A/7FEE4epdsNaeINojJ6hgoiP4PmLjpBYzDf+T/h9dOKN6N07gA3q0tiV6HefQgk+bc6TFVK/5jXDlnF7lqI1Qrc7hSxLN0oMIK8bYrzvBcftA87S4jlsLgOCIMWMn2kQO30PLs4uOmANL9eNGukcLrO9ZFZDNI/y3Hnb1WyBEghybbaTxgUyehge5mC6m8L8XfUwQNBNJ6oHXSXvoeg6gF9a0RqPu+Bx6Kg9FGSViLrAh3sp0sq1TKIPnnSheAB68EBydpMzMdhJkR+oA4/tNPS6Wnjf38wb1yd4rU+3K/LxllCsmxXg2EGZJRxqfNQms5PksEzyOkw3AE30IyNjFyHF9xJZ2dwEsOV8LU3aHP9+g453nJVpNqPw3l5ReD+/H+AfOelw+2HVF+R4i2WNV9vy/t2x/E6n+/XrtVF4/4fC+48/Tozie3Qwx+I21ZTapCQvmcJLLB1d7HMKra75UeBei69G0+lWigAgBl1uqW9sUvRLWG10v6o9pVtS55UWy9zESAprqHFVgVdWgslmEpKTjmoiP5Hdarw5BZgo1D6cSJeXl6x/J03Ks/Buw+qXpLEaPINNteDBtrIilAMVyEiInyODQRUNuim1DGysG7ulkmmq7dWwcO0azIw7TuQ63YD5fbZ6uu0mWRztZCV0rtTw87UyvqxO9hjQR3Yi4SSI2D2cXh14rwuxd9aX5oi5Bh+620bGp4WOBvII6VAJ/5+drzHixDHH2LQ80MybXyE2TvqshNcYRJAqDXSSBKdF961RgA9Zcjk61E+gzAskKw5sr8fi9IzK4ADYO4VXg+AfAdFEMFbm8TU0BL4L0H6gjiLCGH0Jlnt+81ZOb2/k7M2VnLy7kYMLfj06kvdznNr2GvmGVfbPHmzAFNxvgzXye1+V/M8YnS7SmC/8quO2BpmfNMUiGwtDARAq12b2q9lQAdhZGgm22xyBC40HMxSIoaG4kJ1xeRwmaVKdXyjWemRidQ1Sxsc1WJy9U2xgCIiVzoEZsiNuiNFbkIZ6SIkxL7hnFwW3RWqBJyoKgYUsFrY2ED06C8QCuTa4cybtYLhd28RXqpLh4Eamj9/J9OEtxfeW4ntr4L/a9XrBe/vXTsWJRrmub1XSreMSU09GRV2f+JW4JLzULX6x5RIZHc9C13ochaxUd6LmILfhxpUm7wby5ffxUvnHRCUdfwGW6WxyfNmIkB+CAy1M5khZ26yJllkkU684uNPCVN3AnjXumxnNDoDcmQWXHDdBBlF4JxirlyCcTgjh2Sc+cH1zVwqrrEByD8D/mChOWB11to3lfEnG3C4gsBJ5+tMPxqLLSWczhQk2n6IR9/QnsRch8sd9pfGTDdzLNWzcVbVALbhouZLOyAkj/R6xDsiHJD/WDEX+fzy9VXej6Zalmz/nXPWoc7prV+69kyIDMjLQYWZmZmYmgUEsS7JkybbMzMzMEZm5saq666Z/xDrPqxzdF9+ww+GIcEjfN9+15ppzro/yDP5WbZkIessa+LdvAV4cbKgY3rzE2k8ur9LWf8Rw8Rpq4yVd1EeKoQhMTZEhwTzHzxm4/QiwB0tTSij5DESxopzppjs0wYt6yV4eJQp0pBttKkOmYUwJTmRZXhZAjnKZ+Z4B+FVDfQaa2jLcbehneV2MtYAwl5kDSoWhV3EIpX16gfP0jQxpalH/4AbrKIPnxWbPM6NAW1l/ldV+0tQm695+5GQVvxskUD6ogZoGmqGbLJYmZk91OQkUPKUoGABlqt1OeHa14bgvIBWtBNh5BnHH9ddCfcAzazlEdB2kluHGXERKpkD3ZM8LFnqhW31sIUYCCqXUS5fYwqxmAIrBYmmSag7Bfk256KHjhqwkk60wAwN4j7ZY9npMCP9oLYPyCjnm77s5nWMoNyBagrMGdXzf3iaxkITknB50y+XpADwuaVsYJXaY3B/uL8v5maIYANybbbm73ZS76w1oiUVWjFtZFWSmJdaxgrxagqm6XlDxqtzdF99/h20Y3ziDtLecvmr9iDpRP5F8FM4QTq2Cj2BApq6PuGBUeHMGAyI1WEui4k0BmBXQ5hEQkhqhrMEvqX5ZfBmnqtrQQGUci404m/Y6L4mQc7jfXK4Cqr5y2jCVVdACF9xelgeRz6mGbVjtUStArlIQS+ZqFRUJErNGaIcWkvHrIePrWD3SS2LSlEOlkQ2SEuWgDTQFwkvUhol1jBEbs2652F/nBJun2nWi2SU/gTSpjZlRuF2rmHtaZKC9Xkozk1ivzpoiDhaPvkUmrT2s/8blwsPpN7Wg5y0O5Dikhr8jyDwS7s8qlyeHSPdOOC23OVFZg1PfwJAqSPR97G2j8uvuZXEmQ6dpm5kqGeH7n/9AehSGCV6vfA4cbVkBWagt2JnRg1Ltruwdysb+oewc7Mvm/p5sIC07GhuRo64KOcMDf8HSvmtdntwMFMg1E/5bhkq3hlJ5GKqVW8B3l0HbVnMsVuA3slD6DtANlcM2BU4Mnpo5yBiwfCSg5x1ypbQoJsYVZJOWleGaI1OgqARuF+CtqMZgw7qW9na4TY+8I4/WzWBvmep0xDsuvT167qNFHHnMC5zDkpZMF5BCG9rbKxaTRZzDDnFiOrCQQdxPPoNuel3659Egz24CvntiXdgSJyA8AuCOr+/J6PoRYHwgtsUD0fs3RDO2IVWmaUlqG5KgUh0qh255kdkmP6Q3yx9eJ6N1hU/UVctCX7bsdyRigUZK15sh1+oAYqh4NQj49maxRTlRRnMJKsp9H5CUefPekjucIoUhVJff/r9UodlwvGxeAHDHuqoD2ynMgEEHITFOuMRpVgEtc1DNwqdPTU1IVlG9fP/jN8iQ2NyxNQXVMBvg5ftbObCTU+QtNt6+Jv4eYkX7aZEt/N2Jr/+AWoDhHQCkErgauZ87CH9S62yqU9jJRjEQ85aq9wWhOcg0Y94jtwxmzsIA7SVV7VsA9hVA+owB27PvqHJ5397//CbwNbWh4j0JgmoT+Fu0+FF0pQnh4UhDX8hPgHF+zFtyIT5hY/6jFMMva+FVB+BFx4hDVMA7pisTP0MrHzvJhuFP3bTyI72lqB2w7KMmMPJcTRjgNhkq63CfGVAOmZnfqPhHpXCoQ78b++47ZHTsbNO1YGwAfAFeEwqgPl5HA99raiLjAeBccBDTaqHabFUcbwUDylJUCmXSjz6/v66EwbridHG19bUD1uUBKqiNvJZadWgxPPcSdeDoQmGEnlhtpGjMI9MB/rq5Kl6GTXWytWiT4x0foDsu5wdUuvujgWwGFQPpdXYQlUA2w0Ct9PP/TYQ2jIv7URLjEQhE/yuW4BZoiEoK0X/horNO/DfJS/030TOYLsgippJ9cFlpsQzNY2V6ahxVw5WJpZbdoPIgwKvswhPYLOE39tbk7HRHbq4Yrt0q8N2S6+t1qIZVnG7TcnqyRBVFjiqe9RiE3EEA6Y/IVpR5QoW7BL39mTccvS7XCwj8dy/JZICSUMAbTdUWARUQhGvtI7+v5GSZDMaSAF3FW6qEskJCzDPRLSZS6aZx2qrqLk1VxoqWILs3OyGCoUwe4KsAGGkYyoiKLLYaQFO0VxZKFxsdFOejKc+imuXFz4pmcSC5nHytkbathYmq2n5aC2fVwZtgY1eU38qWXAZm88NsC2aotjxuCTjTlCNtb3lcznaX5WyH//c0UjKvVY635+X6cEPuj7fgfycJ0cEa6LQQ4ziAZbg0QHVUZjA9hW7Q4IxzalE4qGAPqoZkBiJFyXEEddvg0I8DwLuD5MvnGSGPoZIBJdmkZpuY7B5eYxQWEzPi6e2W14DuTzy4yqWWzOvVUohnvqVG5oZ0cgA/vE61u75/LBuHR4AuwLu2Kmv8XIdwZ9dQC6edWXLH4OzeVM5VLI/mYrm3FsmjpUJuoRo2MVFsNiexiTcC/jNGjhi+nXYxgMPJtstAZSAjigERvP13ePuhForTCZKvrpbexmaiPUOkurRC2hoapLWmQdKT08VoskqP3iSRSVRH0ATzSyzbnJyBTlCOMkKhNxgobu8jJ+tkCIsEsKuL4auWFs4gxgGd9Go7pMs+LJqJNekaX5GBmW0xLeyIEQC2zG6JC753LAC85Asv7cvQwh50xLb0+pak0uCXQiiHT8V6ia62yDeJDfJN5u9qh2fPSP2iU5k1lckuHPc+9t7t1jSUHSg6AIprIzy3Jp+FnmkyVxEq4wDuKLTDaO47gnSCxJwfLLHf/zfUMuG02KXQDGSxAgZjVEdW2lp9cSy5F+ky054la01YwrEpT/vsUtHSI88AQQ9pgPsbKlp0BuAdYrhIKtybtxIK7+oGODw4ozxkDYzr66AWvpUmjBnjfQxqUcc0AlY9ZJD00PbXKus7ksu0UIKSoPDC6aLiP5JcRtX6HjnnN//6B5IC6UDR8/4ICP8+d1FzmJ/JxH7LkA17PkCsclSU6igiKAjZJsCLGuUFrrZUaI3adJL80JxXMxfpQaNrg1Jw87x4ulACMLCaMlTzs1XIBB2d+rqDA0JlOXQi5xrErTmBi1MpNPTQCwMUPka6TvX/0LDqvooBd2LoT9JcWSBD+jaAt45190gvAdr+GkKI6qAF6Cxt7bXQDJgXehvIcahnwEZWRk891XQT1EI1vC1RAPm457r5dRdB5XDk7XQMbcVo5qH2jI0qA6Ka76/h5ycsi2pbrWBqU3QD0ZweewvVqk/OoRTOERec708CvhMsg5jmQrl0Mo3oADpxtFccQy1itZI6ONQoQ0M8e3M9FKqA9r4BWagOnrcH6iJZ+jrRu/vb2Vqh417ulNycdEkAeH1jHvnq6cYi18d9cndqQr0wirjXTzVLKMTmEuB6AM+LouFqV26uNwOKhrNT9KZHbKg4WWASPwoo1EscA4AwchNewesqmiGItiYIHukDdsX/s3/tPaoHZbQI44oCaONoj94zNFMZogp4swBeBaoqGjIh5CfoA6RltPShtHPRAZ43En0vaWTQD2kMzXKo9OoBnRpcPAqQSxkuVeUkwwejzWtiSl5biFqBvAasub1QC1VMgNX2YWWeULyPhquVU6ilKJ50MrUXDb/1cA+KBltA1bDOx7UpR0C9sDUHwb4yyRokVq+vTDFoU0M3N6T5olwfbckN4Hu4MkvFbEKd0Y/hYgBFA5sPAHBzZz1sdUUAACAASURBVLU0EDUZ8vwPDP3YWcUJnAOvHUmgSW0+FRUC+uvzI7mg4t1cQ6M6OiYpSdmYJdJlwOqUfpOHN9Eqe6STdRYXyHvonAgOrwIyKfKo+gdaqI56W1m8Oc6bvim7BwdUulS7R0eyt7snu9APx1aycwfR6GrS5Jbh0SNT2AdbhdybiwDdYrk2F8htfxFGglRZrYuXmZJgtjKg0W2LlvOeVK40AtEZHKEGiXz2Z1pZqJ64GEmLpeNIo/2tawoMx+LCYgJKhs7mZqr2FsnOQiWC26yyvkPiM0sJYWfoB9DOLa+KyeYQv39aNjd3Zf/wRHz8v8vgOLu6Oqkq9LTinQSYEPvHEFLf0SmDY8uA7470zwKsVLZWLjvV7fDqgXjXD2Rs4wi+94hfH8kQX9eNrUmddUZyNCMS32iX4AojSzLb5UVGp7xMIsc3qpyYytfIlkh7g+vd7cqA002WK10J4FsutyakdPoiOWJF/SrV6gxZw2MFH2U8/4NMIDObYWiW8/xfJI5Bmxl9+CgtsqelhA0VVTJKMlkfqVmDPPCzVIFrLSgY0AWrTSI2n1+e08LbhtrQxZNwtzEro1YjXUMVVAFuTowNw2jJp+AQR7rRg/ZVSysxi8VRr/i8IVA5ajEO6MmXtlAJ1qahbOCZSIfvV7RTFKqGGKi/WAwsPxPH+s3XuNdevcbS/w5lw3NyUpCQoecN/kDGdTAyT8D35XfQgy/pUKl6o4KCAd4wYlmVFvhPzD+QXEbSYYa9RJUAZ4tszohpZJjKdorKbxZJ3QxOsDEkWT5tGcaKfFQOBWyVSEBPS+iQvlZ8PdWAbTY/L6BLAWKsYeM3g8JOnr2MUP7Nj8+IZaxD0dBGql41uSa8fhhGDGQbqOpWxbT6DQyXkWr6+B5XN9r4dgZlGmgpPhrgfvu4VzpwdU7Y2ZbO9/ZW5wHEZLYUZ9LVorPGk+BkLuWhanXwuqrQKp06HDC5DEIZ+N09crTNDAfAvTiYkksA9+IQ8D3yk1mjABi9NXKy0ZFOcTqpzO0Mgi0N4vN2cA+jDDt0spHdToyukY8syJ0sEZ8tnSgBl1zj/F1eII+kE0FCe4scMs/56vOdVZ6ubPLl2iFPt2NydoLInhM4EMp9sCsnJ1tyipTs8vL3avfifAn+dyYAvgPcSK1wMDk8HJ/gXd+iWHjJVFZxRKFwTMHcAJ8wO6hLudYiiXOMBaBjoCbiCO5WiWSveZBVQEeqohigHNKxDKdDNWRQ7WagcQ1H6xqDNrE4OUZyqGZVlkN2DCBNDGRTKQlf/NvlhJ9XQqpXIalSPG8FduABMhe6IPJ74Xg0nLJ12C8L44J5Q5CaVGQGtLsd3MC91WR+YlN004aseNHAkr2w6XfIFsaInXkf7fsIjhQ/xok5uTqgZd9cDFS7K34Xb86a3J3syS226tUJwlh8Dhl3kNvrZi8bBopprMfWzkrojTw+EqWJjjgPs0MOPHQc2wNq8jN5o9bl/upMbs5POfRIDhsZk8jwRElJxL7sm4YDtfNgojSZnkY6FEUgzsuAfC4PE0VlVjJtVgUbFgbZhoHMbX9DDg4PALI9bN9HcoZu99iskVNdAbRCjtwY86ETyuUXZ5XcWkrkzsY1VEZ7XRJQMCjgmSoORsEQSlQicrGWSNxssQB2rgxzUEXBHX6AUsqBwy5DIpiTRNZxTo6019WTrt8oCVHskMsrIMinVQb6BqSgsAy77rxkFdZKSm65zK8T8g4NMoeRw+Zwc/KzVRfg3eZndXl80tFD5N70pHiGoG54vboIOepIZNVMehqRmE40vsvQCJvQDvtiXT6W4RX+3PKBeNYOZXTjWPw75+LbOqPyPZCBqW3pHFmReueqFA7MSGTDkLzJ0bEavlN+iGqU4BQ+vk6CygoVJyaApZYUOF3ca1250C+sNjKUA7wMG/n8qDdXFqpZpQTgjrEqfqrooyyVhskwgBjyh//GwAtZHTpbd3OJjBKcMw9YmuFme1HUeOE117Bhz9diJCiPFS+HTRhFRjdT8bPjtYDZZUhHTGZmrrz6WmlxX6ElZ+ayRKiPvU3mrA202RmSFfRn2vQ0cTEYsqJl7aFrGkSJ0wRlVpumMmpROEDFxfIcZqJpT4kIxZaN4xGQ/fmFyst+z/D7FallUFVEQ6oBWwh0lvq90DcfoAMVLais+8GSQVX2ls8/oU6Keftc8qLfwJ9GB9K9+lEYjGip7LHLzgzWyfRgDeFDdVAOFYHh2hCcqBmVRxdmku4SsijMjageyqAeqHLJ1zXArdoBwW742Hq6hYQPxALAV/uHoJgARlsPSX6KRoAqcFC02EmCc8KN+hlWT9v0MtRdB8UAgLIIYACwNTSV8/rgYqtglU9tCc+CkcOUNew1RQzbeO6z09D4kqDWjJSMoZvKcLCweVhZ+HtRoLRzWaAPVmYt0AxenvFpnuvZAPBeHgHAx1MAsALfSfS9PN8A77CLCF0UEEPDLSws0CNOcCHJJcPl2IHkFpXYIWun/MWoJNLlcn+Yr68RAzAhjQ11UlRUwKKDdfnqlzu3PAG6j8jKHm9G4HQXxDNsJhFrXrZ31vgmzAJ7C3J0TFTkuaIf2MG2OxnYbdXTW8m2TTY6UMXFAZafANrXz0my//iRSSqRkR/RqgIUqoVRlIPieOND4JCUGYJWOwEgVtVbFFcuqgQ1qEpEuaDMEmlhVMGAb3IYdmICdLLJb1COtnRojYBbC/Ct4QWtK0xluMPWiVySinjxc+GCa6l8tbwpCvDauUGVJlKt91EutV4mqnpu2G5AWRHvapW7pbWEjRMNAQnZ9gTAOwHoQifsUUWuYgneW0WrS7V7dbhOxTvDhl9HoOK9PoZmONuTi71VVA0+oiPNMkk7NIezb3nUwiCthojJGlw4FWy7JcNB1wwFUcDPlyTJ8NSZ/B8Ks+FN15bl/vqCBLh5yHcj+cVsSS4nXMc9Q+s9xEEwKwcI/yPUa0m7WJFBnnBGAtUz/GInm03nORhwvZ0cbmH/3pJDDszrVUDXZpULLXylLlMeqWw/D1fLl+E6+c1VLQ8WBmq2UpQMhcjIcgGXdKIR41AwsLa9MVb2GDqdEB5zAEc1W5MsGRycQd+rRDkyBOqqWbhZTtWdLvmpcHUdXaJp7ZTs1Expqq0Tm8XCkG9LKmpaODxmJSO/XmJSCZefWwZ4D2R2ATeabyzgyFvZ2JZN6BGnxyuDFrPsM2Rcw1Dg1rRId3aCVJEFUosturu8FBCfwTCxI30z+wzd9sW+DPACvt71YxnbPJWxrQvxbp7JEF+zUPV2upelbWRD8vsmJbjWKJ8qzPI+v09eJbTJs4haefapBAkkiyfJb17sQdYH3XDUliq3A4Vyj6zunBb6HO7vnpS5TarWpaoI1sGH/K5n5oBaJGClkNSyRIJvBjnAJ7U1skBbPU0F5YVH7MqNEgMyqNUeVib1YIggrWthbkZSAYN2hkd70Hk7i4tiQb+cGZ1AsBAh/yTWLXk0cr5G/iuBVFNUkw5a+syPfxQz9tbRAMBRrTHJH0RupmUoXE53WJkSFwDfOJ6lJHT0cRiMIqEcfvwWowTcrqps3zFQU9XuD1S9avdabCQH+bsPyDqRg/5AiiD27qSI6MCQ9C0UxHvohygUROVpJJSlvKcChafvhSvV0L0gpVq2sVJpqBUjSSPVeQkbKdD28jPaGmnvszE7QLmswI16qDCNaJIVX+2gIDJWF0kjFJwabCcG/8gqKwZyAKuJ6tXR04jDrDQAuK5eOoTOioCjdJnZy+yQXnwD7XyNcBo0sUNcRtQfutoidiqiWuiFKiTlz8oz0ZDHEluej6o0QtRLkLq1qvArEuX66pCsVaNyQAVRjPECSeAQ3cUK+tzjnXGAd4YudpZrLnBdngDCx1TBJxQJSzzfWIDdHoLwR9qkz1BGh6oFD1XAlYM5mbrsAC8O1rFibMN0T0c+QHuDZ3xOmhsbpBpabmkJA8UvtzPycAnwXg8wPLPK1aWXFDIHGxA8skLq1s4mkXWbM3JwQGLZyQp5sYvQEJOEfpikFhlNPS9uFVxKJq38B07b15yqiuONppIIp50J44qk+lVVryLxkzE7xBPskhCgFT6xquQZYTm0MrEoEgBXpVpI58pC5ZCHiiGVKLwYgFeBbT76yDSiHHPhd7Nx85RT7baUZOHY4lSjpehvZKjD5wrY7N2N8EK8MbzgBlpALZWuWnrZwzBksF4R96yNhhNqph1RfNKooYWwc2Mgm2EXjnsPJ9kecY97S3xc5YU/RMPMcG1naYrsVB+/56faXZfPUDF3vLBbfL8auC2PsW5mDOMFn48ZOuGcmIJy0o6hAhmhTRqkdaqGi04OonJymQBbto5uwl8yhCrKLZG6ikYJD4EftPpkwEJ2QVu/nK+vUl2QSIa+MoJhZHV6ItpdjB8VaA/N5H2i3T2lyj072mNiukpkJVw025FPaQUvkYl9Rmf4q71Gvnga5ctIg3xx1gMmJUzvS+R0gFSytniyY6PQ6yobLZVuW7Ic9WAlBjBWaMUzAZe3338tiZHw7vFx0lBGa9feEXCoVRB6Y+o3cEBQtZWxvl5HGtPOJof0iVQ38f8fW5LQpBIJimWBKDrizf1DWeHEd/u8Ms4qI6U13tzd5ddM9ql0dzk09sismMDT3puVJBXQULnskcuBB9R1ccPPLIlhmqp3YgOVw54Mb5yJD7BVl3fjVDyAsGPtRKwrx9I3uS3t3nUpMkxKmnZcPtWa5W1Rr3wgz+FlbK28DMHC+zaXDNsIeMQU2eggpQwL6SkW6CdTjdwOtcutq5uAoA4s1Nh74WpnCVGfKw/DOg2I1hBXiDIm9ec/w/USlcgUfgwOcQYudogqtYdg736CvheZ+h9hvx6ujsEo4ZWGthbRwrlvkXu9xyHj7NWSURLGwkqs+9zTy94egNctZyvkuMIlTplbpDDiGQHoZDwDGi4GtIMAhhUg62dy30LhURwXwR7BUCpUoiKRbCrwTY2OoKNUCzBJMIP2U8/ls2++QenwTaACjoLLDQ36xFzmtTz/ARXS98xbQsPQYsdSEH1gAIkRAwdcPi5Sta7IXMeGDTYp+wH/eTNmAUKg1pztVL0k8RnriIVk+WULkrJK0sBKY6nQs2XJ3glFwlCL+0gpG4ZRFCiet4sDoxjqL4H3dniwXezMP1zaJp5bwBYANjIMs3SojBPSyvpbZMnFlhyeHydgrK6hbowLXaqwgc+tI++D7nGCucCylxyZznppAohrs1NQLpHTq5553hsvdOKIoj6o1E0MQ3v5+ZyWNnENdSAqsDLcprI9mCUYjNnNMR3uibrmqWJnCRKbgC4wU+H2cml4Pmull6zqySkdz+8QuGgDnM18rx2xgoGhXCl0Q6PcHPPnz/ZlfXWWUB1NICN7A4PTV59vFxmqUSIf9yMVA3hvyIuE9PeNsGNtwcsJ7QtERa6vjss2YTD7hKLvb8/QEg9IDQR5Lye3loi2PAZIEdAIqn15/YK1Pu/fEwATRMj3R4kO/cSv31D9PkegHUV7R9VLFZMAAL9/8UMAeJNYYJmfFMVN8wYH2ieyRgnMps3MjP7INt3vAmHoJfBZ2chbMqmMFZdbTZXbWoZoOi8dpYAC4HQ2UMRQEaJ5bABwG5Gx0LIMNhRR3fJGZMHnVsMzQbQP1pcxKFChHUm4ynKx9raQ0UD2wqRDDhdp7RfYocalTBOq4r04XAxMoDfQ667OeGWbGL9bKt67sx0Gb6zYIQdgBePFyrgN2gGNL3zUuKGdG4SbjoHAAryvWqCp54aqQKKWCS89bNDIJYO1u7sb3tRl6QCo4iITqEY+ia5vCODCnmgbkXsoBE1JPosNv+ZmjeJGY18bU+AhTvgF9xC8FLK/s2NO2wM5gwq59tqoYhvQ5xZDMRTKbwp0rVzuJsC3ST4zEHh0VMgVmtVjBku7nTjeqggHr49E+UAeL2aCAyb6Oz1FUs8g8x2ysdjwYBQL+VJdUCCVeegwOSiq8otJS6sUYx9WX42ehZ1sUx4ZkYvLc7l/uJY+ExuLa3okOr1aPkGdDKHQ2Dk6Zd38NlrIEYZrflleXZeNLWIfx0fFwwrso+MjaK1jWfe7RUc3UMuwNf7F1+TQIunq65CZ+Tkxk0w2CPia5w7EtX4K6J7L2PaljG6dixuO17n6O/jaVs/EsnImtS7oBsuiJHT7JLWLtUE1ZhLM2uXn5Eb5DuD95jmbfKGtFpAV7bdipGhLZwDJ8NHeLvdUn3cA8BOfbzSylbgpGiomnM0brHYpjWRdUKrkY2iIefk1lVmO+BiuTdHOujBWGKqxyhZhtQZ4jxnIeGtovV39Mo4pxgxIbG4sQWctUBi00+4zjMbgoCiyOVez7M/a5XhxWFZZMzNpbJJKHHNK9zoOjeHTVIkT8HVCa3TTsTVCrdVyGOdFhgRkjCnhdIXY9rMT4tDPM0sBdNXs5TW0wqsfWWj59R8DFW8ExVFCTCy/T7bzCwojquBkuPsolfgXFQnwEjEJ3VCUSlA4B5OFQBw7vOgUA8g5U71sj9BSI62aHqxltTs/E+DqguO1NqNOwT49hARr3tLKYQGFQLbBMNz3KJIxC8+A2kpRRPHUVprLbKRPPAM40vqa4cEbyUuBw6VYURu69cj1RlDszPM9o4MdAcB1dtUGtsQ41SCuo4qcXhxu9VWyNzdBOmA/uStVrFfKDNAMnfz9g/x7DugOJUMb1nBA0Kkb1EYYaA8blv7JUXJVoHb2NqlOD+YAXp4hZljXp1x8vOLj5Ykf228fBadGHI5W0etRVqAFX1k1EkhlgW5QFIOdP+OQ+ZlG8bkKoCWZm6lYXbripdlxKLgmSUqMZ5iMnOzL/QT8LgLhHSM8I9943y8P10uALeumqfbmZ8mSxIY6MkIVR+W3vb3APzTBtJosVW21WGk3tPxHikjGiuHhjAwJQ7PLumja4ghO02gE9Mo4oYBXJZPFkyQWqyawYR8Dtl91w33g+9UJXYBFWBkhcqJDAF4swSlwVwBtAkYKNTyoyMAyyZXJG5YDX1vIidnMydZIW1FD/m49JoIa+LY6Kkot7YweEn9Q8UDITfpoR5qoDHRQDariNdQq4FWSs3TeEFoGk7rZh2WLvN39JZ8cLqOJXfDI9pI34FS72F8ieWia0HMWWkJD7C9PAby4+bjU15eQmM0Ok/I2BugyVBs1dMDVddI6kV7U2wj3xKQecbgWDWN9LtRIVjTtCPzP5aVc3d5DuB+TzToj9WV10ljTKVX1vZKYUyFF+cQP4lbLpYpR1W5rLtPsivwAhzVpHSCkZ0JOMUpcXZ7KLYO123EHw7Byue6D1x0slgdzuXx21Mgvw83y4GiSRyax9zaGR5ZC5FOJgG4MFW4cg6VYwsCxzWpS4ITTAd1cqWfwEQO1EcIwrae5kXX01VKUjlQKTre/q0c0AEZ7MxGhdrsYjCYZcg6hWsBqfnsj13fXMopu9UN8rgQnlcmrMHZ0uSdl/+Jatvb2ZRTQnVvAZbdOt0DV65/0y7gfyuTkWO5vj2XNZ5VeuOTmiE+Si360JTc+0EUs8jrP0657Z9dwsJ2gYthnoHYq/v07Gdu54fNjGdk4CVAOnp0rGQKYK+zQHYZpKR5alTTNuHzEUBFRY5R3eZ3yp6AcuN5UiYrMlKGGclxraXLRnYaUrCAAuI8MXJ/cHRxUTUjuKmSLQdtCJbrcWrZvVEA9VJD/gaQr9qfvuP8SCPAGXAhE8rRTsbHhtrckSnzwsns8rGvseJvSq8yIJbG4PbK0uCJL0EgdVY3yFpnXh2ffwG3j++eA3JuxydE8UYQ+MqEBfi0KgPaiKO4FgBclgZO/34ydVke32UlQenu+crLxbNAtKmVQGqqXlGicn2HBAbovFBNFYkwM1e+zANUQFxUtGSmp7ExEnQHl8BwaSRVMscxnMhLjoBzCA5uH3/Pel1CFD+DwMuL4cmMPnjfXyLFfJ3ssyPXzs4ygTVfA6+5QigZAEMuw0hzP8kxNYJn3ouNV3LT6md0KUOn6Wnit8jAueah2l8AWL1N/dx98MFSAd6AB6WUHvG4XFXAdudZ9pPz1QjM0szcRGgLZnr2bvwcaz0lR05SPDrenA3pwnFAqPWt+eLYr4XiLUclU435jSOdBBDA+2CI+KEVbJ5GOqIusOugKcyvrzgaIxHVhIBuHFqDaDQDvUgB4b0/nKUzV/ATZqF8jPl+3GNk+0Q2Qu4ebqHbJ6F7vh4aA6900Y2DSoVghNGe8EprBD5uwK/d0xdPMhEoL8iSfomV/d1u+erwblb88zcjmQh90w5A8PfbJ51umrdskJs2PyDRaVZ8HWZOlF7DthtMg0xRAsts1YjC1SL+RU4lWogrZVjyEfhhTUSXWVillYVS/saGKckD18FFdDNYA4li+LxxJWXYyq83f4X2HnoiB7y1IQ5NLJavCz1PgQIsB4iIsyRE/fUvS/ks2SUQDvgx2+FjAkKoQPreFPIaGPHS5cL0NEPa9lWTdMmRrpQLuQ4rSB/hqK3NED9VQn6mS/1m2xyCkv6aEwRuEPK3aMJzVjKNTducIPl7EsbLC4solfyAIR636OdnC0ksLf7oNUFDtruA4Otuel0fkdpf7q7KJ6mHV75QJixYuV8fHnt+BF05poKkEmqE7cPMMMlToaygJyNt6qzJpbXAC3j7K7d0DrcwxG5zHpBygddn94nCzZUFjJqZunGAWHHvIhCKff0feK5PaXJKfAIlFt40DYI4D4EhuL87lbm5JHnHTPMLbPlkK5LO9FFqhSn4ZgWJwN8sTD/+jvQEAZhdUL9m7vUmy0wHwtsbB5aJeIJ3rUpMK34sELxGOnoFL0EvWD6WlSUNVNfbmKmmtapAhKtyBLo201NbjqNPJ9Ow0oesr4vOPy+Hpqdzc38j59Tk0wg7hNJXyLrZUXoUiRXMyoDg6k40dgnvgNpfWVmRza1O2ODi8oz7+HiI3z8/k88M5r1evDMLxajiIa+h6tAz3ZoZ0DEANdBUu8WMp9szskNlA1cugzbd9DfBei3v9RDzwvZ7tMxnevhA7v24aW5d8x6Lk2hYlqsstn6h4Qyr7JaRMK2/SaqBCquXFxxwyCJpkobEY0M2VK02RnAEat7Shf/Hp5Fd3G4cY1I02m3ChiEBE5hTKhrlKBmbwrSk/P2P33U9UeZgpmBm4O0oYKGUAQIniJndgz9HOvroqmeVwUzbwwaFhGXZ6xW1wkipXLyE8L3mEPNnoIEdNJdjV6UB3JuVoQQ3Z0JEyjKtLeydzFqV4qKdyJMKUitfckEP8aSpONobMydGYdsKQZ0E10EGmKuBFz/uGKjeEDjQGtUKwGrKhblCdqVI1BMPZR4cTyP8uKOBkiyVZriA9VRIiwqAGla2frdXMUmzwu0bA10t84jSqjw10yJtutvJCwagKeAT1hrcHHl5peAE1CzTkioPiA1mcF+dZYMDG153wuSZovgYKqCLusckhDXSZBiVHGx1iB3RAQ0BfrT56dE183irro6xwsvB3Gfg1FbMCXlcvAzaoA7UqqSojhZjHNtkgWtPb38vvN9J9FMLt4pYDhC3NSEUHm2XO3s1gEDUEMa0WwNehch94beenAMzN36MSLhS3e7xIJ7sst2dLcne+yEfyyXdGZWIMUB3pwRDULjpdJdRBkczNdzLMpupd1WAM4n13lvK+Fsj2ukbuz9f587tcuEf9I9JUX83aqzxmMKgaHm69cns5ggbUCDoPyed7q3x5mORBJst1ziF2Ky8G7Y6eqb+O0n7YSVjLiFE68UPX86Yb4Hfstk6yJrMAViUjQ63w4T2tzCuGaYpq+EQlHCKhiLqDsQ0rpUMU9EMEYJydQOIRYu2QN4SgIzPL58ZRpoJMqIaylBgq3ggpBXgT4Y6TuCrTyTvNioWCAHShIUpouxuQkzUXpgPKSJnQZVZTSVYBzK2FeLQZtg0y8RysL0ZGlk/uJ+s/INpNTEJ1/FpTjtuIdmiYm2UFR8zBPBbORYIx4LYD3O6S+ogcC577HA3v8eYCmwKgXiZd/HpVHqAZLo/WA7reaZLJRji1J4cU+GoC5gmXjr1MTGj9uODGAWF9QylDv1ysw5EM3Mi6PTmQ65sHeXj8Ap++zJR/XEoLuZH9WzIwOMS6mkUAfp3UpxwJ+e5rSeE1yo34QFQfGaPFAIDLJvc7qCKodO+2GPK5zHJN0Mdnd508ORW1UAtotMhfRzvkFwYCT446eSTY/AL6YbcjRY66kwDcWDnoSqbKxSrbRwC6lkQ3hinKlfaBqXg0HUp2Rqp0tLRIn1Yr7fWNrDRhAt0/KH36PhkeHpYDgH92YR7p2CyAe8VBcofm+0JOL24kicFaZGazfPOGKMx2myxsHsr20YmsEtqzCeBuc/rvo8SYnp6XNTTH11eX8gRNMU2VN1SUIjqGTXXICJ36DqbEAzKBgmPWY6XlGxe3yubFJuzDPDGyfiYjW5dih9+1wO/a1k7Fya9d2zcytPUgndMH0jC+Jylwvbn6KYlrcTFs65dgqt6PybXyNrSY1LtscVSQjaxl2IiM7oC83C8jfVwa+dWr4dCi6jWW8tqh7a2i4gV4F+sTWJIJn5saKtGvvoHrDQF0imUS4PACjoP8npWDfhOq4WleK0vdCRwcDrF4JnA/NUlfqxYLeYWEAXAVcJIqoHsKGmhtXCeXm6OoG0ZkeVjLUKscx9pPtPUoCRi4jfCzjZAB4gTULU0Mq7LjMTuoFVghzEWQYjJLyQDI46h4f2awreiG2EhSASl+nn//jDxe4iTpThXHqxQOAUMFwTmx0AzFWRmBAXgwX3/3+j2SQbKByTVQQ7NhNLyzhkpZhw5ZtNTJmoPQb3UQ8AwpM4WiQozkMgxzfx9MDMgUP+8YYDdMxWtvhoZoJGmsNJNM4+9Ew5B7g4LFb2bwDL/rN0BLGOFcNQzPoBmcKBxGDT2B7JQJKuAxA05OvselrYfvbYW6qwNYgTz86gAAIABJREFU1eC8ECoPim90GLVCI4OzUuYfLDzAQGVt5+8CqKeobFXAjtIUezDO2OnSh6DjHHx9YZaAsHVvgOO9pOK9Ol4ALFcAztXAdc2AbXHKiOmlQ5yuDrGhNjEweJ0YR32CkuHi3MWFqWq2DXzMxSDBQPt0FPDekNvTbVRLh2wXHpWK0mKs8jkojnbkq9srL9zuMKhul883w/L5ziVf7n0A8CI/iE+W5gbFzYtsNiqrXCOujSqQvhrgBdAGG3kAQPu1MXaxmUjZSmQH2ztO0uAA+Kr2JoTJalJ8NC0NJgtA9wNhOdEAr7I05iYim4qOxP6q1ryTvwDvW5KGJAmutyyJqhY6oRiATf5E9N3HV5xscFlIx/KhGnIZvBXFE/VYTHWGbKQZAG4EeFtRWFRhJa5FamWG6zFAvA/UlhIrh/SGP9uWQ3J+cwUVMC0RD8RgEwOBzoJAFOQ+Fe/+AjzjygSAO4aUDEsnn59soVumwlULLXcA4l3oBjVoe+BFVdTDpIvNEwCCAt4J1RJxg5hQMijgHeIGmrZrOZ2bA7yzFh1jQ368DGlraUFO4Xcf5erqDnnekbQDaFqdVRaW98VkYpvxDhphVBSlHERRrxmq5bDHCl66JCMe6zBrkdBqOjrb5HF3R86pjG896LGpbB/crXLjapC/TffKv8/o5Ddfh/w60oQtuEwuB4tI5UrCmcYWBmWO0LC6naCcU22+bGP71PBvvFdJVj/zvqVlSF4+25BLkN5093Dwagj6gFrq7MZ1No32FmcPyzT3Ad5xrM5L0AyXN5dyA2d9CfBeXN9JSZNWwjMa5D3DrE9cFs+8rO8dM2Q7wmUH6OKuOzo+kfl5ZchZRi9+Jff3Z2QbI6YvTBIdXU8r77OqGMbHR2TUaSZnAa203yMTUBNu34yMzK2SzYusbONCLCgdjKsM1wDdvG6bRBS1S1abVZIaDBLXYJJS65z8nN8uwZWD8gwzxc9pzfIxlSuyQt68yUITWyjrgNohSo99bZk8unp5/fTyy6hOnoa7kN5VyVZnpizVo9GtiZPZ6niZrAgjkwHnHXJKFdHYBxg4Gf64enBswVEakTatezj8toxyZMqAH20TNzx1Xg6yqsYu4k2jA/rs2vx0WuhiBotIBF2dcrrmk1O6r0W3jol+m1QzXFbDqxU6l4kBNh9AaTjYY6YnnasTe3x9TgpJdRiMmKGkQeVlM3BLjmWARrepgs8TYkiJY/uEun5CtaAkZopqUMCr5J8KnJMYyBWmpQRkmTGA8NvXSoUUThoZ+lxiIN2dWbJA5a8AdxnFxywZFBOKPiFOdIbULgW4PWjnZ6lO1fBtEmpklEPDB53noT23U/Q0AuQV5Edv+Cku3EbxGYmehdsehcv16hsDVa2jB8BkULlMkbfBIH+KHXe+gSYyUFrEb2HDi7El0B10MLtxadl1NseCBp7BPmY3prZa0slyMSvB7bIN2kQHMmlqB9iboRqgHADbcRtDQV5Xp4kFqDNWLL8kM277MZItsfyBavdyleJzRe6uVggHW4YHHgSk22TE08NGcPCQ4evWmoEgMSsJjiN8H3Og8xGKh2bZ4Lo4GYeiAHgvoBqujpGhOaF2GBaXwPfv78tXvz7Oy68Po/LljmoXTe8jhorzo16+2QMwICNDVDzLhsyJUeISl81cDlpiog99GoZvdsJzNuWXhzM0idtoODMYDoUFON1PcLpqzU8wb3okw7VIKIZgQFm1OuEfPmCmeAsNgVsNLikyiPUlb4izA0yyoQ8KEyMBVYThqByK0eWmMSxQ24aTQ3+m6o3la5ghkiOpigFo3sBOwKiZbRhKr6cq2crEGClGBTEI4Fqbcaq01gaq3G5cLC05eM0BXhvAaGDo1od1cYiMznWUCAdQBgeLPmgGBmpch2tTgO0UHOp8gOfdJ8xki8HbESaTi71lqAZWsSM5G4VeGIVeGDN1yqxTA/giBIers3PzKPCdQ2LmYmAwQL5DO2aO+vwE8TDMe7w8k8eHz4DVHcqRbalp7BSjfUy8UyviRLv7T35/i2FBHPxhWjixlgSF9FFN2TStgRjNvblJEtCs4utqlwZAeBIu6xx5z5cJjfw2Y5BfJjWAr1YeUTI8uevlDknZIbKxrdYEQDeJ6i2HAVyqXPdmw/UWUFmi64TT/YkHM5z2s72lFcF3O+Hl+OF70CSbLVJfV4do3ItyYZvsAagDPirgnZyfww4MvwvFcAfVcAUAX3KgtA0OS1Ydmt4mh/wUXCZlDfCCcLsqT2Jz70C29w9kj0PHj3V4nor5+uqWAuAUO2q5jHIw9tD19HDgHuwgveIgWp7xy7TXwSTaKB7s1mpA5xr1i2eRzIa1c4D3RHrn90UP+HZN7kiPf1eaPCtS3Dcqqa12SQCE3xR0yrdJdfKnmEr5Y0ih/BxbL99/KpL/8SxRnn3Pgf8+Vlw5WdAxBJ0TRONgADsGJbWG9vNksIzkshyZJNpxsoxhWWUcYeexsoDCQJuRQmfyBzquGHExSPUyXFXvlwte04/e9WxFzwEJ74m/f25uQbqaNVJbUMF9HSGRgJ62sRL+sYx7qAnw5eHdhLqhEFD68nWGOsoibG7m53BjJrACvlAhypSg4+sqn7edLigzgoUAKCQyw0OpegkYj4/CBqwG3s8B2U90pEg8X2GawJmWGBcPKH+iWPoQeDZD6FSTIsOljIq3iK4q7P1rAPsNzzP5u+QiWFA1OFvTA8C7zs+4jJJBge8cFfA0w6YxDiwnHGx7ToysDms4INg5yOBteqBePPy/PCgU7BRDOUjd9LjRrtZnWIukihIAlwrWi9LDC7h6FN3A/GgcjviQIeOat5fipZ3nqEsmbR10Q13QeYQp4RZUet1FN/GsGBRGB3sYpFWKGSdbO/GvBg4lC5SP2v6iQNfP5opAVU1hNEle9jSXy8rgjmp2FbvwzrpPrhW9AOj+fq0w76LyvVoj7JxNMqhbRgjIMfL/9cD7H+4xxD61gYEuub+DH75kK81aFxt6SlE5WAFsvA8oGh5vLhhAa4lBzZSWhiYyWQ4A3s9r8pcvVL3nbYBnG2JfLcBLeb/RBuqP8hBQxZzMkE9JG47AeJu0nRV+yBOcHXeA7m+P5/KXxwuuG1rRbiy+YYAvHC5AEALohgS9lyjanRh4XVUBq2WXr3HIRIcxkACk1amqrlAmqCHwmPlwvCXptE1UOSWYJooIwMnAQqy2DScFkcpE1VrCksgiALkU0C0FgDvLCMSgtWgjCLwX90q90rkitzLg3/b0tBKezBSTNr+XCEY9bYmpCcUDoKuGbkammy5apEW2QOzA3R4gIdue9aCvxD5NtXsE8J5ssn0Dnvd4Y55BGtXwGvGQaHofzjAEzMPTmTvhqbghHDhWqDrHze1QCfBvPHDD+nq+1s+bT4Yn/14jg5AiJEhTbi2v7RWc+hN27CeZmltkoNYttpEZ6e63yybJW//7ZFss8Hcfv/3vqDUi+PMluOyKeaBZTjrhlceDbfl1c0VOoBjWulrEmM4OqrgXcuXtlGP4tc/TFvl1SitfxlhWaVLDtBTZaVOgC5+Lg+3GwPTelCxnmgzpopr6+dmf5C0P3xsOxpbG+sAUtoHEsMJCQAXJk9VqE6eTpX9kP+zRLs0vEIcJTXAAcE5QAS/D2d7cX1Ox3mAzp3LlUGkbdEmXc4617Qfyc0SthCXUiGt8TOZX1mVr91B2D09k7/hUxienZWZmBqfkFbpJrMB1hI+gvTYi9+styUHpcCSnOPzWl+epTlgDP8BmFCiHBQYqdpuFPWzzYls+FOv6pXTM7Ilu7UIGVi/EsHouxpVzGVq7FPf2o1RYl6TEsiTZgwuS1b8oEU3DBOlYUDi0yLchpfLtS0wV7zIIQaeFbi0k5IaYQdLG+rnXtAlBssCAaBbJWfW7/0/yv/t/pPLFv4gjHVcaNFgOOtx4VDqh5HQoU48eVY2ullD+XLTiqBwWRtCZDjei9c0mAN0vFr0Z92Ie2mgSwbD0OnVUYYDLGoOrueEOOeE+u9jEMTXJTkSGOnbuqUGUBRterSzbu2Ta0MDuNwJfsCarVTdtTPJzYlguCaWQFaECo7gSYgIDbrV3LRwADnqHoxSrt6IWQil4IkJCAjMZ9Wx+RN2gnt/8tAT09u8JzVE7E9HZEyqkTEauVireDizQVLvbmAiWANUFbMLzSOVm+lRVywCtrQgFTjL6Xg2VfRMVMdpmPo5huhhB/dRTwBAQxcX8EIXOtA8jRrtMmnsYpvEMQSN41Vqf7nKkl/UyC/+6PWUi7wTQZJ40gUJiCuCd4zlbGO5DAcIAHRpx1eeQ3SkfNIUezldRDcUBW/4Q1a53gAEa1baSkY0PQmcoYNczvHN0Q111kZnbwqJZA9Uuz/265/8C7z2V7sM1zzjX7gaac/7NcV8fyyqxtPeX4WPQIjSwEKEwJPc3CnjxQNzQJW+xm3GijAHaAIBMzMLFERr9M3Fxj+ZmEsAOVXfGIB1Vw658eURGAejubzVCImNl3OvlBm+jBG9nz5COH8YP6k8DvB5awXn0vmvyeLsPHXFGtXsjvzxeAbx3nAhGgtFjAsAbwammgnLCUTQo4I2LCsNggY2RKekrBbycygncGGogp97sGG6CkFc/Sh6AW5uPrZbYxEJAuIxWU8nLkgDeNNxtlemkiqWEM3hTwBxNan0wCgZ4oyraZKb9XVAPWoLQy9AFD1QzAW1RVUGV6CrZMFHOQksoB0Ux6KoI62gq5eQlTxWB98qoQbYmnLI764NqmGSjxATBOCMssvwdeM92Fti1xtp7FB37a7Qkh6S3EYq+OoON0MabYu3iYYHftffA4+bB7eKoodUxE/ixhPROudgMCMOVm66SB3kaTvnXpxt5erqTm5tHGYfj7KU6tGE46DfY5NfzS/nrrEtqo7B/vmbbbS3KDG4oA1plFQJyTfV9vzol96ND8ugzyxdkbH+fdch/rjvky2y/mAo4kBLfyFg14S/6AtllYKZCYPaJezxWwyPyGm4MLLjsZmcVOs3Yn+DzoBfevadNZZhWW44bCPlLXVWZVPC5wcCmXLc7QC2cMgA7Pj2Rjc1NOb+8CJgeZhfpjpQigfvg4fGeqvdW7h6epEFrEv3IvBhH95CUdcgPb+De+2yyTIqaqnj34HvVNcnAaXaeivfuSrYmR8RFmMrft1hRxBDG1dfF4XQB+J6QorfHA4IqwNjLELKflStDSHdsojdZAPdlMTFsG1w5FcvmtZjXrgDiG7GvXoqDz2181M6eSY5+WuK7/JKim5PoDp+E1mEpLuiT10nt8vJjEU7JLPFWo8+EJjo3ESzUXyPX0ANPI4Pyy7hFPiOaV0tAV1oV3fBJlqoj0fXGygQbGLrZ1vDhmz9IxGt2k3FfWjurpSzhg9SwgLG+MIIFqrSr7awkZxdYfVW9fGCoFv72vRRlpEtjaZbkM+kvSSISNA/+GEXDEhSHmSwBJxyqh8FSZ3EcbrZWqslupFrtgeGVkXtYX41hAA17ZXoCc5E4ng3kWkmxkoE8LPzje3hdXHEMtKPDg+BtWUoL0Acx2A4DjOOjWT4K9xsLWKcDitVFOYS8xCAlQ+lAZZwRS4A5/4aNwJ9h3H0r9npZsdTKEvTCfD8RqgDvHEO2McVps/nB01UpmywCWLA0ywyusGkqc7UY1FSHa7SAyjyPzSdzftlAzTDFQG0C9YKqYEf6mqhamwKgO2ZshjroDFT7k3SQKkdFdZJ+/s8zgKCb720pITiIQdrWxLCsMGh2a9qZo7DRu0Gtb4evR3Y3hhRvgp9jktdsij87Ac87DmUwxlxqBGAfAXzXFh1UuyMUmAyqyaJRYHt/tU6lusG1yeFuY4U7z/akifsOnTEa3sXFQRbK9gOsgC7Gs3so2vu7Ydndpvv1FqF06CFiYZ/i9JKZ2Q1xkIOSncbAny0yN8w+vnq8vZYn/vLTg0G84wStbHfL0Y6em1tPZdEvS3CEKpvy7pK2e9tF6TxFpbYrn69PsBhfyK+Pt/Ib4PErD9zmGpUEGyJSGXqFwOcq04RyrSmOSSkZolhG+eH979m9YQBzItGOEagZVOBLXNBbAj5eBVb4VKNKKGaoVpBI1CMDg9w49IZQDUlk8ZbTdlbRyih1Qz6UQ1bkBwIvINgrMUQwUOtAzaCtKCKtX6XbZwR4XlMjvDS0g4ZqVxknVDSkCUmLubUicJIrWmDFh65ywgbNMMb+NAIx1qcD1e453K6iGk73yKiA61Wge7AxIdf7Stc7JX4nwcioFnxIx6YDgzUtpo0qaIVy2h0CstEZqswGpTlUaopePOj1hQmsBAEw707l8fGa9vxGxgBez+SqGOxe1kd75fMaFSF8V9Szf5PcSIwfVPUDPMhmAHjLDY0A9/cwZkDgT+UMz/7bvEv+iej+76tm+fvKgPxjySSXVL36pLcykPQKMwSTVvi5Q6b1x6RKnfaVEn2I64eDTAWiBH8Il+C3JMClpsBDFWLkqKIVbsFtUydVlSQ6WSzInxZlfZOEOsD2nMr0kEr1/OomQBXMLC6haDiT+8+f5fHpi9w9fsZEcS1FdU2samfd0Oi2hKR2BjISUvKp+jbQPx8dY3EmU+LgGNBlC8PKEtXyJcMkG3kHdXLFQdhFJOEY3N0DlfQt99sd3PEj1bSTQ37YbiJsmoMP3tfltEu/xSOD3iVA9oRB24UMbV4CvtdiW1cAfC3amUPRALxV7nXJMWFlNsxLotYvkU1DEl2OuSKTkPnoWgkKzSO3GZswuRGnWGMvB7BWm6rkb+Mcln4jfK9ebkzVcqzLly0s1Rt1UbKGxGy1JlKWOvPR9b6XyB9RoBSnARi0xzz0exyKt4jzT5cQ6iMXO/YSH6iGj7FJGIwYgjEQUy5MLVW+C+23nan7BFzimKWOTgdQzqXIiCSjI/I1ITEkcSV+lPwQtZ2ClTnhrwH2CIl7A9jT8Y3CmQ4PdoimqRL6DiURxU8K6pAqqIjygmw02QzZOGBjwiJ5LsN5LsPR3JO3C9+bCFVRgwwrG+B+++zPcM9Y9kk+60e65tWg2GjLlAVjtayS4DaDwmOhvygAwHNQDZZaJINQLnNkg6yzAt3P5H+CbIQJhlleaIbBqizp4f9ob62Wi+UJmWboPGtlcQCD5xFmIGoOEhiuQTM4Ac2ZIThiXj9leJiD8x4HQEdxySkFUn8LyyorM3nmBmRrygUtgcyrldjF5krME2jzMU0NU9kqumLM2MhFehi25BkKoxk+Tjg08LutPGu6gHliZ4OKFdmY4nUfVGEJJj7dboF7a6gZDITjDNJhaZl1US2P9QLCmEfWB0lrdMMWeLlvh+ThwcqcA9WFLQ3lAoPvm2OUYteB7eFNtTVSmEeGhRbg5Zn56pGp+tPViTxSWp8dIqnY7geA9dzcXgB5Ev0aIQ9no2RTeuF3+3FI2eCD0bgdH/BnQPN7Bbq3VL5Ubgjfm5E5RVKZJnNyRoUiSYLLVcAbx5RV7V77iILhDRXve4ZskQwB4qNCaI3Cce4Es+LnZ4lkQKEyCAKZvASgl8OXlaTFBpxrarNETlQQW3YTpZBKuBhXSi6ysgoGck0M11pRN/SU5xOwUYoxIlNKmIg72vC6o+nVAboKeFWKkVqCaWTppbEZyoF9TmaCledoXdYA3sNlgJeK9wjgVeB7Ctie7yyy7JPQoG3Alxg/VRFfHy4TcDJDu6ITG9yUz9LNadwDt0cmL5NUZXJoRN7m4mSeQYeoAFhZl5VzrrU8XebglB+ueWOY4F9fXcv2wZlMky07gLzolNUgTwt+GSrNZiXKH1jgF8OBQqgzAxRPex08oVHuvDz8zm74W538DdD924pP/rbqkn+sWeSfHJh/8XfKHUPRcwYhh33FVLsoFkjbOtESigNPeQiHainOlCgs3u9eqZCjaAkPJWCovUNqSlnplMqgsrFZ6rhhqqqrMDlskN8Bp72DkuP6Uk5OLwLAecbPruRhM/C2p3yuQFddt3dPAPGl1DAw3IbrNY5uoOltkteRxRKWzJR5bk12GTIcUu0eUimvUz0rDfDp8R7cJdIgOxueeSi7UICszzGooOK9vb3kZr6UBz7OEf4z5XWzPpuBm4OFpH4fGkuCSMwjgXhI79Y1YHsl9o1bcWzRjW3dinH5SvRLUBFTR1Lh3pQkjV8yB+YkssUj7wv0ElpskFdJTfIiogwZVbzYSqAGCG+5NqOFtqMQGR2g6gV8aTk/O9vknkHbDnz5ej0/Y22EbGC5XsAyOw63GP/8z4R7PxeHto6hK9WhT8nDZuVqdUgucTut6TCvMFisKK9BAfSef++l1Bczb0AFs4bsSeXOro/r5WLdTVJeN7Zx5iyGRkwUSLqoHjdHtIAbua/W7sCmip6yNGIRYwL2WAU+JmRW5QxhwxhaJ/Bsadpwe5lQUFRVEn6uKIS3YtD3i889LM21tYH83QyyN7oa6ogybKHyDZdYVErxPMONVMBKXzttrEWLm8OhmC+TgPCMFjVBX4nMcpAvMuV3IBcbQuK2TDu+7mbWgUJjnNAhL1IzFZ3ZDW1kQXEwT+bCMofpvJ2hoVUZRLqgAahmjR0M2JoxTzCYxn49w+swqcDXRrXqgGpQhxhDtjEAsw91hJHiaZHh3IwddY2evZA6DDx0g41w8qPogyfpMtXP7UbSNs6fmQZ0p/j75njd/MxiRilaxqD8FpVmmhiEG6Rj91ergCUUww1SMLjd471pBmsM9yatMs7770CuOTPVzzCYfJQD8hlOkJ/C9d7cWun2qOBZdOl0YMI586FHRxp5d4tUbU1aeV3LCqFhurXEMlwpOdkd6A4npzg0wOR43x3gLX59mpe/Pm0EwFfZ4I73sOPNtrAhkxsO9cPj5SGAfEoZ/Si/0DJ/prX8zEebtU/SEqM4SUMAVUTYAK0C36QoljvyJobjbguCtA+helVpZakM0bJZN5ICLxyL8iGG761Gp5obz+Zc6IQK3GZKMpbNiZ1JZZzPwK0azqwQMC6A1lCcsJLh1GSz5JI2vqeS1PraMoJw8hjQhWJdxMKIeUJLpalBy6shv0FD1evUApCAr56BlEPXCNGuBhhDhI2PAqx++Fx4bU7lQ8JxFOCebC0FtLwH8Isn69Athxu4xOZlmUAdjxGqgZtJXV5O3n4mtAFrcGY0bQ2tFKCs7I2tRPlVpv/+f5rx2Tm4jnndzqFvLpBYEe7CcscJdo79pgAe7WIJrWEi3vsO3Hn96Es9JGDtUlXfM1y5V/IkiP6/z1vlf2775Z/b4/Lbig3gHZR/zHcBDnWEvGTLHtKnQAYBMrHzQayrqBeuB7H24nYK5mFXub+p8SnYSJ9hWS4i+LmTpXzlUowVuLurRyorq6WxtU124HJXMTssLa8zRLiSnd19jBAHcsLnq+QyTM3Ny/nNrdzAWavr+v5Bppe3RG9B8/zLPySJbb9RuR2SUTEg76MqyWUYIeHuFEXDoZycncg2gK7kZQfbazLcRD7w0oR4adP7mdgrTveGKveWe+yWDu0OOmIDPnlzdUlW5qaRttEGelwy63PzYNjhyafF6N9i0MawbfUK0L0XA4Dbv3QN73sjbfDNjb49yTMuSqp2SuLbxiSk3CrB5fZAkM5PMXVUgyXSEtMiUy3dckorfcFreQ3l8It7ADOFBlNKF8PKOlQiRGnidNvpZGNHR7rsYjzZ1nCvZUaxsuctC1XZRIHsy0vV+3jE2qhpE7w8O70GkFvNeelyZuXbH+kKQ5BHZiYwfCqQOf4dpYHdRD98zPu7N62XDTjedWRtVuWypCI8gL/fgIpYdbO6HnmV2qStnJhtKCOac1MDsw+V1ayS/VKimbFQ+YYwR0mPw832MRSdPZ0mn+dnZEhGUlKA302ORsKZmSH61jppocPKZTA3iGrGomWSTyhNWSJZKR/+jEX6XyUZbrs3+6P4WBzZlPBK2tLZRpzMEoK8aFlh8j+BI2yMKtirFkIq1xrLALowOFmZcywAiDPQC9Nwu0t0jNNmQBqOd9oMb88QWmXsTtu6ZZnZyNQQYMniXT9DsFmKnDmeU1UZK3D1DrRBRVgAVH1A72tuq0FOBq2Ifn8K38GyBzkbFJHfCAjzDAY6UmcvJik72nt094DuDCE3StVwejDzf2kGRTHcKuC93iIygdAmOlYP77sX+sTrIT9jwijTdD8X5xQElx7Z29GgzulmQN5M50Vg+wTmm5t5QJzhOfi6TDZDC2qg2ko6GZuD552K94qWUVW9t1QxV+eA6ek8ldgkgDALb4vd7dQj+/zFB9sa2VhoJ2WnSS7OOL3PVsidXKfifQxUvV94KBQAL+F4y4B7TULGEh+FoQLwCKGSDXC50eEscYxEx4sPXFW3VMLJccTrxbNfDLeM0h3G8LXcBCbLVLT5DNDK06KllhspH5BVqUuJ3Ej1DKhUALraLFxANah44dYSteIDMXkFmt1qlVZUEBCU6wDiAYYcih/tAXS1tfDApJOptDBzGwBE++8Z7GTnFfvup+B4GZYdr05yEUyjqlsGaiqD93yXHXSs+DnaYNC2rXS9i7JDJTbpgGowQDWYOEWp0nwmBNaEWPfA8zagXlBSMh+nuQr20EEVtBSxNwtuasJjkM8A718/X3Ny7oh/cU10VpesI8v6Zc5NS0cm73d/DoSfaGoI2sbDvgaXfAQvpYwQT7YG+cf0gPzHxrD8B4OB3xgM/HXdRrWrl7+MN5IpS4XblSAH7SkEmyMX0+XQNkMz0Dr3Uhm9hVv88IEHMiYeLv49Vu542tASbMuoGHCnFeWz/bcZ2YzZKjbncEB9MLe0zEBtCbXCDUBJ7u8WUrCzq0DG7tQcIUrIx26eAF7uiduHe0DXI35W8myc3MvLMLYy2KdkFPD7EEUVXcv9RJV7CPCeXZzJ6iq5wRukq22tyiL6zNOFcTHQmjpRoOxtMVmmclD64FtccbeA8Cl/bmuNmM71NRnDMeezsu9uEDG+BU5e1w5+AAAgAElEQVRZNyg9Fv789KH0TR/LoKpyx/elY/JQumdPRL94Ie2Ab4v/UCpsa5LZOyNhjW4JaXDLT0WDEp7PBpCwKsLeU8RRRFRoO1s6dNlyhYzyFkrpN8DuN5YA/MXTSeXLlFpXRN5xPuCbJRtsXd7vJlzIUiNpPz+XFKg2O07CQyrXXy43UCRQxc4a5GyoVrbIgVjaPpKE1Gx5gXogkqLDiM5bhexMsFpnxcXMZU4PQFPdjnYEhmpeLK8uAu03aH03x9gL6DUilywAcFkeWalSy3KRlmWR5xEP+PJsQNdlM4xWLrbooGDyNdLIpiAUB3PMp7fIOsMiKIAYuvF5GCaKSLTb6TEh0kB3VUjwzluWGLxH060WqTrp2lQ4jxVlhcptGGeF1FQPVnA+b0h6LRUMHytSmLlUJqGyQH0URZLe+z9Jwov/LlkfvoffTQ7wvFV8Xy3JZG08x8rEZGqmMuYZ6kZ326FyhqFb1vi/zZNjO2mHjgCo512oqDxUyXSmRijCjrIMBm2AqB9DFzZsNwFUZgqpLobs2lqcdID6Au/RLB3BBJcfDnmcIfia30TAFS7cCbMsTpCVMm1lnjUMv6uAUlEMitcFdPl4eoTJZ34YlYJLHEN6FA19KHq4RvS4efsoUMHJB4ZyW10oeqqgIHD1zUPhIVC4B7Qfri74O69lGLOM6hzbGsgacTHAUxXvLm1ioOoFmZ/g1z4/nvCHlvH9eyiT0bDumxiqaWRntZs8yi5WHLdjtuA0mrchJ8M2C9/3f6iG377c4VnGF5+TgWaQCpa9aKrKDaVlSeTXWUlx7OaKwxWD2BzeKRJQTopE9J3IaneoiaSwIEkElBOofCuQh1USdlMIiJfxpqfxfemRhCYjOVOAXJGVRJB4DKEiqBwYJrRQ2bbjy27jxtPXlSOqZqcXumItshVDSxUyE5VyROWLo0Vp/MydNbRjaCFJvZ+k5VE5C6raVWvaT6h21WYAdZ1CMSjgVRGQN9iDlcLhlEs517bQ+U5xYo8BtuO41lQWr6W7IbCzrYVUtNaSDG4A3DJIZRSn3M8N0QnoNyH/WV9wwSEpnvyc/XZ74saJ1dOHbZvB0R03RRMVfQIqj54SRODEDc7ROm1ZuuSEKewt3N+XMS087pD8F4tJ/52p61/RIf59zSy/jLXIFa61Q0wRxz0YJDTJDIhUtat2idVIHw/k229Zu/QxmuWT4eS0fuKhTJbSnHyiHgulobKeFTz5TGCxVFpsYuOEHvb6AjbfhZVVWabqVcqDre1dKIYdgPdCZgFkRTXc0P3cffki5zjxjvie2i5kOodKUuaVn6MKZW4fxcIv/yXZJRpJzITDW1oRlR18wt+xvbMpe1TV2/OEo1vZ0gw9Y8AOO2fTouFlus9A7+yMoR4U1/nFCa/ZgWxQSewB1jNjHrJPTfj9Gbr046U3m4hdNEmb1U+Yzq4YF04Zup3C8Z5K5+yx6JdvGcDdSc/suZQ7NiS5Y1wSu8YlspVBWz0qh1Kr/JTaJa9JL0t9myNLrdzzvXQLKAhukCX9SgWkgPdv0Dx/93YRtwkPbOT3dblI9dL5PgaYJtKpcJtlvPqaaqstoA+94D5a9aBLRRt8QBD6PLz78dG2dDNw+TPJYM/ZX9eamyLTPcWyApUxC020P9XLIGpAtjFUbDFo8+mQRsK3bvoHZA/H1dZoP0PjbMCW+577q597XFW8Vdw/5anwwmjiC5BdZqHp/QCtFP4xGFlZKPLND+w9JPkPfjc1PokApFjs/OESgbQsg4KmjPskjxnKJ/TjH1BqVGPQUMsn1Ubh6UH2k/WTw8A115cH3cDeuaYUDod+uVzysVSS/AMTJgeUDF600KO0+mpzhhoCjtFdDgPgJjq4/nrcZQDtIAdHHz93Bpx10ocfoGi+l+if/ohCAcknBpH0iNe4+j7Q7QYBuCrqMZ7nmCQ0OkA7emk3cjQ7z52bLlZlmNh7WmTaqZUFqts5CpUpBml+3oNxKufDRXT6y7gkqaYnMceoJZSrS8MMyYh4vWWodkvuOGqtezjeXZ6tKTh9/6gFVxqVNsonL9kdTowUk5hDbi798svtGN/rYNDWIGurxK1eI8m9nwa8j6Er6NKuruCFuRebmpBntuOJQPNLZ/jVwgIgwpDjs6pcqVKUSuHz7RE/CJs1dwDaTRZhHhDmctQPvWAllR1P8kY3lmKSu7aX+b4TUB9lAxzvr0/3gX+svLhA0mmx0gHUaBQNistNoppNpbpVCVcKeMOUK4ohRCpqh4wYqltAOYk4yNigdwAv7iwyF1TAeSbqhgwutXE4g5M4kWFcIVVuWTqSsbQkKUWMXcSfbYYP7UDV0MRprwN4dfWI01Ey6OpZmteuNj+Uc5JCNUA3tKLnVaBroKo0w4Up4N2accPtArrwuifrcwRczKHhVTIyVd0uERfHaXhCNjG/d87vHSMrU4E44/C6qsodt2KddWGlbaM9hjvuprru4hpBy+njUoYKFU2pFl/Wwf2uzEDG3xzxJl0yhDoWnZF1SqN++YJSYQ1PevyPf5JyqhQzN+QYmb7byGhOkKmdcFM/Yl3826JV/nNnTP4LDurfN0blH8s2tLu4q1yVfE9OIOzmqCNRbs3sVbNmyCk24gFavRhVWYXEyadPcSTJsVvr1YcA2JZks/Msm8hKsiIKsgqlspTNAlOzrOnBKjkzi+wLre4sSXW7e6gLbqhWt/l8Xw5OzmUGTeo84Ht5+yBnXCeYQiZXNqReS0IbhobQ9AYpaNDJ2dNf5PjmV6lrMUhwVI5YPayaIhbyiKHczs6G7O5uYWRxMSWHr6PCN5Yrl5edTa5GgPZIdqEi1uC/t/i+g8N9eF6oIL62t77IthCfmBjIaeEQB5EUuVA5tGus0mGcEYNvU/SedTZXXEjfyrW0TR6Jdu5CWv3HUmRjM7FuWtJQOqRqJiWudUze5hvkdQ7xkYnNTP+zyGIggAXDy7miHKABvjAJ/wuV69+pfv5ragAgxtFmLWVnXbGcD2C84NA7MRA+hFllE1A+XXLCH0KjQFFNWQwkzXUgyWqXqQ7cgwvDsrC6Lh+Do+WH736knY+VeV25KJ3sHAO81eF2OeO93qG13SZTYIphkRlNrfr8aBYnIPKzXuz6HSV5AZtsE5kpXXR/tfC7quotS4lFBUR3yPMXhWY3CkojEt1wWBBh54SfK+BNi0+AC8ZMARWRy968Qv5MDYVPEcAb/Pw7efPDt1JKlzSI80zlMiwyXJvlZ1zQA7xawu41eTLVR64zho8lnK1OjB3q+3ysTJ/ieyfRMKtkNWUbXqaC3YAumKEgWYAiWDBRzZp16JLJN2FVltqPqJL8tgiaGuHXjl4OGjZ8DKOHV/GqTQB1VtQ7nGf1PF+5xAdEkhfMqrCYYJZ9fo2xKojnKyUQD5sT8Y6ul1gBUghVx6s437OVcUC5TxwqlIdCZhw6YndnChAl4hXQ/XzPxp1riguMFPM8o+MM3YcdOhxp/YGK1ws/bBysR3M+CAc8DlbigXggQna7i4Eatvx78hketnFfnoOLtwTnHEh3B9sneL7KSrB5k0N9h27/KyXk3qCKeaRKeXy85x+Gq4V3/PVxBzCdA3AdWIkt8tudVf72YJenCys3O3KaE9ZhnLEdl2HII9PmJ8D3EfD9/PQZrZsrEJKdERsjqbFYfqEYEjlNExmkqTjIuPAgYiPfk1JGxas85fC/mXyfGgJEoW6IQPmQFv0pwOPmQymkK/CFp1IbKhJDsRrDXZWgnqhEuVCXz4rnrFQoh3DpAFT1SjoG6HZBMXRW5kknigeHhjhGhlIqoV7D0KuN6lg9pN2ctAY4oWmSxBTFcMhpfbRGkAvgp8wSimo4Xp+EWsBCeMzSz32C0FfI5oVqUCE6a0xTp3hDfLQ1fiozZ1+b6AFdLad5F3rbJg6DUZxsQwR5dFawkI9Tup2vtZSRU4pW+OHugrb8XA4RWet1erlig8TZ5JD0o8dMevO99HDD+KFEVklsOkFAfmJuknsvoLswBJc7LP/kRP5fcFD/ueKSf5/rI5OhQa4NDNDQ5R60xMmNNo1NCqkAArx3TiTh1uzCe6PUJcnyBkfSh7dBmCPIsIB7Ki8s5yLusVcvOVl0BEYLYnA2EwOoCniPzs4DPO4qqoZb2v4V2nwV56hAcxZ+dx7Fg+J1T6EbzjjETd5p6XJOS7t9Uj7G8gCubMkGPPbWEUOvkTn503MSr+w+mYEH3qLr2gJQN1YXA+4jvwZNcjVbdqmSZuHCR50WVqvswKNt//88vXdXW2u25V2fqMfo0d23RtWtqhPq+Dhhcs4ZkXPOOWeRcw5CEgIhJEAig4m2yRhsn3Nu9fs11vt7tm/1Hxo4kKW99nzmmgHjAeWQ62vkRNtZeMxrH7fNx9pYto1BGRXiXmypLJKBdmX46EcGNyEtwyap7DFJybBN6lZOpWB2R9qt51KJxK1sfk9yoBuiW1i0dS6Lf+GoeMH3vtRRjBlaKj/55EmsF/GYDYSwkEVwzsC56SuXh5E6Ut5q5HfMRF+m+PNokVwP50ABZYF4yTLujpHjvhS5XqqXD1sLtLvAkZsWxNA7DApsECvoy96XjSyrkLjVfYmJT6MwVrnOfGQSbfkKp5N1QtAdo1VygW5+G75XLdQsQ9BWaIkdHHV3Ef6vTdBmjWwxJdALBJmvLW+r2OoX6UJZtoXxiMRajxkJpVG4L7GRPpxEQbdBviGYJrygAzlZ4ZyLx0zhj4Mtnj8ngXjr8lOw30dI8OsfkXn+E5rPC/ouEflarhhb0rg50PjL0nYZRLuA226VwPMz7M1WAMI0SL+/lJAcnK5mVAjTLWRjQz1swY8eLpHgB3pcYeCaelsZwCzXeN4Wu+lJI9ekCeXFNteAbZqBhxJoqqMMjrcRezxDGpqhjSWdUjMY0QnbWVCbGIoqkGqam1kNN6AqTEazcLqGoQ6ucVRLcOLKVqxQ8iw3dPvsEKdogFwYbTZh7hIU8JKY0jl2U3USHe4heZxUK/kapeyEJsfY28z2SX1tHjp2XLvY1nuQNg6gkHA4CBT7uCCPd2ZmpYHWCboTT3pYzC0CQFmqXZ3Jw/0tIWMWMstLJJNUv9pqFoQLNM4QjPWn5RWbjI1NIwZGz/vwwDD4gK73VJ7vT+XL3R6fdAWNr57B2yvPNz28JfbvCI7qEGfbxQ5v94DT+xgB2GgzfK8Z3Ha200kx2IEZqDFq6AbwBIN81YItlm1pJC+SEJZsKqg5jBAP5Q8PweIYwfuFQDP4vKV1FIohj6VaCgYJHTRFrKIZ1PswrON4P2WwKOP/y9J1NE5wVIZuqERor2cx0FGhqn+ypR1+sDYP1UJTFQOxSPOGtyLHqskhxxRJSyfHfz2D1zxBxf0K4mciMHc4huw6jLJtWyaAxkxSmcpqIDTjPUMG9HsAvXBsW4IPpgRzaYwNKfpWBq5hsEPGu+roH8OKDOotTKLxFF3lPFvbgUYs1kVwb4XQDBgiKhi+dr7eKeLq0ysCXRZnxGoxys3WquxzrIl68YNkcbeeR0d6wLH203gzVT01ckEv1N1SjzzbZ+QPtrC/byzKH7YZ+X21T77MVnDR57EEYlveGCsnoK6rrlh5GCe7NSVQXv31LxgjiPoLiEVL7SMvfkaeF0KebC0ZEo1t0ENZkpfFsGvpkqKcIpYJ06BQSiRB4aNsvo/hYY2WZS3S8ezDB5AncjfQptL0Liwtip0hfYrr7JjFwf75RyluGuCYb5ekhn7JxBiyywLNsX8qm0fnYnTsy9uAJGnpn5VpA2l3LpCuFeebZUmjGMwcFbvzsX7yO9tanqeapYal7zZZvTR9sFRzsls4wMAxO4FwfosOwO0NbQE3P9EnbTXQKdXF2vM/1ttCE2yt1HcMSMXgMuYJq2SNOyR3Hn4X1NuwtC8lM9uSNbYpKSzaohsXxa9oSIJLR8QDXe9/hlTJL5HVUADhMpxP4DwZAhcsjK7Rr16TVPapN5/hWye/YSn+DX3uPSEp1wMJaKRD5aQzBPQbyeCtY6lmRaJJiNDgAEMCqVw7kkMubiPDa7MbfbXNhJplQl698SEv4h2b/yxZ4/le7y8Vu1rgWQZkD4S7MQUnPMpCaLAeyqJTTu2TGBEw61RmYLGnhh2+tJLAqFLChYpY1BUiuSwAveaxM8mI4PSJXExVtwciI/N09yIGkqKB4DCJR6cb5oeW3gtg5AGNlxRPswvXE9KvVJbZvi9pocCI0cvremWgSFbhtC2oGqztObIMfz2JaUIh2f3FAZZq2Hk5FYyBbscpVjXjbOsv1/Ez8VwCUmwjHSSsQe+BOC3IyIygW4OeHAXME3quHaU62ieVzQxgWWSgKn5WLcUUvzvHokxdQyOgXaUUssFvz7Okm+muB1wpXS+NwSQP7gGi1oh4VYYMlUhmQh2xzKCe6apniLfJ/ipuQANolmt3kRPVyQWvpwOKH5yALqdZZqEPq6FBWrhuDfP9kq/ojaIsSeJ3GuoPcPF7RRqjG0N3GVpLcbfh7EaCaQxPlTEQ/tgQCY8oby5wng4N9pPJUcjgzZDKygooCtIgkVr+qbmpXaKi4iQmhizb3FyahU80nrYeHWo/dxvbchuSMmQX4winscIdg3bPj7uRnXVDM2Cb/XQCybzL8uNCPj/e8kDDyea5ub6aMGUcZ9AKQe7cSRWi9ePPnm/I+kTxAP0QRjykqgIKRwGhoeEAD+3/wqAcwv09qJWJg2rAYMHf40Nx5KBqiGb4hvI58rFn1mWTv8ARS9ENhSgb6guzpbehXFqgFzqrOfKjp82C6+qpRwuJxKazPFdaeaih3IyrrR0DhRq8lilVnU4gDk/YFols2+tGXGvkMli/Uw9HToIzDpWKYVUO2bbvrswxdKehJ6aRu3RpUpb5vlaZ5i7exiJPj5wslxduEzkRWvswpH8Xv8920HYLF1UrL+ANFnhnFyhJPh7JzCK8zyEtzuYpac2IE9+//RUdcqiYia07hYe6YUt8ReD0DejqGT7qD9eShna/shT4XaFfM1kCkyRp9aneNDjG+gj52Bknn/QI+DPQ6f6f/63Jxbx9YyUwNFF++EGFYrtLSX6RNFWB0hm8+Zm5UlFUiSOsXzra2JRDMeygWlg0GGVkAkcfkq/p+VnQAb8HZISKj93Z24Wfxd67MAcCRnoDr3vEMsEIis2t6ZJR23txTwYpjGK/PjkS13vUEMdnsnFwKr7RSNaKOA3M84Ln5n18uMPuYF2sXFDmeuIz0ZIa9FXc9NapZqFMcGcTV5ADLs0GJQE9AdUw0t8jm+tWhi+I17JI+PSYDOlbZaitTrrYcNdz6uhroBtL3yvtfdPSOr4u5RNbkjnmkGrjkZTNbkspS7ekgVXR9S5LdJtBQmsnaSaektDCfvHN1MsrHG2/uqHr9Y0TE0P9BDR3C+VwBc95w9v7IUKI6Ov6OodVeywXvW8cMrNolpugXn2ofADxfj7f1sKOjKNc7FAg480NUs6N2Qxt5IAL3mWI2qm9f43a4N1PL2hFieVYnsKRvkJWkHDtzLWKE7falnpLdqwZJLk2gcYYy75N6Vu7KiWVa6SaXOoWdcpjyVyZliBV6ZwGORlmhrGsDg+D2vOC4kO/6x+MssiLTkTaXhi6UYHsVwLgc19yM/YJZIdC0hlUX1VGDDp53p8TaDpmjJlupFj9BbI5VCgb8M9W6AVLG+E4lHK+N42CzkGwvQTFkP41wUCea83X8on7CUBXfXG7c/08p9UMY5bZvJ9SYyx214J6UU1wHSqHn8ra3Zql6YGBaiYBUQ1es7rZoGhQJ8fUME9NkWSfgZud6YeWoIqHFDOV2VuREQ21R1oY1/EKp1iVaGZiqaZUEWrRpga4AwOMjWG6jCJkDluzyTQEAMI0cQWv+wmeF1ntEaDGjHJB0QqzoPSe7mrp62HAM/y70dbHRL0R6yqSwutlwKcFVYRatuUSG1mMRI3XNHTSRzKp21qbtfzdZCz3SsOrx0SRnJQsNejj/6SQyvLysiwtUex2egrivWJSH8s+W/xtjtzrFvi1fZZGXVHS1cwRpOI1gcHcZbmbp+jIzEU7u7Qwzt3CLoWFOXj7CQluaZSm2krJTkvigk6Xao6NabHRHHV8tO1qBsefWI4zcaEBGhpW8XUxxNnFBJHmz1BOilJ81AtJRdmglmvpsdSRRGCD5H2S+Zh4EpjioR1qczKkiuFbyh06D8SrEru64W311IF0c+F1IOtKZbFQy7Gpg2NYl6IhGLbtWIbblMOlgug+gkxWZwa0FLLd1VlxgWhdINpdqIYdK3pe3r53kkGwtyXnvFWKBxUZqSFeqAbF7yoN4TySstkeojIJ6NCDuFSgTzdLvS71qCQsvpxjYAkPbgq9bZX8vki3Z7lmtqpWZ4M8wiOfwT1l+LySOBaPoywgDnmiL7mrX+NVv13qkmfriPwBj/bH1pz8huD7i2WIZVq7fGBDfj6QI/ug3f1mFmltCfKhE4snuklP8lffgGwCgyMlKDxVXr4ikOWlN6i2gEFbxp2aaM9WBm8ukZXQDMalFQKQ2AQbuPvvH2q5ucPjtCyTx6BiH1c55r9noepk+O0cHqDlPZBFIw3LqBJOQLwnLGl7xw1Sh1V41LIrnkmI3s02qApSyY4xXTB8nYdnEplZLT/6JEpuJRIhKIYDRePsOjhidoqhjt8Tg0O5jFS7xrAeLTDcutMOOubvO6BdxQf39XDTGx/ltEAd04qZTBGUDB0tCOPbkEDVaL/vRvYN090dFA3WS23HlOR2mSR7BNQ7tSn5U04Q756kDqyJrs8iKYProusySmTNpAQX9khIbq+8DC2XV/6FqEDY5hdXiQMX1kdQ3xVD9wbt6v1whXweqZRn2j0eufndj2fL5aAO/XQSz2e63Ng6OSUe0lBiQHM6wqJnAFRXLPEoDOZB9ptwtNvduewStqWtE/fcDyTx+b7BccmRuZWkMvIQHJPV8n65j+HLFp8BbMVC60LHrQbvJjfjJY6+OVwXFVBv3Zz21AJZJfaVqiWbLlayCWdJCg0G1NCNSNVPKIPX18MHjvelRIeEcaqMpXCWMJ0377RAnFQGb2481VK8ftKDOZWSuxLn70NqGNkL/MyOkQLQeB5DN1NmCc6x9VfJMRp4K6qBZdDrDIN3mvD3BQJyFK9blRqAFK4TuqRXM1dYR1Aq8L5GKIGFLtxt/HmiESoQmsjBQLUxNBcV/cCANiDHVMaHabIvyuGvlVTMBHpdm6HlgRTAkWYah9tom2kgshSaYAXFiQuqwsKwXuyr05Qf24s9SEVxAaKltrMssy/1s5BFMTHfiCmIbJr3FiReSEaPFgAA01Be/WIxKU63mRgEVEDcRBb4fW9vDXPz74dexdtwtsCOhhjTfeaFvZt5SQzkxwFO/ZtEMNxrSq8NQEFtbQVa7RwN9VZU0Eo8NIyK6UD+ZMVxtLm5xeRnW0+W6u3NJ9nfI8qMrdzn21P5+rAL7WBGZtZDYE4DEjPE+g9sBvfbZWO9FfsbgRIf2EzDU51xcSo0soa20qgE7YSYLEwOythAh4Zso1mkDXa1SGMlovF//sAwjpTuphqQL7ZFHiWg1yb+L4fmgRCvl5LPE9EGcq1GJpOGSSIOuiGF7WwWAdnZseFUdxRIWSa9SmwyS6Ad1HKtl8HbhWNH0Q3dPJkVHBOqQAC9jcrDncviC7cWFEQHj06G8Awo1UHmsHKsuRi8tiVqf0C7Kud2j7dHLNhOXKgaOCqeO9E5czM6sBlAvFM8Jqjv6YHbrcM4UcudGC6Zod9Zzo0G5UUb38dwUzUUBxrGYvJ/Gf41RdRMwwdfXhLjeEk7rnEBVxx3Wso1J/IJGfr571qNy9YYAm1ohjMkLHcLepZpDF24qH9tLGgSsm9rWIPnu+QK5HM+VCIH3SqLIRF7K660DrIGchm6P/yneLgTQu8XLOHRCeLpHyt//5vKZaVxobDk+yOfo1JZlVRilmhG3G21rktTUyuLNbr2dg5pipglAYzwD9UaMTuDqsGhDVtFQ+yAeg8V4mUgGxl+ykxxwmKtqKZV+rA+jxi25E0kCIYF3AGvDdfxuewjPztkcGeUtcuP/qnyLiRFhtDgbnJT292ysRnXy4JaTqbEI6avZ3G2KiM9XKiGSXGyRNt02Hi98j0wfDvaQSxGKlnWVnAMrRBjapJR0MZIXydHvk7aSdJxCyLjKy4kApClCK3N9f1myQXhZjJoW+B5W+B8c8c3pWThQJKhIpJ7liWiaoI6eILS4+vlbRQLtpByVADZkuYXSxhMmZwNF8jdYKFctqeDeMvge0sZuhXEb1bJ1wUaPiZZqPVlyIf5CrlysRc5Rf2xSb41mQKL3CzSQmho9vBDs8vSlJvt3kCB2CbHKZU95pRITOPPf0EBE4WCQcUZlqHVrZbtOW4+8Lpq4Frhll0M4GMLbdfQD2bStnLD/aSeU4KSUlZjHqpD3aMGb3YcwzMqgh1KqMQxZP1BuqGg2yg4XRWck6LTSZYuSav6CeK1Eu7ty/UVLYWJZFozyNJDQLxuL1FGIAXj5GjADLKBlHGVbAYrfO9KRzZ/r5HtmW5iIsmaIGthkZOasg+rmqJRaIg+EgDtvI43UHSsoM9dHW7k0Uy85XeaQQ3gaa7VCZQJTvTrq6BbAwvpecXVgnyNqFyG+P9iFm/joFslI7PA+U5B8am6IJXbq2SiHdAMxwRYbUEfrClDFLrbDU4TLiRkLhQg6xhS7AY94fMU0uI+WyTTZN3Wh5Z8npkH6HKOkLTIzcHE0m2ugSFJrm8TsZvQCbZ1Pe8zxE6Bz7eF0ODjIook9kAupGlk8m6j+Lr5xDV5oxZrN/L4cIOhZ5KBm0f4OSeQUuzeDUp2ZgPcslxTxWt2u01LllpbW2XwXgG5Lxmoh9qS7fPdewbvFnpeILqFzeUZrrarIbS8vQSlV8K1TTDp6R37iJlCOdju+aLqc2AKaG+sR6Adw/lXoQEAACAASURBVNbUj3BljjyE1+jgmxJ4JKu7Kn/Pg05QFUApINuaIpwdDFqlZIj0eyst5XlUpROA0tHIHZnA9B//CmebhUusC/SLzRIKozaf7SmDfZzjaCl8r9L8flcz5Gg1KkWpEVIKrzqpJ9ying1pI9tynuA6UMFwJ5mePVj/DHDccIkq4nFlfkwOQFb7XPB7diRlPM5Qb3zap21ix0FwiUlDu5vGKdlenhEDVMMUn3u6q5GjELIWFgLdDPWkYE8N7fbS/1TPoq+pBKdcI2L0jjb4TAO/rxPCZqzitK3I03uHHKBZLPChmvtvf5Ep7pJH0B+nuKQ+cCS6VxkMLGj+xfb1900Qr31Mflvl7jrbJGcDZfKeY98+qOmkrwC0haC/LUVCfv2H/PzP1+LrHyrRkUkSGZ0sv/xKXoYn0Zr5JVKOGy0nJVVKcvKlEblUOa0S/SyjbA47JX5szzkFbeMsWzAa4XinaIvAistbxfMqlGuH43VBNag/D3KENq1yoyK/Yf/0QnQ5aE1NdhlbckhgcpXYD095P0wSPPben0JJUOdu3RH/jHrRQTdk5LGEIXXM5WDROzsgk6CazhyssyhO9h1WBi9LjqlRckMssrVh5/dmp6+MOiSOckYG7wbf84bdgbxxja3xCMe+KellKDeVF0szN+fGPBUVWIM3H+fR2Jy0jK1IxTCidoZt+8q5FExvS/70jkR2myQRFUQabxMaqYXP75Hw9G7xiKoXD99y8f8ljGjEMtnTZ8kzqO8aTu+mN1fu+nPh0kG+03XyMAu1MFcvp8NokedQP5yvodfeR5Zo54a9ws0EnTAVPL5U7QyVoF4YRhKGDtWBWuGE19hUr54j/0+SFOFGvU06Obzp1JpTxMrn3mVoOMkUWSYsZo1lqzJjbBHMbSZtKwtQUp1C8Dqfs5K3VelJlMEmAWJ0AJxYdO+xtIfEw/Eiy0pMlpiICJoo/oJ12I0ewyBt3xLiRa4Ke5ciKItCjWqIo7MsWH798/9it+IjQy31sg5ocJCjsNJOMA4c9Rqcposju5UhuoTUzcjQNZC/u9BagKqhhEZgmhpQJKxTVrnBa3qFgbs21gyqZWE2imwQbbp69MDtLrNo20DfvobKyMAizIgZSQ3dJfYkqvCgo5wKeVxuK0oVwVJtFm5XSzWDM25G4aD0+IcAqAPLBF+nns/fhCqknQCdAUBSl2yau7WHeYaONVOHLC+0yqoZ/T75JtvEITg3h9l1DcIAEJ5DdvU4N9S25iQxYQ92OvXsEvh9g24VzfrhbBhaYgBDWTUnriLmIoFU9yzW7nbl/u4akcE1aLlDCvLyJScrR5obAZwYklZXbeh8TxTitWpbYrUpXgYxnIFg1JLsnIvj04djuWdD93zL2+slxMT5cMDtTHsaOQ/bQRplDF4yKU8UR4Ks7JPSAX+3D395vCPhvQdNKNIOhVBZgKWDcMNRMUTxIlFqhigGbpA7xZgoGcJ83kA1eMLlgmoZwrH+NBF7vpaceD4OvW52fJh2/KkCFVeTyxAf6Mff6YFqqMSWi1wLCVGcH+2qPqq5IpSQjBy4qR9p833J0H4hjSUZZDxESfBbWmF9WSrwtXqaaf1l0DeDjkcZwOsMU6VmONziOL1tJ5vBRpjNEOWRa/LxAA72yEk4NVIzqIadZY4YvP80FMMcGt6FgRaZYQCPQPKrhmOVmtbPkFfIupkXTHsVnHN9pcwyGJQS5OJ0n4xOgjUwTzy6DDJVkSYRf/+fUkgw/M5Iv5zOsDWFZ7pbQZ+LTvf/2zXL/4V7+uYYl6+WPvm8SCXNdI2cIldyNqfKXhcyMi6CnV4qjqKIAfyZIPow+OLQGImKzYTDz5S//fU1YczojLv0LARKuSBZoiSlEFVHrQ+DdxwuV3WgDZJAZiLYXDnJVng7Nj3Ja2NV60lbVjdqlA1rDDvn7i6c75aMTE2SNUG2xem5bOwdSRJh4tbtY5x4K5JWCi95csngfY8KYg/d7qHsHeN6O/4osZXwnfYTiU8lIcrE4pIbnAU50jQtBY0cledYqu0yrAY4Jc2TZ7puNXOa4obA0FVUg16PFlMt9gAOdpudwWtF4M73quzEoPOeFo6KUF5dJK21F5JQh212dKBfuodmpGXcKiVjcL6zLqlYPJQinGwZk3bJnXRgqliX7B6LJEM5+KV0yFsq4f8ZWI0GNlOKIwlJZ6je9uJO4mRxi373cRCul4v0YbJGnuabyXNokQczN01kYE9XB/KZBaoy4GybjLQ0tEskC7Tgl2+kLDKaIdUo+/OjSLPyZG9pSDthxbBADuE1qq/WYTlOl7XJKtLJahm6nDKVmwvuewWUe7YCQsOEsQoqTPR4I005qaTvkVZWnI+eVQcoAaWDXlNjY7j+Etl3xIv3G6iM4CC43XBCcOhUe/2aGq1QrkW1d0FV5OYm5VnJtLnESjknSXW6DHvHa+ndK2g5ECiW+C0ycVdAs2byPtYGOG2BdjcYkCYkd/OEQ03VpMsc2QxTpPN1kwK4AqrfxHbrAEisjDSAaBsYvM0YRAAhDMZF5JMqQGcLam1V0QhQCCvqgfnICnUw1loBdReunWSXGPxGFnmLDOWx5gr+D0swiFc1h6v41fc29gkmuO9RvsYYbj+Q9jbpY45F0K+J78PC72+ahRtZGatLLPoAL3Ycn5sbQ7QFT1DlMyzz2O0H+qiXH8qXPp7nDbseGmIQCqITdIuueodrE3XXyUETA7sEfXkrYBSDzPWqfL4/kgfQ7uXFhcblZqRRqtmCVRtKT1F4dmSWN7cs1+bnKW+En1MPhRisIBclC1OIVZUn3vGiebxB4XCLwN3FYu09F/3dLEJhDAc79TQINMOL4Ha7AiF/Qs97ixb4FtR7e0u85L7UlBWQaB8tmTqIepBuBAu1AI4ugTyREb5u1JOQXIadMQx9bioDV4dULA5NXlQA2l/+Pw2eN50hlhUfLAWQ7/lsbDPZ1EZ4uktdQY5W6V6bn8ZbNLyYDYpAvIpH7Qd99itky7IhMcwL9AynW1XIcT8HVQEJYdAYrSzfqgopb0xLkFyWHcqosctibRj0msXnyQCll2PKWDdOSzcDvpqjawdcbQ/KiY0Fjo0D7cjX4EarVeg5ywIG7xTKhmpUC4XJ2CPh8LpYyLSTStbD99Lfjv6Z7fw1v9u1FQNod1nud9flPXxVURjc2y//IbN1ZVzYUAwkYd1wPHq0Tck3kO6/dgzyL3jdf60Pyz0vjDukY8cI13ebknFMJcHtpqA1JVW/JEUCX72VIP8IidFlSEBkgkQnZsov8Lpv3+ICLKQ2vb5J0jheJsUmQO/kkc2QJ2XwjgvzBpY8mzK/YGDgcvTf39PqeOYMixoFoep5LChWFNJdNFN3jfNsa2ebI/yQmJCdHZ1dyh5UQlEtyxDnsTR0D0tZMxflwXstf9e+tcPHwgtDO2wzpNumrdLKoEvKZoHRM8wLnMZleMCOzHDJDHGTRLdX5DAMSk0p6pRKTit6sgkM87JMfKSJQd/ayjEUxLvKa9aB2sHGTWJxFkkTChE7+vTxgV6kZVBMlWhAqytRs6DwaKPCqpcs3xmzdM+uS96IVWqMB1K1dCSl87tShZutGOohqXWB8PQR8c/RS1D2gLyMqBFvpGXhryLFVFuC7ZrB25XEAjNNnkeL5DOI93GsSr4stsmTGXpoGVRkJz/jlqXz9RnWc05QbLS7srmpJOuwE7tLIgqDaY7vB/zMW+h2nSOE2JPz3I+GWQGRdJ0PphB0sIOl/F7Q/o7X8WCBhf1VDa2zVegXXifLmANSATF1oNzeUqiuYjrNoODU6TA/mcQzFEapUdHQdfFai3CQlzd2YYw09CKGgGQToT4SgqAfUDb4sWBLRnpWqKz6KYCeCNQO716QVkY8Zksdyz6kVCz9bJ0lYuZmsYHSxsmQs2IsMbMsmyW6cqo2gzyHXFyH1PxUZ4I4h2VXycgYolas1kqZsQrlYCfxy06mwyJdawss39Y49Sk7sZGFmbIS20HJq1AKKpmvget7BnBkYflqAAEbADoLKCJU2PwQ6iQVv7nKyeEUmefOgqJgcEbC0a6h+nAgxbMvQhGs9nFKRUc9xUJvDrcpGukBTosO+6Ds7U6BanHBrYCElxpFD3XX15uH0IBc3dMJwnD4GUC6Ww60wPtQf/fz8tvnGfnyNCVPj9PycGeSp7t9eXr4IF+eHzUQoNBuaTEn3no+Hwveri4SEOHy7+4YvOvr6yDe7w+Ffue4uE7gmq6vsGd+YNmGmeIB1Pt0DZVwZYY45vGwzPA1wHk0kcfaLEcHSoBMNuytohq+D96Hm2u+kTs2fHpJY4AlR6rWU+RkIE2lxY1n4CbBgyZG+DN035Gi5MYdV/07yzX+LSHMR6IZvuF+brx4oqSEDWsJxoNctv0J4YQ9s4hLDSMUJJ9jfHEOww4pDRxXYXIMCDMPvzkVJM3l0g6aVfGS3fVluMqqcLFhnIBy6GHA9daVosFFH2khe9e+hFPNpPG7CvGeg3Av2KSvzIyRnQvC5xhsHkfM31qnNaMaBjsxX5Sx9fXUcoMjPV5pOuEShOc+L/6mpalFEurTgAwlFxlKdhIhJtm5DBdQM+ivsYItL5bjB8e8mAkWSQ96w/b5rWxz7PrInf8cH/mzdUK+uTBI7K1oWQz/ZRuR303cXccR8velyFErGQFVkXLWmirHTXRc1aZLxBtPefnaCxuqTqLjkyVClyl+kYnyl5/eibcXbsDcMhaieZxEMiQ1geNollIzlEA34OyZBSkazeTuDmtqBqVaWF6xyASI1g63u7jEIhC3mQovV9Xsqxzvt3b3ZGgcKgJXmzJTHOHKya1pl3nHgRTWNEnn8Ig4tqm35mHfItIRROzk4zePjsS8cyIJua0oHIrknSfe+6kRttnVos/luU7wp6kgREy40tqb6qWypIibQwFLjmlCSEYlJztTIpE4JcTHElpiINCnQuLJHEhlwZTNsJkZZdljXBBVRV+cymsjMxPBPXmwZeXSyUlncXpU+sfnpXR6VdPzVhn2pMlyLtXze1IB9ZDTjySyeVFiqycZvD0SkE5NUASllD9xQy0olg/9SMoYuurxxOD9MlopjwzOxxkQL8fYCxPJVS4r18An+Up635YFLprfRQkqgiEUNbmc2MJwEPYwUFxswt+Dxg7HccAZBuTq2CGJ8ejfQz15DWdDZ6lM5woWVLXIsTiigwaXMe5sz7ORX+V3z7E6h91HMadD1bbbWgDPm4FePDMVjheHZyy/l2h17SSxSyG/AQNFVKhqBccmjKs0LgSHW3Q0QMcHQOPFApuca0wXSnmRgjnBDy1vMOojPSc4E+jUzjJtuQP9O4PXSabEBm0OK/pyWeksRXdO9m0Nph9UCr2FGIhAyI6FfpZc/QzTdrFCMzigE+xwsHacYKuoFvrLcAfiLttg8FrR7CrOdx2k6uCmojS81dxQlGNtmZ3H8jg173qGJjb8Jd5vmQHelq/TigaU/nffNE7mcRd9cCBcblIrvJ625uHROX3s2jCiMHwdRr4uN8iF6XoZGUQnb4dGtUHhWDjFW5G8rXZxA29AKjtP5K0N9YLyLPC7PmSxto9h5gpl0bOBwbskX3g8Mw8fHl3y/Jmhy0n/4eFOoxlyuLaqKwn06ezWBq96u4MBSRu8W6CWzc3N74iXY6TFYmGzvQhHcYUL45L0HTgLEO/9zXt5unXxjSAYvjUBqReA5/TGf+JIdY7O9XwbWuIjJoxPvO8Ng/mK97+VLT5nUUYKBH6Elq+gbIjxQV6aKiEhGHlYIOiWu3UAFICOYZzI4E1Hk5gRg4IBrjfM6zX5vFSiIGDu5QhapKNdAvSbGORP2j7aRQJxajBGlGM6qM1NkzxswlXoGZVyQc+iraemDJoiVBvGPbxwOnG/dPGi0DM0m8sI8RiC9DdDrKNk2LTixrNjGoFrOweJXmw74IZm8XbPyP3pAUlRJJKtGon4m+ExD4EPHzTWi7umilxQ5awp0oZxAS/YBFB7VW6KNEI75CLeVtZoHUf7vj5aiBcI4Q6NxKUUIKXBL6XU/xcJ+vl/UFjoLmXBb6Qzzl8sTciWiI48mMSyPTMod+uzxEDCr4Oszgfz5LyPCpFWQnBqY+SsM012EbU3JZDBQI13WFSCxDFYI0G8qbkV4s/g/etPxG76RUtMdAocXyalmnk41FIoryyR6sJSaUFWNox7bmJkHPkMSxBiGrep5tmCSpifX+Bk4xQjSNO2wesFw4MyVdh47ewgMxvn1GReJzAaDvfw7FxyKptleedU6rt6eejFxmJu08XQ3T4gNP0I2oEtP4/ds0/iGZEvb8PS5Md3BJDDO443UBGOLrVSF4xrL1Wc6yzpBkh9YoG3iZRsbcUs29tYt4/2eEGz7Z6iAt22Rsvrmph53Q71Uf9ST5Y0f+7vaONnKwDBRdDy4MNJh21/XjYNKFT0+HHyYruvK26WDsu+hFePin8B9UAVwxJaTkARut6EpgXxy9VLoHqkd4p7JHRDQA4nKwYk1S+f4NI/daTJH9MNmChaoRoa5Y78hpv5JtmhoeAOmeXnu49yj0rIjuRusLpequPJOVBZ0JgRdLROxLDgWu7IJbEMLn+d1DJCZc5wuBlMc+Lr546V21em+9GawzluQjcoTncXSdTW9IAcIWe8WEdRAoKsTk9hERZM1jTLRCiGqjRcklkZLKQSGb7R7DlS0bvHA26+FxLEM4hVGUF4MOAHRJwSze8okGhJ0LBSNRRxSq3LgoqKhA50+1nrSOxkcWwgatHIycqiL5I1NLouBukSi7SVzmJUDsViqMdKTNbGNO/bnc9AZfm8a5kBjfYxaHs1usHG0F3nsTZKPCPpfUNVKfC6cLLok9cYtGrxtjrWippDj1qBkk/45gFkotZZnHp8jgV4XpXdu6gnYB1JXi1VQytjqA6MGC8YuKtIyNYYyJuAlw1Q78HKAHThFO5TaAgnygQHUjT4XiN0w+wUpgY4XKORfYEJ+sNKzOQGv9v9aZ67DYQEW8zBeZyHhJ4f9ckN3O5voN1v2sPAoDXzsDOAz+Tz0518ZuiqXJH62jopKynB5dannbB62Jv09fUxeHcYzPfyJzV4VaOAohrUxk2hXiUtOz+ndBDUeoxe8vYTLRN3qmUC1PtpTbPFqYQy13Y5Yde8YK4d/BsmiisaFaAp7pGkPUEwP9/foPk9QF1Qi5ONFDIGqUoZy4Cwj9OoBHSEagjzb5GgXTV4s+NJSCJAIwerX3KwGzGQXlKJEWGQYBAVjKEQZTELM6VqSOR41FgEdZCVANWAK6wgXctwqGXwqjSvYeyGeuRcRThwGvi/dqV2QFPbBjVQA1LuqmX7ysJle21J0+1uYmrYdmAHdjnkEqXBAZyiZYLht74q14cEwlgxVZgMyFLGeTI5zs6NIyVrQM1AMWOLUjSonqhabhQJWrpTTz2IGxVFZ2U+W3UcTKBBm/M9pgUkehsu+by5JEsliTJUHMUyhJT/wnBesNgycc2s8cJ6dhhkBIqkCLqllkyK/kR/mUz1kVxCRwpf/FnG4jxkD9lRS9BLatC5gSER8g9ALF+YL0Es1CLiMiW9oJrKnVD5EdNEbFwWy7YoCcC1lBhDEE5CKoqQDE4T2bgEk6iWL5TaoippLG8guJk0OhQvaww7K49tKAXF7Sp1gwO7sJFj/ebugRwSmDMNSp7gGL0LpeDk3/KqmuTo052UN7RLCVK1zaPv/K5rB4sx9JNayLmQ1DgI2QlLLKeFmMD45S3kbpEkWengCDPILPCV9oxwdORGEPgA6GRC0+xu2tc06aJry073Hy0Hy0ss19aQ+qDxXTXLFMuqZZ6XlYVJeLxxMYOQB6AXOqr4uVA3tFcUIzuksYRTUWstFTMsDDsX7JKHoiGza1lia2ckpHSEwWsTn0K9/Dk0X/6nW6r82T1NvGLr5T9/jRPvgDBp5GZpzwuRo4Z4MWT6i5VIxB2GwAV1Nxej5SyWcqAYFFj5KJfb2wwFkxSnpPNcxkh3brTMV4PCcVtG/uPvMsTfd4aL5XF9RJxw9DsgNvvuPqL7VImNcef1mvSdbmBQHIGMXeTD7oHuTlDh3G6TYwy6b+W5iyVprgV6oRs6rAFVQ02m0vMmM3zj+NqxtGIwbL0wLvlyzcH7RoN6VYpgVGgQS2+upwj+H2NFWgRB7Tk4rTLpL4wnVRBQ5IbappnXosqKMIB2VbvwOolr6ywFTe3oeVm02chkMJPEttZVLuNY9LsBHRuGUYJsxjSZ2MZMP/RBtzYcbVAlavBOk7ewQHDTKQoNNSyt8NU29Lur8LtK31uFpK2O636BE6YFoGOdGiS5jDAkokOXed8ZlB+1GWGabGyflDElW1tleKtBvjnRggZaye6G5JKhe3tJg/DxIuqZYV4r/I552NDj2teI4ATx7myyZNscQT47AcB0yNenfVDtPif9OWRjRCfsNjPbBuW3h1kYgBl5+ET+9YNVvj3uytfPeBgeHuT5+RnlzYZkZ2RJXR2y294eaWtrI/Pke3uLmquPj0/yJ4V21cOBAP7fXK8awOpxhezhcH+XuEim9M25fL2/YNKTYEbw7/ZWM9O7Uvb366AeQLwf2PqfQyyzzbtnYKvcBjV8P/PWMj8jdUX5oAyecEURRPpLDIgjHIpB6Xbj0PEGvH3BEccPMwTe8mg1eH3JE+UFweDNjAlksMaT9qVkLhEcmSjEjCVwB9SbgbC7BqRblpHAsT6TtyTcExqichi60fH21ZUgM8P+SIxcK7RDL1bhZjijdrS2bQzFpYl+baG2w1JNLdZcNpo2UDScsVA7sJrENEZw9ZoZOZlD9jgu7oCAXXC+B6uLBODQHwbPq3S804jLh6A2VN1LUoiXxi0rjrmFY2UvNw07m9ajo1MppmdrvG9SbljcHSPQtnAB7iMLay5NpBQxWi7RGl4RkvMV2di3LYP84SQAZ2sc2gFuF+nQRwTs7zvyZLkomuaDcNLHomQ4LUBSOQr6veWoGJ0ocelZ8tYrTF66B4tPSLzEpORJWFyGBIUmiLsHVTD+kbRCl0lxdj6JcBFccDHEclLEl5rF0ZwjfW4xx/oinDvE9E3PaK0TVl4PKpnMooYxLyxFM6zTInFwQrvDBEWUBLnvQaGMTE9LXUcvg/eRGwC0AYPNha14B2phd++QRuIDOtqOZPsAnpdHdmW3BOgqZW1X9c4ROs3PNsIQa0jhpkru8prZJEP9A+TGoiLZtNMUgLUYfaRKJluYmZJ5tUxj+BoNczI3OSYDneg3x+kFnBhFJD9NXu+sDLW3S01BAYaKAk458Ppw9cUMpda6coozh6V7dFFK0fbW4WhrW7mUyoV9yR93StmkS6qmsRWPbElS7ZxEZvdLaEo3Sh0610jk2qmKEFdZuKwwgCdTg2QyJ0Ic2GOtjSlSrPPGip0hS8jEdhQfDfKO9/KSdB9/aSVLYKokTrpSCfN/9ZNkvPkbKJHhY+iUq6UG2WSgnLGANcxPS1ws8smUULEoy7ABfpEhcbDCfsU8yp8X5J4MkR2cjz0lLEsD/EnAQ6denMXA4uYP3VCRquOmzk4DBJvFaTAS51WgL8UDQcEEsPuQ2eBOcQHLtSBowBDeBhKoA4VTwce0sP9QZbMh7i+1CNEGlEBz1A3ZR0CnWIRdmHrWesqIscSEhMrB0lIkqyy7zDgux6t4HkG9qtBye2GMgauGLhznLLQDDye8tgPOt68sDUqgWd4zNDehHtbJy7WBXhW/O0lEZHFiCKCGfjfMMQ5upkYUDyYG87JasGHG6K8muKe5WA4tqBLQ624hR7SPqr43KA2WaweLejlbH0OVRK7CxSqlvkZchBM41MbQhQ8w24iB3eV63pkiiInQrw8rUAFroNhd+f3pEFBpgmZg53LItXfajZt3FKqBzGxXC5Rhn3z7bOdxAeK9g+t94PEZA1IbRabc+Gpq4HW7NOOEMk+o4asGrxrOGuL999BVbzfg8tRb8zLD5oxYM2Dz8e4OWZXH2vD98nCORZj8gkMWCDdA7+tBUO40qJiGWI5W99cXDN1PDNxPDF4VunPFHQRxOKoDXThIN4gCPvS84QzhUBZtySgQkiOVuNubPN7XkgIyzojBtgilkKcLlVg/T0mFGy7LhPdDx1eUqBBvLJtY0s5AyJmg51pe4PXF2Qw7jlfcHUtTwzU9bzdPvnKmtXH3zeRzdrLo0sPttlYQWKOQKIsNA4NXdakdo9V1gXzV0FVhJsql5jTRCdWPnnYdgfXuJt54jrugqS1eSAeg47keVdtO9uhAq/Z2vLUSkj+Trx/JICUuD35rAHnZJMuRnZ15aqEnJIsQmiMLLwAjddCNxbIJYrhwGqWSY/VAeSIttHXyETfNHygdvjpn5Ju9X56W6+VmshhLMAWBPaly0k5lDwWVh61EPXbEib1eJ0nooN+gDY3i82fWtkhWWZuU1fVJRHyO/O0XD3nhRstAQKS4MZyjwnD9VTfSMlHKxcdNEOXD+NCI9Hd28XfiAwlEDwmEF+dFU1paIukZ6VJeDj+u79dCc1ZX12V+zgj1gPzLuSu9pJgtma2aamGUE0JrV7d0j8xKSEyqTBlMDOdj1Az0q4GGVfj5Lqh3C65rZ39HOgax6YaBolaPxLo4AeKjcrscPz6LTj1ysA22wC1NilKYQoZn1azF6yzTtjihdSMZG0cBohZuJkJyJgf7pQ90291YL1ODND8ziKf6+2liqEQfXipVLGML09JIyUPGCOeblhSvOQtHoTLqBsxSN+eUShZslYZDKZ3bl2KsxOVj25LZb8dUsSBeyV2iy5sGBFRg406TC32UXLYkIy0rR8PbIM/wuneL7bIP13u2aZD/+/wgv/P6v3Q6cH21SSHIspLXazHa2GECgJpi3aUyxF10v/5Nov/5fygtTccFliLJ7/5DcsPcJBdtepD/a4kIdZfCbBK5KhLZ5DPMcWKptpQdtN/7uLQ2t+M4VgAAIABJREFU5kZZMJVLTkiQDFSXEu5fTOwp2uzMRGISMTDBkeaiKsqC/06KjNC4cB3IOxj6xePNa+z5/BvoVzUM+2KWiA4knQw1RE2mjsyTNNLBKClgYdtcnE7tVAE5C2RIsFRzDNGLxo3SALo3K863GSoC84uBt11QKessyFxLnFSQCNqQgFnHuHnMsUic62cBBuXGIm2SuNT9Bcwh6G03kKVtoL1dn2CxBqXQWUZYU0IYS2skn8qkxedSbRXLoGHLGEWVnGibqUtah/e9YJG5DpBRGcWuGSRiDHEn2Ra7DN4Tqn2ud9HdnpC5craC9Atl0g5uS5Cwk4X1wT4NwScrUKUulmUH3x+Px/KVZdnFuR4FVzEONTI5HgZBuLSwf+AU7KwjFreVWNdDhvQ9/3cnz08YJ25vpYLXbSVKGiV3bOem38fpsauTvraZGSJNP8rT0+fviFfRCwrtbmwo9Otk8G5of7bA491c3ZLUcwxloCA3PMbdBfzvGls84Pj9KMOZlCQSyz6cziOTWoPvRT7D8eoJpPvIYkHxvrcfaQxgSZKdFKu51aJIKIumZy2coRoN2lV32JhAtqsg4aQIHy0JKYflQhob1ZQw+tVQMWSCgsvTo6k4RyHB0TsX3jYJ6VlmTDADN4NjJO2m3KHLQMWVHJG6GazKxdYJ1aC8+9k8gS0cwbrrirVjZjVLjT6WLEuTA7RLoK1jEaJswrt2ZFGbhJ8zfF3mBZZv/HwgrAvoh214N9sU29mZIYbvpIZylWNtDpuiIvtnsBaq7WpxcijxhNWatGwAFLC0wAtn0yRlxTTDkk70YZ322IEOcXQ3yB9nLmriN1kgYfag3uUIbeLH5SGSxyDvXSp1rEu+GAk9HycjoD+DrABydpvjxFlL3CNOtePOBJnICpHo1+/k13cUFdZ3Skn3iGSVt0l2SSspYAnyw68+4uYZKiGhcVQvBWAXxbrtGyx+7n4SEUixoT92Uv6eAv8YHwn6DY+WxDidJLJ8S4eKCEFuFBYWIZHIn3p6eiUDRB0PNZGakgkNMCbNLaDWwHBq4HMljSGdlZcH6i6Qd36R0g9nbGD5tYgeWBV62tDgrkNtbbi2xOFyytikge8tBTvyOr9PjplcwL25UVKN4zCWr5eazLG5nsoV+DHb2qpsoKqwrhAYPzeDxrIByQ9oGHQ7NtinyRd725pxBjZKe10FQTmtaLVRTLCc60AbnZuoQ9LICYAtvo6jdgI8Zy0IcXywW7pGlqV5fktyx9akZpm83tULKRvbkqKhTUnsWJWsoW1yJ9D35ozw+UfkcjRTrnt1ctuTjnON5dpCrXw2tsi9kU09Nt/HM6f8cXcvT5wIzkDnbSgNynl9t4Pkm+DwO1L8ZbYsRZaqsqTE/60kvP5Ja2v4ZBuQy6VOWW6JQy8+Acqfl1CuiYRwL5a60SzMqGaKC9CssksczfOg5bJYRofz8W2FuTLIANb5Eu0Y4KlJwRQdNs/JrK+lQQusyk5JJPA+EfMMYffQEMEEU6UnJUgy0sxoBnco12SErzeW/GipYvDmc91EeVJYi/xNOTJnmzF1kMWwNQbq7YLb5WFsoxkZeZmBvYSFkPZFTnjtmIGcc+hiDUjekEauoU5Q0jEbw3eD5bFzto/yTj5ugAokshk2lMIBF9+aJjfrRMPbDsdMRxknyDX0v5uUFNhnaZXmmlGmCstoh1YuoAprtxniRyDeVRxuKu9Y0+7O98kuMrcDAxQCYUKfGLyX+/OEey0TZrPKsDzkJj6OWmEdIOliGDs4rR9CL5xpjy/Iwr7eO0HBDTygjW6JAH1i8D7Ny/3HUdmyotPe7UJsABOgKIbPj/Lt6zMAyyVpaUg0qyppm2jRBm9rK4YiXr8TEwRj0UP4/Pzfg/ffPK8auHb7BoNXLds22BZb5ARvvcqP/EhIys2lqvohuezBIY+fEQvjYHtGTmFbKwUBt+NPXpGzfRZw15dI0D4yeFE53KoyzE/k+rqkBR1rclwEqMqdow2DN5DtO090PH9WmbxxBHKE+btJpqIblBIAWkGnpGWoIOIC3DUutwR9YWEqAzglCitkkOSj763PIwAaxFuLQ62ORxWLNqXj7akp0ZLKVExkflKYhoy7a9DW8gLqQ+Ew1o4MhhfmgXMVVcMyv0yVTEbs4zaGiQN+B4uTVKnTvLyNaw2NqX1ujGUazhdeCObRbgh+UpHwiI8hFB9tItu3lYR5gjVKUkK0YsthELBqHjg4XJJRvk5rHQHJZpqLudMvlhTJKcfmz9fU6DjX4SXHJD82RDYZGtfmcVESsq9bs/L7Sqc8jhfJw2C23PZlEMxCcWV9uOw2qjwAcndb4qUnKVTc/v6z+AQheG/sI4lrSvIrOqWoWi//fB1IKA5NIN4h4usbRr0PqgtPLNnwvP68Vb1bPriZPAjCDuLPKi5QoV4/T5Yw3oQcMYjjkCGlo0fMRXZWhESmshRpHbrEgX6yB+YVB8vP1twlXd19oktLl6rGBnnlzdcK08nwGNUySLnC4A9DwmMkhLelLPIUX7wBX2wwrsmvr6IYkj20K+SJbaCFpRq5ynD5rS3t4oPb7tWbYCkvI4MBtcXs5KgYF5agFXhueji+9fXI1NgwC7heyi8HpKetSVp4jrub4Nx5DLS0oHjJRYqYiqQK62yYCoVBJ87bBAZ7CCcwHWiwVT8ijaSm5YzbpMJ8IrXqAeqtmdqVojGnFI24JK9rFatzpwz2Uoyoqn/6Mhm8afI4mg3iLaRuqVo+TJXL1ngN2vdL+QOe+8a1R425Q8p1cdTUB8lYNvruzBDpTPajkDRMZot10ksHX8yvP6FdDpWLZfrzNqjg4rn9OFODlXUXHWgdz5cHAeC5DCACcyyUsOKePFqnC3HPJOcbFpZPZZLMArcccFOPwqdJqX0AJGr3MMLQbaooFR/QbSw3nYKcbBkhI3ZxeoprjvAcb3JuS4uhZmakguXj6x/+wbWSLcPtcJQsjcMZ5J5Iz9TwNvaRjwzI2CHDYKVbDV6yonlrhmqwditlQwXW6iSZRBJ3tEyOM8oLZQFWKoVVwmocvF1DEjaLqWKAm84+2uVd0PsWSNU+1SKrmB5shFZNsTupAbGbR6AOGLhO3KUqf0Et1pReV8nJBusLZRYT1KEZ5G8ag/tWtmo9iJkFJAP3PSfHA1qKj61jBFuN4UCdw/SgTGIuAOEh0s41Tueqw++I2bXLEL2Aq/3IbuqS9nSQLBTqx4+NGCJKoRIa5Ntzv3x7MtPKMwp1CFLfbmIQX8hvT8/QDZ/lt+cnqa+pkrzcHGmA31WDtwGren09qWY9PVANg/C70BFPjyBe0IcavI6t7yh3fR2/vG0dxMu/rTsZvstQCdegVlpjSU6/Y4H2+dHJwyjPj2z3nmc1DuRwj7qZayPktQNYfsCwvYB2UEOXAQz6VQWFc0h4ivOyJA5OKciLAJ1gH8h+JGQqgyGaduIABrE/JX4gYGW4KMKtko+WMJmgnASGdCm8VWU26fp4tgsZzKnc6TMIev43v9tQmCotJakgA3gtON9elme9aG67WXoVMazzoCnaKgtBP/wbW9JReFk7m+GdjWW4XbIZ2KAfbq5CKzhwq5HHOU2e7BD8josKdd7HQo36IC9w1es0Azqb7qSllBfQHBKbUQTjY9zxe6tYhiUGw/tWE9ZSzeenTghEW9nC+6MfvYDaMMNhWqrLtSXkA7+XQ9xZNhxz+UlRZJuyFV/CJLHJjY0j0u1krTwMFcp9P9Ilhu5FJ+ljDeS9tsaBdpPR8bIUCwvkyEhNEMu03JZRqeidk8KKLsksaJafXwfLq5c+aFAZvN5BDN9gZGUsTPyRE/H3QJ8ALR7Qy92bv/szcH2ohiHblEWdpwptYSCH0U4RRtZDWFA40XlR9LHpQLtpFGHWEpXXAyJtwbjA0tG2IRlZIFRMAoFh3PVrEcOv0h5sWpRZlBEzCyYQ8AhpePDGS0YUCmjHrRs0GyMXzEyTMRxrnw853scF00QQIyvoh0dGZiQyJkVegNqrKxulv6ef19E81MiYtNQhB4JK6AHVTo4MaX+uYqtfW1QoPY2N0oZbrTq/ADliKovdSC19K4jlkd9baqfeuBHYRBqYnz+D/6VkZaKmWIRuMGxLzQqB6WvnhOjsSvm0S9K7liWDR1arQeILB5EgTcl7tu73owXyPJYjv03nM3hZjs0RyzlFs8RcnTxzzXy9ALDYMHvwc+TAoc6WpYqpIFAGs4OkJc5bBtLDZTAtVMZp5s0CWCR5/ZMhVia31NJcTTK42uNR2JihdAzkueLKZKlsBjG64HcPCO3fo2vvcG1S3qNssE0PSAnLs1IMS+MM2zo47LYi5EyYITJiWKZyzaXGxED3YWIKQKoWRDtFPJ17ZEbEwusWpGAxRqIXHxoqHi/+yS4EudZor/Rwnfi8eiEeqC/aQNP6ikJJ9XwpBeHvkMVxPaV7SX2Ch3RlhclwGYtiaKI2UsKGUPisw+luzvaguuB0h11YoVz1sBJWM04T8RiKhU+bRnkPXeKc40QDVaDkZrMsovXQJYoyWUfJsAVPvMbnUiE3KgLSOETHGgNXtXkf8rGHhEvt8j52lpJqaafoCtd8FyHyKCpw+x2vMnQdhOnzu/z4YZ3hRyrgyaacvHdqutubD0oqe87gvUSfC1V6RWnrxQY0gkW+Pk/I85dmtLllDN1O3seEx2EYg04WwgP0vM9IyJ4e5I8vX1CAHUl1eZkU8pqrr0Xil5PDTVM51pSOFxnc7KwWvfv8zODd2tzUBu/3JZtTQ7obG07+zYWUyEVV8Tz8xykD9BYe9xoEewnFsMM3bAOuLzDx5/g3OM9dRP1XyK4+bZLroEwCqvr9UqMa1PBVqPfi5AherklSGapRDFvtgaQsIQKNLwNUBeWo5LLEcBQQEYHI0OBrGbSqBiieF2YxnJdSLuSgfMjXkTdAXm0KdEQeyLgWo0Q9HFQLF2+RegGmx2sqA6VqUOE4io5QCLoCk0VHHYO3qYIYNxKQeGKda6SR2Ywax3vstMLvEuNnXUQ3OECrRC/tsBgFlmZISyIHoFnVTzcQOdfG8KVdgv6n2e5KEpJKtHbYHtQUTfBb06CC3vYaDCe7HKvtkpOPMwmeah+fenusj9jby+QzJ4kvDF770jyStWnqwMn9zE2Vg2GCVWzw5izZPsEXPgyjGVU0Q1eyHHMEdVWGaB1gF12JslOXif30pcbdJmeUSUX3jJR0TEpGfpNkYsf9z5+95M27QGp+GLC02Xp7BtF7B81ACpU/Q1cNXs83Hhrq9fOEB/bwp6rJW7wZur68jw8ccIAfbdDwvh7vVHsBHHAgtEUQ8sD0HAYWBoyiCu7sHOuhHRKRsEVGJ4mHT6T09nDjwp1nWJiRaZZuozjjhkcmqMqepSYFezYnqsU5gwRChySHhxGeXS5HhgmphEbqrMiREX23ZgEeGhgUf24Ur154grbrpbEBEwTourEKVNHYDMrAFFJXixuvTKqKWZ4V5OHWQjoXBm/J8VkN2mAWSUF8//4YF9798qu4EwjvRUKbO06tQJZS4SybOklla1rckPrlU2m1fZBay4lULCmud0NyGLwlvTYp7KBZes6Es7BRPk8VyLfpXPk6mSe/g3Y/L9aQwZvBIOyT39DB3+0eyiFLR1Nfr6S4u8tqMxLAtkSZyAmUjgRf4jqDeBsgc7gWp2qy6DL7szQk+cuNiT6+xTo5hL93jZdpu5am1npMRZ5anbljEU0qw9lpYgvPEfvDDqc1qC/VN1jJ/qOPk15zPk0U6Qzf0lwounhyTvykOANJWVISdBIIG4ldBvpmfx9fiQji+uJ3lYLeN5IchxAvFVbli20YSRnXWxgLOJUwWE+byyrStT2yD+YIjlnt44RXGkF2cqR0MngrYj2p9wmTPMwveeE+LPvccNIRosNNqiWXTAg0wWVQiBWJgXCzcZpRwkggurIHq+Gs2iKWsCOrXYnKmpjtQuUw2YtZaUgzTqgCy3k43kWcosNIOEfIRjniOj0wsyxj8K4OI0Hja22SZ2GnEXhvCZvvEgoiBu8ZS+rTAxPKKyeD9xje1s7cOkcW+wF69FBDuV8/XxJ9e0H+OKomlnDfHndAsQ4GK6aYxzz0uq3srUgs3O9hqZuJ+5ST6dMNaPdBfvvyLNNjoxgmCrTToEoga2ho0IauQrtq8C4sLDB4b0G8qBoUt+t0OvEoM2gV8v1vumF3lxoWMnqNS2bcbAqeq8F7BSeyh6AYQ8Xdlqblvbsax7E2wr+r4Ah43yvg+Qmo93yf/4dyYMn2QHbDAwjg+tNHMSzOom9D4QBKiw7FKKGGLhxuWlw4xyByd9VABt0m8H+qK6oUniedhVsCwegqalEh3jxd2PflGwL7bB4Z8L8NhUhnqNMuxWxRkYpXPSMRuoHjErZCNXhVFKRyxBWmxZEHgbKhAoMF7jYLw9C5jpqB4bvN8D1iqabQ7o55hgAdlmbDOJD22Byb2ZpD8k+0q7pogklGqAJBzbDI0WeKJdpUewWRdkVIeeiQqs3k47A2GqbYYp5JC7xoHyT7EXf/kYJYaYj2kJ1BljHoO79xge5auHCM8zLR3YF8J0xcHKPuEIJfwXt9GkQrTfLYqV61BMdCM0SLsyqcAayT845E6Q7zErd/uKFWCOcIr5fWYZNUd01Lef2AFNeSKfujB4lk/uLGcs2Nmh9PkKwXD0UjqGZhL6gFT3dQLgPWn3/zgff1ZwBrQxhk7MvCztuNj2EYu79WrdEMX28iBPm7Lx8TAX0QFhJJ/F0MNFIyHD7OOeiBN2+DJCUZ9NNYS+oZ6JNjVwshPJ2t6Bk7e2R0cFAmhwg5n5iRBJB6HpZWM86kMTbhdRmxuK5SpJmlWHkx8Y5l5VILPfH6pYcEB0VRwEkZI0O3rKhUi7YsKSiUQtBFLANFaVPVIPEk8jDYn5uMNzcQELzbr29AeqF8//wMOMa83bz4d7b63l5UUNGSQkBMIfx0QdeoVM5uSqPlWOrWzqR85VhaTKdSydCtGV2X6uFVMbFI/EAYzuMkmQ1jGTwy5Y8ltLwL9eRm5MrHnVn5jdf6JZTd9uy8DFRUS66Pnxxg6T7XJ4uhMEhGGFD6ZIZ9aojMVfJ6aUiVqth3kuH5I6+NFrlerJfbKY7i+gw65yycQG1SwPeXhwPUiirAYehi8DKA4SnPtudpsliE3y2TUmSWA6h39AzcelBvXU4iy94oLcM6NTqMvIY4pITkXOt4rqBaAvj9BPhC+wVTOMvwVYWX3m+h9rhh5SbEAFRSyGmgucLTg5hTJGSTLJXmMCboS8SKlncFRcN6fzWyMjJ22+gxRB650FGCU20I7hUUi6vNgZ7Wws80jqJouIYTEaeZPpIB1xi2rQzkikSu5yg/Ht5oerNkAMlnnPcb9LvRhLvn8Dac6ypX5vWgR2Ru7dCIjVAp011t8Lezsr04DMWAaoIFngtLtQNDyvZCLw0duCFnO1hE9pG5Mqk1CT/eHmAOY2l2usOJ/Qp+l2iEy/fIxjC6fAb13hBze2iQaxQOf3y+kt+/cHpn4N7dYg2/q2VAT1BiUAJwyOZjOfE/3fL4rIkISlCulPJ6baxvkLqaWqiylv+naOjoIDpykQUfy7fHRxCv0vBubTm14asG73fkS8g11jaFehX6VRGBhwcHqBhu+aY/sAXcwNGGxOyWmvP3ejiPASowSGH62Mc3PgvlQDnh+R4DlxR2eN5HZGUPdzd8858Ih7mgiXOI5Qx3V4ZvTCgDmGGbFMXRhyyH5JgwnmQ6lvh7mhrI0diF4XwTWaRlxQZDK8TRxRbBCxDUmxDMtjYEhYMXOt1kZGMsDViu5UQGUXsSBcVQjDsNl1p1CQiqkGHO4i6J3N4yyH+G73gv4R7GGWLdFM1g0fq+FNWgwnD2US3M98NnQQ2cMoxdphn43W684eXakWddJeRDMwyScj/aVCyjDSVQDaXa0O1vTCOFrQpDwY7YtnFC1XEnnqBIk+zUkqDX0owV1M4S4o/3G/IH9upLDAlKYL8yO0emaBbunzq5mOuRKyyol8PFcjZYSF9aDp1eGCWadEjIyNxtjJXDJrbyyXHy5qc38vMrJECNo1Lft0il+ohUNY9IQVU7/+4vr3j4wvF6uftqA1ahXTU81eP1S8KHGEJqAKvh6wW3Gwgd4faWrjz+Hopm9d0r9/83eL3cQcQgZzWY3V+TfPbOBwcUiNgPeRJ0RmhAHMM9VF6+UOL8CInjecxKTSIiNEOKkKmV5BVJaR7DtbRcGklFa6upx6XFcGDR01cMOuP5rsR9WAI1VM0CqAwEUVlUIoV8XAzGkLdvWAals7yLTZKwUHSnLPUi+TpqqPrz/fp48LOQOevH20Affm7oBE83UO4rbk4sIL0odFSI3pdFpEL32uDxZLCw4Q/jtTgAGq+dtEonqWUNa6dStnIktcZjKexbp8FiTYp7qHxCt3yzBFU0kQG/myH/NV8sX6fJb2DJttOVRamlneXaqdxsOxHxT0lTJpbniDA5Zyg/TpOZzA10NNNHOhPeyWhBNNKyRIZvHH+OlSz3H6URwHE0Sn/XFLVNUEzHtEl/ujgi8rIbygAUyqnOsUzoC03Dx7x2FeLdX1ngNFYjSYGe0qBxvOmgxlQyG3Arwi0nc5JMxxiREhNFxxoRrUFqoYqLjedN3YBiIohq5dQRG0z7NKeA5CiMSFnI7lITURtxMvj1V0KsClD29IhrgmCYHgwUPWr4wg135okFA8VcUyEVP4lk9tbKJq4zJ0f+vTliGlUcI8N3BXfaEkHpo1QDHZhG5PnYjgFkAR4Y/S1NIzZ2J6riXZXSzvY08++EL/WTgYJmd1HfzOCuwJWH7hxpXDqArTRFJ9aJIXI4UiU94A0UVYA0oGgyQv2NseBTjce1WVHsevL4fSEB27NAKWCEOqU9HTrh2/MNA/iIJMZT+a+vt/Kv326weJ/JyR6OtY8O5GSnIF6L/Path5N9h9zf8zxcVhOSU4X8rAcUjH4XJcMfX79Am5F4l5GpDVxlnlBSTMXtKnu6kpR1ompQ/ohPSHTv7zFQbCPuVmjX5drShu+/0a96+++HxsetoWR4eIRovuGbvmQI05D7sM5ARdd2Nwwsn2DojjJw2+FJluFJDiGs9/k/9YVAvcpKTHiEcndsOe1SBV8UHR0u8dyF4xmUafGU66HNTYBmiORIlRgeQMAHTaVwuWrw6uCD4wLeYU6IkWp0ulnofAt0QQjDwzmmki+bEqFVf6hBrJxjZfDBdVkpHLuKtUVbNQgqg6+RpYuSujKC0usqWR5QAY1kzKWGLo8Ny/e2iatDTCXzE3S1sSyAbvi4DRc5zWKnB8E2SVDKE748SKK96oRqVEO3SEbqWa7hrutBlzs7WESJ3rDsX1InPgkSaRuWA1QdfYXcSDz+IQu8z3xZtHx1kTSGauQjp4s1jt6WmQU46XapTUyXU3Sb1zNoOwdpLUW7ezddS6tBNkHnCbJdHS4HtWFabXsNS6JXLzzkjRf5ENUTUlw/Lrr8FkmDZvAKjpefXpDR8Boky7AMUMszLjZfRR3g2vJmUKmmYTV0PUC9CgX7+wZp7+sN8lVIN4iBHRUcA4pEfuQHL+wbirwphqGGRpj38UEl4QstoSiIkIBwFncR4sZC781LlnQM5ASeX8Xpx0XSlQUFkRybDJ+fgHkjWUozcuH3QyWfoVtfQO5GMpw+N+MCTj9ZPP+qgkZ9bALSp6T4JGiMNHnxylN+eQWCZXB6e32nTYK9g7lZB2oDJICbSaBPEH/ne0K94YmFWt0cvKEZ3F95kE/gpv1c3vyfN9I6fzjOYHStfl44tAJRG6B0KaYNomf9g6iaoBLTMY/3kt7P0B2z8X/zYls0yiPJfDejyXI/mS5Ps3nyBNf70M/NsZ9F6AcKZN8fyHurGW5znNobUBA860c4+puxOLkc0MlaLVxsToAMZ4fKUHaYTBZGiAG5WBWUWo77C1qK8+WcwX45EkvAPc3FVk5jJ5eSmZgrKSyoZyexwlpHxIUrbA/HpXJ1zfa3MizZgTCYlAysEiquHAlmLmakJPYn2XycylwIVDdebpxRIVEM4HB+B76gXVAx/H0U/K+/hwcnF0AOzrcKHkpe5sswVny5QrLr3GCs3ESWlbQMhcMqy7W1bjhbdPN6TnxOTAtOjvtKzuWaRsUwyXVGx9wKFe2mHoKiWks5DczLuQ2kzmLMhqvNMYt5BJppjN9/G1U9awCbQ5aILtCs4neto71QFiq7gUZh4iBbSknic23gIJ2DVsCUgZV6maE+A3fsgCuehvprKoojFJ55kRuHVLISsLgteq7Z0kL2E2V5Ul9NtsQUdetnxyhbcFhy/c+NDmC+6ZXfH7cYvA5O6ROkjtHe/W2ME30zYLODRRuKo6dj+S+43d+ffpOvj0/SXNdIEhmWdFLIOto7ocMaNSVDB+7J7u5ubQiraAZlF9aoht3dXVHDd29PhUsT88ff//1Q9rYdHEsKBRtwJqm83rsbkOsnuFuCP57vt4HnbN8/z8JzUEHzyNbwlMaED5OoGna4mzhBubyv0vOCelVc2i1/vn+4Jt/SgruDiykmnCccsh85mQrTUUs2HfxuPBed6lvLSQjnEaZpeVNwvhWgTigjt6EAS6mSbZXhbMmK8efvIagadNQBxWgyGEU1lOHWUdm4ragamuGn8tj4ZnAUUxredo5lE734uS0kjaFk2FpdEqd1AWvhKgoGEri426qCTAdSlWObicVan6bVVbSCAV7KCNc00Vqmodxhtqv9ZMiqgsahBor+BgmwOaQg8uSEpRrSIJZJpo4mSXb7DykPfSebyI022zMJUhmQb1AR1xgP1lk2jWKxHWrqkuLoeET0tRRU0gjSzwU4pFBvkWw16ChSTBJHebRsV0SKvTpW8oMCtUHnE5AhKbntZOEOSVpxq8bvxqYWys8gT0UzqMWaj5dCvBwt1QDm4lMcHyaLAAAgAElEQVSD1l3xntqw9YciCNEewYEoEvi/YIZrZFCkJjmLi4jXlmrhIdGii09GjpXIMI7A9RQt0WGgpYhYgnfSaZfWwSOHa9+ToimiGaQ6ZUkF1YaCSoP4uiF+Qdxgo+HxY7jJqryOUJ67TCq/WZj6eIr/r/+QUDeClN6+Fu/XbzT+OUgNivBY2lKS5edfPOTVW195A/r150YQwg3BgwHrBzWiBkqARwAIlwUaNwYvhq76PjxBuW4v31FjDr3ADcELtPuOIe7LjcfnnWq89mUA+WB6yJT6UZPoHdfSaLuUKit0g/EQfe++VJFeVtWNkQPJ4a2BOEg1eMczaaAogoOHm6/DVDFANi+pfrfH1M/Duy5yHM4IiBA97Qjn3RkMUZ3cjGSKsy0OhYOvjOSEsWQLlskC6tIx0IxkUjL59heUDwHyHv74cgpbMrK1vREqoN6fEVzfRE+YPzrRNNqX8f5bp1A3EIXICU3V4QzUlyAxo88OVNyQh66dcsi8aMwRPu+ktjCbG14cz1UUvwcW2SEojPhdqJ89LJDcC/IaEnCweb97h6OUoBycc2r4xocxjN+9lXKWb1aO8jZuLpaOdFQMxSDeEmgH8oTR9hZH+tD/huoGI8M65oUN1AWrDNsVgtvtYyiIyO1dRreu8ngvHUgqodM2puFwp8jKxRpv6GuRgdoSKD1ymFH27C9Pwl3D7/Kzr/DQ2kmQjHXB/5tG++Vsa11OoQkPl8YI76FPjeXbBsvHAyNqBnhyO20dexZAj2MGFAsYRHN7frYNz3rGLLqksJKy1N0tAs3PMOoAfBbHyPEgs7uV7rxLM3PNLNUV3lJR8lYqyn6Q1vo3lDyEQLmukeU7qBl2rEhuD8graWttFz0hOG0ocRoYwioYRy3VmthBqIwGNXxVBO8XlnDfvn37jnjVoD3ARXSIf14N1/39fe3xffCq4buDlZgm2ZUVzVCh2YIxSjwgufgM6n16XGLZBt/B4H2+HUek3AOktzOgd4DxhOw8gHgZtncg35vbD/AcLNtAwtPjgyRkgXIZtKqHLSHcnxQzLkhE5mrwqr411SCRDo+biLIhjozbpFB+ERDzFQzfUra8Khw5n+CcbF5cSmxdwV2+CjqiMT9VC4JWZX+d5cpIUQJyxvEWHQrfm4MNs5h8VkTdUA37UAnONdLCVhcIxrFrg9fB0aeXoB2XaYISTCNPdB86U3SjbZUk37NY60WmA10wySCepahvEH53iBi8fkJC7EhbPpzviXFlTfQcMQ4WpyUZFKN7+xdZxKlzRgDH2Tg0wnSLPB8gzcPNsrm8IiNIqnowP9RlcbPgJrGCCWObsO1zfPqnRNTttyfLVm2sWEujZTUvUqa5aJMD/OTFj2h4X4H8cxqlErqhqFIvOcVtyLnS5BdUDW4eLMlAgR5wm9+Hrz/DEcT43w8vhVgZiGoAB/B+odoADtIGrhq8IUjPooKRYpFmFg9aTU1KQ/eJjleXwgBOQPObIEnoepMYxpnJ2fLODQ74Xai8+9WTxhE+NpTnLxadKAM6Ipga8QBVgopoH21wXgrZsMH+WmlpKSEvOcHBEvzuNdKnV8QW8nijBijDGJ5WUQlpqbnyjkXhK4amlycLQ4aquoEomkQNWKVN1haEvL/GQ/NvCvG+ZZGm6BP1s6qfU6H9ACgVRUcoWiKE4ePxkkAmeNGy3hkpRMNbtXIi/z9f79nV1rpta56/dL/UDeecvVdyjmDA5IzISCJIZJFzEFnknHMW2WAbG2OcwCYYnNba69yqPzHqGZPFrt2qWqsPsxGMbRBSn+Pto4fK1fdStkBV/QCSsrZZqWwZwgU1K4d9CbgIo+VDR7Icsfw86k6WjRJf2SFl7BNH11eohNz93cidaiSGx7+RI+8zzBZHjWn0siXL6444cVfGSRe/w5ZEH+mw+MoQ4DtDpGJJmJdY7/9PAC2FJZ6NlosUOH0bWlUFik2JQl8dyePZhjX3CS0U29PqZOulqaFWujEV5CcRoeiwGiaiMhvWZFxocTzGaRhGMjGQJMfFQ7FQ+AjXG4uu+S7LxogAldeRYoby4ZE+5lAzafGEKFnNTL8+cOa/MS37GuWS7uZ8cTelk8WbI0tciwwSo9U2jvo+MuKkXQWd7kp3jTGFTjXm0K2WK8sszuZaikgiy7mUeqHd1cwGdbGtQDEs9mogTjXfdwrysRbZpRdtm+XhItKyRcwUbpZsc/DEo6T/9bJY250bkz1oll1uOCvIzOYZhmZ4TerkuzWEBA11wzw5DavjDWQhj4BFGwSVUzH1DCXDGUE2p+9lX0/knMRfcZPUgt+Xz2dRM0zJ//l9S/64IJjqnICqL1OGcuvoQxPyMX6OeVUjrcvCzAhZvsga+/vEhlxxDT7/Gc7MiYkpQ3ZZXFIGY0CJK5Stw5HH6Z7XLLuyLYZcbfwxqAYF3l1snC9evODaBYQvgfcSgLF4EuWnjQPj40g/9nTq/cjESxvxIV70k6eQ1CD5yRgj+DCWun5431qohlk0qtvER+4QlM728PQIuoGJF+A91DvO8VskHU/Z/JdjwYSn8/GA0Mf6iiEikUk3KuCRAbpW/iwJ4E1m6aShOfFBnvC7gRTxRVAFcnnlWWOJtmNxhmohB+VDUXIMddfxcEEsB8zRxpKtFvDNZQpOZLrWNuLqggwZaOc4hHb3ycocwEsQNyHKe3C8TzFSrAPIOvE+IRDn9doCPvEWmk3RImJ9nMXqOEIlSR9Pok443+GWMpZ4WdKKa6eb5dvzVbrZOD2Ul0NHNADuPCnCbv5disI9ZLsZuRChzBobuNVaKCdrI3Lx5oDJZUGakWU1l3BUcRRJMsuYYcLAd5pS5G03NmEXNIMzXtbgd6fswTLGFrk/mekoOFB+/YmEqahMMWeUS1ZRi2Q6miWOap3ASDs6Xj+jRPHRX2DzCEpAZWJKLygIKfheAtclTxvKFBroR3h6UCQvRswU0AohvlrVRKxnGDIyljLm2ESJj2bpydtopnOlEXRZY2WZlppoFU+syvfu+svt6w8M2VIUS5tIZEwxUSZDwhQB4CZh0IjnyWgK0FB8bYw2sfGOJLWLafzWNV7o1yk9vU2gzQMAF7DUiRSwCICb9IPXvXXjPtX0d+UB/PRDeFuddB+pMQRKxUd/vr8+56NTMDeVO7fgeQFeBWhfb5ZsfN7XJ9CQ0PmxXPLj//Dg30zREHF4clvPmtgGAN/Zl5gpmHqxEWe1jmIvHiZ5rEXetMdTARRHgzM3UhZmBy1Jspj7iHCcPJxNNG4s0LyMxK2/skJ8/vOGtGfEyJ4zWT46UwHqNGNxtstpZjgbyiGdcCAoh6GMcJkptUg/xgrr/X+XsUorN2k0wSP07UE3raKRffN8VZqZrMLhuItyrTLWRRxjN+lmC5S0kt/QUYoyhkVzvcNCa0O28fzP5CaewO8gUR9nlAwR3Nzu37zNzTJaoomLvHPtuvE2OpgUQWidMH4HATweqn3WCTka2uHOrz8h7yQzgkr0RSRvS0y683C8ExReLjRT327H9BLzWNYA3VV0tm7UBRrWrqWdi0y9bibVcQJ2RuvI751CuzvWTrg7MYsA7xoGCzdys4Fa+tpQDW3yc2xNdMEn00wyAvcL6K7hdlsfbJVe5G0jzmIj/vH1Mm3gSC8n4IVnmkoMbnkdmmGN3N8lHpNFdMFrLCEPnk6CV9vyHN3u+/fYe+Fljzixf/ywD6hifjg95M+WDQfbl9M16AM6Dc9GoBD0NE/62Fkv6iz01ceoVS4AYyRkf3w9gxM+53T/loUabS7ZOZQJ5Et5SQXZu5TrOuvR7rZIHxy/midycnIQLiA6+PCB0KkR+bdnLM100tXrKfmrz5/rRaUL6U/PCMjZIRrw6VOlH56QXDaDX38eNxsgenRokNKqWrg42UFaNsUP0IfDA573oBF1A1Pwx03IaPiud7QWs0E8VeD9dCDvILg/HmPEAHzdHPErCuz8snmRwkOZmUq1qSKK3IYoeN0kFmp2trJqmrAwASeos40JV51tBRyjCmmXUDVDYVqcOPhYQTUPL7x2ThWxkXWQbKZ172qoKGLZoJUmJUwBah+eYnG2jT53exWXGr/E1RmE6VT97CyMk9s5TJA5Iccrk2xF1SOuqfdNiLddvE8eALbNceLwup30KCF/aUaT2Mq00dvMRpqb0wSZto2lCLnhdnPDPdFpXpdpakTeDWGQwFr6ZY2QITzv7+l8Ot/fRUnxFPCuoyW5DNF6tYRydC7kMZgrCZfnTeTt1sfKVo1JlkupjLdFSK85RLqtwZKAEuT69fsSEmKR1MwyScWtZsupk1Qsw8GmTPkJ/eut2yyY/gJcBd2rS5dqOjGqTOwRoOYDQEUFcxRFpRCKZCwcgAznxRgWQIAKoBnLdBtvQhPLdJuGlCwezlXr4VMsHGGTksXCJJZtNkNRBEFhBKKWYIEDrREVTGV4VJREMU2ZeKHH8WIORy8az6InIRxQZ6NuRf5VmAgPT5aANxPvg7s3WQbegUe+x0T6kCkceoCp1YPvOYolWyK0xs3f7jLt3wJ0AVemXr2R+MFdX9IHHgCwqjFo1YW3vM+0r5pkXSb68LEX0YgPkZj5+/rj1gKEmZAf8jhaY6OlqGVUTM0zYiMkvWT+lRRNv5D0TreUQEH0YzrY7cqW/fZEedtukf3mBLh3tW6TY5D2UF7PN8j+zoasTo6hfuHoX5AnD/77rzjWgjixJJJoligfu2zos1Pkj0WyimusMpwRxuklUMayImTcEUMyHWH2wbewFz+Q9dYi+OQGOexHKcBi9QmVP/r6TLE7eH34kGFQxZG6gSmyBeUAVukK9heAvAt5mhNg1s61HHMS1VsEUKHVjed3GsT73tAJj7mpKdgqnaM5DQkRkbhJWbih8gjgBhXN/sCCsiEUd5sXv5M4ZJ3t2JoXkXwtMsXONVJWWQW1xs0iN8JXOvOJPQUkV+BilzBLLLUXkhSWxzQK1QDwdhXwd3GmvULepe61zeE29LbtAK+LsBtkZFB1c+1wwsOkryGZ05jHFabfFUB3dVCn3kaoiHSCqrrlNRU/L+aGDPpBm4o1SnKRKfs5uvkVpGSr8MvLqC9e8jo7frfCCXSdIRCl1Tm23k9H8u49Llww6QLlwvnpO+Rly4ba4fevS1iFXRgoaPPGmXvODuv921q0u04GTXDteB4w/gQ4f2ap9kVmoQjjY6IlI53grcJCY7mm4TiFhcWE4zihHMqMxZrmNOzs7MgZRguDalDA1Wn3EnifGmD7Ylc/98y4LqffJ/wlQqw31wy/8d5Lbab4xHUCZcA3D4henLj5QboNIvrThw4AeAot3CjmCyWoCVRHgnZ8RHX8J009e4mQWT+nTjhUDq46MlSjOO7dI07xsWGesBDoobm8lmjUC6gYNNrRxttUPo5DxZBjxRqcGskUq9tXbJRsbpOjfI0a9WIkNMWpCUb9e1FyHJKaBKODrTaHuDxcbTlUm7gq6G6Ct322iUV4iy4vaIb1ebigNTgjpDmbdK91six7szEnKyzaJjvqcc2Q4dlMYj5B1JMcnaaIr+tDvdCBc62lilhIQj12lnHvkTlbmp0PN4XQGgdOyLX/KbUp/rLtypFP4045w0VzvkHbBYuH7a48+fpiHe3wmnSwta7nF9aNRjXcm6UiPNtAro+sObFfVkfLZm2czJHe1W0Jkm6Orh0W6AW21fdZEPkFRIk9uwzXWAuKhjbJLmoWv7BUuX4bE8RdODy42MdQCPcALl2k6bH7EUDlBdf5UHlQ9JwRTK6JJugDpti4CBOVQar3DDa4P9V8qlSmjGjDYuRRpQVFVJqkSYqVqM6MHEnlbboZ+ytH00AmSe+HtBtf9zKKFa2xUcRQmpmSo6CSKLhEFmWNI6A7hqMu/34qVl5rVIRk8udmOGvlE+8z7Xp5PIC7vQ037GtcwdwM1GWnKooYKI/UJGgNFmZKJSjAenAD0epyPzTHHnzdJX8JBcH0ZsjgWCJ56jIRwH0M4D4GgP3hm/Xm4Me/eZPK+3jAp6i+R8zt85I+SG4Di7Xc0R1Jcc1KcmkH0ZMshdosstsUz40wQl7WxwG8CbLkiJCasN9YGHUwYW3T2beA1pttdk6mPPxfN6USWuxJTZwc11toIU6Vz8O58nXeKdstpHPlwPdaiMGMfSSzJWaZKkmSYRawpl//G/LDBCzEGopfKm9ccbJUGiYHHJerna3cMMh+SOVmjPlgbVA7xmrQDOcD9uR+EEjeyLFd4yJzAd5weOHkWNpuuQFmw9X6cjMLYtI3YxPXtyHc2GK5KUaRF6xBOSE8JjHBuoyOBnh5fnATNEEJdlaaoQxYqBkTL0BZTxA5xpBa1AajSCqXOyuNlLGZJhqSCdCZc+UaoTqa49tVYEXLTv/ZcLOR07AChbCJK033Jd0sqXsrc+UpU+4GU+46gLyEKmJFaQOWZ6uoJMbgfnsIonq9Mi6vmPCfoIZwYxGeZQofQ0uveuFtWlvWBgnJYdpdJjdjdwM9PNrdlyiIjgj6Ojk7hi59w6kbdxoa3LOztwDyNqfvdSbbA+RjLM4A3i/HpC5+pOXlXTnDYwWZDbx/2AetugPwots9PzWMZcU4ODPsdrTsmWK3p0pBgQPQLeRtMSE5JZx6K8lsgEJB2XCZTHZ6uVy74nMVjXX61UspBwVj/TMFZAVd49reIipwAX3q+CXd8PGYLR+BOMcESjD1fj5WuqGLb4zkfcb040OMCRsuFmxugHYDDmQJ4CXbl+v9m2dGoeYpy7dXz3iCZ+DzZ7mioehxqBzMKBlUd5uM2ywb3jYD0NVUMisTcCwB0XkWTBN2uN5UAl9s0X/lOGCqYNotBGwzyfDMM8P1Ykgot1lwwtilOivJ4H5189tIZOPiWJfsrE5Q5UHbwsoEOt5RCi1n5QV87zxqhg7uwC+XCLAe7ILwp74dp5pqeEehFsa0Opon2RCb1E6CcJorsiHnEb6zIR1o7SN5v0JeMu0W8P3b+DmGyzFADJTI1zmkKeu4YTb75cOMC4UDetyxTrng77knp4iQLKIXzskiJE/82SR3pPrJfFkEOa2x4mbiWSiOQoBPFoQVxxOZBtYAX/n5P5le/EySnlUhReXNaHib4HirAV6rXLvFEgo+9BGbfz1m+8BrhrEI0+P3I6Zd1eZ6IjPzxrUWFYZUL9kuNgA1MRYqAY4vMRoqAbF9qoWja4uLBUIdeb2NFEq6pL6GKmu0uHXVLATtWVKUnYvUKRNaIQJwDAY8oQeYtDUfwAzQpiQlkrQVb1x2qxWQp0yRyxavmbGRJFEhsmcS1gqa67/+jI2Z6dRDl0CBSMaCUR+o1jTU0J3q+xrkHh8dDV0A0AKo96ETVL2gf6YLNAVeBVo/JtogQFuBW6vNA5BMeeuUC9esCz/9ugAWYPdZ1kWFc4Iqr5eMzgVJ7t0QW/+WpHavSHTtsKSUdTHJ4pSqj5bVsmDZqCDOsSxSdisJoXeES2uihxxzI/+0v4c2e46c5gqel2a59/e7UsAg8bLOIke1CfKpFd62L19+X2mXr4udslCRLP22MOlNgXJIC5GmBH/CZsxSYSKL5O5/ICcjh5kA/IMeMxN2PDbbLppx96FroGbiKeDsqjKGgGUiFyddedJPXq4z18wpj38DQHSQHRALz27lsbbr4x8XxwTMzRjA1Un3PlSDAq4tMQmaj5sfYBwbSj9iELsTvjbURxeWhFLxPBhCwTDfgoqBiXemPhsDBXp5TppVLPI05nGFLjU3LRPzLNEWmHTnAd4lXaqRJDbTXCR7Mz1ENTZDQ5B9ixljg2l20lUudZkJ3Dhc8nIWmzGvo83xLqy/9WQ8kO9AaM4C9EV3WRZfg6FpjTArpuFFOF+1Ic/rENSClhj97hMWjmtMuysoK54strJvwomKC+35M7d8PicrFzPXwRvNzj0CAD/K1y+H4NIsOAaGnausbF7+hGr446IPSoIJ9xCjzKkTGawTYJ4nIkGdaqfy54+v0ttFJgryz3SAN9dBLnBxEU61Sspi2dPA8ZZylaFycDgcODA7ZX+faF0m5fPzi0uqQQH2inLQt1cTsIbnXE3COztPjVFZ+eCebmLelpBGHDH1QjmcAqSfAd4vZ8vo2sYY3UcBYLRwH0dx+WTLyxdYX4/cfO02HO8zA3gP3xO8s/eEO8orpuP3sjgzjusIk0OwD1MHpggWZXGEiiRwvElPYBpCoZCuATmRgVggoR9i/QjGgeeym6h4j0DdAB0RFwTgBhtPthz433yNiEyFgkgwGQ3Dzlz6qNiIOh3J2HnpjmIh8XxjSva2qW1n0n2yBGG/RvcX0+9sVyOqhUJyVPvhilpJZQJkG9AUEmIzysQ7yrFuqLkQntfBxJsJzUCjBK63Z+ub6BAJdG7tko7sFPH9+f+QNji37dYceT9SLt+WuZtu9sgpR6CTpS5DSjTqSJTPPDF2VpYJ9CGxvlC99QUclR+SZPVIhrKJR0RGtlpJvQnAO5zO0dQaJC4sp/GoQf72E4sjDBTFJS1SUdMphUy9dqgGD98ouXPfV65fY5sP//nImPg4jvsGATqBxoJJOV5VM2ggjnK1ujBL5cmUyHSUDFAm0UKbwgu3tQkNc1sruQidBNSgcWapMDEyxDUm06NTxtv2xhapK6uQXHsuQGs1QM3LwxcJGb8frOLZtjRA1wwQE1gPkCch5rfGmABemqBT1WodC/jGEpgEJ4tu9NrPv2CY8Ce0h5wHXciFhKOkCDCAWPW3Jj7284aj1gUaU7zqjRVINWdCF2tqgQ5UcAVsdTr05+NQQFc53UecEtSRpxNvOHpg30eBhMgjY0R9UdPgkpSWcYlqmpXEjhVJ6lwTe9eyVLWPchNGl1rDkrM6nILRaMOJtlWCC8tGMpjVR052KQQ42IeGIlOiq5ufLYmeM0+UDf7yFBrgiOn4pDVDPvXmU+XUI7+TQPca+mAA6VNXCqcYTjLtcPfDOeQSc0X/8t+kDwA9GKuRo9lCOexGw8vm/e32qgz3dBnVPZpHPeyqgn9Fd85Rvqucmit44uoc8hoyknhcoY+YaM1QOxbAOsNiJROFx4bHIQ6AvQfwBkExaDWQXhZ+B/6eD6CA/KD9OP1AB92HTw9jCh5vTDeAd6EV4KX7TZ1qFRhehtDaLrSViRsQXCYLd7aZwYYdxlovr5MqWimw07+Y7JLdCeIf+3CX9RL6TnCOxkT2VeUacsxNlERPSP7bQqWwCK2wiCFiBRXFMhKyIUKnutmjHG6RjDgH/ztKvXt9vkzzGpwlD2WuU2uRKrENX16r41iFyWZ4d+Cm2odISFxqFxen8vrNa6bdD4as9fziGEB9ZgDztwv43gskYhcb8ufZgvzjgpyULy1MwE4GympO7Q0A8DoW4VP5gjLhzf4rsUDdpFiTjer2TCbenJxcpt5MA3R10q2pdhqKhspKgrSGh5m4dcI+uwzJuZpyr94q0F6Brep7ryZhfbvNpQoHt9stQ+S0HlFjrPKys5ODSzHxCd8Yd4WLM/jezwMAbJ/sbBFEvNsCzzvBVnGRz7FB/EiOA6P+m1dofZkOPkF4q0Str8slMSgaooK8SBOjd0v1uyFYgtHl2pkc0+NCDNohCXtxHEu2tGhfJqXHYoNicDDppqmhgkuphgIWbIVERBZZTcbHdThlGliwObEVt5agu0WdsIRUbHdjGmH1jKwgX9lgk/qcqXedSVj94n01tMUuE4aOoqG3msxd9IOqYBghaHmUO/YQEY7dPGnaCHMegdRX7q21oZ2mVwoem1yS/RiJnMctGSxKkme9bEMXWuhOG6DOh7vpSqd8XuoEVE3Sywttf2mYJKolaeFYUstx3on4OjoMfg3wdaUFyhzc7loNFe4s2+aLE6Q7iXD0IGqH4OFuMen9hGwsM69eSqraJa+0EdqhXHwCInG0ecNtXsqqPJXvZOp9DBj6A7bevK+LNRNqhEQAIpa3aTyRstPTcYGRycCEpBrXihIWOOM49wa6DQvwxBDtyvjOdaM7zelnanhMxgeHpauVCb4fy29eCZKaComLSYTi0Ek3SRwZVnHY0aBGhIsdmVJWCv9PKu0cgHouoSKFcGQFuM8SVMQPSHjcuCU3fruGnRigRWNq4rGwsMALh3YIATDCUEdEwFcGA9KP9efQZRo8bXAAulQfqAOMAWoUUKAN9PEDoAhgAjii+LnC+RrNow2C1gjiz4IA62AWdvfh1U0RMeLA6pnjmhJr0wKT77rkDmxKbu+WNHXPsfApk50GFmWt8SgTLIaJxZ0bLKNocvvzouQMg9ARC+rFgXHpqGlgcUgeggeSSa9AmcxNphLeIh9bUpGhZcnn2cv4z5MFcoMxFfTbIwHeEGnANrwGwC1UU40OraRc/3PaLU6WquSgP1W2a1NkCz7z2doK3Dq0wcO7kp1MKzOqm0n2Di5oiqpMGoexr1dxynOgaojhcbJgikjlRpputnCjweDC5yKhE/y5eemVCM2SEhMH+EYZFUHhPEb2JG7IfpwOUIuEonhx5UF3dOSSoavgilEAmq+VbjUFvIX2PFlj4l3qKObP8gDhElklcWy4wkaqWZYcQRE8gY9eJ2DH3VULJcFkCsB2lKCQ6Eb6NdnH0o0euXE1U6h8DJ6Y+p4ZTpf91SzzoBI+Aryv57pxORLATijPNPnAix1FgDk5xlyLZARPA8RuDcfZGYO7pdjguU67RySDHcrLV+yWmDrPoByOTz6Q18Ay7euB/PiGWeJiS34/d8uf59PyX+cDcLgs086dyMdw5X5AsfWZJLIvp/L924V0d3dIZDh1XpnI9wDbdK6UFAKkCnhMqmukohJ6obFZGhobiVNtNCzz73EzXk68pJMpyP4r6F69r0C7hfRBJ9x/Ug5MxgYA8zlFcNX3qiPt9BPAe6JpPk+hHDaYfAHfiwFkG73kPDQxQTuhGnrhdKcgsFcAXrIfPuJoA7Tfsog6eqNpZu+p3pmVgpCHh5UAACAASURBVEyWNgCrlTyGOCRkqt21RpJCFhNkgGsOut3YQJZwYT5i5s/TUTgUpCAUT9KpONgA4RJbLNZigqBTAF+AtxyerK0UuVdxpjg5erkoudSa6CV4pGccW3b5ZS6NoxfE0rszT+7rSCvdX1Wy0NEIZ4RsBNlbDyllgw1FZINijdQNLcekPnirdhL32xBtbxJqs7C6SXcZEpaOKZKnmOiuXZNW9JvL9alyOFsu56sd8geumG9QDV+XOQaNVEs/i5UC719loCxHnsOhN3M8LUpH/M3Em8bSKhD9bVG0p/RkBMtafYZsNZL2XxjPsdZLyuDcbGz5Pe94EAnpL+n5Tskva5HsQmqlc0vFB53t9et3mGzR7LL1V0OBvoBU5/oIesGHpVSQP0fKqFjRNtTkJAv0QoJER6JoCAkFnL3EEh8vMzwGGyuLBI/34lGng25kUGYn+Xlnp5l+h2VCr5FhgmqwAfOY9Xa6pJd8BWelU4LDsA3zJKwphvuipqmiIFfKSMoqdWRDS5BbmkGzCJNCYUYGvD1aZCRNMSRoGbwjkjPNaAgGeIOZGOOVgwQMTIBxBG8T+T4jfQNYBDH14k5T2ZkXS0J/JGxB3JACeev18CH0wmMmX7JAAOoAQFnfhnG0ToyOIZuYCRhJWRQgrY9LNAFAhVXVkl0/bjRSZLbgWOt+IgnlU1JT1yHPRwvkBaC7h5phz5Uo22Xh4s4Lk7bYe/Cd6fLj9ITm6Kcy3MzPX1hO2D+a5mtQPCw4Z0qz5XmVRd42WOWozSoX853ylRv/+cqUvOP43Y8yoNXiJ80J3tKLrXihKlEWqwj5gV8dKUmQw+VKOZ4rkoNmq2yqppslcEf3kISTumZCC91Sw3Ge434PQFfvSOAyk99AWBGqn0hvL4YXSl2ZZtP4HQcy8UagiAnyJTAJEL53g6AgHo90Tj4aKKSgG4TZxp4Yw1I7WLz5/r1ueUpXCTf+doaWLlxZpMg5ea3NIwNbQcalIfYLrQWGfGzeheQM4F1uKyZtLl6ew8fuz7JQhqvdYlG2yrS7igxMrcTDmBp2pwnMZ+LdHCY7BY53vhd5GIC6yAJ61gWdV5YCMHcYBaLPyTAZJCtinCjK+dZ8/s9cvodscnhJvest5IRaiUKpCx/BArQpweYfUV+df5QXL0khw7D0+fyLMXXuv9ZuSaIgL15DMTyXP76syh/nc4DusPx50S1/fIUWPKtFgkZWw8kTJuJPUBOfwbEjycpwQDOglMopgEooFEdeESfOCqmsrpOS0gopxJHpbCCxD273KhZSgff8XKkGshquJtwrAL56ewW4CsT6uSv6QUFYHW3azTY6OkJsGmk+aHI/s2D7fPLCAN8LKIeTkz6m2262gD1Mxt0Q0YN8wxO8XYbs3iXDAeD9iCztwzvcbpDeyNOOccQNdWMAMCFrAWzN8LlmdLwqI3MAojZohMJUffL4G0u2NBZtecnkhqbh7VfzBHm9ifC/BVZSzABcfZubEG4U5TkRlDuzLFKXnXwJvE3lpDxxh3UPIycbpneNEG79mLQjtQb3olSYa2+gI4o2g5aGv6iGYl5QJJMhJetpQPrSWIRWMo1Mh3KDNqmoaSL5DKtj54CkwxtWBBGAkhElr4dK5XS5Xr5vDXChd17vlyNkLk+RlnUiC8t89DPNuoEoKqZltKeHqbee6TBTyvNL4eL8JNHrhrSlBTEB2WWuAmccOl5nHPmsoRQcwsMFPvSQX294SVxyvuQz7RbC82bllRGO44Gi4QEqBoDXgylSrbIArx7NVWb1GJ7XBOjm5eZJOndrnXZj4fhUyRAMaD3mBZkJPaBRjCuLc0y4TLxDvTI9NkzFTquRBlZXTUh5TzcqjmEE/UzB3KRGetpltLuLYHJsy5nEBLa4pKGqVBpqiqWiMIfKnULKPvOkhMLPCsJEKnRZl5MjJdkZkpeWzFI1CGBlyeahdACNCKgoNCc4nOnVFEimh4IvwGkxka3L9xnMJKsONFVhRIeZMFqEMSWTH8zXavhNAJOdvg0CfINZqulJIhKuOBY+N56ErpjwGMMoom48XyblnAKi/cr6JLlpXu4l1sj/eJQqf/fJFH8MBxNVJlklqGg020fG7T6ykhskyzmh0hFzT7Z6y+X/4jj7kdfLcEs7TdcNAJbK3ELEG21zHSqb7Vq7vG2yyft6s5yMNMD3jwO8o3JG0thcGW0KSAVbzYHSmx4q4/koHErTxAklk+H9mzwbReGwXMHfy2WhF0uhY63sPH0h8Qqk/GxF3NhGWitZ6unCl7yG/BTCaRKkFKNShBfNLzyu2Sw2LUj3wuDSNdMiFqVJOI/lw9t3yYKAd+cxsZiiyWj2wZjCyTNOM4xD5fbff2UK9iZ9zwKlkM8SrZhePF/pQ7/+nAl1pollcgsLNXjdOUBXZWQrmCbGqpFtom9/NtpphJPvAMCbAy1Iwy4zeXXqfTU3wEVC2VAr6gWKMJmC3YDnEhb7ZQC+l9NAb2WGHK5PyNslvo7A9AlkaTNMuxONWTjkyvm7pfw9KIcu6MFZWoPXWYLuLVOzzin8M4FFiADeYJT4zO/nM9kKH8GsAxpzzo7J3/3yUn7/yrT7dQWqgeGQ8PMLHGpfL2oB72pO5iNMv++YiE+5PtNyPcPiGS4cZU+6HSkZ4JudlSd5yEAL8ksMqkGr3JVi0KAcBd6uLtQR2IUvLs64/gLeS/3ui39Ovgq2CrBXl358Bbz6vqbsaGj62BicF9tbdaZ9/vQWIAVA4XDPTlbhdPvYFNbzZx1MxQTpHA0C0ON8zSJiZQ3QUbD+zOc+GpGRVxm+Gpre2VpHQ0CUISXToJxIllM2ADSTLN4scngVgJVqMBOskY8lMNfK1AgA53PZcLTZTarzZbFGslJ+EuDLAqIC8r8G4G3Mw5kCz6uxcqsstVZnuoiFHJOtRXSQC8Mcc/oMOUsf08NYMxvT7mbpq9b4x0oMFJeg2w+/66rN5YWVa/S6rXFEWp118+AXyUBLm1QmxUvCnXsyQNzfcinyoXGS6t2ttEoMM+1yZFnmJMATa7EiRbptbNGRDdXGPpRNzVpF3TA2MCYVxWXSCgBrfJ+JhWNzarDM4oqbpH+rMz1QyqIfSTGmkTzaO8Lw0v/6m4cER6VILsE4pRWNkpFdLA8f+v5lNMAezHTrcUfTxViq6TKNCdiL3IUUSxoBM+k0HHCl2aAFzMbEG87Uk5NB0hJLg2bcV1o0OdTXK7NTk9KM+uIeVIA3E6afJ11uHFf7OnEKITecHBoAfAHivh6KRF1QE0PSwjKuHr12UX4WUY6FgDAxeVwluTm4CPO5WRUQXEQNOzbubLSilihAEcohlhd8FNREAlN3EmoIM9rhCMA3GmA1QRdEAawmgl5CoR2CAFRPHGj+TLQKwDrJhmAKUP5Wl2ohaJNDfPwBYMCX6dnENJ3AMjEOdURUCC8iOOn7PD5qIMnOtEtGSZeEV41IeOmwPDbXin9iFbkRqTKYHyDzpZq18FBqw3+RhtC/S2/MTWkMvSZZ/B4ryJYo5LF0lTvRxMYgw9I4ThM6YqzP0CQD7CV2MRsc1qfIEcfwz8s93IhH5M9N3GdMh3MV5EgnBYsLtU5fRqyMQZHNludJwq3/kAknNMVSJRQFOlZXNLZiG+HeT0n8qzdyN7JSrNINRTbSUooDkr1DqZ0TXjz9dcRBciNLDI9AXZKA5Tic3/193sLfwvmG8Tjd/OUaKhHaJrjpRvJxCFrfIF9MFkzFqv/1f6A1XV5Gcti8KiccJnGYkLPB1e6MUDHflGNMuPMKynC8brjmeaRws8gun2OEUHDWafcJ8rCtAdXkNnI18zEnv2Uay1moKZerQekz7ZxGuYnNM+0uAd593ESWyHp4uwwdh9Jhmv9riqFlGrfcBOqKzSEm7n7+DtfKKM/VuQ6DPny1uwoF+oaB8AMA+tyQs36FKvhEfsz+/g7YBOiyUPtyQQrZl1WuBXS5FGNuFyJBqwTH2uB/+9D6PgWE3xOGc4Jg4BC9bq4ksaew27JQ9OQal4JvOifVrCyaTgqKJI8Ta01NrSEl02hIBV7V8GoI+j+BV91qVyoGBVulE64oBX2rn/vXP9ePtwh2UUHw0BDLAX6o82Pq3NHlnh2/hITewhlCBBqT7t6rGn7gbn6IER6EcS6se8e4teB5zwHei5PPRnrZIaLzT4dETiI529vd5AWfimsmGhlZsITgX0+I8DWyedMB3VQyGtREYaWJ2I4+8iqtTJdsDpKPMpiElWLQLNJsnnS5LOUqyGpogGNrxNqrwKtGhxlcMU/gVrdXxw1Fw/bSCB1RvQAy2a7IzQZYqGkQs8bTtRbl8/fsxrTbyVKhk8m3o5amUyiJl6tuChXbKbGs4t/slhiAMhtlxgRPzv022mi5G39f76Y/bUC+rFAdMuuSLRw/k3C1rUy85SZPqY324kiFZAiP/5PNHelvZ/Ito0UiNl4C0bI2JgdLL2L70aIEabIiI4rwZNpF3RHuSyKVCYDF+ZeUJZW1LqniisXh9etvmAaQkt2/i6OLwksftQ0z/arpwI/pLogqILX52pMpucwvlEx7OsoGFA8c3XW5lpfNE8luAzgRpS8vUzg5wJTbBnCrpAspGpO2xz1q44lavP7LrwBwCFQD3voZePHRQRnp7WIZR8YFj0l7cz03VOLxyMdodlZJUzXxmKVFVPLkSg0csou40I6GaqlwkPcaFgwAJzKBw+nywtepzM6kpjpTtRpbyHmI06k1BFBl4g1jM683KE0kCwU0knBmRTEhh6JHDvAlQzgEUwBAGwFQhzIZqmsuCB3vJYijK4ZeULpFU9aCoG4ybCliK2yQuLopiWuYlviyEQm1c+qBYlpxJtKrFis7jWZ5QfbCfn2CuLOxBEfclI+bNM6SNvdidV3GugekiBfhjZ+wKHsnycNHUXKX35GZSTL//i/yqhL5VQpBLz6/4FL0g0qKkjmmug7ohizfm1IQ9EAa0a73ZqLzRZGTS6RiZZKHHC7WQDdU4mS0ysv2NKRdtdSQv4A+iZJEQLSjqsgA3iFoMBfTqauQ4BZoNwvgqeqEBEwrqSwztf4oWikKqJ0obpzB3BTSUGCksTCKZQkXyc3LDzlfIu9HobP2v3ubGweUFxLLJTjUOhQ1HUVWZF1ocrmB6JQ7j7JgHlpghY+X4JpnmLwnXZg/oFO2kLxdAe8qALtIZ5obquEdC+23i8OyjrRsHtphDtDVTN4F5Yp7KuBsoTD4d99tTqCI6GTKp9W4CQURAL/QCZcLr7s77cLdVi7LyDN35nHyrfQSS7tqDIIKluojUOnq9y/HACj+g/fPMXXtAoDvoA52uda43IDwOHxugxy8xATD26+6qzpeZqH2AvD9JL9/+y6D7DWiuWHZUm1is2UiI+OUmVfMpFvMYo2UvIwsA3SdKg2tbzSswko39Pf3IyygEBMpmgG8Cqj/Os1eAa8u0ZTj1evqc5eArMCMDx0rnIalT09PE3Q9iXzs2BAin39G03vGD/NZ++j7qQUqJ0WfJJ+TcTaJk4Ayb8/mAGnG/uNTgnYY/XXqVW0dD5Dm/SpnPIq4upTpVO3C0agb/FlSpSARswK4qbEBGCp4P8obRxtlgCzXjAwHM22qLOAyogPhqgJJuNJYuzgySqONRP4WbMJNhKIr8HbU5BnBIhsLhIzQj7UxN4xjbVS2CEbfmOhFLwhf1kn4MvrdblKfNGxnqpP364ukC2tiN0++Nie87OIMNMUq0yLHu6pmlnlW8b/9q1Tw/a1UmmglyJHvS/XyB8D7O9rdd+N18oo782yZmRxWwtrh9GrjHklFhBdTBElUbKv3D97JQBdBLWofzsgRz2s3JTvgASAdIm2kWTWkBYgjEkG8L/57LNe18Mm6KAs1kQXsbCOAiOYGwm1uoXF97BPE+1iBfUKYvCi6BGz9HwcbC7YgQCmLJ09hLkf/Ap48xC8q4KpTzJGVjS+9WsqKCol05EUwN4tYfJz82wrAWzWzcKoPtbPrLoByC0UAhgem/GCyFxb4WjcB6JOD/cQ+sqjkGoau0KuuErE7jcF9TMN15SXi5Kqr4PFlkVlJdnJtCaeI+irAOB/ArybkvEbyMnMMXlbdb+p4y4D7jkGBobGGuiyLZxkUB2UQyxE5iq+xEHxujktk2iX3GemcAm8IcrQI/iwqEHMIE2+ETsDIzqKhD6IAGc2SCOPPH/KzpaXaSXarlqTaKQmtnZaw4hHxspZLE6ectYp4eYKDcM8F8LUmIRGj8wuOt8vsJad7G/L15CPuMuzifUPSBLft+Vs4ihKzPPJNMFyEqfCsmzXZ8qoKM00dky960+OFTnnL8+JkvktGSyzSwLTr4ERn87oljcSgZvjel3Sfe5L44G+SGXhD9tnobzWkS1P0TezGSNCc9SwfkX1xAypHAdFQkiau0kxxYTZoK8kgKCYOZyAGliCCqHicUhNoLw70owUG2gVqQW9WD27T+A3loNJBtXhHwKer0kFdhVr37oebMPT+DRLC6FWrIYUsPQKulp3ISJPBs84BuAtIyFTJsEgK2SIKh37KAXZnuzFMEESlNEI/wei4PhV4V1EsvMCOf7gyiaW+nY+ZgKH4VrqQmQG8S0jS3MjDZpiYV1jGHT3BMAHALrUTUsX/sQTozrHMWx2swv3mhGKoICazhwGKhf7mAMDqJsjmCFWCnqrfy4+vx7yvKYnPWZTB18L5fv/2Vr59W5evXxeYdmcB5UEwqR5MqmJX1YNDbUV+nD/j828A7XOjiSc1JYUlGjdmm80AWc2kVopBqQa9yspUTlaJew1TVTNxsC0tRvtEN0qwjx8ZTrkRGNU/yt9eXUo56Pv/SjXo+1fXJUCrvve50c2mAOx2rxJWTdDwKyZdRnoVIWtv0dfz59yJe1E01CMnI8/yEGnHmyFCKniw3w9yJ8HF8ZGvPyGthxyHjyTAf3irJguEzafkOgC+zfCwuVAEVsDU98Et9IVMMyZ0vCE0ECMds0biaedKI0xaYyK1jTgjPpTcBk0ti0T/y9YRC3FOXBTgGyNldotUZ6ZQopci7ci/5jj2bHJ80Yn3mXuSNuERHGt9mCcAvXw7Obuadu9k4uXYzxO4U2UvAHY7HnkXgu0xjlkvidVsqepAlJ4v/VW00FIWmMT3N8IT9G2PnXDsdPnD3SK/r7XJ16V2OYTb3e3AvFEUTSMBqUnWAKORoIQbTJzffVo/aDqF9366tQmP3E7OcJ6EegZJghch00z6TcjIGpCTZYZhIgn3lgpeUHWWeE4FJJ/FkwdaUCGptly5/tsdQ+1wh019IClUvsQ7ej5gg0/S2GPvQIPnDWQxpdyuzUp2K3fsFAA8ihecLtYqSkqNKy87B10v4SjTUyQ59XOsdRogG8CE5AmHfOf6Lbl3+zaaW039um/wqDWV5ZRRLhoKiP5OUrMAXuWFdUk3w9vxvm4m4iEAmGD0xhrpaqplqVhC8Hm19GKmGerGQjo3zrIVN+E8hpbNDelubYV6AEShFRJx0CWwUdbtexYvAjU96LE5JREdKnREJtNItHLCAKpmERigCkWhSoj4UBOOLEJ7oBmimXBjgsigILPAzMQbzb/zyAMlSmIKbdCkTbXNSUzDgkSUjIq3pYwbUba4SykabcC11pksL1viCL7BPJEbIIMZQcjINNeVIYK3s8PDUpVfhEY2XO55pcstH6v8rxuXWuIhohPfNNAqoqehthz5sdwh3ze65NvGoLydaKBvDStxPs4zBo2hfBsTbzJutkwpCKG+nQXyO56jn6bboTzCZZL/tzPfgXSpidS4AKPJO0GVQTS5xPo8lHI07RNoz6ty0uBsWTJCxTTV1MDnJhpcbyRgrAoWD1xs+jvVpWMIFuEIbmq6YDND9SSyXPOimijGn+Ua0snuYot0FJqx69IoQfLYcjcSy9oMwLbUmHjnCXjaBGAnKAM40NfWJKHtA63oa1ugE5CQ4VpbR6N7uDImByiJ1tDqGhdKDZWjrfFvrvYyEbMoHON0qbVAB1Ay6ySeKZc8Vc8NsBf+t4dgHGgG9wCfB6yfsK9Zd+suaROwZMJlGXZBH9qXsyOWZ4DwOYatQ6bbc35PXz7Ij++bXPOoGjT6cZyptwcVQxODYzW5MyzBP+/A6b7mczjVvlwYp/tENRLl5GCSKDK43GxeH3ks14oKoc6KK0glqzH+rLKSCisX5asArwbkOJ11xCRoCPopEy8tw1dmiX+dfK/e/9e3+nVKSeh1+XcUsHfheJeM0IcRNJ2at/v5VIXJ+KHPCUv/TAbE8za2gk7G/imAlkDx9VZZWSqXvWd9kNjb/JBQDmdERwK42xu43N4iNeMOdYqVb/vJChNRPi8uXhQhLIJQMVgA3gQAJy0+AFANQnZGWLoZ3pdJ2I7BopAlm0rPcphyNRoyKwGTBZeDj/OTsFKSfqT5nB1k6c6SjLSxOCgvt2bQ8VJ0iaxni83rGndgjabrqgIg2zViDlqhnF616lzpQTvYgWe+CZrhyfIYRZjrTNd2tIhtUpGSLcFM5jmJvoSZF8sxHvuL6TL5h6oZ1trly0IzAdc1xrTSneLDMsUiWv3isvhIdgRLMm9PguJ7UIC8lIN9atMb2yTLbEfZEGj00hVG+0ijmQk5NVTSWCIm+9+TfCiNFpsVpxH5FsFIs/LKxRRnRtt7jfQutQTTrhBAWDnqBZ9HTLy+LHpYrGnYuS6VkmIJ/wZ87cl2JsUkph9syMi26khbKmHxlQ+fpVzv8vwcC7QxPl9D5ONNg2rwZvnlx+b74V10wlyevHhv/XZdClArbCJ1GkZ+1tfdhuJhgMi9KQN8J3l/YWrcAN5pFnWTgPBoF00VXa0AMYvMHnrTUJBkkbVRkJ5MmBHtHs0Epzc1yFh/D8HnNqMvzaQURHiIYfG1JXJzxmFlxUyRABib+f6ToGjiySJQMLaoCYAJN5BlYkxwBMuiaANwDa4YcI7kRpOIjEqBXTMhYgJIyeMxiXf2i821Iqkut9yJwH/PzXqliikXOdgrnXYbTdTzRGKeCGIJliDHb14x8b6X17tPyOydlGoWLT//Qh9eUK48NBXKT7fCuTl5oVhIkudYhT+0Z8lxK11tuBl/h4b68YSY0K0+WWnMRGYYyzTrL8PocQeQhM3wnC1DOpmBtX61pVp+oDs/HMyTFw0knbmQZi2tGxSL34P71FtlY5NPpuo9UdoLbShmMqiXt8LHqwwvyDhpDHeTY1taDOUEr83JJZHHrqnOyc/vwYkGCzocb6Rx+RlUQ/hjVBHsSgah2EpwTA7jWNscxpaLimEdkJzHHrzYXgr1wUBSS8ErMYzrvL6OtpDgoRh6hiNN24PVgbaB0ePlVKd8RFH0FDXHJoE2W8jGNnHerZFqtoY0TSMl1/lYgfcVCWw7Ey6MEtAXjVAaTNdu5GzuPpZqDDILA+RCqG16YxjaU6vZFSw/ALCALhPm93PNzD2kqPcZ0++mAabfvz6XHz9mmXoBXabdb18mAd9e3mIVPnHy9fzZhUrM3gO6p7TnvCBvF3s8EkhdnNUS/VhVVYOiwSE5uQXwvA4ME/T74TzNyXEYdIMWwzY2Nhj1P8rxag6vVrtrQtm//Su4Xk2+OuFeva9/rmC7t7cnr9DA7VEDpO9f8cL6devr68bdYJe/pz5oBdLzM6iE06dMu71EJFJRDldyzg9+8HJCVt0V8Ljt6OyoDfpEydwJUy7LtvdvCCHe3ZFD6IaPx+8Yzd8iV+rmGJzO3ZkjIhNhKhOtgq+VQI70BHhe6IYUqIZM8nh12s0jtyETisFGKpkDjjCPja5GROZxlaYlQTXYAF/CbHhizA9SM63hIsTqbXP33WK7ugzFscSxqM6RRo22U6ba62SAybe9NAdeOJ/KdqZdjop96BB3thZlBr1mdXoZ2sURSUSsnxh4hyAPKls0e3W4QH5fbpH/2mSaQT52Ptco+4SbTxfEyBh87Uh2pPTA3TancuzlKOkNT1lUlEOr8wbC79fSgRqgtqSSkJow+DbUGky89WZfqeHvOKL8JCXwvpREBUlTqhUOL4aFEcfwrAIJgbP8H//xk9y+9RCAJNoRIAnyDYVCwNHFpUHnulzTfN2MVDSIKZSBJtuYdsL4ukAaaHNojqgCcDMMyqEgNxuutkdmJibJM60jg4Ggcfjd3376GcpB/w8MCRzRdeq9de0GYJ3NDXbNkJxpG7DWr2sF0AjAqcA7PzUmy9NjMjXIx6oN7m6V+bF+pkQq7xHQJ6HfzrLGSAnLrNK8TKksoh+vsQ76oRC7Mg653ExuwtiH796EOsCgAQBbMGKkEbiehjMrHSpCpWIWpt8UFnOJqB+CmOa0a0ynZXVr6dbeGgO3y7SnIBPH10ej6FDOOJzTQ1wiYT8pRWJ0rTUvyw3As7aMI251IjkNCrxxxHZGya4zQmYzA2S8OJHBArkQx8m9pzg8p6aRy+XLv/+NiMrwQnkQVy7eARlw8VTqwE9v1GrITrqcosv+yHPixzJU1JNhdN798mIAAIMDHkRq6AJ8+3B1DeYkSXc2qXC3f+HUEy+fFqkfGqqUvYZkWW/IkeXFWSarRkwklMVyE3JC2zQhJ2tnOdeSTp+aidB41Cz6s6bwOFnjUXLgegxlSlYlS1SYqkAwqSgXzNtkJrsU3IYK5EFwvVobVJSRKjFkYpu8fkO2+UDKk7ylhsvi9RMGkV+IM31IrXu09KPEqLOjyEBmZqSONeuirFZGoOkmSBdbgMt9u8Tpl2yUpyMMP13k9kIxbGGsWMcEsQ7F4O6uItDcwZKNBnNemwvtONRcRTKMSmIR/niZxdvaEMDPxLvMjWtvS0/U7stJF5BVPvfbBaB7cUYfGpQmYHz4Zg1QfcL0uw9fuyzff4xCNUwDtjr1jgG8Xaiw6vjaNr6GZdsF+l6mZl3OOasqsMxnGiWW+exDNIehgLcORz6fz6MRpQzQLaXYlb0FzrXW1najkVsrju0YIgAAIABJREFUf3TiVapBgfcL+Q4G8F4BrL5VkL0CXX2rH+vnr6bdS+B9AQDvGfY3/fjqz5ZX3FSi4P7aplKDu4xGQX4ik+Hg9TTgitXuZAuyGsXD0ZJsrXFnWylGQ9cBFwPne7ILYL9h64d9mEXdK9XXsXn8dMw28uAF0YqlcJHYHH1uMuHA8cZTFcK0m0VQTCqSFkuYlyEvS+a4rryu9q1loILIsaDltcKRkc6Ua47DxWPFzWMFVK3S34zLZrxL1mcHoRkmZH9rAZqhH7cRCWTYErUefpbl21grbjWME73VBeh1c6SLSbkBneQ8X+teXZT8dAcUQwvHrxp5/PMt6lu8Zb48mu4tmmfnauXbSqv8zjHyYpE76axTXrRly1QeoJsZLIP2EBnLCcNyiV71EeEv8XSYJacAcKMsLsluaO3AeJAL8LLwQqubgWPPCc9baSafwgRNAA9YFRsOD5hI+SCRjYGAD0B6hxyGvyH/UZoh2A9NpgIvVIMCrda6B/mxONG3TL82q526bwuX1fhatfhWFBHsUeVk4kVtAKerk29zPXmi2GDHhoZF+6SsTJKleNJ72ruMhDJduOmy7fovAAOT097zZwDuGLwu4MqibQh5WU1pidRXwP3B787xubnRAVmcQBM83IOGuhfROy0c2h1WmM1SURsoMABwI3Kx5GzEwNIG99tcW0YTQ4kU5RCs5I8u+eEdlm6cAACTjGQCkvDLp2PQMEcjFWORpDbYBHhMtcDqBGcBYDWByww1obpg/Xw8k67yxbqUSwJsQuA/A1ncxRbWSmrDmKQBvA/DKJCEC5+tMstuM7rUulB50Rgqu1VhMpKMu7DYxKntpVwcfSCZbpOpfpKbFiFFfyfAJ7ZKHlkaxTO4iPJRVTj4y1BRouw1pckHJ2YKuMpTEs++oWz4vgXP6O7GQJElY44o7MM+NFNgE8+Kljlu+Gnet6QUieVub7sco4Z404IjjGsVTfr0zBxZvfq7RnaZkSa16GfbHYniAgzLzfEShrXaFyolLBiwJYIzHldaFKaKRKzaAV7EYt65zWmH55Eu3ADgcF/VSkcZN7MAT9Qr3JQqcMP10Daxu9BOehrBQEz6g6hzRpyc+nDM9ZYmU/3Djdtmot4nFR1xnKSGe0kuxqaxOiqy0KvbeN5ehurYpaeIdDNs9xMAaj226eEKO8s7Xc5V8LU2eTreJq9RHM27sAU35MlINcYS1B8rfSze2JXMD1bK2qKLFhxN/noqF1AK3wDdH19PmVrPDOD9/Qt49GGLZpx1DBLb6HPXoRhGAd5+AFejH+f4+jH+PjeE101MyMvIyp7x7xxgDT6Tvp52NLsEAWXz2m9okkp2H8W8Rmx2XaTxvCgGdAuKjSn3MpuhFuDt4GqjWbjdAF4tujxR2gPg1cuYeP//QPcKfK8AWEH3FXzuS8TIe5gfrqiHLZZxvQP9MjM/z13jlItuISRmZ2qqOEVLh9LhAvD9crIGzdApWxuUY37k6P2+H05GjRia03uptXv5alcO3nKHgrpQ8H2ytcxUFst0Qhg2Ry0zoJPMxKtUQxqLtiQFXgwWabGqeGDyBXQzqI/JTKAsU68k7vgAby5UQwnZDSol63fRMDzRz1JtiECTMWiGUaM2e6G/RebQESoHPEUn1GRntfQx6fbXIuKuJIkMnm+ojVqfzXnpGeqXfFsOdsVBSWRS9L92m2kkRHaqzXI+juxnoUG+QTH8WOuUb0tN8n6whGqYFJnICZFBG0/E9CCsocES8+iGBPHCL69rk3hkTc1QDLPTi1KLLjg/oxDlRo6Ee4ZI4M3feAGF4hZCo4xyIz0ALW94AA2vCZIXEQfAkvYFzfAf//6z/PLzdcLIH7LxJ7g8NPqfE64Crk67GoQdANebFGfhmJ1kUA5aB6MTb2kB/G5xOUoHdMp1jVKJINxZSXXLFAuzUVK3BuFneTuJrHB5bonJicUdXn4fT/ISbt+CjoBKImhpdnJcJniMmpCOPWYifozW1uP2DUPVMArvu0Tuweos7QnkFU8PkFlAGJG+HWMC1lB8G2FG5agcOl1O6WJ73wT4NiCtcjE19fCxs7xQTCHw1mhUFWhTE7A3ozu1JcQZH5uQpFk4Qsez7U9AGREDoCSxgFPg1cCYRLhdExxnDGqMRBxr1rgElnIxmDZYHvK9xmeg563qk1TntNwJdqCyoGuLpahyu7v1obLXHC6bxQEyYvGQQQXeQ+g1VA3PNtagZcj0TUuRh55REpLaIDfi68Uzzik3PO1y7yHfJ6lyuy12eVNnl48si94z7X3jqPwVZ+OfT4flBfzlArGQXWnBMpAdI10ZkTKLDM2VDu3223/IQk0Fx3j6DbEev2lOkRVUMmubG5JmL5K7t70lOy0ZzTqgmxktfXkJNP8mSAAGiFDANN6EyiPI3zDI6ISrtvAgX3UAerCQhNZC7aAnAX1sonhsrFA1flBWYTw38tKiGVjqyFgg5LwOMw/f/xKxj4Zul+yS1a5qpF6Fcv6S+qOnSzQsdyHJrMP9ycTLKXO4qkAGGGKmCT1XEG7NiZdRrNQjgHZGwE3Jj3zEEHFHmqBaFGjb86wMGA8kn9d8HUvCseo8mWmgwRueua8hU4ZZtu3iUPsEsH5Gr/vj98/yjz+/AKxMuwDvf/34gTEC3h1gvjhek3982ZJ/fF/AqYbC6KILXpd+vK/EGxy1QYsWMRhOkdOwL//4xtQMzfD+4DlqnxQGmjTJSs/mREr+AmWreexE1KWmpgmddIuKLhPJNKNBg8+vJt6ODgVgSnPHaA2na+3r16+XE69OrHpdge8V0F691c/r9KvKBn3/DS6z16+VbnjB9f+ArwZArG2sSyeLNp2Ejw5pnYA+ODvZY9qFyyXLwQDf01WAF6J8BQsk5oqPR9TD748BvKSVHe1z13nNVv+lMfUeMfVqkIW63LrbmzgeIYHBQhwf5W9oeTMSaKjg+K3gGxdM/U8iRYjaJAwwaeV7Dsu1HJZsOUmx4kjmqJTClEYkZHcN4eUIzd2TVIsg3N5Cv7vOBKs0g067UzxJWkozyWRg2m1GwE1bcBtUQx937N6GbFmAV1rfWJKC4mLSyZrgd53i+8t1sYf4y0p9BtUuOfJ5kkroZYB31SXf0fB+0bjArjyZcoTJeDYcWXqwDNlCpJp4S/87N8TBL7SpZ1JiLblitSNlGxqltbcH4KnExZcm4T6Ew9y8LUV0xhWqXC4WDW/EY+q1I6QTK3RxNJZf9KhBgO9Pf7+OogHdZSiLJHhc1akGM+VG8jaUPw8PInNXJ2AfqJqEZEmIVrdatGGy0Hxde0oaagZi7djONrIx1/zXErSJw8jJdOrV1P2luXlAdx5TRB1uMOzHWhwJHfIYzjCBSWoOHnd1YRZ5WSuB5tfhlNVBpiWad/meQg3KYYnozZnRHh5PgLy/k6mXFynAOz/cS1ZyI3TAfSlnsq0ppVa8qlAaUZe4akoNBUR3c620N9ZAQ2UD6ndYLtKWy2Ul8Sw3ja4wq9nIgtA8iFSmYRvaanW6aQ5BKoYDlabp9BsDvxsdxONAsLsGf5uZ/kyAtB8AlZxO6pqzW5KdE3I/qpglYyHWV+zfjbjGKgNluzJMVgqCpT/eQ4aI7zw+fE4oy55szi/g5htgqowST98Y8TVXiX/ugHgkNolnTLXceJBMNCOh4WUJst9ik3dNmfKOm/kfqxhsNgfRegMKbk5jLODG8uKlPzNGeph4R0vMONj4fd38WeqQSb5dHpLzeRe9bMkk2JmR/LnJel1EvULuLgvXWpZ4rux46cqNk2ocZo9veVxK6lieRbM0Uz43lPeV39XfjTrY1EYcHQ7oQuUEYaBQME5j2vPC9ehHQ3UFcszlKRaAbQ6ZgaeeB3in6jS/AfcYul2dTDcHsca/3TLUDGsMMuNQDYsaclOeYSzcXi8OGE3Fq0jA1ljMLcALzzeSdYIxYgtTyAL/zpyLqRYQdyPhG2G3MsSOZbgyRzZYzvUVpRlNxRlxXoRkhbMXeiI9UBmZWZhNOB25WuqhN7fhdI/IEeHGPolEdKELqnMFEMYkwTLtj+8T4E0nCWQ9DAkultm1gO8AoHtAToMu4074umNpqafNBdt0dibuSgaRqso6JGTwutBIZeXVBviWMKSUsIxWfres7JL/VfDVPN7Ozk7p7WWggA24ohmMifcKeBVo9f0rwFWgvXpfAVc/1kslZTrtGteeNlZcAvcreN99amxU2+t2E4gDn6FukRO42lO0vecnz+FKNnk7j5i5X/ZedPCxZjrM834f1xRHtV0+9w43HHTGPk2g3G1OTt7CFeOpfv4EMMhBK4qom7hIKxNuMgCUiZzGTnJZjD+5BfCeGQBvMZxWAROyIwkAZiGQzzGrgON4KVpeJ/pgzW1QSmEFt9o6pL9e7rEuA3SneYIYwIsUZ7Sl8q+6n1J0vQWGXbiPY93CdKt0wXkWA0bLcJeVKWYJBRRbuEvvNBByPVgqx+NV8s3dLF+XG+XzXL2cThJZh913sSReRgDd0Ywggq8pN+QJrzKglv4JcY2sS2qhS+LTcMb1kX3Q0SvVRVXQARlMG2EEVt9DsRGGnhPDCMlVWUH3MFL4wLNFSUFUEnx3InIoH/nb35B2od01hQEuAKvm52pFTwSAGxMWw4srGJ5XXVyE7CCj0jaJcI7WmtKVgFyrMDsX63MxlEE94TjNxkKtyJHHcZ+kqNl5XGxLsrywSAL/DFQEkil43kCASl+8QdhzVVerT1YHZgI/Xtz3b90ymnwf8FaXOcotGiqHiWFcbp0yA+87C8UwPYj6gQXbzFA36odeY7GaFks5aV66VAKwtSV5BujWsXBVEG510vAMQCvY+sNDRjHFxYWj6+ZGm4raIwUe0+B+mdjimHaTY1nAcem2PppJTsHXFBTEsi0c2spCo7VFCnAMRvE4hbOEM7Gcy6pFE83UG2BzSmAwNezlRBs2JMnTykjZLg2WpYIgqQ6gR686HvflrrxFh729vEKVzCynl2gmXG6YtkYJyu8X7ww00OlN8utDK2WgKHDQK69Vx1FoSjMx6oYzFA1fcDV+A3y/b/TJW7J2J/ITCEo3STtGoUmcbXO1NmmCSkv3fijTOCePV/plvzud6ZnwnEH2E/Pr3Fi5sSABKyZHwZmNVjwrBh17tDy69YDfTRhBRQnclJEZ0q2mzSDKgau0TCt/YuDLI0OgpNCOhyInU6egTsS3UMl4Y6kuZmk3yRF/qMFOqzBqC6iS2Xob1VappJXlGsu806eLhD7NsSRTvW6tTBPbOMM1CZg+mWgmCL0VEwVlnSgTdFpeRjK21lEqmyzWVjvLZLQmneUc8Y/odp+NYKpAuqnW4yWWd8sA8QZqonXiIlf4t97uLkETfGRJz0Kexf7Z6Uc61PYZ9HCnvXsD1dWJhhy5Yn2mrC25ZHe7CTfmNXYFnuJqJG51rZqdiovkvTis7rjupkdl/8VT6IZzY3jIx02ZC2WkLRNqjtCFmi7WyqDgysorpaiYaZerHF5X/0zNEvrnGoSuPLCqGvTSUuGrafefVMP/G3T1Y6UQri4FXv2Lms2gtRUvXyrgKlDDxzLd6qVLt4M3b+Xp7lMZn5hgSsYpcvoJ0OXBoOb97JhjGHTD+ek8d6JRlm9TWPnmuBZ4sObEvdyMJA0gPkNShqNkf/8JE7bWdewbi7eP718jzB8DJJAFsWRTS7FKy2zIa1LQ7JoxEiTi5EpF3aC9a5rHq9OuDbVANqoGbabQIJ0KGkl1mlXgXZ3hTkgS0soEdkbClWcQdE/yRJlorzYCRsZcldSR1JLRAC+JsqGT3N3hToTb0z1GCEyrE8dOR6OEoNsN/vVXma2xy/NGm3yAUviEg+YNb4+nMZDMEBTUmSN7eNzn8qm/RovbjxOtDq3vvV+RyWVCYUxvSE3/siTjmPI1YUNkAu7pGoRqcDChqW41lsXVA0NGVYB0rgTAzQt9KK0ZsVKHo68Q4I0NNhkSsmu/XHaLmULZ8KNaiIuKZ8KBuwsxGR8rpaD5s2rDTTRpowQvRCY/X5ZkKq1yIAQv4ElWXYrJoYK2VEBYgTg3PUuGeuC2Ad3FOQXeaalEt3jnOk0RcIDB/mzCQ/h9oBNNJQfWBPca4I0ZgxduDFOkvh8ehLLC28OQls0zFU9CRSzydmFqlIJQFnF8PDPM6YMXwNLUMGFBeeh247AYZ3HBA5bT7Ew8ZxVA3IQEramK74sJ14tFW4DnQ27KKjcLo6Ea7pbLzNJNASSKm0ECR+gUJt5oDAMagxgHx6vOLI1LzDYnSQZTsQX5WVIk1TrohL2YAKMT0G2WdUmcwyXhERgSqGJ/2mBlqRYn2+VhMs/EW+r/k7Q5osgd2ZA3u5THovSZG5sgYpKoSZ9oCSnolTBMGI/ze8XH0SHhZqc88EwQrxueMlAYJc9aU+VtSwZOtkJORxhttlTdMChni9hrmST70Mx2kFw2REDNOFm9k1hwUz3usMjCjj7dQV5vpbwhXF2reHa3aUXOq+SE9IjBI1xqMoltTA2TUkKjwjj1+KLpToqNM04dgdRG6SLNjltRA9BvX/uNEyWVTFA0mt+rhguTugR5ntz47TY3VmqzCu0y1lkIiLKrQEs8W2eTuQYbFUAZ0ldMI0ZThfxvbkAfsEFr9ONCO68hqIdJNL5LqB/2Fmj7nUPhgDHC3Y0BAjXEAn+uFfErAOwiX9dbZDZMGfuzbYAsDk+UEwq+iwq+UH+LnaSwQQM+wT78jUHtu7FEw84LtfDj2xdogt9ph/gBP/uFOALS4sgE/99/vJD/+l2n4DGcsky6TLennzhtv+pkqT8q7kVUNSM9RvDTBOl7u9vk0fQhDNihRefgQPIYPGJRyvT1DRB4gxvT1UoeQwmKhjwp1SmXCbecE2IRrxMF3MbGZnGxYOvsxETU1y+rDKQKuN++fTMA+J8NFFeTr4KsAu8V+OrnrxQMl+/rhKuZvSon24Z2UJDcZzp9La8P9old26fUbUGmpqYA0j0m3mOAE+HwCeWYp1AOp3Atp7MA7DxAPMs1Y7y/96JXnu50ANTwwcjRDj/soRpYRYqGC+6Ijjbohg9v9tDPVjH10pqKlTgBoNUrkSN3XKgXk8w9uF9Su+CCcph206PDaKpgCZcUaWTzaiuF2og74W9H2ayuz5CEpPmgyFXcE+0YJOCnOrjaa6S1LEumO1A1sJntrmSrTjbvIHrI2VGX9HcRG4jWc4AHV2U6Pr/+dymBW37SmI1TjbLDySo5m0K3N+XkKNgkp9MkLzVnyTwLlVGm3LFMHGhZWkP/WO5i682r7RLngFsqepYkMrNF7gTaJRmJSlt7L0skgpYTCByPTZG71+kee+jNi4itNZN+baIqIkg3Y1lYEW+Wx/C2d6AYbnMp5xoTAdXA1BsboRQD22qmnWi4TH1f4xBD/ZXf03xcMy9IplW2+WaeXIXIYRwZWSzCMDKUlgLAJSgLMFnwpMoj/m64tw952TzLs1GmhE6O4Clwu3eYor0BXwLpmajSOQUkxrPAgntNs8Ijw52mJSXhEqPlwM8HmmIa/ncAVYVVcjOpB58YoTV3RtzTkxR/koc8NggFMcjbASlz4BCyJgC8meQ8ZAHGZDzk8/2VF5NrUS4NlcWkqD0AfG8bGQ/xAKyFY34S01wE349OuxrqraCr+Q6aK6uLNe0X00hKG/SCnaswBZBlyrVwo0qMjIXvpCOO6deeUym5jcPi5UubCcqCZRZKO1Wx8qxaLeGhUh7yC8AbizxyV1493UQXvszPNmgc26+RTBZS2CVJDdMS55yUqPIhic1qEx9fuzz4zU/KzLFI0axy0pkH10tiGe0kv++Mom6gEmq1h+oflkdMay4KMXvsNI+QYDZVlCI1aNuTPK9jxUV+uNotb3riZdfFND67DDCMEYh0XxzQbVVMuq5CHJuEoidFaqYD+neWqYFQCgGAqwm+WzXQYQHUAd24weuKeFVuQnFhWJwBYDVVBAWoCYdmDww4+ZkWmegoQBucyZRrZzGWIevtVACVxRD2H0zK3pgcby8iF2OoQSK20IENGh52DinYq4VeOXCTtzvcxOfIs27INQwXS2Q8LLc6xN2ax/ScK5Ms755AO6x3odUFkBWMV5mIl5iM53G2aX7vNruZwzfbTKaEkivwnn/m7QUUwTdMD3+iRviOwuS17Gz0gzsLADELtS8oGc7oy3vTw1K/k4GPep+LZZQQe/L7j1Poh2+A85/yD3jhWiZXC4vZpnpUCSyWy9lzlFNiOQu99uzZrqxvbiDdzJdYFrKzcws4dF+jaCgWE0qajEyaa16+oqNyATcbrsPcXIPnNdLRGGiVDfj/AO+VmuEKcHWavVqgXX3uORtrBWilGRR4DwDcg4NXAPBLrj1A+5lRkTKF/OjoEJscizZtJT6Fx/2Mju7zySoPBo0VJ3NyejIJjzsBx0vFDmP/watBBM8ANlPvwasd2d5c5o7zko81cP0DQLyJpTOBSQ1ZDBIzDUxXeVkUzi4FXyt8bzZ3+hQUDlZyfW2mECZe+qCwHzuYhGs4KnXRFDHSVkFCPUlIsz2kPA3I6mg7Iuwapt1y6anhSFucYQDwcCOLHIBazRPjXU1MZN3SCuCWZxdxhGqnPhuZ273/lDlnLttluN0xchnm6uRsuhYVA6A7Q23LcIVssogYsQdLB1vqBbi6DkoOH3ncFv9Ii9T0LUhJ57yUcsUzEXnHFoovgFhZ52KyroZ7zGBrb6PWJpRWh3ssCGORkEUgLcPPT/TfIC/EchZDXtpDdu0W+t178OCxGAfo1GJpp3IhUzgXS7b4KL6OcPAgpG96xfFnVpxe4YEoHXTi5eOiXAT51Jc0ViICRz5Wo6Cb7yA5LguZUZw4mYIX0Kmqm22OqXdmgpMI7REe9+4CvkyJ8Ifx0Vi30RcncdxOsZhZNKUax1rV2YayHS/Jc0B9EMV46wYSqGss78pkZXZKNhfmKQudROkwyCQ8Srg8ul844Fz+rWyWiHWluahKCN6pI+8BwG2tq8B4UcOpIJr84rtQHXpTZiEEz5zChl7BNgF6RkN3UlEsWPg+FYgTFHC40qAh7FzpAG8GNEQyj5kV+iWBsJ0kTgP+5DskW9LFUdsqjwOYHrM5WhckyGZFtGxVRMp4rr8UBf8qXVTtnLx/S9YGlePLSywOAVl+vr/feiRpTZNSPLItWd3LEl3WL5H8jkOiKwgx4nFHaTKJ/OoNKobTVrt86HSQWNYr/3g6Lr9vszSaa5dFgnVaiAHtTgklwSxaRhwJ0gH9kPjguvRVOOTw6ZwcjtrkNcflVYKddrZ20S5bmXo9pDQ1hud8PA0s6Hi5aWtxaQxTvTrW9Ias+cYJ3IzMnEoC0GWH+KhWXpeRAC668lBuXP5+fnIXjldt6cW0uEy2kcULLz3OtDsP8C4z7fbnhZNWFiP/eEuhAoYJdxc5upghVnpLaVomyGaYBoZluF3N48UIoU43Bd55ptkVjvgLTNCjlanSmk3uNNPwNqqFNWRjCrhrAPA69uElJGTuAQoySSl7t7sBnYAJ4kIB95yp9yvAqtcF1w/kqyzG9t3QP4Du1zUm4UXeTssPsObNHrbiJ4QNfRoHeNWZpjKvC95+I1HxnBCcadpVcKfhYNSWFXUyanOwA1VDKu+ra82abBUHrwmVkynloFSDk6lX4yBd2Oq1n7K7u9eYjNsZTobgmnfBSwViNVb8279mMSiYXgHvJX2wB4VwqdnVbN5LsH3111ulIvYAXiZdLgVfnXz17714QecYdEMbcoqtjU0mVirdj9QYQSsxjrXzEx60s3UAeJHlWj8xbSNwvRRMrlYAvgTrHG0BytiHSTw7eIWsjSniExVBWh30+eRIJtF8JgOiURgqkli0WcnlNcPvRvg95Ih0j8D0UCRkSM0A3/RoVA4xwX+FonMspxeqo5LjG64a93gnmbzYEEcosKTldJyA8xEydvuc2P2KbZgncFVV5eF2s7CQgyYY6JDJ4V6WR/w7eVAB3AUDbv+nWILuyhwyl9dt2SRHVRP314BNmF61RVQbqBtedfNEzQ+THiuOtgz4XRxrjsjHco0Jw55fI87hVfq8ZiWztl+sBW3ibcoRrzB46rIGyXWU84vnzhqbSiJSIkqFB/xM/tKUjleebXc/fvlRmo3L0K96cOS/BuVx6+YdSWYCVnuoXprCFQPVkGZOA5goeEQyFs7UG8/0qzSDjUhIpRi82eRraEohut0eNMT18FgNPJFqSlgq5OdhaMiQrNQ0NL9kG1dVs7CAcoDzHWO66+vqMIwWd25cl1CWVTEEscTqxbFfNaEq0/JjWaMLuHCOt7rE8UUF4XmH2Mp73IB4kQ92d0h3cxN0ATeohjqZA3CXZljSzRO0Dv9rSyTsCBt5IycQVy0tzw2VfJ9OnISVUpydhlTqHsCiCyT0ulER/ExQDYCI2Zhs45FFxcFxB/M5KBjAJhmwSQagFWxtgK+DKT0FAFYFRALLxnhODLFw3snWdCmraRQvn2BOH3FEeVLjXhNPCwUdafk8t4KvS1tBEpvzd9RHzcoaU/vc8BD/hkk8PIMls2FCCobWJa9/TUykngVkNZP90Ci+UaWoPGjBTqXUFAXDeWemHDRY5OssSXY69QK8F+4+eQH3qbke9THUwSeHG8A7gnMsM+CuxHv+IsdPGGIWqKfpSjXMOTsLm+Isa5TbP/1k0G1OvrfS7DiA1J+bKycAfU7AbyvwxnLz0csC/eB99y4Fo7eghsJ5rFQXjl0fuVkIU6+Hh7948HcLkaiNN6YBmjZCyDWWkTxcUsLqLIHy3j2CkoH+wv4GWYauW2dqXe7C4gvI7s0Rgj7TwbACXwt9sNKLnJMAHDfpY8skii3y77QAuoPYjDeJhFzpyIfv/b8Ze8+mOPNty7O/00TMjb73TtcxVSWVvMdIgCS8J0lMehLvvU0S7733HmHkAWFlEEilqnP79kR/ht2//aCq6tn7AAAgAElEQVSsUzPREzEvngAlCEmpzPWs/9prrZ0NCPM+5WcsAOCjXgC6u5ydhnMA6DuGYLDUz8gLZ6fG9e38M3LDsZGc3d+F2e4N8fgCF527Z+OAL4srGei/2qyRZ+vEgj+u8PgRwH0O6ALYX74SJz5AVsiQTC61j9mQ13SoZuVjGiVS6VjILBYbgzysZNgtc9iplgsol5aVSzm6bjE6bzXETMHX60VfbmphXtMpmygHp+dn8vXrV/n27ds/Ga8Cru/yyQw+0NVf69cUpJX1+pivgqyC7YXU8NZwPGj1mTof9Ps1rTEyPIo3DtCkAOctuu37Q40KA7wfGLTBeg+wcRyfMHH8RIBhlZz2bB5rltXewfcxlPvAgG7nNfHjDd1W8QYp4h3x4rc0XVklEotJKk4HC77eFCLEkUgQT+5exUpG0QgOBxslI2mAr53opRvGm0ulZDVRYE++lQ0B/Fm9HsISCN94BScA3iEe62cq21GBZQkdTVe3V1Ot1wzD6ihn+tpLyqq9E00smVCFl+WMJnl860esLWZZQko47MiQ0/4S+XW6mrUudVjI6uVNZw7eXZuMukMA3QBqInEzWJ9K5A0WOvJGLmkdl8pe3pT1OBqclfIg3CJZ5e0yMsOE/PiL7B2cyu7+qSytsuol0Sk/4FhIf3oX3yOJJApQ+vA9dmTEig0Wd/fni/LwO7CTMLQ5lQ2SmODHAh7KbhVkjXL1QGxWMWwK5g2YnsSdPT6J544tDzpcAyzKeTE1cryqLi7GU0uVYxY6FqEILTLPSKO5C9eDDQCehNWtov1rF283RTjq8U1GL1SA1eFNdEQozIobIEe2CVhsd3sboO40PKP2lBTYFgM+mGgQbgQ/9NkHd5ALrrPuh+vmzz/Scoa1jGTbDIx6cWKI4hxWr2OLqsxzSS39Dp6yQvGUF8N+S9h8kWUcjx/D2MI5NqvMoKXryt7MLHxMjsatkRDLv5XNGjBhZbpW/L4psfTTctPSbbraPZvKDSI1Fh8wUkMSQ8lknqd4rkSTWSIi4iSVhFsbRTZTAO5s9mNCMDTFhd+Sugziw6/fIJWM0gFCtSgOEBPH0BtX/SQLxls2vCH5fauSxi638IJu8UNSuh+TJ1fuwVx5rhbyE+WkmdeQJ1WOWQv0Zb2P7uZ++f0ZjX6w3lWPQxrp9WjErjiIlWqYm20Nuu/Dv/1X4rY18j+2BmWv0yZvapPYWzYmLd5BNjQ/YPt2IHHhODRxfNqwd60DjeL081j1eLopYvj/TqMcJzQQOyQ33mD+7+L5f4vnpqkboE2cWMKQZi5fYkh6y4/XBM6EalhvFQU9HhsOhAzxAuq6yPK3twuyg2y3ToR3tY0hWAcab6Pb0GlfTTTJah+OBeYck1RGTvD7tDZyoa2QC1CFFdfj3Jhr5nQI8C4CukuA7jzhkqUOJAeAd4Lr3Qs6FSBl33zOA9jq108KvB+/a7wkB9+wZ+2Q1rfPkwQl8O5+mefzYVwKWLrAm1dbJSTcvLDkVwDvJ772FT/vFxwOx1JOMlPZroKuy+kGVPNxMFCbarUZOq+m0pKTUwym687MFjunwww3TWQM1BR0q6prKUKvwFnRaGi8nkZ03tZmWdV8g7Lqc1g5UsZ/8bkVFCh9jFeBVUH3z8D7Z5eD7+v6UcHXx3oVcPf29ozHtre3DIeDFqbPz86iqbxlt9ESE8N5GoAA4GOA9XiVjkqPHB7V4YBoZ8MFjfRzWEzmPDxBDOKOsKLR23DEhort9WWesHUDwI9hvluw4Hh0XE2yZbJxIp3WsiSA+Ml9ykRwPSj4WmC9Crxm2KWWpBdaYwDSFKnPS8OtkMuWgJqLRYFago5NpZtGp2EGAu0VGbgfEqWNsITGhL0c5wYZok0P9UpVcbnk058wUt8pTwG4FP6sHqbN281Wed+TJWcj+DEnK+UMuWG3L4f6R9ZVV6KLuXAxWFgWaOLFS+Ty2t/+KhHUB+YiL2Q2jIuzclDi7FUyOL0lx6f/XY7e/yZ7AO/u0Vd5e/hVdo+/ysnpf0pFLX3FIXdkmFhmK3FSL8yniol3CtPn2z/+xBqXS4DXbcOXqm8qfXPpZt/IJ2ieyBcJAIcCchxaZhyMTr2ruqQy5olumGXhIYOUcryItTDa+rIS2CXL+nKzKS/HTmNn6GbjxmCjtNySivabw0Cil2Eb3czdnYbe29naahjyb10j2ADAaXtZHtWPG6vLMjaMdIC3Vysk1awfScBB+wO0GSuII+2Du7eQKTDvh1Da8sslGPFNComqZRBQH+/rRPLgRQ+QlmZnSFU+9ZIFOeKtKIXxVkhjNfHNtGSO0zdYS49XlRtRInqyGeBIiUF2oK9Dh3TpxMh1c64O1BRsFXhT4qMNu1ky35sM49U9Y5pqS+NGZeWmEY88EgMzDn2shTokBVOxy3Ejnc0JJdxAf+9T2uOQH/Z23xDImaA+tIGgDdWcCUls8KUnt6RbqvrXJL9nUdKbpiWudlL8c3rkRmSe3AhMhvXfZM17grxrcsue1yIvWxxyjqVMtd7f15T1MuRpp5KUtGMTvcz9ubEykMtCTNrHwq/+jb7bdPm/6Z79OJgrR83YymqpZBxZQJuNJnR0XzLw3ua5Ug3nxy20eN3Ioc6Tp1zaKJfKMFRtdSH+WpzzAD80/35uVJEhxLI5IejN89qVm3IZX3gBu9wm0aJXOtky0WA3ghP5sQGGhPCev+tqJ9tX1CKmNZGwW20qezWKR5Zeh7UeXDFeovpIcgOV1F3W22HFJNX4PV7K/buRGjQuPEcBzlJ7Lqvic+XZIE6Hbn2vFlDXiO798TkM9RCgxfJ1riU42sHwCclBS2/20G0XkCY7kRBG0G0n0W2ncT2MArA96L+d8uZ5AT29yAxH47SREStW4EWiOD/9LKPMpZIgDibsc3ar3QBXF8MzXeejTNflypQMQjTWdKdhKTMKcXD1lFHLWVZeYTDeSjRhT2OTNMB2m5pp5YPxenm9v2YG9glJ5OzLuTFgMzTeP4Ougu+fGa+Crz6mwOsDWmW4+rj+Ph/w+tjvWyaAqvtub6vvd4PC9FE2E3fSzbtNWAIA3ZhnirjGk7NMf8MGnQz09H70sIajA9G5Bx8vZvrhArLRQxiesZfBcN8fvJW3DPSWZyfRZwAmeh0OYL3epmr8irppGNcCjoUkenjDsJU9uXeNN40uyWQwAhg7GUQ54kjdMOEtVnsNBTY9tUxIe1hFjdQwRw/uIEvzWsvImKMpNRamSxXT63Ykh0ZWlniKnGiOzdLV3my0ebXhZig0O+QRx/58jr+LdS48uunIDDnyabRYvs3VGjay45Ei2W61yUwxPkzzbelI9ZcW3Azmh7/IDz/SYNbAmhzvhNhrxsSUSX3i6AvZP/lPOXz/qxycXIDt/of/kFeH3+Q1AHzIY8cfv5IWI2fPlLoOb6Y3L0Wq0+kZgOnd/ulvDGx+5DnQib0Wx7C0kOOk6nkqj5hhbmlJybzpKN2BBccTLU6F7VoB3lhY0EOsXk8C/BhmuZEZCqWqgBb9/FyAOAemwy61tBRcFhZjVU8ODNjK0Cw7g4QVdjAtSp+kSEfTavPTk1RKYstiUJODlru1vs6Ovika57rQ7Je4gWJKt6QZNwQtbdE+XS3mVmtTqoluBd74ehT+6a8/EJooIs1GcmmgD+btkCd+dySHoqOawhwpzcqA8ZZKc22leKuZJBcV8m8gGHLvHlqlH68H9GvAVW1kCqpp9HWkE6JRENYFm0nIEYlcGrxIJxIbhy0tThkyQKys2JoQbyyHNONzVWtaSAASDS6ICmuczBXEyogL4MVCmBRwhRt6Iq/pbVlHamgtrea0VC9lDEZv/cwpwlQkdQBv2cAzcXYsiKlxVh6WDMvNhGp5FJZN98V1PNmP2GzBVus2N2uiYLyLAC8x2N/X+uV8rotSHNJ+hUmU4BMzt3FqckWwKNUk9hDK8APuyW/bxF7x1x6zEPOFB9AbGJfSqm5i4zfR22mwK8gwrHZXf/rZGKaq9q+e5nhkFjsML5oYsz/P2xMi2E7+n/WE8ADPddRjSnS4kd1FnroB0SjlBDhaawFQ3YQgnKxlT5MiXtMn66NsmPAAugAm+8+m61jrXpslr8daWNXDWq0OVq4TB56EuU81cnltpM/cgC4VoQwmy5DOxhr4PWi+09yA1gloLHVTutNKmVV7hixMVDOIx+Z1vm+w1G9ICt/ODmC5JNWQHL6eHwC2W5yqu8AZdtn9irYL6P72FYnh1wGO+B30N3hhurmcyEsY4K/DdKloPCPh9utXNqiv0jZmxY+bZzSL6UDM7c7Gm5vDeh8noJv9R9m5du+WFFcYnt7iQohYPuBbUQ3wVhsst6aWRjKkhnpPEwy4RrqRnd7s0F+D1PBZgRfW+wfjVXD1ga4CrI/V6mDNB67KbH2gq4/9+XH9Pp/s4GPKr1+/ks2tZzLAdoIJAPgdUsHRPqC9yV3pDdLBPqUVTBk/fOygPILNxKfDRmnF881GWcJedsow7pSh2md03fcHu8ZqoPVFZc/0a57s8Y/ZkpJ8p9iSCBUQKc7EvxulcgPAa+bFZiXJZoshbZP0BFcDcoOmvjCUNwC8Q/SBTlNrN99XzwJDWpO4hqiyG6DcprmU+khYcVc19Y8M4gbQqwY7m/C1VrOWJxO/5KCYHoWKGTbZQpXjOi/Egx43TLfMYLu/ou/udGbJdqNFlisSZMBFbaD5nnjTg6Qggt1fN/8iMTDGkuZRcTdOs2ZmTLLLmdJ+/J/y7vAf0jM0a+xMCwkzS2lNh7zeP5cdgPfg+AwmfIrO/VmqnBYpSwmTmmz0VjooAvHI3v35J5wNV9EpNbkFa4lLMNitlsXEISskMTRKAWi1wUsdD8nRBA04NqnUkMAwLhinQ9hD+iLsDgZYJTgHdMiWY4BfNYO2SoC4JJsYcQ7rqxWAU9JIerHfzonWNzJoFOlMwBrGh4cMD6QO3+ZxuMxPTeIvHZcRI+k2QdJoHfY7hH3tLnosvQmw3XCOsykceVUL1s3GZtwGD25dl9Z6osqDJOTod6gtKpAEwhdZyYkEK2zULmJ3g42rHlzD557yMtgubg1/ghrXsByiT6bFRYslnqWEynzjOCHFqb7LdmYFZaxm0bDrBI7WVgA/Ae9vAo/pTrjMdNa6pKYAzDqMg/Vhg4tDM1Y2XpedKmPZ0dKVRncGp5dkouw5iU/Z3zeDK6ZZOmsaWT7ZzrYUG5op9i1znvRMP5dypAZ724JYO1YlqmZWAjM65H5ojly/T6CFY/440dvdLre8bnfgA68EdIfReQeRHHRLBa4fmGC7FWeD46n0IG30ZCeI15ZIf8NfZYWY7W9LLFREbnhBpHmB9OXkzCbPsTpVWAqAI8TOjVLXHGkNZAoyiG4TjuOmoh/TYecBDEbv377Gc6FadyTMWLd6BMKM2UbCa+PuPfqDeQ/1V5noJiFQlM+NN/YBBf41sr80IJuD1QQcGKghJUzWumS8OkN2cTK8GKb2sR0vLwRlipvCjNeJJcxJTSRzE1J7hckPpasEO1yTarq6P00lBjRe3kOT7ZxC27PRz2eQDLCOnRMDVrCE7f5qgLBGhGG/X9+y3WaQjRMN4MgQTJjY77nquzP8HhjveT+YUwEwM4P5hF3vnFXu/JwvX07lHDDUaG9ycrIBvpWVLBPAzaODM72c+NptGVkUoOeg96cZrLewgMrUfCogC8uMLl6VGQoKiowO3kbYbnNLO06GFpxJBCg62wmE0diIa+KMSy1l/7+B1we4Cqp/Zr4Kvvo1BWXf4/qYft+rVwzbAN8FisLHGDgsLc0bvbsvtlZJiyxTSIzkcLJs2MpOPw3yhAxA+cfkeK9XRvu0BX4OPWffAN5PAPAuUeIJ3oAba4tGbeTHjwcyOTnMxDyKfV26Agh9jg0UT+5e5jhOPhyd1xodQE8DcgRfL8BaU2yLMS7VeOcYqmkT2aLm3Jsr2NJaJIO8gLVAp5Y9aroQs6OSXt6uWulEbyx0MVArAqhZ7RN4+aokEC2dLE+WZRjtXqtDTsfQd2fr5f1wuWwCxusVZpmFGWnZSb2JcpuEILE8CsTKc0esgEVZz5xkN89KgrtJJuZeyv7Rr7K8fiBltd3y8t25jM5uyd3gGOkYmJJ3J+cAL/uePmh5/GfSdrNGz2qxI4kYcYT4X/4ZqeHvFKHclIhAhiLcFFRSMBq6CAekA7AmBWP0S3M83l5kCDsTW5sphaNmIlY8hm70LQTcIrKZaOJYz9I+SmmqivKNbRGVBYWw3zy6EpAg6MjNz3ThfqASD+lBPbvpZhMabgs9HARoANrp8TFD+50aGzEkBv04NTZqWNA2sOJoGZIO3/yQFx6i8V5Cerny8yWjcvLmpV+MXoWWGgz4g300faHx4njIZA1REvKBg5aoAqddGkpJ1gHGDWWldPiydp5fm2Gy2isQyKXHZ3U12AAcBVMFVwXidAIWxkobAFdDF9EcpfVoncLX9HtS4gncALw27G92/qxMtG03LNCVrAmuK9gV4zjqR0tJ+GXY5o9iuv2TxAFYfQz64oNC2IxCSozV9g0kGlvqW3jjMTjNrpdQS4VEF3VKXMWQRFVOSmBmq9yOKpJHEVbCDSySpFz8sNMh7xiy7QBM/31tTP7HNvFWgPdkjgL9KU5dOBTaGKp2EQMeRBcezEuXhKt/oTA9QQ4WeuVFhx25Il6WamykQ1ck5DHhEuSceuxRzlQGkLTJ6a8fB/A+4QpHkjGp8wPm73eXzcLBgbweAGKeg4cMPEOD1XfNzjiGstp25zBhZ6tL5T1AoAYPeYUlSt4ButtjzdQ9Yn1ryZOZBlgqIPtyuF526OOdJ0o8wdbhCWXBDbBdWO98Gw1j6LeDrIj3uGMMpjvL8GyRx2db7DSPYb9ss3PaKeSETOMYTqcvxHi/fPkAUGoXAxKDAu+XfUBXZz8TgGoj0mQ3X+NG9aELQOa08LnfKDj/+IGb0j6zpA8MLb9uAeLHWMywn307A0PGYbnsBMzONtb1FHLay2JwpqCroYkc3gt2GK/TgZZbWvkH2GZlEq2HoGgFpIKuxoUrkB3U3dDe0WWw39q6BmlFKtt9R+k6oKvXl3OA96Lc/GLLhI/xqtSgIKosVgHUd/kA1cduL9wMb/9gwb7fdwHGbwBeLoBXux3mWV0+OEAqhKjx0f4Okb4V1mrgeMDp8OnjImEL9k596AR8eZEdYCEazsb8PCxnJ2+YRB5wHeLjfWWA7gqs990OfjhazQ6Pdwka1PCmjIQJMSDB4ZDw+I4k09+Qy2MOahetcYGU5wRhwwonQEFLWRor0utZwY7UsDZBDV8f9g8vKSH03UF8vA26NqXETqdDtnQSE55lbUkzTKbApn7CAcnFqqMMM48AxDoWoJm8INltd8rnqSo5n66X44ES2QZ4V0pgBqz+6bKFSnX8A8lnABh6G5YHyygaGBGXZ0Qs1cNiYdL9euezvDs4l7WtI0D3q7zi88NPv0t+mYeV7fXIDGf8Wz/R2kbT0vEJntEDJtbYhNCss6KpM2QY5Xf5MiuRCAqovgnDTQFgTcgLCrYG4PIxFVBNgd1obWICzFcHZbruR7Vgf2K/N3FGOMxmY7jmxWFQW1YsVSWFlJWXSGE2Wzj4dTVXjlsDFjmGB9dBIUsidq4EtFRdE7TM/7UCsF76+fzshCzNTHNNyvLcNN7KeVjvqgz2dWM1Y2BFqjDDhX7MJLmK4Yanmm0VtDoNUrAzjcQwz01bwTcJKSIe+cICKFTAuvWqK4bp0i+rO94aKuiZ5SbzBK3yvt6AsHMl4NKwAZ6pyAc25IRUJAMLWq8CrA7bVMNUGSEujHAFwBvOjdEC4OrW40wGgA4cGVpenssNJhsr0CPAyUEPiFqo2pwh0mR7QjUnXRH3bsvruQkZbG2Tymx2bTno9qiuM04SyXQ8hMW55R42wetxufJzVK78EMEizOx2+T9vJsh/vRYmP16nohNNdb4uTVrTH4s39p6sMNxdoBZxb6BW3gxUyxr2rP4cs7QCdh0MtBSERwrtksviV8utv8s6XvQTWvAOOtO48adjlZwAEMrZzIEThlONLdmMls4qInozVN+NQvsP5+akoGvjxqnSTqw+x+jsKbHYA6/8zNfZ4IHV8N7tAAN4szhZ9pSbiP5SsJ4YLIP0Uu8v0HcC611opR+XJNpkrZtFlNwAJtvlJfaxOU6So9VOknYM1NjVNtfsIoEGoSHw0cRG5LF6PLxqFcM+NtOUIbOA7jTMfaqHn707iYTwAoB9B+jCbkmpfflyBLhy8etvXw8A3QWwpI1hfCePD3BpQKsdUkf3977GgruMr394T9Xj2TK/j06HLx8B5Q9sHt5Fv8UexmkrF5lBd6RdyA1ugNeN3JAJ+6UEh06GTDevdzRffbykpJTu3RIDmLOyso3HCwkT6eaJChKf9UgNHs+FztvZ3SUf0aFV3z2H7RpSg+q0vgGbAqf+Wj/6QFRBVkHYx2p9IKy/vtBzFWAvWsoUuHVzhS7K1EGbfl1DFOrtXVtbkSGOjMNDA+i9dD7gVNjeWEI2eIaXd1neo/W+OyiVw8NajgwtsjJfypuTO8XLMRgeVowT6tmYOu7ys1bm54yu3n2Gb0fvGWgsT0q2LRYgok6QAIUtmqk2lYnWGPRdXhwOHncl0NiEFSeX43kt66gHANrRDvpBKfGYph5yGMY70FgsvY1F9DHwpsHL21GVLb3Yzib6WqSqljd2TqWsNPVIDMMQEw1LPcVMkFnBst9pln0Y+nt0qJPRKtntZGsqPscFjmID9qfEPR+JBzZjZ9B37eZVsRVTtNE7K9baATEX90lKVo3svfskOyopHP6KtPBN3iAt7ByfS3lNkyyubrGc7xN2PN3W8ZFL25beM1xiIzHdExHou/5XL8sD/LDhHLXjmeZrGYwGGbTgRJNJKbDaZKQHlRkUcHVV+h+ADEBrjWKQXyCs9y4aql3KeAEWcNfXtT9N9ayo5hjf5vUYK3zKlQWXE64ozBM3seAsl434tEOSE3EBJERLYS7ezKlx2VhZZBvAIuA7w//ZDKA7ZXx8RsBgbWEGOWnKkCjmJvECD/dLf0e79DY1yVBnGzvb2g1LlgLvLK+ZHm8jVkE/hqjcLADeogwH0kc2FwO2qlLx6FVRAaNlpTwMTYFXo8FqH7ObkwBTNF7VcpEdYvH1KtAmx2AVA1T1605KZdzIP6oJm5AXbIQIHAxZHAC5Ws2U9ar1LBJgTnj4QNqyI6U3O5wdbNzwAd5onBjTuDamIRcdDV6pKaBOtL6Nk0cY245pysupkuqhTamffSfZvVtiblmTSCSmh2j7t+IK5ZfHDoZXAeJ1RiEjBGFTC8c6FkQpTqgcETrI5eTmCLotCTd/opOZ5i8kk5RffpKsQLav+PF6vPOjkepa6a+UTrTnUVcCvb30HHcOArKU3oQi36icgPZ989o1eYSeGwHoxiK5RIfr16kNvXMHvzezkZQkBpVJ+KyRngDesMchcpcu42vX70BwsNOxgUJLasrxku/PdcrOdJsxFJuC6U4zUJuoy5Tng9wsRik+YoitHboKvLqhYqZRtwLDZvneJgaSdQ60aprJprCcjZPSm/BYDbY70WmV50stDL5e4gTYgSnufwdewBfg/YKm+xWdV1ezHx+x2YY8wPlHJIXPeHXPRtB9eexkEBbsgexpGRfF5mcUm5/tGKD95avqwp/Ylt4lqUhKLuSEIvzpynIVgO0OBz0MAC2/zsjIpomMNKkry9B8dcWPGyeDst2cnDxjx5ruWdNfVwK6VbVovY0eg/E28J5p7+xgpTy71r6c8W/5DrwKlgq8Crg+lqtg67sUVC8Y7D99uvprBWADWL8DsAKxPq4/R1m0z+lw0Wam8sQ2AvYy/t4BWUZy2Nvd4WegC79aZ6XGKs6GSdrJ2lgT1MDWinp5gc57sDMor7bbGajhDzyg7+GYMAag8xbwXVycls3tRRjga1rM3spgTyNyQphkALJWCqNTQzkyUxnpTgwhKhyC7BAkbsC3ijb/xgLijSohUIgz1VVvXKOwZk2zjXZio2LbRD1Ohs4qXjB0hfa2NbDa2ysteTyhliwJ/+lHqYPFTlaa5Lk3WQ672IDKYO1wuEz2sJO9bqMkvYJV19zNe2AvtcnYgGy6OvuxXAt8IEXoP26GasnFHRLHGy8yKQuZ4aO8wTb2ev+LvNz7Km8Oz2X38LNkZBOzfLOPtALwnnzkxXTKUPLiYx3ewcw0s+G/vENzWdCdG4Y2l8axOpHjoxXmqsZ4ZYHmWLocYLwKvsqEE9F7oxi6hYdoJBTrEJcOuvzRAFMBnUrcDLXl5VKM3FBWSG8D7gFPbSWZ93LawmqlsZYXWClpnlysZrgNMg3wdVFUnmJopU4LiyHbGmV1fppV25NsclagVcY7RfcxIDxN0Q668ATAOg7z1Wu0u52wBKviOZrpNTvUj0tgVDbmZgx9MvDWLeoOYaL8GQVuO1oznRIk2OppLfOSaGxEvimANZtiCT4ALLrY8gn6ZJSCCTY0ZbzqVojh1+rz1U5aBV/VNNORSxSAU/i1dje4AB87LEhBVyUHGyEQJ1/XgVw42mdroVk6MsNYPEr5Pi6TqCuXpRn9e41/aztsp7ECL2dRLcd2M7qqv7gyOTn0rkjVxCvJ6n0mppYlMbUuSQSD1dBMtN6YIvn7dW6WuAyetznkbYcLl0wZzoYR+fX5gpytTcv5+pTsDlMmVOoQL0Nlb2K4eOktLmD9lenWJaLBEdJR5pQqC1LBtb9IIax2uGeM3g7a6HAk3LtDHy+ngHsU32hqLYyTUQiDswC2myQj0WgR/C2kFJs5gXImO+EbtjbjPFEZyd8vQC5dvioF9mRp5USYwQKC/goHGm4LgzCWTbaxhh0/bz+x+WFK0l/jZFijyHyIeclYldsAZAXXEXTfURKeI1ya9lPv7kCpDd8vbFkZM4PF8VYr2ySqjNjAsaQAACAASURBVLCV1jyec31GVjhlR9rZOUd2lRwA3l/ZIvH+kJ7vj4MMzvpJrLEN+LQXhwOVj8yLPhz3YStrBV+a0X2XkDF3+Vn09KIT//r1FC/vMqBrZlNwGvFfNgRDNHJzLzp1nQyF1SbmxMmgEkOaxclySyyVsF0nljItxNFLAdf3uS8qXF3D+wOioOBbgQTWx8340yfcEzpYU6nhzxqvD3gVUH3A+ufPFVh9l4/1Krju7u7+4d/Vz/X3/hm09ffo92uoQln0AsfPkdEhKti2KC5+J+urS7DXWcB2iQq2JWSIOXnzooMnXdcD9fLkdcOMa2kgGgJwdE/bMcU5R/ysNVl7NoeUsQnw7sKUX0lbbTExSYYvSSFii6UonRdHjvli+3Aud+cclmFWZiaJJxdQgNWOd2H07m2gTFkHa+UAbR6Mt1iaK3kjs2W4ry4HUGbZZVsrlqpa6Sv3iCmACsFbN6QnP1amCqPlrZeCk1aKcfrpFx4sIizhJjqcInOFCTKeyXEwLVTqzQ+lNBH7jj/7vHLzpLS9T7KbRo3ARJS1WkJiMuQtDPbtPuD77gzg/SKvds5lZuG5NLcPo+1+4d94jhzzhdPBGc/BZ56bU+n0NODeiORNdUVu/Pg3ecQbSo/WOoVOheWm4lbQIEUS7WOmaKLBAK7quyZYYXwUOiefq8c3FF1SV5/736GBCuBV4GqoqkJKKKCbN1tKC+hEgOF6anAP1FUbwKtAXFNWQkkOrLOsUMqK8ylAtyE9sM2CN24C8kcSkeFE5Id2D8NLWO0KssM4N15dC7TK5xvcgKfR7MeHemSRkIQGJSaH+gzf7jK624uVJUB3lm3FhEquEhZ4HIb2akVnNHH0Z0GnPd3wF1cV5DJgI4iC9FFI0COVG82j+/cJ2Ogxmf1hyC/qWlD9N1XlBhizPcXE83ChZRpVkkgK6vFNCOe0ALgq8FoB3BxSSuncxDRkYeOGlordLJ5hmx35SodLTakhUomEFHvtJ27GCdSMjmN/65HWao8U2jHex6eyQeQ+k3Esimj6xf3rktE2L46uVUlvW5Kkukl5ktUpwYlVcu9pJkMs2usA9Y16BrZNbtrtqC3cmCXNNsYFmMx0yCog1YnndYjmsj5cDiPozUW4IpzUph6tDcnZqyFZxzUwUYI9C7mhjrVAgbex2HHKCWdAqHHhAOLdgX7q0gimZJ8NFGj+Djza4fzbtOUt4CYl+w6kAE47GTab3Eae8EMbrihwGwQniarGCRrVFtB0ZxmmjaPpDrMSq70gWdZIpqmtbAJpYbyaGDBgO8PQepJw0ngt67R4vDkngRtEqDS4owhiMIhroKCGePFkR45szbE44ZiQBGz2DJ/uKbOck/ckXz9hL+U6o0HsV/alvT+cNuSFL5/bANsOmsc6CFY043bg13x+fsoR/2Mb6dleY5vwV9rGFHgVdD99PJJCTmzKdnWVTwYabwVDtaKiUsPFYOXUZ+ff74LtZlP/mJNVYKxxV6khMxOwBXAdsGTVgBV4i4vpd1EPL26HcnRerYVsoA6yFrmupbmZfwMJO9wMX5XxKvD6GK9PXvCBrQ98fUz2zx99EoN+VEnB59/1gbB+r4KvflRw1p/54oU+djGYG2aiPT4+Dkjz+/n60hKa4BJ389fP5PjdNh5ePInHXUzvW9F8yaK/rSPV5gRsFo3C9KPDHfy/ryldR0dcW6AjAt2Yx54xVc4jWVNgIRmWRHACxuuKfyhZpseA7hOGUSozmKTKRWdCAyXKnehSRIVnOplC08OgFjOVGzpqCtg2ASOmam66p4G9YBSj59dJP9Pq2ICHUgBTGsyLktWKBHlTZ5aTbrd8HGZp4WCJbDVYWXIZZwzVRjOi6N2lmi8hRPJhKEGEBYqauiS/dVTSK3slrbRTAqKz5MZDk4zPr8J638vrvTN5/Q4r2cF/SGGxV44+/C77x7/K0cffYb3nsN5TnptT2P9HKc/OJpX1hPKcX+Tajz8zedfGrYtUlkoHBsPFp5sQgcuBj/prw8fL58kw4CSGbUkxCbgHGEYxdLnPm0tZr2rA1QysSpnsFsEEDPBFPqguRU+F6dYxXCsF7EoL8w0wruWYX1+LaRzwy8t00uWbydfZScUAToEuONCPPz8SOYDnE5a7iAyxuYwu9wInDaxD+zje4n55hna/uTgn+y/oY95YN/y7RRkueXjzNjWK97GAsScM7dppTmEbggX3hQV/KuwPpluN46IsJxOmjkbndsNo1cNM1y6Sgu4QiwwNMditDtnS0XfNMFxl55psSwGAbcls8cBOptN8tZhlqcbLQC2HG4kToE+BKZv4mRl8nz0RPTuSflhWtXdgUWwyEdYJZOUOdaQbMPqu5hbpamiVasrxc6xZNH2xmJRpeGXnqJRgKysaWpfCgU1J91KKVDcr/q4WeWCulyuPcuTyzcdSzWt4hQHW+5YMg/V+3ZgkUMF6mnXWZy1S3N9OVWJWtCyho+om67GsKBrL+H+H9Y4xHP66NyVb7RzZK5JkFp/1UM8I7JUkGpbBcDRc9Uyr1U8lhjCkGN25ZmGib5QYoQFrSCaLk0UEp4UEpJdwOht0IHf/zl2Kj3CBhD1ifkJVYgR6dwgLOS0Mr6PZSHzvB4m59W/iDr8rFRTztNER0ULhTTUzlWZK0SeohxzFYzyMfOfJpC/YGkGXg2q9dhn3ANAM21am6ujsXkVGYGnuKY1jOJrUOnpIhcDRCafeT7gRvrxlNrTInKcNHZcgxOkF2P7+mYHae1ZsfWDW8rmSY32L7B94sJ9OAMKwZLWdff7Izzih67oQbZc1PoUkz3jtlEIkchmOuTJY42N3c3F6Iziha3208NyC1KDLLHWgpiCck8l6KoBZ2a+CrjaSKfBqOY7WQZaW0h9NNNgDadBaSO3iVcDV61ztZAq8BvgiEWxtX2ybUNBV0PSBsH7uuxRI9XMFXb18YKsf9Xr7dud/+3sViH1seHl5iXXHHWi+Q/h238F+n1HPNiU7r9YAXlrNDljRcThAtLiFOxMrM448srrCRt/NcgB3jicSbfcAqQKXwyKgvckb92D3FXaRLelmU2kdGyIyEx+KLZI9UWH36FMIlLzkJ5IL+y1mMFHhjAVoMWVjJ5vuYgccGm4bgwxD0+XF0V7B8j72WE110lhET2x5bikR4hqWZOLL/OHfyaTrDqwIeVGbKEdMXj/1U8/XwxprjN7LZQkymfuUPH+EDLuiCEywjBLvaOjdOzRdUWbTOiI5sF1TcaeEpJfL7VC7+EW6JBc2ffj+M8B7KjsH36S1C1a4cUB44lfZO/ldeoc5DZx8A5w/MUz4THsX/l9ldnfv4gS4Jn7XbxGRJQUFg9X0mboYEtVWhqSQBpCqw0EvBd5wNu+aYtB94/H0PmKodsePZipa0mBE+j2abrNwrM7PdhlSQ36Wy9gGrNquar46XKsChGsr2QLMMM2LBNHirSc2jHcRcNWvV8CAVQPORYvNdliMY7x6aW2kz9y84MsByRYAc1RlBhjvYFertDfWMMXuFm9lOUddJ15atbxFit81uicAimRAN42bhsOUjJ/YSpmP3djvVpQFW8nLQWZw8mcXSgmgr8U8CjB6s3sKcIQDMD5ZQUFXbwgpCZTjp5sMNqyhgVQeT0/AegbDdZnRfDmGKst18rN0oJfJY1qqn2NlmeZTNvribmgivNKVxnHc7woSVyCl+iMc77ulpaqOfyN1gQxkbl+6QqgkXqpqODm1TSA3bEnl+Esp7N8Qq3deYkuH5aG1VUJMjXLzfjrgTgiiIU3eEcndb3RRmDMoX7do89sYls/rw/IMNjlGxHg0i+GaI5xUJDd4QhIKvCVYKj/uUN86UCDLtfG4BDyyNL1CTDiWJjLKgtD3gzkRabeGGZ9yAtKKyg0aFdfNEyGEWdwWbmgOu9H2Fo71THuM73BTvnb1Biz5Hg19VbKzDKvuZ1swcd6xWjsbWEj00UEyhnuhA9ZbYnpI7wL/12H0+QZeETs6eBl/x+Z8G0sDrkrwL/8qJvzsGVF3xJtFwTndw6Xo2t3EjJ+tjPMep5/lZI/Gw+fIkoS0Xj/H/XSh636kbOvd2z5qBNpJwHbJ7+e98o+zbvn9tF3Ojuvk83EpseFCmC5rg3ZacTI8A3Bhu6forKefAMgqieX0k5UFkEJe3FkQBWS7PNr4MjJZ1w64WiywWYfbAF+7ArHVJSkEni7AF12X71FZQoE3M/NiuKZSg14KwAq+jcwrPE1ecgxsFVGpAcD1ge9/0WHY5hYDNq4tpAAfQPqAVsHSd6kvVx0KWoSu187Oa8D2DR9Vcri4tLPhDSmNF3zvC7TYFwzXXr0BxPXXfP4cXVevOY6a3T3EC58ty+7eawZy87JJj+fRAdVtBwvyHkvZxxPt7G3napFna+g/c+TDx7P4T5iF4b42UnLzC9PIDuvovrq2mT9ne1WaOfLkk/BJC+Vo//iuFAC6VU5W//AmKbZGSSllHl0cgUZaWNJHUfNkRz0OBmofS3LQfgupjXTx9RL8vS3S19oqxRkV0l7SLGZsQqGkqbqLTLJebZa9pjTinbSRdbvoVLWy8judrlbYK1WBw+5QbGRPpZmUUzFv2uDbVFZaaKn3jktuy6zE6lAlPEPuRGSIH9Pu6NQsWd2kCJ6E2vT8tsSbiC03D0tRZZckpBSIt22KAdtvAC+SA3JDJm8OC8fjezdu0QzGhljSSHGR35NpgK0BviorfHc1qLarl8aGtfhcG6q0NjLgnu7dCqFnwQHDLaJD4RE+z2AqIFm1XkQrGYBWWVJosFzVdRsZHCjj1WCDMuCaimLxemqko9VrrGxvra81XBA1ZXga+X0qUSh7Uk+sRo5tWLJ0NY9xAWIKbDm0k7lSkrG3aTUjTIrvcWMds/OYygJB3LTUbaBDQ02SpeJBdcB6nekM9jjulfDmKUKTU4ZeV0EvKn/nbN5M6g8OJLl16zo2KY7QkYBvIqxWpZAUOprtqcgJFORb0W+VCaudTFcFWZNMhk9Zy9StCsb8HTRebI/n74u/2AXwW3StN/pqE1JSn4XB6aPbEvvwLvWiXcaqowaSTBUMKDV+HIx8o33FBbgd2oeWpGJoVWqmX0rtJI1WnWuS7lmQOyleeWJrk8Cn+QwE42WCApo9r012iRB/Icn5bQur5eaInG9gt2SgNVPFQAqgG4Ztjrso7Cm2SfLtXxjgBshzThGvVoaIscfjvnCwSXsV10g+oMnGEW4AKjWovKSdDamw+XjCIib+bRE8Pw/9mI3w/6D/F+qjfnD9OjepRCSKMLl+/bYEE7BYZF3Wq3mWCGAfm2nIlKEKalarKcIhJPGM5rFlwHMUeaG3OF3Ga7JZB++A6WayFbhUutF7CwDgxvw0aSb2XEa1perlbSWpWBWzpK6ecnvi4GXluTI7T/x6ekiSEmkbdFhZAcYmC1ZFvdymv2O6TDo8lBVNF8m7ba98e98t//jUKm+f5YAdPPYmk1N0NtLCIraxAxrHNKr7hdbEMRKvODzUJsYQLSc31/iYmYVmm1Mg6RYkBrsurFT9VmsfMw2ZSBmvgm9uDptZchhqZxca6901Sqx1kcp6FYjzeQ+V4bIxVrs3Nhjg29dHF83p6R/AqwBs2MlU31XQ9TkZfIzXB7jKbH2gqx8vGK+W41ww350dZb4qO1ywYENe4GsKsAq4/7tLQXh4eJAnYsBItR1h61hfmcb2scwxelWO3oxxV+uFAffCeFvk1Ysy7hrNMj1VTCdwHZLDcwZyJNhgvhvPVhgQLiOiq+TwUlZn+qSJ0hpHNDYbBm1ZccFSxrGwmohtIXJDVUYSq9tJo7WUExWGZXXU4t8tJzzBmh+6Xr34dztrdJ8Tkb8aj5RmsHyvY0Si7z6UpEd+bBtIlY06k+w2Jsn77gx512KXN03pslllpug8UgadwdKS5M8AhNXtbEB2MMx5GsRku7hBshqmxF49LJEZbGYIc8l1GO8TU6Eku0vlbkAoeveedPVNSffgrMwuvZDZxbey9eqUYMVvHLe+YUv5D470XnyodKoGP8FXStHMNSb4QToku0irpSAjaOeqDtGSo+IMz67KB5paU11X26n0+7UmUushnbzYtOjcZYGNwIhiCFzY8fdWlxRRgl6EdJDNn4lPFrtWA8MCdTTUwWzLAOaq8kJpbaqXbgqne9oxjjfU8L2say9X21kR31+K84BmfphvBgM3w0EAsDpg1ApmCsqZ6WZcBSYGUSwmxZpmTeKNz0BHWWhCGL0CgGdUEEdcGH3CU/bpAYxWAMOZYqYgHe8lLKXQDTvPzjRSdlXFpO74ezv5WZo00+6IYKb/JoDVinaroKu1lXb+XJUdMrgpxHEEt8E0NT5r5SSRqTcLfr7eGBSALdwkrNzorLB2KyClf4eEsGDxpkVJP4PTrDCO77cvySiD2HkSfH3N7QRQcozn8dGdALl+6SoDyGzpH5qSlvEtqZ59Kfn9K5LZyYCnfloeujrkkbVFosy1/H2jpJcAz2ZlorysT2GTSaX8ShfDl60x+fJsWI5m2uQFW3jHsuNkzBGGgwG5ISNeSrG5Pfrl3xlQtiPXsNG7wcLuNpOsjE1KTXWL+D1gjxqvmUcB3KR5fcTC7BNgfomx3Fz4t4Zwo7p19So3O4aJPBdhjwIML7SL00UMUstd5KgEdPCpYQZqI42iXQuj1S7pYx39UKVD3oy3sLySwqm6LFgwljIAd4wYfj/NftN45GcpnWpgZ1tvaQYhCQrOWwpkHO/uCH0Oh5ujMFICEt9OSZMxw3m+LFsvFiFr65x01wySt0VfSz8Dx7UVPPcDKdzoE6WxBs+17YrsbBbJyVu8yuZ/4ZT0L+j/+ObzzcwVWKGFnFCHPbENEpXOazzd4qDOkVNPGiEgbtg5eblGlaMyXHUvpKW7YLw6aCs0osHm5HTRy+nI5IbO8A2ZQUHYZtVEmxutmE4TgFflhcrKGkIUVTDeWqmswVrG+2VwEF/xn4BXi3L+AF4f6KqzQSUGBVcfACuQKsgqy/3zYz6N1yczaN+kluTo469gvZpP1ssHvAq2Wo1msF9AWd0PWh3Z09lNCxlSAZHLlaURrGYzeHgXCUzMwGIH5Pk23bbHbWgzWlzcTwqO1SO02H9A99GqSHVHzM8xMV+BDRy/oNthk4l5K4v5eINhKVN3Q7ElQmqo06umMKTCxhGx0ELtYznJmDou+kEB4H7WAbV8D0+MtPE1doBVl9ZRI8nwra5N/P/+o7Rko0cV07fZaJaDNqoAu52Y3S3yQtevFLMnKgOWm+Av9dH3pZbVJDp5Dr1+Q8ITKd7Aimb1TEpSUbcEJJfIpYcp8lOgWR5EuOROmFn+G7uyLl8JkLEJeio+/6e8//APo7PhGJ335NM/OEEcicOVhx6L9sab5vbV23Lprz8brFXbx7QYx6h5hNlG4FbQOkjVdTW1ph81PqzBiWB0vIccKf15IyXxAizK4egEA3DwQtSaQL3UclaLblVTCgOBUVaV6DCNToTaGsPRUKMuh2qawRqqDeBta26gOJrS52aPVMOCC5ESLgC6CE9wGQCJXoZlK5NjuhMm67aYDftWBhYuBww0B5+ssstkBnK6JUKZruquUfiLr//0M/anOwAdA7uISAMQdU2PAvTFzzWz0ZebB3psSbabeDNtUdwsinOy2D1GRwHAG4LOrJsvIglLaGOajb+LCRBR4FXXRyYDJP0ztYdCdU0Fflea2XA5GKBrsHMACdBO54agLWaRT4OkIpnYNqcaO0150Xeu0HxH+9bgMLvAWhn2lXAycSEBxWLV8kcayZK+nj5ko3XJHqK7YWxTHB0LklA1bJSlP0itk4DYMvnhUoikw9BXK5PlFcC73++W37fxpwK8X0myfVnqkT3sWiP0G0zmIDdkMnNA1qrD1fPw8r9JBcPjd1vsO/O6ZaWWVUU4d1oZ6AYHc0LiJqBDsgReD0ncVBRQI5X5mhkC+gfQrXHjQnLiOQi4fZPo9QP+H8yGJnzp75clOvIpThQG0hoBBjgHy62i7oQpT56s92DPbIUYAbr9xO/HYLlzLK2cJyW6wvtriBVabbmpfC/JNH6vhjD6atLw0nvk6wcWhdKd8BEt9ohWwg3+/pvbC0iRO8x5PiAdEB6iYH1zvZrTbSlkrAEdF3nhaydstln2XrN77rlLDncqKTrvpRISr/jaMnOfVXYE9kt6qg2vLn/21Jz09g3JI4hHUDBVlvUEqJZWOIEvS02tRwIfhkgoUfr6hhaSaSU8P/RYcEJMTbHyfBGZd8OGAWCVHNwZOUbxuUoNCry6daKOwMSFxovuC+jWMwCfmpoy9qxpEbqyXb0M4FXQfbH9z8DEnwdjF5ruBfC+enWxYdgHzBeArFKDDrve8STtG8f/HWXIO3Q2IEGozPDn688g/IbvU6mjo6ODOkieZCSHt6/X0XxJar3lLvd6iaTbGI/3wGTxwn1sQ/sZlJUFOkon62HI9PgevuE/5ACmuMiQbgSQnuLX/FuYBPdxh3UnP5UcvLtF5giW/8VJPaK+h8rHFpZWTgC40+i4C/1NuBcaDOBtwNpSR1fDKC8sXUWT56CSr6lX6rPLKMW5wVI+zN4VFpwMNjlsTZOjdpu8a0tnK0G8LBTzBnCGiCeeKClsuzHZX0piicTeuS22XBbktQyKuXJYIpyw3fBM3mR5EhBXIEmOGrl0I1j+dvmBXL8TJPfuU+6TnsULoV36+rEnddFuVeHlLpwpEVGJ8tA/mCN0AJsfrlGpSCADr+gTQDcshNU+AHA4EkI0zFDZqybX9KMCrOHj/e5muMvxO/RRMF7dHLL5FrRNGDEsUnscAhhkqevBDRgX5yI3cBwrL2ThZVEJroZaBmoVhrXMi1amFjMFXeNqrKMAxyPNnmpprFNZgvIQdN7q8lIWZmYzCLNLPsxXAS0DtpnB8MqN/JBl46LgRvt2TaxqMqocI8NgtUkEHJ6iP19Ce6TOkBuH4c5AUkkHLLMA2lwAN9NupbidztQMm1QWZlFkxLAEa1cRGnUh0+oYnAr+BB8UfAMfMMFHO1aNNxGAV+udMucMpBst/tE+Ct1YrNJDCQw6y5KGxvmUvt5oQ+s1+htwfWQQrtChnCUsEIthHKEaKjDvXpcK/o3TQ0PSWtNAqo4bTmYeN754ntNAWDkR9LpGsvuzUjW9IWVjz6R0dFMyAF9z9ZgEO5upi2yQGyE2dG1/GStKlpfNDtnrdRKM8Bp9DGovO2PAdjjmkekSNlLnRFOwg9wB623VVVKPWAkVFSK7yyMELypks94E882SgclJMafkyk8/EwN+EsY2Yqx2T7CL4U2OAHhTTFSGIodcxyGTDOtXe13YQ77Hn4IppJVYBos///UnpJkoGemp5ARYDYBerOmZaS6Uzf46A3R1S8RwJd3VAPIUf+58M6EItkeM17Kzj7DHCMVTM/VsnaCTYbTRhY+edepHW3L+CW/u6XtktF0IxqI8fzULftDo9ZnHYcDHRysQM+xhRvqsDdLF4Hm/lvd6CR8rZO9VKfJCIVWP3KBoHTs/xTZ2+kG+4SJYW0HO4TVuSuJkQ6NgSqrV2JXmcGYaTWKq7za3tKHzVkliEtuZKyjEmlnEADAlcbFIcrTUVVB6tPGM1WhbrwzwDQkOhQ3D9vsGjOWWmlpL489QfbceMC/GjpkJYamB+Q5DLhVs9VKtVy+jJOfldx1XAVVB2AesPp3XJy1oEOJC370YsPmAVxmuAq9e2k62owM2WLIPcJX16uf//MjnsOfXry4GeLoIrqWlGdDd5ol8Sy3kIpayFYZtDJT2CFcczQK4aoju5z+GIuPXfTDecqLITdz5nvP1Y+xkr3E4jPNYP3IFDoE9/MRzw1JBWCILR0EFb456NjXUUxxey861Vo5Bk7x45rubZa7bw/YJ0k/NgEtODJ0ArFehiLm31SON7NyaZxrtjGIIw9CpO99B6U08+ptZjgDew9YUenjx89YzEIHx9jufSG2cPyb3IGlNoSci8oH4378j+diL3PWjklYxKDE5HfIgoVjuRuZIfFazxFsr5V/+rxvyt58A3tusNgqLF7/AJ/LvP1wWk9nB9DVDzGY7x5psCQuLpqzkrly/Rk0fEc77VPXp+vZg/yCYbAhXkCE5qEdX2a1eCr7pJjYQoI2aYcNaB/kQcM3nhVfAFNeemv6dFatGHI316J7R9ZBBZ0OmHWN5LpobemUlkdz6KoYHZcV0ZFDLWFOJrMDywVavtLc0SBcf9Wpt5MWHFKFfU4BzAYo6bCvOcdNwdjFoU9Zr0WO+lf8fOx2/BC8SIx7TqXzfCDHo1mAbR3xNWGkYwo+SbpVLtKYx9ol2OcQajgZ1NrhwIGQAwllO2t6ynIY2XQLjVrAvwGPsdqTD4tmiewuNEiCJY5CkmqYeoRNwf+hE34Zm7EKaMOQI1aFh0/ozMnTAxuduniMXN6Y0nsN0PZpzJdNbm8Sm59ZseiPs1GsG+zOAZRsD9sPuxmZiuhRjZ+TxnCahwes24zCpK6mUZmSrptkNqaW/oXLshRQPUhrUPC/RBb3yxOlF989i28gjaab8aMNjkUOA92isVr5BKj4vE4Fd4X0w1SJrJL6GMyNkSAdbrjDpyI7CX8sm5Ye3sHTVyYfZNlnLD5cFYu2DYxQXFTTIpV8owH9IeT+OhQhOEI+w2gWj8ZuT0nhdxHFj8uf/xGok2UKDiBQHMZQEiC2c2O5fu4cH2l+GWoto58vDXpkpAwDpKkPqVayZ8y2s+WF20plHkQ6BifFaosE4FeY8SCxFyBF4jOfr6ODF1TBTyxYL4sMnb6YZfB3AXunR/fyOzQ0r+NYp0jp6Jmd4d88pwjmmqfDtm2b6dZuIDqN1fx4i3eoBJzK5kPp22Gt4wqJQQhNfP22ywh3QhSV/Of1oJCTTzEhK2BCTuIGoQ8FwKSAVZDP8dDAcU3eCOhh8m4N1e7ADN0Pyd4lBG8kuuhno/DYdgAAAIABJREFULynEuZNbZLgctEBHNeOFhSXDUhbO+2xxQWdW7whm9ALi1K1yMsrCkqm/7u8fMJSEkxM2UPiAViUEBVzfcE0/+oBVOxf084uy84vy8z+DsjJen9ygn7/lexV4dciml09y0IYeBWCD9eqgDVlD/1z9O/R0U3o9OWF0OXx8f0Cun37RnRWGbZukUjYAV3aznei+time9BF59bybPUk1PE6hOsCrLWYvYcjLa8p66YSA9e7Bnsd7mqSMPoP6DAAX4G2mi7eZAEVTMetm2jkudTTKZEs1Om+ldHOHripAN6pOxx1RSAQVb28dWfPOYYniqFjGm7CHnt716jQ5aE6RwxbCE61m2qASZb0KXy/6bksytY8Ar4ftp142BiQH35JoQKWsZVgy8GwmFfVLiLUB4C2T6+HZ8jitQu49tsq//XBLfvzxPru4guQxb4DLV+/IVdqg9MVgoYYuxWw1DNxhoVFMmFkZBPBe/eUWE+qnhlYbzeNJOBXUyaCSgi8coSCb8L2FTEFX9V/9utrGlOmmECE2YsQM29Tzm4Z2+ZB0k1ZGZvOi1OFVRVEx3Qz4dWG8GqpQ0PXWsfadIZb6PDtbm4yri496tTexDLSx3vi+W1cvsy7eZdjL1GKWDSO0oe86Ybw2WK4FmUHZVQwSgJkSmwQsThYFa/TgdIBXC13uYie7deW6wca12F3BMstqMQZwOQxd3LBSA3j5vIzAR3E25T75WWjSOuDL5f+z1ADlOzd+kaew3miSa8auMVwKWsqjDggnP8/Fz7GrvADbVbkj12kz1qSrLq3sPCOFLmKen1ROD7rTLSYoQEy0gzmjnvC6yqQ0ibVTDKIGvKzzbm6VRsrT83nTpuDlDbxHA9sDFmMyDW9sxvUwvyYNdHGou6Ggdx2tdw2Hw6xEF3aJX1KZXPpLmOQS291AxtrvteMTz5ffNsblG9ayz8sD8mmuQ7axYi1VpUkHp6xWJK52JQ22FAn56S+wzgz5uoF3GpKwWBoruvXY0zEpt+5FUYSjG4TxN5NcCwliueVTCoQ4husW6iCGq5ZkIuC8jjRO/JSvGwEchnJB9+lY5ubSg4QwCrMdIM48RdJzva+OyG8J2m4OUWEHFx5iwhTTtJfNel0AbpoMMjybaaCb11sgizDlyfosebGM/euUlWCnCronMNxVyNMEwLtkeHYPjxi0f6BI62gQ15K2k7UBuqTSziZwPLVRH0BQ4yWNgPQwfP64wM+iMvITgYtPugroTNZwT5lN+LfRq9WXa7O5xMUsQ7cD51Fwo8O0rGzayJgTFAKoqum6OZXkMSDTDl6nA8cCDWXKbFXbVV03ixOMyg1WAhWacsvHCVFSUma4GXSzsNrJysCNmjosqFxllQzm1cGF7h+O9NeD40VXvht2MgU+vRRsFXx9l0/nvQBgtZT9k/Eqy70A44uPBuDymKHvAqYv0F3187e7sN/vjFeBV90TqvPq118QqlDg1e9bXl7hjtDPxgrkBQZt7969kS26ew8OWBf0AYsZseIP7xfRb6YM3VebiNZW6jh+YCo/YifbMQXpaL4bm9P8h0yxOXQVuwnATydEO4Oy+mzWiqAveXPTpYlkWi2bGzqZsI4xYJvpQIeB/Y7RI9rAoKCvgzYyGENbLUMjmOpgg1diAaNGbFEjTGPXKs2UntvkoDVddtB6n1Xw4i5h6JAXQ5TzpjSYAF/sbFWJwRLjf1vSXU7JqhuQtOoRCXFxnLQ3yuUQN2mlQom0Vcu/o+n95ce7bI7AuP4wXEKeRsv1W/fkAVPofHQmm1VfACroZ0jQo6fy97/+Ij/9eAUAfsAbJ4yND6GwEh2emQ3mGoOrwVj3A0OP5w2UCthqDaAxUIHRqhNCZQfdq6ZtZRkMHNIYujkAojTYnXp6VefVgVuuZtV5Yeqq90p0rBKOVDW8sBoYVlRj+/oDdNsuQLenHSdIJ6XoXR1Y1dj6zM+sLCkw0m8FMF4HgKuXCyeDOQENHtarheXRAJke6ZMi+LfERgGAuBwAQT/sctrpe/fmLaSCh8gorBVCl9Q1RAUZLrRZu2F/0hIb9fxWUeRTgrxQ4HYgNTiojCwj2aZuhyJJRJt9ROw4MjQU4GVLdQLsn6N2Ep0XbuxT6WjKFlitAyueFbaiOq+DSwdtdoZy6qQww3R1T1vCExq+8PvaYzhZUMtYRWQ6KuAukfRk6W/xykBLK15ebvrZ+ejEyXL3Gq109wIBbxtvyEbpmV+UoWe70rm4L6Xa1TuwIe6uNQnLaZfHjkZONVQ14q+dqrPIs8ZkY5nllyUKYDZgiMgNv2Ixe92DfsprsT87Qnrw8naxkbgfCS0t8KaU05p2/myUjocyKizDWZnTJm0DSxKZ6CYMQVGTXzCvG3bwYT80UeyfksAgkgHwPfo6kmD1mnxUe5kf4QqVcoxlpZyq9P+mmeTaIHbMEYB0oZOfD0mZpU5VN02MkFobR+Od96LjErCY98DKy5BEaiwy20o7WXMGsxW3vFztIgRBlaPquh/2IGGrvJ+JmT8jicZjX2C7+3uL8hob3bsdLx5+L4EKWsXO+gHefuodK1hEmcVWmjoeI2zxeQewxTKmTBev7tG7Q6pHrRLPQDQlJdWwgrkzcC4AoPn0LhTxetYeBh2OGW4EXtfKYBVIy8srjESaarf6ffG8N9RKphYyZb8aklDW6+a0qPYxXe2ucWEdrlVVaVdDNfJDrVTXXgDv3MK8UY6zt4de/fmTYaE1GK8yz//3UE3BV0FRwdcXfFCZ4WK/2j+DEz7wNUD2O/DqY6rd/gG8AO4rbGYvYbvPYbpb34H35Xeg1+/XP39+fh6nA97evV2OF+/4s7ewjq3wH/MCPy8XzPfTobLgIe50zdhKvBjwW6mMWwOQXzJYU3sbg7Upoqbz42g/uvniHUsUhyk0dxrA2wjjrQWEq1iH0sVEVuWGWboaxlrpdSXp01Rhxw5Ux7bReikCMEebiPeSAovxY1BmS5axPGSFBpscdTrloAMLWX2SPGP6vFjEoIOqwGYYb5M5QPrpZy2Mf4QJ/Z7YC0olrbxfUkr75amrVQKTGaIkVcmDxFKJc9bIv/7dT/7b327RnXpbHsE6FHCvqEUMHakUbam+rok7rMtgvPd5816+dB2QvkGMEz34tj8Ap+t1TMYVibb7+CEDJPoG1NerrCURr6bKDKH8vPsc2dWnq+U4dnQ9OxJEBi9M1TgdfAwLRq5A69MIsS63rChhWsuLryg3H8aLQ6GUKHEZ02n03QakBi+MtwOW293WLL14cbv4ONjTLl2Ajw6y1HqmskMNLgcjXJGJJUcHYWi9ToBVnQwWGIluPEhEAtAeXDOPGawTgPO/ew/d8So3kgiGiH6A72M+p+qR46OLwVk2QznViVW6yAUgdMhWlsfNws1K+Bzis8V5Ug/oKustzsvCMoVvGXtaCBKGFgUlxZLi0zQal4vfb2WQpPWULgpx1NWgQQrVfTVWrOVB6nHN4PE0gMmMEyI1giEmLNpCd4KJtJ4lNlpmBnqlq5FWsjoPSTun5GNPCr6HhOSPpgrYVTJ8HF+clamtfZnY/iCtSzuSM7Am5oYJiSnC8eJqo5UuW4KCYqWZ1+lrXmu7DHJ32oqwlVF3uDkm/6B/92CkntLzVNYCxUgTWzEGtBukyMLrjuKfO5fk5ZBH9hZbSFFSRNNAt3TvtKTYiyUgkPX1ITHMBfDuoqHrcxAXmQAYP+L1ggyDjKPl71qM//C+piAJnPAe8HsQSKtZAMVR2cgEOTKD5LCIu2Kev5cWmA+UI99xatSinMVmNgh7XDKDzWyU+PxoLQEKD0y4wy1bq20A7jYslyjw2QlVAZAs5MWNjQXe6++QGCg0/7hBYrWD721hl10LEkIba34UeLGZwnZfbBbKyy2GbIe9gO0rmC6lN6efYMSfIWt7Riotkb+ziZtoGoEQJS0XjgRluFjFci46FtSHq70LCqg2G6/J779WvVZ/rUCsl9VK/SyMV5luGX3L+rMy3Xl8jxOGXGB8j4KwDti0j1fX/1ThaqjkfTLP/EpL0E/Pz9GsPxGmQGrQ8IQyXd9Hn+SgH32yg640UUa7g2Vsb++foQkfy/3/Al993CdJ6M/wfe77M3y/VoB+zZ+nnREDA/3GCvmD/T2eQI0gbwLCr2C9rIinLOfjCVsoDsdle9NLW1kbOjCDudlGhnHzDNpItpwcyibTzIXZSYTwdeNnvORjlxeTP8XmWpBTR8l5bXYC63zsOBoqZBrw7QaEW7kzt1ayFojWMm89TyLsqZcnMJKpeNjt69KGVDGdnyC7rRly3Es3AxV+WwwvVgHeOR7XXob2VIzjMN5Oyk7Sgxh8kZiyV7WLuZq0WvmYBKXWy6XHmXI9qkDuJVAJGJsp/8e/3pC//O0OAw/KW9DS9Lr081WmzbGSz1DOasvgUhM3vl/8wFev4N1F5/V78AhnApodTCQxBifDE0zxAHAsR/FwwFXBSouu1dUQEgBboSjHkWYz/K827GLKclOUwcHy0rkU8KJhgxofTkkw4zstMEC3GgZQyJAtH0ZQTgVeXUUlAIyXF1Bt9uD6QFboaGVohJ1Mr2EWVKqm24CtrBmPb1N9tbTwfer51WSZJtuyvwNvGozXlqL2MN0RF2o4ChJgtKo1x9ERHPKQZB5LPK9f1dVAfoQiQtjnprosQzBkEreVEAVOBGNIx4nE7SA8ww2ywJXOMMtqdDmU5ru5aRAnRrPNRI4Iw96n7FmfJ01tJSrQAMJmOipcAKsF8M20IzMA5hnID7p1w1h7xPBNPyoYq6siEeBN40SRoqDNv0FvIjZCCWP405ur6GooraK+kga1giqJDopktU4gScMIbHps2B2ho2LtuQxs7kvnxqEUjWyIo31eLJ45Cc/pkftRRRIQlMayygjZakykiIloeieptGcTAO8UksOovJ+ihKbcLJOEKVosYdJNVeR4iU0GGA7H0tUw4cmXk61xvseEuyBZZuYXxJVVz9p6TlWPqAhNIAjC3ychWnX/ONwM6oBhNx2DS3WPBHPK87tzl5MSWztiTXwOMDPE9ZbCdql63KT2cY7hmZaX6zUBA9YU2lS9nYgwQ8Y60nMehyx46OBttEtXJda2mUZY33OAdxcXwwHsTztftpEVkRzeU3qD3nt2qoM0pJStGjmkdeyclrGv79vly4dW1oZ5YLvFfK0AVtsH2G4jMZzwMz/QhXBKUm2PQIOb3lykM04wGge221VmoMKU+G8Ouq66ETKRDHSjhLJaK68hZb8Kumn6/nC6jEGZAq9qw4XYxdzICla+pqw4h/dFHrKEgnU+H/Vn5ADkypwVeBV0FXyLS3E64GxYWl0xVrt/5qZwBvAq6zUYrwKsMk4f0PqA0cd638JUFXR3Of7v7BKU2LlIqRlgDCD72K4Cre/yPeYDV/3o+5rvc5UgVH7Qj2o102sJqWFgYADBekGOiQvuEQ3ew5/76YS74Hvy2u+fAbxTRnnO6xc1fM4yQEB4dKgI5juPBxgxniHfHMUqUzMT/EfAeg/3KefukxZy4q14CBvoa/DCXNtIuI02seGglSapKru00DbWUeNkfTn6DD5Q7Xntq+FNc/++FPLG6s0x49XVYVq6fBpiS0arRba96bLCC2rAxnAjORjgfSS9rmAaoohwcgQNizNLfOmAJHtmxFQ6KAGmSrkWWSg/hubKw7Rq8Qt3yA8/BciNm/QlIDNEo9MmA4q/wPJMTFiziSc6Hdk4GvAYpmI7o57v0s835BYyw+1buqIbjS74Yn27Ohp0c0NMBEwXEI5mEq1H6dBHj3Fn0J8KUy3nRaT6aCrDpRTAQ3sKUmF4KbCaZEBEV8KoFJFpRwvLVFmB/DpHqQLYr14KwtVoWrW8wFoaCU20tBgfVUMcRMsa7O7gTYwnFlbY295qsF1Nk6kW7MXpoMm3whxe2ACubpvQ2K5+VFlBE1Jx3DCScC2koTmmYN95DCv721/ZRMyN5i5BhGAYfDxAqQwshUs16HSGYS4LYMlwLIsSlzxnKjYuil5cFjRWBl9lvCGKODYC+Pmk3BRgn/BzghkcPeU4HcFzZklJY7KvGncSaTun4brQtjJluwq2Dv7/dZDnVu0ZDTgOvS4BQNIbm8azzRxptRhetxu3c5PpbemQpkqNmhOnzq2UCD88tpxOovlzVbbob2+UobkF6Vh7JR2bh1JGmi21aUxSmmclOL+P7RSlcvUBncDUWW7WxVD1mC57dNX+ujIgv2G1+u3ZmHyabTUsY6NFvG7p6O3llDVWmCKjpWzGDbwqbRT+n7xclLUOysmrI+nBaJfuzlkJfUK9pT9JN16bqvHqCUkDNYncfMJDkHJ43ejrQy18fkg8OicwxaXIZV53UZyoapFu+psK2SCBXtuCzgu4jtaky0S9DcabTi0ka9+RFsYqTLLciHOB1rExQHhtvBbitElLF0yXWketdd1+sc48aJso/AG2sSMDkI/3IVbrDUiKLXL+gQDVfh2+5DI53a+X/del7HAsZDECw7TTF/Qy0FbGEO3sTFNpH6SNE5eZk4lFB4TIRxn4dJ1OhsR4vd1EyRVsXQyVleXakKl066/2NWQgUymAqm6rAKwgqgU4F9/nMMBZZQlddKmyn4YoVG5QAM6GQVsAb112WVVFwpVLwbey+oLxbmxuALaA7hmrf7hO+fv+wXgVdH1Aqx99l4KkAaI7gO4eAzYuBV4FXXUw6FBNv/7/YLd/AmAf2Pq+7vu1/p5XgK76fXUAp1qwb/Cm/l7dUqx/hxOK0PUocgSAvj/WwuNtJIQFjhldSA0EKQ670HhHZHa6hvrBFv5j1eWwhy70EuliAsYMQ36/h967J3MM7LwlTmnITsLZEC+ttN5PkKYZaSyTPqasfbxA2qsdHJmructly0R3t5RyTFG2WwnrGYIlv65Pk4/0hH4YyqOZDJN7Q4oslGBkJ7bZYQqSLgtrWRwhUsZxL8L/viQ7C8RSPyoW74wklAzI/fhSuR2Dhzc8VxLzu+Qv157IT1eC5NYdJvpP2GwL8EZHxcqdO/cM03ZebjFMlxeMMwepwSk//wQ7/ssl4psa4cTVAAOOfKqeUroJsJOFhjzhjYI+x+Q/CnCIUOYbGg77pMADAE1j+KODE/X1anw4FcarUVpbqgkJAncENrUQBi+lAIaCdE1ZJRIBRzNejMWaDEPD8vCzGvErjnA66e/ukn703L4urG+dbYZ3996NqzIAAPfyay3VacXr66nReslamHChITMoALrw9GZw2QFNDUTo4Cqev2sy7N2abOXvqP2x7Pu6elOuIK3cunlPHgESOj1OQc+2wnqVoaon1wVIpqNP58J6C1xpsF2YLz9Xfb6F2VpzmYXbQfsluIEwFAx9wpZdQFOTbcp6k/HpRj6lOJ83rRHQQP7IoRowy2pDdqAIHWeEOjKy0KaNvgfAV29UWrlp4e+tJePpsF1dN9SHq6G/rVO6PM3GMK3UVSDJoQnyGGkoCqBPws5WX5YnQ+Nj0rX6SnpevBfv0p7kD7J+pmuRnWxj4m+ulPtBNv69sTLM60tdM+/a6CuZbKWzYUL+sTUhnxfasZWxN7CaVVbuaOxkofTzwoCxO9pD6FEID5SdFYZVE82wYoa/LYV0IM/hZ80T/wcsA41OIkQRb9gPkwBeMxHyWJ4XtRmqjq0Vo7oTT4dwMfR63LxxV4KRIzwkFofbCtkYkUlIAgdDHWt8GrGJMUhbakeCaKR9rCyZkpwUWfIyYAOYZ7oKANBVpIAdOT3b4+iN3//NM+P9eYwX//zzEcD7HJsYxVcvOunh7aZzQWUEVrkr2D4vkF8/NAOynYAtjP/Tay72rDFIO4Pt/vbbr+w6qyMKHGOwTwevV+1hKC7RkvICg/X66hwVVC8KzEt53CGJEA9d86MM1we2+lFLcJTJKhj7PldwVpDNzUVeQCvWTt4cdHy1kxXyftGfqwsvtQC9nKSdgvDWNifxs8/fwZdeXsD3D+BVlvtnecEHuBesFnAFYHeQGQzg5XMFXB/wKphqB++fwfUPVgtw+36WD3T1owKven2N6zvw+tjvS37P0vIyw7Y+GOuucTfU8vQjhmUamjg+ZNfby0FWCbXj7+tBF+LFtd0J6y3BjraE8wFp4oQB3e46FZQj/FmU7xzvs3Jok45UjrtONulaw6UdZ8OAhxdjQ4X0UpDTS4/oUFsudW5ognhTxwHeFOw2CYH3pTyVJX8FJtnBRnZG9+7H/gJCFDZ6d1NlNpdu1uRAaUl4IB3pQdJqx83gf8OYnLtr2sTKMksr+p0O1W5FFcvNyCIJTKmRkORSvLuPSAShpz2OMkA3OYmOBSSAAL9Atp0CHtxdtZbOaWeLbnQiTofb8uPPV+TW7ftyF8ardrJgGtPCH0fgRmDnHOAbE45kgJNB2cm9GzfZEmEDRAuZ3Nt5cylT5A3H95hiYZ1xTH0BEDNpJQXoq3hmk2A+ynLL0LaKeYFVlVYyZGPym0tSDc9jDZPabsClo6XZuHra2y90XgZrulGiurwErbcVJkzBEGBbjb6rbWYKwlozqfquAm+ey0WhDbutDCZJOgjdVI/wqcbfkWY1ui1inrICiJvLDW40t3jjPwwg+svfPSkOCxguA5UacinmyQAQM+yk4LCmudKIAMdFXnRC8OeVA7rFsF2j4pK0XTkySKbDZpS5a1mMRou1/lAHSiZuRHoCsHEjyLXTPAUrMlgvNwgt5FF9WoMWaQC1xp/1+6wkAtMSLh6LfhwMIyyhSrRDuptg/Dx3jjisWo/QqBmYGj3AkeGsKSqQbqKkvcsvpX19T5qWdqUCX2/ewIqY2Eock9MiIdH4bn95zCnNJdsU7X8YyJAvE+id65PyOzrv18Ve2fKSsGQleh9st4dt00P5dE3nxUs1/c/BbCBeGOiQA+SGcXy1c9Vshh6YwM+bL/6BWA0B3gSeY9XMk/R1wE3EzL/LCru3c+N56v+AgSBbh1kdlMK/048bciynqjYkozH+3NlmF8O8JGLB2MQaWYnVksNCS3altWbi1SXFCSlZarGh+drlA1skVEbQrRHvj7dZVjtDtwr9uKcwVkprPpJEPT+dZ3ZD7Pd1By4FvK+nNBS+b2DDeLa8e1VgFOB8PWWHGpruN3UufKTe8fQz3/cZeXJcUql3zMK/ncvrVMvJFXBLAN5cfOjKbBU81bubn6cbJi76cw19lyGZslwFWb0UXLVxTD8qSOtH/boPfPWjr5XsgiG7jCGbgq4xnIP5lqL3VjGAVta7jZFA961pek1lBgN4NS7skxgUIH0AbLBcwFEB1tByAck3u8gFen0Hzj8DqbJT3+/3ga7quvo9fwDvdxB+w0fjcQVeZbz6s3cuPirr1ajx1vNt5IJ54wk9RCr4cHRgMNn3R7sM2aiEYx/bMZ7ew6M+WO44LWfdhCpKaDIaZRCnTgjY8tE2jy+T2R7j4ya//508owu2ka7dchdyA1ny7to8hmxEhauypKuGfHkzNqTGChIn1LlhnQr+5UdJDrwnHmuSLBQmyltPipx0uGS/IxNbWbIslVH/mBUtbYn+0mZ6KJ2Wp2ybwP94/YpEAGDphCDMNSMSldcu1/8XWe/VHFeWLWnW75mneemxO2M9fUVNVd3USa0JEgRJgNBaa6211lprrTVIkCBIgBoERWZWlbXd+RFrPt/Bk8WueTgWgVAIBOL49u3Lly9cDN/eLbAf7hXYxcgyu3AfBvv9dQKmr5nfHb78gG4U8kJCHKNgYLzqllGXjC4l5t9Ff/sGAPrmP39AcriIVsekBTqR7iA13EYL1ZZRh7ReFdf8KZTduHIVNsi8LfSphBi275IUcDTIASEtT3qqtpgCZPXv68hhS1XEl1Mda2UkN9UgL0jfLaaIUIFu1dgoTVee3RYaJpgp1dHmpgzLzSAQ7Whhym5To7U0SNdlogd+XhXZ1GZcQvuwgtKzsJXloavlssVTkI5ah1W0UgB5PO/FRVrCwuTWOMPfrCCgMzDesz9fIFic98nfqAJhDtvJVLzAhdk0S+DhlTwQz4SJOI7YCKaNMGusEMdBbnqSA145LIqxtekoQPN9AEO9euECBbczgA4ZEEgfKvZFMAooFhBKR8/N4vOrZBGqLKQijgwht4PAN4ZGC4GvWG84YBrGa/mRc1uH22Oou8e5GtqrGywnlunIASFkNlzhcWjugHwOi8RAP8lhSzvWt35g7auH1rT01ErHaKjonLdbaQ12FeC9eIFFhB3Jek+hvR5MtFe9ZdjKpuxv2yP2/+5MWjaSQuGtn634HolgQeesKZZ5bGi9ZSFX7N53/2p99VX2Yp8Jz1gkZ0uDbXVsmIJtq/3lO1wWFGUfoO8G8d2LQ9fW1BKxeSW0JUbg6aZYePMK8ZpkONyjiHjx8jVYfjDFtULn212g80zHLH7i+UYKabgVljtpmID5LjTTJdYUS35DHjozk35pB5YvV+fk3t4CmLDOeauY1ydIhJybEKaXR0OcowMw3SmYLjGwZLXsP8qhWy0FwlVM0HkXMuIs99NajLTw+cNbJzM8JvVQUoImRxQUFbpLZetqhI9AN5/vcHo6NRJ0XhXJFPMoYC4spMlBbd3UTzIz+U4Cxjo80BXgfn2bQFY/S25IYTfk4iEBaK9rTQllkhrkapDs0NDY6ApswrQPn3yMV8DrNF4V1aTvesDpganAUqDrDqSFpw4cCcdBYtBjBdY6PGDVpUBbz/OA9ukBwKqf+cWO4QKyAlrvtn+ALo95irzxhEkWgK4OrRJ7e8xYm2J67fQELcOAL/rtu9dovYz7ef9W6UW0FL9kSOSrXnv4qAXWXYsdpdmOjqfpDtkFfB9THX1CG/I4LocxmjGeknr20pbGJ6yPWMhuCmqavdZfW8oqnm09sN4utKs6UrJqAIuq/Cw7/6f/2zLv+Vkbo+G3aW88aoy31+0EVbck2XZtHIW1aFo271lzyCXrVBRevJ9VBN9PZRWJAAAgAElEQVSw+2d/tnuI+8mNg5baTAdMXjcSQ5F9c6fAfg4ttltJtfb95XCaJi7Z3fvR5g+TCAFklCIVjsVLdrEyijNeHF1OTqEFBoZ+kRjIRr14jWkC19AoAVmec/82HWsA8D0ub1JIU3EtHJuUAk40iSIGkJUTQCdYOiwu6gGMF/AIwhIlLTgQtisLWWjAffy3ROXxRZR9rIytlCSHfEA4FyN4PVXa7nZiDwHbob4ud11Tj9ubmnjv/jBcikq19MV3MP0A+UGe3s7WJmulqaKVraBiJdWAIb23roLJwOQ/KIQnVwwU2SCL/NtMvtgJ0XEUdHjfgJqmJ/zsfMs/sRPgb0NaEcOPI284FSaTmwHjBfBTvxTCJJ2oFbkgMw3ZIdVNj1BLslwNZfh6Swsysbfl8Hfm0S6NbodPV91tiq6U/KFZcCHIAWEAURRyjBoslE1bwuKjEfcCWwWpq8lCh5vTRmFNEy80Tl1FvFa2mm1VjWzLORHRytMi4ulgvMQUjDDyD2474O5tabKZ+WUbWHlsrStP6WbbsZxe5vB1LVscbcQ38HifvRThcjWmm/NtvyXdXnRmMu69HfBldth6vx32l1sv7cJd5POW3D0DAJ+1mig/Kw68YAk0d9y/zFgivNG1iRetJ/Ua2SU37cIFf/tBljKsidpBBPojcUm+YVHOZKFRVrHyiCWrBGH1iwKM/fxu2k8/XbB7fjeYqBxLRxr6LqC7yK5vkayFmTocDYSbzzUSPiVmTQv92kCOvSPQ6q/Yw3799IJzVu6lJbBgE1kBaxXn54vjLaSEFRqmJmC7XbQGM6jy4yg71xYyGvJxNuAeOsrh8RWA8SDTaHbszRG77QP03U+nWMq2LBvQFUgW8D2VtJALqGpYZQb6bi6LfClkQVODBbzppMXloMtKKlAMZAaPFaCK+Xogq+tivvpZuq7u/xqMPcar31laWu4KagJfuRpKaZCpoC5SUcX4qjayXlpbyFhBRvkiNUjfdRqvGK+A1APNr4HUK575JAUi2iiwiZ06EAVQPVbsGLE02y/A693+mMcI7WUl87FaH8N1WQ0U0jxpQWzXA115fHXIdqaOOtnShocHAWFWxbcI8i+PkBfw7cJ8X9PRcvhsEEdGK6EabXS0daIFD/MP60JmmKLNeB1w3uf6FuHb47a7scIgzWNaCw+ZbDCIrFDBxIk6G+tstAFCcgbbStEra62OSnx7Sx36XII9uHrGCsPuWUdigO3XxdvLZlqFW5PtUU2sbVVF0ybM0ME0Kr3kM7TH3bLR/CjLAaj9f/oJDbfE0tqQGWrHLbxwwP7ol2bfBuTbJSSGgLRa+8u5B/bt9+ShBsA6aAUOvBtCOyvbvah452rQPzGNIpernuYVu6LAmZ8vorWdscuwjyvobReZ/HqVk0cArK3gbRoqxHhT4ikCABZxgIZsUyFU3gMBiyjYXDRb6XC29GoeuH+HYYfIDKrwq1dfel5JAVkHhaQsFRS5xgldFxAX5NAw0VAPo222vq4OB6ySGzraWngvFyxD2biw4YEBYh6H+ggy+XI5wHSJkQEbG+53IepiwArYqSimG46jEN9tIcy3OJ2GDbTS2KAQTPtqIaYtFzAIpdjmT4Hw+29/tEu4OK5KUsEaF8RilQSLFzDGqQkC0NbE3CgkAzVWyFpWhJSRzOKjwlgCZvrcTPy9yA6V6L31lerAyyLcpw22K3mGQCMV+e7dQSfnYEEKoVgWhsVNkkMhDN15e3E7OJlBUoM7JN+wGGCfE3su4mRvQAtvqa5nJhx/awYgEJXAEFK0U5wloWjv6fydvXxWE6Oj1j2zah2rB4wFemgVo1tWObZr6U0zdiet3n70j7dbgdFMNo7E3ZBux20p9nK4iPHvVPppQDjFJfAEt8Miuu4ooTk9THSQo2aZ7X9RIBOGA/xsc2WReWzFNlJw2warYe0U+y5cuW8X+CyvoefexOFxkSYVRUP2U5zSziXg+kW83wB1NDa9rEy6sMLtAp/73RvX2CHS8tuiEPR0m+acWFQBjZ3iXGOmjSJpDJTjPSZE5+Pxpv0NVvrpPfICROn5ISPBYLfv5FDCIvrmlayhK/bi6TIOBTK434xxXnfBfBsYhFtLB2w5jDef69WA8RgdaTvIEi+wjoIBx4D5x894yWusACAtxuoo4C3EdaN2XQ2gzIEsiAXLi1tAU4TA1pdAxg4LXTYFUNVoH09mELgKaAWocjrouuQDAa9uk7yQlOSznOk+AbQA12O8BZwvul7OTrkJItIKQenq6SZ7ggYv2cmc1OCLpnRThsVcxUIFnDo86UGA+jvrleTw/JkPLL+A7tfsWNf1PIHu77fv83qwWIGvA+wvBTRFRgpYvdt0KeAV4O7sMYuNS/3sLQjrG+tMrRjD08u25MULVklAF9ngLVru27eMin8+ZmurjAp6zoiNd5MU1oZtc5UWw2P9M2UxozD4aNumcDY82d1jXtlLe0m+5+b8mC1O9ZG2RBGoAnN3fxlTYYuwSVVZFwwt6s4VC776s5XTnz6SHWRPcDMcw3SfN9O9VhZu2wDvRKY/BTX03UjmZUVftxqM68k3bxJjeM1iqzsstJzpAin1VKnL7L9fT7Ufg8osILXRQjPq7d//chOtFhM7YOvvH0SlXX5btq6xCW47XVxQailJFKGQG3Q9MjTayQzffENGw9lzgC+TgS/giPj+Z7bh59iGI0/QdSRZIB+glN0qCsYYQb+5LjXqRYAr4JVvVaPZVVAKxrqlNLO7FNd05MEC5Nst5DIbppCPblaJbllVVoI9rMHEeNU40duJKZ9VXeNT/LFoDfT34kgZAHQHbIhc3b7eTnzZgxThuK2/Gz1YzLjeOR2U7VsMMyzJAdBhJnmpSA58qQvQz1Twk9VNHWL6G+KQYKLZBUhuuEjmwXkWHxn9799SWzR5CzgRFHKj18igmi2NVnpvCu9LY9pzkn0FMrFTBfUUwoRrimkPh/VWFNPZVsucsrYm3BFs63mMnB5hxEdq8GMkTFYjgjxdV7Y3ab06ZDfTz+q0CyNQ/R6f5c1Ll51lrau5xZrLKSqi8dbk0SmVkMrMuGssDEyz4LMOQ8pQslp7Cxa86UXrW3tqncuHVjfJGHg8vYV9q3Y7vZHhmNl25nai5UTdti1cA686MuzFULF9mGuwTwut9utiu+2gry5jgxwkHrIvidwGshuWisOtkc7JW2e+I493yp4s4jihkWKgAjY6STZEfK7zit9DHonibwxG/giG3SYQdZkcR5ETwA7wu0rDRIhls+Dc9r9j59lh3fMjQjToso02plh9zj1LC8IBE3LRyhR2nptgTVkJVpGeYCvTk3awswWgPsHmuQ9D3QRkH9E0ocAbyM+zFeygUwDoHFkNK/b5BA/v61GGITTBdptxKHQjGVI4pxX4/RsaJE4PnRb8EefCBwDs0/tTa29uo6mBdvYSgvmLkbFKyl17blEJRS7+v7nsaAq5zEfrzeH7rBHsAtpkvmMqkMViFUsFQDVbTexWwCoQ1uHJCrqu+8RydT0aeUuAq8dKVvA1UCDB0VQkkK6uxsmCrtvZ0cGkYXT+fu3IXzrgfc97/vAB4OVwWQ0CTK+ZQWD3kC2+AFggKrZ7JPcCxyHg67HZ34H6C1sW2H4Nur///LuG62O7AmFJDwJWAbncDDo84JW2+8/Aq/e3ML/gUn6OjuhoOaZLDb+etN6Tt+TwviACbx1T9cNOVlENvpuxh9vtWM4G+HmL7ckhqfYE6aws2eI0ATxIICcA98vDPaf/zkx2W29bEdmeTTbUgfm5kIGXnIx3LxPAfelHKwy+ZotUbx81xtoR8Y/PmhNtszzM1ktCCaG+Zd3xl6yRwlpD1A2rCrtuD3760YIBitSaQYuuGLQbqQ32U3iF/fF2tn3/oISQnCa7GZxl/+2/48W9Fmj+eCgDxXTZjobTRfSA7e1tbD3ZeA2l72biO8zPzAdU42my+NH+nz/+xf5EEezChUtunEsQITiSJxJjYHV8MVLYqutQEU0FE23Z1cGWCMuSZ1UsTtqmpjNoSx3iwnTUqUQHGSwvn+KErGPJgFYunkjl3FaVEQaPJ7GjWfou2i5Mt6ur1ZqRD65fv2rtbS0Abx9gi/zQ1cmBHAFzGhzoBnR7AOpWB9aSHlRkq0P7rcGyV4Hmm4fXMieJqbXotZIbEsMUuYiF6QGjdgBe/R2xfC5hFBcvn7uGrn3VfsLRoRB3vyvKEmDcO+CQRp5CMn9/Gk4UJWoJFOV2yACEo5Bd0nBu6CjLzyC2Mt962NWI9VbQZCEf8hALhbrqHty5ze+GOQPA4QCkpAcBpQNfrG/Kq83GkqeOtiTpvWjB8kBrzJHfFWnqiYS6M2WW5pdagnJq89G3OYLoDLuBJS4tNs6x6BTeWxufX//UHJ1sB9Yyt2f104+slOSyMo6Qsl47gyz1ww3C5OMI2C8Mo2Enzp60pdm7qUr7ZbHFfuN4SLOCgFfkoC+FBTDFzxZLwmw8J4S0sr+QG1FJp9isTZaForsmEK06b/GJJfZnvks3aHMOo2MwioU4QROf1QgSQuA8gfW6lPYdSL0g4E6AXb3uRwH3stXR9TnelEqWNS3CjP1pLaOtPD3aukvysGc2uAzragJn6thupxKA1ElUZiXDBfLJtChlQGl5cRaSUxp++27Adt6e7PXb/larvTnss79/HidtjMyFTyP219+m6EjDIgpb/u2XdxTRCJh5h0Z6cupcNRmQklyAt0BF4OIyOsUa0K+ZE1iK75bibT6uhkxIgw7JCiXIArkUjaNjkLMAUw90BagesApwxXZjeEws3yc5ITzgTeCc0mN1qZqLxgQJeH1MFzmO86QUgqKCnjJ5W1parB/S8frtG6TPD6QresD7zudqkM67J6YJ4Hr6rYBX4OmA9+gIDy+MVyAJC9btDqzFWslxePwFfL3neEzZSRU858mhT9t1soOA95/AWIxX98nHK33Xe9zew39MN97e3sYetmjr62T1vnwF2B7zT6Dd8OSQlZFIyWcMv9xuQwse5vZpZIdeptw2INqPA7q7pNIfoQ0dM2xxmXSzZdix7GnPkTM2CFymVXl5xB5tTfKlqWPsTwWtn5F266fvLMqP3AVkhl22VI8prB21J9qz1hT8vBG2kHfXJtLpkadbrRXG2xh53YoYqhlwjjBpQjby8GVGlvabX2qzXYytt2+CS+x6aqslot99czXS/uXf8aYSnnLbn+m12HXiY7FQ0Txx89pN8wNUUvhiJcGUsjHhZ2H+jgBEz57xMV1tpRobm62lqRXHA6uxVnG+LHF0owmAk2DN0nPFdKPQd2OwPEVzqexVdSVJWtB1SRGJAIGaKAIAXgGy2G052zV1pmVTTBLgqlDWjH7b2tRoHYBoWyu/u5nR87CJNlhvV1cPum6H9fT0WCtSRDPMth0WOYjsMDE+SvGtyzFe6b3tzQ0uuUxB6UoRkw5bik5XBvPNZnFIg7XHo3cnArYJXCbQFJIYyfaeouOlc9cJNsfD/P05ColKZFMKG+4MPrcsvMpJ/O3KmMiA5crNkQ4Ip5AklookkY1+qyS04hzsZfmpVove29lEilqN5snpKIOd9/GZUTiDxWrseRQFtKgw/jcwYbVU62d5kBPRhbPTyM+AJes2hQGFwpJ//vZ7fn+adTSQ2FZdZ01IDfVY82rzSsyP0PmgW8z9K8RLnZYCO4+1xsocG8Dm2Lvw2BpnHpPh8MQa5gDf4S2Lqp+wCyzYPyFRSdNerGe4JDuuh9QZPkxW2uf5Zvs4i8d1sMS2Ghg0CePtTQ6wwXQm96bctNmCULvz3V/o0oQsPNwBdMnJLSOov6ePoPFWO8sidhs5IfK+H00gsPsguthIWYsIpt5ASFEYEZ2BdxmNxHdH1rtbfD/8rlyxigyAty3bHVMdZPJSF1E32wSt9y8P9rB7vYXZEuMIudmleen4xSE7U6apYO2cn+mlQYlmJlj65HCN/XayjLUukOziS8g5P1MM/ZEGHHzyJ/1WV0viGpLG5HiPLVMUf8H5+/kTYeajY5ASSV/sVihgiWHW1fJZN5MKxndXLFds18vZFdvNpVicnAJ7RU5QJm8iu6sM5IMYwFUsWBKCAFcgKllBUoJAVsxWhbcS2LJGusu1kMDCKglDvuBsgToFPE0oFth6IegKQm/m/cgWq7E/khmUSia26zTebRimd+xwXe28OtTeK4/tU1jpEQzz6dFzO+C6Y72A6R4gqUOZCwJsgbeA1wNfsV8HvDxHQOvA1Lvktb/OcPCAVgAs8PV+Fqv2XkevL71Xf4hue4Nu8o6BdacnDMNjJIi0or2dFhos+vl5nCIcCfyLxYBsMTYyZrexar57dcwqS3AO1pMN9N4XLyke0jmzujnBQrJMnueGtdXpRMGXR3X91rcM/OMk7Mi4Yzs1EXSsMRWgJwVPZZytlZHNkAXbFeAGX7BKRgx1xt61vHtX3XjxFKSBpMpeCyvotsCcbvs3v3Q7F9dol1OaLKl2zP7l2zv2b99doylAQwgBDgAiBsBJBHyvXr7pchjSU7G5JGDsTqEoVFCGHkseLUb9Ev7JqbI1AVLxPC8LtpfEl0lb8iR+TqLgJNBVY4IYbThb5XtsJaXlyjYUHsx2F+1UoJyMR1Xgm4CjIAyG6X/zFvorjgYSyRTnKKZbxhe5tlZRj/h3sYc1yq2AThsJGAXhiqirrWV1h/3yRWtmi90KKDdyQrS10sU2PIzsgL47Muh8vpIbWhpqCZjHbF6EvosGW57HlAtsXxVIABXZVKcBzGQWAh1xwTRX8HdpPH0a7bfxkQmwsKtkCFx2ucS3r8s+x8h2dg0J6KgxsGVf5xmshb8xHcYiBiz9Nz0O8AWQi/PQ7shxqMjP5H0w3LSujPeighgTEtrR+9F8I2B7qSy+en9KLFO1P4bPTRKE8/oiM6go50CYx+m6WqT9KVDG0wDTA9sZZEFqKSFCk/9dE5KDH7JQHO8vJZETn8VOORXleUnWN9Bj/Ys71r1yZJ1LuBvmn1hu95rdr2T6QtGQ3Y4utwuXGY9THI2PnA42agwvevLt01yrnUxVofkWk1SWamPMN+uj0Dac9YAOy/vIDWQO0+qe9uA2+SUbxJsScQoYj+Crbm7pIRD9DvruBXTtQPR0ySW3AFw0f/InwgMD2GERXoSEEsWO4+4d8nmpAXz/5z9bJhMkxtrybWOs1sbbs62zKsEeL0N4Xu/DRl+7XO2nj7do/cd//wp98/SES3BgXx7dYc7NaZjtjv39A9LDuxn767sBW5pIpTMNqfAV3mRahJ8ftgC2xTY9gUTCrqkBNjszMwfx2sSrS6dhCEFFLHj3WBji2SW1E3I+Nj5u3b09sN4yZy3Lgd0mJKqlt8jpv5oanA1Yy+MrtivwTaAOEo+XNwWA9aQGMVzJCSrGCXSz0YrlYJBzIocCs0BXrgj9LImhBtuYWK5cFLqu774OgfDoKFkyAO97JJLT98gkuBqcncx1jAGeX7NNXVdTwzPA9jmgq8PTd3Up3VdWMafBwnZ16ckMTqqAqYoVO+A99HW2SZ8VkAtUPcbryQzez7rPabvIELr03BB6LYGwwHd+ft45HXTb+xP+IP7R7yi6vaZx4tlTrGRovB9Pp7gcQW6oo+rZhMe3nXxeJhaTdPaS7rvV5UVGiky4CcXHNGcc4St8foytbnuF4lobM9uwjATcwplwhkF9UWzREvDvxpDBm0z3EKyjPZVgnHCbSvezvjg/gs+vWmv0TeZvEfRy9idyThmuWd5iaQ2jFlnCbDWsQd8/KLAzkZVkNXRYSt2E/e//et7+48+wNphMDGCSlYF/EEkhFD3W76a/BTKgUkxWhTYBsEaORIQxqSE1w+7BVkOkgQK8CYBsUgIdODC9REBGlrF4QDeJIpHCX0KxL6mIJm1XPzu/Jtt3SQ8haLsC3/hoAXYCj3sA6yWjlyJaI0Bbw7atAgbRzOotbbeRL1UNo3Wqq8qtEQC+fPG8A/3y0jL3hdOXrh0ZoomiUTMeXtnMujs7YcjowT0ddE3BiCnedMB4pfXWsiWs4ygH5Cv5MhfSYVQI+83gvafiwEgBwJJZFJSgFgEAx2K1S0R6iYuk8+oSY8rp3jv343mXQREbEedYoUAvFeavYpgcDwqMTwF0dV0gqSnIxXlsQzMITSfLobGqCNkB1g7zba3n76pipEwbTgwWERX/ogHcSBY7sVpNTVYKmgpxseGMA/oCuMqJiEN+uI8mrKyLZP4vHXUELHHytVZWO7mhggLQrYtXaZ6APVM0jOUzv4fbICc1nvzWWutEd+1Y3LcOHA7N848st3/VQrEhBhf22tn72XYxIM7KooOZYK3AnFR72ZlmH6ZqYL7VDFmtYCJKmi2XY1FLJ4wfiWE2P8SWKhnWGUhQ06VzdIKt2SLTtPsB5wHYaXtbH8VEQvjPMogT250Wl2DeTyhRl3Hh2Muw40WFKseZhZv7AtB8L6FfKywnKxb7JFJBFy6G3mYSx2Y76TDDpUCj0iaShibJPH+6y47yiPPzDbUW7ZDHKZZJtyVd7MOa/faJgZYkjf162oNHt9pW5zLpOu2x1886aP9vY/daAX702qcPsNxf8Oz+8iuxAmjgdY0O+EpLNB2llMGTLNj4yjVeRw6o1dVVusZqLJDvsnJ3nxwc2vzCkps4cYcW+rr6RkLOm1yDQyJgGx6JywfGK7+uDoGuftYhFiwGLGb79X3abQpoK5DLymgwKkFT1tQJSQ26FNvVBAoV2HyM9wS2C1ZxiO064HXWLRiuwFYA6IGh2KcHvJ4Wq8d6wCtQdcALy/UAVpcCRLFeAaV+9gDZ3S4W/U/Aq9+jQ79bYKv34TFegbv3fL2mrgt81VLc14do/UJTSH3Ae0q4xvt3tBa/X2dFpVX4eQ8rbCdSA+lGTwZwNLQDwkOI+bsE5zyj023GZik67LP9ef3uAF0YZs+XZXK0jz77YgvBhhPNVIFqGOEGTOFZc4QdwzSetyTg5w1kivA9644570b8NBID2Rp328rDrtn9cz/bXYpgWVX9ltIwbvHVQ3YpljbhIELPo2otpnzCriWX2n/7y1ksPQxipHEiNoKAGrrSxGwDsYapUUAuhTC22KmAbm0t2ymCtRXQXITTIR17UhANBJqAmpiYhi5Mi2QM4BtFVxUndIpkBrbmbo4WBR/PwaBWWQGJwFYAnMKWKZm5ZboubVeMOJbnKamrBO+jMniLAcTSQrZt2YAVbgCNei9g1b/IohRAoSWXQt59wF0Gddl3UrCFVWIRq6mmskvrbBfZDf19NFhwKW1YGq/mtrWJOeN3rdOXVl5h9LiiFBwH6L2ZsO8s9GUNtUxDJlChLQFA1d8Wi/84NYFtIg0ld511jkIm23eNMgpmsYpGmpAmLBua8ieyeE2Bro6EaBg04KsJyYXZqRQP1dEmvbeQxQA3S5UWGeVKoGO3NtrE8IA11tU4O55kBGm4YWi/Yr0awhlDnKVeM4hFOiKUghxb9Lu3mPXHZ9zb1GzdnOQt+DklN5SyqN44c8GNqNeEZxUzA275IQkhfVCUaWUScO/CI+viaAN4SymwReGGuZ3eYleiq8wvksD8O362QRbCiy6Al93Xy958+zjJcMcJCEYzSWBlsQSjh9oYjHc8+4HNV5BJksjEkW++g1EO294sLpPiWBthJmF3ax+afoz99O2PAG+Ie/8PAN4AvysALn8bjD+M3ZJYfDzkI4S/7eLFc254aGwwlsk8Jgg3JpN3yzj59885544d4M7N9AGQq/hrX2AhQ9tECnxETOujxzQ7vaEFGKvYr5+ncCkwwPNTH0WyLluaTmfCdB7naSMdqbXEOdbAjAHzD5uANLtaOtTevXuLnNUNy2QaCo6RquoqAI8aQQXFS4BWebf19fWOdQr4igBG6bhqZNAQyyRAVocyFAaHRlyA+V3sgjf96FZEYnjx4hX48swBbxQLYyALZG9vv7W3d7iimR4jIJbUIBAuo5FIDFdgKxbs03epW/BeKrBJVlZWOgDWYvDmNQ0iJyqq+Ty8uvyDClk6BHYCQAGvwNUB7BfGKwD+HZCxlHlAKzAVGOoQ0Ho/67oHvHqsu0/Ayu/4GuC93yfQ9YDXA19deq+nS+/19/cfuy65sbERm5oepyNN/xTkBljv6buXAKgmUiy5vN43x7Dfd8v4BZfxCo7a0mKTPdwd47EUDbG4LS3M2vLyNE0YOB9OKLi95r0iN0z0t5n/eQ0OvG4ttJ9ukaB/1JhAYS3RHlXRjVMabiOZt6099jKjva+64PO6qFuWH0T77pVzllJEqEzrjMU3jBEFyQTZhDqn1Z0JKbGIinG7HFNo//rNOdpgz7BlioDRZqIhUhiKS6El+FuY5A10JJo8KjStlOkY2I2ePz+x45efGPf+C/PXPuJzfomeSmMGRbkwWj2VNZrIFlYdRjF0UkUC2mEPtB3TYMcoN2dNQTDKcVAk4gM0O7UU375x09nIpPmKAes5eVm0SOLnlFaZg6tBUZDqWCvhi1YBiORksYjA3grysN+wVbsv2xVbvyQKToFsTWOiIrlOkS+Z4hw+WYF2EbuIinJ0MApZ9bDKBqQKgZzG9NRyAknnLQR0i9IAeJhvhoCXEyCHbWBmfDI2LNLI4pLxmKodmO1epsCTXUBQGAWfq252nC7VrRetoqLAGuafK4taKq4GtqMCX2my6mCTpayEaSKlAG95Ya6LrtR7aquVv7gI5kv3HYvE+OCgjWKHUwaxmiuk/SpoRwFKKrg51sttUWGklSFFaKBmHGy4HVmmt5mc4roGa8WPXUfrd0wgY2TYzSiK0xU8+awjKQym8hmWowePLNNMsfwY1vvUysd3LI6dUUhxv12IrLXvyGwOwHWw0pBte41x9qYzwd7ikz2dKLf3Y1V4fJnyAJudZcLvUOpd60+/Y3NFodaTEcZ4+Z+sHa/67nSf9WZF0t0WQZ5EK8ldWVmBHcwAACAASURBVOSDoOPyXdCuSHa60LtkYdynhTqYoaAw4aiwOzSoYOmD7Z9h+KXfdaaT3LuCKwRb27M1iMyOY7f7exvsJMeRJamnvCcA5x0j2Y83CCqfRNud5NyaYic6gEbbx3j2NqIdlVDWiTxYQhpglC3MMWnjWT3nbROda9RlyOlVG/FH7GindKnt7mwDcBR8Ac/S0grHKBvZhUnfFfsU4NUBvGKaAkQ1UOiQZCCbmHy52RxitEomUzEtgR2iXk/sVoCqQllJSZm7Tw6FoaFhm5yadGlkIfyfLl26AoMdg3A+oa7R4VrXk5DFenv7HOgL8HPZvUnvFdtt5hjn+T4b2affgdcxXoGumKyAzgNdXQpsPcYrndcxU273GKgHvrrUbSp+eSDsSQ+SJL4GZVnLfIz2oQN2/R4PfHUp8NX9zm7Ge3rMdYGu73cJ4GHMj1ko9nYZ6b7NhzCIZDCJ5eQ1oPsWb+A77GOkG8FgT+n5VmD6+zdz2FDWuFymA6aTPIdG/L9ETQLUjx7tAr7j/PNneQ2kC0D75PVTrDAjFnTtJ4Zk3gZ4w7DxpNhxQ6o9b0iyldwgG029bWNk7/ZnMo6a1uP6UMb9RN/Bv3udbS/G9WK2Hz2LFls7ZAH5nXYBje77oEKsQWUWXjpiAeF59h//wegd2G6END+0pJD7jIe5gD0My04YhaL8PHTBRto9jz7gY/yARe49hc13/E8+UCVlzPvLX5hI/AkD/qrLCpXgrxSmcIA29IHiDjm5HxBnScJXEGle8uiqk01gK5BVoS0LnUvbteYGdM2+fpubmsaBMEAI/SSXRBvS9jsyQHfVYL8tzs5xP80sY1PW2tyGjazT2lqwQnUTsE2RT5pWW2ubczd04/GV20FRkW3NbOuQJqqRKGoBs1yqzRUArTra1MEmO1kVHWGVsN482GkZuplYcAUFC+Us5KWTPpYsB0EC23yaF9Bp0/my53GypKPf5VB4DPKn8HNNcY++GMOoIHW8+YBX4Kvc4STcDiqAZaUyRrxASWX627EBlcCguFRspW5vrqb7qIwTp7YCeQUJAPAdwxo3Mz7EMWpTIwM0X5B5AYCrfTg/LRlZI8H5hmPC1JDCDgNG3EsBsq+ZtmksR/VYnarp64/AqeF/7cYXpwYaPDuVDFhUGrJIeQUWpOFJG906snYGnuZiJ0vtmLOE+hm7FFdr3/in2g9ENLZlMlS1FtBrZwIKHZTvhkrs7XAJgU1Ftl2fYVMFEcgN9/D0BjAM854NZcdaMGCfGxeODjthAwWMtcqJwHFRaFHJhYTkyNNN9i8MPDL4gZMaohm/FBF0iwXCn4WOkUcEDgVTfLt+4zKdlcHYLfMBW9rwj7Bkrkza6vywrS6NkKG9aepO+/XTSwrgpB7ujhJgRbrYCVGWn5YB2wn79An54HMrzLcdJlhPhGsKjqUUdqcFsOZWzlPYMDkOXlfah9P3fP+fu7hYgZyKWWK8YrcNFDBVVxD4CnALCuguhGnmsyhq95VPI5AyFDQ7TaxX0kJuYZFP4wV4BbgCXj0mKhKnA989MdcUFsI45KkHyBX6nXI2yMmgYpsAubm51bFegbeY79zcLAfOFHbher1QFtbJiSlnjV1YXIB8qBtOUyjQspcW2WlP2x8Eut723gNBx3YB22c6AE9ZyTQfTY4Gz9XgAa4HwB7o6tKTBbzbPOaqBownuv8AyQLQdYU67zW53U2rgBXvA7haCDzm7Hu+WK/0ZAHvjm2gWe3gE+zt7SGPYRWZQVaTDwDvW1bb5wAxLPGgn2MAH+8ys5hWsZZNEbROd9s6GZ9ESL599YIVdo1W415upyAH+J6iU22vzjPu5Z7lRN6xnhyAtzrRDmuQGdShkxkIoyCCL/O+NcRdswZG/NSF3CSgJMRSbpFXeucqMZBtVsBJk1yvrWKz/RRcaD8DvH7xjZZeP28/ng+xb/9yDtZJqAoAGfIg1MkLZ9iKKjkpHOAtg+2evv+NzrxPLIin/NPLLDgknbbNIGSHHoqCn/AH/mIn7/8G8x3gxKHARNEhhCMIYL3NFuryxSu0hdKggTUtRl5XGGUOhTixVwWZjw4O2vhQv02xe5iZGLf56SmmgEwDsuwEsO8JdJfn52x2ctKmxyf43LA4BRIfyBert5tt6yC7jokJ6+/tZRtI8hX/iyFAenxkiMaAIWSbIRtnuy7Pb09niw31+8J0+rrarZvgdA3DrCotpJMNzQzJIjcxkSPeinBSlKCrFaanME2C7jNCzZXvkAbAxbO1TyUxTMUy2bY0oDMnLdMVFuVBvg4ruYu/N5zPNPA2BSLYr1qLZatTM0B2WpJju+UwcGm9eZkY5WHn6mpT44PmxEnb1ZRiMeDuNl9rtBaRUQEwf9s4i5QsZuXILoq0zOA9F8KgFaSuSb3yw/axCA13drlA9AYKbFXZBdi28GpfvQ4bp2Wb9DXfxBA5KOiMw9zfOcB04rUn1r76DDvZtmX3LVpK2xx2RMYBBRXY95cCLZ+GjWWaJV4gNRw2J9rJQJ79Ml1lRz2FAG+aLTDpYTDjvo3m4LjhGGWo61202ezIB7ZPRvU0Y9encsNtsLnMYlJK7Mx5EuyCxWglP0nbxVYWybj3oNsUM0MtnSM1TlLEHSr98cw2pAnpFTLjoy2+J+M0xbQj26HNHm9DfGgBPmX24vNt2O8IMoRmoym6Ud1o4wDvEEy2m219Ja9RhWyYS1dqHGE5Jew4+wDbTZoiaC1+72sy+Hj6kbrNM9xMS7gR1CVGuh6OowY02gbIgucckJ9Ws87EWHVIChDDlTSghgaxWedSgGjIVubdL/1W9wlAY2KolbCwCyAT2O1FsnOMor6gLF8Br6QGgaoYswBYP4tNC7wVhK4inABfi0BTE9ZKNOc+zp/1jTWnO2vIQ1tbmwPdTBqGfgdesU0Br5MZsI49P+R4hodXB10iDmCf+jRcD1C9S4GzB8QCSR1fg6bvNkkUsFde4/DpV7qwAP3Lc9zrfbmubjeNDxJ79l7TySE8/xFU3zHj/T2bmZ6kit7Caove+wYRm4Lbx/fEzr3f472z4u62wWJnuG2ZL8AqxbUxsnphCS8ZpIcdTbLDPtNMV5YYJ8TUipPX+pvJBl6fs5HmUpuqiLdd7DtP6xPtYXWSTWbAeNMZ8RN33crpja+6f8lqYLxpt2gHRQ8LiyZ8ubjTkupGLSi3i2aJZkCXNuGAXEJxqi0qt9f+x5/IZzhzlcYJ5ocFhRP0Dfu9TRdWPPmfFMmCAeODAxpFXrx3wFtZQ4Gqi20cQFtR3W0RUTlYdH6hIMgX8+gjE4h/s6iYJLt69bZduXLN2X6iKBoUsuLX1qAxolM2o6kqtLyjpYmOs25n75ocYxs91AuoDgO+YnTDtjA9YctzM7bEschuYm6K5Dc+4yVW9GZYxqVz56yro9PGR0dxLIzz+cOCYYJDg32chIOuUWJ8GDAfhzmrO3CQlC4iEHVoBPxAr5ouGihgkePbyFiU1hqKWhUUo6qtG221raacYBmfzUwTg4uzGNeSwHRX5AIVtuJZQBLookoCRJOwAonNlorZcBJEolXfJFzIj44+hQWFYNGTFUq6dYIsczwnDnDUyKIS/KRldK/l0G6cgS6dm8l4IiQHgW8eYK82ZgGvioBdrbx3FQopug3ieBju6XKtxWLQSmRTEpsWkRgA9c41QpVov50eYPHp67Wx7m5rqaqlKy+H4hoNCFiyNOMuPpL5buw6wih43sfel5yYYtUNFB6n1m1wk4zelWNLaGLWX8sM36F6ux1Rat9fp9CHLrlCkt5zCrwvOtMZtpponyYq7O1oPtnQBNLgfJhCSlCBbSKP2YFFsRZy7YIlUxzbn5uwh70leHwjbIYwqLyicrvsF2YBSrPj/nCyGZIi7mO/owAYjasjgajLRJpRUqJoVCDIfJJ5Z6dvYXKrNjc7itugA9dBH6B55OSFdwDv0dEazUx9trXBYNrnI5xPXB7Xc7+Cb5Q6hpTwqJTW/kzb2k6CYBVAMEYB5R1e+5jz9DWXaKEcso+N8J0Sq9Xk3tZWQocAXAFvba3PriUXjcbtVFL/qKBhpQBgLaHNXd1sAtXSUo1cr3a+XIGv2K10Yt2nSzkUkthxqDEiGVkrlV2XADaaIrV8vHGxtK/DdvVcAa0C0gW2AmM9X0BcWFjsgF4Sg7rWBLCtra1WW19HYW8BiUGRkB9h+8pr+OJq8BivmKi39XfgCxN1bBdQFah5zNYDVQ9oBZZfA+/XgKv7/vnnQ8D9Gcz3KQCq+32v4wN073d470PAq8d4wOsYt5Mn5I5Qm7NyhPdwOiy4P1T/qPdIDh/eoQ0h6h8/l740gGd3nH+6gHeJluMZYtqa2ObMucdIXlAH3PrqFPazKcJ0CFs/0VbpkOnDHbbSmk3jRII9bUhhygT+RdjEQPIda4m4ZmVounl+563iwQ3LDbpuMSqIwUhCy3oIxyFhKrvT/JMa7T9vpdsPt7Psali5RWR02Le0Cv/rn85ZeBRgedkPiYGU/wg8pmybYxkxovlPr9+ckkX8ls/qhC/nGzt68Rmg/cSX9chCwzLdz4fPT9k1nLIwfrK5hR3cFGQN4HroZvvfQyGitxvPJN1k/WKYbc2wUCq/bJnlVRXQTgG00xMjHMM2z7EE0C7h9lidn4bpeseMbawswVwHcRH8SKtwJ7adUby5Y47tSpYQMM9Nsw0fF5D32OzUMLuIAXdSzkxqlt4wx4j7/ZNjMIEe2G9fO6+FJ7gFNwGhRH3NNdZZT4NGbTUB4sXWRWuyjurCAnRgJAEHirRuIjskwnpD0STlDkigOKUQIB2lsEZlTVzFL6vZYUpoE5sU8Mq+pfwKWeeSaZIoULEwh65AXi8DzTYfCUSgW4B9TIekD03aqIT5CnwlOXQgmwz3wdppDGnFEneX4lhnQ52tLc7Z0gx5HMg4ATdusjBE2gAn32R/n412ssgBGNVYmvTegm8r/ziKnQ5pZsggYcFM88UpEIA2Xg2otI0sWsfsI+tZObAcGG9y47hFFXVaoOoEgalYD0NtpTrHDlsy7LgzzV4DvO+G8uxkrICW4mRbKotB5yXvN51WdjTf6aokywplvNGN87Yx0mMHg6XMYAuz+bYMa0NK8guMp234DgU05pLBbFNjw/A6U8CkYaMsX8FD8e7/9PQxGQlvjimc7SLv4TvubrDdrUWA9ZACGfLeh5cA5SY7SM6h/WF2npMU2KYoWFdTN8nn52YkvhYuuyE9ncgHjfbmXR3Pm+A44NxkVtrpa54j29V7iN9zBtqOwmDZFeEj7+4m37iljWksTdbJZ9rTTeGLxbCpqZVCLi4CFremRkYtwXiLCijYYt9Ti7CAUdqwwNWTC9QcIT9vGvUEhabLtZDIbku2NCWcpaRQqFYxFvtidDTFahixXsexZtiuQLsQyUHFO4GwmLMAXpkQAt4unDyyUlbX1tjm1hYeZix1/E3vYfJyNTgfr4DXV1jzFbg80BMIqnnCO34HRYBQUoLA9uHDh2i7W4Dr/wq+HuDqcToEnB7APgM4fcAr8PU9zwfw3u/yFfb0PnT4fu8XRv3ltse8ng5P9tB7aIX19sDkXr06+uLtfclKu0YL4gQsd5IVd5HVdBEvL2Oj9wdpVxyhnXGODrY1QBnrC9OK11dmCNRZcE6JN2jAWwtjtjVYj2E9wx7Xx9oKTGEo5R7Rj/5IDNdIg7pmJQFXkRwYhU4hLlDbSJwJYUV9Fs4RmMl8tbgq+9Y/w765lWHXIiosLKXZ/q//cZkmAAJKiOa7dtUfwCR2D9tYPKtrDF7Uni4mJT8DbI/ec3zkf3AKsz0lbOM3GxxZsvmlfTs8QoJA7z08/mDPXnzEqvfOWrAIDQ2NM056zPlnx8dGyEsQGCIpjA0DloDt5IgDxoXZMbfQrC5NA5zDtszPy/OTLtNieX7c1pcA4MVxmP+CO8G622vZ7kcDymLBIwApYfVzaFazXM4OAD4jaKEUAse7bHqUY6yT+4dgzTDpiUGb4/cu8jtmuFRug5hiH/JDfzdNFj0wyjYYLx1WbRSBmiqLcD2UA2rVTA6hoQUwrkcT1lh5BapXohFno+ElIzVEIiEIVDW+PgPGouaJ+7fvuakcYr2RaL1qFNHoI3VgyeGRjpdXYOvGucOixabVFl2Ir1eJZUXoy4VsHeXqKIfFKNpSQFtVWsLuwTe2Xh18GtoZjUd6pLeb1vNx5IUWgNWfZgCGQfbRNt3eYyOdLHxovY10cgVcJZCG96RJyerI04KgUHcxXslD5ZVM7EDn7SazoWfhoTVPbVpu24zFVo7YxeByuxpeaNdu3LUpuu4eIyu8aE20t13xdjrOwMfxPHvWnW2b6L8LxQnWGRdAKE4IoegUAmNxrdA6vDXUac8nqrGa+dsijFmZGsEkp125egPQJZOWEPlk2uPz0liYmNSSnxlncxP9aLXr5CM8RWZYtfm5SVtcmGYnySBKAPcDLFXFtNcv9jivxmlcGgRYR9B0JxjVQyH7VYcd7JXCfuvpUCM98HkztZduJIRmnjsF0CItALgfPrBT/aDEsQ8Oc3p7B9BmCRei6NokhwhkQg06Orq6urAodnMdnzSLWh1suK6m3irpFCwrqbIiFrkcwnAUUC6Gm0LjhAe6aVzXJAk5F3RIWlCAjg5Nq0gSAAO6nsTgQBqAVYHOkxv0mkofU2OGB7yV/CydWXYy6cwqrDU2NjnjggD3a9B1rgavsKZ0MI/1eoAnQPx9ZDtALBD02KcuBbw7O8xFO8AcjfVLtz1FRjjgtXT5VK+JnnsAOz08VDOEEs84nnNdPx9KcmDCBP9UN1LouTrlAGm8tofP+X1IHk+ROp4+O6J5Qx1w/7CeqSio9uLH/J7dvW1Y7yx/eJVNTmLkBjQ/4R/88Ib3+5DC2atlJAUFcUyy1ZkEiFmV6WzbWm2wteUmVuEVZAdyfo/FfBd5X/s4JV4hibAorQzb47Zs262ItPn8YOtP9rduCmq1GmYJ0y2/f4s0qBBLvnMLRsVo7YxCiywYsvA8mifyO+x6VKn9FJBlP99h3hes5U54sf3bH68zmv02+Qo3AF5mdgXTJYW8oG1NODaxns4hPqd3sNm3fA7vOU5td/+VZeXWMCWWjqLoLDt+9XeaWz4DvgAzbHj/8VvrYBpy/wBshCqrtmjDyAijsNyx0UHEfljq2CB6HFruzKgtL9BEsjpnW+vzTmZZ4+eFmREaTiZpMpnnmGWeHbuDrRnbXgZsJzo5gabp7hu29QUmHyw328pcHTOxemx9sROg1gimNgC41xYnemxuvBPJgt8H851BdpiFDS9MworRfQd7YM04BXo7mmwWpj0AAA/CfofpfOokG7kPGaKjsZLKu8C41rq4rCvNRwsuxAnBFAuKdY3S9WAZ9TW1LkVNUZbSe/NxO0Rh51M4vMKCItAuNTcsgZ1EQjRODVnwYDZRsOa4WNLaYjR4kywEWE8+BTdl+4oNKz4yD5mjsgTrEHY6Fd8kPdSU+7Tf8qICktoq0ERDkUsaXOj7IDuLUrTeJhaJfkB4gMr3SFevdTfQYt3QbLcAOH8Ysex7EbguInCCxPE+EnkPysvI4OTvGB6zHka/99JQ0T61hhd83GLqp+1iDK3ZMcxLuxVkzdmZdsBwyZetJOV1xtj70WwsZchPPen4eZlrxnSV/tQg60wmn7cwljpFrAX98K0t0SL9jjFZGzV3baOHmWgLS5aDQ+AOHXohD9Bwk2hzjwpiiGgEnyktvevTsNBj51rQgjkA2x8fH+F827CTU5xEH2mWOKbFf5fGiIdzuBEGaWQaoHNt2n77PGJ//zRsn9722PHjJjvcq7SHm4VkarfYi0MCrQ4INP/lMYW0N/YJwD398NFtyY+OXrhClby4ibh0VOxqpzlCgKvilTojHfB29MB827mvwxV325rx32O5LKOQ6RvRoxxr8p4BSUkHkgZUNNOIn2TYr8BVLFeMV4CrmEcV1ML4n+hnFedUWEuIZ5GmhpAKO05hURf7dYwXeSGJ62rKyKQ+kU/RrqS8DCkQAEZiqGYn1EQHp3BKQOt5eHXpgNdzNTykqCWNV+ApgBXoiu0eo+9+Db663wewPhlBrNWTAzxZ4Sl6sY6vHyuJQfKCj8Hqd8jnS5MGsoOmbx4fi/GKZfukCB8YKx/iH4Dv6dCe9Uw6rwpycj+o4KZqYWtbI7Pt51iF8RC+hf1SMDt5vcvltgOOx7tdbGP6KbRpDHy7rSxXAiJ1SBRkOpxoodkHvIdYSPbQi1/ZsVLyx2pso4KkfRwNI+kBDLS8ySTh61YZcs2qg+n0YiuXQlU4FF9neF69hRb2W2hujz3IaLXLIRQwAnLsrKSGkGK7FphJ4wTBNj/eQmagPTOcRC0mvEYiNcSi78Yi8jfVtzHl4w2f12s+oxP+LzgakBQEsMMT61SXo6ysir/j1WcYLzovt+89fIk/ccIx3rHRcRufGIPhqmus14Hu0uKM+1xWV+bpCEJSgNWuLE47Nru7tQQALzgWOz87aDtbszAaWfJW7fHuMlvqyzYxQvYFi9g+Adz7u8OwoGF80YQRrfQA0j0w40408kk8m1RzN6YJKYI1Yy9aXhwFfEcA5jk+53nHrteWB6iCjyJfEF4/3IHsQXrZcJeN9rXBHvH9tjfaCA0XSsqSptrf2ox9CckBpusBoG+IJoUWGEYNxcIatpiV9Os7y1tpGewc10MSJxzanRivUtcEeALfSNimuu5iY5AhYhUkFALrxZ1AAU8Rk4kxEU56UJFNEZY6SvMZe8SlQN87VBTUY6QZS47oRj/v4ITrhqXrvQ/DzEZhat1ot/UlFQyKvMr78Hc+6Wi66jQBJJniTSJe5ZAgQJgFYXRs3Dpn16150nfkd85aUv2k3U5tsRvx5XbxVrjl473ebcL32pJqr9rjKbBl2MfxXDuExW7VxtlMAfpuQZj1ZwXbGJnTfTkx9uCH/7Rx3AivWTQ36+7bZmcWc98mrKyx07Jz0dKRFfLSsQDG3LW6skz+h0hxMNrDJ9tuZyStfnGenBNCb07x6H78+MrWWZi3d+bc4ry7h4PoZA7AJXv384T9+kuv/e0z7Pe4zZ4+rLGdtQIGVFayA22FAA3jNNqikEZjxCdpnmoqoDCO13WLrbkcCzF8JvLDyi0j4JV3XwWrTrbxOrS7leTQ0dEFu8Q90trpdGBJDV5amLRdSQSeJiupQMCZCoAmJfmmTeg+absC2WTthADmfJdklu8YrphySrIAV5O+qQ2UkIKGtCBALykpcy4HjXwv4bsnV0VjEw0avH/Z27rR94WJXwOvrjvg9UJpXAwjTgJ1mAlIBZACXB0CXwHx1wDrgaoHwrr0gNd331fa7BfA9b0u1rQDyQ9yLew74D2C2Qp4dfhkCDFjAbJPYtB7cbIC4C3Q1eGkCIBaOcEC3keP9vD3rrMij7L1qLRpikKuc4bGiFNCct69glkfrAMonehULQAtTRaw3821eqrzsWyjatCqtviy8R4OdnjcGvLDE6xpRwSMoE9Wx9gkjHcUq0573FWrjbhK7u5lKyd7Nw+2oEp2OCdRckWvxVWOWkhOr12PrLCroaX2o18G/fYZBFuX2M/XiXxk1Pe3351HYkCDhImFwdBiaYCQppSERaqoqIK/HbA9eAPrlo0MOeHoMxayX+3NyX9ZX/+KhUVm24s3v7ArOMHhcMrfj+VmbBr9dYbPgILXzCSyAlrrDJLCslot5/lSY6mjO29vj0orzHZ7E4Ddnqe4uEbu6Zotzo2ZJIgNXB2P+PsPSHRzW3LyDZ492eI2PZamk11arAnh3tsWO2ZHsDfClIAxbqOYudXL7QA6J+XOho5pbHw8bnOcY9Tdp+sb2JAWZyU/DCFxjCFN9MOMB5kL1gvottnyNMBMq+gUhboxtvKNsMjWevywlTQb1BO5+OWQC6GxppIpwjX4cdHa+PKXIBHoUkHuFUgFlcVkTwDayp1QF5oiMkNDsNQBvp43V3+nCmoqmN33h5UiIehnZesWqMiXn+0KaF0sApI7OgDaNuQHgfDVC2dh5GjB3D7S3Qljh+ECGEMd3bBecixopKji/dy9TpYw4eMaJ6TJHwoeV/Sk8m5l+7tLTkYbhcu20RmrHV2xNvJ5S/rmLb9zgQJbk12Ir2ARR9cOCrLtxhx70ZJpJ60klrVRYENqeN6WZFs1wXSw3bfOlCvWS3rYYEGM9eUx5vzMN1YTG2h7IzQotITZXF0kOxNY7PiaLSyuWEcrjQYMga0qSqaTbANQZMf3hIYidklL81Pu+/EMsvQbQPm3X9+S0bLK92qAHGxydA+Y6P16CX/ulv3184L9RsjNr78wvv1TF3ovxGYllwWaAZU7DKokc/fTu21cDnSkfTiF7X6g6KQcg3ecg+u0o9cDlIzt4X8olqvGCDkCBLxiuypcCXh9kgOFy5YW5AYKWcgNcjfIsVDKTkih5AJGgaRuE8AKhFUg8w4BsOQDseEsWGsav1esWAxZwKxD131MOctpvHrNQthuEYeYr36PB/ayr5WWEiZVV+e03lp2Y8JO/W0nJ/iRv+i7/wvw7gG6rmkB4BWAejLD12zXASCgrPul3QpIPTDWpQe83u3e4/Wzrus5jx+r0cIHugJeyQ8CXrFdXQpwPSZ8iLNCzxPzlvVMjNxr9HAFQIDZBbQfPHGMd3d329bWNSxzwHVOifm+e0PF9R0+39eEqAOkR0fjMLNuimwTSAxzgOsU2+5yQKoA1taN5LCFRsziw1j5g8fk+b7dxyZzYHurbJkbMEunMeyPFuFq8nerw69aKXayNCSHe3QVRSWTbFQK283vtvsZXXYltJxhlkV2+R6uhhspdjsS2eFGtP37f9LdJisZnWZBNACoLTgabTeeBoFoGJnfzfvIOC/Zjp044H3+7CP67t/w7/6NLdl/WVk1/etja06CeIYM8erlKX/3jk1Mzrrt4/LSMtVUXAmL0MLOTgAAIABJREFUEwDuAgC7wqK0iB6vEdqA784KILzKybQCkMJqsQbt7W6gb887qWVzfQmAXmfLN8VYop+cNrwMY9YJuEbDiUB7ngLLCmx2Yw3pYYlAotV+7m8nE6AL9oz2O98L0LKr2AFwt+gc3AGQd8lVZnrC7tY0v3fBttZm0JTHeM4CEsW0K+5Nc6KPI5FMjmBLA3RHB/spEJJlgDd4oEeuiDZ3ey92NFm8vLSzAszypbkwDwopui49Nh+tVSOPKkt8wCtXR1kR2bj4ndUafe/2bQewCTGklqH1Ki0snI40hZlf/vlHRg79SMbuTbRgOgIpyilGU7Y2se0mjnbagjsoumnke0iAP1GiJHMhN/QAzj0qrg3C0trYIrd0OLucAtAfoD/nJCVj02KHE0z+A1vbSNhvRFCk3aT7rrSs1How7rcy/LJ7YZ9c3mHzT63iqLHvQvLsXFAyAylv2Bi2se2KZHtRn2xv29PswwCFtq4ke9QQit3MB7xd2XdstCzZBvPRNK+es8ygG/Z8ttl2KMjt9WXb/vISrPUJTUTL6PFjOFDaWVTX3PmyIxvU4hyyFG6fh3h2X5Dw9+EtwEoL8BEseHnItjZH+I4y++0dHWYfBbqybeJkeEfH6JtW7qtCrsjjO5PD/xoy8WwQsN0HdF8C7Cew3Q88j5zak1O+G3t4vlud5iqdtBUwFdMVa5TEIKDt7e11rFdgLADWbQJhNVLI3VBezsgddjsCXvltpcsKZAWeYqgCXw9M5UiQa0HAqwGYqSm+CRWSE9RGHMVOSRqwXAzJ7JyU1ZBH0I5e13ttMWvf4XM1CHjlbPC0Xr0/Ae8Jsuc/g+8fvPxbMV4B49dtwAJf7/DA0wNYz+aln79mvd7jvgZdvYb3OB84yyIm4PbJDT6JQQDrO5zt7IsMoee519SlZAexYAEuj9WlpAb9fjkc9h5uA1i7jvl2caKWos9tAzDv3lAEeEuDxSvmt1FMe7xHW+N+LyCL1ePdGpXXGYo+FVTlywCFTqSJZQI/HlEAWIdp0oLMYL2T9we2AbAM1cRbXfQNqw29bB0JAVbJxIkIAnLuY5yPySm3mJIBQs97LSi1DbZbbZfvltp1wPdSQLbdiSuzf/nLRfvuHHPDggmp0bY3gnE8AG9yUrqbqXbLj9lcV5hEm5jLZ09R7ekpwPkKb282eaJtVFLrrKSsw57Dfo/w+Kqh4gjb2ewckZdLq7a2BoCucQl4bmws81kgIyAlbKwvAsJoumsCYhXMlji4f4OTD3BeQOOdw240iebaR4vv0uIsBbkh1wixCIiPj2EfGxnhGHLWsVHsY6rwd7agwbbW4lJoRudssEEuB/qIWOxvoRpeR2GvGQkDr+dMB0cnTodWmHUPwIzliHl4G4sAL1rzDu9vi2MBV4WOVX7/PLuW2UncE+jCY9KrOYaRToYIlXGgi8ugiS2d5Aa1IZfhfKgGcKvY9lUUUGBBl6sCdAtzCDjBMlYOg1UOcH1VBQU5dNX7TDWm2UHdaEm0xabEUlyKQ/eNxEKlohssWEAr5qyCWAi7mnM/EqV45QrVf03KwGGBayImOBgL22XmuuWS+aC8YVLOBoZscxmPOLuPga4epmFk290bNLDQzFCgYg7WNj1P/mIlyj0IJNCIQmBBfp51ADBdczu4GwhGH1xlDBDTqKMK7Y/+6fbz3SR7QItvpN8ZS77wnaV8939aS9D39utojs2kX7aqO3+09iiiGyMvIzHgbiiIZdw7v4+GiLAb39vztX57OMyg1gEsaRSTN1b3WHCXWQg1ikf+95d8L1ZpapgDMBcc0z3BzfDrx/fO7bPFLmZqvN2ePJoBgFcAz8eA5yMuNXSgD8LSwG6xEvDF2/uyjUU6C/mpAuBG7z1hxhryxa/EI/4C2/0s4IXtPnr00DoA0NJipBxsYur6ErCK6aoxQUEzAl1dCoQlOXjAq2297Gbt7Z3OVqZmnooKCmwAoIBWbFdB6LrMJlpVrFce30IYq1dwE0DHwXrl5RUJSkhMJeeBIQgsjAJigXd6Oo4XvlMCcAGvLgW6uhSI67peU0xdXl7JJHrPL1+SxfuF8epSrFeXzsf78CHda/zxPkbqcyII7DzQFet14Af79CSFr8HWu+4xXl16j9fl18/XfR7oesArlvvPh68QJ33XB/5ivCq2HR75Ouqc9uuA12PahKtTbJPWq8aKxcV5PgzCj4vyyOllDNDbU9jta6qz+7A6xgAda3Xe5MvA6OV363zJBAj0iD/shO01YPzGAYEu/OLFJuC2hY76EAvaI5saRDynJbM2ErkhCi9vHOHh176zwGCaFIqq8fD2W3TRsAXQLHE1tNLO+OXY+euZduNuHoW1Avvf/o9/tzNXactkRY2E8SbxT46KinVtvwF3Au3HH84zUQImFk4mxNIOnwvOhucf+cLN0mdOtu3oPKHK/9NevvkrDRQf7cXrD/gqHwO8MMjtHUB3DSBds83tVUB12dbXANy1JbyV3A/zFbNdB3wFxDLDbwigOaT9bqzqcRxUr9UHX15e6jptpmem3evPzi5gE+P6NCcfjROyqukYBxgnAGnflAmq+f2dWMe6aaDwORumx4mGHGnD5ys/b4Xv6KJw1lEJk60DXAf47Mcx3c861r20ICvbDMA7TsFvCl0Yhs113bYsJk9lfX5mHLDvpsmj1zkOpP1WsNAWYQur5qQrAWzz6XwTGGelJcGABbqccBTQ9LjyEiZglMrzSeYxwBul5oFQ2p4BXzFgpY2puCaZwQe+mU7uyOf1C3iNKgC8mPtCAm4hM/H/pEB15TwLsL+/yy/u7+zCATJHcZdo091dRgzxPaB1NwLPbDJe4jQKaimw6BgWYLUPR9LFFugaasLwbBMaP7dh7Qt71r50YHn9jAKqGbbrKa24G/KQq65h84pBMsC7WxdtKwV37LQ/1bbL7lhD4LdWfPMvlnbpTxZz9o9WFRlg5aFEZ175wWLuniMPI9CqcOYMl8faznSHzSBPPeR8+eXTCRLcDkx2nsWXIitF5qPDp/bp9B267QdYKsXepzvsdKgBMGzz4ymFsU9POADdj9RQ3i4gTTRz1CHZMaSWQbTbm3Uw6FbOvRmAmyQyAm9+g+H++uETz+M1P3+EABEMBDNUkpeKZsOk2SllbHQMZ84Iiz1gq6AZT+MV29Vj9ByFyHcg5Qh4vWYKAbEaGYqK5OP12cmkvYqxprjZagxbBXjzuE96rnRfHQJhMeAIiFB4BANnWVAjYbxp6b6JFHqM5rZ5YC6ZwZMYBLj6WeE5Al5NwBBrF/C+ekWUwRewFeA68MXl8AfNNlPw+R7H18ApEPb0XW31PSD9msl6t+lSh54vJuyxZv0s8NbzPdbre46A+R/Fta8ZrnfdJzf4dGZpvb6D5gYWAb2e95re6wr8Hz0iz5cv+u7uDuCzyhdonNWn0n0Qu9s4FfDGvnlF2+0TTSxmEvHbRw581VxxdDhCQYhx8S8GcTuUYH2R8ZsCwynMo72c37vHlohFAJ24pSLJCiKvWFHYFSsMZQoC27gHdPaE5JSQtTtoMQWDdsY/2y4HFdmFW1l27hr67q1M+/MP9+3bs/hLYTaRnHwREdGuqHb9Go0Pl5mFxSiWuwEPrKqynhjFSXesrVHc21fx8RUxlq8ouiFBHFJNPnpDutoz29l9SFFxnq38jgsQ2tracp0yG4CnwFRa9yoWueUlZIS1FYB50Z1UAmMdG4D0Bp+Vji00cn1uCwtzdv78Wb7guBEoWM7NITMsLXE5b3OAyTTgOzfLLgFA1P2zXJ+cGkVXRqvlEDBOoy/PcJvkiw305bVVGOycTqIuMnppReZyeKANQO5C5umjGEgDBgA90NfhTnzZ33rwy/bh39RU4wH0XnXBTXH7/PS48yH3UHgbl2tjiAwCpIeG6nIAVpMl8mG8AtlMB7SuKQK3gkC3lEJYKV1qZbQKy62g6RMqmmkIZzKsV6Cr/N6shGTkALQ/KtzFebloxYy2x18swNX0ihoWJrU6N1Vjc0N2aGCRKshku8oIostnf2aqcgmLUjeV/HU7ZlfWVt/gpk4rnSwlGlYdio8XmSE5Og7Wq+Q1dP4QLE40ffRoiz2zZq3Yyprm9i2+adKiasbtOvbE8w/y7Yfr91kYgm2/p4zAHIpr3XF22h1vH/uSbaucsT+FhOTkhlp7UqC1MwpoLDfOauNh9v4/WHslLdvpWMZi7uFKGQW02okZpX2YWEjp3rH8/Qs4hMYAu87WVnYrY44Bz02hv2Mt29mkcP360P7rtxP7r78e2//8bZ9jj/bhCdhuO6CLq+hk1A0leIS8dPpmA2B+xvEGwMUuBsP9/OkjVjIB/SN2SP00P1Q6aWFoeIgdDbsbPOJiugJYMVwd6+vrjulK5xXjFai1wYrFjiVLFBSwk6mvc4AnJ4SKYIWFJcgMFNISNZgy26ft0siSyM/JyXhzccCo2Ca5QaxWXW0puF7i4olcxXKWxGPEeF2EpJMkMlyjhYBbrLekpOx3wBVrVmCPAFeFNYGv3uNbdtqnp+85fKN/HPAi2fxBmbqO8QK8AlsBmMdgXecaQCdw+xpwPYAWiH79eD1/H/BTSLqu637vuXq+jgP02K8dDT6A9em6ui5A9kBZ0oPP9/sPW9s/QNcH5t7rarCm+/1o1bsw3I2NTdr11gmYmXDthNVV9XwZnsJkP2B5eUtoDlOIX4gJ00N+Oofc0M+2qgFJguDi4x4q8CXcNgDQjuJb7KMSecRWi/CP9ywyDxesoZg+/fgAy4sgD/bKzxZHh09CeZ2l1QxZTOGA3YyoRM9Ns0t3cu2yf4H96bsItN2bdvEaI1ZgVuERdC2RFvb9d2cZ3+PH+J6zLvi8ow2mSJ+3Ks7j45NutR8ZGWarP8Zto+4YH+e+KQpos7OAnnRd2CyAu7W1zbFp27tbAPGW02nFeFcprm2wnVxeXuRvodAG4IrRuEvYrsB2hfu1S1gCoO8zMbce7+rS4iKAvcTzVrh/zWmBiwtEak7xO2laEUDPzgDAsFJ9zgotmsB2tIhMUATTzKTVV55PsSjf7/QxakkXszBWeUJXYLmLC1Pu5wU9FqD2jgU0ZbUe9/d2ckKSGteijrdmRg5p2CZOAexcFcgH0m4FuNrii/lWl8F4KYa5icJc5vM+NGtNVrESgLcsj1zV1DgkCU7WCg3eJCWNy9pyWDEnbTnb0iJANIXuJaWHOecCFq5ijpI8ptPCpAXE9WVEZBYXWAvFvQaAVkcjtzXXVaJHd7gw8ZjwYKSYZqSHfnJuiV70v+3mtMVHkjMcFW2lObm06EahIaP5wnqjAd7G6lobFPAuPLLGuUeW3rNk4bVjFl4+YpfCi+1ff7xrD0KC7WG3gJcGCsD3Q3e0nRCcs1MWyGSUYNqCKQTTGjyQGWSTxWQHVKJhB35v8wPVNj1YQ2A5Wi7M6927E3ZBu7hPmFAB05WUJPunNNcRgLAVh0ZhPkAUyXSLrnqiVQ9Y1DJxmLADqEojwzgNuQl9+XiEwplvNPvRswEKrXS0vaUF+JenuBxe299//cTxi/3tl89OZjg8eOyC9KvYkmtrPgzQD/L7xmG7Wth1iO1OTk46tjvD90zSgwe8Yrxiucpr0PPlnS0tLXVb/BLkJf0scJTsUIqjJA3ZSeCaSfxqSrKCm/AIp2raBAHoAG0h3W5p6dmALQW3JAJ0uF0h6UnowwmAbrx7jE9aKIThSu+VzCDpIgu/sGa+CZDr631ZvALfdhZQAa6aJzzgPWUHoWzeP+w8EkMk0AKwFFP1MVIfSDqwla4K8Op25ePqEMA58D34YhnjPt2v2yVZPOJ1NOjS6a+s9moJ1v3/eG2fjUzygk9S+P8Dr5MenK/XJ0P4CnCSHXxg7NODKboB5t5raxFQ8U02s21Y7+5Djr0tAGHSpdP39vSzbX9BotlrQPURroZ12oMn7cWzPjSuBmxmbQAv4+IxeO+tlTGnrZX2RszeB9NoXzgcMHu/PwV8P7wAkKYYtMdJnRpsty782dLwSuY091hW3YTdTWqysLQuxvsU2AW/NLt6O8u+/znMzlwkOyAB0z8n3K079+z8hcv2AxGQV677Icg3UhAD1GZmYZIwSL5wo6MjXNKWOzPpA7fZSX7vAsAEIAJYYrDrqytYetZ9xcWdbU4YCmV7mywy21i/AOFNpAfAV49dXaWIwvM3YGErKwJUdGHAVb9L4K0vuooZMpNr0VpcEkPe4PEqWm7a0soKFfAFB/iLPHdmjpN1ctqm9J5hvWK+OmZgweEsKlVoqQJzxW/qEGte5f0usQCsri9zrNoyP88iISxQCF3j581t/T5cFhR0dpBFdnaQRlgc5vjbpyZh1TB4gbEyJjTNQiN7WvH6CmTl8VXqmMbLKPAmHz9ubVkxrJRc4SIBcJKVYJ0qycWfW5QFeOS6EHQ1a7TwmGaAuzQ3m0s6pZqJ4cRCVgqTSaXTTXJCTkqSleWSPkVnWyG2Mz02n8+qigJeWx3h4vy99eUl/O5c51VWJ2A7E6s1u0zhPFoYdKnpDi5uES9vGlqiBnsmRZEHEEF+MHKT0uD6RmcJRSebd/mpFU7uWULHogVVjNnZqDL77lqC3bx115bbNfwywt52Rtvb7gh72R5rT2qjbKXoAcD7ABdOuM0V4l4AeLd78iw/8TpukXZqGPsUud6hPz5zDVCz7GjmSOpbZNFVHeXDp0/26ZdfAYu3nO+b7JjQ4fFz/4pv91fY628f1yAwaPTLTJ/oj7eJgVTODzrJWkOw890kbe+KJcTdgIUmkPx3wPdsnloBiw/SwToL+Dw7tDqAqbigiOGoNNAgH2ghn8BKp7ztCWSsqUmIBeArIB6DdEhi8Aptkh7EdAW63qWATocAV0MuBcLSXUtLyx0gitXm5OBuSKNNOKcILzfuBeoqSYlyNqQ5D32MY7k05qRkArZp1GBYDJl6ohltySkajOljzQJcacbqeFPLsQp6YtheNKQnNYixq13YA13NXPPJDZIaYLoP99B42aJ70sDv2/dDGC2H/hm6FKDJ+bDPauVCbABVAZ2zeOl+WKR8wXqcbncHjxEAe+Co13727B/AK4A91O+A6foYrx7re7xu97Hery8FxGq0UCHuKxmD96gRQ/s8V+9N70HvZW//oa1tMqkYEJP+00Gbobrb3r95QeFq281re/ta26M+gHUILy9dbU9a7OluvQtlfvmsh9W7F+1qhS0Szgi6dN6cHJOP8No2H62xVXnA1Nv/sOQMpgs39Ft4WrOFprZaRHqnXQ/Kt5+vJNi3P4fYH/9y04LDyL5F2/MPuGtnz19haus1TqAA62brtLmFvsaXcmEBoALIJmG1kxNj7hBLXXJsdA6AorvOsVUfY93YWmGxA3DRtlVYfMRi85DFZo9Dl7pvk2KJQFeBHXJ+SAPf3Nx0Ez0EuAJf/exN+RB7XmNrt7bO42A+2zt7DnzXecwigL3AibSwtGhTAKwPdPl5AcbMfQLkSTThsIhwV3EWI9e2Ub9jBeAWe15cJBtjDXljm+nPXC5QxNnYWmexZKFgsdgCbLWY6FhBm15cmiXkWqCrQzLGOK4HmkJwQPT3KHCnmYp4nXW2cSLSgKEAHI1wz0qJQ/NldFKKxv2kcRnnQneKc2iSyEwAeGEolbQjFwDQXG8ApDUHrgXG2tFQiz2s1hrwgrbhzU2m0q1BlclofwWM7SlDxsiDRSm2sogtq0J+1F1XDhjL8iabWz8OhzkWi0Xkl7bGGiSEZrrhcl38ot8Vkr4eML4+mDFCETRRoCtmJsCuYL75mek2NgHD23hmLesvrWTu0CKbps2/YogJJg327cU4LGwhFHpj7U1XmJ30xpLZEE0nGw0VHYxczwuyGY6pvBDagyPdUNa19hRbnWJaL46dD+i1miqzxE5oBvvgLN2IMyyMxy+P7ONnge5nLIrPnCw1M8NOcGeGXeGR/fXTEXYyWOxnJv7+0kd9pBlrWCPTJHoA8iGkvEE02zZyRJgyQSHt4BDt9/SUn1/z/5t2zFRNCv7o4IoRrYGpBj9glBKFyjhqHiVFSD4cAqxhdnk6Zwc5N8R29R2SxCDWK7bb2Ojzy8pOJuYruaKWy1KyoAV8OlTg8hwIGRTH8ojmVJtvCp7cWBY8uYiSAFgVtxPISUlIICsFZpuXW0RLcBkEKd5JDqrFlBLtKZaclaV8B4Znwm5VwCst9YWiK7zHvQ+AX4uBsEYLhjIa9Bl4rPcDcovPTgbb9eQBMUYPfMUk3YBLillyD3hNCwK130EVcBUg6z7vNgHe7wDNYw8caPtYqXtNB7w+Ru0D4S/FM/0+utQ86UL3CXgd83XP8XTef1zq9Tyt11sc9H506P1471kjjXZYYPQPbG7GnD82QFYoI6bfMCb6JVOHX82j9SoDdJJtEDaz4z57uF5Dx00rGtUwTHiYbdQEdphV3A3kjL4+sJdvYc4nr2CJfTDESGtoKre0UozfOYwKz+i0ezG1djOk0L49H25//PamXfVj4kN4jN2hNfSHM2ftp3OXzB/vZl8/muWCmOQKX35JByoeseXnmEajXhLoorkpllGgrO39EtvxddwIGxTLNrfQaNFzt7c3AVS5OqT1bvPzBifMOruYHUB13QHv5taGA2eBtJinRikJZLe3t50+3s7WSDquFuMdbttBN37ITkiLsq4LnNcB5PX1NQBx1YHpMpezsJR5gFUL3BSgKykkOTnRFUsc4GJvk2VJz1Xxb4Xreq1t3u8aBb4VFfkA3k0sbNuwdf0t6o7a1XX+hqlpWo2RJsR6ZyRnjBHqM65inqIrCVdvb3TMt7erheYTNLZyquOVxF0iITRUIQeUyUIWS5AOsYJppJrFRTr2m5OSwPUY4igJb0fvLSAop66sCBYM421iZhq6bF8rliVObrUMN1ZWuUGVeo4ygzUvrgTrWhnsp4bCSiWab3VRPtGSMOi6GutqacaRwTy/RTRT3BiOhVOwC39wnw42kuyuEgEKmMeT9pbMdyM6KBgWTWsqOnFHFw6QzadWQ25D6cwTS+1csZC6cTufUGVn7mQRHxrMyPcQvLvB9nE0yV73JsF+EwlzYgJ2SShB/SG2XZtkj1vSbbUq3B5N1DNah2IYzQ9HdI+usBDPIeVoYVuj0Pry1TP7+OnE5QooAXB2booFbxqrId/5t48psB0AuMtIB6Nc7+N6P233FfbqWQ1TJNSCj9PmaQ/Pnyfy8SGvdWS//Pr/lXWm3VFdZ5vOj3v7S3en83ZnrXTWeu0kthPHczB2AIlBTAJsBiGBQHNpQkIDCBBCaJ7RgGapNIMkIM7b/Sd2X9cubay4P+x1qk5Np6rOufe97+d+nofkCDTdfdiz17OTvKCpNCB7FURrarSFkfqLHUyWapDNybqmJoPH/RhVwoiDHP0+fIP7wzTce40UdYIJq58KbrJc38P3dFt0k9+e/0tQtED5jwC5coBJEfp8BUwDZDJgnQqyXhsJKD8Iwto6806QZEEwTX33JCDtc79Fg1eqMAh3Baau3CCjNqgmEAvwdzlfPI5UKMci6Intpu174PWiUhaI0oHyAOCbAE0HQbJvJcYrqEaGC9gm0E3byIYP2Ka33W8tXx0ICwfuhByg/v/Am0DYz04jx2gF5J+ZrbejpHAgd3g7vqefw9DXm0BY8PV4TYu2j5wAo55p0Y02lqrLpCZvr2XJrqEc5DqaF/ayve1nnJxdITt/H130RlxSbW10EHxrAYDu8Zpn+GbnMIzbbmgdd8F6ePyMxAWW67XM0udu4Go4Wx3yLjeGr0+Vhn/7zZ/D7/9ECxVOoiPYVf7jTx+H//rr3wLCf6f1M8VjWGJ1MZsLuk4MzvayXcHXNGjZ7nOWgd5WSzWY1SfjBaxGAdJhWKyygd/L+4NICjP+R6w+ZmdN19alAvsHbGW6JprIfg2YCYICrxJRa2tL+AvWqnFAe/LFRJRoBL4J9WKY8zhMdBj5YRSAHAUg7VknoAvCPUgHowIz8o6M9xkSRFtbSzwuWe4IeruaoWDriGDP547CeAd4n4EhmPAgYEwSxwh1AdSpR2DySg2j7HuOh1jQ7QYMIvgqv6BHWtzHgJvWNmWHhhpAGD31TgmaLQEvl/YWW89U3EGnLQSQTYgg5RMAvnQ+H7fCCTy/1Gg9kx8DbwbjrANRBAhbi7cS8Gyorg4Z2JUVymz02QhAXMwnWJN3Itbj/QF2ahPMAuoEK0MYdKvhdWUwn3uZGnRRbFHovc1sdUhcPl8Q3RF30YPt8HDkiy/RdnFRIDdc5iIvQd7II6EiU10e+keJ+FMUvZxebJcfjIe/3m4PHxVmKJZDy/ff/SX8kPdpeFHxeciy3N9oPBvWkB4W7+aFMYB3ggw2m2KOlFHg6WlFePcaHy4BrkVcPTpc1Nl7WUlMsSLaot267XUmkXfGmMiNCTynYNTG+hwMdw33AfVx958DpG3hzZtmEiTqsYtVkiRzBdkCwJ2twg2ETLc1AOjqhFhmazaabG87ypiyP0FXwBRwlbeUFZSfBFrvp/PR6+DBAxJokBl8jvpvLYkp91vuU4CmnuuFdHYIowAre/7ggw9g1PjD2efyPz8/H1AtiEE5nRKnAVDB0gCYQTbBMt5HmxV4BV2zz+zo/T3Zowbc1ITz+Z8dAu933/09vtb3ELx9j/Q+Au+1a3SSvkPNCFh3zt6WiRONgKvckIYOB8evDgfCkgb7HugOgFcAdSRWm+4nABbwBNpU98HbPubzBO9Fhu+5IKsVgJNFzPsHQJqYq1uBNz7f1zDcd3i/xyngOlm4jRrygRzi5wq8aXhf54Zathe/zGsAlnaTC6ON5eo84LwFiO6QJLG9OQ7wDoS3O90EEVo5sW6F+ZkM2WsU01kjHRZrTF9faUysWM+azstx0TJklRrA1pJ4AkCeKqQQznE6I5wsCv/lf34a/u1/UHnqr3SD+Orb8AnVsn77O5wQ5JM/7pS99gO83RFk8+5BAAAf/0lEQVR0XUppo+lA53qMxtUNw1UfFSC7uwFmQPfJEwAZ1muQbIglukAr+DlkiW6nYPdRB+e3z8k4P6dn50CY+suAr9Y7A5KerIL2x2iYzwB3HxOoZ0iZfjn7Ar0eGWOSqlPcV7YQDGdeTkRAFMz9zOEhmTNaIMekbuzxefL3oAf3A7zDg0MkURD4i8CbY9jjgO6osgLfQVCPxw+gD2iBA8wH0XUdQ9xXaujupk6wYAF77IapPee+waCHFNzRUhaBN0PHB4bNNK2roMuhrqosbkuLfwglRbQwwpd7oYBqZqfobnGOxpfowT/icjhz8jj2MixCgO71y9RmIJGhHPaiT7iylGaeXFDezsCELZpzqQANENA8T50Hq5kZeLsBw7oJcMaWRsgODUgLlpPUcaGjQmtbCcBcCjtuAjRqqC3w148+Rl44SmLFJ7HcpXLIufxjMPi7oY/f7sF4NmRG18PZewTYKh+HTy5Whz8fo5XUH74JZ7GKzdcfC9nWAhjv2bDeQA2H28dC/+VPw+CtI6Gz+NuwQQeInwgM7++vcN6+4D8hUYWJrPtZB+f+BOBIgZo9ZDeSIgaH0NqfkxJOUs2rnSwJEXZ0IQANEdl/ez+8eVuPDawBnbceX24Fq0CuhelKrsM6nt+Hc4FA2uuNCLqv0DPXVrPEJAbe67MGxtRnPdc9LwRar0VXRQ5BVoBW433Eaq8Dd4OgLMN9hMSk/KDcICjLmOvq6t4v6wVzH5MxW3dBAPZ9fO2f6bVmK5+v0dQ7O7v47EFA+X7sIPH5Z18BqnQ1wQFx/XpRbDorIxasBWCTL7wt4Hrbx2S3gq0Ws+TfvXCB5J1r1yMLVwbx2PxuSgyCrpNQbpgivZMD3gRgEcQANcEu+mZlkIBYWrYnoPW+oJrA1eck4FVXTQDtfkF5aYWUY8A33k/vzWPxcw6BbALfw2D7y+cI2qYPx88GVNMxpGNMk4JbP8/hhBBrUsh6YWYDXNj+KbkIaQvLcVr/bFP0Yysb9renWTqxvMoSPCDbZnI0g5bFEmuHRIp1qu33F1Pdqw6NTIvXKkAF455fDlk04wzR9v/+638nkPa/w2+wjf3mf/0p/PrfP6Qo+WdkQNGPi0LYV9GC2uOJ1QngAr6ccJ3IC4+Y8Z21Bd1OAguecDLHZ7BpXQIG2HrRVpUWRgCocVjomFoo22kuKPVxdW+Py2Xj+voyjJyUb9j80vIcfmRTv7UFGiClutwSv/+S2YCz9Kei9mz5nfg8ixTNEXicmyeBZFFLIe9LJ+b5BbuGTHKb78v++XlWNHNaB1lNIBkInAOwbQNksvCvvvoigvAYwOrj42jYL/jtZdM54LeLCGwahu0xOSm8QCZRs1ZC6e3n4iR1uY9tj84HtO1+bifW+wxNshMJoovR2dFO8gbLVVhqNd+jsaaSymeklhIgq6uihgJFbNRt72L9ul3MEhGwvWrLn2vUUr2Ew4FA2RWCctewjZXe1F5GDVc0wmJsY0XIBwLwveoaOhLTiomyf+dO5tOok8ANIGvA7dT3MN7j6MiAr9Y0Qb+qlK4I2swAf4/n5lVqwwK8N/iMYpwTt9EG2+/BxrCwnfqOYuow5u9IZf4UCaKAScDW8Q9IFHlGBmP18Goo7p4Of6c+72fUev7DGRqNHrlID7YPw1D50bBGMsRaU0FYbTgTlipPhaGrn4Suu9+ElenHsFMSh7bXCDTT0oqUbEufzszQcp3uEfu4DbYonzo3zwQ4gYd6GNCd7EXPXQZE0XP3R2C9xD3oGvHmTSOAWknlvluc78WUW70L6Jbj7aXM4zqFqHAwvN3dRIrYjZlolh7wfJblCpLNzS2R6SqXOTFLgBIJEoC9LfgKyp77DhlvMyy3A8LR8ZjuGazK6hspd9rUFNluzmp2L35GBplMK5fLfCUL/bRui4pyNRQESrPTzp0thJWWEYS7jXf+Wxw89JZDxtAFNT39MjLcL78g+6+PQO/IGPtHI9P98suvI/DqktC/q1YsGBtkM11ZBn3+vP0R7bid051dYefsZOq6Ml/HQa2GKDWw1BR0ZZqyychMAcjU8kdQTWB7GNgOg6+PJ203geDh9kFJsohgCED8LCfkGO5h0P0l8HpsDvdHIJ7LHedhcE2TQjrWdAw+x9sx0AbwWptCvdIZ10iqs5MAPMtvsL1B1BbnwpudMSSIDkD3Np7fe+i/LLMA4ze7FkwvJuJKTdP++ig5mJkyM2OSyCLLsVf86GUsV45Sdez3tMSm5CPSwlH0oTLqiHZ19gCw2sCwywi2zOKeTC6hXIK5LLKOrm14lBxy7ADQgTkOMlmMAG6T6G8zgJTdPAROZZwVJra1LGUw11b5o9cZWYAXDXqdusLZZR5ffA+86ndzB8A7tzBLEsYyINfDxOn7MmYmIuhOkkY8PTPG+1thbpz9SgOsFvpxUwzDUPpwMHS7XET66MWiRuLFGBPC1IsxTtouCgZ9GcF0GgY950TtZwLyiYXPck7lgqkHdTn4HjMvAXGWu8oLgrWvEeAnJ9GgGSO4HXpJY5XtajXTkzxAYM6OGR1YkUzmuN9YF4NaAm9TA12NM8oPFZEF30b3vQMQ3mUU36BIvPovS349vNbdrSaIdpeLt6os11H5TjG9vXhNNfdlvbe9iLm4rgOcJbDWalhwNdavO9fpR0fQRRAWfK9f1u1wMtrQSq7TSRkA1uKm20HXxY1LF3n9lVCBJHIVtvw1SRiXTlOHGSZeeOp47O77+Sd/JDiYFyqbYfZUoauD+f74aCScyjwJX1zFz/vZmfDJ738fHt/8Iizcvwj4UvmLANrs3aNhpq4g/ERw6x8/bfD/LkTHwgMSXJ5h35tAM9+iAcC7d9tYyRaQoFxZPCGwySqPwNs/31GOdKEH/fxSePu2AyCle8ReK8SklgQirof5IkYZwFtNcPoewA1Qkwa8tTmP9rsPYbGW7lJcsTUgCwhCXl8PHujO6QLIcnKYem8C3gS4gq63fUybosz2MdfLA5ivQxD2erGOsHquS3pBvaamls+pweVQEUHV1GGBVk3X/mzqsQJjfv4ZgmqWfcyLzPUM7gUZrMz1u++o68xWTVkdV+nArha+5+effxk+/PCPNBr4AFbdSj2bOVpoQaboVWe3bwPLT57kjlfd2cCeAKyasLWV6yq8t/c6gu6/SA3ayBIQuo3gJjOFrSbgSkDmVgaZtFPv+xzHYfbpftvCJ6br1vf7l/tcbAlk34Nq+vyDrfsjE2dZHLtXsD++j/ID738Y0NNx+NmHRwJl9wnMY7CuQQI9A8y0Lu/1rDYBfCt4lne3VgDZuahXbdC2ZC1L66CtLozhLKV2+8jIaaUx301OmnKW0K28ZoZA3SLLs1FOxvGYdrm+tkT9gT4SBGyPcz8mJvT19sBY0T+Z8Z+z7e3vg2EQtecY1HhNTOiQ7bI0crklCHtSVXByVXrycny2EsnU1YaOTqxZA2inzKijskmCYaZd6r+c8Pb0TGSTMspJgE8mKRvtBxw7kSwedWLXQS99Cps+RYS+nWBVc0tjuA0rbCEIVFlFdwiWuk0kONQ3loeGRpbF1dYapRTiXUoyllEY5PolgAv71Y+kuMIs7cKg3UuP7cO2JspcYtBXKyT9d4TgTQT0OUEYKWR+motTUKVIEtXotAoKsoK0gD/DJDAdv4+1NTi3AOTZGQJ8Y2jaShADZt4NACK6N0iW4buNMTHZumiQ3/kRS9IOxkPA+DEXbzWWpYo7duC4E9vW2/OtrJTykjDZkhsExQDdW0UE4+Ljt+Nzq8roeFCOS4LXOe7eImMRIL5BssH1H0gLhU3dhl0pQbQ0wbrQfi+xvM379ihOCny+yBWX0BmtYGaass0y9RYbwNOGVgaIl8KoB5l8P//DB2SxHaEGcAGsm6SPC9R0hv2ezj8ePvrsKEkTJ0JJx0ioHlwMV1r6wt8pxPRZQXHIQ5ZoKv46zDReQOctCjMNpJk/LQs/bYyj6a7gU59FB4dpooOrwy+wetndJ4Fhb5vfHcsltTpGqEK2wkrGLhI/vUNeoFTjm9d62x9DNB7BYh9TbKoZ7zsJRSvlnO9YLOeoVDeDkwGHw3706WYB6d0oLYyh3XeTRdnA+VvO7yd4qtkKpp7bavwpWDsA+XE57hBw3SqvaFlUgrN7wxMIygNkBx0OrfynXgPqvZkDhus2k6mLICtI2g9NRnqdyVAZQFlA4JWZqu+q1wqwjlMw4JMnT8d9grHD+2q4Pn78xM8tfxK79X2UFC7AeH2uz2tre8CklnMHXbxYGD799FMeOxlX5jsAr4lJdt5WNlxfz0YA/lXKMkv6bgJeGaj1EHQlWAf3l0wyAV4CO8EtLe0TCCegdetjufuCL6AOyMX7AGsC3bT1sx3pWNz+C/jyflE7PgD29P4CawTZg+0Mx5T2+fk+5vdw4tDn28/F2z84APi2x2ip/tlVluV7+HR3d2YBX2o5bJke+SzsvuplcELuEvUfywDIj/EEU/qQ4jDzmNHXVwAHWgctzZPhRj7661ekJ68uEnSYiAEy/bNKBZ5MnlQ9vQAIwDvEiWiVeuUP7wvOLr2c/bs9AQFq2bEnXtsDipmzfGsjueIhy68WAliZOuxULL/aHrSEBsCv3tFYH+4BoB2P26MDogdW2AbjaaY7RA5kaUnz+GE4jU557MT38XlNLaSpUoSmuYXqWs11lJhs4L0pQl5bAggXUwGKSH9jJWU3SwHhu1xU1EYg9fZW0TWsUgDanRJsXdZooHIUj1dX3AKQqrF5FbGvBhcC2WmkEHdRQP0p9YBNoDC5oouJoJOJQOtc+4NWUkVdAbDEltU+N3upGWCl+DsnbQ8auox3eAhJgwDhCJKGADwJ+E4xAb1AZx7mwh3kt+1nNTPK7V6Xra4yHjHhtDMxwJZsf1QNsFrjofgakgJSSzHM1Jb2gusdgq+Crq2OymEuxcgC7je9WNC9SK1W7wvU9TX8ZvzezfwHZaW3YwW0c6cI2vHbqgNfZAi6ph9fBnQvwIovoAuX4P9sqqjA4vUo/O0vxAH+43cwZmxLP/jcs9isPgtVFeWhq2colDR3h99+XRButA+G43dbwqnStnC5qi0UIHWUFh4JUw2XwjQtfRZ7WsP/Ra9VKnhJkLKd2hZmFPYx4W5sob2yInu1uwVo0qSSoOY4K4u1lZdklK0DuGuMSRIchsM/3vaHf7C6e/uqi/O6DWBuJNOzDtDNMAGi6dKqfe/1EAwXT+/eFg4HqufNzbPy6YukoUIdvKoc0CV47HnM+e4K0+HyW9eM21GGDNj9advbgx2Rczy6Y5AXBF1lhocH4NsEkamBfEhMlDG0bsl8Xe7LUN3majWwmuF+TKAAhAVTwVOHgwDsfbVbma6JEkePfh9ThmW7OVDOBd3yThBgy8vpvLLjwkLiBBcuw6Bp3IoDRafDZZIpBHv15VLOAScD9eblZSqTbe3we0/xe1gY/W5Mw1eW+9XMgczwHngTEApujASiCXi9nySEBKbpeYdBOAGxj6WxANguLNG/bRHNd5FanweftbyMxYXHBFvBN6Uqu037dTjYfDPVaPA9E6P2tseSGK3fybZBujVy349sOB5P4CtbV3IQ6AYi+Pbzxz6iUEd1XL4KvtYitTr+jqUid/q5/xwwfo7s8IzEi3YcEN2w26dY0SwmUo+dhoDEJuxsmqAX1bY2LDiyTVUidOOZ6YkIIl2ASVc3QNDtMp0CJQIFw+i+kf7+fkEXsBA4PFGZFHxcUNY3O+LzJibCANrTBHrUFBPMBKuVqZcUpec7O1H6P01xYb1gzM77vZ0QkZHQbmU8SysL2OEWed/B8KeP/4hfc4ai6i8ZerOxpU0+ZmLq4z1MymA7xZjGtTCGCwINcJCKYn1kmump7aKoehcJDRbJtsC6PdZkWA215bTk+YZKYlWwznpqLKBfdxAEo5WSqadt9+vi8y3IY1ZaE6MWL26G0cjte/dcPsKyGeX4X82Cu1R4nnKfWMVuAXhc2I2wnmpOZjOtmpsb+VyCkrArJYeONo4HdtWHM8Smnf1czJr2e2Alz57gA2aV00lWoEy4sox2O3zO7QNGK+g6Ku7c4nEuZpipLDdTKWum3B8sVfZbdvsWnZLRcpEhBF8ZchkMupILTx342FffkKRxlfY5pC//QAflgtPID1TJYoVxjspkVwgAlZJ40UbwrZXxN+SGY1/9lRoTXNw8z/oNxTeKQnf/SHgysxkeU6muboBkiobu8N8+wdhfeCdcJgBYduNY6KotDFO9TQSFVzlHOd+Qa0yjNvjoRe7y9s27PaxdZKnxmAHRBXT1/d0dAHYjAui7vUkyy8bDP/dz4z/3++kg8YjkIipszVJDd5ESjwCufQxfvxpG/51HhtjgPF+L524nMkINzPMmGnkdwCh5cMhilfYkeA6DuRF0R5SUcBkBvD7uPs95z30ZbxcrQMHXrYk6EhClOVlvY3MTxKA1Aq8AbGUyma6MV6eBPdhyOu6tCL6yVPfLgBOwCroG3ApOn6WbyQWsY2SrAbp5eXkAL6nC/D/5+TRYhdHKbL1trQZfdwE/78ULlB+9fiMy6ZJifMTFuc4Tsvw0GcyDlbnAGvUp3pCxh/79XuN9H1gDmBKApcpf6b6A+h7UuNi9n0D3MKAJtolhHgbe9FyZbg5wBV0K7wi8AioyxPLqSpwhnCUS2CYATvtiR4oIvjmgTRNAki88Lj83acJG59U0ZwGpdMweS2K8QyPDMXNK9vmEYE0dbLGiEgkBNqAO5kn8Gtlha7MftvuU4NojdOBOCu2gebF9hdtB+9nSfCtMixYnU10kZsCoxy2z18GSeoqgg+1RNqPG2gfzfGKdWZbk1ss1EOUxCLrDTAIGHZQDzEwbQEowq0vwtYKcAGwFuSkmlElqTUzPLYWXdudg0ppjMpv1t2QFsGQQLQ7qWqwuRQ03u47Wy1hd4zcmW2l9c4UlWz0nc2fUALNMEstZlvx4mlfXkQIoCjRHVbbFlX5WFn0A+hD/1SBLTEpITmMxG2GZb5APjXVydIiaq+jC6MOzMxNIMS8j+J7K+54JappuH4D64lRYAeAXWA28GB8EzM2sw9qGbjsOMxtj3+CQvtKnsF91YwI9TEBuHwPqtRnKQaJ71+EOqM1UkSRRRj0LgihIBqfwC19EVz1/jjqrXDyFZ1mqw0pKuRAyXIxN+D4zBMZqM0g0MN4nDzvIlLIVEhdxC/UIatCEyYpqpIJYQ0MtbB7w17qEBUzZRJfDDdhwOcGymJp8A7/mLVq7IE+VcgzeLi0RgNF6ccpcg8lmiBuUw6ZPUvOhIA+rGhay89jPzufbpv54KMxnH+BaxGRSd5cUXlYik/iyT333Tcgn4+/GxYsxVfn6latYFXtC4+BkaB5fCPcG50PN08lwqqgWj3he+ODjj0Km4grWxyHYrIGylTAxhh/cOsydHVFbV1v0gt/azsbffWJ8hEg7cgNR9v19gmF7c7gXXsB0x8NP+xPhnwDwP9+Mhf/zhlZZG81hYaacOMddukbcI+7Bqo/rYR+3w94eDHpvl8l5KjLaNjTcSnTWRtwCAq5gOoScJ6AKuOJMAl+lBgF4RNLBytPVp9s+/vMeCIbnvCOt+BLwuvJrR+ttY1jNzP/N2EhNDU0wSdW1u68s19sWQReAHeq7ZphZ/lHtV5Yrwz1y5CgBt9MkT1D68aTAas1d+vAxlAoc+fk50BWUfY4M9/Sp86QIF0X2q5Rx86afdTtaycymsxGnE4LB7AS0r1/vhN3dV3F4O0oN/iA6BQQwwfaXQ7AS0BLrTaCagC8Bs/sj8B0As/vTeyWAXohsV8a7HEE6giafKbjOwtyWlwAOhp2NV1ZyTDgBcapMpj0tTQqy3sR84/EDQJG9ownPwP6mofmxBvDBxOLrPK6kUcsi/ZOf9XQzwz7lB+Piy1SzvEVWYAm2j2SwtzeNBeR5bB2UXe5kS4O+7VwPt71XGMZdkmW1n1UBRk0s36ZYms0BMgNEiccIwrnkoAnnDkXN52Yi+zW6azbaIJ8tA5HtDgz0H9zXnwsgs3wWcGXnP+vqTCbY2GZwdwi8s4tMYPxe/gbKQrZMWsKxkHM45MB3aYWVBG4Hma+M9zmpoTJeG4bOLWj9Y2Ji6D5ZXl2Nz1lAW11afklhHl0uFqw/cDIAsPo97bk1j6vB/eqwy7z3Mqw6y/ub1ltScj2yfZuGrsOw17OLaICwbe6vcXuD8oObgMHaOlmATE4uf9V5X6LnajFzmImn60GL3CgT1Atuz3BbvVyJYYDfTFAWLKsqWG5SDP06Qa9bOEcMgv3IxXYd1nnxHMXML12mizMSANui60WAN9lFXiC1dDNAS29saETfbsInSglLLXwEQNtauLA5H6pgvgbolB8ylXg1S6jHCyO2ToT68B1YuB0oLIoerWdIEHUsf5vr68JZQLaQAFrBCZI1yNDK//ZvZMEdCYUnac55qQDPbxF1fYtJ5SWzsohShXQxKYRtncQlcYbXKim1Dk+F+r6pcG+ASW16I7QNz4T+6dnQO9gV6pFysrhO2h7cAwAp7WnNjIftXEPzWMBec6HvcG3PxmSUbHYeZ8Im+ylWs5dFNiN1eA/J4I2OBHThvTFY7zAA3EvbLNr4zNWQFFGVC6Lhc3+zR1AOsFYj3txag50SxzgIArtta2NFBNgKupIJ4w7JrirYuvoUawTjyHwhFOMAblrVuQKVbAi4xkC8LdMVeAVdJQeDbK0PH0SHhEG7XHAtE9R5BVmlBvVdx7VrZrGZNkxHErTXc0zO6TG1XgNp9lSzKpn6ruzWbR7tfs7AbC8iS8iIrcWgTCHrlTnnsuCuRECXTV+5oi/YYB5xA+SpqiqaucLItXUKso4EumkbgdfZKAFmAkq3CVgTaAq8CXwFBV+TANDnCGjpfbztvvR4BMUoJSA1wHYXkRrcdxg0FwVdLv5VAFfQXYEFCwaCsCmOPldmvEIEP1nU0jEePl4ljHgsfq8kN3AsHo+M3OHjfpcEbtH4z5/c2Un9VIJiDfWZmHK7DljsviKr5zWtgbYH0bmo27DRAyBTcZ8gxP4uOvDOI2Y20iQpAD04eAvWQdlJmN7m2ipgtIgpHe2XINI6rNNcbQV2I/oGv2S5sjw9uwJvAlyPyxHlBbYTnKROFi84gWf5/WYA32H2P+/n5ORElT2MwyIE0VwvO/4bnA/zfO5LwF5mLbPwZP7ok49xedArDylimkSLKS6IeY7T33k1Sw5/HBskidhw0/8AWYf/agFQ1362yKSyAptehVmv+J+wknG7ll1h6ZnlgnxOJhKlNTdWAdxltll+m7X3Y3sL5wX31zcBXjMAsb3pvjDIZrq4yR+uVF7wnQVgl8sG0QReS3yq72pT83ft5/cTgMeVagCCZyx52+8jZ8iQq+hAexPpAEC+BQMWlPNkN7DQI1iITp+k/Yss+Tz1GZAd7sBqa5EdGhsJbAK46s4G7JphwC2shu6z3+I8WtZkuKYFaxkTlAVe3QvquRbV0RFhkfZqQPg0/b2+o/OF7FfrmZlvasBmzpXjrLDnXM+TdvzBJRRn/xAfL+xLtgVYPwFsOvpITJleD8+nNkIv2+GFbBifmwybnJf/iTthfW2eylpnkY7oAchEsLmWjbauvX3aQnEt6NneRPL6xzuWvLtZ/Opj/BcQC87pNzDcN2Sl7W1PIDn0ISGQbbV1j/okZWi7GWqadOBxnwaYNwHd/fDuDTWguY70leudNfHBAJoOnMFBGa6JOjlpIeLKoWtQ4BWAEzD3cC56fjs8Lx3Kam69Hh0CcKwJwv9gER013+bWXNqwbFfWK+NVarAbhE4GtwJuDnTJXmSSlZkKxDdvlsStHl1Z7Bdf6OPNMeAkKbg/eXkF47x86zzkKpL5noK4ACx7dviY1jXZrjKDjgaPbRXClYA2bRMI/+r9jwNDFIwcApxDMBNIHQm0vPgFrrj0JUiVXpOel4D3MOgmUPQ9l5ZWuYgB3UUuNEGVIZjGrYAK44rgy3aV++mxw8/95T7fNwfsuclCqcTP96RzyIBzqcu575eOx+fIJgUkv0+3OirBLi/2Bi62cuxFBiE2YGivd2ALr2YA2Em2gzCHAYCX+g2vu9nXgRyB33GHAjsUC3kxXgUo3Oe7DsPyaKK5wgQEO7SOgqXwBKyt7fU49N2Okx1mIEl7TT9AagTYIFsKuHlsnpxKDv72z3i8GgHf9tEZWFU7DEDtS9+kacH6awV2rVva3PxPnGRc1RwHeNpYcltvY4bnvIStzrMkmseTvLhKj7ksldvIrV/KMkgOmSVoEidbLHMvZ3OrIhm0k9/qinY1Ekj4rwyAZnlNuq1e72ev8h5ra2vR6ra+vs4FvxGfs8rr1rC+rWHhW8P6luUccGmm59hmqDJ2GbCsd3QMtstEoT9YpmspyyFWCj0EbXqZdAy6Cbi9z7Eioev2oOsaTNOaV8tF2d6KpIDUILu9c7s0Mt7yu3hr0VDLYL2C8yUuJiWFq+qxhRdCEZJCSQnNLQ8ANNrUkCJM0HAIwEoRzUzQphObIVdTXhrTgk2WEIhtEWTShc6Hk1Q5y1N6oJvFOSSHq8gMZ5EdyrGr1eM1fkgH4O4nrbHF0PFvSU9FVzyB9ek+F3BtM8GmodnQMTIbBigJ+gJpaQP56hX6rLGIUdqs92LzM8nlQTspygCXE5XJLP4vu7u7JD+8huEyya2SqbZB1+0d6i28HQRIR5EP8K2TILQrgaBeyeZ6PUHmBp7byXMnAeRtgHeP8/4V18NItIXJ6ARcz1evmQSmMtzEcgXaNBLOxCA512OMafA/em4nkiE5GIT1et4n4E1ar4zXAFsL57nAK7Dp463n/K+urol2MiWGJC/IbBMDVnYQKBMgC5QyXgNtst78fGs05FwNsl/B9tw5it8jRyTngkCdnA1ufT+3Pu/yZbT8Gzci49Weatqwv88OK9wEtLuHZAZv/z+UXYhty74Cj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063" y="864190"/>
            <a:ext cx="4427113" cy="58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365126"/>
            <a:ext cx="496388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Мочеточник, </a:t>
            </a:r>
            <a:r>
              <a:rPr lang="en-US" dirty="0" err="1" smtClean="0"/>
              <a:t>ureter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61703" y="1345475"/>
            <a:ext cx="5238205" cy="1789612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b="1" dirty="0" smtClean="0"/>
              <a:t>Слизистая оболочка мочеточника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dirty="0" smtClean="0"/>
              <a:t>Образует продольные складки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dirty="0" smtClean="0"/>
              <a:t>Содержит слизистые железы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dirty="0" smtClean="0"/>
              <a:t>Покрыта переходным эпителием</a:t>
            </a:r>
            <a:endParaRPr lang="en-US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83475" y="3640184"/>
            <a:ext cx="5242559" cy="2303416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b="1" dirty="0" smtClean="0"/>
              <a:t>Слои мышечной оболочки мочеточника:</a:t>
            </a:r>
          </a:p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100" dirty="0" smtClean="0"/>
              <a:t>Имеет два слоя мышечных волокон:</a:t>
            </a:r>
          </a:p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buAutoNum type="arabicPeriod"/>
              <a:defRPr/>
            </a:pPr>
            <a:r>
              <a:rPr lang="ru-RU" sz="2100" dirty="0" smtClean="0"/>
              <a:t>Наружный – продольный</a:t>
            </a:r>
          </a:p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buAutoNum type="arabicPeriod"/>
              <a:defRPr/>
            </a:pPr>
            <a:r>
              <a:rPr lang="ru-RU" sz="2100" dirty="0" smtClean="0"/>
              <a:t>Внутренний - циркулярный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100" dirty="0" smtClean="0"/>
              <a:t>Гладкие мышечные волокна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Препарат-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651" y="1707830"/>
            <a:ext cx="4789603" cy="358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91252"/>
            <a:ext cx="496388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Сужения мочеточника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418013" y="1214846"/>
            <a:ext cx="5068388" cy="2468880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300" b="1" dirty="0" smtClean="0"/>
              <a:t>В месте перехода лоханки в мочеточник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300" b="1" dirty="0" smtClean="0"/>
              <a:t>В месте переходя брюшной части в тазовую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300" b="1" dirty="0" smtClean="0"/>
              <a:t>В тазовой части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300" b="1" dirty="0" smtClean="0"/>
              <a:t>В стенке мочевого пузыря</a:t>
            </a:r>
            <a:endParaRPr lang="en-US" sz="23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https://meduniver.com/Medical/Anatom/Img/mochetochnik-3.jpg"/>
          <p:cNvPicPr>
            <a:picLocks noChangeAspect="1" noChangeArrowheads="1"/>
          </p:cNvPicPr>
          <p:nvPr/>
        </p:nvPicPr>
        <p:blipFill>
          <a:blip r:embed="rId2" cstate="print"/>
          <a:srcRect t="8518"/>
          <a:stretch>
            <a:fillRect/>
          </a:stretch>
        </p:blipFill>
        <p:spPr bwMode="auto">
          <a:xfrm>
            <a:off x="5656216" y="2769326"/>
            <a:ext cx="6358280" cy="3735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365126"/>
            <a:ext cx="803365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Мочевой пузырь,</a:t>
            </a:r>
            <a:r>
              <a:rPr lang="en-US" dirty="0" smtClean="0"/>
              <a:t> </a:t>
            </a:r>
            <a:r>
              <a:rPr lang="en-US" dirty="0" err="1" smtClean="0"/>
              <a:t>vesica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61703" y="1345475"/>
            <a:ext cx="5238205" cy="1789612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b="1" dirty="0" smtClean="0"/>
              <a:t>Служит для накопления мочи. Расположен позади лобкового симфиза. Сзади у мужчин – семенные пузырьки и прямая кишка. У женщин – матка и влагалище.</a:t>
            </a:r>
            <a:endParaRPr lang="en-US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83475" y="3640184"/>
            <a:ext cx="5242559" cy="2303416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b="1" dirty="0" smtClean="0"/>
              <a:t>Части мочевого пузыря: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100" dirty="0" smtClean="0"/>
              <a:t>Тело мочевого пузыря, </a:t>
            </a:r>
            <a:r>
              <a:rPr lang="en-US" sz="2100" dirty="0" smtClean="0"/>
              <a:t>corpus </a:t>
            </a:r>
            <a:r>
              <a:rPr lang="en-US" sz="2100" dirty="0" err="1" smtClean="0"/>
              <a:t>vesicae</a:t>
            </a:r>
            <a:endParaRPr lang="en-US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Дно мочевого</a:t>
            </a:r>
            <a:r>
              <a:rPr kumimoji="0" lang="ru-RU" sz="2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пузыря, </a:t>
            </a:r>
            <a:r>
              <a:rPr kumimoji="0" lang="en-US" sz="21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fundus</a:t>
            </a:r>
            <a:r>
              <a:rPr kumimoji="0" lang="en-US" sz="2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vesicae</a:t>
            </a:r>
            <a:endParaRPr kumimoji="0" lang="en-US" sz="21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100" noProof="0" dirty="0" smtClean="0"/>
              <a:t>Шейка мочевого пузыря, </a:t>
            </a:r>
            <a:r>
              <a:rPr lang="en-US" sz="2100" noProof="0" dirty="0" smtClean="0"/>
              <a:t>cervix </a:t>
            </a:r>
            <a:r>
              <a:rPr lang="en-US" sz="2100" noProof="0" dirty="0" err="1" smtClean="0"/>
              <a:t>vesicae</a:t>
            </a:r>
            <a:endParaRPr lang="en-US" sz="2100" noProof="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100" noProof="0" dirty="0" smtClean="0"/>
              <a:t>Верхушка мочевого пузыря, </a:t>
            </a:r>
            <a:r>
              <a:rPr lang="en-US" sz="2100" noProof="0" dirty="0" smtClean="0"/>
              <a:t>apex </a:t>
            </a:r>
            <a:r>
              <a:rPr lang="en-US" sz="2100" noProof="0" dirty="0" err="1" smtClean="0"/>
              <a:t>vesicae</a:t>
            </a:r>
            <a:endParaRPr kumimoji="0" lang="ru-RU" sz="2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Система органов выделения. Строение почки — урок. Биология, 9 класс."/>
          <p:cNvPicPr>
            <a:picLocks noChangeAspect="1" noChangeArrowheads="1"/>
          </p:cNvPicPr>
          <p:nvPr/>
        </p:nvPicPr>
        <p:blipFill>
          <a:blip r:embed="rId2" cstate="print"/>
          <a:srcRect t="11318"/>
          <a:stretch>
            <a:fillRect/>
          </a:stretch>
        </p:blipFill>
        <p:spPr bwMode="auto">
          <a:xfrm>
            <a:off x="6151427" y="1476103"/>
            <a:ext cx="5767684" cy="437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365126"/>
            <a:ext cx="803365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Мочевой пузырь,</a:t>
            </a:r>
            <a:r>
              <a:rPr lang="en-US" dirty="0" smtClean="0"/>
              <a:t> </a:t>
            </a:r>
            <a:r>
              <a:rPr lang="en-US" dirty="0" err="1" smtClean="0"/>
              <a:t>vesica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61703" y="1345475"/>
            <a:ext cx="5238205" cy="509451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b="1" dirty="0" smtClean="0"/>
              <a:t>Слои стенки мочевого пузыря:</a:t>
            </a:r>
            <a:endParaRPr lang="en-US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70412" y="2242458"/>
            <a:ext cx="5242559" cy="2303416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2100" dirty="0" smtClean="0"/>
              <a:t>Слизистая оболочка с </a:t>
            </a:r>
            <a:r>
              <a:rPr lang="ru-RU" sz="2100" dirty="0" err="1" smtClean="0"/>
              <a:t>подслизистой</a:t>
            </a:r>
            <a:r>
              <a:rPr lang="ru-RU" sz="2100" dirty="0" smtClean="0"/>
              <a:t> основой </a:t>
            </a:r>
            <a:r>
              <a:rPr lang="en-US" sz="2100" dirty="0" smtClean="0"/>
              <a:t>tunica mucosa et </a:t>
            </a:r>
            <a:r>
              <a:rPr lang="en-US" sz="2100" dirty="0" err="1" smtClean="0"/>
              <a:t>tela</a:t>
            </a:r>
            <a:r>
              <a:rPr lang="en-US" sz="2100" dirty="0" smtClean="0"/>
              <a:t> </a:t>
            </a:r>
            <a:r>
              <a:rPr lang="en-US" sz="2100" dirty="0" err="1" smtClean="0"/>
              <a:t>submucosa</a:t>
            </a:r>
            <a:endParaRPr lang="en-US" sz="2100" dirty="0" smtClean="0"/>
          </a:p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2100" dirty="0" smtClean="0"/>
              <a:t>Мышечная оболочка </a:t>
            </a:r>
            <a:r>
              <a:rPr lang="en-US" sz="2100" dirty="0" smtClean="0"/>
              <a:t>tunica </a:t>
            </a:r>
            <a:r>
              <a:rPr lang="en-US" sz="2100" dirty="0" err="1" smtClean="0"/>
              <a:t>musculsaris</a:t>
            </a:r>
            <a:endParaRPr lang="en-US" sz="2100" dirty="0" smtClean="0"/>
          </a:p>
          <a:p>
            <a:pPr marL="514350" lvl="0" indent="-51435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2100" dirty="0" smtClean="0"/>
              <a:t>Соединительнотканная (</a:t>
            </a:r>
            <a:r>
              <a:rPr lang="ru-RU" sz="2100" dirty="0" err="1" smtClean="0"/>
              <a:t>адвентициальная</a:t>
            </a:r>
            <a:r>
              <a:rPr lang="ru-RU" sz="2100" dirty="0" smtClean="0"/>
              <a:t>) оболочка </a:t>
            </a:r>
            <a:r>
              <a:rPr lang="en-US" sz="2100" dirty="0" smtClean="0"/>
              <a:t>tunica </a:t>
            </a:r>
            <a:r>
              <a:rPr lang="en-US" sz="2100" dirty="0" err="1" smtClean="0"/>
              <a:t>adventitialis</a:t>
            </a:r>
            <a:endParaRPr lang="ru-RU" sz="21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Пузырно-мочеточниковый рефлюкс: причины, симптомы и лечение в статье  нефролога Батаева Е. П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474" y="1201463"/>
            <a:ext cx="6081417" cy="4672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589926"/>
            <a:ext cx="5628861" cy="312576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Органы и их функция: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Почка, </a:t>
            </a:r>
            <a:r>
              <a:rPr lang="en-US" dirty="0" err="1" smtClean="0"/>
              <a:t>ren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smtClean="0"/>
              <a:t>Мочеточник, </a:t>
            </a:r>
            <a:r>
              <a:rPr lang="en-US" dirty="0" err="1" smtClean="0"/>
              <a:t>ureter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smtClean="0"/>
              <a:t>Мочевой пузырь, </a:t>
            </a:r>
            <a:r>
              <a:rPr lang="en-US" dirty="0" err="1" smtClean="0"/>
              <a:t>vesica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Мочеиспускательный канал, </a:t>
            </a:r>
            <a:r>
              <a:rPr lang="en-US" dirty="0" smtClean="0"/>
              <a:t>urethra</a:t>
            </a:r>
            <a:endParaRPr lang="ru-RU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5852162" y="1928316"/>
            <a:ext cx="382741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Выработка мочи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847707" y="2272937"/>
            <a:ext cx="2965264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0999" y="286748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Мочевыделительная система,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5860870" y="2498728"/>
            <a:ext cx="3818708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Отведение мочи из почек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271554" y="2782072"/>
            <a:ext cx="1589316" cy="264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5882642" y="3069139"/>
            <a:ext cx="379693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Накопление мочи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5891351" y="3626487"/>
            <a:ext cx="3775164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Выведение мочи из организма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4293326" y="4031752"/>
            <a:ext cx="1589316" cy="264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262846" y="3531009"/>
            <a:ext cx="1589316" cy="264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Мочевыделительная система человека • Биология, Анатомия и физиология  человека • Фоксфорд Учеб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9680" y="3535680"/>
            <a:ext cx="3322320" cy="332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365126"/>
            <a:ext cx="803365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Мочевой пузырь,</a:t>
            </a:r>
            <a:r>
              <a:rPr lang="en-US" dirty="0" smtClean="0"/>
              <a:t> </a:t>
            </a:r>
            <a:r>
              <a:rPr lang="en-US" dirty="0" err="1" smtClean="0"/>
              <a:t>vesica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805543" y="2072641"/>
            <a:ext cx="5242559" cy="3152502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dirty="0" smtClean="0"/>
              <a:t>Мышечная оболочка – три слоя мышечных волокон:</a:t>
            </a:r>
          </a:p>
          <a:p>
            <a:pPr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dirty="0" smtClean="0"/>
              <a:t>-наружный – продольный</a:t>
            </a:r>
          </a:p>
          <a:p>
            <a:pPr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dirty="0" smtClean="0"/>
              <a:t>-средний – циркулярный</a:t>
            </a:r>
          </a:p>
          <a:p>
            <a:pPr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dirty="0" smtClean="0"/>
              <a:t>-внутренний – косой </a:t>
            </a: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0" name="Picture 2" descr="Анатомия: Мочевой пузырь. Стенки мочевого пузыря"/>
          <p:cNvPicPr>
            <a:picLocks noChangeAspect="1" noChangeArrowheads="1"/>
          </p:cNvPicPr>
          <p:nvPr/>
        </p:nvPicPr>
        <p:blipFill>
          <a:blip r:embed="rId2" cstate="print"/>
          <a:srcRect t="6105" b="12116"/>
          <a:stretch>
            <a:fillRect/>
          </a:stretch>
        </p:blipFill>
        <p:spPr bwMode="auto">
          <a:xfrm>
            <a:off x="6858001" y="1045027"/>
            <a:ext cx="4690019" cy="5531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" y="365126"/>
            <a:ext cx="11717383" cy="444771"/>
          </a:xfrm>
          <a:ln w="28575">
            <a:solidFill>
              <a:srgbClr val="1F5127"/>
            </a:solidFill>
          </a:ln>
        </p:spPr>
        <p:txBody>
          <a:bodyPr>
            <a:noAutofit/>
          </a:bodyPr>
          <a:lstStyle/>
          <a:p>
            <a:r>
              <a:rPr lang="ru-RU" sz="3400" dirty="0" smtClean="0"/>
              <a:t>Пузырный треугольник, </a:t>
            </a:r>
            <a:r>
              <a:rPr lang="en-US" sz="3400" dirty="0" err="1" smtClean="0"/>
              <a:t>trigonum</a:t>
            </a:r>
            <a:r>
              <a:rPr lang="en-US" sz="3400" dirty="0" smtClean="0"/>
              <a:t> </a:t>
            </a:r>
            <a:r>
              <a:rPr lang="en-US" sz="3400" dirty="0" err="1" smtClean="0"/>
              <a:t>vesicae</a:t>
            </a:r>
            <a:r>
              <a:rPr lang="ru-RU" sz="3400" dirty="0" smtClean="0"/>
              <a:t> (треугольник </a:t>
            </a:r>
            <a:r>
              <a:rPr lang="ru-RU" sz="3400" dirty="0" err="1" smtClean="0"/>
              <a:t>Льето</a:t>
            </a:r>
            <a:r>
              <a:rPr lang="ru-RU" sz="3400" dirty="0" smtClean="0"/>
              <a:t>)</a:t>
            </a:r>
            <a:endParaRPr lang="ru-RU" sz="3400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492034" y="1968138"/>
            <a:ext cx="5242559" cy="2799805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500" dirty="0" smtClean="0"/>
              <a:t>Расположен в области дна мочевого пузыря, не имеет складок.</a:t>
            </a:r>
          </a:p>
          <a:p>
            <a:pPr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500" dirty="0" smtClean="0"/>
              <a:t>У верхушки треугольника – внутреннее отверстие мочеиспускательного канала.</a:t>
            </a:r>
          </a:p>
          <a:p>
            <a:pPr lvl="0" indent="-51435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500" dirty="0" smtClean="0"/>
              <a:t>В углах основания – отверстия мочеточников</a:t>
            </a: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38" name="Picture 2" descr="мочевой пузырь Flashcards | Quiz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73" y="1485583"/>
            <a:ext cx="5659419" cy="3791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875" y="312875"/>
            <a:ext cx="794221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Экскреторная урография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Анатомия: Лучевая анатомия почки (рентгенанатомия почки)"/>
          <p:cNvPicPr>
            <a:picLocks noChangeAspect="1" noChangeArrowheads="1"/>
          </p:cNvPicPr>
          <p:nvPr/>
        </p:nvPicPr>
        <p:blipFill>
          <a:blip r:embed="rId2" cstate="print"/>
          <a:srcRect t="6005" b="20231"/>
          <a:stretch>
            <a:fillRect/>
          </a:stretch>
        </p:blipFill>
        <p:spPr bwMode="auto">
          <a:xfrm>
            <a:off x="1933303" y="901337"/>
            <a:ext cx="8474981" cy="5660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875" y="312875"/>
            <a:ext cx="794221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Ангиография почечных артерий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18" name="Picture 2" descr="Ангиография почечных артерий / Отделение рентгенохирургических методов  диагностики и лечения, и хирургического лечения сложных нарушений ритма  сердца и электрокардиостимуля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897" y="869360"/>
            <a:ext cx="8001381" cy="5714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67" y="312875"/>
            <a:ext cx="8699862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Ультразвуковое исследование почек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4" name="Picture 2" descr="Ультразвуковое исследование (УЗИ) органов мочеполовой системы"/>
          <p:cNvPicPr>
            <a:picLocks noChangeAspect="1" noChangeArrowheads="1"/>
          </p:cNvPicPr>
          <p:nvPr/>
        </p:nvPicPr>
        <p:blipFill>
          <a:blip r:embed="rId2" cstate="print"/>
          <a:srcRect r="21985"/>
          <a:stretch>
            <a:fillRect/>
          </a:stretch>
        </p:blipFill>
        <p:spPr bwMode="auto">
          <a:xfrm>
            <a:off x="5302340" y="1199151"/>
            <a:ext cx="5944780" cy="5286375"/>
          </a:xfrm>
          <a:prstGeom prst="rect">
            <a:avLst/>
          </a:prstGeom>
          <a:noFill/>
        </p:spPr>
      </p:pic>
      <p:pic>
        <p:nvPicPr>
          <p:cNvPr id="64516" name="Picture 4" descr="УЗИ почек: сделать в Москве, цены и адреса клиник АО Семейный доктор"/>
          <p:cNvPicPr>
            <a:picLocks noChangeAspect="1" noChangeArrowheads="1"/>
          </p:cNvPicPr>
          <p:nvPr/>
        </p:nvPicPr>
        <p:blipFill>
          <a:blip r:embed="rId3" cstate="print"/>
          <a:srcRect l="49302"/>
          <a:stretch>
            <a:fillRect/>
          </a:stretch>
        </p:blipFill>
        <p:spPr bwMode="auto">
          <a:xfrm>
            <a:off x="1005840" y="1037727"/>
            <a:ext cx="3708671" cy="5543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875" y="312875"/>
            <a:ext cx="7942216" cy="444771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 – ангиография почечных артерий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4" name="AutoShape 2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⬇ Скачать картинки Пищевода, стоковые фото Пищевод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2" name="Picture 2" descr="КТ-ангиография почечных артерий и сосудов в СП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160" y="992004"/>
            <a:ext cx="5316582" cy="547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8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Цистоскопия – осмотр слизистой оболочки мочевого пузыря</a:t>
            </a:r>
            <a:endParaRPr lang="ru-RU" dirty="0"/>
          </a:p>
        </p:txBody>
      </p:sp>
      <p:pic>
        <p:nvPicPr>
          <p:cNvPr id="28674" name="Picture 2" descr="Цистоскопия - Патология мочеполовой системы - Справочник MSD  Профессиональна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487" y="1971719"/>
            <a:ext cx="4560117" cy="433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Болезни мочеполовой системы у мужчин и у женщ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588" y="1299754"/>
            <a:ext cx="5061858" cy="506185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4" y="365126"/>
            <a:ext cx="4127863" cy="798583"/>
          </a:xfrm>
          <a:ln w="28575">
            <a:solidFill>
              <a:srgbClr val="1F5127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Функции почек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7837715" y="556717"/>
            <a:ext cx="188975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Почка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10202091" y="3099620"/>
            <a:ext cx="1989909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Мочевой пузырь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10228217" y="4767310"/>
            <a:ext cx="1963783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latin typeface="+mj-lt"/>
                <a:ea typeface="+mj-ea"/>
                <a:cs typeface="+mj-cs"/>
              </a:rPr>
              <a:t>Мочеиспускательный канал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 стрелкой 15"/>
          <p:cNvCxnSpPr>
            <a:stCxn id="12" idx="2"/>
          </p:cNvCxnSpPr>
          <p:nvPr/>
        </p:nvCxnSpPr>
        <p:spPr>
          <a:xfrm>
            <a:off x="8782595" y="1097281"/>
            <a:ext cx="230776" cy="6923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</p:cNvCxnSpPr>
          <p:nvPr/>
        </p:nvCxnSpPr>
        <p:spPr>
          <a:xfrm flipH="1">
            <a:off x="9888584" y="3640184"/>
            <a:ext cx="1308462" cy="103631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1"/>
          </p:cNvCxnSpPr>
          <p:nvPr/>
        </p:nvCxnSpPr>
        <p:spPr>
          <a:xfrm flipH="1">
            <a:off x="9940835" y="5037592"/>
            <a:ext cx="287382" cy="6970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8" idx="1"/>
          </p:cNvCxnSpPr>
          <p:nvPr/>
        </p:nvCxnSpPr>
        <p:spPr>
          <a:xfrm flipH="1">
            <a:off x="9235442" y="2102808"/>
            <a:ext cx="979712" cy="10584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10215154" y="1832526"/>
            <a:ext cx="197684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Мочеточник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559525" y="1354184"/>
            <a:ext cx="4243251" cy="4837610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Выведение из организма продуктов азотистого обмена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800" dirty="0" smtClean="0"/>
              <a:t>Регуляция водно-солевого баланса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Регуляция кислотно-основного равновесия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800" dirty="0" smtClean="0"/>
              <a:t>Выработка ренина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Выработка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эритропоэтина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800" dirty="0" smtClean="0"/>
              <a:t>Выведение из организма токсических веществ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299813"/>
            <a:ext cx="10816046" cy="732154"/>
          </a:xfrm>
          <a:ln w="28575">
            <a:solidFill>
              <a:srgbClr val="1F5127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Топография почки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6" name="AutoShape 2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52721" y="1327604"/>
            <a:ext cx="1132141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>
                <a:latin typeface="+mj-lt"/>
              </a:rPr>
              <a:t>Голотопия</a:t>
            </a:r>
            <a:r>
              <a:rPr lang="ru-RU" sz="2400" dirty="0" smtClean="0">
                <a:latin typeface="+mj-lt"/>
              </a:rPr>
              <a:t>: в брюшной полости, в </a:t>
            </a:r>
            <a:r>
              <a:rPr lang="ru-RU" sz="2400" dirty="0" err="1" smtClean="0">
                <a:latin typeface="+mj-lt"/>
              </a:rPr>
              <a:t>забрюшинном</a:t>
            </a:r>
            <a:r>
              <a:rPr lang="ru-RU" sz="2400" dirty="0" smtClean="0">
                <a:latin typeface="+mj-lt"/>
              </a:rPr>
              <a:t> пространстве, проекция на переднюю стенку живота – правая и левая боковые области</a:t>
            </a:r>
            <a:endParaRPr lang="ru-RU" sz="2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ru-RU" sz="2400" dirty="0" err="1" smtClean="0">
                <a:solidFill>
                  <a:srgbClr val="1F5127"/>
                </a:solidFill>
                <a:latin typeface="+mj-lt"/>
              </a:rPr>
              <a:t>Скелетотопия</a:t>
            </a:r>
            <a:r>
              <a:rPr lang="ru-RU" sz="2400" dirty="0" smtClean="0">
                <a:solidFill>
                  <a:srgbClr val="1F5127"/>
                </a:solidFill>
                <a:latin typeface="+mj-lt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1F5127"/>
                </a:solidFill>
                <a:latin typeface="+mj-lt"/>
              </a:rPr>
              <a:t>*12-е ребро левую почку делит пополам, а у правой отсекает верхнюю треть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1F5127"/>
                </a:solidFill>
                <a:latin typeface="+mj-lt"/>
              </a:rPr>
              <a:t>*на уровне 11 грудного – 2 поясничного (левая), 12 грудного – 3 поясничного (правая)</a:t>
            </a:r>
            <a:endParaRPr lang="ru-RU" sz="2400" dirty="0">
              <a:latin typeface="+mj-lt"/>
            </a:endParaRPr>
          </a:p>
        </p:txBody>
      </p:sp>
      <p:sp>
        <p:nvSpPr>
          <p:cNvPr id="4" name="AutoShape 2" descr="data:image/png;base64,iVBORw0KGgoAAAANSUhEUgAAAV4AAAHSCAYAAACkWaO5AAAgAElEQVR4AXy995odx7VnyReaZ5iHmJ5pM9P9XSdLSfQW9KAVSVG2JdETJEF4TwIkPMrXKV8FD9BJ4r3364eIWWvv2OckSrz9R3wRGRkuM0+s/OWOnXnuWlpZbMurhoW2sjaKYHppZWFbXpXLMksrS5QZRVheXaLsndujZcsvNWPD4tL8OD2i7dEK2ytzGS8vsH+hLYzmCZmu7YgX52LfovssQ1t37CfPbftYGM2Ow+LSHHnWnY240vOLM21uYbptj2fnp8b51c6I+qPRDP3OtPkl6oym6Z90jxeX6a+2LbPo9nSbXbjYZucvRbnFpVmOfS7Sswv0MT8d/Qz7q/HcOWbHPTnW+X4e5hc9zjwnkzy36YP+bWvYtscZ44rzlOcjjz2Pd26B87E4FXVm52eILW8fGeYWbHM28sdptmeoN02Y4Xhm5ujTQN3p2akIpi0/M0cZg8fNOZmb47xwHubdnqNf6kX93ve4jxjH3Lhv26ty2eZUbE/PTrfp6UtteuYC4WKbmb0Y6YzZnqFcD7OUnWMsxhXcV/nuq/3j9Aztz1yiL9pi7J7bWeI5fy8RLrUFjsMwt2B+Pz6OcWGR30sPI39z1Btxrhc49kXqLpK34DWLc0M+52uBczpv/jzXirqR9hrG+bSu+ZwXf2sLxP14tsd1fHPUW6DMPMc8M8txcDzu87gnddzO6xPHFtdlst/y8/Oz41Dna5hvW1XG9NygfGz3cVbfXjPHENeO9NQU182YcGnqQpu6dKldvDTdLk5Ntymu65S/K8pPTV8k/wLhfLtkTNmL08ZTbFvWclwnxhx98HuIY/baed0MnId52jRe5HwvwYiY55zvRcKI821Y4hwvMZ+9Titwa42wvjzf1girzPt1t1dm28bqXITLcG0zwkLbXJ2NsLW20C6vzbfL63Ntay3DXQnGEZAUqAnQjIWq8HRfxuavrC1HKKgKX9PmF3wrdt9o2SAUARiDNS3Ujd1eYpD2UyHhOYHNePIDoDnqzAto4so3Lrjb5hCyBVrzBE3BdDtw3Y7J5IRyIvmjF+C9zjxAXejgHUO2YEssaIXrvBPMvoDypZlzgOZCmyPtBV0CvFXG9ieBHyv9VJ+mh2Eh2jWP8QTYTQvPCRTdFlbmCdE6nuojj38CcaHqvjjmGkucgxzXLBDIOtlHtS/4qt8awww/7gJiQpEfewdvAB34CCv7Mx4G+8mQsK52PBbTxvZTwbxhyHJMRKE4K3TPR5gVkAImAunpBGtNeGNBUDAuABUcCh7Gc5SdieMB7AKdtgO23CwEohN5gd+M0BWq86YDlnfGAV/3ERYFMnH8XuL885vjXARguX4ToBd0uR7+RqhjEMzCOq6LgOuhjstxmx5uzw/Keby1v85BbXsjzJuj9bMd23f/8LzUtvsqv9ILArf3541htpepdqw77LcALHjNnyYWvgFU0hcB7SWC18H9U8D20kVCwJeYfcL4grDubVjO/qI9oCx442bP+fYaea7jWIkXObfL8GkZxgjgZQPbAWP2jZam2gpzT9gK2lX2GbtdIQC8ClwRrZfXFgFsQvfyegJ3DF23gfBdBc0CasYrY5AurwpawZpgLsAWXJdRvtVGQTiBO4GpUJ3A0XyhWyBO+CaQSx0LZ4GNUg61DFADvIBA8DIZY1+oXNuy3gTuQmOxAiepVOQEaEKKScVJXVQ58iMWDJP9CS/LBIA46VF+xI8+QEs9lK6AFcoq4ZgYThramUX1hCKmzCLlR7QzIh6rYycR5WzTsdnvMF3bMZ4O2xyH5bn5dMVbQCpACbqAM7FQjfE5JkEQfUxA6naONQEQaVUXsDMUxFXRcwsJ9HE/wjDO21yo2CEMZ5l0KtACrHCx7YoL9j4NZJ+CWSU7gaoAH/fVx1Pjyn1MZqEYxwm0AySpQlW5Q1UXStK2B5Pdyeh2hZqkbjtZKwR4HRv500BV8Hpcs8RzHbxO3lCtqlz2LXIOfTr6Pvg6lgXOhcrXcnFj97p4fbyp9bRxgKEDYp7jzG3Pi9AQvkDRsG3MNXbj2lfHoQI13+OtYJk6H3Ee6FPw+hQyN5vnovZbttr6vnTtC6VL3UX6WgS8lV99RT99fOaV4jU/0lMoXmGLIk01yw2PvBlgbBmD0BWyxpUuxVzHGGPkHE3Tlud3UfHSz23EXAPngfNzGYGzAkiF7gpz0vQKv3Hhu8L8TnU7j6pd7CpXpTuBb6ZRvcszAd4rG/Nd3QreDJuoXYOq9661tZW2uj4E7US9TvJTzY5hW2YF41DEWUfzQypkwSlQS92qYBO0CV1VauaVKq38JfJTCZcqXkyFC7znSvUC2SHI08yg2k34CqkF+jMI4NiOvAH8uqkgFKw/ePZvh+C4nheLEABxEnABq2wo0VAf2U9Chn6YfCMu5lKMIbdDOQNggSgMhb7t1DmYtJl92b/9GrKc/U7AWOaWArBjcYJG4CYx42Mv2wE7J1RATMCZx6TtCrKgFu1EGfv1hmCc/VUf47I+4lp20M7EDMAEQoEKKfuvc+I4cjyaH8zP2HG4Panv+DwHOcaK3V/jGI4/VDdqSPWZ4FWV0vcc47cd4KjiGU9sJrAT3IlpcKIKhzvSBR73j8dH+70PlaemEoMmg4UxeAGx12sA31RaCTSvjWaGEb+jmPz8DlSF9m88NC8kbBO0thGqmLrRN/Xj3PdjqGOpYxiCt46vjtHzUOUrbZxpoeu5zDIFsWqvIOq2YQjNynNcpXqHppBJH3neawx1LWq/8aVQusCVpxkV74WL52LMVUbIbg8C2P01Vm8eeQ6da4ofRVbd4Dx/nttp4KraTaWrmlXFrlB+mWsz4ql1GdOQ4F0Lk8LiGL5rMK7gu47ZNOrSzhb5BdutDl23tzA1CF7Td62haAVsQVVFW9sF3lS5wnc5lKgqd0n7LUp4FPAtM0PagSfg/Hv4CpCC7jCuOhNYC1fhLHgXUZWoNUA+y+P0vOq225cLwEJIFR0Qo495TsB82FW1r9KOCnsFGHKCVJ4BsrDP8sNnkkQ9TnYBeLid8BNAQpCLGeUpSx9hCnCSdUim6qQv8sK8QDxaQgkBQu2o9qVpIpQyUKsx17kYA74DdwLdCaTrRmNcIFKhJigBK2CfHQGJ3mfBNyHIhGISJ4yFn8dUx9aPTxjccUyWs4wwzlAwnMQCPaE+zSN+qUP7rHNqesYJzQ++IOtNoNLDeNJuv0EMwOwY6qYxLVSB4Sx9Ct4KTqqAL7HqOqAMfKdUTmPICE7hTAhI9zTbjkXg+pgswPNmRV+hqMvcoJmB43OC04/wDcXr+RuE7eCd51wKgBAFgoDt+XmuH7bbCJ6zDgiPYd4nqLAdJ4RVvaH2vSaAdwibMXQ6kAuGdZzCro7fuOBXeVme38//BrzVlrH1w/7dgWeebWhTFr41nmw/gTvsy/qWqXpua2YQuGHPJQ71C1RrrAX7UrgVB3i5AXvtvU5T0+dJeyzOvwSvsWFyUwO88ELTgip3jViACt4Fr/WlL4jPsz0FkGeA7kLbQAQKXNVvpnO7wLsJY8amBmy/KlztvRtrM21rY65d2ZhNU0MBtkwFZTpIs4MgFqxp5x3bfTv4rJOwTNOC5SbwRLoz0FysS4Xr5BMyBRpjJ2blVRwKuNt/NSMIW228qt5FbcKkza+QMEo4jSjj3W3eIGR7+8I3oCtwA76pIAuyCVh+MF4Yf/ie/B7icc/JErBm39B00NVzwBRgWUa1a1D5pPr1DstEpY1Uvvad47WPGkP1XWMp8GZc4y11z41IRefEBUa5uOa4c3yprAuyTFr73haG/SWYhWyG2lemigR0gtf+hnA0bQgI8sMXvqW07TPaYlwCI8slcAVcQC7qZtpjqrw6Prfj8bcfa4CXvGlC2iU5TiZYTagCsHFCWMjkpNRMoL2wzBChij2PADZVcgLFiV4LgE7kaqvatt2w7TK552kz7bekAeMwDM0OmbZMhvg9ePPjuBK2CYXabx8J3SwffUZ5xsuYC36lLBOctNGhWOBzu+A2VJgFM2GYdbnZdBgO91Xdii27iMlrETOU12LYfpgaOkyrLdufxfxQ216Dan97bFlhahz2256uco7ffQVg41K/miM8d3GN+jV2wdVzW4pXHuS59rwneFeYq5oVymYrREdeX57cFrn2q+xfgx8FW8FcZoeAcZkg4MI6gN5cNWDnReytL08DaqE92y5vYANG+d6VUE1TQYFW8CZ8M15dZ/96LrJp652ANhfOCpbhqRBQFYjp8aAytq1UpqMARHo4JIgL0gLbdv6jbRXuPHcZbbxLYffN+gJrbC/WS6K3kVDrcPNER9D8QFpoGpMXUOCizAEF03FRzGd/tiHoSXMyDbGQJrQ7gAvktR22XdsP4HKToa0JgLsSIi9Aax89HX13ELtP+NX4Clzp4ZB22lrkuhN+HINj91hCVfMDRCnNLvJjVKmHuhV8pAuGxJXOc1Tn6s4463i+DN3MEBDM7QAhEzDVbELXOgXfaDv6SnDXuAu8k/q2cSd4Y7KWMrJvxlDlXenWppuASjjlY3mHbCiehLJlEpq9DpNf6EZ5z0kHSMFKUDgxw1QR4HUCMxkJc/OqXrYNAh+FGODtoMwxOC5vtl53Aco55RwE8KOc+fym+rWJ3wLHV2Dweg2Py/Rkm32UdRHLcZe5omBcx1CgLDDGuaROxQnEhGDVMa56BbuqX/nVn9vamsseXPurvG1VH9luXiPPS5l/3F+hYBrbQLSgalzjUwlXvqCtOhVbzvF4/eLpwBuj15fguQ1PJblB8PzLghG/KU0OBd40NaT5IZQw7FlB0K0WYEvxsl0AXkcQbsCFddrbANKbsMhYM4TQ3VidTlODNt4hbNOkUPbaRRbU0nRQbmbGBciEEsZnVKmwWxR4hGUGFLFKV2XKdsIwF8sERpT3wK1j+XGZLDvOR9EudSAv0s8CB2GIE2dsv70d42qr2tPGK4RqrE5+0wWYIXDiwjgJBFePrR+mgL8DrRBmorHaabzIHa0W3e6I6VvoOrESvnk3rv7DDk1/tT0eG+CuvOF40uPD8at4XfBSZQpBf2D8sBh3jt1jdkK7nfCdFxa9XMZZx3rZl+pbqFcbk/NQZeq8pMnBvrNP4wJu2EABkduWTwUs+D1Ox57nv+A9hGzAOI7J9rLNMItoGhFuHMukTJoDwpUM8M4wkRNMlCGdKjHz0mbJmICjZQK+UcbJKBBzUg4BXI+oUd72u+JNiArM7Ce2aUtzQyneKpNtJ3iF6BiyAfvqM+Pcx3XTzst5CxtxB28eV47TdLqfcX289mM7drXndSYwnlTwE4gGJEPFTxR9gbWglnBU+We9IUgDaEKNEODlWsWTycCkMCxf/RXkYx/H7pOL16DAKzAtU+D8XggDW/vV9FNQnh0A27xqZ9iv5zLcF+P36HXz3CZ85ZTXfhQ2XlhEvsBV3QZ4mQvCeAXhFQtv5sOqcCcjDvXbwVvwXQOy69TbwMNhQ+DCrXXMDQlft/V2CK+G8t0VtKaFrfC9E7rbTQjbIRewFLzCtIKP/CjVUryaJbTZFggLkMO40gFV4GrZYV7BdtiG+4eh6mhqyAW2nOzmC5mqW+kCVoEk8jnhaRLgRybEVLEAeB5bz/zoYgcukwr7rQBOCHNhuThlRzYtADVxOA5hZBveOELd0MfweGIcekjYn9DmPA7HWuDSn7ngO/G3TYAn4OiTH5iwnVVpCQnMIaF4adf2tTcL4IQpMfmm6xwM40p7XgreVbb2eWymC7ymc5sxqDgCvB7P5KYxVLsCdYZJOcWYCroxbicMbUX7pmlLb5Ra1EvXtQkYndCCV5eyDLWdcYHXONqN8ozd8ds2fQUw2dZ+66S1nbkIuAcKWc6nwXIR25aKl7J6OHjuwxc3yuRkL7BmbN1J/iStIuM6ALKoz/kYj6uPN1SwsAVACbJ+TmL8eaOp4zIut64oK7gGZoQC6TCv0pavOlWutmuf8PX8e91SBEzqDMvaZrSrCuWchslHG7I3QiCsKaDKCM/t4K19jsN9c7oHGg+OxTJVb1h+wRsrN864lpyPuu7OPznlXAwbL3NxqQN3lfQqc3YVfgWMSSd4Mw4FTN0Eb19go+zYs0HoEgK2gjcUL/69+PMaNE2geBO8mhJWge0KmStQvPKHQBMEEbpClf4q3FC5g/Q4D8iOQvWm2hXAej4UTAqoYa/tynlirphAZ9wv/VedYRuVZ1z5AVzKl6qsfGMBUtDdDrfJfmHED7eH8MHF1BDgDbXLI+YSbipAeAJioZlwDXhqnuCkp6kibw4xjn7R4wbVL3yMZ7uyFtB9vPYfrm/8KCyboHS/x5wLa3FcTPp0m2EsQtbJbwg7tOPL4LbwnWcRLvfxQ/aHOQjCroA6jOMlkF7OPq1zx34h4H7BHzBLYKvSvfmW2g27LZM2Y6GNbU/wGgRiAIyx29YYLEzMaJNrAaynmczhX4si1ZfXkH68GWsOKAhnGxwz7VWboby6mjUdi2X0NU+eCtYFsznSbuekJR0qmevM+V3kPOqXO8cikI73S9zUfLpRRQnZ6qv6y7wEdt2AzRMEGedxFWCFiMBx8S/i7UCMm4w3hwwFlvGxhiJWGQPHDt5q03g7IKuPKl8mhe+LLRM3T65hmH64HparugVoH/uFomo1nj6Er9cw4Ou1ZeyMxbAdvNpua5/thaeCPrkq+n5u3G+fxtEPsemFcIPkWsZ1tB9NTHkd65yH+uVaCVMhmwEIk07YVv5kAW6ZebpKeUG7CT9T7S52M4VuZqVwu+qNlysKvMYoXm28q1Rew45rrA1Dm27YddkWZmUyKMCVOSEATXkBYp4/pILwisAFvE407bu5CJfqV5gUTLPNMkeokBOu1VeAqgMo62TZyrdclTWutucF+aCfgBIns+oZm1flt+8PcDKJwkeXOGy4AHcEuBYJo2XeQHKbWACrfMvsIMjK5hsKlzumC37VVz0R1DlzOyaeE5aLVop5MkahC1wFLD+SNAloFvB4PQZvJKrknLyhYoUWQQDEdgdugpfjovwc0HXhzBD55gk5QkG3Fssqv7YLtPZp+7VddTNmQnXwOjFVRf4WykxSZoYCr2UTqvSvbboDV2gVWAJgTrreXvoMq7qcVILXiSWEzked2k7PgJx8BUEnYrWb5oiubDto6220eDEi7MgqygvAVFNGwjNMAp5DJzex0NWbxd+e5z/zhWnC3jJp701wB6T9fftb9FxSruqFvTbAmUpyCMlIA7ThMZiufsbHCJACWB1GQ0gJqwJqwVJwWb7CsExB1X2R7iAMdz7NB16TDsBhffsMKFImfj9ev7i5mu/NmfPa61luaHIo84H7bTMW7jjuAC955g/rOv7Is4zj5DeV9nf6DNB7DfM8+YTjuQ5zAmbNeoHCm2e6mCFCx/mCl5cn5BrXqd5gE74VtA9nWrvvQPWG+l0MSAtqVS8vUKh0R23dBTSVbg+Cd2xeEK50UNsBZ+pYVigLkArmaZeNAPyyzsTcUG+yFTC3Q1PYZJ5xgrhANPGQ+I/hWwp2CF3bK0DYvqAoqJk/TE+2s4z7clGNHym23BGmhhFgXVq5xDGrcJhArFiqdFP9loLkwgtg639PqBtPtt+h3KHr8S64kDcYm7DVjh5xqNw8pmHbVd48j984oOuEFsw87g9NCumtYB4/To7L+pY3FECdKAVd4ep2wbfKGte+qmeeCjYfQXnRwonFxBS6E3OD9ulcKBvGMSnpS/AKqoJLKs3cVsW7v8YyQ9pyWbbgm+ombgoB49ovmDMIZiEleMMu3E0UwruUbaUrTnhybeOcClTbzfKpglW9CdMCqVC1TNUdgjuvV4I3rhHjCYDGsZMWcABpCLNIq4K9sXWQFGyjbj8f5UonjApK1i1gDdOVV/Gwv8ozNr8gHG0CuYKr8bBspcM04G9A6BKyX65xLI4OYn8zvT3bFry2Ucdv/Xj92XIxFsZDXPbs7E9l7I2Q35vgpY94krHvfq48b5qtPD8ugK8ypwTvMkJlid+oaaGbQdUreFlcC0FJeZhSoK0FOaFrOhRwt+uuw7A0NSR4NTPoy3vX6sbSWO0KTSFcZoYC7SgWygQvAMUcEWUoW5AOIDqgDuCEboI6YZmeDareaKOXLfgUfJ0gTn63Qyl2EKk+hdESd45l7haOKx7hw16KCkRh1MJb+Oty8LZRoWAcyjDUIT8cJ00HjRcoABZqcqKEY0LQVkCQMcQ4VLw8Qid4GZeLawBYOAuwaS7kjCvelmG89m0/hjreiAWpgGS/IfrH8O5xBnhV2ey3XqihgK3lvelkqP3V/rg96/mj68dnfkFSMJquOPP5QTLJK7/gGcByAg/qFHj9AfsWVvVddSaxoFXN9MdRJkK257g8jjy2XBwEBAMAl69v2JPtJwAk2CbgiuPjOMbjcfyUFTpCNQHspKXfmKQZB3C5RuP9pAuwCVDLTcBcUC1o2n7BNevVzSHbcVy5kJrXzX5KzXoc1rUtg+k0SxBHmmvub4U2JhBNqAwhmNASgNy4+jEbV3pSN0ET+QPlXDAUnoYCaaUn7Segt28n8HJfAbfaFJZD+Nb+gn6V0xPD86xHSsbpPhbnvitk61Y90+FrjVKO68w1tY08Zo89z1OC3XQeu8D1ewxj5cu59fzGDavfuLwGoXaZJ8uaw/h9FnCHilfTwwq/2zRBEFO+YBsKuIM3zA/M47GdFw6k0tUsscCLFIu8QNFNDBUHTLfDty+0CQihHOAFnpZdA4QuxBXkjMfAprygTvim6p282QY8uBtYvsDjJBISqrp4801wcQD12F/wjUk7BiFlrENfYc8l1gPCNmtMpsM7obddPr+CJhfArM9EoS/bqfHkWHI8sUAWKlRAXQCqUywkalpx8uQjphNJ6NYrw9EmfRacqt0YD8cYkB0DOIGb42AsjEf1E3X5YRRsPY5J6MCmjzzGCczz2Bx79p+A5Qc3gGioX+FMiAUrf5CEWNSi3LBsmCR63tAkUHAfQjrrqUZVyKoKAWmaSekEYfKkucQFR/tJ8BZ8zUtvBidP2lQLfMJL4GlbdQI5UcOG57WM8TkJOziNBZIqDBVlUB2VCiwzRPriCu0JuIcAVxm5L9XqpFxuOw5utAvnifPGkOYDr5/1EraOdVLem8PFgG58hIV98UEWroNxHVsCgnF3RZcA5FyhOE3HNu1XP/ZlnSF4I+1xBZiEVgLTuEBrbB+1bbrKVbq2K646OTbOaYel25W2rOlhmUx7bvhN8LRR9nfTud1vitQrk0PVj769Fv28FnTrugnmULaW4beWKpdjJ13bMS/oOwSCvwnOS7p85rxS8ZbSLYUbUI58FtzgVQWvlbbeULjEoXzZL2R9e01vhjQ5+Maai2pp503wUmgI3aHiLVvvEoQWpqWELVOqd60vyqnuluhoCcNxwVcYWM94/OIFxK/9AehQb6kKXVAIWKqwGahgChAJIZVqV74BLKFNuwuERQ423MzIE77mF4gm8OXECjuUY/oUJ/AFR4JMpT0BmPWFVsUBaOFM+UXMCgJ3GRAvoVLHb6ixzxc2HGeAmu2Cbvbz91Cv9nOcud+0+VU3x5HfozC/6tT4huWH9azvD63g67Y/uJictc8xUsYJmiF/lFU3Jy6Tp/9YrZ+mAGMnQf8RAzghFz/s3vYQvK5+B7ABsTfYrFemi4SzUM5A27YXIEwl53YCZhi7L8vW+GNMARn2CSwmcHw9zbZVQYIAIOckZ7z2EfCeqOBQXeTlxJ60n/17rrJeAS/9erX94u3CzbeUrLFlKm9YLxQv5y5Ay3kcg9cbCmGsklV4PXg8cT2I42038utLZuZ7HQ017rquse355PiHABZkQ9jafgG1vCYiVi3bd4d2jKNDtSBrnukqY2yo/RVnXdtinN6MA7iTJwzH6vmPJxWUatp4Letv1/Oev9M6TstHYF/Y5Dt0Ba1fHTMUjI0X6Tee1MgPP1/OyairXAXc2MwAKwSwpgWDKjfMC3KQdKle33hbJ08f3jI5FHjTl5f9iKWCrh/QCa8GASp4y8wQafKEYkBTNQt4Y7/lCAVq664D3hUgWWaAiBnE8FsNARVgKrir3chjocVXjgsMTpoRIAtzwgC8CV1OsHbIgC+wBPQLtDmyHPGCKpc47KDCRAibx8lLX2PhzKvH9qm3xQD4S8BSlWKsS0nZRxPIE/c3YarrSTyaAOmAr+O1n6g3AW+MmbukACtQVuzx1jFXXsVxXgQvF966Bss63rTvTm4O5lvec1rtVfmqOwSh6eG2kzuOlfx6xA3V6AS2b2OCP+yI+XELXV3Y0jNhAl6vnUAtGNuPb5WVu5eeB4LZoM9tmQhCfZpHWUOqXyEp+DLME+eCltsJ3lqgyjgnY0xM9jvhdXESNPEBnp4eg522S10Jw/BaoF4o5YhzgseNxPYGE3480ckXqgFWTCCLqN4RHi4FWk1ZqVx9GjJ4004o257lApbUHZEWvH48R/WV7eZNPvqOa0B5YSV4hAfHWNcnzWZ5reIaW4bgNS1Q5c1Ehck5BJLj4NNG3y5YCrl4KcL+/i7cCVTrClXjSf1Mx/ke7Cv4OvbwV6btevpwXJNr0m+O5mG6CHMEN+46b+Pj5rzU8XntC7wB2G3QDQjHeeO8CGOCfsS+fSd4FzkPzgU/wGX7XgfXrVYxr67BlVV4sy7vCAFdn3Ypb3pN8BqEM3kFXj8PKXw3uPb67oY72TqK2DfXhOj2IFCdzAXKYRyq18GENwSUVw0DoZVQvByAqpcBpz13oJRpr6CraWJF1zK+/bAgeAMqQI82hK7KeRnlXKpXhZsqkpOjKiWEwuZAoy9OTMS1Tf8COPNyXy1KlYfFGGKcKAGrag1vA9s2xJgSkELN8tE3cBa0hnEd6gZ42VdeEKq1rDcBZcG1Yveb9oJ7w6ljMx2mBhT1sI0aszeAqmuc51swJ+irTm0XbBPGE+hHOX5gAd+Y8P2HTNoJ7g84ftgAI4zU7hAAACAASURBVCa0b43xA9UnN+P8vGSaJgSqj9wT5aVtNYGqqUGoZgj4sq/iWnizzFjxWtb2gK6mG70JnFhu659cEy4f73PcQjHMAqojYeIiDccw7QTvUI/275jk1GE74c7kpXyMM4Dbj78fU0G3+i6Q+n3dEWYGPx9YKteP4MRXyOKGnOD1N6JfaX7PAXVMnQylzgSvAE1oFjgFgbC13zGwgVdu8xvpSk41lx/sEcy0YZ0OeMcu5FJpTmDpW4ACcwhfARn21G1ALtVb5aOc4+j1C7zD/EobVwjwxncp0uRSwK04z3O/OXebcdiOuf55Hrxx5fmIc8CxhZL1mIUqcZkWArg9L84J6fBx51w6HhV+gBeRVOC1TdNlcijTwhC85gleoRtBSLvNfNb0sAXLNDdsMpd9g61czDQzXN4Ytbv0ZljfWA74ju275BV4y9wwhK/7Ih9Ae0dwMa32l+vZBLJAvIPceKycqaP9d8nQwVl1NFesqLKFOukCUoE588jvqlXwBMA6bEMdkheK2DwhKhxjf5o/7LPq+GH2gCn7w4/YmwchVWaCKvrwhkCZfElEOHuxVMmZVi3nQpxv9JS9OvsdwrDS9p9p6oW7V8I3wArEvdmoZrTF5lhRttRJNU3ZXr9c1RKOE1gP1W+6neUNJF7EEAi9/lAdF6QnipQfOz/ygmb1kXVS+ap+SwEL04CvP2wmwFjBRnoCtVmgah+leK0z3PbHr8IJ0AYEVb25nYqwoKhdVWXmPvvmfHXwCooCb0E9YuyrNcmjH8fhCxJCXghH39W+N4De9iC2TEE2YBiwTPA6sUvBet6HajfGjkkivWM6eEP1pspKxcs15OZnHx7bJJ1jCujQX8UFG8Ei2H3ZI9+i49rFOTPO49BEMfYAAMxxA+3wHAJ0qGCFU5kgCqSWNT0st72+dbaXD9hRNz6gQ/0wJXDO69zXyxVphuBmEcDmBj5etPP4zDfu/Qtkb8qYJiK2Pa9jgNpzwjkUvp5Lg+KBUGMbjXgCRvXqernob5nz4gLbxJMhTQvbwVtqN7y8YIwLbWVSCHULfDeYY5s4Fejd4D6hG+BdE7p4NoQKBYwBQVTnih4MHaiWMZ3KShgCXOCsD7B5BVbzxgAuGKtuC7zCtucLYNNhKx7sjz6AovsqxCM/KlQQC99SvAkjFK0AVoFGcBugBXhV4F0Ns53jz9gFP+tbN/KN2a5/x4i2bFelC2BDBQvk6IOYcahKYyyMbUTaMuYVqIaAtY8CXY7bdoGoAcCGO1eYUWirq99QvQJZ5esdmbK2WUD1rpwqPds2376r32FZ3bjKlSsWF2mrxlTgrfq2UeANxcT2ncB1m8nDmGwzFTCQY3KPwUsdoRffjHWy+0Pnx1822dk5PvOHr62TKKArIKifr/5yzCo/8gRV/KsD6QJvPcIngBO8TioBmYBxQubE0uRQZgfVbtidMXtMxYsWE5g78TNkGwG1DqvhY7BpQ+13TAHeYUy9tCOW0vX6GXiSEdCqY8xmGQvm2u+1ExDU53gM1kkl5vmwXc597yv6RW0vaOrw/HAMCwvYmvvTQbjHxc2ibiKWTfCmOuUJxkdrAJnbE+UrUAu47humh7CttPH2UCAuwCVEPYbsr7a96XkjjBtcADTbcr/ATTtvQnb8oR2fZgLKed3jugBeX2Txe8lxExfA/Ab9TUyC5ynPgfVNjzA3+M7BSL940h6H3g0qWuEbdl7mi2DVjOCCmoq3wKvi1cPBL5upeDdhnkFb7rqBsqGCMcsK3SubS5gagKpgTGj6ecj6ElmBD980CvrYnwo04xVsFfXhHCewbVQ7BUxj8wIOAtBA2fB0IL+AXXHso44LcdWeeePAvlCkmgIEYAdhQLcDWZUaMCUeejcIrYKU0K2xRD59GAvdqKvate2Aa8K0IBugdQHR/noZ08NQ4HPcw3SBM+Fun45D0ArUhHh+uhL/4MjPvkNF+0joZHTycoELunFTomxBtvZXvxWXKvWli1Ty2rnzpuJNo+oZV7A/YWgb2bf9VzAvYZ7w1QzhDxmAjie7j7f8yA0FX8Glsgx1qceCactNwGsbBdeAraYGFpwSOMKDNHAqE0dBMGHV84U+kzgWUJzA3YxR4C3Fm0or1W70Rd+TSZoArG2PywluXH0ldC03CZaPMozBiTtcQAvYAsdFYQmAl8Iv/M72Ukl3UAPaEefOj7ioYke0KWgdqyaSeLuO41zkfArcedpeQFGHp8Zgv+ONMdFWgc+4wCtsYpu4gGlsXgW3/y74dOHNoD9lFEy3lysoC1L3uW3ZgKrfSiZdedVGxdYx1P5KVxwwVv0C3llfP/Y3JoS9XgK6K+Ox0vcYPV6CtuYVoBtfWvP33G8KuagG15ijvgwWkGU+b8KgAm+aIFx8owwCTegK2S0E6AbCVdjWJyTD7gt4t+BmeDUkcPPTj34kJz8Rmco1XiOG0KuEFUM8+tNJxfFXQamECyoFW8EZL1Vox2XwCwx+kbwRg8rAxKcdwyJ3hzH0GHgACxhFXt82TzOG0EhgEKs0C37cGNImnIDVzLAQ4BSm5AWoC5ZCVVVdbQkgy0zAG2AV8ALWfgjC1+2yPRsHIDsks816MsjjsF2hlWNOxep4loVuxLTbFe4Sn5IzLPO3Ics4WVe/0XeH7QS4jpnxhRon7X5NH7SpSip4TmL7LtWb4ygob4+rToKXtvAE8Y25hLdt5E2gvr+Q+Xyys4M3ASkgmOwAI97lZ7LFq8ACVxttgFflmOXiGwzAJO3EqsFUdglDJpGwoY6TKVb52R8vTQhg+g0YG3uugYt2T8uOXcjIm4nAmJyY46DayteLs69sr2AbbdOm7UZe9G8/2VeVc38oWm5M5tm3j7dLKErBKyDz0dcFOO27Bny9tfOGF4N92Hdt87vgPPv4G4tutsH58bgCuqTD1W4O0HpejAFuwXceFRlgFsqAJ13iGLPw7DANAHpDB5oF1wJkgKmDtmBUwBxCNWDIeY16YxVKP72Pak+IRlli6w+3C6DDsuaV0rWs2xVXebfH7QDvOeGs94x9RT/Z5zTnzM+A1nHaTxxDB+9SV7rC13EL43XMAwXdNbizznxNc8EQvChf8gWzsYtrLrJtwrgwS8ATQVxKOeGrEsaPN1Wq5oY1VGb+n1q8RkxloawZYt2XLAiCxiB4I2jfpeGCSsCRRgO6xHoZLAHbRdJ+1nFR8wXUXyKMhG0PmgPi62OCkPb0RoiXIswXTtQ3BBh7f6HAxo/mLsbl2EpBCl3hW4tsjrFUpCBLhUq9be0G2DtohfryGo+L+uoCR31ZrZvA7aDu48mx5Vijr55fUBNWZS7whpR24bwhJGAdn2AXutMEFbAgznHXsQesre9NIALj4dh8XC0o23Z8q6IDOF4c4ceVrxgbp3kgVWxCejjOAq+25PhDRdrL70RYVvOCShgQRDtu15fSEkYJRwHJRGBS5r9FCGvTTBagE6oM6FhmDDXSM/OYH1RssU8lmn68ufjlpLVdJhQgSg8LJlGHnu3o+xwKURVG3wkL+7U8sTeDaoPYFXP/JNO8BB9tmwZWoRo7zIWg+SrzgmxB17jy4qbHOMybgJPzRr1cxBOQ5wHqBYKQ5eajtw6/Lb12PB9lloibKed+ifMd/1hBG36EZ55zo1LXfW3O86XJhngBxTsCuCPPmeqXm8scCjBuajFugZjnxH+6iK+b9W3PUwG2lKAAKkgVFIfbBT2fJvwg/URZJtiqvXG5Dk/bEJ7DEF8dE5rsq/2Ct+BbZautGo/7q3y9HRf7hDJted0Fr+ML2A6O0+Or4FiH5oZYixKohHAr4ze+hgDZ0F6LZ5TpdcIq6dgf4MU6wNzc6OCtRTeBLHQn4I1vNSRgU+nmXwCN/2NN+GJmELp+QCehm4AL0HXwCoWC7VDxlv02v3SmAkY9M4ACr8AdQlYQa1u2rVroKw8LIT4Ckj6WC5UCbynQigOqnARNBsI3TBOCSfCqogNkAjJvGGOgCbMK0Zdq0j4FoEGYCeCCtu1lne+7MeS+VJb2XWCLcbitUtV+7MQyTZ8BXv2DUbuZdvwJ+lL6aWNmXNQLxevNQTVPG+ltwfVxXB4vZWIxTujzI6kvmmVaYN4JXcdYeZ7fsSnBcaq8+PH5ZbR4yYIfarUnjOMFCxUbP3QVqQo0zQcAi8mtGtblJ/KEjKpXhUaeajY/vMNkRLkFVNifgKRc+LY6nkkYQ1cgRttABUDFYzptpgLOsQSsHRcTMUIvr/ING3P3niiAjoEKrHIMCVbThgS8bXO8PQRkPd+e0w7euEacm1jYYeKHu5OKlhBeEJyHBcFLedVseSBUG+OY/blgl0q+XtRQHedfDp3nvCeA5zl/AV3hq91UZT9+UvC8MO7wKKCtbs8sILmdn5pM+IU67qo3b2DWTXALQKFX+QXE2l/5te1+w1Ctmq480wFZzQ493+36t+AqV8A1Nq+2o06vF/sEOL+7sYmp33jrZmAZfwvad5e7qaFsvKPFnD+aD1aYNz6drvLbF7RrMKy+2ZDQTfCuCGNFHL8B1a7pjQ5bF9U2mNN+HEczQ75AEYtrmhj0ZFDxCl8ap6LxWpkaqJCqkoH2R2zhIsAClJStuOrWdradqjVNG7ZFHwThG+AiHd4RHby+4VYLfNEPd55F+g17Lmnr3AFBDs5xCSMBIuBCcRdMI1aFA6QICc0Ech+DJ85y7A8ThkADbGXfLZe22C+A2Z9v4uV4HNPQdpymEsbNhU2laJ3sdwJeoI6yTLMM7amuMTfY/2Ssk3o13nAtixuJddnPjyPasH2OveBr+VDb9FGKN28CmV+gzTJ57io93uf55IdnCMgK1oC2ylnbLvATIoKXx9ZQmqSFbL6tVhBWralCmHChaAU1ZYBELcy5MJJ2VCd17heiKln70EwxVruMQ9CqpONGHI/sCclSoAVGbwZp46MNgSt86TtWv4XeGKKqZtpkO8ehClNdZvkqVwAWjuYVJAOi1K/9wjfOJxM/3L4oq/vZIjcdTQ2eswjd3BA3rV7fNrK/jKO+ZgOA63lTRedKvopX4KbynUMB+4H2Rcatcs9jzeMq8AqgAq/p4bZAK6gJzjtg1cEr6AzuH5b9vvIFyarjdoCyg9j6bgd4B3luV53hmKq97XGViTgEgL8LvxNC+3EeJsdiGc0RS3zBbLmbGgq8Hm/MJ8CrjT5MDqT9nkOkmWuhcksNE4dNmPmvvVfohskBpmlWyMU2vRpcnBvYeNc3/cNLlW8CN9y8aCBUZyyiAeEO3jAxhPplwOxboqEAJx1ULHCHsB0CONIB1QR71RFIqXaFsvsyjoU44cz2+KWI6JPyfUy6nzkW2xI0giXgMxhT9RMLa/RluQqTfXkMCXfaAH4F3vQwUI0Kf/PpkzEJWo8pbg69v4KrcS5kTRRvlCM/FCk3CaGb4KU9QS5MCalsUbG0me1MxjvcHqf7MRV8jVNNC8sEZX0ZTHgGkOm7blIFWbcDFCo10mmmYIxuAzj3pfK0Li+k8MM2FED89sIM5aYFJeAMlRuqC4ABuIAuj8PxWnUoXhTu3FkmAQFgzBMWfXSmjEo4fS+dMMCAbc0Us7yyLYAdT3zjgDH5xbj4NrLqWBACL98AS1euHHO8YBHt0BbQGsM+0gI9IVUQFbi12i4AhyAuKBakq852MAd4HQv1w8nfdMBW6FbaG4gAdztDtWNe3DT6TWhsNgioqmZdwdecoLpV+Xo+OX/CmT7HoQMzTAykw56J2tP+bp7bgkeYDYFWinUYC6YComVND/dXG+aZNi4oWnbYvvnVVn0CMsqQP1G8kzruG9apviqv+jF2nC4elur1ZZA6/qpnGY+7gtuKB8EbnkwFXoVNB27Bt8wQ+Wqxngvp9ZCwRbQCa80LudCW+1xcE77h1SB49W4IWIbyncBUuMXiGnFCdwBngQgYCrQF2NpOdZtQEhBD23HByjjB1xUuEC2gpsIWsJyErlJ1E9MeHAAlL8t2peo+Dlao2F8BtbbNG4bKr9jylU5bb0IwFr+EZDc52GeNR5/iOAbarr878rvD9e3h6s/2Kh0mDKBWJoI0E3izmARVbPgM93M8rhv95PGZF+3Sdi1EFnALugI+1bbnxeOb3Jw8VkFqnJBNIAdshTL7rOsLLgFe0mn3TRhYz+88+N1TJ5dwmQHy0wsLbWpuEbCxKOc+7YhCTZVLWGTl3X9vnZv6tC1MH2pr537fVj5/sa2feZ3w57Z29t22eunDNrq0q82f/7DNnv2kzZ7e12bP7WtzFw+06fN728LUUcLJtjh9irZO8E+wJ9rq4ucABKXHBNN2F4t/TLy4YQwhZJpxqrr9nKRA1aVJIMbbkUIQABZcx/CiXnpBJNQSlipWnlC8YXVoDmPzJ+UmIEyzSJ5j9w+D9aNPAe25A4zGkR/7BF2G+NaB9l6eFPwKVyrgNF8U6D0O1X62Y1sErpdmhQCv24QwNZgf1zJj0wZBFVDq6YJnAS/apI0q57b21TDtUMdyBbuqO4xNF4AtG3/vA2T908sAJ/u1IWvHdX8E0jW2cR77Atwd+MM+HYvjMs961qkbTtyI2FfHGPNHM0NXvcYCt+IhfFcxP7gAF+5jzMmJPXeJNOqXuSxsNTmMX6Ao4BqHa1l3LwugxmO/4E07b34s3deGuxrtZoFUy90TItQuEEU9W67Khq2VAURelBFOCczoqwN4AlngEqoyle0i6UUgFwtxwChBJAAF/8R/2HxBWEB3+06gJrQKsAmvhHWpP/fVfuN8Y8x6pXRt0/HlDSGOg/QEbB6XNxxvKhkHyDvgvk/lBmi74k0gq35tf3KO6nwNx5fnwRtOQjP29cnuZK6Jn/vT7FHgd1/8wBhXKvCM0yTRoduhUGXDVACUBa5txod86gcLHFS1o7kv2vLUEcD5aRsBx9H0pwDyRFu8cLTNnN7bZk590C4c+p/t3P432rm9r7bp3c+02U+ebjOfPNWmPnyiLR9+qV3+9I02u3dnm97zTBvtf7mNDr7e5g/8qp3ZtbOd2/1iO//JC+3Cvtfa+f2vt0uH3mgXD77W5k78oS2eeqeNTr3XFs7sbgsXDgNn+p493ZYEvYBSGQIiF7RCjZOemjrfLl46m94N8Y1iJiaAi3IDFaqCd7LquC+kh0AewrYgmtfZcyRIndQFtX7eUOyWvbMucCDfV1fjhhXA5TcYTxW1z76BTgSPR1t12qvLLJJtWs6+U8UWpO6IgaMgsr/45jPjdFFqcXHUIZT7o0wff0Erz0VCTHAZshzHx81CE5Rlh8H9VW8I2sozNsQ/DXMjyVfOiTnnLpBFfdqolyfCVXHQZrVvG8PjrPYrr/pxu6Cr6i3wLoVZAbYwN4RtvEJMrBhaA8DpYoaY1MzAHF8nqHT1fLi8sUJYDgCnV4NuZnpK8I/DMDFeoBCaBd14dbiDt+BlXPv9TkNCVqACH2heqtYymRbMAAfCJ3SN9S7gZKEwMr/8hieADJuu9cbqVrBlEHLxHQb+j14A+32G8Figf13RBFJBydgxx8Ke0B2At4BVcUGrtisuWBsLlwqZX9DlIjAOg37HsXAXarKAm6o3//YoVb/tC/HyRqgFMWPBFmP1rkq/tV1jDAibH5DsMdvur3FH++yPMh2qthMApo9Fxre0xFhiDJTrfQZ0zbMO/eeiGZPfumEKyfF5HgI2xPXfd7pC+bgftlLtjFPH29ynf2yz+59oU/uebhf2vwhkXwWSr7azH73Szn30Uju/6/l2btczQHZnmwGklz58pV3a9XKb/vDFNvvRs21h93Nt+r0dbf6DJ9vih0+1hV072hJQXgLOy3ueazMfPBXlpj9m/75n2+Kep9vSvmeIH2/rR55uq0eeahvHX2jLR19sC4dfbwuf/qHNf/FBKObZi8cY65kI2kF18Zqavshj7fnwcKiFPO2imiIEWJgtBC2QCr9gJnrB0vMxhGekOR9xzj2fnL9SrcNFrQJV2M0BlrDNtlTPPolkSDNO7o8++41A2OYimwBmrKHaVe6pdi1bCrdgI5QqFGDcDru8gBT2hNlQ2II3QRplxgBN0NYjv20bqr3qK+IBeKuNAp7b1UaljWt//GU84FXtqnrj7971euAaqIbrA0x+ACm8Fzqwq75tDdur7Rqf5cyrsTv+uibmxZ84YEpbdk5zPbwpxXxFYI09GQa2XRfd9HbYgEfpvaAvryDWnSzjUryxuJYgLaDiOtbtvROQTsBbANbLYS3gJrRdjMv6Cby0FZfaDUAzWG2kYxh3pTzxYJio4zJrjKHW4RvABcr5URygR5vjj7BvA2+BuKBbAC2IVVzAcntcp7fldoBMyKgcAVq8Do3qLiVeN4YEb0Jw2I7tpokh26p+/Xul7zMzJFy9wBni7T7acFv7Uo1Xc0uoVsuZjn4yXSaHakO4RqBsfQ4zbMjWZZ99ClRvHHmDcawuBgpgYZ0hvE+ESFfA5s+xEDi7guKaOdYunXy3XTryu3Z+zwvt4u6d7cKHz7VzHzwLYI2fbpeA5TQQnQKmEd7f0aaA69R7TwHfF9r0+zvbLCCe/xDl+/4Tbe79J9uI8ksfo3g/frotfpQQXgHAow8fa+t7n2xbh55u10/sbFcOP9k2Du5oW4RbJ55oX3/xDOGpduv4U+32iVfajZOvt42jr7bl/a+05UO/aguMc+GzP7eFzz9AlR9l4n7OBMTGHI/vCVrdtuKtJwCWHhQ5MXPich40A7DPUDc3b1IJYW3PnE9Wx53MKinj4SR3otdkd2W9PBrCJu31YNKXAsu69u9vEVgwtgoF/TAnOP6+z7FXHwWd2jYO74UBNEOhBnQ9XkCPmaheOBiOu4BVj/MFL8sU9MZxNzVU/1W24gJvtWl+1XWfIRQv4BXEY7ODkGWfZb1pVJ1hP9vbcjuOm3HWPuvWOfEcm654ideIha2eWM4l81W++uuWbXcNjgncfCUYuDKv61sNZW6Y+PGmN4NqN8A7Bu3mckJX5drVa8FX22x8FKfH67iY6durq5mgLFhGOkwMmVdvvAmGsIUCzjI9JIQn2wK6YF3tFXzLpcrtgl4CHYUcajPhM4SeN4HtUBrur32WG+abjvH2uOBrHJ+2VGE71q52I46ypbyFuCHbyXreeIAceQYfTRx3AbhMCwXLuGEIVPskBJCJhxA1v0BcfVTZgDST10l5ZzkhmzcD1ez4hQsmuQtl/jHpyP/E48e1iDL2hxe2XYAyC5jntPFGm74YAKgu7GtTx/7MY/9r7dKel9vMRzvbRQB6EYBOf/JiG+19qc2+/1g7+6eft+l3HgCgj7Wl3Y+35d3A9t2H24W3Hm4X33kUBfss4BW4TwVw5wDvAqBe2PVUW8HUsLL3OdTuM219/7NA9pl27fBT7bKg3fdwu3zg4bb88X1tbc9D7crBx9uXJ55sfz39dPvb50+1m0fva7eP3dv+duaZ9t3FX7UN6q4d2AmkX2prQHiEqWOesHDkT23+xDtt4fRHbe3SkbYy83nYoH39NhbgUJm+fBGKtQPTx/cCry9JLBNcAfecpT3W68W5JkQeE7cmtS55BWNVZeTfAXEnOddjAAPLLFI2IBimCFX1JMRNo24WEafiK9hYbwjQULcCWBC5j7SmgfR31tyA/Vewxb6+v6tI8wqWUb8rxwJa7Qsw2n6vV3HU4WWLACueCwVO4zFwe/4UgJ3C13rKJxPtvQKXEDHlbTP+eoj09v7cjv2UN7bfAq1PLy62xR/HDoBrmYDsMmKQuSB4nZ/LbAdwmZf+16SqV/A6l3MBTa+FUrj6+6byzby0/7qw5uvCWzDyro2t1bEpYQO16wdztOmqhCcKd5AndIF0QVe4FjBXNrQHM2CC+blPsAkqzRMJrQBq2H+FLfuBWAJZQN+Zdru8CIZloo0AmdBNCAlMQVphCNACYUCsg7HK1T63q455Ai3VYILd/QFdTmB4UXT4pgsZx8bJrlDtbIdj7mecAV7Lk/Y4iCuENwl5xoJzDFTK2O73heonjs86qqZeN5UsUIhH2EEcajZhHGpYMwPj8vOZAWjgG+DANrXAv2wsLGILPXe0nTm6q50/9Od2YfcrmAueBrY8+n/4TFv46Bng+Wyb2vVsm9n9LJB7oW3ue7JN//lHberNu9vShw8C3kfb8ic72sonTxJSzY4+AdSo31mAO4sSXkDtLqCM54ktc+XIy8Dy+bZx4Om2sX8HaveRtvrxg231o/vb6of3toX3ft5Wd9/frh8CvMefbH859XT7tzNPt69PPNBuHPnnduPAj4Dxc+2bz59vN4+90Db2PNvW6XNlD+GT5zFfvIx544U29dELbXbfr9r88T+0S5+91ebP7mnLqPnFGTwt8BIY8dg7YmKmmhVSLrK5zQ0OGBrcF2ABxPXt5zAbAOB6A7DMCKWwSsmmeraNVLwB2wF8bTfgIaSFhaAXwtwEok+BG+muirsajH0dPFFf+yvjS7szaZUp2+EWSP3wTKGu/2dnWn/u+oqZC1QF0IJZbdt2wc54e6jyKk3TBdkqVzB1u1zLapFNuKp6w9MBKJer2bBstWNcY4o0244tjp3jqZuRZgrBGze+Qb43w2V++8JW8MYfAAPhNF8CXOZJqF/mSvjrBnxJMzcn32cQyAnfBLO23QxbCNjwaijICt0A79iWCzxNk78sSLdQvh2oFY9BC0jLxqspYgxhYFXmjPTNFcAJ1wJ2QBSIlZqtj6m7LXSH4LXO+BG/myHyMTnhG3AUWh3ABcCIO7TCH9j+2B6WLwBXXDDLNrJsfUzIMo47x8yFEpIdvBHXdsQeBzAE+OlbDOBNmwcchWVcVMoWhCsewtgyjsUFt+g/2qYdAUu+C4/x5p+PvOTlgiYg8PHUyQog6phM17ZqPFfZUWv8EOe6SWG0yB1fBYer18VPd7Wpo2+107tfb1O7X0LdomY/fqHNszC2deyXbfPQi20V++saC2JzLJCtoE43D6JQDz7dRh88gKngkbb4Veko9AAAIABJREFU8cOo3kcjrO0FoPufQnk+2dYPPEveE5TBxPDB42HTHX30FPZdlO8u2sK2u4YtVzPD6u4dBGy5e4g/erQt0fZo171ta+8D7dbRBzAtPNL+8vkT7V9PP9X+eurxdnnfT9rmxz9p1w8/2r789Ll288TzbYV+1j55DtPE822Lm8MyppEFzRzEIxbtFve+2Eb7XmxLB18hvNE2PvufbePMrrZ87mBbZbFwbeEsDvW4tWFz9NE+/plW8HJOfcpQfapGdcQXtt7E0n7K5Bd4Bs6rCjYUGNtR3qcQzr02xbT7bzc3JLAKIKWCEyQCFOCEiYFra7oDLvoQoAUfwSskVbhjleuNBBhycxG22nnDK8FjGPnP0Lnft8DiG70F8op724LOfgp+xhXGMKTP+E7yf6B2BXCBNT5cTx+2UXnD/QXvIbQrr8YwT93qu86FsW8xelOJt9eM4yZHzDWMeYkA0eQTYgYQl4khbLxClznntxsKrNp414G1b7cZNvFu0r4bZodeTrXrtxz4l+EOVya1CndjAF+3VwDtsgoX6K5u0Tnx+gDAglcID+MwX5C/vpVtRzsqW/oKv1zspJYv4ArTMieE76zSPqAidCfwLehOgJfgs058wQs7crxlRz/bwRveBdyZlvz+b3xjgkdpwBnfiQBYvswxhHDC9k7AjffbTgCwwHtnXDcQzSuq/TgGAcsxFfgq9rGlwCtYDQXbYXqsgikfSjj69yZEm/TheMYA1swwCLFCDyACtJRz3wS8nGPGpn1SGCyE2YEfJI/ZS6NTeCF82L7Y8woLYixgHXy5rR3mUf3ws22VhbPVvUD34M52/chLbRPQru5HkR5AoR58pt069iIQfB7TgCoVUO5/DMg+hl32iXb5yA5A/Sgq9nFU5yMETRCP0iaQ3fsUivgJ2gbKtL8KbNdZONug/bV95tGv4NyNDRgzxuyb97f5d+5tV/YTDv4ME8Td7bszj7e/nny0ffvZ4+32kYfa1UMPt+sHn2i3WHi7dWRn27Kt3U8A72faVcB7mbC+7/m4aXjjWNujCnb7Jcb9KjcG3NyOvM7xv9bWj/+uXT79bts492FbYyFxCQ+OVTwkYhES2Gr7dTHOievnBgXvAiCdX0z3ulSQCd6FmPSc8wCvwK2nFK4l6bLxCgmhUCrRdEBUmG4P9K8Kd3EwvCIKtpSzHesFOIVjqNsEqjeDsb8r5fI1b38zi7RF39h8Z+fx+8UEMTs3H/tTIWc7BVthJ/gca/QlNIV5h1+4hAl4gmXKVquyjQW0gaotcEY56rtdoSC8fZ/5hso3Dpc24kj382F66Eqnys2PoOfciDkIbCeLbPBB0wPXNb7PoK2X65ofwclY9euT7AbCM99eE9aUI1+zhH8asb6BKoar+WeXwhZYlanBWJUbdl3Bq4IFvivCl7hAKzzDLBHwnZgXwiZs/R40TQjvaIfOS+mGe1q0IRABUyhI7zA86gZMVJEF19w/hG6lrRv2StRxAbfeekuAAzcOPhWn34lgxTba7dASvOwfhv8IvCreMC04PuuNVW+m3a7jyxcw8sYRx0GfBdzhdvUlaIdK9/vSBeAa6xjCHk9vv5SssS8KCN4KHrf2XfcVnBO8TvTptsbLCQuXDrcLJ/7UjvE4fvStR9vh3/yiTeNZsAyolvEcWNn9EEB6AtgCUWB5FVV7mYWuNbY39j7WLgPYawceI38H4AW2Bx9tmwceb1eP7mg3P2XR67OniZ9o1zALbB3GVguMrx3RpIAKPbSzXcUccOXI85R/KbY39mPfBcQbKOT1Pdh9P8LLgQW20QcPt809T7Qb2HxvH38AgP6wXT9wd/vm0wfbV8cfBLIPtC+PPNq+OvE04dl2+yj24QMAGI+H6wKYm8fm3mcjvgKMr2D/3drHGPbS/z7MG6pfFvbWDmAT3vcCx/Fyu3H09Xb56K/bypHfooT/1DZOv982Lx1sK7Oft9WFczwhaI5IzwTh6QKlHxhyYickUaNALnyrBa5pQKni1dQgsFVcscim2gSCglYIF8iMA76C1PrRnu1z8wSmC9QLv+kOGcuHh0NBx3LUmSWUXVd1Owzmp/rlCSjAK2yFM4F2TNtGuHOxHd/X7XAbAk7oxfcX+lfCBK/t1t8xlbvYJTxLpniCCI+F6VS8BdmAJGAuEBsXeEvpul3lC7zWE/iOzRDjIM/zEWUZh+e3bnCed6+Bcapc5rq2ds59mB1Ih1ACuOnPmx/FcQFtTVME3DJsabLluzfrCLywA7sfvmywHQHW3rW2RSELEgRuhTXSYToAmAFdYvPS9ADBN4WusE27bihnPBzKrCB0K51qWcXMnYD+whSByrWu6jkBLvg6eBjk5FXiBFrBzHgIu4Su4PXxTPikGg1lLWw5EfnoTztsx6M4wCywe4IL1mOYqTqjbtapdPgLa99VyQLY7SHHlvtWcH1zO00lProkGAuOBd6ArmNkTAXVIXAnKmhilogxOz6O2bTHlN4TGRd4Batf8DJOUwOTtCuw/M6wJgo9G2iHf0ue4wWFS4d/007hTfDpOzvaiXeebJ+++WQ7/eaOdv69h9v5tx9sU2+jMHc9hEpFsQLd9b1PtCuHniIA0YNP8ggPDLHBXmbh69pBIHyQ9MEH2c/i16FHAOxj7fpRwAwQrx0F2kD3xrFn2o3jmAEA4pUjKNBDz7argPHG8ReJse1iJ94EvJso3k363Nj3GDbe7Oebz55rfzn5HOrWPn8AiH+ErfcX7dbhB9r6xz8GxPdj98XT4dNn2zennsfmy1gPP0Ffz9Hvc9woVL5Pkk9f2qRZyLty4EXawHyy5wX6wR4MiNf27WTML5P/EmN6tV09/ut29cRv2/XP/tCuffbHtnXq3bZ+9mP8lo+jsHiJwxsbEM4FOCY0E1zAln1YE0X55pYnQl3rULuaewBeLHACUkFryHa4nsCj8jRZjD/2AhDz0Vmll+rW9mMcjqFDyHa08wrbsXLt8C0YC8UALe0EdAu8LHSFRwBtBdyA2XbwFnxjP+063rHq5TzYdnkpGIfaDfBO7LfVRgF1GAvXIWyHAC7FbXnbWHT8PR3jIK+2hapw9VzGjRKTirbzeGLxvPMU6JOL4F2J4MIaczVC989lLsZLFKpa4LoJBzew4xZ8V5nbgtevlmlm2IIvdxV0A7wstA0X28wL1Qssha8qOCCFal0LEJunmQGyd9C6fwxcOhHU8Q8XtL16WcCzmGd+1KEu6VC+tDmsJ+zC3Qx4JZg1TfgChmECvQAv4BEuY6hhegg4908rBtwEFeXGZUgXUGv/cLvyAui9bKjoDtxS6Nvh63bcJFDGYWbAflreA7YfL1J0dR/lPJbB2GqMcccFrDUZ44fgMcYNJiFc6XzLjfPCBRb0+WF1fnCUN4S6ZRxL/HAWl/ksZ9yMvEHNthXslUtTB9q5w79uX+Bfe/KtJ9qptx5pJ958rB1/e0c7+c4T7TSq9+xbD7TP/3gP3giPsOj1GLZXFsl2s8i193Ee8YHXvkfaVdTtreM72tefPYGd9UmAh3sXkL1NfOPY46jMx4GXyvfRdv3YDsqjiAHv1gFUrwoasG5oViC+jMniFuC9IYhJb2HGMAj5WwDzxpEngSDwBujXDvyifXnsnvbVsZ+3b07c177Cm+Gbow+3GwdJH3us/e30s+3fz73U/v38K+1fz/0SL4fn29/Y/u78q/TxHLbfV7ABP8+CG1Dej3kEs8ONw0D24Ittk8W9hDHjQHnfPPo8LmsvM4ZfYi9+o9048RsA/Ot27cSv2uXjv22buKltnN3V1meOcm7PcC20A6tEuwmC66GaTRgmEIfg9XontNP0oGdD3CQ7fAWm8DAIjYKv+abNN9aMEdBD1fmacfoJT/ZHGdsKRa6anSjeAq/K1AU2PQsEZZTpEKsxVFzjqth84Vb7aztMDZwPQavKLcVbIDYuiFrHYyhIVnvGlqly29NVruqG2u1jyXMyMTuUKaHOYyncgrH5nmf/pzHhC0M4Z/Xmmm+shRkB4JbCFbymDX6pLPenbVd7b9h4C7gq3zAxlLIVsrGQhordXCNofuigpLL+uwlK4BsgzbjSBeh46cK2CJobAuCUT5c163STRI8tX/COGFWdJgmVrtBVUQJlgGwIwAocgSRYNTsAn2GsQnU7TAQdvmPAbYOeECwQDuMxUAfQt/9st1QuYwrg9psG58lxVdCEovL1OIbteZy1IBcfb4/FlX481C+FG2YFj7OHgnIoVo+Z4OvN+V2JhK6PsC7UWMcfizanZd7OGs1+1i5+/m479fHL7TQLS1/gQfD5O4+1U39+pJ3888PtFNA1nHnn8XbmTVy/3n6snXvzgXbpnYdj0Wvug0dY1HoISGI/PaapABACuS9PPAp4H+PR/mGg+yCgwsZ6EI+DI5QDkjdY5LoBjG/i9nXjGDDFBKGC3UR5ClbV7hYmhWvEei8Y38CufJ1Y4N6izq1jT9EGShnb7cYnP8eOex+K9j5U7/3tWwD8JS5kX7HQ9rdTOwhP4OHwTPtf51/gZvB0++sXz+LhsLN9+/kzQPiVdpsFt+tHnwW+L7abQD5MDgD26gGUL+YHYXuNRbgb2LH1iDBcPgCgDwJ/fINvf/obfIlfx2zySrt16rft5qnft1un/9RunnmzXT/3brs6s6ddnjvc1rAFLwlLrm29LCGQA1Qu8gBmr1F4KoRaVnkJ1wS1SlkAFNiMC7ymCxyVrnJh6wWqqut6gcN9k3Kpoh1LmACAbZkZZroNOLweTAPBelOsgFr9VGx+tV9lrDeEqGC8NHUhwljpqoDjE50JVGG6vc4QmqYLuBXbrqHKjbc7wM13bFXG9u8AL+fYN9Y8rwleIet8UeHCIU0Nzj2uSX23QdNCAbfSBd5UvQleATx8uSLcyUrlGofKldiqXUC7voFSJayhVEPZCk1C7k9oFmyH8Sq0X6H+EsFFNT8FObYVA+CAMPmqX8FT9uD0F84+bE+4lSliFcN0wjeBm+DdBsoOtQQvJ6mrS0GnAhW4BemCrPEYjgMQ3wFe6qYv8gT4Cf2EbnyoR7XL44b1EqbZV6nxsAnbfr8R1I0jy+cY6obgeIbAVc36ac6hGSLMDB3SQth/khC6HnP89RE/ENXvKq5gq7w5uDD9RZs6vb+dO/j7dpIXG07hQ/vFuzvaZ398sJ159/H2BX61p/WtxUXs3LuPtQvvPoF54fF2FhBfxPRw8T2VLvZVPBB8ieGqMMRmex01q6K9CXhvHn0EgD3Ubh6+Px73bx2+D1sr6WOPtK8+pQzQvX5YoApgYM3LD1dQvJcxJ2zh4SDUrrI4dx2bsbbiGyyIfXniOXx3Ae1R+jqMcsZkIXSv7ruXPh7GnvsQ9tuf4T72i3Z934/ajX0/Rek+2P7K4tpfAe93p55s/3b2ORb7HgO8zwR8b53Ygenh2fbd2VcxOzzLuDgW1KyQv4bC3vgIjwhe0riMHfgm5o6bx15iHC8xVvb58sZ+VffL7ZuTv2pffvZahNufvdG+OvlbVPBrjHUnNwDqaUI5ia36zB/bEt+VWPBV3Hic5VqphMMey3XCtqgSLhtjKOQBgL2Bpj+wEEtwFoiFSSnYSgsV0/XKsBAf57HPtCGArf05zAhpfy3w1o3BdoYfl6l2Ip99BbSKq+0qV9tDIPpBnHhjUOC6oDY2N6SvrjAtQFrPNowLppoZLDM0OVQdywzLe4w1BtPVruMfKltfePGcGlS3lV4RtAC5VK7g9UtlglY1q+o17X4hLHjNF7xrKl/SW3z5cRMGhocD8zhMDRthd8UmgbJd31wP0C6TXgmlq9pdA5QdvCjXguR2+I7BK2xVt6Gal/mXiYRuwbeUb/jwWpYQdQVxb9+FpkiPbcnalAfgRXkOISfoDKVuheII4JS3RICXvACk8OsQFnoCTJtvfnwnQV7QFYSZFmYoEFRlKeqJ2gXwvdx4HLZrPwF62+h9ewNwHKHAvTHUmNJcUjeAGIsXkzYMQneVerUdx26fjokJW39NH+2Srz/uvGYG3shaOH+wXTz2djvzya/bqfdfBbg720nstqeB6jmAeupPDwLah4DuQ+3s24/wZhmv+wLZqQ8ea9Mf4F+LW9csXg1z5F8+rEvWU+2rUzuBzNOYCx4Eug9jTngUuD4KjB8EmPe0q/vvblf2/qTdOnR3+/Iw4Ri2Vly9bh8Hpqjeqyy43dK2q83VhbgDT6IsUbqA9xpmhyv7ATNmiNvHUMaA+ur++9vm7p+1m9iLv8RUcesA6hlPhu9OPtm+OvRA2/zw/2P7n9vlj/+x3dj7Y1TwPYD34fbdF/j1ntwBbJ8A/I9idngqXq74yvEylr+deaH9+4XXAOjzqF5fzsAscogA6G+h4mOMLMrdOAacT2AHxltDc4hucDdQv1+fejVMFbcA8y1eUb7JDeOqdugP8dbY9WDbwPVtRHrug7vb5tk3A6xLTnihCgQWcdXSXUtFWv+9JnzDFIHKnJgdACnwzfw7FW4BsOJol7aFZbyurKdFgDfNFJYTRONybGuaKMVrHJ4IqmRgV+ArmFX9is03bTnjCpVvPIRhAdPvMZS5IRbWNDMAzemphGr1V3H1UbAdxrZZ4HUcBWnj4Q2q2rBNg4C9E77dtAB8zQ8IA1qhKkzjuw3cOI3lhnM81r06eC03sfFO1K6uZVssuEUMD1G86x24qFz+hWINyKpuV9bdBrao4BWhaz7bwnYCalXx96vegC77hKxgHUOXtOaGyAOUY/UpNBmQKtmguraNsAV3dzXNDKsbBqBWoOXAPXgXvlycq8f4BC8/8A64MexCbXJS+0nLumnO8B+P3a4wLKNLmOrRfwNWVRbQbb/aNo4xOA7aqfphRuiwjTKWi21j6xP6jaDAG4rXscQ4bdcxWy7zom0ucpgdKGP5mKQo2xXNDiOc/i8dwzvhrfb5h6+107tebGd4Q+zMO88C16fa+Xefal/86SHstg+2L/78YDv/ziPt0nuPE3YEbKew406/+yjA2JGv62L/XOGbCL6aq8r9+nNAhMq9ehh1i5pV0d5C8W6hQtc/ubtd2/cLYPkzIPoTYPlzoHov4QEUK6aHA49SjsUw3My2MDMYXwFk11mguwG4rqGAbwJd4esC3cK7P2rTb/1jW36fhbMDD7R/P80rwUDzS4D8DQCd++N/bQtv/qe2+dF/b6vv//d2HfBe3fNjtn+AIr4P1zJMH6riI3g7fPZo++Yz1O5nQJVFt2+/2Nm+w+Twly9exPzwAvk7ASjKmpcxhO/Xn7EodxJTxGfPY1ZA9X76KmaGnWF3vgmEv/rslwHeL7H73jjETQn3uRvcQK7jPfG1LnWo3qu8+DH7zo/xf8ZXme+V5Lcf+A2hsHTfi9ezQwXz+wKSsRAm9MhzO55mvIkGkBNuqt80HyRAC3YFU2PBEmUwY+TXzLoKJt/ylqnYsvFGGGaJsOcC/Vh4I99FMfcX0KzjtqHSxu6vcrWv8quuAA5IujimYgW2EYC90I3QIVptV91qa9wG5UyX+rWc24ZKG1uv2qo2Kq9U7Xb4luINMHMtVLkJ3kyH+mXe+eaa+SreCkNTg4p3A+Dq1yt4A76wK8C7sYWqdRWuw1XApnrtpgbyhbBuYQZhmwCevPVWADYO/9OAaAI2QWt6BQAPwYtvo36HKLbwRRV8qmMh3OHrOCIA23o0F7ymVX2hcoFRlBG+tJFvyRXcJjbfgmSYKwbgTqVM3d7XULUKtHK9ChstAKxxVDyGOyrcbxqXnbfAG+OM48oxWa/GEnGHbsHaehXS/1iIc07CY4M7NMAtQFsu/YR9HEIh4dI0c/F4mz7+bju359ft9AcvtbPvP9cuolgv8XLC+XeA7NsPtyneEjv/5qPt1O/uYeEMGy5mhynMDr45Ng2AZzA1TLGQNk35xQ/wseXx+iqP/deB0k0e068Dvtt8F+FL3MJUujdVvpgYBLCmhmsH7gNE97FA9Yu2/tGPsOH6koPQxZ4LdDd1OwNOlzUzEK4DrGvAVtPDV3gg3MDX9zaK+Ba23FvYkK9iXriyXwX5M0C6A3suATvxt4xl4a3/0c7/9v9qozf/a1t773+063t+ggr+Wdva/YO2/uE/t6t7f8r47uMmcG/49X55wjfcuIFgK/4aT4dvTid0bx1HrQL6a/gXB3hRvlf2Y6tG+X576kXg/Evg/DqqHXvusZfb1ydfDfB+/enLjHUnfbD4hlvc1l5eEvngnjb755/yZt39bfG9n7aFd37Ca9H3t+W501wjAasSA548sgpYYVzqVlPELIoqXcV8ogGS3exgvXQ9E8p3ArTgUvB1W7CkwvRD6Vm+oFNwdltACTBj/5/Mr4FpcvCNNfPqbTMXqmxn2Nb3bQ/HYP2CYY6lmwkwL4TKVumqsgVph651aly273aN1+3va28IXcsbvm+cNd4ao9AtdWueC5qruIfpt6ttd9X9XKvIC1uv7mMdtP3V4YJvmRrKvlsLbFso3suIWd9ai8W1zcsTxbu6LlxVtpMFs4CsNosOW4E7NDEM0wlr6wKf8v/VXSwCcAfwqX6BI/tD3argCP7tj4rTUP/FFgoUGKqW44PrY6WYrloFSGP7ju2AsWAWkKkoyzxQsf0FqDtosz/7SJBnWwKcR0B+9LpiGacKTYWrYi3wlnoVuNqjw4RC3Xg9mL5sxz6NA8ahcoErwPUmEC5v7B/DlotqeVVueCBw0cK3mRvLIuk5wFv/JecLFL555r/VLsyc5NsJ76Juf9nOANsLH6By330OV7Bn2hxuUfPYZi+8/fP4doLfUJgBspfefhQAP0z8OAoX2ALg8yhg44u4j82+hzLlhYmbQOlLTAubB3ANY6HsJvC6DfRus5D2NxToN6jKq4fuicU0FXCoWxbTbh4Bsnt4uYFFOBXsZVWsngnYbb86KcxcoHoBRbkTkD0fgPvmJNsset3GpKHi/FogonTXdv+UxbSfAVuUKsBX8V5DYa988EPU7U/a1kc/bFc++Wnb+uRfqMMi29Gft/m3/ktb+/CfAOm97fKen6HC7wHmjzGeB7kBcKM4yqvFn9I3/d8ExCuAcoXXkDdxi1N5b/GCxwZ+y7Pv/AzgvtT+jW8Hf3f2NyzQvYGN+DWO4WVuApgZjuAnjB/yreM729Ku+9qnr//ndu73/whwf9zOvPHf2rnf/DfO6U/4vvDeAG7czIGpcSrcjP2tzTHJZ3nhwm9j+GbVUPGazvIJ7wAxikz7ZAHVuKBiLJBm8I2t/GFcdYRUPaoHHIGhb7W5mBYvOwg/bdLmUbbqVVygc1uwVf/mFySNyzwQgAW2fuoxQyrVgmcBs9o1ts2Cptum49iAdZWrvtxXZWpM1WbF5o8Vbzc5CF0X1AK6/iOP+cC1TBLG8RQaatdyzGvmo+A1CNqELWYFuBkABraXUbuC9zL/8KOdd2xqyIW1oTkhzQoF2u2xIB6GAlnATwCFeUIzhcBNc8UyqrnMFhEDPj0pbEelG8AT2uSrehOAHKjgVSUKXmMOukCWgBpAS4BxImIcXRGHOsTFzEf1VJgJ2ByrwNVv2BcrgLyqmXRBcBhHX/Rf0BW8E/jmzUDwuj9CwDOBW31FG/QXqphySy4GUs79AXagHIrYYySshNJlXNx9FwjLjrHv0767wquro+kj7fzxNzEp8OnFXS+1C7iFXQS8Avf8u0+iZgEsi2dTfJjm4lv38XGa+4DAQ3x28THMCH7pS99YXsHlNdwZfXXxXrjAh23mP3gQNzGAih32Sx7Nb3+6A99bofsI26hC0lcwIXzDAtYNPBiuonBvo05VqSpWleINbKbac2/zAsN12vFFiS95ZP/u7BuA9pVYfLoN+EJJH2ffyWeAGRA7oTuZC20AkEW2xXdRsHv0ktiBIga6LOJd2Xtf2H2X3/8XYHs3j/e/ALj3s7B2D/t+EGH2z/+5Tf/h/06zx0HyMYHcog3V99nf/SN+uvdz7I8DYcfJW3MfJHiv0ufKB/dSj1eaeatu7h3q4nVxG5PCd+dewzXt1xzDa9w4MFNwo/iGY/gLN5JvTwFh1O8NjlMFrw37OuklzuUcrzevfvGHtsaj/yqvY+t/uwRoR/HxdkwQvmrMtt86Fr6peDE1oDqH8C31a5wQ9lE6oSicCoaVjje3ANEwv/ZVXsHIuB7dTQfQaDtcyYQupgiD9SotnC07bGM7CN0uSFacKlelm2pX4FvOuNqrdoxrzDWugmzVqz6GdYbtmLaNyvMY3Db4UaKArAtrpFW3q0C2lG+BdwV3TAVR7Gdu+nWy7dAtU0MAWLuuQRuvildzA3y7a/OyC2oGlayxwNWfdy1suQJ54u2QJoYhhEsJGwsPoaBHQ4LXBTrtxKl2Tde2ZofVQQg3Mgak6gyFC8D0iAjbMHlhfuhADoUofDrYhrHwKlgW0GJbdSnEiNO7oNennfjWL7D135CFr21M85ffqhHrFjTj5sJ+Fa1fJRuCV6C7PQYvbdU4hm3YVtmnV7QPO57eh/HE5ssPgTZWV7gp8SPwW7qLxB57fpx5qq1Mn+QbCpgU9r3evvjw+VC5Ux/v5GMvz2BWILz3LGaFx8KkoIKdxnTgV8Gm33uAlyAe5mWHHbweq5cBj/q82ODLDssfAYdPHuLxn1V9zAI3sNveCLMCdtJPCSjcb/gGwtco3Bu4bF3Xe+H4w2Ez/Rrb719QrV9jD1XR3mAhzrfadAnzFd3Vjx8n1i6sMsRHF0D5WrFlbwHar04CLFT0LRa5vkLxbux9uL36D/9He/ve/xNzher0KQCHzZU3375G9d5AUa+idBff+ac2eu+fMSv8oH2ND+9Xx/BwOP7zdmXPD1C7/9Bm/vhf2vX9P8fm+iCqFLPIEd+4wzMCJb+JfXlT32HeiFvDk2HpfV+8EPbcjD7WZMLLHLiVXcOue4X0Ne24LLbdZrHta8b4LR/e+QveEX/F5v23z3eyiPdCqPa/fvESTwK/bP8GoP96+nUEi1DEAAAgAElEQVTyf41Z4w3czHjlmH/R2JjhVWO/+aAf9SJvvOHzuzp/pi0t8E8Y/O6EbnokuDCWHg8F2gJvwhiYxKIbwNZXGJUc25rwWFwrSIUnBOARNuYVcL8vFmiGqCtoGYuQje83UN831+aAla8cx1+nayagfAGv6muvjfQAutqLBaWwDVsysduR19sokNbYayw1Vsdi2wXa6nvYRtW1TC0QzvH2nJBV5brfYJuheoGtbmNC12/wTswKzOPIY96qdlXA4dEAAyi3vgo3gWm9Ilxqt5SuwPWzkWXfFbp+JB2vhlK2xutAVtPDxIZb0K14qHIF8HBb0Ak1bbyreEqs0laaF3wBo1Rvppepq2nDfzd2US9gKGgJtRhXC3JLoSI5IewTevWvDAX6AuMQwAExxlNl3I4Qj/kJPBWlH1TP/3JjkYPtgC+Pc5emWZwirjaHij4BrDJP9Vv22snHfwRo9hfnRKB2EE9iztO28ZUNOVQwqjiUtaCmnF4O8SFzzApzU2fa1Gd7+e4tX9H65FVA+xJfCXu+XeIj4rN8qMYPg8/yWu30+4/yYRnAgl/s6OMdbQ5XsGnstSt8oGYVH9mVT4TsA6gxHq35rOJ1PAW+cqX/NJ4AX+Aahj/s1UM/BzS8fovnwi1ew/365CMRbvPlr+v4z9489kDs/wpg+mWw6yy+XQVa13n193L4wfohGl5EiMAruQeex1cX39kTeARgZvi3i79r/3oRN6xTLwBi3MhwMbuCbdVFN28Ah3b+P+2LN/4JWLLoBewE3bdAzrfRruFBsbn77jb7x/+3zb/9D3hOMM7DPw/w3jz0ExTvjwDvPwJQFPHuH2OaeKD9BeV+A1PHFufAG4IvTlzmhYmtT/Ab9gM8uzhffLbyOm5kV32jDeB+ibfCbTwYruG7q+eCbmI3/DwlC3Dx8R18l/WW+Ba/4dvHH2F83CBQ7t+exjRx4Q38h1/npvIrjve3LOb9vn0DfL/BZHHz0jvt8qV9bePS/rZ+aU/bmNrXlqeP8YlJv3qWIM2/e0/4pm13stgmeAvC4e2gSQxoJ6A7CAUmbQnP9HJIe67AETylAANQHUQFLe26kQ7FC2xR6HN8ryFfF/ZVYgCouUCbcA96Q5jWJ7f2CckCtGndxyJPYG+DruPYDt4CZI3ZMnpDGBfkK21dyxv8aH2Mn3Soa85FfIUP+FaZMXiFbgfvenwQBxaxrQoWtsK5VK8gLjArjNYxH5TqFbhj+y5p1e5wYW0L4bZJCFODL0PoqZBwTRALVLdTEZddV1hOTAyaCYRvQalU7yqdqWZjkQ7zgur2TvDqnkY9QKrXgvVXaHescIFr2XmFrWlVoiDO7xkkjMYw7VCdQC3VZnoEUHcMvUm9gBz18hViHs8CbqphVK82VBY33OcNocBecSh6FHJ+8MexCfiMI2/c30T1OobJOLK8K6Kq2jgO+nG8qcZ7Hso73g13H+p4YZ4FkguH+MucP7SLe37bpj95o019/ArfUXg2bbh8KWyebwvMYcudRSGuoObmd/24Tb/9QyDrR2qe5FsLKDlctpZ3P4wt8l5cnX7BR2Z+ggsULzjsf4AXDx6NL3vdAqjXDt+L6rybBaIfo1R/AXhw4eKFCGF7mUWztT24jPFKrgtnV3hJYmv/fQRcv/BOuMKXyXzr7OphfF8PvQJsha8fLQdiegKcxD6KjfTrz19rtz7jY+X4yF71BQbqXUMRG6/u1kuClyXIv4Ev7a2jL6CEfYmBR35fpOAxfm33PdhR/yF8hr/Ss4JFPt9Wu4JdeY2vkm18xNh3/QA77Q/5bsM9KGY9Jbw56D+MrzB+uZt8jGeTj+/Ea8nctK7u5y02PsRj3tVD9Mc3I1ToX376S/pnzMR6MWhSUP1e45vA3/C23peqdRT1158+DYR38uLG87yk8VL79syvOdbft9u8YHEbr4ivOOZvzvwGEL/e/nb2t+0vZ/8ArP8IlP/Ybp17u12d3s8i3Fng4FtvKE9MDYI4Frr059X0gLI1hI038lLp1gsY8R9rgol69QWy+gzkEDpDmAmvANW2OF89BmSAt6Cr/3G97SZoBVuFgKFA7b62wrDANy4TCjrBWdA0rlDjcHwVvEnUfhcATQ+PpSBceeESRxlj+9U+LUBtx2C7lfbzkMu+GtxhK3DD9ABktfEWeEv11sJbAhcmMpcNQ/CGR4OKVzMDTAyPBrgaNl7haFDpFkiHKlb4bnRVLKALtH63we8ulOodwte0ba6gaAVsgTdtvLltfrw63EHuN3zzER6gddgK3DA7ANxQwX1BLiDcYSu0BJpQLLBlXkI1vCX6/u3eBj7ml8occdIM6TmQ8A03MPKqnvbl7Avfvd5fwbh8it1f46kxlWkhbxTu107EXTNuJCvRr+DPRTaPQ5OCd1sC8Sr/kDDiOwpT+OJe2v+bNoW3wsxePuC995dtfu+LQFbY8k3cj5/ko+J+WBzoYsO8wuLT0od3A0O/k8AXwQDu/IfYdnfxmUY/1fjBfXzL9mfYT+8GvIAW8P715BPhNaBHwm3ePrsOyG761hkvLlzBVitYN/c+iJnCxa77ARd2Xha+ruFLu4WN9QqqOWy5vIhwA3V4/dgvMVW8Svwy9mFewz3G67mkr6A0t1CQft1s6yCA5mWEK0DOD9VcB8638By4rm8s5W8dB3IsbH3Fiwq6b90GgjdZzNL0cBUXtZso3a+wO3/NCxIq9hu8VLEFeNc//kVb3vVT3ND+pS1hirh5CLMIC2t+KEf3tYTuU9xceIOOz05mAPp8l2GLb/b6wZxrjO2m/rm4hjkGXy/WpcyxfHnil/TvDUZ/XyEN0HGV0/f4r4D3L3xH4irK/abq/vTv2u0vfsfHgYD2Zx2+3Hxuc2zfsP3tSRbsMEd8c/oP7fbZt9r6+U/aKh/eWQKcAnMWUPjnodMLLLoBvfiSXCyqJZj8sLfA0dabAUWLYk0TAfBhv+AuiJXdN+vk21wFrAKaZQt07gu1a54vXGh+oK87gNphap2ALcAte3FCGoXL68uVtm6MDxU8BKkAHY+TfmuMQtJ0AFaQdlDnuP/+plHtCFxvQJ5H7epC1PaNhyHsvJoVCGXvVfWWx4OwNR2mh14ugZv+uqZ9WUIbb+SjbN3WAyLsvDzdbypoYQefhRSe2HMNAdI0MwRk8UZIJZyQHfrvhinhMqaC+P6C6jbrBXQBpLC2DcG5wksQtbAmQJc1HRD7lpr1VNHhRlbKl7jMDH5JrABsHX17Y1+ASjXaFXOAUGhNgvDyxYhQzILMMtp5SUebbIfC1ItAyKtaaTe+pwD0EqKCV1BWuwn5UN7UrxtOAbigaxzwpEzsYzvz6JMLWDBf4U44ArSLjEH4BpRJ+2rvGguCa/jjTh15q03v588c977U5ve80hb2vAR0X25LPL6P+LrWAj62U7iKjbCjbvr4i+L6mtdj/3IGH9WzLwFQVus/uR8IP9Bm372XcF+bffueNv3mT9rMn38YgPJjMr4JpqvWd5gafMHgNkC7ioq9ArjXP3kEEOU3FXxza4NH9c3wwQVivBBxTXMEXwXT2+EaSvQWj+a3gMwtIHXzRIJ3Hbj5qccrhwWvH8PR7PAyppAXyX+OMaJg2X9ZAPOK7v/P2Hs1WXZeZ5r8PXPRFx3R0VJ3qzWt6Z7QSCO1ptWUGUqkKBqQILwhSIpGpECA8CAJAiBAgHAEQFShLMrDlElvjz/ps6oA0EqamF+w53nW2ivzVImKmIsvtjn77GMyz7Pf/S7zjYGSsF5DcW6ybtnuLucSeMJQyJlitk4Xssu87/dPE5Ajta3301uwDW4jvQsP+7XbyYSw+ILSYj5P9HfgAjTEfokSZQJm/YA/PRqwQcYOLwRvWqV2HxcTuqWpuIHumMq2NQC8w0Vhm4vJ7olHeC8CWBg/iE9Myh3nG9g4iHS5q0xL1ONCN+DOYwfPd4eg3Da2g2r/Cqlo7+P5Xj7xKP0lHsEXzwyJXc6ze/IRSo8fp/3kS5R2o3wBpuCdourt0txSMx3g5X8beAiQAlJVtFWVWQAO6ERamPARvm6roIXyBLhUyJ6rfOH9ZR4XcPN4z8GI7AbVtLAVtIAw5j5rzyn0psikuEQxRILSY2oUfH2+8J6OzmT1Gh5fSrQAXNv1niffb7R0jPeekPa9x3Ez+Vn9zJGhwTIaCvFdej6hW1AtG8F9ZS3UY3XcJHgtHxbK9tvt8fst0KpqzVyI9rqC97qR3q/9eFWzqN0OEBWWoXBRuaF6Aa/Nz7vAtcfoDIGcwJTaBOWErs8LCKtg2Z8g5QXZ3kspC9VrHi/AwT/eG2zXPpcBX5Uvbz5zflXHaTHU49oRCTnBKHSxLPigLldYrrBPqMUkmIIW8Ad4AacZC6ZjLQbgBB6QBcyTgCyVKxzztj8B7DFWjwnPqFQRukKVi4TwdX8tff1/oYB9TYHPMtPWON73x7aVfb6vBYx6fd/VlRmi3u81s+8cYgbdZ5qpg8wRduBB5gyjWxZQWKWkdskZHAgILXFL7IwOY7zRXWB7GX/R4oYrFAa8//Z9NIMBenia8/i4c+SRzhpYI0I/9/zNkSmw/PKtpGSZb2tQ6h4CRPQ2ID1sh4yFITbD8Kd3AGYCTlgUfW/HbWSjQqSXwQC11+d2fY1g1QapWFHdRfntOrff66jSLdSh0F1Dta4de4jnMPsDt/FrR7AeULXDAPB32H8/mQV0IeMxoeuwOmzEcc4+UWPNDmJA0Ft/q8hGZB7YBa33+i3MLsFnJ91tg6wKS5D7b3AxoADCvOA1lLqKfOcY5ctYKVaXbZL6tQ5IN7kArANSLZABF4IBlsiQ73hIg5wx78sLQR8Yl2LfEPp8ng3G5nHUt+AFlAlh1CxAHjj5Jt3clkkr6zAtUfc1vHHLky9+p/nlpYcJuD3Kxe1R0tAeYIndcAYIk5a2y/e1a2qaqp7S4/Uz3236l16j5y+BXrMdAr6oNcCrFSb8CiCTgHLdIFbBJsAjIBkFyOyr63E5pqfNVFAJGnhSWbpMgAlEQZZgnlgvD1jY8noGr+J1WU/FS9exSxY5kCnBsVMsp2MJaA2qsa514X6b8UTAzPNwPmFXr+frF3gDznyOBK/v0bnhvADl0ve+9xlmsCa4yERwkO8qFW9eqDy3r1GjwFuwrWU97va14OW3b3CtBWsCFTuBFLQBHBogOkfwtFLKYgnX8nhKhlfIOOiMesBztRmQ0zvp6drIXJXbB5Z9wSxoAZ8NdTqjFriCl8eFb7e1IoRujQBxC9sMuAEXj/UcQkuQsqyg2TLqV/DGYN2Ci6VYJoBT7QIsPnCkVrEs+PqcJT74EstFnreINRCDY0I5q1p5bBXAxfNRv3bs0tctxSpg0xtO4C5ints8fcnn+lgL3EnFm88FrLyOcK/CDvdHAM3zt8NzCOaALhVmbgv7+eVlVK8+EfvmTjbnjz3TXDz4vWaWjIV5lO4ibRFXUJg98mi7KLrB658DPNgIP70JC4Dc1Dao8/5Z2iSevZdgTo41ih4WSZGa+/EdqNzbAS4Ww/O3EFC7BWCZd3sXALib0tq7Ae6XuD0mHev4LQyg8fJnw79cxxIYowq7BJ26QGVw6H5UqLCyX642wf1hIWwCpY1QqffxODaD60BtrM1wnP4FjDUay9jTduM4jWWOPowHTCXYIVow2pLRAJwdwRgDINxj3+gIt/MctxbHA/BQwMLb4BYBMns30PFsi1S0DXJy1yjEWCfwtU7GglkLXnTWIkODDmZHsUawU6KIg+CizXE2UbLrAHSTC8Pa0QcD9r6+FwXfUxfbYcjn3eAYLROXYz67n9+LSg4UKt3JtoDwFsesq8b5vua4s5j6IXcVz3ymmf/Rxwnq3dj88p2/a/6fS9/KcfG+5p+mvtX88/S3m3+e+k7z6wsPU8KMmuaisk3Xs/UT32tGp37QjN6m6foU09Tj+drHNht2AxXBS4RdOEzCSUiF4uPxUKQtcIWufqy3+9lXF4sh5lYDyMBvgdzhefOHzYag2XkB13O5LqwmR+33MVWq22UxpOK1dSMXgBasU4DZUfCNLIkAr/tVzAlflbOeqxeWGvGZvaD4WhFA873wXnn/wnbBC0YL4LhwCGIvHHwXMXUR53LKpUmA10VLqNZwX0HX5SSQa93vO+2I7M1QwTSX5eVGzm5YC9oLObo8Lg+6jI+YddADvD2gq4rt6ukywrsFmD1Ubq8F8J4VAWy7I45lqHh9jt3GBK+gvRa6Kt8Jlcu6z1kBvO43Y2F/CFnOpYIVvqpYxhJjmfMGhANaKGIeF9IBah73OQlbgVuDcwM/t3PmCSErsDlXWA5sc9UqG0FQqnITvnq+KueEroUMqtMMqKV94HaklPk8z+d5fd+8RoFcwIZSLqC3ywQxkNXS4NxONGmXsRW6hr175Alm632gmcbDnX/tXrIU/g41yO0ysyusvvpJlCc9CV6jKuvVTwDgT3B7ayktvQmwCK5wu20q1vaJeyNVynnOFukZoLUwzZh59laCat6K3wJsCKadoIvXWeFLH4Qjn0MN3sD4PMoNFXzwZtTu7RQeGHjSy/wO6u4xgkTfJRhGQ3AVK6p07QjQYmxx27wpYI8BMAJh69gMAV7gpuLd4NZ868TjwOlxjnkUQD0S4B2+CZw5TwyBriIWfqjPEefdoP2iy03AJugMTu2gDLdtbqPSBsLrR1GwqNixGRME4gzQ2exmyBxtPYoh5n78SWB8M0E2Lj4/+lxz4am/QrGbuqaXjI98gs/FZ9tirPH+fd/24HVmCq0R35sXjnU+R3xmLiCbfAfuc2wet0Wk7/XBAO8Gn38DW6JDCt3CC9g6T368uUR13cqP/4zijxuafz5/V/OP57/S/PLCV5pfXfha848A+P+de7D51UWthvuxHr6Pgn8KW+JpZknGdjjzTLNy/nAzN3OBW1zB1CpeYcJQbQrFAovrWgKpcBO4VqMF3ACv0AvFiedZMHS2CYNm6eGqIL11V10meP81+Pp4DcGrxZBLXmdaKKtoU+WqdAvABd4EMdD1ghDvLSHphSW8ZDMyws/OgNj++9gHb6r0fbU7w+d3OHOG8I1zse1z/Y78fgRowbeUrcsCr6C9BraKNCHtfpbGYCp9LJRslyAav/0IorEstavt0IdVxoUsuNBG/EhH2AJCA2uTNkPBt/aFmhWsHFcWQ0AX+K7yfFVvzNnG42U3RON0H2shq12gYq1t14VpFkjwYXyc11gO0AJc1mPbfQFewMfSx90fUO4J1gSwalPwRS4wgI4qOF8DtSoM9VIjT1dVynHmx5anWt6vMA3wCtmCpWoXIAd43S9w+RJr28KM/Zxfz5lgDkuB9b3ztefeU9WcXyhrwMe00ZcONZeY4+v8a480U68/0jhh5CwBsxVumwVvj1zU7uvMIfbGFwACEXsafXfoR9AlVWp08LbwOTe51d4k7WoDNbdoFRZznC2/wsSQAhgALJPJMMK33SEQ9f4plOKRW0ml+gxw/Qzq0NLam7gdpxDhBB4pCtGg2hB7YQ1lu47aFDJjoCOIVIiOgqaPqWzH7Ot7POpPgK2hfNePowoBs3Au8ArfUryeR6gGtFG5w0OeO2G3gZpU9W5zS3/5DAGoswAeL9TeCdsErrawHtaxILQOhO6YVDYDY308V0uTl6lEW3zhsyjgOyIgePEHf9scvfePUdWUN9NFbIMMhTgfPutVAmDbgM4LSw+LIdQvPrRetAD2fQrfgG2AN+HrBSdB7PtGIUfWA+dlXe+4w/T0Uz+4uXn7kU8057//Z2Ra/A0XT8qZD3CxO3IjAbYbqYq7DRDT/0HL4TTe77knm10yHcZAfXzssWbw1hPNqjNezJ0j6KbyRRgIEcELsIRUeZiCJYJPE0o0ZmAIxSl401/NW/1UoTbsWUBF1u264C2gCqwCsOeO87f7VLf1eKSHTVl+rMfL6wDdGc5TKrcA7HISvD6eTdcNml2rrifnRPPz7gcSVfpu5wirBOvBpedT8ariY7qlFrgFXX3hgm3B12WtX692A7gTCniFlDPhaw6vgBW8ZjHsVajBpCFj5N0/rLARerRkJQUwwBuFEkLXA1poFmwLxu63H29kMvAigtXmNwHcsB/S2/V5+pxxfGshLPa4gnSBFoDMIBtg8rF+LsM64DHthBVew6UqVoCGohW4HB/AbZeRduY5eMw0NEdYB+16pKYBtAhg8WVEdzSWgjCO49xRoeZjwhDw5ZLbNmAYypcrU6jYgKXr+0AWnHlMqmO3A7zAOZSs5wfyocr3XkslnLCONLX2/D3skN7i+Wb69BvNe8xwe+nAd5jp9tsE0JjokVLVZQJDq68zXruV4NMtsey9QeoWkzt2XlG9AmFUnBVeVnWNDlkIgcrDllj5yT2kfFEowW11jzzd7qtkAOB7fmjg7dxXSa3iPK8bXPs0SvAzKMQvxO3w1pGbA77bb9l/wSbmBK0AyTZA2NI6ALpCKCyHw3nbLSTXAOZ6C15VoYDeQPWO43Ye8J4EugwVrGp3jbEOfNN24FY+rAoUqBBDFa8fA+KOPasB5Qn8zYhYwdcekGu7YU4t3u8GHq05uQP65w4odFihGMKJMZ2KaJULTw+fdZvc3z7ZHsuvfJGZjC0ZphrPNDECXdsEvHZ4b1fOfD8uDqrrAQG2IWOg/RGpcECUzy10ha8KeeckCh4lv9kGEfMiBHD5LH5Xm3wv6z5HcDOf2zJd3xZpKj/HnccyGSV90uF2T9xNru8tpJT9bfPraTI4vABxvq1TKHAbrR/m7uLo482I72oEhFeYhn6R1EIVqqXCUWKsOgTA0XYS8FRPBZXnbNzCG+TSb0WNxlJPFth5q69FwDImfgyIqQxTHQrUGgXY2i6Iud8hmGMmYFVtOwKonMvzu67ivWjQrVW+7hPCeRzvh/xfwToJ93qdmKMuwJvvKaZT0mYArgld7wK0KOy0luCNee/a53jOOlf1N7YYosqtSwFfD9na1uMtFZxZD5ndFL12YY9WQg81PIKRQ/hksYSzThR4uzCpg0jTbiCP97qAGjATnLG/DbaFyh204OWxALRLQdse774YbBuki2CYarTDlYVR29oLuV7gBVK8uQSr4FUV49EKLJbaEJnj20KZ89cxGYDTz9UCUMWqgoVrAi7gGLDlOZxPn9fnRmkwy5xtOLctnHA7sxxUtyrVGv8SvKWMha7DardUwbwPfWbeuzaFajwUuXXfvEap5D3Az9MQ+i1m8D34RDNz6LFmgdvrJcCxDDiF7uLLNzLH2W1MBnknsKFZjb0DqLrq0WegS2WXyz79D5zNwXSmIcPm4ubAdpkdogt4V4FOh3PZjvHn9KX9xbv0VjiB2qORzPKLnwTgwvdzQPgmFNjNKDAblwvz24AaWQrAOn1H4Mrts9DR9wwghSUAiMnVHR9WDabiHbitKj7GPqL+m9oMKNYtYCV4144BXsdx4Hscpcw5RypqUqtUzEPONQbqrjvVjlaDoPc1nfxy1QwOfG/hOyRbIjIRgGOfoN8q1sjyS/SiwFpR9XdjmiKq0Uj76lGpNyQoaCqZKrk6jF0582go6kx/4zP43n0fvObk8PVL7QpcFfomyl5QCmufn+fQE2YA3k0/FzbNNheQoZ4xAO6/+i1U+N3R12GDqsErZ5mc89wXml9ctOG6Chy/mLsD7wpGBx9oBkce5jvgu+Ji1WX6+dULR1C9bYlxZBcAmrg1BzyAJqfiSZU6yzT0TkU/O8sSCEcgLOwB1KhAVH2GPwrQ9EJVy63FUCrXZQCW56ukC4wu6zEVshkKpWqFq+fXuphUve4XjKW2PV74e0zBffL8rgtFl4Kz3lMes6/QI6jGhSg+k+ANVct3EZ8nP9c+ePXG+X2jWt1XI9LHeC3VbMR/WPraZTnUcgnF63O1RLvcgQvXsB2A8xguCt0Eb6pdbYYYMED1uwfegm1AlSelDwssAK6w7AhZbQMUbqWQqYhVv0LaCjiPK9uhiiGixwJgVOG6nkqX8waAhWkBVQDyYbQGeP1rshm4egQw28cyxQy4sj9T03gOV5NQtAHh9la/tQdU4WE/8PxF4BrzrXFcLt2X0FX1Wsm2YPkv7yVBug/LSbtB2BZ8axkQjtcExkKc1/Dcvma8Bo/FRYI7gA77zVx45+iLzYWDTzYzBx5v5vlhrRBl73Kr3CXlyaKH+RcIcpHK5VToXYAxIGA0oJR3QCqVsO1zu2yO7hpZDYIlqr7IU1XtLdNjoINqHqOCr9AM/Ofv/H3zq3fpR0u57/ZRwHrwJoB7A8D9PBVbN2BBmJdL+piNcEjTWiNNa93G5kwWuUVpr7MvjFGVqj5hZBaCaWDOyjs4iBo9LHRzDA4ZqCLQdByVi3Lz9l2rYYNpctxXQ/iuo/AEr57xwDQzoDviAjRme/Qmr4XqXHEKHoJdgzcobgBePQBrelrPQVPymKo90sLuB7xMykm2x9wLOUuGgbjLNiPnO7VMWh/YBjdCdzMKI8xSYF41YO75nFstYOtFhQBiKXxf38/shUdbIfOSsVFU6tgUmwx97djW6z0ufDMDwqyILQC9zvk2gLowtqLQv5N/X2fx2OFv9OE7qGeCldt4zmHLeHfA/8WQ73J4SE8cv5vvucv3tnzm2Wb54tFmaY4MGOAVt+CAx+i9t+tRfKElQVBuHmDO05DGqedjCLqwG4AiGQ0q3AKUitZ1AVfL6FiGnZHTu3Nuz68a5hhfWyXtrX0p24Cp+9lXo9StjxUcXQ+1KyjJsJhh1HvxtQuIpUbd9nVrv2q3rBGX6eem4tWvruM9V50vlz4mdAWrYNcrT+BWDm8B13MIWaE7mdkQ4EVQdYQvQk3wWhS1RtysSoOHsKcHV3rwos9jzrfmlPAB3msyGVqYRucw1p1ZeIlR4HUZloNquFXEaVNkkE1g73u4BUbedE+gCl7ePNB1pLLNFK9aV41O2gq5rlpNMBd0XRacA9YFXj5gQbGq0wRvQByu15kAACAASURBVJTnZJZDATGXPr/yfeeBriBN8NYyFXSd9/plqdgCsN6wZchzy/zjCNuAL6/FeW3G4xxpKwu0bzz5QvMeqWIXDz7eLBx8pFkFOqukOvXob9Ajk2AVBdcFQF1A0QMePQDbI0934GB+syHg1VboE0AaMu/ZGGXaF7rcQi/zg14ih3QVi+F9Ust+df7bza8vMvfY2/SwJaC2jX87puBhkzLadZTtCBtjTdgeJF+XAolVFPImM0bsUvpqHwW9UGfmjWnWCbStUmAgdJdfpTyZdpJOCCl4R/q/wLega1rU7pkngApT4pz8bqhcoavqLeW7DkTWUMqC16wHl4LP1C5zfFdUhy8LXtPJMgPCoosO70MLoKufi49qME57oPfGfbx/wPxTpmknE2MDyH1IR7EeCrlLoNLA19UzpoKRfcFn2gWWq5RU26/B+dWGpO2Zx7uOPSD8S/3u+9m+h/3UN/ONVfVmb6RFwIUlLiaqfj7TMdUzj2k/YNdsY21cxtqw4c66M15YukxByCaVcFfJ7XXsEoTc8HtBda/zfW6oglnf4HtZO8R3fAgrBCD3Tz3TLDPBpqo2yoyBj1ALVYgSXgC4C/q/qN1ZAnMBX5RygjNBqQ9bsCvYCqdSlgbpLPO1WXn4xKjiqIgT3KxHAI/XCBWLci7Q/ib4FnBL8RZ04zk817S2SZtD6AlAh++pAJz70mYI4LafOwNqGTC8HrwF7ASv54IHnHcf4i1ggaz7BaujwFtWQ+0XxGZIdYBv2gn6vPNNppKZTqblQKZDwVcAwyBBHE1yJsFb1kN4ukA0pnQfAVWCcBVUy3SwBK12QwxeJKd+T5WsGk1VKyATvKl294NrlhHr49atf0E1VXKq34Kr8Eo1vA9L9+3ZFgFetvlQBcAApF5qPebxoXrzHPvnTCUsLPfyfzlPeMTt+SbPW+evfdcoY17PQJ2AnV8WwDm0FmzfuEIt/Tw/lPeOP9dMHXqimT743WaOgNrKwYeaDjAJJYfV0AO2fQMzKLEhEfuOvi35qD3AOKQibYQFMGL6nCHKd500Ku2FIX1kLWroMgX7Es1oVonmX6bxzC+Yb+zXF77d/NNFIHqYngX0YLAyzel5rObaYFYHq9Y2OF/kxpLwb4Mcz2fnMJvYxFxj+KfmtRbozL816r/wEsrtNWfhxTJgDA8LT4JMgEPY7lgqe8qqLVKkJqC7B16UYFgN4Qv7POH9EJ8XhQt4hbow9TZf8AplVXfvgNZCZh6oREdYEx4zRCUL7FX6LwheIb17mgsbwTZ7V7yPrTC27wLe8xaq1+KFJayJbORjKbHpYACO86TaFZw5osLOnF/mYfO1PXfPdYcqnWo7la9ZEsLXIF1CGPCigC2P3jlN5gKZGbvk7+5SNmxf3yigwF64wt2B4L1CJdsONoypeuY1bx7jQsFn3+RzR0YI3/P4EN/VWz9oes5wPHW86cy/B5xQjgAx1CjgnVfxshS8AV8BDHijyEIvNCCtyvSWPFWsYNoDL/uEbKWiuYx511CdkdoVFgEAZr/FEAVdlwXeguv1sPVx7YCwIjhey0PwmiI2eQEQfAnLhHCBMFRqq3gjBY5zCdvIzOAcEXzks0T+Lueo89TnE7w13Y8Wg7CNbIUWuAVljy+169IhfF12sDdXieeYvdRlKYD1fAVujZrgcs9+4Jh26h/g2SrdSgeLXF3AWCljpWTDgtBSwIIoZRuPAel4jrBuFW1AcSB4Vbm8OZRzjrQvTGVboTFPpISFAm4tBd5YATVhm3bA9esBURSl+zOAtm8PhGIFmqrMADTntAIt7IhQ36mgfR2fHx6v5xK0vn4At1XKrE+q3Fr3mL1iCZ8TATNf0/OlkhfA0f8B8MYUPRePNOff/EFz/vD3mpk3v9fMM536CqN76FGshO80q9w2j7j9HdLXdXSctCh60a5RgjqO2R6wFAh2rXH736fSbIAlsIZve4XyVEGpl7uKp9ulEbczAO+c/DbQfSDAK3y3jjIrxBufJYOBSDp9GLbtu0BhwaYz9QpfQLumcmaa9hEAd8r2Td7HhnORoQz1RO1d4O13BM8A7ODgAwFGrYbNIyg9YFs2gkvB69hEwV0/CsL6v85TptK1WELwrgEpX0e4m27mELaCLweviy0g/FSfqmEtiFWaBFXRg/aEiryD9WCWgAHCLbIhfnnhSaBtBR0Nd07h7aJYF2mRuUSDnO5rzGQMTM1iKItBFa5iNW853wNpbsDX1+4dELyocnxb7wAswjCTY0v4omq3+GyCN3KFtR7oSWGBhH0azM5wedV1LgxXOF71fdWMBsC7C7TN9FAxb/GdbALeDWC7jV3je/P76rPdIzbQe+tpii3ebJbm3gWiwFHYYivY39ft7Ptg7wctAeHpfgAHqLzFT/AK3H2bIVWzaVkJXhVvlPYKaK0BbYawGvJ8ZTUUfAu8Li8B1CqgmASx0K1tLY9p0s/qvALPC0iBUnAmDP0tCVJVcNoF81w4AriC17Q4ttNK4DkT0C34JnBhAPC1G1l4uoBXm6FGqd0C/fU2g+BdRe0mePVu2UZ0deGJwbURojJ8Xrjjdqlflx/ZswvCp03P1rSwKIoAxgXeWk4CV8DWtssCcO3fB7DWgr5xWhflG2sjmJlQc7C5nQE1YBhwTNVbwC1IFmhVsnuFCaxrKdRwf6STAcQFLI70ePmiXeeLqcyIDLZdC96sXuOPwRc5qW4LuGlDCHJfXzir2jOYJmijOm5lNYoiojDCgg2gvEqz8unjzxJIewzoPt7M8YNZfJO0JXy7Af5dqERU7tZpbkdPG93WV3U2WwDDTAh9m4ljN3SxApZeIc8W73YdcA7J4e0QgLN/gqW9gncLaP/8/EP4usAXm+EX7xqAuhm1ewfAtYrrLkpVnWKHxjdkRKh27WEQ855RGbdKRsSQedBsDmN5rmla9l7YAD7rKlN+9IJxSBDNAgjTwsaoMFWuSlbIupyE8Ka+JVkAGzy2v1/LIbeHEUwzoJaKN5RzAJfgGucP4POaVq95C666TdVp3we9Xy2Qb8RwvYs6twxZEF4+h4I8g5qkKc3Vs9+lWxs+NwAUyKtUAS68/BWq+/DESd/TMzZIJ1xVnI4E77Xb+6+Nug7g85q8rs9XpZr+tiPYWW6hZsPvBf6bpMGl4lX1kk1hVgVBxctA9/JJKtrCarCMWAB7wWjBe5T1o3y3ZDas8117EdBaGfAd9flfWjpKuhmN1pdnzpL1cBFVi8oVvKheQWt2Q8BUtQowE7zA121VLj5nga6yFMwkME1NpavdYDtHj/H5dYzrmUWR5wrwcr7KXEgA28HMHF5+A0DbEftrCZwFb6SfqYTj/aUCr9cTgDWEcanV2qeyTVgL7PSHM3shFfMkwAumZRsIdIdwrVGq1v1C9l8Drz2z7akSvVW4y40gGywLhVtLuDPkzn8I1wash9UQaWNYCfZrsLmNbRoNlqlOC7guS+HWUhAWZGtfwTa2hbE5bgFoZHhsZ+pZh32havVfWXcIxOjFwJtb7Lcqln1OyTMJ3XhdgFqQzSY0qs/cF5VjAHHPuhCgoXZVvKVSOSf7slwXWLK+wPNVpzXCR2Y78nndz5cbIF7VR87XSwjzWULheqHI8yysEDQEuJYBh3pexAN7+0Az/eb3mzk83fmDjzYLQHeJW/KOwaQjwOaYGQD8ME/647TklkCM6VJYDXq5BsoG5PSaf2rjm2364O6+RStHhuA1ZUw4D2hU8/P3HqIKypLhb4W/+0vA68SPFlpsETSzS9fVE4AV22KbqHpMu47aXcdftupraB9dfOWc0hzgmieLQjQ6v+4I9Zkq1Fv8NcGr2sWPzMIIYZzWg9veHm8B2M0YCeb11uctCGdgTl/U7wOwAPSByjNAzDkEe9zyZ8ArA2pWvKk8UZxAT3Wr9yv8unrR7NsGuEJ3C8j+7MLTfMcPsJ+AG5ZDn9aVMz++u5l/+e+aRXJtV1DIwttzOgRuvqYKmIuOPu5xVCavl+XNqm39ZoN9ePG2wuQi4GNZmGFhid4uNgFTBDm2aQB/+SzAdaJMh6lsjMvA+TIK+QqByKso4MsAe5vXMsthi/+NLb5Hh8UqZo+YXSF49XyHbz7EXZNBt+833dM/bjozzGg8i6eLWrXcOO2BTPsSZAEzlgI17AP7NwgugCWghKqpaGY5BLTDBmgVL1D8F+BtoRevA0xVnJYJp/3g0tcRvhdQzWwz0lLwtXI7quiAr881w2ESvgF3XkNgTgI07YZUwgLS9LCEb3YiCzsBBbyIJWHWgyrYNLQEbx4f0F3imHi+v3fYwLawdbh/EsYFa5futy1kerxmMLjtMNgGZGFkppapghcCusL3IwnUtBTsUBbgbZvmRFXbOCvUJsFbsBWAZUEUPK9ZAtpKN3MZaWmASWBakOG+GKjhfdULDHljS+yLwXpCV/iyH3AmPFvIFmz3lgKVLxGZHyldAFMbIbMi8rEAofsAsr0acrjegtfnxzrbwDaAW9B1m+fOL+P7cFxCnwuHitfnhGddqhfwAuguAbuF9w435/F0Z/F0Fw4I3YebRX4wHaDS48c9NgCD5zjG07VX7QZjnW17JBjUchaDHt5tn9SoIeo3J5h0hoTPxtxiq7RAtBx2SKewD97+WvPrKWZGoOfC+2e/QUXb1/F47yW4BjjxdgdMnzMmF7j7yk3klt5B03Bn80Ul23OBzAhnTRD0VoJF5N8UMvzLNYZR+ViGEjTVC/iGAjYdDOia2QCEUwX7OLfHQHdybLYQ3rDaS89XBccy8nWBtxehkRejuiDxHYWSRvEJdkEYfi5gtIlNp62s6xA8WyVA5jDlrCt8AeQWKtvb8o2Tqmt8U57f5XnbqMkFpqlfQuUuv0LPYsGL1SB4S7XazEdobmMdWDKsghXGnj8tDqwG/GXB6zKUN0p7iP1hKlkExQC9ATUhq8eb4HW74KslQdEE0LXpjsD92dvfA8Bu8/1xoXOYE7yB0vc79zvYAdBbZIpsCmH+l9IHf4SgG4r+LSrdpu1uhvIVnt7SGwwLKCbUhJnQNbuhqsSihSTHR89cwBvpZy1oBXHmBe+r3VKjBcMEJPYAALeNZPq3eX5fxz69qZpNC9PLTfBOrhd4M+vC10rQq6qjQITzVk5vQBMwFjSFYcE5HluCIzQXWprnN4mtIHz3nwMDWuBOPt99AtdlPV7gLRDX8dqXWTIsaFmHA+buZm4vKWUwcoSIHMGzUW8+xgCOUTKsRSBc+6SFTYCX9VC+KF37MnTHNDUfpq8rbB2lhl0v4F4PYpWtqlfY2o2sVKpecrSFbOFrFoWAFcChdnmzS4xF3rDnjuo2rhjO0ODsD870UOeKJeAtX9c82oUAoKqXwVXIc6tgU80KU9bpw5AVazzuVY4RlW8+NxSs0OaPTNBNOHv+LO9lezmzH7LIgufyOirmeJ7rBXEAvcAP4OLhp2h283imjWEzLB95vFk58jDQBTL86Mao2zG39WMU7jo2wRiVu8ZySBDItKMBU4bbynBAbq5tGvuv3UCj7k813Zc+1qy++Ffk4n6CIoHP4sF+vvmn6a81v5piXjIyGD449xUi+F/B5/0mIEbhkqM7NIOB/F8Dan1aJ65RydZlEknbGW7jKW/QWEZ/V+A7bbm9cPsoyQEK0jzUNRSd8E0AWKnlEMCoXsHMZ1KVWewQKVXANIoOjgMIoQtoVb7bFEm4noo3lwJ2jKrLOwCzHdIztnotbrGP6beqpvFcgepI2Ak6QUtOrwG0VS5WQrhPtsCqeb4ca67wxim8UNTpCrZA9IHgPS/STnOZPsYG4kxD63B8n/MKUJvn2Axnm2BYQBMrQOiqfFNlY2+Et6u/q+rOVDsbv29wwdkMYKKS8cgNou1gKwjgXTIqdt8GsOxL5Qt4w06wzy8BNiD/Pgpd8ArhuMvge/Wuwx4Ya6G6M6XNtLbt4yphLnpvooSxrEZc1LWvFk/8sFm6eDiKLfRfsxkN0BXADEG8P6klt+ekVRXsbDTuCDC3FsU+ePeV82TebSnpgDCQ1BsW6PF6AX8vAKphLQkti33oClvfo+lgFoZkdkIeX6pcKyTsEKwPlbiAFYDXLxOsPiY44QfTLC0v8vsHvL6O+wugBdbJpes+Xsd4/gJvHedrLC9zbsRX9WpIpavatZaBAfOGLEewSpU76s9RzTbbhNWQ4AWiWg0Eu3JGCosqcr2yHMx86AhhIRuwTvj6/BoC0nUzIcLH9THAGoE7AGqDnWqkEyDmsbIHAro8XgCu/g2xnw+g2l3sAkxGKE18Ei2Ier4QD0tCuPLBM/0sAVhZE/uPp4r1ahWNdQLCfNEC2nX2Z28HblsAb6niaGijQga6Ma16qGbVcapq+znYcyFUMl6PxRgrK9yunftJcx6VO3XgkWYGf1forqIMu/zw+/6QUbZrKFyhK3BVu2v2HSDFyEbgfaA7ELosbfDSe/2mZuWlz6B0P49i/Sw5uB9nfrC/wpf9DOrntuafZ75BFyzge5G80Le/QmtIVa89Y1W3pJIxC7A9a50xYoRtMY7hFECUG5MhobreJOVKtbsBeEcBf2Ckd0ngaZ33PW4zC8wwKACnJ2sACsvkCMAEkjFUqgIUOGxS+ipAHVoPYT+wHuq39YQTvukXC+FUwu25OKfBtcizRVWqeH1f3VC6gJeWlabSLb/Gd4Y10ifY1QHKEYjieSukwRlwsxjDfYthLejNalWYIYFNgb9rPrHgtRgiPeX7QgWnBZFWgnaDsF2htNvMi2yowwUJm8GCjrxDMCD5LdLyBK4VcmY0PEjzc2amiAbpgBbla4aF6WW2hTTVzACbQ/Cm0iX3l2OiIs59AFq16xC8l/HPDchtHaE45SAWBHcd/WOkKR79Ab2cD6AsLwBefFotA27ZC5LZytHMh9wX2QmANivQcqaIaQshsANcZtbBvuIVvOX1lvpV9Toi9Yyl+6tTmjC2mU3AN5apfKP4IRrzANe2+iw6iwHYUOG8Tk53n9D1nCr5Ure+f9eFpXB03eWSwCUAtwx8hXDm7e4r2VKucWyrcOsc7iv4Cl7X67FahspFqLk0uCaEBW6/a2McoCt4EZCOMYkGQ1Uv+0Lx2hzHUcUQQtZR1WsxFRAQtT2kfR0mVW2B231mNRiY2yst5gU6A96QS8HL6ALl9H3bQF6fJUNYC9kCrwo3BvsyGNaCF8Wbubh8wRwTlW3A1lkhDJjF1D188IRtAjhtBqwHQQtcc6CQUcbRs8F9wDrBy3PZnudLVCHPA9NYZ9vo5yIj1DJLc3QdFl0s+gdnVLMbJ9wMb3jmRHORcs85lMgs4F0yg+HIowxSn4QucNNeGNNfYUw7xRHdtZwMcnwIayF63gKQ6INLo22CXps0+h4yTfngpzdTCvs51OftgPfTzdTTf0kznE8DtjuaX56nteN7X+N2lYknAe2V019mH54mjW82mMrnCr12L5Oj+wH5vWvMs5aTMqJ06WQ2YoLGIVkNBud2CD7ZYaxvehtwC08VFWnQSQ8zUrcAmEsV7xgo6vUKWRVuDf1IxyZ2wiR0Xd8mxSyGjXPYtteD4F1DGQeA+Z60BkZcAPRMoyMaajSgB3SFpDA0k8H3aLZCDNPxgG6Xx7vOMsF7jAwEFO8qtkCH49y3TOaDwB3wmVTB+rV9oGmamJ+3Zs5Ie2Hie4j3oM3AeAPAHzADw0buXDxRpy6HgHmN97DOMHd4i9aPkcOLvyt4r6B4PzjnhJmP0BgHDxew2mjd9DLVbileVbAtKAO64Rf7faLiuSiYDbLBd7uGF+7YOgKQuahbpGHgs8O+hSNkz7x3rJmdPt9cQsXa0LwCUWE3YCEIroBlC1LV7V4Tc2B9Te8FttOjTegWeOtck+dx3QwIgVtqOgBNy8byeV2m90pGAjAWvFEODFgj7U3/uQVtbLf9GAq6+Vjm+BZAU5Gm4l3GahC8i9oOjFTC/JZRrR5fy4K1mQoF2QLs5NLHSwH3WLci7VrwEliDaXZ1HLI0i2EM38bDpRyC10yDzqi1GwCnAA7oAlKXERATmjwxg20G3cpaAFhCtYVxpqBBf6yFvbS0FrirteQ8pYZdplr2fJVixhKAlgIWrplvyxeErM8qMEDHuo9VgUIdF+CN4wT2vvJNv1d4s68d9lIQuDXCNlCxCl6AmxkK3J4AUXNyFzHuA7wtZJ0HLedrw8P18djP+0IRL8bVluT1cy82lw49TDDtwWaJlLEV0sg63Ib2uV0dkTzvGHNLP6bL1gjwqTYF7/v8OF0fYDP0KIhQ9Y5pd7hB+8cd5vjqHbgJJXQ3qpVGN0x1s/jiDVgNNsq5h+fShPuMLRNvp1/DZwK2/3iB4Br9GXqv3oCqUu3eA5ixEo5TfBFVcACXwow++cA90sps/H2Zpt22eTTCL3xdJoDbFo6ARrWrqg3whgWgB4t9EpZD2hDxOJDwtnjTgBpQnQTwXtCN/aFuj+ITt8PUMivBDIhZnuttvtBVXVYGQQDXQBrebIfglvaCandIDwfVrvt6wLmLOhWuLgVu2g4cD4gzY8IsgcwXDgDzHBveJPAFtwq3quTSz83j/D6AL7AeH6iLEo8TbHNyTGfUsHGP1oeWxdW3ya44R5EEFsZVe/E6+HtvHycTgnGV7z1zewGyQUGCbtl+MuEbrSn5bH7n2i5e4OxxbO7xBul32yj5LS5SYz6LaW6LthWlzejsO8eamUtMH4XFIKxypDo15WxmLj3cshQKvkJXpVvwdT2DX2ZJtIqXc1rBNqU9AbQFbkA3XsfjDa5lgC1yfA2ekcYW5wK8mVO7320snw94W1shFLlqGTsiwdx2TwPOuS+DaZPgNdAmZD230F1E/WoPCNqCrUuBW0ufX2AVtgLWfbXcexxGmMNrMM0S4AKvqtf1aAUpdBkDOCV410dLDJerpJOFbwtUAWhvCDTZ7vNAHxj7WPTgBZoqVdtCCt+ANcfuWQs8d687GdAtOyHO5/EMwetwih/PUaC130KOPF/4uYDXZcJUZcsXha/ryOKKgnCqzoSwoE3Fm15rQrfgeb314HYoXL44l8I3fV9ej8fqeaF4Vb2CWMULmMtScCmU53ycP7LNqf1jL+GVdZfONbNnf9QsARMLJBZJ91nGd1s9+kjT40dS4B0C3TUsBSd5XGNa9C1U7wZT2uw45TmBLvsk9MhksC+DMztsvkXw6ygFEi9/nsfsrmXjbx6nzeOYbIarp53vC3+WyrSpZ/4qLIldsh/+6cK36EdL7u7hW/hx25Tl66gtIERwrUPjGF9jrLeLqu4zzfkASKyZUYHSUu0JHQNIAkaVF2qXH7Z5t1FZJSj5XAEAlqWGq9hB+JYCdhmqmO/GjIc920HVy/YGNoVACZsC4GYprpAxlzZv+QWgoF1ifjlTxlwuMsHn8qtfwz4gMKhnile6zGM9SonrufqvoXgBd491VW+Xz9QBkkI0rRNLlk1XE7p58VDhe+FxKfxD/QNaj+++4fdoZoPKl32oYZvE689HGh6QjAY+fKdaDQbYogm7fi3tK727MW3vCtksu2SzXKEt5C7r5vVeZjogXy86t/G38CIQKWrk926rdMn99ru2xFpPeZ33t862bTz1wP1Mq1wMel70jzyN7XCMSrYLASuVb3UgK9Va1kHB06XBLVVpATgKHdg2CyEG6zEtkNutYo7ztYCfxUIQttO8nmlktmqMlLI2fczAWineCrJ5UdDaELhR2ME5zNkt6OrV5hCc7s9sjIJqqddMOeM3C3xVu9VjoQA9ufS53tUK2UnVOwleYWyubof4UGQzwI5Vfv/CtuDrUsuhT4aYHq+9G9axaQXvGqp3Da4GeNMG4EQAsc+D9uAVvH3o7IiG6OwzoOWxAVEshPBzOXEqWAArdCF8eLmcqwuchXgBtyrXhGoBVliqRgvEtf9axbsP3Kpki1v8CHoBRPzegC2Sv1LI3C54FnQnVWx6sfwx+BIFby0TxjyXL8/jZ1u4uh7Kl+U8fxjth3gc2M4J3VC8ekz4urPnKAf+LlVpBHoAyNLhx8NiWAUoHX5EQ35wA5TuKgGgkWr3MEvLgJm/bM0yYJrgdH5yG2qJ+cHYttHN8E3yTpna3DGmiGLIY2PnQaPKzL4NHj8i2+Fn56jEYnr0lRdvxH74BJkLn6fB+TdovA0MaEN4+biqWKvByRlNF7ONJLPq6u1idwyBwwrBKXtDeMuu0h231kJG8bktF778oP3Bp+IFCC0o3XaYYyqUAgqsB0SBbwKV448D4qOCNzMeAr6At5Z2LIsuZScJHHHrvRGpWNoOnBfgmbYleJfJSFikL4PpYEtkJKhu9cwtzw17AaWpYh4Bv8pCWAW62gsC2QuHn6XTquEokDiMj8zteuQoo9zz82TRhMGtMefas1oij9ZzAzcsBy8IGXjTktGzJxeb54Q/y2cQuPaFWOPvb/ByzPcdpdhU1PVogHTlFPOzAV/verQdVLuOXXJ77Z62jQWxS2vMLaCrt7vG38D0vggCcrHRghhhbfQIFA75TEM+W2Q7UODS43MtHn+6Wbr0VpQO68FORX8EYIgaLZVaSld4FngtbBC+Qtc0Mad4z1zcXFoBJ4Rn7QcRajfVcK4bTBO6WZ0WitdzteAVoAnPgmn6zZcumQ6HokXpZgpYFkYI5/CB2+elWk57ouwHISowC7wL2A2OCqwJ0LIP8lhVsPtUxfAo7IT9Y8paMABvgYWzDFsqXAq3YOtyrw8vXBtgMwzh4hjRugYPI7sB/jEDRVoIwlHADsaT8FUFJ4h7QyS0MG3HCscKybAKXAZwWQpRpHUo5FYxe96VPlcTXiOr2NLPVdEmeFP1CubrwauajVJeU7IMdKF601vlCqi/yvYcvm/CNx/zOWk5tFYDYJ2EsMCMySVVsIxJ6Ibq5XhhHWpWRcsxCV1ej3SyeH4AmP1Ad85bmQAvtz9mMACTs89+nsAZXiI/hCWyGDpH8XaBUxcVOeR2she3XBJ39wAAIABJREFU7ty+ky87YKqaHq0bR8BV6I4dBLxM7RqT4mUzHKfW2WHyxK23BCEpZoAyu5JhQzAFzvLLzo32ZX60TtCIIn7hFrIdbuHW824a4/wDTbeB6k8/Rc7vTQRszP39Mirra3HOnZOmVpl2RTCNAE+P6XxUbE6/kylaAA0PVb/U+clS/aXdoK1QVoLLgm4m96tO+bwAuIDsck/NHjXghsLF003/F7Dg+W5EAA5VjKoTuqrEbW7Rha8R/ezTQCYCcLE6zTSwearOFoGw9sImt+ojvHP7XYyB3gZAciJN30s/ACt4+XxAeRWlu8DzTD0z4OYxvVbBZnGCt/Tezqs2Vb98FuEvyEMF+/nyApSesN8LSlPF692MDdFRs9uoXD3cyIXmQiZ4HZv8P6yhePv0kFh44WayU/Dkaeizw2zKHq/Vk/Ale4G0OFtRXrH3BVkeO1g3ztm2rfoFzhZh7PLZd4BzqHIuBk5dH0UvBAv7qnO+26UT9nc4C3wNoqFkpzNvVpUZLSRRuUKv1GsB0qbmoXYBr8UPe0UQwngPvKrj/YBbrgNeUsCisELlK7hVvoIY+GoVLNhLmFHK1fdS62ZFZDZCpoOVKnYpsMNK4DeYanj/HILXPN9c7tsLMfkB8BSm+4DWblARwyBy8BO0quQMsO2Bl+clcGGd8OVOubIaqi9vgTcgjAC0kEL4ZqANnxeGMucawAWQOa8a0niNjIYWtqrdWhe8quA6Nu0G/d70cycnruwQwdsLpHH+PcXLC1YfhlK0uRTEPrYPXgG87+NytVzglocihPlVjHghrL8agS2WwjgALSQFNF84H9jn53A94atSjccBp5At8AZwr9ue4zXmArTAFrCG6mU7gex7SMCX/7s0fa6Zo2XfBWZ8OPzoXzZrp5mzCx9uhX6qq8C4yw93QGOWMWWjfYoUumQsdIHciMY4606JTsaC8N3CdtiyBy6w3TK9i6Xw3QWOG8xmq+VgEMwCB0EcXcnIu93mOU57LrwHVK8NsCd26NH7y/P34SHSf5dpfT5ktokdCi52LKAguDbivJtMm7NOP4YtbnFHZFNoM6SnayMcAA+cVHJZIEDKVKvysoTW23GVbAJYsApawVvwddsOYwXgOD6UMcFFIcR3ZI6skXrzegWcMwybUbF7SqCwbdYHEBsBy2zUw/egxwkA51/6EjNMWASB8ieQdkUPlYyBIY19NoUuynPE7f+qt9/A0u0+n0f/d8W7DuBss3Yr5yzY0FZRHftZ8rP5/hK+KktVpQAO3xiAx0wZKGMvCHFRMigHVIe+roqbpcMZiXOGDGDM+9aGUO068eY6XrCKd/HFWwHx1wm8fYc7E78HwatNw+vz2jsUVuwyF5szgeyQ93sV9Rtq+JResIUZVLthT+wyWeYWUI5uaPrtKOMRub79I482q8e/33ROvtSsTp3BPjBzQbVaebUAtQ2sZf9et1u12yrUADHr0zY8F7qhgvVxVbzaDdoSerwtgOP87BfOLaCji5nnCPDyWwKgqXprKVTdr8XglPapSEvpCuIKyuXzYICWg55wC22haZBbuNZY4g61YFtQ3QezkE3FW1ZDnKOFb3m+k+BdDctBayHthWiMDowrwyGnAKq+Deb0Yj3AxI+oTAcWSQBfbYHhGiDt41mQ+iB0XTrCdlDBcoyjq4UAdKOwos1oCKsBsgtep0Iva8LpcVxX0c4tcyWjO1eBV8BGsxzAm/t4bhtcq+CZz7nEhH9zgDfzavmjBHyFIXAM8Ka1EHDkyxbAAlLIxhC8jCiaAJi/yWoQwglilzx3iavnMn9I3q8AVvk6x5WgteFNqd9Z/jCrvLfVc883s5Tynnn6b5s3H/oYATMUBgBaPfxg5uzyIxqiftYYQ245vZV3vY/iFaZ6rBtAd5POYwJ3GxhmE3I6V2ELbJ20gxWQ5phsdv4VJq/8QijfXRUSfuEGfvEGmREb2BdOBHn1FB3J3iWaThBu89CtTPFzO0G1r/GDpViCwNq6HjEKegD4hwTvxsDK22l7CqTVULfOuRRIAVJgqt8YHjDL6J+AElQdxu060MrshwSSXmP5vh4TDcY5R1Re8TzPVUPV7WSZMTOETWUEEHcJa3xnQ1Vq5OqSXse6inaeBjdzLzK5JG00d8+RjvU2yu8c6htQC+cALUp9YHAsQMkFTCV5Ug+VtK1zj0cV2y6VbKpToR9gxbZQvSZo/Wzm8Aru/I4i24MLpxeCaSa3jLsCZhkeaWHwvCH7HXY9s/9vDLYj04HPor8bKXvOggF4xzZCAr5dxvbJeyPotkOVWxRvcDHy4qe/e4WSZ8uQBa4zcmg9uK7itQJui8wHS6FDpQPdTf4WMYOIF0gubH1SzrqkmS2d+kmzcOGdgF8Gy1SgQlYgajOgiNuZJPZUb0DV/QnNaQNv7PP5quFSowlUVW3rD/t4C17Vr8d5jOcv5Vr+rVMZ7UO3FGyCtyAreH1eKeG0EoR2Hu/z00pIuyCtBUAsjK8bPiaMC6y1vP44s5ZUuVmpRryL9dxGoBJoU+EK3D5L12Nw9+y0PxZVmOmg9aDd8JH0cjOYJoDDkwV8mQImcBO8NfGlGRBCWsUb4MU4NqthGYDHjMSAV5/X1K5lLQaAm/ZC2gwJTr6UFq7p+2o1lOr1+H0rQsVqe8WZhSkUKs8DsotAd35V+AJBAm/zfEiHqlbwaitktoGAZKhutQ/Yf43KZbv83VK+Cd8Eq1fLhZW8UAjgWa6WEWAD6otsz/GHmGV9fmmmWZ091azQ7/Xik3/e/PTv/6A5+tDHUSePUg6M6j1MpRSKMAJq3D6uRfoYoMR7tFPVmGBaTNBoYA2wWva7xdTgKtFN5hXbRtVuMjaAr4/bAnIEpJe4LT14758Cax7jltUp1a02G5EO1kft9unp8DPKhn/+LkqOSrX1N22GThcyZ9p9i9ds/d2N46rcr6PgeB7BNeES+bsAps/turmyEb1HNQndbEgunPAWAZu9ZddQrqqraKLjbb0pVsKWKLudwmyiE89VeXExigwDb/0BubfoQjozCDgPkBW89jRY54KyQ9+KTZbbpGOpyFeZPn2AWrWVo2OZ2SZmX7wL8FLVx53EzjlUN9+lyr1ycMfcag+wJnr4wj5fmDuqZ8IGr+Vn7/CYlW+WHVu1ln4t3wHv0dv3UM8qZr6XlWg2z3sBpn1nXmbp++ozLOgQuiPsGSe+VOmOULzmRLu+phJuFe8O8+PtoOhHZJSMbVIUdzTYTNhQWzzm597CZjG4J1S38Xq1H4SwtoKlzxFwmwCvEPZOwf4Q5hTr9+pNm4O9duhhVP53scGeRiy80SxO0c/XIFpAMnssXKSnwiU93pjGp4VswJjKs2iWg1JuVW/YBqjagml4wTxm/m3N8zaD95s5wuS1h3UgkM2iSBuhlGw1vdGLTbUrhIUpywCy+zP7wdfL/apj08kS2CreAqkQLYCmmnU7x/72tfm62gqTz/P5ta0SjmwGQOtxsW1ryA6CFMCG58tyD7ztujm9mV6m4iW4Fjm7qlhAWuDdtwmoyghvV/VrsEzYcnLhy3Mqn9fKtvB7OaE5uUJbKId/DN3N5fV5mc0ggNNSSLXrdkLX/fZOqLLbgnOUCQNZoRuDdYsawjJwKXCBaAJXT1j4AmTUrgpXgEbBA4o1wFsBNWBc4C0gm5mg0nVYCLGA2hay82Qq2CjZyhlVb8yCqq+kSl443yzRb3YGX/XcY/+zeeHu32vOPP4ZVNcj+Lx4jaaPAd7Rcbw3lJYqd024oKzWtR4MbKE2bYjjzLcbwGUN1eoPcAsoOjYA78gsB1POLLIIxYQ3K5zMiuA57vOx8HxfvYPnkbnAjMPjQzTXIXC3dfTLvAYFGG/QZId5yMaoXKE75pwdevoOsDxUc+v8QAMwgGGkwsPDjHQroBv9aVnqleodmi+6AZDGgEmY9FGUZhJE7wKi/Eb7+2/w+JG0IsoHVv2aYWCVmEDx9eL7iPQtzkVv2t0zTK55+tvMPfYdrAOzAQAHjYN6Bv6AY5cMhhWb27zMZJZM5bP4EyyUMyg8ZlgecjEbYsWsUOk3Qv3vErRKX/WbXKCwXvjbWDWmsre5/CJz0y288iU8Y8HLxY2Lh6At8Ko2U8H7HfO++bz291XFCtIN3rfqVUvB7yFey2U7hK65vMLWHsAjg5Z839EfmL/7Lj57TFLKBVcLydaePtYzjZDHzQGOVDTUuZBNAJtmpro1+Ka3y7JVvDuA98pZijSwJSzAMLXN9Dsvhmnt4K+fokfyueeaLsvOhTcCvJESptUQ4E0wprp1XaUrcDPtzKblpXyFoMB1GesoZ6vLzN2tKd9VvxEwQ/kKx/R/rwWvUM2R9kD5vC6FcYFZpSusM7CWwBWQwtpzFyyXgWykgUbgDM4QOMvsBuHqtsvrFa/7Eqo+VtB12e3CPaArcAvCLt3fYwhYoZuFFNeuXwPeHmkO3cheSPhWClmmkaXdED7vgBcFvuntFniBrDBG8ZpOFvAFuAFdt4FtBswSvAbkVjlPAndf1Qpe1Wrk2uKPCNLKtQ27QRgD0mWU7lIH1auCFYqo4UwzS7VbAbRoyehj8Zz0cVWyQlULQchGeTBLwSx883HO6TFAV9guqapXsDeW8ZgAcFxxgW/YDQBY6C6jeFfOv9bMcps789wNzYn7/6R57rbfac4/+VnStYAt4NI77APfdYIhMfGjwOXHa7pRZDUAyxHQdHYHZx+I+cMEqx5lpHTxY6egYZMUsx0i3jnJI4oTSG4Bcid8FLxrAMQMCYNv75+7v/nFhQeAlqr1Ts6ltaCacvYKpwcyaAfcAb2FGyre7gFyeU1v4rXNuhgIXoCisjVrYZOLh6WwIxSsPWtVuPZwGBNFN081FR3PQWH5AzftLMB7ALihfCuoFsqX50auLccO+B4MRqnIImuAz73OheYKav39d+9tPrxAmtVZVbB+tiqS23ugZ+S+Q7/d5VeYCgnAapescyFZcZ45U/DI+Jh6/kaUKJ43ajJm6uAiY3FI3hngE/M5e2RD2Cyni/XTwXf3/QxQqeVzG2jMoXeLBaJyBMyqW9+HPm01EzJLoWwFH3f+N1XvAAtCBeyxGyh+/25C2MlIBwRDRwzTB73DGfO38Lv08SHvyd7Bm9gvgvfD9+jhAFBVudHZjH0Ct2wG20ruMN6nC1v2+KUQA793Gw99yN9J33ndOyMvcPxdzate4fPPHHoQQGZ6mfOeZeNzIBs5vAlcoSs4XRY0nVE4eynsQ1cVG34vsIyKtchyUOFmloRgdAjirGDbtw3KSlDJqlrLcthXv+7D9gO8ldNbSncSvB5fATEf9/ilJThjIHwCwgleWMFrOaLTmEyAMa7/JvAWfF0WgLUf+jQX63VxDbjrr4DbJIS1GkY4BAPY+JFeNMEBpEBySD+GyEZgPQDMUotBz1fl23Mb0F4P3wTtPnBVqgXfVLo8h+f6vIQvVxRgK1S1IXKdbaGLNBe6WgcL+CKq3VDBQrSTMKyWj86RprIV2hU8K/hmcA3Itoo3y3yFd0I74PsbFG95u4J2fmkaL9ih6lXp8g/CmOcPlHXjeNVz7zVLRJVnXryJvNm/bY5/+783z3zhPxChvi2qkrzV9dbcRjKmUOlJ5vQ5gki1iwJB3Zkz65Qz6SPyww41zDH+SLAnvNXeQO0ZZNpiOGVNtGxEZdm9TJAapNET/gB1+Ouph2kLqT/KD9hpZVg6hU9mRKRCFlQWbfQAccf+u0Ahckx57aHvmx/poFV+oZKAboAXiDpLg5VZDtWbcClP032laF2aaqXVUN5vZA8AZivLvIUXcNoCI0EfA/WPAvzgvfubn18iYPQ209WfBj5ceMZeXLAEBNIqubvLNrl56R4Adhfv1+wEm8DfhXqlRSYqXhvHO4AONoTL3hvOIcdrYccsvsS8dSjcDsp5gBrsUHjRY9gApwco430FhFGKgDCUOe95HQsiyqirsIX3HtkJnFfA9jlH+bl+J9oQDsuafd/RdxfvdgfbwLsU7ziGvO91lk7t7sVV9WwJ8SZ/iy3ujrRFtBscV849GuXGBtpstFNqV/heZnxAcYZVb+bymtsreC/jAXux177xf2pN+wObZ80LH3+LZVL55oDqLNCdFpBhJ2AxhN+bareUbqaYJURdNxdY9VtqNzMf2Ob2P9PJ9qFb2wldPeF96Pp8oThPQ5sEbypZ1W6CN5cCsuA9CeZJ8HpMQXOBu1XVcSndAm9tC1iPL5W812q2VcLur1Hq9hrotmo3Fa+qVwjvj1K/Azo+DgGvqvgjYS8ARIFq0CwAKSRDuQpaTGLA67LgWbZBWQeq2rId9oELZK9RwWU1tDYEj2UqmUo3wRkZCATiMqhmyhdfHhAPQJOlEP1vAXG2ZkTB6veG6mWdY8N6aLf39ms78MUWkJfwZYRugTemfdcuaIf7BayzBgvbufkLzflLZCuwPssxMzw2hyIWvou025t/5zUS1Ols9fwtzanvfLT5yZf+a/P9G34b1UUWwlkahaMgrfu37NXy4BGgFbbjUBxClR8xajWDNqyjqAzmGPxZ53gDSpbtmnGwyW2xP5ooPwXG/iA3VKhxu/vNSLr/9dRjza8u+OPjFv0MKpicX73iSBnDLwwFraIUEtzqqnSHqOQBWRIRWBP0/NjDz9Rm4P2YCeA0PGMH21ZEDciD9Yc95BZWZSdgcsm6Ck8bgR93lt623nCoW0HM+QLIqmKDdhYmcCzvKfxvFPi62RzkLF99536UL9VYp/Gwufh4gXKySpWlfu3yy1/FNmnBCkx7+OzLzLyx9CoTgVII4p2Cpdfetg/wsC1W2Ig7CS4cAN/ub1368YZXjF+s1RAlx7wvFWKqX9+jSpb3t+fXOq/bXSh61eo3+I55/1z8LEDp0S9CAPfwi1XEfVS0+3wtgRpz1/H+BasBtj53GirwTf7WTkdkDq9/4zw2j7ek+ApQ9cKo0r2K6nVcNssBxavqtSLug3dpKWlmA+C1qY4dz1S7W/z/Cfrt+N9yVg9spfDf+Tvyd1068miz9PZhvN736B5Wita0MTuVaRGobPdhO7le4C2roQJzAtPjhKxL1XJBuwCcVoLwTQCnj5uqVhheD11BW/t9rNSu+wWtj3nuAqXbgleVbABO2Ape1W+Bt471+amSU+m63+cXwOvxSYtB20EIV8BN4ArYGqV+J5cG2D7SbzMaCryVf+syupJpQ4zxLFgK18xm2LcQErqq4MxyCHuB5wrgGmFHsG/Sigg/N1K+Uv2WAg6FCzwzd7cFrwpaddxCN9o+YjUI1wSuGQdu88W358xUL4NsHuN+sxq0Fng9rQX3A9IYeLapdPlDex7gqsfrdD1vnTjUPP3M95t3Lr7TzPK8OcDtOe2itGTDaZqT9PAWZ576bHPo7/+4+eEtv9s8/qnfIk2M1C5+AJEChdIwZSkmcuTHIIDXgJv+oqDJ0mEe1yflB2JAJKDLcWMUoBC2j6sBr22A6/BWNWaF4Idr8/IreJu/uvBo8+tL3GbSDvJDUsWcznyXYgqhe/k0r2nJMT/wuM3mll3wGlATvCOU4cjbeG+FOb/wV53rZVqJFf4mCngIeOxDELfngFePNhSu/qEBJpZ2MIvOYT4XaGcWRJ5LzzQ6eZkraxEDgMvPbf9hPjvg8X0588bGCfpWnMH7xGZwbOP3bnLxMPtCuGs1rNJdzGl7FvF5B0DVJjlW3q3QPrOPojcrQPCuMhWS0A3AAeMhgBaOjiXS0QSvAF7h+RaQePtt9kSfv6PQHfk+ucBoAaRXnN+jzYyE7jberFMkeffh3Gmqasu98zWEr7YG0yQxs/AKTdiFslZC+b5aEFpGXkxT5fo3TgB7nMUUzpQhgD9Q8dLfwdLiXCczg+3333k8rAg93w/Pfg9/1yY7OcZcCO0q5wXShkw9Ppc+/DJz2S2/RqbIQTJv3nyimTt/CpvA1o0J2kuo0Ev4tVPANye1zBSxAmpCVeWqdaDyNZUsAT0JXoF78SIzajN8ziSAJ+0Gg2STKraUbQG4HhOI/9pIIOfjHm+KmeDdhy7iqwWwMC3wuhSqijH3B7T9nbO/Am4WVqwCW7cryFbWQ48Am9ZCKtsO6pZJLycgrPK1eU4PntGPV79Wn9fMBp64B9yEbAbSPAY17EAZTyrdUr9xDmR09N2F6FHB5nYL4AJzbatyJ8uFC7yCU4VboxSvdkP6wM5K7HoLXSGN2rWLWME6le+10J20IyoQl0URql2uhprwGOoLfMkRPAufd645cfJo85NXX47ZVWc4ZkrV69WTwMHi26hdFNiAqddPP/DnzYGv/mHzzE2/2/zgc/85ILvNBItrlH7qlUZeJ0sVryOS6yPIJpDbW3p8zwSv+ZuZXhWzFpDDGdYD3qI/RpWSqk3VuobK20Ctmr1gGfDV01+P9o+XTxJIO0IRBtVtZkK8j/pWjQkDFVgAARB1aMDT5xwqX9WktkaCt00Ra9PCQvmidtN6sDCCYA0/4p6K16YzQCsmi6T7l9ANC4IA3FDlyIimMZHBoNoip5bjVMPaD1mQocfrdmYtrAOvHS4WIwKM4W2zvsPMHKpyLw6Cowf4OxRPLEaAjemQUJ5W3EW1GBcq/ep1PpPZAarNId6wSlnYlRerEl0hK0LLIlQ7VoCq1zJku5xZQKIC9rH97ATBz/vi3ELW9L0tvmOnWupjGRgU3XDmECoBHVpDWgp2mPMC4PcvwLUjhLhgTb8+A3SldP1b1xC49m8QtjXeNxUOuGotfMj4APCaw6ylYB9fPV5T18Zc7Jwkc8zFygvMOp/fOELnJ99sll78OraMPYyp3nvj0WblnVebuel3ACj2AtCdprji0hRBtGltgwqI7avYawGcQbeCavm4BVqhe+HCe9dA1+dPHjcJVgFa4L0espPHTa57nM8rmAY8zYgIgCaM6zGXk+B1vTxb1yenAzJtzIo1lW2ss122Q6le/V3zeIVtWQ21XgBO5St41/BzUb29NXrxajlMwFWolsKtdbcn92WDHZ4XDXV4DAM5xnXQFbw1hG/aEEJ0P5VMmIatcE0KmlYD+7mSGHyrjIcAsf6uebqkmeXgS3edfarSzOO9NtvB/aWCVcKZ7ytsUcGAV8tB1RvPRfnOzvNPBmSjDyjbUxj1MU0KCnj55FPNKsBa+NENzcn7/mfz41t/r3kK6D5/1x/SX5d2fxeeaDZNF0PVjlEy6yhc1e6AKLhBjjHKa9XOY/w4rIQykGWPgewDm6lA5mtmnT77eXyTUYpLm2GdqYA+RBVePUn/3ZP3UBJ8T2NvBmeYcFqgsWXIBG0yUT9TsMwE6NjjgOnMu94SAyRhpvoW8Km4fT1zYHnPWCXCUcvBRjU1w4LqdZWKNof+pX1x7dnbcx82gIpUlZiz96oAATKqqweAVbtCN+Gr/cBFBGAIzR4XiHVU5BYgM/C3gZoUwltcxHyfZkB0UZDmzS7xGZYoGV5E9TrBp5/FIJQNfjpAeMTFyewB7w68hVfxVmqX0I3UL96XfnGf80V/38gA8DN4YQHaDC9UXrgEpso51LPfP3cJu1o4LDfITlnDZ86JR+m7ESoY6HGxWH2VYB+ZCp0WvHUB9AIQ8OUzlfot8Apb7YHqWLZrgQTwje5lqNpJAH9IwchVlLCFI9v8D+klm7ubSt4eIHx2/s/8W3gB6aHmu6j65Ze8cNnnAuX7OpWVb32vWTh/LLIaLKwQuJemzNEVttcCV8Cm4k0VHMA15QxoT+4Xrj4meDMr4trKtkgvo0jC55SyLYDmlEKIHC0D4OnYewzATm7XMcK6gOo+h5DN7Ia0Dvb2tY8VjCsg5/MFrZNgFnQDvCheCyiypHhf9fboyxCwhWcF3VqqdBPAaUHknGuCd42MhjVoTblwgdWlINbXLVWbswwnnAu+KmaP6yOrbSMpdGMJXGPGCc9xDXRVwV3Aawra6h5M0+810KYSVvEKYa5IbKe63Qdo2QbZJzeVb0xqGdAVvlXiuw9gQTotSFnaf+Ea1UtayTzQnTVdBVW7YA6hhRJ86dV42bQYU8pmGM5hNX/6QDM8gc3AfGUXnvjL5sR9H21+9IXfax7/m99qXvnqnzZdILL97vdovk3eJD/MNX6EqskBAOihcjJjABXEtqW49gwYcXvv/GBr/HBMfk/gmo/pnF0EUljusH8beG8DyS2BQlvHq5T/7hy5q1l/48Zm443PN1eO3UMxBbMIH2ICS+dlM8BEIGgVSK3Qf3aFEtkOYIxm4cBE2Jni5oXBSi9LYlW46b/qx7b5tniBppbpT/ve9IFNUarh8R2U4oqNamhY46y9/tADcEBNFWwwJ85LcE6fN5U03wuvIVAj31YYqSYJMunRmkbmutaMwTePtR2kt8oxoSXQFPTC28CY312UPPPZBPEAZWkmyBX64KpQhZ4A9aKgPaIqFLqCaAWI+z6dQUKbxawEFWqp1ISvIMYvjjQ1LgioWqvNnCR0M1IAq6IQVUyWhR5wgpfvhJ4MndcsEQf0rfIV6sLQbAnntfOOpuBqb97LXkgArsFULQw7mV11lmL8XqvbBHQoYuyGbY7/gPnl/FzLr9i72Xn0sD+4m+jzHa1gq/Rp+t55GaVPmfXqS/S4sN/Fa/9A6TR/kzcebOZO0FFv5jywzAKK9He1GvYBK0hrCNYatU+IOtyux3KpcqYStd1fajfbPWa2Q8F3AbDmrBOpYAuiLj3G4brwrW2XBd56zGWAt10WZCcf93nu37MUtBIELPAVvAVf94UdoQL2GBRwKF3A2+NO38Y416pb+KrF0Hq/AWMY+RFh26ExTkCXddVvKN8WmKtjpHUL1wBx7E/YFpwFs3m+OYQwb8IZLFiqbMtmcGkznM6Q2SwA9bVWg8CtkeB1WngnqZwEb/m1glMPtuZHM70sgmHL3B4Z9JqAb1kKk8tQtChjl3Oo3QXAK3TnMd4FrxP8Cd/omI/iddsxa+nyxZPN0lvPkysI2m3PAAAgAElEQVR6PxMk3tS8+9hHm9e+9L83r9z5fzRPfPI/NS985f8K8G5wK6jVMAQifVRSH6XbBy4dAkk9lRcQGPGYtoNqd6yvylDxCrYt0oJcRtPrk5aIUqGEklb5bHO7uEk2whbg3z58F0vU7etfYP02IHw327fS8JzpfLgFNlruLatqWRVn6a+9CozM27JQzzg8RH7wbmsLqMKj7aLFEwBV2JlipVLfpo2hfWWv4iN6nCBVyUYZLuldq/yQVZDewqu4+tyue86YvVeoBdgEeyrfyIAAyBHM4jsSmloGZnvE3HMEFiO4iH2gZy5go1CDz7CCWlvmNYS8KW0Gm0zh82JioYRFEX6/euQqetWkpbvCTjjp61ZGhuteKNy2iXncXfD5DKqNuBikPWDGglaNneNUwAapuH0Pu0HAcZyFKFgOmb5m7rWv5wVIb1fwkkkBfAdaGFwUQkXz3ZotYUMdwevfo5SuPXuFbHq9/q1SuaukzYAQuvH39cLJ3/LnpJyZB77wY/K1X6ThEgAWvqsWmvzoDvp4cHfAfscyGSF9LmALr3wT8HKhYjaO5SNPNnN0MVuapl9D+LUtQNsS4IJmAfVf2679BeFUzJnvK9R9fj4mcAVmQrMg+pvAWwrX5eS6zymQ1n5BWseVAp4EsMfX8LiwFwBtLQu2wjdHC2OB3IJXCKt2nbfS5mADAFtZDAXcWgrlVMH2ahgipYecmPEv1C6QzXSztBfq8QJwbUdzdC0Ij0fpmnYWKhe4doBvZEjwxjKvlzfdZju4TA+XK027z+0VSo7TA0btonoTvKhf7YYIjGF4A80Cr4/r8c4GdDH3VaQteAu2bk+O/f1cPYGv4A2rYSLQpu1gEngMoCvQZ+fON+dPvdB0jj8JeL/NLe7tzbkH/hTo/pfm2Rv/C4r3PzYH/v5jzRI/qhFwWuMHpLoVJsJXwApgsx363JoOyaMdRh4vEXt+cKF2yffdPK7KFb7Zi9WyUbtT6d35A3U2ijXSo7ZQuuPXb2vWD9zR7B77IsvbQ/1uH72LH/GXADQKEEWm1bAF1LeOJ8wtNTUqnlPM+MP2MeAPQEdkHQieNXxBLYboXcDnERRdgGXgzSi6lkQk5QPy8HSB6zJdwlSNpmgJXW0NgWb1VPm80a6QPrGmMVmIEd3OAu72hDCYxRK4bVldxi21S8G7rQLmQmVeqyrVrIaVUNYJemFmupXernaO4FXxWgWX2RIoe20f/xaoTY/fU+UAV9VZXq7fsd9XlPfy99OeCAALbcBq9oHQVMGaD90hjzstCO0JP7+pa/jGlAHbWF5AV8DNC5FpbLEk28ILYE6nhMfORcOLQ3m728B0F8Xv6/keTDcTuJ5LAKcK9n2jwrVF8KUH3N3Y53fm2dubRYJ58wB45oe3NkvP39XMsm/uuTuB8t3N7A95/PkvAd+vNgsvfo2USC4K3gkdfLiZP/xss0ojnTmU6ZT2AcsCqOs1hGfl9RZo3VeP13MKsrWM/aGUyeXl9zo7f5FxCVCmki1v17nVSo0WWGtZgC1QT0LU9X8NvO6/HsCT4PWxgK/HcZ4VhNkyXHDYDnIV9sSEuqyH4gW2MQGEgTNiV47J/N0CbwXbTCkDvEjpGFoKqWRD8bZWg+Dt4//2xgnfekzoFpRdVg8HrYlSvjVtUATahOwEXEvdpqebSncSvnuPA9WwEVjGnGrAN3JyVbsMvV0f19u1tPgSlsC0Heu1FLQWGAXc8HQFMs+zh67HmNWgnZDpZKjd2MeVkC99kZQyJ9dT6c5wzilshqmLbzVTx57AZnicHzf+4gs3Nefu+/Pm5Tv/a/PUDb/b3Pdn/7Z57u7/kx4NAEXocts+wEYwo8E2hJleJoSBrvmb3JqOCMToA2+qZAUttsKWSrdVvFtsxzq30GY2CAeVU5+ZhYfMlTb79Mebmaf/GvDSFP0QHu9RrAb83XX69Tpx5WUyHlRGO4DSfE5hvgPIt3m98BFNUUI1CZkIMKEkzU6IKDjLUoZCKuYzA1KmWY2EEe/FqqjICQXW3q7nAGyAd9UAFcdH9oPnbY9PUKP08XoFb7ZsbMHLMWsAyGnPLztPGYCJPGZUrB5tBBZZhl+KTxu5uMA90rW4GK7rqZLJYMZG5gfb0wEPFYi5tPXlECXc5bkdBxD0czi/XDazEWwGvHw9RqyreFPtuhSI5i/7ndmXIVQyxwln1a2quJTxkHSxPhcBQZ1Km/cVr8uFiQwHLY8APP8jwt/XE8AJXyBM/raf2YyHy6ewoVivvOGRF3MvJFgKHc61QqOgS0/f3Fzm/a3zOZdf+mIzD2jnnr2tmX/2VtaF8RdRvrcD5jsAMRk5PwLMzzGA8dIL2kR0fHvtO03n7OsB3lKnwlBwFlhrWcB1mR5u2gsF3YKo2wXemJUCL9gMCsE7N+csGPbfzewIjy2gCsWCaEG3IOvS808q3nrM5wWc2+e7v6Ba6wVgjyuboY5Z4s530f0wwqnb7bUdKhjeOOONcI7AGtkMlgx3KB3uAd+Ycw17oYBbSy0IoTsiHvYRbQZhWsGzgqmKNRRtADezHvaULvaDx5nlUMd77N7jwDdmrohKN2U4vm6reO3pIGyFbPq6ZS/slxGnCgaCwFa4xiSTfFjXHVkEwTa5tYv6uuTelsLVgw0fdgK8+rpzADizFVqo8mVqtgvaLIYA0FajCWqXjJiqRNOff4YpOvRP888xfeb5Zuk4Hhqdn6yOmnrm083Jb2I13P0HzQ8+/TvNgx/7983zd/5Bs8SPaQTghvyY+23gzADakB+ywSMj8Oapbp8WCgRmgMs2oC0/d5PzC8jwegUl8N0g0GLxRaRSURCwTQ/fdcp/55/6eDP15F+ktUA3MrMZxkwPtEUOr60kzRBQLfmjXiNYFp6tqWAor8i5RWXqw8YtN2oz4ZGBsYEpYvifqktvvf2Rd1BW1Y9AFSykQ81iIZjf28VuEL7V1cwgWPilAFpIO8wBjnWW4REDvlDPnF8Iqji1VK4QnBQ4DlWf0DGoaBtF1V0v+tjqX3vrzm19WAKZJpcN3TlWu4HnmLanXTLwM4Yq5gKmikchjoBiTOqJEhaQKmKXa4KXYevGISA3NS3AD8C9MCUoBabHpDIWvGlFJKz7PKdPMGukpwwgfd9D1Snrvm+/2wS41o+ZEubupoXgZ/azC3sDeapch+8hX4PP4t+D8y/Rr2Lhx3dStv6pZvnFOwm6PoSP+8Vm6qlbmrkf3dIsPHcrave2sCC0HBae57Gnb2+mfnhHc+GpW0l1w5bAalghxWz+ZeyHA481c++dSNiaTtYG14RiKdqCbgG14Fvbk7B1ff+5rFOsYWvKOXv4Mu27I4NpVrQlTGtZMK1lQdWl0K3tAureccBWeEaGQqt0BWYddz14hW89Zomyj6/CIYdTeYXFgM25ylhpFW9nooDCrAcLKQq2Lms9A2zk+SJwc+ofwCs4VbaD9V7ANFSslWzQuQeEa142l1oKlfcbncq0GNp99VgUWwDXADAvpN+7X1acdkMG0fBUALFzp7m0l+8KUj32CVuvNAFc1sliWLJsmG1VryO7hKV6Fb4qXMHrMlQvxwhdQZoBs1S3ta3Sdf8cf5x9H5crO+lkKudp1O4U4J2Z41bo4ulmhq5OK4cfpr3jg80iTWgu/vCG5o0v//fmuZv/W/PdT/7H5r6//HfNI9gNTrkyeutRoEse6WFuf49TTIGKScXLD4US1ivk2+6cJoJvO0d/UOHrprWwBXizTWIG2fR6LaTI22F+qCTrX6WsdvswPi6ZC84WvHHIBuf07SUH1pksssF6QsRUIqGtUrU0VhXrEKpjVFoXdTrQi+UxlZxNXtw/BEDCYiXyYL3FB5x7ys3bW4CETRAerj4uwzSvFWBSfQ5MQdO6ELZmOjhc3xuA20wInxfKmPOnn4nXbRAR8KjwYollMtKfBbw9buf7gHegl4t/OuQ77VOt1qfRTDb8AZ4tYLUe9kuBE8aRy+rnA8xOvzTElhC4A5ZRjcdn21B9quyBrgrWKZiyCEVFrH3CxYzPNsY2cTbghC8XHwGrymWobnuqagCZ65yrhaWv599hEuIFXrMWtIAu059XFS/0dwCxFyPfQ1Yq4nfzvrqo3eUX72guPXUjwd4bmktPfi5mshjyPU0/DXB/dHMz//ytKN3bQu1qN8yidC8B3otP3hoAXibQtqjifeEbdHtD9b56f7Nw+qVmNmYbFpQFX5WvY1/BFlRL8QpM4TsJ4IKw+wLYeMjTU6SYnT/bTF16t4Wv09HnHHCeYxK8BVeXBdZSum6XQq59cRzHahcI3npOLes8tSzfVjCX6nV9lThTVbPlOqxC7Hm8Hm8G2PRvLReGl21BhX7uJHhrexV+MdklRNYqaEd/vQuA3Qa6jD7QjdFmLUT2wogTAuqBincCugFbzmf/3RiUG1siHJNfonjDgOb4UtiZtSB0ASpe7h5sAawfNCvUUtUurmCer5JWQvmusM3mNTwGIAOcfJhJe6EshujP6x+lVbEem7YCf4gWugFkvSXGLMdNk6c7zR9M6E5Tamgbu8W5C82lt15sZg99r1k6TIs+fNO5l29t3v7u3zQ//RJlwjf+XvP9T//n5h+wGh74m9/hFpdgyElmEyZxvXuIzlKkZvWM6AOZmK79IHOjvQMkT1FdRdbBDt7kFrm72ZfWFDIU7vFUvNHeD//XXGADSNbyXzlzb/MBBQVb9O+94rTsBNF2uSW9gkpcj2NUuCgwQGggylaFtlGMvFR/9C14+ypWrIAeyiv8QeErjAHnOrAWxH2gkVD2edwmA764bQZMglelXOA1pzdSysKzJXjmktfvG9RDBZv14DFC121HZhckkFXMwszb7PhOgG7MuKziVJnGbTu35wCl/xN6NFC80qeN4oAexH1m4OgdYD46fNUBvqq9JyLvt5RuG8CL7AlUbPbM5b0LXRUxatuhih8z1gHylvYGKtpAmlVmKs+8CLQFCXEhUkVjl/CZ4vvg4lYecpcLlhcxwdvHDvF7VJ36nQ9YmvalB54WhzBPxevnF7ABXvo6m5o2pDDEgpArBNtMk7PQpPv6l8M+mHkGVYuavfTk55vzT3yueefRTwL9Lzfv449feuomjrklwDvz7C3N9DMqX6eGur25gNoVvnPP0t3tha+ggv8OSBOEe86ZmlG+hwi0vXeK9DIg2gbXLA+O/r3RFCfhW5C8HrwF5EkIJ5QvYtu911w8/05z9uxbFGzQ9pWZkFXB2g7ZjyGDbYKx4FjrtS0ga1wP3ziG5y6jXAWv26WOC9IFYZdC9nr4em4rZgu+Kt1qoBPZDcScXFpEMQneKh8utZsAThDbwYwCirQR0rPVyy0IA14eM0NB2EamQqhdj0+FXL5uNNQBuP1W9Yb6Ve0y7EwWXcpItbC4Qouh0tOWOkCwHXsQboNpMUMvMI2GOK3NYDtIAbzgWLKkF6sAkJbNMIUtoErdU7uqXh8HpqpZj7UkcRLCtV5qd4buSNOANgYAnrIZBy0pp88ebN756WPNFPOnLR8CvNz2zdMf4Mzjn2he+eIfNj+8CcX76d9tHvjr/9A88qn/NaaSWTvxGIqXdpA0l+mhhmyFuMo/8zIqrc/swOtv3YmHST09jVH8oW21GQ0bx7KTlxCOVon4xGvceppKFc21UWS/vEBKETbCLs+9QsXUZbtveZvtjzxsg/If9z1IswG0CELptss+AFiNvF7ASxXYECCrdEP5hhIz8KOqAjpcNFS3pXK1GLQLIkvBTIV2BICAflgaHK/VIHC7nM+lZaxVZBG+MWrb92Q2hCXApnZZpeV3YhBJ6Hmx6UceLA1wKAkeEbjqv06vBYpXuq/dDbjMHtAe4Ltl9FwCKsuxharFGTWiIRFecOQtE3gTvHrBKvmhQSqGqnqD1x7zXW8LX7NQgGxUvqE2syACSwOQ9uKzqeYTvFolXaDq38GLWZcgnraOqV3mz3rxEr5xEeMiGMDnO8/AJt838DWnNzNNDKxVQC3Bf5W0uCxNZsqj52/Hp70FO+HG5r0nPttMPYHaBbxvP/LXzaUffKr5JZk1K/SkmH76hoCvgL741M3A97YA7yUCbFOszz2DZfUjAnHPfYVA3JeamWfocfzyN5rZ1x9q5k7St5cy4lmLKiKwxu9B9UsWwvX+728C76TqTQCncr4EeN9952zzztunga7VcucZFwCkjc8TkkJaKApAlwVTwVn7XJZ94ONxDMfW8aV4a38d4/NqeKzQ9Tw16rEOd+GCdxlbc0VRyHEOlW5Al2VZDAXfXKblUPAtxet2VK7t2QqAVqVbIzxcFK92gYGyPmlgkRqGx2smwyoerrm9BVKzGUoB5zxuqt30cAWuwTV79FqllpkKCV6hm0G2/f3ZtJwvVPiqfrERolvYMn8IgBolvYKXL6oakpfFEEses1duTs1jGhi3LVgQTkopbAPCrgPkObYzbUzFuwh0FwK4s4A3psGe4x/i9HPNxQMPNDMHCZiRcdDjh7pCP4CTj/1189I9v988ccP/1tz/l7/dPPB//6fm63/yb5j/CyWIgrVIwLm/VH1OKR4J/yTTr6FSd099jWDXvaFqto/jZaKKs6etUXhhyzZL+91GZB5I2M/gMlHun72LGhK49C/Y5fbTPM2AI+8r/Vz9x8xQKCAOUZIZDFNdqjgNSBEEM7/3J6R+kW7UY70Umv5vqlmh4PnTSkh1S/rXBGyj8XcL4XictDQzIvRtzbG1x+0qrydwBW8CSBjZb+HLkQHh+7G3riowLkSoXZvDrwNd82SdVUPIdmiCY0P4XTzyD6nY240pkbhdj3xlsig4bgW118Xz7aMK9Ua9KNkkPgpJBCrwFLyOLGhJsI54nQiKYSmoeLU0InUPn9z92h3C19t+c6OFtIA1SCeAs2uan4v3y2OROQF4C8SRVgaAvdD4PIfqWPiqqC2m8O8n2LUc9HPTbtHb52+Fwr1Cu0z7Qiy/IlC/QLn650lp/GRz7qGPk2Hzseb8459qjn3rL5oT3/pos4n63yV4u8rUUNM/vBFFfFMzTWbDzDN3sLwT6KJ8ge8s6wuo3oUf3YPtYNDty5HpMPvyPzRzb363WSTDwTLiaIyu4kWQxLRBdCcTxqVs//+AtyyH994911y8YCN2+gG3Hq+K16C2IBSuk+AVhAHNFsAFRo+dXJ/cjv08Xh5vQdflJGB9jhB1n8+ppb17LSHWz9VeCIuB4wK8BNNWOzCv9XjN8U2lC0fZN+gjUgnCOYRuebyuA16orK3QQtelcA34onBjynbthACvKWP5uMeZ37sSPRwSvgFqIV0wBrraDzWNe8CXq4eQdeyXByd4cx8w5eqyAHCzFSRfgoqXK81yB2AC3oSuNgMZCQHfTBXTaqjAWgCX7QRt+rWzgDeyFlr4htpt7YUZ/tgz/DEsopimO9LUXFoM5hYuzXJLxHQpF+gvsHgItUuLRHNwl16+sznzvU80L33p95uH8HX//k//XXPvR/9986U//F8ITnibmxMudoBNR+XHD9EJLpdQQaZGbRwjEEbHsLiVjuBMm0PL8RYnbABc6/Y3VMIGloyk8+P82btE+wG2/QHep4x23aAZt7cbeI4RgcdSMIAkDAOYPC4kVacBSN6L4DXlKz1Xb/kz/9alKjisBZ/HELjOXJvWBcBlfRK6eV7VOO/fbAc+i/6uQ/Bm+S0J+yharYWtY3wvgicq24i8k4ImfCO1S7XNOQSvgSV76a4x1hlD0ue0FBxjAou7zMhxha5lV8/YEIiLElMnraKGV7iwORuF5dC2wBzRs8E+xva5jSnUsXUMTtkXdwxEzc7QkoggGt/vEDvB1pOOIfC2wbzAFbZRZWY3OPanUsVuEb4E1MLXxVLwAuJdQVzYWI+c3VbZun+g1aOXzPPC42U9AnlAN9+DQdDMbtiNyrU2bQy7xWDiLhfgIZ9thQ5sqtzTD36sOXX/nzcn7v2L5tg3/qQ59vX/0bx21x81r9/9+82F732cOADwJR4geC8+eSPZDHcC3vR3XZ/Gbph9xsyHu7AZGM98EUV8D3aEM3t8FdX7QDN36vVmmqnhTS2bMrg2Mx8VbeXzpn2QqWUF4rIXSvHWtuD1mLdRuuXtptq1j8NUCKvrwSsoBaL7C561XUsfq1HgjCX7PcYhzD2mtus4twVv7a/zuKwJLj028nk5zmNT8abarUY5BV4Vb4E3bYYsojClzIHHq22wr3QLugVg+zeYHhb+LUv3B3SB8wrgLV83MhraY6Pfg9Bl5HTugjnLhFPZpgou+GZjGwBLDm9MZomnklOo8wUBz8pkiGBaeLpAt81KsCeu8I3MhYmlUNU+iNZ0rNtVbA/KKlwgrAJ231QE0QAv6+Hr8rwZbnFsBj03faY5f/LHzbtvkBd54CHAi4IlM8BMAVsRnkHxvva1P2we/uRvN3/3R/+2+caf/FZzzx/8m+YC/8iWw0ZJrbeegFDoerut1eAPvcdME07zIiwr0JSJ+3i9KGUrmbbIJNg2d1evE5Xm8hfnnXH2vigZXQcUI87f50esOrU3rs+zXDSh2+bPYnMIS9WoTWwEoMNtAWhfW2/xA5jhVarAyIDgfFoGXSHpc6k4s7uYS9Vr9GrQggAo9tPVzjCIZVFFDa0G4evS8/QDuFoW2eGsQzVdlrbqy1re2wbTAJ4N4p0Sx/no+vq4fGdOj9R5jfxlUuec4t4ObB9yBzCiSq9LcxxbQHa1cyhicLYOx7odz7AiBLDBql3GOCCrvaCVAfCxGlS8UeTA38WAmj0XvDAGaFHPqlIVqaA0+6OH6jWXtxRwKdiCroUkrsd3y98+iia4MObccbwWEDatbQB8hW0p3rhr4XWiKRIXih0qCjd57Q79eze4gOxw0e3zOc8+zB0XqYyvf/kPCPL+cXPgi7/f/OS2/8b6HzXP3/Q7/x9d79kl13mea+o3zJo1x54zx0GW7eNlS7aVrUTL4djHtqwsy4oUo0iCAIMYJFGiKCaJAcwixQQGECBIggQBELmBzrG6q7urc0KiwjjNmV/wznU9bz3dRYz84V27alfo6grXvvf9pHJ861fJfLmeDAe+N8fuJW/32tL7CFYDsDWjYZDvqdAdXIdv+zpgHn76BnKAGSJqkO3lh5lOfIxgGAqXng1V7QrQWkqcUFXxpvrt3Hq7sM37ebnXNpSR1WDfXyrlWCOkg5qFkHBNxZuwVGxpHYzxm82A2bmwTJiqSr0tIeplwdupdvO+3icthHOfz/3NNnQjnczrgDea47TVbh39Y7lwVbsJXqGbOb1Z0ea27fFWFSscE8STwlhPF3tAkFaAIpnJfJiao/IM8I4D4gmr3gBu9mywgGLdZuBxdeyPATVLhWuDm0wX025wVQDXbTRDx3zWt7XzWEJX1buudA2u8SZqF/hBmLUgNIVpqOA2dC18SM/X2ztXzVjgC4SfFItTpwGWloPrOKb/6/teK/tfebIc2HV36dt9bxl6Bb9sN3XwKLY5gNDg9O21Oz5dXvjO/6AxznnlB59+X7n+b99Tbv70B8uR+zcFeK1CmwFI2gwq3kl+qE47mMCvnOZ0cV056aOiLgVhLTbwcv2Be8oZ4KV/wb/0PczptRVsNkIhU0JvkKi6VWGuGG6Inyy4axGEEfcKXctgfX6nRKTSFcZensIamaKUdPpFVW6tItPmyHE9lucKXHs3zDDWx0boDlA0TUxYG7iz10IUigikNngjVUwweyBAwUdjGyCv6vMAYUGI4GthOdhox+dYsxLLg4yqFLXqtOVZgpGLtrjEovHyLJkcUy9eg4XBdGXU75vHeG7APP7CNRzYSIvi/bV4IfomcPuCw0Hpa7GMHaEKVv1a8GAmgwp7Huhl1oKZC+McVFXKNr4xoGbRhDZBKlQB63ULJ/wMfYxbwepBUNBGAQnFJH6ueWA1mBmZFgbxeJ8i1c2sClU3K84Y2p+7Pu8KdpPNzc0mMcNkBtXtQWiRZvezWCoHfvTFsuOGvylv3P758vr3VbufKodv/0I5fu+Xy8RTm8ppinR+SXDul120lcSW6kPxdj94BdstsUwlC6XLdgO+1+D1Xkeg7Qbye/F8t9HB7fl7y/hxctgjE4HAWEyiqNuEqvtcXheYqYJT4SZ0cyt8R7mfpcgjwHwYJSx4TSlLm8Hn6IRnKFB+8w1+zxWaVb2ug7mtZr2tE6p5Xeiee998/gR1Ps79AV0VrrBlZRmx+6eBrKo3shrI403LoUKXDDGshk7YajHkCvBqKyQUhZ2QFLymgEWgDICqbJuzCV5thjpnza1+b8DX4Br3i6Aaatdx7nUCBY8P++E/B6+lwXq9tYsYRyasBruO1VQyAItfK3hzqXgdPmfpcFWqQJTgmoUR5uJWz5YPtQ3cBG3e1+t95Ob6GFcUXghdPvh+/KZDR97gS4a3e+zFcuKVu8vAy/eU0VfuK0083kX8WE99G89vLvvv+XR58uqPlgcv/mj50Zf/vGz+i3eVq//6nWXPHRcDnwqlaX9k/LArePFT8Q2dMGwSv0ES1VP8+AO8/PiAo2lJLhPpVVlG6W0W84seRr9Qu+9EAm0DG6fXCRHYEXrC+sSANwHs1ueLhcKcF5rAtoLArRkGqFPBy7ZB8rxN210WNdjMploGFCVgT/g/zb0MkEPxttVwgJX9KPco9wWqqtsK33w81ob7uK/WhH8/rAsgXxU6BwcBiLo0a8ClOnXasuB1TtwiJdCLTNBYO+D79S0shS10ENsS4D15iNcGeCd2XMeZBQc1MhpUujmRwwkP8yhioZWVZIIy3nugZhBPL7geCLFF8JFtKn8KaPkc03xmQlqw2mdBlWuPX4HrSmhrH6hg9X+1cmrvB9W9gU3Oegiq2f0sZtnx/+rZG9RT6fpd8PH1+1APCh50fX9avKeRDcFzz3vgYJ0ys+bJK8re2z5Tdt/0D2XP9/6xHL7t86WHwNo0jfhP8bp/BmzfJNtF8FrpOJEeM0AAACAASURBVLbtqnLs/stQvVsqaPV5H61ZDYJ3OCyHq4EuxRSo3RGyHEaewoZ6DtX7+jNlhOZQAwTFBkkxq6CtKlaIdoJXuKbiTdDm7al83Xof4Rr5u+3LwjHB3QneAKQwDPDq0cIAxNe5ME3Iev9OiHo5FW/C1/vk6nxc5z7VbVgLbPM+aTWst4QMpWsznJpS1pqu4E1vNwG8Dt4MpLlViVoBljZDdBzT350XrFUVT6N2A9QAV+hOdIA3gmyU+zYJoHlZ6NbAmwD2etoNnVYD/zjQ7SwNjhLgBG/baljP2wW+EVzjTczCCbMYBKlQ9fIQ9xG4poZZceZtmfHQCeCAbt6O8h0EwFEkQVrLwYN7+YLRHm//E6X/1XvKwEv3EGS4v0ztoe3ePhWIrQS3ANh/LI9v/kh5kIyGH33pPKD7rrLpY79Xdt70ZUCDmgRQLdSglWktTmdVOBFBNwjGDy8j2mET6KeiIAWqXl+MAUIB6jHOEaE/deQuuk9ZSKHVgQpG6QpWZ2qtoMJjcTnySQFaPlcE1IDe7Iv8PeGLcp133PrLKGXW9E5eG/6189QWAK5bla4K1yY0LgEc493Zzr1qcAeLQojyd1TQVqRNCQdhwqqwFr5V/dYAm0E27oMajqyGgL5eM34lHq8FGp5a1y5dHFT0ZU0Lw1ZY3MOUZCdp0F94FV/c2XELTGNuUr3nbWeP0QODLAffp+rbErBCscb0ZrYz9k4g02GOrVOd54ByK5qYq4Bru0j/nsG8sw7LJE1P8Go1uK+q2RoImw7liYXgWUsE2TbA6/UKZS0G/4bedAWqAUULJsYJttnzd1plzPcgoSusK9xrZoUQ9vsxzZlAbXbDewKgl/Gml1Hr83reqN7p579V9t3y2XL4jn8ugw9dUmafI/iIEl/l9lXev7P8D//OAXv6eeyFR68oJx7SZsBewM8dwNdV9Y48SYUbCndUpeviNgssBp9S9QLfZ0gto1/vGJ3LBrAIBrEFomG6CrgN3dwmTN0K3QRtXu4EcAJ2RFCzAsLtoFpeFpLCVRim1TDObzwhmBB168r9bn2M27ytE7x5v7zPf3ZddavSzZUgjv1mNGA3VI+3grcq36puzwWu14Uvo382AmsBVOyA3FcDb9XTdd/6AsJN1gRQDnXcDrh1wlaLYeM6sn+9BwOg5bZYBtn0dUPpsp/rlvWOED2MLZcbermo3VS+YTe0LQanRVj+K2w3oMvlNogTxgneVLdu15WvgFbphtpV8fJFoZLmwIG9pb/7aBnac3+dR7X7HjzerWX8NXJs6VOwsPs6MgCuilE/T159XtlKcO3OL3643PSpD5TLPvo75aVbvgEIAC+Asmhi+SD5vEBhEnVktH3GAA6Ayr4DqXA9LfVyJNEDXSPaBoJstn0a8J4mj3NFOKGClgneCdtV7IwV1K4ANgMisiAiuZ/TU8BnQMdglipTtekEiQUskwUAqh2xCGwXGOtTR7MzFRkgproVtl5Oq6GpRwuQVdl2FgsrgUwI4WBwzL9l03DBq+J16wp/F0D7+FH7K/BatB18PapB4ZT/awS+UIItKgMbHNz0dM8ytHOVycgG0tbIZjhLY/Sa0aB3+10aw2DpAMuAtVkMeLoxjRnoqlhn9HoB7jyWQYtUNBvW2E1sjoKLBbIFFvk8lszVZd8ZPiuDd/4d1fYClsUCt1tIMgtIo8cCind8O3nDgLaqZM9gzE7gefi87Aehck0/WItCpaxKFq5aFRF0E65YDvrL3l/YZs9eLy8C2iZNbjw4mebnyCcr+jwYm+3h/7PG33uTfcOkic3S9GaRwhLhOwOQT/I+/pwD9b8yDmqIlLKeh8hseISKy8duIIBG2tgTN5QhgDtGDu8YCneYlLJRyodNLRPAZjsMAN9ewbzrTrryPUvurV6v4HWR3w6IcxabUE2Fm6A997ogzr68Cd6ANPvTYnDrvlSzCV63Ns/JarSEaypUtwLR1Xm5E75ezts7YVvvD7fIYsj99bkoDfY5eVzuz+cQwhW6cDMyGah9QP2mr6vHW+H7VhC3Z66ZxSBgq1c7lcUU0aOhgjmDagHlNmjNeMj96Q9bnVaLJ9i2Ve+E0GWNR/MbTGy6jrliogQe77g5cni4VelymqGtgM0ggMNSQIUneKvlYD6vinejUk24VrVbIXyusu2Eb94mbAdGAC3LvruWCA+rerEajhzaX3oO7Qa6d1M08eMytHtrGaRR9BgAPk3D6RUUV2vH5rKXGWuPbPqzctc33kcOr+B9b9n0F79Ha8gvARw9UAJsKEHHlDeBrh6vq6XKCuWp+nQZENNaqDmcoXg9zcTn8xR0jeYoPztOGXEoXb0/53VV2FZ4ai/wHCbgA2wrrgRgNCIX/gAuKsMAcNoQEYADvPOvAV5VLq/BTmFCdnwHnjRbwSpAQ+2GqrVPrZCp1kITVRc9GezLwIruXqpc/r8KW4NsQrgulXMT5S3MQwXzemzlaImwas6MAsHlTLQmxRFNPNs1qvHmqcqbplJw1oW3O4et4IFvZte1ZQXF+6+9NNQhy8GOYAJwifzmOccZ0cBGFaxHW8H4fZS6DW18rR48CdJRdLGyl8fsqT7wKhkAesn+PdPXVMlC20wCK88sMRa2+rt+Ns6Aq9kTpq5Vq2TFzxHozXE/4WjHMhsbqZJ9HdoTgreWbVfoCl4zI4SyWz1kwT1Jql9YDXwWfkdOYzXFGB/sJgE8z/2Wee9mKNYY+ckmVO/lpUnp8ALPv8aB/DSpaWepZjS3t/fhK1G936ZqjaY4TzAM9Keo3G3YX5YJ0zAngGtQzZxeMxwIxg0B4iE6mg3RSnJ4z8MUPgBee+sC3FSvCV+3gtatgE0V7P1S+bq1N69bwZtg9rrATfieC15Vq+A108jmOali3SZ4vZzgFY65Py//Z7drWyry6mM5Myd9LFLInERM2lgMxYQ58Tz8DV+3l9PjndLvpU/DbIvK3+jXUCcNV2uh3SqS+wjhyGqoDXDa0NVW0DrAWhDENZC2YTNUdVuvB2jD262K2NsyV9f0sRxqmfBVAdvm0fHsEyjcpte9DHizF4Oe7jDFEbU5uQDG00XR/v/9Xd50jmymimUK2bngVdGmqk2l6320HmI/6WOhfIFvH7B19QNe7Yb+vq7S07WvHN/7UBnEWhh6bWsZQu0Ovnwv0V36ozJi++Qb/IDoCnbk3s+Tw/t+SoXfXW7/4p+Rw/uBcsWfv6M88+0voAh/DGTJYuBHZL/bCRUPPxJLVVWB+q41LUt7AegCTvux1lPtDQjrP/7yBH/ziKf4NSgleF1CNLMXFnhOFbMTByLFDIVkmlkE19qn9WYS2HXMOVxnGILorDOtA1XsDPaDHq5LRVrtBYGJ18vUCK0TFasQrVN429MayL2196sNXybYmrM6gQIW0NoUFeCqXmFb18QOnotgnvCd4fUKFDMLnBaxAMhmUZKN566KlLF5yqKbFEpM76JKzQUwm9u3kJu6OZoUjT5zafm3fmwY5sw50NIUNDuyaTUIwjmyEQTdepAMiDYBrsUXky9s4T28Dg+UqD/z3dawMc4cNDWPv4/anmZi8SyqeMaSZIEb1oHWRPrCtahC5evz6/UKZQNhNseZUSWzneP6nJ+93jDAnuL5anDOHF99Yu7fBq9AzuyIOFuJYgvT7wAxn69jfmJgJjPY1ig0WURdL/DYRRTyoTu/Uo7e9fVy7J6vYjHcidqlvSTv5zIHmyN3f7n0PkR58KM3AtPvAdzvk7XA57Sdz5rPYxS4jj3DmPunSSNT4T51PeC1/wNwfoZiDbqYjbz2AGeCh1C8QhelyxKYCd5UvAnavJ4gThWc9xdgPt77uS/BK3Q7wSswQ+2qeDuW+zuhmtfdlyvhm8+R+4Wsl916n7g8DmQjZxeGcXliQuhWCHfe38vn+rxeb2k7YD840DIW12uKGXm8gLemk5HVYG+GWZTtHFtTx2awEISv0M0MhgSu21S4nZfdJ4gNpo3h7zbMduBytRd4gajgRkuliyEubLUhWAJY1auajayFULkq3apk9WijuQ0Q1WIYxocdBpw2KB9ldYI3Qes2lW8q2wRw3KZ/BGwHSRmzHNgKtX6OoH1Wq3n0xWroPn649B7cDnTvAbr3o3iB70v3loGdPy4TrwAsSjZPU/xgI5rXbv2f5YkrP1Ru/6f3lR9+/oPl+5/7s3LZx95env/25wlQATJ+EE1+VDENARVkJdWcNgBRfqcdVPh6+p+g1WaoeaMrwHoZ9bdKvf7/jUe3CEz0fV2hcoFubAGmDcYdxFhBK2yFriNfeC7UrKNflgkKCvqWo3fovWrGxTyBOIs8pgHvLNvsjavKDR+W+/uYpulgHEQmtS14XpvLeN0ZZ4Ii+hLwwzcVLFKpwqJgCCijeaLR9nYi4045eIHm5axxxs4I8imCfR6EBEqU5qJ0Pa1vklXQ3E6rS+bFLaBEW4xon37xW3W7i1N8L79wNWWul3P/b5V/YaLyvzFZeeYVilPwan0PDUpaiKCC9gxCW8dMBsuOpy0zRtGu0Urz7EGKEt5gHSQt7YhFKYB1Nw3DScPyflNkSZhNoNWwoC2Aoo+CFQ4UwtY1D9xter5ItkRVxvboBabAWrWr8hWOPs8EQzInCQJOkQ5mnrA9F2qWhJkdFcTmU1tcolW0QnaJvr92kd+XZTJB1jhonqa15ynaZkbutmc3HOx6Hri49D9E5drdXy/zWA4/o5H8Gl72zDPXlMN3AeW7L8VmsEKNYpXnbmX6BGckOyjucQwQuecNJlKMAFnhO8IapZOZzXNGttHDlwyNEWIdja5XgGUFpaPc+/pqNoPgTCWbgE0A5/SJ3O99vU24uq8TvO5LJSxkBWZCUzDnPrcJUcHpfRKg7s/LeVs+j9ddnSCN+6JoG0IXhes2Fu1ixxmMWRVwtTB87oSuijcDbD6fl1W8Wgyq3enJml4WY99bBtymaZIDeKfpzTADZGcBr9CNvF3Am6XDCdUEbefWy7kCvPyxMf7wGLQXwgleIdyYGmJgJdUhbeAKXZdNbzo93Go3qFb1YTnqjZNmwrKaxcm/VpqNAN+oNhs3kFYDa6Fm2yo3wZswztvM17WCzdMU+y8MCl0+SOHrZUf6DPKhdx9H7e55sAzuxhfbwxEem2EIpdv3/B2l+TKzrOj6dOoNfli7rymv3fb35YktH6J44o/Ld/7xT8oNn3hPuey8t5dd9OStzcT5AaE4DKqZh2tbQsFrypaBrap4AQP7lvFtBYQloq6IaJOsf+aosLePQ+2puwggBa5WgcBdBKoWOCzqvYbCTfBy2mtOLKA2EFe7iN0eP65xQKjCnTeYxpoRujxPnYFmgr4/dHxWgnJRsYYijcAZCjmCaAAoZpPhPWoxxGmzFgowruDNwombUUrfLaOcpo4x26vxQgXw2PNV+eoTL/H6lrBQzKu14Yve68gzVwIcglv2sQC+zZ2WBqN6X6qKdxb/dwrwDj5xMcC8qfxH3z3l/xlmrPlR825RvMDWZXZE7WqmDaOFga8sRHdpVVzLe3M9udI8747LUKBXll90UUm4H4X6MjZEKGzygqlQ9DHTNgrijCMOaFo6wl0/mTMSl39PAM+RJjjHGPmZjqVqNqDn/+bzCV/Vb4CZ960CmtfGwStS1oCsCreCV0vJtp34/XxP/LxWD9CbmRafa6hepw8veCAkQDmBxTBKL4Yjd2IrPHhhmXhyU1mm2m3woYuYC3g+Pi+VaSjePuA7QVXayLN8Djs5m+FgqOptoGodB2T+ruAdp0evw0BHnqUohYP16C583jee5qxQ2Bo44wyR3F7B6UrwqmJzJVTddoLXywndVL0C15WKtxO4CV2BKygTvAIvrwdA22r33Mv5uIS1j8sVGRJA1inkYS0IX6836tJqcAy89+8Eb0JXEHtbpJZNG0BrB9q8LIzdakOQ7WDPmrcJXZWt4I2Jw3q96fd2gFUAJ2RT9ebW/VoKVfVqM/AiAr68UKAb6hfF25geYr/2AqsN3mjriJoN+AJS7QXXUEPPVuhy2X3cp+6vKli4prrtVLYJ27zN7UAbyNoMGUhLpTswbKUalkXA105kHMEPv0J5sClk5O6+iuKlP8MAI1EGdxFMeg21QfL92j5OF1+4ohy+5zPlJ1dgNXzpT8u3ge61f/eeculHf7vs2/pNUruACR6tUf5QukDVSrA4TUdFql7MhTUYZp9dA2YCWKuhQpfbgcW/9DwUwbVlq9cAaXi5gHQRKyMgDDRjX6helDOQFMCxAKVQXsBvdpy32QyqF3Nx/QELWlfn5cxo8D6hkFFbZi9YTTfL3xW8WgR6szFvDXUmbD0tdty7wA7/lvtYODHiFGCU75i9GCiWGKdwQ59XK8M5cvrWKtOYY4YiFUwqXnNvJ/FYZ8Or1Rd1WsL1wI8gGsGvabIdBh6/kFP0q8q/A97/d/gBAm7m45Kvi/q02sxlYHKZ99T3NYZchmWABYBnu0CmwwJTPCbxi8eevYLG8DyO1ppzKOzx7Shqlp3PWsDL9o4ZTEvQRtpbG7xV+aqCeS+Ar16yRRwG8mb4Wx5UFrQ9tC0EMUo37At9YFSzn3UG48xyUeHq0acnXwOnnN34fSGHewnl60DLXx5/CIuELBQtnmeBOu0hX/vBp8uB278Y8G08STOnH3+xdD9wOTm7N5WeR75Vjj9ECTHBtYEn+Z8Ar9Cd2oHqBbwNDpI2zJnjs/Ssx2b2o9uuJ4uHz5D7Dr18fwSeBa4FFHXbOVPtrdAVxirchK6Q9brbVLYJ3lS7CeBO2KYNkftSwaa6FawJ43Oh63067+/1hGi9zHWtBVYjFS/QdRS8VkOC1/u6UvHmVuD6fC1UbSvyd/Vz9XuBrqqYNTMDY00zw3J4m8CNBXyFsEMvBW8Fqfm31cPthGxeziwHgWuWgsAdxyeOwopQvLxI93O5OYOtAHjHpjg9ALo2vLFJTm1kzqkEdkO0eOyAroq3wlYQVz9XTze6kLFN+AZ4getbshWArPtzn9ZC5PSias3VDfAC277oy1CVbuT1jo7Rhez50r/rx2WAvF3XIH1J+1/iOqfGa8ceZuyNASzAu+Nyqn6+Vp686v1l64UfKjf+43vL1RRQXPiB3yoH7/smCtW0L1UkAEPNOZZcaAniqDADeMv4tBYRLOPVhb8bqhdYAG37CAiLXxxnWjGPXebHtYL9UPNeuV2lS+DPH+YCytHrKuGldfBqN/DDNYjH8nTVfqsWSpiHq61QR6/zGnlsQtgiiYAx3q+g1gP2fpn1YC6qYNXHjdzcKMDwlJofb5wi8zdQyuNt6JrF0KABj7DV763QrUE7p1g4P2yJSsAoaABuM5wa21dhdNsWbAlycyk4saJsRv8W6M6RvTDPagHeSbzeFpbPL8lq+F9DD5SVN7ADULyrb9jhrPayDfiifKsiVZ2SSYFFovc6D/Rm8FynX8BWYFlgsfaG/u13IoNilaCU6tjGPE0OCAbU6rw0U9s8MzHzxOeuNkbm9XofwTulsmYJWb1rl5BVOQd0zQXmvvq7NTDHgZUDdHjeHKR9Txf4jE0RjKwVvk8rKFzthhXKiU8fvi/ePzu5OdDTNpTjNsX56Sbg+xlge0EZp5HOsbu/Unbf/M/EJK4gj3czXfW2lK4HaZTzJCl5eLzCt8l3o5ZvcyDlzMSznnkOppOODCK7Qa937DnaRdIsqo88d2exCd0+S4lRs8I0gZpb97tSCXs5ISuIU9m6L0Gc0PV2QZqgdb/XE6Cdl1MZu02gCt9cwjIv59b7uVKthp+Lp9tAvQZ8AW9CV+Wr4k3wClofl4/1elW7HXm8QHa9kg0gT0eOr3bDFOAVuIA2g2kBXqyGTCWrPq+313Qyq9ZUuMI3Mhza/q7wrc3OIb/wDXuBfzwgC1SnsAuwG4abwHeSIxNrYxy7MK2KNrfValD1VsAmcAO6qN2wE/CAhamlwZYIR84udkSoXKB77labwRJisxcG8HXtPGZPhl46LfXywVsi7EjrE7sfw9O9E8WL6t1FGtmuH5HDeCepZDSkIaNhjeblzjObf4kv7/2fL09f9aFyz9c+XK75mz8pX33fb5YL/uw3y6t3ns8PwxQnfpCoVAEjsEL9AmK7jdl5zEotJ0/EVlsANROq13QxvD3nb9mXNVQwIA/l5ql5LE8/tR3aubuhgoGlP1YUU81qELL8gFSs+MjCeZluaUuoZavP5rmuxSBYK4jtj+B1YUs+axu6eVsdBVQBqmI1YDbpaTHqXZ/YWW41C8JT2O8DAcbJtIdRCmuXmRJWvJnja49hx9ScPszrQSnGaTpqcZ7I/9DTV4WFYSpVywOWytCAGXm1WhBCeOqFq1Bp32TA4x2A96Gygk1gGtgKDYQitYwDllBUoQrIxTYgBV+FH9YG75XQmuc0f9YMBtSoZbkC/jRd38602zKaz6uCFaY+NpuUr/C5ZMP08JABawbZouIt1C5/rw1cIezjo49wG7wWZtTGOBW8tv8UvtoL1Vpy2z4r4nvi3/S7cdppw8yZO8t4d9/HNb5XNvaxbabTJnofuYTshM3RROflm79YDt1Dy8gHAO/9V9E+kpaQT5Cyx9ifln47sJ3EgprmjGSGIGiLs5MJLIYJPN4oriDTofEMttGO20r/gVciq6Gvrx+oql4rXAVuQjih674Eb0LX21IBu837dkK3E7wCNQEscIWn+xKi/xl4E5RuvY8rIdx5W4WwMOXs3YAaqle122TbCdxO0CZ4E8KRVobCDZ8XVav6NdvB61620i23pJNxR8CbwbRWAHbjuip4xv68AdpqN1TobsBY6ApjsxoCvgbTyMmtmQzm5QLGSXLyJvFXJygBROnGPlRuwjdH92gpWAAhgAcb+LwJWbbRb6F93Ubl2T83fF8hLFTbcE1ft6phIIyFkDaD4I2AGpAVvr3k7fZSM95HZyQjtcd24u2iCrtRdEOotAZQGeNHOUIq0En81lNHDFpdzRf18vL6bX9XfnIJgbXPvbds/pt3lgs/+rvl/A/+13Jg60VR5GDXKhWtp45ZErtkJBrlImxDDZtZgLJ1nwp4GQtAT8/8XKfInlLhBIi1JVS8WAZA2+oy08CWsD+WuKwq8kcqYC3JFbwqJsHrj7YqY5WR96/Qnnu5E7pV6er9zr1q74O7eX3VjhC8tWRYL9jCCpQgoJ3h8eYrt17if+ExNSuCAJsZEJQG2wPCqjgzISKoyMGrThbW0/WAhGXCBA4zEMypVe3aiWyRU/IGTWDMe3U0zxTvvyXES/ZcELyOrCclbGrn1Zwab2L/d8v/Gry//LyLAxEZCZH+hae6QDrZPAp4hufWj63grX7sRhMczmAIQs2jOk39WgbSwnd425V06NpSn4PnOUVXMFPU7H42QyXcyn4PlAAboNta0rJuIW8FXDw31oL2g/aE4PeywTRnognolkE+lTH/s8UTntUI39qbl4NFHEiBLZ+vHn0tJfe5ff1O5HAo5p0E2O4CvFs5+Jjt4PgovltkXQj2xjP03H34YrIZLioH77qI6RSXRwOcIZRuz2MUT5Cjq4Uwxfe8Zd45qneOy3P6+1beAd6G89moaLNrWeNZgm7AeXDf82Wwh+ZRvTV1rL+/OwDcB4TPBa/QdQnSTsiqdr1vwlhAC97O/Z2KNy8L4ASufRtS+bpPmArRvL0TrtkesvM24ZmPUfHG0m4wyJZZDTzfxn2qSk7Yuk3gpuLNUmK3sQRwwrcN4LdFT91ofC5I60oIhwpmn4rYoFumma2XB7d931C7Kl6W1WnaFEI3e+wK2+EJ6rGbwJfLNUcXcDq2xxQyIJtbg2l6ukJ3CKtBf1YLwNHsCV6VbACZrc1xossY4LWFoyvycwFwQJetvRiG+EBjlI8pY37gQLfPbAaVL5d76QfaA3h7aX/Xtf220sVwwEES0MeJbDcI6Aw+S+u87TeU01SOnQG8y3tQWtsuKq/e/Hflga+9p9z4iT8p1/wD/u7H/6Bc8rHfLXvvuiCCadMomxUhCXhr5gLgBKjaCNGIG1WjIrYvQnh3ey37tSnKPaSsbUXN3McPT2jyIwfMeqKLgHcOEHvqbwc0twtAVwtC+Pp3hK1/s2ZNeFmw6P8KasuKK3zn8X3n2lAVmsJUH3d2t6/DoZtOwsjG7ChlmrOvMIpomW1AFuBOs6bwv33MzCsOwAS88UM2OGcwi4Xyt/1iPdjoFwNgFSjvg36sxQ76qPq7Y7zXIwDDkei2WXRmm2XXwsr7OkfO6jUVaeulawHvZrbfKv/ev5V83q38bXJ9Q7kyGglg+tzm2VpIsQgA09bw+QSiVsQsoFdlm2Fg46HoNMbrmSZAJrx9vNMt5umRsEj/g7AzaFSkfTHD81iNaOOjBcC7rK/s5wt4U/lqI/j3ItUM+M5x2xRAniXNbYbLWXZc09Q4WPpe6c17ZsMZig2L/Ayr9aC1Uf/GKvAXvvbojbHvR+4uJw9hS3AgEfTaGA68bDDwcoYD4IkHN/P+qnD9Hy0R53UgMrSUFl/hO8jfWDBDgvd8hjOWFoHTCR4/zHy2gcc2k/9L4cWTN2PFPVAGeo6U7p6qdAVrTw/KlqCbl4Vop/r18rngzetpM6TV4P7clwo41a5b90WTLNq2popNmApdIen+3GehlR3Gak1ABXNVuBWieTnUroqXVSFcrYSEc0Lc+wvZhK5b75MAdpu3pcp1nx5vXn9bALVtLQjUhG5YDAKXpR2Rwy6rv6vVYOZDuz9vW/FW1St8AS/FEgnfUeyFgK7g9TIKeBSPN1VuJ4CF7ih2wagWAtu0GrQWaiYDoBbCQleLASsiO5FlM/NUtvq7Xk7gDghwlK3g1ePt40PsMZjmVghjNQwd21668bz6aIc3SCXW8E5Ox575Zumn9n2MU943Ae9pmpev7DGV6ZKy/7ZPlicu+1j53ufeU7b87R+Xy/78D8ul51EyfPM/AUd+2KFgPM2vp472XlDxCqC0IaLX6qIDpQAAIABJREFUAsCtW8AIhCt4gTxpQyodVW5kJ/A476d6NBVsHoAu7r0buKCIhCv3rT9OYYsiNUDS3u9t9bR1Q/VauDGrwhXcwL5aDtgOAHlxz708f4VtTMTYK3DvZdoFapzLKu5FLs/uVgmqkP0fSG/yNp+3nS6nWjNf2CV8ha7/f7w39BEw51aFOWVLRzIVpki1GiQar7ebOa0BbaGJ4q3ZDni0pI7NANyZVwjAkYVwhhaR/z5wfwDZJjIC2iwCFarwreXD9mQAajyXIPSyncr0b/37AUZUbxYy2KEs7qtyBtwqXp/L7IVZQcr+Bmlbdpyb5Tk3lC1/m9sFrwB0v72A1+HbhnLMY1MF6zdzf7MuQvH6mbHsoWzg02IZFbAHUy0IvwseMKrlQLD3AJbNEWwHbRsU8BmKLLRC9LNnOftp8d2dxXefQsXaMS1yxj1j4mC5xMH49MGtpNRt5aDsd4QDov4y/u4MZ31TeLwj5PMOMTBz9CnyfGmaM7D99nLi8J4Ab3c3k7e7gS7g7dHz7d2Ab6pdt6luU+EmXNNmcCtU3Z9Q9rqKNlcCOKDatg5S8bpN2K4DWUXcXt4mgBOkCVy3VqttALcqXxWv93V13lcAC9BOwCZoE75eD7WbqrdtMxhY026IrIawEwCsCte83oTv7FKrtLjufqdO1GGWaTcgn9uKt8K45vJW1ctRR48X1bsO3/B0geoUbwTQdVkokdB1W9PHgGmA1zSzCtls+RiwFcDsD49XAKNoo/0jgN0AL4oWlTvA8wwA1sGRNnBVu6F48ZSAsEq6DxAL3R4sBy8Poh4HOOUaJtd1xAARP7KeZxibQnnoGF/asypewHtyLw25n7sMxfs/y7arPl5uZ8jlDZ94X7ngw/+9nP+h3y47f/glSoQ5bY2gBz8AVGg0vAE6Akj4mAtb1S63481pNdjoJgZcchopnJy1Zp/bGtEWVgCWH53+sMrUIJj9FYSsKrcuy3AN4gh8f0g8b6yqiGsQztPRCuB5tk7GmMYeMMhWFaxFEzYyt3CinYGAUl729YW9gQcMnA2aOSJmHD/Qx4ViBsR6uP4fesLm6bpV1Wut+D/M8f/7fkTGgYoX8IxxWl9TuEzYpwEOjb4DvKZVAewafLJVormtqlXTu67n1BpFvIPsAyD8b2Q3/OK4il6bAdgA9ArdCk7VrM/jKb1Q0uZYO6Dyrvm3s5HOheXBtjatqeCtQzSBKfC1+KG5w1FDBhcBrsqSz9KCCG2GeSwDL7sEqX+nQpXXAFz1d8PjBeoq3WjAw3clOpBhd5jRsqD9JHRT9XJg9ABWz2J4v8JuMMhLuhzqWgjX+Wx1QKjq9yxBy5N8j1Y4E3KU0byeOs+7yGdhX4zs8WExzUnOYk4dwCvGLz5FN7QzZEtEvjhnKqbPTfPdb/E5C97xZ5nJ9tz3GQ7wcunuO1FOnDiB2uWMUbVLillfb81aSOiqdhO8qYLPhbC3C9zOYJvwFbQJW8GaIBaiqWrdJpgTuLl1UrDCLG9PgCagO1VsBNeAbQ2ouRXAG8G3TgB3ArbzcgLZfZ2XvW6gLZbgzeKJKKDQzwW0nSvgG4q3ZjdkYE3AbgTcNlLNErx1YCXwNbg2KWw5LZgEvAA4x7VnIK1aDwbK8IBRvCMN7Qag7ELR2jdX0Ho5gRvBtjZ4VbUGxgbZRuoYStgBlWE1uOWo6e19BABS/fYPUy/Ovl7Kg3sAbi82wwB2Qy+9GAZRasMEF0Y55Wpw+jmiV8Yp7yANu0/yhT5NytHJ/UTbt11S9t32D+Un3/wAVWu0g/zcR8oFH/3v5aI///3y9I2fon0k+aSm+fgDEp70VBW0Fbzm81aI2sfWpjdmQaiGMxui2g/CllNHFSnbeaAlnIVveKz+MAHdPIEyf6gCOEqB+bHUhHvB2wncerlGye8C0PrBKCvsgch04H+vlkPd1su1lHjuZdU0fx84q8ZU01MEyyYNmHGQitlqvIY6qt0iC4Jt7Pd1GnCbRamt4lf7Pzp409Qug2SrlFPbwGZ42yZOmz0AXBd2gxNyo3FMAEwg/RBI0jbSogCCZ2u8vyfJOrAh+hzQbW7fXN48fDNeL6qcvg7RicxMCLxgA21hNegRYwcIKvdZ8LACyFXGXte3rdkPqs+qVL1uYK7FdbuejZNp0bRBDpfTThCga7TqVNnOAlah3UJp1vSwNnBVtChl7Q/Vdz7Wv+PryTJxoVgPmtWeirOlthIVgvXgYICO7xcHJMvDV3iNK9gPKl7Xm1S3nUX1Oub9zEFjBPjjZksA0mW2y3zXTh6w9wcTrIlBhF/M9tRBwAt0T7NW+I5Fj2Ig73SNGawJA3Aj5PYO00CncfiZ0gMwVbzaDD36u5FeVjMZLCnu4/YEcCrbTvi6z9u7u4+HIu4EryAWmJ3g9Xb3CcyEZ0LW+yWE3ebtcqMTvAI0b8ttTJcgc6GWDSMYef6qgrUmquLtVL8JW7eq207Fm0q38z4B3jZ8Z7Ec3qZ/K3RnFwAugbY5tnH9LQoYUgPfdYXb7tVQPWH3az2omGt7yQiyTeKfTDVC4W7AlyPPFOCdbLd9ROUmfFW81Wao4B0BtuHdZhANGA/yZtqoPL1erYeoQkPF9tPP0yKIzFYIK4F9Xu9zC2QDzm3VK4QNqPXSiayH4Fr3gJHZrnLixdtKLyqun6P7CFH7EVTNCNkIgySnD5LPeIogxiknA792LeC9tBy481OA9/3l1n96d/n+Zz9ULvn4H5WLzvvd8uCmvyotfshNoD1hfiVf3FV+AEK12gSqViGrVaDKdal4USIAOnxgfoAxc00gC16Ap7+bj9Fm8DRUBasyqh4gPy4UjcooGtYASG/XJ65FF1X95n2rUvb+gBSVb1VbAj0DaubwzqC25vEAox2kvnCClyDblIE2o+DAVaWruhWy00DY51CVW0wifM1hDpXPfUIJEiizsMCc3XkCVicp1zVf1x4Jnu6rIOtC6b5hMYRFJIKT/hVYFCf3A048V6vQmtuvJIvikvKvVLGdPaoa9LVdhxXRthoCeJ7+A0YCeM5nM4i3Sp6vytiUMf3Wegqvh6qXalqaoFL9c5qOwtVasEOZATQtgmmgaw8GG6ZHU3rLig3UCUVg+BbFy/8bwOcAEJM1eIx/rw72rOmC2gfCNqr5AK7WQloMblWvzsRTNavErfgLsLL1uU4dIEUPqJ7ibGuN4OUZA7RcVhmv8dzLgpptgJesiFqsw9/mu5fq98wh+4Lg2aP8bV86is87Tj62AB4jwDZBtsrI/sfLiR6gSZAt4IvdYFGFaWYBV4Aa8G0r3gSw207Fa8OcbJrzq8Cb0BSsqYITmJ2Azfu5db/wnKDwIfzgNohVsAntX7VN4Ob9HPvTCVz3J2TP3SZo3S98I6sB2Lrf6wJ3ttWKLYp3AtDSuIEAW71sFoOebjvYxuVJrQa3WgtANlbk9+rxVp83lXAd82NwzRfIPw5kLRNuoHTdVpshFbAA3oDvMJdVvAbVrE6r2QpaCJYKu2rgLLZaDH4QWAlmKLjWiyIAsNd7OTr2mCrGsuNYTRertkMo4IAup0EcdSOjoWdvOcoXaohT7liAd4wvet/zN5bX77+4DNKsZI3gxSngsLzn2tKkR8Dhuz5XHrvsQ+X7n/nDcssXPlIu/+t3l6+QTvbEjX+PSqY083kXkWGKB1bIuwy1F1ZB9UeFaIVuvU3wLlkowTath9wK2QAtnq6eawTVDLDh0QpeVVLNYECV8oM1+l1/wMIXNexpI8DzfkK4BuCETgWvalagCk4PDk6eqEtvtnqOqmpTj2pVG6lkZC3Yd9YCCqFjPnG1QrRK9KB5zXrQHhw85eV/r0DhNemBs2YBrv1ynSNnV7BaKEFgjeq02oxc8AEo7IBVU8VQuatcdpyNc9eWgZmWw7R+/GMXABe6lXXdUX5G7wXHBPk8erJ67qpeG6S7TE1Taa8wv20e+Fsa3CSAaq6ufuwvTzzAZ4MNEcuGRxaM1H7KjvpxakQGxSYNBFLuW1Pf3F/hG53HIjCoEuYxVrXxd30dtp0UygJ+lYOtMHTIZ+R1c9CtwVI+r/ZB1M/USR/xPgPmmCbtZ8yaA5D2kXBKhbB1OnKC9zQgXgPIzuY7hRdsJkaWpddcZG0H/zYZEdgOxhdcEajFNonmQp51cHBq4WXXbJVbKKl/uHSfOIa3Kzi7ALDqtipYle76Uvm24etWyHaq3gRyervCN20HYZtKVph2Wg3CNwHrNoHrZW8Tkq6YZtPe12kXCNmEb+f98z5uvT2fJ/d7XZh2gvfcywnfVL8G1uZmga7L0T9zC6jcRaoqULuzXJ6Zh9bA1Xzeaa4L3Oi7C3ybLm5z+kQFboVutRcwodtZDVEw0c7jteWjfRjq1GBLhCn1A8baC2kxhOol4BZ+r5YClkPtyeC2dg4TvENA1u5h4eViIQR4AfC6ulXxtqFb08UGSw+nPr2MoU7oqnQNomkx9A7yRRlwoXaHusvBV39KYO0HVObcTh6v8MVy4DR8aKfBBEpjUTCrWA2qsjU83sZTF5UXrj+vPHXlR8vNn/0jiifeVb75l39Svvbht5e7v/nhMvgcgwWfuooO/gSA9HjxOKunazqZ2Qg1cCV8hVRAlx/fIqeHMWeN+y8YVIl1N4+tIDPKbZBrEeia7mUublWz2gioZcEOKKOSDBhW+BpkU0VpPZh2JgArqCtwvY6SZZ8WiIo1pk3wA7dCzdcQnc7wkY2IW4hhLwH/xgyn1IJKcFi0oHJfCAWPT0jAZpEMCLMg4iCDigp/0QMLj6me6E28p7dyJoHaJovEHrNWlU1ZFsxlG98sYy043FMVG+DFm3WI4xrKd9lG6TTSsVPZ6LbLieJfWv6998flPwYfqM9H9zEha/BrNsBbsxwWAHY8H+Bd4uxkxoIHxwaZzYCC/XnXVuC9lf8F8JM50AKgIzQBatgMyMY2gE4rxNLfaVTwFMv8WQGsIq5dxlT02hYVvAbrzAdW9W6UG5smR3pYQLf6raYN+n5qP+jnuup0Ci77eXAQ1WII64H3Pw4CnFktcT/T4ex3oQoOCAN2RwU5RmmZM4hV/p8s/FjD5vFvLwHeFayGFWIKLvt6+H3VenFs0goHrbOccfi/TlIwM4GnP0Z/6r4TR7AYVLyAt7t6vd09x0ufcBW+HcBN6AraBO+5W89MVbVDnKXahUzQJmwFakI1oes2LyvU8vZOYDbo/RJ9fLmv8EygdoLXxwlU9wnNhK3bfEyC178nUDvh620+Lleq3MzbTfDOzcxU8E7ONahcq5kLM1gFUVABbLUWVL2hctvAVemm3aDCdQnb3KpyG9gLtoBsugWwdh4zp9dhlS79XcE7xmW7kQnbajPo69ZUsmozaDWocAl44ccK4AyeZUaDnq6ZC6l4tRQiTcxtKF46j3H07OWD7Be4LAEcapetAO4TwOwfGjxa9my7tfRsv43g2p2l/4VbyyCAGQM0Qyi6QdJqZlUE9MS1TeHq64yG2bkZ8P5lefDCD5S7vvbBch0pZZf/1bvKNz78jnL/FeeVgWc3lb6nNzMwkDJXYKiK1N8VbDEtAiVYR7gbdKperuliC/wAq+2wAV4Ba/aCmQTLbFf3Al6CYhF8Qb1mL179XAGpv5vgtd7f1QngBLXwdVX48vpQvLX7WFW+LdRWE8hY+BD5uPzoMlMi+jgIANPY4sfLD51ikNofmB+xap7XaQqay+kYUR7NfQWKOa8qWQdVnga6Mc5GW4DCiOib2y6tVR261lS49G2wmswuYmv7sAXo1St4V2mS7pp7mY5aT12K9XENitXiDCqyorkO6pnnqK0igbC+bzvzQfjqGc+RMqblYGOcFusMaVk/I5h68iDvPbAybczucmYwTNi3gQNxABWrwdHzUwTcAsKkidXpFDwfloO2hj6u7SkN9C3ymgWv16t/jG/N++aIH5cjnVSki6hWHz+DpWC/Yj9Xi2NUwKpdwavadQljR8nPWGwC+C0GWQD2GzaEudH4znrTzKVzpNGbNHtS8dZAY4V/5Iu3P6foCc3rqBYP7z3v9xoHKRW3udUTNJAaOLI3oHucicE9AjcVLXBVCXs9rYW8rfN6erzuU+XacGcAIZSWQypet+cq2gRuwncU6zEBO+504DZIvV2guk2IJpgTvgnY3Hbe79zL3kewJng7Ydu5P+0G4esKxRvKF8XboKjB3gkJ3Vngq9XQitxe4QrJuTzF/phI0c5kSNg2ZyqA9Xlrv12OQNOAFdgaVLMVZAyzjOvaDrwBwDZ6NNDofBQPxWbmpohFEE1vlyOX0BW0Dp20xNegmE1s3BcDKbnd4JnZCT2AtteFpdDH/aMSTeCy+oGuObrCttc2dkDWraubpO9uvxhYDUO9b5QD22gewjSG/p0/ohPZHaF4p1GZY1RajaB6W1zWalj1B//qVWUe8L5809+Uu/75PeWHX3xvufHT9OL9m3eVCz7ye+Wuiz9cep7eVHqe2hIKKQNoi6iYai9oLQje6vFmoE0lPCd8VcCoHjMAzjBjbY10nyXUormdzlgTtCrbFZWK6hGox6loG7Jvha12Arm0/Dj9AWsnCFvhG8pXe4Ggmt3Som8vP2yHVtYgGVkN/qhZLRcHoxYKS/UcVVUEC7PUWYUWSo3XaZTctLMV/0eue9rqa/X2gC7QsMrK4M/ZI5YNq9Yd+Cj8nBahfQDQyKO1K5v9db1d8J6ipNcOYif3q3SxCgDZKYJytnMUvs0XNpfeR79BcOnm8m+9d/N/oIaBuZbGgo3NyXhwgKaFGHrLlgm7tBvsBbHkEE3T1Ggd+ctj95SfH7uP23kPAaBWg/2UBWLjeUqBgZvdzlTLLruQWZmm8tXGEOQRuBPAwLeCt1os2gz2T/Z9s0jGrAJthgCv/j8HtJpd4YGzZiVYkWihh9DttBqmSH1skvZl714vVw+Y9wz1u0QPCL1sPWFf2zK+8llSzk7rA2M9VFXL58//4hgi7REbsIcdgVpeoZx7jQPkAh3boqMbB6E5DuyTr95TRg6+VE50H2Vi8OFy/PgxwKndUJeWgpfdJmATvqpaLwva3v7jZEQci1FbA9h/MXKL36tKVxi7/VUA7gTxmAE07QR66iaI1+HaBq/XhajgzLV+n7al4O2CtHOb4M1tgvfc+yRoc9updrUY5mbxeGfaHu9Ik2RkAKm6NagWxRJttVuDZpCd26JUOBRvppWl2rVgoqreTB0bB7I1oIavS0qZwbQYaOl+wGuamKsBdK2LduR6QBeQmh422AC2rPUCCFRtXG7DVsWbt/Wihvv5cGr1GUdMrqtwTQ0TvH3cptpNxRvg5ctxwjQYVrenSXq8R3aWQ09fVvoAS/cLt5fBF3+E4qVHKbBp8GUc9/Sa6PwaEWMV7+JLm8vCrk1l762fLLd86p3lu5/843LjJ9+Lx/tH5Svv/Y1y5/kMvHzk4jKw7WpOS/kR+kPRvwW0NXjmVq+W5Hh9Wn5k2SthVhsAUEVWA3BaJTjyJv14pzn9/hnBvUjDCojxfKpNlrmXBl4EbAZiqpdKRgHpWI5P1xIQljX4RrocVUmTlvuqkIFuXWYj6O3WTIS4DcgK5JlIV6t+cUDfU1GgasaFStbAmUE8DwqnDmzlAGUuKdM6UOERHGy/1toxDSWFmtJ/fJOziFNkKywbcEKJzgFFO3sJtFngW8FbPV77KJwii+EU6lfFq8UghE8fQDmzTqKEbZ4z+swmwHg5BRWoOma0NdkneC2AEMKq3DoA0yILQAUkZ7A2hp+6rMzuuLKc2Ut7Sfotn+J+/9p9P6oPqwFla6BJda/atQdxBOr0P3mdkbrGQcMJF14XdnNRLizoOZAY0APuqnfT2GqJMJ8v/u6pSOei25jvWXitWEi8nwJeW0GQzmkpkCWiwp3hM7UpjvDV8mgS+LWTmPuiPwf7045YNWMGAJ/kIOcy2+EsQTWr3E4DXgOW+sxRwsxBxfLlKGEOYGvvAF7vw/ukj36KMuqTvMaZ3T8uY/ufJZ3sCOA9GuAVsrnMVEj4dsLY/QJVGFvp1td7HHXcxfU60ULw2gOiE7wqYK93Qlh7QPgK2lGAazDeYokIpgngjt4K3jfBm7AVoF7uvJ7QTah6n7yc4M37nLtV7SZshW8u961bDeHxktWgpTDJEEs93ejNC3zN3U2rIYNsQrjm8VIi13E5m+m4rQoXuLZS6bINCAviCuBRIK/FoOIN74U3yDcqiiBMD2ugcvF4s1eDgO0EbV7WYvC2aGKuZSBwCaC57VP54utqPfQA3W5Txjh9SZuhB/AK3B4/cJqed/Mhn9j3dDn600tKDx5v7/Zb8XZpirP9FnJ46eCEvztKKs04wadTqp99/Mh2XMHaVLq2frHc99X3M9od8JLHeyFVa59+5/9RfnzhR8rxn15MviNlrypEwKh6rRkMAItTS6FrYE3IRpku3qsVaBYj6N96u+Cz563Nrw36eGpqlNrotalLS+1T0jztVSH5o1H9CmT9VC9nZNyAWgTiTPECqA1sFEGrojVnN6cCZ2ZDqt4cz+M20p5CafOjBRQrKFu3EUzjeQVvDdCg6vWKeT0m5idwV3gfqj+p52iWghkI5uby/6BIl1Gwqkcr2VS/zkuzyOIU+bYnaX6zyunumgG2fQbGGH5JMO00MD4NYIXxAnAbo5pt7LkrOEjeXP5jwKIOoMukijnmtJleJoAN6Al5bYfoE8HfGXnisrL/9k+U5V1baCB+DQfXq/A2b+WAZ1GISremiI2R6mYZsjD2FD6g68EC0AZsOWhE5zMr5njeRS0GVLz2gsE1lbyViPWgCXx5/9YO3AcYgS8HK89iMjAnXC2CsLHPDAdK+wI7v00VnAp3gtabzecBOwJhjs9RO0L/10511ZagvWg7u8FtrjfpA6KloicseC1n9gCvPz0bf6sCftX3n7MOy7Sd1vHzY3xv+Q409j1Yuo8dAbp6vBW0J06QHcTyegLXy67cHwq4XysCVdyNUua3WMcJ8Ttln+CtXi9nuwipBK7bVLq5FbwyxLPhTvCOK+y4zSW4E7zC1H0J3oRrgtWt+wSr21ydt58LXa8L3oRtWg65favV0KqN0IWr0HXbCdy4TMMbq9uiTy+XnSIc17kczXW47r4c6e7Yn2gDGUoXwKJ2XRFMA7p2IRO6Kt71Ee28aY5qj5xd4FtzdfF325e1FlTAAV1aONrYZgDbYYCAW8B2BA8XEFvyG+DlTQ7bAfAGVDmdOcHqwvzvZttN5PWEp0PRVQlQA+XB/T8p/U8z9G/nLaVv+w/L8MsoXnqUHqdEcthAAup3AvCu8kVdI4Vp9vkryuSzl5aDpJM9dunHyh1feH+55MO/U7703t8pn/njXys/vuDDpe+pKyg1vgbAAULtAACl17thNdSgmp6qDWeiGILAmZVfKwSlVt64Fyji4aFYfnZsKz/6mnDvCBlzRg2MRGI/aUSexvpjcat6yXzMFVRpWhAq4Zrr6w+THzM/SsHe/xS9WclKcLyPr8MpETX3FhWMtWFKWM6GC5jzegSDtsH63DeUb9gmqFvBu+qBwyIJLQn+xjJ/S+CuqM7b/uQSp9pLnPYum1fLD1v42pzG1omCzAi6LRSnyTZQJRqAO3uYvwucV16/iUV6H714VwHvSfJ2ha/BNlWzucCTdi/biWo9aK4vKhN17Gh47QbBqwIVglHoEPYAATIGQg48en7pv/+LZZG2n6uvAN+Xrio/P6w/rc3iZ4DlwGuzUGKeg5/KNlpH8lrnLAO2lwM+6oJetYG9SFvj76GCq1/NgZjTeg+GNXDmgYf3DPCu8pmv8D3xc7NRju9VKt6YfmFeNAo3BoRuZzIH9sLYs/RbIMVrktabgneeA6mlv7M2IxLQAW1tBoOIvN8e7PCPtRxOYhuoxifJTQ6LhNdvG0uLOiw3bqGstS60N05hNyxizSy+dj2BULYo9Ym9j5YTRw+V48BXdWtgLeGa24Rubr1fqF37O/QcIzPiaIDX+W11httbc3oTvKl6Va+5Er7Bj7bi9XKq3nEA631cgjNhmkpXAKfiTeAK2l+1rxPAAjWfLyGckHUrgHNra0jvUydREE9D9cbMNaHbCdx1iwHgxjQKIOuY9xz1/hbwtmE8CWiFb5PAmvZC2g52IlMJVwCbyYC6ZTkzrcIX4PKG5Ru3Ad0KXmGbAB4aHcWKELxAF/BaeVZVrltWWAyo3VC6XqepOUfO45zOdLGOnThejnFk7iXPMKtserndo21j730oyx+UPr7Avc/fXEZpeD6044dcp+s+MB7ZifJ8Fd/NaiDaQnoaOv70xeWNOz5R7v/6+8rNn3lXuZhshos+9sflq+/9zfLUdZ9gQODlwJwpuET6o4INdVuDamYqZODMwFptRGMnsKW9AHff/fyNB/B1H4j7L+ABnkSlmI4UFVDko9pDYIVy2zVyUNds1hKwVQlbgluVjpD0x12Dam4Fb12RocBlx+7EXDUu54w0O46l4rVZu1kQK4ChVs8Z/XZpM3AQ4f9QrUWjbvKKa18J4cj/gq0RLSoBwDJ/ew2FdIr3QPgK5ap8gS6BNgsAbAVpgxxXqEuUl2rXU3eDUQbAzh7xdJksCka1zwDEFSwBPdlqN5jTCxBQlzP0053jPo3nrwQk1/I6bfOoXUKfXxS1p/wepOo8NpQi4J0mJWyC0vAW+cADD3yhTDz+9TLz7GWxTqKWVdsGzzKbobZ45DVHcAsgo9AFb4txQZPMipul0foK6XGLpq4BYZXwAp/dEgeYOQ6WVjPO+r7v5HUAyiUOuGZ/COGqhk0lq8GzsBcA7rQz7siecCBmg9S3cYZbCt4Jgr/2xKiKV4WsHSFsa+DNgZkqZXOPTTlzGkYM+eRgPkU7zPFnruUx3I5St1+GIPZ/nSINcoaAqgC2GfwCZwmzL2/h9TEdBJ948vVHSvfB14EvU1tUtW2lm9B1q/crdAVu7g+vF2Xbsw5eBsuSZTSAGPJ7bv6eAAAgAElEQVT3KJgzwOY21a+KV1gmeHNrYC2Ca20Rp+cbi8q1hHMCshO6nTBN8Obted1t52WfJ8Gbt7lN2CaAO697OSvXDLLF6B+VrrDttBUEsfu0EMJiaCvbdQCvlxDr8SLNQ+kCXLb23B2hJ0P4vFPVZsj0sZpC1rYbeJOMQgpd4TrMNsuBB3kj01ZIu8H7uC+q0shoiJLfNnz1cwWt6WMugdu5hK/LWnJhq+rtRvXG4kvR+xIBNRLEu7EWhl68nfzdH5NGhuWw45Yy9AJNQahamwImKt4zqK5FmrPMvbi5vPK9/1Hu/vKfksf7rnIRivcK0sku+NBvlScB7wAZDaOUva5qK5DAruq1IEJrIQojUDU1uFZ9XrMWVt94EDXxMF/qB2PKwApR7uhEhqoy/SqCOXqHQoMfkV6h6T6C1wh1/KBVSQTOorUgFkdmM7gVxEuo0gii8cOMoBv7LH5wHlsE5QSyubyRNwxMUenVe+T1Ak2BG9VOQhSl6xK85urGNIzIrFBVAWae21Neg0IGefQbHeG+yv++yu0CVwUWK+wGFbC+JnAEuhYZrOAvqhQtdFjGZrBoQtVrA/NFoLvMlGGXgbVFhmLq+86RgmbgbcK5bM9dScBtC5kTt4ZqNrOhhRIVvjEPDfWphWBKWPM5Bmky6WLu+csYl/6JMkmRTAvLYuaFK8tp/q6vK/xnc3JRk0LYU36917AAyGyYoMR8fpdji+jtcfgH5RfH/H+5n3nJPG4ay6jF2YmBtZqOJ4TNYtAT31C8VRHj7fL8qlbT1CbICY8FSCcA4zgBvgn8e/OonfQ8y5nZrA2KgLl2g0tYq5xdAnyJz2NJewRF68Fm0txlnneG+9lS0nlxMXGDvxeDTBkJFOAF3FOOQtqxhdd9BVOvSUs7/njpe2NXOXrkINCtajfhmgo3txXCXQFfg3DdQFdvt6fbJXjNaPBMtIJX2CZwE8KCV9gK31wBVgRZ5PsSsI+8XViSgHbrfTqVbD42IettCde8n4D9VSshmwDuvI/Qzf3Cdn2xP3vzroNXyKbiTeDm9fRzE66T5PvWVLIaVMvbTSWL6cJkMYzTh8F0sZinBnjNaoiUMi5Hrq5pZKaVqXpZGuPRZaxjanBUp7XVbgbSUv1W+FabweCa9kIPZn0CV1uhc6XqPc7+Ho6kZjSoeF19QLir6xgdyW4v3UxX7aMD//CuO6lY+xEVa+TzbqdkGKthkMYiE6jDZauCGC1+itPb1naaTd/892Q1/AnBtT8oFwLcCykZ/sq7/0vZezenq6jdecGI4p0DMAueenuK3g6q2ZTGzAaB69JeOHUY8LLMYlg5YOlrzV6IHw3g0svdWLVSSduhVj8BdX9c/LDsUGbmglkLKlXtBvereP2x6xGOcpARttVG4IcJMKOAAuvDajfHvpsXXJUuap3n2giScfv6ddXvPcBRr9B8YNPTTA8TxGz5uwb/TvF/rxFcPMn/JHjXhK/vB4rXQFss4copralmNQ1LW8CcV0+TUbSA19Sz09gONZWM7ARUpeB1ckTYDwY/AfAsXeUcijlGoK3v8UtQiddG6poe7yT2hf6shRAtTsENYrWA2xSNeaaevzpAO/TIl2kg/tmoUBS8cwSW3sRnDgtBDxpQj6GQR7fRteuJTXTuuozg3OWA8Cr8VuBENd0yGRQDj5vedh0HAlPe8NKtygPQTpzQj9f+8YBl3vQK34c13p88O/GzrlbB93lMB3gB5RQq131aAZnV4FZIuvTVVbz6wtXv5bMGvDa/meaxjgpqAu4p8pIFrwB2EGd4vXq8ALjJfaYRHtM7+PuAOdp00gO579Gv8LlcS39qmqK/uo2J3NgNqNsu/NoT2A3CthPAefk4tkKAGOB293L2CXx7eIy+btgMghdBpCIWtgbhEsBCNxVvqth1xdu2EwKkpJIlUBO+3i+B6m3ud5uPF6YJ0ASw1728cdtG6XCnmk3Y5uPd5u0G1VwRYDPIxpqfm6nBtXOVbqcCVu02SSkTvC5BO0X+rvm8ZjPULW3UAO+k95kyoMbRBl83MhjcBnyr15t5uypfK9WGga3DLV3RfwHvN5qbC11Wp+q1T2+qX5vg1JJf/F0+oIRuQjbULmBN1RuKN8EbKWRV+dZGzr3l8PN3ElT7Xulh3tQQ4B2kQcwwymF0Jx33UQ9DHPVHXrDslyj8UU93OQ177vLyyk1/W+76MuD91O+Xyz/+jvLlD/xW+foH/s/SSxu9vqeuLktA0T6tzlqzam0ZBbtkf12guoSfF+D19JKlx3fy0AOA10kKdd+CnqiBOQAmNP0h+oOtDXdQkNgM9uw9yfh3m7844Xcaj3a6nW+rsg2I+iNsQ9ccX2+36mwGpVtBaTEFni+PtZItGui8zoGBA4KnvtnvV/AK6FjCWVh40OC+UcyBD+7zRPYEIFZdq5htuKL9cJKDjfBdjec1G6KtgDk4rfI+rQDeKNFFwWenL9V99FfgIGY2gj0YzERYQfUaaBNmBn20H1aYDGKamdbDHLaC4DXDwRluTi2ebleyjTNaKAJJKF3hJ9x8X/U1p/FNux84v4w9eWkZfOwb2EmfxFa6BOtgc5nGujhDcNUhmxPPoabp2WtArufhC0vXA19nntlFNBj/Rjl075cB7jf5+1eXI/d/hdlw3wwgO05+hiKRKUBs6pmNbSycqKl5nj3o71oG7oHL90DbwMBXBe84OeG2eQzrAIUrYEOVmkrGivuGOhacAFYVzLaqX22HdnAOq8L/s8k8NQE8iYK2as+5cip5HyfUmwSWpxAfWg4xW8/AHgeOsWc8yFxamij4sdefLEOHsBtQvF2A9Rg5vdoLXV0VsgnddeAC2+4ebnMLfN2ayTBAELyfgJuN1QWvkBW8CV9BnIo383oTwKF225kLCdZUtfbhTdB23ublvN4JzU7gJnRtiD45abvIqozPhW0noPM2twHdNnyjZJjLAd5Of1eopvr1sgAO8ALUqnIrcM+9bG+GWMxZmwTAFk1E4UTk6fJPt8H7VrsBO8I0sg7oht0wDowNpmElCN4ErZkOncrXYFoUTFgoQQZDBM1QrwI4LYUTfIAJ3i7KGY/zYablEBVsXI+qGz74Iy8y4odo8AAVWUMv3UE7yNvow8tgSCA1jNodBMj9z6AigObPj6lK+FI+d3HZ+Z2/LDf949vLVX/5W+UbH/y/ypeYQHHZX/w2NgM/ejy9FdOkSFa3WY4ZDFoHFbz0uX3jPqBsZVcNpDnOZVkVzI8vvGCgFafp/PiqilWJthPdOWXXejjFgUCLIaDBj8pm6xW8/FgNruD7qagyzUy1W4sr2A8g51S8/N8qVYFrOXD0ZsV3XniNVLA9vF68W+e7VQALiaqMha9Ajtlvr1afuqpggob41fX2GmwL9Qukw78Mv9jnE9woXfziKLwI75igD9B1Cd7o5sVpsdkcMRXCABUBsRUVMHm481gKi+T+rpCHG2lm+4Auvq/LINAs+bjz+L0t+jA0nru6jLJafC5v8hme5OzFWXgWicx5QPO95QDh9IXhJzbTf/ZSbANG5dz7zwTcvsoUX1TtT79KxRxFGo+fD3QvZXjkxey7HPBeXrofuoyROpcwleRSIPzNuN77iI3HN5XuRy4oB+7+PPvOB2T4/qbMEcRaIMvB1C7fAw9qWjbaOenPe7AM+wflavBU8Db0dIGl0FXhroOXHF69X1d4waha7yN4XSpfAe5yf8vH8jwTPJ/QFubz3of9toM0RU1bwx4NjgRqMmVY1escPDvB9XFgGUWUjL36aBk+sit+S11AV+C6jhFw64Sv10MJYysEdPnd9QBel9DtGwC6KN9zFa/gTbWbgHXbuRLICdKErmDOJTRdeVtaFj4mgZrbBGk+ZnK9T++v7tWQ4Ba2CWtVr0q3BWyFrlbDuuIVvAnfhK7XK3hrClk0vWnn6rp/gv4M462NrTZDDaYRYJsSvtQ4YyUEfAFpqN8pFa9WQ90K4bQXwtddV7qCl9uYhTZMBsOQI9i5XkuBnQpsBgN5uizH9PRzVLSZeVgLglf/lnUCS+E4aWbH2XpbAlcAd0XfUGwGfKZerptedvilh8swncn6CKINE1BS7Y6E2v024P0uivcHgBc1RvOQn3WZd8qEgie/Vl787nnle5/8b2XzxwHv+3+jnI/i/dH5HyKTATjQ53WVtdxWvcI3cniB7wp5risHHuA2xrbvpzgCby8a43D6bZPzqiqrPWAAxrlpMbQSJRRFChYrAN8zRNtDGZoJwOly/EgB6eQOgIJqr30VtBfSYuAHp+qxpNXTR1T8FNsWdoogtvxYkArO2nhHIOsJm+epJ2mxhXD2NXKgsHyZNcvBanF3BW6FrkAWJAK2Bt+yVLkCploXAtm8VRu2eAAxU0PlLnADtloOwEkQrxI0rHYDPjD2g0G0FbxfB1POomTnWWcA75tkOpzadwPK8XrUteld9nFgRDnN1YfJqx5mBtnos9fyv/B/m5FgAIsDgK9Fi8SDUJMAa+9Pripv3PmVsveHny2H7vhUmSfLYezxr5BmdnVktPQ98nUALZyvCbWoYpwK6Ak8lCHKMUBI9sEUbUXtMzzOa+h7+HxKe+m8RhBuiiBWpOeh+OtBy/dM68b3HwXOa9R/Dh+ZA6npYwLQrao0oatS9W/7GiawD8xmMEtBf9jL1Y6oSjZ8ZQDbQsVOClcsp7GnaPrPQEunTqQNMY4aHge8FoqMc78GKWsNepmM0X9kHOU+hJ3StH/Fqz8pI4dfLD30bTh+tKuc6DqO4iWQfayrHDlyGNjWAJsQPoESFrQJXosvTOnsB7rm8WYv3wyupeJNj/c/2wrhBGpuw0bQ+0XIGXgTiAlZ75NAzn2d27xsh7IKX22Gml4mXM9dbwGvFsUkwTbuJ3zX7QY9X/ate7yd4M3L1X5Q4ap8N3oyhLXQBu84zR4E8Pg0vStjcTSYYgFeS4aFb4P0MSFrKXFkNMR1bQUDcBXEVekCWYNn2AkjnBo4fn2IN80sBkFc+zGgcgGtsO22KALg2pGs12AacD3RVrzdZC0I3C4VrvtRvgleISx8+7jdo6unNG6PvfYop0wMtQRYA6jdUZTgEEp3mC/yAJHjYfJ7B5+j7d6xh8rPT5i7yv7Hvlxeuunj5ZFLHXD563i8b4/A2qGtlwDTO8rZ44zgBiZRGcRpdIJ3mZZ7Adr95AQLXmwG07bMmbVBTeT7CgIg6ylnpBXp17IEXigikvidt2UqVLUfUEZhJWgVkKnAAUT/tjZDtwCCiLwqJ1SPp5sGawQvP2JOJU1FUulpQah4E7azL93Jj9bHYmOQ3eF2mn7FCddVXrsAFrxz+OK19Nj0MyGm2q1gXkI5C5YI+rW9ZwG8grr3VHsV+2HFoBsHp9ovVzuFAw7LXge2kFzPeED1LgHeVXo1LJEBsWipL9BtGRTbdXVA9/S+G8sZzkqW9+Cl7jZCb5P1Gxl3czmz3JwerMcLkPB3TamLQhEOTrMcWHzdk6QUTpLHPfr0taUP1brv1i+Ul77z13Sj+zv838sJrlIyTsraPPPXWqSOzUYaGcE6QBmZCACvBs7c6jkDdzIGHPs++dwWAAe8Cbxa4RZd2LSPOJOw13GcWWDBqMA9SJqb7UFVxSoMVaICN6ErcL1c/V4BrG2gx83jPMjyucfcO+0I7iew3TeNsp3w+YBpg/hGA/AK4iYKdwol7FZlLXzHHO+O3abyHQXEYxwwGtglU2SiNF99pIwc2V16jh8BusC3Dd6urq5y9Cj7BDLArQqY7AeCZ909+LtkL0SPh7AatBmqv6viTV9X8CaEc1+qX7cCN7cJ3LQfcit4G21VK1Bd3jf9XS+nss3naBCc015wOWF4vD2HTfhOTZkqhhsAYAVwQjevu29C8KbiVfW6vM4K8M4uzaB4bXheCyhmaAvp5Rbb7Lfr5byuzSCMnT7cBLwuG+ZE4xw93zZ0hW80xAG6NY9X8I7V7AWCaarcTusg/V3BO8zpwQipY4JX4EYKGW9wvyushZomZhaDtyd4VbpaDaFwBS9BNJfQTcvBy1asmVJmdoPbaOqx74kyAUT6d9wCeH8EeGmQw9F/mC+xLSGHmDM1RrDtbNdD5RfdjMJ59Tr8vK+Wxze9t9z5pT8oF3zw18slH30H6zfji7oEcE93OTIH+KDo9HejXBi1u4ilMI+Pt0ijG0f3RK4sP3Z//JHa5akhl6vPB4iBsD/CSIpvw9hT0FqtJpBqfwZVrf0TVL31coWwp8/CWBDEbQDX3qreZ9bUMZT9NKeMXp7BXonsBoArdFv8z1MMN6zABUY7DMx5+osCFZaAU4/Y59eqcH9VxV72QCFstR1U0cKk2hQ+JsEbHrAZDqg8+8QKYNOpInODNDQDTZ5mO3rHtK9Ie+KMIsa488O3PeQyyteS1hYpZrMvUfywH7vhAN3k9ttpTCVKG09muPUzfXd427W8px5MAK9gwoqJacm8586QE75T5MO2/H88YPGejlMwsUQwbgTboEnD9jUbzuA9z/N6apqWecJmbnDwBJCzZkrE50DwzJxd1GuU7vI4R71PEtASkGYRzEfpMJ8v0E0vvVYYenbhwc6/Ub1cQZjADSgCRy0ClypYG0GboZYP18CbgG0KTSrb4n54twngULXAt8FAy7GnHRFkaplZDrw+njP+BimWY5TTT+D3TqKSQ/Xytya0SvieN197qIwefb106+22IZseb1a06fMeOXIIEB8u/Ygfi5d6KGKq/q+KF/CyQggB3gysJXgTuu4XmAnVvNypeEfhRu73fnnbuXD1esI3b0sw24O3TqTAOpgQpGxdWA6TTZgX1kMNyKUtkSo4QZzgdRvKtw3fdfAKVeGrym0toW7ZdkI3L6e3K2jt22CfBrexn2BbizXNPqGrPTGG7TA2yT/XsbQaBLAr08EEcKreyFzwKMYbtt6XgdsHYiJwBa/e7npvBlPIBG4bupm7e4J0MVVvWA3ehu1gk2b7MtTKNTMbfGw/Cpg0ln2PlgnUWQ+d9a1aG6J6TcU7xJF9CKUwAoQb9Oo9e/xB2heieImadz/4T2XrN/6wbP7LXy8Xf+i/hMf77U++u8wCg+VD5NYeAjScQs67AO08AI4tgLF7l+N2WoDJAoWsHou0LquPPOUNUNUsgcxIELguf5iCM4IyKEm93Aq/Wt5bG+UYQTeQhgoTYDzOH7I5nnq75nzGNNm2ktWWCEsB8Cwy6HJmF8qPIhLBK3AnUMYORoygHH9beNbAnCqxWhABbSDs2HmVY0K32gz1/gFjHlsf4//paX5V97VzGcqv3UjHlCvBFdYIqtKAmKrS3rmWGa/al5eKKhvorJKfu7j7Op6P/Fk83pOA99SBGmxzHPzUCxSKAN+xsBl4Tt6LSUAldG0CFPDlf5+OBXA5CLXigAJQ7UnBwW/8WVQeyvm09hF2iBkbTo6oDWU4yJKdEeq0rXgbQM0DnlkmcfC0UxmwXuR/cgimRTHhZ5vxwnLCx1w8p5ZPTTcToi6Vaqe9EPm7AHKU7ndDT6LiOTPTWqggrurWx6XNYHXbRIBav1b/lnQ0bIuxZ66PsT7DTzHMEuiOc13f10GXZjU0Ubnjz/AagLfWVIPrI+y3TaZToidefbAMH91Tuigb7kLZCt0Ab9vv3YCwnu8RzjY9yxS8VfFqN1Twav/xu+whw4FUsoSvijcth/RyhalLcLoVsHXEj55uvc1e3d7mY9I6UNGOI/xym5c3LAXUbahig2mTbXuhXm4yrr3pPlWwatjLKt8AMTw0AwLWdSrfhG5kNbSDbAHeueVZoDuDoqWJwxImsM1wBCjbXF7fgK5qlxfSVr5NIKz6nSAAp9c7geXQnNJ6qNBttOGbwBXCCV6Bm/B9C3h542xyHmN72gE2lW0uwauCjdJgYJrQTVWb8D2GpaD67VHdejRlCd26gDL7T/QPsEhdef0nZRxl1r+D5uev3EUqWR39o+Id4ws/hoqZxv8803Uf1VOAgTzew/d8ujxw4bvLlr/6LcD7X8uX/vR/K7tu+SrZCig3RoIvkH86i5qZJV1K0Lrm9e7aaxYvN5qEA6haqgsIQ3UKyApQ4WqQzB+tP+4EVEK5NjKv0Nt4TOdprqeb/vCBISt6uaLw9HO9/zzecZ1a4Sku+cS8B85LE46C19UJXgGc4BWcvr5UvKptrYpcqufqMVc17N/xMa7s5+t96z4Bpn9typp2ChDydBtlKnSbqLQJDoLORIueCaF+6xh2m+dE7wWDbHtJ8ge8y3uuBrw3UHDxXT4vKv2wHZYoF54gsDWCJxtpWihcgTvO5zuOzz3OwXUC9T/Ba5rgzEfrx8pBwbkYvjtQ5f6enp+mt7Lvq2pdqyTAy2tX2QZ48Y393PRG80DpNtL9ALW+rhaCNoqj4RdQ+J4RxRQPXldM+eC5EpABXl6f4J1QiaKYxwCtNoDz0MaYBKwq1o5QzaaS1ZZwzloE4bCThOfYNuIWVCt6UAjvlucYfPIaMi+0P4AyUBW+YTXg/1oV1wTaU4KX55hEQY/xmCnemybfo7FXCEwffrUcw1Y4Qj6vvq62gish7Db2UeXWj6KNwolu/OBu0s8Ar/EW+6kIXa2GhK0ATtXrvlSoCd516BILGnXMj9akl9tKN7dpJ1QrQbgaZHOr76u61VaoirZBOpq3Cd5YgFW1Owl4Q/kCW7fCV/AK4Fg8XgvC55nmvnWRsIDSTQCrivV8KaAAuIDXNb/gapV57QfmrQle1XBCt6aOAV0DbSjbaI7jVGEgbDqZ6WMNwFoDaI54pwFOW926TeXr7Zkm5tYVATY9Xq9jNwhi+zBE20eOXFoMAtcVqWN6P6jdaHYOfIWw4NV2cHmfY3yAer/aCWYxrEO3vV8bQugK5eE9gJcROkOAZmgXxRQv2ByH0T8orBG+aK4ZAkWn6c9qd7Lms5eU3Tf/dbnvG+8FvL+LxfAb5Wvv/98ZC0MiP97rImlCs0bM+ZG5VLpzBE1m+aEaPBO+diFzJJC9ev0St1ChM6pQfrAJLwHlZRPujcKHagpgAs6wBYRfhacQNKNBAPoj93R3jn3CNtKJ+EGH/wh4LSsVvHNWT3FZ71johjfLZdXqLEUl0zt5bfjF06hip1OoiGvZcYWoqWo+j6raFaPYgZivWU/YxwrrJkrJ1+nf8vU5kUPl5P3qwYUDC++PsDXTwQOM1wWVI9AFjTPYtBoi/9YiBEuJ8U3n8XiXsBqiw9hrpGm9tgW7Ygtl1t8me4Fy4jeuB8DfQxlrOVzDfVWqvs/fj9cxhuprAJRxAowCeEJ1z+uyktEDYhygeJ+EoYUOgncN2GpVzHOwWOHykimDqF1HGoW3y/4p3wOe0wqyyCjA1vB/s2JtXhXPZ+r/OU92ilaUK2DP353lc/NspekZhrDj1L6md7Hlcb4fI898i9eK4kWlqmT16wPUXBaqDTMgApyoXzMSOGNpYhUMb7sB0NJICKDaPEmQDwFv4St0BfeEz8ntbrUfnDgxKXhZE6jlhuDlQNp48c4ytntr6T34cjlKh7KjRw6Uw4cPBWS1FjLDIcF7AhVshZtFE5Fe1oZvZjIIXlfCthO87hOcCdNRxJj9uUfcAlytyVwJaO/vZbcq2bq/DdyGI4Dq5YmYr6afu7FPi0FLQfgK1nPBK3wFbyzBHOBFFbcfI4RbrWozhNUAcHMb4J0FvrOANyAMdOfavq/XO5fNc2wPaY/eFipXW2GKVVPJeNEqXUzlMQJpQvZc8ArfCuVGAPVEPyZ6G7xuI7jW3nq5esAG1KxKq+0eE7rdfAgq21gAd0DLIa+3t+tqN4DM/dlasdZjrwaA20XO4HHByxpG8TY5PR4AFH0v3FKOPsFIa774I5SBjvAjH8E3myfV6yT9WeeISDee/lrZdSOpZJ/4fTIafq9c8pH/Vn5Ae8hJqpNWqWxT5c7wI5vmRzbDj0vozgGVWfJ551Q4wNcgml3JPJ1VWSVkBZZw8roQVmH6Y53GU9STdEimvqSgmASGjlafxg4If1V/EbVlOessiioS5rm/8I2mK24BfIBX5cuPx0BaerHrl3fb+Bz/jgOQqtXX5PNXSCd83VeXSky4xOmwAOY1C1vB62OFuuA+deC+ChT+vzkshjzACF9VfLUv3Ooh44OjfG2f6P8UwNVuQPV6mm4RhKXF0XdBj9ceDm9QGgxszxy9sfxL/w/Lm1022bmM7A/Liq9F+drbgf8JaDZQjCNAagjvc4TCGdXuuAcE1ghgG1U56of7PnGAzPdoin3aIwLIirUZmxVhPSyQeWGzdD8bl4FSfXtLsO0CN8F3yOey57EpbB5w5ziw+H3I7nVOnp7Uz+Yx8R3wgMaBwFN8rQFTyXzdo+bz4jsbMIx97B83AMb/MvY0wTAzFcj3HXnqeqwI1Kv+r3ZKG7zOTIsRPihcVa/QHQa+AjzAK7xR0RPC28c/y0GSNckaF8L8NibJmmkgUmyI3n8ExRspZIfCyxW6hw8frCq3rXz1d+3LcDzSzbQdNnJ9ha02gzBOxZuqNyGs9ZDQ1T6o4MWm5AzZYHzNhsLTRfmOESNK6ArcBK9bYRsLH3cUdTtmwQXq1QDaWIwKMgAHgLm9EfuxTgFrsw3Z2Lavn3s5VbPbCl4cBFRuKt60HN4WwbU2aL28Hmxr+74ZWMvgWtgQc0hnwFvhi/o1tQx1OwF4XeOo4Mx0EL4J4LQbMpAWubjDqNX2su+CsBXCFbr1cj9vbPi6wlVFK1iBaFoNKt8+9ns91K6g5XJYD2E14B1xe1arRZ8G9p/g9CYa52BJDL32SGkAGrMaeoHNMZrjDKDIBjmyTxKRniBRfOWIhQ2cEuIXjjz21bL92vMA7zvKpvPeUS54/6+Vp67/BOAlkZ8iAH9IArflqSfw0FbIlb13F/AxbYyuohI8zi2r2QNc5oc3BQj8kVsUscKpqMCpBRLAlce0zDBAgbZYqiN75QYITY8iTcqpsrXctFlEAbEAACAASURBVA1eIQnIF7ERIkOibTOobgVwqF0u1+BYtRnMYHD6sK8nGnEDizpGXpvC1ylkTZ2qPrKvT2D42oXvJMDwx24/B4MynppX39nXpMIXMHV53WbrWg+CTctB8HpabkqV3dnsV+F8sxj9zkFRz7dO9OU9wus9ia1wCuiePPgtoHtT+cUJq+Cu5vk20ZHrGjJByO/dY2oXoHJy9HOccgs0ANRAMY653YG1xP80yjbORAK8HEx5bxws6vtczy5U3xzgODDYIH2G74ngjOnRfK5e9ntgupoHTGfvRc4w75sHQd8n4esB2InRqt0mcHT5+cb7w3cifHhVOGpzFAtAi0FIjj6LxQBwzTgYAbJebjxjNZ3BMsew2xSehYjQxxXQ2hJC16pFweu2AWRVzaM+XvtCC4LrGWyLIgvel0n2N1HLxgamOJA0+V40XryLgbAPlp4DLxA4ewOft1oMQlbwZj5vKF6siK6uw1XtAmADa+4Xtql0E7zCVhB3wlf1uwFevVsU7hDAJa10SGsB4Apgt50BNlXuBnxVvtgLql3AWkGL6gWwcb29z/vE1GGuR0YD18PzBbjjLu4fird9Xd83lHEq5DZ4M+AmeBPA61aDqrZCF4WLz2tmQ/q7boVtLm2Haa+rdgGsebuR56vlAICb0yrgty4h3OntJoDdCl8h6/ZYT1dsBa/Xqxq2cMKmOGQvAFPBm/AVpu7rBG/YDYDXfd7PFLPc101GQ1W9+rxUtbGOA11zeQf3kseLIusnmDTIj78X5dDLF9GMhnEj31ae0ZpxiSDO/MvXlRP3faFs2/xn5dbP/WG5/u/fWS784K9RoXQxPyK8VJTPjBYDPy5Hswtc1a8r7AXtBhWUUMG3DX8XcGozpH1gZF2lGaqq7QU6UtzT20mUrvAyayDAGCleKlz+LgC3EqvFKbiqzh68c54u6/MKZG0F1lwbHlXFVugK3GoPqLR9LgN4VZVqSahCheK8wAQIPm9toKLS5T1iOX9Nle5pdlgkHjwMyuERmoq0QhZEHmjcuvxffN1e9rX5nJa7hq/K+y54zXAQuKpel37vJOB1TI9lrB6UlsnzPXmIQorDpJId/Tblwd8J8L551L619BY4yBTiY+T27idflTSwCTqRmaNqtH4a2KlIGwA3rAf+D5VvnIn4uigUmUO1e5AygKg3btWf7TTn8KFtjh5nIto7ADemKAte1ozqloPeBM8dI3zigMhBls9m1iAj3wXVv8E9lzZMy8+R544zB943rYIG38URVKhq1+GTAcn2vvB53b/tW8CVs7UnWapdwCp4hbCPHXzy2tLzqNV8wBqIjrBfcFcAcwAC0PHc7uf+meUQni/3m+B3EQE+PPcGB4OxXcRDXnqodO/fjtLdFwo31W6CVwhvAPgIvzfshG6Bi8cLfIWuKje3AlfwnrtS8ap2Q/Ga+QR0E7yqV1XvMPsFb0JaH7gGzCyUaKtZlW6oW9SvylbAtuGrylWxBnwTwGxDzbZth4SuijeCbAFa3AAtCe/TAd5Uuxl08/rbZrEPHOHumlup29qvYQO2CeEaUKuBtmkAbPbCJNkL4y6q05rktfnkBtYyv1e1m95ubnOfylf4uhWyXUQ5Vb1vVbzZDnJ4HbgBYI5+CVynTPQP4P8GbE0d44MdALI8V6jeNnyP8QF3c98TA+YL8mH7gTOaur+bTkj7Hy5DKK9ecjeHUWoDKKEeItgDfrE5jZ6jfn4RtbvKpINxKpZ6tn6hPHn5B8q3/+7teLzvKFd8/Nf5Al9f81BRsv4QVTlO3W3h9wndADAQ9oea/XmrGsJP5Ic/zQ/aFKY5VNUCcJ4WYDRCMfJtJHyKhiZN/D5BoVoyL1YIB+DaitSATeZ+moKll2guZ2Q0AHKBa6Wa4DBNqqo3gaoS9e9V1S3047S/DUILOFaEjz5vqrCdwBComo6WMA3rgNcUjVqEh8/H+6kiVr0nYKvFodJvn1KHTWF3LMuCUeS8Z/OAzeIQgbpEzq6tCoWvyneSBi42IrdAISwI8mMXKSdeol/DGQJqJw/SjnEPvRLo1/uzoz+g2Tp9e/dfQrk3/QUOCF6GleIZ69calIqKLMBovqstMpt6vPxf+blU8KJ6zUABiB4sTx66r6pTP18AK7gnsEBaqPMF080486n5x/VMpClQ+T89K4lMB4DsQWeK/3Oazz28fj4r4TvG6/BA5RrjTCGgSU6xildf1qVSVeWqfgd+SmHIE/i0j5My99jVpM1dU3ofu4psB9IeuU3gDnK5j8uugSe43+ME1PR6gXD+rVHyeVW/2hT+rVFBD6Dd78HTnG8r2SbIE27wuQ6heId2PFx6920PxXsEf1fQCt9Dhw6EmjWoJnjdX9PHai8H1W2CNxWvAE7gqnDT43UrbDOo5jy2EQusVLsuhFmAF3Ub8NWKaAfYfNwGeLN6DTA3CPQDYKErSNfh2wHbWjSBGua+gligTmAdpMXgZdVuze+t4J2aqj6vVkOqXGErGy2gcN/b9HPnlrEYltvQJYe3qlwLJ7gT6tbrAd3IZKhANsDWBLixULQTQjheEC9ShZvA1e9lCdhUuhloy0yGtB5qE/RqM9Sc3ZrJkK0gU/G6Ve0OEGgzRWwDwO5vZy6w7aXbkdMluvFwBbCFE2ZAqHrDbiCNrJd1ovtEGWJi6ihe6TDZDP3PXw9w+RJjM/RylB8DIEsUPawepGH5K3wRqVE/eOs/0If3/eWWz/xBueLPf7t877PvDAgIijoGnECEENTv44eVY8/9cTmpIU9BBW8qHfvyTpM7O09BghMgplAUAuYUjapt/2i7PlOFGhwQTlHpZaCtBSSEhWDzx6yyjRE9oQzpLWFnNNLZvK9q1aCNp7CzvK4KvapuBbDpYs0XeM1AVyUdlgDwmQak+sKR+yus2Rfj3IFqKF/g7POlgvW+Aj5gDMAM8Fnrr+Xg0qowB9g83siuCPhWa8Qc2JiuwP+lf+rcMKvYojoP1au3q0UwyVBK3xuXilcgx6h1ihkMfgrgRbqTqWxtpvPzY0wo3n8BBS2XUGZNgI3GOtPb6ZvA4xdVpACvNoDhOQWwapO/b6aDPm1OXda3zekcgtfLkZbG4yfwUccozBh8msY89GH2QOlUYQ+GPqewtN/BdMCX95X/24OfEPfvCfsG1owBPsFrBsIEStdcWiEofF01G0H4ktaFMtWfHQCiQ/8fXe8ZrVd13+t6jDvOhzvOHXecm3GHc+5JfHKT2HHs2DHYxg3bMTZgG5veESBAICEkJCGa6EVCEqoIdSEh1FAXqOzee+9de6sg7MQlduLEOSXJuPM+z5zv3NrmJB/mWOtdb93v3vtZv/X7N7YNW+bRK2JuqNnwaKim8KMB+NZzrGErEKY6TbtH0GabQdtB5ev7+LoCN3rDQF7lnMDL+wL3PN7dn8WAXAeWXMu+paH5IIr3+O5QWX4qlBFc0z5Q7ZaVYStQJVrL2HfhK4y9T9jm5W0VrsAVxK5sL7jNK4O3lbRSl7AVvPl2u5kMQNT8/3aqXlXHOePBbfR48Xdzvm4a+w6bzG6YVLuIRiDaEfsxAFQ836mrsxCM81hUxNzu6FBFp9sCNy2BS1JCVL+pYU5Wvbma7WPDgHaI3F2Xc9ZMFUtVawL3d8GbbYeeQjqZ0O0tZDXo6ybwonYJsHUZXKPczq23O81qiN3IML4LWxuf25ks9mbATkjWQgG8nKVS390E36kZDVoI8XYBwII3w1fwxplqTQTRqP9OC7gWrIV6ttnv1Wqos6CiriqBd/+S0EWgqRXAtbHa+Wdu5I+sA5CcKVuLP/g64GOUz/aHw+75Xw3r7r0kvHT9n4eHL/+DsGH2FQkQ+HxdqDAvC3MQbLIwAlXq1IdUoQassCOSyhHWKD8uYwcO4yHiNZvX6z++asyCARtq99LwpYtGL0bzf0ov1GFUdUrEt+7f/FbUFM8RIqZgCWIv042cJ3/WbAEryrQxCh4jUEzFEQbx9GaT6k3BMaADDLLCVcUaOR8CxIMF+OZ84KRgOamg5qKVUbicVsF6MrDkNQb42Kq+J1C1DlZM9yfbwkvYIVShy0YtetQRvFRt2XTcFpg9wKydE49RfSu+BG8Pkf0IXr4ng4qxn69XCdwe4jHj/E7O2DayaDq/wwd47wfJwyY1jUq3EZqWjwHGIW0ZvsPY54BtbLPI+/s78HejHTCk3cKViL2U/b3ZZS7aR9wnQLUVenm/RjqVNTNvb4BAa79dzPgcfl6hq3WkD96FOnZabwyecrXTxVVMBwG+Dq5ohG8HJyiP9fB9C0SfJ2Abty1A4ernJn+2hbQwgdpEUybTwarefDjUbWTW38Z5oWr9I9yH4gXKrpaC9SCws8pV8QrfBhRyDLgBePN5hbiv17Lj8fh+bico/EkxBP5mOCF1Uc3Z+q5jstaHGsBbVXmCVUJ2Q0koKSmK4K3litJlIE3FK1hVv1n5uv9R8Gar4aMAdvJwVrkC93fBi7ArgFgoN8OEZEfwuJjjm0YEWcHWBX9i8YRBtwjdbDXIqS541Br6IjQTfFP1mp5vXgnIquBmgv5uha9bgSxwM4AzcHNQbWAQzpJe9rGhESZMMN59eALoDjM9M1alJfj2AeVsL+S5anYm67ZjGaDN04Q7C6lkffq7qF1hq+3QbW20P6Qg5izSBXwdRhc7xAvdwhK80dMtbN2385hwzbm7UeVyO/q7qlzTy/hytQ4yeOsphqhvpBxY6AJgsyYEb609G8xmKEA3esPaDxyzH29NfRVZDZQ97lvCpSK9ePEP20g7aga+TVxWW8V2rnId/1j8Q9CNqpNOU0cWfSe8SSrZizd8Ntx/2e+FktXTuRwm00DFQzK7PpmXrCqmeNkK6Hr5B1MBZ9U7hOWg+u0HRKpdJz/07GfL5Xz/IS0JChiiusDPpKdsH+PiW7bSgOXNB/jDp1SV+/rx2vr5Z7d6KoJXwKEQDUaZFxvTyrxkJ3ijwtQ+EL5e8gvfaA1EjzgD2Mtf1Bf/+NEvFsyANvZ0AAqDwDkuwctlsipYX3rYvF+VL4+PSz9ZJUnwzc8lYL2td2uua4ZuyroAzoBL4PYDGn+udBwVjMq12GDMK4mDKEpGKal4ha5pZipgYRxHq3M7Tnkg08HOX2ZZjPC6I7z/GRrqnD01ndSye6h0e5DbC/k56B5Hz98R7RxUs/1pzRf2+xSOfTy3mxOfKwKYz69H78rg9aTq9GRLff2+Vbf9fE7H0g8ThE3d0MxB9vLc/rnYJPx8vfysKfiodQRc3yFlkdX6DgDme+7gsQb6uti2oT6bgKDw1D7QKhCSQlX7QPC28jfXtHU+/SUe5TGPAt5HI6gTmH1MWhGuQFtwq3Sbt/M3/tZToQZQC2SDc03AvfmtBfH1BL02RRuWhpNUjB+Y1aAK7wG87e+iePdvCNXv72EKxfEI3koCaII39Wng/7CGkvxC0E3wCuCsfAWvalfYep+WQwavlsNU+CarIancqYpX4E6FblLEZDvkLAi4koctOJnCkUAyKTdOl01W2To2SLHoY7UDtAYEtIURbrUrLLQQrlHxYj1kC+KiMk739ZFk4GukvN5kwfaRWtZn9ZrgHR5PHm/K1+XBgDev5PUm+Apgl4E0QduNfdBD3m6cqYbNYFlwHF5ZsBjM5+3kh+vgg+rttvEh25D1sQcvwPULiODlh1T55iyGHGhLY9lTSbDwzXm8gjcrXlPItBoEaV6CN08QrmY/Kd2GuNViyEsIx8IKCyrqaMJM9U07l9et/sHTfamTsTGNO1EK/FMMc1ns5X79hofozTovgncfGQ3rZ3yDzmR/EeZ/7w/5Q/aPlT94SlIb+SdpUzng+RooSYn5+n4pkCJ8/Yd1pX2CWsC9C8B1k1XRC8j6BPG7gIjn2xTFyLJAauaSsZl/PquK9CctB00J8jREQZmrNmNHMyAgCLQYhG5UugKY181AFbxJqVroIIhR454gvLxW3QJWg2a9hVxSK59spjPIZxqM9/GPCIAdI2S6W7QYVIcsP4OKW8VuZkUGb5oBZjN2rZTk6aqItRcsToiKmu0QwI7BwQhu3i9CMfm7ppelogrVo/DVO9VHFraegFz5fc3ZtdDhWRQvLR3L5tLjYS5+9XzskIWoXSZD0Nx7FEvACRG9nNDsfRCzM3g94a6X7OW3J1JVqnPxzLmdwMbxxOnJbAIVHMuQeXwfJ4PufXjIBO96qJaLLRcB+kXweqXi66Jwo0+LegWErXy/rUCtlf2mGAzDW41wxELg9579WQHsvkEygSpMW1GuTfq6NPap3ySAsRa2Cev5Edi1m+YBUAJvvJ5qtx3ACt0EXvpR8PqeCDzJNuP/Nvlc/s70gmMuMr/TPn5H/i23UoDh87v2YUcdWx2a3n0j1B3fFarLT0SoCtmYShb7NNgwJ6ndDFxh67G8Mmyzz5vthQzeDN/s62Z7IanepHzbsRh+VwWnAFz2hHNmQwao25xiFjMeEIUxuIbVoGWhYu22VNhcXhSsYJ30eAvWQgZwDqZlpeu2tzfZDv39pOBmC2KApIUM3ql9GZwicdFm0Gq46O9Oghfo2gAngpeAWiwPBrDRSgCw2dttd5/VjrfbwdmkA/C28gO1x0giZ6gCcIWvVWq2gWzFizEnL81Oy4rXjAbH/Fg8UcjbVfGifmO/BfYzTNMW3xZvKIFVvzdB12Y5+ryxEbqVbFHx6v1yRq6rDK1H1wFcCib4x+lkxHc73ZeaGYfShmo6j9o9TdvBotduD0P0ca15456wb+EVYcVdXwyLfvjJ8NQ1f8o/9ss0h6Y94JbZgHc+eaEEI/hn6xEmQtRglZeoeoQoJxVuL6/tZaypRJYND5qu9D6Nb46t4H7za/FNud/g1CD/EL2OISJCbVmn4PWf185i5lQ6eUDoxlSxAnRTmWpqyxjbDKrYfD9Uaa5cuwheQYkFEdWvShjoAhmDd5aM5lp/K5cE5IjKFlibiZEsAQN26TMkyKYAkkCMTb1RvB4XyMLXfRVphC7buM/rCnRbEqrgc9+BqJpJI7MizOGeMX0MRR89bY5FW4Xgo3nLCdjpue6nTA48X6ZOOLHip6WOGnqK5cggFu0ZR4GvAzKHsQUcTNlHObIesuOV3KpWu+wwJoh5v5h3y8+qfXK64J/bqN7PlzqJ2bfBIBRN0ulG1sdrGGTzcxtgFHDdAKyTq4oO7Id24NtuAA3wtlGaazqY3q2QFKyNQFAroGYjJ3ZgWI2HW79ZwOLdAtimLdgEQLUFSDZs5rEA2QBbBHFBIdeihJMl8ThbVa6vi7jYqk3BlvdIJcic3AnQuRp4j0a22Z5Spbfwt9cYfWFODu/QTP/QytB4gHSy994J9RVUrVVUhHJKh0+ePEFeL8q2kKtbQcVaBm8GbgawinfqUvG6PgrgBNGUyaDinQrarHgvwlggp9JhtwbapqrX3Kks91mIlqhBMqrUOmGVVsNFFZs83Hw7AzffdpuP/S584SfgdaXjpOBqNZjVkFtBZpWbwZtup0CbNkO2GrQY+lC9MaPBgFpUv4AXpZuzFaZWq6lw21gCV8XbgU/iLKQo/QGuNoOruRVPhq3gbWRfu8HWj7aAdKhltB9aye0DvlnxxkBZVr2AtMbgGYAVqk6WcBvLidnmRjmpqCI9xsfayayW8dQtR1eHDi71u1A9bfseC7VME2ghQb0XdfVh9Sou3e4JxUtvCYOomLJlt4e3Hv5GWDv9q2Hh9/4gbHn0av7J+APeRkBjw0zSymiGzeVeK8+3HFXw9gHScXr52iDHy9Q404zjAtjpE6dPMuDy1Fp8RLzbY4z7oamM4I3ZAPyjdnIJWr+Bf44dT0cIxk5UWXUKUnxb20a6EoC5pAfkE3iSTnwQQNFrRV1GVczncetE2pSWlqwGVa8+7wAwVPVGr1fFbaAHMPQRfBO8Cb6qWxQgQPe1fQ8HW3osZiRwPHu1Bs28X0AJ31ze6tYlvIfYRjUNlBJ0tQyAGVbBIKCNqhb/1e0wkNPLjpM18MrjSCRTuTgWf86CAo7qn+/b8eYjwHuc7YSTLOjn6ySJgQNPhLOOEaL6TfCOWoqsN+uIGwJ1Dn7sw0c2Q8QVA36kAdpPQRDbzMfy41iCzGccJn/aHGGHdToEs/VtJlfwPnap05u2stF8YZWj23ZyiFs5iVrI0Qxss4JtoymNMFTVmpVgkEzgujxWs1H4JktBW6F2w5yoUBtQu64mwCs4BbTPbdj6eKjlePWGebyu2Q2PY0loXbh8nwUsfWEGtApx7AttjfotvBb+cfKIyfIhu6FxOyXGO58NDfSnbnqXMvsD60ITVkMDGQ3lFfS2Zlm9VlVtGlkqkjCwphKOUyoKxwRw9nqz2nWbFW7ObsjKV8Wble1F6ArXiz0Z7NOQezVk8ArdDF7hm1WvSjfta4OigAFozm5w2zMFqIJ1KmDzft4K1gzfrHA9lhVvLxkOvQC3X/AOUTJsGpmtIH83qMaDYvObi4rXZjimkJm76+oBtD0xi8GEYq0GrQUA25e7kdkIx0wGMxqSzdBm1BEDug2bwYyG7LtE4EbFi+rli7NHQ7YeBK77pobVNXNmLHi/+r9CtRbFK4hjW8hCF7IIW48LYe8rgFfoumyIXsNyynAdncoaqotRvKsoD6YHL35hG5eJnfzT9fKP+pMac3efC6X0ZTi55Hr6sc4KRfRn3Tbz8vDKjZ8Lj3zz98ORl24DSCkFp3Ldg6F87YxQtPZ+1MmjzFzjUphULZftIAcAzyAwjMUUKF17NTh5wq0pS04Ytvn4yLHXCbKlaqmuPS+G6nVz4z9TJ5ehXg6qNmPgCzgPc6kb7QQthQJ4he5pSlzHAbjHYuAKKDmxVq81QVdFXVC6ADeBNgXY3E/dxrAEALzgHcDftYOZyjICF8iOqWS1LKKXihoEeAL0NCcCITwChE/zGBtsO6k2vT/vxQkpq13BOgJg7QM7wEmmD4Vt9ZTlry4th9iPFuBHYPOafqZu1Leq3oY6XuarKhMAncemnyzk3RIIY98Ju6cB7hh+rwrYkUFOJnZyxTDBS5cj2YfxZ/vpnavyddDmIJ6tlkPMruD350kpWRtaBbSGjKOJrJxTkePTYy/0k188BHBVvb2sPuIFsTrMrAG8W6HbhlXUjlcqcF01eLQNgE5fVdipcus2egxwAlsthOp1ZCoIUyBZtwlbi+c0YhPUvEmz9fXAGK/WVUdWQyOPd79mPYDmObUswStoVbvC11XF/cWrHmZqBk3f35wTrYvmt8jo4TE+rwFVnFQyj9eG2PEMqpcg4q7FWHGU16N464/sCPVlp4BuLWXDtoNMPq6qVuB621VHGmcljXKy6nWboavHK4gFb/Z5zWbICjgrXqHb3g5LCsG0rGi1EwRs3k7d11bIwHWbFW9KM0M0AlkDbS4zHSySiF3JCvDNgM1wFapTl7D1Po+5n++LEPYYvRsyePuA78dGJoaCq3c4+bsq3r5CNkNOJYvbQrVa6j6GWUwQrbefBhDQW6M6K952R7cDYFc7S/BqMbSqeCN4OUYKRitfRDvw1WqI0yaAayu5vK6pkycygAVvfas9eFO2Q04ty56vsK0BvBHGApkVg2iAN8M39umN4KVlJI+tJm+4rq46NFccDm1H1+Lxkh7DJaUWQyv/UMP8I50vBwrvLwQEsxkHc2eoWnF7OPT0D8I7c68My2+7NMy9/OOklzEgkQyD6vUz46p688FwauW9oXLTI7wO/3yAqccAFN6gvXf7UUuDQHKUlpAJtjQSB5LCV8U7RLnu+EmyKMo38Y/9Av8Mc+M/TxuR5Q4u9fTcBrAMTOCPgTpybFXHMXDGflS0bEfjMuAFGAFbyhBIytcihWFgq0WRezAIW1cqniBQpNeMhyvkXAM8ZwD4qTYTvFG4vLZwdQ0DJJdWgSlaTt8dFcwFvzVe9nNcf1foCl9B6tbmLPaC1cfuc78A3rQFYjxeQMdgIO+hn+u+n8tsguhlc3XiVI5RgouOjnee22myOgTzOIUY4xS3mB3h5IpRrQeA+wFj3x2OeZ78bNPOnKIrfOOIdsELhIcAb6yQA75egdiPQp+5i3Ldbib0jghyxg+5NfNiBPtCxdtDJzTh3bpjLrZBysFtxftvQeGqcl1CWOg2oDLrCGil4Jmw016g2GFDAq6qtgY1GuHLpAuzF1xR9WIjZNgK3+o35oaK1bOBNI/f+BjPm8ffpWp3AZBlH/j62sK3DmtC1VuyelaoeOPRUMEJvnbTY0zS4DFbvIrDkohWhAE+0tbwhRu3P8PnfSk07FxK2uXrBNfeDLWHtzNp2IAaVgNLa8ECCZVuXtH3BcTl9HSInczYzwE1rYapAM7KV/Bmy0HFa2ZD9Hq5Whas9mlIgE12Qoat/XTdv3jbUmHhawFFWt7u7MKCwFqIaWRekRdWLJBQ5bKy8tXjFagZsBmueTv1eIZv3pr3a6+HftroqnpjybC9Gvqinwt0h83fVemqet1PlWt6uhZLJItB1QvdAa8v0mMmAyvB1+5jSQHb6Nx9Va7wbbGkb8oSxIK3GbXb1EGhBF+UObsG0+JW2wF/RvhaVlzfAlgBqWpXsArf6NuqblkxkDYFutFuELwe8zFsbYxTQcZDbJSONWEn/LayvcGOZB2oSKdNVG7mrA94zzPdYfwUeaAnac5y4JFQ8vq1Yfvcy8KrN3wqbJ75nbDyri+HRd//Y6LkpNRgM7z77LXh0Es3h+I194X3l9/DP5RBuhcBOuBFgerjni1dR3MRwMt+Vrl539vDKN3TJ1aHs8VU0uGh1W72ko9/Wvw+cymNOusTGgRTkRrc8fmpx4LBtKR6x3mtaDUYhReAXIar/oRXuhQH3AWfVntB2Pp6sTkOW8uHM4DT6CAvrQEdqU6jqlmUn96t4E1wTcAVuq44PlzYq3a1QlDEvrfe7kfBa5BN+A5y+R3ngAEklW7sGUAutaWuBhB9vjnE+soRwHweVa8pTgYSVbsqQFZQbAAAIABJREFUXwEbJ1bQP8GZZjaid3imEy0Es4p3GMAO0yD9w1Lye0+qfKl4K6JYg05nDqV0SvEgdsMg4OzD7x8wT9iiGLMfSFWz967bTuDaQ1qaM9T6yRke4nV9fYHdy6QGlW5vTIHDs0XtthgIKyhc/VL7OLQA4zpUbg0Ktg77QD+2ASVbBWgr32CtnRMq1swK5awqFG/52pmhbPVDgPIhRgrNAapC9pFQ9cbsUL56Zihdgd2Fgq3iedXrBDbQfXM+dgSQ3fR4vG3wrW5jWkJYpSt0y9cAbQBcvV6bAu93CyeFLckPNle4SSW8nb/LHYtDHeBt3L0iNO9bG+qObg9VKF7VrT143apeVbkC12KKSvZVwILYrcvHZOB+1HYQxtluUPVqIeQiilaYkLIZVLjEkFywQ7XrMtvAY1oTdhsTmlPTvrytis1ZCVarZbVrcC0XSAjkrHJ9bAZvPvZR6Ho8qlxUb4Zu3ALdmNGAUC1YDak5joDNK5UHp9sxkwGPN7V8TIE1LQaha/tHlylkWfHm8uAYWBO8KN72bDVwNhG8UQFnEAPe7OE6tr0R03wyf5dLCgNrgrfWYohCmlg96WEC10Y5k4o3gxdFG2HM/bl3Q8zXjeBlHhsJ3bEZOqlkleybStZVujO0H/YP6EWq1UixIZ+yjcvdC9VvcrlPoGzHvTQJeSi898rV4b0Xrwlr7v1iePYHnwrLbvtiePXmz6GUXuMf5pFwYvmdKId7QtmbM8NxFG8Xyqwb6PYCij7KTfuFIhkSIydWonq5/Ocyvwv1alClnUv5DrIH2nYBhWMrUBmLSII3QGL1kClF/OOSv2k/3D5UaSpdFZYAHKshVplZ8WaPg2gxWHRB9J3bBrMm6AcgfFW+qlWLGoT3RbhebAIjiIWw8M0r5v4COlVyen0eL9CFN+CzAYu+7xBWgVsVsFbDmBkPquICeIW+vqvb7O9G6PIcfV0hbNK+s76y6k1TF4A5nvQQ32eCLo/nNcw4ELr+jAm+Vro5dXk50F1GscRycndXxoGgZ4pQv1gBYwRKTfU6yzTic6ecZEF/B4ZjnqV5jmPYnd82yv1aD1oOPWYosMyYMH0tFXOQWojf38aU4Q7GuTtI0zWIPyy8B7Gqukl966EQZwT120knsZa3zaVFOfK7bORnFMI500GLoQaIuqo3PML2EQAoYAXubKyumajQhwHx7FCxFltg1YOhZNUM1gO0J32Q9VAoWYHFtfz+cHLp9AjqqrUCGZAC4CoUbM16vNyCAq4CyPUo28bNBO2ArLAtXwt4We6reKuAdR3wbdiKt7vtKQa4Pon98DTKnP+Ttxfj8S4LDYJ3P+A9siVUl7wfykqpWos9GRJ4hWwqpkgNc6YCVzireLPadT/fzscEr/sJvBZOpPxc7QV7NbS2pFSydtjRgQp2JY83HRfOGa7C9ndXylQQwFHhYi+4jbBFoUb4FsArYH3uVFX7Ufhm4PrYvO+2n9VLRoOK15SyqHjtx2ufhotNcHI6meqXNwe6qfuYgbGUA5eh6zbm6OLvCtqpjXFyJ7I2ZH0HHz7D96PgzUo45+wK3Zw6ZmVaM9ZCs+AlNayRX0IT0NXnFbgRvgA22w5R8Qpe78NK0GqIfi/HzGZIFWxkMnD21Oet8Fh9Zegih7cDxdcBHBqwBhppht6868Xw0+otqK2ZYc9TX+afB7Ww8W4CbNeGLTO/Gp7/8efpSvbHKAxmbgGJynUPEVR7ALXyCIr3gThleAjVOQBwe4FsF6/fewjVC3wNtPUC3R6AbDvCBnIxS/iHaiCfsoHLujojyhxrJ4uhm9lfHXacwtvtZNtDcEs7QDjaICcCEv84DpzEz7VN4zjvOYFf7DKLQYUZrQFAmS/3Ba/ZDaN8tlFU9hgDLZ01lkF8Ebh8Zt5HJe1ru42vzXsJYINzsfUkr5W83oK65aQzwntH8Ap6IK/adUXwC2ttCVaEcGHf9ocq3Axdla77rvQz8FqePPS2eQ2hbbN0m+/Elot6uZwIHR6Z5rgtDx9WrIzrQjmDQRnPPg5gVaXnii3koIHPCacS00zdJjv04jh/6tUIYUey9wHcPirc+kgv1LfV77U/RMfehdhA5mvPi+DtYCqFvR+6SCt0sKbg7dgJjMlqMOOlfSdlu0ydzv6tAaycFtZAypdArtJCYJUDXNVtJeCsWCuAudpaicJd83Aoel3YPhiKgWzJyhkA+KFQuhIIc/vUsunh+JJ74hLEgle1XMlrlK8B3LxOFQq6DDVcsQrrDBujBriWrX4krvI1c3jvuaGMreCtVCVvIosH+NaieuvfArqAt/atl0It4K3fzWTuXcvJd18TGg5tCZWnjqJmU7lwshqqJ6Gr4s3QzUE1txm2brPfK2wFbfZ6VcTezsEyj8dWkLFJDsE1lK49eO3REJvksNUHNvOhqakpgncqfK02m3o7Kl/EocCdCl3B20Uur1aDAM3Q/Shwve39Gbg5oJYzGvqpYuszlYy2kIJ3UvEK3v4R+++6bJBjsI3o2+hgDLJ10xDHaRN2Hov9GApq10q1LrMZYh6vFgOQ5bYrBdYIrgFeoTsVvFPtBvezvTBpMWA1RNULhJsAb1OrdoEgxeNl1at8zUYQrIWVbQbVrCCu4f4GCipy5oKdyIS3Y39q6OVgcUUVlkNtQ2Vof39taAOErQSPmvBUG4BuCzO3LlRuoP3jg/wBX88/Pb7bxmnh/ZevDjvmfissueWrYcF3/zjWxwteeyKUr3sgnFhxVygCvMMUKZw+uRqFuzoMACnB28MaYr8f20EV3InaVfGqdpuJYjfRzs8cTo91411aeGFwzvvbrWpiK3hTyhfwVQECcdWvk4AdGzMCGE8XoBi9XoJPFiuoMpPaTeAzSGZZrz5wmg4htFM/XqHuvsD1te3IJdhPUyhgatE4wBW6djhLubspSJeq2HhdIGzXMbepkxmfEwibkyxoU9AN8HI7WRBJ/Tqypt9KNGwGgZpW8oBNqbPUOaeimTXhYw28janyrShD9aYJFs5uy+CleX3ZCprjrAC+y8nHZmpFEb/bstdQvGQ4nFTpvhIuFC+O0D3LbcHr2HhHxp+mubqer0q236Ab9kMP1kMXFkPXHqdZkDJGUU3TNka5C15A27lzPldI7O9eSI8DgBwfa9MaFW+qPkt5uQS8NhIQIwjbBHwt9y1fC0hXPwhQ8VxRthXaB9gIpZzgtRCKWQI3gZdYAgq3eMUD8ZiwPbXsvnDslbuALVYDzy0V2Dy30ue/DtBXzgplvEY1MFYNq4RLVj4cX7d0le8zJ5SieivfXBDKAW/N5sdDNfZE9UZ6l2wBulufIePnZRTvq1wdajUA3n2rQvPhTaGu+Gi0FkpKTStLGQtaDapewStYva3SdT+DNsM3Ww2CVZWbt1PBq9WQIJzydwVsq1fRUxfgFa6q3VxZ5m2XqjVD161LHzcH1txmACefV/DCP71elnD96FZwezzflyE8CeICeHvJ4e0XvNnjHRwbipAVtK6h08MRwu4LYyEcF8awqtY5a3HSBNtoMRSshmgvoHzN4TWNzNHtBtFMI2vlB8zqdip4M3TdZrXrfjM+jdOFW7ikMNWsEaXbhNJV8apcY2YCv6AcTJuaLiaE4zRhIdsEbIFsdey9S/9djtmMp0boshw/0vremtCCimxj1dNvtJlGOS2o3g8q1xBh549z1Q3M13oslK+4LuxaeDk+75Vh5d3fCk9c/Uk8MHxXOlw5lHEQz69xB4n5XvbSS3b0FLASvICrh+IMe+e6b4FEgi5pYtgbphRFqwH12w1YnfelRWF/WO+PVgT3xcYp1Mdb3dbHawwcwgo4zPvwmhm8glEoCtQERRViUppeyqcgG/4sPq335wkUIwW4qnQF70UrQzDzcwB2hzCaIZFXen3fB0Xt0vbwNTkhmHblvp9DSJoFobLVHtB6yKljgld4CtmUIkfqVgG6qvP4HGAdMzn4DgW48PZnSn61mRpmLPg5E4DjlF6mOZxjSoS2w/mSBN0PK4Bw+VI6lq1E7RJMcxR8yWL83SVMlFgcZ7cNYS9oNVwo4RgwFsAjZCcM4d8aKIs5vvi2/SraXYzbAbCDTAt2zLzDK1u3z2ORSsi2eZvBsFl4pZTxbkqj3+s2zYk+rv0TavF0y8yAWTE9nHK9fg/gfTBaCuWrH0Z9YjNoLWALlHG7+PWHULyqXddD4fhr90ULwmNFy1C/Qnk5J//X7uWxD0S/VyVcIphdPN/HlAHfKuBatZZgGrAtWT6L13s4AriE2+Uc12aoXLcwVK4HupufDFWbnwrV2xh3tfU5FO8roX7nEqyG12JwrWnPitB6eH1oKD5Mr4byUFxC2TD5vIJVlZvthqx4M3in+rvCVQB7LFsLAtblbZfQ1WpQERs0a2tDtFGya0DMVpAfXbF3A/DNgJ0K3nisQx849VqwVFjgTgXvJIBpki5sBWxWvhm+Gbb5ttup+z4+gthc3gheZls6gSL13x2OwO0bdqjlIBaDqpcBmIV9b+fBlpMtH4GuxwRvshh6SCXrCW0u5HmqUgO2pI7FBjmmlqF+hWruEi+AVbl5m8GbK9Waud9xHs5OEr4u1W8MtKFqc3CtBhhXoGgd6W4Gw++AF9CawlLHLy723wW0sQsaj28Axk31+EzkIloW3A4EmgBcE43QWwDg+bJVYQR1U7r0OgIlKIQ3bgkHnr0ibHnkO2HxreTwXvWnqBtr8ckPdfoAkXP7LwwDgUGW89T6j+DtsrQZLAXu3q/SJdhGaXIvgLNMuA9ACVqB66QHeyP0oni1I7rYduy1dh8/k/u6fO5+K92wAA6jUI8kpTpOhkSa5LsyqVSUry0HzXbQDogjgwCUl+sxlzamewFN7o+FGgXlLHjtVCZ4+/m89qDN4FUZR7sBSDuxQrWdVlLGg34m3stl1oW+sBBOUMYOAIxxDI73cRIYIVg2os/MvkubwaIHeyYk/zfZELFnb+F7yRkaCbrpecOkt1lYYe9eizicfDzB9zHBlA9tB33ecbzccyWvJuiWAlk83fOA9QNm410oWQp4lwDeZDF8GI/xPB6jFaHqdYpx9Huj7WBvCOwQFG4nFkP/gcf53Hjx5Oy2bgesG2eiYsk4YFWS4VL15kOka90LYO8DpDMihGs3zAZ0BGGX3IEnywj51+4OxxffgYKdHh9n4KzyzdmAGSBiMZwCoCeB6vuLp4eTyx6I68TSB3j8DJ57Xzj+6r3xWNHr90fVq/LV7xXAriKeK3QNupnxULkG33cVyha1W75iNo9hAd8iVtka/d4FvC9g3vB4KF//ZKjZ8kyoArpV28jeeUvFi8drVsOuZaF1z0qaS60P9cWHQgngPVnCFAqyGnJv3uzxCtWsgLO1kNXu1ACbkPX2VABfBG/qWJbAizjDSojgJWYkeFW+Th6P2QmIPVVvCrAhBlHC0VbguMC1tkA4q2wzcN1mn7eT+FSn9ioislsrlVzfrGYzXKcqXfenqt+seOMWq6GnoHhVvZQMD9GdbCRCtl/ly1IBT1XBWfUK2uzjZgCn26aT4eMC3Y4CeIVpVLrRaigAmP0M2ghbVS1fUoQxj5/0djnmvsdtWKHazSuqXgBsEC57u3mgZc5wELz2ZlDp1jjJFPi6tBpUvh6vtS0k+3WVJ0PL4dWhYS+lklzO1pE10IDd0AHwxkl6P31kUahYcSMluw8TiJgWdsz/enh92qUUTnwqvHzzJfh6z9P56g1ycVGDJ1G6/KOPEMgatHEKoOsDPKrdvsO0XUQRunJerw1xTCMzK0H42tDccl07eNkNK2Y9ABBHAglpVXIPAPKxMZMBAI5acMFrC0qhme2GMd4/dv/CaoiX+xG47nNi0OsFuKOAM1kBPhe1qjplm6HqGCEVdFqq6gReX1uVHd+T9x1W6fJcA30RvCp7rh7MmhDsCb58N3wf0Q4AjipdrQYDcQb9YmAN8JomJnzjKqjk3Pc3+cGqdwN0etSpMi3m6vK9W51nXq9N18eBrsUNgvcs2Q2nUa5nAe9PKgk6om4vCFfm4l3AejhfJGSB8Kkl4SdYEKrdD/F/TTHTetBycEqxVsIAgB0it1dl7O02UsWEr9Bt3DKLRabBetTn6nuB171kE8yIKYanXp8G2FC1y1C1a1C5r98bjr58G7bA7cD0TnzZO8N7r97B/l3hOCAuQqFGC2EVKpZ1ClUrYN9fksCbFa+3jwHd914W3gm2Mcj2Gu+11Nv3Rf+3hOereFW75auwIABsOeq2YiX2wuvAXfiyTi5HEa/BfmAVCeYNTwBfwfs00H0W1fs8VsNLof5tpnGjeFvwedv2klJ2kH4NRQcjeIuxGuIYoEK1WspsSJkM7ruE8FSrISveDGBBm8HrVtvBNDKb37jst5ua4UxVvPACjijsBKqro/2ivSBss/rtRO0KWWGdle1UxXsRvrCNx9kOYarizcB1OxXCU/fzY7LX69y2gUHqJlS8QlfIRoXr1lWwGLQc8vJ+la+gFbrRbmDrbVVvLKBAZielm8qDtRe83cIPrNq9qHiTr9vIFyRgM4yz0s3KN8KXAJversBNqhe/F7DaGEfwqnAjeDmW/d4cdKvDkqgVuoDWpjnxtscKx+3rUFv+Hn80y0IdmQUNBLNqqQxrAsKtJLZPMJrdpueVq28nwEJ+5Ju3hl1P/FV49po/Co9d8ac0yPkcl5cvhJ/VbEBNMWeN8tGxwjgfG6nEIglTxAxyURQx9B45unnhocbG2tw/6OU9MLIjmaq2mxUr24Cgub7u6/faqMVKN7ubuYSd0E0qVTWZwBNTygBmCpxZXAHwAFUOaiXrIdkMzhAb0a+NatbnC1CDactj05Tknfoa+LyCl890Wh+Z7RhKXtsh2hWqX4A77JYTyDDQzrZDLiXOwbGJY7w+P4fgNQDncf1d4dsPTC2WsNJNhex7Ce7UfAf7omAxaEOo3PV8x0whA7pxUCbfv9sJeynEUfFCl/vNWMDTPV/K+CH6blyoWEGfXoJupAyeA8znUbwXihN0tRg+LHk5XDjFMhBnPwf6dwwTbLPowtt2NnPM+xD2Qw9ebuNWysU3PEgcYAYl5SjNpXeiIu/CYwW0q1Gcy+5G2U4DtLcBQ8ZGPX8z6YfXhwPP3RiOAl8hfOC5m8LhF28NJ5ZMi6q1qKBsVbiC9uRr9wPo6THToWQlPi2BsLo35/G69wHtu4DyPaFk6XQULI/nWDHwLUbpCtzi5dgTrFNLZwBfYAt4iyNwyZAAuKUcK+J2VLz4vCdXPILKBsxvPgZ4nwhVpDTWmGnz1nOhZjtDAna+QAD6FWyw17DJlocaFG950dFQQsVaiQE2oJsGX6ZSYT1eLQeX4M22QwZtVr55m0GcASx4VblaC1HlwpQcQOvUajCghrq1F2+2HKLqLYBXb3eq1ZAnUEQ48/ypijeDOHq8UQ2b6aAXTCkx1oEAzhkOgtaVLYWp2wzhGGwT0HjFg4NkkQHfCF7h2idYC0vVK3y1GrL6jSPdAW+2ITKEBW+ELlI8Zy/kQFpOG4vKtwDhCNc2FKuqVeugw3Qxzl6cebwvL6FrpoOP0ad1Gwst2lIVW4OKVyizor+L76PSjR3LyHRIDXCELHDl+XUG5Qi4NXJpYtDNfg5CubLkUGjkEr+RNK0GukM1cVkfF7mk58q4bD/4JGPc70aFogJWXB92LvhaWHr758Lj3/1U2PTw98K5E6tosv1GmMBPHENhDZMnOqLq5R9fn/f0qdURngbVhvFJBwBVhCqX8xmubhNQsSfYV80K1n6WQbheQBynHQAjU8BsaJMv84dRzcJXSyAF2gqQQvmZWpZ9VdsPCq1R1WZUvahfoBbVrOBVufLetj6MQC+A3dcUxqOo3OgfA2ihq48sFJOXzHOwGSJ4UeMZuEI5pnkBfZvIjANuP8MErzcOMNNoItVushS0DwaxDeyApaVwBtU6wXdq8MznWfmW4J1+Fm+PYe2M6++ipn2v00BX5XuWBjYG2M6Qwxvzes1UoErtLIG188zEM9PhJxWr+d2tivefRe3q9X6I7XDBLR7wBeyJ86SXncFqOH0EH9/0MqYU9+2ZTzXaY+zb4YwiA5RuHZZC7boZoXkzwTBgW7Tszrg9ueT2UISaPfkqivbF28IRgHsUuO549Kqw98kfhwOLro/Hjrx4S3jvJYpzgO+BZ28GwHew7gzvo2aFrcB06eWewG54bzGK+dV7ULn3xGDasZfvQvXeRXUlwV2OFal4eV7xa4B3GdAF3kVu8XPL9HFXJtV7atnMULQUqLOOv/ZgeG8JjwPKJdxfzOPKCL6VAfcqA2xk3dRvN4+Xdqk7aOhDELptL1O597wWag9uDGUlJ0JJaWkoBr4Jsk4cTulkpaWnInDLUMM5w0EAC1rV79T1b8FXf1fFK3Rd2gbaCBnC3o4KmMe0ciUdgarq5bhZCcJS8Gb4Cl777grZCOhoK5AEULAerFzL4E0g5rE8JitcwevK1oLAFbDe737e5uNZ9Q4N4SYAX4ZdsmMwDcj26u0WtsJXuOYleFW6UwGcc3ej4qXAotOzwxTVm4Cr0k2BNUHcxJdlOlgTINW7tUS4jS/KBjlWpQnhqYrX5jgGwiwjbvF+nqvHa5Oc5gJ4VbrZdkhVaqpfrAbAanWa3q9ZDrGsGDjHcUBcvtTQo6GmaG84uOpBwIvNsPM5ggVkGABhu0SdKbHHAZdY6+4icq1CuDG8NfdrYcXdl4anr/oUvRMIpBE4Oo/anRCy/NNrEQjeUfJ1x2KAjd4MAGRQ1Qt8zWhI4AWwhX2hq9q1RHgAIA9xGe/tHi7XnYJgpZoBp166ZmlF2Fs3T/rNHqsDFB1J4zamfgEf1beQtdrKMlf37QIWrQZAdVprQjhGkE6BKbejyuR9hKmqWNCmQFx6/dMoaos0hOIIcNZHHhHeBfCe1urgu9BeiEBUvbLO8p2c4XvS6og+LirXrSeIqHQBbPysbHM2Rn6d+Ln5GWIwLdodQJ7HpdspuKbaPcdJ8FzxCiBbAC+jmCyoOI+inaCy7Bzb8/xuP6CnsYE3q9vOMiXY7IYPCLb9tOS18FMgfe44lW3A9wJ2w+nDT4fTh54KY4eeQP2S00s/j1ECbq1vzQa2D7NQvHi5NWsA3VLhd3s4ufjWcOzFG8KR524IJ1C17z55bdj92A/DzrnfD+/M+2HYvfDHHLsugfeFm8L+p1HAi24Ke5+4juMA+CkA/Ozt4dhL03jMHeEIID6x9N5w5IW7gPPtKGThfEc49vKdvM8d4fgr08Lxl9m+dCfQvZd1X1wly7AbWEVLUcJYCUXLyPldhm8MdItfR9kumxXej9B9EKthVlyn9H7fALoG9kwt20gGhl3RuCKsB8D2bGhGqDTvfJm8d/LYD24OlcC1BGV7qrgIq8HqtbRsiG6bSEFbxvh3wWuATe9XRStotR2Eb1a6Gb5ufYwVbFatCVoBK1BVvDG4BlAzeL0vA9att+2nKyBVxVoNHneb4dnFvrcznDOo8+RhK9uiIuY1zMkVplnN/nuKN9sMPjaDWPgmxQt4tRCitQBwVbzC1xX3C7D9aGAtZjhw36TFEK0GziBAtwM5btFEbgMpdPOybLjVL4miCdtCCl33XW0o31hAwZfZ6BcaASyktRSwFigZzj6vW9WusBXSwlbl623hWo/6raUPb0w7A9qxcg0VHDMdqFaLCpltTVVpqDm+Ixx7g6gzvm4df0j1pHM12pqPzmLj/OMOHbGscnoE7/ElPw7b5l4eu5K9dO1nCaI8GqFxrmhlVGeno+JF/QG8MZpkn+b4qNBlDQAKO5PFqcMCF7AaTIvFFcCq/xD3HcLrZQpGH4G3PgJoBty6OBFYFutomh5TrchnFaQWLRi8Up1GX5Z9lWlsGqPXyWeIU4xVlsBPpZiB5r5tHIXpBCcE+zlMoMYnUKRZzUbwqqwNfvE57A0xmXqGelXtmlZmdZxpZcJ7VNuDn8vHCU2BmRSvVkcCcD7ua5qja/aDJ5WkzHkvlG7sOgaIk7o1GJhS4twK7gng6spgjj+zr897CtwPSlcB1JWT4D2DZXQOv/48anb8fYDK71XwnqOqTWV8lt+bitdshnGCaecA7Qcnnwe4z4cPAe8wObzC9vShJwEw5eH7HwPA9FzYjqeLtVC+6h4gi6olUHbomevDMSB66Jlrw/6nfgBcrwz7F13D7RvC249eGbbP+S7piFexrg7bHrkqbJ39vfDu09eGg89cFzY99J2w5eHv8pirGCt1ddg9j9d4Evg+d1s49OxtYf8zt4Z3n7kF0GJVPCd87wS82BQv4Q0D3+OkkamaTwLgk4vvBrpJ9Z5cjHWBQha8J1HAxxffj1I2E4K+IyvmROieXP4wwAXGgDhusR/KKKSoUPEC30pEhvnldeSZ19Ovwaq7JgLLTRG8S0Lt/o2hpjxB9306k1VXV4dygFtOsE3wRqsB+6GUJXC1GjyWwSt0P+r55vuEseBNVWwWUFgogaBDxLm8ncGb972dH5PTxdp5jrDtlEGF/Xi7AGHBmwE8CWVVLVkNceAlXm9Wrm4zfLO6zbCdus2KNz92YICkBdbHhG62GHoKaWMRukC4WwhPgW+cIGwubyGbwbzdi/AlQsjtNrIX4hbIftRy0Ph2zlFHFykeRApdAthlw5wWVHAzytZKNadRpDJhIYt1IHwFLgDV37W4Ii7hO7mALvenwgnLi1W+BR8YIAtcg27V9RzzLIribT65g8DacyjelwDuyySG0yAahdlKHf4YnuDIe4z/3vEQOZgzw/7nvx82zvxGWHHHF8PSm79A7uWCGAxyDHlsu6jCxHcc8fKYLmRxcZ9er9OGY48GYOTl/ACwMmtB8Kp4+1CWponZjzc2Q3cLnKzSskNYH4GnXvoC2CtWWA14WU7wyoyEVNyQADzKZbfAHSeVzTXC+zmaRljb08DPGdUy730RvHxe1W9Bxapko4rlkl8bIHUD8/JaxLfqAAAgAElEQVQepc3nNf3LoJyAzc14Th8ju4ITh7PZfN1cVpx82ATerFxNL7NXhCliPeQnO81A5RqBy9b2igbQkpo10wDLAdB6W/vhHN+tW3sxjHuS44QWq9f42fV1hW5ar7M1n9fnEEgDtmM00rFTmEr3PN3iXJ44J3gdu5adZW6b9sKFk+QI751HJd4CLAaAi9qdQOGO7ec2a2TfwnDw6SvDu098D6D+VVh739eoaLyM4ppvh/UPfC1sevCrYfvsb8Yudu88ekV46xGB+z3GRX0nbJ31vbDt4avD1plXhk0zvhPe5vie+d8Nq/m72nj/N8PmB+n1/MBf8Zgrw67516J8bwz7Hr8RFXwL62aULsB94e4I372o4gOLbgTON4WjL+APC91XyJB4eVo48erd4fDzt3L8dhTzbdgTd1N9OR1QG9gzSDcbBT07HHnlfuD7UDiBCi7WgqCgomjFTPKILSGmlJiS46qNFFPQXKc29pAgZY7ikNad9DUhLtKw85VQdYACCtTs++8doyXkcRRtBZYDkyiwHfR8i4FsSYW3yXjguJDVhlDRZugKY/8vs+p1Py+h28j/dhOzFafCNStftxm2WdFG8BaCZypWbYS4VQAi7GyWoz8sZIVuBm+Gbj4Wj/MYg2NZwWYVK1Dzft7+W+D1mI+dBK+WQrQVChZDj81wpijfFEQjTQKbIQfVMnijt1sIrLnfwYfPsM1b1a7+bc5csD+DSjfWWgPb3KHMfg0ebwG6+r6pLSSAxFbQmjCLYRK2GbpshWwGr/s1nB3rzP1r4JdmUK0eaOPpVvALNuiWVHHyeJvrq0J72U5Sx/B2Ca41YTHYKKeXf/zGtx+jmxjpYDTLbme4Zct2wPvcD8LG2ZfHf7J1930zdNM31ctk05dGAcMgQR6nSpzGZnDp8eYgWx54abZDCo6Zi5s8XG0FwdsLbLtY7aaOkdJmkC2NSUfx8hkd8xM7dQFdQeq4GW2HBN6kbAWrEX395ni5z20Vb+xnoL8LqJ2WEP1XVWqEJ4oS6E5QhKAPG8GJfZC91+TZEgzjRGCvBFtDxsoxMi2iCuZ1Um8IYMzrC98xTi4xqMaJaJj3j34z98XPwe2Y7cDjnN2m4vazOm7HVo8C1uCZW5XwecCYlXNWv6pdFfo4n9kThmrXDIYxUvq0GCYIdApd1xlB6zH89zNaCoKY9QEWkepYlRw7lzHtYtSSX8qFh1C5g/uALMp2HJU7ejABeIjshr535odnf/jHYeF3/5hhp58OL1z7mfDK9X8RXr7us+GVG/4yLL7pc2EZpeTr7vly2PrQ18Nb/M1smflN1rfCGo5tmHE5YGX/3q9wyX8XsKTb3azL6f3xpbBy2mVh1d1f4b7LUcBXAusfhQ0PfA8VfA02xQ1h7+NYEotuI33sPrziaeEdju167Lqw74nrw/4nbggHnnahugHukWeA8tM3oryTZXEUi+J9gHsAtXwM+J6MsCVjYrl5vHMihE8snx2KDLSxygBvyZrk89ZE6C7E66VN5A6q7ph4UbOZEmT83uq3XggVB7aGCqB6/PjRcOoUkyiAqEo3r6h4aY5TzGNKAbRWQ85uyFaDxzJ4hW9eHkvNcgSvs9QuKl2tBEHssangFbp5CdvYjhYWZauhI6rciyXDGb4+R0AK2wzgvO2lV++/B1fB6n35/qlb91XIbic9XgNrBtEm7QVUrren2guxag3wZovB+yJoga0wdt+BlYI32wpuha9L8Gb4qnrboq+boCt4XRG6+r5ANxZMFHzgmM0AlJv4gptdWAt6u24F8VTwqnbrInC1Fwis4e/GPg0cL+asq+KdzHzgl9lYa4Oc3YCXeVaUCjdR99+LImrdSwPqXY9jNVBxtocG0tsJOrx2Xdg695th2bS/DM9e+6fk8X6ByiTBa0cqAmmqXUpXh1g9KLgRQCx442RhwOBWJazStcm5Pm/OWHC/Zz9FE4yW76R4owP17TyrTgDXgyqMVgPgzZVavmdc+qMoUsGqt3kGJRgj+oKX90uX4KpBAMsaQ4kKUcEarQHeV2vAfcGZbYcEUQNzKejlc7Qa0tJ6SM/xuOD19S4+R6ga4GNbsD+GtDYMkPFY1bYTklXrfiYf4/v7WjbgGcBWcQn2yfcHwJ4EhK6qeYKfzROEnzeq9Hhba4P78WuF7gSAFa7aDK4PCaKd57ZQPlui4lUNq4wFr/68sKfrGBkLIyjbEebajQDZ04eZNXZ0ITPbCKShdKspDf/W//Wx8K3f+1i47TP/d3joK39E6finqGL8JCD+ZHjy6j8Lz13z5+G1W/4SyKKAAe9mSszXPfBlrpS+AFwvAa5fALxfD1sfvhzo/ji8/+KPwspbmd933afJmPlkePn6z4TXbrs0rH/we2ED6w3Au232DyKI3370x4D8h9z+YdgDhN+Zfx3Q/gEq+mp84x9z+/th57yrWFgVj10T9i68LuxecG3Y+9hNwJk89EV3hIMsFe/xJVbAzQK8pJEtm0u2xaNkM8ylsx77pJIVrwa8wLdyw2MUUTDRAqHhWKJWStcb8XprNls+TG7vW8+H4t1rQ3VZUSgqKgrFLBWvHm8ELwG3mMuLwi1F7ZYCX9WuoM3ebs5yELJZBWd/120unGhERAlagevKnu9U8ArgDGdBO3VliEbQAlgthKnK1uNZsX4UvhmuWb0K6KmKNz8vbwXtVOi6PzxMphgBthRcQ/XmoFlOG0tKlxem964ThXuBbS+lbq5uSoYtitBmMKuhrbstWgFC1gBahC/bj4LXjAWVb4QtqSHZ33UChfm63s4tIS2UaAa+QjgF3viiC7DNFkMTqSV12Axppd4NAjfDN4NXpau/m/rwWtVWF6qYA1VTXRE6K/ZGpdoMbLupPOumSqmNgZbt9FSdIM2om8q1nnfsTHZb2DKHUuHbPh9evOkzYcntl5C7SSMUmunEogmLJwCgBRDOK4uDEQUuoEgDEYWCubw0zFHhHgLAgEgId6EiO99lpLd9GVidQLcbAHexuoGRAw/1QSeB67ibQvqVjb+9jLbrVupHC0BshgPsVL8TJ/AyTxH8A1ICTqDlbAShKzDH+FwjKE7B7O0M0dzXwblq2bsVtFao2Q9C4PpaZ2j6o1URwczrC9eYw4vqzQD2tnnBEb48Jtskg+zn1xa88TV4v1RenLIbYrWani/vJWj9Wc6QZuc6zeeY4LMn39f7U2eyDF47kmktGEhLwTQ83cLt6ANjOZzjBKv3K3THmEBhitiI7R5paD52ZCHv9xgWD9kAa+8Kd3/5/wlf+73/LXzn4/8hfP8P/2O4/S8+Hu6+5A/DQ1/7kzD3258K877z/wLfTxEH+FJYNe2L2AYEY2//XHiNv5nXb/8CVsPlYeNDl2FZfYUg29fCzvmXhjfu/0v6O19FoGs6BTlP4RnP4G/taqojsbWokFx+91/RkOmrYfmtl4WVd34trL3rG2Hd9G+FzQ/hBwPg9fddGd6c/t1kXzyMTzzrW4CZQp9ZVwDkK1k8btY1Yeej16GYbyFgd1c4+rzl72RMkDWh13sK6Ba9Pp8+IwuALilqpJIJ3zICbJXrVbr0KiG41qKv+zZN+VG6ppbVUjpctfPVcGLr4lBV/B6BtZIUXAO6KZ3MacNmNyTYGlyLqWZYEBm6boXwVKvBY/8reLm6BbxCNcM372erIQM3H1fBTqpc9gWrxyJ4KfTq0r+d4vEK214sBeGZwZu3GagZuN6O4GXMTz42FcTaCirdvHX/dxVvBC81xKO5TwMvSONzV5/QLbSD7AK43VRdxG5k5LWpcgWwTc31Y5XzsecuarfNdpBsc4pZDKwBY5VvTHIubNvNaMBeELi+jjZDVr+xWKKgcoWuloJKN6ea1XPZYclwvc2SzWKoq042QwG+AjgqYn5Zql3TzcxuMMuhlkuZehRxe/leUr9I3aKH6wgj1NsYpNiOv9t/lJJhLlObt83AUqDxzfLbwo55V4Sld14Snrvhz8PaGd+Mc7J6KABwTLcReS//bWYzLMhYY0DP5VTaIS65U8oYW1KgegGRHq6VbB0AR3VrRZserzZDJ7nEXRwzuNYNyAWR4M3AdT/2iMAWGTpMuS2qPSrEQjqW4NX3VGmalZAUrgG1lIubvFkv1YHOiVQObIGEKWNmLwhDX08rxf20hCRKFDCOAcEJnufr+zzT3VSyqQqO5/Ic2zcKXivfhnjNXk4wg9gTORio2vXxQliQ+x72/NX7zcsij2hx8BgfN0HZsuA9C+wFbzxR8F2nYJtBPRrknMBSICXsXPFF5euE6Azf6PkW7IazppxxgvWxPyH4FnN0SRE7bekwlsPEewD4EDBadluYdsn/Ge649D+HR6+6NDz146+Ep350WXjqhxbT/EWY881Phoe/8Ynw6Dc/EV5kDt9zP/iTsHbaJWHt3ZeEJ777ifDcj/4kvPDjPwrr7gO0930h7Hr8cvJ+7+T7WBB+0/52IBIb/nX4aPjnvgPhX/sPhf9v8BA5xmvDpjlXhGev/zTP/wzP/4uw+IZLacD/2bCGzJo37vlSeAO74o3pTEO556uo6UuBM8enfyWsvucLvA/33/OVsPXBb4dTr9wZ+ukJPMDA1OF3Z5K1QZB2Dw3TKVEuW0Ga2eukjy2fRwoZFWtvLADAgBjwlgLeCrqXVdHVrJT+vidXzmSuIJkN24SvzXJeiS0ij29bEkpOHAzFxaVYDaaOpVLhyWwGQCuA9XhVu8XFp6K3G/1dJlJU0tFM60F7IXu+Wf0K4RavgLES9XgzXCe9XkCsdWDAzIY5MZXMfY+zzeDNWyEdVTC8Eqpxn/QyYZwUb1LB+XYGr1CdhC3qVc/X3FyVbIay23xb4GbF674ZDYLXfUqG6U42Rs4uvu7Q6EAYHsWPoA+vsHXSRGx8zn4PjXCcKtwLeG2M00H6mPPUXIJS8KWUC+wFgcsPZX5czoUzqdkvRuiqiu3FkINtLajdFpVyVLxAGGuhmfSyZi4psq+brYW4Nd83ppaRkwt09YDrW7EZYgaDsLXrGB2N4m3AHIFLoA3oxowH7rOEuBkvuKV0Txg5xWWu0wIoA22nEXoHGQ0TXIpeKKOZDaXCLVupkWfcz9bZ3w6v300P3ms/GY4SKe6khWGPl+P6mSwj8oJM0Eafl8wGwSuETTNLTcuBPI+Nc9gATRewEryxHBgIdwvffbaLdIvyJc1Nq0EQpaGWThRW/ap6SeSnimoYpe4acTwO98XpEEDXvr1e9ps2Fn1U0tTGKXo47ZZCjrPHDSrpb7p4DFAb5/PGibmAMjafUWVGayJlMBh0GznkZT4/G+rYEmKzKZLKJehHFkQK+DEIksf68/SSpaGyH+Q14zRivO3TvE+2IgS9U4Zjr10e34/6N6gYbwN5wSt0fbyQP4+nnqErhJPaNV3NIB55woD3PCA9FxvlaC/YKGcVVWqro6erzeAxc3zPYTuYXnaOAgqr18aPMc6HnrpnAO45BmSOHqYXx85Hwvwr/zDc8YU/CHOuviTM++GXwzM3fiMsu+s7YfPD11LNeCPrpvAWNsDOed+P+blvc5LeTjOl9ajZrbMu4zL/O6Sb3UXA7pEwdnBe+OD4k3zWJ8MvG9eF/zF4APjuwrp6md/ByvB3jTvCbzt3hX8ZPhD+eWAPf2cOnrwbAXAflWY/Do3rbwl9u+4PZ47OCUN7Z3JF9mCoWXd7GDmwIPTsmBWaNt1LAHBe6N89h1FVc8KF9w0Kzg2j+2aGn5xYGP62YlH4Td3L4e+qXwp/X03hCE3cj5KCVrF6PqBdAGBpkIPKLV9HfxL2qzbSOpIOZScJvAnhuq2LyHB4FpvhZYopXqF8eGkoemdtOPX+0VBKn4aSEvN4y8lqKMF6OBlBG6FLSllRMbfJbBC8AtVVxapgKoUWRCztx1qoxCMWwqpegazHa98GA2z2222RDVzxmiKWYStwI1PgTvR7uU94JvgmzzfDN0K10JvBAFtc9JUx4OZ0YEe5d3E8w9fnZfBOhaxWhXDNayp4s6+b4ZvB63GsBoALdAfxdodYI6PYDkBW6A4SaBtA9eb5as5aE8SxhrmXtAxWh81w9GDJOBCuHfzwOXooeIVxN2eBDivX+MJUxELWtLKoftnXgkj7wJjXEuSqYCOPk+At+Lq2ffPxcRJFWyrCUG03mPkAcC2MaCACGgNsBNe8rfdr7m51wf9VCVtK3NjAKns39FOd1EvkunXXPP7IBfDzgBNfkPLRrncIrG2eQQrOLfwjXRGWc/n42FX/Fe9rJmoVCKI4B1GwBtdOA9wzqMAJAmvj+q0RvBQNcCmc4Gu5MJAHQtoMvQCrHVB2vCt48XexKYSuWQ0G2XqBUJoAkSBk1y6DTWY2DNGUW09ykMvjOE2BwJAFBfrA5vuafqYvqpIUUhOoztNAd+IYl+hAU3BOoBrHge6YJwsgKtTOYEtoHficM8AxQQ0gA+oxgD1qHwfAG6vTTCXjdfVq9ZZjkxq+A9PmLHc2Y6P7XTI38IT7WClX2R4VKFy+H2EaK+cEN0rYNcLSbhjg+xjg+9DmMADnY+09oR1ynqIUle6k5RAzHfysBvQsJyb3VguB4Og5IHvO0mDA+wHgjVvuU+XaIvJ89HtRxxRWnDvJfD2OqXZj2hgg695JT4XX7wi3fOY/hge/9dnw6Pe/GJ66/qthyV3fDSvv/V5Y99D3w9Y514ad+K2HyLUtWnZPaNkyN3TRKGeUHg6nD8wP5997Ivy89IXwq6rF4eeVL4aflT9HjjB9frmS+ofuHeFfBg6EI5QKr77vivA81ZDHl94X/gEV/NvuneGfh/eEfx3bw+dbEH7KhOSfVc3n+XPCh0UPhl9WzQu/bX4m/LruyfCL6ifD39Y+y+svCn9d+mT46Sm2jKz6WcnTQJ4OaGt/EOrWXAOo7w8/L3ku/LLs2fDTk/PDXxfNC7+oeIGGObaWpKJtLYVCa2kV+ebCCOFyevhWYjNUbaJnA41zaunNW7vZZjlPh+qt9G3YhuIFvMV7NoRywFpCn4biYlUtCtZiCgCr5WBwzeVtQaoSjtAFsEK3AtuvAruhlqvWKmIvDskUujU1KetBtZu7lTk5InJCy4GlcIszHRV1MEPuCGMVr2rVGY82Q8/QzVZDl+KwIBA7uXq3Mi6BF8VbgK7Pz4rXbYauMO3VI0b19tOHIYPXbQa0gP234BvBG1PJAG70dgFwHx3S81w1p0xoNfQUJgvnqROWz8UWkGYyGFhD9cYUMH5YATppMQhZQGramL5uHOkufPV0eZyP1fOdXH6JQpglfFW87kd7AfBqMUQQc6xJywEbwkIKiyzqHIKJpZAzHOzHG4NtALe8uioVUADhmAsMmKvxfOt4TGPFsTBIulI3TVA6KQvtpUFLO9kDEyThf0hZabupZFvJe1xMHua8K8NifLr5V/0hquBhYIpSw0IYIAJv6tYEABBA45aqmqJUlLIdfJzgVQlrN/S6uAQXQG6jxaDPi7LVZujAZrAzWRrFk1LKbIsoeE2tErwjWApR5TIdd5wUKNOk7F1g2a3pWmYPpJQrFJ8ABbA2EVctnj+1httTwEVvg7MAV8UrfH38T63GI2CoEu2iii8HwIThACcGwSgUBaENcXw/U7tiiTFesmXQsfLOPhUqXpaK14IP+zm4VTFb5hz3OSkI9RGyO/TJ40gitip9la8K2M+Xla4qPKpdThqe7Ewx8/Om9DV+TosoULU5Z9dm6BfKkuLVchjnKkd74QLg/cCCChSvI4HG6ctg5sKwFWq75jLZeW5YcMXH8XB/Pyy8+i/DCyjdxXf8VVh82zfxX78b3pxBzu2cH4V9T14f3ieHtm7tAzzv0dC+bSbKdlE4QxP0syjnC6eeYbFl2sWHxfyNbefvhwDev4wcpP3ourD3hVv5fJtiA/xnb/gsk0reAMq7wj/27g7/PLQ//EPHuvA3lQvCL2sXhL+rfyL8qmYhwH08/Lp2YfhN46LwNxXzKfYgvxgBcR4hccETCUr3PO99lqu5vrdpM0kB0NHnvhs6d9wfJg7P58RA8ceWW/i7mMX3ik9LsC1WrVEyXAKAi0krK2EiRSXpZKVv0CCdbfUmhmPaGpJVteWlUI63W7ZzdSg6+HYoQ91auWYz9Ji7S1ZDCQq4DOCqeAVvicUVFlJwexK83M772gx6vULXY3V1xGSqqlC8/K8rorhSTQMtCcrTj1e4yoiYJqaggyfOTxOuGbwZuJPq1z4NKFinCTt5Iubosu8cNx/TRx9ex7q7L0Q/Cl6PZcC6L0h/B8gITW9n6OZtthsieK1ci2XAw6kfby/gNYDm/HfnA6XBlk6eQFJrMwDdLvJ1u/BwXTZHNyhm+0d7MiTlqg1hKZ4VHyrgBFKBmwJqwNkviSV0rWZz0oRdhYSsy3aQMZOhANvUKD2B9uJxbuP7NgFdVa5+boQ0x/LEYeewGVzT343pZMBZxVtHPm+9aWeVp0IvUOzFz+uivV/nflo0UqRwjjSjDytfp1x4GurFap+bSd35Porkz8OT+HUd9HIYE7TmygJWR37HjIIIXaBGipL3Wc02wiWwebwqtn6gKGxj8xzAa2CtS+C6NcBG1NgWkZ0Ap5fbPTG4ZstEm+fQJwDQR7g60RbQjh17EdjZ18CofCo2mCCoJgBNw7Lg4BwK/CxwEp4TeLg591aInQPE51CQZ9lG+Go5xOebcaBPvIxG3/zj7gXqqk8+a1ajKlM7h6lGBWOyDgq+LWAd4v3s0DZ4FNsBsA4ezmXNCb72mMi9fydOrMIW4fER6PyMALufk9Ag34snDN9HS8PPnPzqnC+sh01jHH4XfjfaDZ6EzhMwM4XMn/+sEC7k9qZSYjMdCLrh6Z9hnaN4wj4N4/TdHTOjAY/XPN0BoNtA8/s7P/8fYu/lJ6/+LOljl5AudllYeqvpX1eQ+oXdQNrXPqrNjjP2qW3rLMA9H0thfjjHiPcR7KBxJlefw8IYo8FOP4HbEVpKTmhp8Dvkhwm/bNoOcB8P/9R9MPyqZVfYQUVb0ZpZ4Tc9+8Lfd+8Jv+3Zi/p9izFFj4WfVT4CbIXv4+EXNU+geh8HsDMp5rgTe2RROPseec/8/B+g3n3/ca6Khmlb2knOecVKCi+euip0UW03hhLv3zUrtL91f+hm20mKnN3OilbMYooKJcWAtngVOb1raI4OfEtpqK7PK3hrNy0iy+EZ1suhctvr4cSONaH0fRrkFFEyjM1QCnxLC9BV4ZaS7VBKqXCGr4E09wWsEHYJ2Qxdj7vvErwWY1ih1tiYmqPnhugRvIo9uJEtgXiVrVoFrHrAQjOD122Gb6xWKyhela/Hvd/HJ/BebAWZ4Zu3GbJTb0cFDGynbt0XsloMQnfqfsxqiNVrANdtTiPrQe3GfWCr1fA74AWmsQE6ELZrT8xKQKobbDNAloNunQC6k+KInLObiyWEb2wVCbQNqgnf2CqyAN6keHm9wpcqTAVvA19kQ0uyGVS8SfWm0mHVbe7dYMpYDKYBXbcCN8JXALs4ltVwQ3Vp6ECJ9aEcO1EoHajJNpTlB5UMmyxbTGXSvaH3HdJtltxAVdG38Xc/FR77/h8BXno5cOmqMh4BuoP8sTvvy2j6abMMLKLAroj3UbjQh/cYu5VhNWgzCN5elF83MNPPbQO27WRIdPDeHTQ/dwiihROtb3MyINXNCQwGuwweGWDTz7V9YgINGQyAN07T5f4IGxTgWdaHpWvouIXCRQ0K1NjXwMCY3uiUlZWk1oIpWypY09T0bvsJIHbxGWJmBfbFYIQvGQqcQFJe74uT4I1BNY5nVTuKRTF6jAZBqNnBgy5T2+iohtJ1OVDTTAeb8LjSQE2zGlxJ8cZMByBv0Ubym83OSAUcMbPCNDLsnFQdx+/AXF6+e68O4okHAOdiiRhMM5cX2Ards2Q9aDFcoEPZRAbv/oVhiDE+Y1wBvffyNeG+S/+PWCK+9LYvhRd//BnSwr4Sltz85bDyjssJXn0r7JzzvXBk0bWhbOmtoY0qx9MHHo0FGJ00QY+DPw288v0NEzsY3s8JdBdz2HY/RaHGUvzdg+Efew6Ef+jcG/6+a3/4VftuLuVpTLNpfvhFy87w64494Tdd+8L/GNjHSWo28YbruAK7njaWc7lymU9A8AmKUMyGmMHv9nlsJH5+rJ4xrojOHMV2YVxR1/aFoXkj2QkrHwjN62eFQRqz974zlxMAyp4qvF6a/Ph4JxeXrSbQtoJpKoC2bA3Va6reVfRuWMt0jA3m7i6MTXMqN6J4N78SKrYsD4ff3hAqhSvqVptBtavSLcJ2OFV0ihaRqF3tBj1eVLFANcCWwSuEI2j1e4GuYE4WgzaDPq+z17AzEVd6vJMDL1W7XhWz7DYmdLU6Vbt5ZdB6O6pc4KrtqSjUZtCiiEUUBNe8X5gK1gzVvBXI7uc19THuC9kM3XyfoM2wzfA1nSwG1ybTx8xgmApe1G4smCBdLFoO+LtOFo6jflS97rM6C3aDIBW4Gbpxy20Vr7ZBrk6LqWQo3zbu065oZsilijfbDfrEGbj6NFEBo35TJgOWRivtIwsWQ85uMK9XkCZV3BpthKxwK/CIoq0AjB3p7vEqzqJmN5gV0UD1Whu+YBeZAV0MNFTttpNFcK4cFYgPWL/+ntC2jfLKpTeRU/m1sODK/xIeuvw/YQlwCcnl61mU1BDQG0RpDPFHf5p/6MFjwInbI/xTD3gfHvBAXjGwZhcyfWWCd3ifXXuYNGErSoo4DNh1oW5d5gOb1dDBpb7QE5rCN1V1peouj43HXgOUvUbQsEXtpQYxXoajcAFougQnZ5agm0UHUdUCOtVjhBfKNm55PbMhUu+E3BMCAANibQcDXcOo2yFgbIZDH9+VY9/7gfHFjIakaO1Ulvr3+hnMWiCgdlh/2MwJrhS4LYxz43WzHcyMSNV6KH5OMCrt9PocN8BYSDm7WLhhKpjBQj3elN3gScaf2+V3co4rjw+K8UfZTjEAACAASURBVHhZ6TvC0yWT5RxBuLP0cBC8ZjR8QJBpFFU6CnCHdj+KSl2Eqv1ceORrHw/PX/OpsH7GpaSBXRo2PERhxMyvM2n62+Hooh+EquU3hLaNt4fGdddTXDEt/OTkAuA6my5lM0ILU3qH+V0P8x2NcfIY9crmbeaubZwd+oDv/8Tf/W9kMfy272D4h96D4e8BcMWbTPqlSOEXrbvD37bvCX/XuS/8tncfJ9GV2ARzAe9MijvmAdbHUbhPssi8oJnTGVLiJjgJjbNGDnM1xN/04D6a+GxExS6bFjremsPneix0EIArW3EHHvO82OxncN/TeM6cCONJFdXPSb1xs83QafizGuiudhoGY4MIrGk3VDCNonzjolC84flQ+vbroejksQJsSwmeFYeTwNZVQmpZtBrMZACuqt9Tp05EuE4q3qh+S0NdDYoXn1foqoCFrdCtc0ZiQfGas+vtFsRX7sebCygsAzbQpjKOgbUCaLOSFbwRwtgJBvm1JgTuVIUsXF2CM+9n4Oat901dvuZU4Lo/Fc4RvKhdj+fgWszj1WYwh7eHrSXDri7Ubq5UM4shjXSH9mQz5BlrKmBnrgnjLhTx1PaQQjh6wEA3WQ2meKhgU28GzW5v6w9bGhwVr54vijdCtwBc91O3sraC0k2KtwFvJ9sNerxNWAuNgNXOZMJXqNYRBa1uArLANlsN1UC3mkq2ihp+qQ38EhuwHWoqQgtqtfOQl/fk8NKnoW2/0yfosUtj7Jo1t4fO7XRvWnIjSe9fDo9+5/fDqhlf5TKaCLiRcQI1VquNAtkRfLIhxocPchk5QSraMMeHOW5FWwavvqf9dPsjdAk0AV7zdp0yYWK6wO0E6gbuelVHgLgP31bgmsngVqtBEI4Cc7tyqVBTKa1pVgbICstLbb1n/qlcCb5G/rUkVEZAF9UZ+zMAPct8BbNedVK7WAlWkLEEca4kGwWOgtfsCQN4lv/ayCf3jchqVivBpZIVtMOAVuhm+A4cUL0LeeDLfh8K12Bij4UjcXFyIq852g4FrzeCn+8vf+YYZMMrPn9yNYDlRIilMultA11h7G2thw8sD+b70Fo4C3jPo3g/wHJw/dQ+Dox8P32QYCXgHUUJnqVB0rPf/0RY8I3/Gl780aexFD5HV7EvhTfv/3TYMfsL4djTl4c98z4bTj7/pVC/+uth/MBN4dzRO8kimI7CvBPgzaEx+iI8cioOyVCJneG4iunj0t+GOi3bHgu/bns7/PehI+GfBg+Ffxw4iL2wPxxfPiP0ouB/1rwL8O5F9e4L/9h3iL7P61GpBHQZoBk/I15027aHSHsjGMhI+dGjnKRQuENcCQ1hbwz7N72TcUKrpnESmB562B/Au25Y/yClxNcRNJweqt5gZiBpZuP+nlHkA3y2fl5/mP+FfqYkdzCqqAYA165nEOf6NIetnAyH0k3PhFNbXw0VjHUvozgpdiXDThC42gyxkAIIG2wzW0HQCl6XtoKKN/q6FFpUUtFWT0CtrrYqQtn7BKzwrccSFMC5HaS3hWgGr8e1FGI6GeBN96VtthZiJzKeI2Rjyhmsyb137SsTIVywIbJaFZ5C1a3HtCO68YOnQjU/Vri67/aj4PV2H/f1sOzFO5lO1pehWwBvt+Alc6G7oHj7ot8rdBNoJxUvqtd9wdoFQLN1MKl6UbNmPHh/thiyx9uBH6wFIZzjhGG+uOjvAto8ncIgmiCeBC+w1Waod6GQ6+NtmyIDXh4reHOHMqFrsM0+vZWY8ZPVaoC2Go+33LMp+7X1qOCqMmauLQ+teHEdBNWc9tAC/ATvGB5Zy+Z7Q+vG+6h1v4aE+EsIsvwn+pROp/8B/0hMPRC8bkdRT8NUPw2aD8wYoIH3VL0Cl2BUVrtsTSWzUm0A4AndXsCjnxt9XdRjN7BNC+CS8eBE20EzJ4CtFoPTFkaOoGaI3NsScZT3O62vF9Wul9bABvBO4DUnyCTwqowtiNCOELqj7uM3Ow04DqVUnRrwiorYbIWkfFMxBv+U/Ly2cRTAcYIwAbU4Ww0FbIaDFkMGrqDNVoPHVL1mP8TJFlH1qnSxGVhmbphC5eMSeMlvNo1uL98Dlosg7neRTxxT1YDuCO83wHc2QbBNj3qEY1oU9lw4e0JVq9I3myMpYG+fB7gG3FTB5/h9nQe+zlZT7Z4jOKknOo7dNEZK4QjlwmconLAnw4vX/El46YefDS9d82dh9V1/QvXY58PGBz4dtsz4s7Bnzp+HkpeA7sqvh4EdPwh/WzoDIF4fRt+9CXV5D/1y8V53AVq9+l38Lv1+PekSH6hYTSBr+fTwN7Ubw38bOhz+aeBA+Mf+A+HXKN49lPv+pGlb+GnDjjBAUPTvgO9vUcU/r93KiYiR83j9/UwwHmTmWxuz3iYYRz/GZx8gPtHDKPkeFGzXbgLFjCJq3wEsV98bG/qoeE8tvYVWk7agvI2m63czDYNg2ZuP8Hkfx9tmujKiY9RR9uSzD2CJDOxmxhzj53uoWmu1Hy9ZDhWkl5VtejK8v/nFUH58L5ZCWTgJULUWBK4eb3Ehu6GYYFryeFNGQ85mSEMxHQVP2hnpZVXAV/CaRqbiFbAG1dyqeFW7DQiqXEARg2pc+eZCCoHbAXiz2s0Kd9Je8H5siJjSCmcyeKPNAGBVtD5WgLq8ncGb1a7gtWw4AzdvI1wBbH6ut/N9bjOY+wBzBK/9eGPFGhZDzmrownIQuh5X9RpoM4f3d2wGrYbCilYCtkG2FjJ43apsp1oMKbBWULuCV4+3U09YrxeLQdXLlxK3rQbbCj4uWQvaCo3CluhmQzPKl62FE/G4ShfwWsFmp7IIWvarAK89GlKryOTz1jYKZIDbiDJubOHypjx04Tl2HEBxksPbiZKLird8DaXAzEMj+FC/bhr18VfH5PR7vvi/88+ERwcI7V4mdGMDdHzDpHap9wfCIxzv45Ktl0s+l/DtR2nGng2oQPNa48ifd0kjM4+XP/pu/uj7AJoNz3tJF+tDuegbW4ocwQcsYzUZ/2Qj+pHAfRQfT6vhQ/xmQZsvsSemXGrHUlovP3m+3qePU/XGQZP8vKMA1SnA9lmwv0IOrkXVy32q2ghcgm1uffw4J5AYXNN2MNULcJqdkOGrYs0Wgse8z0kaaawQ39tRrhTwd4WtgbUcaPNxSe3y83MScr8bG6OP9zCtzF7E5ib3clyFPU5GhhZED5aM4D0TT0BJ+U+qXbzu86wP9L21H1D/5+1YpsfLuPdzx+kHEW0G8l1pdj5E3ux5LuFPU9ywiAyW5Td9Oayf/nWqxT4fVt/9af4OPhGW3/Kfw7YH/0uoXnF5GNxxTbhwZFr4m+Mzwt8U3Q/Abg21b9BPYcm00EarUU9Mvbv5/b7DlQzqd5CeIOUrZlC2ezsnpSXhtwP7yV54N/w9wbSfE2g7tOTu8EvyeFs4+ex89lbux4oQvDWbQtfOJ6MqVZkOAtYehm1OkI3RT7Vdf0wjBL57nmLCsdMx5oe2twwQMn7ojTvwq28MB+iaduxFmuY8R1vJRbeTRsbsN1Y1fm4b3nLXW1Tp8R7DwL0X4HZQrda2eT5XfU+itjlR8zvo42TZ/g49Gt55JTSUHsA+KKIxDuBF7RafOhlth2KCbCc4XgSQUzYD95V4n/PY6FaGqi2vVPkSaEMpV1DZVoPdoNp11dbWAWU936qoeIVuPbGZDN4MXAEcF+wwjTWD12MRxgBX/9eMhegDRwCjckkDM5shq+IM6AxPYTt1fVTpep+PFc6C1fvz46c+NkPYxwrd7PWmtpBkNOS+u3kbwVtQvVoPKl4hmoGr2s2KN9oG3BeVrCoX81ogRygX7AXTynxcTCUrHHO/OYIXGEdQ88Xx5eUO8qrgGEADuil3twWoaiUIV2ALXAVv7McAcGPWAsdyTwb93Kx2Y3AOZVwrdLEbagCwr1EHmNuPrQkdgLQPiPWhKDuB3nk83tMoiY637gvVTKDY88TVNEH5XJj99Y8z5v0RPF5Szgpqdwx1KWz1doexG7QcBngtgdtPUK0b5drL60b4ojYHAFiEKxBxskSyFyjGQNWZ9TAI/IZYdhWzIMJuXWY0mKOaAGwDcCGccndVsFnxntFWQN1qLahyhW62FvT+7GXgcW2DNHoH2wKwCuFRPlduxZjbOGbgZptBq0PlazArgZfX4R9ykDSwDF3h6VL1CtR4HGtFz3cMNRxHBfF4gWT5sYM2VbOC1BS6bq46XI6bN63O5UnKSr9RcozPljPxo2Ijv6M3yRxZHdPWBvm+z3OyNKD40SWQzxf8XU86Z4GuVsPZ6PEyYRi1ewabYeiAFWsoP/J3Tbf6yclFlPr+GZC9JLw16wqU7mVhw/2Xhk0PfD7smPPZULv6K6F+zdfD0NvXhV+WPBw+PHZ/+Ang7d11c2wNWcfleeO2JyiC4SSCndSxYxGKFSUvtFbPZmrEPUyumB/+qWcvwbV3SB/bzcl8Vdj2+DVhw/yrw9M3fJqrsJdQxEfCfx88wmdegfLUCngKn52/l3fIvGAGnJkL/QzgHMYmGeSqqA17oPOdx0P37idQvHND02aCZatvjfaC/X4PLrqLdpO0mXzq9lC6nGnEK7ER6MtQTePzqlUPhU46kA1juQ3uBOJ85namTwyT4ji8h9/RHgQHv6sx/lb7UO497y4OLQfWhfpjb4ea9w+FipNHASZeL5Vqh94/TmeylMtbit9bhL9rcM2xQIK3pKySwJuTh1G93La/g1utCcGr0p0KXlPMJltDwgarWV1x+gSCrY0raWc0RjuB29oPwte6A+NFwjU1x0FIAsoMW4GZ94WmkMwQ9fhHle+/B1mfk+/zNbISzoo392kQvh+bmkpmFoPKV+hmxZu92x5tBYEKYBNUsRr88EYG+YFt9ShIY45vQelm8HrclcGbQZ0KJWyEfvH+DN7o7/Kl6v8KTQErfDNA3dqrN4KXwJpqdzJ7oQDcXCacFXADj89+b/R4eV59XVVoPb6GdDLgAcx6+IPuALxmNYwD3uZN01Avd9IB6gqan9Cj4eYvBgcVduOBjRKYUfE65HKUNWgRAyp0GAUlcLUZukn56ub1vN0LKO3V0IuCE7yCVpWbVy8ATOBV4aIiUaD9fJ44lYHX0GbQcrAtpCrUWWSjKNDT+rysqGJ9X5SiPqzH7OUwBiijpcB9Kizv78dHdtLvAB6yawzoOnY9jl5nq9odw/PNSjuCl9eM7xmtCl/b8mHByxaoClhh63JfNatiTRZCAnQuPzZP1yq4OPmCrSXFKmTVlM/RbvCkpNpt54rgLKD9RfM70e/8dcf+8BvWP3YTjML//HXrrnChan3sf2xhxhmVP36u6XQC94OSNeTrEizlvmi/kL973jJhwButBtSu1Wrjx57m+6QTGeA9TXXZ4O7ZYdXtnw5vz76Cto20BMXbX3fvJWH7w1SiPXZZGHv3GsD7NYB7T/jg8APh7AEsqF13crKehse7IHS8TfOl7U+EtrcXhbbtT6M+GZCJ5dCx4zlsiEcpuKBh+TIyEsiQ+U3HTtLGdoWTq+4Lz9PX4dBr08jvfZNg257o7/5P/N+OnVz2kx3Rs0s7BP8WG2EIa2EIa8Fx8oMHiFG8RTe9HVgQ2+dj4zwd58A1b5mJsgW2i36EZXYnlXTXhF0Lbgp7Fto0hz6+L9Ii8uX7GepKp7JXmVrx6t2hh9cZ3InVA3i7/OxYC60E1dqYNty2aQE/3xz2HyVnmX4l2kIAuPvA8tB+6A1GvW8NdScpH37vYKgoQfGyylC+JXQt02pQyZaV048X8JZSWpw6mBU6lqmAgXYNvq7QtfTYfXN4rWRLhRQ0RSfI3swVcDPWo31eYquCdgALaGVHLOYqBM/a6SUjkIWwiliYCki32ZIQrt4WnlnJeiwujkWoAtMM1gxZb/t4+zu4n1/HY/39KYUsg/d3FG9WuANTVG8Gb4auQTAb4mQfV3Xq2SWa0hG8KtWL4M2QVSEL1wxWtx7Lajg/zn4NeT9/cTHI5lmNL9EAmpCNsAWwerkuoesxYSpc3Y/ZDAXbIYN38n5VcQywpeyGWp9TVx3ajqygfwJqC9XUDYy6ANV5xsKM0ou3mQGXDYz+2fYIncluvizM/dYnwlv8E3ahQE/jpdogJ04XxhIYxNtt55+g++CzQJcCCUDbAyi7sQwGAHsfEO7HKxWwWgqqaws2krWQoDsA9AYArr1pB1TJgLOf15gA8imopufppSWVawWgxjE6BQtAwPaRkta164kIVAst4lwzjo+oVnlfwTuIknb124AHCKt2he8kgLm0H0N1q4TH+W4isPluVMCxS1ihlFiAOt59kMv/PiAsMLtQdWYmpOwElBHHVHw9pMvF8l8UrJkIZiaM6g2rfnmdfq4A+lC8MX8ZC8Zpyi27Xwh/3bwj/Kr7QPjbznfDz1v3hJ817Qq/+v/Jeq/oOq8rW9NPPXr00+37Urer3FW+LgeVLdlWFiVSpJjECBLMpJhzzjnnnHNGBpEIgmAOIEBkHISDDAIEMxUoWw51a/QY/bT6m3tji7T7YY//nIODg4P0/fOfe661SlP4We61P5UkE7cijlWb4Xb/2+g21tqx6anucu3ydVmueELVa6RQnl1n5hpVbc8EX7zednLQT3JJsuQqX7uUWBkKL2W2NSXNtINj37KLqwZY1op+ALezJS2kY9jEd2z/qJ/a9S1vW/35vvY4YxTwnWZN8Qy33D3YSo5OxQ7Q96s4INA6R09npjYIxJU0mKk4s5opv/NdQ/KCI/MsecVA977+EjnNiXsjvu9hfN1zrPP2n9WJLvXwiJNI+VliYPzd1aB6q+OXuQq5eqBddHQGHi4DN8/QJxcFXXqC0e37J7OBN504JENajzFnbfdIijz624kZvfCpqbab2Y+mOv3p9zvErm2eSoc0plVsYibbpsmWuWKo3dxCmodZayVHiKIxabjo8CI2C5fzmsxeI9dbeJjhnkfmopRn8PhcNu6WY33QV4TvtZbbT3N3cdLERrt0yspzUwHxRQoscuzunevYCioP9uB1pcVszsmC8PleNU3XxptXu7otn1fgLcCKUJcyZffLK5RiYHO+zEPW9fmu1JQJ4q3yegVaB171j/G2g+yGYEUInAG8AcYeyKhWoKmpE4Koex6vI4Ws6RMCqj4uyIalx4KloKhbNQJVZcda9fU+y+tB7ONlLk5W2wyZUboNHUUTbgJFh+J14HWpBfrsshH2ZlrBlwf7OIZgKsUboCoIB1X7Gqhe8Qq6/vkUUXSo4PB8lRQH81vg1Qp2g+ujK6AKlnxzgq5WsBLc43jB6kAm0MrzVV7XdS7DXlAzHfdcwKvomcvzYlsUFwHeDDZ5UHcCbx2AjACm53kH8FhRDqfGWxGjfw5MeJfGJ2/bnC7/iiJ5h8tbFCV+Yj3wa1ZjGS7t5euq3Nh5u7xWAwpTvWgF20Zu63JYm2+Kn2k2WxObd00039bzZE3o2Mj7UCMZxaoaALRgK29WxQAN+NCqTqtVEx9Kg9sAZZOsCIAo31XLb5ZJDRPY5z228LWdGtb75PWkaJXDDWpX0G3gtRq0cSeo8rxW3kdbB3SdAua9yCPVrrwKGdzIIDbM1C1M3q6yuHrPtRQ81NLasi614zaKVwrW9V5gg6mWf8yoLruTpC651KeST6raN8eRMkaBA14pZG261aKk2+8esz+y0/9HwPqqKs1eVVywb4uTqZxab+Pf/xeacW+1P0dSgW4a6YCLADiZZkckNfh56YQoH15WUDvrGZVrTymMUTmxfp6qanvi8r6bOWIvUVX2jFLbx7SBfJzFIEvAe2bm7y1j5ReowP52cTUAXh1r+7/6je0d/lO7sOQtixzrYw8vjLJvc6dY5DiRMiJkkZMLUbbksuM4cdM+sTKeohjUYwVKt+w0qvTkWja8iGWRkb3Lpf1dIJm7fZR9XwRwK06i4E+zzqKCz9v/U5dq3xQet7Lz8myXWCkebOmZBYB8PlVns9lcYx4an39n7yTgOgHwMjUC1Xx12yimB49z8L3Ga6cs70Mz9i+pshtI4/UYmut0s8PjaMQ+uQ8tI5lisWKSZS0fb5fXUGSxeIhdpdfv5TVfYT/MtWLKh+8fYqAnRRMFqN78A/RwoHXk3d2Mit89hVFHpCZ2T8YnnkhCYr59yzBRbdCVMua+4sxst8lXn4kazj1pJbfTAay6laFsBWD83ddDMaV2NbXilrMdfFtJJRzUf4U8LwkkFU/o/7cM4Aq+JaWyFGhNC3QjrMoqjtiVmrvmUgyo2ArHJynd14pXkNUSdOUX6+hAC1BdegEFW0fXMQFT8K3j8QYHXIFZqtgrXcFXBRe+6IIWuJwYAnjr66V6BV5lfGEspcVauv+TetIMgm5UTyI6Vie7QdVrRMXk60Z5LPTclfLVcs1x9E3wxhVE9p6sV7MBqjoKqD9GyDq+eVkRgq+g+6Ya9s+V5SCV7H9oAb4u3QBkBV9BNyxZD4KpQBs+pvaPDrw8dl+Q5eOuMY7uc1uPaUkZK3ZWkn/dIgCsCoUX5ahVDaBeAN5qojflgDd16eeu29Oy7r+wlV++RU/ej1Fm9G7FL23k+erFoASDsruCt7xdwbeZf3wBtlE2RsdS9MwtgNuE0nIA1uU/cJW69cMsdbkOsJytAJxRra18LUWF5Os2pGvcOB5cB3DbVfDAba9WNX1Xfi2fo+QD709Lz9HmksAc7AUdG1n1Cvbz2qqEa+F7l8r1G298bbf5pg03khIUXMhe0Kgf9ViQJ6uNtVo2t7TpVYdKdcDkvlSrlpSur3Tj41gGKjmOqo8xCY52lHQbm3Su4xngruOEEFW5NACPsBnVkr2HjaWL9r2ULor3e+D6Q2UGYD1is774Nd3AfmF3D9GrIHKBjSkKEeqyWMrDJjs/XcBtYz3kBKmInRqePwG6PlZGxIxCF1fhhufbSuXiE6ZOfH0Dmyl3ub24shwvc77l7xlkN7b2sOpTX1ny/K52dnpX2x7zCyyIf7PMVe9ZzelB1po01urPDrHqk+Os6OBULsWBDf2c67jUL6RvQxWVf9VMNqk6t5oCiJUkZYiToSTv7KU0F6uhAFhnrh1M0cIk+77goH13/4D9pey4/aXkKH9f6+zituFYFvTDBbb5h2Zb0XG845PzUM9LeI3JbNRNBLKMfmeu2x1uX9o4nNsjgO4MXjfW3ZbNcGpWb6A7BKshhlaVn9u22E84sQywhHmME1ox0TKWfGWZ+L7Z9OvNAbopi4ag6qfymhoBz9fkfRfTp+EejXRuq6yY4ZlXSUbc2zPB7u+byGbcAiZ1yPpYagX7xwFm3sMB0h37x1rVmYUIGcTN5cMWvX7KIjeTrfDmJbtLGfEdUg032Vy7JdvhtjxfNclhEC1WgyCsTbf7hXQTJI1Ugbgq5/9Ygy9VOlwh0Mnq1FVzx4aaICr46orc53S5rSt0t7y9ECyGYD/oKBAr7eAaewnAADfYB17xSuUqt6uj/1hdnY+SeUArK6xG6lLKVUBWwPXKV0fd12h3HQEvRAa+shcEXg9f9dzlhQGvyoTrgLLG/lQCTZUIO6gqLobKDeXAOgqoAqjgqucEuOox3X9T7bqR7eX01tRGW4fHKxCXVdBhnh+iYKul0l9XTgyMVfAglRs22nRbwBVQwww2QdUlHAJ4O4BbQIpBG3PaXLunnK8+h026srvZVkP+sZrL+zo2fioAQh2gen5nL2DD1zrBVNeNA5gu/LltiX2bCcPv2baR76K0VmAzYE/IGpASRF1KvdajYhUlk6pVQUUz9oNrkI71oCo2r3R5zH2M+4BYH9eGmyZKKDolxadqMXe5LtULeLXB1gScdZSKdZtc3FfGVi0hpXDb8JTbALyOAq+OUrBSrwLcIyrXBFup3LCaUJmCtiqsgnJWwkGA9kkHNurIyXrgqsgCNQnEBX1tFGn4poAptRp1fq6A631dbZS570VWg1QsXqDAW01EqUYl15xw9H1oI08VcLX87FUwEiHPXEEMq/nybvt/H+TaHysv2NdYDN+WJ9urshQ7v4xmNHsW2rzPf2vnF35lfwHGf+mwG/6rPtP+sz7Nvi086RoXqZxbBSMh26zyYcXKlO6Q6nXKl0SKm7V2dT1ThlnXsF6ArhrctBEpy9vVx0oPDracVb2Ikb1vcTPes7hZb1vBnn7WmDDRyo8OoSJsIEUUE4A1ca6zKNFTMzm5LHTea2UcaRmUr3zfOub6FR2mAxgDJ2/tmk6WFkuAPYMr28daFsBMZBP3zr6xVnwc4AGtuwDs9t4xKOXZVnpqjhvbLthWYjvkH+DzmDh8c+ck5quNYwgmUbH1jIlfMcTNYKs6t5y9if4Wv7AvLU170aO3j52bPZjev7F2dEI/OzKex2YMoFk7QzeBbtKC4ZYwf7BlLGeA5upxKHymFm9kTPzWqSQheC8H5rlR8LfoUnYX8F7fjoWxczLfyzjXdyIah91xahY/k6V2g5NF3u4xlr+XK0ZOLPn7JqHQ53FiR6RQPt7E31T9tVNWcSPd7mM/3KLyTVngazcUL8NmuJdP8xzmtgHjggI1zMlD8cKCYno1lBRYVdl9q6ko5FhgtVVlVh1h8rDYATMiFT4dpT4MrkgCdvwjeIPiDQAO9wVbB18d1avXLW3GadClVK6A6/O9Xu16KyFKzEyKOkDX2wxSvPCz4/MEXN0XfH/SIOByQ4CtR/nq6JSu1C7LF0lAbb0AH9P9GvxelQq7zmQ66wDO0AwnAFaQDUmGN8Gr1xSY1eBck4PVXMdFyngddRzS4/o81/Scs5uqzUo5OnULMDUI8034OoC+oYTVKi40ynEAFmApNSxw0KWHA4UTUrqyGop5vPxOukVQhpUoLq0ydnPrgNVLwBulX2nhQS65NhA2px/rmdmf0Qawm+0d/zEeL4AFGLXyTIFfPaCLokQbsmUfAD4HWW26oQ5ZaqajCjZt4DnoooYbO4Ar1VwHTAVaf5ktDSj7GQAAIABJREFUeAE2Vp2gCJz82HPdB5rYAgKWNtvc5GESFi1UKQm2D1HdOmo18X5aULEP+bqPeA+qZmpSwB6oC6wPBHCUu9INzahrwdgnHWRFAE/8X1WNac6aq1rjxBBSDtrcU+MenSh8tZlUr74HQZf3q/gXP0+NppfHq74LUryKfqmPsBr+qAxaS9BVa8in1/e7NEMFXmjhaSrIruy3/2rMcUr367IkvN4ka79xzPZN6k2zmFRb0fsjOzx5EJtubLBVKo5FMxkpXhIAT9hse6CeE2R5/VQOD181PXewRe36smJSIGyytdNY5sV1dScj05vrwducMsdauOq5sa2X3djUze5u72OXVnSxpLnvWOayT6zyOD1uzzHBdzOK+DRtG08z/JQGOVHm80VIElQzueRpjgoRAO/plVZ8dLHV8L0VHKSv7ZaJgJfLdC7R8w/PZOQ6dsNWjWgfTnPyoUS8JuAVT+G54wEsfRgurqPkdyIqO5Yo2DDmqX3FLDVNHx5NOmE4DdU1wZgRQEsG4dv2Q20yQXjbRKDa3eJpV3l6Fr7u9L5MrxhA8ccQypyH2pnpMdgNvWjW3he7ATti8Qg87OGWzont4io2/vB7b2ylJSqqN23FSIZpTmJc0FRicn5gZg7z3e7T0+Emqr2QgpCSozOxXmbQA4JOZqjgEsqTCw9Nd1cBJajvkuOzrOQkG9OkMlTxqKu4tmtHrPpmluW7DPB1y6XBzk3U7m3WnbwCkg+MAypSBRvlw3dJIJXet6riOxYtvW61ZTretbpIsUUjRVaFkCuHH1LCZajfCLaDwCsgSomGDmUBsoJuULpO7XL1LuWqKcO6r9aQNXBM7SEF3joCBgKvX14Ry9v1cTL5vtqE0+dVOcAG0Aq2+hzdD8uBtwFrwSnbDrD+aDN0gDcUTegocOoYqcUuiHo7IShZAVa3BVYtAflNEOtj4eNSs6WcmWSEe6tCDXaAryCuajag7ODMD7KYfruCbRG3g6UgEGuFXgyCrCyG0EZSPpCW83ZVpQZ4QwytQIUUwLes+B6XPWetGoBWcgldCWCqVL0DJF/c2sPOMCWTO4dwuTQW3246SkCq4XMaTHfCP9xjUdRujdQeAHSFE2yMNKF2G1DQLSjaVpSUyoYFWkXDGvk6rqEOwJWqbkA5VqJAa4FVLSrTdyPz8BKEZTt45QuwAHADENXgyTrgWY+32wxIve+7xtkKUrgCr1O6WB4BtI/xnqWIw33n/wLdNt6TVK7WayXMphsg1mrgfSlBoUIJZWfdkEpZEXyeVKq8Z1kNOjHofek9Knuroge9d6lgdyLhZySfV4pXm2tRjVgCvJqsoWkd4STz9PoBvFAlAfASKbVtJW3yv+ov2g/YCN+ieF+VpNqJeYPYtd9Ki8R42zW8t20d1hPFS6MZwKwqr/+sz7K/NmbbfzVftIc3DqCqSU7wc25D+YZonfK9it9p/lo7ud42ToIa/f78BuXDgFeWwyMSDg/T1SyHAY/7GNG+/H0A+6ndWM8Ynsm/srQFH7H5NMru7Yphc6oP0PnKyo/TbIYGNDVnAC/Z2ftUPT69tIRKNk7KJBAq8WbrSQEUszF1CWV6a9d4rAKqx/ZPtLx94zm5M76d+WuX1vRDZQ4AasOA9wQ+n6m+QDhlUW+A2QsF29+N/4lfMNh1Rjs3l3FAs/thIfR204mzyP7Kf01YgJploGbCgkFMu2BjjRPW2ZmMCpqGzzsrFigPtFNT+tu56YwGWjgK+BIxWzraMlagvld9ZdfYbMteO9aysR2kfnNQvddQvznMa8tlaOZlhmrePzSXzTamEO+aycdQx9vGcXJhJhuph8KjswHvLKAMcI/Ow7Yj6UEpdA3ipooeJIq+qbjl4fWj1nT1hEVzT1jNlTNWyVSYkjuXvBLGBy69n2dV+TespSDJ2irTraVc0L1tDZE8a6q8Z7Xlhahf4qoMxK3WUSIOgSZ4CqyqcvOKV7e9paDHg7er2y69AHjDhplg60Gq50ccOKVcBVWveqWGfYZXsNaSj+vVsAd0ULv6vKCAA4x/ol68TS0Ee0k1aEn1agm+PypcQCuACqYBnq75jWIawFZLkA2gDQAO0NXRL+/t/mglcAmgwgn153UtIrlkkAIuqUT5Al/12dXQy9fLb64pfxtsBsHWebeyHLAZgtoNbSEFX9kLfwdeV0SBMqZPQ/Wl/VZFuWwpudEqFFo18GiROqSaqezMTMtZ1xfPbgqKhT+szYOZn/WRHZnWGajuw8slQgNcoirRxFdtVI8GyoUF4WapXgL6yvR6WwEQazMJFdZKWatGAlUDthpBF8hGBVl2gV2lllO+qE5gJ3i5FAPAq0OlCrjK9ipmpo025XlVRNEIjHVUFVsAsIY7+iVoAmr5uMTgGuVPo4j1vAYUp1IQde7I+Hj+KbwHDHwVFZPK5cSiDmAevCpXlkJFuQvcQFcbfSEl4cbQ/whUQVXv2fu3dR0KuZaTmwCtqRqCruCrSJJshmL6vZbghQq8LYD3b7VZ9go1+yqSSj/YZXZgaj/e80FOFkdt97B+tqzHR/bqPv5vcYL9uRrVyybcD3WyG7KsDQXtoMvPOpRL6323sxGqQot2V+FHtR+Ww7OO9pBqp9hGK8V2wPuIUtzHWcutLXUucPoFlWq/spNjf2b7Yv/Fkue9Z0X7BqHmhuFxDqPl4jAuq8cRuZpiLUl08drFRhvZ2ca4CfY0cyE52DkkIKSIlzgA5+LB3tg+gmQA0N092m5uG0GcaziX+H1puNMN0I7ib+4re5bDZtW1xWx+9bHNA//ddg3TGKHfuYTN1iEf2c6RnWzXKE2+7sSMt852HjCnLR9EefMXNGH/nGnHPXmsP6N/vrTTU3qTxuhqh75iTNBUHps5GNU7yM5xjJs7DKX7FRlfv5KXyLKQmh7JNOURbCoCZAouBN+MVaNQ3WOYZIw/zej3QhIPBfTwvclI+Bs7pwJdRemWYY3QwP3EIisnB1x+iobyRNNqEulFkkA/FKyXauy6h1hjalz0lCTKM3nu5KubyVQ3c1Ksu3XcInlXLHovx54VnrIfivm74+qmGpuhVMoXIVZTVmhNFdgN5UUWYaO8Bn5USrRRYCXwOr/XWQ3ebtD9AGQBV70edNTS47IMBF+vdr16DZtlAbzBaqikMENq1+d1dZQVoTSEtxwCeAVqfcyrXW8//EQN0AXcoHgFXSngYDs4a4EXC8USQbEKpOWAN/Rd0OMCr1OpKNR/hK4HdFC3/hh68vpWkvwQ8IkF3DDePQA3ALiIM5umTYRUg/rvuo00NtykbFU2LPC6RAPe8OuNNMFXFoOe77O8eUV0ry+4TtSL/rfkTkvoCRCR4gVKrfRmbSHDW3SCTY+VPazk8DguHSfbpdX0Xp3diTEp4/FldznVWsVZu5rL/1rq4uvovVrPJk09VWVKLEj5Csa+pJh/ftSVliYPV6gTGZfemrWmAgE3yl0duYBuULu6dK/r8E9rpSalIoG8NvbUQKYhk168xMwEXJUPC7otuo0PrGSClK527QXYB1myE0hFkPtsA6RaD3itRgEXv1WwFYCVE1V1lWwB78l6e0E+qZuDxvsTeL3VgbJl97oOmOskoE0/jUCSHeGsBIGW5yvXq+9DuWT3/XDi8Mp4PcANqlee9mYqvfi5k3ctOssGXNYuvNsM+7o43p4VnLPzKLKVA96z6R//HH/3HVvzZWdb0+szW9zzd/ys9zjo/gXovkIhf1eRhJWjkUPqaOaLSR7ip7fhKzvw8nto70g7aNilb4hOo5zrnCDVkxd/v5nuXQ3M3HuSvcyOjXvLln70v9vaLv/N9gz8Z0ua/QcrIDpWeXICV0VD6dXcmUvu0QD3K7u0qp8V7Bpu19b1sFvYEK3xU4iaTbFHVMI1xKMEDxE72zcGVUppMZ9/d0eMXd/Qx66t/9KiJ8fbs4sL7En6bHuWNZuY2gzuT7TzMz+2XUMY+TOKQZkTO9uirj+36Z/8zGbTR2Jpr7eYevw2EP6EzTMGX87qAZzfpcqO1pWjPrFjE7vZ8Uk97MDoLrZ98Ad2kOPxib3sDN5uAsBNWzzGEheMtFSOSYspFuLnnLhwGK0upYBHkt4YxiBNpSH6uWPKkiFsOA8DxmPsuua1baPpzh66mO2ZaXfJJ2s8fP5RTc1gjwRrpYITaTWefTSJv3WWjlV43VEgrL+5Jv5/nuSsp0PcVpInyl7ToF8WEVeQbUQ6X9xYRoP3xfYdEzNairOtrBS7kf/zSizISvqxVJWgfCvuW0PlXYvi+8rvdZtvHUCtRNxFgK8/asqEtxICmMNRCtZZDQ68lU7deosi4qyD4N968EpNRxxQpXT1ecFSkKWh1IMef3OFhINLNbypdN9UvAJv8HqDdaCjABqgqgbouh0e09FvkPED4XHBOBwDeLXTqLSCKkncYEzepI5+HBAWw5vgxbsprvCriDNaIWc3N+pdG2x8vrK9UrsCsUsvdEA3ADdssjlPF+gKvFpu2CXgLb13xW2qlQO8crxHVa/JamhFqbblbqCOfRJn9b5unEoV43+S5mu0+++s6PQCVKwHqEYFVdHnoVp18oCnniB+NQ2uBdz6LOV3+ePRrjkAVKi/iX98qeRqQFSNoqzi6wq6WnWCrgOt90m91RDgG2DFHyvQreNrOdAB1Id4lI9RCLIeGjkBNPOYkg3NgFk+r6CrPK+apzTyXnVUfEwbag18v/J2pXgbgW0Dm2X1KNA6Nsrkx4aWjL4FJJYCJwCBV5ftjwFX8JsdiIG9FKZUuoAqm6QRC0fg9ZZJOKkI0rIxUPw8TzDWIMwGlLH7RyXrWk51VyHZ1z9XkmSoumB/qky2b+8n0CjmHJtfpxnjcwbVNcMmvfMzyqRP2h/xf/8GdP/G5tpfGrLc7WZ6OahHcCupE6U6pP4f4Ss+xFpox3qQzSD4SvG6aBmZXhVUPL6ikmj+DjRx2E2RWEgTnJG2d8jP7dDQf7Pkme8C1sFWfoS41e5hdnLqRwyd1GV+Lzs/u7udm/GZXVrbnwjaIMvbOtTytsfa/T1DACj9FRLmYDMAZgoa7uyMdWo5d11Pu7+LCBfH7JUfs6k3FejOsQdJ46whbhgKerit6vk/bO+IP1j8nO7AMcamffh/2djf/5NN+fCnNun9f7avfvffOQH93DLXj7Ytw5gJ1+OXtqrPW7a2728ocUYVj/jMrZ3DPrZjE74AvL3t+IQ+bBQOsrPTYuzYpL4o48GWsnA0QzJjUMp9sTFi8HyHWTKjjeLnDcTeII42m8dZ8QzOTFky1NLxgtOohLu+awYe9WTaSFKRx4bf5a2TLO8Qo+BPqXxZf0/8flP5O2DCSh2Rw3oSME38vlWmXo/11I5IeYIt55rTs/n5QukTctZN9M2opeVlQ9J4fH3gXJRotcU0Rmfvp7ykiGOBldGPJYooa4jkWwPqtwbFG8GGFAClcD1wvarV5tubijeoXSUiBF6vdoNX6+ErqyJYCEH9ynIIive16oWZKGYXP8P7DUo4fNz35PWdyn7iOpKpJwPWQlC5Ur9NLY1/Zz38nc3Q4eOGfJyUrsAarAY9NwA3gNk/Rx6vB6/gq5CzplUExSvo+sXmGskG5+sCVXm5PkKmOBmXETymz3e2gjbPAK7A65rlvAFf5/PyuLqQ3S1QZzI1Qy8Evtwm5VB0K8cibI6VojqrOEbo6FTD5Xg7/4hNGUxRZWPj+tZB1K7Pwr+bYlc3DKZD2XsoTaJQbNIouVBNrEvN01XJVs0ldz3wk/VQx9HldVGhLktK79VGLs0rUJQqEVbvASndauCm5UpjAVW04/K7lst1qUJBTpfm8k91rNXXYMnblWerhjlNKG019HmA0vVNdLwFoOSBNtF0lI/rbwu2vlrNg1cwBqio00bel3zd0GO3FhBrk0zLVanxM5KaFXx11Hvzy1sSapyu91hNTlcN3HXikF2ijbM6WSp8DQ9ZnVj4GegEIuWOsg+WQxVd2lyygQzsfS5Tn1Ie/FfA+wP+7Z/LU+ybgrPMKaNrV1GSXd42xyYw4bct9zBdvYBuLYsuXn+rT7dHdw4xhFRXAmqeLvASqSN14uALeFvYUFXptC5zH/K7cc2F+MfXJIYn9OZ9TPVhOz0xHjIGqDVtMSffabay2/9hR8f8zPJ3DLLqo1R7rWfE+oJuKMIBXNr3omtZV8qKu1rashiKEAYC3mFWeojUwj4q2YD0IyyH/L1sjG3o5+0JlG7m8h5s1n2EOu5pSfPesdtbu2Ft4OtmTKPpzjz7/vpM+kT8nzbl9/+bzfv0p1gMH9vKPr9hrPw/29SPfmqzP/u5TXzvX2w8Qzgn89j8nr+wuV3/nauC/9tmffY/bXbnf2Ps/K9sbf8/MDb+fdsxnMGYYxlhRSP3faO62RE21w4yxkgK+NR0/N5Zg/ke+qGWafI+uisJCJTunFg+xgYdFW8np/VxU40T5sVS/RbLSWCopbIZl7l2HAUhky0LKyJ7/XimGI+1K5snkVPG58WKKD25nMKOZeR8uULEx69D9bYA3hb9jXAF1IwgaOdv+WHHUv+MZwiWp1zRNdCi897+QTSBX8/v/rA9Lky2+pICq8RO0EADbahX4e3WRwqtubrQ5PlGyotdWkpKt5wKNyUdBGHlgP0m22t7QcAVjIPa9fCV7eCtBnm8Aq2gq6O/rfuyEPzmmuCqFV4jwDYcBV2VCof7P1GRRFTeBOB9E75B7QrCsh6Ceg3qN2y4hccFXt2u7lhuzlGH4vVqV2CWCiZkDEhdaTDQdZMo+Ibk85ZyZinFGPdWg9ILPsEgAAcIhwyvYO2AK9B2WA3q3aD+vXn59+g8RkMNARkLooiNtTvUfkv5CrzOF+Zy5V5ushUAiDJ23isBQxUwU5mvwveVcQu5fBrF7uxwNgtmUB5JT95NQ9jY6GatDEl8TEi8iX9e2Qs1lGpWcQmv7mZRgZfL7lrgrDiZiiqa+EdXZKwOhecanDu/lpE/qMoalmuSo9tSih1LFUqqXGsGpkoiCLZqRq7Ha1EILajpNnzkeqYZCLy6L+iqbNhVuOG9atPLKVGUvKCrggsVUThVywkjANgfAbCgy5K3Kz9WkBQ8m1ElGiKp1xJ0FSerA97utTmZqMquhvdVQ/P2amyLGufxetXuyoIvqviDnzFQFcQ9fL36reckJehqkrJXySqeYFoz2ddKVG8xJbffFZ5xRRJ/Lk90Exp+KGOjrSCe97Dd4lcMp7z7NNldNtTqs12O91VFHL8X/Wyo+EP1tuOrP8a3f8Q/s8D6iN9HIydZgVdlxRpZJPhqFHw7VzvyG59iObTRWPwxl8AP1K0sYwm+7od2eNS/WMl+ARVlOPV9fNH+gOlLRqcPoBihB5nYQWxGjSZaRuZ23yQ2x9hUOzmTKNlX+Lwz8W61cdUN8A6xy+vYKJvzkV1c3t1ubOyFJ9zX2lMm24usWfb15Rn26uoc+1veQqs51c82YG/M78wIebLL87r+kvUrW9Dt1zbnc42V/xVd835m0zv9u83q9iub2eUXNvWTf7OZQHnaJ/9qUz7+qc3v/ktb2vs/bO3Ad+k58r5tH9oJz/gD2zLgA9s6iLHxKOJ9Y7oyJr6X7QfE24Z8atuH4Bt/hVc8kXLpSfSP4Hh00pfcx6ZgyOd54KuCDJUfx80bTKZ3CptxZIFZAm8Sj+dsoASZDbmbu6YSjVMGmfltB2ezcU2yQZut/I01yY7i76mZk7AKL9r5W36CAn6GsHkJfNu48mhInWPf521l/NFGTpY7rC7npN1LP8XorhsUQRVjL5RbLUq3if2h5iqyvYg49eiNUMlW5qrcuK2kA8/z9oGsh9ebasFmCDZEgKx/7pvglReszxN4fS9er2y9whW0Bd83HxNsBV6VDDtQA2vXnUwFE1K7WgHAAqzgK/AKslKuUq0OrnwsqFqnaLEc1NhcTdE1AFNRs4gsCMCrFZRw6MMgAOu24OnGBXFGKeW2lK0sBz0u5VvGGUqP/WOSQY+peXqwGRx4pXiBrqB+i6Ybshm0fLJBilfTKKR6qWxD8RaURqwgO97usLtaguIt55ceAZ6NqKI2DP5ScpPpq/vYPaI8FaemuA2Qq4A3fXU/oEs0CT/qEX8U9QC2CojVAO0awZGztzboarTLDwSb+Od27SFJAVSj8qR2lYTQvLUIOdhKgCPwagm6vnmO1CGw5TX8LDUpUV4fqCmzq5Z/D9jEe0gbSgddokayErTBpo23UFocFKlyvyovFnRVNiyl61ILUrgsZzUATfePACBlMQQ4VrHZJm9W8NUmn8Crr6H3otuCrk8zeFBH+WeKchJRxZpyuWpkrkY4qloL1oVe222u8fnOgtDXYynl0ISqDmkHbbhV4jdX0JLwu/tn3JSGH8ri2UiLw1pIJEbG1AZ2uX9ACf9nNBPwUkBRm4aHvovX1c+GkygnPHVbk8XwiA3TR07Vel9cqt23isRq0O46z2kHyg9zZN3o85mZxs/5AdncB0ylaGZib+7aLpa+5GMq1KgM20a0ayUdv5YNpenMcEtejPe5bBh+aQxdvZYwd20BxzlWeWK2VTK3r+r0eKs9r32DbmxofWBxsz+wm5uJKmJnXVz2meXv6m1tSZPsT9eW2tfZc+yby3NRvHPt1bWZVNNNtU0DUa9d/8OW9/69Lev1NtbCb20+hSRLe79jc794C9D+wuZ0/bXNALy6PbfbWzaryy9tRf93bdWg92zVgN/bhtgPsSI+sQ14vRsGvmfrGU+/9ktmyfX7vW0e9IFtG/qpbQTGq3j9TQMZGT/qC+Dbg8zvl3Z4Yh9KqHsztp5kx4yB2A1DKD8mojZnAHG2wXzvwwEu4GUjTrcTFw3BJ1bDoLHE38ZRWTfdRehu7pwMhBEzWElq7xnhf1Abt/X8rUVp7tOCkKmNX8TVxlrAy94I4G28sIAyb65Gr6yiFSt7F2ycXlgzkP8Z0kE34q226JpVs1EWQaw9qK2wpqoi/F6irhWIu/JQnebBK8UqeMoqCLZDgKiOwX5wmV5ZpvAp+Lv63GBH6LmCqu6HFRSvAKvb4b6OrjOZIEzRxU9UIhzAq9aPfr1WwCE+JuD+I3TdSB/OIMrzqqQ4AnjdUbdZrsRYnjBv3BdbCMK+Mq0cQAqSoTpNj6s8+Ee/l0sED1hfnVbED7WYH2CpzmCV2BXlKGTM9ZBukNXgplUA31BEIcUrdatUw918gbfITZ8QeAt1mZJ9zu6RF42kbbcisoWldOdvoyl2HR5t8ckZhMQJsrOpVkQ/3js0k05b2pMz92g2Yogm5a538I3SFUotHNV9TE1dtGFWA+Ci/FMrMtaIv6hWkHqsTGoQuEZVRMDz1NOgitJSKb0aVJ7r64Di1HPqeb6DEycEn3cFdICpHvCq32oj3m0LwBV8tSP/iJOFqtkEW0W7mlCoAqWa7WjDrYnXa0Vt+pJhgKmvIWWKipbq0EaawKij1KeKIKRONfxSs84ciHlMzwm+rv5p3Hvnc5TG0HOUYpCKV9tGVyIM0KWgw5SKKN+rwOqtBiUbpMD96zo4y2/mfde4uBnfDymECH0JSui4pUnOf8Prle3wp0gKhRXq30Dz8BraJpJ+ULMczXmTraHPc03iiQa2YjPUX9DATmJiKF5tNrbJe+/wqdsvEy3LVatK7AiUsTYpH7rnyZrQJTHtIplM0cglb0PcZGJZv2J2WRfSCcq4jmHXnw0oB5pYlwLIIn5VfobOYFSWVZydyyX2DJotjSfXilI+RlpgyWeU5Xaxyyjf25u/xAPubeUUaBRwrDwy1B5dmAF45wPeBWyuzUb5zrO/5C2ja9hoWw5oNwLIrcM+s9UDP2QiCvDtwfTjnr+xBT1+y3rb5nb/rS3q+Y6t7P+BLRF0Yz+wdcM/tk0jOtnWkZ/atlGfuePucd1sO3bCjhGf2PKe/2ErUcSr+77DtI0/sHH5Lj2I+TqDeX7sZ6zOtn1YV6Db2w6NJSExlVjaTICLL3xiCoofPzieE0784oFAd6glsyEXN28oKaAvsSNi8YKHulaYORtHEUUb7VpTFh6bR/JhMZVwc60KC6KK6j6Vkzdx5djI/6Cas9eRgY6cX0glID+Pm9okXoa/T/P6W7vJ2mugLA2RrtFJ8OYJa7kTb40FuWzA3bKmkitEzgocJ8qwFSsEZVglqyFYCD7xIA8YXiHyBM8AXQHZL9Jc8M1HyATd1z6wnh8AG3xdPabPk8LV7QBePc95vDr+CF4KKFQ2LLUrhRuOuu2UrSDKCuB97dv6kT4qIXalxB3ADdB14OWMUVYNnEks/DjiHf9Wm3Bu4c2oEY6boQZ4g+pVV7IAXoGziNrsEnyaMs5SFdVRZ0NI6Qq8gqtUcfB4ZTO4aBkw1se0oSbFm6/iCVkNgLcYX6goJ85K8ZoqMrZZHr1Li2mj1wrAymill0/Mp4LG0fWp1MhThZS7icuqmZ9aGVVJTxn73oZ6epCDAuSSVZMrZCu4sUEovChq1s9TE3wBOUsgLscicOAFRFFAVcWurhRlNTCqAkY66uNSxi0Aw02fcBBS7tUnD+r5Wmp4rfLeJm3+AJOXt7mclhdG2kGX/6puk2+qxjbK27qNM8DbCNylcNUoRwUSzuPl9aP8sSvF4Et6gTTqVhtkKltWU3NtUGlp8KTAK0Wt6jNZExHUqFRptRrg4OU66Aq+/BxqKP+tB8Dq7+DAK1ATGaumMi0qRc/XcJtsvE6d/GugW8/PQCcMWSpS04Kjcr9VCYCHE1cpEaTGbPpGXGNCSN5Ja887YY9uH3PFFq51JCc1zYnzOWMlPbB7XEEJl6/8bttzKKFW8oMTk/N4VVJMFZXsE1XStaOO26WOXSKEjC92UqtsiUzacqJ6GxgMeWFJJ6JV3VC0U6nUWkCV2Hgai4+327vIfeNp3tqDsts7xcqZMFF2epaVHZ9GKoa+CQfZbNvT3+5sjWFkUFcrA7blh4ZY2QGyyQdjrWjXlxbGLJ1zAAAgAElEQVQ5NMhaiKC9zJzTkWyYZd/mzLS/3FuMbTHKNvb/DRWUH9im2I9tVcyHtqr/+7a4z+9tab93mQf4vq3APlgBkNcN/cyWc1zQ823bMAx4juli+6b0st1srO0a/4Xt7lh7JnRnlFEft1b2+Z2t6fMOUzd+Z6t64wnz+euB92bgu2FAJ1vb5yMe60SbzM8pOe6GNUFaYkofCjB629HJXwBZcu7z+rlMsVSwbIiTs/q5x5U1Tlw22C6sGmJpq4dYwpKBlraWON2JBTRnn0K13lzKkKcDYqrfKI2upx+JxIK630U46TZRivyS/7tGfgcvsIGe3sT/ZRTSU23CMTVaw2mfqif17QP8XRy1RyRhHpReJfUAZ+CAgBvSDcrnyirwG2/e69VtKVit19D1yQVFy3xvBl+1ptsCbQBrgKuOWvqYlLBuC7jheVK8ul+nXg3qTqZyYU2iEGhVoRbsBnm7Aq+bFgFcA3h1DLaDOpW5KjbUbmiiE5qhBxXs0w/ygH3ttO8aRPUacC3FMlCsLPTd1WMu4fAGeH1u14NX8K3A1Pb+72vwyt8VeJ2aBbZFwNp5vGR+3bgfwKuyYdejl48Xo3irCq5ZceoOK2THtYh/+Gr+GVXiW0xp5t0DE/EYF6AI5znFe3ljDJ7eh8BksT2/zT8kqQcfGUOR4lPWc3auEiSJRCnfq9RClSAq64E/oFrUr7cZeA6P16MmdUleLfACLa0IUCmmCYo6nwlIUn5u/A9AUkcxKd461IAAK/DKWtDmmsaY6xhsBkW62gCIU8xczr9ZJVaHAm0QVFmaXKwKonodAaWmODSRQvCRNj4OaLVJ5j1YfW1uSxEDzyqAK6DqxFHB+9ZGnCuW4HsK0NVRhRN+NBCvz/ccIK3XdFVvfA1Vxvn4GV+D9+fAy1HKWCXJArI8ZdkH+tryiouJmxUSOyslllTBVUOUnhBS3DppyK5QtzXljKV83cmHqwE1F9LPTFaCoCuV6wopSDeE+Wzt+L3q19vOJa78Xg3EfEhCRBN7GymmaMRuqDw9CS+zF13C6F17dh6X12wusbNfcHA+9oM8za9YY4iNTSW9MJ7ighGUHA+1skMDLEJ58dW13dlM624P4iZZ7fERVnV4iNWfGG1Vh2KtYl+M1Z4YZY+SptqT1Mn27MIEe5JCnjdzMs14ZtrO2D/gv35gGwd/ZKsHfGibYz+1dQB4Rd8/oIAB8ogubq3Dw13cC9U74F3bxSTkfRN72DE2xw5NxTIAtAc57p3YzbaS/z0yrR8l8SOwDQbarA//zeZ8/D9tUedfO9W7C5W7d3QP2xrbBW8YpeyUr8rnOzGRpbMdGPe5HRjfxfaSId41pjNVnd1J/vTia/VlOCxQnj3Qjs7g603p7cB/dFZfO0Fhx2Hyxsdm9aJUeioqeTCJCIovdtFzYucERhPNodsZYoa/JZWt1yWvcFOgn7Hp2cAkcJ1AnxIB1Mbo85u7GAKgsU4cGer6gorTl3e3sQnL/eKT1lSUb8r7lnO1XFVJWS9XzH5zTVCVXxuO8nGlZlX669VugHCArI7htmAabv8jeANwHWQBre4LxAG8uo3HC2wFXCBbS7ohlAYLugG8shsE4JDlDf6uAOw21fhYJd5uBWcLrVLtHrq0QkdUTGcXeSpsovmmFTyfx2QNqDRYoA3qVeANSQd5vVK9HrJKOQTVWw1EfYxMPq8a4wi68nQ12FLqV53qi4tV6ab+DJpGUUS1GgoY1SsVrHHwlcV37e65LYAX2PJLVslwPQpHl4j5lEAWnpiGGpxLdQ4bIut0Jv+UUdfj7Jt7XOJcQc1lSaESCsd/jWI3CLKaIKyl2wKxVhQAqDy4FvD4PrxAlT8o35fBX64LvMrmasaZoKslu8GrP2AJgBwgUYbaaHPlvQBf0bEmvrYsBrfZheJ9iFoLVWTyYf2Gm1QlYGMFkMlXlRJVikElwYKu4CiLwVeeKW2gEwDP4THZCq6fAgH4Sv4xBE+fQlCqYgfQ0ygfWSh8HZUKs6S89VpRHvebb3jVUvasBkApOIY+DVLm/vsE0oK+TlCcDPS9yAsWWPXayvtGeA8VtF2sYWdchSdq2POABIMSFGri4wo8gK9TsqheF7Xj59VE3E4/jwBa159XzdEpqJDf+4R/Zp3I2oGv2kc+AcBPiOo9UHKE0e/NKQusnZ6917f1oy3jeAoIJlFkM5YUA2v1CBILQ2ksE8uewEg6e42xkkMUSBAbu4uNUHKgN9VvnSk7/sjyNne3hlOjrPnsGCveg9JF/dYcob/Bpu52YvQ/W+rUt6xoSxer3tfL6g72tgfneN11X9jWAW+7ZMNmFO/6QZ+gfD9z4F0FeAXZNYM/sbU8vgL1uxogH6ZQYvOIT23/hB7ExAbYqdmD7PhsNgJnDbADU3radrK+x4FjPJVr6/t9aFP/8M8255N/t6XdfovCfR+f95MOhdvDdo1kjehu+/B4d6F4d2Jd7BnTibLtz23/xK62ZyybciO729YRn2Nh8DV5bMfYrraVgo1dJCW2Tu5j2yiA2UwF3TYAfYyvexZv+Mi0njSFH83VwhSidiM5UU111X0VFGDU0Hu4nsjmU34vj/HfdbUiv15Ttdvl1+du5vez2b65vddeMLzgxW1UMMLoxe0NxA9pjF+QbE1lV/F7C6yOTbZgJYRjFdOFpX5VGhwa3wi4gmoAagCsjkEV63Z4XM8L98PH9Vj4fB0F4ZBqcOD1Ay55UlC8b1gN2mwTbIPP69QvbzCAV5ZDFUq4msqMSi0kvJbAKZi+edQYZVWsycsVdAViZXFlFQiwAq9TwDwW4cwTPtfD10O3lHI/LXm8qkTT6B99nkAaUg9u8wyoqqCiiFXI80LxhCwHZze4dAObcYX37Mq5nXaf2WclqfiwjCCvYKRKJH653T44GZ9uNtGXOZa3fwxNRvhDGvsOPVHncEbdQyEE4AR6yu9WoFAFWHm6NaiyWgAm8KocWCuqDS2A2ojfqj68Urxh1QITDxXACmAcdFGz2u0XdAN4pU7VG+HHS3I+JoAItm9upmkT7SGZYV2mq7+DXtPZCkBcuVmB2F3S6/1ysnEWAHDTx+oBpCCpHguhwY1TsWyUyY8WhKOo2CpG2FSjMmWVVAM/KXdNCNYK4PXlzyoIkWUi60HQ5OTC96DlwOtgz8mow1/W+1RXNEXb6lHQgq5g68DtFLUgrFSETlpSv3xPwF4nDBVK+Cbrgq1aVgJbfh+hXFgKWD8vbaC5QZ8o29fQ1VRif/9rLlW/yzuEcuISFu9cDdM1qaIF8LZj62iw5APFy+JoeXh6AoUQ411ZbQbVXRe5hL7KeB3ld29gJ+RRzVa4dyTxs77Alo20DZ9Y6txfWeRAH6s9FgN4B1vz6SGo3hgr3N7d7mz8wvI3dreMOb+zE7H/ZHFj/snKNn9mFVs+tcZjA3geXceYanxgzCe2DcW7he5im9k02xQjWwBfFtthXczHtk7wjeHjRMb2oz63YDWcnqV+DVK2WGY0wjlJFjduIdGxmb3tDOmEw6QW5n38S5vx3s9sYadf2bov36PYoguJh88BfRfg250IWncq5HrY7tHacMOuGNsZ0H6Iov4IJd3d9pN42Mnm25YR9K7mY5tGvG/bvkKBj+5ma0d2tXXAeg2bdUtJTKylgm4LoN7H5tyJ2TF2dHp3S14+BI+czThSIbe2T8LKWejaXlZyFfgIK+gxy3fY42+U/69m/kfayMu3U6Yvu+0lvzP93r6+zfHWZvs2D/uBAaFPmWv3qCTFHlTkoX6VdpAP6zfRvKqV8vWKVwCV4g1QffMYgBwg+yZYA3B1FNTf/JjUscAr4GrpYy7VoMkTmrOmo5aLmHGUVVDdAd43bQYHW6lcwFvNc2qIo2mGUVgBug6eHaB18+6BrVO+MrO5Xa4YGR/X8wJ0dT/YDVK7yu1K8Qq4shkCfN3gS5RtiJR5ZSy/tyMuhvq9D4AL6dcp2PqKNRQx/u/d+/T2ZKNNI6WvEkm5l7oNn3cv3cn2krNdYfeoMy9hVlVV/DwuJYnAsLmWvLQHZ/ff4PHOwmrA9+SXXUeiQZVklajQKEB1Pi4wqgREEWAc4VJZG2qV2iDrgK+a5Qi+USAj9esAxG1lfOXpuhgZf1R1AF2Q9eBluKGgC3x8nEx9eX10TDvzjbyHECWTJ6osrWuqo68pmLMEVj1Xilcq070uwFP/W40ZEqibtLMs/1lABr4++iXV64En66BaOVttCCqRgeoM8FVbSF+lJjD6FeCrJjmyIvT53r7AhuE1HFh5b/KN9R6ldn9MXPA+tCkncGtkkCZctOLF6n1Feb78ZwHcjZCXB43F4DuoqTqNkwB+rcCrSRoP2TzTVYCrhnLRMXUsw0rgdjubafLHVYAiyD5jOsW3d/fZt/moJS5tn6iYgsZHj5hSoaGSAm8zVW3tlBI/vkR7RKrVslZS7rttPE1lRqJoh9mNLWqnGENFGsp3+yA20j605Lnv2JVVnSx31btkgHvbo+QRWAls1KaOtcfJo+3+9i/syspP7CqTi68s+9RyFrxvF+e9bfc3fWwNR/rZ08QxVn9yEIsSZYoyMhb2It7Wg+IGpmMsBIgjSCz0B8KD2UQb3Mm2DOpku4d/bnvJ6h4YR1EHvRrUSCeey/z4RQB4QW82CGmoM1/lxANsfe/3bMmnb9m8j35hCz/5ta3t+T7qmtcYiic8rJvtGNKNxAMNokaT+x2Pp0u07PDknrZjdCfbwYngGAUk+1DQ28Z3tSMz8XXn97ODM3gupct7J3e37WzkbZBKx5/egc+8kZzwmq+62RYKNbaRltgJhI/xPhIpVU5ZOoTmP8PZ0J7iwKvmOkrkqL3pU8YfqcBHJ+s6rprUec+19+Tq5CVq9+u8ffYNQwxe3tlp3+TRAP8uze/zdtlz1O/zsvPWWnGLbmayEmrdxn41t5361eYaQAxADnAVhAXOf1zK8AqgYb0JZd1+E7y6/SZ0veIFsFK7YZy75qtVMdxS992GGt5tDTt5UrlB8Xql6/3aMK1TSjdKk98qyuTKOHu8Cd8KFKy6BIURHQ62HcCVEi5neWUrwOL7dqzXj8kDlu2g1612R6UcAnSldoPilfq9j6EuRSzwCtr599lMw+v18TJtrOk29gO2xPXrWVZ8cb9VZx9Bwe5l1Poau0OXpQbM/Mj5uWR451N7PsmSlvTgD+0PQGIZPV1lJ6Bk8QvdXDXBlA2tUnZgy1F1lQBXMNasNVXCVQFhjWtXT141TlcryaB8BQ/1Q1DXMVWTyb8NqlaQ9REyVZYBeoG3Qx22aLPLwVSz1/xGkaArmAhKgqigo+GVUsECm2Ar+Grp0lyJhSiwa6d3hFSl4CZV2567F3W4y8M3XbYF/jSgVQMbgVm35f1KeWrooeDovWBADoAFR72WjoJ2Ne/dWw1S4LIsZDdI+XJfdoSsDG6rfFRJiyZeWxt5muXWlEl1HMeog7lALG9cJya+Pu899IxQk3aNp5efq00yKV2BV0vgbaPS8CFtJv2RyccoX1fBBnAfoWh12dpKMxv5us9vAeqrXNJy+zGXsY9JjijT25hO4x5KwlszV5AtpY/DJY3Cwe8l1qSluGHhfuwHEjD5e0cRDxtqd7f2R6V2sRtre1rO0k/s+pr3ULxfWONJYJo8Cg93jD1MYOjk5s/5+Md2ednHdnfDF1azf4hFdg8EvGzCbe+B4h1sD06PsLbzI60tbhTH0fbdxbnWnjyV5AN7ESen2Oa+bLwB3E2DPsWL/RQrgMt/rVGdiX8JtMNJVMQC7D70hIgll8772zWGEuLOtrLrb2xFl7dtOWtFl3dsW39SDDFsog1FlY7qTf/hXvSE6Ini7Ql4vyTJ0N+Ok1g4wjqOV3tmQV9A293Orhhs8XReSzqw3E7tWcZaaomH11n6mV2Wm3LKDm9ebolHdtmVC3F2JT3Bzu3ZaCvGxNi6ccB3cl87TMHG6XlU0S3sQx54CC006bK2fQx7LSRL+P2qzDiaIAHC/xB7M436++FvW5HBl7cOoHIP2deM7XqJ2v2a9RL1+zUq+CVA/rrwCE30z9iDSpRvTRTx5xkmBmkKjuAaPF/dFnwFZd0Ofq2OetzDVRtsArAf+SMYv/6Y7/nwJoCD6tXzf6KNNNkNNY1EKXggSgyihl23OlqYaWx7jQMvZwhnK8hmAKKAVEdZBjUyo7kv8Da0NDvVKwUb7IJKPiaw6jkaSufiZFK+HUo4AFqQ1dL9AF7ddhtvPF7CD0BqV+BVrEzgDd3KAnhDCbHUreArH1geb778YDbTCikT1nLgBb73Cun7efOileUctJpLBy1Kn9BKwU79B4gPRc7PobEHiYYtNBKZ19niFnWx7/L3uZJilQSrUk0jfaKAsxJolHEGLmGzqRywVHC/gt14Kd8aVKaeq9E/mk7swQtspdpY8kFV7OCtBsGVOVf8obkOXryOAOwaygAlFTZos8p3DRN0vV8pz1IQauX9tLil6ixgxElB6YZ2xaW47Vsk7nWAFMAEaV3O6+iamXO7ioiZeuJ6wKLM+eOWutV9AdrBFHBGsQ8EUP8xKVi9DvE5gBuWKvKUUdbnSEkL1lK9Tv1iYTSkAldeUycWRduUahCEteFW2+Hnus/lvp/HRryro2GPvl9tEgqyOpkIumrm431dfF7uuywv/5QqG36AEtbPQo+7loRspLbjGz5C8bpNNAos2lhPUb1P2DV/LqvhBrfpXCYf8SHFFG0OvIIuJ6xMImZJ0+jZLJXbA5+3MzbDAJSuLIZRVnpgpOWu+dxK9sRY2d7BVnVwmN3d9KmV7uxsjcf7At+B9jJtnBXu7Ga5Kz7EbujD+tJKyPPe39odGHezyr397f7mrpa3rpM1nyBqlkCfEJqv1x3vb42nhlrdsSHWRNrhSeosrIpRtm3Qx9gPn9h28rp7KA9OmAPwV/enh8QIa01mLNChcZa7rp8lzutiGcu+sAuLPrf1PX9tq7r92oF3ZVcyvajd7QM7236shUNjaKyDyt2HxbALm2DvaDbP8GxPoVRPTKV3yaw+lsjm2JnFMRZH05zze5daVuIRy8lKsIuZyXb5UoZlZlyw7IwUu3Uj1y5mpfPYRcu5mGHXrly0m1cvWtrpw3Zs+ypbjfLdNrGn7VdCYlZP0g+cJJb2pQcGG5QHpjj7qeQEKSPGzDck8zemvx930tYms6wkugqSbPiGqsWXdw+y9gPjvc7/1RXMd4UHaah0GOV7wZoj5Hwdl+Ce2kfClaByA2x1PyjeAF6p1fA8341Majh4v/75grKeL2AH8OrzAnjr6qrtJ9UqkgC8GuNehU9bC3jrmPsu8ArKNaQcKhUT6/B2/Qabh68gWovCVcd22QwCr4ArCOu+APzjUTDm+bIcnM/L8wJoZRM4W4KPBQDrKP9Wm2fFfFzFFP5jVQ68fqPNlxIr/6tMsMArFSzoupwun6skQ2iCfh/o3gfKUrslVK4VFdyzosvxFhF0s3dbHYpRVWfVbJjVsXtaGc94lRMTGRLIZdD0D7ik2cwvkq5WXIKqn4NGy2jihACrVcisqfxzZE5VdcVGkZSvwFuL4qwijVCD+tWAS21UucbnXB67RupAw28gAVW+fgPWQRVes9RuLRCPstyuPtANylVH5VR1ySylK9/SgRewqPNWKwpPqlgxMGchoI6dAsaHlY/sG5hjAQBalfV6MPK1UJEqXAgdw2SFaENLcNVzvOfro3CCp19AswOqOqo3QwBvPa/dwP1GFGuAr/xeD2D+cVDLLjJEs/ASNlNKaR0o8KpHhBStVLGWZrHpxKDUwpNre7EWfGrBKV1ONA1Av5Xvzd8Hrh2qV+DVcrAGygJvIxuROglpQ1Lg1Sgg5aDVn1e2g+4/u8VOuTqW3WDTDRA/Jd/95CobOvTiUKC/LWOVfY398CB1OoURMVaFgj0+6aeoSDbRKDUvP8ymGe0kLy3/yG2cNZ4eQ2ohBjh2xk5gr2B3V7u59j27suJdOzj0v1vitF9a8c4vgXOM1RyOseiRgXycUuIV79u99Z9Z3sbPLXp4sLXwOk0Atz0epRw/zlrPj7eWM2OtmoxwexKN0dfE0oPhU9s38reWv3O4taVMt4cp0+wxiQg13XmZM4cZcdPsmyvLeP80seF97oj5ja3p/pat+Pw3KN/f2sY+H9qOwZ0ddA+O6QVoe1FAQTKBxulHJ6m1JPPn6O17bkZPVHQsypRevltmWU7CMctIv2BpF5IsPT3Z0i8kA9o0ywK6WZlJlnM503JyMu1SdoZlZ11g+OVFxsEzi+1Gjt2+nmNn9qywpcOppsO+OIZNcXxmT3zoLylDpiHPxhE021nmqt/u7J1Je0nBF4uNv8kW/oa1N6CM+mOy3s9vYCvcJOFwez9qF6VL0uG7AgBcCJTvswkHgJ+Wx5uq3JR0iDA6yM9YU0mwV7kBmLqv21q6HZSwbgukbz4vfExHgVYfCwDWMSzliH+iRINLMADeWpRuLcAVQGuBrwCqVY51UFWH1eAUsKALWAGnfFpZDVHg65azGgRr1DKPBdWrsmApXwHWbbIJvoBYijaANqjkNx8LG24h46v+DapYk4otwl7QZAq9ppaywJqvJvXrRr8DbW2+yXIQeO8B2wKWQC44FwDhorxrVnFxv1VdOgR4d1gtO6VKNTRRrVSHj1ebOJvmzexWc5l4Zk4ngtqb+YcEaJf5R6eOP0o/hwaeX4Y6FWTLUXaFRKvK8EGrAFAEaDnLAdAp41sOSKtRaBrfLrWrfg2aXqHOY7XydTnKa9XlsWAhz7eKMTmVLIG3kddxAMYycABWUx5q3OXx6mMCSSv2gZTdQ8b0yErQbRVACFjybKVKo5wA9DpaNWR4K6gcUqytKpFiEGJXsiRcvhiFK/WrTTEBWEvWiKCpS34d5fEKvgJuAGsAr+wGzWLTOPdGZrNJOYfny/fVx5UTVsVcFLi7fK824LjfwoaZ6+/AP5WLvXFU3E3qXAkKp/j5GemkI4UrUKs8WVANFkOAriZ36LGg/t2kZEFYVwgAWNWBj2mQo+yuiieeMSLoKdWJj2+oabpXvc9UJg54NXm6nbaFTYxVb05aTFmr+vX2ojqtN43Q+6MqiYKljaUV5DjGvsfazfUfkFwYZs/S8Cv397eb6z6z7CW/s9I9qMUJ/2r7Bv83jj+znCUfoHJ72nUSDwJvW5zU7UjUL93xdqJ+AXblnr5We2igPTw3ztppHNMeN81a6df7gPsPgG8rxxYas7ecZyVMtPbUafb1pfn2NGOmtSdMAswT7eXFefYN3vQPN1fYd1cWMJZ+sX17ZT39Gt6jFwXeLlVwmyic2D7oMzsyljlt01QgMZACiVg7T4FEAl3K4tmYOzeT3g5TOlEy3cdytk6w7NP7LDst2ZITz1ty0nm7kBRnKYlx3I6zpJQ4u5CeZFkX0yw9M9UyWJkZKXY9l0nEVzLs6pVLdvnyZbt5Mcn28fp7pnxGGqOLHZrShf+7XkzlGEhfjrF2h2q3q9uZuLFjEhbEHIpRsAKBcav+pxAn7ZzkH/E3//QKm2rXD5DvxevFr/86b48Dr4Pvvd0ME91t35TssZaSq4CXTX8iZh6qUr2ITFgSeu6+qVr1nDfXm3ANgBVsXaGEFG6Hyg2v4Z+vTTasBl8qrJJhwr2Asx7gNgHehiZ/XzDWCA3NV3OWghStoMmb0zHMKIqicAVf2RVSuQKvoC2gapWxkeasA2Ar6yGAV4+FzTT3mJ6rxzoUr54brAcdg60gKDtftxyAKsEAULVxJrBq6eNayvDex2bI7/B95fmW8DmF3C++fckieIiRzL1WQxSpHvBWXqCGHEVTR1eqciYIlJ8cS39TykRXf4lZT10/yqdaz2GSsJsaTLKhHG/XtXnksqecy/dywFsBSCJShMBC8PXLg7hel/WAQH5vFBAKxjVO3QFzrAWXSNClM+pMxRCCibcbXpcEyw8WdNWWUXEy9cwVYPQ5ilUJugKULrHlywpYLs0ApKV4BW59rSriOrI1KuOWovCZTIzXrDhVRTyPA0EBWNlbHQVeKWE97hWxB64sCGcdANby80yXAKoVGncDlAVjqV+B2lkX3NdzNZn4ASkSzWOT1eD6QwBcbbRpSYl7ta0iEW2o8TF+lrI6dCLRBqG3KLjk53vU3DbZNTp56fsLJzD3veo+q4IG3TrZqDzV+dz6mfE5OmHJqvG9jNWdbCv2Av/Ashk42T7H03+M5/uEKRUqIVbvgMakBVSyUelIKetD8rZ3d3xkdWf628Pk4SjMYWRuR9h3OZOtdH93e5o+ntaQYyxvS08r2PqlFe/uY6X7+mEvfGSps5livOhdK9vZz0p39bV8bIWSnT2t/vgAexg3wh6zqfYoYbS9SJuIGu5rbee4nwhsz45lYTucGYP1QB8Ilu63J5L9TZ1hT9Jm4v0KsvPs6YUZAHkMfvBk7s+3P99e6fpBNJwbYc+zZjCoc5U94Pe7I+Y90gzv2OYBH9uW/p1sH9Gx4xP6WuJsGuLQi0GtIc/N6QOEezOt4kuKSAbZ1T3TLOPMVks6e8Sy01MceBMTzlkiAE5LSbAkjvGJ5+xCmsCLGgbAGajhlOTzlns5zTJ4PBsgZ2dftAs8//qlJEs+uQ9feJOd3LLQzm2ZbefXTbCU1SOJvfViaCdXERvoobKL6R3bVLRC+oGrpFqmOTdjWz3g7+oxG3DPKCl+zlKbyeckHr4r2GffO6vhgL0q3GmvSoFzSRZWgkCrRMNrNatOZUG9yjbQba03b8uCeBO8Qfk6lSv4MiizrkPx6rmCseBcq8cJIzjw1rqiCfVqoMwNYDY2Nzn7QCCW7RABoFKJDrJ8vKZj6bl6TICtFqABblDJOob7siICaB2EgWo4/ghjAVmPc9SSgg0lxAKunq+l9yGFK6jqqFlr9wqUUrjviiP85posBl/NJvAWyO8tKXdHeb3KDyvTW3w9hebn9OAFADUoT7VxrJAq6JsAACAASURBVE6lVvySFN4CmjnPoFE15Y00Myk4PslFVRrZ4a6lkqmOOnJ1MpPVUCZVihIsxxctdTbDegdeQVfxsnIA5HrvOhUsGANCXd6j6jR5QlVrVYClmtdQzEzwiMqiwBeWT6UMqjbctARGrXpSD41UUzWjvJtpKNKkUT9Auh0vtw2124zCbLlIMxFgGIogBC2fq1U6gfyxlCyKtyphOWkNmm1vHmV3D08CcBQmnEXxAymvdlWm7KEbomAexLzfJKUeFBUT0DkpES+rTuQSkK8fvrasC61G4KhJFtoQ0caZwNvEAMRmNvDUz0GxsJAhFtg93JlIzOWjS2rw/p3FwO9KTXdUnFHDSU6j4b33LJ8ZD50V1K6UrqCr70/QFbC1+abH1ENY5c+6LX/Q92pQuoFcL42SZDG0ZFFqTFP0hzkr6Rm7DvDSRYvNtVamUzQnzbP2tHkUN0yyR6lDgC5+6/kB1paIws0YY88zv7KnaaPoNDbeSvf2w7Ptj+odZjVHR1qxg2wPNtOwE1Z9avWUEjccH2m1R6hm29MH26G7sxseJoyyV1lT7dXFafY9q54YWhWFGC3nmG6RPAEgT7MWQZhqt9bzkym2mG1PkmeRlKC/gwCMFfIEq+HB+XG8x2n2w/Xl9v3VRVbE16g5McSeXJhmLy7SiIgKvnvbZwLe39qWGHo5DPjIDoykJwM54PhZzGQDuufxi9WJ7dI6BmhuGGQ5O6dZ1omdlhh3xOLjjllaWoKlJJ0Htucs7vxpZzkIwvHxZwBssmXj+WZK+bJSUMK5l4HthUSsh3TgmwWck+36jWuo4iwgncW8tRt2JTfXrqSetf3Lpto+pmYcwIJIXBYLgOmRsWIowwm+IivNlIuDs0kgqb3kHvz3PbSYpILt0l5OnCqy2MGG2278XaBLuuHbot32fdlBe3H/vNWosyLgrRZcJRgBrcArWArG8nt1W48HOAcIC7wBygJu+LiDL3tftax6yoNr2chz4OX5DrxSvA6uANbZDMAzHAVVfUy2gSwDWQRSvrIMoh3PqxfF9WLAufFBi3tuAG8ApT6vmm8oWApvgjY8R0c97jqVcZSSruSbFXyDIg7PCZld+b5B/breDIBWVWtSvYKzKtTetBruK1bm/F7sCKeOUcXZJ+hKhhJDQdXoEh8LIZK0kPTBCtTabDK8M62Mdn4XlnflH3wh/XRRWtTu+45kQAvw1qKayoGkbAUp3bIO+JaowEBgZUn9hqbnEYCix6J8XZUW17BB4MqFAW8U9SvwCsKVgiKK9Nv8A/aAqimVzErdqqtWE6ueRiKtRNpaSFc0XwR0WB4aYeNA4wCm5uNMyEBdem9Wm3e6DN9KabJ/bfnHbgIu71nz1XK3j7OcLcMZ4T2TBAP2A5VeUawHnQQ80ARYwZjvF0Us+DYAToFWu8zybvW1fMTM53zly0qxKlkgn1VVZepGJWtAgy+lfBvT8Hl5z4KnehKruMSfJGS30F/hCrYJloDSGfK1lVuW7y1Logo1LvtEJxSlJZR2CJuVIdkhJVxG2ak2YLQEXr0PZ9fw85fCdp45j2smm5YaIGk00EOSDk3pi+jXMJeG6Avt+dWFTKWYw0ifuRxn2pOsiYBsmr3K5TI+czSwGwbMRlrzuYE0vIkFgAD1LL15aa6TtynGKg+MsjomV5fvj3WZ3fs7+lj0KAoZe6CVYgqtltOj2XgbSjXbYDbRYqz6cB+rPzXAXqSPRe2OsOix/ixshxMDeX21kJxFLG0GinaGPafZ+ovMRQB3tj2Kx45ImOw+9hQF/N3lhfa/7vIzOjHUrhJdqz4Yi00xHoU+017xveasHkNj+d/YJhTvpphOTKroiZ3ARtzsGEtfyFraj5wyUzLIEt+giXvOmZ2WEnfCzp47YglJJ/B0UbmpqN340w68F/B6ExPOcp/eyRkANy0e+Ca4Y0rSOewFNtYupFhGVipKOMX5wldyLzmfODM9jdHv1+zSpUzLzb2IB3zVMhPO24FlU2w/DXqOU4WXuGgoV6PDeE9qWDQBkTSfFBL9py+QWCGh1JpJDw7n4TPW6RZXLzfpbpa/1x7d2mqvikg/kICIlt9n7wm4okIlEAN4dQzA1e2wBFopV0HWK1ifXggA9kfYCWwFckHYTSiGkxrtLrWrhul/B15nNTR51SsAOyhzFDilaGUfCIRO4QrCvCHdliKuRyVL4QrSDqLAM3i84THB9/8HW56nx/QxfZ6eK0tDS/e13vxYULzO1xV8UbxSylKxr4EbNtnUIEcZXlkNgBdfN79I4EXxMiq6OPugVfIPWMU/dAMTHDSyp/DUDEaPsKsfP8siZ2dYIf8oaSu6ucKJVmwGtYR0ahcICrxR1KeKJYrjljnoCrIlXGZL+dagpJqJd9XrUhkwqMjCdy6T5wtogY+yvEpEqF2kmuxIAat9ZC09GWoYD/41xRptALY2ZRnAIUOaxSh2Vh1QlDcp6LYRd9IUhWZKngVXwa/+go+ByW+VvxvsBu/VKikBuFhSe1LS5SjC8nN01OL7kN+rMuBqNgxVdiyQycKoxJYQ2PzrCXS6pPev3ZC2DZ+W954KIDuUtjxc3Zbl4ewBImzO99WJgZNCPdBT9lYJBhU/+NywIBrA+9qvbSP+FaZbCJJaAq/zhTmq94M+TypZr+M9bb2OoOqtBqldKVvBV2XTqtarx9JQRlowl2/crokdLtvLyYLNs+c3FClbZd/d5urj+lIH3Lr40fToxTNFib7MnY2XyqV+QozVnuxBn4W+1prQ3+pP97bGM0whPj2AHgzd7Prqz+3epoEUTkywtvjppBf62e01RMX2xlgTNsFDyocfslHWxnoYB4S12DxrOf+VNZwZZhWHevOag+1lFs/Dfqg7GUsBBptsSVyJZWEnpLFpdmGWfZ+9xL65uNjdfpk+z74lavYMMH9zaYH9QNez/ypYb0U7e1veli+s6kgsVgX2BCr5W+yp7fTr3TKAoochnYmgdbMzVJnFTe9nKfNjLGsZc+fWDLOMbWMs89B8yzi1wlLPH7CEuON26gzgTTiDtRBvyQmnuC3wngKkSZYAdBPOHSfFkGoXks9ZOuo1LeWs84EvXcpwKlfQlRUhCyL3cjYbcemWnpYKeK/bpZyLrEzLu3Xd7rKK79yyg6vm264pg+zwDFpyLhwEfJlTt3605e2ZQZXpPCs5tojuZlydXBR4yWmTXmkjhfSQxMqLuzvt+yKUbwEbbFhJdSV32ZgnMga7aoBq6N8g0Aa1K8gG8Oq2YCrABqvBwVWAZQnGelzHsPS4HtPkCXnHGgFEnMyr3aB8G+kZGTbMBF9lc2tZOgqygqCDLWAUcB1sOTpLgsfeBKtue/iqjNjPV/vx4x2Q1eMesEotdFgKNfi63A7A1TG8llSuPqeETkNB8eq+83TdxprfPNPH/EYaR3m8xeR5gbCq1zQmPj8v38ovH7JK/hmr+Od0E3+xDe5Q4lnPpWQkbjbNOahOOj6RcsrP6N8AkKV+8IEF3mr8VTVBV1JB0TEVSpQxyDACBMpRgIKv0gyP2F3VxpoDLpe2eq4gXU1eVwpXS9CtcvD1PX3lHUddCoKQPgmKRjbxooD3AcDVH49aQarbluDcyHuROpOqU8WdChvUGUybXSpkcIkA4KIIl6CsfrlSsbrsFrx0lNcb5fFK5+vycRSuACbIauT8AzYetUkXrIMGKv2asBJU6aYMr1RvYzr3URoNdHpTpKxO8EfVK41Q76wA2QOyEqTKt3PJL58WAPIaisc1CIAcG4Gwlkt+cJRloKib3zDrACnvSY8LmFWcIHwu+PXmn8DrIe6/Z6es9TqK8qFuQyZaqluNftR03nm9UsScgFs4AT+icOI5TVnac2mOw6V4PZfubVmLGHXT39JWdbY8gHllE5thW3tb0f4BJBnoqbvul0C0G5tjn3Jp389epo/Gy+1qt9Z1Ib3wGZtn/QHvWGDHeHZO6NdWdbH72/qwMSbYTsUqmMim2hTSClPZHJuB7zqZcUGz7MXVpfYSaL64tsS+u7XSnrOh15IwxZrYSHuaPseeZwPajPn4urPt+YXZ9g0g/jZ7kX1PauHriwvZUGNuWw4bajeW298Ab8HWXtgeWBmnRnByIBnBVIzvcvY6f3ct/R22Uoa8n+KGcxQ0XFg4mDaYMZRFj7DkbZMtI24ncD1oZ8/utbj4w3YO6J44eQhv9ywbatgM8SexGs5YEko3E8WbAIAT405iLyQC3XhLTzlvqayU5DincJPwel0CIi3RgTebmFlaaiJWQ7rlXrlk2Zcy3abcbca/37xxBRhftaK71+3kpjUUXwyyQ/Q/PkclXtpyzbBj3PyuqfxupjELb6a18jfcjhhpQSCpp7Wa4D8lpfKNbAcyvvLuG8pusl8lHxePF5Uq2IaGOVK8wXIQcHU7KFvdln0Q7stWCLd1fBO6uq/nBsXrwKvR7mqEXg+F6ymmaAC8Sis4ywGFK1tBS5ZDAK9gG/xbqWB9LNwXaCO8SS0HS76hEiBa3AFS2QkRzib+eUo6CLBSvNpkU1tI2Q7K6noPV9AN4P0RuihdKV4tPSboSu06+HI7PObBq48p06sFcMn0FjAqpAjlW5bNpQaX6JWo1mbOjLUA7s6RyahOevSenkGXpKmMdhlOhvcTu3d4IhtiJAEAnQcvWVt8VsE3xMkE2yJ2WcuIXkUAsrqMPaFxh+vjAMQEX0G4QpBzl8XeWlDznAo81wibdNUCMB8XRCsTl5BS0E7+MkBDqSolqy3sqMt7bGBzryZ5ORBl8wlYqJG3fNhKbIMaea6sGuArT1aX4oqPqVm5wKukhFSuNpVcJRyP1wJ62QnydQXbAC8dfYzLK2h5tVK19ShWqdy6VCJ13BZ4mzPV8JznAeAmLASB1sEa6CuDq9tho01QbkDtKsrWDJibpcx1n8flAcsL1uaZU7ecGGVXONjyHt0mGu9TJw21knT9Ivh5ahNQJwzF6KSwBXX1wwgbdi6Wx8dd9jM8zlE/I6lh5/sq6UCyoRU/tzGDnC5/C9GU+eyWL0M1LaFP81RGlNNL4Pg0K6NrXTWd7KJnp9Aukim8S35KwQMlwXt+z+bY52yMxeLVdkXp9iRCJsji8e4bZg0nJ2EhjHMquHgnSYizkwDuVIA73anhpnOTGCs/3f54d4N9f4+GL6zv8rfZH+/vsFf3tttfiUb9pZCiAPrTPlKbROaSPUpjWscFIJxGS8kMytrT59grJhy/yJzv4PtNzgL7853VdDlbazc2sIHHyaLm5Eh7kDAN9TvStvR725Z1+bWtpq3k6t5v032MHg4Tu9PwvDsDMGMte8NYO3doo8VhKcSfP2ZnzwNd1O7JU4ccfNNQs1K7gmxK4mlun7aMCwkWj9o9f+ao83fTAK5WSvJZS0oC1Pi7qanxdiE1gY8nuWNmBqkHFLCSD9l4v1nEzrKy0yh0umLXrl5m5SKa8qwwv9AOblxhm6bH2kGNJlo8zJLo/Zu5aphd3jDC8ndPsOqTc62OlqIN/M03IXQ0g1DNdL7WZhtFFc9IqTSXXybeKqD6zTUBNWy2BdUr6AqeId+rx/U8wTWo33D8R+jqc7UceOX3onjr4a2LkylSFqVSTasWEKuZuTbQBN+aDrXrqtIAruBbhXQO8NXRR89kO3igCp4Rzh7l9FSoxEhWabDgW0IRhhILERStwCuFq6iaQFtOiFnHQgojVCyhUmEp4aCI9XXk7zq12wFcr3wVMfM9ewN8A3j9BpuywIqPoXqBrfN5aYhemH/Lyi6RZuAfvAq1qExuVQo9ec/NA3rMigK8pccnu7r7EzPIUrLppE01tYDUUUtFEbofZYOmCgCoS1Yxu/oVeL3V/INXyaflY038I8tSqAK6Wup3G8EnVaqhks8rZ3NLpcqVFE5IfcrbrUxahupeBFQWcenPlFpOCs3sptdSOVeTtJTH1CaR5/C5EfzfCv7AyuOWOPWnXr+usbqAi5IUTPWaAm8lX6eafr6upy4qQIkGNd1RMkJJAGctoDybAJePvAFAqVO3WaaPA0MHVjbGMkgloHDdBhser6DrLAdu17Fh1iAVDExls9SjLmuBah2bYiHjq6NeVyW+HnwAn/csG0AVd7IS9N7VoU12hzxiedTyfSs5MTnw6meqkw0/R3V3U3qjXgkHnqeThh7X6yiupiIUVf+5jDBH3xtYiRBNm1BlG8oeS6OFTco2fPWHrMckGVqzaYh+FeWbtRiIL+D5y3g9Lmf5vWg1JPIPnjCdjO7vrXDDL6zxSCcr2vG2VR3obHc2dLF7G+jCteJTbn9BjCzWyimsKGB80M01iooNwVYAuCjqh+RwWxJn2tPspYB1r/2Qv8de3d7m4Pvw4koquPCPOSF8TxOYP/ExrR/yib6x8dd2Yb49Tpljz/Brn1NM8Q1jhr4GugLvtzmL7ftry+3VjZX213t8v+eB0rGRVnZ4pL0gHrdvyHu2lMY4ql5b3+t3tp5kwz569J6c1J25arRyXEtZ9Mn1dvTINmyEY/i2Au5+FC/+7tmjdvrEQcsAoIKtwCtLIe7sMctMozLt9BH38Ss56ZaaJJsB8LIS8IHTAW86FoPUb0Z6gtucSyXZkOYeJwOcAYCxK6SIr127ggLOsWu5l6zg3h3K/fMZ515k5/dssa0TBtr+2TF2iC5oCXjRqUsG2XVyv8UHac15Yi5Z/Dm0dqWXMv+rj8lpP6HPyndYDk9yaXxUlEHzdFINgDUAVVAVLMP9AE/dD4/rGKyGGlinegbBV0tAFoADjPVcgbdRoIaRfwfeGgCpgglXLqwjoJOvKzWrJbjqsQBeKd1qXkhFF3VNKpzQx7SU3xWctSmn16GEGMuhFIiWAd5SQBtxgK4BrmqQIx9XFoUUMvAF1mVUqCmT65WwV9D6uoqMhbSD62wGcFWMoeIJVaNpFpvL/KKCXUtIQO0KKeTzAl3NWctH+eaRdCjLz7HirF1WAUg05LKRzZvKDpipH2/F6ZmUCjOyZDvNnGdQVYTCqcZzrQB6lQDaFVmQJGjEZ41IRUptspFVRgMZgTcCdKVqpWJlRzhbAoCUEtsqxyvV4zpqBptKinXflRYLJEpJ0Bu4iubsShjUo3hrkxdxuS8LYCnAANTnFjpVLGVcTkyqgihYWYIWdgMqTsMzXzfikW0AfJmw0aRSZ2ySViyTF1T1NNFvopbHGwCvUhSuDSMKsAl7oYHUgQBaj3Ug+6AeS6GBY0vWbkCpvgmyCyg7TpZFwBVDB3yliOtQvPUuv8trAN9GKVA8XgHYqV6O8ngFcl/4wNfg66oSzTVrl/cMHPV+fMZ4Df0zlvJ+lR9m87EDvDX83GSNuOgbANampSva4GtJqUsB62PVqGGpY6UpVI4sEPvNQZUD7+LnQfEFmWA113mA1SDF+5DWn+2UCrddWsFVBpeqxK6UcGjK0O9jKSecxVTX0aM3ZTE50oX0UODvZOPPrfko4N32Wyvc8p7dXN3Z7q7vic1AZ7I1XfB0Y/FWx9GbIdZure1tpQzLbGUjV8CNynJAuf6t8ID9UHDIfsg7aH+k61Ypf3s7hr9FI/K3sDZG2bfs0r+iFPY74o1/Qv3+tZgd/EzGE6X+f3y9V3BcV56nqfd92YeN2Jid2I6ebVPV1V3etNRSyZS8SiUvlSjvDUmRlPdeFCmKoih6ggAI70mCXrTwiUwAiYSllylJparuqu6ZjdjojX06+33n4Eicjtl9OHEzb940SDK/+7u/v1sEeJlM3Ebgr/FR+kEwobj9iWQ3oH5/3w3Qj5KFQ7FFac087AqAtP6RsPx6uppdQhrZlT8PS3/zi7Dihp+FdXddGGoBWctzN4XGNx8OW7esCGtXvxVamjahYtehYteErWQy1KBmN6z/ABuBnF3Aq+ptbtgSla4Arq/dEKpRxTu6moDt5mgztOAFG3RT6Qpe77cD6VYUsvtUwu3s6ybNrLMDJcztfXu7Kb7YHnZ2d4UjBz8OvfRZ6TlyKEzyW29cuTQsW3IHVW9XxxaXjZwsup6/nnLou/B976M156MUW3ByIhXw0+43Y4vPP3yM+t39cjjV0xSK9PqeglMG9MuwSPAK2QhamJRvx/1zQLbgIoI3AxdGmj6W4WugLt6Gidlq8D0m5SXrHCvRXDbGmUTxxt65NsCJEOVNeeEMXhVoBDL73FamZ9jq/87MgXcCeBpg83GtCYJxvNkQUn6QlI0iStdViorXZubaDCpfA2xAlz+qwB89qOK1LwOPqZ7NptCisPVjnliRb2tnOH0i2w0G21x2J4s5vWYyDA1Ei+EoxRQ9eL19QLh0qCn0o9BKXCaX+HEbXBtGYQrfAlMDSlWPh6F1D9Bl6uaw+bFfUCmzGFULHIFUhcv8UeA3Qp9QV5HCA5XsKMqqQEWNaWXDgEEVnNQmKpjjPW6Q6PpA9ZI5APMagGOUIFaZS/0IXpRpmfcp1T2FWlPB6WE+jUojhYk0N++XeZ0SADdFykbkw7V8ZsDr6yTYq6wBDiBTLUYfl7P9NC0RZ0lBO0kTdzusfXWIVDVS0cZRwOmkk4Jnk1oVADECl5PTFMr2OFcH0+Q8z25zrI7ThfV101bgen8q2g7JfpgQvsB4vEWlyxbYzVBZJng9KUxzpSF0tRwMrKlCbX7i5b6KN/Yf5jl61KpWAeokCgNsBszilUGs7uO7wjMvWgQSrzB4zpyyVqlrQ8S+EkBckJsv7FIF+7pnlxHrIx/nRHqS0uDT3fjp3aayvUjF2kukJBlIZBzNzuc58TzP50NxcwKe4EQ4zVXIaXz38fXX0MrxO2FmzXlhdMUPw+z6y8O+584N+ykl7l96RehdehlWw41hhG53Rxmi+vFr5POu8nJ/QZgkZ7y85b7wZ1qO/rnnI1TuOpTs8rDlkUsYz/N34b2bfxCW3fIDev/eGL4gA+H39KD9mgYw/9ILpAtrKYvFj6Zl5e+a5mNxPAKAH6ccmTxeVPqnArhzcfisYxFeNNkIL55PCtY8co2fpQDimrCC8uKlV/9jWHb1ueED+jxsvONCshkuCc1P4p0yR63uo5fCpo0rUbzvAdZNQHgNAbN1+Lkbub0+bNq0OoJXf7e5YXOEr3DWcmgg62ELHvCOrmYCcVXR/23C1zXolpSuFW74u6xOIGyArpXHO9vq8IW1IMh2QAXv3bMjdO/oCh0dbeEIwD18+GBcA4iqEkKtgqireeetsPwO2l4+fi3Tni8n2+G3VBLOw4ufx2+Zkxu/3ROKjg5OpPz7fr6LnhsMTS1QkDUFqyym+AauXJFHEMMeq20zjM24yraDtQ5mf0XAso21DPDOfYI3PjZnRzhv7dj0LGqXdF0chtSrYa7frmXDTosYo5Y4Klu8CC2BsTnV6+3s5wpk7Qd7O6h8s9odFboV1a7wnaLRTiXCVNVbAuixkALrQdAmRau/6wLAQHaYM84QkB7E+xX0gtXPYlqayjaPC1LxCuEhCiKErErXZugDVKtpOdilzK2Vaz2sPtR1H2XCfWQ3OH2isK82FLetRO0uDQV+nFOonAFshhLwLWxZEEZp/ziIvXBw+W8Z6vfLsHfZb1Fu9DHQWgBeRZROCQCOkl1QBNYCT9BF+Fq9BniF7NAWgU2eLGrU+8PAw8eGAWX2db0dx8Pz2toHgnAiBs/4cQPaCcYLzeDxngII5QayD7Y+FdWwWQbZ11RhZ5WtrRGtDT6PtkbMwUV1n0Dl+rrDtYsBjH17UaKkw82o3MkVjq/nCYOsBlXqNDbATBfKFuU7hW0wu51mOh3LI2SjqgWuxwWzHm9UxQbXHEHEfW0H9glrATzBfpWo0BWMyTvGTgC+qs/ou2IznMB+ySXS9mpIlXLJLrFfsSeyaIlwstSnNh/ZIGAeljnG42P83dlnTlke3AfgvkeZbBNT6OJ9PODkZbPle7D/8QTZKn7Pn9Bv+bM9esvPzbUYJFBKdsPp7ufw2l/gZOFrpCuRKa5GHA00hVc7tgo74e3v0kf3x+HYpsvCwZfOpcvYz8LAO1eFEZqcD634DZ7vNWH/S5eGvS9RUEH3slmCuJVN91GQwaSJPsFLTwHaGX61ZwXNd2hsQy+E3W/MC89f/heh8ckrY/myzb//mVTDfz76Yfi3wobw7+Uq8ogXkhnxEME6mqejeL9oX0AO7yNkP9yFn3snwbQ7Q/UDfxsOvInF8eEtVLQ9H2ofuTisYnLxBzcwoYKmOOtuvSRsYipFzeNXhoaX7gl1q18JG9e8FtavfTes37CCbIX12Ahrw1bAWs9tVxV2QjvVaQ1bk9rVUtByUAHX1wDn6g3YBo2AGsXLYwbimlDFer2dHU0E01C52A3bO1t4nKo3wdtOgA2bQfAatOveYZCtPYJX6B44uDccOXo4/uYHEVdFft/H4E79sqVhzeM3h6onrqLDGePnn/t16HjuurDztZtQv3eHctUiRjY9zonyeRTvK+FkT1vMarBaLcP1P1oK2V7wcZWutkS2GrQV4m0BC7zjY4JXPnKcUPZ5KbhG+i1c/Aa8Wgy2f7SKreILaC24fDIr5vN+YzN8WxIshJP3m4JpKtxkNdjZDGirVIUt9kIErmoXmyF1L1PpfmsxeDv7uXkrdF2ms3mmydDNABa+MY1M8Kp0I2gFb+7VoPJF8QJavWO9XlVwYag/lPZWh/7WZaG/8fVQwCKoUO8/iLdbYCpssRYA0/6xgNWw9y0rdn4Zut+6CYhgK6gOCaoVBCkN04t4pCP8+ItkBBRYw/yoh9kOVD8NAAyaPR+GOE6LoYAycyt8hbZWwziKtIzqtaF5uYlsBy5hJ5kcLHCn21GplAU7OUHVe3KHFWHAu/YpFCqWguoYrzheimN1GKRzxTJkMgEssTUfd0xfl/cY10NuSV6vfrD2hK8h6LQ3UnaAPrLBJj1S7QGtAm4D0hn8XNPUUnDNkTz2xNW/FWAJYgazUiYFoBW2wFfwVlTEQNasCxWoQHSZbZGyCwh0AHtXl+4oMgAAIABJREFU9GM5JgKZYFouilDpqt4FbkwJ4zGtBuE7isXi96DHG08cbBPcfQ/LpDkWhTvCv8+ItgP3U84vQNZqArzHyGo5RhHNGdLInKl3goY4E06d6CA3lnSyCVTkGYNsWA+n8EanKSuf5PHJpkXYJIuBL1dMa64N2xf8z+HIK3+Fx3tu6F7y3dD+6A/DoZfJeqBLWXEFHi8+7+HXsR6Ab+/bvw6jqE9HxjtM89/IM/1XUp3+3LMOS4EmL0xB/ooS2N1v38GE4L9hUsM8gkMr6cLFMQMbUbtV4b+O1Ib/e6IhzFJCXFxBF7MI3oeBL9kRZC1U1t+OnfEw89xuC7UP/i3tJy+gkOPmcLzuUfbdjzd9d/iIIZer6M+w8Y7LsBiuCE3k9NZ/8EyoWr80bNy4DPAuD5s2vB9B20hQra56DRbCavzbD0MVmQ0qWwNp1ZuxIPB964BtHfA1sFZXsz76vloQerwCuRUAe19l245NYcaDire5oSZukwJuikpYFWy2QyeBto7OtnDoEOA9cCAcPHiQniukhxIPKmAXDDPYssJV9KbnloTVD1zJ4IIrmJN4NZOcLw3Ni6+kGf1dYZYryWP8zo5xpWIxzFTfrlBQNZccDfQtfDNshWcGsfsyTPPWfYJVwHo72g0CGGZFJXwWeKP3i+CcmZoO53wzSRiVq89rbq6X9jGwxpOFrpVsUVbPKd9sNyTFy3gg4JyyGPiQkypg+jxExTuJRSA8gaw2A9DVZrBNpJkKGbApc+Hbvg0q3dzTwa1nD3N1BW72dDN8M3CjpwtUbZSjdxx7NKh0ga7g7R1W7aqEqVgjq6G0c13oa1oKeLEYKHGdJHDTxxiXYcBmcG24ilxLUssOLrs11ALeHW/fDGSdmUa6GJe4QypWQDbM7SI//AKX+wJ3mEv/Ij/sIqllqk63g4CywPTUpHYTfIXuEM8xb9fLZr3X2S4LJPyxs181xeWsBROTXB5NAHtVaRn7IUIXGHtZbP5qBC6qz0BaBWUXQYgXWsH+GK5BTQNnYeR4eAsOnASc+uKatkYpLtkPVoEJKGHkPoNeJ523RuDLAJlpY5PYBml6MK89B10hLNT0Yg18OQFiApgK6wmU8CTwdavlMMs+/V1TyjzG7IkIYD8Dn1sLwGo6m7Pbv2GCE6LBNrMvLIeOubv6uZx0DMaZhzzOdy94i5zcLOoY5e8cJrMk2xMZ8NHn5bX9HqLvy3v6vcdgIul7jgia5ft1eOiZXVgOZJAc6yJjhPagMxQlfLFfn/gRHnsO1Ut3st3kT2v9CN5GwNu8JLaLnKR1Y8fj/wv2wt+E4ns/A7bfC80PfCd0zv9J6Fj4k7D/xUvC0beuINuBPN7XLg1H37gqlAi27X31UqyAJ8OfDr0X/vUo1VXYQF9/TJtD1teA98jKh8KzV/xFOLL6EfoFA92+teFPQ5uYsLwl/FupNvxf4434xI/TPvLO8JmpadX0ith8O9kVv6UA4+ZY2bb/tYtIb7sO3/kiPOer42BNc38/599uA60hN8y7IlTdT27s07fR1vFJLIKloWrT+2HzZteHobZqdWit3xiaCa7VUTSxZdOHcVVVrcGzxYIAsLVV60I1CriONLKa6k3RA96yaQ3PwWbA/61DKTcAbpdWRXtLTQq4oYIFsJBtRwEbWGujuk0Yd7ZT8Ua2QyfQbaew4tDhQyhe4PvxgTCE6BK8g1zJOlG4wFXtzPBIqH7uIcbQn09victC/fxLQ9uSq8POl67nqgTLxZMsGUP+riolAu4E6uJMSMCbfd5xvV3YZYpZBq6wzSspXR9zX1K3HpcBPC5DtR14jmBOebw4BNy38CyCV8VrN7IIO0Dnpb1PlNouwavynQLCqlyXtoO5u+b4Cl5hnICcCi20Hgys2cqxRMZCDJ7FoBpg51jh6jobwKrbCF32W0AhZF3ePjuYln1et3m/IM7ZDPZjsFG6HvIAlkUfarh3TvGa6TDcdySMdH0IdN8Mg6whVNgUCeSHNyygyIHgWP0SmuPYp4GmHIxx2TL/vFD75OUoW370/GALKNYhQOqxQ9xOShcAA1mVrgA2UyFZCs+GATroD9ZiYcyp3SJZCKrfBGeUF+lslVbVpx6il9BEz7k/ja9rtsGUxRpAJjWsMfBmMxt+9BRuVDgRmC9sIE2QeIwKVhVnBoOX5fqcEbyqYYs5gJkg0oJwwKZTJdJsNOBDJkDMDACCblMqGep2LjfYbbmBE0AjsMXbHatXwaZS3WkAltpMOraHkwLALdMzdZSrijKBNIspUkEH6he4Zq81TpvwhMExFkTY7Cbm2gL0PNF4xu/BACEKt4hl420DbDnINoqy1yoRvkNbngr9m5bEQJwnA+GrJWMqnIo3jaA3uySB11LrYw7ERPF+Zuc5bJgTnAgNZs504Jvuf4lo+HOkJD0R08o+30X58B6CbTv5u1ueZCT5QvJ86d2Ax3oGkG1f/NfA9z+HfU//VTj66g/DzsU/DK2P/F1ofvg7KOCfUTVG+0gKKg6+elnYTR+QI29dE8F7guyIP5Fj+icbuzDI8feMsvkjPWa/3vcBAzVvZ6TP34betVSg4QH/Gej+S4E1tCX8ebg2/J8jdeQOkx2xhQKLmgeofrsrjK66Pox/dGM4U3tPmN54S2h66DvhENAdfPfX9Pi9GnV8LQG5R0L7Isa3//bcUHUfAyqf+G1oW/962LwRpbthGWr2Q6D7QQSv9kITsNTn1c8VvPq9BtmaGymaQPHq+W7e+NFc2fDmsBl/txowNwLr5kYCc6Sh1VNiXF8DrGvXUkpMall8TbIcAG9zBHAdWRIE2PB9u4CuAbiuTtLKWB0A+ODB/Sje/bHAon+I37MWJL/3kr93em9PcNV+qHkzUy3oE4zXW/v4ZbEH8YE37wyTVU9T7MJVDOLKNNCpsoH4wdj2VtAKyTGYVcb+dP3/gbeCuKxgb6SVoJzVcXwdXisH5gRvznbQdiC4hqLEZhCsAi6bwrmIwn02zXGb90XTWJuB56iItQHi84Svr+FrURYnoA2OxVls7E9pZClgl8ErwH2+z4tbbptHLHDdus+lh2tGQ1a8GcpZ8bo1wGZgLSpeFS7P6QfC/cK3qBWBt6vVcJgKmKbl4egWihkASdEfPalEAyjQODmi7klaFD4S+rgM2/nWdbSE/HnYuJBKHwBd5ser8h0gk2AE1TmA0vJ5FlAU+PG7VL1uVbTZ6x2o5jU5VtWrIvYYfeEKTWsmtRO4bDVd7Hd7KVjYxiUs01TN262gqLUaokrjvcdUr7zXwObFqGU8SNKghKeX2Qk8BOwAklVoNtfRPojQ5YQxxt/pMse3TNVZxWWhQ6uBLbbsd/ilUyaElaW65s8KM5WwFkIMVAlVvjdBNkaxiHaFJ4FP9hCEI0hpetYsgbcJVK7wrQDfGIDD2/V5sYQZWFs4odr2b1MBWwk3BtQtvrBVpJ6sRQ82BJrE/zbn2InDpsDZMtNMBVW8itdmP1bd2QinwMiYIifAcR6LncxiWpmfle+J78/vSetlinQ6LQYnRet5xxletPs8TeTbAZfjDYB01zOUlnJCaV9AIn7K5/18t6PiGXq6n/83bUt4/yf4GxaTVkbKUt1jpIpdAuT+M5bDX4Q+wHvk5V+EAZrfdD7+vbDjiR+F3U9hQSz+Ber3YqyGa8KhV68EwBeH0uo7wh/2UdYqdGMfWSZhMIroqz0ryS64LoK3Zy2pYr3rKHndEP6EzfCnoerwp+LW8N9QvVMUZ8xsuDMcx9OdIV1snJLgqdU3hM/o5bDnyR+EvYt/HPY9xbw3LI8Bhm2O0i/iFPnHx+ufChuZErHxMab/Ln861G9ZCTxXYTGsCrWo2C0o3c0E0BpQrYIxZS9UAd7VQBf12gCIG1GzwhjFu2njWsBrqXB1qNqM1cD+hjrg3IAnvHVNqNuyOqrmhrq1oa0Jr5eAnMA2Ja0eVdzSSFOdJtLTGmsBrSll+MBCWPBy23zePS5SzGwXoPgq8ru3x8IwNmMJTphqtnPDu3Q2u5mewRfRc4Kr1ueYCLIUL71mUTjBifI4zXQmyjCFmFKcqiO7WBNcoVe88ifAb7lvFKGo2ax8s7UwAXinxsnNjQBO4PUxYZu3GcSq3+wHz4FXZZvAK+CyyhWy3tZymJ4rIz4bvDbUEbr6wD5PCPsBy3xwFa3QdSt0c0GF4DX9TIWclazPjQE0n8fKsB3BF/Yx76tshW5cnN2yyvUxLQaX+0xBE75WqAncaDOgdHvdF4GcwFs6uAvgvhd6qesWvCOAZ5qUoh4uy23dWCFaPYDVcPiDu/DWbgg1ixnad+ePowobrFbhAlgVLQDoI0Ohv+bJGChLSpe+stHTTRB2HLmwjYG2uF9/l/69wKKMTTBhLi2e0yg/chP2j5EjWkK5DG4mQR+feYy0MtOlVJ/jKEBzg+3jYCOdY6Q+mQ/s6wnbtHgtwNK3YSHPSypZsGkHmO5mu0r7RuSOYqmPA9kFwFHgOczSiL9eqyloXtIP2v2J/cI4937IFWhmDqh4LVf+khSnLw58wHHaAgbZDKaZWaBK5vOjfH1+VM+8R3wvXtfshvQ5TPNi8RlTw/dkL+jpThGRnsSfTtV2qdTZ4Z8RwHyXKl+zPASvYI7qn+/B3F9tFQtLSpyc7Jrm9+N3agrdLN76LI2GTgDek8D2hD0vAK+qd5y+HZ9S/fX1kTeA8dM0QSc39sArBGUYvrj7JcaM64Vz5QNwxxsWkdOL5UCp+cD7vwmtj/1t2Hr3/xq2LfgvYcfC74RdS/4h7HvmZ+HIayjdF5k2sfjnoQ37YefT/xR2PnNB6FpyXtj29AWUIL+Br7s8gZdesl/zfX4JIATvc9f8F8ahL6KgYk34Q//68IehjeFPg1vCv5bq+Cwr6L1wG9bC7eE0rSJn1lGVxhpfSfXZA38Z9jzx9+Hg0z8Ph5/7p9D/Iqr39V+FkeVX0WBnHvm9S5kgcV3Y/PLjYc3KV0MNtkLVxjUxaFaLX6uq1bs1eNZI/q0pYgbP9HhrUMGNqF3h6qolmLZxw0fk6tbFfg3VVcAWMAvZpvr1eL/AGhXd0kBhBbcFb86OUPEagGvkte3l4OvlXN9YZEFwrRUlbBvJ/ftonrN7F+DFaqAFwBB2Q5Hf/BB24lBUwQB1oCfs3PRO6Hj95lAz/yKq8K4O3c/fHGYILn9K0PTUoQ2oW5rkwJEyAf+8KnBIS2AEkGeV6v1sHQjTuB/gTlQsiiAeBuvcn4sshHReQtjj8/NVv9FqSCoXi2AOtlnR5m5lFSouIlgFKsvber45ncK8XNtBOvDS2wJX/7c0l71gcUQOto0ZgIP+MaUMsGZrQchm1ZuAmyDsl+KlhPtiFgMA9b6gzeAtYIz7WBzxjrJNE4itaNPX5T7rKN6ugTb/UUp7W0Nv0zvYDK+FQVTQmJ4jfmZPDT9eVJSdv4awGfpW3xt2vPEb/tNfwejqH+H/PhuObqK4gh/5kJe0bPv5sQ+ibIeAtipXCA6puqLyNYCmAlblCmL3m82QYFwGKOMouIqKtlXPicR8TP8iky9KWxcDCICH0vOSWLil4JeX9sIKeALWUeyNInA3OGZ/hQSWl6IiLvEZTDcTpDHVClDZiN00N6vahGBs1chtVW8sjsCDteJrQuuC94lFCGQXjPJ3GZDSYvC4GXJ6jxF4s5+u/XxVul4Cf7L7ffYDY+yMCQA8gTc8CnAtMbZdpID1fbUw7LerGheME9gM+rKml3mMQTqtiDTkk0CW3xV/owo4F0448NC/O3q8KPyYVsa/iWpfEHviSeDlffh3HYknKAOW/L0qaRfwNdtDq2GGdDt99BMUvLhvjJztGQJmXx95k2AWdgQpWWd2MF6cMuLff/walU9+XtL+AHSlfjHj3p+gXeR84PtAqH/se7R9PDd0LvpRaHnsu6Hlkb8NnY/i93K53/zw98LHz18Ymh/9h7DnuQsB7y9DJ5kPrQtoD7nmzvBHmjH9nkbsXx+gbywlrl/QP6L1+WvDK9f+H6GMZfUVDb6/7lsXft+7NgbY/p9yXZgg73yG3tGn6PngOkM58RRd0Lp5/90LfxQOMXbo8HPnh6Mv/TL0vnpxGKI95fD714VJOprtR2k3vPVY2LzyjbD2w7eA5MZY+KBFYPBsI3m669etjLA1gFZfS6YCSzVsAcVWAms12gy1pppZqaatQMqYPi8KuL2F23jCTSjbGtTu1pqPYj6w4G0FvO6vRj13tiXwGpAz8NYAhBvYdpARYeezrk483rYmoEvpMOXDe/bsiYp3iAZYQwisaDkA34JCrMTvvDgUpoHo4caVYdfS20LLk1QQvnArdhCpZPQgrhxti3C1SY7QdeClgHVlxZphmdWuj3k7ARmrgcytCVNqYaePZShnYOfnx5zfOdXrY4AXaW1bSO4IVJfAzYrWrYCN6hYVm/d734bplhsLTFWrtoHL2zbNyVVpsYqND1bijYWwCjgF1MzVxVLg+FRKnLZZ6cZLhjnwClmXwM2KNyphIFzkzOTlQkwn4/HYl5cvX8XryuN/ejwzekbcsTkMtS0PBZTfMNAp8qMfI4LfU00GQLycBp5kNAxvfCTsfuvG0P7ir5nY+vdhqPqZ0Fv1ZOjDY9TbHWQN8CMf2MICvFoLKXMhBdr0cHNALW7xdlW+gtecXfNuBe8EJn+ZgJrBHIsjxrldbkRJ4SOr8qxMSzaCPW45MQAsFbC5q3qXwtfLfSHr8n7/pifZp6fJ+0Slh13A33Z6z/vxOemy+1UATcYFq3c91gXAi2p0ToXqDds3YZTXHMQbG6Uyz8ftvRADaH5vHKMV4aW7qVgeq+0xg2cemwAJ3iZeF5irjoV2shZUuSmXNr4mwE1ANpAHlPm3UfVGyPK3HeOE4WQOYau/m8ci5RLoAifA4Qxf/h3M+dX+yI1zouJF7Rbp2yrsY+vI6O3iPWuPcHuGYpITKPeTjIOf4f44J8Qxu9W14ym3YSNgNQjiE1yVnKFM9zitIcuo3DInyDKeYaWeCrYGkvUbHqZ66mdhL2N/Bt69NgwT0Dr82q/C8HJSmxb8KDTc/53Q+MB3w1a2HQt+yqw1FC/Ww94XLg6NwPcEWRJ/PILF8PHy8CVq9DOaM61/9Lzw4tV/QVHPY4D3w/DlEVRv7/rw72Q0HKtfFPppOXkcf/dMI/0dGh4In9Y9FPreviJ0PPYP4fCzABfQ9718SegnoDfw1uXxs4zS8vTjVXeF2ncfDVUfEWBbra+7IoKwFtVpfu5mih9ca9e+j78LIFG5tWQxxAwGoFtNallDA7YDgK2t2cxCCQNeCyRqqqlsw2owVcy0M4srVLf1WwVrUswtTWmfRRYt9TTUQU1b7abqrRPu3O8iB7i9jVxfoOtEi3379kR/d89ewYvixV6QAUVrBdzChJExmWCmw2AYGewLg53rw8EVd4cJ/p+cIoYyYZXmKEVaw4NYFLSFhEECVXB61W6QLZcO5/1nQ9mxP+NaDFgNk1Hxej8F1IRtAi6PnwVq92WvF48XCQ1E3erNumIq2dy+nN0QoQx4Dahl+Bp083EfE7gqXYNq3rbSzVLhEh9mBJVbZL/gNb/XYzKoVbzRz+UPF7hx+YdzW9AKdc9kQtbjtBXimY19eeu+IhFJgazX22+kk32u2BCHxjiqYPvyDvXSjahzbRjuWBaGAc0wvqLBtSJeZN9WIMIP3oGTPR89EHo+vDfse/OWsIu1bN4PyVx4OvThH+rXDgJFLQZhO6DqFcYq3wjfpGpjmpnqi0tbVxHFPMSxgnec9xC+Fk6Yt+tUYRtx2/7RcuAi0Ve3+prCRbCZMmVqmOBV/SboCm+BSOkxitfgkWN6hqtVv2QxoOhVwaphFaspZnq44xxf4JgIO/72wx8tJL1MVZu8XxWtQCxwMhraYsGGn0F7AOib8gV0bREpRPVZY7APJaGyFvRmdFhybMc11bWz5WyHqb9sdZm5tmOcGAx0TZhVgsJVQadqM96Df5eJuAAtgD7G3+wsOds5ms1gNoKKNp1w5nxtrjSEr5ZLaoieAoR+T6mVpScuy4sTeH2NmAaHz2tFnJVrJ4DuMbZTZDnYPMdilnEq08r1T6B4nwe6ZDSQ53uGKqjjdIubbCEoSm71tBWFgLdS92iE7xTgO7SUfN1XfhX6l/0mlD+6PYyuvpV+u3eEQ69cEuru+etQfcdfhqYHvhcaH/q70PUE5cZLfxW2L/lxaH78R2GUGMMXNOr5w8F3aY7DZwHsPavvC5/SD/r3TMb4Z+yGf6O6ref928LeZy8MI+9dy+vTbYy2kp82Phi+bmMM0NP4yFgLva+QtkY628BrV4Q+ypeHaMwztIxx8VX3hT2rHw5Vq14KGygHXk+6WA0BL2FnObC+bhVA3LjhQyCMPdC4BSjam4HMBGyAGmAqaIXsJqwJO5LVUSSxkdsWS2wFvDWbTSXbGkFdL0zrNgBgnoM3XIOibm22yAKVDGybUMz1teti0E5Q1wH1at6vi6q3WiBsOfH2HR2UDtOzAX/34MEDVLD1xN+80B0mm6FEpzFFnAAd0Uag366irCILGrk6I3NpkDz9mb5tPAZTioMxjWw0F08IXpaKV4Bn2ArVDFG3QtR9Gbb5uPxYhDEZDwnAJCgwaELo6u+6j5lreA9A0n6U5vDaEMe8WQEcsxu4L0jjbcHMkwS1ADboZn9eJwsn6FLlgbLNWQ4lCjMK/BFR6bK/yOsK4dwkJ1akAVi/KNPOciP0nF0RvV8fnwu0CdoMXvcNc3Yb5tJimC9YuyGDN00T1vuhog2/t8eOZKSZ9PDlFw7vCmUyGka2rQj9QGmo3jzelN2g7TCOspoi2DWw4dFweOU9sXKt4alLw4f3/TzmvQrYPgJbA0B3kJSyAvmwglcg54DaEHbCCICMfRSAgN5j30ba1ZHdUNR2ICvBwgunFMctvXWnyGxwzpplwqaMVQz+4AEfo2hD1WtQaRII63cKlpSbmwJnSeVyKR39S/dpDXAZjkKNgTVgKCSTR2vRAW0gUcsuwetl/sBmL9FtlkMADH/WgolR1PIQClGf2vSw49sJRgDRMmq7zElrhNccY2tbS6ctH6cOXu/agOIEoBw1kMV725/BkmHLkFP12ruccMi2wM/Vc7avhDZEsiJU8wCTfdH3ZWu7xllez5aOM6bf8fflVDD7L+QTW/K4/Q45obA/dj5DsZteNsRVid9TzHvmRCZ0YyoZtkNU63zXNt+xr4bz2hzFNAWQLaM2q2SGf6MzAPckM9cE4mc78XeZyzeLPTRD6t8sRS6T+rz184EkXe023h1G1t9BP4ZLaHZOCfHya6lcuyplM7x8MdbD98PJzTTcWXpd2LGYVLP5f8NQy39kxtr3gTAwfvS7YTcZCEWa6UwTCPqCZP+vsDY+p2/E7yxbJmdXldz91D+GsZV4uavnAd6bGP9+M60l7w3lD6mMewHoorT7ULl99IXoB7oDb14VhoFu6YObSKlCXGyYH6pXvUK+Lnm6pI2Z7hUBCVA3rV8NBOm1sAHlC3xjnwXUrYBtaWCyBHB1mXVQBzQbuK0HXEcaWTMwruc1avB4rTwTwloY+sGqXlcrIG/hvsE636MBf1jYbt7wQVTVKuvNm1bRMpL34j2bm8jnBbyWDifVux/w9pLLi4XIb3sIS3EYy8EgWxERVsR2HBsdJjuhGBueDxKQG+rcEoYP7gjj2ApjWBEjpSGKIognwRNhq0crTL3t62S4ZsBm4EYIw7YoXOcgHOErH1mTcM4G6NnbFbiCN69zslcbc3dVudgOwjSr4Ji1oH8BXCtmKridA6/KV0Vq2piwFboCOPVpwMflzfV28xr2GEBe5DlRIXN8DMix9b7gdZnBYD6u2zyNOKvhbDMYfCvwxRVKfOkjBM24rcFuaohwFr7e7lft9pO/iw80MNAThvdtCsMUAYzQqb4P6PbXv4blwI+TfNQxEv0dw+PMscFNzFujjv3w8jtCx0vXhA/v/ykwMHAGcFW6pobxAzdHV/CqdFPQTAvBy35VmKrzWaZXLOQ/+AJAh/oFyKaWCV2r4ASv/R6SsjLg46U8P3ovq7mkPk5mgp3DBO4p1NgJVJ8BJEHse3gJnRQdStPiAKAkyIqkeY0AX9VuVsgqZ60N7QoVcIJuAl3sKkYwLDa8AbyxYo2qszLfy0QrQOV7KvM9jZhKZpYC+0wRc1jnDEA8RnOZKXxSFae9KRz2aa/b1HKRIBlNb04wXt05c2Mo2ZxmNor/O8aJz16+qQyZfwN85AIqW8VrelvsXgZ4bSNpx7Iyil6LQwWfCiF8H040QN5/A7//CsfHXhWoZccYCd+odjl5CercOMjvxPvmQ7tvku/f3GpT9Kb47vXE/XscQnqctpxf7qUnM9knJ6lePO30D3KtVbuTNM2JirdhAZ+bJvpUse3nUv/w25cT0Dk37GBs+/6XLwodeLk7njwX0P4Qr/evQ9cC/N4Xfhp2PfXdcADofvzCD5i79uNwgAGX3c/8NLQv/B4+8Q/IeiAw9saFZECcHw68eF7Yz+SKHYt/BNgvDEX6P0xQJDG98bfYDbeE0vuXh+IysiVeviBuB9+6PBTI2x1462q83V+HMQo4ZjbdEz5rXxhOoNpbNryNl/sByva9aAnUAUAhqlfrNipXFGlHW11obNqCygWcDQS/fIxJE2YbqHrryWKwFFh7IfXmrY7gjoqX/Q1A1qyFBtLKGho2Uhxh9kJKJzOzoTkq4XUo6o9i9oMVcuvWvEsHMywInl/He2zf0R62beuMiteUsl76alvyK3C1EQ2waR2UvEoGvKOIsiJsMN2sXJ4IAyNTpJlib2pLDA/wGKlksMQCCrfZ283brGQzeCNwAXMEMKyLCQcyD1C7BKuPTbHPjAhvu1S8wjcD+BzVrl6tRQ1lgmNxrDsgjODVRhCyeLwCVbhGS4Lb2XIQ2FnxJugKX1UtwOUDljg2g1e7YRQ/xPdnpr0oAAAgAElEQVTKKjqCm/uq25hiBngtrHCkjwDVblDdZuvB29oO7he0Kl1nqA3z5RZHyGwYoMG5wMVuMNXEce49fQTWGP1TGDoShiicGO1cHood7wJemkI3vBGGmgAK98tG6Pnh6SMObiItiGmxR96bF0e7v3fn96MKtdrLrAXHwNudzNt9VYtDv7m6cz6vqnh4i0EyPF2tCR632sxqsTGByeWrJcL2eUjdzlBfWA+qt1ylZXnsqAoYdVzYQnoUrzkDrB3uaDDJleCeAK+vG/N1ge4oEDKDYQTFq8f7bR5rujQX1Ko/FaYpXEJXpZsqzLARsB4E4zjQnaRabRL1674ESWwBbIh4LJaBs+NOMm7oGCcFAeXfEFPYDOBpJQDgOBWDFDO7hlk27LKgwvdI72OameC19eO78WRhoYZ5vaaV2Shdq+EYvpy9GlImA6l2vL5edwZwDEDG4CF2glusAsGvFeN3k4oo0glLu8Hl54vtMDl+gmCboBW401oN3ufvURl7IrR0e5YCl2OsExS7nKJFp6XDJ8i3ntE3ZBRQheozwVuhdLewhjHvK65mXRM6n/pp6FwMYJ/Vz/15BG/bo38T2h8j62HRX4WPn/seivTnFFT8NPxLJ/7suxcxQ+12ZrAB21fIRHibooc3LyAP9xeo2AvCCJMrjr5yERVwl0SIHqu6B4vhofBF83003rks9Lx5cRj74PowsuI3obScZuyUKQ9SJVfE9hj/kMkTdQTh6GJ2EvtkdzM9ddevCuvXLIuq1KqzevzaOm0E4CpgTQ9rbUktHAVsW2sd+4Ehy6nBzlZTkQrILVHl1oVmjhPCFkDUAPGmeo7HJ64h0GZVW0uDipf0NPY1C2TshXqLMLaQckaub2012RUUcDQ14x1jf9QD3k6mVXR1MRo+Wg0fU/xwNEL3bPAm+Kp85xZsKAHkIhOFB0anYAZX38B5WJE20AeQSVvFdrBsWMtBKLu0HASt2wzeCNw58JbZ6g4YH8vKOIIWwTmNSJ0mKcHRP5Nu59RuBvA5BsFy6pf01rONAJ1Ttj4WgeuWJZCFdQavCtjHXT5P1TuKxC6xYscyIKzyHeXDuQr8YTGvF9AKbWGbt3GqhOBlDfklCGO2eQndDF73JWtBi8FMByENsAcx0vlCVbwJvAzCpDHOwCCARvEO7t4cRmnWMgpk+7bSxhHVa2BtDBiUgN8kqm2K7fCW+Xhq94bD78+LWQ3Lbge8KkU82D76L1T4UaqODJoJ3p5NeEfAsR9I9m5e9I290L+JxiRaDAC6hC9shkLuRKbqtWvZBO/nsEqj7RkGXkonFaxCxRLQegD0er65cEBFHaP6KMQRuqLpyUbPFdCUUb56sjFrAUAJ26j4UHVG+L2vWjaXd4ITz7gqFqVrbwW3glHVO2IaGAAWkGMEyXxM1evjcQGqWS7Npy1UAKxaDPZLKAs9FOkxlK6wjGPs4zGoab7/490rYsMd30OIx/cns6J3A4EqPrd9eh0JFEe88/ccx9t1OrBXI6a5xS3vE6vX+K6S951OYBaYVPhOy3xXwl/42gIy9ubFc06g5t+a14l2g9DlZDvGicNME/9dha/bcb9z3icGQTlRTpD6N4PKFbontzOWiPSvOPK9C+VLd7CpZospUpvIfnrefvz6eWFo5RVh8H3G5rxwIcr1QhTtL0MXmQatgLdr4V+TavbXgPEXZBx8H5X6g3DotR+Hwfcuwg64LIx+eGWY+OjX2BAXh+m1KNX1N4WJ1deHsRW/DocoxOhfdiUpYfcxZ+1RRg8tpB0k2Q2bb2Psz31hfPXNPPeWMLHq1jCy/OZQWPob1jU8/yZGAjGrjUGdxjRaqshcWLcKa2FlBJxw3FqD4uXyXkUreO0g1oxXK3y9bY+F+rqa6LvG2WmkeZnq1dS4NQbZOlop/61HAfNc2zrmhugG4moBrJkQlg3bwawF1St4m/BxLdCInc8oSd5as5oTAiq8Dt8XX1mLw7lsHR3tMY/3qO0h+/q+AW+2GbQIhK4er6p3xNvaDyNYn6MzCDWusCmSGGW/VazjZmLBDmHrc1XQWg4uoZuXUBXEKltBG28jGjN04z6PoeptlrJgB17ORPCmVDLh+w14J+eq0mIqGSCU4NoKKlEBqxIt4/9msGZIC94UkOMxnqNFIXhzkYRBNKvVRlS5gpfXVj3H3rsxzSyBV+UbbQe2wjRnMvj+fqYM3RxIO/u+ithg2rB2Q7QZsBjYl60G4TswRGtI1K+TiIf6esPw7mrAC0i4ZO+ld66BtQkuk8eJYpfw8cZaaZFIj4QR+jUcXX1X2Lf0esB7eXj/jh+Tp+kP/IXQB2QnOf4EY338Yap6ha1BN1fPZjIfNjwRjpDs7qwv07pK+p6oXP3HCAbsA9PIoqXAZew0r+fIH1+vxKVvBnBsUB5BI3TNegCYwN6CAUGqkhOgepcCxXlq7k9gFbZJ6Y2x35xfu5aphm1daXBrjNujwHUM9Rsb2XSkxjhCVYWr0rXfgkv4JuVLgC4GyQiI0U5xhlzZYztongMsYztK4BZLl9majnYMIMduZNwWuh47u/29b+wM/WODa7ErGnaBz/FvUalbZGEu8Zlum78bHMSCQaXOsI3Q5fik/knF8yQmKFn6tcIyptFxjDnQprdpf5iK51y3SRT0hJ8VmFd4PZfgdTvOmkHNC2bBWxHI5BLPAPQTjFs6Tp3/J/RzOLXjJVLoXorVbccpLZ4FvjPNT1C++1AY3XADDXBuCOUNl1NU8SsapZ9P+tgF5Pb+IDQ88L+H/c9gKzz9XfJ6v0dvh++HA8/h6y75Gwoufkg/hwvD8LJfEoy7JgytuJipFmyXXxqmAe/k2lt4DCWNhTCOqlbtnqq/P3zVMT/8cfuiMLvlzvDxKzz//WsZmHlbqBDYG6Oh//Dy60MR9X1q6110LHuEE83rof6j9yPU1q5ZHjasWREtA2FbLXiBpurWQgihaoNy07nagKrZBd7XZlDxus1NzFW/zltrQgF721Huzc1kNgDilpZ6Xo/XxvO1IY69GWyK09pci7q2yY5FGmRPULTRUI/tsGklSpn2k1VrgPBq1C6TivkMO3Zsi5kNR2iKrsWQ7QbBmaBp3wWtA3rtxlQxlOwoFbOjXHGPCl6VLcE34FsBvEn1kjUFdF3CNYM32wjZZshK2PuyMqeO5cfdzjq1HaFp9kMFJ8E8X+etubx9zjgAjYoVyAlOIWuATVAK2QReLAZorXfrdpztBEQXvKPWNHM/Kl3e0ONjbwYlO2eFlOWg75u8YW0Ej7GBTvRtAayesks1q4Xg/mxBZE83A9djMoTdpv1GLlG1QDe2iHQLaJ08fKSXCcRYDkJ4BMVb2LkpjJLqVOIHOASMyvzIx1E3ffRoGEd1Dm6lqoUZZ6WaBaF3zV3hwLIbAO+v6PN5PpeZ+KZ4tireEgA1O0H16lalq+J1HaX5suBV6XpJn4Jfc/YAitn0MG2HkXqa7LBV2Y4aUAMY/uijjcHrmuQ/IUxQdFavxWY57Bc0qt506ax9AHAJdAnrBF0e5zMlKOvrCljVnJffwsXgWPIyxwlkqXJPdFP4AFwFrgo0tnLkUl8fNylg1CdXBj42Q07uBJf/AvMEhSexk5k2DYrV6ckCeJKUszgWaA68acCnl+/4tPb6xVKYZSZW6oDGbe4LXGFr5duZXe/RinEVYLOE1x4QgBKQnuKE6RytSf7WSf6mCieTMtkeBiPHOTFNcxWRKtGAN9+nc+P8Tnzf2BkNwKt8JwnYxZQiVLRXLwLX3F6zIfzuDI46T8+rH8Gr9TPNidMgqDPv4kQQJhAf76QrWSvTH+xcRgPzE6SenaHycKrugTC28Ub6IVwextZdjjK9kFE/51JAQbnwsz/ELvhZGHzrJ1z+/zT0vPYP2AG/CKVl55J18MPQwyosPy+UV10EeKkwW3UhyhefdsWlBNCupkLtVmB6M/bDlTx2Y5hcT2/dmnvjGPc/MuLns9ZHSGO7OgbbxuhCVqGwYozhlEPLfxNm6VL2KR3LTnJy+Ljm7VCLt2tvhfXr8HhRvKraaCGgZh3RHsFbT+OajjQZwq3ZBfm+IN7GpX9nR2uEcX5cOLuvpdFeu9zuTG0hrUYTuLXaEUBYH9luZebtuuxipu9r0K25ybzfDyk3tgfEWvr+JvA2o7p37txOVsPHNMw5FMGb/V1thgReWOIE4ThF2AY4gpcMqREYxagfwetxKXMBhskkfd+55wvbbDkI0rPthqx2M2ijvQDfzt4K3Sk5CecmSTKw+fmMU36ELyA+Z9qUMNWrVoJKdw64qlP3JwALXgJpvFCZ7cTUTFzj1CmXUbYWRSTPVmXr7aRyU8UafwBQdfkegjceK2z5Y2Ol29ztCOI56Ap1IZzhmi2G7Pm6Pz+u2i3xBR8GsvZrEMaxhFi7AQDbkUwVXKCV3MjODaSTvU36GB6qPRJImh8ibaufbmOT5HD2EFQ7RbvEEkUMo1vweVfRff+Va0LVwl9S0UQUHkgaHBsiWGOertkMFkcIXteBNWRDrCcwB3RVu2YOZPi61SMeBNxDVLwNVC2M3q/7XCN8htRiElgAEYHsUimPA/oKt/U3XWO8d1RzQFWLIcFXyKqqUbz8TS594HECTDb3if0TAJDq1qwCQWnXsAxb1axgdcWuYoBWQCYbQrshKd1pMhQE6zRe+bHtK75RxOPx+VgLgPUYQJ6KNgOZCABVhWlqmZCOPm8HGQ7YDMcowPB4wTtL4YXHnuDEeBLgnuaKwmkQQteTXsXJG5ysnBxrtscsYJ3mhGXQc5KUvCm6uh3rfJXnvk75MvYH/7Z6uOYVRyUOcO0LPI7yTUNF+Q6wRmwupLq1F7C9LXyOJ0XzeB2tFGfUAWB7Ubim8HjtazxNK8jTNEyfbX8a6D4FfEk361gcK9wqzE+bRHkWVv6KxudXhZ6l54X+dy4gfex/Czuf+Mtw8PnvAN7vh8K7Pwi9b3yXdLCfA8hzw9Q6SoffPxd1ei6VZxfj814GaC8M5Q+BMNOG+9+9kOnDt4UJqtJ6aTVpEcTIhzcz640m6qjYr3YsYVQ7nx2lW3z/pjAudD+4AW/3Wu5fx/DM++KMtkn+LzURVKtlkkQ1l/GbN60jDeyjWJproEwAt7CasA5c2gnbqRyzEXmCrU3KVbtdtGz0Mdo2dqYCh6iKUcjtKN2WJpud0/AGQDfWUizBaxtsU/WqdhvrUuDM97DheUerncq8vZkAnXm9pJk1pq5n69Z8EAHe0upIeCYPA94jRw5+YzdkiyADcwx+RJ+X4LvWQtyP2i0RXDMAJ1wFto1uhLCPR2hrQ3Dfx1XQgjar3GwrCNkI47N8YO/nLAazGmwBGRum/wfwxgkUNu9VXeagmVkGKl+h64pq2GwGgGvFmYrYiRPjeBemlpWBr6BVwaYevN5Pt2NjHGU+rxdfB7BbOJHBq/IV7FoKgtTPYSqZy8+l2nVlles2w9n9AjYB2aqV4XC4r4dSYYJy3I5VbHMBuiJquFAaDEOH9oah7evDED+uIiljI1gLowRMbHgzAuhcvVULwhkaTReoBOpbf3f4+L3r6U52fqhedCE/ZjIf+PHbKyGlTZGhAICtRss2wyHsBcFrLwU7g6XqsVyqapUZ6Wf0BE3wTQA28FYCkraKNBVLBV0irUxLQmsiVrZZWMFtU59UvDHAxCW0qWBOgFDVRnXXRNs7Aj9louxlAj6xvy+AcgTRKCq3AjAnULaTnfbJTbZCBZUrdDN4s88be/oCqTHeozSnmAWnK1oG21bQVP0DoIXqpTl6pcWKNS7nUbzHAe8s8DyGDSFMzR92gOW4kIueMD1+hS+q9yTZDsexIGxKrho1p9ZuZI7hMaDmQE9nzE1xBVA0ULlpAYAjywOwnmJ7ku1JGrob8Jqhm9gJLv8/Z8LAJLdVvQbdVPj+fWZmWE03wfcgdMdZTkpOXjTqH/ga6MwnPVV0DHwaXOO1YmMiJpE4gHSWwJTgPd39IhMqSPNivM6ZHYvI730szBJgm6J6bN9LPyI74Xth97P/EJoe/E+h6pb/KXQ9+p9C5f3z8F1/Eobf+WEovfeTCN2ZtedjJRBUq0Ilr7ogzK67JExvuIB1PlVplwPgq8PMxusAL74t4B1acV3oeeca1PSvGRl/F9OICbB1LQr/zGeZAvpjq+lMhuItM5hzgoDaCNvTNkjfQe55w7uhZsOasMF+DFziV6E8qwiqtaE4BW4bIOxsdzqE4GxiAsTOqGh37+oGvtujylXp7u5mICXQNdOgs5PpwMC2axs2RCdBMLbe9/ldKOU2INxcr+JFVVfj17KtZ1uHtaENEXOCCbo1qXYbmFLcjD/caHN1OpmZ1xtzeYEzr+3k4aR4DwDenujlmkImRLNadWvQzKyG8rhQTTaE0BWyPj5AAYbAzPedQGFNgO0JFIXuj4CFaSpcgSt8s72QQSyo9Zjz426jrYCNMQV4Vbn24Z2eSrdjAYUBMiGqX6FfKxBTJoNWgeliwlirAdgarRO8ADdG8+bAq1LOSjd6u9A+FUpgUPv6c/ZFLBHOCncOtFob5tyWea9sM3giEMaCVWWrYk2QTRkNyb9lFBDHCN1BmmLEhuhzsO3Fz43BNdUuX8gAZ7Yju5pDcftHYZjL+aLQbQW2/IgGgWERBVDAAhjaSns/GqWM0TthYN294RD5jo3PXBSaKBs+1W3kPhVDjKA4be1opZqNzLUYjpAyFvN6TTdDCTslQsVr6lZOLetn9tMAincYX1hVpe0QfV+LI3i93NVMK8OgWgQAyqtMzwazGhzp7nHJVlDR4c/GQBqerQE0nhf77vL3pDJiUs/4e4WMubeVdmwAbAGXPmucKAGI9W+Tx5sCbFEFG9xC/Zpx4PTkMu/l+B4r0rQoPEZIC1DVbwQ5ABVqx1GxcbqD+bsoXy0EezhYlTbDa6ioZyiYmAW2vqbg1WJwtlrMIkCln8bXnQW8sypNL/kBr0HGAie1Uu0Sgp3P0S0Mu4OA6OlY9muuMi05aYIySZqUJczaNXq9NiTKI5E8ofh9mPWgulXlmnlh9Zo51MLWqwyvQJxlFwNr3Ff9enIr0d3qeJfpfgA4qt6Xwxd7ye/dS5Oj3YyA3/VkOAMAJ2jNuPMFUsRex054+7xQWnkR6WLfC2PvnRvOVF1DiheBt7cYB/TupWF8FdbACsp4l18MhC/BElDtXo5/C3w3EljbdDX3b2J7I2r2BqZY3BgG6O07ClyH3r8+jK2/LRyrvT980kr3sj1MxKhjogWBtRKPTQLpyTU3A+EbGIbJGHiaLzXRw2AzhQ5bNlN5BvS2okCryWLoAmrtqFUb1XQBTb3dDF5tBMGryk32Qlu8L3S3s0/wCtudu7aFbQyqdHUDSP1f1XJbC/PTmnnthgTe7ShkPWCtDdPTtuopcxJo5b3TNAv79qYCizqyHSxJjkocxesAzP3792I1HAj9/T3fBMWE5H+nXrUTsA+EZgLxt0rW47Ki9TGPy88/+7aPCVhfI9sLWdkqVIWsxwxSpOVtXyMey21TygTvFB0gzXSYped5VLxl7mgrmLFgrwUhqQp1X1KqZjkYODO1bBb/l5HGWA0qXQsuBLCpY6N8MMGboJushtEIZfzaOcUblS6vHVUu7+f+aEHwnkJ1DODnoJoqWFUrdM8Gr8cJW8Ebg2ZszWrwvl6uABfSQlePN44BIsvB8T9HdtaH0rbVYbiFNCun9KJ6hyn37CMgNuwPmh9y3xY8XpRtpYWUMTrV99GkuuNFxogsZTaWKVMRaBZHJEgKXBWv0DXANuhrcV8P1lloyWYA1uaSGoTjuEHeY4jjxmnGEwsmeO8iz7HgwgnEWhiqXiP1gmNEK4KTg9Mx7N0wifKyii1lNXApTYDQbAa9zOT74vH6WrzmGK9t3wX9TK2GGCADvnquU3i1k0BvwuCW/q37uF35JrWM2yphAFtGqZYBp4p5Uo8XKJfJv1WxzqJ8TTGLXjCKVe/XgJoqUsVra0ZVr4114gK2vp/APQagT6uO56A7bUZBDKI5lFLooni5H8uE+S4sJhG+2i4n8OY/oatctCPw509S+uv34wy5Ir0uzHs2oyJaB3yv5miruNPC19UjBrypEbrQ1SdOXrFXGVYR+v2Z1ue/lSdd//1HtSG48jHDoUJp9yTz1iq0dDy17WlGyjwNgJn8u/vJMLn1nnAYi+HQW78IxQ8uBoSXhdKKCylwuDZ83XFH6HnjfAooyK2lQ1mR0uLC21fh+WJNfHBpOFV9LRMsGP2++VrU7pXhVA3//2qB65bbyNVF3W66NwyvImj20R2h9OGtNFMnyEZ2w+nmh8Ifd1FJt3FeqADb0VU3cAwKeS1Vc2tuCJ/zuP9/qtevCBtQvNWbBO+WsJXVxKW+kNSTdSqEYOzqSkE0G9MYUNNqUG1G8LZzfyf7Aa/BLsfyOCViN8da6CCE99LMxucZgOvActjegRfM1oCd72UKmjZDnsNWV0dvhjayI+pToK29Ga/ZyjbUuNkV2hF+zg6eu5eS4Y8P7COXNwXYtA0EoCvbBnkrOAWtUMz7PC7vc3+GcD4mwToVVGRl69bnCdgMYrMV8n73ZfBG1cv9aTg5A+MqNAk7Nku2A8ylci2B9xuPFxh6O2Up6Pvab3cKuBJsm8bbnaEhBCaxYFTx+vwYLPsfgjdBXJgK2whXXl/gej8vbYqohAGvQTZf25XVb4at1oIQFshZ8cZsBVRuDwo378vgPXz0SARvL/8gR8nv7emuCyOM+ykJXrIXKlwuqnD77KEL5FS8dhs7tQcYUZFUxOM9TDR4+8tXhv3LbkMRqfqST2v1mUq3H/V6aN3j0d8VvL1kPAxVEWTjkti+sCrelDer6sXWoNeDNsMAx6qoop3Aa2lJxKGVACJ1HEtgn0Tt6f/q15b4wQtoL329JE6BNHNR9XiFL5fI2A++X/J/Uw6rPQ/MR7WwIlaJzanOWbILVK9lYDkFBA2MCeGogs3dtbQXuE61LwdWpNs12tkMpQt0BbKKN6WDGVBDxeLTGiyL2Q18lpSZkFSufRqmgbPgjXaFSprXP0lTnTyG3SCWgBW0xz1RoC5dsTUkQa84JZhjIvxQojPsc2S3HnCCJ/BFAdvoJmaQcHK0raUZE2U8bhVubBrPScpMhphKxnslJQtotXI8sQJble8I7UHH+DdylRnJFKHOVVKFxxzBNE47xbG6JWS7LI6dyWbbFmGNPEGnMGZ67WRqxe6FTKn+eehbfiFwvASL4Bo81hvDJ814tOuxCN6+JBU1vP0bVO+vw8jyX4dRMhFOVd1Nh7H7sBzuCp9svRergWAamQwG1I5X3ctivA/jgibW3kPADAuBRurja28njexOxrw/FP51H595zU3YEoCZMuIz9Q+RZraYzmU3hzMNt4dC8zsA1x4MtHCkSbmwq2VF8ALJ6NG2YQ8AN1Vu97aOsKd7W9jFthtVu72rHZCiZnfg72I7CF235td2dnIsI9iFcxuK2a2TI3bt9nGgqw1BNoTBN1/fbQJvPVsyG+odB9RMQI0UNtLNutob4m2tCHOJm7BBWklP6+Rz5lze3t6jMRPB1DKhKkBzkCyrX2Ho7bw8LkPaffm2x3nbxxNEk78rWAWpVka+fTZ4ve1+m6KnbbIlynBzGjCres2eyAG2BF7gaaMcIWof3axQM3TdxsAakyUmSZPQ+83w1JpISlagYhnQjDir3mwrZKVr4YRdzLLSFbzejkAFunq7gjduVb9+WWxVuNnPzTB2K4TN/bXYQptB8Kp03aqGBW/u3dDD5Uhfd3UoAQC93FGUUfJUgSR2QYkfk711e7AIpmiIPUVifKnm8bCDXqlbFvxT6GH+2iQq2Xln2gNOqjB45ky1I2tIG6N6TV/XvN1UNEF6GfctVdXrtYmLkXErpQpMCDa4prcbA2q8v8UWquiSgTGUmPB1enGZYJnqNzZs4XGBLiBsw2jWQuzTwGV5LBHGcvCSPnUxS+ATxh6X++ga3Y8BLQA5rS1ghZZwArqqWVWws9UE6kwn/Xi7VwLeZRG8ZeBbBrh6vuNA1KyEWGTBc827PQZ4T2gZoG49KbhiO0tOCjbEmQa0LvN9o98aMytQpSjtWS71Hb1zwrQ6MgyEbepT4Qgkc6sFpH+vql7V7+Pc598y5gljHWhT6A97vO/n3+7zUi9hvgegGsuDeV7czwnM77WMf+5w0WFOwg4YTUFMLAZ9dvaPEgOwb8YkitciikozhTBA15RDm+NM4adP4a3P0BT9eMcSupa9QIXbIto7PhH++ePFYXAlBQ3vnB9Kqy4Np7feFk7X305prxbALQS8CHqtuC5oA0wQJJtacxvNzEkPo8PYZ6SkfUbTm9N19xE8uxOQzgPed6J6aXS+5RFU74NR8Y6RLjaMfzu7+Q4mC98T/m3vEmDLczajkmvuBLYPhhH68o6vvZ7Bmg+EnbUfxLzaKvoo6O9u5VK/2vQubIVOoCgYc/pYRwupY+0tYS9ZBNvaCaahgreharcB0S4gu307gbXtXXHFKcAo4F27d2A3oIRRuWYfuHZzf1dUxcAXeBuYE7BCPvnI6bZw9bW1ICwl7kB9W5ThErrNKPHsH+/a1R2tBsHrZb5+bQbt/xd4s9o9G8DuyyDO4M0gHqOplxVvrrGxrGa1Er4FbLYdEohVv7gBtIu0QbqpY1MwNU4YVv16Gwifk5WuaWIOrnQraHMWgzD99raZDjNR4Wbw5q1+rs8zq8HnuF9vWOh6W882ZkwAdz1lbwtZH7NgwuME9TejgbzNGiE4l73eqJg9DuX7jfoFvAWW4I0ThudSyTJwVb82QD9iM40dG8MYnmPZlC3AO8IPbohLeJvd2GlsELD1kplQBrAV6vCL9MM99N6tYeuiX4YD9G2wd6vgFZiDwHPY5wHeg4xjicDlucJ2gP61BtCGuD+I+jXDYTBmOWBfAFHVa4Hnunw9QZ1bOI6RFmb0X3VmyegOKg8AACAASURBVOsIoLGLmRVv5gIPazkAggRe1BfqzfxXsxr0egWsjW6+TTFDKQK72MoRIE65gFMFUFW8DOfSfpq+vgm+qFZsAYGsfTBLWbXerX0bpgBxid4KJSr9VL1FiigmgK/2grmwaaSP0EuBPqGrzaLNkOCLSgewWfGqdg3ETfJcbYaTNqihH+5pPGx7VAjdadUtYMyFDga2rI4zS8PxRqp4exrb8Gecv9lG9an6z7Q0XhtbwRORyjsCm39zC1iEtRZDBUvCVcZGUNGOomwFr7eF7jhb1W6Jf28BPM48PLvGxYXPW7FMGOBOMvhU8E4D5GOkk33G9Nov9z9JsI2Cho8py63/LdMmfhG2P/33APQmwEsQrPlBuojdj297VwSmgJyll+40DcxVuier7wmfoFQ/a3yYgZUPc+zDwPjBmL2QwIvq3fIo+x4ll/eOUGR68fQmoL11HpOFHw5/3v0EPvGNAPo2gHsTwzevCuW11/IZF4RGgFtXQ1UZubpRSdYT8AK60bsFih0Atr3VcTvAsYVgGdbAnp2oW9RqN9DdjtqMapX93QL5rODant02KN/F4+2hhdfYBXA7Vcio413aEtxOWRAdvJ+WBdkRKF8nS7QC+Yb6Gh7viNaDsLUfb4QualjFLHT1jlXS3WRaHEVcHe1h6GU/efpzVoMQFbwZnt5XhXpf4Gb1m2Hrsarks6H77W1zfIWuAIZhvIZL2HqMr3s2eMc5tgL/JhGpqV0kni5MjbPYUMsz3oaRgNf0L16UA88e1z6ujwtIz4awnq3lxQJSdazazao1Adi8Xy2EZDH4uvFxjlWhCl+zFXJHs2gr8JgpZh4nfHOmQ2x6zvvo+2otOGJZhes2FU0kFSxU7dVwlNK/mMPLmS+rXpWvzx3kH6T3yOFQ6FpJocTrZC4sBrwOrORHREpZL+DrIzthkGwBZ6mNYkOUaXxS2rqAsdD3hZqF/xQOreTSj+bYRXzWQs1i1hxYtRrWPBJ6yGTQKhhg5IxWgzPYBlDEZjv08X6O/4kpZgbVgLz2geBV8aZ2hrmfQGoq46WwQMmdviwztkrONDP9W6cnxDJW1RtgEXyuccBrw/EygNSCcNxOhqIqzyYzltNWAG8cF8Ql/bRNYYDwuDAzcAa0VLKmmk22kfK17QMARbVf09v42TSOZzuGzeDjMYuB56ha7fSl0hR0eUyR9wWrAIyQNdiGr+vz4kmCE4ewPoU/6wSIk6hefdwyJ0G9yBjYAq6x6AHLoAJM80mpgrL1b3GysznKfm5fN/bzVVlzO+bmmkrH9xTLswG3/4YxCDmndscYJBphygkxQddeGOZNc/LgxDiK5TCCpeAxo1gMlQahC3AB7QTAnWL/BPtcs/TnPb3jGXrpPsc04IXhiz2PhkrV9WQ3UOq7VLuB5jQOoGQW2gRWwOmGe4HqfdgEt0cf9jjZCCd4/FTN/YxpfziOaf+MTITPWZ82PoqSZbwPsHWdqH6EAg082w33kOOLYl53QzhTNy980Xp3+K/7F4VPAX6ZqrcJlHVh6cVkPlzHd7eIirB67IVaSnfJnW2pI22LKrMmJzyQldBGcI3VzD4B3NFCni6Kd9cOQAd0HcXTDTx379oOmNnPtqsrjV0XwLt2pc5h27aRdoYHrO2gBaEq1g/O6thtF6+jDyxI2wGqaWKtbRRqGOAD6qperYjsAztpWEjHoB0ngn37dzJpmFHvghe1K3iz4nWbISlYk22Q7IYMVbMQPMZthrCP5cd9jZQlodJNy3zgbDH4XO0DiyRyUG1yAkfARASOz2OBfCz6vSQcOOjS/N5zDKIlpYs8RvEKWgGcfF4VcNqXIGyK2UzsZObj9mhIYOVD8WJn5/CqehOA+UM4TrUqfDNYfZ63BXbyiPlS2Kf6jeqYx6KdAIzj8wCuxwl7c3VNS7OhjrejuuWLP9p7FK/3KEG2vgRf8nsLfOlD/cCYVLIRPM0RQHtwI/1LAeLRzQuBzavR1+3DCoh2A4pSK6JCdHyo6mGaod/N3CathgdiVsMgKrbAcwexCvrIUBikfeOR9Y+Hno0LaYTzBPsIrgFdwWvvBpd9HHxOAc9X+Lrt5dgM3pjHGz1e825JBQImAsel5+il95iWA8C1BaPqTZDoUcYMAKAmZOLlPl7tN83E8WJNlVLtJtUroFWnXpajCL0sB4pux1CTer1Wso1QyaYVYBGFmQp5RXuAwJvQHUP1WgFn0xtVrO8tYAv45Xrbqk0tAf+ebDkIZHNq7UgW3ws/Oj9mUG0a0E7zvVshFiv0uDqIxQuqWkp+DdAZKLQcWa/Wk4drBGvGic72WYjj4puTyvX9BL/fp/m3Ff5do9oF7NoWRWA6TUrY74+8x/csWAmWRf82Kd0EXSsPOVGrcKPFgBrmeeOqXeBrE/QptjZCL29F3XaifJk4/MdDjA9H8X61nxLi2t+G/uWX0+Dml2Fw+VWAEk92nS0ibwW4d1AAcUsYx7+1cfnshnkE1bAHULefNz0Wwfu71vmUBD8OoB/DdngM+AJeppQ4Y+0EbSiPVz8USh/cSqYDk4qrbg2/a7s//PvRFwHwvaG85vpoQwx/YGnxLSjzZ0InwSz91K1bqRgDrvqyTU1cwgPKdiDb2YEKjQAWvNgPraRvbUMRd6E2sQe2qYQBoFVou/eoYjt5nv5tZ4SrFoBgdZ+39YDzY24Fsfu2Y0Xs6Cbo1tkcfWCBq5UQU9DIfrB4Q9ujnvxf7YhdBPasiEtqt4sg3vZw+PBB+jUYXCPDaQ6gqlfh6DaDOPuuQjgrVR8Xnu7zOPcLYLfpuVa9wbYxbYVsNZihACN5fZ+Tb2fwZovB4xOEU2Wbk3oEbuzfkMFrwEzlG7MbkNAJtrzZHHTT1v1AF/C5tAtUrqrWBGkCcEjpnFJmTm+8jd0QU9SAZGwwLFB5zhhniuzlRksBsGbAxmAcx0WFy7HZKxbMLqEryC0vdqufq8o9ePgQ4LVSjYo17tsAXUU8zOOD+9vDOC3/RgiOFFAyfVw+HtowP4J3EFUzpM+KdzqAhWDHsCkCb4WqR0Jhw31h/cM/Df3rHorBNa2BAYDbA7SPbJwPwOnT4O0NC8LR9QuxFJ6OsO0DsIM1towEtATEhlHDQtelHTFIkM19I6SamdtrkC3mnHI5bG/eEirLtCX9RxP4HWBpKpOdtOw2JrBymXBsfwhgU8qWcFXtJXtBYKUJD0mJCmjhe5yMA+E4iwK1uCLaGajPOB6IvGAr1kaxFlS1KfeVYNjc7dEmL+uTtZF7QeTgXvK9+eycSPyM6TJfn9m0Li2E9DkcRWQ3Mfd5IvFvN3ugzCV+sgAMEPp87ZMEXoOGWisTqPoI9rnvRBgXeT8nFGvTVIQwx8UyYZ4vfA2+ac+kvF4r3GiERHbJBLPtvu55L3x1CNVPb1093BG8Xu2Fov8XTPnDxx1D6cbcaCBbBrxCt8JwUgeUTjYsSd3JCLLNUsVmhsOX+19gioSjguj92nAHk4UvC31vXBn6KHoYWw1o1/4WWJIWtvKGMIpNMLHm1jCJvzu74Y5wDB/3FN3NPqljWjApYmeYGnyaVpOf0Pnsk/oFlAc/znosnALEJ4Cwgbbj1Q+Gyro7CNrdEk7V3RP+2P1E+JddBPuwMCoE58Y3oLTr7+bk9mTY2UBRApfx9fUAuLUV+LbRMQyF25mgGJUu0GxDderxCt5G+uhu72Tszg6UK0E27QYBvY9mNYLUjAZhm31eb7e0MB+Nx73tUvF6rMu2jkJ4377dPFcVS2AOsBvga5/zmQWvaWi5es7MClX2TgJ9O3enlDVzeI8cORQVb7GY+i3kfFoh6krKNfXOFbRnK1rvC1mX+zOAM5ATUH2uwTOu8jkmZzFkm0GrwSWMbYhztsWQPF7sBY/BCbB/g716zxFkQjfBU7gmCMfS4ah8/3vFq3o17zbbBbGvQ3yN1IchqVyVcPZ6E3jjDLVx4ApIh5HrcQgm91W4sQ8vWzMZYhGFEGY5kiMH0LIq1pYYGkHFmuRcslSYdo9DyV4ocMZLHekJrPVSTKENUaAIAzU8sr82jFLVNALYCoD1KD+qHqDpfS9BzZv1Ut6qtEHsgFO78DFrKKJYc3fY/Pi5Yf97d/DjQ+3gB/ZsROFuQuGytBEGySndv/rR0LNuIX6vjwFjVi9er+lmwjeWFBuA03bA2hDAsaoM6MSyYdRYrIqiT8QE7zFN8v8UXa/KXAZ7WazCFUJCKhZLnK0WUa8JtsnXNJVLFWoZcew/q0IWbgDMYZaC10GYgnoaeyCCl/ewEXq6bLfXLnAFwKU6XoPMhrhUkmY08LzsKbsVnoLO1DcDif5t2i5mVqT9QJBjVL/C85ugIABNzdT1W5P36vy5mGJHJVpWu/4NMVOD1xC40a/ltd0X1T9/mycz85Zt72iTnmhHoOKnOUkZ1EzVZ5T6YjWdYnz7OKrak8Te9+7ib1tMcQxd6miMNK7twCrx/2CEE6LwdV+FqSAlyskdx1RxNDj74sgfwDsRwYvy1e+lJ6/j3k90UkF2+FkyHB4Jv+t+JHz86gUpbQzQFt6/DoV7WxghR3z4veuAr+BlRhpe7cw6gmjAd2rdPLbaDqSICV76754BuJ+hsD9rxUZoWRBOYz2cbqTDGBA+vpUy4NpHCabdj5UxD9X7UPhvB18IX+9gHFHN3Tx+dzjW9EA40/1C6G2n9BYl20g+bUMLsMPHrdlKwUTXNhQlhQ6qXm0H4Bsn/ALVlibKdIHgDvbHAJuX/AB07+6dsYCiBWtCuO7mvoAVwD5f8Ga1m60G9wteAezjqt8dAF0l2wF8zYJoRwU3o3L1gBsabEG5Jc5a01uOFXT4uzuxG4SuirefZjdCU+gKUYGZvVvhKxQFpccIVbfud1++nx8Xrq70PL3ddD9vhajH+ppCONoI7Mvb9Hj5m6bnHmcGmNBV9U7ynHMqqN1YpYbloIoVqt+o2rMUbwqy6fsKadSux6t+gaWZCjZUF6gZuBnAZb6A3CJyBIO6hHT3uKyOE1BTRsMIX4jgNXCm+s2345igMc5eqOc8SViVLLAFcR/5uqreYWyHI3O5u0N4vYND5PXyD9FPs+SR7jVhBNUzDGRHqHQ6gjdbwGe1RHcc+2EYZTOIbztYvYhL0CfjD/Eo3tnBlbeHFXd8N+xdxqUcCtTKtZ6NC5LCRfGqes39PbRuPuPhF1IybD6vSjetfpRtPxDu3/gE6pigG2sQAGs9xPaQRuiJrjvi3WCOZagnGCtzhplQp3batUxbIeWWJuCo+oRvytmNihHAqiz1QWO0HvA4j01YRzAJbd+Hy2s7nB1H+cXMAS7vHa3jcV56W0gg7MxvHSVQZd/caawG2zUmBZ2CaFl52uNWlZlOCGRiRLCi1lHxLsEelSfATGluglfrISn33As3dg/jM8RiERR+Vva51WXsQwHYtVUs6/Uzm1JmPq9/3xQnktj1jRNnbEmpQua7sFovfh88z+Ni0Qr/3mmOHWmBXOUM2FWO0u1+/k0jbFGzhWpzrSn7rsLj37IwHCajpVjL/wuyGNxO6OkylaICBCcaF0fYVlCiBtemAPIk+2bb54evDz4Xg2t/Pvx0OPrOpeEALSF7XqUhOfm6A29dFQqU8TqgUviWV91ChdltBMHwZcnPnaBPyPQ6yoBrCarh457BUviUrmdfMM3487bFwJdBnK6WJ8LvaM5zpgk1zDpV/wAWxH1kMjxAgO3J8MedBPnaF4YZijlmCdQdZ2ZcT+cmSnMbSdOiQU2rgLOhDd6qgCUg1sa+ThUvtx23Iwg79WJZgs9l5oHBuFzJ1sVzBayertAVpsLb++53X0wzY7/vY/GDoHafQN6Bio1qORZfpBxgy4x9r5jhgD0SPd6oeA3UCesOcniPRugOcJUrTHOzHGEnOLO14H3BKWRd3hbQ7vd53v4fgTdDNj/H552teGdnqW0QrNnHnQNwhvDZjwndKR73NaPHa6cxQRrnqNG7QRWcAKv6/dbnnUABm72gyvX4nGWginV/hm2Gqlu93xLNKYSu7SLdRguC2x4viA3IlegclBRushEErytmMABZ4TuEQh4okcNbpIMQitfAmarXZsiDgNf7h4/SkR7YajfYItLu9IM9B8MwkfpRPELV7gA/jKM1/OAAqfm4tmYc4RL38LqHubxfDHgd641/yH/kox/dGTYtOC/sevdWVJIZBbR9JGPhMB6tsLUd5FF+tIdRuwM07+7ZYKcyJ1IYVKOajf1H12NN4AEP6PFWG1Qzq8FeD7w3QBzDVxS+RtTjjK8OFHf3swD46fDpvpcjhGcAsMGm1DsA+ALK+FwgZm+GeHmt54vKS43I0zgefWJVoOXGU4IXwM1GJeg+QWg0n6YuPFdITbD10j76o4DTjl6q55glgP3gZf6Yvi2rDEQnhD5Q9HI+pa4ldSo0hW5K5UrFHRaIqEotLhG+poOpRB0blIpHniWvF5uEE2OEJMd94xGTtWCZtM3h7dJmilcvQc2oPvlezNsV3J5E7JNc5jiV/Leqea4wQmUtsPk+RkkJU8Hq3xaZPGuBSpkTq95ukcCn94c5EQ9WWQJOrvYmrCegPAqABe8katdUsmn84XHAO+V8NqyL6TYUciPWwO5FWA7zGdfOldHbl4adj/08HGL22RHnnr15JY1xbgxTH91FY3Ksh1X4u1RKCt7iezdH+I5HAGM9bNZueCx8gXf8Ba0cP2f9jvUJ9z9l+1nbEvo0LADGC8NJUsdO1gnfe+P299ueAMj4ws2PhZMAuNj5bugGXl7ONxG8MpDWhsqt20qlGoBsAbqNjfi9QhiVa2DL4odY9gsE2wF2aoBDfu+O1KdBAFtGLGx3M+UhAhSYqn5VtsJVr1d16z6XTcw93n3fwNfnkwXh8w2g6SOrbs14MOvCgJ4g9vNYyOEaQOmqdgWwcHQKhUE2gSd4VcBZnWbIZgBnS8LnCV9h6XMyZN1m8PoaLvd5XH5N2zzm+259j7Nh6/Pd78qz2SJ4tRhib93ZmQhUx/moYjN4Y7UaFWsTM5Ddwgmhy3OcPuFW01gQp7SxHFDzfrIb7OkwTCegMUDrKo2ZuQCEgW5R4LqEMDlyJWupgW0OxEXFO6dqh1G8BdbACFkKAFaLwswHj1XdFhhaF7MX+sznZe7akFtTzMjzPUKPBi7HhwkelfhB9jEN9kg1DWr48Vk0UeRScZwpAv4AC2QyDFSRotO8hLxUmt+sfyBsXnAuwyAf4kecotr6wEdQsPZkELouA2h9VSgo4Kva7SG7QfgaXHOrvWBQzbFBBS7D9UCFiwBKKVOqU4I7TBs+1gVw9zwfPqUC6vP9lMXuNbBEPitwiWoNeAis1IHMS3QVnQo3Xe4L2orHAqDUwBsQcYIZReH1o8qHsDuES5m/fxqlbSBLBazyNPCWSmitZCP4pnfcakUY3x3TLMpc3gvpCVSsEyHGo9es6hVyZBhYdYfaFZhaIqaC5SCb/rTg9W+2y5tj2P2MWimeeGxYNEPmSAnlnzM99IaTpcDr+FzgbcZBkSuGQ6vuDvvpl6wna7Wa3d1i6lk8gQBeTzhcHSSbRsjzHQttvgtfp0h2iv/mWgtaCeUYLCPAyXczzJVJ0cVVkLAtVM/nM6GENz8W0wzL/J+ZAr6z+sLYC+OM/Jni/4zFFBXGvU+30vNj10J6OFDCe5D9628O2x76Udiz5Fyq064JR1+/IkyQf1ui7DeO7hGyNGSaohXpzIb7w9Ra/Nj192I93At4H0TxPoLNAHxbn4hWQ7QbInQXhy/5//IFQb0I3vqHYiOcWarbzjRSONG1kPe+leyJB8JJjutp/xCf1IwFlC5QFajebqi3fSNlvYBY20CftwV/13zenMFg/q55vl7+p2o0MhNQtbFXA7aBaWICVoWrmhWg2X4QtkI2w1cg5/t5X4Jyd0xH03aw+s3tjh2d8XPs3dMdPV7B6/JzCd7BQa5sWXq8wjSX7grRrGozKM+Gqo//R6D6eD5GQGeQ5q37MmDdng3eDNm89bW97fL5KmVvu00FFAIUkE5iO6h6tRoEbOzDG/1fpLRFE5NQnyfmjAbntOWS45GKNoNq1i2QnQDCfDAtiAJNKTSny8DWNpIG1azoKJSwFZT85Or6/Bxkyzm6WfEOayuwzNMtcEmg+s0jgQSvvRosG9ZuOEIGQy/jfhKQmbfG2e/ood1hiCj8QINDLV8JAygdA2o2pDGP9xC5k0NUCo2jXEZQvH0kpvdtQjXQc7Vv/YNh/Xx+LIx7H2+lagwPdpzL4b6qx6PNcAS/9ygdzbQQ0vgf55TZNCcF2ezlEINsAlc4o3zN2xVCerxCSE9zguT8GV57poNGK910u9r1FHbHC3HNEHk/uQMbgc8uWCoECIWZI3LG+JucIuEcteTnJt9zClWrfWFDHyGjOvUSPV6qC0PeN2ZI8LjQHSUAKAgFrz0WYhpa5zIUL3m9bQTWyEQYJU84erq81zQnMdc4t8cYxaOVYBBP6ApLtymwJjgNmqXP7AlCkI7QC1mFrB9sUcigjYPMbTYQiWXgd6MyjoqXfsOF6gRj9+lXmwkyRv+KMS/7sY+mONGkfN9kL0TY8vpmMsTubgBYZS3kXaM8V2C7zM81qDbVppfue9NLo2YhVyUs7IYS4LVN6DD/5sV4G+VYK2gtmniGLIcFFE6kHN4pJgSf4Pbp7ajT/QTuDj8T/njgqaDybLrnO6Hz8Z/Q7PxSJkRgN7xzbRik33OJ6sgBZq8NvvUb+jVQ/vsBloPVaB/Ow3KYh9p9mNQwwEtmw1ftCyN4P2+jQKOTUe8A9/cA9WvKlb/EVxa+nzfPD580PpgmUrQTeNuKb+xIoBr+X3eso2xXO8ExPjY2J2sBRdnEpbwQjuXCWAztLZbz1sfMBbMJImwBr7m0Hu+x5tt24AereDvbE4ANtqlkVcxu9XOjlcBt7+vrCmOtBverdhNwtRy2U2K8E3hTgAG0zZiw18NOwKvSPbB/d7QbtBlUu45470PpDiGwCgXH+NC3BfBqNwi9bCEIvQxYwZmXgM37hbDHufV5rgxmj8/H/Ufw5uGVPv6Nsp0DrfezB+zjGdI+5xzLdaPCBbZ5jHvMtwXGAlYApwAc3u+cEhasA/yBLnN17eWgV2uvB4+1Qk3wTmpTcF8oGjjzdVW1KlnV7xDQFKgxS4F9vobAFMBuBXTM53Uft/sphtDTdRl0cxlYE9QeH8e6o3aPUDpoipk2wwDLycK9wKGPH3BRP5cf66CXkcBojEvTnk3zKPW9CeVDEGMXYN7Cf9CN9/GD5VKUgMo6gmsDjAKqMHmgjI83iQ87yWhv/V5Lf83htVTYWV8m9NtrQeDaIF2YxMBaBEwKqlnFlnoteKmfIvn++I/TvOQMQZ5P9rxMZy4uu7utUGOQImPfj20zxQuoGgzkUjmBLGU2OL1CJVciJzj6ol5Ke5+kf/s9JLirQFV8ABm1OqFCNmilz032xYSpa3w/qlT9XAE7gdK1mc10xzLgSroZvq/7yzw/5gtjO9hSMWUv6OeqzC2iMJc2Bd2y75tsgKSK02cHgkA7Qhh1HLM8GJc0xPc1zHdiSp7wVWU7Mj75vQAbKHuC8PUmPGE5bJKc5hmyFOKkY084KHLfI9oMqGBVr1A291no2vgmNiji5DuEP2/QtBKzR4Ao/w5mMBSB7uDmRwGvsJ0fQTvMdgjLoVgzH6tlUfR0y7QPLXOVNF5Hr4btz1I88VL4dOcL5CNTxdb5GFcueL37aBlJx7Lau/8qbH/yH7EariS4dgewvTYUUbyFd28Iw8tuDKX3bw2D3O6zd8OKG0KFY4aWXxeGuT1tpgN+7ydYBgL2S6D7JdD9osPtkvBVl9snKQ1+MvyB218D+q8654cv2x4Jf9pLIJkm6v0bbgijNBMyi8DiiFayDkwJi5VqqN9OFK5AtZBBf1dFrL+qtyp4OztJJ9Pr5baX/8lzbY3b9jZeE/UrUFW6Atet+1S0EaR6udtRwqyDWA052KZK9nYsN6b4wiY7Cc57YpGEXq6w3YeNodL1thkOBw/sZdjlUTIasBVRvtnfFZhZlap4VZmC72zVKkDPVrYZxmU4I3T/4+P5+e73ttsJhKRgrcA/92Vl6za/f1a5/73iBbzjKFzhqsrVPjC45v0M3aR8k3KN3ixvpu87hIp1FfVu2RfBC1yFqp6voK2giFWtCbRpn7AUwD7uMMsijwtft9oVlgALVmHs/nzb1xGmQlYYnw3e7PUewevtHaR8GNgKaRvm9PPF9x7ex3SJpVH1FvlRlgCvATF7LVihNrudNn4dD4ZeGld/hqd6HMXZyzDAMaLdWhCrHv5F3A4QcInNc4haT7Th7aFQBxgVbfmvVWo2z7a8N3UYA7xcDg+w38GYBeBWIIpu7m5UawBAgJgmptqdBCBT7UCEETIVvLsygZQK0wxKXMKOoM5iQG3Ox0wwtWdEarxzkj7Bn+5bxn2sEKDl6wvefJyX90JXVZpXnPag38oU4TEAZ8GC4BWiqtsJrhBsluPEYXsyjNSREUKGg48JX7eCWAtCpe38M62OkzuWsShFnrMeckaCyjvbIe4T8Bm6Ec68bwH/26uDYUDrNGZLqFW4/l3+LfEqQWuI+2X+vgrWTFKqBNii4kV1a5lgw/i4VkoMwnms3u7cVqvBIorUiD5t9YwtjohFEtgPqtyBjY9G6NqbeZgqxv+XrvfskuQs03X1K86HfdY6a521zp4zew9mAM0wg7cChAA55JD3YiQkhJGQQMgB8t2t9t53tav23eWzKjMrbWX5aicDDLNnfzk/4j3X9bz1tmrYsz/EisjIyEjTXVfccT+uvumhWHcBb2PjQ6lH3u40areH+p2ivLxHUcP5gyhObKKLR57EiiHY1f8v6fJBCiCOPpH6n2JA5dOfYwrFV9LRpz5Latl1qYLyrdGroYvSnUbpTr11E41tUKdvAuPXr0sdmtzMk+Ewt+GWCJqZ0/vnAYXDxgAAIABJREFUAyxYGX85hKo+/ET692M/jfVfjvyECRRPA94nsRgMtt2H93t3+h8n+QyHHkitzdenBcYVHTNrgEwGg2gCVs82gmikj2XVm/e5rRI+efwomQ5YEoDXgococGBbj9d2jypfz3ME9Ts0eA4wO5HCIgsU6zEKHYDpKdSslWsCWEtiEKvBbdXtGSyEk8DUCrcztJ/UWjhGVdvwyEBYFxZanD17gvOcCMjr+54VvCM2yMnBtUniOQW8QlHQFdtACBZwuhas5bn/BbAE/md6GcoFwOU1K88TYOVcea4aohT1rJL1fQt0V267r0B4EeaG1aBdEJYB0FXVmt2Q08lyxkME38jhLXPUVLMOsgw7AeiWYFq8FqgWsApXg1+uXQSwBQ1CVF84mpYDV5VtAXcpjlD16umGCma72A5hQ6iAWTy3MBa8LsOUD9ZbXRqfNwEwlSzcftS4ONTHz5LJ8FZqHABOqLTW7p+QlcAfERHqxX4bqZATeexhvM8bULy/TH8Z/g0q9T6g9wR/sM+mPc9eG15oh9fNkDLU5Y9tnpSeJZRoG7/Yvg02r4k/aADRAg6qWvs3aD+0uNUXRKqt6L0LGPUkbbQyTbXTEo21zWYQvLP6hESrZ6j77wH4Hu+Xo/eA1Neg9ISQPQfyLT3DMIH5ezSHsa2hUAqwc5ygiu5a3NoHtIBbFB4ATINxPdLHeijKHrZAB2tECAvfKLjoA7j7sRIO0GHs+OtcTLQnMpAtSb5AT4cCXz/HDDD1tW2ChqaUxej45YwHszfsPREZEADXIgqh6zG+1nWkoWHRTLrwerMQVLxttvXC/U72s4jm8qZ58dhyXpug61MvcDcQ8AWw0eMhLmrCWeB7l2C/Cy4wfBbVcBuLwSDqFKlhLdIB26aPETiNHgwUTLRokOTcPYGrwnU9uZmx7UC4Ta/mkVV38ftRgHMFvI+S0cDFcu/DBDEpdjhBG0+Ae/HIE6m39Z70lxNPpyHGqw/8+pvYDNcyxPLb9Gm4KU28gt3w+x8kA2nz2AsxkPLN76N4VbrXpd6aG2N68OUdd0emwh/3UUJsYcUBMhwOktFwkJzhw49jZRDIA8J/Afb/zvrfDj9K2ho5w+u+lz48cm/6/0htm6N/wyX6Bx87sINm5A6upEUjADZw5aSI0nt3JXztUKbCVBUf1mYAuELY4NdpYRlWgxMoSAPjGG//j2knUFShJ+u2vXz1Y09gDwSAge0A+bvRvwF1ewagqnItpBgaOhfQPQ7UDcCphAX/AF3OBrAhPL9KW/BWKkP0ahgOq0GPV/BqNxSoFsAKTgHrUrZdl6XA18eOZBe8K48XoD5XlLPnLceeJ4blQMsC2QJY1x5f1K9rweza3g1kNZyP3rvRBhI4CsSS5aD6ddvevLaCzCXF8xm0nLhLI4geUrsoYW2Gkt8rfFXQrvWNnV48i0fcm7GCzZxdbYePvFp9XFX3OIUPjWXgqnZVvYK5KNx4jftYhG0Br5aDr60TTNNeGOEWpMb45kg/qzMe5NA7qX2AyjWshR4pOR2AOUVQ5AK3hJf67+eP5Ef4jjQwoavUvw7yB8t/aj0+R/ucXfVg9lXx9OYA4gfA+RL5kee5pVs8TKCMyLi39Xa00m6wGMF0rpblwAAiN7nJgR0bk6vSZjjX7H7hijLqZ5ZXnAvP8MjP6aWgEueWmttfK9YcS2O1liPTXezbIECycqNSDGVt4533mMyQg26eX8Wbxw71sAacmNFi4nDXLAQyFezr0EJhLqpYvZUHcPM22cEimEPNznPMPPC1Ws3Fvrumls2S2RDtJYU3x0UvYHN5Vb8O3QTkgnRyi4UHWgGAFhja/EeLIr4HQNY+EMAd1q2d5Fbj+da38brtQJh9lherhKPij+/W5vfN3zPfMQQ4AabgnSPnV999HhsmV55puQBvLjyC11Q6L1TRl8HflH8DA5NeBK+cn3NFhRrQ1c+dAqrNrQ8B24cyeAm4duiN0Nj4QGq7b8tD/GaPpl4oXayGnT8GbFyQyatdxA44jyJdJNd2bg93SdsfSvMExyp/+EEafPGaNP7776UKE39r+Lp2F5vETmi+dl26vJlSYRrkzFNcsUg58Ye776dogtzb3RRTsPxR3xbw/nk/+btkL8xvujOq4Bbp8bDgwmvmCaT1aP/Yeod2k29/MzXXXJO6m65Nfzn3SPoTvYLfZzjncN/WqF5zCOWePQB3OZPBGWulRFcoazX0YUUcA7KCV+D20bTGrmNF/ZYsg/CAsSCErKD2sdtaGoMoXpvs2OHM5VyAVxVMMI7qs3MDpKCRk2vF2tDwuXTqTO7/YABO/1fL4ty5syzAdxBg4/2qkMfJVjKHt0WFqhODw3L0bhirQXAWv1YoFpCWbeFcFG0BtcfMEXtyRptg9dgC1PLYcwp397tvCZguUiJc7IaVwM2QFb4oY5qg25lMtbtELI3x7oIXicyDYjF4yy+Iha7wXbq4BEB9Pi89qO3E4A69G9x2gKXQFZyCVviqcAWu6ym/0ILPCWZk//IxrsOaAKzxWj5Yo5PLgVvTFkq0gDN+7zJkhW4Br+uieF1XqtoMghbwslhAUVXxon5b1SHG/bxNuTATcvlDnSINKIP3ceD5FOB9kNvCu9IHJx8CqNTCU/Xz75WXsQke5Y8dNQtAvC2dowHKwiEmDDBe5T3yIxcPPxUKtQ14W6QjRVNz/MRcBYaS4w9f20HwGlEXiqaDzeEVzxJJN0tikWDaPOlHAneWC8I8wDWzYRbrwfcUnnm+m9AEWPq0ARL8TrxJA3PRtIe8ZBv2LOH3hv+J16zXqc+pqgyf1wAckLQRTxfFKXg7wK4FJBvkHjeY8GvmRUz3xd+dtSUk8D1P79wLR+iZe5im5zw2iFagG54v0BW8nW3ADUVbVKy2RgN7RcWv9+1FydlvuZgiZz44qNNAnKDWarCbm4sK2u+umm85agk7p7Yll1lbtm2jIdV8NIvHlvDuQlvC32aWpYtytp+uF8Pwb/l3VyXbG8MskvB42fYiERYQxTSmj3XswYGi1Vaobrif8/6Y3wT1iLVQX39fqq69l/X9qb7hgTRJ4LUDhKvv3p1m9XmF767HUL4UYuwiCwYI9yjrXaKSbXHPI6m19vY09Mo1DL78Xhp8AQAD3+qr303Ta26lL8MjZDL8iEyHW2KZp7G51WuXWGYpJe6xv0bP3mFU8+lnv5RGSUcbohJuz6OfSLsf/ru077GP0YTnao75ZqrSWL32+jWpteZalutSczX9GnbdkP5tiGnNp3+TTu5em/oBa8B1P1MmUL17UbwWKtisXOCqfiPrAdhGcxrAG/4v4BW+vla/NWwKnlPxCmG91+wJUyShbcAxA6zPoHhjAbxntRc4TkVs8OzU6QxgwTs4dCa3kMSqGBo8G1bDcfo+6Al7/NAgzwPd4yePAN3RmD6Rg2uUDCPEmtwBF+BeUabLVkN5LGDL9koQB5wBcofYlQ3MBWtZynHltQFe2KaKNTfXx0K3rFcqXfvTzCNoF01emEeQsoTiDciiaoVfABBw6vHOCl7guXDhAr5trkTT37VZjhBW6Ybt4FWCk/kaYVqWAtVsLVA4ASBLMMyrU4YyVx4VLUsHNeyI9u4sV5w59jFHzeeKR+y2wPW1ql2zGIrvOwZ4q2Qw1NodRv/g605SzcbjScDbHTuD1fAmBRS/SU3yLrs0wGljG7SoCJpiTtUlAhF/OffT9KczD6N4qYcnDeh/Vhjdzm2lDXGswrKRyvxhwHj4x5TZPsm4Gm7NsQLa/MF5q6ri9Y9ayGbw8sevKg3QkzlAYMfUKZXonEEy/MlFZoQtHeFWGfjaK6DDbesUQZtp7AXfL0CuagXgHbIQOmYDsDYw58w1FW9AlvN6rJDSbnBtXqyqzuj+FX8XRWsxQmv7M8ANtc355kKpol7ZrxXQ2ooiJ0tiHn/3AipXS8Fg2yWmVQhdMxzM6S02g+tQx/i7iwTaLJooVWquVbRefJyebEVZLuPNgTeB20Ht2tvBLm7h8ZJ6J3jDJuHzB3j5PqbA2YLTi0sOTuasEFW1qrZG/40O/04dbIkprJ8prQMuhhY8dMxSYNt/JwOicUFD9eZ2kIB9p0B/jM/yBAt3OajdC0d+EcssPn+HHNrO9kdSF993csOD4e/WSS+sr7svVd6+M02ynuF1gndqG+oW4M4C0mn6KkyTkTBLWe88WQn/8wxB0l14w6SRza27kzSv29i+iWqz+1MV9Tvy62+n4eevScO//lY688yX04HHrk57H/lM2nDH36T1t/1tWnfbf0sbfvSJtPWBT7N8Jm176Oq09f5PpJ0PfCLteujv0s6H/jad+MXVaZJJFo23UbxvXktLyutSlXVn/XXMhCOecfbFNHBoR9pLJdg+/FtTxwyy7SN315QyQVqg67YQFbgq3itr9gtevVb3CdwIuHGMQNVO8HhtAfdrE2g1aE2cU/kC0DOnT4TdoGes1XDCgNrxQ5H3m/s/HA7IliKNEearmdUwDHj1jD2+6t88JcMG16pVe/Ly987fvQE1AVmUrBAsjwVpgafrAtaifgWn4I6gGdsFoCuPK2B3X4DXANuKY4vqdV9Z8j5YivhcFLwqXpWuXcfymJ8MUD3eACkwnUMROxooKtsAscE0u5nl1y4uAzg/L0zNZNCyELRCWFvA/cUuEKBCs4BX2ArdVk8/GOBiNWhHuG6jenukqAlcAVzO4bYAjiY5vI82Q5UfvoLNUGe/aWQOuWw2KBcePk65MDYDHmkNRWNnsjb+7cSm+4ABkWfyZf90jjLMsw+S9M6wyzMP0bMWtUJJZnPHo4D0JwDzJwDmSW65GeF9FBBjU+gBN3eYdsQfOGqpB0zbBO66Wg68l55sXlBhgKc0aZk/qH1A+haBu7lQZLxOX1FrY7khS6Q7oXhzpgLql0CawTRvv624EjgRcAK+JRdWEAt2g1Gh7FCYM4A6VKBBPNToHIq3vhFFSRravLbBfkC5l+Y4eLizlAm3tpCHvPGn3L47AcI+uYxj718GMI/nD9jjITfdyaoXpQs8hfg8rzGrQf82VLbBOmDuZGPtDm2GKMzAzjCjIYM3K05LfoVmE7C2sE7cFqgGIIXupBVm9Dpust1WRfM7NShuaHqngedbZw5bm6KYHoGxGX43oauCNVc3FmwFsxksz9aPz32V/Z28Y8CqMa+bY1uszdsdX/dAqgDU1rZHOT/nxZqy89h7/b+kSAJ/n22LJWbpnzC/l34M/P9YYH3x8NORL3vh0BMcS0ogXu8H2FkfmHVw8hfpfxD8WqAxTu/dm9LQb76aBp77fBqhoOLQ4/+UNt35MSD7MSD7sbTuhx9PG277RNp2z2fSevatu+PjsWy88+/T5vuuTjse+qe08X7AC3x30Etk+/0fS/sf+1Tqe/wT6dATn0z1179DD+BvpMrvr0l14NvdeFN6n4yHxsE19F6gam0Xk3xRtWXZu8dJELsDvELV/YJZcArXK8sygIWyz9mvwZzfY6hSg20CtlgNAlcoq3xVq+4/gQI+h1d7lgwFiy2sWDPNzGCafXzPkRVxWiVMLrCvt82k1XFjNMMZ5PEgVsNZLAjT0MxkELyVSla+JbgmGAt03RZ6Pi7AdPt/l99bwCtwBWuBaAGwQF4JbB97TDnWbc9RwO22z/meC4rZWQN/0ypebAThunSBtTm8nGS5GY5ANn+3WBB5ne0Gj7VTWR5waYCNKwyQtSGOQbYFFbSWBecQsC6CUnC6DuWrdcDjKfN4BW+H/Ls5jO0ZCyls+2iFGilrHGPLR0uEy+tdC2N9YH3cCcz1KhkNowBdxTtOf4Yq0LV/Q3vocIxxb6Mia1QdtYQTSmZsIz12+UP48CydpAYyeLUaFg9R9XMC0B7ij3Hn/Sg4gmwEvQK2qNIWMO7sJpeTP8YGfmCVP3rha/1/FAJw/hLQ0V6IKPtyKli2HPRogfNylZSAsBy5CwAius62HmVWvByH4s0z2wg2oeosLnARtB7jEp4uAaRQwdyCG2TzVt1c3VngZ75t5O1iO0yTWrfUR1cxQVrUK+lic6jcRfa3KAKZQo0u0edAJTyNN6xtcIEKNltMCl7XZjTo8apsfV7YCt0C3o638Sx5ogZqHZVu5oOBRqHrxcPv4XcLrxXgNkjPq1KQUqcPRh7zg12DDeAilKNFo9Blu8E+4et5AqoRcMPv5Ts7l85UOQs13HYMkr+Ni7+NF8pygXJb6Aao/f/BBdBiCQtpxtfeB4TvS8Pv3En5+O307Lglnf79DYyCuj7VmACh6m1vVv3ezZqA7Jb7UbkPcxF6jAsAtgP9by9S0nuZtK+/nESdb7kvHX36n7EFPpd2P/SptPmu/5a2o2DfufG/ptU3/w3w/WTacDvwvfXjaf0tn0gb7/xUWnf7J9I7N/2/af2PPpm23/cPqNyr065HP5d2PPLZtOneT6aNd/33tO/Rz6QjP/1c6n/6s+nwU59O/T/7DKoX4K69KbXX3AB4b04XuThM7l9N4xtSyPqEq4Mt96B0aTDO2qWoXb1dwWu+7CHsB1tDHqRjWATZgK8pZ8f6rWiz8k2rwflrWAp4tmY5aD0YANNq0B4QvFn1mp2QFbA+rbm7x47ZvSz3eRC+Z/Rw8XUFr69THY+NDgV4bapj0E3/14BaUbzaDcJU+Bbwunaf4HNR1QrAoniFYoGo+8txK7dXgtfjC4DddinPl20fl30e6xLHYseWzmTzvO6q+eWgmWN9cnkwsnl5W9924UK2IIr6LV3MtCCEssD1OKFcrIrwiHksdA2wLSx7vQXExdsVutGzF3XbmzEnt4algTEOeLtAt9NlwCUNcdoAuY2qNY2s2Ayq6bLPfgyj3HaMT1owQTpZgzJiFK9LU9V7iskTqNEmXmzVP1qAN8lt4QhVQYuo1w8YVPhHyjo/PMttYt9dQISm1EcfRQWjtrb9CLA8yh+SMFTd4vkZ2cYScGmgsiY2EgFXYWE32AUryn+FL4vgdd806U494BsNW/CBo0SW4/3jV4GpurraFTyeBrqmeAkJVa1gEb4BlxXgVfmq4ARvgYrWQ4Gw0XttiVk9WGA7C3xnyGSYjmwG4IvnPd9H4Owgwy730OB8Fy0Wd9qVjaKPjU8ADdKzUMptWl1OsixgK1xG/QrdAHB0ScvAFbrCt0DXx9WNKFWyJZpU6bk46WPKC4EBSMEIiM1UiKGgqFj7Jqhca/S/mGQxa2EWL7cLnDtA2V4WlfUPUYZNkAuf12wSCy+8GHmuKS44ubqNbA7O73ZYLXwPfzt/I3/3LgU02eP190e1csHsmrsrgMl20Hpo8e9ap0ptAh9X8FbxdIfe+lEaxVoYfOPWNE6F2SSVZXX+D3W2CN67eHxXam+6N/XoFDa1g1aNrKdpYNMDxItA70PtC4JtL1/zf6S3vv9/oWj/Nm0Epgee+HLacu+n08a7/z6tuwuV+wBK9t6r06Z7rk6b7/5sevvGT6S3bvjvadUtH0tbAO820ht3At5dj/5j2vHwZ9Lexz+bjvz8S+kc01JOPfsVphp/Lp1+/guxDL389TT+xrXJ+W8fICSqe/5A6tguhltuo+uXBRQE2ACvavcQABW+kcMLZPft3RNWg8C1Oc5Bnjts+hmwtbjC3F1bSap4BXDk6gJf08aOA2UzFcLjBaCR1QCErY4bBJ6qWINmLsePO6UiF1OcZGqxXrAWg+At8B0dGUzDqOFBFzIfbAeZLYbxALDgNejlIkxdBKjLnCoVRvWWsxHcJ5TLMeV4145jn8E6FZ4r4Vq2V4JXULu/wLWAdiV4iyIuLSEXdQqwaK9awPCNHrsxQRhLAQ9X9RspZsITaK6Eq4At0F26dDGyDkLpsv9/AbD+LF9YaGsvBHBRxCUQV0BtwE3wqnjnULzdKRoa95o0E7YBOqqXiGWrTZAM2IbKxd/V220IYn7MCZ4fZabaGP5OJYDrOKAuFWwcMzmRpgc3pV34Z32v3pDGUTRjWyn3JRH+7CoU7wkm95Kl8B6J7h8OEOA4eDd+3m2MoHk0/TtNTub23kuk3/QxbnWJcms9tPHzArSRRpaDP6am2XPBAZrTWgmA1uY7c4e5pWcG2DTN1WeAsPA1v9RCAP3L8CyBrgCN6RJChOe8xTYFKoJry9aCgBHCofBI/TKo5us8rihfbQfPbxDPlKwIOMUtuwUHqleAR+ZA9Fg4QABtrwG0PwAuwUtuLbm6Xc49zjijibWPoHJ/g/3wVBp9hz4WvP8M9oHZC3N0LltE+VqEoc2gghW8BquK6p2gbHqSgNkEvm2b97WwxEClQAzwqkAJDrajBSO3++RWNwmgqW4btNrsEFDzIjTD0iWzwYvIxHruMDZw18FvZxl2g38Dt4WqaXdOY9bj9cIVQTX+TfR1czDO38k7iQxcPd9IJdMD1ufl37BFwUyXFL82a+2fKkG1CVqCThBQq7x7D/0hGGD5zh3M43so1dhuU+HYoy3jDFkL3a0PpsW9P8Z6ML8XT5hKsWn2u71ITvZlUgb/1P9ceuWa/5Le+f7/k9bd+ndp6z2fSjse/Me0//EvAVGh+ul05JffStsf/Wf2fS29e+tn0hs3fDK9c/Mn06rbPp3W3f0PadePv5h2P/GFtOsxtvGBDz39hQBvP/nBZ567Jp39zTcje6JCtsTAS19PJ56jMxrN0N+jiKNHy9BDffi5e3bnfrzLGQ02Rj98+HBkOYTtsAxj7YPdO5iDBmT7eM0hVPKRA1Su7df3FbwWYxwM1RsgBaCnUahR6kvgzGwFPVzzcFWyHjMwSGEEgBW2Fk9k+Oa+De4TyjbhKRaFaWR6vMODA6jnczHux+nCBbyuG4g24duidYC38irdAG+564Y73iULSwFbrAaPKUo4jvcxrIqJEcDXfQW6BagFtkK1WAorgVyOcx3brG0JeR5BayP0eXgYTXIEo4EyoWsz9LwgkdkWwgbQVLqCMtQsMC4KuMDTdQFvnI8PH313+eIWaTieRwh3+VEskohAGeAUpnq44fMaTKOyTcU7M5uXWUuJyXQwI0LYluBaKF9e73vq77pMoHhrTdTuJOBlPYny7dRGU/fUOzT6ZhIwZb/9b1Lfv+HRdPLte9Lwuvv5w+UP5TANRE7+OJYFCimm9hJJPkCLvZM/x9+kMonbxg7KZRK/b5J8zvgDJf9zAoBXAYTAzLevFEp4S2uuKOCdIs2pJ4CpmhKINrlRkRqhbwMAoVlmrxWICl2hEWW+whdImcNa1G7xdy0wMKe1azAJxZshnWHra1R6EfU3uIViFJDz+LptQDi9S7/XABoTK2z/iMfbXrYazNWd3PSzNPjWQ6lBV7UF1Tmvd1voGdTTftC+0DOuA1VBq/es5WDHMoNjBsrqNAvyecunm1SleYwKN1sn2ANcUCJ4BnjtjaDNUkfpDrx5d8BzynJesxfY3+K3dq3H2/T380LF5zLP14uOv58XMwsm9IbDXuCC1gLi9l4wwyEmNaNw24BXdVsW7zYCwOybIrBp74YIygFeezOMrbmXBejy/2VizV1kNtydxtfcTR+Pe0P15qAa8N35WLqA/3ueZZqAWo+g3BTLPFaVI4HsXjbHRft33/k/05ob/iatuflv02bAuwfIHnzySyjYz6Y9j2FD/Pwbad/jXwTE/5xW4/Wu+uEn05rbPpk23f3ptOUBbAZmAO57SvgC5yc/lw7/7IuxHHjq86n/F19Jo69+P43+gVS1VbekUeA79Pvvpgm25xgn9N7xZ1KFsuGju5jeC2xN99q7Z2fasWNLbO9j+wAKd89uplTQgNw5afvIeHA+2tE+gZv7PPQJYIBbrAZtCxWvSlULwsCbHrBK9wx2gpaBtsUpgGu2gmq4qNxSNhzpY0BX/9fjs81go/WDqTI2nIZIKTO7YdhAG+vSHCeD17Jh7nBpAytci90gOAsA3V6pbt3vsSv3u13gLGDddimwNZjm46JuV0LZ8xWFW54vaxWv0HUxZe0qU75CigPOrGS1GlyE7WJAV9/XfcJVxVtUb9l2LQCLkjU1zfxbH5utoNIVmMLWOWzCVijbjUwgTwPjVqcR8DWoNmVmA6p3Gp+3x3na5OlNhyLmVgLYalloO3g+LwST3F7U+MErKF6BW2vSHJ3HTdLKWpXBdGF0LSr0mfB3z6y6Pw3hIR5+/TbaNP6Y/U+SQsYfi81E+vgjOUhpsP4c3twU6mVqH2lAux4EtgAXSDewGmrbUEfA0L699npo80ftY0uEo/+DyhT15WLFllVUlvoKXdWdKjdgLTzijz4rV2FSlGu2D7wd158Ushk0ARvOrz0R6lfw8rwqUoWby3F9P2wFYDtljiypWh16HUyTzdAlfawHeA2szaBaVbk9YNve/hwlpYKNDmtrf4K6o1XiBnxsVOUC36G+4Yk0vIqUKgJcesQzZkFgQ1j4ULzdYjVEOhgQtjrNrIaosAPIgte0tvKdhLgVfQbL/F0EpHm4Y2tI70Np/9vAG3zWn7IPoALglrYClkOb79z0d+O9i91iENILlBV4XrS6/D4BaVR07q3rewBslg7vM8cdyEfgperQgBzLFMHR6AmM9WBWS3Xjg/weD6QxWkNWSCUbR+VW8XMFr+q3QcqZVkMXBTyzi4wXqg7N3Z0O6D7M3YG5vPjVWA12M2twntd/8H+nDXfi4f7o4wHe3apb5vrt+5fPp50PXp0O/uRLqe/Jr6Rt938GjxcP904zGa4Gup9O2x6+GuD+U9r35BfSwZ9/Ne3/6RfSbqwGoXuC4oxTZEVUyA2uA9o6Hc/GXr8B6P4wtTfSdGf3A+k9gsMfnHsj1Q5vSPsZdGnF2p699Lvdw0RfMgz2ktkgeFW9BtlOEPzShjiMlXAY1Wu6mZ6uFoWwFb7FH46m6FgSzlIrXrCZDQHf0/q2dhTrj1zd48eBMJANhWsAjWUQNWt5scUVVqmZIaHVIPQr9N0dVfUug9djrVorvXhzShkVq7XaFQsXmzIHAAAgAElEQVShKNkC0LASVoDU/YJWSAtNny/HFuC6z2NcfG6lwi0qt4C9QLY8LiAW1sXfde1ylbm6BsSiCQ7rAlNVq4UTNrDxuQxjA2tAmOfMghB6RfGu3J5Fgkfhg88LZAAZoOVxKYaIrAT2Wxqs4tVmiFQyoGtCtCrXx3q+k9xGtLrk9wLbUqUmvJ1oYWWbQTTLjy0TFriToXb1hTl+7CQ5vK9QicatM+W9Q4xiH1xH4ITbygbluDNEeueIQE9Thjm9/3HAAFi4VZw/QgYDkegqfRvqjFZpoHSrJNDXCbxYbuwttL6lubo2dbFCzVtpA0nu63o7rWJlX27NaLEAAOQ1pRAgq13/6J3BxnOhbFVwgoNzLNsKEYUHtqZRRUWcUX2AZeBIwJQAkvCNhff09l812MFW6Po5UZ36u10LFEgZ6wLk1nbVsGAm2wPo1jfhoa7jdn8z3we12sTX7Zofy/vYT3h0zSMAyCg/lorBtAC9WRbYB8v+rpZDtho+umhokbjo5arEBW+LdDZzb+MzAlKzGFSn+rqCV8tBhTu+9mGUJr8700Kam/HWOUbwepFyiYq2uIAJSlWvtoLBNt6P44R5mSbRAbq2guwB2Gj/yDrPz3sS2Jqa5wK8DXpSxWbJcI0KxyqpYy5ja+/hgmQeL74v4B1H/U5iQXToHtZmCXVrZzIg22UemmXEs2S+2Mehx37B26Pnx7t3/B1q9rMExT4JeP+eYNjX0slnv8Uau+H+T6VdD/1DOgR4Dzz+BVLE/iHt+/FngTKwfQJLApV79BdfTYeAbv+z30zHfvXN1P+rb6Tjz30zDf+BgN+qO1J11W2p8tbNaYL+vhVaTjbW35mmGAs/g9f8Prnnfz5O5sXAm5FWZraCitahl3Yfc9ikQbW9e5nyy7rk6prFYCvJyO2ltFiLQfi6tpev/vBZMg2Ecg665TQzwSlwhaiNy7UVBgcpjDDYBmyFr1kNlhGfGzBVLFenCWy3fb3gHq+MAt6hULsqXsFrNkOBbxRREOsxnawAtwCzKFYfF5CuhK37/zPwFgj7fDmncHW/SwHtX69XPlfgGxYDdkMB8FVmHwheYRp+LNtC1zHvAtesgQJj1z4nRJcAb5QWezz7VbfluGI7CEXPbTZC2A4qYJUw+1XABtds9+jaHrp5SoWZCkAY5ds1sIb9YGMdlW6bK5PAdXJwUdCdrkE5m6DTdxf42qvBEfNGN6fYVz+9M02SXzpJ1HoYi2GE+Wi2ghzjFrJDpsIMaUEzBwyweMusf0snKiqQprg9bHFbOLHlUUa+04GMLmRDa/kDBLp1gBFBI2EoSIGuPQZsjNP2tlulCeQM+BhIiiAXEBY8+sAxWXg5Kn/lVlv4cC6XCBYZVALosW+H8MzKMTIFhD5LvtUGLrx/juJznB4qYOvg07ZRt51tABDIdncAWtRsa6v76RxGoMx0MFVpdyf5tlSOTaFkpwjAWdRgD4kpAm36ug0maXSAeBWrwQCYt/LzALSU9eYGNr4uWw4+Dh+a38PP6ARm08VyTjGesN+F86qeM3yFo+DFcwWsk9g3BtnMcLBzmdaC/m9LnxcY+/1muMj0+H2u/H7A1wtZ/MZ43MJXMNvBTNiGZ0vqnw1wwgNmX572DMixNBy1FF3isIfmHf9jObHBNsqGha4AHsVyGH77LuyGe2hJ+SPAeyfP6fv+KMDbJKthCr93gUKYGQoprHSzZaQTKWbJgJknuHse+G68/5Okgf1j2kxAbcu9f4/V8E/p5DPXYDNgNbB99OmvkaHwZZTvF1l/CSB/ESvi86mPrIXjz3wjHf3lN9JhLIVjgPfkc9/CwwW+z9D/4VdfTqOvX09u8U0AmDlvq29LTaA7SWHG9Lb7UbzEMQgmm2XxHs18OqdJKevrI8hGKtkee/N+NFhSwApb08FUwGYpOCE4p5WhfpfBe4Tgmo3UVb+C1/32afB1VsaZ0VCKJYR4gHfoXPRkKFZDdCUjKDdApoLnGAwAA9yT2A2AWauiQjBNtavFIHjLrDWzGuzHbVDNzmQq3gLJktEg/IRvAa/bHi8wfc7jixou6wJX1+X1vq4oXve7XawFj3H568e+hwUWgrfYDRFcU9WGukUOazvYocyevAs0RFflOqJHqyH3ZciBMgGrUtZCiIXHKt4ANvvcLr0XonMZ/nGXDxo9HQCu8I0FAAeQOV6YdsnjLUE21W6bx1oQHeDbQr1m+JK7y7FhVwhnwK1abqCSVbyjE9Rsq3TZniKwNje0Lk2ghGrAcpQ/aAdcLvS/kGoEU9r0XzWYYgVZfQtNRPijaaBS6ni5Lf5ItSLGUFnjqC9nqo3R0rFKNL0OhOoARe+yARRdh4+J2rPcVfBGgxdAlDMLsl0gjFSvAqLObXONc4+utTouA0NIuejRektumpWeaYv3aKkkOW8UJABnjxNeql0VqUG0KYBmv4Uux/dQsl0UbXcrnjJq1hQxwTtNvu78fnN3tRhsfOMFQoha1GB+rRYBwUA/O8e29GspbojG4KEgKWnWswa+ZmhkPzmP9cl5uSpdP3u+gKjQq6hlCzZU49FnIqDJZ+Nz6j8LXe2GSVLIGvzW9k0QwIK45OIKXsfwaBvYUczcXS8AeuJ+/6KAXRe7xlxoezHYc7dH/9wu8OvZL5fWj6pewWugLcMbuJPjXafFZ8xXI8A2DSjrG/k/wUXatqDCd4SAbDW83nujim2CgNskneyqTIywSU4Pn9emOXl5HABzobLnBwU7s8D8PP/XjjzzzbTl4U+n9Xd9nCyFT2EpfBqL4R/SfrIUDj/5xXT6uW+nE898jfU16eSvvp7OUlAx8DzLb68lU+GadApL4eyL38FGuDmde+l76Sz9HkZpnj5Az4cK9kID77lGA/8OGRYNsi16W+/HW2Y2GwHiD6nUvHzwX6hCfJrevMxew05wppkj1Pv6yHbYsTlU747tm8NqyODdHdummmkhCGG94SuQpR+DXm9kKqBczck9jno+ra0AeK/4uyctkiC9bFiPN2c0nEXRWjZsvm6uTlu2HPB5BbLpaTbd0Wqw81nxdw2uaTOoeiuVSkA3KtcQXEWhlgBagaLrAlIBW8ArUMsxtq91+6+fW3lMgbJtHgOsANh1eY0Nz8vjcqxlxQJXxRvj3eedOAH4nAMkeE0BWwSqql3ha4VajxcJ3uLxCtgopuDYleD1eCcPC13ha0GGEyaajgRy0kRvhvSw7PWG38sxvt8cxRpCN/xdYBr9dYUuS7MtkFHFXJVUzhFU48qm4i2QFsJaEPbrHeXqJ4Rb5Pi1J4bS+eFVqcfgyqpNyPmjbXIbOU0zmilKcns2PydFaZ7AW2MbUWi8ODuQmR4W/i0wOMcstdGNTzJxguASXmkF9edEYuFbs9pKCAKZSQDZVMmhGCO1inSqnGJFqSwKMG63AYQqtg5cLHsVvOPcQgthrQabweRbchVXbiIjdIV75MMKNJbwNYGuatHzqXg7LKFs8XI7QHbWvgzYCqOraNa+hgwBQCxIy7LI7LQM2dxzobEc/FLtCuIGdsQkZcRVvrdr30uFa59f85INFs6RtRFd0wjA5V682g7PMHfu4SuwFbwqXnsQq8rzor3hRYOLFqpWNd309wB6ql3tgchn5jdxW8gK4gLfOaoB3dZmsSl6FFkAaQGqDdFjn8HGXE1IZgTwnbPtplM8+De3A1m0fowAWw7U6bvXNj3G3cDjAPlpVKrKmH8ngNvcwl0SSwV/VggHjAFyDQBrOwheR/+0uHhrL7i0t5DNEO0iV4CXi/wi6vdfjz+X+n725bTm9r9N2x/8TKhevd1DeLxHn/oywKVyDcCe+fU1aeCF75Am9u1YTj73DcD7zTT22vVpAgthcs3tVKShwFffmuqAdgzotjd/5Dl3UeBNnu9hl7l9nikVl7DULvdZ1ozVRjHFwX3bKabYygSKLcB1V6x3Emjbvm1TqFt9Xi0HLQjBa5tI1fBh1GwoYdPMgK7K1+Ca6WIxmYKA2FnAO4ClYN6uATPbOloebG+GM2yfPm22A8oWuJ7itcMoYcGsV6wFIcjtz3scq8LZatoLgrfAt9gM4/Rl8Q5XBtSxGoqdIHjdLvBzLUDdpzK1f4L7fPwReK1GQwljC7jP41e+3n3lseC14c3cMmh9rgDXO33TaMu+YjG4/g+KV5iWqRKlMU6xFjp8MBual8faE3q1nlwY+9piNbhti8eAr9YCH9zX9zyH26pdgKvHa99eX6edMYWyVuXaREeFK3CtWnMpVkM0zQG4Kt4C7qJ+VdDCONpBmn5Gg5wW4O0e+12aRPl0UEemei2dROkdwtelTHeOct0WqmaW3rod/kisWKpuYWYaYHSkzxABpnOrH405apVNP0Xx0teUKP0EEFHh1oC54HWwov7ulAUEeJ36nUI3g1c1+etlb5Y/eAJuWe0K3yeAA57mOnoBCA0AI6SFlWW0qlrTs8I3NQ1McKEWS3DKtYrPBuuCTF+2BUAn+awT7/KHtRE4A+HaBuEG5DbwecnRtUpNwAr3bhRHOCyS57AvtCgEsmXFTfs4sG6rolXyvJd2gUM5o1AEAJvaZU8Iv2tYFXx+twdJP4tqNL6fFxq/Uyj0UOmcl/fS39U71jaY8kICfHtkHUTJL8BV/WaPNitgH6uCHRlUqtsihQzQ+vv5u07weWwYlO0DG+tgL6B4xwiQTZGloG+r4rWlpwUYqmIB3eDfQkXtrDUDej2OtRezjc+Fbo38YYHrUsHrtU/DJLm9VbYnuJWvoiw7lAubydDlzmmKIGyXO6c51G5MqCDwNovXO0OZ+r/SYP/os99IG+7+ROojkKa9sENf9ydfpgACpfvsNWnwhe+mgd98h/SwbwaETwHdU0KXfr1dJl9PsTRW35EmGOs+RQVmcz1ZFpQitwDsNP0h5ihXVulOAeIWswNVv/MUdAjf83Q2u4SVNs+MvcO7SLUke2EXqncfmQ52Kdu5lX3bNpNChpdLYEvgumg9lPlnqt79+wi0EWw7wNq8XvN3VcHuP6Yixn44g8rtP3qU/RRUCF8CZ7kVJPANIFs6rL1wOpbi64bXi+1wFp/XEmJVsk1y/hq8ZjYIXj1e4evYn2Ip6OMWcApEgVlsheLxCsYCZ7dnYJIwLQq3QNbnylKUbVa8wvYji6E857ErbYeidLUbZhCgeQIF6nYaYEYQzbxewKp6FZAFtgLV3F7XpodF1oLgBZzF41X92iBHCPYEM8+18WmtTIsEZuArMKMvA2vPIaAd4xPWhM+hbAWoVWsCeLKZ/VuVrh3MDKIV8HpOr3LxHKrX93W7wWu6VLy1a2Opc/StNEmu6BRZBXNHUUd0E5s6+ASP+SPjD6Gj3QB8R4Df0JqHGfmuxUCqGGr2HBODB9YQkAPA4wSahG+F3NQ6t99lrE8LIOrxNlG9AdoArmlduZpLaApPQSq4VLTeetdRbFoMAmMS1WfllqWxKj9VWwO4C9SAlTbCFegKXi0M+jOgsM1Y0A4owBW+saBYG8C4tgHooHjrG1WRlvKqmFXgAj57xeUC4efMgNUa8VgvIH6PYklk33qOC1gEDLnglBHteXKwdkX2eisEMFW6BrsmAZwWi35tw/Sz5YtFZB7wHdtAeZrv2AXEBtQEr9kH+rxaC9oc3h1YWDGBRx+ZDRFgFKxZsXrRMrg2DnjrDK8UqoLYiSIqXEf4RPUbF9alQ/ruHL/s7XrX89H7qcwJwBFcU/GqcG2E7tppJBZT2EBHpWtP3pqPAVubHF7B6zLFtN8uHckEr4MvBa+FFPq+83sYzU4f3aO/+kraeM/fUbX2KUp8v0C57+cB7fVp5KXrmUj83TT6yo2U+96cRplQMU6WwjA9e12EbZ0Wki2sjTrz2SZRujO8t6p2iqq5WbJvTGuziGOapQt4VcMzdFKbsWEPWRaX8KDfo3vah8do1L/v7XQANbsL6O7fBWBJJ9u7c1vaA4yPHXHgpVkM2fvtY72PqRUqYtPFTEM7SAWcWQ0qY3s06AFrR5gC5usEr5kPBuL0fkvqmPaC6la1az8Ic3yHhmyKQ6/eQSDMYmmx+1XII6MDsQyPnqOK7aPJwiWlrIMlqb3YaKh4P0oJKwAViG4LZdcrwevjonrdDsULOIWuj13cFqYFxALcx0K3QNYOZSvBW7ZneO0i7z8Hr6xa0/O9SpDai8H0MT3dmUgjQ/0CXpWrQbeALm8Q5b+shbGgdB1g9jleG69nWzUrYD1eMJbHglFYunjeAt4GtwTR+Bzg6tP4WsGrAm6QEK2HG4E4njf9TEvBc7kI4QLebD9MR6Vbq0lCNekmzaNvpyaBLQsYFo9xi8yYlA7pYl3+8zUB7yxpZpXNVLHxBzu0Fs91IyWrqEbV7fD6JwAvk4MZWDkBxMaB2uh6bkmBsjPWVLyhdM1kQPnmdClvc4Ujy7Jd4IBLsyAEm9CdAO4Ct4A3oEvwaZKlASyEk+CNwBOgbodFofLFTkB5tgGn5beeL4MXgAJgF1/bBMSTgpdlfD238EC3ugnFqU8cr0Pp4/8K3ALdnOaVCyEmVMiCF1XcA7pTqGKX3NSc96av7Rwz0mLo5fI5DNJlnziDd2QNwFLdAlS/a20zahUF7/c3O8LPasZHnfxgPdpZLixdYCocp4G1IAy/d9nXrRAYrbLUSQW0b4MXKH+/egQpgSTBNO0FYevic+ZYz5A7azZDhyyWLkCeJ3hmsE2gh9Kl5Liq5bPebA2rB80ywZ5ABXfIYNHX1X7QchjHWqjSFtJiigbNcqqUEzeBcDMyGh6JBjkd0spUvNoOXTJhFql4nCVL5hLd52ZQoXMA2BaRszTGOfwzUsJICxt75YY09vKNQPemNPLiTWnwt99LQy/h1/6OIBlTrussldduDLU7xqSKMba7KNw62QvTQHea95olY2EG2M8JXop8prkAzLGeIbuihec7vRUVjBo/T2+JC9gdi7uY40YZ86Ujr6WjO9en/WYy7KB0mHSynajdHVs3BjiLwg3LAegKXj1hwasKNiBnebHbBs+yDWHWg03Wze3Neb3HaS1ppVvYB1gJeaglfXVRtDY+t+DCxuYnsSIEsoUXKl0X7Qafs3OZi4E1PV6thpLD24ERBuO73CFPY1cKSCFbYFnAK2AFqcE1n3Mpx5VjFrQaUKbltQW8poXFa7AhpnvYE6xjgGXAFMG6bE94ngLysm2fhjlqEubI4FpCwF6lVSBks9rlxMsA9bFg1E4oQTQ9YI/PS4Zuga/PuRQLoOdVAvB+BFtSyTif54rc3mXwClwXMxK0EvRrfd3MnMrXx6SR8aMGvPkhBXmH4zyX++Ixr/d9fW2LH7SOvxseL43Rm/0UTxwloMTcsguMZLlEh6bpQxQCHPxJmmGA5AR/eMJ2BC9ziPzVsY1Op/gl20wRBlpDa+3poKf7bPi8o+v5QwVuMcASZazVIHANbqlUw3NlW0iakdDQv3RBFVt2O25mgIAF3KoyvUV9TiP4wjbDN6vdJu9j8EzV6/lKpkD4wEKNc7a4INStEONioE/rRaMK1AK82At5ogMXFy4kZjFk6yB7sapyF+ErkAWr236ftoE5iiq6gpf+Ch3ydruoWfvq2oHN21RbVGqz2PhG+0JlbPczLwij75IDTVqcATWVreljVS44lbU2FCdwxuf0+2pVWJpskUabY1x3WTd5TjjmIFsORIbqBeCCVZD7u6mmhWxJxSvg9WJmjvQEsPZi1ib32mUGQNsHIwfe+FxAeWj1/fxO2BoRgAPikfGAMqfKUaXbAbyqXHvz2hJyBKUpWA2stVCalga7tOnDIHhVvB1SEM1quMz/u8uHGd9ky889TPulcc5FKiH/yPo4Hu5BSn1PEUwbfhGwvnxrGnz+BmwGIPzKzWkExTvx1q1pgiGYrocojBhGAXewGZrv3pE6dDibp2vaLJAVurMo2nkCe7Oo22kzKrA3XHe4WPTwnOdQwireeQJt81geHzCd+AMGjI4ffCMd2bM17adC7YAVbajd7PE6BDMH3nbRzWw7ATctCf1gla0wVgULZ60HA3HC1nV5bN8G08uOHqG0GPCataAloTr2OS0F4Wx7yBx0I7UM6KpyA7wE4Uw/K+B138hILqAQvmY1uJQUVNNQp7nDjhmPQFZQCr8A5jJoBWkBo4B223UGLz0VlsHr45WvDWuBcywKWAJl2gZliawFQexz8ov3KKD2s2T7QrVNVZzdyVSpAV56MsyifKeXCKLxQoFqMEtv1hE+Nq+Zh9QGwnw8vcDC2qwFjxXGZkSEpQAQzc212sy1HcemafM4RbDMfVMcq7fb4Tl7+bpoI4QFsQxR3yN68fJYRStoO4BXhZsVdLEk8nOCt/i95vs2DK5VhlO7f03q9VPaeoTqoZP8pz9BVPsgJZyk1SwxQNIsB9Xs0Pqfkt/Lreq2Z9PQhqfT6dX6u6pgoLweQADjMYNs65+MCcKqXeFrg3GhZSRdZRdBMuDhbba9aJtYEbEA4SowqTASXh9S4AZ0sRzsN9AARmE5uOZC0GSd4eNtMqoNeLkEfIWuIAasYTEEdK0SYwFokwTYaqSM1ViHF816jAuGgbk2qteLQYvPo02gbVG6nIV3DHQbnLeOWrY5uY3TBe4UitbFnsDF015gyrBz6+ZoBdkieKdKVvXqDXshyN60Kh3QYS+YPqan69q+v3W2xwhe+l2nvcBgOej1VvmNWuwTzAbRGlsB3xb8d7Ieyu82oe2wAZ9cQPvb8B4u+sk1/k21J3xfx7N32NYbNi3NPOEZrCdzdoWvtoTB1DZK14b2Wgwq3h5ZCHq8gneS3Ns26rWmp8sE4FGUZgPPtIOabGzS472NfbdE6pa38/bgnbTzHQUYf8TPXaQh0wLFOEsMofzTSYpBdtxLatdD6Tj5t8dYBl6gP+9vaLzzq+vpWHYjPXdvovrsZiD7Q7IVbgnwjgPeEfJ0Vbl1hmDWsBumKVcWuipewbtgUx5g2wP+vS2AGCh3NqLOKfxootZn+A5zQLm19k6UL8M6Of4DxMcsxSojh7Ubcv+GnQB429YtkU0ghA/g31pQsXu5jFgIq2hLytkB1PJRHkcKGUAuAD7EUE1nszmNIvd0oAXkaUHryB+nEWM1AFJnqtnzV/A62ULVGw3PbRcJhIXuwBAtIbEbVL+jWA0G2/R7Vb0ukXpK+qjtBdyeghsdhNhK4ApXH7t2KV5weexzOeimLZGPcV8B8AXa48bzywGykh6mf3vFwyVo52sEr8fmc1vppm2hAjeDAo9X8KputROmgKnw9bEgFaIqVCvLhKfNzF2mqCLrzRsYM9WM55eXonBVu4LarAPX0XGMY6eAZ0Cb80b5MB+kNYVqJRdX1aud4DG5cfrcFS83oCuQAbpdynysb2wATuD6uBzjWlC3DbCNnUrtY2vT3EmaugDci6doOH4Mv41WkB2CDG0i3WNAoMJt+ChFAxXSrUZRvAPrnkrnCE4NA13BO7rBgBrwQjWa3eDodsFripoWgl2/9Bf9w/d2t3iNQkF1KpxVxsNrsTTWUPkmgFBsLtHyUOW2rHqFrg1qGsIpPFHTqvQ5je5bJcYtuZBiWytCgOnVCro6205wqAvcsma7Bozdp/ptqMJRpPb3dfBl9osFpqqXCjUuJk3g28ImqQV8UcCq3oCuzcwBsdV4B8iG6KNng2o3FHMJrj0XnyWD1wwCmuJQuWfmgUp33OIVvz+peUJ4DNvB79vjO9kTwkUQG2izJHqS38iuZAYiC3RVuGEl8DrvHkoKmb+9OdJ1rAMDZQbmSgralEE74D9tCTLwncbX7QFfq9VKHq89GvR3zWowIGc7SINr5vI2GHw5iadb3Xgfgba7+Yyo5I00yUF9CuIm/mqT5+xUtrAf9Qz0FuixvER+uBkEVrTZoexPJ7Be1t+RBv/w3ci/Hfjtd7EUbk6nf3VtAHcE6A799oZ07oXvp/HX70iV12+lGILlzVvCz+2SQVHj/VyqZDH0+ByheBmEuQhM7RXRAfoCdwqFXqDbIjjYpsougMyFYSHUL/0jaMp/+TAX2GMb0p5tG8lg2J12bNuC1YCPSxqXPXr3W8nG/t1s70MR78YDFrxmO9hAR0/Y7mXF2w0FzGNhKoTNcjDoZlqY4LVY4sRxm+NkpatFcYxlYOhMFHFYMGHA7RRZEeYAjwxT0UZ2hGuBPDI6SArZSNgNxeMt4FXx2nag1+NOGktS+AnOYjEIxQJG4bhy28fCWMUrMIvaddvjzp/HGUBkqmpdVLkXls4HdAWvILaBuq/zNb73HGxcCVyhe0XxmsurxRB+77ICVpEaXGtw6y7kZgHoLLAVvEJ4dpH1fAaowFWFCml91gxrA2sdXqPlkBWwkHQR6AFMXhMz1viRouUjrxXaPmcj9El82t4MKSG8n3m8UyhjrQU9Xm0Fg295lJDZELkow+wIrYhOmzZxw/1YDevT4qnfo25/luaYSzVFSfD0ocdTl3p6R/NUAerwup+ks+9iLdCjYADQDq7TdiCrge1htgXv2Man0yCPha9eb9XAFaBTPQoeJ9wGeAFMvs3lGG6thW8G4s/TKNCp4BcLiwxf4aqqAySCZnlb2ASIUcIRbAO85rq6L0PGbANsDqyOkvkg6PSSzS+u4fE2yEYIAJvVwOPYBr4Ng2r6t0DXab5ePITjPABVoQrxhlkMFlKodnczo26niveFUL+LR38X0NVy0JKYpzhFa8H8YgNx7rMrWQ3vVnvEkTv+LloNZjYYMBS4greKYo0LEL6tKlfFW5b4DfneXpi8G4hzcHEr0J3gNTXUqio4X/S4K/DCh5Uwyf4C3EhHW05L6wHiyJjguCgLti8DHrDA7WgzsHbcexRZAOou2Q0dVK+Kt2mQjdv4cfN2AZgZDXW8UyvYmihPiyfGKaRwf3NTthnM5dXjXepj4jBTRi4Q0LVvbw9In/gt+bikjA299P00BnhHXrohDb1wQ+q8TU7wa7en5jv30MCcVJfgBh8AACAASURBVLE3b0+q3foqiiBQsVWUrmlkDYJrDd5PEM+gek0XU8FesIUpVoeQ7fI56qvvSk0yOuqr7uN1d4fPqx88R6e9Rb7/EumV7zFg9fzJ19KxXWtRsTvJaNiadm/dGj1xt2+nYTrZCY4I2oHS3e2y3b4OZDXsp6wYb9fHp7ELtBkMqmXvd1/4wIL3JDaCXrC+sB7viWN2I8sj2s33tZOZ44W0F2KeGpAVuALYx+YCR9aD2Q9se9xYzFvLubxaDdFIa7niNfq9wCzBW0Bb1gJRwLoUi6Gs3WfQLAPzI6Xrfl8neO1cNguH7LdwgbFp5y2MAMKxAF7nr2WliyVBUxzf14tAti88j/nDtoUEugFeVK7qt3i24e8C1GkIrcKdBp7aBRmkfHDAu+BIIJRyTCfm2AuXLqYl/OJoBcn5zMv1+FDJ04CTH0NFKpgFtQE6G+b4XqpZoS2Us7WAUc7rTSebJ9/uj3/+Y7xWwM5ieXguwet7COZ8LBYDYDZXuC14B/anzrG30gyTb3t9wBalO3MIBcPUiSmmULSARx0QCdkTbz5EZdvTGbwA9hz5r+4fRPmqcofWPh7rrHgNrAkob8dRkABDAArZgXdQRNzuVoHnuHABHAFCjh0nB1jwjhJ4Er6xoP6isTfn0FJQ3boEjHmtsHVxn43A9YJVggFqjtdXLo1pVN/xmVC1k8BTm0G/Nz6rGRAsQtVhki7ZqwaGnE/rwe/SBL4tjskBNbIXaKDTxEZobiOjAbB2uMhoL8T8NGwHoauF4XN6vAbkzr35YHwmbZF8YfAikX8j7wD8HiPk+hpk83vZ8lF/14Gbk9gwTaAdap+LUS735XmyFoSuqtd1vmPAbyfzQYvHFpGCV095SuvB4BlLVr1PxlrbQetC1euctpixprXgInyxGKZYW3ARlWzk/7Zp91kjhcyUModdCtUKMGugKE0ls1FOA/iZUmb5sEG32lrV78N4vvx/o4DCrIYlqiPPA+EFAluVNyh8ePV76TRqdwJFe+bX3yOj4Qd4vD8Mr1d/d/wPeLtAV8VbI5NhkvLkxrtClDaUppKxLYj1cFWxZjQsELhbcPgmfu4044rqljTb3Ieij4lVqHMuGhZUdEgzm+W48zbi50Jz+dDPGHf1mzS673UU7XbSybakPdu3o2IPpq1bNqf9ZCQI3q3k9jqXTfgWyKpuzfEtwTaBrP+rDWEJsuBV0brPbT1d/V7BewobQbBaSmwJsV3MzGpwuKXgLQ3Vr4B3YDnbYRm82g2lgi2XDBNox25Q/erzCrwCWcFZlrKvALXAWAC7FGuhrIWn+/V4VbCzwhcrwnlr4enq6/I4lDDHZsWrslVda2l0Ys5aVrvLildboVgNZS2I9W6Fam8BVQt0BW2PkTxTfpll+2DxApYEoBSkxd9125Qyl7ItiIWnj4t94bZKOXJzga/pZ6pY1W6uUjOgxvst3zbYJCdPo9B3BuARwdTLoYsZMPYHz6a6ahmFzdWvfWp76h1bnc6fpu3hQW7fieiawzuJ19Yi97OOOpsgiDSO0q2w6OMOrP4xsCWTAVtgeJ1ZDY8FcN12Ue0KsqpFBdyOe+st8Bw9I3irFAGEomN7AkiaD2y1m4UQE8w0G19PVJ9+B6VctoMNoXVgNkK2DrQWAA+vyaoX0Kj6ltWv+1SNEZxDcQu2lsBC8apWnfJrB7B25OEa0DNlDAAKXQG647mArxCewSoQwDb3aaImW7yuDqgn1j0VBRE91G5nx/N8H/az5EKKDFpVvs1w6lxM2tgaVs11eM+jL94KeMkd5XMYXBS+KurIyEBhG4T0gmPPBwNt4fcC3prK1e+FTZAvOtwFeJHhs/naUPd+TiArfLPfawYDr/PCwWvtQGbP3lJ8oep18ff0jsEgpbaFMBW6rrsoWsuDOwTS7EpmpVsHuyE3zLHS0H8LrQvvQh6hdwTWwmr6NJDRMLEOdQp46zTSmcRiaABm4Vw3CEc2RJNMiCkyI+ZQ0/OMnFpAYS6wXUO9nqRN6ekXrsNS+AF9Gq5N54DvuV9/n5aOdBN76UbA+8M08QaWAj2Aa29TnkyV2jgQnuS9J1G7U5seSEuo1jlUdZdtwWt1moE1U8dmySNu8xmmsUrGmYhcXUNPYUqeq/Sa6GGDOKSzu4W/g01kQ6CQ3+t/Ji2e+H06sY9CClLLDu6h9+6B/QTaSC0Dunq8VrPt5rlcbJGr2cxwEL4GyFwLV/N/zQc+CXCdUnwCRaslcRT7YQTF2odn7HMe2x9gdiKx0yZUunmChWpX8B47hvc7WPo2OHkC62HobBojwFaq11S8NkWXAVoNQlguqHj/d5AVpgXEBbwe+5+BV5D6nOD1ebfdF8oYhvl69xel7FpVu6A1i3DtIQ7PY+E6a83FjAlG/xBUQ+makTBnukSAeIkSXwAGbOfOA19ANi2AWRzRM8vJpp2LtmwZCEuVrmrW7WI9qGrdFrwC1767rt3vsfrD3eXH7nefi55yu0sQTYvByjXNcq4azU5OMRO0QtalSHd/dL+g1Simg1zkSzf716XO4TfS3DEafB/AK6ROfqYflUbj60mqs2r0LxjB382BqGcIoj2ZBoQugFXZVgGC1kJlY16PrM+pZgbjIvsB2Blo8hZf77ImZFFgAQWemwCYFVTv6Hr+CFBhIyi80XcfSSNAZ5R+t6ZSjRtIApwGknIwKXu6wicvgtZ9Gbiq4zhuWfVWUY+54ILjOU/c9gM8A11NQDjJZ3WQpECt42HXKSGuAuOBVY9xUeC8gNALhB3EzELwwlDDw25wEbJzWZf+vJP4301tCjzfKr/HGGl35iU3hD2ANVvD6jPV6/FXb+cxKWJYLjl1jf1cHKKAgvfSozbzwO8teLVjvKiY3eC6VKl5sakTJPMCExcX3kdVq/I1myH8cXxfbYZIx+MuQ8CasaDSFb5F9ZrDq3LO/SD0hIWtQTnX3HEA3ZZZD6ScdULtcizvZQ6yyrcVYM6BNr1ec3krgHcMBWmDdEcE2TB9EuVZRfHGoMx3aSGJ8hW807zPrF3PyCmeAeB1upoNvvqDdO6311MccR1ZDdcSWPsu1WlOIaYq7TWshTcpynjjVuyGO1G+t7GwjykYVXpETJGlMA9cFwHvAimRLYZwzpDCZmpZz4XP0WN6xjxq2/4QTT5TG7ukxmcSvhZydFHwTcBcx4awic7lIz9Lfzz1UhrbvzbtxePdQ46uvuwOwGuvXhvhbN28EejmJjpmNBwCsLnceFtAUpUbyrYPxYsf7EThfrzgI8sK+AQQHhk4DdD3pJP0fdDXVSnbzSzye09Z5UZ6GfszeE1F4zXDZ8PzPQt0i+c7hs+r2rVkWJ839+I1l3fyP0C4AFZYFuVqKlkJrLkuAC7gzeDMYC3bvjasBs7jce4vzwlhny9ZDAvYD04WXoBF8mkG0ajVMM+2M9fmOP6qGZ8UVkuciGUJFWtO78JFWpmxvXSZfF5gW5TvFHaD6tPbexezFCySuHj5Ytz6l30FuipbYax9oP/qWp9WwKpwiwrWZnBf8YhVt36Wy+9f4nPxoVXIfPCicIWu2+7zS5X9JidrO8y2STE5si71jvw+TR8lHcpGOPRomD6KZ3ngt5QPP0cq2XNpdNMvQ+2qZEcArpkLwtYCijoKaYI//DEAVQEuwtgiinHU7sh6Am7s65GiZbbC2Hr9XKunnEgBRFBm2gwVwCLYJjmP+bs+Z3HB0DvW/lOGvA4rg+q4CeEMoASOAAsV5zoWVVsGsB6l8M632rwnuaf2AM5wQr2iQk1fC+ULLOt81so6PvM6lRsqfytBMwB89u1H0/HX7kunsAXOvn0//jMBJMBdNbjIZ7NTWUdvF/i2sBlKJZvnH+e7jnMRmgy1y3sBZPv8Ni2n5juqyO2w5m2/bR/97oLXVLuYBMGdhkrX76zdYJ9fCyMa/HYlIObFpi5848KC1YD9YUBRyGpLZHtGpaot43G53LjAtqxzOprKViDzGbQkAGHYCazbjPhpof4mhBDN8U3xa5JiZpvPFov5xBZaCO8GsCoNc+oG2vBRW2QKZAAL3Ae4O0D5Aj3V8QRz22KGHmA3WGc+cY/z1Ln9P0tlmhVrx5/9Vjr7W/otUDRxjuwG/d4aSreOzVB7I1sNE68RSHvrjqx82T/Nuef43Bdp8mSurqA1X1fl20N56+02uBhcZK7fIsDvYnn0SIlrYX8I3jrNnoRuG0XeoAFQE+U+xev+9QRpfQffTHuoXNuzmzQxJlBYWLEND9fg2i4gvJfgmg1xnFJxiAY7qlwX1ang1WoQtFa+nT1JJRuQPQE8D+IHO3Jo6BxZDAbdjjqx4mioXgFeGuyE9cD+4vHaEnIcP7f05xXMPid4LaRQ9ZZcXqFbVK9izZayQrKAtUBYdVpUbnnO44SwxxSgul2WHHQTqBmyBbzC1u3yOs9n6piKNwfpBL6pZZxXxcs5bc9AW0hOjjpcRNkunhe8qF/2zS4v2gy9BRbWKmAnAM8t+7be0i9wnIGwD//0PkC12KGxrFixAJThLPqyVqQJYxeBa+qY66KAqzQyd1vwusRz+CZGEad5vWlsfiG/zB//+EH68MP307/927+mixcZT88xpo/4ZWc9B3bIdH0gtY+uTV3AO3f8Rfo1kDaD2m0x6ba596U0Tv/Z0S1MWtjyK0D681C15ugK4CgP5g++AnCHgYLFFfZrqPCc8B1DAQeE2Sd4Kxw7AoxqKL1JAJkVL0E1lRnPub/KdhQPoHRHqIgbZZlQXXI+A00TvD4KJzhW2FidlaGb/d64RQbmwnlkDc1a3mUyArfn9pTNvqdwMj1KywDFy+1/gwuDireGqhfALfa16UQ2xkXDtDgtkibQ1BoZAeYTfA7zf0+9hjLC7zaX1z69WhX5HFgsXJS0F+qcW2WsbeD7OCBzHAU7CMS1TvzOoXLZtsw5co9RvC0+o9aDcFbxCtxxWnXa9Uz/tUZql5aBGQjZMuFiArS1UgSxF6QrlWv+RnSdc5il4BWyWgsB12WPVwBbGKHanScAGk3VfQ3qtsXteIt2oRZHqIIdeGlecIvj7ZfcQjWb52uhhf6vRRilTWQ0zQG+QnYM39W1hRWq4RqKtDTXcehmi3S4XMTBObAtprAj+ug4tva2v6EJDlOFX6ZwguDawAvfT+de/H4aefV6wCt8sRnevCMshhrz3qoUUtTI6Z3jc6t0TR2bI2XNogkthnn6RUcKGQBucgGY5nEXD3iK7zhFZoagraPUO4C6zWeoYEFMrDZLgsbzBAiXmJJh8PQ449/3YA3s3k3vBsC7E5UrcPeSTrYtCitynwazHfR39+ILF6tB7zcq3HjdOcB7FECf6KdTGdA9fuQA43tOpX5gepx9KlvtBiE+QJPzaA0JWIWvcNX7VfGOjw2EAi7wNeNhYnw0p5RhORTFm8f/EHhfDrJlrzdbAwWw/xlwhab7BXIBaIGpj4WtzwtZtz1O9et2gbTPu52P02pQFX8Ebl9bFLHrq7QSzFBQVQpg1zMoWWFrRZvZDT1OYgNz83ZjQWUKVNWt3u0CwD5PoM1A2vziDNt0NuP5WPB6zY4wkGYQrSxaDKaPCVmB6/DL6K9rRgLBMTMTVMoq4mgXiYqdBqgXyDcWsNoN7713KbwT1e9lFLfVIebfffD+5dQd6U9dc3iZkjvdT+rTMbIOqF5rMLZmcu+rqbL1uTQGeEc3c3u9iYwDAKjiDegCl9ENqFj2Cd5RwDseni3ql6quMaDlcd6+W7k2TsBsBE94AnjUUF8VQGK+rtAVvhP4v/EYwKl2tSWEjaCqalEQ3Re2OdqfU6QsrzXvNHu62XbIiu0X6fRrdJ4CMDaIqUSTHaGlktM/5XPx2czvFer2YBCQAriDtTLj9+dC4z6zD7QnsofKBYfPbNWbdkN4xpxDm0I17bHDKHN9ZN/D6jb3xffh+HGCjxUuKoNvP5jOvEEzGcAaqWMAWJ/WHsQ2BvIikYODuaDC7zemggf6wreGCjY4ZvqZ8BWYBv+yp53tlNjHeVS95ut6gcq/k+l5GeBF8X4EYn4fvoetHgVomwtklyWa4mA39Cgdj8Y5gFZ/twP8hW9MkOa3dhpGB5ugwu26zXIEcG0ZvKrcCLwR0BoloKUN4fMNKiI72hy8rgVw3W5vYa1aBqgb7/4E89Y+T3bDt7AZUL3P058B33foZeH7fUazky9Mf90JUslqb5PJQFBvFpDOsCzSW2SBZZEgmZaDi/D18QwNnzoo2CkuBj0+UwPLY1QFbTtL1LRquEnK2TBwH2QgQAUfeeLtO6K8+MLhZ9PZnW8EPJ3LtgPo7sRq0GKwum0X5cKCVcCqdE0pUwFrFxxA1frYZQ+vdXZaH15vH5kSKl7V6wmyFw6T4XAcoFrNJlgF7QBA1nrIwzKPBGhPA95zp/vT+CitIPF1zWwwpcxy4sroUNgMNs4pHq/KV4+3LF0YMm0gbBmqrl2KCnZdtssxQrHA1HXZ9rjy2GPL/rIWxub5uvYcWRl/lFqmPxwFGMA6wBuWArbC+UukRnBrf2F5vQRMHXTpKHe9WAHsoh9sQE2oqnQD2ABXFawCNnUsF1zwBT0GGEYfBl7jecq5AsaA1/xdtx3dE1AGtvZuiPfjeaFsXu9lIGsmwzwXB28nvK0QtprWeijT2CHWX7fbPdI8Fslo6KNwYg3WwqupfZCJuadfSnVLSve9mMb3/i6NbSNpfDO+LkAypcyshTPcYp9FiQ4DUvN7h4Fi5PkCDzMAJlDAY0ByFNDo+9aBkJ7qGMAZJSinotXTVb3q5wpeA25mIEREHpiW9KhQucC6Knw53tt2vVGnPvgab899vT1w9XpzW0ZufwHjyd/dmYZQljN06YpoP/ApmRV6rzVVKdC1WY5ZFGGBAGBVr16t0K0BTdWqqtTF9xS8uTkPGRh8T4OBgrsAPQfTUOD4rRZZTPBcxbsEfo8xvksoYNS173n69XtolPMAIPIW3O/HRUiw8vtok9hTwTQxlbyWQ3i8HDPJ958Ctk6RiCnBwLdU7OnnRnVg2At64r7e3waVH99DOwa4AcqsdN2P76tiDQXMd8UXthhDT1cQzlJMYceyKCnGz50SuhzvKCftIhVvE0A7/LJGFVzlXaZRGKjC0xWuAtfFwJp+r7bD6GpSzkxB4326QN6mO00gLHS7etEozwqe7dGffz3tfuQfk7m8p5//djr+y28SYCOf9+XvoXRvZkrw7alJIK5pXwYAPE3QbtYGPEDzAhVo9tddsvGNTdYBrsG28xRrGDybZhHAqusmAcARgnOjb/wwMh26KPIqDXVGOf8oFsbwGzRPZ3jnFJV3l2kYVe17A7ASUBOgBMJ2ANhdKFsButeqNbIcTBlT7dq3waY4x/u1GhyemTuY7cN2MKh2GiAfO+xATKyJQ5YQHwkAm14W/RywIg4c3JPOnDsR/rAQVgVrXZw9RbnwyWNpFOhGDi9Kd3yMFDIKoyoo3omJPNrdwFqeQJGLJ0qATfBqEawE7ErQrtwvTD1WYBYlK1SL4vVYgelStos69vgC3pX7Stcyzy10fa3nDPCqeOe0CxaL6kVaA1c7kAlNG+IYcDPNzMeuTf1avHiR7Rx0U/V2I6dWULog74FsWQTvSuAKWvN3Ba3PCV9HtLt2n2vVrsB1LXy1Hv78lz9HH4YG0D3PReF9/F+Vrz/0LOdU7doKbq7LxNFT61Pr4Fup6m1u34tp/sSrqUbKU23Py6my+5U0tl3w/pIFm4GMBruQmcEwSOBoDIVqs5wxwKDSFbYjQFjrQRU8xnNVVSTKTwVoeawBpypQGRciAHgMoAoy4ZYj8Mtr4cIiYC2SqLMepyevitegWWRH8JqAr6/leaHscwLGW/T+l25PZ9+4N538w49Y80cOvAzsCWrVXx2ohtoFwBOA0daO2R7g/BwXlV6hjvP7qED1Tn29ytL3zurbz5oVc8Ca7xwBNbI5TFMrnri/Q0AZhawaVi27b3j1g4wL8rYbCAFElW2F71pSwfJ7aRMIZYNXqFBUqYvVZvqyseC1WhmY59pxl8FnNRAnyCsM5BS+qmPfw+UjXzeDVxAX5Rs2RDzmOFSo7SJnbRWK4nXsUI9Us2Lf5PJjgm4c78j3iXUo1fUP8++VG6ML3qaKEs/VUmIzHcbIGnBGm2pX0KqoHdjZBfwNH5O10QG8QwTQDj79dQZdXk0K2XdTl3FCIy9fT+/dbzM37cvpzAvfTpMo3SoA7mwwhcz0sQdRu1SokYVwEchepjDjEnnBi7SkXGARwAI3shaWPd8WqWetjXenFuXFExRcTFK1ZjHGCEp39K070xh2wxiTk8dX3Qmg7wlfeA6xcq7fRjmUCKN0d2ExGESze9mOrRsia8EMBxvkuN/BmUcJltnHQVhnFbw7VGtYD8I1ejnYMpIMB14niI9iPTjU0iVsBRRwZDIQcHNtP99TgHtkgIkVpxmUCZRVvgM8VukaXDOlrHi8xWKQB9lmgCFYnEXNuhaMQtLtAl4fuy07hKjbBb6uXQo8fc5tAeq6HOc5iqItrxGwbhcYR/8H+Olrr9LLFaCzZCyoXoWc0I3UMuAZyhbgqnRtoGO5rxZBqFlshTb5uQvA22CYgTYVbwmYeYytH2MRpJxb6Aph2zeWx0LXtDJzeoWuTXPatE5z5Lzg9TMI3qXzSHmgbnAuHiPt57hgtHkc+XXxXCMtdcZS98SbgPcPqXnwpdTFt+oefoU0st+lid2/A7wvp+Ftz6N2qSYjmDSGErQRzhBwHTSNLHxdVCvQqwDdCiC26kzgVlCnKlpVnjATOCMAu7IOhcg+bQftBcE7BmQqNF8xoOa+4mXWtC7IbLBCy6qtCWyHAHEE57ISFdjCKIOX23MUnelQAvHE7wHumwTGQvlaxvpR4xgVcsOLAmo3Fs6TJ/NyEQBUQmrGCi9gG+ob1eiFQLjMcHvv9ihd2uLWn+/rawJAfFeV7FGgb46w4K0AdtfjvFdRwA0ehx8bFyYKU14nl5TyXst0R+iJMESec2QmAM4akLRc2iKSFt99iqDgFCltsejxCmHg2+DC4oTm6O6muuU7hP/t78W/j7+NCtlevoJXuBa/t1gO7nPR49WmcWpxBzUsFOeoYFvw/L4OhWuPh8gNRmHHVAzeb9JijQ0GzB76CLwG0gBvC/CasjUBdLUiQgmjeFvLFwEzNfR4BX0XxW2O73ECaX1PfTXtYXDlLlSv2Qz6vGcpqhj//Q2kk92Yqq/fiKd7M0UQt6Y21W41Zqct0mDnAs1uFimCuLTv8fQBQzQv0Ec61C9N3k0fa6OMp/BxrV6rO4ViLX0dyFxorbPggpxe9o28Yf9eoMtFovKOeb4E3VDrl/qeSe8TE2ke3ZD2bdtAr17ULsC1W9k++jZs27yOFDBbQu4KtRvBNYJwR+g8tlfwsghen9enNctB6Lo4wSIH1Mz1tacD1W6hfPvCYuhfth+0IFxOnUAxHz8a4DWoNsAyhN1w9syZK03RzYYws6E0zFmZVmZwTTiWpUDTx8LQZeVz3jELS/cVoK485gKZW+73eY/7CKgZ5vq+QrWAd6XKnbfQgoKL6ZnsGV91/jLwAr5zQHUJFSnYzMG1f4OWgqOILQk2t1e1K3SjY5kfgNfpD3v7bzFDsRpC8XKsEFfRCluVrMAN24HHQtZeDV382ir+bosrUwbwVJQQNzooZ6pAIk/Y9+VHMctBu0E/2AwIAWz+cDeuVHrK2h3Av34EX/c1Amtvp/aR36XWoVdS48Drqbr71VTFZhjf82oa3v58qtCXwaKJMWAxjGc5CCyH3gW+toJErQ5iIQwByAH6Cah6z60i6R9la1Q/K1wVI9kQgFfPU7Xncyo5wavdYMBKH1alWVcRA1m7a9W0EICcS433Eniq2XLbnxUvt/rAV9j6nCByEaSnX7s7nXmNScmriMZ7bpasmAWpi0o1V8B5bm/nVYeWywqoceaYWSHnZzIHVngJYyEhkHOaW/ZOveX2IqNlYSAxBxb5bNgWBcDTZIrYJ8IRQgbxTJET8iMMFx0kJaq+ge+N4jv6Ere8KnxVOu9d5zN44bB02JHyet4WUvg5/K76ucJZIFqV5mOh63BMsyhculyQIhgHTE0j8zt6IVkJXfcX+JoZoqLObSKfALrOkKN4xAsBgTD7+UaamsewZAXtvwUX0XVYCqheR77XyR6IgBreqcrRKrZojB69e6l0E7zxmfx8nItzTxHYs6vZCTIZjmAt7P7x52O22iHmrQ3+hqkSL16XatgCNYZU1t+8CZuBgNqaW0gZw2rYcm9a2KnidXkwnadg4n0CYu/1MVJo7xPA94k0Q5DQAZxtoGvpcGvdXUD7ztReh4e78S7OQ04wTX6OG8hDdVe5kBhgGwXELrOUSb+Pz3vhEDm99OqNbmVkNeyhgq1v3460ZeO75ODSmYx0s9Iich/+7QFUrNDdRaBN8KpqVaimiwlhHwte7QWDaloS+rsq3yNkOJw5yzRhHmtFWFjh+swpSoZPCN7TgPZ0gNzA2mn6+gpcpxI7HFPoGmBT+Rbw5qwGRBysyOmn3J0vK1sBLDhXQlJYut99/xmUjR8tIUwNmAneclwBsecuCrec1wKL2Oa1MnVx6SKZXSYMLI93DzXLA4NiAV7UbS6i4CCVLuCzObrblvYK3uhitsTzqF0Vs/m9ubKNLwi8PUZoFvAKXxWuj11ixDuPhbFq1+ddWkyrcHFysCPlhbfvL2j/+Oc/hQJWUb/3wfso9EXW70WOr+lkVqr0MNOnR/al3ok/pKlj76RGHxkM5KKO73oZ2yEr3tEdL2I1PE9PBgJqNAsfs2wYcOrzDgJee/AOAlOBew6wCVxVr4+HWKw8q2Av6IPqidqsxRJZbYdQe4DPLmSRKQB0K/T6FS4BGG63hVqGBmAEqsK4iioWmAbJct4rAAQqBbxCVfgKSPdZgDBKdkOoXXxDoSmoMoQBmnYD53bxvPlWnAIOa4ddygAAIABJREFUPovgrfF+KvIJPl80P6c82ICekMuAFkSqNKELbP2+KPoa8J1E5Ue5NMrXSji9Xns5uB1ZEipgjlOtdwGkpbqjqx9Iw+8YmHqYdDVuy+NiRLQ/LiZYFHzOCT1vwFvl4iaUVZt+7rgo4ZU2w68VYgIekALo6O8AiPOFI8O2QNe1sC0FFVdA7H5UbQCY3zODl/OxTwWs72xaWYGuj03na5AZoG0ieFW29Q3YDqSMOYNNmNZY8mBMLoYc58VG8Dq+yCb7wrqHV9zBC+5//msMq/w604S/wDDLf0z9P/tqOvvct1P1DzelNpkL3bV3ka9LOfD2+/CF6YK24UcEyW4l9et2BmbejeJ9iGwG4EvHM8F7ue/JtESBkJkNbewFq9uiRy/wra++heGYn0sjr/0gcnYnaLKz4/F/joDb+GrmxfE9LKQYJouiRdOfC/SXeO8I/559q9PBHfRvCC93R5QGb0XxHkPd9gFTbYbIcgCeQlf4qmyL16tq7Sd7QcjuB9p6t6WCzcbox49ZXkyFG2snUxh8E7oFvKeA78DpYxRdnP4Ps9tsJelgzCECbQW8BthWWg7aDrlfQ4O6A+xKmCNYXVS2rgWovq5rF/cJUsHrugDU53ycrQSqe/8Ksh7vawt4y+tVwAFxs7MELyJxhuIJM6+iH69QdUyFRRAeoMebD8rgNaUrB9PIMOALqIBn+SDzgNeMBrMhLHaYngOu5vyiZIWlrzFrQbiqeAt4s9rNINa6KM+Fv8txZcSPgBW4LgLY8/n53L54+VJ8Tnv2fvinD7AhlPgEAfkBps7uomLtjdTtfyuNkq97khLgCXzd6p5XWL+axna8THDtV2EzDG/4KfB9Gnsh+7p6vIOAdZCSVkHrtmuX0289kM6+9WAaIHKfQWTRBIqUpQqYbTAueCPIBkzHAKzQrQDbMW7fr1gNARXghCKtAqBsBXgrm9Wyqjea6wC9fG4ULyATxMLX4z2XgDSNqkHRRhtICV/VoGAX1AJXSPsaVWzcnnNcVo18ThUxx9WFOgEzfdywTQCgucIVUr08xuwF1XwumjAvl/xmgmjRkMe0NYHLd3fd4CI2gadc4Xe0LLgFtFR++theXPzcI6tV6UAZqPpZXNw/ye9Sx84Y5zef4Dt4UfHzx4UCb7RYCZb8Om9N66XYJfm7+/v4ff+jz6sCFr7lObeFsErWVLMZKta0X4R0h/Qvf8vyXsI/7wee2AQ17AanWOjzjpMtYK6uI4CqVLRNkO0gkAWsk5GbXOB8H18/h6p2TLy5tFOb70zHnv9CGnjxWwyr/CpBta9SQMEcteevTaP4vJOkjtnofIZg1zxwnd1BU3PU7jyw7Wy6K+yHLrbB+V3k4a6+nWKKhwGwLR9ptE7P3zbNexoo3DlsCb3d8Td/mF676b+QvXAzVkTuZNb/a97v1e+k4de/C8yZI4fHO/rGLfi8d9Fs52GatT+VLh17IY3sfzMdNMhGatkebIdDBNsOMXVCgNoA3YY5joV3DNABYLxv7w4q3DaFb2v+rqljTjC2FPkcBRA20lHpFsXra44A59NnjoX14HOCN2c7WEhBp7JzefKwRRUrJ1UMA97hwYFU+yvollxexVjk+gd4s+LV8xWSLgHFZcgWNWyOraD1uQLcAtIC1rLfxyvthOLxerzbxXrwsceWFDQhfpUz11Sv+roOuRS4KsmVEI6qNoAnOF2K1WBAbunSBXxffVtzfVG0ZBioXAPOnLeOHaBFURSvay0FVa/HCPI2SrWNhRDgVf0CWm0Eoe22az+TILYAo+QD60nbKD2KNoB9VLNxReme3kFGwzupe+zNNEay/vA2shn2v5wmCKxN7MJuALyjW56NjmSnV1lZBnwB7yiqawiLIMC7DFzTxM4IXGAb0F0G79AqAkf2G0B56scKLSu1bPBtgExFaraDilKACJsSXFLBCUF7FqjstAGEaUAGQGpVmMNqqld4vQC3gQ9tmpjHuOjDDtFQxbaFDRL/TXcyKGWQ7Mq5+FwC2EwI174uw9uiChWs78mtL++pgh1DbY4DVBvemKXgxUSLQSVfGuhoI6h4c3N3U6642GwzP5e1ECYPWNvFcUPC1EXlKPzDWgDkqvDynJOCBW9kNnhB4X29UPnY4+P3QTnaBF17pMK4d1PGhK++aUkfy54u0ERhFn/3P6hd83S9CPD8VHiubFs6zDkEsd6vDXJyRZvKn7sSVGpMorBT2TKoJ7nQma2gX2v2gsG0GvCNAZjLaWZmPPh5veBcKdqgUk6lbCrXhT287vdfp0/DtQTSPpf6f/5F4PuVyGgI6JI21kbx2nmsh2Ltbr4b+D4IEMnVxWYI64AOaRNv35zOvHwNQKYjmgp4F8fQbrKzicnC71JowWRhPd1JevcaUJumh4Olxfbt9ZyTtrN883sA+fo08Op1MQ6+SyBvbpvFFw/TtQwL49TL6eSedWknVoM+716CbXupSttDwM1OZntRw9k6sJLNNDMnEpOnSxBN8Jo2JmQPAOQB7AStBZWwx3m8oI5WkKeALfsFbh5w2RfHaTlYsXaa5w3Mmcur3eC6pJeZ0xu5vJP1yG4wuBaVrHBF8JrxJFhdSpaD8Fy5CGJb4EaXMSxO7YACXNceKzzd9ljBqiJ2v2sXny+LqWUu5XFRzB4ngK9y5I9gLFODBdxK8BYQm242o7IFsDML3v4j2VG5M3xAASq4hbVz1Swldl80vgGsKl6BK2wFdw3wBojZF7JfoApYlgJaAVvA6z6VbnlOALtcfv89oIuS5oddNP8Y+Hpc++TWNNW/Cn/31TQKGITu5AGshr0sWA7jW18AuoL3GfruEjwDNiPrLRN+PA1zS62ve/adh8l0AG6rsBuo7hp8GwUMdIfeUe0yJh5PcpDtIawI++saWLNngZNzvWUXsqO8XuCqTFWQ7vOx0BQsBo70WY30C0vhGEUUgg0QCuBIRXNbi0FALsNIAI2+Y68A/tBIoo+eAwEi1aaQ0jfO4M2K13Mvn5+Lg+OB9KtH+L5Cd5xjncBhAUUT5ar9YLVaDdi72GTdx7mCzd4SKkhASzqe69wbQm8Xi4LFOwIvGqaM6WlbVOHvIHAD9tgzZmZElgPfqfjUXhy8UJkd4rFF3Y+jvifW+/txa0/AssC1gDY/VsXm4JpK0ywF12E5AL4Zshfs5RDVaHGHkLMdhG+PHg1Wl+nFRp4vloCN0zuoXIsgAryAu0mQzYwFITr6Dj0QCLA5mUL1G2qXSrBJszhUu15A4+6F97HFJLBuYTMsbLstddZcx9j2vyeV7Gs0Pb+W9bcA8U1p1vJecoF7dBvrAt1pQKnarb3zQ6BJH1+Car3NgJ0uZY5w7229LyyHpd0E3Wj+tLQbWG8mz3sDvi7Q7W3FdthIqtjme4AtUAXQquKl3Y9QiMG5txFUW/PDNPbmjZEvvEAK2sz/T9d7dul1XmeaWLPWfJjlabdn9djtHo3bsS3JlBUoURIpS1ZgkJhzzhIp5kyCCCQAgsiFnHMohAIKoYDKOb+VcyEQzBTlIGvmL+y5ruepQ6E/zIezzpsTUNe5z73vvR9U9blDTxEtw8I4zdlMxZLYuW0bK1TsIpeLf4vqPYjHuxtla7pBy+DgAe7DNnC14gpAe/oUeV3g6nZ0Zn8GcJ4kwSCUBaybiQaHoDuDN/u/RxNoLbwJaCGc1W+2LWp4XB0Ar2e9NsFryqGzoyV68Hl7unPrsNA1XiYPcrohg3eYqWLFApiF6hXGwtPledxPA13HPabbYJl7YevjhGZxWaAKUzdv9/Xcu6XXAcwFdAslfOl+lmq3ULyeyhfgFWxCzNsmKLzZ1eaQHMdD5qljABj4jnCf2wUg6OP1dbUtVMVp1CNwVc0mGHPZYp0AdVO5Ol83+bwzCtfGiQK67rUVCoXrZZVwkXRQiRs509ZI3W3cP6o/fGpLTNZtoqCGv0unVidKt3RwEXs2wNu6bR4Z3dns50T1WqJf2g2cHjcDP9MLDYCxHl+3Afg2srlwYx3Q9TTcvbB1E7wC2FPqtLLCVpQdVoPQszkiwZfXMlIlMPVXW/E4C/gakbKII6h9jlaDoOlUMQIgN62ADGDhl8HbiQJMp+L88XeTyXSBxSE6mZwda7W+d6Zg5Rplvq8wKyCs+i0aJNpV5nxvM8quwtGqogawyUIApt00lvRRgOwmbmcDhmrW1t0SZxCu2eY8iOJ2gdzJ99dqMemhWrYY5/sKWvd+P7dUHEOd+5udWnxvnCalUbXkfn5r5h3w2fNvpcpVkfv5HXr+a17TA1b2qFW6Xva30K8WvMUmbNPMXaNhMwp4jOWKXORyssIuOpQot2sdCGqjYt6m4h0Cwv6OxWbWV/CWeD/ha0Gui/fMdgMABLQmAzqAb7YZKFomVcznAbz65H4GW46H9vLdgVoHavfDvQ/F8Ze/GY1v/Zjc7nUMPr+e2Qy306VGmoHiVyejIM3rjmINDO2k8QF/thOvdmz3LwEtRVKGn/cwFlIYD257AIg+xgrCT5JyeJLnAN3NDErf9RCgpYONaWQCepTnTlGQm07gFb4M1PH5+MGDRMn6Nt6Hr/xI8pDPkxN+v+L5+OgUHjmrdO/fuZk4GZldVqowVlaB2j1AhncfkbNqQGri4Thq9hAKdh9ArsUiMPdrx5r7Q1gNtaePp8sqYDcV7wG838LTFbSqWu2F3EjBjF5sBhWvg3LcN9Bo4VYLkNPAHG7v6gS83e3sgW8Pq8/g7wpez4D/AN4cLSvAK0iFbQFg996WVpJIPmy+T4gW8L0UsgVEBXEBZEHrdR+n2nXv9eIxBazdz0p+Lip3CvkrFCeV0GwmFCawEtxyS/EksBSEnNJ7Wo+loAJO9gMAVeEaQXMlCfO+qbiGwh1EjQ6Oag/MeL/jKOVhrIUZqLovlGzO7lJ4QxF72ciYe8Hr44rbHD9ZeNDe7v2DmOTGysYYrN5zalsMVZVRHHgXe4H87kFWGma8YRfgbd/1NjldwLuZKNkWGyfwdzdRWNucbYYMXopoANdOLWcq1K+mRRfAqlprVz1KceiXqGGKRQDX9IKersA0ZmZRy/kDqlor9QIyqV6e27VVf/OXKOfHop7X8TE2B9gUkE+/AQyPzyrPJIQFHYCrLTED4CIF4Gm3U7L6yW2OMQB7gIUV+4g29eA/2nabLY4ML/1PwddG0TDF3QQim4kEodtOQc3Mst16xdzeTgbj9DGZbIADVy8dft3knbUXhGqadgZo84KZqmJh6wAd1bEHitzpph3j2UBR4HP+rr9VitDxu3Wx2TAhePe9fgOJB3KmMwmMhtU2I/hdCm8XILP8ugcToeum6nfzt0iLWQK44tR+mEYILQSh521TFcwcZuj3KLndXpSncxn8nXpRsH8ANkVI5ioUw8/7ac0tGiH6gLTQFdg9eOrdfA7ft5k5t3aypVgWzRVdHAxUu2nFC6CbC3PaGlodzkZg6tg7/xyTG2+Lihe+FvXzfki32o+Z1fATmiUA7irSDMTGOsruSIkGLQRhO4ICVrWqVsdpmpjkYCuU+1G2PRvuRtUCX1a2GNhCl9vaW4DxvclLVvH6uNJWVDTWgyp4jOtT+MPCdZKVKzrKbou+dXfhKzOIh5U0RrE49I29/4PKF+PcCUanHlrH0kCbAOcubIftcdR2YcZDZshWpr2QdRPC1ahYLwvjArw1gPcwENZmsKhWFOEEbbImgG7K9PJcVa5A9r46xkUWIBbAzYC3tbEmWti622gZ7myN7i6g60Yj1gCKt4+sv8W1nG6w8I7QQ/F6hq3dUIDXbtkCut7nMPMJimFjM2rXxxbwFKQFXN0LZKHr7W5e9nb3hc1QWBLF7cVrMJ0MyYxNoNVgukH1q2UgeKfpCrM5QvC6d0xjAq9mNWo3zW7gC01Mo3ApbOnx9tPaO5hSDRbWmNfA6whdoS0chaTKVdgW9kJhMRQwNi7m4wrouvfx7n2MB4v8GQE/twlhbYnC1+mp2hU9R1exlUX3kVXRdWhZdO9H7bK17aRxYtv8qF3/MtuLUbPOjC5qFwCYYGgGfE1YCapclW+TBTbtBSChKq2mI0u1K3wFrEC22Ga8LDUZoFb1d22dTT4lryt4hYjXnU0geOvI4eZTbSrfnI5qAwioQhW6F7oFcIvLJgzM/3qK7h+8Wz9DXkqA18Et+r29/OF/MQMB5WlyIIGd1Ibpi2LTXnBmby82QDcZWldS7sKC6GTr3+eAHOZa7MwK16Xb7XwTrgV4ha0txdmOwKcF3A7jaSEZ4vfLZwLYHvw26eCUDioWA/meXHZLBTWu16x4OP0u/sZNHOyKs4g0RIczBZf/MSGgtyt0C1iar3U1YiFo8Uy1K3CLzZiYIyBHsBmGybkmADqTQQ8Xpati1gtOQ8+Jeg1gL5S8j83fsouzipS/BZyCN2VzgXAPB4GWdXxH8q/uM3zJ8GqDpAODNo8qHPCjdnt5vc5NNEJsuyumt94Z59gG1twYnUuvJr97NZ1qt8SHDOev53LzkmuBINYCqrUEDAXl+G6aJ1C54/izF3jchUPPAVQTCwJW4D6IsqWZhuhZx+rbgPFdcbHiGZSxdgPzGUhCDABft2FU9zhe8QTQ7UFFt6+4MVqXXYfqJS9MMc6CXd/Gh4H7cwxwfy0unJgT504tiuO7VmE15HTDYayG/XSxCVktBPeC1tbgA9xu5Cy1CaNqVbte9nEOzTmOB6zXe+hQ7nQ7c7oyRc9Uu95uEU31K5wLxavaLZRxPZdVvKYdugBvG91s2g0JvtgN/awyPmxDF+BNdR+Y5KAa0wQ50QA3LmmsELxCNNkJdOpOqFK5LiSdZOb9Xi6UawHcS5WugBWu+reXbt5eQLiAr/tZQsuimpZCmsOAWp3gwdoK4/imqbNtBrzFEPQ0nwF7weKWQFUVe5+X+1lXbXDE2yiocdn0wwhfogCne31g9z0zDRN6vxbZ7GbTF3al4cLfVfUK26JporAahK8A93HC18s2cQzwI3ee3hNdh1cTAt9E++Oa6ChfFh17FtAwge1AlKxp65yoWv0s4KUjjTiZSk9/06JaY/J4Uab8sdcT1zqDMm0GmDZPqG71eAVxLeBt9PGoYqHbhmJ2EpmAtnBVbEURKYEyebm8VgLzL8McbkMZw7OBropUpVvAN6nEGYtA+Jp00O91KpjK2oxuJ3/kbbTk9hAFypvwASqcrhequYOUgMUwo282eaRGD60MAGoMLLVCG1uzkMfmbclOIJ3gaEi33GrMTIvNgovqv6MkeQ0bKnKaA28XBWx7sUsbNXCwchBQ9m1Vic7rRUHzPezUs2NP2JVQ2hYEtVo8CHmwcnhQPZ56HfMePPh4sEpnD1g06QyCA5eqV8CWtACApZG1NsBrEsHb3QqLwVZfi2Tt5FXdp6Hn+L1OJ3PLNkAuyKUEA/flxgfhrnIVxGSuU0GN24C7ALYjTWvBFuK2DXay0ZHH2UbKRpPASKocQGv79PP9XB25Y/2DMbDxxri459Z4f//N8fHh++LjcvK162+ItmX/HNN7HYhzbTS9+1OshuvxWomVESMbRe2Oo0CnaRE2lTCNWj1HguH8Qc4Y1t+PrfAQCpfONkCswm2n6aL2nV+k7O8kVoMWg7f3EUXrBszDxtPIBXesuQMLgznAWB2dK2+JNi43LbktquZdg4d8d1oY830KbO+feC3er5obZ7a+GScO06mGj+tgnH0o3/1YDQJV2OrnJkULMC2sVQLdY8x0ELxergOWwtnHnQS+2g0W4mpqT0RFxT661zJ43Z86lTO+ubCWrYcvwIsCLiabtbUyl5d0g23Ebh3tdrK1fWE1XApfPd+cx2WuDEwSpO6Ly8XqE0I2KWI41dfXl8DrY729gK17r1+6eVuxCVsvC94CxN52no5fb2NIDkUxTt3tGNNrdT7vKOayi1mmNmIAquIdn9kXg3EErQ0Nwlb/18fkQeV6t9gNKN3sBXMkAYoC0w/vQpSCN93G5aLo5vunVYbZq4D7aYrQ7xW8Qlr4akF4vYCtl31dt35OE1TYjqjsqj0c3YfXRM/xzdFVsTraSDI0bZsb9Vvm0DSxgOaI2XEGpXu6DJCSaNBqqMO/FRgN2gukEZoAaD1KVfA2olaTEqY41KDaxf+t5TTaNmJjZu5tMzbrm4blAFATA25mZfUsVbzCVyAKFOFbvwrLAmXobQLS24WV0NX/VCV6OXm0QCtnho2u4RfznDo+m/5nF8H+TgpPXSQo/MMXIMVrdHFQ0XdtBYjtwFLFmjxbrINOgNzG66c15JLaBVp7HXBuMsH3U9HyuK360CYs8CopHhoty23SqnKtB6BKHM33SVlffGNbhi3q9VO4G3ZZeRS1y/rYONLDQcAIXDe+rQWo+tWPxc6Xro1jb98ZJxbi+S55iKYLipD8W9iJZ5HS56UzBg6Izum1ycEFKrtQkl28ln6tU80Eemo3BsZC1YljHeRUO4GiEE5eLs9TQWsZWFhL8HUPyIV3D4pV/1gFrS2R1W9WwVoOWfVqK3GQBbztG1GOvFYnB4UeoKsCd0v+sR4yr9fD67lGWuXLX43uld+P9/b8Ii4euCXO7b41SmU/I0b2fUB7c5zb9wCq95+izdTDyp/H0JZ7aZawwAZULa7tc0FL4mPlgpgkA1A1uVDCn3XBS8E8jKfbSqtxGwWzyX2uxWbhje8PeM0BW2wboJFC8DYtYaHNd28A+LexMsbt0fAOc4IX3cTrPZhak42VvV/5SnxczRQ/zoCO7NzAyEcKbcBX2B4ky6udYOTMbG/lERIMzHY4TcHt+FGLa1gKgNfHaD8IXSEseIW0Pu+ZapZ3P0GG9wwda1UW21yhwmLaIZokstIVutoNqbGCvakGVypW6Qpex0QKXm2HUqmLlENnskRNNWSfF8E34/kW1kIB10Lxur8UqF4u4Fzc7l5QC88Cut7m5m3FZSFbgNrbk9qlcOc+KV6thrMXLiQADmMXnL2IzSBkbYyYpOKnmrWteJLcG3AVvGkwDpcFr8rWTfgKXu8XuF52nzK9AF1w6vuqalMxjMvCVvBqORSbXWz6xl73/v4Z8KpqXUW4UMJe7yI+InQFcNp4jwEM8o6GY9FxZH10n9gSHYfKonHnwqjZ8EY0bJkXLSQaGvF2a1jSp4pT2jOr8WA5PVbpZsWboduKNyl8aymMNTCC0Xm1ArgWtZtzvU+lQpyQbkGBCl/Vo3N52wGo+dcOoGbnmlndDF49VyNSepR4qwxdr15mZZ/3BOgFlFNVn/fzutB1b0ec4NPOcK6v3nNShyhm1Z4T0dLjeJ6n69oX7tvwdX2OMbAW3q+TApqqWfUqiF0HLiliFLuPE6ITRxZxak6AHvCaZshDdl7GYnmKyWOPct3Xcz01lgECqMLXzRnAKXqGKh5hsLrQVd3aiebqwQNcV/m5lVCSRq4ElkXHU+/cF1WLH4zyV26JQ7Nvj+qlj0T9Ss4qiPI1U9Ds5EBVnD2keceewtNI4fChtPwP6lklbDFOG2KYQTdp0UoWruxBrfbQ/NCzC3jusZCGitW64Lk+dpC4m6pZCGtZFK/Rj3JOtgawNeGgvdBHosHimdeTv8xZkU0hLlVUxAM9eNqIYmu09oixsn4U98lX/ylq3rycgtq3ge1VMb3zhvi88qFoXHAFA9H/Mca3/SI+Onx/XNh3F0sBXYHl8IMorb82PjmGz7sDZQuEzfJaSDt/iAll+38FUJ/GYmA9NdqCncfrXN5x/N+z+LMDKOHJfb/isTZZML8XWAvsKWA8scc0BB4xed/kEzM0pwt/t5a5EXWLbqWwR354J3BnxYxzh5+Lj04TLasqi+ry7bQNb07g1V44CICPHS1ngcwttBCzTFC5tsJ+FC9DcQ47lSzbDEnlklRwn+CLEi484GoU7nEG5VSx2sTJY4yRdH+SOQ6At6Ghist2uzm/IUfLipm8znPopLBmuqGl2Txv9nr7eulgQ/UODrE4AhzJPm+2HVTAer2X5nkLH9d9AUghXEDXy5dCtrivAGtxX3ruDIQLe8HXUPGm+xC5BhAcYzvrPJ1fF2lAmGAOr51iFz5k8AyNEcJWxTs6sxe6uSUXGKN2ha+bytb7hLBK19sEcX48xvU4/glvJHhTkYwfwsSE8bMizyt8C8UtmNN1fiBnPLiGmhDWilDxFpaFryV0va2wIkr4NoP8SM11J6L35M7oPgZ4Ub7Vm1G7m+dEI6q3eYfwfRPF+3xUr3+OaWSurYZ6RLnaoZYzvKQZVLkAsRml0gIgWoBnA36uj6kjYiZwszLWhshDdFIW1lNwZhgIJzeLS4JUtZvBgdcHOAVvH56pcGkow1vm/fUzVcKmALQf9DkFsgDVzmjFoy2SFRb8chPHC/jO+MUst5OnpBF1s+jH5/f9moGlQM3PxU5ZAziwEfpIJrSh9IWpryNchamLVQ7q7+Lp5k68Itr2Ko/zMzwTlYvuTXZDcSDwOSnnS/a4n+E7aRUMLIRBXq+P97YbrZfvpM3Qymm5sO1hRmxaWBJAWmxr5TMfe+vu2P3iTVH++u1R+RYgfufhqGVYe6OJEjx3D1CePah88zLuxL1m4FvCR03DbVSswtHCGdaCdoJphqFy7IVyIMuy7f0z8FUBp440rQ8KnM570BM25jfGKiUjXHbe7xAK2Zy0nWoDO55Nw286baCgfVhP139P7RI93dQazt5RmP3YK2mqHJDuZ9WJ3Q9/OQ4+/ZVoWXRVdC//pxjZ/PO4sOc2ImRMJFvwjRjdeHX8pvJB4HtfnHz9Mgajfwf4Xsky7jfG2b0mF1zyx5kLd2MzANTyJ5KSncR6mEAJu+jlGH6/3mxacZiImd1t7x1+Bv/46fj0BIN1gPDZ/S4b9ARQfRJo6/tSoAO8vawb17j4ZtZ5uwuP9xGgzEb8zW64qfKn4oOqZXF6P/MbyO5aVLOjrZwYWeVxBp/v3wp4t1F4c6VifV+XADK/u4stw/cEUBW6quWjeL3+UPUFAAAgAElEQVQW3faTjKiu0g8mz3vsADN7ywHvYVTvUaaZHUjgVRFXAu1qlK6RM2dApCE6Z04yMrIxbKRoYevpQu320MEmgAFvqY/FcrE9XfOsaKYQvIJzFH4ksFJI87KbiQfbfGWXEL7UhhCuPl6A+nz3/3/g9b4LiFmBqwJ2n9QwIjelxrh/1jk8hymKaBbVJtireFW7gtd9gi8AVvHamaaiFbYqXPcFZP2wbsV9WhDJN0a96sf+wUcG6FD//EVafblPf9dN8Hq9AxXr5UuH5gjdArQqXS9rVVxqPSQrQsXLj9LeXA14t0VP5dZoK0fx7mYoDhGy5p3z0jjIdtqFq7AZzpSR112rwrWwVkCXwhgAFLxNwLLF00kUWhf+ag0e5BkA5970g+CtBQheVvV2oEi1G9q2on4Ap1aB0M0KNhfnnBqWwYsSQgm28P5nlj6cAFt4vxbjhK0AbUDxNfHZzgDX08ss7KlutRpQ0wBfS0CAnlmOcub2NuCoEj7DY6vZalY8nlIZbXzHVhbvdDOdkbrWUMXaBvq0ueU5K1ch/IfCWZ5Opo0gwN0bs6vjczmPwaaRNGA95ZdNTzhBTVvBdl7sBp7TzW8jXC2mdfN7CF4TBSnOlXxQrgPT0+8+HHtfvjF2vXB97Hn5hjgy9w5ueyiaPMjwG2Twqsx5Pf49UqERtTpAZ5rKN1kLqEvtAItZFtC0CpLPSyGtjyxtLys36PXmNdd4Ls8bdEYFBwrTDxblnAVsZ5xxP+2L5BujXB1o3ofa7UX5tpOm8DN3oNb999V/d7COk9f8LB4QXIXD5pARDgquLrH6xv8ryn/9tTjx4jeitOIa7IZ744MDZHE3XkO07K+id9X34/Nj96F4b43quV+njfgrTCy7gk62HwHpm0kg3E+hDUiuuw0Ik3AgxXCe9QMnKLg5oUwbYoB4ocu6pw41UgxTwHdi3+PxIQu9XjhEUuHAr9m7GjHjJPGJx/c+xvN4Puu1WbjTM+7lINHBuMheWqHbXfGCNMa5tDz9gqjfsxbYEivbyyoVQPbIwd3kdE0qsBLF3u0Jqo6OrEKtqni93+YJgavdcBQ17PUi7SB8T6NwK/F4T1YeBL5YD1gNJ4Dv0aP7mdFAIQ0POBfdSD+cNG6m5ZBXqWhvb4qmFub1NtV/MbOhGBPZxxmyoE3daxT8L708gphzgUoXrsyxMrgCpPWATXe5mKWgTXDGWijAK0gLAF96m5cLq0Hw6uW6ebvqtwDvFPD1/llTJBhSCgE4jgPTiXN0qI0DV2AreF15olhvTZ/3C5tB8ALhrGyFK5YD4E22AykHwausFpBme7U0UnoBaOol27SRhu4AUtMU2hDFdQGc5jzw45SwEbQXCj9XwPqaXtd6KKyG9Bjv48fqaW+I0qmt0XV0E4p3dTTuWRyN2+dF4w5WnWAObytD0KvXPRenymgDZgmcJmDUAKwKFWsDhYmGRjzdZlRjO9DowousBQCnKfpoNQhaH19PgU3wdlIcc2FLN5f6EboqQtMIOZealW4afs4fajHwxlm8Ncs43bRgx4jHWqr7dZzO1654NE68o9/Jdbxgo20JrKmglYtswrfYalY+HhVvEYTncU3A2efUoBYLlezjXD2iBevh9NKH4uCbN/JcmxxyXthioMD1PXLhLPvBervCVntDOAtqAewAdGdKuHy7oLWNWMVsjtkVKWyc6MNaKHEQUu32CHctE5MidNy1kxbQEzVVULQzN3BQ098tf/222P/azexvjpOL7k8WRB0HHn8rD1pG5XqAm+MwO4Q4v7mROaNhzs7NhS293xwZS+2/3K4q7sPH1cv1MarRYWGrL2xiwQ3ATh6Zn9SvGVzvM787iA3hQHPzu116xnjqtkBrK6SZFrxWAi8Wg+B17Tdn+xpzG+H9Kl+5Jjbf9ZXY/6vLovK5b0QPKYJPymlo2HRLDK67Jqrf/Gq0L7k8Pj54Z0xvvz623P/HUfXaV6Jj8feid+UPo7T6ajK2t6NC7wKOd9AkwcwGEgvvHXmeUZEsdLnLoTmsSIEV0b9FcN4ZJ+f8LM68fW1UL7oOBXsvwH0Gy+F5miNIK3DZ555FySbFLHjZ+pjd28Vs3l4G5/S4URAcJk1xjvGTFyvJbVOoPnpoWxzej88LfI8dZp21BFjWZkMFq2CPAddjwFh/V7WrwnWiWfKCaTe2wcLlf4Rx6mirOY563k7TBbMc8IhPAu3jbIXVcOaMK1LYLsyAHOJl2es9nnxeu9aaWYWivr4Wq6ED64FhOT0ufEntp5fVcOBLGojumTbFtQFud3aDKngcGLulxitEZC6+4dfixapqVbz6wO4L4ApSLwtP98Xmde9z73bu3Pkv0gyC183HJr+XGtosB587EtIJZdoNDrspVK6qV/AWHm8aHylgBTIf3rXN0mQz7IU84Uw1C3zT/QAbCJpSSBuw1EIQuipeVa6gdVaDt/VgGXjdy95m04aAdSuaOYqGDveF8tWG0LJw/oPtyYJ5oLsljbXrqtgUXaQaWgBv0463o37Gamhm3bEWmgNyYY0FLik8NQOc7N1SQAOm9ahNC2p6oO2cimonnMFPrUbt1qK+BK+bnW7undXr4pE2JbiqsKASvqlVlueq1qzOuzSOnqZ+bNE2XA/My+fcDGhZ6hvwpildPD/lgVHE+rl1QL9Qu0JPQKYmC17blR60GUwGVC4gTgRQbf+12cM5C57668EKTdVxG5724Xl3fAFdO8yEsAW+dlWxr8fexzalAe9AZWYAkK/nazmPQdshrfWGf2vTRx5DaV6VAw6K31kKbfyWzl/Q7/Wg4wB3R0N2eiaBaqwvezR9Z58zTFrCA4C/kd/lBNCtmHdXUr7HF9ybDkaeFXg2kD4v4Gtn83dVdQpYFWvyem2lFoIz3m8vStgEhIN2BKzdaxmopBuAawFYAe6Wpp0B5eQDJxWtkragRm6YmQsOwXG8p59ba8J/i07eXwtEqA+7UjEWRZ/qmuvHXro+ym76cmy97+/jxAtXRAu53TOvfS9qZl8ZU9tvY2l3ALvqyvjk8J3RvuhbcejJP4+pLdfFANAtf/xPo27ON1iP7Wep2Daw5R6KbQ9hLdiVpkK9k8sPx4Vy1K+xM0Dcx/yFOgpn7aQTuuiEa2XhzGlU8YcUyoTzexU5knaBRWDPHmS4DvlgF8t07TWHpw8STeymdblnPakKbh/HzjjPkPThowvjzIENsX3rumQruL6aqrac5go3Y2MngWwlnm0l4K2g4LZ355aUzzXBkJYFwhv2cULXraGGVAP54JMnM2wrsRj0ebUe6oGyVsRR1LIDdxy0o9976hRdbcTKWlmPrSXZDUTKmFDW2t7O1pY40AWA5YSCz7NkVzJX/Rots9A2DogFb7oMczKA/5BcEKSF3XApaAsl7P1eLoBagFdrwRGSwtbbCsXra02l8ZDM49WbLXxaV+dVwU6hWAWpAE5qF/h6OUEYqKpeBaTboJKc631Ex1TKbh1UFX1svp/QsvAFoMJWdStgBaZQ1eQe8YfgcjHu0dGPdsgJUX8wfzy9Xa0LIVx4xun2mfuG+AGzbcHjSx3YDBuj59hm2oVXRfNuomQo3Ybtc6OJrQXF27aDZX+2ctpMka12jUkG7Yan2Ewz5HkNFty0DiyaqW4dkiMAm1GVLaQghE37JkBlAQ3QCOh2LuvRWhSziObm1C0bI+zMql7OqTNWgo0C3VTAi8SD0C2yvjYPqOz0aBtX6/NifbA1AGD3eUYEios/fN/Hx6XqPxZJNRE136OR99C/NY/8B+sgpxROvPNgVLzNsi/cl5QsnzH5wRxsbLAwu9yCNVHEyLQdivyu6lcV79puzo5IcxmAcddmfic3gNzBb5JX5PA1vN3fxO+bfxP9btWm311o+nn97ulAJBS5z6FC9fwOzdgaJxfel7zwemwTrRcPYsLX5gpHbia4piKdPrnL8FiQ5AyB9zGmZ9HLYe9fLD3E5/fAYN7ZCWIOtLExwmWBXP1iEAum2AZoXrE4Zuea6QRn7ToaspUkg2rX2cCOqHSNOecWq8K1PAaAbpr9gMUxQRvy/id/GKtu+h+x8a6/jaoXfwBML4uKZ74V1cxqeH/f/TGM6h3fejUxs+ujtPx70Tz/H6J94dei4+2vReWv/zyWXTcrFl/3v8X+p78JfJmru4UxkTtphqDQdvEwFoMwplV4bOeDMUUKYhSboc9sLy3AvbQhD6DUJ1gqyBUqJhmoc+HIyykP/EHly6jZ51HAgJipZCMU1FwyfoBW6BIebx8dbSMMX/d1po/QiHJsPn9TZbF3+1raiNeRStCzZWD6rs2xd9dWCm8bUtHMqJhzGCy4HUT1VlYewo4A0ni7x1C9xyuALJ7vCYCqlaBPrLVwnP0x9oXtUA+Ua6qO8T57UbrH8HaZ6XuKJYKqXB7oRDSzHltDg8PRa6OFoegtra3RjurtY4ZLb29XUruJMUDWxRrcxric8r3YEGMyietTcMXbbB4rwOq+AK9wLcB6qcr1slAu/NwpZohnhZuX+vH+wnJQRRd+bwJvYRdcCmFtg8JyEL4uA+RqxK5AfKliFaqC18f6OO0JISx4C4XrXijq2wpjDeZOvFzBWervBabZN+5j+XYLdKYh9JK7+eFMRzjr18vmgrPVMJ783SLhYCecloSjJHuoWPb1NBEl2xrdR9dG58EV0bJ7ITEyLAa2BF0WcGynMaAJ5VdPga3ZBgqAo3fZjEJLIyFRwc7mtaXW1YT1co2RNQFcwWecK6kcAQlA/MNzqfUOtqREZ6CbTo0FL1vKAKPmmoFKF16hqs8CjeCwe6vwdo2YZbiYdqBBg1xrbbIbnmFPYwfwUTEXhSYVdC7e0XxAMe7E4vvwfDndRA1bEMt+MADkQOP0MCNmXVtexgd+OL2GzxV06fVQu3mRTBWysyRc2Tdnee1QszCn5ZAAjJ+rZ91H5ExvuY3fzO40o2v6zN6X7kchC78evFkVYqEoVYoePDwgCd4WKv/6rEKyD/imgxf/Lhbn6lfQto39omoW4KYG9E/zOE1+c+0HQNrE/F/XpGsh5iWEPfClA5P/HvivXxTB+DcrwNtGaiXncwUsBwj+TV3JWN/XNEa/n5kDgt50N4VW7QbnThjd87uo+j246eunVZD57PrKthqPsEjmWZYW2vPL78amuy+LLfd8NY49c2XseOCrcerlq6Jx3o/i4u774tzOW+LiwVtjctvVMbj6yhgu+14MLr8iuhZcFkMrvh1d73wz1t/1Z7H67r+PHdgVJ+aSkHjnZ4CRRguAO72P5o2ym8n83hnjO+8BnjRN2P4LSAdQ/10UNUt89mGSHReOvkpH2ivM3X2FfQbw2YPCl89LIW2IAt0oxc9+kg0DbN2oZ5eInzjIYyvnx9SRd6J828rYvH5VKnbtB7omHHbv2BxbNq1NsxmMiZn13YvfK4CdvXDQyNkB4mUM2TH5UM5zVMwufHkEj7gSj7eKOJkWg76v8G2oPZlWJvZyDekH1a+XnQVx5szxDN5GVqRga2llRQqsh7aOVnoBSql92ERDX19upkgeL2yZcNysirewGmYuF1aDwBWSBYCFr9DVgshLt+f87qUwnp7OyQWthKx4p1OBTQgX4PV1CvVLA4VdYFbbJtJS6l524coPPnof1Un17gJHgLOYzLygwE3gREZbAEtWAko1WQSAVvhqS7gqxRDX+1WzM+q2KJgl1evrAN00UIf3ELZ6wgJW4BZRtB46UArwFrephhNo+WHN7OaFMImeMZGotx/bYXAMH6czOomS9eLvdgPe9j10rLHUTztbG9BtYyRkGyqudi2g2kynFeBV5dbj+TbjgTaxNQKPBjbB68KWXjdXmpMEFMz8Qxay7NNllLFAaPePU/UjhIGjVkMrCrIN9ezpcSfqtJU/9FZOs9v4z2x8SWCcWXZ/yuXmLjd9WmNKvKegR7maXKhH/dZ7cOAAYORJaLn5GnkD7jyvktZbY1921QnfPHDHaFNuctAuEJwqc5WjK2A4D9fP7DJDwjKvtwZQaB0uVil2n+Gbi3IW7DqAot9TOHZwVqC9kFSmhUaue5Bq8nPwGA8Qvp/zjD0g+dnTGQExsFY801YOQu3AoRdf1NbodlUrr9HG85v47i0chPwtVaUOnzFvK/yKcY+e4vvb5t+SwhDfy4OJ76MtYiLE9IiKON9OvIzndPBv4UEh5XNJJFgINHNscdCmj17/jflceS4Ee+yG7E0L2nwG4FmAv7OqPc2iIMlgEmJ0/4sxxhyN3U9cDnS/Evse+w5q9/ux68HL45QLXb5yVSq0WWD7APBe3H19jG34UZzd8s/x3rafRs+ir8cYFsTZzd+Lyhf+Pp78+p/Eugfwil/4Tux8+h+jcvZVcfjV78bS2/5L7Hv6smhf/hNSELcAXtVuTiUM7uDfV3uLg+sQ1sfkwZfig+OsNHH0ZbYX8XpRsuUvoISfxVJgY6B6J1PXhgHwEIW1HnzfPg42Q3yX80dfB9ivRs2+FbF1I/N6iYXt2b4xzWiwmWIn8LUQVk5nWwIvnq9rs7nsuwPR0+KXwNfM7wHArDI2LnbkCEW6o+SAUcGOnHQpeC0LQXvqOJ4v9kPtGewF4Gtiogblq+JtamIuL9A111vXcCbqG+uY01uP0u3F821hDyecYAhwh0c4K4czntkL4TFs1THYM4z9MAnHXH59DOgWSlfYunndCJhD0PPKwX8ovHn/NA6BY2ld/zFd5vp5GOoK6FoOglcYF8rY/SxP6dMKwahV/d4ipXD+PfwJVO9E8m/1bQEwSlX1+t6HHyTrQMgW6tdl3/WHVbq9fGkvD0F4LQbtBYFrRldwaxWYVMj+LXYDP4rQFb5C2M3rxW2q4gxejlycFjh8p+ToNxS0wFX5qnj7iYAMcn9fe230ntocfcfWR1f58ujYuxjgMqNh13z2rDyxm2hZGgVJZEvVS5a3hkhX3WrAi3LzFD1tqCvhmxa9RHkZ6WoBBAmgBXAtpnE5KVRgYmEtKR/+EIWSCs/T5ZTTBTrFXN5OYNPIUiv6kc5/bVpLtxYNEbYTe1mPs2aZxTEVoSmCXwHfx1PRTPCm02yUqq3BeaYvAAXsdtWpdoWvzzWxMLjfWbPMywW2Q0S/SmRvLZDpIffMwFe/UtB3U4ATui2cCVxqNdhI4eZtqYjGayR4bzUVgeIH8A4mH+a9BK+/h1E6P0+yRrQH2AS0yl+Fm7+ngNQS4P0ojjWiVDs4E/B7eRAS5q0At44l5y2w6X/3oUot1Pkb+PsJ3qJpQd9Y1VtHodLxkv42jun0oFJX5n0eBGnrBZDCN//+eQhOHweLfmCr2tVCsDXbgfXdvIbWRdrSoB5/t+zRa4sI3xKq15kbaT4wn8f7h1G7w/teBGbPx6YHvxprbvnvcejX3we218b2e78WR5+5Ig4+cVkce/6yqJ3zj8TMvhYTm/85Pj98d3y07+Z4b/vVUVr8zRhYekUMr/x67HjwS/HT/zQrbv7LWTH3+r+KLcB87/O83oKfxPHZ346at66k6+2fSD/cE5N7VbtOJMOvdf03ba2keh0f+Rw2w4tp5u4np14HvC/EFMsIuYrFJMsI9aFyh1ky3oHtfaxm0c6Cm61sQ6REJmm7nj6ED350aRzYth5bgSjZzq3Jq3Vgzvbtm5K6NWam0t2n4k1D0A8BZzxfhus43ewYtsMBFK/WwwlWoDhiIY4inarXGQ7Hge9J/NwzdMBVo4L1jAXwadTwKR5z8oSRMwpsdLHV1p7C962k2aKaDrhDCcLNrMfWUF8T/fi+w70dMQFoi2aKNLcb2CbgCluYMWmRDVFnW/EYbcOF2nU/MuJISK0G87xZ/Raer/ercrPSteDmdcF7FsWb24cvXHiP24qiWy6yzXKAuWpX5St0ixzuhYvnAaTgdYZDThwkaPIBXOp9AMgV1sKle+Nowm+IxwhpvVzh7BprrXgvSTXz5VJEjIqhNkcRUStUr7dpOxTgdeau92k1COte2viKhole4FsaxJawsAasxycA/On90Yfi7T62kXbhFXSusbglxbVW4NsugPF3XXWieStxri2vRN2ap6OKApcxsZzT1W5Q8ea4mLeZXLBJQl/UZgbBJdRsFc5xMm0JVJ2nsPzhqnRVdTYyFHMHBIG+YFapjpb0FJvTXCDg6bZbMcPBfZ2gJedrFtdUQzOFrjrSCw4VF24qunSKboif21STaXl15knUsBn5akq2BjYDBxi913YOLH52IVx016nYhaSWhCkIi2oWz7Kfm4HrQJw0i1eljPUifPMS8ln1C7Y0DxjVl1QsYLR7zSKgvnTxXm0qLw4QGWoULRkalK0B1i9DfdaXMW8ACAvMfDBybbmHUp63BTWvZSMwU5MCatfn+HgVv2D0sp6tv4uA7eS9PDPxYOj300ryswpIXyO/Tga3Sjgp1hno6u/aGJHfL7+nXXO+Z4mDpY+1S07LI3vWDFrCSmpicE4rNoezfEdYOn7qwAuxA093+Y3/Nfb98vKoe/MXQPQfYu9jl8XOB/8W+P5NNMy9LEbWXYXS/Ul8euD2+I/jJBU2/jQ6gHH3u1+Ptrd5/vX/Rzz69T+On39pVvzwT2bFj/7PWXHPl2fFSz/632PHU/9A19k/M9vhBrK6jwLRx4mAMUiHVuNRlOsgA5QGd3DAAaauTjHOeMkhZvJqSbxHg8S5g88wTB2wEklzMPo4z+lj5m/b6rso3j0YDawD18NQphEGB02Uvxznjy+Mo1uW4NEeil3bNqRZva5IsXPHVsBbAXB3MothdxoT6SB05/IeRvnaxWZBzUYLwXtsRuE6l8FNtaxvfOwYyQfshioAW4ulcJz3OUWG18umHk4C4XpsiLqqY9FYReqB2+qwLM4Qdes+tTu6aw9Ed/WBmGjeFx907YkPB6pjBPUrbFWvKuAhzpgn4JTbGND1Nu/L0M2A9XKyGWCYirgArzaDsHVfXC7UrsrXFdAvXDiH0lX5ZsVb2BA+ftYUS7u7xPt56Cx0i031a/PDIDk3M77O7bW1WOsh+7nIbSwIi25aCypdbx8aR7Em6GIhoG61GM4zMtLkgRCeYi6E0FUJp4ojP8QQzxe0ngaUGOnmAUCV620CV/BmVUzXG6/dg3LuBuTZvsDymJjGZkAxD9E5198WnZUbUnGts2JddGA1tJJqaN35VvZ4d5BoYJHLVlcYBrotwLcai6EKyJ3BSz29AlihFIWshbXcNIEaBr457WDEDDhxXyvFNT1dI2dmflPulz90rQb/2NM8WhRlPs0GAMDNP3iB6el9G6fXjWtYvQCQ1FHdV+GpjFW7qZkCSBTg1attXOOpd7YXtAkEu0UiQeZzba11nkEt0K1ceDfJhdvSewsaFamFQL1XGzacpyuI9I5bUbqCvdiEpQeV3JFmZ5o+ryMh7Uyzm83BOJ5mM1iH30nQ+r0KcKUDSwIe78n76osLPAt+HoR8nKpyGGCNkZkVZnqmKliVq8UpYddAK7Fry52kq81UQzMHEtW+atrvrt2iYnVLUTAiY0k58xp2s9mu3cLrOmPDf4s8R5m23gRei2soWiDreyWAc3tJa4Hvklf0QO2m98BG4d+uC6Vt8cxlgdLS7/i7QteliPTpfWzN8gfx5FnRgbicETSjZJMUtU7M/nFsvf/v4jQrCLe/e1Pseviy2HTPX8fGW7+E5fC30Tj/f8TouitJMVwZ4xt+Eh+T772w4+aof/MrcfqVv479T/zfsfG+r8TaB74dc3/xF7Hwtr+LVQ9fHo98+z/F9X8xK57/4X+NXU9dzjpu38H7xb7YfCveMh1uR+hwK6fAht/bvYlmie007JB2aFpxS3SvuT11sJ07+FSa+3B2v5EymzBIRtCM0c0w9U4W2uylK26ISFk/6ndkDwttMh1tmkJc6348XrzcbVs34OXuij3YCtsB7ynWWdtHwuHQIaaXmXYAtFUkEVy1WC/Y7K4rUgheIVsJbJ1YdpB0hEU4i2yVlcCXvYmJY9gMzvp17oOq9yiZ39NVh6Pp9KFoMjLKyjID5MmdLDeOUr9YOTs+PTU3PqmaE5/VvBH/1jo3/r1vS5wdaAO2MET+AF2nmAndEdSwatd9Bqv+LjAep08hwTYr3TFU8SSi8H+G7cxwHCCsKi7Ubla85nez+v2DKs5NFcnjFbZ6FKYbVLk2VAjecS6br00ZW8g/BcEn8IB7OXIIXNuJhbbXBW/2d7EDEnhz0U3YqnxTKzB7p4qZVDCdoJqe9n2wLIawF8wJDwBaY2tCVw9Xi6GrpzMB2Msq3pTdBei+tlsf6tvFMgcFdU9LtBwsixJqt+tILq61s9yPHm/Lzvks5/4m08kcCUmiAW+3hSJT7Zpn4hSn9dUASQA7LEawCtQG1KQzGwRvNTaA+V4BXMxyENApVoYS87YWgTMDXoHkH7XqV9gU6iqrUy2LbBNkBfwMao/CG2ASKsLZU/PknwL4Zg4GZnD1X71fxVsUqgSRFoWwdoCOp/OtAhYF73t14WNrITglTDshDc7Btxa0OS2hd/wEvrBRL31hrALgq+LNLcFaDBS72LzNzTSD4M7+dlaOhYr0QGAszDMDoVuP4vV99J39LewQ6+PzOyB9APAJPeEpNGtXMq8W5WrRyt/L38bf5SRJjFoSG64qrB/t91LNunnZ9/zD7w1MUcPaFblox9kACjwBmO/tgUgF7G/oZx5M3W/Z9zUj7JlIWieNz+br+h5ppWjgakY3L4ZJ+oHnWQx09KMzepuIydWtfDBtglePd5jJaJN4pu0r74x1d/41nWvfpkX4OiD8N7Hqxj+Lo09/K44/9/ekG/46hldfEe/tvA7o3hYfljMbd9110bXsRzRR/CCOA9QTb/409mMtbEI9bweyFbN/Es9e9cdx19/9L3HH38yK+7/2v8bCG/8ydv768jj6xg/jGP5vibTDBG3DJRa8bFh2c9Qs/kU0sW9beVsaPznCZLNxEhDTNlHQSvG9FY4AACAASURBVOxMh7NsQ2SE7XobZECPADbj28/y8u00WJSYYOZqGJ0khk6w/I9pBgtle3dhNWzbnPxcLYb9LJa5n6YKp5g5kczZDsbIUscal1OLsRAGzIJ3H4/1sh6v/rAzHY44eJ1CnK9xYD+vw22Ve7fE8a3vRsM2RpJyhjXA7zwIdFXj4xzk3jvyanxU+UZ8fOKN+PT06/GvzfPid71l8UHpdIxwVmySQcgK35Rw4HJRaJvSx4V7ReTMIpzAdfO2QvFmbzdbDNoObtOqYNyB8wQRLmA1nIej7i9wvSiqqX6Tx2t7sMCbxgzORbZxoMsACKBqB8c4L2YRTfWqz3sOC0Jl6ooPkzzP5dVVugm8vKlLs49gOPv41AjBXjjaCuysXiE+CDRVu9oRPmacD+jeQtwoR41RjhJJZXsfRxgPCNoOkwDaLjgH6KTCGq+RGil47W4UcgllPNHfHbV7lkfP0Q3RzYAci2uus5YsBsDbtJWFLTe/Gg2bXiHR8GJKNtQQIasCOiremtWczuLrOY1M6DqnocEFGoFvDX9Y5nvrAZZZXiNm2hPuBbBZX8Gb5zSoGjN4M3AznASJ7cL1NAs0EpcqcqmtKsLkfdLRxf0+xniWCrcbELZjAWg5uOWl2z0FJs4ECFSKAiYVyvQ++SwdPK9NhUwxyesuHy/0VMaq3w7shFxsYv7CKpIQSx/FchG6fE7eOycXLBh5WetBj9tOMCv4WS3rIWcY54KSBxlh5EoZbTxWX1roujKxr2ejwwBJhqQitSL43A7LEbSCt8ODBOCrWfFggpkHq+RfA3G/dxGzE5YCsZ0DjQ0Znj0UhTQ/g6rUxTSd/NbIrI12oc5zVOjp8/Kd9GX9Tqp423sFalpZWJV6kG4188C0B6uYhXEHB4UuPo/WkY9zvTgzw6YdevFPbQqpXXE//66sXcaYSKeZ2TwxyDhJV/4dxjddecuXYtcvv8FS7tfF2ju/FCdf/m6cef17cfL5r0Tr21+P/uXfiou7rqGJ4vY4v+euaFj0QyaG0VaMIj3HjIWO1bcz/ObWqF18bZS/9J04Ne/H8fb1/y1+efkfxePf/CN83y/HY9/441h405fj6OxrSD78HN/9cYppHMi2MRyH9EPTspui/p1fRPOyG8n23kohjgHpDN9xVORZAD2266F47+AvacYgxeAsB8ZJdqy9l1kQD6GaTTgwTY/ONoHctXdeHN25KdkKu4Dunh20DLM/ZGIhKdrtaVj6kQO5U81GCqFbwablIHgP04BxgJSDK1oI6yOMiizSEIeNpO3DnkA179++Mco3Lomq7Qv5W6ZF3TQJB2yBO8wKLGfxnd87xDpxROM+Pgl0T72K4n01Pmb716Z58R/dK+LT0rEY56x4ApgKWm0HwetlFa/QPQtfkvUwA9o/wFalm4EsdE0oqHwTcPV4hS/8OgsX30OgCt+8sSCvhTYaKiywfREnS91pgNPiWOo6A4LneWJSvihS0wxjvijktrh29v3zCYSq1DE+iNA1PubzfS1nJSQbAWjq53pZSyB5u0DYIpsgNtR86eN8jNcFtgrZpovcOJE9YK0GIWzhTT/az+e6SB4cHLrTN6g6LsUIzRNtRzdHy4GyaAO4XQeWphWG2/egeLEZ6jfROLHx5TQWsmoVK0ows6EWj/fkMgaU66HyB+7Ernpgq7J14HlSvOscjgOEAZmNFjVA8gQdYGZ7q4g5+ViVrwDOIxgBsOAFNoIxqUFUmHlb7YE6oKCSU9EKUJWu14Wn6tRRinqowjd7s2ReUbFGtQSvqrd4rrAR6Ok64OzBBujmeZ1YC76fp8+CXWWclSGfk/erolW5iu9wwoE0vHYNyYGOrZ5Kq+QY5UihLNklKj/eT6VoIqKdA4FNGYXtkKGWT9m9bJEpKUx+i9RcwtmDv0WyLzyVF8TAzMHwPUnpUqiyQMZlV/l1wphphaLhJNsKqlNP/VXj+Xs4nMbJYCrbpEw51RegnTxXxasP6+cRnu4HgGxSu3wfFxMtEgkOMuqzO80WYZYGGjpgCzKfh3ZjUxYW/Tp5baNiyds2ZsZc4BE60xwH2VD2YFS9eweK/H5U78McJOj4cqAODRcDpAhGgMM5ilLbH/nH2PckincRLcKvfCcOPPnlaCMSVlr2s5jc9PMYx+O9sP0n8dGhO6Jn9S9o172JubrMUECtqkInD+Ab76a9HBg3LLkaxXpznJ5/TZTde1nMvvov46kr/kvMv/ny+PV3vxRzrvvrOPTqNRx4WfTSKWZ7ULB7HwW810fT0hvSgpm1C65lHOVtzJG4Pw1B7yCO1rzs51y/Ddg/wWoWWC9MMVPh9rpCBeNH9YpdN64H39fkyfHtb8e+bVtoqNgUu7ezFBCFtnJsh70OzUkbsxuArIpWxZvsBq7r8wpYwev+EODduxOFTCZ4D9PPdm4DtHTG7d6+PvZuXBknNjth0NTQEylpMcEgIFuZR/CiTWN8UPka84dfItP8fHwKbD8980p8dua1+Lx6dvyuZWH8vmtl/LYXz3cEq8FaEQmHMRkDeFW1gvcc7Es+LoJQ4BYpBvcq3SmEpXaCwNX7LaCbAExjxBQ8moRfH7z/HgBmGDqvdwFr9bxb6mTL3WzaDrNSkwSqdQzlm1QscLWNWPUpaN28nIalo3gtpI3O2Armeu12O3tRC2Km6QIQClc3AepmfneS13RT+Q4AWF+zaKYQuIVt4GVtCZ/TQ2JBy8Him+B10/s1BO2SP8V75OfiFfODTpQIUFduwuPdTGFtJWHv5XhAS0g2LKB54s2oQ+nWYjHUrn+BIejPAlCGm69yBWEH4KBkLbBx2q2Kdcs2g/DNCle1W3i92XIwcsappEAAMC1e5hTc5EM63Z6BhPAQvp5eq86aAbnwEwQCUyiqgJP/C8DNw3ZvxQ5Ahap6O+wow2oQvoLYSr3A9nTZfTfX06kzdoA5XR8juAWoKi1ZFJv1Lo2I8f1R3HV85+H982kAAWjYBxYKbaAQklnJYlHwWBWsp+YOPNdiUOkKIG8TpipB4W+xSRvAqVyqZLv+9MGdgpamq/E62iMOQi9WoUjzGwCumdpWfpOuBFGaKXic6rmZA5wTylTsAtviWg35Y1urG0guNFHM8qBj4TLZCxzkVLutFPGaAbPA1NLxrGNwJupmK7fZ24G9qF3TCKhwwWvLr3uh24fydd9J3rrLRADPVx37nEEODsMHSD+QibWL7eTCm+LEWzdE8+oHAN1DqHDWwqOIVSLGNUgDxTgNFOcPvoK65MyCNt6eDa4ucXuMbGSlCYaen379O1E9+xvRtuA72As/iYntN1LIujMtZtmCKm1jnKQAdpl3102za22IaWWlTXdE4/KrGe94Q9Qv+Xk8f9V/jpd+/Jfx7q3figU3/n28/tM/i8o5P0HpPpw624Z5Xscaxj8C2O51d6S24tNvXRdHXvlBVDA57cScH8dpOupOzf8hqvbWmCAZ0cdqxgMuM28jxmaU/NbHmb/BIqsU3nrwfDsZu9l7pCw2lb0bO7dujO2b1iS47ty+LjVT7CLlIFgtsO2npdisr9e3b9sU27wPAG8HsqYhtrHfvX1D7NnGa2xaFce2lcWJbW9FLf/vevl3GWbI0fmjr9Dw8QyzgrFFaHm+aByOLjzzyO4vsn14/EXg+xr+7pz4Ddu/NS+K/6dreXzetSGmB+kfoI40Mtj3xeyGYoiOgFUBq3gL6GbYAlREX6FwL90LUQGcbjPnC6AFb4YucTIH5KRONgtteVhOshomzvNggKgitWsjPYgimm25QlfgFhD2ccbE9HLHzPaicAWx192rVovomK/n5vVC7Vqcs7XX64W6HeHLFmrXva9hIc7LSRmn4puzGvCVUdf6uylGBphNSqRoGeuspdUt9Ie7G6K9Yj1zGrAayPF2li+P9v1LoovVJ1qY1dDMApe1G18CvC9GHd1qZnndGoBbtafGnL6qZuvwe5PixVLwdFklWyQbvOxWAFjwCpi0AS8hakeVnqJKUeWWAveAQwCoar3PJeSFs+AUeLUAppjfa8FNUPtc1WpaNgcgp9cGPvnUHbsA4ORhORmSQtWFN4W1sB1kRKMLTQoO/VFbYdN7c3BxdoPWgQcKY1ZC1euekqfFLVWeeGiqXItphb8rgB0tKaDT5+d7OeOgKFQJwuFyVq7gNr+/1kTKOBcHIb6z+VgjYUWzgvMcmlKnGgU47AHhbJbW9INTzjr5zo0OKKLYZuKjeun9DAHCT8X3TWcRHiBQYLn4xQFBhQpIh1Cwfh6tGJW/BzrBq9pV0Q8yTU1boZ/v6uN9vvbNAFPTVLpuFkFVuw69cSjQGFPL+jm9baezqx3Q1qIaW1l8ssSAmsZV9/C9HueAx29AlGwMQJ/Furh49E06wyhMUqjqYdmfwe2sn7btXgaQXx+VL32DgTjfjNOzr2A05N2sPHE3wENlbniIZIHqMnePfUDTwwUSCGMsUjlJw8TFCtQeKrbE/IbmlTdhQ9wVi2/723j7xr+JtQ9+I+Ze9+cx+5o/Sd6uCYYxxkcObqVzUo+X5X5KfBa3eiaStTKP1xm8PRTTGhb/nP0dTEJ7AFXJEvMkI8aY9dvPZ2kk3dDN91YBd1Gs66PoNsH3ajiyOnZRWEvLAzHH4cDezXSzYUM4v8GBOoB3H8W3PYB3B5Ddunl9bNi4BrthR2zZsia2bl0b69avip1baEVeOSfKlzwdp5mn0srBqocmkDGyxqN0100cIodMsTB17FU8TyzuGVZEJnvMwPcPj9sUYkPI8yhdgNvwdvxLw4L4l8a34vfdy+JfutfFhaHOGAW6er2uRpG62hBxrjQxDnumAKf+b7IgZgCs+h0f1+M11ZBzvTn5kFVvVrz4u6pelg56n/jYuSlshWmKa9oLNFEUxTX3AniWanWazK4D0V3L7MJFZPJ7F9L1IrsrPL0sOEt84HFktCMks00BeJHgzmhQ3TrhTKgWvrCXXYnYFYm1K1Sygtc12szzOrUs+blcFrreVyQgVLQlKo/6uyYbxoH7F0NxsCp8XAlAl/zh9I85KPS0nIouBqB3Mo+3w+LagWXRao6XDG8T0G0kzVC36eWos2kCFdkAfJNyRd1WkRMtYOvox+zzZmtB6DayCVwLbR38oTtMR1i7Wq/+p4qxAwVYFJ5UeUJWtaa3mvKuACUXnlCvPN+GBxsdVI4mDGwR1mpIKnYG0sJWYFuE8vXSawIQlae54jagberB97Vw1rTGTjSgtpXKM8W09Dl4bFJ6ACd3WVmUmJ2eo9crWFPMbAa8Cb4AVtsipRj4vsJeSGcAZ6hmsHrqnjOs+rKmN1J3GkrSdtp0Ss9BxO+gH5uX/AH2gLaD76aSFcRu7fwmbRxsVLreZ/rBSJfTyU4svAeF6W2sk8eZSS0QbkiD5P2NsXCAoyo8K3SsBd5/CPvA39LX6uZgNiQ8UdJ+3kESFf1CF9Wrb6tizm2/fIeZzkJTFvrPg6j4ESyIEQ4ojplsY2xi23oq/nigpW2P0JhAQQ4ItawGmi6hTlZ2BHthFPBOss7b+cNvUPR5M6Zp2R2izXeE2QpDDLoZovjVuxbfduFPEnBHeL3hbaQH6ByzbbefIp3bALMTxpms5vjHCUc6MtzGtILjGp2zYPHs9IKrge9Nse+Fy2Mz3W17n78qltz2VzHvuj+NTmbtDjAwfQSADvH5UqoBi6EH2HauuY9ZvLYhE+ljAc1uRkR2sIqFbceTxM5cemgIH7gf5dvAChX1y+/kIENrNssDDZKWuFDBAeroW7Fj81rU6trYu2NDUq57d22InSjYfXu2se1MkBXEbnsoyG01DYHPu37tsti4bmmsX/1ObFjyZhxZhgVIHK/NtmXA69p3g2Shh/c/x2KlDPg5/jxZYkdV0t68jzgct71/7EVU74sJvp+cfjM+r3srPq99K35TOz/+teGt+I+2d+K3HWXx3mBbjAz0YDfQO0CtqACvl8/iywrZZD3o/XK5KKxlSwJfeGZc5IRLBMG1SzcB7PXzl4yELIpqyZaYUcbeNst42FkyZ1NU2wSgNoOeqQAUuMVWWAU2Kej5pvtRuu4LYKqM3UqoVCeeCd1kBwDdASJj+sCDeLSD3G6kTJ/X91QFO3tXcKuyk9Lli/saeRA6SpbX0N/NdgMWBABvZ2E7bYluc71cHwG8fT2t0UGGt/PwOra1qYGiZfeiNJGseQeL9m17PYG3aQvZ2c2cclv954/S2Jh+rcu6GwsTqs5qSB1tFtNQiGk+L+DT0/V+12izuOYS6ULQuJYDbIRTgmA6xVZ54ldy2qvqE1RtWgszVoTzCFKXGsC0Zbl+JYNtNudTd1MKteSLVb0pyaBaA16tPF/4lkxf8J6+typXwNrm3ELhrHf37LTpx/qYZBOoXIGQS8U7Q9fEgp9TReuyPVoGPYDOqFmyJngdP4t+c5pANpNoELxCPPnXPMduNf1XN8Gb7RI+H9dtCzZy5ee2qKb6dIHLnOPl8/BdhGIHv6er8mpZeN35vOZ2CxA30FxiWsNxkw5U13KoIzbXAqD9nfyNhW7uIMvpC39vfd5BvqewL0CuhTEMdAcPoFyT2rVgqK2gwuW3x/ZwjobZYMHrWEjXenPdtlELb8zz7UT9tW+gXZcc7CR+6Dnm3Q4zI6EfO2DESV9kd8cYIj5Km+04uddp2obPHpkd5ypms389xoDIAMkBi1dd6+4CdrcCMVaRYIkeh9WUNvJ917J8PEW7TuyU7vUUs7Awhhno7qzdaXzNAQpjrjYxRvpgFBXcv4Wlgrbdz/NujxMU3vY8+93Y8eR3Y+Mj34w51/wp3W5XklC4P62/NsSKFq2r8JJR1T0M0Zlihu/AZmaEsODmwJZHsDmYdLfyjhl1zbJJgL1z/X3RsPy2ODr3OuwPVjKmwDbB5ziLwuxkwNG+Dcvwejcmf3bPji20D69C1a4m27slNqNwtRS2bVxLx9tqFK/bOm7bEJvWr4gt67EqVr0WhxdTpOQ7u3p2iYE9Y3TL+fsNkYceIMo2wWS1T2tnx2d1c/Bx8XUrn/8CuIL3Y1IMv62bD3Tf5n738+Pfmt6Of8Xn/ZeOlXFuoDUGEXFaDUOeYc8MRXeJH71YO9o6O9tRw661luHrXqAKT/cq27OTWAyoV5WvE8yKvO+lbcE+XsiqcBN4aSs2HODlWZNYDVMXuIMHCE1VbWEZCN3CbhC8XhemBYwLOLv3uT6v2ISnt7u0u4mH1CiBVSB4B/hygleI+xjBK3R9rorYyz6/xKlAPxAXuEWyoehuM1Zmy/Ew1UXhbveaS/9oSRieLh3fxurCKN79S6Nt70IGoDObAeg2bHk1GsnuNm0VvK4sjM0gePlDNy6mz6uf28b9qeBU5n0oYxRkI5C2WORoyAxlC2J5ocu0FE5Snnq7wJUtNyMYReIyf8T+YXt6btuq6je3sRJN4z2NdvkaxZI3ph2KBgI72lwivnWmUeLSbKoq1fdqRyWnxSqZQdHB5LW2rYCUy500itj2nFMKxsNc/HE24HF4efYsVaRJxabTdSJQ++ag5PAky+cBQmDKlmDMe3WzFbA2eeEcWj3kArwWuTxQFEU87Qe9X4HrwcI8bPcMbIWvS/+0cDYgFM3XCkpTGKpgfeCSahjIC2FVbz2RNB+rbeJw9JQM4brL1gtdlayFMyHsd1bNDgEFXyupZ95T/9hIW5pAhpK1qJaKcvz7NOIzdzB5zEU0XS+tgO7kkblppeIRvNreHeSgUbnDQHeQ+bifnaGaXvEEC0M+QfGJIhYzbwWErbfDAHiUIexjANhT8gkGrKftEIPWSTsM4QEPUCQa3An0UJrTzEwoaS8AwS4WMm2nUNe+Di8V8HbjJw+wzNNZ2nunDzyflvqxQUL1e4FBOZP7WBpo/yP4ySz/s+OB2P7EN2Lbr66IPc/8IN7+xX+PF676o9jyq8tpiriT1yG6uOKeaFl5d0osNC+/PdrL7gb+FHxXk9/FOulB0WtRTPF99JYbV94epxdfH4de+3FKTDjJbIKVLsZR3i38pns3LotNm9bFxk1rk1+7fkNZlK1eHhu4bfXasti4YXVs2cCMhw3ctvpdVG4ZIF6Hyl0Qm+Y/G3vmPBinFt/N/wcW3cTi8AA2wW83wW94ruLVmHI0Jeu/TbOaxvunXo6PKaB9cvpV1O6zLEPP/uTL8cmZ2VgMiwDuOyQa5uHxzuMytwHff2tbEeeHmmOgrztGOYu2k80VKlS9Wg3O4h2VNYC2KKhZVJs2bjvj5Qrbs2mDmSjcc8D0LINxvrgfqDoEXbi6feHr+nxcAy1clfEsgaratbFByBaA1VoowFrcLhgFrPA9hyUxDO0L9VuA1/t8nDA0GtZP9VDYmoIwhzs+gfUwnvPCdr85d9f0gtleh+c4HjKBlOdrJTh1rJ8IiKteCFUVr4tp5i42CmwetXiu08sSlIF7T8PRKDEEvevQalIN79JAsYD/GKhdFrZsJE7WTANFC62vjUDU1YUbVK/EyOpRFtVA1QJak9PKktKle42WYoelO7NXy8Fh6HUq1eTRWjhS0QIcNr3PBGFUqDZAa/I1UbhAp4hlZW8UiM/YBKrkBsBqtV71aruyRTWVnN1sjk4UuqkVllPr+lUcGPjseeYCBS2H2fCdOoCl0G3ZBIy5rYPv265dQFFIQBfRr8LHHcDvFVQq1kEe0wvgjK310ySh/+tqEgK3xG/lc1OiAfVcgNe5DkLXmFqhdnuxBQRtshw4uLh3y+DNlonD0PV2haEQthCmslX9Ct5uVLiPcV5vO7+xFkTqWsOndW6DWzv/Ns5x8GxBoKfZv3wWoduPwtU6cNiOA8nTMB0eY/wse8a2NlMk0wrB1x1lprAer5/DLS0tBEhs5Bg7OJv5vHPj7NF5MV1BSF9lCCSH97KKw+En+eN/KT6r5hT3xK/j4rEn4yKnwe+hvM5WUAji9HeagTQXjs+NCyfncZr8RlLN44dYav7QPO5/G0XHZyH10L+DtMpmZuoe5N9jB/YLU9BKDA3qJrUxiAIv4TP3sOqFtw/tYrpYxeuA/hW8TbvTeF7501gZrBJx7On47CQHMNT4qblXx5bHvh17nv6nWH3/t+K5K/9zrLrnq2SBfxBVb/8i6pfemWY3tLPScBdbiRUoJoFsD8q2C+VrQa+LxTEHge8wa7u1cXv10luj4s1r48hrrAmHIh9nBnArj63m4L8Vb3b7prJYs/Kd2LpldaxdtzLWrFmR1O5q9tu3rI0NWArCd/3KJbEVKG9fuSjWvflkHFj4WBx/52686tt5vwewTzyQsbQ8A9jPHuRAwwCfc0c4wDHY5xy/6wUKaB8B3g8FcBVDf069FB9VvRKfkmL4vB6lW/8Olxfw7zM3Pqudi9e7MD5vXRdTQx0xwAwYM7zGyYYAsPAtlUg7IORUugMU9bO1gGjU74VBRYpBaBaQFbrnZiBcAFaF+957tgjnopu3272WrsO3BGT2M+DF50XpClj3AtdN+BbqVjALVG937+OEbHHdvfAtlK4NDSmnCwjtbNMDTs0R+LQW4pLCBZgdaVE6lSsGNt6xijfZE9xnAmKELy1QhbXg9rKeb045AGcKbH4O42fen1YZrq+IXpIN3Ye0GvR4M3jPkGSoR/Hauda87VWgy9I3gE6FW2thje1MshtcWy2nGKrxXJPa5Y9c/7dhLTMGgES1KpQ/fpsNPM3vRF1ZxU8eL5e9rVC8Rqv0cz2VF8A5luWsW4P9nurr1+rVogp9PT6X6YXG1UAG0KfTb56XCm3Ax8E5PrYAYAe2iQNwnKXQSqKhiVGXrZvzPn92ZzZk8BYANg6m1TDE2mhJEQLRXgCbmi14jayAUZEAXPVrkc4WYL9fYU2oeC3mpTSFChPQCljVpNaCGdpkLfC9vS6AVcBuLjnv3k67Qg37fG8TqLbeOuPCcZoW2vp5/Sbids66aOGMwTm/zUBX8GqfDPBdhK4+bwngCtIhrIRhNsHr6whsP4MHBguO3l4cOByong4AwD4X2Dy9fS3GUaZTFfP4YweUx9+MSSd4sarD+WMsp1P1bPy2gchSLUrrNEUeVS8RrA9PvRG/oajzAZ1TH1XjNTYuiU/qFsdZBomPY1WMA/oJ4Huh8i1APR/4YocYO2MbBcJuDqUpsRhoDweCPn6XAcBcYgB7iVkRThszGzzO6feoRbzdxKooQE0D34m9Wg+mH1h1mOaIgy/9KFbe/eVYdtfXYv7P/yLWP3wZlsP3ab74EeC9ObUCN628mWIeQ5porrBo1Y4FMQnQJ1Gcdqz1UERTkXdT8GtiEc2jc38Ru5/7IQdN3rMSVdlcFp91bY/P+g7FeNOBOLp9WexcvzTWrV6Wth1b18TqFQtiNUBeXbY0ylYujvXLFse+ZW/F4eXPEe3E3luP0ub1S8wXbi+7FdvkgThLNMyDy/ThlxJ4zwLh80TGPgGuH2EpfFb3Jr//fH7j1zN0a4iRcd8nZ+bEbwHv5/UL44PT81moc0F8VLso3m/dRWGN2ClcGRygsAZrhhB1erp9iDz3A4M0blFXErwC173bOEWzPBzdbrZsN0yOYT8YKyPNMAGQnVwmaItlf2yW8LJ7wet9gtv9LGHrJmSFq4rXy5du3u99AlG4ClkfJyS9bqHMBTKNpvUJSS4PAUohmIblAF/thm6ONALUlSucMjbKFxOgwlWYJsjyHsLbVIOvP8SXFrY+zsck24Hn9/GD6SVrV/h4GzIcHWmet6ehInoqN0TPkXXYDSsBL4mGPfOjjsaJJoprbSxZ3gxMGlFvNWsw8tdaJKNVt+xJrgva3IVm4awW5enMBpcCShEzTnf9YzdNYFFMMLZwtLfbzSHoaRg6EBNwbsbK3ASvWdJcoMqVda0GoawC1vt1oIyKV7AJOJftsXFA20HY5vQC78Fpto8xR+vQGoHr1LCWDWZfHb7DUPe1LF+/ms+9BnWJCrbYJqhVu07RSj6tn3EzBTOgn2Y1zlZ0MgAAIABJREFUAM023r+kx8vra0kMAuZeFSTRtH62vqSG/Xx00AGElBLgsybvOEGY02eUtA0GDjRXsQtdT/kL6Ap7h54PkxDw+T5X1WoR0aXjBavNJNoKdqX5u7kUj69h9M7fw2YKzwiKwqP3GWNz3bW0yCSKNy+/gzeLn6uqNxrnQcYDg9D1Ofl2f1MtoVwUVC17JuDzVKdTRwDv0dnAEihSbBpnDsIHVeRcTz4Sv6l/MX5T/RJ+IgWeypfS5K/xcmYfkCv9kMr6h9XzOC1GMR/j+YdfBbyv8TpcJm1xrgIlfGxujJJ+0HYYcw90p1C9QrYH8PbSEVcyB4790Qt0+7bbQWaBEUjTsTVmZxxe8hTFpxFWoRhj+R593wGsgX5iX00kHd694yvxys/+Iva99OM4SGzs5DwiaGV3RQuArcE6aFp1I9nc+7AdbqG4hvLl8hCFtCnU7CjqepjN0ZB9+NfdzPitWnoPB6F343ddO+P3vbvj33t2xu8GDsTvxyrj/x0/Gb+fqIlS1a7YtnRurFv+VmxZh6pdOhuVuzjKVi2PshVLYt2CZ+M4jTJ1ax7gYEhKgeE84xQO+7c8RMLiej7bDUn1nmNu8AcnmKR2/PUEYuH78ek34uJJ1G3tm/Gv7Yvwb9+KT4Hu+yfJ857k7KPqjfgMIH8GeN+vXhQXq+bHZN2WGHRgjvZlH+IN8A6ibN0Erpug1Vrwsnuve3kKnnlZ+yEX3HLO18cYM8vzHexqM+WA/YDqFbCFOs7+L0ECgge2ELtPircAq2kGgVvAV7XropQWwGz1tSg2OQNn78vQVhWbWhgkHTHNni8xiYIFtCXgKHjdhifN85aSZZALZVoEHGEScHNOt5QUrQ0ZeC58Ya0G0xFGxnxOshJ4jhAuYTv0WJQDuA7KsVDXSz7PKWWlpmNJ8fZUrIn28qVpCHoz4yBNNRgnq1kLmCgc1TGB6wxZVuGqwj0zEyGzkUDommwwwWDDhGpXX7fZP3qgIHT1FC3gOL3M1kWB2M71tPwParArnZ7ngpuQNU2g8rQIJuiEreDVgvA2rQbTCULR5zarevkMWhfGvTJ8s+L0dYr11ty79E4CL9BtWf88kaunGI8IvFDNadQlzSHNQLlYNViV7SD3Vm7r5MCh2kxD0PktzACb/xW++scCW5+3BOBVxR2qdFR9zhpnxStAtRlcNFJITla8zUHDg5R5ZWdDmCHGH9VjFZJs/n56wap9fWzhaxJB6DnlLH+mXKRTmXqboBS+HvycS3x6KUF+wK6KTeDVWmBT9WpbqIATiHm/HCFjQUtgOgCkJw7NB67Ew/i8qu4EXm4vkg2jB1G4yWbQ3xXYTzP05nFOcZ+OD8+wP/0kl5/CR3yeavoL8R7jEkdJM/TvoNhHcahp3QO89zOoboCtxwtQJ0k3TJJuGDvwKqfOc1DIb+IJY3cA3VEgOoqKncRH7sDf7cFe6CdLbJplmA65ITKz/RTXzA8PJvCSmGAV5Wlgrp88QIPDMKsMj+xBLePV9lF869n0aBxg2aE5N/5tlL92dWozPv3WtSmf2772TmYxcHrP3Iaaxdcy4+Falha6N/qJmJlWGOT5tuCOUkzspuCm1dBEF9v0ibfjt21bou/AvCh/++4oZ47GcOWy+N1QRfxupCL+ZfhY/PtYdbzfczIObFgc5VuXxeblc2NL2eJYi9Jd/farcWQpRWPXdiMPPMjg9bNMSxthlYte3qNz3e3E6O5Oy9kPMoR9Gr/8o1Oz05nEOeyHiyf47cjvflj1Ggc+bAQ60z4682p8eDr7vB8C4U/q5gHcxayYsTiGTqyIkc5aFsAEskRPLaQNmmiAN2Z4hauWgokFN5cKKsAraM3yXprr9Tbvv3RLsx54HR93VqE6YQtxUYAz/VA0YOgXz3i8wlblmtZcg8aF2hWuphw0hceQ12m2AuCdBtCq3mRDQHazuEXbcGrIALzu+0dVxBxBeG3hq99r80XRECF0C9/WrrkEYSqEerZ9/BA2UKQCGtf1cG0T9vFuAzRL9POYPAoy2xI9NFdYjOtqxGo4vol5DaujaQ+FNTzeJuJkzajdhs2vpMaJOqJk9ShE11yrKdPjRfUybNulfPLMBlpogYbwrUW1VeOzJgADk6xebR5QqeLJAo52CjEuitnGvpc/elekEMZCS3jpAycli5UgbItImdD1dby/gFyKb6FGL1W/2TvGk7aJQriytQFAV4pw3KGzep1e1sbtrVgN9TSF1PJ9GtZ4oNAicVCNq0vY/cZjaB7pQpn7+YRvm0qZ19BucW8SwlibqQbBb0wtAZfrXTwn35cbOVSkFqySR5vU6Vz80AWA9SUOHNg4xOSyr2yEzXTAPGA0Nx2IPBtwtkU9j3FRzyHGVw6htPWN7eRLXWocoLQRBK/AVuUaw1MVC3fhbeQstf3y29v51o8adKmfvCgm93mQ9HPiZQ/tRz1zYDHHayExReY8S+FgpO/rZxomq+s2BRynjrwBGN7AEtBOeArP8Ffxce2jwBePt+YJfERn3JpieC6GWVBTNdq7A4W6AwXNkBybLUaozI8ByXHgO1b+SoLweQDs605w3bzvqOkJPvsoKyN3baI9l0KaTRj9WBBDvg7Z4gG+k63I7sdRzbZc9wJorYg+Ht/PQpdDu55KBTtn6g4SQesiJrbqke/H5ievojniuqhZeC3db2R51xELowjXt40oGmuzNS65NVq4fYButf7NNFusvSvFzxwR2UXBr46Msqs2f1C3Mno5uG18+frY99Y9sXc+8GVF6I879yTo/nboWHzaD4CHjsfZpt2xa9nrsfqd12PL8nmx5e3nYgMLmtYsI+9MHE2PeJTi2ZBKnXkR+s0tq27nO2E5bOAxWCD6vO+fIAtNYU3gTgPpCcdYHnmOucIW2V7nDATonnoz3q+aHRfxfYcqFkXpaFl0Ht8Z/R2NLPfezVpsCEGAq4er4jXVMEBRzdv0ebUS3EYcDAZcC59XaBawLYpueQ8zJ4YBLKEEgQs7zxFJy11rDMehw9bbvD5JjeocQJ5MqnjiD1bDOBW4NLCGDjQH4aRONJ44RZ+xQ3OcCjbBdeFs9te9qnaYF7SDrbjucvBC2JhaaaiU1PMoHkgJaA4AYqeP2XkmfC/dpnlfgdrPD6J6dYi6eyFsgiEXzzg94AjV7w/H0WqAI1MfMNeS6OW2Uj8dbyjenpaK6D65kSE5K6Nl/2JWGV4IeB2SMyeqAVM1kEmK18tYDZ6S11FAq1uJwgVizms4RUbUeFkNp7R2r51BkZ1Ovm7uhlKtFopVG8KRkC4B1MypYSt/uE4t6+QPXTgK1WITdCrLdMoMgIWwp8D5tYpxk57Ga0sYj3KVBfxZIG4krAG4NgLRtDgnn7l9k6qRvC7+tcDtxu8VrI2A11Ubapi2VktErXaFA3PwYP083N+OKhawLmNkIa/Rjj2+r3aG7222Vw/atddsJnGfDiJYEXnQDt+J12vlcWlOAt9f8Ko8xykcuY0dmpu+qweUvBKx080sBGp1YGek7+1vwGvxb6GvbWGvB9skvTbvJbhVxKpkF9ZMKpnPaGHTzr9UXMOXdZ6CVoYFsUHshgEgZ+uvXq/zkl0dxDnEJZoxBgCv4E9r0WnVWIDkrMH31v4YPTg3xvF1R0kgTB2dk1aRMJkwzdzaD06hdKvu59T2MaD7K0538Xsrn+Q0GBBY7GJAywhwGj8M1AHqMKAdYkn5YW9DyU6SbJg+TLQs7bEbgK9Z3zG83wm2YT77MJ1uvdtNeZjW4CCAGnahTVe0cAj8MAcH14izvbrkgZ7v16edw3P6Ub0DQH+YIqCddD1c7yUTfHTh3VH22HfjwItXxok3royT8+lQW3Q1vxctwcTamrEZmlegNAFdM9PLWmiysMBmZGyIrrV2lHM7B4PzJxfH+LGFUfEuGeADc+JczdoYP7kqts+7L842bI3PBirit4NH49O+I/E5l/9j9HCc2rog1i54KZY/d3ssfZADwNM/5UzlbiD7MJ+Vg60WA3Mh+kgytAD75rLbSV7cwf33kGqhXRqv94OTr7PsELbKYbxtDnJTFNouVr7KWQZQPvYSnjtL16OEJ44tikZWFq/YvT6aa49HY0NNdHWzFBjrrxkTSwU12CF001qQ1qLYsn+bwZvhy5n7TMLhUsVbgDd1tNHtOzE1AmxhpnYrtugXdgKwtfh2AX46v2EaRp6DmQJ4msYzxkLmwprFsv/ZYsizGUwaTBs1A355Nm9WwdoMhboVwF42veBedVuMj8zNFpPYARTEODoMcZ9WQZHJ1fMVuA5jT8v7ANph/BQbJfRtBa77vP5avu7lpICT4lX1YjNwm5aE3Sh9zQdpG+Zod6iMeQ1Lk8fbCHibyPHWU3Q6s4bYFt5mNRA7A8SSH1oGzNhqgW8N8D2Nv5pXFLZ92IzvY3jANFigslyTTMXlH3NqjQW0gle12wgEHJTjvIcOrQUsA5WrQEuNDFgKGaqexuvx5lN5c7E+Lqtec7cWwzg1B7itgKlp4wuoc20PgchnnVGydSQcGlDrer2ui9YmVHlsK10/tcszcE8veZSZtq5gYTEPHzh5yxa/sg0hSAWoEPZ+Eww2XtQyC7iWwUH1QNnP5kHAVmFbgM0uq4DzxLMcBUszGPje2g42KgjfAZYNauC38rnF5uubQdbv9vdLnWSAOM2n4HYVuN620PV3tpDoY/R/Vb5aBmaIHTWphWNcT7Wrb+u0sG6aH3ocRi6Iud7L7d1aDXjLA8BiELCqut0G984BYipfAFhO2uDw3GRdmHqYBL4pAkYGd+IwXWPHXkBdPZGg+1k9EabTz1J0Y6Ri5bNAmUUjj7wGEAAEiYNxwDqKBTBcjq3CoBwXv5wQuFgL5njdplK2F8ULnMcPqXx5DqpWdduL7yk0HQJj27Hg9XZhO0qmuNjSgp0elExp8J2TFQF4p/i8LS7PzlyFbgb0tLFi8LqXboolT/wkVv36qtjEEPadzzNC8t1rkx9sAc1FMc3r2k5ch+1Qv+SGaAWC/TReNDPzoZfZE+erlsTUicXRw7/F+PElMXFieQwefTeOrOTg07CZQTQHE3A/B7y/6T0cvx/az7CqlbEBpbvwoWti8b1XxL7XbuBs5ZFUKHRJoSFWvRghIte/x1VXsDP0n2lEMb7WR6Ji2jXh6EgzojfBAc5tsoKh7SxTP83M4bOchQyhlgcrFsaxnUuj5sSBtDxQC8PQWzraUt6/t5dmK2pMgndQi3KAovwML4ySZfDq7+rrCuDs+2pDaA0IXLcCwgm8WhAA1YlkkwpTNi+fBbC2DKfLPDc9dnIECGPZwsdJhOms5ONiJ7gvimaFzyt03azMWUAz/FvYDUbJ7FwTtFn5WkwzvcCH9sUZFzkMaEenUMSo4Kx4gShfaBjwejRR+QrgEY4UTkZzyI2vYYSso9vh5xm4WhB5FQrjZD5P2wHQAtwi/6sf7CmDFcvh5vJoO7Q42hkP2bqfVMPuxdGw862o3zqbAtvLUU3hqYl9Dfnc6rU2SdAu7LyGFardPCzGyNip5Y8CXKJj/PHXs1VzvYbQvsPQBYKrTQhZrQZXJG5G8RlPs4XYU3Uh1jZzORfGVI1ZUap608ZjfFxWgUxMmznNTys+kCjIQHWljBfwoJ0XTNss6vXMcqHIuMoyDhQoWkGs19vE90kql/tqeEz1Mr7H4oc5bedgwuhLfV7Br0craJsBV1KtgNXPI1Cd19vM6/kdmoCb8FX9+hkzgLNyTQcH1Hgfyyj1q2Q5WKRGDn4L7Ygh4mh6xQ5d19/2QGK+1mlgKW8LMPoA6QCPSzEwXiN3ltmwwXfmgOf7qr5V28Jae8AYmzaG8M1nDPzRYmGYx7VNuR94lQBumr2A9WDDSK9xOZIZgne4nILWQdIEh96KscNEulS4qHOhO0pnmnbDKL7vOB6vStQkwjmWvDnHqe17xymsnSI2VvksxTDbV4EAYJiuoDVYmArcpGDxew8SHwOSDsvxNfR3z6YGijeS6hW8Nla4126YAKpjqF2LZqlhAOAm8ApfN29HEQvdCdIW40TdbF9WIaeVklX72BwW4IbxirU8GssYgMMqFN00Six/8dZ4++X7Yt5Lt8SCp66ONY9fyZyGHxMlewjQcWq/Dugy/MaRkB1rbqWZ4i6g+/9x9Z5NWl5Zmq7+z4k4ZyJO9PR0V3dVTfkuKy8hQAgkkJBACAQI7733ifc2vfeZpE/SZ4KQrerp6Y7+cv7EPte1dm6J6Q87ntfnmylxPfdzr3utTUcbTR56vDN+/+pd6ZuGA6zD6Vn1wTTxYGeq4eR/4KNfpMvb2PXk5o70t75r6d+HbqX/GLjNHNyb6duuS+n4hqVpx5J/SYeX/SJdWv0r/h9dkHpPYmfgZY8weGeSRolx/PA+Im0th16mOYZJbMyoGMQDfkZW+OtHZK+dFXyb4qYDg+6RuLhluzJWBUmSYf67Nd05mmoZxtPV3sLuE02pt7eT1FRfGhhmCzHgalpB5mSrgVG2NE9kT5chXmExICDDblC9OgoyD9ApKtcdKMz0Fm+32A9fYrvOWXzDklDZPtc9AMBzs1Mx8ewZzz97OsOgHI58xpzgDcVr3AHlm4tl2eON23i7gte23tjdVzjr+3ofz9fBOkI24mEU1bQYvO3RwloBsk0aoypRgDnFFxi32IZKFrKlwCaohzgL+ZiKeRgV7JxfvVzBOwlwBbPgDSsC6NouHIkG2vcGHKzDH3Z0pC895T90z032VgO8XYC349qe1HZla2oFvM3MaWjW36VluIXLbSHcCngb+Z/HsZC50PYhavf9+eljjorkcewHwdvIcJYW/F6r6u4lpq/r4PRoKQZaXecBL0AwWqYn7OMO3ul25KExMwAiaOOyHdCpcF2qQS+/m7AGHqPGS1JhCKjZhWZHWgM+aDO2gHN58w7CeNMAVevBFb4vgA41TFHNhg+3M9JqaOZ3E9CNbKGjbZC9YhMCqO6wDPgd/L6Azu3dVcNe4ufMcT4xREEOaBuT83cQ4J5Iwu+9wHcmotfPd88DeVCcAHcQ0KraVbn+jkLWfK2qNe/8aytxLszp61qA8zkthHoKZw0H3UmDpoYAL8U9XpO99Qzd+PmXTXiYRDBNAcQt0LG0J7Q2Ygl3bIQnFNMm8HXdIVn4zj7YBjS3A97Nkec1yWCxzRiZnWpTQHQONWoq4SushGf36J66a7KBI77tHPuXmdV1zZJaCOiicgWtUBS8+rHC8Uusi6eoW5egLUfBa0fbHD/PaJlNFcMXc3rB21P4xhbfVM1TrFHmSXyJGg/wAt9JssCj/A3cKXnsigoZhc3Pc6PNfrLB5oOH8Gj3rv5z2vDZkvT5ujfShjWL0oaVr6UTG95JFetfTpc+/UWq3/2X1LjvZYBNFO0m28U//Dh9fx/I0ZZrlGwKRT5HwuPr+gPp++aj6cvag2kE2+YRI0UfIQhOrvtdOrjqV2mSx//1MfEyPd+h6+nfHl9L25f9Pq19/edp+xs/SRWf/DI92v7nVLvjT6mVhEQ3arz/8idYQ16h6Nu/wQAk7AbamPtOk6a4sJS/HVcUDznRoXBnSJVM36aLj/brUU6YDVzN1t08nuoZnF5X+TB1AN36+jr2Y3Pzy142xGRGd3c3G2Ai5rjyLuC1iJaLaghBuBKpBpUrAPV28Xjztj8W07LqLepXv9bXBpjnFa+2gsAVrk/nEJTPVMGEEuDdcwSoincO9fvSHJf4M8jiZ7QNe4xZuBwLhC2uPYXgqt1INwBdVa8dGIJX0Kpox/lBLu8XEKuI4zmgPMYv5pZAAtcExBQ/fILH3a7Hgerjs7wG4JqK8Dg6aVyMgTg8P6qf65lKEHOpIHhdRs7M+grfPtqHBe+TJ4PpaWcFoyDZvh3odt0k1XAdxXtxS2q9sDEG5LSeo5jDcjpZEwmHZi7BWwFwI0qyCZCZahDCDkdvBlyCt4E2YeNdTvWyzdd9zbK3S8EKEHUCRuGoMrVTTOA618EImu3GQkzlFmqzQvgCXICd5yTkll0TB6rYx3w3s7n9eJ1DKEZ3Oe4BaGZyjbo1c1Jwhq6AtWDWjk/dye8iWPsBSvx8i3A8ZpGtVfXLcwJYUJcCnQB1UHkP1kQX6t/HBa5QNeNbAKfKNW3xg4pHCXtbz7kXIArbYdV5BUVFrJwCXlMReboZYEWhvjjpTOVrXtZWXeNjtkQ736GfE5RzdKOV2nw1JxutBnc6DpDzt/Do38oGFDvp8rbt2YoQvALXJeRdk8AhLAaU7iRJhrn7O4EIChfoPn20A2Di45L3VfGW9ZSi2nOyuxbEvqQA9hUZ3K8fUWwDALN3czHN9IHFMqH8FOjOANwfFjaDylRrYAaveRK1+pwY2Zcq33nwClmBGsoXG+KHdANq1VzvGP7uBMWxWYBk1MwkxBRAFeTfVO+Iz87b0mtPcOIh+RAeMXD2e/21fgceKpnv4wyzIeVwBR/281XvpPWfvZnWfvJWWrnsL2nl+39Kaz74ffrktb9Pm1/7f9Lx9/97urvpZyjfN9IM8bEZim/uYvzk0jIUKd8V4D+vJqLVfAQAH0nTlftIDuzD791GDWV9urjpFdqHt6S/dV1I/9ZzMf1H38X0v7vOkiRake7uWJSOLPundOy9vwO+/5QqVv5DurvxN+yK/SqChUYRZltM3gLAZIjHSDP0niThwOyIIdT2U2yGrymsfVPNf+fri7laWZKeNe1IdVf3pMpbZ1NbHVv/NFSxNVA9vm4T+7A1o3jZjYbtxvr7+9PAwEBs956ha3HNITmIRa+eUcNRd4JRznCYhVM5uwvbsFjN8BoJc9kS7IaYT3nsS2pXsyhjB+uoaJ3n+wz+CdcC26kpdlGfdgAP/i+PC+ApxORLT/F2n337HcoVoApV1uxz5vECW+FrjEzV60Abh5g7SCd2jyDNYF7XjjJ3sBgDkg5U975zelWuHlXENlDEzsPANZSuipczhJaC8NTisDgmcMewHgqAnfMbj/H+UMnaEvwhBG3Al/faueZJYBDFOwB8B0cYht5+KU3c30qiQYvBRMPO1HaRWbwX8XgvfB7wbb+wLjVYWEP1dgGLhiPLgatL+JLpRVnWHtRqyLtSuCVQM0N03O3XnRScp+tsXsHZAcC6z2s7AN0KIUljBqBSCbfgCTtI3ctm0wEmInpYwkR/UtCpJMPnpLjTcYLXUCgzEibE+7lEt/tMmPr53rb4V7sP8ANegajn24niVSnn16IGeZ0ngyZg245fKlSNlmVY/5iMyCrZaBhpAVIeQldLwEiV4DU2V3xWvV2Vok0jqndtkHH+kemTqnYH+Zv2edLwe/NdbTf2M/LvV+ZUcDkJZG2fFsZaCtHUgCp2fsIEca5+/m5uaunv5vdxaaOoej1xFa+4n+9hJG4UC0KrQuiamgjbgvumF5xJMXlrS5pA3ertTt7HXri7HeiyULoz/H8yrb8KfL8Ewl7Cf/loG6DdyXFLtgfI8Ordfo0qdYfeKQpXT9n6xrTDlw/1hcn7ogbtcpvDXph1oXZnsD6mmQWhdWB07BmPPzPHi9oVsi8uH5s0uYCXa6a3ANmuNgE9S3FuCpvBNTavaG3CELzPbGfmhOJUtVx04wTA539XTXqE6FkvRbb+0wux095P2z97K61e9Xpat+rttGrF62nl8pfTF58uTKve+0Pa9v5f0pa3/kfaveD/TWeW/l269tHfsZXQ/2So+s9T0z6ml9G48U31zvQVBba/th5N37edTE/rD6Wp6v1pjBTBk/u7UhWiYPjO9vTXjrPp37qBL9B9XruDvxNXAdgws5ycHjOH4ub6X6eKj/85PdpGlI15xiP611ovnNxmULLTzLJ4QtPG+FWULTEzi2lzNK/MYDuMM5fiK+J7A4+2s+Ems3or7yR3Hm5prEqNDdWprbUh9fR0RTFtAKthkETD8DBX0wFbWMLVdzRRcBS+Ph7qFuA6mczB6CrevISv1kMuvBUAO4VM+Dosx6NFMz3erym0ZZU7g8JFmE6zlRncm4ZhQlnwCuaXntne9v33FL7oSIPgUwB3hi6LGcBa4mSCVtWrr/vVd0TJnvFD+AFTfIDbuKtsB5Hxph7cp8i0Qla2tArzOlWsVoIWhAU2nzMKpj/rMos74h8gFK9qlzMQ7yngjTwwX7w0UdguLOhd0VyBGg7fmD/WhGefjuv8R9weIyG7ru9LHfi7HYC3lQxvO80ErdgNzmxoOEHXzDE8XhSfqrf+gL7u0rAZVL0uEw9CV2+1hWWhKYaYs1dabCbJmVzF6xbx3QC86xztrYDHx0Lt8rzbBeWGC0CJous2BQFYBGYucKk6vXwHnOfYHBPwdgDeDtRsz3nBS5Uf4DmLoR87wmWRLXLFwFtbQyXchYXgdxD6vr8bKHm7D5CaghC8Kl9tCe2GgC6w7eU12hfCLW+CSQTOgiG5YvcXsxnCx3PjBVYDJ4ouvy9/t/jOfO9B2pPL6uNvkGcGC0syoFwGm5F1+pcq12OAF0vGGFi07mIV2Flme7DK14jaJDlRC2BaMSr78p0F8BhAdaeQXk8AgjdmUGSftxThPI6rcoHtFGuC/yemHujpomTv4/GicAXvLFAcR016fF7J41gNM0ByDk/zGYNtnqJGv6Rg9hRrYQrVN8Ws3jkhoV8rnGmEMPNrcU6VK3jntCywO2btfsNznsUOeAbgn/FZKl6hWwAsZAOuPOZQGO0FHxPYxtMmydH6/BTqWwtB8LqtkH7vDN7m11Xb+dxtUVw0bjfJf69pXv+3mm3pGywQR1f2niStwM4Yl7cvSZ989Gb67JN30tqP30mfvPun9NmHb6WlC/+YVr77alq75I9p/aJfA+C/Twfe+r9S0+5XUuPOv6Q7636Vqrb9If1r8770rx1so9N2JH3Teix91YTqrTkQ0O3DEqvGyhoDwN+2nkp/6zyT/r37FJ47lgB54Fl2iHhGIuGbR+vp2uNkVpU9dP/2/v2Wk+x8AAAgAElEQVRm/Fvzd3auxeTNj/kdVlJUI8HgKExgrO0Tz/E30c+vugLo719mj7a7qabqQWpuqmUvtqrUJHxRvT29Han3cXd6jN3Q3z8QhTMVrst60DgKd4I6krlewavtIHhtqlAZe1+vd3oalTsPX7vWyhK4M1NEzXhee0Fgm1wQrEX5xhEB+hWuwDcwMIMZ8M6icJ8D3xnmR06b5wWws8QgVLzmb7//17+F0o1t3rEbPJpEcMsf4TsDxaeh/QSw1VZQ8Qpe7YNJ4DnJ8+HVEiVzu/cyZ1fg2uob6hXwCl/VrlDW6x0FtMOAVfh6X8tBu+HHtmH+WIBc+PZzGdHPWW2CP9QgVsRIXUWarqK4xize3hv7Ae9O/N3NqaViU2rH523nkriFXSgagZN2QyPKtw7FW4/itcgmfHPzhA0UNCJEUUurweIUvqkxM1RvG8ozmhywEexuU6Harit0tRl6AEaoYkCrclTtGoNSQeZjVsx6qyrRTlIW3ecAIhDv4HMczuMOyF2mFC4ALwDay9E5EmFt8N1ibvAJ7YGsQFWrdpUJbV8nUIu1EJ/PYx0U4HxMoAl/laWJCN+rolSZW7Ty+5o60D+1OOYlvurVNIOq15/Z4/cV8qzeM9oM2A/zyrmoVZtMYpIZjQBaC0J10NuAV7UraI2hPaaQ54yGCWwOh5ZPm0Ag16vSjtZsjjniRpOJ39ViHuAdxcfVUrD4ZqddUb/TRMbGUbtTAHz2HpfmQDwKaqQtoogHJKdRuBN4q2PEs1SsXko/xYudxh4INcsISNMIkb/FWpgGEgLP7jOhrIqLAhxeYxTo9IaBgr6rHu8Ml/3TfPYzLQbuq3qf3svgDQsBQAZUUbnPePxLfp6KV5tBOJdBOsI4XgfEBbC7X0xzzKCnBRk178wJu/I8kQnnr/h+dsH1UMTqOLqAxVUSVxOr3vtz+mTFG2n96sXp4/deS6uWv5FWLHklfbj45bRu5cK0Zukr6Ytlf0wbXv77tP3V/zudW/HTdHfDH9OVVT+j6Lo0/Ufn6fS3lmPp6+Zj6bv20xTXlqeDy3+WHnAV1n8dgFbvS183HU3/q+MMnWOH+P+ZyWp03T1ht4iviNtNU0Qb57bxOhtLZjwR8V1nbATh7znF33acE9BTutaeU9ScsU3bjLSTyrjSGOB3r7txItU+qkgNWAxVlQ/YebgStVuV6usqATD+bndr6upsT32mGgBvX19fqNusdinWj1gPgi9A19slxeAMB60GjyXpUNRuOYbdAMt+VLx4vahdlz5uUbblqN+rFZGfy1B+yfm53/3tX1Gz0NteYqwEIeyWP1oA3/4N8KIiBaqADd+WIehCNoaoYy/EljzAVkVbFK/phuhi470xNYz8rdsCmbl9Uel6W/g6oSzsCMBrh1uAlvcMPxG62esVvEbPBLtK1041o2YDQ4P8jGw79D/B96VdceTB7tR3/yBxMuyGy9tRuoD3gsU1fNQz64iSscklyrL+2EeAlpwuxwZtBQCspxu+LgNz6kkxRKbX4TQmHIBu2A08rvoVoILTzSJjQ0ouiwOSAQuAqT8KdAVvZE/jdq7UC5EYBYmyFoD6u9oWAlz1akKhA4jZ4NEF4Cy4CbuAG68RmO1A16SCW7JnDxboAmQ92+7T+MIoeQt2uYNN5Sh09ZtRtHy3DDLfn2NugtXbrhjyg6LOt/PRJIPvU6H3YiuEzcEJowug95whKYGa7gb6/QBY8Ppe/Ww/173oBG0ppgne3E5MPAxLwt0xpgQntsOEKQWTCKj8AT5H28ICXf48lDKw9bvYpv2EiNu4E9Xmi3exSwRq1zyug8v1c6dQo5OAfBq1O4W6UjEZNYsB6FzmOvg85jJgM8w4/hFgPiNj+xQbwTRCLpbh1wLPaZ6fBZACdxIQZ/ACHFuBgbcwjI0usRmc4TuNz6vitUX4Kc/9UFjzvYDX+x6nAYvda7P8bBsfiuWg+o0iG7aDu1nMYGv43QLsfh+SHoJ3BvA6f9iTltvO+3MFff8ZrnKOMouBFl3/2x/Cbvh0+Wso3oXpk2VvpE9XLOD+gvTRu69xXJhWLn0V3/e1tOK1n6Z1eL+bXvlv6dCif0wVH/2CJgy2kKfg+589F9Lf2s6ifs+moVtbmX/CCYl/c7MInq/qD/PcqfQfHafpnnTi2OtExNgqntyuTROjF5nvS5OH8FXBOrd4jJPNuL8nfyf9+DH+TjOe8PDOJ4maCV4bLZ6R3W0kFlpVeSfV1ALdKja/rL6fKqvweLEYGutrUiPKt6OjjYJaJ9BlTGzfY/zenvByncng0l7QbvCo+rW4pup1ALrHvLK9UICbW3+xFXQDAG+5n+0H2IjiNdUgZLOlgA0BMzOQUcK8r2wt9JIbTT4lpzvJwIcZxps9/YqRZqQcBK8eb8TM+LAx1StgDbuAo8rUwTcz2Ay2A2s/qHqfkVsT0t6eoIiWB9hkZauCFryqW2ErdIW7KtjBOw5LH8OIfoLKVb2OcdYRtMP4tjZNxBAc4Gu0LKtf7YdJ4GwhDqXLZw9glI913GUA+s70+N5Btv1hN1KthktbUvP5jajcDajctanhJDleCmt1x9janQxig3EyINVgjAxlW0+CwRyvsTIjZQ7FMckQ4MX7dQ5BO51t5nqbfZ73tIWtkAH14vhEC2tC19eqdoWeLcCq5eg2A2LCWrughcedjtYGPF0W1VTQ+rQluVDUaVGgKlSB5AqA8/sIQb1i3yecVb4+J+iFre8pKYY8dEc/F6XLZwRcw4/WY1XVepnv632fNoXg9cTAuEyUelgXoXxVpH6XHy2Ionr1YgOeAtTsLqAdRv3aSvyUIpdAHtHnRa0NAmrn7QpjB/CYcLDhxEYHf0cHz0cOGKuhn/eMRBENmGI/aIsUn9dImOCd0DsGTsJ3in/UWe3Oj4W8jk0BdN1VOI+ABJTzqQTh5ppT9QKw6fBxiXEBYuFrc4RrOmDM56ugBQb37TLTb53U46Vw5+P6x0/5HFXoHGov1C+fqRKe4fVaGNoST3nMLjbhq80wRbHNZMPEVS6xSS1ogWhnTGFjRK6X3+0pKn4KtetQIE9azi02fmYxboRccw8FthbAq0C4vnNJWrnkDxTXXk7vL3oF0L4Z66P33uD4OjDGB37/9bR6Ga8hhbD61b/D9/2ntPf1v0uH3v77dHjRP0Q95D8fX8bDxcftraCYdjZ933Ii/ZX1793naCk+lxrZ0+/2enbY2Mag9/1vpQ4iZG0H2e6IvPAw+V3bqiejoLaK/yacQBn4o089fGN7euJJEwVskmKCE9IUnu8sw3LGyCc/unYgNTQ1kFyoTvUNj1JTS2WqqrmPvdCYGhvrU21tFdDtCvDq9ap6e3u7AG3O8o4i2IaJmJnrLbd/TDtgX8IY466lm03IOlVMi6FYDsXrLbaDR2Fdcr5zwpdim5GzGZbJCJ939KTe8UuOd/waj/fZ13i95HWffpWnkwlc87yC0e40/Vc71l4EbwYuipbnZrEgbGCwECcM7Qox++tjDlYPa4H7BbICWQDbtKHaDQtCIHPbiJmK1ijZEN5xDNbB3ojML3BWYcfzwNbP972uIdTuACb63Eh7Gq3cz5Y/e9h3bT+phl2helvOu+faptR8ej3wtXV4NSr3o1RLo4F7r7nqUIfuROGwc5fda220DLfaQBFFNTvBGITOY+2sZoDcAYDdFt3YU1aTgpZc7XkB5KV+Vrs2BGhP+Lp2jtoQYUUIk3nAWszT3tDucGiP+VthJuC8LeQEpP5sLtapYPGp+flaCGFZnCAiRyNIe3S2rUk2UJhw0E8WnH7H8l5BJlTdbcOEQg/Qc7ZvFPJQrR2cnDpJfPgdilXhZ+SiXv55cULQ0hC+qHBTGQLb75iLYhbZsDKweNwVQ6AKUndTdleIHqwY236dl9DLZ/cBVoeex6hIMsFxkuNE18sJTPvD758Ldjmfa3OEXWiq3tjOB8Vne/Ek6tkpZC63IpoCxJMoUudBzKB68+Qx5zBoE3ipiw0QCpcmB7xbofsl66mWgh4uz81gQ+hFTgJSO+PGUWjuNqy1YDuttwWtUa8CXm8bSXOFcga6T42TAZXnRswELeCfwE/36BLCY0SsHJTzxIIbKniCx0bYXHOAyWVPgHAkJvwMfOvnFAsn+T2nUPphO/D7j/N3maB54wlFsSEaKVqPvBN/yzu73k0fvPXbtDoshpcpsunx/iktW/iXtOajt9OSt36fPnzvL2nJ279OK975ZVr11k/Tljd/kna+/vdpn97v4p+kba/9t3T6w19ypUPSoPFY+s/HF9P/N3g1/e/2U/x3XJOurf19erjtjXRv019S5dZXUv2u11LjntdT097XgC95Xwp+j8kW9/O9RplvPMJ8i6HLTobDiqIo+gT1PurflL/zuMVGbJcJrKKe+8fS3atn8HGrQvU+rLwNhB+mmrpHUVhrbVb1Vqfeng4KbB2hdgcH+wFvN1aDKtfkE7FU2TF/W/iWWJlHY2YTzHSwICdgsyK22Ja9XpssnDDmfYGrAs5HAa0HrBpG6XLMBboMbpWzADcl8dKXbMczKa0Z6KDiffb1N6F2he53+Ltfu2PmdyhglO1X7jD8bCaiYEbJnED2nGJbwFSVyxf65nsSEgDW9IHxM9MH3hfEDj8PKPNcsRhUuu4iUZ53u3YbJ/RuJ4Hs+HyXm/BV8VpgG+JMNcwwY41xB+WonlW7E/yRtDNmxzmb1R6iuIbqvb03wNtG1q/1AgU2wXtqfWo8zk7DFNYaUIeVe0kqoN6aj5ECAG6OhsxDcgDySZQshTSzuxbVzJa651cn4GxhS3jtBmfpdlJAy11teZaDXWm9+qRaC/PpB2Gn4jQi5bGVZdZXP9gB62XWbwOfH9+BQpjNENoE2hDtnBj0dAWasLORw58v0FXPbah3L/M7+L1aDzHo5wAxuH104O1z6/F8chCanhRcAteTQg/dduOAx+8S8yiAdBc+cxvQbbWbj6sBu94K7DOss1ccQAb8RtL0D32NbdI9WCRtFCbjPkBW7ToJ7QmXqX38vjZoOMi8nSuKFk5ewtdIWbt/T05Mbu3jLhRu+d5Dy7YjId2FwpiZcyuMu40C2xEKOuaf9XltA44EQ0TIAI9WBcU8d6DQd7U5QkVoV5rLgeT6uirWAKuFMFTWcyaGmbkVvt7Wy1V52UI8Q451ijTBJJB2R2K94TGLYES+JrALxlGs8ZkAQ7UrfJ1uJtC1MCLxAHjN2BoPmwXeqlxBK3hd3p5mDduBx1Qy/drcLszno3gfM5e3n1m9k3z2LL/PV6QxnjOUaEYrBYU/g7KfIa88FZ/L7+/sCDamHENB97ONUTVNNavfI82w6t20avGf04pFf0oL3/hdWvT2H9MnH76R3lv4u/Q+injJgt+md9/4ZVq79OX02as/TzsX/M+0641/SLve+kdaf/8xHX3vn9P+hf8jHV3+03T+09+QBf51OrP8J+n8hz9Ll1f9Kl3n/r0Nf0iVW16hQ+7N1MKq3fFnAPxK6jxCA4U7Mp+gieIUU8/OMuyd7zhghhnwjvB7jPI3HAO+Y3ewofDQm64eT3X3rrFdUAUphkepruZRevjodqpreJiqsRtammpTW1NdFNceo3D7aKDoR+0OkXbScrBgJmx/jJTlIpr3tRqErvN5JxB9NlYYMxOuFuO8LzgFscdiNxQbQhj7WAZrVrpljzah7FhIP6tA+iW70rQUbIpwebt0rs2hRp2voJrNe7PhAdMM4VZB5fjNX7+P2bwzvO9rhuc4zczombB1/zY7zISwwFWdBmCFMEvF61FwFygP679w32aJcc5KWg0q3dJa7G1XzvWOpcf4uwOY4+Z5/RwhPDc3kbprTqahuztQvHtooNiRWq/uYLfSLaQZtuDtbqBVeD3WwupUC5AaneQlYFCIeTIZ3WH8w28xucD27h1u8Y7iErx1+xcCQyAsMIjOZAXrkdeFjVDiV162AyQUmhaFKk3YCVzf4+pEJTr1TNi5Q7FHp6GZ+xW87dwuXWiCtxmY2qkW0S+UagFofC6PqyiNcrUf4efMr0a3UqGDzS62FqAdPzegKyT5TnznVn7PUaCTBwLx/VDOMVLylPBVxXK5TwJEuOojW4DT5jDHa6RMVatV0snvq+rVhujltW38TUshL3xfnhvkdV2o8x5tluOoeUHL30c1qxKOkxq/fwd/6zL0vBmfsIu/v2MiPYnp5RprGybbO0h21O/gYzZEOPQmZgyj/iJWRuHOpojcGGHyIEPXPdQcpqM9IIDzpbuJAGJeAPJLTkSq02cMP9damAGcFuKmKL5NED0bwz91t+EYQwlEJyl0jeHPTvB+Qe7nTvK8Cvgpr/ez4rM5CmAVrIU6f5aQnRLeHMeZRjZBTlf4jqB4hy99HJ1vo8BzAuU3RXxskucdjNN7chm3KfRxWf5t9R4+Cy8baE0DXX1ff76FPT/fGQ76qbYvV5NPX0d0bOPKxWnte6+mVUtfTR8vez0tWfTntHLFa2kZyYZlS/6U3l34+7TgdRTv0tfS0j/9LO1Y9BuA+8t08N2fp4NL/jkdXoL9sOC/p4Pv/YQW5F+mK5/+Nl1f89t0g+MVmiSurvp1urb61+kqt++s+y0AZjv63a+yfZBbCKG+jyzkZMqMX44dRxeSOWfbosv8u+FEOcDVyggnlSHU/xBpiLZbO9LD2zfTowd30907t7AZqlJdPRZD9T08XW7XPgil295SnxpqH6Xervb0GPAO9PcA3v6wG1S8Ly4hrNr1MW0ArYW8HZB+L+JwnCt5QFtg+6Li9baPF8XrbefxCtgMZQIIPFbe4+PC2ft+9kvfolDtJgv44vV69PK/zG0Ir5eIRB6ak/1co2b6tcbLtCJcTihz3oMKNiwK1K6f4f3weedVbgFuga4dZwHaeTDbDqzqncJT1st1alkppglhVa/LopuJh96hvkhAmN8dRyVP4SubCe5ufpR67u6hg21vcs+1tstkeS/tYG1jXgPpBlYDl+TV2Ax1wFe7wUE5uXkCSPGP38JaIxZDG/+Dayu0oEQjzQAUWudB3IZvK8y0G1S8xVbQ0zVKFW2vwLdc2usRRxwN2Ng15mAY24SjQQMIubW80G8C7A0mJ1CGLXTV2bZr04SK1/kMwi3Hq4Cdn+FjqN1mInFCt+MQKvmgLcPmj1XOdt8RJ0NBq5S1HQLC2BodqF697HZ9X4Dehq1gusNIWifRu05+Vj853T4tCBStvq3wNdZV/N4eHtcLFsw92A2eaNzVQxvEn6VKdcKZv28vz8fvzc/s5kSkslXRup2PFoRDyzu4Koitffh71XOyc4sfW5n92WaetRpsohC4fgdtBj3c4u/aAefsBoFrtd9K/xQwmg4IA1DAGJ4t71EJR2EM2IZf65wJAK2va1bWjO/cQ7rcInpmFM0incU6bAuUc7Yb8lS0/DP9bOCrd8t6CrDN+v5gNfCY0A34CmFu25ygJ6uF8OIawGpwCeCIkQFRC3fxeoqC7ccW8/hngHc3tghjLvkdZ4Quv+8Elkv4zUKd15iCcPZt05F30/H1i9M2FO9n77+dVr73BlYD1sLiV9JHH7wBcP+QFr/zx7QE++H9xahg4bzwz2njop+nra//Q9qK4t3y9j+mne/8MwD+adq36Cfp8Ls/SWdX/DLdWvcyNsMfSED8Ll36+DfpKuC9seZX6SZAvrXu98D3ZU7i/Fs6tJirx4Xk0d9GFOA983t0nmbGMgXXfk+mpFn6r29O3VcZbHV9T6q/z7bwd68xg+EBW8JfI71QlRoaHwFgEg21d1G5lVnxNteH5dD3uAvwdqR+4mSq3rKPmrAdgRVF9Qpe1W5eJK0mchuxCleLQUgKTO8LTW9nyGZ7QfB6vzymBSFkjaD5XHk+P5YzwT72kg0RQlR4Cszi7ap+hWYAmDkKTiCz4aG81tf5vPeFtbfdqVhlq6fr0V0lVKCC188PS4LXCV+Xn61F4HuzXQBUUbmmIISt08ayl5vzuqpg4avaHWHDOjvgSmebBTabKBwT2a8K7m1NPZWnc/fatX2p7SpTiy7vSq0XGYiO3dB2Dp8XNVeHKqsjRlZzgG40Eg2uJiDXCvyasRIajywJ2Apcu9VUu00AucDTo8BVtcWYQiwHoWtWN/uR2gDZlxRA4e+i+FSp3u9AwdmOXM825XrKZf5vHAGixTGthljAteOEHq1RsNwaHJ/B5zRTDGzl9xC2DXuXUMwAtCpdZvKaPy5da3mEpN9D9av6ZvF9/A7hHwvQ8+SRjbQZEzuXb5sJFp45b5wH+wjBPKhm3m8Gtt4vStx0hSccIdxrCkL/l6OrW/XP385xkD28x/3UPDpxrA0g1+x+i+/O35u/eQP/QJ296+uFusU/gfvE2QsMuFF96/GaYTW7a1ux8TQLdm6gKXRdXoI74Swyt1oMADEACmijMKVC1FIAhjOAubTkhj2AXTBDo8I0l7zmf53p6w4XYy4tBRSsW9xrPQh1V7ExnOlrYc0i3Y/pCH7WPHy1EVTDkzcF7ypAar45q91+dnnoPcP+a8DX1wjrcvS2FkbnCXYAxqIQvirdGU4Ik9gt/k7TFtz0uPmOAnoQf7iTPO9Drp52rn43fbH6A/zcN9Oyxa+mZRTWPnqf29gQ72FBLMGCWLr4T+kTCm0fvfOXtG/FH4mN/SrtBMA73/tl2vXu/0y7F/5TOrgIAC/8STqy8Kfp6Lv/TPrhd4D2z+xS8Yd0FfjewHK4tupXKOJfp9sb/pQe7Xgz3dv8anq0881UuYstioBv6/F3iT8yNP8yxVxqC27V1X5ta6qk3f/BndPpwYOrAPcm1sLd9OihDROPUjOwradxoqk5N04YJetoawwA93aT4UXx9nAUusJWyBa7oSjfF20GoarKLdaCt4tiFcBFrb74mMAtz2kzlF0mBK0FtWI9OBz9RUC/9DziYyQReJEJhynM4YAoMC1wNDr2FcpY/zSG45BcEKaCWnCG4p2Hd3itQFWrYYwvXp7z84V0Ub+C1p/TQ0tfVr9EzVCsFupGxofTN99+hZfLZQCvUwFn+yFD2ccec/ng4/q9eYDOWAxOH9EU50w11N+dBjsqU/vtE6nj5uHUCXzN87Zc2IriZVjO2XXkd1elGv4HdE5DA5CKlmHA6zZAWZmihvc7cR8AYCvU7F3A7IDFAeICXoHsisllqlhgKXhNMmgzCMYCHwFUbgfUHbpjEY3LfVWu4M0pCqyLsB30dbUXVNN8Dt6rHWqlyJU9Xr1m4YpKRu22eALB020FwC14ea0oeefytjAAyMlrpQBnI0VAmM+1pTgAzEkoWoeBbh8bgwpf1a6T0ZxBYeJBRZsnqmXV6+/kbAd/L7+ry99Z+Ppc+M/CmMdUpg7RCQj7Hk8+gN+/k/6uJ64WTnSN/I1r+Vu38je3EcPW6g5UuieyiKapikw80GwR3W6kGfR87YQLewH42bAxRIXc3STcVThiVjYWAE6BO0tBbcYkAEWzACjPmYhQHWc1bGGO92FJCGFnFETDBe8xpmaxzmXxJ/Z142cIXQGX3w/UVduqZhozhLjQFZZlCdAJla7Ty4CuoyeHLzNpC0vBNRIbbjLuEgj36enOg/dF+BYL4zEbYfZTePuKBpCwNjjJOEJSf1vvV8/XXZ/7z64gWcFmqFw1HNmwPG1ZvzqtW708rcJ2WI76/ZD1/ruvpOXvvozq/UNauuTltOKD19OyRX9J25f+Ol3csiBtWfbbtOH936dt7/0G8P4i7Vrws7T7nZ+n/axj7/0iHVn8cwbwMDTnk9+na2v+lK6v+2O6tf7P6daGv6Qb619Od7a8nW5veTPd3fpmur/jrVTJv7EaxEwnoz07+X+u9cznqfr0lvTwypF049qpdPvOlXT/4e10995t4mP30oP711JT/cOAb23V3VQHfJsba1N11f3UitXQDny7u9tTbx8eb78Z3l5ahvt+KKYVn7eAWJthitpRaa4oClfwersAudz2KEQFcFG03n4RvMK4ANmj2/94LN7wS9EODBS1D+YotM0AVdWutsEcQ32fffMVkbFsG2gnCFCXANXP1VsVoAFuYC1QXaYlfM7HzQgL1zy4HH+W2y4/w63Zff0U8tvuN8Ebe7OhrlWwKucfoav3K3zzMZ4bz9aDj+fRkFoUI1xeMBRjuDd13D2XOm8fT1039qJ690S6oe08cxvOoHjxLqsBVgNwyhO/iJBZ2AKAAlHgupzPYAFIf1e7IVsOwtjNMXnPgcVcKqF8j+et2PV6hYSqV/i4wocFcuHxcqllUUx7QKjGQvG1qXCBdswBRuE1Axv3eMuX9SgBIOhAc5VpFLNQv3q/QlOwtavUsRKaD5AxJsnQSuythU4if5dWlbydd8eAHRZLs5PYOOnow8bC5249wSX+KfLBpBK6AWR046GsVcBxP8BngcYWXlUuhS9hjAp1sHpn2ArCV4sBlUvRLnfs5ZNRtjhy84jv7QXW2W5ZEf6u8G0FvE0/qFw2e8TLVdGa4VVha2/YgBHtw7Qdf1m5M8DnWMgYhA5onUpmd5xtzz8+lptAJgGrVoHK94d8L4WcnHrgMUDsAHSbKjxOAc4pgDlnvjc63X6MpAl9kxKq31DCAFl1q82Qu9/ysJ28qzAQRuEKT60EbQWVrurWQptrgu17BLG3nUbmAPQnTDYbtcjGbF4BXODr6/wc7QtBrP3Qd8796JhrgAoWvqrfZ3TsPXWnDXPOnqxYTyjQ9Z5fk85s/jDt374pbfx8ZVqz6r20ZvVSWogXpA+XvYHF8HKkHD547/X04fK3gPJraf/qV9PFne+lVUt+kz5f8ae0iSaLbYv+JW0h+bB9Ier33V+kfUt+lXa989O0862f4AX/LFV8+od0c9Pr6cbG19LVDa+kG6ybm15LN1g3t7yVbu14O93avTjdpQh8f9/y9Oj4p+nu2c3p/Ild6d7NC9gLV0PlhtKtvJvu3UX13r0OePF0Aa7gbUBQK1oAACAASURBVMDfbcViqKq8lzo7mmNWQ0dHS3rch92A5dDX10PbcP8Palf1WxRv8XfzjsMCWLtBr/fHgprA9HHh6lHbQeAWABfVW8Dqc0UVl+dUwt6eg4UeSTV8FapUQHrp7yoFNoHqkBx91jmsAl9TLIlZoUyi4algBtoW2XxeVStU3UZomKpg2BN4yHalTc0ZS/OIwQzE9ZZHsA2Ggaf7s/UN99OthpWAd2thrUBWhStsPZblfWf2jgpcQGvm18llTjEboiOlf4jZDQw/bsf/6bp3gmE5e7l02YXfuwvFSzPFGfK8XEo3UJSqRSWqAJsAVAOX/I1meJmKVbd/MbcFbfZlhbB2g1ZD05HFAYgmppWpeFuPCozFKEt8WSAsfM3JhsJF2TmMpkNFCGA9OnxcYJmhLXZBm2oRWIfaBcD6vcbO/AyVnvApcbBeFKMerfnhJooljcC2CdA2szy27McOQfHmmbx4vSj6OmbyqnrdFqjtqNDOKjhULtG6aFOmY86ON4tlj+2CE3j4uRb/eklBxB5yKBOPqno9bYfcWPTy91W1unppN+5lo0YLk+1sT24qpAEvz+xzPjGZ9zUPTHwMX9dUgzG9Xn7vfn5X0w2PeV6FbUfdsGkIoOsyohfNGCQWBKOgddmOnG9TfOLSW+iWxxxFaQeecTMVa7QTY0t4X1/Y5dCcWbxcVaxFM+NiQnWOgtositclfCdRj3nZmJHX0we7gO6OyCTP4QW78sQzLvcBsVaDjQ8OSbeINh3qVbW7GiBrM2A3uB287bV0rY1R3R8nwxuQDuVrjpn0CbC2c07wFggL3nE+088aYqpZ3zkaFACxm2oK3ax2HZqOBYPSHeC/nRPO7h/fkI7s3Zt279icdmxdl7ZvXZM2r/uIjrb3Ubyvk2x4PS0HxMs/eBMlzO7CF79IWz75Y/oUxfv+gl+kDR+9kVYt+F3aseLttBUveDcTyHa/9+u0e8kvY+1dii2B/XD4/d+m82uA7ta3072dC9Mddq24u2tBusWWQbd2L0g39ixNNw+sTDeOfJauntycblUcTNcuHk8P7t1I9x/cSQ8fompJMDQA2vqa+wD3bmpvrWL8Yy0AJkZWh/rFdtCCELxtrY2pDdXbQ7LBxgkVr+pWuGotvOjxmufNaQYau1C4jorMR4ttOclQgCtYXUK5AFUFW25rLwjdooJ93PfqFauGp7k9K5QFb4Gpx0gzQGaPAlRF67Y/XwFX/VpfI4xdYyjSEeIXkwKU16qSn6KYBXMU6rivYn7+3fP0/b99j40BvPGKha25YIemWxwboTV4CO9WAI8KW8Cpz5ubJCiUAdcC2wLgfuIhQlcrQt/YDTZHxobI907zWB6U00cGr72zK3VR8ey4xzT6uwdS6xWKa3SxtVUwIvKcdgPDcVCLtVyiN6AMVYTNNk0A3iYAWruP6BjxsgaBhrr1aEHA0ZBNhxejGDlScbcS34Aa1ovUAxYgWg856gWQgKs7GQtR1anHTvxPB34L3/y4oHZKGsWzU1gLXJ4L6WwzePmub5z9UlWztwO6gFdFK3gb97+LtcB3B7qCt0UI83gzAG7kd6z3BKPSnbcd2ol76RmbOHAXi9geCOh2oWIjpYAX621nInSTsc3zg4Ehu2z0nnfQj3ni7Mu642+ccDhZmHHuPYe1AHg7TwNawNt6nO+Cmi2euL+rCjaKc8Bbu0GPtxd495K26ObvYwRNX7m0PHvSUf0bZ7MFOaAKcEZpNtBS8L6wzcu2ZBo1WHan6ftqTQhYJ5cV8Ho/Q1TVmsGarQcsBlXjvKcbwMVaUBHHrAdeO0E7st1wWhazJGic66tnnOf7ejRN4efrLwtgvVYgCxRtbHBmrpaC4A2Vy/CdSRsJiH3F/F1AGv4vr3cIuj6vqlcY5x0pSDkAXZV0hjGtxrzXrYX0hUfJxM7xfebIv45d20RTBScYvPFu/ltZfGw4vT4d3bc77QK8u7ZtBMDr0xefrUibP/soffDuG2n5srfTB3S1rfxoIeMkF6Z9mxbTUkzH24evpg8X/RZ/+J20CiW8Z+PHactHC9LOlW+kHR/8Oe1m2tnhj/+cjqz4fTrwwe/SoeW/Z/1LOrX65XT2s5dTxaa30sVtS1LF7uXpwu6V6fyBtanixCZU7pZ07sSedPfGudgKvgo/9wEphjukGUwq1FQ64PwOsL3HQJyHeLx5tfpvnOaJtrZ6PF071tpSH1bjY656ze+6iuIVwIJX60EIez8nGoRuhq1HYflf7xflW9SvUC0ers+paj0K42IpCF9B/RR2xkRHwCt8f9jeXdgWpetRf1egCtKIhYUdkO/72ATAFb4W1ASx79EysLAWMOfoZ5j7dVugmM/L6/xMn9eKUBVP8uX9PD/D1wtSbQ5tCbfxccB5AW4o3PB17VwDykbP+Jl2rQ2R630O6N3Fwi3fBwFzG/M4Z4F7y/0roXqbL5NuuESe17kNF5gEdkGfl2417QZtAwpOjVy6mygQrpW7KPDgM5ooKCDWbqjHk6rd/w7Hd4AYipdl5b3xwCKgazHoHV7vwPS8j1hkfQGvylavNtIE/Nxu0gNeagsf7Qxfb5FOOGUVTGEOaAspC1WeGDwRtGAbWEgz5dCItdAJPFW9eqKtflctkr2obyBs95BRMq0GgdtEe7QrVC82gw0SrZwMujgBWLDrYXUJO5Smw927tRRQnl1AtBd1qgp1R15thIAu0Ax1zz9mtw9S+fo72PTQeZqTCSuDlxPEfA43R+9+LLy5GaZ559g1GLgKcLey93cWsqWo58nGwpozeFXK2gkq3LKrsMAVmt4XwmUYT9x25i/wVfUKXm+7xs38omBNREyoZMO3xSoAuhm8wtfn8GijuIZ9gOp1uplq2aXl4IwI25D1kvNQde0MocgyucDjNjwUlaqnK3SFb7YWzOquiteHygW0QjfbETZBUGxD8ZrhdbC6itbXCd2y/GwfN/3gazqJCboryKwKn0KkG3tOUow0UeJVVxst5ReO7E57tm9J2zd/ng7s2542fb46bdn4KdbDsvThB++kT9e8nz4CvmtXL0of4veu5vbnHwFc5j2s/+TttGblgrRx/XImni1OX6xdlrZgV+wByIeA8GmeP73m7XT8s9fS4c9eTSc2LkqntyxNJ7evTCf2rk1H9nyRDu3ZlI4d2p4unDuQrl06lq5fOZUqH9xMly+eS/W1lekBKvY+w80fuh7eTFU811R3H+V7N8Cr5VBXfTe1NFen1rba1N3VElaD8H3cj+LF5xW6xdcVttoLbgXkUcVrokE1rNJ1CV2PRd0K2mIrCFsfV9V6LPc9Ct6A8bwKFrpF9Qri8h4fC8UrdF0BTCAYYOVDA8QA1Xyu2dwpnvOxAk8thaKAVbeC0teZlIh0wyz0d2SkudtoOUamo5zL+yLRAGwFro/7c13+DBW0t2eEuo8LbV7jbfdaUwk/RvnmebwU1saYw8vQngHiZcMkHkYBcWdPexoe6k9t1Q9S1/1z2A1HGJSzPTU7KOcyuw5XfE6ygQiW4ML7dAaviQbhWIfafUj1VcWp1dCAjVA7r2oFbAPwtRordFW6tVThGygINXHb+/qUVucttLk6AInA9bOEeFGwwkSw+pxACkhzqS6EfY2Jg+wTW7ziO+rZYovUoWTdUcLdJer3LQauKEqWTR2mAVodIM7zTQdYgNedKBpIOBT4erSzzdXFNkFd2C5Gv5y54NSzTsDm7smCt4tLU1e2BQChHWZAuVgNEaETvHxvTxpRaCSC58nEE1AMj+e2ETwTIP5N80kon1gEQbfeNTDIqQb+DpxUsiec1X1WxyhxTlLO9fVvUsZTBkxRvILXHSiK7SB4PUmodG0xFq5F6Qpbd7IQqNFKbOIBdWg2N1QtcPVojMyjNoPg9aj6jQIbnyFwY0eNG+Z6VbS5QGc8zWE27qPm5pUFoIJRleqQm1JYs7iWb2sjZL92AjBrSUyQ6x0xy4vPO4jizUo2e70/2g1rUbmqan5HfpZFuTGg7M/qIxXxmMKcKQ9THe4S/ZgrPf+7KzpuntyWzh07nPbt2pZOHz+ctn7xedq7a1Na99mH+LpvpY0bP2KaGY0Wq5amD7AdPv/sA2b6vpvWLnsT8JIDZrD6qs+WphUr3+E9H6Q1nyxNn368KG1c9z5radpsAW/j8vTFxg/Svt1rWWvSnp1rgO3mdOzIFrZ7357OndqXrl4+le7eupSuXTmf7t+/nW7cvBLeblXNw4Cv/u0jmiWqqm6nZgprgreBWQ2NQLiu+k4o4EYg3NmJx4vN0NbGDhSPOyPZUKwGla4ALpEyj8LX7jLhK3BVpwXAwtbbPhZBAa/6AayPq3S9/SJcC3iL1RDsArK+TvAKal/v7VC8Re0GaEk2qDinSTcU8FqAi+HnHIVhUcMehXVRvb5OQLpjhYkDIRy7B6M6HXruMHSh6/s8qpDdRSIX2fiDcN/l/Riaw22VrT6uIPfzXNoeLnfD8CQg2CewL3yvOw33A9vhJ0Opl/B0P5cUvc11qevBhdR+4wg7UeyikWIzcxs20Exh2/CP4FX5NvOP352Gq/Ce6rh0j4E4YT+8i/WAyj0IWLEXrL4LWI+twKXB5wBvo8rXBahVfeZ8hY2+rdB1uZOvcS5nJwggYeIOu6F0eW2XShEvtIWfa9HP15mf1RZQgQtf5/HWU0BzLzU9Xa0GLYdmwcz9Fu43RRwrQ7eJx93uXeAW+IbVIPBOamFYLBPAOXfrvmwud9nQl/UoaEPxBoRVrMVu0OvN39/fIVqs+d0j7YHKjcc4qYQXzvMl/SA89bi1XEw3dGjBqMQ8+QFetx0SvnrHKl9zu+Z3Y5NKutWc2dCLH6xyNdXgrhNu617sBkGY5zVkuGoJFHXrWMi4jRr0mG/nhEMAFOUb28UDQq0Kb6t8X7Qc/Oxx4lqRmADYtiJPmKAg2RC7RQBe4VfUrbfDOgh/tzyXoVwg6oyHnHLQilgbzQ/TQNhWYZMNKl693vw6Qe3na1VgjQR4/VzTDPjIWhx44H28tx31qxK3w6/vPBFB/r9vIk55/8QX6Th2w+F9u9KFs6fS9m1fpAN7twPc1QB0adq6eXXavHFVWv85U80+fi99Clg3rV2RPluxMH22Euth7ftpFUr3k0/f4/bytPbT99Onny5L6zZ8mNZ/8VHauOmTtInP+GLzKhT1F2k/a/eudenEse3pGOv40Z3pcsVRoFuBR3ub4tmNKJLdvH0tVQNdwfvo0T2mjz1MlajfR49UvPi91G5qgbCKt4U8r7ZDazO+b0dTwFefV9XbE5GyPKdBdavSFcBaDELXY24Ttrki2w2C1qllQrJYDl51K/yEp+DVzxWojoWckoPc9jHfI3hncAQ8FggLam8L3QBvhq3DcWicYF6ku0fMsjdQjHhErT71BwBTB6K7E3F5vbAWwoJPL1gw6mO4K7BNGfqvBbxmb53xMEZsoyhewettVa+Qzco1Q9fHtBx8jWuQ50f4o4xyhhrlUsH0Qnl9nvOQ36f6HuDnqoYdRTnM5UM3Vc0nA12p7d651H7zWGojF9h4YVNqolDQxOzbJopKjoV0t+GYTIYKMNNavRuQAi9bhJuBq0U1bQYLRI0U1lS6+rtCtpn4U5OwZbXyukbUsFBuI+XgRo8mIhyI3iR8BBOfL3gFXy5IeXkObFgCtx1/uJPXt6pegWkn36nZmBuFMSeNqXRd9fsAPvBt4AShQve1ql9vm7Ro5oTQij2hDWGRTYtB6Po5LhV0l2kELA8v67MKFXQqUQuD+NMMcVfJel/wurrPZk+2gFf1K5yzYvfkwskAVa8vrrr18zzheNsTh0eHtfjzQs37swGuDRIWHcsAIU9IerqOpuwF9hbW9HZVrbF9D7DttYON1INjIX18bH77n/GIeRX/9kcrYWK+oOZlt/Nz3VXYGFkAVD8W4BbwqnTdIn6US35VtM8JXx8vtz26JlgOeDGtoL3g5f7YfExM8GY/V0AK1GwhCM0MY58XmHm5w8QYPzO64CiiOT7Srdv7SS0MXHDlaFlJSejvRowN+Donws8ZpbgYMyNQ5/4+euC2vru90hAnL2N6zajeqmNr0+UzR9KF06fS2bMn0/FjB9Oxw3vTju0bgOhH6eCBnRTd1qdNX6xJm9avSp99upwdLFakjwHvJx8uSuvXrUgbN6xMG9ZTlEMle3/9ug/TF198nDa7AO+OHevSrt3r02HU7cFDW/hMUgtnD6bzZw6k8+cOp+uXT6d7d64EcB/cozvt0R3agi8B3gepBuBWVzJ9rPI2MTISDQ9vAdiaVI/KbQO0QlflqwJW+fZ0NKTO9qYYhh5NFH14vY97ArCCV9uh+LwqXm8Xr7dYDALY2wJWAHvMCaocLxPMoXiBrLtQmFQo4A0Y87ibRghh7/t+b88yNH3GreM5vhQg5RJ9DtgKXncHdi5DjH8kvzsDfE0hBHj5MD+wwFPoetskhEfXc4LC35B2MGHgvFwV7+gYZxVSCzGDATCreP+rso38L+8Xnv3AcwhoDlhA449j8W2AopkNFD8U1ICvnyGgY6NLAY3nK3iFsvMfHg8Oonh70shgT2q9c462w2OpVfBe2pwa8HnrT3+e6k9+xpmfbYBOMiJSuAGBBi7lawCXqYYGVKOXyoK3njbHRhUv3q6qV8AK2xbA26K6BNKtPN6Cx1uPAhZ+WgZ2vjUB4WZWwBfAtqDw3M04AxVYAcgYvgO0OgBvB5fmts2qBDM4VYJMUtuPclXZ8vpmY3DYCwJX1avHK4QbUMP+7BjcbmSNeRR2uwlbo2P6ux3HTUU4z1courIFYH7ZNmJTCF1AV8jq0+bbFMAAb4ZyVrzaIR0WA/k9Q9lzcsng1QqhF3/eSvE7e9IQxgLX30u1K3gj8RH+t3aMyjlbEQW8fVgbQt4khTE2B7IPA91hYNsLlAcYtuPtJ/iXFstUvh7z1j/6rlnxZjA7MtGGCoevOLvW13HZD7ACoIJrHsATFMQEVsnpDnP5/gRYjmIBqII9Ok7S98YsB15vuqDMVnD3CEc7ThETc9BLNEe4pQ8RsjHga/uuClhlqkot4H0CwF0OuJnBA3Yur1v/uA3QON7t0HwXmxneXFjztT++Xy85VLcpCk4SnizGUObOQq7fv4BNJM1HkySheFl/Ym26cOJgOnx4Xzp75nQ6c+JwOs06AnC34vseO3ogHTiwC4tgM+uLtHXTmrRl85q0ARW8du1HwPVTLIUP8Yg/S+vWrEgbPl/Ba1YD69Vp354Nadeu9SjdTenQoW3p8JEd6dDhbenEiT3p0qXjqeL80XTu3JF0l8iYMbH7QPcOSrey8h4xshscgSk+r2rXVU+CofLRXWyEutTAVLK66tupo7UGtWu78F0shkru16aerlbSDU0pwEvnmuMhBaxqV9uhWA0FukXxCuCyfM5hOUOkowLEcMau2mkg6v1QrgC37EQhWIsK9qo/dmTnsWmYVjzhOe7HDF+O0UDxlH3X9Gh9sQBW9VoUE7o2Vag6I+8LaLUhhLUerEvl+z1RMpWuUlx/17GQzlNwoI1fIst08m/z0C2QVjEX4ApQdyI28dDPpYDbwQ8+ccNLBuOY7Z2wicKGCbvTUMQ8rtotalmY9w6wtxLgFcCC14xwF5GS4cHe1PboCvA9kZppP2xkRKSqt4Esb4OzefE3W7jsanK3CeFGUsBGhlphK1wBSL0gBqjOFxW+phuaUL+u+n1voXjpPVdhAuHGfVoO2hFW8gU3r+O2n2MyQh9XuGTYqYhRxgAvssB8hgq6DZuhDZAKVJWgDRLCqyE8WyDN/Ra+p3AVvFoN3ha8kXDgfZHO4LlorsBqaCK3W1RvFNcCchm6vlYoeoKxWNZMPC4GA3GyELw5BsamnQAwFgo4vGte64AgYezv6xWCxbU2fp8GPtPEhgPkwzbh9/H31kPvOO77XbnTLTde6DtrhXDi4TXmek1SOEZSiyFvBe+cCBMKZHWp0A8IYY6OhHQEpMrVS/7Y8NIGAhRuAW4ZuK7f6Rxgj24HL3gFbIYsIMYqGAemLh97wn3hqnIUwuZ7VcHeFsC+fozL/XGUZwFvFMgA7DAKdXy+Gy17uRTUUL3OddCOUB0XtatqfXGFjcDrVMkui3FTqGFzuE/wcX/M8GbFW5SvAHdOg0mKOCmQrrC1+YnpD37nDv4b+N/mMfvkNZ/6LN07fzgdPrA3Xbp4Pp04ejDAe+zIfuC5MZ06dSzt3bM97d65Je3fs5XjJhTspvTFprVp6/b1PLcZX3hNOnJwB8mIz3nNZm5vS0cA7Ylje8JKOH1ibzpz6kA6fmJfOnPmIODdl26S0b1y5Uy6du0cjQ82RdyOVl/h+xDFa8NEbe19VPD9KKzp8dYwCOcBBbYmUgx2q2k5dKNwTTU0A+K2lkoiZvWheG2i6Osjx4vi7exsB5bZVihFtaJ2BayFNVeGbZ7TOwJHVLYOSfcowyZYxWrQNvD2DK3Bs6ha75eEgw5BXP3DQxMMvi4UL8CN1wtei1W22eaCWVa92gyheLEOhGMAGW9C1RveKo+pTH2PavhbwDtOCsENMb/j9jNSDHPPcmHN9zzDrhDA0xTbfL/jIoV5UaxC190pnMfrJpiDFMYEq0kILYMplLPzeAV5FM54bHSKP+S8JaHC9XtabBO6PyhfwNxNv3Yv0+i76+6l5tunAO/e1AR4W5hU1kiHTNNZBqM7EB3gWmRrUP0Bi0bAV4/FoL1g91qo3wBtTi9oJTQdMuFAN9uBt1Ld7tdT4963w+etwx9uRC23BmxVzb4fQLNq92JH6GFyqZ0LasawBBN2hJfnphCAfBMrLIS9QFs1yz8Wi2qNFMksPAndeiyFJopoPi989UZdsa07/7Bq9vHdsR4a9YIBdh3H2r1aEypPgQsU+UyBa4zOo/nlZk4EWiqCN4p8KNrwafkOFr+MfnnMBcBsTVg409owTtcAfE0oNGJx5O/mdwTkAV5Vvicd7BYga8u0qrfD5Aa3zQQLZX9G2bttmCLYIDtN2JlmoUxP1wJbKF/A6xxfC2xlrzX9WGEoNCPXC2yE7ghJh0GaLgYYRekcYCFUlu8RrOHrBmxRxSjf8rgA8/NiPgOv9XPNEnu0zTUDmO+AtzqG6jX+5TjHScA5DiyLrSBoo5AWiYacQiiwDaUKNMcB5KSAj+SD4BXO2QvOU8ywMUg5xIAdPs+5DdoTgtfP8P0xK4KTkCeiH5V83qVj4gYzEGgeqj/G3/vSptR45XA6cfhQunL5Yjp95ng6efwQha99KNzt6eL5M+nA/l14szuB6H7guint976KeOu6dOTInrRt89p04oixtI3p8KGdWBW7eP8uimaHUdGH0znWxfPH0lVAe/Pm+Vj3711NN29cSrcoqNXU3A+1q5rV41X1Pqq8GxPH6snvVgPdOuJktbX6vVgNqNyGepMN94Guipe5DTRRdHfUB3h7+Peux9uH6BK8Wg3F1xW8L6paYftjqkGfN6cexsZywsHRkII34IvSDduB+4I0wAu3AqywMHxcHg9LAR4pMFXIwlbL4Qf4cjtv745KLQpW20CIqWpLyiEUKorSx//rMhamWnYLIJXuN98RBePLO2vBiWJ2kemPuAS4wHbgjoPUv/7rN6Gs3XniSyyOKR6zyeLJGLneJ/PDzrldBuM4t8EW4TKdrDzu0bNMd9/jrHg5SxXl69bOTijqrGeIxr2zDNzYnxoubiXZgOo9y5QywOuW7zV4n438j9h8knwsCrORpfKtmYeuijfsBYCUVW/2cWuBrYW1qp2vRbLBdEPdHsCLahVAHl2Vu95Mtzb+MR1b+j9CkbbqeQIrlW4oRQDv61qAV5vg470NQLNm96JUuXMBxTRgrLoFjm2som5r9wB/n3sBvm7lXsf3rdzFdwN+pRhXvWcRRUNPJGaUF6NOVcUoYSwAPVj917BWKAwKWq0D1a+3477WB/cfYzeEHaFS5wSSnxfcnDxML0QBUdXLCYWGFONt+fvxnO3LRtsC+PkElH1du++AOEtoB3i1FiieDVwAtjRROHtB4P6ofDOI3VrIJZiFowDNk8OY5+C2Qj4OZFW5QtfZv4LXjTbjGM0WgI33CdKscinUoZgD4MDQSJpK2pnBvt/2W4e5D5KVNT0xzPuGue0wdWcilAKZxzL8JhfWACme7XhkePPrRi6by9XnzXbBuIDHwijA9Zi94DVpBrg6ncy0wzSvcYC6E8hiu6F5xRyKl5OGBTc/0x2UVelmjvXGx2/v4HtvpHuTeR/UOeoq9qTTJBuuX72cTnI8dfJIOnnqSNoLYC9UnEH1HgWo+9KF86cCwidPHkoH8YG30/V2+vRR/OCN6VLFybR37xbu835efxSL4tLFs/jGJ9I51s2bF2PdJ9p5/Toqt/p23L9z+2qqraaIBlxtgHBpO9SY2wW0tcxfUAFXPrzLXIZH5HqvA97qSDMUn1evV7vhB/B2tgR4uztbc7KBOo/+rqvkdwt8nUb24vJxLQa9XWGr1SBsC3CFrI8X6BYP9/9QvIBVS9ZorYW3p6hen59xs4l5ALO9ewatlkFeZNFQrkFr3qyqtXutgNhjVrrIZl4nsLUQZlHJKtOvmbEgIPV2Vb56vbOoZV8TVgNy3R0monkCRWuLsOpVO+Ep7yljH32/4Fblzml7AGTvOwTd4TkumyUEsRaEBbxe0gwDxeflD/gE2Dv9zD94Z0ttan9wNrXcOJCaiJQ1MLOhGbuhkZkNLVTzHQ3pLsNtFJvqAVA9QHKX4WoAWINKNeHgZXRYDChYu9RylIyiFhZCE8/lSNnbWA1ZFQvlOqBslvbBtlfTlTW/SdW73kL5kv/lkt5EhJBVKYadweOq4vg8L/15XFUbhTJg28iJIFIWwNTL8R9sBWyGonZbQxWjhoGqyQcbQ+popqgGuFV0C9UA6hpUtL+P83sFr/ZHo5EzAKzloJo1EmZXnkUyTwzC1SJbAaOzE7QFiAU7PgAAIABJREFUStHMYmFOgHBCQT37u3lS6VDdq3Q5abQIeH101K754ybtFK4uerAqMnRzcdFcr+B1rKZdbA7WHqCw1o/t4H2tB+E78AJwA754mAJyFNg+AZqjQEcrQaUrYJ12FjN+ySC77ZA7YAxdWoVaJrI1D1zVa8TSeO8QsI7NOvk5FqVcNof4u8XgduZBCFzBOwS8ndWgt6riDYUKIC2w6fkaCRuiQDZ0aQUngo/jcW0J87ajfIehCraqJ/o2xue4RfsoVoLzdKdRvpF4wFsOP5jn8tD0bDsEeHndBCsgi+LNsMX/1WrAaokBQBYBKShOsE3PBOAdubUtPWYQjXMRak5tTeePHUgVF85Q7DqVThArO3P2OKp2N+A9S8b2LCA9mK5ercBC2I8vezId5fVHj+1Ply+fT/v37kxXLp1PpwGukK2oOA1wj6VrvL4CWPvY3TvXAO0lomI3+DknAW0ult1A9apmVbvOWrCw5s+pb6gK1avyray+F35vLQq3qupuKN4mGiia6GTrxNNtaayM5oqezqbU3lIHdOuY10CcjAE5Pb3MbCBW9gQhp+otyjcf855rpaimys1K10hZVrnO5C3g9ehrhXIBrgB2qXZD8QJYla0esEdfb8xsjiLczAwOwnQGcCheAVpSCkXtFri+ePR1gtfXeFubwY0yJ7AQ3Nq9wFZICkjv2/arnaHiDb+XL6l9YMpB+NrBNhFrPEAtRAW3itc1AEy1MXx8zgE+JiOAsYD2da6//a+/xnudVGaW2EYLmyv6BgYIUfexESY7jAL5ljvHA7yNl3bi8W6NzS/dg82dKPR3G+fthnogkdfSVKWaxTrwEtwmCYFbVk428NjBBSg7IAU0Vb9N8ypXn7YVQFr0qtkjVFXNpg6yIvZzWk088A+5qGhB7RLwoWYBukpSANqybDddE4q1FNSMjnnb/K5LcApaFaVq1wxvDVnfKtRuPSCu4Xep4bZQVgELXiGtd+xRxRpq3RNLKFgBvCSUrkpUKAtgV1uo1pxcyIo5K/HwdH0PMHbpVbuclmaRL74bHrWpkYiLncxA76GY18P+YL2RmiBChrK2nTigS1NH75l8O7YOApz9AMvdikuHWjkKzlCtApglfJ1SZjOBCrwX0PcD9UGzsReBJwDWUvA9AVHuDwPRxwBV8DqbQitDi8PGDj1sTw6q3xHBDnxNPzzBDhC641gEergmE0ozgx1nI1dWAtSPKZx9EvC12GY0zOWuEsMoX9MIqmZzvDmWZjFQ6yLD3C2BhK0D0ceAs7fdzy1ULtAv8NVycCTmBIkNExwec/LD/cwA743taeTmLhTvBuYjfJ4unNyfzgNJFe5xFO/x40fCdqiouIDSPZtOnjiCFVGBR0v6ATif47VHjx1KN25cIQnh8XK838YHIXz1SgU2wtWA782bV/Bwb2EhXKUN+Hq6f+cqhTHsBWyFm7zPqWK3eW0N4H2It3vXwhogdi81Z+7WYCM4HMdEQ3X13dTeUcsMXoptZHidTtYcXWyVzOBtBsLVRMqaYwcKZ/J2k+V3ZsMoLNFWcAnd4RBk7OcIWF2q2NKxZvGsPKbV4G1hW5IOArgo1+LZWlgTvAJXdesKYCM4nyNcf1S8PveMHC9KV5gKT4EaGVn9WG4XwArZvH4ckh6WBEr06de8Zw6ofomHQRpiHOUqeG2cEI4qUdMNztd1Vq4bYI5hLZjrdT3h9bkIx+4V2BSC1Pd79HGP+b2kFrxcAKj6vGX1D/bhK38bajjeg19thljgPx4wz8sfjD/kOJcUHZXnUhOphuYre7EaGA/JrsOtjIdsoYNHv6v5BN1hx001oBIBWAOXzJWow2qA57xcL/9r92IlmGpQ/QLiBjzepkg76Ldy+c5jTtayycICm4NrmgFao16thS/By2vyyEOOqErBq2fsc36GQ9ZVpVVE2mpRzzZu1ADrauBdrY3B94noFYqzjZNEyfCqXFWt2TrIPqqQqwOydapcVi3vr+Fz61C+1fTNV+30xLIoPdpFcZBIVx3f2ylsfkeLfo2qcU8qHG0KUYnmzjRgyu+m9+wyjSB8mwBbTlpwQuD7tHPy6dJ64Hu04Ss7Cc0kRVNA2/fZeEGnmt1rzHXoYcqWAO5l54k+lKngdYxkP+AdQPkOWmQDhFoG/YBRUNokEdvHFwiH/5vtBUdFqoAdDiMUx/SCLc7x2j4aEvpof+5Hbdp4oVp2RoPqdQB4D/6gePWDAS+zDobOO2iGDj/+Dn7HopRNOAhfZ0SMkH4YAa7DAhaf19sW2wStareA19vO2TWlMHgZKEfawZwyVgIQdePHcWAeMTU+3zbjGR4vitduNm2H2CoI+LsjRezDxmu0WvI4TD5Hvxivd5T5vKMMSh9F7T5hsPgwW2L1M7ukhdklNyuOANPjqFkU74njAdhLlyqwBa6mCxfOpTOnT6WLFZewEU6zTsTzx4DznTu304mTx9IVbApff+3aFaaJXed4EVuAdMLt6wFXQXpLAGMj3LuNhwuIhbGeror3ATMZqvFz3bTyFoA2SiZ4Vbyu+w9uoXzvp1q8XT3epmbmMwDcjg7ULffbW2qwGpoAbw3FtUZ2GG5JPfNWw8CgcbKsdjN0B4EptaBB87xcGc+Dt/i43reoJjhLtEwol9vFavB5r+LtnnW0ggq3ALkAONSvzwHlGYA7M4vqJQ2RwcsTRc16LMD1WCwGb6t+57APprUBCAibftCvVb2agviKdISwzcU1EhDOZsDr9TFtglCpwhaYajEIyjyJTDBPkoh4HqAWuPq2Rf16nKK7pB+Q6hmrhAW6rxHAKmu3AvIxXyt4XZ3d3WmIM9YAZzl/Xkvl9VR/7WBqYSh6s/Ma8HoFbzPFteaTZHlNNHApXKNqBGANXF7XonSrgWIMwwE+gtKCml1rwrKBhINqVZuhZs/bLNRxFLWAcwDW5gqTBkAVqAlsFW9RzQFv3t/C1tsBc57Xs7Xltwpvtwa7wteaeBBqQlYFrWfq5XuriQZtENR0I9+15Ge97A8VqiXB4xm6ABzoVmM55Pt8lz2o6D2Lw4qo9Wfye1Tze+gPC9+I0fGdQgVz1HYwseD2PEbChK7JBOfwGnGLkwDfze9kE4fzIpyW5pxg25a1N/SgHdLjDsiCNxo0AK+X8frCHlWWgjcgq9UQ4LUwhq+q2lUJo3hVuUX1qnSFZzRQACIjWe62G5YCoB2OS3reM39ZH4rXVlyUZh+zJ6z6q3xtkrCYpr/rfe2HmIhm6zTFv2KDhOfMCcB9woaxK5zH63f2c0eA7Ai7RjhdLFIIgHeUx/K8Xb+LcxfoSEO5jvAaXx/xMpVuZH2z0o1iHZ9rBC1SC8BYn1fF6xK67jBhES97y6hhXi+8/d31trPqtyBICoPkx5M72wK+Qzd2sNXOztTD/JK7Fw+Fiq24dA4lS7HtxDFU77F08eIFlCwFtgP7SSFcCeCex5I4e/ZMOglwhezlyyQUrl5MV4HtTZTrLcB6EyV859Y1FC8ABrA11Q8im1uFh1v5gMRCFRD1sXnFW/zdRzx38+ZlFG1NQLgatavXW81ra2ruRYysFVWrym2gacJYWT2quIEhOe3tTYyFbKBluJmZDe1psK8Hm6EjK955pWtxLfu9ql4zvGU4DlfSqN4X4VtgK4iLCvaotSB0LZwZF/Nq3gCBcTHvx3O8xtf6eUJZi2Eaj7csxkLi01IcE7Au4RoQ5sWTWAk+ZjQiWxEqXz4cdTtFauHLb30NshuFKlSfA17TCNoMPiYgve1zLncOdg81p4/5uvB3ua3nK0QFsZ6tR5dQ9XHtBsHsHIZ4bCyPghSy/cP0YfN+X+Pz7tXme1THfQMW24iVoXoH+S69xEoabh1JrZfZheLSNrxeO9i+SI1scVNPrlW7oY5L4XpWE1CpR6k1U2E3etMIQIo1kOGLVwukzPHasSZsVZP6uz+AF1AJX60DoZobK4SYatnHMrh9fQzcQck27sVm0FPmsSoKcqrnaD8GvJF80BcFfALOATguEw4e/Y4lmSCAhWYjoBTI/kzzx9V85sOtr6dKxvFpZWg9PNzGTNTtwJjxfFVMjHqw/fVol7ZTT/iGAp7/HTxRxIkByyO+AycjC3IN/Pz6iMv5s1jYHT4W34/vpc3gZp05N5xVr7ftmnP3juLxCl2X08qy4vVSP1/uGy8r4PVYlG7fvNK1WOYMXrvXVLpesj9BEVq8EroD0f1FTA3IDuLPDs1bDQMV7mgMBAGYE8kErsfYaDEKblnNPmbiWlgs/Ld4jNoV6DkdgUrl5wjvxzQ59GMb9NJhVnaOyNv3AF6+hzv+CmIf034YDviuihREdLvZfUZSQX/XbO8QVogphYmAL98PVWvaQQvDAlusUMg2Zfg4wEV1Oxg9g5fHeL97zJltNlr35M6OAO/gja3s9LCDOdXb0sOrJ4l8nQ74GiE7yTp79hRQvYiSvcDt01gH+LMV59NF7p87dwbf91DkbSsunk2Xr1yINt8C3gzc26FyVbUq3rATAGgD1kIU04CsdoSK11kMYS9QZNOSaASuql8zvY31bGz5KEPXKFkjsG1troyJZE1NQLipNjzgLuY0tLU2cF+fl4HozaQcAHAZhC5wi8drAd/t3ctWP277IzAFZfFxX4Twi4+rYjN44R7QVfVG3BanQMUrmIvV4L6QJrumSDZM0zjhmuQ24GUTSwpsbvEjXIvytQ3Yyly2IhwZSepAouOzCl5V7hzWwuAY032wKQSjVkGxDXJhLdsORfUKX2Hp0R0ktBz0ewVwsRcErlD2+KKy9XmhnGFsB1tWt8P8/H7UrorX5wSvAI4pZcN92A1GzEZTuxOK+MN3VF0M8LYD3taLJBuYUlZH80Sd0EWN1aF6G4iVNQIFM702OuibmkPNFoODcVCXBxYASFQh6lDw1mEDCBtjZAI2g1X1msErQF0WzyyYCcIWOuBsK7blWDXs+xp5Tp84R8lUpsCP96k4hXMrQK3Zzc/FNjD14GrCylAB+x49aaNvj3aiXP1eKG2BrVpWqVfvfCM92voqgH0jAFqNsq3agVrfpQ1hioL385naGgLXNEYBr9/b38Ei3YPtr/I6vi8pD+Gs9+zPzbE5vpPw5UQS4OVnt2szsBzs424aQjeDlxzvfJqh46TNG2SFUbuCN+wGvFi3ArKJwhkRwtdkg76r2d5+APpYuwD4mjQQvm6/4+X1KBASQE7pcg3wOtcgkLWQFZf5HPVVVZYjHEeA16gFMeCbt/XJSQcLeTaT2M3niE6tDqNpesQjfr7WBDAVui5be52rkKGrwjVJwWsB7zjerMu4WcxUwEJ4ylxdgSo8fXwEqAdAVa8A1t9jHAWr6rXIpgKetDuOE4ogF8TaGfloQS//Pv5e2hbj/j78TZ4I3tvb8HdpH8ZyGLyxMyb2VV8DvCdPhz+r16uHe/b8SaB7MeCrvXDz5vWwE/R5z+P7njl7EovgdrqC0hW81yiUOWNBxXvv7m0SCtlesAtNqN5FHatsLaIJVB+7x2N6vILXx11aEo0NGbz3yPX6vJtZmuttb2dPNcDbot0AnB183oS9YINFN40TTilraqwFuG2pExB3drWRZOBKOXzd3DJssqHcdzKZSYZJeKPCLSpX+Jb7xYrwMVWyNoLPRYENhfsDeHEBMniNjsHJ6dmAuBsKC95oOdbGZQV4haQDZorqLRaDkHUwen5cC4LIGNB1zZFi+O57hqXP53VNM3z7vcN0lN7jP9gGQlebwaPqV5N7hqPersAV4BEnw5YosHUguoWyoniL9eDzgt6inCp3ZGKE7zYb94cAcd8QipizmFGynr7HNFQAXgprI5OjqaOXSAngbn14g91K95Hl3RFNFI34W3XH16RaduatB77VtNU2osLM9bolkEmHBmyHUH8H36QgxOAcGiKa8XUFbj0q1/hYDWmFULSCEACrWlWykeHFWlD1mnKo2vUGUMvJBhV0F6BpA7xaFbUC1UIenxvv5f1+ftUOlC/P1QPhDvznWmBZD3gtsqk+q3cBdwpoYR8AwBpep11QxXv8WVoboVQB5KMdqt3X4/vq89ZqPWBpVOP1Gl2r43urhAXvI+BcoOv31/YQvJ4MVMp+hxxn00oBtFo0wDeib14l8FgtBTxfa444omsW2kiQ2EGn1WAaYqCCnS5O5mSDIwstXAngrHiZ/Tvv4T4GmIJX6JpiyAPZnVSWPV4tCC//o1gGcCxaCdwMLUCEHxzQxWpwaHjAUAUqwCiSufllgbDRMIEaqla7ArDqI0fqATtDb9f3CN4BPk9fV2D6me4APFjBWEs85CieXbKAhkJGcTvsZoTvNejP5/4I77UI57ZANkiogB9TYFS5CtycfMA+AbDO0BWoHn1OyPpeQezysUhJaG+En6wSxxu2E4+VO/CYQXFzUxo27fBgZxq4sS21X92Vqq+fwcs9G8mG06ePpWNkeYVpqFmKaifxfW/cuBYQVvUK3oqKcwFMLQYV7nUAq3Vw6yZ2A1aDSteGiGj/BajmcwskA76AV+AWxftIn5fXCegGVG6AGED7HpssbBvu6GD7dlIMdcxo0L7wdUK6sQGPF8hqNah23dq9vZ08b1tLWAtaDMK2HPV4BbBda9429TCGPam3WwppwrWoXqHrbZ/7QfGibEPxYoOGnaDi5bEZVO3sDH4u4PX58H9JNBgn870q4gBvTiMAWYgd+6ZBcbdmD09Xq2Fe/QrOWewHY2MzTy2G0SpMFMw5uF9/+zwUbwGsrxW4xe9V5er5agOYYrDIFoU24KtdoXc8AjxD5fJHCOULZL0/gTL2O07yWotmNkzYPGHXm0W+Hs5othn3DdGLTfHNhpBu0gx2vpnttRuunUuO3r7u1NNcm2qvHqB7bRfg3Ratww1nP08N2A119K5XH/kwdqWoRZ3VmgigYaH2oD6pl+woPOyBpgP4rgcBLaq3djeKUFUoDIFMg/udoUAtnjUAIeFaH+AD1FzqW5yrAYbVO/P7anmvKjTnf9kCm/c1o3y9Xw88awG6ildl7XuqdrBHlbAHmKrUKgpk1RyFpuo6FPV85liF7t5llXy+S+g/RKkKXz+nxngZ37sG8FZuezM92iaU835YlUBb6NZYTFTZe9vvE7dRttohnlxQ2WGlcAwvWVWshcESwp4Y/Ds40McUg1Gydmyddk507SjfNkBrw4QDcvRP+/CKs+LV483QDeCiLgWfqxcF3MtlvwPRYyg6MO5Dgfr6AZ4PBQpkvUzvPePsWfxRVSPwGsQO0HJ4fHY5kAbMgHI0AGZcTB82A7eoZMGrmha8WTHSqgzMvN+Peu47Z+cdA9zPM7yGzxK4bskudAt4hfEgU8IGgO2okFZtG2ljp2DXCD6zed/BihUB6mG9Ye7HSUAFb4MIJ5Twg7ErysnE30u7wqOANusrcIf5vYZR1FobnnRUvMJXv/oJlsOTWxTabrNd0i32q2OmcBebwVZeOUUG91jEyS4SITuHmjWNIFQF8JUrwJXC2ZUrl35Qwfq/VTUPsB7ORRri2rVLOTpGAe0279Xb1V7wqCIVqBbbPKp2XSpgu9OqLKIRJWuoq/oBxvVYEA7G8ej7fY3twnV1FNYArjsNNzO3QehqLxgh8+jqaG/jOeJlHa0B2GIzFKWrynVuQxmOPgo3BG+xGYrtUOArdLUlhoay4vW+AP2hR0Fewk37CaZ4XC/XQppxWufdmGSY476K2M986fu/fRfAFJBf0i7sVj9mc8PbBWrFehjFA5lFAQtWFehzt3lnjaMmp2f1d/lg4OgSukXpqoCFrksQazVM8BmTLBVvUb02U6iCBbOveUKLn5teag/MckKwqBb3+QOZMbbzzY431bltw3bBCV3h6233cistxKrhtk76t4mXDPd3p8ZbZ0L11p8HvGwzUkfrcA3zGqpQYdWH2ZECtVuJQquhIFTN0TyvKyJhQpTCWqPwtcgGBLUGalF1tTYnAEBVpDDSGrC9WMVZraIFWkLX5aV+tfDbLQCzohXANawGgNgobAFtra8DmPrJRamqfv0Zldu1CVSsqlSLZHwP4F/N81oEFspUqKrf+1tfSfe3vUKe+C+85/WAeFG8tYIbxVvN5wnfKmwKQe33bfDkEt/b7y6ABe7/Cd4Ykan6DbXNzw/FzHeKE48dbUbHBG9OXcSMCFUvijcG5ZwEtkxgc0pZP4NxzO8K0T7hCqRcDlUXgM4bELJOSesmbmahSxXcpyrmfSrQoXlPV3WoUoxLcOD2BLVpx5dzbd0uXWipFLUWLLAN+RyP+Z6y9H7N/JqeiKHqXrLfcAoaBTdeN8TjRscivcB7s8L1PVoaQJijP2dA0PP7uC37E77/KCcIFe8g6riX7Xq0DoYvZWAHdLkfgOV3MIlhE4i/jyeTfFLI0I0RkHyX8HbjqJe9gp/NSYjP9/UllmaDyBjFOTfoHGWpeodQv10o3qrrWAdnTpDZPRWq14jYbYpj5y7g8wJe1bB+r/EyFa8AvssOETY3XL9+GYvh8vyRohrKVri6zO5eB94CVvV7j217HjBTV+gKUm8bIaumcObt2ioaKRiGUw9oG7UYeF0TR9WtvrB+bjOFN+FbC5CFbyOK2KO7TrSyWlC8bW38e6em49LjVekKWgHsbVWut0u7sC3Fdq1lAOcBOcLXZZFMD9glmPVvC3gtpqlq9XjnsCDcXULwmtmdQvnKMZ+bBci+T1iH4lWFCku9Xtc3334VA8V9zIE3Vus8fsnjc/Ea4WqHGtsYA+rpWeNgKtKZ8GCLwtWDFdACt8DXz/T+/8/We3bXdZ5pmvo5vdb0TFV3jbvcLmfJkpVlJSvakizLsmxZkZkUgxjEAJAEGECkA+Dkg5xzBqMoisqSVbarq6t7PsyanjW/4J3reja2xOk1H961T8YBJF773vdzP8+rTaDa3bhGRo73ah3YpqxX6329X6eQ2R9tJtdWZNWt6wqwFbAbPC9wBa+AVQVrMbi8natfX3uJP9ZVLimWlpcpuC2lqUHOrB370whZ3oETqN0zWwmRvwF8XwW8r6TBEy+nftRuPwNpBoDFwMHnUgOw2fXlJXhkbIGRKtDLf20Bh+KoFusoxwEKV8NCmNda4BpQFatyN4+CrP7Ow3wWrwWqA/qxoYDxX/c8kgb5nNoOILmT1whf1SfHBs9VdjzEERALQFUlMbAhlt6shbE626pYHKv62t2oW46heIFtqF0e87N8/yDv8zsOqZpZg6wGfq+7wPpdVcjCVoh74nD5M3yN2eHwmU1aYCtkalcfGbuBFMcQ1oeesbsc5/vZqXiNuunt5jsnB3ibbUH+dkeOiJCZIDiZjchcQlkK3w3gk6UYTDZkVkPYDqYczgE3wHsR0FhMu7QJqPA6sQxinCIgVH3aSSboQkEKZJXjpkK+yP1LvEZgCd0AubeBrPA16xtNGl7Wx9JDzt6jqnVXYIGrzxtWBp8VRTZ/tv4yoL0i8FWknAguX0D5nnsRn5bv1Y2VwdY9fp9YYSnk9oKWCWp886SSwTf7XVW1Pr7Crh9aKPnt8LSBfG6jqNhNa1wxsVFkNi+tw0td29JK56403HuGWFhTOnsO9Yq/a25XddpKs0QU1NrO81wrCpjYWLvxshN0pp0JqBZoeOikkaKvYG6XNmCsBqGt3VBD7dpxJji1Dhz9aDpBEJdKjH4cKAJcRkH2A18yugPYCTWyvsO8fmJ0INIPAjiaLPCMJyYoptGpNshrLdINk3gQxqMjDMiZRuEKXdINk1MjHCm2YTVoKQhdl4rXpeIVvPm2P5ndkBXctBtUpfnK1O6390PpbipeFawzHByF68wG7+dWw40PbqarJCI+38zxCl6tBkF+Ww5KVarg9Wg6QXWq0hR6rhtYDHq8QveDD6+Snc38XcErTH2fStXjP//16yh++Rk+p22gkvWY+7Uq4ssqW0GL0hW+Ftqc0+BjztW9zBcUtO9TNRSoAV9gu8IfLOALYFW9t0I3V716uw7KUakvrq6mKSYUTXL2Uwlrwo+2H2QY+t40dGorBbbtaYRYWT9FtsETbPnOpbDphgGaCwaYdzsIfAcPARIvo1V1XuoDLhVmwEh1Cdi8fNd/1e/NPFlfp3+a+7cAWYUMrIcAsQD26Ou1BDxWd/4i9e96BIA/Qvrg4VjC1o43P9/nfc6I2jDqVuWr0tY2EIoBX75PTfBiK1R2sVcWt2u8p5+j31OAD6lefb8KGcWrT+xsX4/xOfseBcCPxO/XAMKqaH/vOAp6T0BaCMDUGNowx2H+TkOsYT1ujs6ViElq0dhhI0aeMSbV0OScBhINoXSZBczR1uFZoGzKwWaNaNhgQM8Sl+Ve1keLLpC9SBFt44JzF7g8F8BAV3W8zvGSqhjYqPiEkykAC1L5Fulubx5pBi75V1GfuSpU4QrbfGUJBV7L417yq4i1PNZVxFoS+q2RmshUtWBfPM3286ef/wa+gle1GwAGsg7MWWErJG2PDSyPDLwvx/SxG718XgeebzuPA3K92sznFewZWP194qTCd8mes7Cm55v52PPNTh0T+Ch2T0aciNb4m1j4s+AYud5opMAu6d6S1oHuMmupa0eqd54kudBKu3Bz+LWnTh7HLuhMbeda8HnPBnzN80au9yxTzE43hRVR6D6firQDdwHecl+BQeZtAd5SsbDp+V7IomVAXM+3rxcY0whRKbPoYmswe6Gf+8JY8I6M1DahipIdwU4YymyGIZolVMRTdKpZXBsn1WCHmh7vJNbC6Gh/xMmMlKmAZ2bZe41Y2eysxbWVb9b6Og1VKGChu47yFbxC2MYK4Zvlei22qXKpT6FQVb3eFsBC0/sqXx+7Rreb92MaGdAVrC7he4OCmu3Hn4bihaWAVzD7+vB4haWqVEXq0fvevomKFcwCOBb389doUfi6fOWQ9b4AV/HmtoRAzu/7mAB2TKRDcISs6vfSJngXUaQWw5xKtsaZR9sgFr9ADMXhqHcrbJ37IIyFcq5WJ8AFAAAgAElEQVRwPWY2A5cWgNf3Ti+w0yh/2Hn83rmVFV67xtyG02mKDraJs7vSKAW2ITt4ml9NgxbaAO8ohTathn7g0o9POQhYBqnS172MBjQCeAB7oQ7svJwXZOGBAqi82CaEG6jPwU3w5h7tAIpV2yArtKE+N2GcP+97MpDjt25/KEArdH0+U7yP8jMEbqa4M682A68q1u9V5WdUiY3VNz9Lq6GG2hW6WhrVSDYIapQy8G3sZceN3apZTxQU1vh+LqGtYvbkoaoOZc3n9+tp8/dw7oPtxwP+jeIk5WChDLw2bwjbmB0MiL2dPzZNptcti1bOvEaxjcIazRsB3iYmllFomz+ZdcmZbFjGZrCpIvNwvbw3uuXMBJY2AymDVQpsq8BX8AhPwetRUGWWAxCKGBkKk8dXgbmvNVqmSo6WXcHq+wBXKGhuC+CImqGQY1wjl/tZ0U1rAsDx+UbTlmz6oCi2ciYH8AsBe9XvOpf8q8zQvdTOzzvzG7xmmkNaXogZu9dorviECNk1gYvHe5XjxTa84E34hhoH3loKwtiTRgZfLRQsEr6D971tO7QnnzX+Lpf4G3nUfsmyvJvgLWCTcCIy06vVsFbYnpa7twHeU6QUWqNopser1dDT3cGAm+aYWuYAnTbAW+imocLEA49Xil2ps4124B6UcNvpVMFiKFBk09d13kI3hTY9Ykc8BmgttPGYW/hoOfT2thEZ6yPv2x6FMwfglMtdAWGtiFwlm2oQyC6bJxwPaYY3fywvsGk1TKt0Oc4hrmaxF1W8Kl3h60hI1+KiQ3OYYAgHjHvp7Qrdqwi/rLttA2gaL8vAmytfjwI3B28OYmFsAS0rrGVWwof6vUDW99jVJnT/P+A1CiZcc/DeAIx5Q0S2Xxp+BsUvW4I/4Mvkk8u0KIStEP0QNXyVhIFq+MOP9DuQ3xTdhKxL1St8fa0TyFS42g2RTgC8/rxV5i7kIPboBpZCVDthiT+QytXEgvAN+4Cj/rMA9r7wjSO3F/jjqpztarMTbwbwLqF055hSJISvYXhPDXZTYHs3TQLfEayGodYtqdHM5pdYDkNNf4xY2eDhF6JzTegOAJdBgNIQUlgLAypOfM2sAKX6QzHyuH6vhTDVq6AM9ct91XF5+wMB0UYUsbJiV2Y1oCjjtXq2FMBQvCYZ+rEsVLcuYanF4OtU2fnne1+rwzSEINYGsLhlA0RtN9YFz9f0dlHKKugBYBrJBE4QDa0JfkZ1N1nePU+hjrMTySAKWiVsUU0lXtkJ/PnZKmHBW6cYV+N9MQsC73uE4qM7NQ8CYf9WwwFk871ZG7Ig9rVuP+TkNMdU2kwxq8fLErwxJhLFO4/fO4cajsE5zQLX3SccymPKASiSaDBDuww4LaytANxlfN5l9mpzeal9K3Rz9ReAbLchQyhnijjL82awzWNmGzwfqlegoSRz5buGBaCfq71gg4QK3NdlETUv8bPLfHeJcKmw8+NME7HBE0+jhp/j+wJkPN1llPFlmiiuk2QQvOtnXsB/fhkf+nfA87fkdo2qcVtws7QrwiuOpITwzRSx0PV31G5Y4m+1zknIXYQvAl7/VuucmC5zhXCti8Iaqjfap7VLaKxwT72N3h1pA/D2nTlBi7BK9iRgPR1Ly+Ccivd8SypQOGu/QJOExbU27IiWkyjcznThzJFU7KK5ou041gReL7ZDD691O/YuvN8SPnCjRrtvFUsB26GX5MMwPm6Nx8t9HVgJbGZZaMMyqODzUnDDaoj24CpNFvi8vqeOInZITnf3uTRJh1p/fw/gxYoY19/tjyRDPvw84mUoYBWva4KUwzpXv7ndcNFeAAbfXLnMlTOP5xD9tpUY5qCGP4Jp2fAci2r6u98qXi0FASxw853QI8e7qWYzuyFTtr5X8KqC/Vk+Fx6vloH5W9tutRhcX371BTN2v4oUwq1WhCpVABsds8vsA8ArfH2PoBW8N0k7eNui2zXg6vNCV/i+D0zDWhDAwFfg2v0WihfYCuQMutgOKOYlMrjCVeUagNVuAMTaCwLZyWhhKeDZrHLGysC7wa4TCxFbMz5mNG12cY7FQGTU7uTsHINzLnLmHE6NC++libZ9aeQsVgONFEMtb1Foey2NYjmMkXCY4lJY4PYDtn7SCgOAo1+/d7/KlxgXKm/smLMQADGA0jqITG+AUZhm8B0CUt4WoKrZRhzxcjd937AR4rVZdEzwNvYIbWFq8SwDszAOQAtTIJp/3gCfaaHOoljd9/EeASx4zej6eZUd2A74xoP4thnULdZZRFO9kvt9x6jZ0wBYeANgQFvfi0WBXVHl+6qeBbU7c6jyG9oNKP8R/N0R/i5Dh1+kAEmrNc0cQwexZwBt2A0xhAcAA2WtjBy6TimbYpC7LcQZfJ1alk1Is9EitgJSBZNzXgYoc8xHuAhINgDJOptdrlBYWwK0S6QgArwc9YSXWzPwCl+hKBz1aQWvIF0DmlkELAOu0MoUMKoUdStow9ZQBfPcMkBdojC2hFLVmnD7dKNhFrDcEWKZbG+mdM3uep/0Aj9XUArM6ePO9yCtcvSXYUMs0xK9hqe72vo8v8tv0kdkeG9Y3DvLrsB8pqrXdUnokpRYP09Rrs2lOn8RoArVDLzCNvN6MztChbvA1cL6OWJotkWf53MZp3kN4L4PeK+ybH2+3Gkb9RaKlbwP8F7s2JEq509SSCOVQGOEoD15/DCw7GW331ZGPB5JfSjdk83Hw8O9QCfbeYpwFXzcno6TqdF3NDWKZHr7LqQ6/qy+bgl1WyxhJwDQgf5aPDbYIFJGEc7NKd3Q0uU4R48jHFXCql7zumU+J08y9A9Qk8FeqFY7+Xerx9tgJi/butO9pj1RwSOenBwIn3d6ehTgjqN26V5jQI5b/+TFNY9riLE1BJ0drY4UcJyAezianroGUyy2qX7N977P4wJXwApQIesyuZDN5/XqHVHJ8x/HEJzM4xWsvi/3gs393gpdbzOP18gXMnjTVlDJ5iAWujmMha3PffblpwFpLQf9WrO2H5ulvUqmls/6+DOk9s1sLoPADcXL6zzGQHNgfEWLASvBY6hiFPUqkFRh5xGz2EfNMwiddBtk5/LkQh4n02Jw+Lm2gp7vyqbdsHZFq2Exvpd/zM8IL88vLaSpudmwGmZRvHNAeJp42UjpfBoWvBTZBlG8g6fYkeIM8G0GvGyCOWicDAVXR632q+YoFNUAbk2woXaF8ijtrw7R6Y9ilN4qcAO8wyhOo2AZKDMFrJoNBcvlu0UvPdRv4l1AMywJ1aQWAdDM4RvtwwC1DkBVrsLbop6dcrl90C/QAXODz1Hxhtfr/T2o2l2PBXR97xDQDj+Yz+sHsKpb1a6qVwC7GgDYz6oA99KOB1MRu6Oy89G4X+d3qnFCqOsr87cYRvEOA9DhI7RaU4z07zXK382NNW/dFTkb3O4cYRUvXXgA2cE5FggnN2cJx6AfQDwDeJ1ZPIsSnqFLbAlFO89QHi+bLaB5aa+1sIQPLHi9xHaZARZ8wlTv1iaJAC/3o0gmZAGwQM2LZr7WgloOakErgOMIQAXxAr6swFzBx7V4lqUGBL9NEj4ndFW6esaZd6zi9bXTJ57ihPJEHFdangPWL4SVcNWBORd+kz6mPfirOgPcO34XwL0IXC+xrlmwA7YO1lkHvFnULFO9Kl/hr/creI2SXaKt2SFAC1g0qxQm17Rf+FtpOXyApXBts5tP8F4FvO5bd8nVw6af3dtToZXJYmfJ5wJarQbTDRbILnC7FRXc19NF2gFLAcV7no42FW/JebodzanAv6Gu84fSBWY99DO2sbvjTDRR2EhRBbyxVxrH4X5ULRtWqnIHG8VYYxTHBvq5jcc7iOJ1Nq/gFcL6ucPDWatw9lg3UCUuBniHhiy00So8Ug2lPMH0QV8/hdUwyYSyCRorXNoNWg1aDM7lXafD9SI2Qyyulq8o5CiAqXj1el0W39wA02xvlmRA8WI7uLQmTC0IXJdX4Pq40S68CdwcsrnKzW2GzPvd9Hg/wRb44iuVrkW0LN3gUaUaUASYqtywHfBvhbGNEvq42hNCW9X8yWf6w+63phrWulANZx1tN/wlci+XbK5DzbNi26WwJnytyjQaJ3hd1s32PlYD225YWMM+UOVe4xc3RuZj+ruuPFbmMewGPmdpZTFaiDN741paJM0geLUbbKyYnp0m57uYZvkP12AI9FDbnjTYsjUNnDThAIDZDqhx9Pep/8jvIk7WYG+zftTaMDN7jZfp+QreBtCoATr91LoWATCteEnPUQ/XjG5uCQjdKGxhMwjLGs83UJR5ce6bI8D2PfWdWgzfqlrBqsoVnmFfYBUI9bqQBsg2KWg1ON9B8DqPYQBlquIV4r43ImxYFvGd9IIppNXxdUs7Hk+l7Srcp1N5F7DOFS9wrpCsKKOWS9st6vkafiZQ9mQTVgMnJI8W1fR4+1HBWgsu93RztwnzurG9PLDN5wY7Z8LJZXbemZBwOXTH4T/OohDGbk8/w8CgaSa4raE25wGrik4/VcXrUg27FoGjEAzViidsvjb3cIWhABW2AVzVbwA3u0wXvoLX95r79XamdPk5wHTRAh+FM0Hqygppv9mEroD1Z/mcSliV7Wf5PenEa36WwiHWAhbDOkp3vumpSDFcbn8xfVh4JX1O48Rfh3cRMcPzVe3i7148D3yd5XDBz6PBJOJhWTRNtauaNpHhoB9Vr63B2gpmfZdbtF6I5HGMCWxcIQje9wu0QmMx6PdepaB2pUCkrLAzbVBY0+NtP+l2PIAX4GoluP+axTUbI042UWjr7QbGLQHeTp5X9VbwaGs9Z1K5AIS7Wtk77RRwpVuNgpsdaZ1dDs05D0QZ9djO7sFFPo/XDPVTTGtgIVS6eD2KmJTRyAiTyIaFL/un4eVagLM9eHhYGBcBLc0VA32heKfHUbyjFRSvqrcR+V+TDXayeZyaGk0jYwzLmTfVMBE2g9B1ra2helG6q7DAqYWC1240LQjhq82Qg1cIZ3YDsEWl5naDx+sW2gCvMPa5z7ATblW6vsbHXTmAcwvC+7d9LnTpWvvUzrXNYlmeUhC8PmZrsJ1q+fP/+m//JaS5cP6Y565dF6AmGLJYmUrYEY4BcD5DaH/I695HCWdRMc44nE2uvH8xoL1x2Tm6/MIoZC0IwesgnazoxlmICuMlPJlLKF8vD1S7ZnmNka3yx3IIjlaEqljl7dwG1a4nhhgLyaWFVsMS0F1cXkpDo2yIt0BnC/+BxmpdaaSNdEPr7jR4envqP/V2qja9nmrH/wB8XyLP+0KqAxcVrwA2XtYALjXA1QBCFpmcImaLrupVP9RjDTUbRSmAG1YBsBK4UbQSosC5ttcClvDFQkAl+3ov6auAtIZKrQWkUZqozTLKs8HjA0JvUzkP8PyAMOSoOraBQ+hGBxtHLQc/w0JaZIS1QwB2VozDKiDNUAfMxV2sHX5/fid+L7PBVX6+8xxKqF2tEJVxg6KbS2CHBwxctRMEb+Z9m/oAvEbJKD4GgPlbOU/YecMZdImecaWg6hWwNlgEaMP3ZaLaphKOMZJ09E2hoMfxzZdpJ16ypZiJafPsjLHCrhhrXtoDymwLc4HIbdSnvq+KWPiqgIWiIHUSmQBWBV+OgpWX7FnqQNiGT8vzWg0W1CzqLfH+eX7WbPOvAT8jJYFpvrJdf38TP0PoOl3NnyW8TTcI6IVTJB1O0mBx6lf4ur9Kay2/Suunn0kfdLzEpLHfk3DgO7U8nRaaH2c9GxbEKpAOhR32BicCbYdQ8JnN4XCd92n6sBHDotpVUgvaCuF/A90l8tCL7ubBSUq/9yqwdbi6oyFjPGQ3kbLenajd3Wm1c2daYOPXYuu76dwF1C3xMQtnrS2nIsFw/ty5dOzo0fBrTTV0djLI3Dm7Z5rSCJDtA7ilTopuF06nC63H0hAebTu2RQX/t4iH2104B2Qza8FdgYvAemwEwPK6SrGdTStpJS61M+UMX7hG8qHYgc/L/muVzlC+wngEP3dyEggD54lJZjSQcBC+2g/D3HZvNr1doTs5MUyW13/fdLFRZJuZnQyrQcXr3mthN8CNZezIda6yFYHh78oflK7gNeer4vV2poKzmbyC1YKbMBWiNk8oBj2a4fX5PPXgbX1gLQpv+3qB6/L+bX/5l68jk6viVc3muV6hpc0gkPOYmeD1NfrBwlUP19dfwzL4iOcEdTa0/NvBOVexFJynKzSv4ZvYnXZNwOIDv//B5fT1X74AkhjeVx1wQ2UR4OrzugSvQLYIp5p1o8ss0UDODvNb8Bo3i8ctsOEFr3JGW2Et8odVVU/PzoSnM4fFoM1gJ5vFNkHt1u/rDElunN+fhs6/kxpEyxont6T+01tS5egfUv3YH1OVbXJqB7NMb/9Bim0HBbAer/YCfijgVfHWVKkozBq3BXIDOArSsiAGuN7/JiXA7X6gWyPLW6XwldsNZm/LwLWM2i3hx6oyw3ZQeZJK0KbIim/6tUB8B3DfAbxDHdvRRp5YCwS1m8M3a3gwjaD/qx3BZ6DEtSSErhCtYUf0buW7kAHW81XxRtoByJa2q6YFLUkOlh1y5n2d5+AciKyAxtUAgNR6GbLrzsQH9ox/D08KfocYqIMt4YChfKylYyOdb6HaHQPgqly3PMpmDDMFjbkUkxTqBO8cEF7Gw11oYnoZ+9itoELXAeM6QF2mxVgoCz6tB5Wwas+Ug0PWVcOLwNDW3sx/talBtWgaQOUI/HKFvAnnVaBmy/JsM6AHvPPNfJ/jz/AzsriYijYveq3r/Zps4HV+h8zrzWY1LJFemKWwttrC3nXYDovNz6Sl5ifS++2/Yb1ArIwTy6H7mWXxcAZmoLuC/7uMJbECeJexHcwEe3LJ1PTLKFY68WwRRvHmTSJC1yJaVmT0b6ANk9kuquNs12JyvMD3Sg87Ivcwq6FnT1rr3pHm2P6n+/S+5GSyVhIL7SjfNtqBCxbHij3ssbabSWXHY1BOWxvNEzx//PCBNEQBrbf7LNBtQfWeS0f3M/sEddrVfhpLAY+3SMKBvdUGAWkfzzdqnajc9jgOMCmw1HeORgk611DAA4PmeJ3vYLYXQPNele7YaJkEhEkIbAtgLIjdTXiA9+QpB1uGBa4DciLVwNEutkmOql4La6rdxUX+3QPVW5dgFbzaETl0BbDbAfl43mBxw6vs61zFA80cpNoOql7hqp0QSnhT6fqYKweuR9+XP3bbZ5+hTMPnNbObdaapVIWs8FX9OsEs7vOY/m8eJcsSDJnFkHnEvk/lm2V7BbGqWBVrNCy2aKeTQxg7m/f6DcCNJ3zlKpYCqjkDMpneTbtB4OZph8uA2GLZBlbF6qXVpFJf4iy2DoyFctgM/Ix5CmkuEw2q3hXgrPm9wB9eq0HFPE2eV4N9YmoyzWBBNHq5RKKhYohoWf3UttQ4vTVV2fa6duzVVH0XX/fdl1C9v0mVd1B2AV5adfFYhYvgrQCXGrCtoUaFTRWw5tZBKFvVrQWqXPFqM1DkspOsvAcwA0ObHbIFdLm87yO7K9DjMh+1K8CFtPAUwFGAQwk3gG8/6jQWII32X45ROIujqlzQejLwdm6JYGXwXQWpjSElPqsucFG8cUT11gGyADZmJqDjtTwumO1eU7k62D2b0UCkzGyzqQ4SHtEuDDQ9OQldfWqPAVmuHsJeEMTxGL4wn+VJI1/jFDRnjvB6ID6NWp6jEWWB4UQreL3LJ58HOr+PtX6WVmMU8DLQWzwt9ASO9gAL39eC2wL51rAQAl4C81uvVMWbJRG0L/BHAa9LZZwr3hXU5hzAnT7xDJ+bxcRUs8tEx6LAxvfxO6nCZ5uew15A4QL6rOjGzz/J9wa8FtTmjz2dpt99IF0HulfO/xrV/iQbpD7Id3yC764H/DzvY4cLPnuFgtsqBbqYG8z3Ub3mJ4urnDiuE20zCqfaNrusn2uKIX7vpsx7VsnrYTvXwVkUJhsu9TEasndXDMlZ697JdLKdqePUQZohOtmQ0q1/jmM3tMaMhU6shveOMiT93GmKbmfI9LYEmB0FWSG3WyQeVmF1A9+db7+KCga8tB/Xq6hYwFroOgUk6VYrXwjg9gPQoUaBkZA9NFi0Yjsw+LyCMmYvtno/g9GJpg0N0UQBpEdGilgRFN4GsR1GS/Eet3OfGLWohlVBIU5Lwszw3OwErxmICJotw+Oo33muaufnZ0PlCl5Vbx4t8xhKF8gKWm+7MoWb5Xh93Pt2tUWxjcKb2VwBLEjDekDtClSVbNzfVLgqX+/nwM2P34BXj1ef1pbfKJ6hci2kCV/VrdC1gSLa3gCx/q5qVyibXjA6ZkPFp5/fDPXqfeGb+8MeTS/kcNQ2cIKY771xk+aJa8TILrt1u/MZtBWoHLL0e005LG+sxPbu0VwBdIWxzRXO57VCeZU/ioDVNBfoQtcpZkuoXiG9gnczNTsdSlgVbOfaMh5wWA+rJB64/FhenEg1tgPqb9mSai3bU4M24krTm6n8Hqr3yB9S5cBvU/WAAMZyQO32A4O8kcLMbAWVWkWVFjnWgY/gFax2fAk8C2mZBZHZD3WaE6rvoGb34p/ueiAVKcgVdz3EbeELbFW9LIFeCWADXOAsuAV4KF+e79+ZAXeAbrlB1Krq2KXtoOq1wGayQXgXtz3IZ5gdzkDsABxPGoKxCmDLwNsdKQYEMWCt8NkW2frJ9w5YdNNi2OxuE8IDANrPd8xkbA2EBTDJzsTuTecWSQ7UcRi8G37azpvtkKHipdMNWDvpTGXrZ6jU9XqzZhCieQB44hAziFHPrik+Zybgi1/Kz1nisn+52ct2IHfsyTTL0CI92ExpqnDdvVjoUpzj9SYitCGEZa5S85bePPJlMS73gpcBWQ7gNQCv6pzDOpgHvirefKmC509wQmhitw2ByqS2aVrEx5nnIXwtiGk1rFKYs6h2Fd92miFL8+89nK6eezZdbKVV+PyvaJz4dSQcLne5q8Wvic6hkFW6rDWKaCpvTwL+fjeYuXARD9kmDDe+vGTUDCBbTMuyuwwNwmaYQ6n7+2Yty39E6VKIIz0R4O11TgM7UPRiNQDeuc7dqb35ENGxsyy27TndDFxtlqDdF6ieYCsg87gXgO2Fdl6Dv9uCFaHva6GtgOdbxg/u5j21UgeRslYg2x7w7aYxQ3DWSm3kfX2+jWHo5HcBa6nvfETDKkC6wv3GALtTAOFRIOtjgwMCmq62eicLYHN7DM93nILa6BDDc0bxevFyR4aJlJnfReGOjbk7xRD2hOkH8ryILOHr0UyvajdXt0LV+wLWx7QhcgjnjRUqXm+rgIXvzZtCVusgU7/aDPlmljmMcwh7XyXsfZcWhUD28dty8DroRvBqKwhdwertTz6zpdij8L0Z4FUF+3yujFW13lYNe3mvOvYxJ4wJz4tYCLbtugea0lzwqoo/xPO9DoAvC1QsCIthQvMyHq/tw+5oEeB13COfG2kIP5M/hip6HWDr0/ieDT0a3jc5w6WFlUveswK0HRG5sDIfCtiNL42mrWGqzy4upnn83mkU7zqvqxVOp+o5vN5z+1KDGQ4DLSjfE3i9gLd66OVUFr5YDnULbUDDwlo/kK3vxw8FemVAVeMyvS7MWKpfW3crLiCpz5oV1FScj6YSoC3tQsmqelmqXWFb2gSu79e2EJbGufpNE+AdV7EVBKtAbah0ga5q18iahTTblU1HxLjH+C6AX2CruvWeOQpfj34vQV/iu1f4HH8PVW5WXBPaWAXct2DnaqB2BXA0UQBMjypVJ4xNMSN4nPbhW7cosqttzMcYFGQe112UHeLjHAu707QcMng7rCcrBjr8ZxTwjvP3nQS+U0B6AvBOsqbZ1XkeuE8fforj01T9gevxJ1nsjEEBayVUpkrTYphKk50tAFD4rKhh/dfwe1WrrEzpAjuVsDYEgMsLcipela7eqip3Dth79LME7zy+7QKPrXBftT3Hd9AC0QqZU4Hz826Q0Z09/hTFMq0QgHr0CU4ij6b1U0+la22qdpop2oDu2We4T8qhwxMENgpAXkL9LnFi0W7QrlgD4lcdgINCv8oSulcvkNIQvHrSfHdnUFzi9uIJTgTYIrYoZ1sNaamQkrBNGq/3coHCWi/5XVTvOlsArbALRcfJo6jZttRyppk915izi9d6Fr+30N2WTjQfYdD5+YDuqdO0CgPYDiBc6unCQmAaGaq4RLvwuZbjqUE3mvaDNkKpDxsCxTuIki1zu8iMlBEsBlXvQMPRkdoJqtYuQNtFM4VbAQFtFLHRsTowHuIxgetnqJLHRhiUQ8vwCAmIISwHY2gDeLyTDL/Kp5gJ4hzAKl293Ry+OXi1HwSvR2GrzbBGfPXSJZMNerNkdImVRWMFr/O1OXg95taDEDUu5jG3IXLQ/v+B188O8GYWga3CGWiFpsDNfV2Bmz8mXFXDQldI+5yAyyFstlfgej+OnBW8LVSvQftLqlkByrKZ4tPPP8RmcPB5lvP1PUJdqNqo4X2LcCraULWoYJXvTT5TNWsTRoCa5yOzy3eZX11gWtlSeMMzjIYzD7zoZQZ/YI8W2/SExycnADdzevF9vARZWZxJje7TqW6Rjallg63b0kDzm6ly5NVUPqLX+3KqHfotC/hSPIqFSqthN9QAXgX42VTgsuqfzUsQaIATgIZyRbWWHVZDMsGjNkNuMRSxFlz6u1Vg6HtU0XkeN7csStspsm3aDf0+v7kCusAwBugc2Iyy4etqeVgcy0DLz4zi36Z69nN4f8x3ANYWzuq7tSnM8WbQdUh6rnD1erUbLOBlhTsH6XAC4ve3wNgfA4TM79rRpu2QXRnEJqFA1G2MGgDWGJy7VuRt17Y8q3ZVvvlxlM+d5P1TfNY08BbAKsopFOUMCnf26JOABRV7GqABvWWaE1YpfAlGEwQ5WIVkDk0fyx8Xot5eA7rh15IcyNIJmbI0QrZo8Q6lrDWxgmpdQPUKwXnU9kF6v8YAACAASURBVLwTyfSVSVwsYC9MY4P4/QSvhcD5pmfjxDD27i/I6ALmY/i7WBUL+LxaDDdRt1faniNS9jwgJcMLnK+QdFih+GaqYQ2FvE7O1yYLPd9rXX/guzwfhTabLtaiUSObZmbqYUP7BDhvAOqZQ48A3scp6j0TyQiTEKrki+5yUcBqKDBjuLAd6O6KsZDLHXtTV8sxPN62SDMcP/ZuxLTOM49X5dt6FgXcwT5qzGFwTq+jIoWvVkMPSrg7IEyDxXksBsBbooBW7MWKAKzl4vmAZqPGlkDYCIOAN1e89WoHWWGLafi9+Lj1eoFtflC+3B8QtEBZ0A4CYhXyILbDOJ7vKI8JXqNpkzRQ2P02y9buNlPo91poM1JmsmGRK2DbhgWvYyJzZeu/eZWswM0tB3cUtqNNAFtEc1+2HLwec/Xr0ee1DbQTBK3Q9bZg9XgrhG/dBih//W02PahkXbmyzdStA3CyXX0Fbw5fgat98AlwzotsPiaUfZ/vyW2GqxTH3LJ9ja602Lad1ENAGOiagjCGprpV6eZAViXr52pPWFxz0Ln3LbZdxRcWpNd5PBIP3F4HthsCWbsB1TvLVs7zjH/UkpiaZzIR+yrp5xod0e+dR+maBZ6emyNahu2AXeHkssWlxTRF33ft7Lupn0Lb4JmdbAL4dqqgenve/V0qH345VWkSqB/+HbbDC6m6/9lYdUBUNx0AtGoASwh72e5SQWYARbkCxaIFM71aoKttkNsP3jYv2/P2vVE0U826TDhEnIv3+Hz2HuC5Detg6wMBvAycqF8AanoitiAyhYCqtaAW08m4r8q1QCd4PWbxsAzsAXfskaonENRvmYJdlViZQBa8qlKXkTWB69LKiO/Ie8w56+kOokqHUMBDFMzM+NpgkUXLsseErl1vDlL3BKXNYZEukhhCncdHsTFGeZ8jLseBrxuIzrId0BRD4ydQvJMB3qcB8JNA6rmIZi0DWz3UbHEbbzRbWYEr82Wdo5D5sypdgewxrIdQjVoRphFQnVFo8xLeeBnQbH6Wn8Nrgdr6WdQv8Fw3QaGqBrrOZx46wFQ5RmiqevWcFyioLZ/iOx96KK1yclhqxh8mSjZ/4gkaJn6XPim9giLGU25hUP3hh/gckhunLLw9y2c8QaHuGZSwTSMvYCvQ4cYAHZMRG6h8LQwzxZmCfxEPF+AC6Uvn8I3PUIzcdydRtefTlw3sBzLA+sXG8dYu4IvTLuxGnheB78XuHcD3nbTAdLLCOYagdzJvt4PWYEBb6Grlvi3ENFagfN052MaK5pPHomW488J54mTEwzpQv4C4WurCYjgbA25KvReimGZqQR93EI/XYw8zf0fwb8sWzgCrMFXFDuPXFvvaoqg2OEhRDr+3VrmAvdCNXdERVoOv873DwHiK/damJqpAuAJ42b2i1hNdbGZ+Hb6u8nVNAmCLa3q9FtaE763gFaZr68ub1gMc2QRvDk/Bm/m+WWOFoNbv/UCrFVGZg/bWVmBhLHQ95j6vFkMkILzax2oQxIBX4DKJbHOso0fV762wVW2qRB1+kyvhG6hOtwESlJ99yS6aeLsOODetEB1tgPU68LzBUSjagqcvexFI5o8L7CieAVAf1yoQwheR/m71nsNYm0HbwXkOAvUaFoUgVv2uYjfc6gP7eSYhzA0LYLvfLKgZJVPtqno3+PxJCmuOmvSkMIU94R95GYU8O4RZf3ZfGjzPcGgKbbXjf0q19/6Y+va9mErYDbVDL2I5PJfKdK/VmFhWA7w1fND6Oy4bEQAcEIxLd6Clem0APvOvkVbg8j4HrQAMmHLs23Y/4L0nZjOUVcSRnRXIGXR9vm/7/eHV9rx9PykExztmyQTTCQ0gqRLOomtmdQEvXrJDbYYoBMaUMXzdXPHmBTfBnaUYVLjYFgBWEOew9TEB6zHPB3tC8LF4HRBuAMsRYGs3X42TUD/KVbAKXkdERnccYLWIV+N7elIyM9zPawW1W88PAV3BO4J3PMb9EaBsk8jU8WcBH3MejjBm08UA+tljeL7YF0snARFw2qDAtowCXbElV+WLWnQmwgaAsvlABbwEmG3Z9Zgp4k2LgUzsMgBe5TNWLcxhU2R2A0oTAC8C9UVsgvmmZ6I4dvE8GeMjjwZ8vZxfwsqY5DsNvWtTC8kSrmrGGRs6cehRLJJfpNWTT6XVU3i2p/3eD2OL/CJ91Ad0u1/GLsAWoKg2euDeAPQyP2dNVQ1850/w+3G8CEx970LTE7z+FZT20/xOqHNgOu/vw+vdMv4KyyaMq3jEG6ceSzfan01f1rAkeozJZYkOu/fcG+4SU8ouFpjFi7+71r0nzXXsS50ttAwzq6EFyJ7CdujpoojGHIYzrWyASaZX5dvRfjY2sTx/jqgZ9kK1iFJ1ItkFJpOR3TW/20f7bwWw9nbj+xIR83MGSDXo0Wo9CE4Lb6rhOn6uSrhR68L7RdGS7W1gMVSwOWq8xsiZ0TPfI3hHh5lsBrAFsBZFuUwXHMdBEhST4/1pFAiPjwwwi5cpZawpimwLXMnavZZ7vPq4ql0tCMEbfi/AFbrmeR2SIzBzcAph60hCV9jmyzGPKt1bmyNy1StohbKfFWkHlbGPEYF10133artN+GkHfP4l2xMDN8ErXH1Mf1cAC0CB+Nd/+UtEzD7EXA5VC6Cvs1SnztON5gbPBHwph5urfv0c35v7wipec722CvsaISlABekGRy0It/7xZOBrVbPCUatAe0Hw6huvXCSry3sswglbFXAAmNd438cF7yr+7TLWg3C1scJh6Ou819vLq1Q58YBn59gGmv84/se6vDGfip3NqdF2iC623WmIIlv/sT+lAVYdy6F+6HfEy36biipeWmPrFNzKQKS22W5bIxOrFyp4TAr0EgkrAy2Vb42j1oNgFah5Q4QZ3eJ2imyskmsbsN3K4rag9PHyNp8HvhTJCm/dl/oAb4WoV5b15fMtqgFWPWEH4discavqzUDrd9DrpUC36R1Ht5ugZWUxtCz6ldkLmTrNIezzwtZ2YrPG2fhIfG79XwBb92TESUj4ehKKxwFpQ+AC6Crvr/DaEn8HG1AGUbsDHAWyw320GUZ4zZh5ZNUwHrVbIk2iIidQleMWrlC6k9ye4tJ+lsv5JTxR4TrHZfUiRSmV4ir+6GUu35fIx260498CrxVgvECOdpnUQMS0vGzn8lzF687GeWEumjMAVa5+lwD6Ap7pAvbCImud9y+TUphBlap8PU5T4Bs5yElu38Oo9F+ixgElinfh+CNp5eSDeLHaDL/As74PVf4Y2/z8AXhzH6W7BJjHDz4U3u8EnzGLD7wc4H08zQDuDRTxYtOjgBXboY2TQICX74fyXsOGeL/nVfZT+xMzH+jWO808iCP3p0/af5W+Kr5EcuIpJp8BXiyTVayGNcC7zrrETGG71i5qNQDe+e79qbetKZ06rbo9lZqOHwy7oLXlCAPOm8PrPXH8cGzJc6a1mahZS0wm6+48hyfrTsQcWTZI1Bl+4wwGRzv28VxZJYslYLOERbdhomKlXtRyXzuPC+EOwMx7UMnmc7UTVMo2WRhJq1ewHlDGFSCu7eBrBe8YiYfRYT3ePlYR4Fai6GYueHSEOb3D5HxZ84B3bsHZvDRNbeZ4Be8S3ax5US3f6n2VKYbaDBvrCDegaS0oA3GmeLUYLKwpIgVvbiG4rbsQ1rsNr/cDI2cZfMPv5XGHpH/AY27C61ZBt+nLCtpPSCW4TCRoA+i75urXrjTTCn/9l38OO0EouuXONYArPLUAPv8a2wCaX+cLXOUHX9dyEMrmfS2G8Xlu8+59h6D7XCQUAGWuUHPfVmtB71b/WAhfYvmcoI2EBLB2C6AFgOrjQlgYzwJPoet9Iexa2ITvAlv/zPO8Gd9vkg/A1+8zBXDXLgF2GjlW1xb54y+kvrPvRaFtmG62QaA7iOVQPwp4j/we1fsS63dA+MXUu4vhMoC3vtdWWxQf96u7nkTVCUPSAijgIqCqoHiNnEUBDR/XlIEKtar9wG1XebvHBwDqg6n3rXtS75Z7sSd4DPD6mP6uDQ2+1sf7uN3Lc0XiZ1W95M0imtDNLIdM+bojcg7eaNLYfJ3wNZ5mQa4fJRqX/Piqpg4sgGVD1LNRkNEsgg8cyhf4Ct4q9yNSF0r32VRB+QZ0AbCNGMbSwlLQhhHAALXK36p3B+AGsEMU3wZ4r5PRBvfxMzmZDQPsMa4k8u8UOzLzfQa9lGf4/NiRbAi9Xu4UvunUiSdDAX5QfB3fk0v6k1gQrU+xngGMjwNgLIJzQFb7wWJVAFc/90Xg6twEFC+X4UuhdjMAq3hVvuHpWlhDYU+8+0j4s36+9sAiCni+6WmUKUpWWwGFbZfZPJaClsf8scfT2L478HHvAdYPEou7A/D+nALZc+mDXqwCCmpTRx5m4P2DqPsHw7Oe4XebfY915DHsgnuB9SPAFNvhxMPpAzzhD3teJr+Ll9v1crrW96d0o8a+clgQKt5LnGCWm/j/7o//kCZ3/zRN778rrZ38RfqsxFAhCpurxMpWiaCtOVazS6uB7X+A7nrXO2mO4lqpvRnwMnUMsJ5qPszlPrsLn2a34aaDgPY0cxpQwewqkU0rawWUXbQGn2MeQwfNFedoEW6nIEZhDYBWUK9d7cTRALOArZU7WWwFxG3TCHXaivWB+2sU0TZVq56wIBW8GaBLWV4X+Bo5UwXr74bHG8DNoK2SVjVPjFX4bN7Da20ltplCv1fFOw94ZwGvHq9KV/AKYYFrcU2lG/NgOEZPANbkVVhm78HGpt2gF+xSJZtwcPqYylaVe6vqdSCOmwN/yKiDGIjOUdDmVoPzxYUw83hNMZDP/ZrdJpgs9pe/fR33A8YAN8/n6t9qNYS/y+3PUMoqVyeXqXo/V/FiR3yAQn4/oEvSgdsqWItgAs73utOw8HRbeJWu8M0Vr2C1k8TXCl6VsqrXJZzXyfsK+sX1pXifkPU9FtN8fGEVaG4q6BzIwtjPHx0ficiZCtcByX52rniX+I9hEuIKEHewxgfYFAsM46iePYDq3UGe97VUOUamF8uhfPiVVNHvPfJyKpLvLe2nwWL/c6g91r5fAdYnAeLjqXcbyYWdXFYDqTLFNu0HFa9Ft/B6UcI2QZQ5FlG3+RAb4Wvxrai1sGkvCN64j8otC+od3Ecxq6LLKF0/rxJFOcc+ZtAVvHarGffKs7tZs4ZpBuNp2hDC1sE+WYRrFOga83LOrsBz8pp+rCpXK0Po6u9635+nnRKqdlPxl+h8qwDOMsAVrE4+09fNvd0Kn+HfopcW5fIeoAyMR2mcsOtvEGjbmKHHmzeCOHHNaNYoKYbhg25BBMy4HbYDhaxRLucnGUAzzQCaKdZq67MUo14EtlyeW6TyMp0GhQVAqdI1KTCH77pG8epyJ7MewnawaKb/y87GesD4tlkBzlgaC8U7A+Atkq3QcbbY9EuKeY9jG+DnkqiYpsg3S8JiGvhqZdgooV87f5y/0Zbv8frbAei9aXD3D9nh4ycRHbva+QIwRCkfwZYAvJOHHiY29yg5ZRpFgO4sSndw5x1klh9PV9uIm7E+7vt9+rzyOnEy8rio3CsU29ZMdegfn8HrpjinN1x/+ydp5J27ee/TaaXpkfQF77G1WOC6e4fLZIMe7zr7ra13v4Pi3ZvK7U0xCL2lBeV76ijwa0lnmd/QytSyHLzuJOEAdMdCVhmC00m3Wi+qtoORkPrCRXab0GqIAhu3e7mt8u2naNaoMlCn60wo3yqFNJssbIQoM1hHsNpgoeJ1FXvOx2M+LpzthjMpobdrtCyzHcj4YjMMUHjTC56gi820g+8ZxetV8Tbq5djm3RGRTirTbhC6wlYFbIIhaxcGvKhcV656nbPr/csU2wSu6thkg6rXVMOt4L01vfCN6gXIfsbHxMmEsxMccwDfZPOGKK6paC2yuYSvR60BC24fcAmv5SB4/9v/8W/fFNyMjmklqH6FtFD2PfrDHoVsbjPktoH7tfnc+3xmDt4ooGk1AODL5ngBou8VikL7VgD7i/ucFoJgFbwugSuAheySZjk2w9Q82V2em+OxBfK7fp72ghDPLIfFeGwOX9efoSI237tAq6H7JK2uzqZJLm2qrXtpqthOrvet1N+0NVWPvp76Dr2SSsTMSiQdeve/iN/7Gwptz6Hmfg1Qngn4FPFAe1W2HF0mFLQDBGUfFkFlh14vKQfhyzImFpEzbACVa249aCn0bX1g0wMGxtwvbvtFeLwW3gSgtoUFO2FqZ5szImKPNrLEUWAz3sbnRnENSPvZ3o/5wSYgAPAwXvAoaYNM6apWsSyENs/1o9TDxtAuAba2E/udLcSVuF2M3wXQAF4H6FikU+2akqjhGRuz006ocBUQ/jePlQF0FVsm0hDAOLM6OAnwXWNPOb6LIzbd1274IO3Qhx6L2+OHeA1L62Fw74PYEQ9SgHuYdumHOOKp2oRAHGsW8JkMWKQZQeDOA9xp1PGsQDpLlKvLmQo2WtjwQAwMBW1EzBUqGDW8xDKnOwH0Jw4+jNXwy7SOfTF79NE0pYd76JeA8/E4+roxvqfxtiUsjxliY/XtPyVh8PO0cOwhomQPYCfcS7HsGRQ4oMbrXTzJ73Lgfj6b777/F2kKn3h8332pf/uPef8D+LTP0932q3Sj87cUzn4dxbcJwDyFHTGHv72w6Vev6nMz63ea6NrArvvIdD/I9+A7cFJ6v9MYGr/rBaDLUB3XReY7XCpsBbw70irFtcVOiskkDo41HYlC2jkKavq152gL1u/VWjBipsfr8dTJY6jWYuogxVDBVlDddtJAoaWQg1cI9zIgXfvBz9J+sOjmJDI72bQebITIZzZUUc5C18e7O1riWEYlq5ZNMHj0eW8L3Fz9ersBjM32zjChrM7rRhm0444V/f2ltGTdZpZGKcBr+/AKEVJ9XSGsr6u1kEM3vy2M9XYzzxc2AV2LbC7Ba4Ht1hkOt4I3V8AeVcR54iH3jLUa7IvA4zU6JhAhOUUrO8oEsUcfF56uWzvWMsDaq4xRDHxtLRauvi73dYWm0TOBLSzz5UaXV/hZH+MlC0iB6fK2FoNg9LUq01ztZsrX2Q6XA/Lz5HI3UL8qWW0FVa5HP0N7wcedPmacTCjPAV6bLYSvhcLB4YH47OnZqbAdbNrwMmSB109zJrTNOCwJzpTDXALVSTqUTu5M1WNvUmx7A+iifN+jsQL4Fg8CXwtv+19IpX2AlyJbGeCUWD2AqUACIQCM36vt0BegBLY8F7DdhK9+qd6pO0YEIMPbFbR4vFgLvVvvS71vZ+AVvqYSnBrWu/VewItKJiccw9UFL7MfhKm7WwgxI2aCNP9cGzCEfiheVK1D1fNhPka9HC8ZXrDJDL63sHVuQ5a0AJ47HarDSQXg6mO7VL81FKuFNm0Gl9aKv1f4wsA4WqxRsRXA2weES5yEhHQViAtev/MoJ4JxvpNHwTsC9EYB3CiwdZ87Nw7NtlzicvwgO2lwmT68/yEKWahfoLQAYGf1XgUg0BW0+r/6u/nSE/byfAOP1HhYzMjlKIRNO2RzEsz8EinDzx1li6ZRfsbSycfj0n/q8MNhPYwecBDSwwAVe4Ai4DT+89Thx1C4qFm+z9TBB9NSEzA++gj370eB0/TRCrixEEYP3g2wHwivd+zAg2n0nXvS6J770hhqdWTPHWn52GMUyp5JnxZp5jj5Sz4DZa8FAfCNs8UJg8LaAvaJfq+KdwbYjmHJzB/nxHLhj1gkFOlQ6B9jN2y0Y8VcoLMNxeu6VHg7rffsDPAuo3obBWbxMof3dMtxAEvzRMfZiIzZxXaexINKV+CebW1C8Z6MQebGx7QMVK/dHa2hbjvaTgFXLIcudhym5biK4q0BX6eR9WJJ1Mvmd53ZeyZsB5sohK6qVQUsQIVv5HQptoWCxZ7Q79WmGMFmqFUovFFk82hCQhWs1TA1zt5svGd8hP3YBhm0U+0DtHObMxuyHSmyMZFLETHLgeu83izfm+1U4W0nk2X53mx4jhZDDt4sTmaUzMaKrOim5yuAc9h6/J9vW2CzuOZch9vcO82JYh7/8jdm8H5hgS3b+FKv11SCMHUwjoU41a1g9DGhmite4ehjOZSFsIU5QSdA9WAdkCN4TT2YbNCCMH2g33sJBZslKbgNQDdQq8I78rubEM5BbwTMn6NS9bbqV8AK3twvzqErkOeImK3xGVoSjowcZ2LRHApXuM4AWmNxej6foewXOSMuLC8TP1uNIcpXLi+leoFLq9b9qXz0rVQ68Sbg/RNqV9sB+AJg4Vt+97epTINFef+vU5FCWwXfsge49Gx/NPUAKOFbUvEBqDLQUinauFDmub5tD2XFMl5jG7EgdeWqV9+35+0HUveb9+L7on4Bb1gO2BJhR2BJxHxe4CtUBZibY0am16E4LCHrzAi74+yCC0ULpGPSGSrTQlwWR7MbLYuLFfleJigsBgrffAn9TKVnv4+/k40Ydr5pTahutQ/s4DPJEQVATipRYAz74SmgrVK20GhDiAXBzCLxe48B3HFywBNHnsUG2VS+7Jis+h3HaphgjQKYCRTmhGmC/SheACgIZ1C1M3ivzsFdws8Vuhl4aYDYBPGsPiwqcQllbPFtCeAu0oBhw8IiAF5A9S6e8PgCYNQS8GRgIuFhBtzQqUfLbyhtUwz7fhHfYx7wzpJumMGjnVeRknwYeedeWp0BMSeB8QP3AUe+QxPwBMIzxx7he9+Hz0thDcU7iqdbe/2f0tJ7FONan0iXKJTd6CBK1k5OmULcPDaCJwEH7hhhm91Mevh7CmKTC1N40RYfnR3hIJ0FmlTmsUA+rrBLcSdb0UdxLQevincXTRR702rfntToei+dPmOErC1ahbs62FkYhWvrsIkGvd1zpBkutNu1puItMCjnBOBtx5ZgtgNWgxZDT9e5iJYVe/F5abpwqLmRM5WvFoIA7a91h48bUTAUqqDV961XXETaLpyM1wlkla6PCd3JMfdhY0DOBG3DgHZynA42kg56w5NjtYiXCWoB7pZB7mCxyBWs+6/NzE0QJ5uOWJnJBq0Gwavq1V7QTtCCiJQDt3OFm/u6gje3G7Qa9Hlz28GC28fYBzdvftullivdXPnmIL7CCEoBzdY/HwZsP/okm6X76RfmcW8C2Qy+erkC6b//938LO0HQCsgcrMJQm0Hw6gfbkSYwc4VrFMzX6OuqaG2OuMb9ywB5FSgaIfMx0wv5Nu4+5v38c3y/yQq31/j8yy+BJ5tb0gShKl4BvFoXglbo5taDqlcYaz3MaDdw22KcNsXwBGFrCmoqYFWvStqMX1Q9Ae7sPL4wQ3dGmV6/vLbAJnYXU6ntRCqe3JOqp3akulPMjr9Jsc2C26uhfMvAt/QutgPNFeX9z6ZePMwSCrAAXAO+jF3sBTTFTWuhBHBtuiiiFgvAtHsLihZl24cNUNxpYiFTvkXgqu/bt+XB1PXGPQFfwae9oO9rLlhI9/F+XxcAxkYYBqRCVaC5uaX7pUU3nGpW6wNrwsez4ep5/AxPNlepqFJtDOEr5D1BmO8tA0xva3eY8a2y9G5dGXC1KVTY2hS2HvN7Cl+sFr3efhSxEbMqXXFaD0bZtEP8nhYFxzeVrmmGMeCr6nVFugGoGCkb1+/dy++4F6UL/OZRdlPA2DSB+V5V63TE0FC5RLQWUbvTqNA5Eg8z+K+uLA3BJTqe8BJFuQXgO8/lux1ni028h/kO5oNtBR478Ei0KM9iGaycBqh77w5lO4kKH+cEsEFHnHAWutPv4f2yRvbcn4Z234tlgFI96M7R95JK0LrAonhPW+QBfo/7+e/0c36Pu1Lva/859b38H9L0O3ekL3peTJ/2YBGcx2vn/gTQnrVYR4FvMn5PT0rM+bWhhHSHg3nc8meOE4XxN5slHIqjb+3uFxdpO754AcULeN1F4xKRso2ut0k00ETRuyut9uxJo30n09Hm4+nwkXeBYF+oXJVuawsbYBIxM80ggKOQho1QQbkaIdNa0ELQatDPLfV2AEr2XsMPLvC8O0jYBeeWPmZ9Vb7O4xXYQwNl5jTYJkyqwc/rs0CH1UAUrR+wC1ATDoK3RrphmEE6KlqVbuR/sRlMN2S2A/4w1qBe7xzbA03TQGGWd35+EsgyHpJ/787mtZnCAtsCg7KiqBa+LuINlevjOXi1NYWv9/PbQtjHss41ggUoXm/fREjemnL4iIJaroDzwlv4vABXC8PbYTXo6Qrcm59cZ/iMUTK92uuhbj9hVoPg/dvf/hKwzYErfFW/gljwZgrY+yrdTPkKX+GpOrXp4apFNiDrfF9B6nN5VvfiNWc1cDZAKV+6QvUQFavazZeqWa/ZGb/uQGwG1+fMCH/xZxIVKGeVrz9zhUKZwFXpqnLnga5g9jEtCO2IaZor8oSDnq/gdVlk0+/1scbgQFgPthRPj9dTD0mH0ul3Url5S6qzO3Ht2Bso3j+lIsq3BHj7KLYV9z+fxk+9HnGz4r5nUzeg6gNKvVyeW82PBWxVe0Vg3LcdKwK4FQBnYQtWgkp3hyrTLja8XKCs1aDKVX0aJRO82gbuv5a9DoW8lfcAXqNktgi7y4XgDasB4NlCbFwr2pkBb0xMIwkRA9R5z4CZX6Dr2EmB7CzfbBxlNotX0Jb4rmVtBU4mQjdXwFV+NwFsgkGlaxFOiyLyy8BUT9jiocD3fVFkA7o2aAyG2gbavM7vPkYcS1tB0LqlkcU1b48fcQ4CsAE8Y9gNvm4cYKt6Z1CaNjQ4M8GutmniXyo/t9uJghqqd5KC2AyJhImjjwFlbAhSDytngRYFsxWKcHaFLRLjWqC7zGLZDFCLvLDFMwppi3jGy83aCETGAOHEgYeB5kN01/E4A3L8HtNHfhnL5yZZo3jQc0B4AkU+gVXxPqMgFymYTRzRYsCbPngfYP0Z6Ye7UvXtH6bSK/+QLqKI3z/7VPqIAtwcrxneLZjvYbcOIY0aLQAAIABJREFUdpbGBzYjnOWEOWLB2C23zHxi5zWYO16/wMAc1K7D3pfYIskVsNVqYFD6Go+vA97Vzi1pGfCu9exOG30HUq3reDoOeI+8dzAsAoHb2XE+NrU06eDOwq20E59m9GPbhVOAshPYnsI+OBuerOBtoFqrKNsq+625saVL8AZ0gbIesMB1yyCPjZrtwrwW6DqH188cYhZDL4kKlav5XBWvBTjVbwNAh99LasJYmgkIo2YCN2+wGIhCnllf9mWjIWrG0ZBA13TDKhxYplHqW8CSYkDxulSzQnaJmJlKNodtDt7cavDxrLimlcDVOyu/nwGZutct4DVqJnwjVkbiS683FK8e76ehcAXvB2z78ynqNds/zc0uBevXXIp//dc/R4NEpB0AbtgCFN98XgvC5ohc5QpabQiVqq9T4V7jsdxuMIqmOo3HAWZ0nwFNXyPAVzeWea+txZlNIWSNll3n7KIF4RKQoXhRzeZ8VbR2rqm8VwDsRVSsgFUBay8I4Ss0dwhg4Ts9P01XCxBG9WbDc1DGPKaCVvnG4j2jk2OY6Zc421bTcKOUes4cTuXTu5nZuzXVAHDv4ddS76HXUwn49tLhVmL17vtt6tr5TOre9UzqBK7dVPF7gJPKV/D2cbuw9ZHUsw3lyG0tB+0GlW8vtkKoXqBqZlePN7cXPLoEsCo3m8FAkYuZDzlwawA5i5NhGQDQULsA13bfPIdrLlePN+wGlGa8lxGVqs6AL2kImxkyZYyHy3fLFG+WnrBLTrjG88BbIPcB5qxbD08YW8HnbOzwdZ5APFaiuIhy5nY2F0LgonpVu/Gz8aexC8LTBa4jQEZf1/zuBIDRYpjAcgjPFd910kE8vH547y9ow305FKqeq0WmcfzQzOf9FarPYhSNDOe4RCdyNc1l+zKX8muAd4OomVPDjJrN4KNmQ3f43H0PAD5BShb31BMU1X7JDF0KcUeB334KYqjPUcFL0W+BZgfBO476HgO40+Rxp/CfJw6Q1X2X15hcwIt+v50954DtFOBdIJs79i6NE9gO5bf/KfX+6T+lgbe+ny7TLKHFMMV7+rfeGZ8zprXB+8ewVSaxW/wbTLo4EU0zu2KJ6Ju7cjhfYslmEP4Wlzpe5z4RsnPsREGUTF83fN7zbJtEoW1F8HaxtTsFtrWevanaTVqBHSZik0tiY3q6Kt3Tp46nkyeOpEJPezrVcoKW4ZM0T+DRMkBHz1b7wF2G23hcb7eP+90Au7PjXFgNQrVQOItKxesFvsLZhINAHQKeoWpRs1Ue7wOwKukSn6GydfRjlQKbENaiGOR+NE8AXAE8CqSr5bZQvE4/0/c1XmbxzsKaBTZ3FHdozijqd2YGn5dBOf7bFr5ZMc3imvMaTDVklkMOXWGsEs471oRv1rmWAVfo+lw+OOejj+xYywpqudVg1jeHrkcbKwK82goqVD1eW3j//PXn6YsvnVT2EcWxz7j9efrbX/8ShTKhazIhvFwA+aHA5jWCVuj6uEdVq1PM8kJZKFuAqNq10+1DPF2VqkUtM722Dfu4n2Ohbg1gCn8VsCBVFa9fXInPVaX6uYLYn2XH2wa3ha+NEn6uitXXLaJa5+jVFqyCV793cm4qlK9K2GHoPmeudxYIT01NcEbkPsrXYptV0OXVhfQJJ5dqHWMfi8KqaaXtaCq17kxlOtu6Be/h14Hva6nvIB1u7wLgAy+nnj2/SYXdzwV8e6j296L0eoiXdQLf7m2Ps4Aw0DVaJZD7UMA9FOIEcI/qdusvYgk0Fa6X/BmIUcDYESWSDmWODdStsPX2JKMTha5+bWwNhLdrIiHrRss60ix0GQkTukIv1DHDczy63Jct3xjTWboqXzfZNLeryraAFzE14OxoSvPDWhEO3LFdOmZUWDRjaS9E8wXK29jaN5PXeI+q18Ka/m8d6MeQeKa02XprQS2iY8DV23Gfoy25E4fwS3PVp8cbxTgq/RSzTDHM4e/OolzHKELNoFRn8FujyeG9R/FHtQIAMpft0Z5LIc7h5M55WKAI52PzKGOLYsO7f5amyMJOHbyLVML9aeHI3enzPvaIO3QvUS0+h1bgSWcioIgnD2ffbYjfQxUseE01jO9/AIDfn5axORaOP0YHGzE0bIZljqPv3sV/u5+k8pbvEzv7J9IIP0orxziBnKGFmKTD6DtaFShd0xwAfAyQz2KpTPLz9HJtn9bznkHdZwPcaQkGsAvR8vxS7C/nrsiRZsBecDdmFe/GhTfI876Z1vB8lzu3psUudqDopX7RfiJshebm9wBlezp9+lhA1vzu6ZPHYzeJJp4TqHq/PYUO/F/ajNtbIrWQx8nOoYp9XrXbC8Bjg0uA2tnZyhwGbAegqoIV0H0U5vz31EdDRTRLoFadzdvAWhC2bu9Txw/OGioYFQmEVblC1kia3q6g9Wi6QeVrlneQFuSBfvPCRUA7Sq2GuQ1keucUW6QZXPP8e3cXihU6WldhhTZCDmRv50sFLGDz+0I593azCWXZxDLVroU2bQQBK1yFrOD1to+pfH0+rIZPPtMycOgN6QYAk23lnildd5dQuf5f/+P/TH/+y58ju/v5n0kqAFtTCRbF/vm/YEEAYGErOHM/1hSE0HT5mGrUuQv6qRbYYiA6jwtjYZlbEh/gBecRMqeQCVaf036Iz8HXvYjPkhfd3EDTGQzrREBsDXYnYrf3WePywY0w5xYXKZTxR+Wx+eXlNDHDwAwKaBv8AU0vCPWJqfGYcjY+MUr8hEIcJrv/EaYows3OEUHBjG8M9qf+oQaeFGdeLm+6zu5Lvad3pZ6mbann8FupcPC11H3w1dR58BWOr6Sefb9LhXd+A3jxe2ms6N3zdOre+USAt0u1u+OJ1LU1A28B5duL6i1QdNN2CPsBpdsTS+vBBIFtxVkRrm+bfi5NFXrBO9m5eA8w3np3FNVyTzTbpQKgBfxQllzSh/rkkl+IOgg9utZQmnULbqQpqtobfK7g1bYQvJE2AOQ+VweMwjkUtY8JfB5XfRs7U+H62VnUTEVNW/FeQL1ZvNP3NU5XwlKo8Fw2SAh4C14+u7HX7YmAFxGtAC5Hb0ecjOOY6QKWNkMAGMUrhMdYtuiOEfmyqeF69x9ju3QBO7wXn/UoyQOaFSZQkWMUsvRL67t+BvxMQzxCowXWA9C1i2zuGN1jFLgmsADqb/1jGn/nJ2meBMLg1u+mKy3AG593Cm92GjjPEtcyOyt4h/h+Aww9GgG8E0TbBnaiVlG0M3i5S0THlpv5OwDaJbK1M0ewGPb8NFXe/l7q/MPfp+Ib/wlI35Euke2dxMYY3oMSxp6YQ7lP8nvZOrzQxOAh7KD42/CztGO8PdeEWqeYNg9w3UHZKXDLDIBfJ7fr5p55imH1vFvWYzNgOax2vInV8Fao3qUu4FvYnwpnSCygWo8fP8iAmy6yvMfC021F+R4/ymN93QD4WMC5E8VrplfAtne0AlN2HqbDrVHrC2+3DyvBLd4LqGIB3NlOSqLrbGzxUxS6ALdkVMyMbn8RhdxCVteGCDxigGryoUrKwV0oIlIGfIdRuL7G1IOQzWGbK9085eD7S3jK7kw80O+OFe5IMcZxhEYKwWu8jCNrdbODTfWrss0bK1S/sRUQXPIxfV3B62sEryu3GDzmAM4Ai1ULaIWs4PXo/Tzh8I3ivWm3Gutj0gwC1ZkIn9o2/AlHLATX//3//I8AsLMYYmoYFoTNEyYS/vpf/xbNC6YUfP7PKF3tBZVrDl2BrLINDxZAC1JhK3wFscW0XC37HsdECl2hKIR9/dXrFNwYgL5K84RWg89pE/hzHXB+kcsAW/wsiplMyAfjzGOiO6PBDS7dhdi915xItgyMZ1C2Kmf9XAen292i8lUtD4/S+QKI57Em/DnVRjX1D1BN5bLFHvISuceeMwdSb9Pu1PPem6n7vTdSx5HXUsfhV1MX4C1gNxSImfXufyEV9vwq9eH39gBfO93K3O/d8SSgZecH1K82hBZEN0AuoHA7334gdeL3dr55X8BXEPegcAVvL16uw3UEZBEA9239OdbDnVxaO8eA+QeATkhWsSoEaIPEgSo3txn0W8M6IAOsklUt10lS1HlPg9sVPrcBiBubzwtwV7ZlfQZgFbXJiTpKWfVtssKdJcz6hvfM55hFdgl7UxUO2DGiVuZzS9gcwrdGgUzlnYEX6O4z4pbBRbDkyndkE7i24wrd8Hc3Va/gnTRmxiX+EJneASJZI/ipDodZo514ZP/dqFhbdx3Acz/370/VrT9Jhde+CzSduYD3C4i9PU16YJr8rMp0bO/tqfjHv0uVV/6ObrC/T8Pbvp/Gdv04zR26B9vg3rACRvl5Wg3mfEdR4rXtd0fsbIyfMX7gHuBsquFeOsiIgJHjHaKBYpXi3MopC3S3pypKdxAYzx9/gNbgJ9L1C7/G6/1JeMNj+LkrNG+Ypqjvupt1b0TX4iQUVwR61WyhhPed7ZKBZYK1sOTs3s21jtJdv+DOygCY45UutpFnU8w1ocvt1e5t4fMu9BxIfWzP7g4UJwFuNwWzU81MKztHEwV2g1le1avq10yvRTahKnzbL5DhbXcTzBaKaDRJoJYFsq/PFC8Dzym+dQBod48olZhcVrrAkdVHOzEebzdq2IyuNkQFcGpDWGRzJ4p8WyC3A6qhhG2osLiWDc8xDUH+V6WL6nW3ihFuD3PbTTNjS6BQvCNAvxbgnZ5BTAFdr2zXTTHckmQwcpqBlvrRxSy7u8BVce7vakVoNbi0GASu4LW45rQyVa1qNle4ueLNH/NxHzP9cJuNDKpXgetRsHrbo9aCAM1HQfq4K/ZQ09/dfK9NEFdQrjdQwCpfl+pUiAY08Vbdb+1DExQo5ptaFsBZf1i7IYAMnJ1kZiTMGbsq3MtX+eUDwuzp9jFbcXB/Df9X20Fwaxe8T97YLYBUurbjCV0nkTl71/seVcQLmOou1e4oA3J8zxiDko2uaU2YbvAEoT3hSaBar4RKX+D+yNhwdL5VyiW8oXn+Z6BQQEW2t/MUu7MeSMXmHannOLYDOd9edq4oAN+eg7/HcngJ3/e3qYcGi14yvqV9z6UiTRZFVHBhBwp4+1P4v09yfAz1+wj2g+BFDWM9qH6730L1btH7VQWT5QVwzmuohjrluJ142Zt3AKjHYlBLadvdQPW+b4pu0UIM5MwHe8nvqEeHnmdFMaGbxbgGiJcNsobsdNs8DqFO9V6zPdpMP2RxL0EtdAd5rY/ZRVdD6VV3o3pRZEbVfKwKlLUbXEJ/6AANEzxmCsPURhllWwG0VUBb5T01btf5HOFre7BqTttBNTtGHlmlG+oW8OaqN1O+qF8U5xj+6ijwHaGgNQh87S6bRG2O7v15Kr75XYbG357Kb/4IP/XH6fzv/gNFMvc4I1+Luh0/+ADQpcHhILCkyeHyedIRh+5M1be+Q8TrO6n7pf81lSl8Db/5/TSBBTG5+640uvtOlCmpBH7eECcQZw5Xtt7FSQCFSnZW0I68A6iP3pU2TvP8/p/y+byXtcL9kb13pLaX/pc0uOsn/H53pRs9z7O7MJ1/b/+Uz8U2Quk6SnIQy6G07Wf8jk4/o7DHcYykxDgpiqmj2irEzUgzLJOsWKK4tozqXWbw/PJZdqa4wAK6GXhfC7thGSW81vkGrcKAt3Mb8N2RZnr2pZbjrHPMacBO6OpuYxLZyYCu4HVQjplcN8J0QlmuZrUdhLMgFq4q3WIf6QTUrgA2Tua/lR484M5OGiwAaW/vGcB7lhGQXYAai4HZCw7PGQeYdQbkCN0aAK4LWpSuitf3DpJo6ON1ubL1fcLWSWaTRMv68XfdtcKRkkVzwhTjRhgT6f5rerxDww2sBmY2zJtyYHCOV7Zcyap6l1lCNW8ftlXYbX2yrd83U1mA9v1onHBWb9a9pr0ghJ3dYCdbDlgBnK98noPQ9fkM0KQahOdNlrbBl39hLzUU5MfcF7guLYMvv/o8ICwsMzhnYL7B/U++/DSA+QEK2Gll7iisSha6oXSBmepVQJpcuPnpx8CT9txNKOvXCmdBLbCFnrf9WXq4WTztMt/lIxQtfyCgq+LVanAAjoN1Vjg7CV77q1W3Rs08ClxB7GQy1zjAdTt47Ya5BQbo8MdW6fp9pvF0hfCyfg8qWNiqdH3OdmPVbrXK9tQcrZD28j+Z/0P00ePe0bQn9ZF2KFBw6yZm1ieAga9phz4A3EPMrHgQ9bvvhWSXW2nv82R8fwV0KcDtfCoVdj2ZuoBtNytSD/i/FuD0RB2yo81QRL32WXgDrL2ut5lkthMPkH+cAqq0/R7sBi0I0w2ZD1wGcJFEiEQBl/moX5sdzBFbLKsR87Jbrg5M+zlWAXuV9xhJi7Zl1LWgjXwvPm0cga5FLyFZ3aXqxuIAkpXdwtekBT+TzzBPrNXgz48NQbEbIoHhZ6OEiztR7loXAV6+Q0D7W9VrkS061PR0o4iW2QzCNy+ueXscn3dkP4UuIl82UjR23I1av4fHHojo1sjeO+kg+xGP/xj43cO6HwA+kK53OrvB5pG7SAfQzHD4HrxXlOnx++gSewKVij2BDzv7Ln/XV7+TCi/9XSq+9Pep8afvpYHXv5emiIcNoUIFrz9/imRFZesdKFy6504TcTuKR7vr+6heUgt7f8xn+dy9zGG4hyIdw4S2/ufU9cp/5ITw41DAnxSJtTVx4tlxZypt+Vnkb/V3G5xE/L1ck0dMRHAioujnlLZvRmXi+c4wJc3h8ovAdyUsB4a6nyPZ4N5zFNS0GoTxCrdXKLSt6PV2b0fx7kjTPQdT1zmshvOnGXr+HnGu80C2OTkYx6aJJoprwvUkXWtnW0g7dBErA6qhesn9drEcmJ5Btyt8YJ9T8fZgQ/Tg53Z0sA8b3qtKV4DGHmrV9vB0e8PjdU4vWwihnAfxd7UZVL0q3XKlI9RyAw849mijYSIiZUwS7Ow6xRze8ubn4QFjQ9SxKapYgqOj7FAxwYB0VpWdjrUNtRys5cT+a6jdNf6Nq3I3jKZyNNMbM3k3tBuyrYAErStXunmMLJ9U9gnugDne3MPN/Vxh69JmyKBL2gug+9htQvYTQPkh4PwU0GoJ+JjwVPH+5W//HMpUKBoDC9WLH/zR5xjGeLuCW1g7K8HPEJa+VytAoF5Hil+hUHadiNpldhXWxhCYqmT9WSHnZpiC2oKcsPO2QMwUsx7xFfK7wjzbuUJYB9T5mapli2arVCDdZXgC31a4ujJfl4YIoKu1YOPEAsWySc58zuBd4Wc5tcx0xMgoI+RQvqpwv8Mkr1UF+1z/YCMt4QMNDLDD6dhIVEi7OKP34SU5EKTK/zgdLftT18ldqYD67T72durFfjDxYMGt15gZ7cVde19IvXtVv6x3MvgWdgLgnU8C4iey5IMpB1SpE7zKgKvCJblD1N09ooyS7HzzztT9xp2ozsdii29jU/qipW10sAFmEw5e+ke2V4Vs51tkgv0coIvVoAebpRQ4oqSFZdlcMKB1LoQWhVE1C20+H/cBZW23oKXDihiTe4sJ3n7Uniq1tAPox8/mNXxPf77WQvi8xMwiE8xnxSB4wNvna4Q8arefTrv6XtQ3t7UvjLYNo3ItHsUCvhbWBO4Iv3d2zLxeVa+NE8JviCRCP6CqAd/6jruAqcWtn3M5f3sa3IGyJH87vMeCGc0M7HV2swfYnXyEQeTP4qPSHNH6SzK5RMeYJDZz+D78Vl6Pwi2/+YPU/ft/SN0v/vvU/Zt/n4qv/O9pfM89QNLn70fFkq89yElkCzYB3vBGK3ZC8wNAlijY7h9QJPsBvu/teL0PplV+zgZ2w+SBO3nsTmJqD6ZrF55hfi67c6CCi2//iO9+N98BGwELZThSG/jrtAKPcoIbNjnB40J3ys1AGRLv/Iop0g3zzJaYx+NdaDHdQKGNo2v5bAZe4SuMVb2L54mUdW+lc21nmiwcSh00Qwhe0wxC9uzZU5HdtYHi9KkTAVEhrN3QR1Y3JpShgn3+TOsJIFngtmoY2BYy9Rsxsmpv5HQLzGJQ8RoZM73QT5Gsp+dMDD/vscjG+51WZvHNApsph4a+L7DtQdWafjBS5mwG0w0W1fR9VcVjKN4BxkY2mPurMq6TgKiQoHAzzLHxwVC8tUYpFK9+r1bDgtFRFG8G22wmb1bbWYis7TpzvLPmCkYXoGpNOOj1CuDc4/X2t6mGTNFqIxghc+VqNwdxDuYAr0C1gPYl/q7NFCrWzz7P1K7g/df/9q8BOW9/gr3wITndDynIffgpyvarTyOideMTO9GwEgCvg3H0h6+iWh1+fu1Dh+TQuUY87NoNkw1Zx5mKVbBaKLt4Sf+WYDJqV39VxSu0hfcVfmnhZ5piCSAKXe/7mg+Q+iv4vsLXaWWX+UO4qaYAXtJuQO3mADayNoiKzeNk4zMT8bP0dE01CGATDs4ZFrgmHlx+xxLV0TFUb6Xif2j8pLGB1EbBoA/odvM/mQHwtlaqwa2HUu/JPTRa7ErlExTdDr2Rug/8EcVLW/G7L6VugCt8C/v1flG++56n6PYc65kovvXtxv+l6805BjU8UQfKlPRfLTpRbBF4zixYZDDK5Y5XqGg/gyLC1wRaPVt+DjSBTgA663zLrAlbiy2C6bmaTiA/vC2LqBW38rptWBhvZ9AWvIJWCyEDLu8BwlUgqsLu3XI36+dkiX9GaN8WWxoQ2n4f30uf2fZlGz6Eri3O+r8BX5IVbuCpane4Ty+q3Lyyk9bcQ86l39zPikIfYDY5IdQHUcSDgDnzle32Muv7LYDHVMPCiKjVwDvE6nZ5grgX9X576qYpYRTwTlLkGt+HCga6Y7TmLlJsWyJlMMMIxYEdP8KO+FkUvyyAmdMdwxduw44Y3HU7cERxkqWtb/sphbDvpJ5X/zGV3+A92AGN7XcBcvxeim3jB+7g/veIoN1Li+9DKF7AvPN7KNvvUmj7YZqlQDePP7wC1Bfeuz/NorI/L/2WJgmKgey5dr2TMaPbfpD63voBBboHIp7W2H0fvw+Whb43J5xhrmy8utGGcTSmKZYpllG7ScA70+SMXnZGPslAd/K7i+y2PM/+c8s0V5jf1YKwwLaE6hW+K12o3p5taap4PJ09kQH3DOC1eHah4ywdag7IaQnFq62g7dDEPIdSsZuZDk0B2I4O5vSiUgVlZyc2Ag0PHQzPaTvXnBwV2cVjHazsOXahoElCFexGlYK1Qb2kSPa3Tsa3TOPFufNNwBMLgc9xCegCud7+6HjbhC5wbQDgITxj/eJxOtiqqOIyr/e9bhvkZw8zHtJ/q0bJhob6o4nCRoopdp+xeK7NoPJ1WTzTbljEmhSsl+CRsLXwJmBzn/d/Vr6+5uOP4eJN0wxOKsOi5b6wVeXmR2Hr7fz+bV99/UX6Cjvhr//ydajKrA04K459+efPo1VYFevj2chIFa2twjfiPW5Y+TG3vxmeDiBD6fKebLdhJDqK97LwZQiOnq3P50sAuw+bE3v8LrmaFXgW1nxeVSyEveyP2zznfeGrSrVIp+qdx39d0iCn+qiHu6DNwNHt3FewKIyU2blmjndiNgOtcBW+09gQej/+8SrVcgB3kdcL4Rp+7xTJh8tYESWmMk3iG7VRQCiWC1GM8Ax/DsXQDnwvnAC8qN+e49tTkcRD96E/UWwjYsZUs64Dv4tV2P9SFN76UL/FfS/EfN/KgecBMT4hMx60GQRvlcv7CiDtBag9ZDrnaWv9oPd1Jmv9AY/vyXT+Dz+MS/4GG2fadKFydT83YReFLYAcsx60KlSvwE+1K3iNqGXNGSjPUMYZdIuqZuAoeAVzGThWAWjPW3dTxLuLz7s7Fd78CT/7+/iaT9AR9Up6v/AaQHg0db72swBuYcu9WRZZsKLc7ZhzLznHWFogDOD7XQGskTStDVcDhR/xNkAs/PPYmjlj/eaaPjInmmgXpvhmssGGCpWhHWt1wFtDGVZ23k2RkKYEil01io/1LXelgS23p3lmLMwz+Wtkz8+wAfDG6QpztwaLXtNYDRNYC5P4vOW3vp8Kf/wuxx9RAPsp0L0jUgq17XcCUxQ0azQU7x2oaKyKd35KZOyeNHf4Z6y7+Bl3kWbgRPTq36fKG99JF178d6mbIl19yz+inP+3VCO3O7TjhxTT2GuNzS4/KjBPmMhaz+vf5Tvfzm2sHE4gVa4uBrBjhO0QJ5chFL/Q1YefPubOFxTfDm8qX+7PNjMop+m3LHbNYLNPwau9sETRLaDLjsQrRM4WWUsBXnzewvY01kchDQvBBIPNEoL3jHuvoW7bzjG/gYKbBTNvHzu2H/HBZDKTCt1uB0RjRevxEB9nzjaRYuhKBWBs0sGBOB7N5vq6fhIMJZ5vv9DC6wsAG2/Y56NzjegZqtfZvv12rPGY94dorCgwAU2bYUAFjMJVBff2oYzxc90ccxDlO4ia7gf+tiH7cxr1UjRPDA7VuJrt5990bwzK0e+dGB8LyKp2XQLXxILLVJOQFcQqXAFtAc3bQliFK5iz+BhX7QjDj2GetoPs8JjP682TDMJW8Kp489u36Z1+/qUjH79Crd7AS8Vm8LGvPiFC9gWPfwlo8zZiGyY2o2dsy/7Fnx2Akw3XiSE72AcW3pw0dg1P9/rHFt2ArdBF7bouXslmMAhNvV/hqqq1AcPHcth6O4ezeV6BrA+jBXEZkBtNUz0v0BxhR5oNGU4nW7m4zGP8QfFoplGwC/g4xsjmGJYheKeJlMwuzVBgG0MNW3ADxihe/wOE78Mffx4AzwLc5ZV5ngfS+kJconzA96/VGdJBTKWDim4P3Tf+B2270ErVtJQKXQyIxvM9exT4nj6A57sjdb1H1OwoqYfDAPjdP6bOA79Pnft/m7r3EzfbiwoGvn2oYMdLVvY/z4DwXxO1okK+qXiLFKN6KaL1UO2u7bqTdk+2GqcTq4q/WNqJqtxJj38Ut2wjJlqmUiR1IHz1Up2P0P224PbSXn/V3G2Bi4cnAAAgAElEQVTWjWY3nDtZ5DN+tSrMBzsHWBVsG7KrhHrNFO/Pef1dqYyXOUaGdcodfolvDQJd3yNwe7bZgSd4+WyUrbMhyvxMwW9LdO8W7Q9yyhxLPOYebxb5jKb1A9wBQFzne6rmtB2Ebj+g8aTiCWEQxTthwQ0QmWRwVsIwTRNRXDtIwRA7pLbrHj4XaOE7N/g+AwBsZCdqF/90lCKb078G8VbH9t2OSv0BaYTvUcT6IUr3p0D4dt73M74LVxCcYIpv3Z4Kr/8Y1UlUjJ+tAm1gYzS2/QQlfAeWBGB/ixm473yP2NlP09gefN39P07T+35KJOzHaWIv/nI8/2OO301tz/87rIr/mGpEyCaA/jIDcy4xP3h03x2p9Pb3AS8QZ9j5JCe1Gv99+4naCd4RlL3JEtc4hcqJd5/mZEGH3iGVL2r3OGMhAe/syZdZ7K7cDHw5rmAvRNIBtetUMu2GBeHL/fWut9NKx/Y01Hs0VOrp03SotZnTPQ9kWwK4Wg+trY6CbEptKN7mYwdJ9KBqKb71dp0nPnYOSJ8IUHa2nyYK1pEcKelyiHlAmJREAaBqPRSpjej9OsCmgogxpla21RggDzDEXPAODVWY90v7sI8B+T6EzSDP1fButRb+X67es0uOMt3a7A/zddbMrPc9M2ud83b3OX2AbjwICSTk8A003dA4ISGDvPfeIC+VpFL5qqxKU1neO1XJlSwyCITw3rc5Zs3PeOa6nlDQrPnwrIjMjIwslbJ27Nj3vvfdx36noEwAegeMV79vH6Bs67KZDm0kobVS5DMI3b9PWW8vf7M6GgRePfr+rZvZ4FZwVWZ4G7B1K7CmDFdGm7JcnxN4UwuZEsR1Xo/uBrDI55NCWwLCH0E+ky62fxTbBF4BGcZr4exjtFw60z79IAJvGpLja9//qD3MQBzHA93Mb/gGdvrDF+Fv//k9+vDHdLV9E9myrFed2PHsdom9RwrZdTvQWO+g7yo3XI1daSnjBZwJCXYG2kf8QLLbxMWQMNr4mOJZHOUOkGoVM7BYtuvsNUN3nCTshOE0o0Hmex6gleme4pc6ehHwvURBTYaLC0LAPXcJaeEsoRkAddpA4RUuDUo+gY3MQt5l9GCrof5n9fQi4LMGeDzE40IjxQNukdqo2mZzNfGWqbGgsZzbq7qjFNzw+FbsCoXSjaGxdENoouhWpOCW37c05PH4FnYvCvmdC0KeJovmnWi/ewDf3WTTEgLeRUiNwentsL5mwRDt9Cp9/j1vPh0aAYP8qskwUVgdrKhzJ0CDFNGB08GON+1c0VHAe7si+NIVJ+gpA8h6ZZ5sbQGOrcie3+cFY/c5h1uT0BrXPR2Lee0AaARjmGOrzLucLjDyDRxD3s9tsZa2hpVYtDYiR8Ce1XEFX1d8TBFP4I8jizhvZLwb0ZJh3b3IHxF4AdtuH/NzaGWzASTxFMO4ufhYuItAzL+1S3YPmPbx7+8HaPthwgOw/j48tOrdvYBVp8U7imzD2LJGkAX6cQv0rJkchjYBotueDMcAzR4sYu1rH4JZPoyuOgnQfYzjcR7ghmjf8ASOkceY/AHLRcftZfXzGcfQlAXjTljrwLYJOB/u5XwPhsuHHwtXy2C6ex8NpwDxjjUwXAB3cPN4wH5i+DhHzjCf0blqHM9NDp1rxgLWT4T3amdGb+9xinxNMN6BnU/D3vFPU7TrhcEnoOsYJAuBbFkjAO/x/QDugTkU2+YAvHTdHQV4Ad3TDBEdZXuWEe+R8SIzXKSjzaKbITlKDhfpbLtInsPVPI0UjVtCfwueXRhsLYy2SFGsproiOMzyaGlJDMSp5ftcUX4wZPH5VpWXxHwG08hks7JRQ3N0NdThBe5Ev7WNOJspi/YwQ817YLftyHLt/L10wYItzHXj+dX9YGFOQJbEWBBThvC1TgDaTjeBtBm2rIRgoc2CWxce3TbO1wErbkET7uik4YLjzIkYpsNURt7dZVNFdwTcBHjJ6B2x0EYzxbHBqPPaHJGunxgvrFaATR/LdAXbdCurTYH3U/Y/keGyFXw97h+Ml74G8Em3w8+zewVeF4w3AdMUYG2kkNX6vCzYjjaB2efS7rbPYLuuDz62Cw1tlyUwG3Kj1iE7vfEJoAqQf6j++6nDKQFX9q8xIy1hsgmLVdc1e+HLr7+MMoISg8DqOZQ43Fdfvir15zjB12PeQX64Cju9ENktfjysZsoI6VYmfA77mGPcL8Oqj50c/gl4bRc+RXHtLFc6gbe3vydm8UZdF9H9FG2FenoF377+zsh8+0g6GqT325+/iS9MD1fQyHr5MskI9Cn65apD+6qvwRN5FOAlUKeNqcUy3wKBOnkaLPJ0tjXuWQL4Lgy53QtCQc2X/SaZL5pv937Adx9Vb1p827i9bgEUBdR2QKQVtplf9Sgg9jRBMzoeCM3ZSLEN7bUIyDXDTI2V1KlgzoLsVpYbF7f5Ftnab7JdWa7Ohcgk2e9AAmjlHMoOAq/uBllvcS0BLhueiZ8tGMQIQqY6GLHYzu18ETtbEz9XK3JIw6onfwJcQdeLgYVBdd3oQ5ZhA7gCbysA7GfqrOgAcDv9zJvLnIl+soS7YaxKDzorurjlVpqwoKd1rROm3wfourpghhGcea2Du4Mumko6Kfb5mky1FzvW4JYnQuvy8fhxHwuXSmnpxa3QBXgKvL1bAWRAcBgGeoLnDa1pXDk55JZPjgB8ghD0frRcL3bN/L7bAd7ujRPC5bKnw7VKOtkOPxUuH3kyvF/7Qnivmuxdpk1Uz/lNyC2+O2Tn3xmGtkwJVyniXa+j3Rc9+STstpPmjNP7ngkf5iiQ7bcI92j09R5n/lrP9qejpKKsMLxfwMWnHIFXxss5Smim4HEE3NL5xEySTFZKVx0yw6nyheFk2XzyKrCYITPIeM+R5XCa5845ZYPpGldzS6PUcD67NlwqbieZDKmB7201rLYIAGbqqpgYXB1bgxvRb2WyWTRbIx8rjhKRSjHM8PMsj6PtDGBuRoetry+lqwxGC/AWc9URePXoJlYzHAuwWZ0PyhadgKWWM1uP+9B3fb4PYtPG5ysVJEllWMQsxuGy6AFMO5ES1JK7tJkB5gJsF+ArU5b92mBxDGnCRgxZbz/n6QLE/RseGMSDz52rIGyBXJbrEni925XpuuxaleFKxCILBmN8rBzhc6nU8AHPfSjQ4t8VbFPpQcary8HtZ58pLyTr448TueEnxiuo6hhQWhBsBdiU3Ub5gcfm9Kb6rq95zF/+9h2FqCSz19f/sZAMpN34em8gMSgL6OG9isTwIdt3r9uBlnS0Jfpuwn7VkxOHA9YN/kGC6w2AXNrv4ygxAMYeIygrRdj4YLuwS9AXbK8AjBeuJH5dme4ov9x3+bzmztYIvCaTnQJUR9F5R9F2PYcar04GZQdjInU0WPm8yOOuLhKPeM8g/3F9LJs4dDTIfrWU+Z9aWVXKlTcXE5EEYedDdRQYHriL4JzKbXS3bQkFLGZZHA7FA4AvwJt9c0HI4mzIbX8j5HbMDcU3KbRhM2vfPSe0IjW0U2BrhQ22wPZ6ZTqY5i2eFdfDjADCDoCodau39oLvswAb7NLi2E1g9bY+MlmATWab6rqGqmvrSnVVbV/qud7G64YQbF0dAFvzumdIRHuKcz4H83qRIBkLanOYCAFr9iKw+nGAKAHdVlhobs3TrN/jvHgWAAYMYdzdMO92ADh25EWpAYYM+PpzxEYOQF8gbgOIO3m9m8fd/Hw2icRuOS4iAm8EXQC3W3Dl5+kEbNVzu5VadFTwOGG5/g742QFIfb2DAGb7uimhdeWE0LKMDjEYpY0KZymstawaiwYMc6Uxom/bo9F21rVxMuz3EdguDH41UoNMmUJd42pYKhea1o1PwNR/H/o2T0HPfSJcYbrE8PaHYL3jkRcmh0/zuCx2TArVs/8d18PUkF98X8jhhjiOY2GUAlsX3Wqn9z2N4+EP+Haxyu1G1sDupsPh7CHCd/Y9Fx0ZPdzlDMP61bYHcHjEQHusfAYHpW4GAfhs2aK41HbPVi4FYBdRaCMTAs33fLUaL+4GCm1nKpAhKheg9cp8eR72ez67IZwrbA+tBfRdyEIl310BUK23gHxWXXE41FYdQTaoCQ2Aq0smK/C2FCku8z03eUyrmH7bXK6SGggAW6jG34vTQQ8uOq6sWC+vsoTyQmS8SA1KDu7bYWbxTtmhsZHzUoDrgNA4sy1OroiOCNqDcTNYNOumMKfUIPsVwG26UNZwkrHtxjZi2L02wN/mII0U6rz9MOETkK+Tp4Z53BfB1r/xVGIUZJUdXGKOIJt6e5UUZLw+ToFXbVfw/egmy5UFu2TEHiMQu3ws+KaRkWkLcWS8P2UzfAO7/Zz8BZokBGELbgaiC7Rff2vYeaLvKkn8/b/+AuNl+BuWLh8rM7gVEF2xiAYYKgfo91Xn/ehzGKxATJHN8wquMt7oD+YqIaBaKIthOgC3Y4GcuRYZLjKETFmwjj5gntcBYYi6+q7+2xiK8/blGHRjI4S2tfPougbfHKc4ZgavWQ3ayizEGXou47VlWJ1XEHZf94SPfa2nj1HS6L2y3S4E+wsXz4QCV+ChoZ5ozvY/tOTQ3pjcZIDIoSN7YQu0T2IOL1ZvDw0U1dqqNqPzrg0FpIYi0yvyuxaHzLZ5oZ6W4pots0Jm86xQv2lGyG56nXCdWdHh0Gg3G9avFlhpM2DaGbXaZyKwCWrF9TJc5APYnUy3GdCN8ZI8L8gmUoJFNLreADWZpoWyZma5GTn589t497sBR9murFc/cLtFNJwK3dxiGwwu4Jrq1QXzLqx+LORWUuUHlF1FLgRFwLrI5zTy+WrKFtISqYNiHvqskoMBQF4YXG0G62yUVaMf+5m87uqQKSuZWHzzAoHEoHRgAbGPMBwLbLJegbcL4G3fSjEMoBWM22G7bpU+9DjbQjyA1tu4fEJoxX/bsXZiOIGl7AopY+qrozRLnGHpajB8vG3NhFBc8SC67xOxCaNNWYci24FXbg1rHv0f4cC0W0MbwNsPI1UjPrEXpryd4zfcH9pX3oVuex9txTgxtkwKDQvv5hj1ZHRjCnmZBbdHILZb7QJ+3ffzs8InxbnxPGfQiU+gLx/fzSIfoh8NeQjG328ziaH26LuOb3Ja9LH9Dtg0k2IBui6xlcRXnj4K60XP1c1w6ihTj0vnRoZ7kn3bhwVc1wUY76V6QDeL1JBdFc7lNoWT+V3ou4Sc1+DjpaDWxu16+dESWCmj3XE11DJ3zbE8ddWHuZNjtDtLy5ffcXVegbWBacRFgLixEfkBZ4GA7L56rNqtoJsU1Si6Aew6JdIOOIG3l7pJAVDWLaEWLJONBTdYay8AqyvC5yyqdXBXqSOildc6AfYumiZsprCNuK/X3F61Y+xsWDyHqbv4/j6A3S422a7ZvMeGBiKbFWQtmLkVeAVhWbBAK/CmckOq+Xqs4CoDdvsTwLIvyPr8z6WIVHaIroebjDe1lP3i48/Rb5EXPgYUP8N/++mX+M9gtQJtCrayXCWIVJYQYJUm3ArGsmadDt//qE6cNEE42PJDmK9Zuc5gc6zPux9o+ULrBYTfR/+1O82Cnp/3KWCv6yECNdkRHyMvxC46zhcD2TmHTDkFdgFbAFYQtyBnQI7AnQKtY3wEZsFTFiurVV4wInIQQ/V59NtTiO26FlLGK+sVeH0s+/X8Aq8+Xs9zjP84p1TU0eHTgR7Vw39mE0w3h/WmjluxdlwOR7Hb1GGJacjCDGgrrj24js62jaGpBFfDfoppBOg0ovHm3lwYarbODjXb5oSqDdND7cbpoWrty6FxK23FO/D24utt2k6cJIWnInqsAJpd9VTIrHgi5MnljSAGMDVGdpkUs4yVbAJ0DdlpNWRng4Wy50NhDcBIiLrRkQJvwmqfjUDbFoFOkEtkh+hmECA3UeU/OC1cjIDLzDPsWs0bnmTBuPESt0aWDait47Ycx4OAK8subkjYrsU1AVfwtciWaL4yUxwXrBb8xTF5DbCWWbfHohvsFfDVvmYGhUxXX7JgmyyAGFdDp8CLvtu6mQJYBFyKjDB/gVfXhdsB0ryGCZfpwpGQX/pgqJz1O8B3PHYyZBqKa70b6ULTRnYEHZXusQEYb3H52FDAr3uKNLCzpJIN7kBaWDkpzLj9fwsrp/zf/IyP08RAtgNdaQ6yPAPj7ds6Puq17avvCy20FheX3R/qKKAVlz+AjDEJB8MUthND/cI7yWQYzzkfJ9DnmfBB4xtMH6aIts/zmEL2ODPXnmGRE7Hvj0nxkLscm0iGDlDARFpo5YLoAFJlhHNHkRYoqp2hiOZjXQwCrmsUMD4PyJ6tQhLC1ztKY8UZutvOE515Uc0Xd8OF7Mpwun5DOJbdCaNlyCUyg0UyPbb17DcBnBVH94cjJTthknWhsmxfqKlE582UwmirYMRVcfKEoJqB3bbzvjyM1ySyHNJEA1OLlR/073pOAdemChmvAGtxrZ0cB59Limp13EHCpFmJ5YyCHIxX/bcduaFLAEXj7QN0nanWET30ZDKo+QK0sROuPRP3O3jcwuSYY0webreDDZLUiw1U0FXjHRzs/6mwJugKuC6LbQKvgJoCr1uB1yUQC7DuC84C7Q2kzzjSDPBNGa+AKwB7rKCr5JBKDBbWYnHtEzy5X1FE+xAANavBwBubI7774WsaJhKGmwJuCsCCcKoJJ4U39AzA9+tvtYM5SQI9A8C0ycH8BjMdbLLQb2vjhOz3Og4Bvb9GP3pevb4W4K7doHhGEc4ut3RIZppUpj1Ny5nn/eqbpJtONuzj2AnHvh5fAddlypmPZa+pjGA78cgJQtApvp3mVkOg9TWXjHfw2EDc+ljNV2D2uRHkhpGTgzwe4eqsoN9MlXQkJjiZVTrK895qabGx6prlKt3Mf347TofW6m2hv4IMByxjRfy8jXsXITPMC5kd80IdwFsD2xV4aza8Gho2TQvZzQTobCXLYft0QDhpKW4HhPOAZ2Gtt/R/AHzRVFf+PtStfCo0AnYx0xcwKwK2TRuUFmS6AOG65wBevbeJQ0HgdUULmWAF8EZNF8Yb2aLsFQnB4JeLBMecp4DWiX2qef1TEdya13su/by4F2C5zTBpGa7AG4Hf5wFRGbDA2wFjlZW7r8e3CYlBNmwrdPN6i3iwdc4XPcSAqNqskkHUcgHYboBXTbfHhXujAzdHNwVFt200GrRxvB7mxrVY2di2IDH08roBOAOM0elE021AYigAqr00URzbKaOcGrKL7glHXv0ldi8sXOthurQEZxfcEwr4d0d2PgUrfhWvLxa2TVND1Zw7Q24ZcgLn69lOS+9Ofj/7niSh7PfIFJND76ZJ2MsouK0j9Abgzsy7O9TNuwdAf4rOtT+G/JL7YPIPh+bV46KF7SoTJq4Duu9maP3dgztim3rv5PB22R+ZPPECuQ14s3eSOUHb8DDuhn403n7zLnBzmIcxWjYfTdfpGk41xj4m8Ea2C/vlNdmtwJsw3fnMlJvH87MpsC2K8sOFzOpwrn5VON6wPvQUDqK1Mkut8lC0Rsosa6tKANaKoLRQXkqOQ0sdoMu04TrcD/VHAWWAl++6DFhmW1NzmDbjhPEqOzQSiFMHeEf2i2xQoOicthmr69qg4cBM9V1rI4nNrBBZrtJF4vFtvQm25PnaOMHflDGRbU0NuB04FinClDMlhm6AthvvbmcXj3t53GPwegMAa/NGDj9vV5QzHAfU14fnt7sjygbquf9/jVc5IboVroNRLCUGlwCsw+EnqUGZAWD9GMBNWW4KvD4WfF0+53F6el3aytz+4nOsY9/99bvYhWb3md1ogvG3AK+vCbpffpMU4NIim24HdWFzfGW9DsUUaB0VLzja/eWyOCYzjVkOgK+ygKPg1Xy1m330mVMp7GZz4nACuDJegVe5QQlBUL2EZitAvwVbVaLQXubzgmr09l5PdF+fUwOWIav5CuiJU8IMh/OAK5YyftknT50CSGkbpPh2bHgwnkNWLNgKxO57vEzXoJz+wb7Ips2J0MfrmGv70mW6Boo44jpHEULg7Sa0o5srczNfjCLHHSnfE0a6K0L7oQWMDAJwCcjJU0hrQGao3TY31G+fG6rWvxYq1r0aqje8Fho2zwi5bTNCAeAtbJkGAE+jqw3NFwZcBFgLsNkCgJVZ+UyoAXQzK5/mcXKbX4xAS3fbGsCPY5rWC7yANYy3GeB1ZLwM1zwHW4vbvDWXYaagC2gV10yNt+hvZxbAeF+kmDcJWWFyZLl2zDWuQV6A5QrmnrsoyAK20bUAqKrvNvpZsGatcBF07XqLDg3YLcfIjJth4l4Y/LmKa3FP+HNF0KW4dLMdWZmj5ya7bUdOSLrjAGaeb0fbbcM21qoWjc6sphuPp3miH+C1ZbgfAO3d9hha7sO089KYAMMdpoW4Hw03Rwtw2fRfk8NwfyguvjcUkAZqZ/425ABMu8+UIs7SvXb6gGPZ0Xm3TwwFQnOKqx4IrWuwguFCuETDRd+2ybDeKWEQWaGT5odmtOS6ufcB7LgWaNzo2/IoTPtBpAtkB5j1JUD3Kk0T72ZnEaDORWXjgwD2PbQmT8YV8Ydwveo5hlyS0wDoD5PL0M+dxiC6roNHh/Asj1bMp2GFWEg8vGdhsmdlvADrGaYjn6Zt2H2ZbpQWKKSdLuc4ml3iJGUen6tlFlvN2nCmblUYzm4KbYXDobqmhIBznAuVpVGzbYDBNvJdNui87Mhu5Ie6cPjAtlB5dHdohUjkYbONeaxnFNOa6D7LAtJ5WTDarhqtYFzPXZ9M18Jagb8TayB5tkZOJn8/MNXOVt7LtGEYrGAte/Z4h2TKepUYbJ6QtbqMexygEGfhTR3XOW2DZDT00Ho8ED29DYCvi5yIpioIU9KifAzgdQzQsYEeplIMAuJ0ol7kjpfWYXVe/fsp43Wb6rmCsPsCrluBWFB2CcCCqktDgSDr82kxLdF1E9b7MThocU3AVWqIjPf7vxJyjpb7NUD7FWzyi2/J4/3hG+Ief4iAqNwQQVY5AifD5xThfvg7QI0coN83Kbrd1GmRB9LwG50IarLRmQAICqQCr7ptbBcGsO1kk80qdSTAS/EM7VZrmOxY4LVNWSaqu0FJQXCV5SoruLXoZrqZmq6vC5iyXXN0L10hS5N/tIxXGeECroez/MJ1Ooyq4QLk2ssEa9mtRTU72GS5vqeTK6Pnl/GeOn08MtyOTuLmuHIWNX7jERR8tbYMDXWHiooSvkiVXP35ovFFOcytWo7qbldTKcMy1yAx0CaMT7du8ytYyeaEzPZZkfHWovEeWf1yKFvzaqiD/dZtojmCyMiGjS+HzDrAE723mbzeHCy3uF6XQ2LPyqx8MtSvfAKgg/EBqkoQRRhxcV26vPVOWK+Mt4ljlBKUHJQb+vDJGnjTjxfWYllhDeyLIJYrDE48TVdc/ZLxIbtiUny+AOAqK7jNrnoy5JA94igizwur1jkhoCo7NAOiuhws4sX2YbMbAN6iwM8x6s2tMN5G/j2FNf+QPqLujBMhKZJZfKN4BmM2/tJwIIuLSgqJnJBouYW1SQFsEDfAaWaijZDDoCVL0G3FtdC2biKaLHkJaKd2qp3ASSAY1sy+PdS+8bvQtXZC6MbGlV94b8iTxTAIG9Zt0IMWOwRQFpbcFWrn3wro3hfq0GmLK+6P9rMLpXSfHaJYhiWtjfcnDomHY+OFQO9EiTMHmfbLFAnB/gzZDWf4/NHDBviwz7YPtty48u6QW3obhbdH6W4jVOcQjRWNRlXSnWfwuaOHDs0KffiWT5UxA+4oLogjSAoUz86q3QLEgqzyQnyN1wXnU2XKDjRZoP+OwoaVIs7X0DgB0z2XWRVGM2vCSO7N0FmsAOiwfyEPZDIV3PrjTqgtRcMlkwFArYbpCrxua6sOYvPKhALAayGrAPg2UngTZF3KDBmKbwJvAfmilSYHWa93gd02PURQFVixkaHpqtM24IxQTlBWSKUFmy0SiYHAHRhwK04H39urtstxjgJql0kD2sdwM7TzM/XAbLsA3HaYbmwfpqXYtLKRYx2AbQ9FNlkvBTbuXNuYkGFcQBqKrrwg4Aq0Sg8CqPsu5YWU8f4ceN0XfJUbBNmU4abAG9kwYOzW45QakmSymz5emydkqQbcGGr+5XcJAP/lP3+MjPfbH76KssMPsOIvv/s8fPO9QzG/Q1b4CkmCnmTai+1qM58hBd2U7Qq8Mt4IloIvMoOM9gY/rED6Ce11arb6dGWv+n4FZYNvBGiB2mKbgCo4eoz7Aq77nkPGK6vVy+sxFtQES5+/gBjuZydsl8LamROhvbszHB+lwAa42lDR2UMKGecS3AVdt6nEMMx/kvGQJpVpOXv3vSsALV8YWG+BK/eZM8fjDKoiX1z/c8vLMJejRyk1NFL5LeP27exof/jiY3zEXVW0Cs9jPPz8kMMiliGFrG7LdLYzkRpeD6Uw3kOrXgrla1+FAU8LleteDA1bXg41q58NdQBbI5ptA8xVgBsheUtAU1IQcPXP6ijI8/pPYLgWOUDmifTQAstsWo8mCgg7Ej7GRTr6fRd5EIBZM57VZvRLW21jEY3Uq/olU0PtUopEWKryqx4DXGG4ALxMt375E4CvIJxoxwJpC/KBQe0WygRefcMWyKIGC0N1iKehPdE5wfHqz74/i1yi9GFBLxbUlBcsoHFsh1IFhTbjL/03JrKIrgWYMKw4twrmChtvp5nhdCkhMrgCjuMYGIJdqqW207DQv31KtIsN4x5QmzUDN89ssyOv/DpUvn4bFjOcDYDvIDLEAEx4hPcOUTgb3IqEQKdZfsntYctT/3uofONWtOJ7kQsejMA7TPCNbLWLY94qYzQ7ljAdEn1bkSKQGLqRHXph2SOw7PPk8V4mCe0E4N+9ZSIXAQD2MFm9APGpA09T5HsKlvyvyBAPhWt1z4UvOpmacdj5aobhkFNxkPFHhw3Cwa1AaybHvQQAACAASURBVPApmG1ktTLem+xWy9i5mkW8PjcBWySIoQMzYMU2VaD3VujlTTIaztDmfaJueRjMkSktUYAc5ADAHAW1xqz75YCaoFqB3ktxDVabp2aRqT0U2gHX+trDAC9yAY/VextzHl8RPbytALcuiCbqG97mt6LZyoRlrAKqgTktMGEJifZLt7YNy3BdarkCsK/JfCU1iWRxs8ONY5IJFoAyd5vmNbQD7t20EPt5PRTY1Hj9N8XXcDz04wGW8TqR4iSWsuMnhwDYJBDdgplLfTe1kwm8Pk7BNwVetzJcXxdwBdQEVBNm6/7P5YVPPk2YsDpvWlRzwnCUGmS6Ohk+p/Hhc9jtl98ljPcbWG9MIvuUqRAwUsH582+wm7H/LcBrxKPJZIK1Uyqc1CvLTZdgnEoNgq2WLzVbgVRgFnAFRY9xXxA1IjIOvoTtypDVhi8DqDJfWbADMq8BvOZJXAVYryNy/xyQBdu36GLT4SCYynwv83iU24noUoDh2i7s0Eu3Mt7BkSGY7MkI1soKruHjQ6TS02xxfCAmkbUBtMMU5I7zn1ZHRVZ3QwsFAuPzNH63cOU+fWqQ0diHkR5secRqhvm7tPwgFdfG8OWn10Jb9gipZSsZkrmIfN6XQy2stH7btNCwFWZJka1i00yA95VwdM0roRLJoXr9q6F2A+C87k+hAdkg5vMCUEYonmLMeBsV/eyqZ2C5AOJGHAiAnWyzAODKQJsoWBXZb0ZDTVLNBDTaTYlolH1aqFFbbaWI1ryBbi2Suy7VzWWMzBvYxB4NuRWPAYpEKNKWnF+FVxfgbUJLTiUGAd7VRHFMd4JOijgXTtBlNXOsSWptSATqte2ApW3MMTgdMBWsZeFq0K2wb5m4xbReALeTY23aiEyXi4b/hiY1ZDzFqUadX4OzYsWUkFnMrTrOgROEi587Sj7uvqdwKNAIAYDG7S50XR634dft2DAh5GndbVn5AFosNi903h4Y8SDWsFN4d0f3kGSG3nucFuKutQ9wjkkE5FAkIxqysPweYhzvCo0wXrXaxuX3cr6xuCYeppNMoNe9wB0Dftx+LgSd6x4KjUvuCZ0AdYde4S0AOasJ5ty9aQz67ivhWi2TMEhBy+L3LX3lXwjOmRSu1v4RGYLJGUzMcKyRY4/MWj4Fez3BYMsTpTROwGrPMuDybOVCQm+WRdZ7jv2zgO8ITFgrmYlkp6L2a0j6MgZ5rgzn6lgU185kloZT9WtCVz3BThFkKyJzFfBaikwaBmSzaLmN+QqsZQciu60o28Ok4YM4Gmphw0cjGKv1tphLXazmeJonYJvKDzkHw8KSi7Debu1l2s0AYG1o5inYVpwU0NR4q3EswGB5LgHmpKim1mvnWstNMJbx2p3mNIoYHYmjwbHy5vi24WBIQtMFbxgx7Fr2bSuxzNngnF4kioF+2odxJ9kMZZH8FDEBsl1ZrkAr6xV8LZ65TV0NAq77aRdbWmwTaK+TiiibTXTcf3h6UwYsUGsl+5SlxCDZ/FiNd/SUIHMecCWlTFnhu2/Dd3/5IcoNAmsEV7affcUb0H4/13J2M7/XgllMJ4OlKlOYNqZ5OGW+bmW8P/4lmUJsC10KxqlkIEDLWCP4AsyC8zXkB6cEC762A0fLGDru21rJAGHdDnahyYqvAsiCbQRngFfAVVaQGUdvLuAaMxpgt/p8Dcc5TfuwwKun9yQdbWq6gnZvX0/4gthKh1s69ufYyEA0XQ8O9qLzog8BvElGA4yXwoBriP9IK6WG5ZQhNdivXt9AyyRSRD1fKm+peghvbuZL3JLZHboPL6I1+NVQAJQyAEpu62vIDkmhrXzj66GMAlvpupdDxfqXkRxeC7XrXwi1qwA8gCe7hkxZurBamW6QXw/wyD5Xc8svKAFeRYBUcBTImpAFdAs0baAwBhBalBnaOzM6CkwmMy0sTiiG8fbueg7L2HTGwszFLfCHUL+C4hMsN7vycaSGxwFznAsAvA6KHExXwDTrQcbqvl1ubQCkgTsCeitSRhuA3nLTaRDtX2q1gGrMCMbpYGCPYO08NpmtvmJjJ9V6/9HIIUtP2HojkkTjKlj9qqdg4Y+FzNJHQsWcMTBz8g9WPhha1jwUmlbdF8Np3qJIde4wGQqw0sEdU9B2H0GLnRKZ8AkY8Qjst3+b/l3WlodprhBsp7I4ZiuFsu1kNKwdG9pWjw1NgPQA7Ld93bhQMfM36Lvjotzg1IiODQ/x+AFY7iRkg0couk0F5KeG5uVjolQh47VTrW3FA7T3EpLO53bRFjzMz3T+8OPhHZLQeghlr5x1d6iadS+APAmr2J/IwCCQnZFFx5AXhg8y3gfAdWvQ/SiarTruSUb+nKMj7Tgpceq7yhFOm7BD7d3GdcgPizgPWQ5Yzk5XLQkncEGcrQZ0Xei8ww1bQkfucOhAMmgDPHMAp8y2kGOqMJqvICsAu00Zr/ve1gusBViu2zzbZnRfQ6LaKSYLwh7TicOglXN3tCXPORutjSzeYr4ygmceO1ojTNjkMfMWZMaxsNadFNVkvJHtRsZLqDrAawHNhLIUfJvRk529FkPRCdMRfLWwmU5ms8YArcedbU0xt6Gvh5D0ISQH/o67IU7n+ftPpYYUeAVbtd+fA69FtdThkLoZ/sF4sZR9CKv9xIJZovdGzdeiG+TwY/DxI8BW0JXxfgzomknzPt26vxjsL1JUOh2LaF99/2344ptvwo//8dcIqLJZl1GQN+hSE2i//9sPMbdXQE4D0X39MxkuIJuE6STxkIJuqsUKiIKrjyO7RS4QhJUsTBkTiD3edLCU7So7CMCp7OB+BGQKbBcBx7gvK76WyA1OF3ZfINaLqyThvolksVUY8D1G5sLIefMazsbMXWWFyIaRGBTavbL9/T/+wlWyJ3au+R91mvf089h24VZnScF229F6BWGrpLob1HqdU2X7cIFCQU1dOZ1A5aGkdF+o48p84NCO0NSwP/QiNbTvQu8E8PLcjtdvejFUU1CrwddbvmlW2L/y+XBoPZLDupdCZsvr0WKWWfunUE9jQiN/pO1kCPSSKdtEZmtWEGJlV9PMwOuCbjOuBFt9i7DUFpotZJjqgYbf5AEvp1poMYtLpklx6jgDHK80zIRBvQyoUUwDdHNrnoweXQFdFh2LdLLcm/KCkyUEzgLPKWe0UWTTHWG2g7kOgr6JZdrPzAruFngp4gm8tjXbQafsYXCPTRzJVA2YM8DtktnK2CMrBtzzSC5KHLWLHw1VCx5mTQoHp92BY2E8OumDMNExgCTj0fcBaBUEm6OXHnuTDIZtyAjEMp4nfvFCGRkQNDH0A8JKBMO09p7cP5U23ymA4cNhhMaHU7sJLCfDoW/Tw6F+zm9D9axbYL3jKZA9AIA/FuWLrk34ggFgP1P5oWP9g9jMiKHci/aNNCFDjk4HWPAxXBCjJJGdL/Vi8MdQO/eOUI9s0bd5bDh3iN8XxcuWVVMBXVqgscqp6w4rMQC8Z3AijBAEdNxpHADv6bI5SEELwjGyeC8AumfrFoeTFcgPgO/woZkx+Pzt3Oro7T0BQx4tI6Wsehl3SAvDMBLEOaSGc7Xou6z+hr2hHs02X1cSQbOpsTICoyxW8GwuJlsZrOy1IXMk6rxqu/UZsx3QgLWMITV0A5p5bGYdMM+o/QLehps3NBy5eR7PBesFhC3a6USQBbfh940FaYpkUf8FXJtZ3jWaWKbtzLvJVp5r4c6yB2bcD4kZQjowQlIAdiKFhTbD04sAcQcMW+DVSaHtrI1zOHH42FAfi3ze4QFqMzRTXTwTO9gEWoHXrZKDrFf9VhxQahB0U6lB4I0WMqSGCL6Ee10nA1yngg1jhpzLfG0jdiWsN8nk/Qhw/tAiHOD7IW3Ev/iCgpk+WkHw86+RGb7/Lvzwtx8j2MpiBVi13M9wHgi0ccYajFOmK/N06YYwSF1gfp+imc8JmjodBD+1XoE1lRb8rJTx/vjXHyLblC0LyBbKHNUu2ArATqTwvO7LfKMGjBTh82/fdDNEaQGGqz4rc718c/m5vnaegpsMV7A9cRZHg6wXMB4YGaTYdhaXA49tI0b3tWFDacWWYIOTvS2x1VBW63MCr51rst/qGooRuBu0l9k8oSlca1kjbLeskkSnxmyoohWzjueqKTocG+RLVLIg9OyfFRphh438sWVhh9UbXgl1dLBVb50TjmIrK908Dcb7aqhcoxSBy2HDnwFCAl324FtFP2zZgnWKJgGzF7RyyXwbVj4VcgCwxS+Z5QkCY86UzYqjdARkV5ZjmgBdHQVJQA6AxnlHGLJ4NT+T9uSp+IQnR+acsucIuKtvMtuNAEXUielcA3QN2LE5oxn92PCbhK0CvICmFwDlCbcCcSeadCdyQvQQ46Qw/1ewbbfYpyTB78Hj9Q/boqxU4uMC/yZZdsPyJwHdKdFVkaOgeHDGPeHw9DuQACYAfDBLimGDO2C42x8G6B7DkfA40YtPoL8+x7BKGD2zzox8NJOhe/NDtPyOg30yVYJwm9F9xDzugPXunAzoPgLjnYxc8HBoXHR7OPTC/4Me/C80SUwk34ELH44GGXDPpgcBywcBYhgxQH4Rlt29YTzgfy8dcBMj8J7Z+3S4yISLCySPXUJS0Ct85LV/D1kyfS3e2VHXTO7GECOE+riTcZCoaWOuCzgRTpe6z1giQHiEONCLdA46cUK99xyThU8gOYzAfPuRIt5uXAOznc8EihXh+JE5YaiEPF+sZWeRGU5XIi2Q3TDK/rma1WG0Zn3oypZwF1YZ+jvrsYVRFIbxCrDNAKv7leV7o2wg8Co5CMiJhABrRULweRltMVcRmgHT+uqSKCvkskoNuB0A8nxe0MaZcBPUIxgD4GbpCu5tOBZaAEvzFnRAKHXE5ojIbh0ZpBMiKbTFKRccY1C6LckyXxs5HJLp1tSyPnRek820nrUCysPHemMBvKevI3audSM3mLuSAO9Z4iSJEQB0lRtSjTcFXgE3BV4lBoE4lRgSxgtxBGTfA3wj4wXvZLvKoILuR4BwYh1LPLwfK0cAvj8Br11r2sM+AI0F3W9++B5G+12i3aLzymYF2ZThfvuX7yL4RZaL5CDICrqCss+5fE6g1DoWdVsAULBVj3WrtCAoyn7T4puPBVZ1XZdsVvnA/AWfF2Rd6sVOFPY1H3usHWtulSUsrCkxCMAybGWEy4CvoJsu5QaPHTk5ErvXPEad9/iJEcZ9XA//9d9/x6fbEi4iSQi2pynKnTg1HPJouucujuJo0DPYFqrp9FHLbWHWVE2NEkMVq4Irdi7s2bcTl8MRbnnqI/hWVjOhNcftWNXG0Ku1bBfh5zC7zOqnQ/W6Pydyw5tzQvnGaVFuKF+D3MDKA7z1Mk0ycHPokQ3YvWpWEsJCAaoRAGuDMTpVImlgYK7Xfm5JjxC0w1ga22jzq5+ArQqcMEgA0M/UZ1u/4sn4fH4NraxMzb2YmREyqx4CwKfyPOyaVURaEHgbWWqyMlwlBjvPBF071QRiWWkBKSKv84GtbLWFYpjnEDzbANIugNd8XrvTYuoZF552Hls8U2suwLDzqx8jjxY9mZ+pgMyRX/EIkgI6LrJC22ZdGM5UQ5awW20T3WYE9Dhs8nL5dELMGVhZ/mdcARarnubW3qYEchHQfIdhquq8/cgB7UgIvQTXDGw1mnE8BTSKaxthswD2CRjwMNsBXu9eNxaXw+9CZs5toeK1fw1dSBnNsNt2pIfGxXfQCvy7n97rpAmLZU3YzQRecxje4mJ2gWaIQQp1p2HZ2s/a1j4cO+MGthrQ8zgjiDgnwHsClmvG8IkS3AvIMB00gfRa6CyfjeQwjYkWNLA4abgED2/5LJgs7cCA8AhF0BHYr91oozDftxpWIDtQOCtfFIa5szp2ZD77gG4F4FuxAmBeHk5UrQzH68gQQWYo1B0KnS10qKHj6tHtbGeGmvost/9VFfsjwMpsZbtKC+Wlu2CthOEA1PU852sW2vLoxGrDju5ph9UKtrLbViQM97Weud/F+T2XwOt7dCUImg6+VGoQeGNrsUU49ousLMzYbAa1YN0SHRTLuvgZ1HkFYacR63RoQwtulnHf1Ht1WwwP9kS/vZ77IUDYLlOD0Xt7O+P8tRP8vevlFXhTxivrTRmuwOu+K7WUCbqp5PAeud9OvvkQ6eCjyHgB4ZTtRuCFmKZxkDBd429/Al69t98Btu9Df7/69hvAlwXgCrQy3nTfopvarsArEPuaS7br84KvgCvwCsIyVpnqB1wJZLeyX4FWKUKQdaWFOF+PQMx7UuD1/Sn4yoJtkBBwZdAOpRO8BXK13Di2A3A1NMeCWmS9AKsTK0ZhuBexlqkJKzmMAsCy3rMA+hBFNLvUdD046kfZwXHwH/Ez92EZOwXgDvIfNsxV8iRyQx5me/rscRwNtCSSSlZbT8MEV+WGfE04UnoA1ou3kS9DE9VYZ1dl6qn4Atblar8w3zM4HJqze0PjAadQzAQAn0OjxRIGgDXumBkadryO0+F1HA3ovCtegPG+hBzxahwM2cEfYtPGR0LZvAdD2YLJ4egCNM4ltKICyk2Ohsdi1mreAiy4CXCTAWs1ywm6nD/pHKPo5W087FKGqoe2AQA+dvAlgHcm+jFZC2t5DwCa4+cq+F6PQ2dNgnZMNEuKaIKtoCsIu2+hLcdFpAHALNDMEDvaBHDkjgjAgGsEfjTcNuUIgLwIU/e1XNSSyVNAmmgh/jKzZEKoXzqBwhkywmoY4V7GrdNN5qDKgZ1JloHNEWcMNC93YsRL4RwdaIbN9GyeQOHrHtwId4bCsruQFMaj7U6NjQ7qvX1bxsf23KFdk2GgMtS7AcO7KIaNgdWODc3L7iBb4ZYY7dix6u7QQhGtE+mgh0aLekC4ZekYXr8zdKj/Luf1lWPw7o7BLSGI3o8u/EAc7zOAm6KdY0bI6h0hgKdnE2zd1uU1XDTNeyD1zMnIHRtpwngTWx+h7704P8zaNeaym5bn47w+hB/5uM6HMiUIRrxXIAlVAMjczRwrmYaMNCu8W1wdE8hkuH3cTY0QETl8BN33KD7eyhWwXTTd0iVhqGxpOFazLnQyHbsdptqEc6GrDdeBZAEWK/AmDgUCcwBjAVbAld26ranaH6UEwbkRttwM2Jrd0IK0ZvFNrTVlw7LcRiQH35cAMZYy3AbtsOoBvLed7Ql7Nchc0G0HTOOoeApwjoIXRKNljH1dCbYkmwfRwuu6JvqRGLS99QO8jei57RTRuvH3dvF3aTiOf4Mj/O068qedjtLevg7YMI6mE4NovG383eNsgvGmxbWfOxuUGlJd9+cg7PMp630PLHM/JisCvIlXV6nh5n4sqv0jDD1tnIisF+b7iy8A3q+++Tp8+gVWse/Qd/8K48Xp8AVA+yVMOAHfRHJw4kQiPehuwEKG/ivYCsqCrPsuQVhJwOccbOk4oVTfTaUHma+g7/M+9wHbDz77MDLl5L3vx/NbaFO31YKmhOAcOIdh6pIQyFN7mUw3tZNd5fgrNDs4HPM8Ws45rCMXuZKNIiUYjHOMopqAexzGa0OFGu/QCFFxPHeFq5x6tEB8AglCpjs0TKIRUkNTC37dY/2R4dogoaTQUMA+w9XW6Lx6vsj1XskpqJXi4a2kzz1DESGbY44U7YtllXu54u8hpcwkMhokAJq6lY+FqhWkWWkb2/hCyL85g2kV80Lt2j+HkoVkBcAeu7kNFZDqFo8L6576VTg4a3yoXvF0qFv1h+h4yOp8YNlcUU9XWwGg7cTB4JifIsyyCMhF4OU23jCbJsBXELTZQYBupQPsrYY3Qj/jaxqQHvJKBPEYwJ5z6c9V1jB0R8C08cGtwCsjdj8CLzqzWnPBRbNFLMoB3rJhdWfZsPsW/1wFCoP1yx4N1XPxwcJiz5Lte5KmjW4YYQd69vED+F3x5p5Ggx6goaGTSEdzcru34ljAhXEGj+xpmhxMFTNWsQUZoAGHQD1DJB0k2bYGNssEiEGkAwG3fe190akwDOiO7JqCNDAOjfaO0AxT1a+bXXh7yMz9Dez2vvB5/rUwuIkQ87m/DR0Aai/FtOLCu0LDGzRZLLgDCxqgvew+pAfakPl8u9iGGG7pTLXTBKq389l9myfi4yVOkhCcTopqmQVj+VmfDw1L+VnING7FTdIO8PbteCGZIMzIo5MHknD3bmoAJw7KhF8gqvJZxtYz3ojx9FdobBkpUZIAiMlEPl9JUE71nBj5OHhwdhg8OC8co4A7dHhhGDyyKK6h0sUU4QBdWO9A7fow2AwDbaxAkwWwuN3P1ZVGcBV4BVnBswG5QBlBB4PPWTDTPiagylrreU8zAFhTWcJzREpWHYrsNdGHsZJxrmKhPL5PBl3EmpYHsKsp0LUoacCAiwC3LcIWxNoEX6SEOJMNcI05DwB1lr8pO9ZksjoVbKhoFoQpyOUpzvXJePn7iyPdufvsoGmpG0uazPn4SC8FOhwTN4HXhLKR4/0xGH2UO1wD0d966yLrQlyCrZKDS0CW8aZ6r6+5nxbWBN33IYcCcCyoKS8Auh9SbEu2BqLfLKopMdzsWPvk5vYXX8JyvwB49e862PIv6LufC6ow3i+xiblsqjDDIWW7PwdfgVZwFixTmSFlv7Lhj1g+TnXddCvLtbAmeLqvNUN5ImY6ALJX+UcqJ0TZAU03HoOcYDRlnOH2CWL2J3avITPcYO4azgxHv9vlZoKYoPv2u1QpL9sOfCa+JqM9wxLIbZKwU+0UTRO6HQYBY6WHz3E1CMTaygTm07gblBsEXwtqnehEfdyytPGfq5NBEb+RW52SQ3tgvlzl8TfaxXa07CBrf8xwMLGslm6gQtEvNAEku+dhB+M2e6eA+PtQv+rJsP3V+0L5sidgubDBkrkhKzjhMDhxxEGHACEDFktm3BbWPPHLsG/mhFC29EkA+9lQs+q5ULPimVDH+7Lr/xRy658HrAHCDbQP4621i6yRcwm8hpRrPcvCZvM4FQqAZgFAbOAW/wyZDKco5pirmwc0i/xcBVhqo3qr75UlUzxrYpvYuxLWatErlSNyFMNky7G4p+dXoF0DwMNsdUDkANqioM7zdqvpmKhdOCnUzcfbSqBN9K467RdAPXFA4HkuXKgwBJzWX/TRXkbx9AK6nbTxdm6kW4xJEkN0mR1nNlr7+omwSSQCQK4dPVYQboF9dgKuLeQodK4dE7rX0w5MAa0fieEYVrGW1ffznrGx2FZcfj8NFbeF+rm3kDQ2IVwrpwNuw5hwHBmhdRkMej5guxophoJblsaLNphv5zryeJEPnCgxgm3NYPVTSBsnyHEY3GYbMb7g3cocuFHWU7RcAnMmAKcF0G3f+jS6N+wd0DUMJ46ypzvtJPpuHwVIwfg0Ht4RGlqOMU6+fsm9tG+/huvhFS5Q0/hO/JEcjZlkOLxA4tiiGI4zfHheBNyhQ4vDwKFFoR8A7j+0kO0CGO/iMIzM0F+/Ba9uUhyz0NXC7XsTt/OCreCaFNf4DgO6DYBuE1psDkmhiSKaTNdjLKAJwKaCZarRhimGGaJjC68OByUIz9NAEc4UM4G3wPuVIbK8ZgGs6Hn5DMe3N+AB1mam91aLWDMMVllBsNUDbCqZhTgZbxyCSQOFxTSPc4y7wNtBEU77mRnB6sTa0IbpWOvGgmZ+7+BQDwBMmA4sWBnREUAjIwMxg1uZwSXQut4BZHU4CLYCbQq+keH+jPVaaHNZULNxwq0A69I6lgLvJzcDcnzu/fdtIba4Juh+803i34WB/vf/+1+RVTpZWAb8+de8Djh/AiMWeAVa2a4r1XQFYkHW1z5BM/4AoPW1GzBe567pdpDZuiyguRVIZbzm6hqkI8C+zzkE8Pf4AW/ww73DP8oONsf56Md9733nsr0f2awBOwJuku9LUY7HthMLvE65eO8DJw9fBnjPosvSDvyWnWnD8RZDTdc2YDvVBpAR1JF1PZw6RxQkn6O31+D040gNThhWahB4W+l4UdPtQbwvcoV2hHQ7X4IsXw6rrw18kUdOdIcMaU9NfGmyFCXq+TKVwQqKXIELfJkqM4dCK38IrZj2e2AwrbDZ2mVTQvmCiaFyyWOhdPFToXwFhRqm5p6tngHTYdYaFqjeLcQU0hG184W7wq5Xx4ajS54KRxY9ESqWw5RXPhctZ/V0rWVhozlW/VpkhDXkOgC8DYChEkDt8qmA/CMA7eMApJKCAPw0wP04EZQAHx1QTv6tWUqRDW04q0YL821GXxV0k1ZfmPVNMM3hIy7KtGHl2t3UmSOgA+r1y/kMimIy4aRRIpEvLK7l+LwsMkgD2m12Kbm3sN480sJxhlCOKBdg5+rhVn1wz2OMYH8B8OVnQzMd5rU+nAIdsEdBth8gLjIBOEsWgtvuzYxvZ3XTDOHvtxvfbD8AaBNE24q7Q8+au8NximinaGAYxf3QSxHMpocOmioaGOGeh9EWFvyWY28Po7smhcGN95OvSyoaroXsnN+FHEE7tTMojuFMaKTFWK+uHt0uXu/ns5wifHwXbHwn00IovPWhFeuoOA1zH6XI1opG381o+Pw6LGd0Cvbwfx/bo7cBvljpju+T8c/k538ewCUgh1lrjnUfpX24ct4d8QJ8lgLhORo2zpcS5INv+Z1GUsfq5nG3QgEOTXfw8JLQtX9e6EHO6j64IHQfYJ+MZ9mvUsNQ6wHuwCrjjDKbJFq4O0tTx0z3qijbGwGxDqKQh0gIkGY1CLYtTYAnboWE1fI89rP6jJm8JJVxbAts1AYKc3vb+fswXMdks3a8tX6m1rHqGhgvr6nB1qkxA6aNAH83f0sWzVp5TwegqYxh8E0NNjVbgAVu5QbPkaXJow2N14JcN6Cq9axfQsS+a7DPmW2NcQJFT28iNRhoZTavANyLE+kshfOTkCstZRbYkhhYul3tYOOONwIwRbUUeH8OsjJcH0sWXamHN9naNJHkMRgBKci6dSVgbLEN4NW3++mXNEH8+F1MF/ueU/Xj+wAAIABJREFURoivYb6y0a8F3q+QIgBeGe+XMNtPBFdAVbAVaFN91+dktu9HmQFtFxCNUsPnSA8Ab1pIU1ZIO9tkvwKxIKweaxFNxnvNqwxC9Dts1XrP8YsZxQIm270GwJpSlgKu7NbHMt93YMjXrgPSbyOQ37gC2KLfXmLaBB1mF9/il3ve8PNE040yA+xXZiuz7hnsDX3ICGrBUWaA7ZpMZnaDDoYe9KFeDNjFJsC2qyXKDEUi9Fq4yjZwlc6h89bTBTR8vCdUYNNp5AtUgwYl262jFdP0siwV2kN8sdvrdsRx5s3baanFSiXjPPjGhFAJWFUsfSyULSaf9cg0MnCfjsCbo7uqctad3EKPC4dmjQs7XnkglMx/jPVoOLroqVC6RPZLkY78BiWIDOxX72/DaoprNGo0AK51sOq6FeinMNr6VQTHAKwNpIwlrz3OluIPhZ2T5cyAw/Nbw8WgfgXFLvRimW8S+2jLshKBYOr58RNz7rRdWU1YN4Qs2vfaWlxYCxgb6qP8sJqCHcfrxc0ir2Tx47Z47JIpoWwWt/NIHj1Mh6hZcH+omf9AqJn3ENsJFNroKtupvksTxiYygFdNZPsIQDslgm49jRBDaKmtgGAd+msdIKrVy861JphsfvFdyAX3hq519+HbHUfBjYYL3Qtor2bx2ljRjF2snlSxwqI7QtOSW0L3qjsi8F7HFXG1FNsdskIrAF/AkVBk27ZiLBm/D+BOmESxbmK0jJ1iesUAuQ3qu320EnetR1qgsDfItItO9PmWDZPDcAnRljS/aLXrZWKGrg/HGxl4Pkzu8vBegnD4XlhEHOHiewrg7QOsvesZpfPuWt308Fb1NEbCM5Wk7pXwfssq3AtkJFNQVdcdPLI4dO7ljmoXmj2hTN0AcA9OmgHYb8vR1eSGGFBzKAKpkoF6aaYOSaymFNBqjrGPRQhCPcy0irAcGa7+3ajz8pySgcw3D2jbuCCgCnxaviy8JVm9CeA2I8PJYrWcyXQTlovvF8CWzRonaReaBTZdCgKv3lyZs/sG79TDurvQjtWBZcHtSAwW3QzzMZLSbF7bnJu585T1NjeS88DPYjvyQC8+3i5yU5AuBFyLazZQGLh+ChJ2ir/xZAwQxTXwIUoOOKPeYcpN2kyRsl21XhmvRTa36RJ4LahFRwOM12aKlOk6aVgQTp+7fv16bKbwuSg1fCa4UlD7XvAFeN2PXWzf0tXGay6lCAttMt1UaviEQpn6riAr8Dpl+BNeF4B97kMeC7TKDWmThI8ttMXuNQpskQkDvI54fwfQTW1jjg6yddj3WSwz5vFLwP9tAfY9koJkypFBo7HwfnXdOJvtxlXyd8lo+ORd2C1BOADvuQsJ4J67gHsBJqvtTHBVbpDRaiMbPjkc9V8zHyy62T4sOAvMgq/B5/3epnRh8O5uR8tFo6KwVmhqiFYxbWMV3G4JuA0w3Wau2jU8lwFwDZku+CUCmKvRgtuaSfcnKrJl/wK62MhlABwrAKM6gLByMZ5RhiqOwJKOAbyt3KJuefqfwo5n/zlse+Z/heVIDVtfujfseX1iOLQAkIb57pn9cDg475FwcP4jADFyxdKncD7AZAHizOo/AMRIEZ5/FayXbrRadGUZbQ6QzAKWLn3CtRzjjDYzXfWFVsNGZb/Z1YAlMkIM4wF4Zbr6h6OsEEFZ5oucAHhHRwRShc0XOfRjAdYCntuC55EF8/PotojuBgptcZYajK/F9/GZmSWTQzUSRPlsioisI7MeDuVvkIv72r2hhFW7YFxMC8sSMt60YlwEzg4aHAp0pdXNh5XOvw3d+JYIiK3os2q3zcstiJEYtuUhWPAErGGT6DKbSmMFDBm22oETIb/4HtqI/xWQdmoEhbGtjPQ59CTracJrmCyBjNA4D+0Y0O3G5dBGc0Q/4D9qcwQAq6bbC4N2pFAnYN6JvcyW4S7AuR3LWy8XFTXsTi4w/XFMEQ0k6O7KCsMw3cFd5O5yIR5Cehji9RHGFvXSLDO0mwGa3PlcrZ8e3mucFa41zOQzxnOuZ8I7ubWw3NnhGI0Svftmh6EjS0PHHkP1Z4XO/XOZ5zcHF83y0F+2KmQObgz9NDI01h8O3W3EN6LdtqLzGvVYVb4fLbWIZnsoNkWY0VtVsS8Cr6DbiHRQA1stIjE4W1BXQ2StvLeurjQyZ9uGZbhRLtAmBngmeQ2G3ug4UEKoQi5AVuAcWZiyuQuCv4DtylPoE4R9TnCugsTIfG05blK2QKawmKa8kMNFpKygvuvkih6mUrTw9+ikCnN+ByFKFt28+xR01XpNKHMZiH76NIFY3NXq6b18VQ9v0josuMp4ZcICrPup7JDaygTiVO8VfFPgja4GNF1zGT79FMvtTeAVfFMAFpgj47VIJpgqJbhNGyeUIZQYPv4cFwPs95sf/wG8EXxjJxt0GqA1UlL2mzZVKBkIwDcARYPQIwDDfFPGq57ssTcET2QGATc2RLCNVjS2ygxawd5nX1b7PUW/y0gJMb0M0Lbg5pQKvbey1reQJGTAV65dxJv8EYCKT+/SGby8TpagPfAi/dkwXoPRBVOnCKvnqvOa8aCv15lx3b00RdwEZQH6OKDc2saU06FuAJVUJTpfHPvTxFW1rbMZwKU4wdW9jit4V19zKKfQUFXNgMD6qlBZcTBe2QVgg0TyfPEyFC68kjdU7wqVzF3L7SSvAXdAK39wFQuY4UWhqA9dMANzy5ArcOC1X4dNv/+fYeWj/2dY89S/wnjHhL3THwoH5k0OhynA7X9jctgzayL7T7KeCCXzHg1lix4L5YufAIgfuwnEvw/VMMxq5IYabFq1y2kHBmxzyASuekCzcimhMBTc7PF3TtfJo7NDHcerCcdGDcBWPVcJoR4Qj0ALcOS5YBjNWMAR0QR4NiNt5Hk9uxxwB4Ablj8au83qYfMZVhH5wdFDXdtfon2ZRoxNf4rHVi+cEpsmahZNDXVkRVh4q+P48nmTwhEuLiXTH4iNE5ULHmQ6BGx34f3otNzSM1qnY72pYfewHRP9uT0Uxt6uej5cKsNHjMbbvuqe0IrcoHOhbS3vcwIw+70AcR/WMhPH7EbLIjV0cPwgFrOTuyaEc3vpRts0NpynIeMat/h9yAWd2O66Yde96Mon6Ebr2zIpNKIDm91gW3Azky3aKb612S5MC3Ibskc/Yeh9eLBPHbKDkPOQX2HYvAM5T+x/neLaNF5n1A9djZcJnj/NINHjHDdMNu9lhmFeqpmGh/fP6Lqv0BptAXICzobnw/k6dNuDSAlk8/ax7T24MM7ua9/DDL99c0IHbLf90NLQWYG2Ww24Ep3YQmNDZ1N1bAdu0K1QwzRhvpsyVoPOBT3ZsEzXIplWs5xAzPsLMF7Bs57vsLf/5jrkcPeorcpW2wBXRwVFxoqEUFNL1gOg61ggGavvFYDb23EtIGF0IzU4qUKXQxd6rzJFD6xWp4UZDTU4K9pwXph6ZnFNTVjgjQCMm6IXKcHjbEM2LtKc3ibAV+CV2Wola4ZBp1MoUuYr8Aq6evW1jYorly9bZEtyedV4Zb1KCgKvQCvACsRuY6ENO5nE0MceJxD/XHZIw3MEZYtuqe4rAMN4LZ4loPkjHVsCqrkNn32VNFPYVCEA29Um49XtIFs1FEdN1eQyW4ENhPiE/AadCR+xFXg/QoqwE83XlBXSZSvxtzDrd5EWBOYUeFMfr/KCSw+w/7BoPwN4v/3ui1hxFLxdOho8pxYyMyCSgJzzyCPow+9dAWSZJoq2a9FN4D2jhstVzTze0bNMDwZ8ZbQG4ei8kOnqrvCxwCvjNZlMLbijizzQwR4Sy5hsCuu1iUJbmYy3rJJ0fm6pynExdFNlLas4AOjSbgm79UudAWStzjbSvXPyVC/7ADVf7NJDRO0xBr6KkT+1O6aF7I5XaCWmkLWW6v1Oi1ePh7pl47CFjQ/7Xrs1rHjs/whLp/xTWPHEr8OOV+8P++dMDHtnTYigu3fOpHAAxnt48eMw30fD7pkPA8hTwsG5k0Mp4Fu6cGo4ArBVo69WK2kYgrMSJgrQ1q9BJ14BI6ZJIQu4NgCstYDlMXICTLlq3ICMgRzQQDechTflCoFbVqsdTPZav2wqCV6P0NYLyC7Br4o/Nb/iYYCYdls8q+ZBNHMe/b09O4hT3Pka4PtiqOHnrUXbFmgF3vyK32Mjeyw2S9TCtusA34r5Au/4UPbGQ+Hg9PtD5VzydfEyN5Kz20iRq43sBBsajm2j/ZfCWR/e3P4tNEfQjTaw9SF8vniA6VRrxWPr7b+j1rPouZl5vwWUeT/eXgPMG5ciSxBYbvfaWSYGn6CFODePqRMr7mEwJXY33A9tyAsNpJT10tnWR8auGm87RbzyGb/EnjY55jUIvAUkjiKM2FbmIaSC47uJtWRc/GUcCO3Yydr8fZCsNkCBtW8XAe87aKDY5gTlVymqvcodD6BKMe1Szes4F7CNMSrofBVTlXFMjOBRPnn4adqD0XVJJbMhZ5C6Qf+h+ei780PbHjoV98wOHTDgHtwN7UdWh+7soVBXuZvRODBFGKrND1kkg2zeNLHKKDcMwHgFWxsmiqwyfLt6bgW/DN/XHH5cU8eaeK+art7aAuCqTNEO45StKhtYXLZ7U0Yq2TAQPdVoLZb5OMoZSHFmmVjYa+ZCEJsq8P1G+xlgaSHNY5MRP+zDps1raKKAbda1QK6rwcKbEZImmeUYWdSOvtuMJNhPMI6TJ8xTcfqEg2lT4BWILbA5PfwiNtMrb50PVy4TNcDd9dtkdstsBd/UTqbTQYBNJYe4pdCmzVWwTcA18fGmj1MQ9jWZb8KCkWmRIH5hCLquBAH3h/+wYw35AE3XopqgK9tVajC/4UsA+ivWlxxrTq+g63igz2C+n37uJAv1XP25n0RN10jHtEFCgFTLVWZwX9eEwKsOLPAK1CkAX4fhXvc1QFBt+EP03s8+/wiZ4S1Yrv65xENnIpnn0997Fe3XIJ13KKh98PG7FNUIOb5EAAbLHN8TFM/O8cvV86uQLrAKqAKxjNfminf5JV7kGAE3ShDIDQKvQNzazi1NJ0I9S9BtgvkWilRnyRmN3Wl8yfKAsK3C5Whj5dwiZWipPFq+L1RWHwCMcT0QlFOFF7KibHfI8UUuJ980kzkQejsqw64NM0OlAeg7poeirbcUXLoZaNm64zmKZ5NgolPDjhd/GZZM+b/Cqif+V9jy4p1h56tjwv7ZEwDZ8WEvALt/3lRY8CNh39ypYQ9r56xJYd+8KWEvjPjA3Cm8NgXwhSUDZKULkSUWCKD4iJEOMsvpDluFPowkkEEaqFn2CGyTZC/03vM1C8iCJRsYXVI9umG1WvHUyGYb0XGbsKDllk2kiIWHlvbdhqV30BQwKRzDstW/g4r/vsexhjkVgm43mLE+3rSTrm5pUoRzKwBnkErqFrnv5yNPcFFQqqhcwAVkzgOAL40NyychSUzAfzse5jqWltsxbO+ONrBudNyOVb8jnOYuWoGnwlonhvMH8c3SEJFb/FsKYg9iH3uAn9Ww8t+GGuxieSxoAnFhCVLGi/8cDv35nwHdx8MAboXambcQpPMQft57QhUyROkrvwTkAV1Atm3NAzghbsU6prf3VlLNnDYxPmQYcFlDMcwxQs2rkDV2O4boT9G1cYEJzZ00f7RjD+zYOBWf8sN4d59F530GyxxOCkYTdSBfXKmbEd7NvUG4zcu89jjNFc9iJXMEEHLFYTzMaLznamfg8X4ldO2dBfgiKRycHzr3wXD3vhG6D8J20Yy70HZbK7eHLi76zbhqemGTOYpTTVq5sHQVbnaa2W2mz1ama56Cumwt0oLe3AIgnIMZu83izW0BHJUaBFGZcgZyIVsWeE0Us9vMjJImmockIOqzSVi6jDdZTRTJcniA++k20wGhlmwAj4lo/hy2/3p+nQ8y3fR9gnErx3ZSXJP9JpOHaeGH7caRQcgJtho73r2nLymo1cOiT5y0VbjpJ+aru0GdV9Z7TkJGvScCMOB7HY33KqAr+KYar1LDzxmvzDcW3MAqAdb9n8sNHpsGovu6LPfnhbZfyHZlsolfF8DFPmYHm9LCp18CsBGEGfP+t78AuDZbfHszj+GDOIXYSRVOpHDr+vrbz+N0ChnxtzRjuGTIAqTLljqnUjhmSMBUjpDppgAs0xWABUHbiGW7cT49TPodBlk6YC566gBf2fDnnMeCmFLDJc53CXZ7g3jJa++hA8N6dTPo6ZXtKitcvvQW8XD9APDVCK7qx1HvxengsRbpdD2o8Z4aPRVZsX5eC21dPV0xo9dwnGY8vRl0XiWHmnrGXqPn1gG+VVz91XGP0vmT4UtaWQsAo6kVm2EG9Qf4glZgc2mMt20HSrbGP4aGTEkoObw9lO5dFqq2OHvtzyEH+8ltfSkUtr2Kreyl0AhLKplzd1gy9X8AvP8SNj53S9jwp1vDrtceCNtefSDsgvnunj2R7cSwfebEsHXm5LBr9lRAeErYM2dy2PfG1PDm9PFh54yHwl5u23fPeDAcFozRTytgnXUwzQYAOLsa+QH7VwYduA7wrVo8geYJQKOSbimq50Mlr4b8emQKGG3NIpoKFhEduZCi1lzAZs6/oT3+DgvVvTQ0TMKTOgmN+k7sYFiuYKONuDIalgGaFN6MsMwse5KFFAGw1tsSrJ0O1l6zGG+vcgMyg7KGq2I+XXswaqMgGwD57LKHAU78t0yMsImhc839AO7daLPj6Dy7Hy33/nDuwCM4GJAhkA4Ki+/ER0u045K7AEf03KWkjVF0KyAR6MeVNWcAy0Mv/SZsffKfQtlLt4SKV24N2Tn3hLpZvyUs3e2tjG0fiz1sSrSJ1asnA7wmmA3w71NyaALUy2bcEmqZQiHodm6geUPGi4PF7emDyAy0fHcBvO24MwYp8LXT5DFCe/O5imfDe8Xp4YOWOTBdWoVpChmh62209IVwNfM6zRN4mnF5XG6YQWMEs9iOvhI66IDsQlLoxr/bvncOTHcuTHcuYIx8wR1LH06GVuxjTXwXyynsmhVte3sBltvcJEMFkNlaNOtA943sk4JZE6vO4BtATpDNIBU042jIclwr8wTzslTYqI4ErWTdAJ9z2Jy3ZgOEoFmPBKH+GwtjPsc5LZgVYax6edWOB/sZfgmg65AQgOvrjkS7mUxZYLUgp9brviOG9PdqPysCxkU+3+GXzmcrIj8YrO4ATccKOYW4p4c4SLRdc7OHR/pYvXh4KaJTKBd4jXU9o8aL/PgW1lK3Au51ZIW31XUBXpmtAKzsILCmGu81wFn8eQ9ymLJdATaVF9xPshqSwptB6EoNuhuixvvNj4mE8B2NEy5dDrYNC7gCr6zX7Q9//2vUcD9Hx/2CZZuxQOuUB8PSP0deiJMqvr2Z4XATbLWMyXoFXQH4M4pvFuAs0pnrIOALuqkdTeD1ccxhUE6giCb79f3+42/wXNrBFiUIrjgy3Wv8Eq4CvtrOvuFicppfqtruxUv8QtFwbPu1K82M3v6BvvD3//xbbC1+n1+mrolz3G4Yyj56zrQy2fBIXMM0TqjxKjN0oRkNUBU1kcwQnSb+kwVbO9eUGhphvMoNlbWMTKF3XV9vEXZQVYP0wG2dSf8Z7GTlFXsZtUKDBbd1amYFetpLSraEQwc3hb3blobKbbNCw5bpoWHji8gEsFKAR1dCBjdCDbfXW/4E4/3Tr8J8ZIf1z98Ztk57AEB9kCLbxLATj++O1x8Om6eND28CwLsB1jdffyjsen1CePO1hwDpMXFtj2wZqYL3lS7gNn+ZzRwU4dBlM8gOAmI9mrD6bIZVAwPNITPo9b2cXUwB0PQzrFJU2ntJ+Cos/S1ugQlU98eG47vu4Rb6XopFMN7d5C8ANNmVAicMcglb5APBVuCtBVzd2sJcu4TPwdEh6Mpw67CbxWAcnj/w+lh+hskwZVwADL9sYcR6FpdH4zJ02k2TAEJyGrbQpbYNL+96WnspkHXAervUfJEXerdMAHQFyn+H8aL3wlK7kAqMesyipdt9lpl/Ow0Ud4UDL/xrqMU6VjPztnDkpV/RInw357uf9QBdb0wWrsDihp3LeMkWnu8l+2Fw26ToaPB8R6ffFkf/dNGt1sdkijayeduYv9bG7LUhmO0gAOwoohySh7PYhvY8Gt7OvBw+aHo93Mi/hmvhz9jILMSR9VD1cng3/wYFtVl0rNFQAfN9KzOTTF6mUtDJ1sUE4u59M0LPgTnsI2Pslum+EVqRG5qwlXXW7iSIH6CLoCYzRTcFwGxeyMN26+t0LCCH1WJ5BExjHCSymBpr7EpDAijyXgGw0aIw32cZp64HdVf13GrqGLbwCsCJDIHPF2AUMB0MoBRQ4BzV3PmZB2E3m+zZrF+72ARcn09S0IiSpDjWSqFNicHZbZ5HkK+FWTu6PQ4boDgXA9ZxNxj9qHOhA6ZbbEy2Ws1akRzMbGhDQ+4f6MAB0cw2Ad1h7KHnkBpG+Tu/BOjKdi+BEyngXkFauHoZEEZOSJsqZLGCslruuxTgos4LHqWuBgFY5utxHpMC788Zb1pg+4WuBGUGC2uy3y+1kN3UddOtDPjbH35InsfS9TXHCaiOf/+MSRTavGS9Dqz0XGbqfkr4r4CrLU09Vl03slcA1FZhvbuCsAW2j5ARLMA5dsjH/kwW6swJ9lilCc/jFUbpQZaqDc3Jxteuvx2usAzN0cur7mshTn33LZoqrlwzJId+bNaJm9LCaYDVLjeZrRqvkoYa8FfIJ1rH9AILuDJdAbuzpyPKDRbVXGYxZHN8gYpu+fIBuHVc3e1kO0pVuJYrfykSQ4bCQy36bgVFCYsBVQBvLSzCjptyuthygO6hw2/CJg6FN3esDEeQHnbvXBfKDuwIZZuYULGRPF501AOziSTUqbCapoO1U2GoY8Kh2b8Lu6bdFja/cEvYOe3eqPlu+NNdYcNL94etr44L26dPDNtguFunjQ3bXxsbtrx8f1j7x9vDdkB6yyv3hTfZbuO53QDvEYC3csnjoRwtuMJbfEBX8KtZjK4bwVf2S5ELa1cNjLV//6uEr+AxJhf49KFnCPOeStPDOPRLmgb23Ic74T503jGEh49Fq50EeHIedGEZa83iyVFGMPQmw78puwxNl8+T5VYtFHSnhKNY6wRcvcduD81+KJRgo3vzz78LJTMfiFnBRSSPAnPQCsvHURwjT5dhkTZHDAK8PRvuj+DbvPx3ZOL+NgbimM+QI18hM5/ONJoqBrbrNKAbbTkeYGIcC7DeDFaxytdvDQf//MtQyVgg4yJP0xTRvwl9GH23mRbkyxTY3qnCc4tft4tinE6GYVqSh7nIOKq9du7toeTlXyEzjENSsA0a1k9xzSkVvRQBh7kQnWAkkM0fJ2CzTqa4QMDOBcb+nCslE/gwz5c8Bfi+ED6C+X7RtSy8X5wfrtQSD0mg+tD+Z7GP0UhRQTENr283s9h69tFld3gOnvDXmdE3IzTvnBMakRwKRzeG7mYaHQBBNV2nAncDZlkBFnAVUOuxlikzpIHnMt967trsSrMltyne7uPYweHQBDhWAZ4WyARiPbUW0WS6uhN0NLSi8camIopbDrqsrTVuEusYDLYB8qEfWDuaYGt7shqvrFrQNe9BsFc+KPL5thE7VkjGLAibzdBN1q7asjqvzoYoL8B4DVhXYhB427gb1c2g19dGCpmxwwmMmRyB9Q5LnoZ6wzn+5kdJFrx4EecTmHABy6o6r0xX5nsN1vsOQKvLQb33QwDVse7KDN51u1XjFXAFWwE23fpc4nCwhdhuNse+21JMzcvimjKDQGdhTQnALrXPvwZI7Vj7JtF5v/0xAV39vnFSBTqwmQt/+dsPkYkKimq+hqN/hbTwYQTRJJdX4BRwZZYf0FJ3gx/ui2+/BowxH3+K20EPHCB9g+37AKyz2HQ1pD5gQVcA//6H7yIAy3y/4f3GUEbWDGh+wDl1Nnz8mQE8TALlHPZiW6l8C8Z7Cn1Xn57twsoNZjMIum7P8MuWFV+iieJdgNsUsrO89zhVz4u8rvOhpb0J64kFNqxkAG+WL1WUG7ii1uJcyKFnVXv7hr+whi9hJV9Yw3KOlh0AYEsAVzRdNLMy5IcqgLeUWz7XUcC3hqu+IFyFntbA7eCbu7eFLTu2hSZYSQ/h1XWwxEPkM+x+nTbh1X/EBsbtN0yzEpZWPv++UMVsr1JmfL350u1hM+x33fN3ha0vjwk7XoPpzpgQZYgdSBHbANvNL90F4I6BBT/I9v6w8cW7w745E8IBinRlaKxH5tPIsRDwXfxIZJx2lWUAyjwAWLngYaQFHuNyOLpgTDj8BkC0Hg/sxjHkJTxOkIs676/D0Zm3hur543EfAKaL0IoplNVT0KujoNdAMU9JQT23DtCtxwrXwLaa3Ik6WG0GV8VhALaUQposuwFJogoGXA4Yl8OAS2aMC/um3ReOzHmIhoKHeD/+W4p3zjIb3k34OQWwU3sfwatLctg6wRc2ijuhDQkiv5iutAX/HlczjoY2GG8T2+q5t9FRdh/yAK8txE7Gz187+zehYe6v0XbvCJeOPhHeRgLQitaLa+ESt/rHlAfQfbtIONOvq8Z8sfxpEtEIH0LfzTFGqHfzIzDs+xnrM4YC3ITIys1xGD34e5LMyNUg/6FjPUVBLggXBd0jFMtwYJzYR3PH4adgv7PDN70rw/U8UZBouRerpzPY0nxeuvpwPJw8AvDSdt6L73egZDqFtZnRmti6i+2eeSFXsgaJgRAbWGiOukMNTptGQ2kAz3qYrsBpocw83SbZLPtqrAKi04QFuTocDkYv1vNdFKh1ItTWHkIes4mB7ztstsBnmOHQprbLd16mK+stwIZj4A2abhtstJnil5KCwegFHBLuZ/hb0MHQwnvSwppstr+/NVrHDM9p4HEHum6MkOQO0u41P8OfR/eCEysEX6UGJxgLvM0QIJs0OgFrM36dENM/gPwAGB9ae/IzAAAgAElEQVQ71k0geieWMpsoRshPIa/hAsMRWGLFZViuckJqIVNqEHRlvbJY77p9zuVj78BNIksBV/BNmW/KeH1sG7Gg64pSg6Dr7b45u+qtX36LhntTXkiaK5AZ/vbXKEF8+2MSF/k177Gz7T/+6+9JoSy6IBJbmedTo3Vasc0WAqXDLT/kA41Pe48fUiC/hpn4Q0LT3+MHEnyvc1VQYnBpKxN44zba0fhhYdMmkwnOhqX7Ge/z2o2PtaIZKZl0tb3/EVIFjz+UUcOkHcipTeSKv0yWwOsSeC2iCbS2FH/8KVcsALu3L0kjc/S7BTZjI7v6CVAeGQittBrqajAa0kGWbehIZu42UEzI8AXJ8MWuQtPSz5uBXRw+YkGNgYFlgip2Mr4s1TAA7WQ1aFlKDYKvUsTOPRvCvoPbwu6928LeA7tDxeF9oVC2JTRs/EM4SkHsCIWxcopO1dySG4LehjWplTbaWm5Zj87HXvbanWHbS3eETc/fEba+eC9AK/iOZXtv2PLSPbBbngO0BNydr8MeZzwQ9s+l+KYzAs1353RAbdZ4dN+HwxEYZym+2dJZYwEmAA7wk6nW4bGtZ9RODUxz32t3AZiGgY8jRet52O0d4ciM34ay2WNDBeetskiGhFCHbqt0oR2tHuC1cCfo1rIyFM+q/HdhFxOQlRcOTH8AS92kUB0/zwvApHie8gVTKK5hmeNnLZs7Meybfl84PHMM738AhwNFNny8fdsmBDMYBjaPg6HSCLEM18IKNGaeb8dqVj3nV7HAVjv3NwAvgTYw3mrahBvwAzfQiVaBtOBo9sKi22gx1np2F3axh9GJAXdA9uKRZwBImh8Iv3H2mnLFMaIoT9A4YVaDnt5mmK6WshYGXNYBwo6M7yEQ/TQe4DOst8r+FG40vI72C9teeSeWMdLLiLA8W0JKHDrv8O7JdLk9FT5tnxc+KL5BQW0G7Hd6uED62rnK14iEfBGf9UyCjSisbSdE58gboe/Q7NC+ZwYSAxovnWodFetDZclmmC4FX+66ishgssla7rj00OrHra/newgAl5XvJVPkIEUsrI58R2WzWYBWxqv00EUGrvPYBFznmeluyAOajnA3l8Rjoi7Lrb3AGx0L6LhqtEoRZWX7eQ4g5j0Wzvw5mtGXfZ/g2wbbbQcYO9CNHdPuRaCXz/Q8Aqx3hyaSJSybOEjAVOC3s80QHX28Aq/surUlcTMUcVTIhmXKppapBw8MtKEBN6HxArpDyA1DPZHljgq81n8gYA6/lOlevEj8AEArq3Wlvl6BVnkhXTJen0vlBYHWx/YV/MR4ec4AnU/APi1luhsE319EGQEgFFxlvz526WRIGe/f//u/os77Bbqvvt7PYMQyWzMddC4oGXyKNGAThSAegVfQZRk3+SGRaDGVh/R1me2nnPudGzoZKKzBWAXeGxz3noyX7bs3EKwppnke7WmeVyC2CKekoAMi0YJpH34nyWrQraAU4fDND5AanCLhVctf2gUCLwzY8fVzAOlbV5Lx78oNb13WJM0536fF2MIa0oJyQ1ynaBfGZN2F4bqXK2Qz/3HNsNxsnmARWK8NFBbVsnTN1CApCLZ2qNmtJuOtr6cqm3d0NmCMBFHJLVwN+q/Au3vPpsh2Dx7ZQVj6rrDv0G6Adzus+GDYc2A7zoeScHDPlnB41/JwYO2LoQIAq3hjYtj/+oOhCtaZZ05agTD0pq1Pos/i6X39bgpuvworH/vnsP7pW8K2FwDhP9wa1j17a9gGEG9/5e6wZybSAoD15owxYdfMB6MPeA9FuV2A2ZtsDwrCM8cB4mPCxqf/LWz+/a9Dxaz7AScY5tzxuA1obsBNULmI98Owc8gPV2pmo2H+Prz5h9+FozPGAbyw3fnICeizVTDn2pUA7GoyJXBN1NFVV4OWXK2/eB7MmeMqAN2jgLySQvk8mDfAX7FgIsA9KVQudJs4L8o4vmzOlLB/OheFuVPDIVjvvtcAXy4iVXNxKeBu6ICRdpKxGxnuoltCbv6/wVLvRQow8vFhQPA2Cls4DVZjC1uHxsoYnjzWL50YWaYO1wO+6ryFJbcBqOPI5x1HTq/SBayVAt25w7gTyGTQjtaxdlwMwrE92IyG7BLaiImNbMFC1ruZixRhOnnOZ5jOZSSCCzQ79AK216teDJc4T9OS2yMzv3T0WQD3cYZdYmFje7bkyXC1+nnmrs3H1UC4ef0MFvPWkHWOHYRto+sabN+54+XQQwFtpBQXw56ZoXX37NC8b37IlywPPY2H8IjvIycXsIOZZrnI251mi66eWG//szJd9No6ZQaPAUQbAT2Z7J49m3kMI+V90TYGyBpYblEsyzktjAmKMt5WntOCZgeaIO/xNkdYCBMMPYdeYIPQjYc0GjJPUc3AHFmu0oYAXMvPZuKZkoSJZY6Jb8L/26wMAYAKxIaldyEr9HRAfHIklNEmbPNEB238qYsiBqnDfp38bZykxbhWMiKGBtvi/rFhJg4PtEcb2vkoNeDnvwm8Z0dPR0Yr6P6c9bpvV5tA676YIuP1cQq6/x9b7/llR31u6/Lhnn323Wfv7YgxBpMRCIEQUWSQQAlFhHKWUM4tdatzzjkHdVRLnZRaiZyjAWODsQETjcPZ497/4nef57dU3owz7ocaVatWrdDd1bNmzXe+8xVof8cSQRccczsaCcCzuI4AnJIZYudaArx//uabyHQtqrlP0P36L99FpvvX//2PCLwyVffr8f3me6ZUALYxn0HgReMVIPXwCpqCrWuB9xMA1xxKX/uHz811QFoQaGHDLu/zJQXfd7yCsP+d35AC9E9wRWpA902AVxYcnwOUdS+8g7Qg21XffR8nw5df4/V9h2QyQNWsTVmuSUMG4qj/ynSNhtRKZgFODVcD9XvvvsGVzFhJ5AUYsFKFHr93+AWPjZNc//w5rGUnYwOFwy778AmOUlFt6eDqzx/avIYmAkMiwzUGkhFALQCtTRQtrcgPzRTXLLoBwC0UMrSYVTcUsl0dyqsLAN7ikFeaxTo3lJVnh5qqQoJ38kMNIFxTuie0Zi7BvvVEKIepFq/Cw4vWqe5ZuIzshqW3AF73hIo1t4UyOruemfrjkPbEFSFr7g0ha/5NIecpjgGkytfexXInRTY639YCXAC5SyFFuaL1dr89REfcPSEHyWLXI5eFbbxPLgBcw2srV8Iu0Xj7sZLVrJ8UypbThpvORF867yqW0lW2BB12CS3NsOxG5Is6PbfriLAEfNv3zaE5YwbMfRrOjIdC1QZcFmso9GGJq4O9lgP0FtvKVtwRmXYFP1/NevRhfLzNW2G9LHU4MKqxx5Utp5FizUP87PeGvKcmhXzeo5pQ9M6dgC867FDaXbDOSQyxxF6WRjNK7j0U3O5Fr72HaRK/ilGQF0qm063G0Eskgm6A8gjFr75dvB4fbyvSw5G9EwHcu4hzpGhG95qase/5SjUND9lMptg0ARcETgqANI79yVZuYPow0ZCj5D6M7KeQR4fbEaSGcdhu/3ZyHfheL5XOwGkxg8wIdOVNhPFk3xfjJ1+F7b5Gh9wbeHNfrZ4V3sB3/MehjeHdzuXhdeayPd/IhI78mWEEq9nZKlLJkBWO4XQx/vE0gUojJYBu8cbQUbEtlOfvQC6oi3bFo7DCUcDLTAb13HbYqgE1PQCpLoV+mGgjReAmFqUwWaz5t/X1pbFw1Y47x/yFWEBrIZkMkDXDQa1WqcLYSN/X1LJhAN2x74LyUdwPKd8uLJvzWyYrwFrEG8F/28vre9g2s3cA9juAHGGuiQBrY9FJimACvwW5XkA8gj4sOjWTjakVyHo9FLVPnzyGFMI4IBjvCJLD6ChZKkdTuu4QP6fWM8cKDfH5Z84ciyO4nn32BBkNTKMgQOeVxNXA/7uM10kyRs4maWUJyAq0grFA67Zg67bgmwBviuk6OR3SCOO1H+D33L17x6+tzJFoDr10O2Y1CLICrPKCoCs4JovuBpdvvv9L3PfpZ5+R6ZAKR//rf/0tFtI+t7D2VYoBqwt/pIYhuEKtZce/NSoN4BWI9QS772MeKzl8xJdQbhBsP0LvfV+tBH04Nk8AqoKtrNf3fxM2mnS3ue9DJIYPfucYIQtuAC/WMa1gas1qtzEikl9WDDl+87V/SgzROkYF08JZqrhme7AaMEHpgPBzMFxdDS/zhzAS8hxyxBlcDafPn4L5jqQkhgi83MrAgDu58nbDeG0HbuNq3c2JYueaVhqLa83ovWY1lFcUUpgAZCvyo7c3K3cPUkQ+QFweKioLYLpVoaQsD4CuxuFQRKGtLE4triyFffSUhZaCtcG0sebtjLxZPQXQuSkUA7rZT00AwG4KjVvuh/neD1ABejDAkuWTYLxXh2yKbxmsZYclAG4drLICtluI7FAF6JkRUQQI24hRBvMtBATLcUFse+iXYdM9PwrbH/gp73MtAH49xS9S0dCbC5dTgOI7OH2i/8CikDt/SihafFeoWHYf4IlNbc19MVOiGjCveQZdGOCtjoCbsq9lLrqN7zw5ZC26FWmEghmOhcNIEUWw8toN9wKud8R9rTRtNFPkqwWoq9Y8wHtygVg6lc/AFsex2QsmhPxFNwL6hJWvvzW6BEwkM4/38GaCygHC54iAPEkXWzdtxLVLL4uAeTrHmEbyfrfcQiGQwtnBB9B7sYSR2+D4nmMw4tcqH49TKcbS0IJ3Os7ndlgpTQ/oxSPYv7p4fz3B5jycJoVsgKSzESIoHfOupawbT7Cz1wYB8+OMDhqkePcaEZHvt2AT4zNOcewQ+REX8pEWSqZFxmuX3XOMeX+//enw6THiH2HJp2kbP0VOwxkaKkYL50Y7nwNE++kWfLbumTBctj4cKdoYBsp3MsqHZpzGXJgjRTEY5gC382q27VzoD6ur8rif/bGwBnDaQeaF3wYfLVqyTIHOQloX2q1eWpmrLcBt1CosgtlM0Y+GK1t1BJBhOF2QDAtrarcxIF2LGZJbDyy5m/+LQZwRFtV0M4ygExuKbkFPFhyLamjLgnmUOViPAJQ9MmG+i23JhuPobNDFIJgOQnRa+H85MQLgArzKCl38vzmxWFbcg8so+n0vOiPGxnqRF44CvkNk8BINeZ75iRdOIjVcAISRGv1/Z/FuN2G3Aq3abiI1qO0mwOs62U6AN9F4o+ZLTcp8GidUJPKDx/3QYnaJwJowWQFXAHYRIAVQgTky4K90GgCwtPoKhFrPYpcbTRQ+/0cKb77eQHVf+8+14AroCrauBXefF5g/5IspN6jzCr7vfUTDBOz3N6xtFxZoBWGLfW+8SxWR5z4AkKMEwVVFZ8PHAPC77+tywN7Ba3RPOIFC8HV58VVE84uPTR1yzI/xkDZQCLx6dc8TCSlon0fTfQ7/7lnWL9BkoQY8dhrfHxXQE3r/AF9bhm0T1sFgUa3jMNVf/tAGoDdTjGhDN6sDeO1aa6fQpvzQ2taA1MDMKp53X01dMeBbjLSQxXYJYFwQqpAaGnldbV15qKwoCRXsqweU1X6bGrJDc/mW0FOxkunEdrOhs6KB5i++OaXFbrof4H2QUHUKVAyq7NrHLfxW3A0Lfh3S51wBSN8QimGo9YBuFQBbjRyQs3AisgMAt/F+dN6poWAFrcnrGVdesIymCUbNc/t/aM5NYct9Pw9ZeIbzFk8I9VtgtqtvDwef/HUoXIIvdhfaLUE8WfMnhcLFd6SAdyVMF9Zcw/uWr7o7ZkTYmlwBqFeso7tutaz6gSh/ZFIILF55dyh4+lakhsdDHUy5EhmkYDF+Wth8wxZ0XRpDSlfcA+B6McGtsWgyjHdqyF9yW7z41KxnBNCqSaFp3WQsbfcgE9yDFIDNDMDrpCmiexvJZLDTxtXXot9OABQJysEFEa1jW8hwwJd7moCdEZoizjJdeIwOtyF8uWeQJ06TZHYMdmor8oUinBul02C2t+HbReOlC85gHYtkp8h8OGMsJFrvECCue+Eo7cKdBPbYNtyLBKEMMc5opXcaCJ2vmRvO56pFk6CGNPIKmu5LsN5XqhlXhKvhtz1ougD0c8xkMxpzvOTJMF5OuA4TN5wufTSHsCCye4fRdUfw7PaVbg0tZbu45c/HHbMDyYC7rTbtiqVsq8UCgoCh3WJqqKmuM/RY5AIZbRt3arJNrVsW3Ay00XlgUlh/HwWziyA7hj6s91aWK2C2ctemdmtzhK4Ci3AG3yhDuI6eXcBTkI6OBXTlU3TCdWGp7OkmYhJ2HJ8DlJUhHDuk7CBDdtsinZ5hLxQJ61VyUDtWyhvFWmbjhOsjFLaHkReGAOJO/ueOxzluHZHhDx5tY8gl7BjnxXFcERbvZLwvvXQWV8MZGC5Fd4jWq68xrQbAVeNN8niTIpsgnLBcQVYgTQpsUWZgX1yz/xNxDXLo42QRdF1ku3p9Y0iOjFaQFTgtqCWLjwXlz78yGD1htoAzljHB1yaIP36RarIQSNWFE5BNgPZ3tsopLAO6Au4XFO/Ud2W/gvPveU5W7Lb67wd8uY/iPopnUHULfkoYr79D5whsWk9vEi2ZCkF/Hzb7YvTgGpLzHvRfoLUjzUGXr/FLjDFvgK6j4S/gcBB0HfVjk4TgaxHNZDP9uoahazvTZubzx0+NMo14nAYKRfnUsEtD0E0l6zhMZXiA/naKaj2cbBbV2jlhW7HEKCsYgm5QTksr5vWGyuhySDkdysjnrQ7VtYwHoiJcWHQoArCZvpEZN9eyzkOKKAmZhfvpcMsJVZX7QkvtzjBatzJ0MwZIhniYJofcBTdFi1UMs0kj38HRPXRGHS9eyPOCFgC77OYoQdSsvTtUwS6rWJfBgMsA3sJlOBtWI10AeMeyGa1Thn+YJoq6zQD701NgllMiuFethwmvAxSXTIRBXxOPb8CG1kzBr4hCXuFiuuhgvBW4LyyAlVAkK2UxD7gFLbgMFlyIta2ASMt8ADQH50XWQqbrYmM7OOeG6FSoB+yLKBBmzb8BVo5kseVRwJbjF8PWl0+FeU8EzO/jInB7BObWbVOxnwGqgG/9mkkU2R4AULGxsd29DcmBqMgB/LnOSRP4WtfRCEFrsOE2xwBMgfN0Lm2++TR7UPg6A3N1UU7o203+Lo4DRwS9DDCeoGCnDHBkz62xqGa+wxiOhn7eP8V6p0fAHcoglQyNV3uaUZNmQByBTdsVdxw2/AIRn2/WLQgfEXjzdhNtwTVPwnAXMZNtTnizeTZ+3sWw3a0xAN6i2rkyJnZgSxvNnxtGCuaF0+VkOlBYO8UyXLI6dGUuDYdr9oX6qgMw00rOqWzuxNogBZx7DLK0UaKZaRLNSAWDFLE6AD/Zpbawrshm8dSi2/bqOQcgBWrZqYAouJqvexggSyxgrl10R0SQpPBlIc28BEEx1SJMzQPHgnqtrceHAX5BtB2deZSIxz7A3LCdo3qCYb8yXyWHFDiTRoYOLFO3iHeM7VSyWSqrweJaSpJoQLNNuRYM0PGi4vy2oxIi7kJT7oe2KDUc4XOefdYJw0OwXiZRnKRIDli/AOieO3c81UghFsB4E+BVbkhAV9YrE05YrsU1t90nACcFNkHWx7Jc3ViuBdoEdBPG6/oS/bl/+TuyASxXwBVoZbBua/vS7aBTwUYLvb4Wz3z8FR5en09YstKBwCugCrquU4D7SYx4/Fh943OzfPHw6nLg8Ud0c/xOwAV4PdZFqUJpQqeCUkPi89UuJrBqTUt8wcoJvyXRTN/th0gOZke8QwHtVR7bzfYqbgazdl8DgF9G4xVUXZ4HeLWWGQn3Kg6HF155IY4COgsom8N7FgB29Pt5Ho+RcDR+7nQEXse99x/B/gLoHkXQ7+lHP8PS0s7Vt4c/en0DXWpst3N7VUeRTACuhMkKvg3cGulo0E4m421Db6uszovAW4abobqmKNTWFodqmG55WV6oqS8mQrI4ZBceDNX1BaGiOhMwTkfHywyNNFgczl3CuPfZ3OJfH2pXURSivde4RzMVWpAj2ug668AG1sMYni4SyRo26ja4A7vX7YDXrWQfqKPeGYrRh8tWAr64IoqWToogXojlrGwdxTekAu1nBYB0Lfpu9WYYLxpx4ZJbQik6bC1ui3pYackKGjSwrBWtANBp1KikSJcFm81dSoD4gTlIHw+FvCV3hPR5E0P6kzovJof9c2+DOdOwsGt2yMF/XLyU77P2Xi4kdOPBeCthzVUw80MLbqFAODHsmzkBQKZAiEd534zrYMLYsXKIlQTk+hmn07H9Xn4+fjZkh3I6zprW3YKdazKywxRu+28D+KaE9jUUwLbLUhkFT2zkYQtcOTQ1FDwIu8W9gP56vpiMhpKZsNjHiJ4kMJ2R7Xp0ny1KeYV7tt0QpYgzAPYQiWZ2v/XLfNF2zWUYhdUegz0POpkYGWOUtDJDfGwjbjFAnX3PA76/pWj2h/514ZOB9eH9rqXht70rSRpbHLSRfTzIyB4C8J8jw3eURDPzLkZyyGQuZAxQzepwumINIPw0E0eYWnyIdQcyVn0+QFUdSssyOBcp7HJhb2xmYCXsVSeCToYR2KO3+/pnD/O8Gmsrjoa6mgIiFTtCIz5y8xuUE2SrRwFq9VcdBIKxdrMRNGNB0TwFW4tt5bUg51pJQOA9it6rlBA/C/AUQI2CbIBIDMOa1ZqbuJszZ1fwHgTkbebwMwRgM3/9DL3Hw7Bf25X9DOUGF7viDJ06AXs1gMfmDaWOEVi7kZKCsFYy7WgC8DF+bl0N+oMTxjuOvezl58+EF59j4C2SgwW2l2meeuddhim8lYqITGSHZC3gqvEKxLJdgTlhv64FXkE4Au1FEHY7OSZhu5HxCpxRSgB4BU7dDe5LJIh//L//iFGR337H9OG/fRcBWBC2wSFqu1+nCnGCp4z2kz8xDv4zMh7+CPACrr/Hx2vh7FMsZx/9EWsFTofIZKHbH6GDJKCrv/cPnzGPDcuFIO5iGLpFOb3AslwXryQCrt5emWwKiJlMjMxgw4XFNzvZDDR3CGYCvnbAnTufmqsmoxWAlRZeRu91ArHHCbgOwnQ2m6B74YULGK9PMNY9pe+OwnpHEPT7+OP2He2JVrLDaFBN6Fl2rtUSrddMdbaN27FGTt5W9jdzG9eMjmYrseE5jeQ4FJceYhsfb0NRXJcDvGUlh0IdskMFGnAj7Ng4vEr8vyU8V9NAEQ7LWUVVVigsTQu5hbtDdfFu2M4KOrmwbuE/bdhEcQ1tthjXQs2m+8jqRWt9hsYL2np7SA3rI3inezeOBDqzWjagpa4G9LYAxhtgk7THFj19IyzydgDtbkD1TiZi3EFTxl0hneJV/qrbcTxMpcMNJktRrwx99xAAWQJ7bsR7azNGLgCdCzutxgtcCxPOeeo2fMW3wmin8Z73hwxki/2zbwz7Z90U0mbeRLzlzWHfrInY1x5DDpmAvHA73+G2kD7rSvTcO+N3EJCzcEscmM3kjVk3hyKKd3sfvzEcevIm/Ly3McmBSEfG7QzQltsMwy1e4s9xfchbhB79zG0wzknIDTemgnAc5Lnu9tCPHDGIBtsvI90yAUaLa+HQXaSHPcDtPl7cmnk4HqbCcolqZLKF3W3HcUJcKIIV037ct822YdLO0H47ye7toeX4iPkPAi3HjgCyo0gZQ3TTjbF9PPsxNOQHKdrdHGqWUahcfnW8CLxEdsXvmOz8+dDm8MfhTeEPRzeGD/qWAbxYyNpXw3Tn09GGzFA0P4xkziQwncdly/HxaiNj4GjeU8zZw8aXswLwpCCLfay7t56LfzEgaDswrJfb+WMAkwUuR+4Myx6JcRQQbZjo5Tzt9nyli3IkFsd0IrTGeWumisU8BYBY50IrrLkX+cDCmBkLfQD6IGCnhGFDgx1itgQLjDJSGbGTKNSVZboy6nY+b2gEDbafeogFuVHtXmTqsu8YOnA/coOWsyFAXVbt64fRhLsAZYt1yiK2DitldPAdnCw8KPAiIQwC+scAbGfI9cDg7XCzcUMWLgiPo++eBHjPnh2JlrJnz4+FV5Eanr9A6zA1HheniRs7a3SskZA2armIN8qTDsJNwNe1gJyAqgw4YbwReMGzH8oMHvcJ7Ne8GjHrki//glOBbjXZqyxXwE1YrED8tQzY55EXHPEu2Go7U24wo9dMB1+n5CDL/fRzg3Vkvn/Cm2tSma3BaLyA5x/RgxOHQrJWx3Vbp4Jg/i5TOz/hNTEMnavGJwC0DFcrWCIx+IuwgUOpwf1xNDwShI0c78J81Yd/yHgF1XcA4+f4haZkhueJg0Pf5SoXx76/QZMF24Kuubwy4PFz4+E8wKsMIfiaxTtC88QgBbVexPwBWG+jVjK0pU6uwHarudQBrk1oubUNrqvRaStCLVd3gbeOpgkryBU4F+q4+jc0lYaqmrz4z5J5aCeMoDQUFGZEAK7n2Koq2C+dbflFBy4y46xQVp0D+B4K5RTdOmszQ38+4TXYyuoA2gK8tUUsxSvRQdfiYoAJazOrWq9bwAo+NjRbd5n51cQteRstt4MkZtWtnYw97Hpu5a8Kh+ZfHQ6i6e6fc2NIpwjWiA0sY/GtZP8+jOuBItzqu2CvE8NB5ICydVNDw3bkDkB3D8fvm39LLNLVALx7Zl0XdsNMiwDl5m3Twt7p14Y9T7AP4NwD8O54AgBdSBPH/Mlxfyy0zZsQ9mGHs8iWC+Bn8X4ZT94M6N4AO8afvOA2QBtGjARSBOvu2IWuvWcq7B7PMWy3cMkEZAguCEvQdnluALA9QX7Cc4wOGuN2vXsLvwOW3h1YztBetYXpgjBKUj/yEF7gTjN5GWpZv3pCaF43MWq4DtB8v+2p8GHnYtqEJ9GMcRMyxZTQimXMWMojsNhjjGtvIw/isFIGksIJRsGfQjsWkPvRkWMr8errQt3q60PF4it57wlhlO/2OpkLL9YS/di2nInBs8NLdMadLpkLy6UFmSGfJwvm05DC3ymDuW6Oe69eiSREwhtZveOMdu+qzwDoGuI5NMDEYBFzBLAAACAASURBVMOY2nEMmCQmWMoc2yiuObxSYBLQLHb14tsdAOR6CW6S6cp+Dcgxg0EZwvmAtgar6arxtgPcuiR61YHRXNVnuwDnbtku57/6cDds9zC1jX7BmEJbau6arBgrGYuyxyCfY+HMmMhhALcL6UOW2816CFYctV6khz5S09w/CvD6PT1et4QMV+Bt4X9rHBbbzWclmb5HYLrHYbhKJwKv+2W8yhPKDKfRdo87Av4k0ypwTjx7bixcOEdYDkV0gVed1yYKmymMFngH0I0yJQD7FhqvXWyCrXqvkkLicHDb5YeA67b7ZLkCsMArWTR35hPWl3zxLYwV8LRVOLGSRQb8ZYr12lChZ/fP3yo1kEQGOCo/CJapQpsDMC3Iof1iM1MrFoCVLpQOlB2ijADwfvrVn2C/gKn+3osyguzXbTvW3C9jjXY0tF0La+b2RnDFnmG7sCD8AWttGgKvvxgB2eeUQF4GRPX6urz53luRycp+nbOWaLovvYzGC/BeAIifY9vXCLpuy3oF3vMXWKP7qPWa7RBnruFmGIP1dvVxuzOItoWboQX9qwsdrIMT0CYKA3LauBqb19CMtKDTQe1XD6/BOboYqpEUakkos1utvDKHf5qSkJe/n9uvilBTaaGtIFaFKyvzQzX/FMXICy301BfDigXqqqq8UFqUTvW5IJTlU83Gw9lDolkbIFTFLXb5yhtD8eKrQ9nSm0P5cnTR1djNYMRlsOFW9Nb2nTREUKDrItO2aw/TH2CCVcgPxcsmobdeE9bc/9Ow9dErwoaHrwiH0FezkQHyKXBlUwTLW347LcocuwJv8LLJgPCUmPm7a+Z1YdOjv6aF+TYAdVLYwuu3PXYFRbApsNep4Rnea/39vwg7Hr86bJ52Vdjw0JU0etwJ870h7J51fdj/5ISwd+Y1BABdFQtn+2ZcE5lw5rxbQjrabjFOhmL0YQttFWv5LgsnoCHTFLHzIYB6Ij/37ey7AWC+igIczRzr7oqZvX2A75F9Nlig/26lLZi7g47NdLLtmIKOS8AONrAjOBJ6dyJHoAN3kJ3QTFNF9fLrsdFdzbE3IRfAeIsfjR7bkQzSzw6Q20CBrX71tVG26ANYDVMXcAXepg0TSWybSq4yMo8RlMgdbQTqHN4xmU423CDMbhvYex9rGjsy0JiLZwKwM2DLj5HGhs0tgu58pn8gMxygoEcuxbFDM8ioSEWFnoQFn6tcHE537QboGJ7aJaMtxWPLuQfoalfspXminYAmJQE9s83cYR0DmJtgxAJaO+eecoDxpM3sE4xtHxYg2/He2kU5gP4q64xNEjDUbjTjPgDW1+iaEJQ7Oc/VgtVsLYhFJs12Cyy6nbs7NVzZrXKHAzRlriacaRsbHlHL1QtMkwSAnOi9ar4uWtB0QXTxfZQklAwEYFmvcsXp04MRhE9SSBvgf3EItm2Yui3MJwFZ2W5qPFDKzyv4CrpnzoxEL+9LLzEM4XkkRaTE53E39PR0gicU14gXMMHQXAbdDEoLZjckbFfgdTuxk8l2PUawTVhuwn61kLlfvfeHS4rxArIJ2P7TUob7IG5/lXrOoph6sJOG1XoFYJnv198z7v1iYc59smSBNgIv+m1ktiD8JxTIbEe2CcJWX8FWoLV4lgJergrsE4iTlmHXMu23lBTYtnPNKMnfcYzRkXauCbyxg+3i84JsArpKBmq87pMBX0BieJFbhucFXq5uzwO+Ml0BWsB128X5a04iHj8/HpPLTpw6Hk7AeI8MUT2V8QK63Wi7rlu94vMHtjW4C7mhGWbQxu1cCyebeQ3ur64r5Qqt1FAKc62I7DWvIC0Cr+6GRphvJSy4mkYKvbvllXkRoPMK0HfRg7Py0+J7FZQcpLkiO5QAyIU0V9TVuk4PLdX7wlGKLqNMQejD9tTK7fVhlnb8po3ICjW0FJetuT3KBHnLAOcNygGPsZ+uMdLAataj3VLMKkVGKKfwlvXULWH7E9eErdOvC888el3YNWtC2M3t/aGnJgO6d/B6brMBg5yl6rjoxEgcWU/dHjbcfzna7cSwmwaOLY/+KuxGQkibfzOAfHlYff/Pwsp7fhZWT700bASEl935Y0B9ckgDpDOXTgm7YMdpc29Cz52ARe5WGkCQGebBrJEZsinCFaDt1m7ie2Nny19+SwT1dTguutPnxWaKCppDipdPBqyvp/mDguNKGk2QRrp3pyIku7Ha9e+jQ44MiVaSwzo2T0ZCINqSdDO7zewwGyHkvHPb7XTrIcMw3NKC2DEaILphwU4jPpY2mc4yJQlu/dGWDxOI07DqOpLIJlKQQ1ZAWhgk5UxHQzeAq+7bA+hWrbo6FC28NPRS1BtkOGY/uQ2DfNYQ+u9Z8nXPALxjuSm9up4GjnM0ShxlCkkfLdlHD9GhiNQwznj7EUYIHaV4d4HnT9UwMboduYkL8gCgJLhatOrux9LVC8Cx3UHgucl4BuDY1iu4tcFmBbXDMEzZr9uCstYyGyvUatuQBuymHBslQpJjZMcuslg/y8hIGa8+3nbu4ATH1Cggshx4Lzvg2inmtQG8MeIRFq1bohkwPgFIWtxrbSuHleIp9j0BXy8CftYARUFZr9/Vi8axwZb4vN8zuhxiQwWZv8gep04xJp7vqLRhzKUXgFEkDzVhi2iy3bExl97oZDh5kqwV/L6mmTmrbXx8BNA9hcSApRSZYYyuVBuvBFuLa4KpxTa1XPfJcF3cFnQTxivw/lPb/QH4Jow3Adwfst9LjHuMbgPkAt0Lf0Iy+JLtOGuNtbKDUkLChpUiIjuGXVpo+4K1joUU06VJAnDVoSDwynyTpgoTyQxYTwDXxopYTAOkXX9IgISgq+QQ7WIXQdjXC9ayX61kbvse0W4mC1Zq4DUyaUHeeMg4jQIwFXTVeQXeVwFeM3dfpJni+ZfRcAHh52iSsJgm8FpME3SVF1y0lDmRwnHuJ4mEPM8fZuTkMDIDQj7gO4CzQZ23jXbhHuSGBlitXl6Zgqy2mau0drA2igDKD83cGrnUowObTHYwYzvrUmSHnPhYZmt2byPH1tRiLQPAi0uy0HkLQgGuhwoKIFW1eSGvMD1U1pSwLxOQzgvZOftCGbpvVcm20E7LaF/h4tDPePTB7PsZcnkXgTQ0DmyF7e2eTgMD7HbHLDJ5pwFk2L8oYJVi5ypfNxVrGTott/h5y24L+7nl3w14bXj412HlvVeE/RS1DsJ891HoSgcsK555MBwrWgoLRgNeQC7wynuQD24MOx+/IYL0pkevCivu+WnY9vi1gO6VYeMjV4S1918a1gC6q+79eVh+10/Cmvsu43Mmkpp2XwTfHFi14e5+t2a62+qQK0r4bjokitGaSyna5QHQWx65LOylqWP5HT/iPS4nEOhuNG2yesmHKIKxZ+HtzXsavRi9uYzXl63gwrMWKx1NH82biHaE9bYAvN3IDQ7IbCcYpx09+BhND8OAYTvApxPCYljX5ltD2aJfxqaKQXTdUzn3hRcrp4WXq59EB0bTxRlhvKTZvn0En58AyM/CXMfJzx3LeRimigwCYy5ZfBnFv1t5/ACMmOYJvMansK6dL5+JzLAAu9isMJZP/kP2dKYGz0PLJRy9mPlzhRbUCNRhkvBwzjQGZFIErGT6chtNEy3b6N7CFSOD5Xa7iVwQtdTO3jqKsRTa+nET9KRA0+kRAqfgJcAJdDJIgc6lmfPQZgVtYUoHenrbYaSJvcuONI9zEsUAoGiW9DEAWmlC8JWp9nF7P0azgqzZIpkFM4tpI0y8iCAPc27lAnAE1q2VzM8cHYa88L1GhpAf+I6Og3dxn8Dr60aHBVk/pxymi1cYAFc3tsvt9PggoGtQOjYywF9pY5iuN6cfj58ejmxXW5mjg1xku4LumTPOXuN/+vzJ8Ox5Bh3AevXsXwAD3nj9NYpt1HzAiVQBLZXdIMj6WICV7Qq2CeD62EVmq6SQsF5fI9hGfRfGa1EtYb+E5KSaJBJ913xbQfZTvLNJY0UCvskx6rpqvd7aC74yV5lwZMHfpRosbPWNbBZG636B19ZiwVUwFWw/VvtlsYDmOpEdZLq+1sVjTQB6H7Yr6CpFCLCuPS4CMs/5GT7vPkf7GBFpzsLrAO47SBLKCYLsi4jmL7zyCn5dOthgxC/AgAVnC27P87zyQyyyPUfjxDl0Xv4YY6TYn79whhZGesFpVxRwO/vozpHxdhI0wknYjDXHFPx/ZjIAvAai62xo5OpvMLr6bhltwbUU1Uwl6+JkEzx1OTQiM9RFUC6ncy0fP29ZyM07EIHX1+iAcLEwV0dnUUlZdmTG5eVZrHPRgvNiG3JNRXoozlwX6so3h8IDC0L1wQURzBq2P0HEJFMn0uaGnkMLGf8znVt0dNOnJsJkJ8VOsuLV98bEsoMwzj0w1x2zbgwbHrk2rHsYeWDGTWEnOutulgMw31zANhOnwkEKaDLcQ0gMaroy5Y0P/yqsfeCXYfk9Pw9L7v5JWAbYrr7/sgjA25Aa1j3wi7AJ1pthAY732gvLzQQs83FF7Jt7C8W8+8J2pIacFdjdVt6JtEBxTtBnkS0vvPU/w8q7fxlW33cl4E5hDsCupGkkb8nNbJNL8TQODdPXFtOosfAm/MFazkgeIzO4jTbeFqSG1k23hub1E5ETrg+li6/i7uA2nA74cwHQ5/DNjhyEKct+0XsPEwtpLsOZvAdJYZvOAMpZaMIPIk9QWNNOlnZP7Fg7RSHtXCHz8opm0r48FfCFAdPddngHQI/vdwxW3EfOw9Ch+xnRvjC8VEf8I6Psz9Iccar4STTd+YScOxpoPmN9nmL00uLwLNkMZ8sWIjVgUyt6IpyoWRb6GvaEno5itFTOLc6bfopcWhfbcSr0AmyVyFG95Oy2Iw0IWrb0tlAzMBOhGmlL8G2FFHSi0Qpitg9buJLtOtfM8PIWztlhPLLtNPR0ICcI1ALvIMcLvKPc9vfwPrJpC2lRMlBWIIlPIBZIjYE8ClhGsJeV832PDXcA6Hw3vtMJ2KjgetS4SQqDh0npO8r3dix8dE1clBpkwL5HLMLBagX1Ju4e9ebKngVfO+Z0O5igZv7D6KgJZSl99zi2M0NyLKydpDhuvsOZ8eGYVHYB4JXxGoxlp6ps9tVXIGg4nqKbAc33LTDEotu74ERiN0tAWCB2iRouwCvQynAFWRmvHWuJ7JAAsOtL/vxdqoHiq++/Rbu1sGaThLru1+G7v/01grBAnCyCsXJCysv7WQRewdFkMsEvGYYpOLrPke1/1PNrMQ6Qlq36XLST4Vz45A/ovdrJAN7fIjz7vIxX5utnCKRRZmAdO9ZYJ1qwj38DE04Kcwkwvw2D1bP7FgBsC6BitnayFxHNn0W7eelVGysA4hd5/DKz2GDGsl3biHUyyHaffRa5gT+KHl6zeO1cO0awch+Md4h1SxfsFjtZcyu3dnT21NRjWKcBQn2sWsYK0EawxT4WGS/ygxKECWWtyBC6GrTuVAPAHl9dXRxqakoB5RKsZRTeGs1syCbHgbbhOrIcaLZQiigpy4Ql51HFzg0lyAzVHFNVgU5ckxt13wpAOjfnQCjIPxRys/eFQwc3Y6rfFrYteyg0HlgYWtJmA75kJpByVkNDRB2348U0OuhMyFjM7fo62PCqR0LagilhO0WwTY9cH1be9+uw+iHYKyC3YTqFNxwIWTRKZAC8eaz3UljbDeAewLmwe8YNYSd673KkhCV3/DQsRV5YBwNWL17/0OUcOyGkUzRLA6wL+MxCNNusJZNJYHsk7JhxPcf8GtCfFDZOuzpshC1vuO/SsPMJ9s0G/Hn9zOv+JUy//l/D7In/GWZP+lmYM+knFAJvgrVPBriJysTmlolUkkVBUNliPx7hQjTg6tU3AbwTkRqmAIQEC5G3mzf/ilD61LWhdNF1sFr0V8JynE4xYtsvs9IstkU2S9PF8az7WQgsp8vsfAnTKfIeguHC/NNoOkHPNZNhnNHyZ/Ie57XICXh3T8pqy8jepTV5hELaWA4WNbrmHFN/oYIuNFjtUCaB6NyhHC9g6GXRwjCSOzsW187Bqi+Q8XCeqcTjjL0/UwowM+a9s2p76G4pAjQNn2njYs6oHoCuhaYEZasuJIYKLsKCqazQgZVOmmiVfQJIAqUgJuus4dzqFrw5J50WrAunrZ2mH5qCzBgxXawHWcEutl7AL4bhALgtvJfuA3XcDrRiXQgCqA6FuOax+mxbM+CIHJCaakGOAxcBv4uySCtWt+OjslqBm3HtXDBku8oWAq3AK/N17XfUHnf6RF90avSrE6P1jqPxmi+RmkKMNMF30zVxBPAdHz+KNKH23ExIew9ZEv0xNN2GC8H3FLKDQOsUipdeZgoF0qOjgF6H8ToW7KWXXozAa3zAm28x9p3FQQzGEgjIMtzfIEVYX3rvIhsWaN2fAKzsVuAVhF1+2DYch11GMEUG+Mvf/4JbIMV41XyTJZEaZL42W1gwU26ITRSAbcrhQMsxDFgQFoCdMCxAOlPNdWS9PCerlcnaLPExoPsH5QgW3zNKBgBrBFuAV9ua4BoBFjarY8Ft3yNhtzJf92l1U35wv9YxbSA2Ush+DUm3ePYybcHP80t9gSvacwDwsy89jwyBfYRf+kvqwbBhbWZnYbfOYzsL2I6znBofi+Pdj44OYl/BpjLcH9oxaffJeDtSRbVu/sgCax/WGpmti8CrzltNIa0aq5j7SkqRFvhnqKJdWL9kLRKDYFsLcCsrtHAiN/CPoB7s47IKchsA50IkhlqAtwjGW8lrqwHjosIDFEt4LZqwRZPiwgzajQtCYUlmyGc7PWNbyAB4S4rSwq4ti8P2JSRmpc8MDTsfi+y3Cp23eN19BPDQ4MBa6SB/1b1oroTprHswFNPQkL5oUlg19Rcw0BvCDuSHPTDS/eiv5v7mcWwhEkDu0rspquFOAHD3cIwMdufs68NeWPMhNOAduBK2TPt1OPQ0djEAMRO5IgeGexAGK9MtISOicO0jYcXUywHeq8MawHczDohlSAmLp/wkbKBQt+7By8K8G/8tzLjuX8PMm/4jzL31J2HhHb8MS+5RyrgmbH4EoIZJp9ORV7OZMCH8xmk0euye8WuaMSgqbkZ2YQx840YKjWspOC67LpQuuZacietDFTa0gT33IxE8gZwAa2Ut8I5m0Lnm2B8Y7QjNEifzyNwtn82UYHy1mY7/eYzGCrrUDOihYDYG4Np2PMqxgySf6Wo4TW7vCbTZk+TvHgeUR2HFxwHkY/h9HfMz6uj3XMbClzDqKW92OFnIsFHyei9ULwjna5hAUb0wvMDkiZOVy8NAzbZQUb43OhFMGutGStBmqFXMgpWFNaWuRphmbDpAUvDWv4d9nRyvLltP044jfbo4tgEHhMlhShRqvN7G2yHWTSdmC9KZ3WgWfJUMLLrpftBj63h425F7kSN0OcikZb/HkBgEdWUHgbGe8/UkrLYFWcFinMAbx/sArHavnT6pA4Fi2VG8wAC339X3d3voqN5esiWOAcAAr5+ZzGcTjC36nUA+sOlDwE1Gxpvhq8VNz+7YmFOHsZNFsB2MBTVbiU8jQ6jvpiZRMO6drtSzaL0CsTay1yBpr7MkjPe930jkGHj5gdPNKeij+aZkCCabw3bd9lgBN2G/yhCCsAxYAHadLILwJWqxBuSozX5N0ezTz/Tn0iTxVcomFjXdi9sCrw0WasK+xiKbQOtrP0WikO3KZgVZ1z73B90M7FeSSNhwivV+ilxwMaGMtcE7CcgmMoNAnjBgoyBN/LG45vMCrEU0pQa3BWk1XfVaGe+bJJDZMizwqvk+S0FNueHl18jgfQ0dh+e0kjkk0y631xHT9er5OpsqBF6tZ7oZnuWqePrM8TAM0z06NBCGCeWwiSKV0YDVhtu8Lk42JQMj9ARcWW47J2UtzLaZAkg97MC+eMPOI7By61dTlx8dCtHZANAKqjWcrHX8QxSXAbAwF4HX3vnKcposeFxcfigUlaH9ovcW4WyQdRTTZKFVLTf3AKy5KEoQWs5KWHLz9nLcgbAnbWPITd8QqpEfmjLnh4Z9c0P1jifRfOeE1v1zQy0NGHU7pgHEhM+snBJyYcG1AHTheiQFGitylpONwG38hod/GRbd/u9hDSBnwU0LWRp+29zl9wK0EyjGXR22PnEtz2ENQxsuQKMt3yywYkXbyPYzNFPIsAH5Kjy/RbQPH1xyH2B7fVh+31Vh3SPXhRX3XxVWU9Sbf+cvwsIplwKul4eld14W5t/6szBjwn+GJ29Fwrj3yvA0oLvk3l+H9Y+i+d71iyhvOIuuFN9xCU0hmfOvxYZGTsXKScxqI3MXqaECx0cWE5tLl1wDGE8JjeuQHNYiM9D1Np6HZatiAVLCfBwKZP0CukcZ0T4Iq+2jMHacScHjzE8bTAdYD5DRQC7vMNuH0Y17yWUYQvc9AfA6IXoEQB5Dsz1VMAvABVxxLIzQ8HES3fYI4NsFQz6WxfNFMF+khuMFcyNAn8pnTBCZuxeqnw4vNi9lWR4utAC6tdvQcTOxJubC5AwwR1s9ap5uqiilN9fzRPdAPUDXBrDpavCCLHCZmyuDlE3GW3e8sYbb2I7ra2KrMCzYbYtTcWQ7RSuzGlogDEPop8oD6rJKAYJ5D3d3rZyrY8gHnRTvBF4/S1CM78H7j1FAiz5eLgKC8xEcDIJwK/8TJ46TscDYq8GBVHFNecJ4SNejvGcfFxZHE3W08nPxs4yNpGQLgdfvcOqEbgYaLvhugq8ZvMdpqnDSsW3BSg06MhzYOcz3PoGVTOA9deoYUoNgSyg6xMrlRSTGF15MZfO+xp3x+QunI8DKhM1xUWp4hyAt12q3kfECuI4ic1vwTSQFma9gmxTX/s9tpYhLPkfL/fO3AOpfUk0RuheUEhKXQ7KOui7AKyD7vCxYW5ndaIm+K/MVXAVc14Km2zJeGalrF/fr1U1sZ7Jd31PgVTbwmBSgfx7B1X3vwlqdOqx/V73YqRWxgQNA91jBWIBNxgC9AZgKoi4mlJnZ8CKarzqvtjELbUoLeuvM532ZJDMTzJxI7GRiM3ptRX7l9RfjvnMXxslrOI5GdSQMjQK8sN7DZDUMXAzl6KWq2g7j7fJE5gQTbNu4wlfX01XEP0FFne3BMGDYbz37GpuL0XeZMozWVopOaxi6EoKFtTrAuhzA9dh8WK0MpqgkI5RgJxOkC0qRF/iHKgB4K5EcSnmuni633PwDaMBKErDesvSQV3Qw7IX15hRlhEPpW0JO+jPh0L7NYdPSOWEfDPjQzqdC6b6nQ/XO2aF+5xOhZusj+HZxOZgDgcOhctsjoYlR7XU7H6RLjZFDT90IA/1f0ZGw9K4fh1XIANtguRsfuSrOdMtacifarXa0y8MWwHcbEkTzgXlMut3IOKJ70IaxoOE2WIcGvBkpIQM72Y4ZtwC2E8PT918dlgK485E1FgCoi+66Msy/A3C99yo+51qA/sYwb8plYc7kX4YnJ18WFtz5q/A0QL0Shrx52jVh9oR/C7Nv+B9h/b0/Q9+dzHIr7c43x5zispV02i2fQHfcNaFh3aSQN+/KULP6ZvTeKaFhPQ6HZ/De7n8Qpjo9HAccz6HxnirUykUUJtJEL06FYxmPAMbTcRXgLEh/PNVNRtj5MP7gYzRIHMG21kvC2XGkhBO8x9H0RwBu2rcZ9zNA0e6YzR65jwO8TDwuWxR6sx7HuUBKWg56MKORevfDnnPI4yUQ58W6JeHZWiYLN+LtbVwZTnfuDt1t+dwxFXEhzuCiz7nWWoK7AF0U6aCD8+oIACPI9sBMrR3IPL3dF8TcL3Cpw+o60NnQAeDVcp6YtSBQDgKG0c6FfBF1X/Y5YcL3cWSVXl5fZ4ebhTYBtFvwhnGPDtE+DMmweCe42yZsWE4jpEBAVBMW+AVrQb/fCweMO+V4IJWMz/S7yYwttHVjjzs2iJzAdzyiy4GLywA/q1KG31HgVpY4eZyAdFi8NrJjSBTDAK95Er6fmRBu2/p8/iwTwgHps2fsXutHamAEENYyJw6r7zpx2HHvMZub/3mB1seCrNqvjx2qIPDKfN94IxUbmeQ3CMQyXBmvawFXcE2KbAkgy3g9xiVKDbJFQ28Esi+//QrQJFMBYE2xYa1j+HRhwbLdZJ8A7OPESuZ+mXBcXwRbATSl9f4hfP+//xolBEEysmGA19fqiLB7zUhIAVnpIGHGHquGq31M47EdH3GGG8dpIZPtJkAt+xV0HQOkp1ffrv5fO91cC8QW22S5z7NoLzMQ5y2AOTZVwG71+dq1kmK64zy+ANPFYI25+sQpRkWzOIVihGV4xIoqveJYzLw1c5H1Cq62A7dyYrVzYtajZTWhxzWyWFRrQPeqrsnEulNK9CPtv4zcrgWUdTfo0S0rT3l280vw6XKiW3zT3lMB4BYDoEoTBcUALf9MhTBdX1dQmAbY0mjB4yKyVNWEBewSdOHsgv0AcEYoyNsfinL3hKz0bWHX3o0hK3dv2L5jVdi1e03IPLg6ZO9dErJ3Lwr5W2eHrFUPhbKtM0IeckM1gFy9lQnHMN4iCl3p82+iOHYpDPNHYeHkfwszb/i/wjMAX8HqB5h8cS/FuF+jzV6FFMHEi6WE26wjMW3fHPTgyWEHWuzWJ66Pboet068OO2gDXkWBbN7tyAhTLg9z77g8zJnyq7Ds4QnhqanXhCVTrwNgrwxzAdsFU64IM27+WZg16Rdh9q0C75UA9FVh4T3ozw9ciXZ8Ld7jy8LS2/4VXfd6GkhIS0NiKFtzK+E8fPcl19NgQcbwvMvJoLg6Tu/o3fsQTPZh8nhxIByg2yzrifBs1VM0KiwOz6GnNjNiqXLtJPKB7wY8mbBBNkbrdtLWuBD1MYKpl9ceA4jHmD83cohRRTvQe2nxPYGsMI5+O5w1jWPICEb7PY6c0H/godCf/nAYAIAHYcJHsmeG/oxp2MWeCMcydUJM4/MXMVh0Jfru8nC28GJA8QAAIABJREFUaWM40ZEZWvFxN/P3tXBVW5cXC1RtAKlA5yIT1YfbzvliQ4Js0JZgQdDXtDThfADA1Hd9TrYsUCs5aEGLbgWAz4DyZmQu2bNAqT6q99ainZ7eTm79BT8/U6Zpm69aray0k+8jw1YSUAtW6khNiUCS430GAWwbJ/yegqyarY6FzlicSzFYvcVazIyPHEZ+6IOBnxgllQzmq21u/GQvn8l3AXTN9LXY5vuNIC/YHHIcx8IpolqHabIQaE+fJD8b4FVnNnjHfTLqk6eO8L/s/3B/1HgdfKmzQbC1gUKgVe8VbPX0+vhtnFFvcEf9HoFcidSgvJBICgngCroJuCaA69p9grHP+/iSbwDPL2C83/7t24t5DDxGv7VxQnD9J+NF81ULFlhlpz5n40TUey+yYIHX52z9Ncks5jckBTeY6u8uFs9kpyaT6Wz4gNHtv0fr/YAJnO5PXA/KFdHl4GtYBFBno33z3dcpGs/2b8hpkAVbwBOgE8ab8vG+zRXr7X82WshmXV4BfAXYlwBfpYUko9dt9V3XPm8ymXLDOHaylLNhOE6fEHT7+xXwe6n+OpbkCAyDqz/Aawi6DodOWEYr/wCCbwtX7XrYSVMXGi7yQFOrQThpFNjKkA4A2RaLajZRIDEAzPbXWygpq0LbZV8JkkMLJ3QZrFjvr1GSst46GK4MWECu4zhZrh1xhbBgiyy6HkoovMmCCwHqQuSGrOydIT9/X0jL2BrSM3eEvWmbwq609SGrYFfYn74pHDi4MWTuWRUK960OudsXhtK9i0PJtlmMigeIkQiK19wT7Wbbpl+Bk+G6sPbBXyARXB42P34d+u/EsA3nww5agovXM16epWTDQwDy1GgX20aTxMbHrgpb9evOU5pgQsbK+8KiOy4Ls269NMycdGmYftNPw4yJl4VFd18b5tx+BWvkhilXh5kTfxGm3fjj8CSg/PjNP4/ruXdeEWbzeA5gve5Rmh2wuBUvuz3snn4VTRR0iJEH3PAMLdSraCJZM4kmEnJ710+mg8+Ftup1FNl2M9ZoLwAK2+yk+03f7Ej+bIpZC4ngZN7bPrrRdj0Q26jrNt7L+xElifzStNkJHXfDlmmM2IYljQ7AbgLiu/AK96U9QqMDOi2WsCM4I2zcOIFH18GXPbtp5gBcx5AShornhgFA+giA28mYevMmRnjuufol4WT1sjBUtS60lm8N/Z3IBrDUDkBVD20Vd0LHT6amVNtKq2WshvOqDzBqhWF2wE77OP86OYdsaugAsFq5VT/Sr30MQOScbON8VFtt4nyTOR7uAogvgqn6qkw5LmiluhkquKtyOGYTckIf7b52mXmc7LWtlXZjimO93Y6F1w7ma832hfUCnDEdjWMTHdqIym7ZL4vtwE6+0HImgzZD4gTWMLXdEbTdDt77SF89Pzfvw/c9jvzQg/PhBIB9hM/x9Sm/L63CAGsvNjg1XVPVHEs/BAALvGdOM3GYx6dguicBXyMin31ebXcIgMW9BPC6mNWQSikDB2C6FtZ8LOgKsm+/7Qw2mrMuarzuS2SGRH5Q4xVck0WQTYDX8T+GoP8e7LrkK9iuEsG3f/0uMk3BVVCV8arpuu1ardclgq7AzD73p4A2FSEpgxWYlRDc/xEI71RiU8w+A3i9rRdcZbwfk+Ug2xV4Zbsf8KV+C7OV9XqMwCujlenGhdfatea4oRiYw5dXmlDf/Rhm/SYyg/qv4GuRTTuZBTbZb9RwYbxqvhbcBFiXlLTwZtyOcgOgm2i7tgoLvicAXhPNRtF3h2C5Y8eHYRwD/FHpEz/SwwlPFxvWMjMYbJLQoytDbeXEb+nAxsPSxInf3mVIDr7eTgtnBdGgXgvDrWvQOkYSGQlkDTCTEhhvEydcOa3BzfyDNALMdY1KE2VR7xWga2DIMlzHwxcjM6gFC7xKFjZU+B1svqigGcPFY2w9PpS/NxQQopKZuztkAsLpWZtD2oFnQjbFtw07VoeMQzvCfrTg7Kxt4dD+9aHw0DOhLH1NKNw2J5RvfxzpYXqo2sqUCjIdCtFR08kB3gEAKzdoM0t76q6Q9vS9YdnUKymA/RtOiKsogv0YxvojtmWml+GMuAr/LiE5sN81D8Jib/pRmDHp5yyXhicm/hzw/RlrJYUrAeRfhmkA7eMA76xbLgtzYbnz7746zLvrqjDrjl+FmbDkR2/6cXj42n+jWQP3wjKZLQ4JdepFNI/Q4lwF2NYwBr4c5lsG863ZojdYD/PkGB5v4HrdhnsJW7+PKRk4GXKfxLa1IIwhB3QBxPUc37BlaqjHJ9yyg1H2+7Dl0cRRzWSOYtwSnbDf1q1Taeu9K7RsuYtOQMAW9ttPK/YR2O0wHW22Dw/T+HCaQZenCL45XvN0GKCwdvgQnmVm6rXuQ/M9OCsMZFFcq14RjjVtBiQLQknhHsCsios0F2TOkx4ArBYHyyhApZzVxPnUDWNtg8F6+63DoAWQVgNVUhAE67n7sVlBHbWd80rAdbJwfx9g2Ew4zhBFr+6qyIij9sttvkUuX+tjl+ZmgBvG20x3XL8+XHRcmbKstZ5z7+TYYfTn/NAHC/W1DZAC2a1+dsPWBWFZbzcgrjc45kggVwzBPtWiuwBonQvNsPOxEXRlWTAs+iggP8QFY4j1GD/TaQp1A321yBG4FQDjoYvSg3KDwOqcuGMUBJUeHB8U4yX5vZw7M8jvhOCcMccBMRIeJnyChLLT6LwXnj3Nwt0tdRyBN5m/5lrG+ypFd1mvJC5pqhB4ba5wSRiv2wJsAriufU59NwFex7v/7nfgHDUtGO9X4dvvvsE69rcItl98nWK2ygiCriAq600AWIar7CDwCq4WxeIx36L9ApaJzmsxze0vvqJ49zU2MqSBjwHVjwHVTwDe/3Y3pDrWBFH3JRqwr9XdoDviQwDYgAnHw3/1zZcRbAVcZQbB2de8BdC6T6kigi9XpiTLQRYr4Aq0gq92EeMg1X997oeLx/icAHzuAn8UGicssCk5DNPZMgYADxA9dxRb2eAgw/i6tbt0RMO5hTVH/HRwNW+CpabkhppQDiNpBETLKw+g28J4KZTJRCrLM7hVKybXFEbMyd3IYo5qbSMuCABWjdf2T4FVFluAZJCArhJDZXUuwJrFPx72NNiLQCzrTWnD+HnRgiurC2G7GRTkDiEv7At5dL8VlaYjTxwIOXnYzbJ3hbzig2F/9o6QV7gvZGRtD3m5u0Ja2oZwYO+6kHVgU8jYvSoU73oylCM7lGx+mILYPeHgIoEW2xZNDaU0MOycfXPYNYdR86aHUXB7avJPos67FXeCUsRTt/2Y4tiPsX/9e9hGJ9zqey4LC2/7SbSGzZj4H2HB7T+H9f44PDbh38PcKZei7wK6MOBZgPGiu65Ajrg8zL79l+GJWwFhpIdZPJ6j5nsHbPjm/wzL7v9VOLD4jrB15vVhM8y6EGmkci3a7rJr0GnvoIGB8Ujk9lavv4PZdYw52kBTBnJE8ao7U9M5YLDVAGoTUkIrLLhqE3PsVjLindbqxm0Eugu2BAg1ceFp2/4wLdgUC1dMYZzR9NCfOSf0HZpFFx0DPfdPDwNsHzn0eOhDvoiOBbrOTlO0Gy2dH4ZKF4ajJatCR9Ha0NdMZ2LZFhgkWn/tXhjuztBVdzCUFW4jBvQAntt02B637h0wXs4L9c1WCmgC62Fv8wHcfjywdj3aLWZ3mrfrAlIjdQQByfOsndcqNVjIcq1WK6ts4IIvEBvbaJOFt+1dMEqZsYDbD+CZkyAQHuFzlMSOHTMOUmsZsgX7e7kYnDx+GNdECd+V1/gcUpsZwIbzDPJdY2MHoGzhTkaunUzJQ9lClutn+Nl+jzOnTBqzjRjXBN9xsBtpoQe9GGAfBjw7AH+fU/v153RRchBkDWpXSrCRQllBa5oXkDOnj/BzU2TjTsERRTZSmN9wAlvZaZopztFIcWp8FJClcxVngyw32sjeSHWwvfGmUgNs971U51rCbgVbty2syXxlu64FXKUFwVfgTfTe1LRhgViNFxD9KsoI3/4zEvK7v/01bmsdkwGbWOa+b//K4++/oxD3bfiOfV8AvsoSslT1YTXZBHgTLfdz9tvdZlFMmcDHySh5i3KyXwHb9xBoE6lBnVcg9fGHfFEdDX/QE8eFwNQyj/c5wdf3EHAFYRe1XluJBVvXsltBVkCV/cpuX0VyEIR9zn2uE9brcRbenoXpmtE5fobbEuauWVgbZc6Tuq4jRo4AvIJuL0W2FiZN6Oc1lyH6ITm5qtTlOMGa28t4DotZK/kM/BN4ZW+kmNZQT8ENNivTLQT8avln0ekQpQNOcoNKlB9SEoRdboIqkkQ8rgB3BABdmwJaJQmB1yJciv0iNeB+0NNp04UyR0llZihlKavMQgNOixkQBw9tD+Uw730U4bLRgNMswuUhPRyEDbMvF3Detx9HROaGkJ32dCjcMz+U7JgRsjc+GLJXoeESXl4OGG+bhcZKQc3Otr10vq2m8JZBc0U5UyPSYLer7r08LAJoXdbhCV77wFU4FX4Rltz1c0D1PyiSXRnWP349Ou/PYbs/Yf2zsOJBpInZt4U1OBwWTPkl+5EkAN4nbrk0gu/s238V5t19VXjsxh+FWTf/CJfDL8Liu34GyP8oLKEIWADLbSeRrWTVLTDXB+l+uwePMlOW193DzDmtcywraNJYcSeNI0zsWDiB5QYaNa4jjY3C29a7SVdjBhzAW70Z9rwJdryZ+EnAt34LI4xIXWvcxVTm3dNCI5kXXQBuLyAsg+3OYDtjduhNnx36cheFFoJtuirXotVuQRJA/sndivd6f6ggwHygDw94QwY6ZiFghgumAUmKQpoxoAOEmnd3kWoH8MhUtXQJUk2cG16s7QRzW2BR07WTTNaoh3bwSBNWMM4j/vZ6Zdu58+qns02JQfBqxpGgcyBOrIDBauWSsaoPq+EKsL5nBF4+swOwjcUtPsuiXfQDA5bHRwgrB7AHeA/32bAh6NrcYJuvGcDqvT1qswI8IN7BZxyn+KXk0As4dgL2svRhgN3vILDGgpoAS6FtEOZ7kjQzJYchfhalE+1lXoT8ToKusoKL22rFAq+LwOuxJ8Z6IzM2x1dGbJ6DtrJzZ49fdDZcwNObkhv8v38bzLCDTfb7G5uwIGzKCy4J6CasV9BNZAWLaG4Luj9kvD/cvkRdVnBVNhBgZbZKCq6VG6J9jKSxL2HFppNp8foaB8Q331N0wyr2GTKCt/VOHlZWEHgFXYHT9LJPOUYZ42MA8k/sdzy8FjMLeh6XHJsAtSDqa10EV/cLsB8Avh/zXdWNDVJ3FpoeYfcrTQjSCeNV4zXBTNAVVBOm66h2HQsuL6nhRPZLDiesNwFe1z4WfGW7r+JqcNaaTRQjdLCNOGAPqaGvv4sovD5OGLQpGHBLO15JshoMxzF3t5tbK4HXpKg2mEZrhxKDsoHuBjvVbJLQv4vrAXYsWLrdBCjLal1bbGvkCi9QVtEg4WMBtiIy25zIds3p9X1TBbrslAYMG1Z2KAV4SwVjXmPQTjEyQ37JgVAOgOcSsF528bkymHMBerH2s7wCWHHRvpCVtyfsA5TTYMT7DmwOew5sDVmZyBMH1oWCnA1owU+F4n0LQ/4z00M+Wm463WO7aIrYv+Bmkspoonji6rBzxrVhFwx0zf2XhdUP/iqsfOBXYdX95jRchj7M8+jBstNFt/8bksX1YQNe36X30ZEGCO9aMDlkrLg3bJl9S9g040ZA9VcwXx0NFNdwNcxT770FWYJl6pX/Izx05b8A5ldHpv0kDocZN/0LUsW/8L7XRmau9c3WZ4t+GVwc9s2/GV8x2ROAcfl6JnCQQWHbtABcsGIynX1M+dj1UGjaxfghtusB35ZdD8OKCcfZSjPKduIuKTrWsa7biSQBS24EcFv2TsOi90hoOzg3tB58MjTSJViXuyJU5a+D6XGhrD4YZaeyKqJB6w/RALMTVlcUO9FKS/ZyW09reKUuFT3dNjbgpx2AgfbCHgHLeBsO2AhyDq8UzOo4X9R09eU2cA7ZpFDD+dQHOMlMYwEMsHIdwRsw7oVFNnFXpYOgGxnM4tUg56xywWFYs1GQMlG131iQg90KiIK++8xdEKD9PtHbi3UsAjHAGrMaeE6wjaOGAHcZsDGVOhfUiS366d/V22uuhMfJ2FP5DRTx+FkFWS8MAnAr5OQU9jO/v78HC3t+rsDrWtYryMp8fQ8XGbXPnx1nRBDPeZzPG65jg0UqGH0Ma9nxaC1z9Nc5pMXnJVyxuPbqRV+vgEtRDY33h8Drtp1sgq9M94fLDwtsCSDr3028vNHVILNNgNb1f0sLtA6j2yo/CLgyU8H0628BZJiuEsJnn+PpRU74EwU1243/ALNNAaoFNvN5PwZ4v46B5X+ik0372YcApgD9f7LWRGZwrWUsgi+g6nGffZm6IJgDobRhYe73n6aaNfyc2DwB230J0Hyd1r73bKbAzfAm7gWvWC9TTHvjLX6RVChffUOp4TnY8ycRgBOwTSQHE8kchCnwvsLrdDOcwnpyHDFeK5lj3XvJZxjGoO3MNQPRnULRSnGtnY62BiL4DlNgaGRtApkab1NrIfquOq+tw+bylkad17UFtZg6RuGsmWO1mclyLaKZwiTYGiOptCCrrYPpVgLErkvK6V6D1Zap9So/4IKwOaOMRg0D1r0N9X3sgCtGP85HatAnXECxTZ24DOdDKQWbIlwUuRTeKviMvKL9MOIDaMF7ogyRhSacgysiO491wQ6O3RsyMjaFggKAOQNJYs/KULRrUUwhK6GpogInQyEgVggj3kvwzd555D5Mh+XS6LDusRvCapwP6YvvwgVxDylldLPNI6d3AccB2ttptsikISN96b1hM5LEmmnXhdWP0Qn3ADazuyi84eldThvzykdvwPlwBUU4vL0Tfxxm3PJTQPnyMAuf7+M3/t/oxP8zrHj0MgZ5Tg2Zy+zCuwZteVI4QNNGHq3JOXTN5fH9cmG7eXS7Fa9lKsYKkthIYKvZ8gCAS87xnkdD9TasdCwtu1M6bOsepifvwHJHMa9mM6C8c1roTJ8V+vNowz7AuPrt05kOMjd0ZC4LdQWbAAgYbC2SAgDby3Z5BZICmm1p6T5cLTTAIC10teZyy84Ftmwft/xEMiIB1AG8nRS9BN7D7JOltnERjgUywEowPMza4pphOL0wQ0HY7sZhNGBdD33YtpoBrEbe6zhssbY6G8AmQpK7qi46xpQbBE7BTSATpCxedQHW2sbM6TU5rLPFMBxjJZUDDNZBkgCE/S4Cu2As6MqOlS4EV4F5oE/LWT3rlE/XtSxaEOwFhNVqdSmoF/seNncoW3iBsKCmXS6RHdrYd/7sYPzO/gxHuEgItn5PC4CyXj27fgd/Dv3GLu4/fZJ8Bliv9jO14HEZMIsTiM1tOE0DxfjpUaaRIzHSPPXSC3j4Ad93uGN+9zdvghs2U7yF5guuYCfTRibgKjMk7FfQVXJIZIdE100AWNlB0JX1uo6jf77/x99jUUzQdZHxJk0Vn6Op/tE2YjRb5QQTyZQMvgA4PxeIWf4IUColuP0ZgPn1906nYP+fYcQs38GOHbvu408+E0jVclNB6IKq+q5g61r2+gWf8zEs19HxSgkpSeHj8BUyh8CrzixTt0Dn94kWM4tvSBW/AXBfhcmmHA2/p8BGJCSLvtzX0Wpee5MmiXfI3wVYP/viU8AV0/Tr6r5kN7BoJUvJDOdYn48e3hOniZE7Y/cazgYY7yBMt9eOmOMDACr/BD0k76P1OnG4DQBu4jark6u9AGs6lJ7FNgocDTBd/boW32wZtmCm9asW5tHAP5ZygwW4apitBY1aCirt/CPUIUfUA7LV/ENW4XZwuwT2WtdIOzGOiBrkhgr2p8DbTAdAua4oyg4JgJcByiUsBaUCr/7gtAjopYB6CaBbw2fKpG3gUKKITgj2FwLoeRybk7c3AnMaEkRlTVbYsxcLWuGOcCBzY8jIfiaUokvW7F0WytGCq3czY20bzoYNdLXhhDiw9FaaJCaHjWT0rsBqtpcutxzAcDdgqF6ch03tIF1taewvWnMf+vFtdK7dHDbQoizoPjObFmJC09fBfNc+MSEC73L8u8sesIHil2Eh+vCsW34UZt/y47D4jp/QUHFZ2DITi9kifLwApJ1x5evwIaNL5/E9StYxLJNciszlU2gY4TuuRuddz5DNzRy3CQsd/uXanUwy3n5/KMLNULHtIRpMYLV4nFsOzAjt6LjtewDctJks2MgA3C7WHbDbnopttPXuDZ2NWaGIi1R9IxfR2nTyky2UlYcqOs86AdqmOuyC1ThWaIjoAIh7kROKi3fC8vTXEmzO38CCUxeMtKuDCzh/sxash1q+kvHoygo6DHQ3tFukAhRruag69qeTfd0Asbm2gqEs0fZc3QKtAKPSQGTDyAJmPnS16SAAvGG/stAR2KgxkMcAxJ7YoUYxy8IYIGdWQhukIqUV+95GSnIh4Lv4eeYAt2GrlJV7cbBLTe3Zi4Xs2u/jPuUPWa35DPp2/Y4nKNS5/wQXD0FXW5mLwDt+ynltyh0AOM85OkgWKwPX/5tiv0zKYL85EAKvbgn9wgKwF5GzMN3j6Lsxn/c0GSzncTRAqkwpe+Xl58OLz18IL9PlqtabWMssrr3pnTOFtneJjXz3vRT4CraCr4tSg2v3qfEm7ga3BV0fC7qJ9huHXSZSQ2IVix5ewDYBWse4m7MgA9UF8e1fkCKQHb76hpAcAFYQdvkzQed/AkBjQ8VXdrQZpK6G/EUEuU8/l/GmRrULwB9+zJeBdQq+Aq6LGu1f//4dmi5Fs4uPY4YDDPdT7GvOZHNckOD7EdYMJYuP0FMcqfwB9rL3cT7o5X0HqcHBlzLcDz7S2fAKrJvU+PfpPPnwbexp6Ml8hvuVImS7aryy37Okkl3A1yfjlRmP88cRfE/QahjnrdH3fYT4uQFT9wHgCLyAb0MrvkmsZe2djcgH2MhktRbZ2G6Na7RdwNd9ygwWG4yPjOyXWy8Bt5UTqwpHg7ePLbBfK8lqvlW1uh6KogasTFFJUa0WJ0RtXW60ollsEziN8yuF2dYBoDLdWIzjvfT0VsF07HxT0pDpKk+oF5eVZtCKmoUWDEBgQZPt2jEnAKsPK1ukIzn4HnlKFBUHQ27BrpAD8OYW7Qz7D63lPXaHouwtoeDQ6pB3AADOXhXSt0wPB9cwxn3DA2H/mnvDTopxKx6mDZj8hsGiZaFh1xOx9Xgj4LoKGWLZPZeGLY9fQ5EOt8STk8KeRQDycgJyVj0Udi68M2yed1vYOm8Ky+1h40zsaxyz6kFzJGiimD4Bf/CNgPctdMnh4d38YCgA+IvRn9Wga1jqANbD3P5XwVQL+V6lmx4IdbtmhOa0OTg2HgN4kRJ2kOK2Zwb+5emhcgeMd/ejoSltVjymgWMb98wKBg21ZTB2J31+6MpCv82aHw4XLg21OWtgrnYjYhdsQa8HdBuac/n7cvdRupcqfU2oKN4TBrq5ANekoe/uBzi5G2rIBbjQ82sPwRBxJvA392/jLXkn54N6ZgcXZMFXfTT6bnEKNHMXZNCNtrEmzqduGJ/yls4Dz5s2bsu94OvjNYRG0OqFmfbzWpmhQGmh6yhA2gtAqqUKhF04ccYA6G5er9zQyTl6GGA1qLyHc9aRPIKu7yHQymJd1GsFQRs2mupxVfD9u3jfRJKQqQr4/VjELBbqNNDeJvMeYJ/7h47ZdlzD+zQB/ub0AsJoyEcHLJLpw1U+aKdxCW0XKUEvcALYgrp6tSBsge244I1mnGK63YB0R/T2jg7RvYbfV8Y7TljOaf63R0cYBYTU8BKgKwC/Bsi+/Y7hOIDsO0wcpgPWdmHzGj54nz6Bi4xXsFVqSID3h6CbsF3Zr/sTycH1JcoKAq9argW0VBHt+/CXf3wfvv7rN+Hv/88/Uu4EgFd5QIZpF5oWsS+/hgED0J+zX2lAoBWcZcfe/keg/t7GDC1l6ruptDEBNtFufygvuC27/QxZw/XvP4Udc2wMT0de+BCK7hghGy5kvsoNLu/yQ6nvWlRzLXgrM/yOGEmZrqzXuWyv8Mt87XWLarQA2nv94bsp6QHg1QFhAe4Drky+5mVuO1y/oO5zwaCcsQi+RkIOAbxDw314djGTA77txOZ14nlsIgS9A0uLM9jaYAkt7QKr7JdONkBYvVdWqvygS0FdV1mgProXDEXPhiWT4cs/mHqd2q3ShMAr+xUwLbgJ2ilZIScCekovxi1RlhkN9BUApECsziej9nOKYNN+Vgl6cbWFtotasUEpJQCv3XTlvM4MiFJemyShFeEBFsjVfyu4IChDFAO86sAHc7bSoLGTEPdtMDqsank7Yc97QmHBbgJ8DjA5Y29Iz9sUDuWuCxlpFOa2PBKZ744nJ+I+uCkslbHSQPHodf8LpvoLMhmuD5mr7w9ZjILP28D4oLWPhkyW9NWPhHSyHPaRJSwY74EZ73/qzpC9/D4Y7aOhiEzh7DUPhpx1j3A8oT8AfjlpbNUUAau2TgMgF4T6fbND3T6YOJpsJXJADeBau3dWqN41i2YRrHI7nggVgG717hmhzH17aKneOy+0HJwXerIJmT84P9RsnxOadz0V2rLWhJqCtdyCHwgNVbsAzRwukrRwl+3hb18c8sv3cNeD3Q8poaqGYifLwYPrABQKpMg0h5mR1kW6WD0TRA53UjCjmDbQR3YCLcG9WLt0uVTwd5IJylK1gSkzuBbovK33FtspvzoGBGjPgSYuuk0wQzvDZJ3OWYtZDlzAZZQN9XmRbQqaEXTRYz1O0BREjxCqM8Ai0Ms2LWgJyv3cvek+EPBSIImkxnunGK9B6EZEakPTNfHf3XFJwS8F8ilm6wVEaaOF/4dBvqeSgzqzoKx+qySi/HGUz9ZG5oXAzjhZ8hGOj5qvWjTfWXAeRq4YGRZcD7MAtoC0wGvhzlCcfGkTAAAgAElEQVSd0aHu6A0WiM2jOIO+e6S/PZwlrcz24nNn6Vp79hSfe+yfUoPAGwNzlCXBjNfBDBmvdrJ3AGE7YRNdV2khYbWufyg5JOz2/89adomgK/gKvK6//DZlI5NJfvkXdFyaK74CPL//r7+FP7NPR4Kg/GckiK+RHAwqV/8VZF0LzlGjtZAGkH73979EJvsxIPoxDDRhth8jNch0BVgHYHpsUpjzfZQYBF2Pca20EBPNAFpBVw+woGtR8L0PAVoKbkoVRkia66Dn9z2uUIKt2u7r6DQCqcWyV7CN/JHPf4erme4G2a6s18Wx7koNKRb8QjiDpWyc25CTaECC7zAByiPovGNcMXvwDI6Q9+nkiW5AuA3AbaV1souTtwoA62BbuUHbj8WyBv4potQAo2ht55+EfyaliEYYiVKDVeoGANmuNEHTarXyQg0V7SpuP329nkylB99H0PQfS9YagRqAFtCLy9LREGW2KcBVhpDhyoYiIPN+dU2Csh5igBYQlm0L/Pb559Lt5rQL2W4xoCwIKzlUCNgU6UqRN0oqaMooQ66ooDOucBcsj1yI3B0hH9DNy0cbxoNaXH4g7AJwMou2A/zbQmPeilAJaywH5LbPvTVsnEH05EKkiJWPh9xNc0LBM7NDyc4nQ6nWtf2LQtXBxaFoH23N+5eFvB0LQwYgvHcRk49X34c08Eio2DQtlG1kvRvQ3DkjlO6eyWtnhrKdAOrOOUgETEveNhuZQMCdiQwyG0scbHbH4zgRXM8ETJ8Mtbvnh0peU4aUULEXwAag6w4sCk0ZS0JD9opQkbY4NKLXdlSnhcbyNJhgEZpnFgDhANId/J6x+dUjLSAjNLdzFwHDbe2kUNrMRZaR621ICbXV6QAU06PL9vKY9t8m7lDK98NEsUoBvO0co21MT20fFjI7GoeOykAFNotqSFWwYG+tBTzB1gtxA8wyNUkYK5ngJ4tFYtAbq7e3mfOkndcO87pGLvC6CgRwdViBuwafdwRLzpsBmPAAr+vknDJxrJ1z1ttzGas2MY9z6rAWLUFTNuy2AOhz6sS6EgThRr7bEOzU762e7FpAT3mJsZNx3stO48UFpjo60s7vKAcmSnAOhT+BV8bbhwY8ynu2878yShebLNkYSXVmteIxGS8/p+Dv5wvISgzKH1rNbLDQ93xcRwNOhjOnjsB6j4QLF5xCcZQFSxkS4vHRozBd4gRoIb5wgSGYEC6lSbvWlByMi3z7rVQguhpv4ukVgNV5BeBEahB8ZcACb6Lp/lDjdfsSC2tJg4QSg/quY3zcFoi1i331DV1sF+UG2WwqoyFlHTPuMQFM1zJdj0k04b8C2IKn+38P4xVgI/hS4VMukL06gdjBl4mzwWMFZF+XkiI+idMvUvIC3W0X2a5FNuWR9z8il9cFwBV0DUw3ru1timyCrvkLMl7B1OQh3Qw2V/zQPua2iyOBlBsuoPUoQ5hOFn284ycA22GmDg9FO9kp9KEeGidGCMzRzSD7bSGroQ120GXEHtvtBIxoJ5PpHlb7AoBdOiiY2LnWAIB2cOulJayhGZM8/2z6cS22uS3I2kDRTHuxUoPbtbCWGv5R7VaK0gSMuEpNlxNdIFb/reOYOirXVQCm+xLtt5wW5RqeKwM81YEtqClFJC4J96UeA6yAse+VlbszArQOCDvplCry0YmrAe3coj2wOvzCAHAlemVxyT4Cefbx2gO4I3YCRPvDAWxTWUW7kC8Ifq/cFSpz14f8tKWhMG1hKMlcFWqLt4QatM2qoq2hqnh7KM7eGFooQJXnbwg15dtCYc7GUF9J+3M+oJ6+LrSUbg85O2aH4t1PhkPrSFfbNT8U7J4XsmC3+XvmhJJdAO6eBRT75obSHXNDGcdW7J0PeM8PuXsA2azloXLfglDBUpu5NNRnrQzVGUtDZcbikAcDzk9fGKoK14eRbhoPANquJi5IRTsADgqf9dkUEzeRTIdWW8lUEHTahsZM/jb8rnAjFFMc6+rlOTTdxhZ1erX2Q4ANdyp1aLaHiQQFiDva0GHZbmN/by/nA4Db1VEKUKrnmgTGJGoubGPEJgpg3ZwjLnVcHAUS7YdqnMpKXqCHAJpG7oIMunHMzgCgY4eYbppOL/KcT8eGaapgbb6CzNTxPbYGN1ALcC6bzNfnbExoRKYaP8GkCCJNjX/URiaY+tnqyoKsF3xBPFWYUypQRsCB0Q97BlB7DnMcVrijArTaMXKCTFQG72sSIPbn8vsdPdrIz5cbGa+SyDCgOcJygtcIxgL2qVO98bsqZxi2rpbrd9JFYfKa+rcAbNHNtc4G5YWRCMRGVTbxHkd4DS3FJwfYJpeXMUDayZ6lkeINiJlyg40U2sqMgvwh8Aq+LombQYuZYPub3+jjTU0dlvUmLFjw9VjXygs/lB4u+ebvf43AqzdX0BVwLbAJxm7r1f2SxzoXzHGQ6cpI9ebGBZBV/43z15AdlCI+51gXrWPOaksYsIw3Ybaf4MlNFcgIuIns1dHvslrAGeeDoJvEQwrCsuz3uVL8jvbihPEKvNrLBF074ARe3Q2Cr7kOMlrBU9DVSvY6vzRBV4tZzG+gaikYJwDsWrZrhoNh6K++/Wo4Pn48nDx3MpyG9Y6OMToES9kQCWVnuEXp4epvIlIXf9DDbHequ2HHcX8dVV2lhqjxUgGW8QrAFstce+J2dHKy02opAMt6be2svchiawFaq9qCchOAW1XLqB+saE3chlbWZKPfUf0GpJv5h6lBQvBWM6XZUnDjtdVovw0cX00hLBbmAOpaHgu85RVamZQgUvKFTFePsLKE4CsrVl7wee1lWtnsqBN4K/k+pVVIE1woCqjMlwO41YBKfSNAzuTjgnwmIMN+s7IBUdhwdsEu9GEZ715kiL1MUcYxwZy4osKdyBO7Q2UZ2wCb20XFu0IB+wWrbAA4P39rrPTnwaJLkFGUMmpr8CsDcJUVuAJwBOTkbUHfzOb4dYAIljmYdg3v1YqToChrPXcQu2F1W2hWeYbf1X4iNPfAEjMoZG0HTJje3HYoNLQRJs9tfikNC41NdvrthkVW8TPv5XechZaaza2xRbDCkJO/HRdLFcCrdMPvgc8urUjjTiGPDI09nANMg+ZCUVWdAZCVArgMJQVM/d7d3coKubFltx2/bg37jgxwscbf3c57D/CZfRTZjg5wK8/F1u4tbV79AiIarYXVUYpP9VyUOw5XxSAmi6zHAKdq/kap230Yr1prZKQW1GzvxYoGe27FT67mqlTRyLmjPayJ2NI4dRhgNfzGgJsGpp2cpPrfjS1yCGDrBWD15o4CaE0wZRmucaS2KFtAUwbQnaB32Oc6ODc72tnmZ7P41w0IC7iyY3OA/fwBZQwuELElWFkBdiu4mkoWj4WoHO3D2QBJOcXP3MUFxaKeoCuougi8IwnIIiWM8F3Vlb0rsPCmNCLYOttNqcGONgFXP+95A3NY22hxCtY76vBL7275f7eNWCdUksUr430LrHj7LZIOdTbAct9GljQ0J8ZEsv6QPgJBWOBNJAeBNmG+yVoAdvuS7//rH3ES8Oew2i8Aya8pnGndkknKeD9j/TWA/NXXjHdHjrC4FiUFmh9kuF9QONOXm+Q2JK9N1oKr7yVbFSh9rEUt2U7Ya8oeRmcaFwClB9mvwCvj9XO++/v3sZEiOd61nXPKDAKva6UGPcU2U/weBv0eQrisV6BNGirUcW2sUNMVaHUyyHCT5YUX0Xfch/zwEqB8kkF4jgVSchihc01Xw1EbKAa7OZkprtE8Yfyj7oZmWEQrJ7apZK2cyJ2cPG7bAizYJuBrFVqPpoWxDirWDYCgt41Rz0UGUHKwldgJAjZfNJLv0GLxBRdDEx1CgmoTwCfLNZe1jnZgwTf6OCOI4wnmGME5uh6QK6qRByoAXCvmBYV7AY0cpAViBpUaLoJqOf/YMl6dEK4FYcHXx043juCLfFFcfhAAJrQHSaMMz2llDaAMiNShWQq+NawFIeWHohLG0efv5XOzkSB2w7ZhyIBwGaBdAWDl5G6JQFpIoa6kfDfMeAfvRxIb4KqWXMr7y6CLYdk5gKrj7e3WO0Rbcw0AnX5oI59DG3TWVgDY8UhIILy3QJiZswWtvQR9el+8nW/iImFBq1mQxHHQDNg1c8tfDoi2AY7F6NRNFMVKKw4gHRlar2XPomY+Py+gDPjm5G0Ovf2VHMtFp0oXCtYwvmczLLaC9+9Bq21upEjKsf2w2RZe38VAyjaYrsBbz0Wzib9jFxfden5v/x9X99ksR5Zdabr+6piNjXXbsMfYbLJIliKrUkHce4GrtYZOhRQAUiKRWmtZVSzNYU1/mb+AeZ/j8GT2fHDzEB4eHh7u66yz9tp7nxyr2lUgtvMHeDdKojgJsM488vfpk9XFbdax2bWCMWKJ+wWZgO6OaXu91QRmbzxx0HWQk6DZz04zLUkWOk08klREwpJSvBuIcUiQIcgUW4GpymQXFmLPAeJKGXGKz2xkHQNy12KF9oXVkhQQBQDPj6sFD41XRhwd+IBG27Gsdu3tl4q8GXt3jk9P6mTR8ZEAJG8ATWBvv0pIYs7bAfZeDBgrBuDD4dCAw2Fx5dLK/ScCTQvr2VPXK+/4wMUAVNnIMF6Dy+WeW3TIuHZaC6BeZyFjH1MoXaUyQA1oPfb6tN67f7NZ7I0bpyVLZCF99skspLfvv5zPH9sVYLuXTElauNsyJAdSQ5jCaibYporZh6TNB0E2wIr1AtkZhL02s94BvNq76zQMeHWh0C2C3jvYboz3S4zXOvD8dQD825IhvkqKkDb8Zdv6LAC0PZY8L7YHsDPgzkBr7T0APIMtxjtvC8BniQGQYrtAWPW0d3MtqP8gcw3w2gema3n7fXUb3qseby06Yr3YNjkB8ALXOVli0m6nFGJg67llBl7b3u6kv9RJ17HiqQJrTwa6OlBcToC/mh50XFT0Uq2jD2uXspdQf5DWu1YCxXYX6HoXz3YsQKEby3o3zFIXnS7BGOpW7y93I9F3yQlrAet608ELy8kOTbHIBEBZlTJRaZ2EL+aEWOzmPxfzArwCbViwmg8CbRwQ55v6L8eGFwLuC/TbgG41MHjkbLV7Y71ne/5Yj31OXQjFerBfbFuwDZgL5pEdgD4WTKJgcbOmMz8cUD8WYPt+21tY4X6VlnuuafhjyQ7nYnhLWaR+GUA+1EL3fejhpImY3k9+8d/ax4/Ti5MkAt/zSz8pAPc3rf+xSmtAOcmifQBC7PMfAleSyX//h/99fOZf8iA/1Ofpyz9t8Fha/nmDxt/GLn98/8f/+H/0u7k16r4RKD628M/JJP+1QfGRgPt/VEy+Cl8d978G3stN8X/RGiivBrjnYuwbPf558siFBrRH+u6NQHIp+eDhHi8EpOdjthdX08hj2msx5cU03Qtlly12rs/2XWebkQDovQB7awso0VP5b/Ni9z9sdxzAdme3WU/JNBttc6ZjOj5Olur9h5sNXDrJY9ugdRhIrnZtHKR1Yry6CGO/FzrXJ+mmZjIrDdj7fdZsBCBKPhjBLtavGC/2+/Of/l+xzdhq+ziK8WKrBnVyhOLmipWrbKZDhMfYKtcDj67pOs8uxwAJQxNX6cLL2cSUXcSA2dK8v9N1S6JY69xh64rurHV9GVSGrNEsbzgyyCP9rs1Am9wwCuvE5DHck2O1H6bAG/a802sj6Nb79i3Yd7XfSa6YPbqkBBlpnnuM8dJ8L6UDkyLIDBjvzH4xe55e5SNVLBNoA87P5FaSRvzSSzmZAl6VynSlmAvlvFpc6N7rgW6LQulvvandOx/vlDiheM77SZsz46XhAmFAC4BpvhZ6r/RhTPhHXwSgwBeQfhHofZmmO4Fo8kKM99sAdfb2kiJktwFaAEtOsD0g1RwTeHpvPO81jwGt12emO4Psh2m8k747SQ3et/gucgOmOwJsSQ4Cd2QI/l+A+0mJEz4rseOt96L2yQ3v1SxzlhrUbeArvofZ9ljbHyzXAoBn1gtwAe1YXqxGb0CsVu+t9J1Xkxlup/U8nfZjGcB7Panh8Zro5QM8KGnipMZ66vAenkigSNtN2N90IcUcgO5aI7EKTSt0rC7OlRjobqA8Lv6eb3SBYUqA92w33HrvLwSgrGeAeC2Wux4wL8aQVmMRSwVrAOZiAMMHzBfMCwzQ6by6V5zNJH8xlgRol1akHaf9BrDnFrOotR+1IB4NgOnFXj+fXqwgzxS8C4Rjx5g5tovpYlTDedHN/kigd6b3acWP9j0PYa+xaMD0q3TeM+334djwozFdUslCYAtcMNRHY3o/pf9isQWofp4+DKj+7h/+t77zx/d/kkPiXwNh9Sz+pak+sPx54Lg0mGuyROD6UNo08H+k/f1Tac3nY6Q/C7AfDRx/9ctYbSB4vu/EeIEhpryaXetM373Y71/pNzz0q9J0Oybgv1dG2FJa7M9i2ZtVj3s05nyuQcmgtdx5ds4Hm42xkhPWciL8S1r1TttisL+KzS90fNi8Gchm0sJGRZA2A9W93abXbccu5n/czL2w3eurTcGXkxY2so1dDNi3YrsrsWzM++qVlVG4RgGb9UB9Kn/YNdLMhg3rXOf3pCk554JBe/8oXbQZiOCRab8p/EHuhPXkJ8GlH/+9mg//3GCgRnQzsv5X7BeQqt8MlFfrMLFRk0uzK0C60vUkdVebIDYyUoHaCxfb/0nX+VYOHmxTEfWlZkvAejNZ5MppzooG4v2CgwYaUsNpuu1mg8xR1zzHwkn+XGALWHmHL2cdw3C3OjdHh3TfiUGrw4vpH6cRczX4vLoNgmpYK5lh+HfTpgX5vOb5BMoK5OzkcJhShMkJT42A2uEYMNTmlb3m/ScKjAu0PXOz2M21w6xkBdYqmKMuL+CdpQZaL7nh7bdIDFPzy9lOBli9Bljn4Brg9TqAnaWH7xlv7w3GC+h+88cCbAEo1jvWPZ4Ca8kPD9guMAWkXp9AL+22VGLs2D7mug4z6ALm3//5TwN0MduZ8QJXLNharzVAPMC0ZAgAq5uFKmWTq2Hy95I2ADH2KwhHJ5aAQSd+v4o/gHeAbwwZS2Ypsy/dKDS71Jli1nY5GIbs0Ih1J8eDVu5T00stgZIYGt3uZCW7l1H6+ZIsbhblfLyScU+RGpIZuBqUkwO8l6pmL1HiuKnNZhfkXhrUDtbbxSo/XfEa0WUg6YLnKgDE6zECN7X6DWo3rHVDAlT569itCO4yRhsID+9u8oBKZYBzuekmjW94f8kV3ZSA1xpgAlIBuPMxMrow1gZogM8vYqACM0AVax0ADqwCpPG87+SKwHwxXsBrnxwRvvcsMA3IH4shngvg+FR/FUO9EMCbZqtFMTPEhY4D4wXONGnBwV8F0jRi3/dPvyi5oIGEJLHYtHyeuj+WBUuxbzLGP6fpCjr+LHb7k5/9zfjun//ybwd7/lmfOxfwPpKWav8P9ZmzgevF1fb90//Ssf8saSK3RYxT/eN/DcyX+z4A6pwICq4EqCtN7Uklm+mQjwS8WPhq+itWutb6p7Hg9cDzbAE0DoVHH5FdRist8Im9+e/6rpUGSpWzNhsopfeebV+Alqa71P92cJh39QHj3Qx0MePdpueHB4rUqGM71U0gJ5AVtov0A1uM0mvSa88lBZ0GVmtdM7LbTi+vFpD6yQCvlTR+mV88usv9h6L7OhBvxJbVc5BMQeIawBuQLeRwkHBBCsCOt9uO0wEAszNKYgDM7GvkhoVz/zKm596n62LX2OxB7eQ3At7DfvNmYLsfo99Pl93qPDz1ePGPQPU0NrvTbxd40y3Y91zOInaQLHPQ79/p9584P13jl2LxV05LvIj9njaw7PZ5Ht79jp0rghZMWgC0+sBh5gq3z9qv303PpVfPacLYL7A9aYY6Sw2Y8sR4j+s0fCU3w/XShKtEeKvOw7eeHDrvkBzYSpv5jp5r6n1nJ5uDa9YA1xrA/pDdAmYAO7seZpnhk1iwxz8CkArffBor/W1s9pOYog7DJASg++0DNvzrbGffBbqAFYP1OUAMdD1n9QKm4/1axJMo1Giwja4WM4DbdmbBJIJPv+ZgyGb2aYG4QFfZR4GxUc0skFVKkoVtgG7s98NYL3fEl3mDgbH0YxqvNW0X8GLM2PHdTtLc3v2uaUK6jE4UrydB0GgAruXFopkAF9vFcp9LXH/zvTdGo8tn7tT2p+pFT8Z6r1TN6FLge63l8Cjd6Vrtf/LtHh6XRBHTGE0BG4XVHt3qgmX52ugmGuUgY8DK+G3Qu5pGAd6VbmjWMNYygTNgy/qzEvBxPZASJFHQakkMQAjLBdIAeQULDkgX2wcGaqotqeLcYvruZrJB4AIMMdKFpuUsZBZANdvUaLUAGPCe54QIGOm6FsE2vwFQY9PDURGonw1ozrY+E8N5OKa+1D4xagumCcBopdiuY8GQfQfWi2U/1PN/SZ6gW/88AP0F6SGQ/snP/mtsPTBOC8Zqf540MYFk1dUe+rsGrDMDYFe6wX/6i79J++YkqMB7nyWnPPTIPzQgJRWM78PQ02D7DjMFMsZ658SaRPHLAHQC3ny3uS4uNng81DGRLVZibKud7418t+f7TYByue9aDxxVDcNmBYweilHPwLsQ6z0OPHhwD2Jq6zFfoCpgKsB5fMJrW1JEMsKZgN7/IrlBAJU0AbwUsAG69E5TcVNsQbX9AJr+KW2YHmoq7/u4B9TWpaEKoEmooJ2SHTgVtIViJ9uLlYofsC5yudBpsV8670rsGLBqyyMt2GdJXofHlZkc5EF2XLpxDPlKBGMjp4NuFBIquA+OA0XAiZ1e7NrZS38GmmsNbo9fXWsw+OlgswYk7NbvoPceJ0kcHS0FwIJqHWPnc8egFSM+zGLH30y2sD/n46BFyjKWLF14pAo3AHB3HMaE9zp3tiHl7QHqZqLq9ZIbuBieqgebFGbF0VnezAjIE7Rerd9vPnV6/9ZzFct57tpwOLCTvfzKrcF0dRl+I/x4O9mS5gtUab1AFdiSH2bgnVmv54DXGjgDW8vMfEfK8Mxuh6wQuH5dPzXAC4AxYBKE9dCCA9oBpoHyD9sBAdbv+twnNNy035Hpli1s6LWxWW4E7BboYrwA2nNg/Sm2G3v+9//495a/fA+8ykAqgq5QO+B935K/V+Fz2XQf9h7Atbz3caNLwEtu8FwTyzeyebwGZGO+LzdVuJu74XaSguaXL+bfvdNiTc996bXqN+TvvZOwjum+XWPNZ8tcu5ne8/jTORuynFyj75ZAoZycGrxXkhw2GlkVe1Z/lIak+d7UiLDyexhsF7Oaoy785QCU5rvZxYW1ru+m+6YbrsSuLsauVkxvA1ypocr50WtlIGFWmPEEuAXhukBHwfTWNNvVLvQLpqvdzNbnAz/TYlP487FSeuujASSwBICY8wDqprMPN32l6QJ+oEi3PRd7ZlXCej1W1UwrozPd7ECbhGF/i76rz6mkBXBN82nRDyU1kFDOB7p0ZaA+9t1z+uxC7JDmu9C24/3A7bGCaGdiuW7Yfy3xAut9qIj9uUALgP4sGWK7G/LnyRUGH0E93wXAAK5ByuAk8CRIOAaXvvtcx7UaYD6cvLGcJeyxGDIgPpsWvZoflwvB7GC3wNZi033MG0szVRYk+slP/ksaaskH6dYkAZ7c7Rjvdv8dBrvZwqEACIGI/5COu9jvo+NyfzgPx7E+Wu5hYON/2osprvUd2wHFTgB6sQEUy1xpewPvyDSL8WK3a0lRU3BtKhAD4LHLo9YYtUwvCRYXGiglPCgdiQ2yfq32P+4XxJrZ7hY23awL8MqoXFOHoevTbGspJqqmr75p+4GY7QTeTmLMulUoLL5R23euCRIEF8LlAoB+P6Z7setHAsh21zOp5PFrBeG6Ps0AaLykE7qtqmg+Z/DyG9Y7H8cFFAEumeW4c0PfPk2+GL7mBwMPxrs/NGF1JXRBTqrAnJMblJ885Wrosf5qJ0fdn7FcwMvzC3wNRqqSAV6sWILFE2m+N5MfdKW4fUuBHPV59WB7bgTZlIrEeO9Gzt4JR0gOiuUAXnV5AS2pAcB6/O6wlr3zPSiP1wLnWdslP9B6fzQANbDFZgXNvvnd7/PcxnbTc7+Igc7Bt28D4l8nSWC4wBJznVns1/ThgJD74JMCYZ/1WPYZcBQYs3j/i1KKrUkFpICJmT4ofJ4zQm1giQ+qno3CO7Hv38WaMV4A/lH1Hj4oEeP90n0leLzbj3jrvQJqUX2gK6g2stdyOLz2prThd2rdfq/33wp0J/ar9Q9w1s79pdeykiVDCKIBXUwX6N5985Xee/H+szW/IzU89VwJFKUNX3/q2qhQdjUh/riW0adlxWyWNLHbVGezSK0Gf6osSQUmM2AOCqID3o0uyK0uwLFumrnQDby8083SzbjcY2xoldwQ81ECUC67KD0LEPmBl3ckYsRQlrvpgMx6NzYZYQBxn10JSICtNNWNAkBLF9Mqi9zTSZe6ERbaz9mWhTTCc1385wXWYq9YqUARgATIPLvkhn/6yX/rtcA5qUFw8NHA5UyMein2J3h1tuM823R/JfB5pKg8CWIpUP1VQIhp0l6X2qdBBkBimFjqUse51HODDTB/OGClCT/0y/9e6/CAuwpqAoaL2HgDB4Alm2zFNEkXI/gXq8bwDRh//+Nq2pre9zsAnYJCI0MwcOHeMLsAtPvHuU367uV03Y3Y7/om4MVqfxwIcZV0PpolHBcUEhzjQ13oGC6dBmYd70K/nYvBPnhtVzsuQaTl/ruFBqTTWO1q/9Nu4IB57cbYhu0rhndYcAsbP4yNAeKlFnLDRrOf3dga1wC7FIA1w9kN+MyMTmJ4/heVxFaTBXYGo+xa6HerU4spYsbSfSU8XA6ARreKwJbuS4LA7uwf0z1TwgSJQXBtgGhsdhvjbcamL9taoGnA2CchBJKcETIhJfWcZscC1IAeS6bXCortlfBxlAd5r5mBDLzNrumL/b4rp8tTwK3zuHFECBMAACAASURBVFgQcATLzAYGYHMlSJSIpXatnB5FSLoe9hrQjo+bKTS4K9K+1cyB/nvUeaPnXsludprsIsPtIAYtsEiz1uZ9P+bLrnm57LW9QPq4AUMboEvNSB+/0v1aUJDeS98VZLMM1nstHfipKpY9cymZoc7iN6favPy86jS8Fk68FkF7l9QQ+327urxY75ARCrC9FrZwSZEwVUUUV9LpHLu1YLxz2x/PR3Bt9u7+NkkBkyUpfBNzHVrvrPm2FkT77Z/+EGBOgTUsWXEdksN3ZIlsZbRYqcPAFVhOQbGpx5rHKpMBXRKBZQLTKX34i0D2j1nGtPf5VKowJpvkMIE0dpvGmw/4oySNj/rsn//654BdvYaPcl18O+o6kCgkTnzWNq92Mu51Il5OUvAYs32lEzisZaxkCeZkhleaQnAxkBpeeHWSGqbHZbAlsHM13Lz11HAzXCun+zSZ4dK17GQB72FuhqP+WLruXtXIjvtjmbl3s7moMbrTDehCkCShEPpm2pcbcbsRHGhdLKK+EPgB0s0CDiqYbTWNBML8vVwKKwNwA9vWANb2IvWY6VqAJ9gFhLHh1S7gC7E5Qa21wOZiwIABAy5slMxwpmAMFnuuGxfjxICX+9xKFz2ABNA8xXRpNRvYyiYdOSCMtTwUm1wIbM/EeIe3OE3UcXNcAF4AO7km/jUQr2tyN6CuG4/GUC+0nWw2250HVg0IQ6II0EZgLBDeAMax3IV+35J9B+SA6le5FZZ7DxPmxCABAHnyC/DFDMfMIJAbrpDqTqzFXKfzFAC379VmActr9Ox/GoBLetiU1BDgcjhYzve7ROMBr0ph52LIh9VY4MUdCRIVuqHZ7gb0awHMfiwNc1vqeK7F8FjFDo8Wh31vrZmI2YgiRpeubQ6N/ADj7XOY+H4gtN3/fBRoSgs/DKi5GB5r8Dsc8kAyQqDsOsBoTe132/6g60hACyvcbr3Wf7bZ+4tnA6uYoAQIgTaMlxZL6yQzKL+I3WKygJijwXZsiOSEJdmSnU/as6po+4HiYp5e7Fkwjp66VqcVab7SelU9Uzthsf+Ka4PObX0QydjomC832Ox2PY/6udVhwG6P022X+/+uxDqx4/3O3XbXqk4bR7HdowYjQTnn9OoVrd3ZzSRmRHAalMguSkoaTJwjTPeomcIlboaWUZshe92lfjPfseDa7PklUdB2Wc2cEzUcLJpgPt3y/K0bg+3ezLeP8QqwDZ03CVLVMlLD3TDj9TCF1jsH1Gi8JAfsFhhbzxLD/Drg9ZplAC8AHQG2ABeICpbRZ8kK3/6uYjitvwK8yQ0CaLOuSyrwWczXawrjqNVgAZa//cMfBjPGdnUEHsy30pECYl+1r5EGHJB+FoiqQkZWGP3UBM8CXsvHSQvT5wPrnAwffjbZyOzDgEEyeLcCOPqxYcpA+6O8v6PBZSOOtj9GIbaySeOtWV2fufvA3fBKbBfjpe2OJpixYIz35VIFab0eY7vP3I71Zie7Xgm5q49fmtKGrx93IVeS7mAjZuAGamkKBnRXsQJaXM8FMzQJdANuNaUEurTKtS7IiwHp+gDcaYoMRIA0iYHkQB8cN11TTdNrDJcbAVNUPlKQzhSfPQqbHNP7AJbmutzNCCB+CLyA+lzsySAwMuJa+87HYpMCSuQA36PDsQLaQx7oZhzuhsBtsc9ObI08QSdO3wX0g5XmG40tzposH63vBrzrRfcxWpr0rwJg1rQLAdujI+MrmxotOjCihWKPwIs9i07qGAAugMa6ORkAu0Fmeu1XQ/fd6sblXaaTr8Toz/d55wM4Y7z2YQDYCGgd9xapIA13DQNOVz7Xsaxg8kkSp9m6+FD39xow+969rGVH6bWP5ts9jI35nKn1avvGyETuMdhLSQ1AcCdAwXw3+58PYmpmLCdNrQ1oO6SF3mero/dud21IONiM3er+sBtAPZSHF6vz2kGAs9Z/Latrzvg66DMcGoJYuz5HigiQR0pxDFkmGKkC6Mp2u9Jr03fXXifmCnhJDwNwA151cjHYkUbcdbfXMWzGdncCXDoxUF5OvmDXAuaCWwJyAJQ8stF1LFmCXU6m3F7HdbEB/UaZd+sB8LHAXoOghcar5dC1QFUA7lJArN6wrD0BuqOWy80cnFPSzUHnCNALMkqfpvEqhnOJxNC5Oeh13uRRm7hZAkcQABZs4z82WJAWruX8mMEW+GK71mxl+rDJaHvmubpR1PJd9+GpG0VJVJGye/n9X6oJLuC9l9Qg0Ib56kpBZhAvArYAeAbeH4LvrOtyO1iG1EAusABVAAxMabVDswXCMtUeMN/vCsIBYABtWyDt8ZeCcTLYvkvbjfWSFPhuP04amJju3Fm4IFxa76go9gBUh3UsoAawXwbekiYmsJ0KotvfxzLe0oZ9dtKJkzq+/Wp0Ggaygx0HvMAX4xWQe6sTAXRNAWavrnKR2gJhuS/HfnUdftnjBwBMfrj9chWKRqCtDhQvPjvYLvBlKbuSxnvpBpmhUfPaSX94utLlvS7QvI6NwPuJ97tdrMr5YRhbge8kM3SRd5Oux3Y5GVjLlgBoFx4WjJlhwoDUYyC92kXMZgaATTkF0TDexfazFKCxhdmWvorRsieZ3gMZLJGuKeoPfAEQgPYdmB+GDHgdE40YI6MjSik1zR0sscAPIDN9N0Vm/VqIKcrEEuG3DHbdd5BKyBysWReK/J8PyOiXF7rBWOEc22KSBseFBIiHk0cE+zDfxcBOtTOfERh0vBYOhbWCj4JmsvVG8LF9LrUd1ruBZbYPYAqAt2N/fv/FBgcsdKHPbQeOAN8AINi30PE4FwaNjaxf6tzu7mfr2wLKZgz8uf88QEQ671bfv9J3sIWZTkv6ADBr7YvGKyECazuKuRosrl3VPYFu28AbgFzoNW6GRzpe7HY5AKZz+j/9Z7u9Boj3Wq/3n3udS+CxbHMCUf6bEUzreiE1kBQ2+1+Al7UkA84HrgdAq9OEqT9A9Lq2UqQGDgCSBmYtc03dhZHQI/AW4EpqAKaCc+qD6FQs2CYNd3X4dhVRV2hnfWynBCTGi4UPXbprkzODHguE6bAqol2/wpL2yP1rQDLmfigA1m9gkcRmt7vW1GLYds6ajWC9+12jJ4Exxnu9GcTU3meynbGucTWMUpIlVBxUw8LAdsiS1jkBuJJDrl6rcmDsFtCyoAk+TsvCkBawZdovmQEwPxno3nr+WqUgnyhz9an7zz735PeMl4cXCAPeNwPbV3I53A077oUZb6f5vl3ewJsF3N5JhnjvvQcpxLHfmQ1jvMAYy/Uaxgt8h6thgG0McpYdgC5gndf03fFer3nd4rkF6H4Z4EofVobxu3ThrwNFeu+nwNQ6YLWQID6KyWLFANdriuVoVilNWABtBNTScz+2tI3PsJABXEG5j1rzDH+RG2LuPDwDL6nBgvmqPvZGIxDg5d8lMbycbxewkxheDXAtz3dCZ3cD1kvnZSV7NjfD03n6yAxPBrycDddju4/Xm+nkclOZajTsJzVs11WYl5fccFBEeZ7Kqc3A6QAct7sQ6XSKVmOdAFigyHubPbYGquSEETRr1KbHaguP8c1Md95mSAsYnOld4KBOwGYgQE4YNR266OnDpt4XY5C6X7B8YX0DwFpjplguhrgQKG8FQmea4gJ6jJsX2E14Liljs+9ZGADM3safO2mv50uzHUAbIAOyR+uuQGrAii8YIPqOCwEXQGTTGtJCQH2u7bHgs61p0KQFx27AMEBg4GSKndjOw1nQnBPODZLMaADq2ANc0sV65/OxM2WMBXbYKx2WTn6+z3MLLLdP4OwYzsViN9OJH81VMBjvjsJFrHocHNwZSRsNHH6LgWOz90kRO2Wgbe81eJREcXqcbtugZtnt9dUGvl1A3/FLfOAyWOv7x5S48yuYJuAGgDFgy1aDhK7RB4HkVsAjSAesrffsq//8JGCZARXTHaAawAC0rcBMfdqRThzgDAmi/Q6mmx7KBicjTIB2qf9SqcWLXQvSdCVhAEMsm193v2uU3EDj3Sk2cYHsEBh73RQdaxY0xngPk9MArgXjnVwNvda1azBQ9Ga7QRZbdSym9FwStOCVrgv/i9jFRv8F4D0+WkieUUOhQFqPj9KHadbXKpjDJjdYcfcGqYHvlwbNRWFQYUdThIfUcf1aRc8DeS4GzoXrAS9wHQBLZyZ7tJ3BTJ1egKw9EocD1nspt8azzzSbvaoUwPWaYF4btRo0wCQ33H2tZKo6UryVvPB6gHsv4H274L3nWPC8FnzznBYsyPZu5A/wvhXwYrmAF+gOO9nXv35gG4vpYrBztTLgCpAnDVdh9MlK9s2D1373pz9Or8WABcPorPOiXq8uFdoBAdQ5oDYB78SCabzaAgFrIKvGw5yxxrnwSZ+zxpi9TuP9qKSLUZGMI0JpyAAW+E4M983xXFcJ4CtdGONVr0HChE4ULzVl8H28uy938l4MgIedzLpEiqlmQxHMphJ3XtLi/eb95+/cTGao59rTU1lIOu9B6cK6UMhgOzrZ7sYsFTI/72HtUqRlqhbFvwt8+UMn10HsJQ0P8EoiwHRHdbK2H6y4teAH98NajwXSgDkNFtAC5f9kqgV4Alwa8bIlFgfIBpgGGLLhXJwWkgM7FMbJm4ppLWCTbQekaHoYJuAFliOQ14U629jojSL3rGHYoym5gi8XMdYqbq037VaZazXGuCC7Kw0VyANaLHkxNwBNGjAt9Phsr0sF3o4RPpaeCjyBLUlisc+diXFeEMhqwMDQDVicEyudj+Ff7lz8sgAbAMWKMW3gLzCm2MyFfpMgz4X2cyk/KFsYWWK938fOthmr4v3d70YfhWwC3d1A9WJlHS/G2Jc7Bg4HATSMnjtECjP9d5YfsOHVwH+bzNDruzy57Zdf9aDHgM/alJvDYS2QxmadU5r9biBsVnHpSuUUuz4EtPbThen7hzFeksth+2LBmn29pIbD4YONXcZQsV1T7p0AdrNrBtMV6PN9BjsDqv+SPHSpAjmTxzZQDnCHOyAwl048iq0HorLjVC9bTB/mewWugEtpSc4GATmOHWnG2DH3g+vrJN/tVFktKS1QFThzXCqfaZA5UpHTlgXWsHffvdI1jc36HFAFyIrBHyc37DbzYk3T2v1a5R61rQeYlwFor6nl4HcCblINOca+HQv3wn4+5is5GIC+ba+2jxvXpRAH9IMxB9jNACzY7vVmrCcRqGee0ezgcpXJSph66saoyytzDdsVYFMgfUgN4cZr4cjb1Wd4I5x4s0A8JvxmGANwbfO+wJrEroB2Dq5ZWwDxAN5vfkNW+E8WS7sFtrOcMDNcwDvkh8FyvxnJEZ7Ta3WA0PoH0wW4U6H0WG+vAU6AOzTeB+6GWX4A2F+26DrsNUArOMcu9kma74e6VsSOFUKXmTYSL9J6P8N8VTUjVwSkAJiea1GgHdt9Jx+u4jhq8apQ9sZbZa2lzyigM0kKk6vhTvKCzLZbndgJeLOPlJt9i8Ph9jP3n03ffSJHA+Z7I/C9Eus9PJUyfBj4HgzWe5B1ZbsL8jgtaTWWMbKEBC+6QGll7GNYzvf6bhcoDyXANeWznh/rMDxlusUcmrrRY1UzYzkDRBiyYNjIfOqGxngBy0bMwFSeXIDtDC2vtdbxcupnhivoxhIFhGnB7EskAX5UwRFBLsGrhx9Wv6B2NDFO+x6uiwBlNdBZSx6wD8CLHQ4AC3AXLuZqCLxIBI/23qhzALwCJyDpOUas39hGU3WWMsdPEiE7rDZ4PJo7AjifazDwm0ky/MJseAJ9qx3LUsewXcCLXLGcPICl8tnSZM+lF9NkFzDmAaj5ZdvPbgEzFrPDbmBAv5tm67jWA9ZdAbPY94UGBmC7FwCsVt6RzWy/x9J+SQwXO356JIBf7rv5dNm5AAeWZ7oNOJV55FM9SM+ne263HAZQ43/p/+R20LLpSgE3sxmD4enlIvLtY4eu3H/AVcDBIKCETQpknQZkqwbiWOtJ2iZpgKcX2O0C+fa13TWz0yCwnjwByBdjvPRi7gzZY2xdtsd46aEIgjbtWrYrYqMGAy/wUY/ppJ5jw2IVpvQcDQqdb3TNyjCTFEFiUMAdAE4gGBvu+h61GLoHFN4hD8wBwuV+AwcIrdvg6H87OVb+sqCd2YEAWtex7DkSwUYyx3B7NHCdCtg1OzjqHEq3JrFcif06Rxj6wQDqqSSkDDnuB7bAS1nTJgCfUo5pvPTdmwrkXN0rVbjA2nOP1wr+Rhazq6NEJJarStnc9n2q2/DKcDgA3rfDlLfIDMkN/8l0FUovlTiAxXit33sgLwBejHcE177+NTY71WIApLO8MIHqVKFsZr2zf5feihkDaXLDF8Na1uMHrPev//M/Rlt3xc9nwB2ZZrHY4WwIaIerIUD9PDfDRwEo+eHDnAy2l7mmrfsIwPUZ79N5gbFOw18E6B8XJSRLYLdY76zvajH0Zifinfe0d28a0Cg0gy/2q2/SAN4XK4QR4Cr/iAnfljpcVhv54bUWnScA73O3n6osZH9II+GVstYE1w5Pdu/vt+hGsV/vtalmg0SKGG/TLa1XBNCm9isxmUb17SK2G10waupitYIbo0B6NwOwlkQhhdjjrbQwGi8JAlvGksgMU4CtAFlTUYyZBozxmkqTE0TRV2I59EL+Teb84Q1ueipAA3yHrSsWLCI/fKkBF7aIAXsNO8P6VtpmvQtWmrDpMcbKh8qDqiqX6TnNF3gBPtlnssbOZGfDvkke9F3OCWzzYt/B+obNnk1jlTFGshiJHX3fYzHUVeyZZhywGgzsx+/GhhWtkRgBqH750N+l72mt5PckDQTeJAH1FpRg3E8CGGUYu7GxfQPMfhIBiWG17QTo+Hd95nzHMtZJDYJmgoU7Md6dBoZHY8YCbeon7Abmi227kya8XtNKejCguEi+6DxNkXe2J4VhflbApk6/gQhABkqbZiCBg6AlvZWn+jCb2nbXy0pgLDAHKAGuGQhnxCZw7HoBZmfovgWyMFnBNMxRWx2WN/KG4BNNF/DyxdK6DZKm9bo7mKbTSC80qG5FBCRfyFCjiYpHKCO5kvQwpIGCxdKOFTAnKcwADNgsKoyp/zAlRdhn56zfCBwBu9TfqcA5bbVj7H6g8QLJ4/4Hzge+3YMGT1Yx9j2yw5FAWvfK1TLydvpebogbAafavdirfRlEALhBzAyA3DEK7HQ/yVob9YGTIzBx+rNWQgbDK+3T8xFoq0gOgJY8wd97mqf3ZoxXNwo92G4+ff3+7aykr5ZA8eqrlshY2q4GCqxld5MkyQuYLulhYrzZzGK7g/EWwP8gSyvGa5k13v/F1fBF7BbIAlULMB0uhQesF9PFemdAnp8DXK/P7PiL7+o8EfMFhn/6yx+HPovFAmmpxfbrMYnik7Tbz9J1abhjmx7Tgj/8bCp+DnixXxlqH6bpcjNIisCMyQo6G3M9YLsz430/JvtuI8snn31w/80AF9u9daeT14nSU01JSIXRX+tkyWij+Qq2YbyYLhC+XTlIToeXqtmg88TNrGSkhudivc/GeJ+I8dJ4nyryCXxP8wYe5BEEuGSBY1FfDJaHt5sCiwWu5IWdLn4gstfFcqGpPJA1zZuqgdEhA4LAlJwAtG0DeEkM8zKBMS2Y/5SBv8cAsguZ3CDjakgLgdNUbKfPxmgXuzFooYAXSANfQb71wNZNTm6QAgtAF2J5pAWlJe2LRHEhhkJqsC39UoKG15RQpJ2O725qbr+sZvRTzJWkMjHawLf9y2iTfLEA2ANLn/MZrPXRwHwkM8QqZdqNzL4hI0xShLoECvQ4bsE0v8M58FnASxogC/D9GiAMKgDNb/SefW/HrLga2Mq2er4Tm+VkmOSSsslivGxjpITdjvdMx69eLiYsmGaAOj5NUoqdOVeHFTbHmFc6D6QFwby9JBQlHnlQAS8NGKvDfGWvOSY+32Exaxo8AqeBoe0NsIDTf2cbAc+VrgMtcS7E9k2XZTZezA4IRM/WpQKreyzphY46aiT0Peo4G4A5HYCxdGNdek3HAdVCQbi1gHYx5swRQNZSlwHo0n11G6b3AjIaLwlCAE6RdSnDOqZsJ4thzvRnA4H0XsXLLaqpYaB7XfsK4GCtLHnLnSdBM8VwMF6JF9iy9yROXC1wpvj7ldg/Bs+NIZgGWIGm9OXBbps9Gmi8pnjQtXy7WDLHA3D3Ge8bnGyjkPtxHmDnzMABbEkNw9FwvRbxMetnn7lc9tqVkinSeG9cqWDOrft3uvdfLMB+q/tftbJX7lZKQCJW0qRGmAB3zmibWG6VEWPCHzTzHoBbjGkOsgFdj0kNk50s/y72St9VAMdjoOr5LDMA1/G49fdSRPLEqFA2pInkiZIoJFJ8VTsgHl5BM+z2s2Eh0204CaECN/b9MeYaeH5RarH3SR1aCXn+EekhFvxeQKvRpoCbdGQZbJ8HtIB9WM16/lngq+j5O0C3VGG+349aa+nz9ruvV/TmdkXQSQ0F1jpZbyU/8PPSde8GxqMs5A+6T7wQC2Z8xnZfSFRXGOeZAmwAV981gEteePLmlSmBoloNxxXKOepPPDzuT+8iYNzGzrYb4UkDW10QKkntxEyUeGTNUg2MU2AzcFZDdwVz7Ybk5eWnBTpA1+cB9NB5uyklOay2rfcBmQCTxwOkAgzyg2mqIA2mqwgLueBsbJLdanI2CBIFbAESUBXhBx7rwLDpM/DC5i7EJAE1oByAGtgpHGNazGnALub9kRQRyNk3EPYacJRg8RhfbiyOm8CgYRu678WAcLHvArCPBOiYsv1izzy2NOK12C43wnq/6bF05b2YEV3Ub52/AyM+V4BPoRkSwWbMWsDQoIC9Ogf02vGb+l3YOmAGwsDX95FGgDGmq2MEJwN2y8Orhi4mthIQA1pFcIDv8P32eeyXRgtMJEMATQ4HtXQFiIAuxuq1AbyxYQMhnZUrZfbwYolX03tp82yIrF8CdpwaZB8zm/NpvJo+2veFZgCm3IAMuAikbjVYY9L27ZyzutF1ZUH6nIAa4AXGawHsboyXl/gwZwBZgi5LT1ZYHcMFwHMgbSRuxLpXY5pHAZoAHS/tBKoRDbO4vkfgbyVJROYazViCBx+v9uw8vTppYLRmAYDXGmPnGMHMseLJkTEVFMJUvW/gOR0MdnI3YLMGk8sPABbIngSq43u6Dw8DaMzYoCDodlzM5WpgC7QnuUFbeAXTlZvUJHP1/q1n66l4/bCOFJeykwHeAmuB7ku5nEgN/LzKQ6rB+2pZbG+8mYyJ8YYtbxZos7wWaeN4eCcMmdnuh8kLc1AN4LKZDY1XwoRUYYCIzc5aLhD2GAD//9/DWr8OLCVZfBZLFnD7PNCk9wLdycv7ea/JcJuqjgFvGW+fJUt8RC4IsGm2Ft8jMUKhG64FAK1+w5//+n9P0kQA/gHGyxHRPrHcIT+kBQu8yVp7Oz/vSCsOfEkK5IV3sndgvhYtfjwHuq90sjDbFztJgHgGYx2GBeSstXfXa+1mNrKbyQzA95ken1YO8lqZawdl8WC7O0VR93gGY73Dy9tFxv8oIo/lAl4arTU3gwplI+gW6GIbUjXdYJNTIdALWKZgWRaigEMQSg2FcVOREFoAHJDFYtmkTKdHAgQ5AAMFur2uxqx9jASJXh8A3c1Ig8Vq6bS0UV0PdEagYS4FxEM6iOUJKimbeD7gtp9/rIIYZwHvL4fEZEkrONdzgwKgxMZty6srMOY3nw8gDDqK7LCNbTRoDFBtPSqmdWwGIiyWU2Kw5kDsTLoveUaihvOA6RoE/EaDzn4aq2DfQQxUdh5ngAFFRbGD2Kgss+0Yq/fWNgx0DVJ+b8C7kiatoDngxb6B/6+q++A9QTT1GMgVCrkAYqx3Z39i2Jiu7YEwcCfT7PV/bwQk0mPprhgwQGZt40W1PmmaLdhHuuHRBiDe4yY5CoiA5jp5KVAGkJInPOarPVsFOcAB7KRRX27qLMFkNyDjId5onyPhpv1ySiyom0CO6vmQJQa4KoJeEO1BzYeHH/77ca06FqApDVgnCq10NvLrzlYzxXB2mub7XWoiyKykM9N42cNUT5tKQyopGfD7bR2zAjeW5cD4MEZLmtCZwiAkGOj8DPkgwnKcdEQOcMyAdHiDOze08mGdC4B9H4aPAWPuAoyqluknJyFDbzbp1OxrzpXykFoYXS6xSUBQoM1nB1Cnl9tGAgWnw7M3T0fLd3LDjSyjLxbjuXO72W4YwN0g0PYyuSHQtbyZvqsB5pTBlnU1Ty8fL1+vx7Tdt7mqeozleo3GOzPfH/HoAsEZdGeQBbjY7deBMhasfKRtZbD925/+MJWDTNOd6zh80WO1Hb77XZovCxk22/LDojjet72SkJ/QaQNggGu79wPVjwExhhxYe++LUphHzd6AdtjLsmTQkeesNnKEQNxbAS/QpQ+/3Y9TZ4HOK9jG0fB6Jwi7fa/tXkxaIDHw9pIX6LsDcBulVDB7u5P0wksvjGaXtxPXR4AtmUHLH4z38rXDAbxHWVBIDfqrqfx0VJsSgYphETLSBwoT4MaYAsvtLkT+XcCpGtlaN9BW0zWFSCRNmKa6ifbdsE2JMVRscqcLEcDRW4c9KGaxHkMTOVdPQEBMUMYNbRu6Lua3uUtSwFgn5gqsMU7gpirYCKwFYkv1B1tvuw1T9oBEBa7FlYJMMV7RcdPwhWxWQFspRbLHSLooUGUQoTc7PjY1wT1APbzFsaML7e9ix8ivDHi5ErQtIhHMxwJUsVbscySBdCxnkzt2u1HpwJg9a5mo/wTs6aadP4MLJ8GZLGzeI4M4RgswHzJCv3m/YBipYSuv7h7ADUAPe204DbY7Jzkxpgy+mHzJHVJWt/vNAPdisomECRluS7ketPVZieluFbQbgUIsuGPhPzYILDWwAH8JAsPd0DFKEhhVy/qPsD12q62ADOAoIi7SLzLPY4vt0k4xYYGvnQZrwVHPeapZsvzXylZijGv9vASMiQAAIABJREFU9wJ8w7EQoADH1ZjoQXLWxZgySyCg1a5dgfO1zr9sN90jgNa5WkPReIG9YNlIGeZGyB1wIeaL8bJiAWXgT9pyfQLgEVBr36MQesftNx3FojfFGPre4455u2vyoH2vdyxXOt7h220AmvRw7YCS2xqYFcbBtjHUbcDcfTIPXux4klVGMkWgb5uDgNlvEmzc7jyp7TCx7HTswPqo7UgQ0qivlll6kt3zajrujbTdx6/z7urdNgHvcDukCT/zdL0UFUiP9d7MWna7CmUvVCYS69WR4m61XPRgez0S92ouBwCrI4UCOR6bQc9pxEB2tpLRdzHemfXO4PsjGWrAEODScecF4JISAPJvA15gaFuZbN/96ffjPYzXYjut12dtWFrxx8kFPuM1TPeLrycN+YvAl2ZLPgC0gBeoDzAObHURnh8D4fei57TeL9KLP6q6z6+THwTTdJgAtpa3KwP53oPEizcLqr0ZsyUvYL40XsBrkUet5i6AHcD7anLDDMCthwRRlXlgSx/WHBPr/U+NN/H92QrmNCqeXN4Zy14R4JEyHEuQMMHQrYTiahen7LTRX62Lb7sLwnPAOwXRAsiAV9AFQ3FDrQdaY/pboAqbxabc2KSD6f3KSMYmAKvXpoAYBtXzPi8JAFBKi90qUm/aznVgai749r2mSgsOFAWV1lpvBEx0yTUBs3qILVbjYWlFJtrftU8lETFeLoZ8t91MtGryBxBXN2EKgJEesFZAnXTQ4zkIiPnSrGdv70rfC0Qd//DvBrZ+t+n/kB1i3qbxitYoG6nUpGOfvo/+WZQ/Fg0EzgXcRzFJQGoWwAmi9ORhaaeOeaNzxavr9wHVZcA7ss/MGjo3/WZuCsHDn/3ib2JiGfwfbHtB4K1zupWf17k8OOn/akDbFmDreDke9qsxQP++fn0zoAvw+z+tTaO3WtSoZX0SyR8+V/9lg6ZqYkANg10JmNjHRoC1a4VsAYDNcmQ97gQk5AZATIsH9NdyRHBPYI+CayQI4Dd7f0eJx0CYLnrUDAwzBLbYnqQKssOjBSsV6JFira4vqQPj5UZgBxudh/sMD/BRzNOsyoAiu/B8v9n0fq9rFwhitaNV0QDbakw0cB70+4+QiY79VMPO3kMWXKvH3ScAeOi/fYd9yDRzvKQFwTq6L7lhVCoryAmQ/Ubfs133blquAQzATrV76cK91nk77XdyUgD10/RdbFkBIYMJsOV20P5dP7ennti/f/v5K+m8l1qqTtbywov03WeGznu7NmC03TvhgoI5mO+bBdLu3StWFOACXqA7d6cAtlguWcF7WK7ns8Y7EihGAfSSHgAs0AXA37PeB2DsvZFGXHlHQKt+L5YKsAcLpv22YLe04AG0seWxDni9bpkDbFjsSP99wHwx6vezhwFprJgeDPg/CYglT6jNKxlDVwkZce9nHyMxeH1e1ODVtuidMtfe7bHSj/qqAdyZ9c5ar+jkq+k1EiYUyiE1cDXcelkx9ET1Amt0XowX8GK613IzPNUfcv2J0x4fd8NVHSnd6LApDuDd78/FfOm8R1mWJEiwjwHeAbjdUEABAAJeN5JKUdq1SJTYauSnx+p8QJPciTkJbm3H6kzdlUIEejQ/NpyRGtvrEiSACyDjmaVfAtU54AaMANbkEAC49gUETb+nYJS24yQG0XjtyS/GeNe3265COxIHBnDZJgCTLSYd9uHsUKb/mCsWTKN1DBjvkA/6TYDYdFlADjiPJIqkBlawh7J9OUbyAZ15GnAEAfWUkzyRptjxkUumbL8kks4dtnd8WpZWoLzdb12gXweMBhrH5ncaaHbThKUo7/ZdQ1rotx2k9y4kTRzVkka2mhoTfMDYq30ows4uBngVwbHGftXf1bjysCI7Bre1XA38u3yojgHDVcFstd+PKUuukO12HBM/nyzAR7rarMA0muVMHQrZXQJfGx0jjfa0a2Z0rmgWsR/wCLqN7rw9H73Seq6IEi2Wjn/YlBro+h5gBhABDWvbbmuAbwAAXDtde5ItJo1XwCuWCXADVEEw/lbMmN1MijCNV0BtLrIjeQNgc5qcSAgxy+p7jjtOwDa+t2PjQrgQ69+KHFwp2LbZbz7qfc+VeHQcswRDVlB8aHQU7p4BqhJQOB4MWmQZ54okIcPwcvsWQJSYQqflXfZ9Bjr1ejH5uZ6vimhaBTku2wwJotnFSfcobRjo05tJFCctsuPUdNCN4ol6r92KXL1QcayXcja8gICFC28kTbKOafMzKpQFvMD2tYgaoLUGwtgusAWyANd7WO78fF7/SD0GwAr8fgi+QFLFMoAJiD3/JqkB6wW85AmlH9VxoN/SeT9NfwXEn8Zw9WpjM6PpAlRaLlAeXtwH1c3IEUN+aFu67gcxYQvGaz+ftN3HXwW4ip630I5/9+ffD7Cdi+xgvMCX7CBA93aZau8HvBIm+HkF17DeuQOFtUAb8MV6OR5eernuojHhlwJiATnAeyvQBbxPPHW9akUlUORmAL7aue80cp7m/TtMIzossEbjVRmJg0GHCVICh4LgGJlhI4BiqRIEArzsZVu9P0r02QYDCqhHZaimWrOvlpyAJQLPxdam9qxitDHbAi5aJYASOBKsMo0froDAFrAAWoEwUsDFgGI4ArrZsenhR41tbgdaFy5UgWyAsbTZAlYBztmqdmGeEgtGBlqfN23nInDzy5zDUMdxdPOb5gNJBXQMFixl2LwI/qTlKuf4P/r9aavdxNPnSCAyyVjtYnCdJ1lkezFJvx3QCjQpigPApQzz59JsgbRyjVwU24AyEDqI6RoEMF4DzGD2/RaWsIM0Wk0rp0w0LhKSDNkj5pcWzLe7Z5vOl0FGkBFD3g14yTCnMd6NKpoddWySLoAsW9TUXwwgBfxtxxVhoRNP5SJ18Y3VBo7ABbs2M3INbHTMBk/JF+xj53IqmAZPnUhizDFltTl4sc/VhBQ4Lvl8+5GIwLsLCBdjwYB4tX0BIdXSSAST5JF7oEFeHQVylrKMmDZgY83ynmDZaFLJPiYBKAlMejHWuxpDBlQGfEAuaMj/fRCwKWzuuJWEFEhTm2EzgnA1cNztGr3c7wS4GKnU4KUGBDKF3mwYL/YvgIaRCqAdNmACV8dN9+X2cNyqmMlwo13ToLeTRjD4CVwD0QYiv/vxBrlLnUuzDH3gSA9XeH87tuu1h2eto3nz9freywE0cH4q0AW8Nwuu3X7uRt+xUUuggmzJDNoB3c3RoP37rPVOAbV0XWUJaLktc70GawBrAcQY7syAAfEL9XX8EU2WlABYfwi8QNLzH772Va+NMpG9DoC/lB4cMwXO3sOABdkArbRe+wDK9g1wAbjUX9tjw+QGcoJlBlzaLuAFyLPe67O6XvjcFyVIzN2HR0bbA+D1GDB/0I/k7QW+0oXJC/cagQTmpk7Drw6dl04DeLHel/Pp3S6YRloAtkpEPlP7D8WQn22tvTvWe6M/4uqNWojkZDiO7e6X2XPYaKnQ9Mx4Bc4E1rgSMF5rWVYAaWKfgWcXvKSERRHgwX67eANgNiiBMqAqMETzVDxGOcnJw9uN3I0FiLAfIAwAyQvaywBcNQKGtAAcG/mx0RG462YwtZeWi1HQRGmGm4G2EokLAS9f7hZ2FwNco/kGqvysGDDf7khIEIwK7EdQLuASiJvAN9kgcHTT8O86dsfDwjWcBo43YACkgmsGAMAIkB87V5An4AOA5A/92wAxbRW7lo01B7Ecv20dg0SO1Y7L72f34pg4iCnZN93Xd2P7IxMtp4QkCCB5gNW2b8cu+IbxDidHwH8SqJJe1Nzd7xg8FkxbajA6Puk4kmC2YrxbfX6p43T+uBxYoqYC6RML5Y448Nv73gGq/XZZjIJspAkpxBwRftd65wGIA2VT+EsjSwvAY5mBfyDHsiV7bTgHYqoATxlI2r6p+Eb/9cj4ikVzUeh/tlwQjCbKKTCCal1vCtUAaYyXpqvIDwDGfoEwqQKbZC9TdGe95AUecI6ByZ+brSygHeDZb/HaYKddi4BRZwwg7Fi2OhaNMCV9cDWw17H3GSCGzts5sFbjwm84CtQ9nyx4U6KEamaOCYiq5QD4bYfBX0kyALzAFaP2m6UZc1MI7nntWll7ivWQIPiDJ6bNglZzzD4vKHdcgPzxCJX04eN6KN6pStmTN44D4Cfvv1iW6+1mva/manhVnYbw4m44oTDO60kN1sAUwL7yyktDbiA5AF+L12fGC4g9tvxId4iZ7QLG2a8LNC2CbB9/PjkPAOi/pe9+W2Fy7gXe2wlc03kDWI8/D1BtRy4AutYA0+vf9P5c/NxrAHWw4fbP6TC03UCYzjsH4WjAA6DbFpNW60G1M0Cr1gMQ/t7hkCzBDvZGSRMCcCQGlcmsP8szDHg5HF5LZrC8niXklXsvBryx3Zgu8Vymyp0XYrx3psy1m412lqezk914snzuKtkD3KvXd5t6Nm3JjiJj7ZB9hZYU8Oq5xj4lW82NA2CwMFID8AUqA4i74Dfbhu47WHDgyxYk2DIxWgkE3Qy9Djw95lZww5IhSBOSDXban6DPYo+3+o7F3hvBrNa0Vg4EbNS0VtoqxjrbxjweQa2AFsvDfn/5q/+z41axTPGcAnRpvjr6qlWgngEQXi6zC+McBWb67qlmQ6DWDbdYtP1i70toMCU39cbyTOclTdBeJVKoPmYaTZ6QLTaSGdpGUE2QymcNLLvOYzevwcV3O0b6LMDbjaGyeR1fqi15jNP5PR+4HsVoMGsOieHdDQBNy9day2zb6vFKj8kQBo5hGetz165iWKQC7gAyAKB1HIHlQd+1WYrxjroHBY06TgC72XHt9Fv0YsN62aPID1wjkhgcL11earGuC8DHbxJQVTCGnilIJiNrId1VkRhtigTNdmJq9GFABhyBEPDF3Ni4hk0strgeyHEMrGPBASOGrWGmVNvhlw0Ulc4EZACQ+8LUfKXz6zskXMw1c9nL+Hx1vNBpgn3M9Hyt793tmuWUAJQCY/Ria8coWEZ+0KiSBHHQtXwqgBizJxn4HH1YkokF4JNDrB3DfucN8JrpAWMgS789jHUL4gFZvdiuSRvuuj7qPjNIcFbIoOOoeKK6DQD3esB60L5UPDtsAFTr91rAq9WQcyAwR7LQr+1qREpLoKefPBlJFS9WCP1WZQJeKMD2SkTsuWa895olvxQRezFsIDW8JtBWHEnQfpYzyQ3AltTwTjV7AS05AtBivBbs1+s/wjyBKwDEboHnLC1Ys5VZa7uuGM6f/vrnAbhqK0h+sOg6IZA2M1trwDqzXc+/afm2ffse3wmQgbDvo/lOem5BtwB4djrMjNdrwNh3AGeAS14gN7CSfV+zoW1ksGG6H9aRYnI2dCLSY2SySR2+y0YWyAJbDHc8DnyfvXNzFEBXHEehHAvW+2yWEqyXlexKLaAff+rS/eOqIFkO+vMspz3WUFBJSJk+ajVwI0iWMPXfE0VPOzUVntwKTR1jfaqDeU4OGID8gAHxYdKFJ5ZsCm1JpmiUJ1X4LOaHFWOhbE32A3AkYpA3VtO+VrsR6McY+MLQhttHFyzQEdQiGwBPIEzrBBRAbF21rro1bG52E+8Az27i3sd8tThnrVoBvEMPDkix3hbdHdzQvLKADFtkVcP8MOQdWmzftzWz+gAAmDoW9i8aq/3YFjsnzXgsYUF9Ccfq/f3DBqj2dSFHBinkQo6DYRsLrDDccV5ikLy/wJ0GvtmaLQwrlaLKWraUPm2fKpKNhItAc7vfrpj3boB80jFtJWkcHWK+PwvEBHoaUFZ/0k3d/7dYlTTg3/+x0/+idsNyQH/c8bKiTanHnYP2pX6EYxlJLv3f/kNFg/xGLNh5Uxpxt21OTLdj8LsB2kEAtlDGnWk4YFTDAAAB3Z0CdEvprzROBeS1ydlphnDUtaDGrXoSpuvATcBuxAwCOYyS22K/a0rnZVP02cc7ab0NCkkNvLwkCOnKI9Ot79/seuJNtg/giSU7dkBvAFGHl9xwFAD7DlN8YOo3sobpxEFOuJTLgVPBoo297hMsZ4oEnT3z48nX3MAgeKff2uQL5l5Q37dBNZDVdRj4YuMWCR20XQPKYd+JIRtkr16yzZnWbGda/miIqeElhwO3Q4XQm8k+ce0g69n6/Zfru3Yn4H2uZIo7tN7bz91/A8vVMOFOjRKSKbkbNNO9S9ttPTfSHYH8gHfUiXmg986BNcx4rlI2qpMB3llWALKzswFIAsYvvsmf2zaY8R///S+t8/b+riI4ge+vC2h922eAos9isfTdObD2cdrtl4Hw171moftyM1g+f8CKfQZQf0p2yA1BdgC2M+AC23dzNAjsvadFcsD7cczXmsb7SS4HdSImiWEC3ill+I1OyKsPRqROkKyTBwtJAfC+3PLKvRcKrj1X14qX7z+foP5cIOy51j9Pa3aZzvt0yRRShCVPnCg316h70h9/EOu93J83yw1aALHoKCQtHZTWCxTd4Eo1CkhNWmjsqYtCsZbxfjfiYLLAuJtxaLC9xh87BYwCsvY1ZbgB4Ym5jhY0AakgmCk8gL4Qs1jshtCuR60DcgeHwWogQk9cB3jd4FJdVfQyvQdkdFNTbF7X1abUG7Hdi0kQm4HswtKP+0wSwlr1IAIeU3OLz0hW8Pvsx+e5KiRkjMeBCwAmbUjYAKjkBizQb5QiK0AHeB0LV8Ra4EezxuSl6ZIGyBhAF4hh2fuHAL6uu91UjsMA5BjovQoIOcfStKU+Oy/nAy8JEljpZv+DAWElKcQxkx3m/0fFMbUbBNQ4HIaU0W/e3+lYtxV1icU2GzjMWrZbAHK9wcjAMgaYgPPRR/5uWL2W+7305znLDdgbvLhUWPmw3TFrCSQE4ZTbFPxbDiz3uy4EyQSJ6KWD3QVkQHcEyZIdJAnsldrLPwuUOCN0+N004HUNAb+lwB/wToyXPp0G3rnEVoHtXsx0SBQFQAH4Us1VR0KGGhBlrslkA7zcFwJ2k6ug6zbwxVxpqdakA2tMHgNeOtcg1fcOAEwi8P3krZFC3XeyAWKzFoFBDNWx8+BKJHFdYrBDCiiOIhtNrWJgfqFjPG3fzslJ2yvLiYXLmHMcsgQNCFculVQRwJOXrjQb4mh5HIvuvI/tAn4yjOSKG1rDZzd7+onjHu/ev6NEpPY/2UhfyU52N6J2L9AFvKQGDges99WC8nfvvnIf0yUvvNpjjHfWez3GeDHcOdD2PfAC1B+6GYAry9doBSRoloZr2i8IRyrAgIEx9jtKPpYOTALwGa8LstkW251bw3vvt33PVM6x1ODAGNsdtrLWQNg+Pm0NhMeS/CDVmMzxWWvJFQaAD2r7g+0C3CEzJCFgvIrzAN4fFswx6giuSRUmMWDAWO/rRScH260A+iv5816s88SLiedTB4ocDeVo3yljBdt9LgvJk3UZfrZpx42E9xs1xbtcr7VLga2FtIDxKnq+35/P8rPbHyqZYl9AIqbB/oR9AbsZZLHZofXGxkgIwNFz0yw+XmAGhMgUtgW4JANMaQB3wKAxJIDHLkkZNFSaLgfBcjenIB/2izEP+xe2HDgtmT63nnVajBnTBWDLsUcBIqCG7a6vxzAHqwa4qnfpUFyNBiAeQxR0Uy9hAHC/jyUOwJELaJrqP2gSaVFMh2YsOMQCZj+eq6Dlt45j67Nq7ZJQdnuP+wJ4GbQw8zHQBJQHJT8sLKW75nAQAFvVxgeLDegP+HoDsNElos8AawsgBLyOZS+QA+p04sVYKvZMtvA7xkDU+QGEh7Hr9YB3r3OxulJfteMGxSx3nq/0mcFwDRodL8ZHPzWtJq/IfjsJCIZeHMiQdLD9h0vxVXeX9q3gu0QOUg2mraoa3ypwEDQDXjRSQHkx0FlLcwWAy8kAerPtZUlUStE2Q+tsHxjv+J0BtyCVrh7iAgY91xeb29n66GlKqQi8IBUWC2S5HLR43wp4lYIEyOQNr4/6vgVpyRvLyQ9+J8cDvXerfZEMFATiZ8YsMW3BP12YbcMSOQaWft/E8gvgtb10X4MAduyYBmB3fjgnpA777AiEZR9T05fs4LfSb6Uqk2E8l6xBS7Y/soXzSQKi1XOg3Eh+uFpaseO+2mdJFFPixVTNjNxwnD30+cjVzeI5z3ffczc8n9T4YkRNTd57xYVeDYAVQ2cpm1wMr/e4fmwB8Ay8c8ANy/Ua8P1fGC+Wiu1aWxRE/+yrGOpvlIEEvGWiBb7Y5nc/AOlve12RcgALcK2BNHkAUNN8Z1nhs9jwHwJskoNtLb6TM0KQjjVt+H6B+AP2O2WxqdFQGvDw7E71eecuwsNGlr6rfsMHyQt//PMfRsIE8JU4oSA64KXBYL/AFtslMQDfofO+8Uq6b6nE796bADjAfRkAB7qWm8/V7ll1slGj4XL67nGJFEc5GgTXEuyv7Qymeznxfq8pz35TvlGBrAtA7V11bemzXtuJfdFtAe9aN+R2FwUng+eAFVMTYad/zl1uR4ZWo/9s07ImSUzAC5ymYJzECZ+TtEEL9p0XCr6M+rtlvQFiNQKwPwC2zPYVoANcAA9odmJwmzHJjQCTvnk+TXc7Rnfu3N91IzYVD3yA03pT7X995G8Cslg1C1pABTT4gaXMcmjQnrHb/Qab87Fb3yV9mU6MTav25TsAP7a5FcMDqIDXvvYKVNFvyQdAnduBO4G7YpJWki0aDFjgjmNw7HAGjr0GrMWcCSPpofPhd00DADavrf3fT7JFn6P70nYxb8dgoLl05eL4DhLBQmzR4LRdksVSbP8QKMf0d7c7n8s/blCQwMFR8LNYZWywgYOU8UjZb9KMFzg7GuDs6+FH/rbjbbbSMew0cF5s4BGQwuh1rDjW8WIwfHUa+kzXC1uVKTcQOldiB+BVE4Jnlx2MT5cbQb3d4xgjsAP2ZjNsbRgmOQAYknO4S7goBD/ptcBspA8HzhwCunYs1SxT4ZnHuCeSMRbrSCxDbQZezBpokzQuNIPCLC/mUljr2M+XfcdXPAK3veY9GXWkBenAWP0+a2Hg7jt4dT23f22MAK61PmzYOp3bMZIp7AsznjoYT98v2DYDtfXkYDiftlsqcKBK470Rw6VxK0Hp81d7DqBte7mZ6k6/G0hfN2ONKF2/tjeY73O8vDkbbmG9ZsAF116JpKnXcLtgm9RgacR3AuN78gXkCSQ3SKYArvMySwwz48V6MV7rHw0A/IG++5vAdQBvXSh0G/4qgP3m32KrBeF0oACuPoP9/jrLF3AFup+XIKE7BTeC5TNLgEpyoN9++913E6slJwSuWC+AJlGMxbbJDd77/Z/pyIFy3y0bTZPLz6t0huUqrKPFuxTiHxZCJzUAXMDLv0vrtZYsoXzkvUB2sNxOHgB+6W4sV/Wh9N3bTSdeeyOHQ/LCS7Ffi/du9bpavBP4avtzPJImrtXTidwgqLbVNOhyZmxMUyEXqaM7Aeqe6VEXO51XZtCuETnwBcDDk9vFuNaNisECXg4AEgPwAYZj+t5N4z3NBwEu9mt7oDFYcBcTeWJkitHxusndwAD9Yhe4gN3IlOtm2ejCnpIwTAcbEGKmY+rbvjR/XG8abFnKQiYIdX6xjLC93A8khlgvcKLvkiTOxTS3A+oFGWcBNfA9H1CN7rr9Dser1i9dERB7PoJZsY7JNdGNGbgC7tW8wn4rGYG2vNwxeG5QWGvNNzsKkpe4sJqEQVLhaOCpFdw6CvQ2kzUA7EG/X7WwkS7cGsvdJC30GzkbHss7fHiS/orxN/jZ9wD/vtexnFYAZ3ZvAFJMX6Wz7UB9/4G0sLUZm1+un9tqzov+q6UkAkCrV9twl8R8Bde4BRZjs5eu6CRBYw14DQYNSsCa1gyIFSU6qjrXBay/AVLFNXVmBdo02KSfLpS4YjoO7C6UnstTq1oZa9m5CgcBK44Hdq9hNQx8Mc2pPGXg2P+tDshijJkTYiQ8CMJlFxOcohkD8RlgtwNYBXJ4ei82cJM3Rq3dAHGxY9GOnU1ueHpjwMB9BAK7Fiem3m/oGmR3054I6LlOeXbPlfpML3YcV3IEkU8kRGCyh72+2+xsBNACyRF063N+E0AHwiSY/c4NALVvzJoOPjzSbXMc+Tjo3AJp7/PDG+Qwf9l+lyvAw17G6fD4ta18u7tjmVoBHXQNbFaP9/Ko13AzAL5VrZbni+/cKdiO8arRTd+d04c9vhsLHoG2lydXA3nh7t1JdhBow36B8QzAw9WA5WKi1gNUkwm+CCS/qkD6t7+rDxvg/e3vAr6aXQaIn3/9wHYW2H6HCT8A3sFuA88vS+kFukB1LL1PVrAtrXc4HB4ALBYtkAZ4PwqQvTcAuc8MpptzQQBNicjv0pOBq/5sKpv9RnDP49KJ54plgBjYcjRgu6xkGK8ykoJo9F7+Xaz27uvpMy0Ad168TnZ4/kE1MqD7dKz3ZnU6Zas9/ezVEigO6zYc643tYrynjZYkhb1GZcz2MPCl45IWAKzaqyNZootD2UbvYbzM/RIJVgJAYAxITT8BG+DB8IAPoAW4o2B401AAjPkOCSJAZ7qfM9s2e26aPiSLpm7SkrHeKcstkMiRgCkOLbWbHkucFxH8KWD1z13EgVuSwv5+rDm2u57WC+x0MAYiF2K/0me5EEyfHe+QEQIXKcqCWRi4m224FgIUtSEU+KYzShHe6zgA6XAwdKPYx9BDBfjouB3PRqyahLAe61yhNz9wXdCMBb8cp+nkXsCK9fLbkh1OkyYw9wGaAe/shHis9OLTyxeSKHJsNFgIeF4siLibnCBZhGwBDB0HycRgQxtUx4KjYX0wXk4GXaAFnDrfDUpkC4Mh2WQweEAfCC4HSqxhHAMCZdgrSUIVMVIAsDANPwwYWPtIUc7dZCuU7NH/1Tlcoon337KFXQgIT2LIfL2SU1SRk4wxgLt9jGahMWSSgqplgleCbIJnow5vbgVSGHY7VR/rmHvtTCyXW0L1rnNnCp4mN2DVrGMCWny/O8lXmClZQVDmTVIsAAAgAElEQVROUA879bvWk0XmUpR+E7uaYkcGPnr2UcyXXICQ0JHJGycNIPYtCeK02Mh6dX6BvCw72vTMeAEn0HV/TGAu3TrG3PmzYMo7XV+H5IVmPYJ0wFgQjvwjw03Q8FpBNeDrPZLExJoF3dKR89/rTHE9S9mN/LzPPqcTxZVYbYw38OV6Ii9wPanLK4PthdivMpB303rfiPGykwFdyyw7eDwDL/CdHQ4/Mu0HvPRXLFZLd2D7VXV6v/t9iRKB8De//UPg+O0AXoCsa8Wvkwh+3XbfBsA+D3glUHzW598JAD9vzSLG1+s7aMZfxH6xWkxYIO3LdFlBM+CrbfsndF/BuLTcT7+a2v58VbDt04JtUoW/sL/AFqtVbJ031/Lv//GXUZKSvuu58pRzfV7gq3YvlvtmLX3ovDOjnRmv9OC7ATBnw3Od6BeTGbBgi7KQz9Ty+UZuhieeOYnxZldp2c1SdtR05agR18IidlAqqmCZoM5eF8m2kTfgBchbMQAgjBkD3AvAI6azFNBIoWUHIxkMxhuTGr3Aen1MuwMJNWJltQFuoLtsWtkITyfkcOBhBcpLWYh8h2WtCxoLNaUFsOSBrbRJy4UAdTdGu7fXdwYenm+p75CcsF0gaUP0PmDcDGAuxHqBF8AElEBQ6iz7meOQrjv0036XerpDInnAzh3HGIA6JzRh03n7OjoKCArakQumIjdT6UWJF6QH9X0vBIoY7kJ2tt2Ajx7LxYCZA1r63XbnCvCux3C3A1K6L20WGx1gHBjKiuP9pVEbeGjZI72687BYoAywL61WVOZIRqEBSQDPuWLzahbRvk/6b3e2MDnT+LTdPrffMZ3NicHnSyeWvkwyUu8CU8XSdMwFIBigmcSwm7VfmiNQOFuWHrnJYLpYgEqSjII3ptd0V2yWLcw0f72AKQZ6pej8w4/8j7bL+6x9fQM8q9jFZAcBK9KCmge0cxlxLGMGfx0cgK+aDkpKqpkrQ41mrBCOco+6RlxMRwaQHAscDdsdjyQGbdh5dAGtcw+4HJvMNL3SuDok3hhc1MgY9sSIg0FguFQ6prmDst5zQHc/1i0R42r3EvCVhsyORqKgF2PLdF6BOYMQ0OfmUJ9BQI4391LAfPVyGaOB7pUGpeNID2mGrxirNzDp2j1KTAb6e503DTUF5y4HztKGp2I5e81eEao6D+fbfyL76PNpvE9VHP35mC7wFZR/I5arbORrWczU5VWTFwADW/W+sdxhKXtgLZulB++/meOK6+pHAJN0QC4QWBvlHQNUgPvbP/0pzZbeG8gFrr/54x+TAGSqKZweUPeZr1sw1a/bXr0GKcgfBqQSKjzmcAC8w7WQjMBGRn743H6TKjgXMF4aL11YhTP7JjFYpAl/mJb7SYCK3QJeBz6Xh/wh0GK65IYv2xfAtZ2+ax98JJPt1cCYFFE6cf7dd97P8RDY3qt1x8vJDm++89oAZGBLcrB4TN99rsDayeVSCp+9HCuqW+m1iqCzsuTdPWzkJDEcxyykuQ5pIPZqlMc092IFuibIUpMkQW9l7tcnbaeIqzoBW10ww9MZewU0ovocDwMwAprz+Wc5G4YToX2TJDBgbWzoqabRQHjID12Y5AVt5d3IZA99xwAPqQCj4wqwDH9pN8rMetWepfNiY0OzTP/cC5wfeuhvBrCqHHbufKm+gKp9afcjS2233y3IhimOjsdYa6BCizYYCPxh9XzABhTbjLTaAJPMIYUXu+dU4OnFeAEYFnoSC70QKEoJvhgAs6SNgFhTdMfoJmffkrFFa93o90n75cW17LObJS0Y0AC+zhLYO/A1eGC9mLUBZb//A3vlbHC+bLNf4EvW2/GxlNokmY6Fm2E19rvXviVRXL6cvcn/0/eNYFpgY1otXdgUV8QfaABb4LznP+x3CgAZOEkygm6OUYq010gNZ2qSCWixStljit4AQl5pSQ2K5wBJ1c5GqcleM8uQoKGOL90WuAJshfEPY3VAFuNUilJ9WnV2vbYau11aqHZw0/+HH/nHjm1xyBmCZ2QEAHjUtcRNMOuxgBfb5L5QOpL8MJIkOv6R8k7P79qjWZMgDEKO6ajj4ChgAcNwJ2ucoGUDomNOFmGf4wsehXn6XunCAny+D3BqcS8jTp+29Qatjdi+LEI6O/8uJqxsJEcEd4QKgJezrd1I7wXaGC+ZwnasZbIFNarFeE8vb99/prRh5SGfbcYLfKdW77LXKh1b0sRrsVwL4H01pwPG+zrgzd0ws15rwbfZw4v5KhM5NF6AOy8TAKutG6vVaTi99+v0Xctv/vTHGO+fkiPSfke7oH8rieHT7wNo9jHLC1KBx2OSQ8DOOTHAFtsNdG0LiDHfkaGG1faYvvtdTJqeq10Qj/B3vxew++z+//P//s/BZjFgLYMALmnB+re/+81guBgv8FU6UoEcwDsBMHfDVBx96kbRiWuUwoJfKbgGgMkOGDC5ge5L173z0rOjAPrzVSl6oj/hyYolX3386P5RjPcw4FUK0gipJfd+0yYeWwCDwUzVydJ205w4GyRT7KT3jg4VD1jrbux4uZtVZhpHAqDCnK2HFtwaw7U/FyAwk/I5mjhiAH2XYJQgFMnCZ0XzlWb0fXRj1Z1c/MB5N4DncQWuQGXnAIgHOh2D9GIADJiY9+mt6/TX2K3A0xSEEpybbGkreXsBo6m1RAmMF8vRf23KWJMQEYvt+OegIPlEbQPug53WA4T73FHaKuA16AAfC5YO3IGxoJptSRNmFYedN84EOrEkCNou3RTTpfuOWgudkyX6adssJ7GQUcZ3BOiTlGNQik23jXMxfke/fz1pAzDzXpux2EYiB1DfD6gPk1+2yRTZ7aQOLxUMY2HiLFFUXRv4jaQENifWPdos5ov1SjQQcMJ+zQr4es0WgCXgNXgJqnEz2J4jBMPbBLIxUiCFqV7KqyqpYSGGKh1bFqTykep4AGHV7pR6JHXQg8kFpu9D7siRoDAO4KXb8p2zgClwfi4NWO0CiQ5ADuPl+6b/zkV4LizITEsz7vvoqBsF8C72m0gBfptBg5aNdZKvzB78Ntcs5msgAbxq7woU+h6/6yCv7lZ6s0AfrVcaL7mCLON86apBRhnlTHss4QTgczUAz4NA+rA1PzCJgZxAjiCxyPI0A8FuR6GgXmdNw3qfuL49iuRomCmBQqv3Z6pO9vzzN1pfD4BLpGgWTON9pXouzz/3dAD7ygBbyRTqN7xaTW/A+2ZMd5YWZtAFvAAX+GLBpIah8QLBESxLg511XlqvwBaNF8h+GZv9/V/+Pb8uv29A3Gu//r2avH0mTXjafqrjMIMpFovxYrj2T+cFrNbA2MIBMWSHtgXIstK+TqLAdDkmZKfReC2eK5TzVWs2tm+TE0gK37Y92cHjmRFbczVoeElyULdB9prkCQE2C2fDXJcB21X4fHY0WEuYuPXCU6Plz5M3r1WzgauhPmvVaDitfNylnA0y1y63xmrJDUAGm53SVSfABJpep72qUEZ/xXDVbvA6FkvH3W203gw4NoFjN6XiLoMxBsjcAi4eliA3qWkkhwKGhhVjwyPgZsrdvoau200xEhMa3VWDUsHMNHrobpgixhs40VIx5SkxA2u2j0AdCAYwm0kOsthWymLjahh2sxgvFqoFDokCoNFMtTsfwbCOYz+gmouNs4p5bBkZXJ0TA8BugHmef7Vt6c5+l98hKDYCZINxAikDCa1bAK0BrONeDNQ9Zo0D5tJuabqT7lodgc4lLRhgchcI4g0rWsc+2H+ArzwklwW5AkhIzHBMBjjpxtwUBoGhU3ZeODE2HRPw7vjNEEZKcIzdb/d4AG9gqhMFL68bHtPFBGWWTSUk+0/8HwbTzs1xn98LSEgxrE4ADHALJC0KngUiNFVASIcFVtuBoU4nwFYVM1KCzhWKLT1Sn7wzKo8lT2DGUw0G9RGUWJScEdMM4DDKg6L5KoTRczkMsGGs2vtcDUCU7Wqk9Pb57b6HjQ3bnP20fLrYOxcGC9kIgGGiDwYOXlqBMsFlzFmdieEljpBwVqg4RkO+2Petx3jZxRz71LLIYJcDpPPBZseFgIHfSGLgZlDBbCuCspiTQtEberHPkSnINYCYP/io7wK8V9Ro6DXBOa+NuhIF3Gjxx9VguZbMcJJj6also09UCvb5nA13bj0z6jS88vLEeHUZBr5cDm+EK/diuq/1HNjeiw2/0Vo68RxY4/EFvCQHbHcAL1C0AEIAOmSDpIFfF2z7ir472O1v7v+hwNp3AS9w/qKg2CiuE+gKkE0VymjDNOLYLKkgILVP+/vDX/7UmpRAQmjd+6QG71kA8mdfaOP+0QDVITHEcq2xXkD78RccDZInAPFkLSM3/Cbtl7RAYrBgvYB3spC9OmrwylwDwixlGC+tl8uB/PBqqX/vvv/mCLopjkNiYCV7vrUGl54/1bTjZvaSJ9J5VSZTEvLq9b1u4AsDeFUkwzBJC7yrAmum2BgpUNuLoVl7Lm10FMzpInKT245csN7nNLaUsbYcUG5gWn1mAHPPRzqlfXTDDoALVJQkBGaAjwYMhAHXlCYr+SIva2CCLcukG8cXSHM/ACqVzwT6gD3glb2mSzCGORIUCkJheexkkidM1flcB2gHVMPnG/O9WJNLr9P3ZsaIYTsux8S2ZT15dadpuAEEADq2g37HSNElccTABfCA5Gg2OcBREskkWzh279GupRV7PKSBgI+uC3iHDaztSRKYMgbs2D22f7rtRq8BamsLoD7o/Y0AVnF0eq+0aIBPljEQOe+OU/DuYixaUsTEtPsvO486VphOY9o8pTuBKncBuQFoqCim/vBJGq1CSCOhJlbNMsd5ofUQuxdLGKsaf64Sh4cBJKAy3ZbkADyl85q2s2etpttiujRdWqaC6MsjrbgZFudCUsJKZR7XA2rsVpDO59YbvE3dNc3kkFB83L7nKmBDUgjkdoau2rluP2fPNENo37y8PguIz+YWYevbxE4Dfq/7zWOgcu02+PAZY7wkJnUpnBe/SUYhGUI2m4GA/GBmAERVEiODYNzaBSmwY0DT0FTATQo8NsxFAqgF69S3ECwzYyA17HW/7HceZbFxPEghHskjvqP7dj8pxnZX8+LrxzZavl/frwWQ/muXY70lUwS8CuXcev5mpSFzQCUxTCB8Z6rX8FrELnB9I3b79ps6DefrTYIAstguN4OFn9drHv8I2NJg5wCYtF5ATO+dGTAA/ctf/yPACwgDzQ8+jXkmRXwqCMZGltXssxwHqpfZFosWcJNm/OvAWXYbEJXk8GmgONVZmLRe2wNeAKy6GJAdiRkB7JffKaRT14nWLGXaCanNC3wB8hcBLocDuWFOnpjtZDPQ0nUneUFVsuwejVCvGZmMVDFh23386ftDdnjvgwpbvJ/9I1/v62+9OjRenSiUg3z+hSdyNFwaXt7Lsd4r1w6G1qtYzkE1Gg5jvSeZs+mvw4fZH4wJC4iRGxa7udnHNrrRsB1pvMDOe1Mhnaao3TSy09RvsAbKAifkBdNVkVtaFr/qKDYCnFsULR/SBuDqhsUQAR8AO4xNTRLG5BfmNgBY2BY2LssL01ZpDFsmP2DBgHcbSB26IQPdGO9yLBeAbaVxXiyZYPMB410KeDd6vB4IC9yp77BTmi1HwsZuAEjO6JjW+67zsTkR7qUi3+oV0Kbp0OohqPilxq3jH4kRAzgbOAB6203MnwwRKAYatgNeKnxhrG70vYAS8NJ5ZaBN8kmMvOMjUdjXbueVnCI9eLP/xfaAU6H0uebuYZXIBkPvNaBIgtnLyTEKqZM9OrfrQxIIYNsfMBGEu1zGlIabawGrm3yv/UrkMAV33I/mOFA5TQ0PASfaI0Z8nITCmka2kJSBPY/vCLBOmpavC7AFQNqqq+UhZrAeK1UoaewjANTOHful7y4mJdCZl3IK7MRqz8Umhya8GDhizDFDoHmIOfc503ZBM9P2lSSKtZ5jlvqnqcOglsJIyw1w2c0E6VyHNFWSAYvXcv5s8gbWP0C5/wXQjgy1fuO26z9wP4kBKypENsBM+Y1d35jzaGMfw93rO+jTUpfJEhwYfg8WyzNurRiQfWPsmP1pnSb0iMPox4DXIHLaDHS7Y7iUjVAQ7rRrANDSeK8WlwHWA3Tru0bzvpa+e7XlpiSKgPfJ7vk7Nby9VdkAAMxSBnTvBb4vvXhnsFpBs5ercIjhvlTfxruqH5pV9/qcUPFDT+8AXoALfGew9BxozoBsDYh/l8bLW8up8N7HlWiM+X4OaHvvyzRh7/kspuvzn3wx9VJTPxeQqhz2eZXFRl3dwFJ/NTKE71WrAQCTE2z/h7/8YdjJJmZb14nffRvgfpwsUe+1WO8nOR4A7wcfv9/nKpCerovpspJ91X5lq737wZuD4eq/htnSeufSkKPR5V0lIavF20mk9d66Xe3NIpVcDHNwzeNn71SdjJn6hZvZTJp+PB34Brqy1+i7/Lz7ORz4dZX601obq8VUB/PFyLoQd7rQSAtes2C/gA4LVKsBC5ZpdrELaL3PyzijDY/gS5+j9QEMgS/66JAWAhbBocfO/0PfEdBm8xIoUrtg0i0DlEB1ZG5hBX0nMJdg4bsdj55mq/bXgKAFDvlByu9e+1MCEbhuC0I1Vd9smj6xPyBt331/gHQxvXOzdNr1dU0o1W3oeQkGjsPxLQfEy03Rp31XRSvGJ5mEdIKFG4j8nsWkDL5cevEAzJiTFFu2KSzuoPPm+VGR681+OzkCA8ZkfX4lpnrYcZ/Tdh7Q951u0qFBZ4/DsAXAMDBBuMOe78aa9vrdvJ8Yu+y1i9wPDUBkF2yd3svxcblAH1lisDuA30LK4FYAvOeqVXGl6DoZQmKELsQi/aLrZjWOX+rzQTf9aPrZ4DMGk7YFRI898t87Jja0vj+QUm9hgLmgVFN4jS5HVbKYog7BZ87SVJWOJJWkd3ftYL4DYDtfI+ur13XUvZg97LApPLmCd5Z8oASlhIiFgnHKSGK4gHe72RD91uC+2Oum74JeNFhOC2m7GKWGmlgr5o9FmpVhr84vbd3MAhv12wwk/guyD+nBa4KOPNCCv6x19kmPlmCBwQJa7Yh4jRUIWhzWOSBrhhIZcW47p+oX216cRf+0q9nGNM08zTUEaP3HR90H7IfjuBoAyRS0YLKGFkGKpJ8el3RR4Fz34VvZyW49l483jfelcODF8OHFO1ORHAE2MsOd289/bx1jJQO8rytHm3OK5UwQ/42wiM47a72zn3cw3hlcZ9kBgM6PvWcRION4ePejipLHemm4oxZv733Z9j7zQ+D1mQ+zcf3+L2r3spFNATP1FWi2oy7DA6YLrLFeAP3d79TzrXhOIOwxdowJf/T5h4GtNONawMd47YM0wd+rVgMtl9Qg8Pbu+1PrH2xWTV4WMuD7WgudF9t9qUjkK41Mdyr39nZSw6003pfuKpzzQiCbmD4khscLrmUla9R7OsH9clOQKy0K5OzFcjW5HP3W8j7y8h70Rwpw0XiBnDW5wGvAmHaLZQo2AV9r23A9rHTBrnfhrXURb3ZRrve5zS4QPctM0TAC1qIRHe/mHzplALH9oDoXYMAuR3saU+QY4ORWiEmMRAE6aZpgDgNA7/F6F+JoDx/w+c5l++0CpWvuxXjZtg5irqbbNFhBJ+AEyIHkUkkE2O36OvN+wBzobm4Fdr3GMTAvw2IFAE3j0zGdG1XWRsfdfqPBZbTMaYp96PsDRd8BmAGtKbpzpeSjrDtgS8aYEiMC0cDdQGH672bDFE9j+qNYeRIIZka2OFHBLFAfyQkPGOVItx1gYMrad8U8na+dJBrnEuulpfu8fbPYGXwkYWgNBABGJD2wUWSIXitAJvnhpP+Wvk6vlSpL4xyJMl0Prosxm+k3YnpXr9S6vf2pL4B5mrbvBuhnY8in/W4NLoESTZe7QcugM9VE2A+k2MD2k73Ox2q5F5YDR1ry5AJoAA+UBNMEmtjCLIJuwPVoOAvMpgJQTDpGCvjPJSnokSYj7rhgmKQGgE1iUBBnaNC973qc6kpwUdCEO3cN5n4TIHUuBjD3v5J2nPuTzqPXhjc3aYXuazuf4QXGZkkIg+E3UBgMWMcGI28faiofdQ0Y8OakCueHI4OUooA8TdnCQaJA0aUBwtWCKBZzvXON7T5eF4/rtQG6kRdfiyB1fgGvug3Xr2Qpq0TA41cPR5Wy2wXVXiiYpkgOF8O9Zs8vvUjjvRez5eFN9zWLTuPVFHNuEfTWkB2m4ug/1HlH5hrABJQ/DLRhsFgoby/ZYWwTwyU/0HJnbXfouwGyQNvYPgb7FdmghUYMwL/3+QaomCrXgiaYai8A3Vnn/abC6nMwbQLnZIQ+MwP3HGyjE3tf2vB3D1oBSaKQNAF4ORiA7ru1ACIzOAlzjQZsVyLF0HdLphBou1ug7fbL2O6zI6UY02UlE2B7PivZ0zevBrxq8R4FvIet94ejQYBt1wXMlpM+JVNMEG0w3f5sAOMG4xo4yF2AZWK/XtvrZsYy6asA8EI37Wrvn421bcWizgceW93UbGPY81YjNH1rv9fojW54QbCNAG60e2/N5jWCW30fZrEd0Kl1AMREzLFC0gdmC3gx3hHMw6I7HiDsGId1rX0AMyyS9GA6LkAFzAGSNUa8exBbTWI42Mc4y2iL+W6yW7XtRsdDJ9UqRw0FGW72TVoYvbW6MUbAsJtqp0FFwA1j5RAwDVfPYRSF71zSRvl97UPCgYEH4x1BuED4uCk629il2PDQdvutjpGFzja6XPg8xotV03Td/BirpIvLgfLwCQe+stkMQAYOA4ySkxwZ2JnPmEWYdWCj2BsGZvoMeATsAMiFGKpp8HJAQGpwDkkNo31O27JbjcwsA09gZWBdzKGw03VEf+eWkBkG5NSfBWhYNJan7ftqeu3Dj5YenU6pWeZm7gROh4sFvli7MFR6LYYKZFcCMHqp4NxSzgTBpKXO6SiMHvO0bwBnDTC5EASgBPeUUFRWEUtcz+WgvTw3wdx6aNjI+pxZhCpvjtdUHyg6bvospwbrncHNQEUWErgDsMDbMoOl80YjVr5xai0EPCMsBpOuBSnXB/3/mLkCOY5bQBLLHQSlfR41gPkdCh35ny7lnBmBzgYPdY+dH3a4g5wTpBc1Gy5HpK7Fdm/kbLh2bf+Bu+HJJIZJZiA1kBkAL9YLeAEt0L1zBwhLrIj5iiW1AOR33nn7+wSKWeMFwAN41Wf4/Z//NFgtYJ2B9tvfVECnRIq//PWvAWjMtwWIKn7zVXUc+G4n7y3gnSSKkckWYHsdWGPK1iOQRsONLVuwYRLDR59NhdFJE6qdfTzSg6dykzPgDhCOMQ95IbCdC6Gzk33z228G2x2JFdW6/LCEjHeJ2jHdd8gNBdIAKzkB2L6kmHEBNYDLEK3K0EtZyl7OTvZspSAx4VGrIcb7/O0E9Tu1eG/K8cRT1ep8ooy1K/l4kxiO+5MOCgDsEfC7+DWzlCCx20Uz5ATyQsBrobEqd8cyBnTHNDuGudmoDXzXu5klVAygDUy3Yl0LGGZMcz3wdNO7cdmtSAr0UgA8Z3YBOCxMlF3LGtavjQAK8A6gTH4Y2wCLwM30GQslc/AL03m3O97ByDs+AEGPPQwgeGWBHAsYJjocBH0XKYPDYa8kAs4G9Wk3NkyHe22v7QLg7d0Ggn7PLr13gG5ab98/WYsCCOyom8OU1noy2ceEuun4aQE2tm3Bwo+qRGbwmN0RzgsPMTAVqHSDAdL1WClgVWwIiErXlRI8UnMNRIE/S52gkCmvdkAYss9cvcoWaEBpgDO49b37pSefTc4Zab6BLO0cqzuftECTNcjpLgFw3fBcEAJkp/Ravtd+m+ps24HHBLKxsrYZLXwCAdF/U3JaKnAEQNgdqYAGCoR4gpcCHtopYN0uaCbQdZLMtZhFS/8+QTblSddivUpIjk4WrQXFRn3gQHHUisCss1KZSdHUgRZ/LqAEXEBQ6yBgS7MlS1jThPmJbWuKrjQjcBYAZFWTIbfQcQ75oJkVAB1ujn6/VGlaLvCTTi0zjTaskJDntF9p7QNAGxSA+gDizjM3CMYrSYZHd7Pr/0A8oGv1uPtLdTj1IE4NMA0ignPDgta5MsgavGWskYHch4rlOG41HSz2aX2cVHglq+iVwPdya7ayK1cOW1ez5dmnSiW+MQJrs85LbhBou9cs+sWAWM0GtRuGvBDhu3u3dkEF12aZATsGugD4R0DXAmwtqo/9f13daZNe5XWFYf5y4lTyJVUpj0xCU2tWt9TdGrqFEFgSkhgEAsQYKIzAmMGMNq6U8yeU+9pHB7vy4dQ7n/eM61nP2mvvTc+d977//uE3uRn+9vf/Hab7TQkUKzCv7d8x5VWWkJU2acFptxpeYsA+YyFbwXe03IDY49038rUlF2DAH+dQoAN7pAN/WrDOMq9JDwGsgudAWElIQTfJFeSJjwJgIPzeR/U2KqvtraqR3Ss49kEa8JsdgDfeyWsX/Sc5SBnGfu8GuK8C4BaPLwe+t3I10HlJDQzTtxLVX0xquH5zYbw3b+0/3I/t7jciAt4L1WgAumSHo90spxP7eXrJAycCOSDLOSD7jJ+WRQnjxTTd1JtNf3SnOBEIbgDAlsMBwrEuqsMB3pHADiPVUQFDlVjApsUhMDV+AW7g+jMD7bfkANWwgIGpHRZMqwRe/pfsAbxGUojdepx6taZ8XeQWjOBowRW+XwVXgMwERtqepQNyLcBjEBwMW9sSMwK1MtF4fskOF3YxZVlci948CQqBJN1SIIy9RwcGSSOOi4FIeUiSg+SAKapTEM8+Sks26HBbaAdk8BH4w+I5GpQ5NAPwvoAZZkNPnIBZoOL3bGd6tJllKEwutZfnGKiaOWC8pr8eSSmA3fptL0lhO22XDU6ihqQJA5P/PRSAAV43/crYDCIAbYAPgKRNkkpGq8coY3m+q2iMNF+AcCSQ0hmCx1VHEuCHMZvOe294kaQAAB4VSURBVG56PusPQLcDh5OBLk338d+o05unt7q5RwNbZRwPlQoswHQgpsqGpUWP86ntDjD3P9i//zfwjPe6BBFMF8CTDXT4FVxz3jFVWWZatp8NeI+0jaxtumoc6rrESNX+cBxtK7AkFRhMFmfD4uoAvOQWYAwcbccK8joiG7R8X3U3bNx6MFLft/3bAeyRmK66x4KXJxscael0cACs1Cff7ljMmj2xrFnfhWZABjjH2aBof/ZavyQM/eC2h/WWXJFvmJVuP6voXnV69wLfGzcKsDXbvZ2n/1as98b1a//Edpcg2uvJlXcja7fTfwd4czdILcaEJ1ON0yEbGbAFuuvys9QAGFdQ9ciD+xlmW+Ds2x/U4P0hEFUkp1ThWOzPQB1If9/y15/6Tr/7JvD+c5+TLX5eYsP8uoAZ88WaBdbuNjrcb2MA7iefB7gB6SefBbb5ez8OdB/Eqkf/DWzZ0R6UEcc6xrmA4ZIVPH6QZ5dN49Oev59B+e203jdivCqZvfluQvd7lWxL6MZ4MV/+XQB8/c71APr10XlfC6hvxnJfjhFPSvErwPdGBzwf320673YAfGkCapfLdNlphLx0JS9v2TAbAhoByHEnvJPKkbDZdBhYyi9X29VILwIvJXajEf5wzw+5wWQqBQRHutE9YsGHA5pjAaLA1/HeX5ae9/npbnhNLTFf02BOAkEumi5XwKTT9ijDC/BKHPC+AJng26ky0aT8YnR8sYAW610fuTIAC7sXMBQ0wWaGqbfd9on0wR1wtJReMoN6DqcLwk2acaz34kXbSBqIMSY70IsNFgrTTCCsG2fa0zxivIBq7GX977S371FW3G4ZYRjyTkx3MszaBzo2Tfdcdq8nD+QQaHbAyoblS7DYzo2ARQECg5TBajvAXKx1QF11toXx6xxBL2bjEghiO2NrMjBh3ID/QJ+p7zDF3WNa1jf74nxhXgbQzjcgm0BSj+fT+wUDL+Q11TkYg6fnTh1koNH+bvV7IANYaKlrwoKaAZM4ENPlyeXXlulH434qFio54le/rRZD6/3t4wJf7X9Aq2mqzKvN0wJ6Hb+m0pjqMNeuMY4DrgnZfPZFIEzQ0T6ys6kPsTbQBIqHtP0JbDkeWMTGDhaIAzZBMYzxROePr1ZN39WruyY8LF5kgxqQbRDremJj2w0c9U9Ty/dc94SZgv1dWxBNwC3g/tlZ0T2iYD3tfyPGKz38fNfo+QjEdosi9GQeQU+djdXu2Oq9VUJxDUsq8qhWBEC/1H9zO1yrUA72OzrvfoHySNS4GgLd3VwOLGXPJi8+/5zOw7HeFu1/yAySJ4AuT6+Fi+H+I1lTgI2PF+PFchcd+LUB3TXBYmo1YK1qNQBczwd4BdCw1i81t/wx0F08vEB31YN/Bta+913smMzwp7ThKXqexcz3ADoGTRP+07dLarLfYbx/KPNNAsTnXwPestEC0qm/C6D7f/IDeQHLneBcn/PoWoDs50kXD2LDmK3Amow1zoa3C67dy7v7VuUg3xBhDHjf6KDIUqP5khsAr/q7999/6+ErMd6XCqoBXu8B3ju5GF6qvfPNPLy3b18d4L3x4uWHV65uTdufCwpudOJ2Koh+oovw7CPg3UxneqaL9VwnV7LEyA0Ap4tEiu+pwPBMWiH/7PmABcs9E5M71gV1KDA7FQAcDACeikUAZ7qrgjqLFhyQAtMA+LwIe7oqYAWqbFxqLxw3tcZqAwV2KhKDaTVGePREwLvVzRTwbu0uHuCV+U6Zyi5aFbIAr6CWKTJWwvbDdeE9wKj2xLTmaZutly1rq23ZAoqtezsWzG4m4MfZcCC2iXmbwgM6N7mpLovSJXUuHKf+k95LclAj4XDHYPtilbUCd6B75pz/wvhtY0HJgl8eL9aqZ2SW0aOTAAxODQzY0fiIWw/wJkdYr/8Z7283Mq0WYJslsK9Zj9mCz0cr7/tkndU94bjzHNOv6d+kl0UiCFw4Atp+A5fjNINu18Jo/gGCmswGX1l2/L2Kc2O8AEnSAbfBka6bE/lpTynJmA7rGE9PvY6/dXIRCKYdCsAEnp4MeDcD22diuWouHA+Af/2bak9U9GbsXmmXCwulh6a/FjQDVJPoEeCqKTH+4Vigqf2w7547BzofL4kbj7Lvhi13PcWIZeYBXL/h8eWvldmGtWLYGC991YB0suvXcbE8XWUzNq6nHq88aLKKKmeCejy2AJH2a3sx1d2cHKQBbN9vuRM2uieONQCdNgA2eJ7v+673c+3Tqc7xVJNDGHrfzIeObjA52rYBXskpztOkFEc4uB12uh52CjCaHWzVQWYviUESxdWr5ysH2Uw3S5kkCmCrvbuGl6vGO2z31aRLrLeFrqvM7FIqMrKXxktqsKx92MbPGwN+DPtUE5dGqwYvhvtNQClZYny5Ezhbgm/SeS1+Azw9rnqwAujq634R8H5JSgg8yQwjMcR2lxoOmOuSNrx0oQCqi4NBYI2LwSOL2OdJCB+m5wqukRWAr3oNZIaPA14SxZfffT3vCbqRGXz2ziPgJTe8U8PL9/Px3tdtOGYryCaJYmW8dF6fvZjEQG7gcLgd0wW8t0oTfunVAmw3spTcufrwWjayZ6tMttNIqAD6pStFQWM020VH+W/puye7QM7mbFB4/FyaIcbFRjYR3EBt0VW72OiKWFfvHYzNjIzQBfNMF8/Jbk5WrWlv3g2K7S7pwJhmwNzNbyo8Om0ggXkCD0kPkgNOBEZTuavv0XwFgYARuUFbci4IoCL5AuMlUyjbqEbCBNu6EVykQBcL5cZYgRio+Aw7BmKm6rOuwFehnaUnWRpuLFfWG0mAzDDNKNtWJSGnngNmGeNQwpKVjNWKlADEBWgMJsdj8Nt5L8e1EYDTWckqHmXMGTgAOscBFwLWO77S9pX0oBaC3H3gqP6BdTpWiyNCgkbg3E3rtxZyEDmGrLHdTU5qkEQBmGy333kOcA+kiaqveyggUymM1DAaY2AxNrtuZr3UzpclpTbHkrjSvtGyzTDapqULxsIEJSy48bFYXUs2k6tkcwHCtW2PwemJipezLP72l78I1JI6St1Vf0GBG4A9hXQ2ep7soIoZ5svNQDs+FGuk02KfS8lL8oXsrhh375EWAOZiWwx420dBLJry6lqQAg0YDQC00mVdDQq9N1JIMpJgIGfG1ALu+sGA6bxA9ljbIShnneQmWqxt9NuN/t8gZhYA1Elc/l+gkf5LapgKZAavrsPtjvF2zw0kFzrPwJbuu2i/PNndL2YXSEv7B9gBOjvmxbZPevHeI+Yr0+1yM1ht7S+SECsHcDFnwxpke+GFvZEZrtd7TUH06buWtkvftQiqrR0pPFci8u2IH3eDxzffXFgvuQH7HY0XK9W657OAV1UyNRoUyPkcaBZM+6oavBwLQHRlw177DItd3xdMkz48wbPAVUFz7Ji+yxlBagC+owPnZvhZcghYASdmC2A9fpCUQCv+74rjLLovn28SQ699B/sVYPvp738bbRcQA2Xs+X4sFwjrxfZWzob72G5g+06Pa4CNxuu5hedOcA3jfflerPdOjoaCbEpBvvRqyRPVaLhd8sS1F/LwPr9TgC0Pr2nJ5dhuNUMv7B8PDCro4YJqWn6iC3KSHwIAti3BrDPd0GoL0DQxKOyS1jqaqxu+C2jVXk3plVokR2BsptxAADhPpL2bH5AtVqpYV+A37C9w8R7gtYgaA2CJCS5A4GzaD7hNl62LuwArFxDkdlgBl+5KZ/WfwFckXsIFsHHDjcui90kH1nUxtnjsWEXCq3Q2xWMKtD1R52DbdiRAlkiB/WKdAnUDaqaFSQCmqN7bNVCln9pOQUFAOc6BAPnpOj5sJVuciNWfr+/ZkY7LVr9dtWpgaCCQwUb7Ox/gj5bb9qnlIBBoEAK2pImDeXq3W88AMebcdpIWdgNKlq7L1dA91LR23dY1IcVAJXgHMMgHwJY2jKkdaio/emIDoPRs8gm2q06G1xgry5OShWxuy6zEQLkE0X71y38d4JUQAYABqWw37g9uFhlxzokAEC8vi5guwJgvtszR4L3f/OrfAs+ALKmBZID5zoyibSAJCFQBSowUOBsMfEcW3DD2fMHkpYn4c+oEegaA8dm2PZIqaNLOG3D1uevL/jsOk/3W4AJoBWd9z36wdR3rWFivCmeY7oAjFt//GWC4HzBtbX8GyLuezRQnPbt1nwlEMdtzbfvJmPXpiIgqaWcbLOm8Fzu3+yWwXFFzt3PJhndl/9jsq2Ce87PTvUea2Gk7TjcASPawHdNKqRnC+S2F08/22+MF03YeXnffZycFujeSGgAvdwPmu6YQC7Jhuq9H5AaIAW/+3XfCFiD77ntL94k1sDbAq6rYnwLeTwPHP+Zi+CKw/CrZ4OsWYCnINuAc8AJZMgSZYJUZMNqV2XouMQIIr33afNdCOliX6VLR9z75vEBZQMqPy8EAgL+snq9AGf2WdPCHPvfZNLXse76DBQNXyRaY7zS+7Hsy2HzPZxZSw9sB7ptGncDXsoIutkvzBby6UkgXXtq852yI8d4ssPbSq9cD4Apl1O759y9eeXjl2rmHe4C3oNr+s2fKQCpjLVcDoD3ViWSMx3zPNIJiuwNcXTiqb0232W7+A1Xo8hkA3ugG/EdRmy7aAdRYQjeGm2CKZ/cdiQcWWinApM9ivBggwAQQgjcbXZRnAVYXLO0R8O7tHR0A9B3puf4XYLGNkS2Au3XTQAdQA1vr97nXqyUOSzcoAOexxbV9gNc2X+A2SGLQsYLmOx7i3lfCUcqyFGPsEVO/vL/R77F0A4sebv2ubd4EiskJrGg0ab8Fkpv8tA0WrGACe7MeiR3dbEvgMBBq+/lzAbmkBixONtjYltrXFcSt2zpZzNRbUOTHNkwqcfsi0OT48Puu/8/FgfFeTBaiDSv+QhvG4tQIoA0vwFMh9cCR3WszcMXitwMsEoPBC1BjyrrcLkys80W/TX8UgGUJU7xGgXCM93jgi/X+s8cVcOtXRv/EDk3tJTcAWq3aAS/wkv7rt4CXRW08wIEMj6yaCAfy/0qqYC2bFu/9flr5BE4cC+caWI7FTk9MtlxacP+D3QoUyloDvoDMIOxYc4YsvlzbW5CrwWgkH0w4OelA7ostQcNAFvAq+jNOiPaBa8O1DmgXNk1+IauoeRyZ6JrZ6Pl01WgfljrA+eV7zmIm6QP4cmuoxzz+3o69hBjXP6ljqc2gDby279UBbkbDeaEv236eXtmGzxW3uVyqsUplzz27OZLDC9d26sO2G/NVPCcvf66Gl7KcvlhHCpls9F4OB1LDutyP8U4th5wO3lOtbJEbls4UHA503sckRagkNjJD5R51m8B4SQ0CYKvuuzJbj+QF9XUB8v9fHgSWf4x5AmZAjOF+2nOpxSvwfgKIZ1mK4QBexW8+Abb5e9Xf1Y6dbMHJIOPtg2QHssSHgeuSNrz4ewXQ1nZA7yYt0HfvJzMoknOPsJ239+69DM2B7lvkhkcADGw9XwJumaEDW8VxlloNt6adu3KQN7OU6Sx8I/C92EioJq/COHsB71Z2MiC8U6qw5AlAfCJw4l4AWFuNsNr4uNmM3Eu2V6PrI7Z2suyozUB4NMduYIEfbEpAhZf18WxOgBEwACusEdhwIZj6rp5g7gOsb6pp9fkSzAsUY8sAGIscNtyNSO8E3kDwbEDuvwfYY6nHgZSbofUtgam8st1EB2Ijh/vdWvwHUz9tAGjBakX9BWoEbPwPcNNK6HApxnzGpvr+B/u3XgxTW3mBMADq+8cK8OwKxsWQz8Zs+TQ1mlxklG5G/9V3MWxALFGBs0AxIfrs+HRbN13Pzb7YlByLglh1Az7fMTxci/btBoATAbDgHIDHvmm4jof1TDuhaaAJ3JcbX+AHuAAEDM5NK42VHozxsmEBiktl5I2rAYsNTMgNSoEeBmZJKwr7SFsGBqb7mChdl8Pj6XTSnQbxp3WSCKQUqjkRIHpOryZFHAxEBSV12RC8sp8Yp+wzmV0K5XifpOA6MqVXElJwVBlFAL1Zei2mqxuv4Jn6DRuxU617FDZ/sgI7m4HZ6dYLcHlkORoE/0aDbp1YLR2YRW2REpqZdb1uuFYRAdP6rhH1JpR3nNTkBh7bYz9O8BQ3OCjmzuVhEMF4DZaOi9eAXAGc7aQlg9tIIva15XxBQwMU1nyyIObxmDQrIB82Hzi72W5S2naDNjeHfXfc7AtpwmzDOSRVAGUAzss7SSVqN+Tp3UtOfD5p8WYBtptmv82CabwYL7bL27t6ej1iutwNavNa3i6Z4q2Y7yo7ANypy/t29XjTfB9bJINkgySGB/Teb5MWej5SQ4AJeFdW+8/PATYgpev6HNACYVIDvRhAW6ZCWez2wReB8BTJWVwLfrtmqAFUtrDPkhP+mIzwRcuDmO1Xgm6CaQC3BAnZbdq8f1iKMBZM9wXagNcj4F1lhncC4DcDYAVyJE3cz91AWlgZL9uYFvCvvLaUgeTd1fgSAC/LzbTdfLwva3J5Iea7n4e3rJarm6PtPvfCuUAzZhQDVHdhsxPrxpE3Pz7emMBuDge66LlO8sIymxIFFkAI8AgcMefLeOLLnQuui0Oq5OkAw0UMgIEqjXaxZWFIQEzVsFhBF6nC15inrr3YpouX3sqsPrqnizhwGynBRYeZYQOtHwhipNwC1rc5gwK2KeGjaVz7MdovQOtGsAzgt+6po9v2jW4bGxRZxj4n5ThQN9AAWsB+ppuHJ/liDFw6Lu0Wm6XN0mSfPqABZHJINSE2Amy2LcBG5zXFtx6yi/XYdq8tjquByf9OEKzjSCN0s7oZd3c5JdIys7udPq2QeUDEcyxg1//++nf/0vk8HOPvxu/YOd5uSv9P82Uhw+ImFbhHNy3gXHyvbWPHyH9N1lvHCuCqReFY76iEld3MzIF8I12YlxjjJWlMRlyAy71wKC1WsaVDTfkVuiEhYLDAEtioKyuZwXPa53S1ALyB4mikgQ/54HSDw1OBN5ZN3+SVPVBqsdoHwJwE4b3j1XxQEtIi0eJUoE3GYK/a6fqTxcYRobyiYJzB5fEn/30GFteZoJX1Y/2Ol2vYAGXfJDkoTmMfgZ7st5ESkkgUPt+oiSbHxWr/WjMy7YdrV8U2spTBHOMVKMb87d9IGf126xSLmbbtAbqBrmuZlMCPvdt1gfmqzyADcBvwuqdILG0X+xvJyHoNpLy+l7on9i7z8j4Tu41YRa6uXimJoipll8tie+H5/ZEbMN7btyolUCoxwF3B9/VKQ8pmezOS5/E9wHvvbjUdwp4IH20X4N6LEWtH9tjnBcv+ECvFdAXW6LwYKta6BtGA6upm+DopYhpdpvGuOi8pYQVfv7H4vvcBrwLpn6Trkhi4Jx6UraZAOvC0fFWQbHmejlsw7L33Kx5cjYUv+50AG9nhA/UYSrjQOPOTANpvADfpgbxA98V2gfA7rWOYb2xXltqSrbawXsCrOI4A20cfv19yRRHJCqFPUkXAeyf/7u9v1lX0tRcnYQL4Xqnt8wtFOC/ubY7GezF99+rz0odPFVyrCLqCyl1855taKngDeIHVPAZYU3+2GxlIYKoWWuUpIBAQA1VAO7UCAhUBABe79w5k/SEx0CnPBh4K4kx0vvWf7EJUTnCmsjGypZxkQboueD3JsGWMbqbLXZinYx0TIGugkCkmgMefC8BOBUKYKZlB080ZIAL88Rr3HUkWUnZnut93poZBn7tBZI3xvA5LsT/2c4JgsZL+QwDuSNP6SaQoMHYsqWAj4ANuo7POsTFF7b+TLE71HW3bj7avWC37nGI/01Sz7XAc6bwGLe8ZAHTv2C2SbVCS3ozpHhvASPs1iM0g1MAXCJ+NjWO7ZAsa+E7Mm05uRiENWPUxATcMzg0MeDFbDM96gS2gMZvw2iOQURyJHgyYdpr9TGJIx3ncIJ2nkSraRjUDpMjyLEu2cD6fzsUgC+1oTE41MYDLNQDEtFf3ni6/gl8CRXRSuusAUmD/VPUWABdW/XTMmPtEMIwnV4qxyl+K60g7nnVUA0GPNUCMkR5v3ZIijsaGdfzFDjFKC2DkRgB6WDpnwZIF1nnNO03ekoQyTpoGrxN9LnioYzL7GNuZbT1W6ckLZXlK6QX0SkJizJwLmC9dnFTCUmaG6DwaPKeKHPmt7eDDpRfzE2PqElIWbzSi4lx0zXauASsABqiXu26lDLOwee06JTfYboOGIOyF7tmp4xuxkMF2qSA6T+/z1d++WrbqjTpS3MzHezvW+0qy5Iu1A3r9kcQwwbZ7r4zbAdt9PfZ7P3B9KwC+VwNM8gN54d3qxazJFI9JhPjzjyVK5GT4849/mS4TX34XuMZ0fYblAlIgitGSGWi4GOvID7FdgTLAa/Fdr7//61/GgwucH2C6sd5F25UkwSYWw20dAmNAE4BisG9XwPwB+1hWs0+SFaQC67m2Ml7yB01Xltu0d+93Xqvt8GHPseMP0nd5fZcCOR2ARpy1XsMqNQDeDz56d5IlJlPtrs7Ct/LxKgP5bLLDi6UMXwmIXwhkE9gVx0nflSZ8uRzvC/n/pAjrtbYds1Xha5uZvotf9Smga5oOqLZoYIEnYPVoeo3F8p2Kokv9xepGv209LgYMzpQawHi0nI0pkhkwTkxX4ObS/tGpv8DmtABnN2hgiOECQABqXZOVBqxpasCxG4pE4TsWrBf7HWYKDOb/yBkxx9blPwXhgC+mRlvGdAH7SCfYT9tGC9WvjD9UEonvLp0eYvWth7Sy26BzukGHHEET1kiSI+Nky1ZMWOaZzhOOz2i5HTca76TquhFbB4lj78qxh48/VQfe9l13XkkdssoMBry7B2vAuWsACsB1ksCo6dBuTn7ncXW0HkzJc8E5swoMmvwBnK1HEGd/b2PYLsYrO/DxJ34x58n02I1Mj6R5AlJgpJCPARG4cm/47CBXwYDMfwVU/9G0WxJGgaauI7UddN7V1kYzSq4FTgOzn7FkAa6AZnTQBhSNLzHAp8oU86jaG1lCajkXAuAFZEsQLjYf2wTgB/uddjgCaj47APCTTaTQqs6l7Q7fLg31QDV9eV/V36XxHowxT83kYZhpqF0jBiSDkzZL5CHaqim8wWgK0XcfKGKuLb1aDyxqKqNttC0cDbbVTM9+GSSAsIHNMWVb83x03hlEBQTb3vZNMgh9mPzz5BNJSd1jAsqq0umasmq8Bt29Zh6XOh+6Vch0857nqtEJyl3qmlawXkeKKbKTzPBsXl7t3hXK+f01JSJr9562q2bDnRivYBt5AehKrCArsJkB4/uv3334flls7zbbFmRbAm3/aPOO/T7GY8u58GWlG78qkOb5N3/54eG31dD94X9+evjjTz+ND9f3vmsBxl8F1F8EznReryU5jKzwCHS9BtAAmPNBdwlFdYAv4FRCchpiBuZkBpotNwMg5lzgYPiwAJsFGL/fe2r5ckj4vRKRk7EW0D4A2skM8z16b9ou0CUtaPMDcN+tZoNHacQr8PLxqh5EXlgXAPx8aYLXWu5kK7tW1sr1KtFfU5uzLJbLz9aT6UrphAEvtgt8absWU3DsU82Fi0VSl2n8EmA6Wr0CoMnTunO5qHQ3926PwJeuSMdcp+fYqTROPcfouuNg6CI80s2/tIQPPLvRFn1XBlm9qR6B5BK0As5deAGGKfnIBV2Uq11Mny7bKULOMqZwC6ASUDIwYOOY8hkDQyxVE0uADJzPd5MpEs4NsVRhW/RqvwEeWDTAAZDA3SBzpmn9VChr37cv5B2tg8X2jnX/Z4AZUCRxnGkB7o4HwLMdABwYLlavgKB9EWy0bf4PwGK6uhL7L4ON9w0Upqh8zkCR3q1n207TzunB5vi2fcCYz3mj7drfy8VRcsnZzov/po2zw80sIzABfAZDYOD5kq2m+8HCWE1zT/UbyRCA45ki/DMIkG7MRGY70rxjzOO+aD8F+KxHIXZa5pI51kDWgChohlFisXqfPdlUnR4KaGQUcklo+jhT81joTqBxMKaLvbKP/e636uP2u+xnSit6D9hhuJ7Taxd5ITacG8LvRp4IiPlrBax0rDhY2x8ZYD4fjbffAkiSApnhjOsiaeEM2abjJrhl4RJwTMYtEHD7PsZ9qn2QPLHTACP4JyV6Uqrbn8UDzI2zzPbEC8gWS5GdRYLggV7ORSy6Y7Q4Q345GXhrrQ3uFedf5qIBVi0H50lJSGzXI8eDNvB7XWPDiHu9l+a933K5NkF72ckux3gvVWbyeqUCrtcEQYnIW8V8bhd0p/Peqlb3a6++NGALfAXUPALel+9kObt9c7ReUoQebZguwPXI1fB/aDw7w4u4q5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5" name="Picture 5" descr="Функциональная анатомия мочевых органов"/>
          <p:cNvPicPr>
            <a:picLocks noChangeAspect="1" noChangeArrowheads="1"/>
          </p:cNvPicPr>
          <p:nvPr/>
        </p:nvPicPr>
        <p:blipFill>
          <a:blip r:embed="rId2" cstate="print"/>
          <a:srcRect l="7065" t="27422" r="3792" b="10609"/>
          <a:stretch>
            <a:fillRect/>
          </a:stretch>
        </p:blipFill>
        <p:spPr bwMode="auto">
          <a:xfrm>
            <a:off x="3579224" y="3991204"/>
            <a:ext cx="5172892" cy="2696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299813"/>
            <a:ext cx="10816046" cy="732154"/>
          </a:xfrm>
          <a:ln w="28575">
            <a:solidFill>
              <a:srgbClr val="1F5127"/>
            </a:solidFill>
          </a:ln>
        </p:spPr>
        <p:txBody>
          <a:bodyPr>
            <a:normAutofit/>
          </a:bodyPr>
          <a:lstStyle/>
          <a:p>
            <a:r>
              <a:rPr lang="ru-RU" dirty="0" err="1" smtClean="0"/>
              <a:t>Синтопия</a:t>
            </a:r>
            <a:r>
              <a:rPr lang="ru-RU" dirty="0" smtClean="0"/>
              <a:t> почек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6" name="AutoShape 2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data:image/png;base64,iVBORw0KGgoAAAANSUhEUgAAAV4AAAHSCAYAAACkWaO5AAAgAElEQVR4AXy995odx7VnyReaZ5iHmJ5pM9P9XSdLSfQW9KAVSVG2JdETJEF4TwIkPMrXKV8FD9BJ4r3364eIWWvv2OckSrz9R3wRGRkuM0+s/OWOnXnuWlpZbMurhoW2sjaKYHppZWFbXpXLMksrS5QZRVheXaLsndujZcsvNWPD4tL8OD2i7dEK2ytzGS8vsH+hLYzmCZmu7YgX52LfovssQ1t37CfPbftYGM2Ow+LSHHnWnY240vOLM21uYbptj2fnp8b51c6I+qPRDP3OtPkl6oym6Z90jxeX6a+2LbPo9nSbXbjYZucvRbnFpVmOfS7Sswv0MT8d/Qz7q/HcOWbHPTnW+X4e5hc9zjwnkzy36YP+bWvYtscZ44rzlOcjjz2Pd26B87E4FXVm52eILW8fGeYWbHM28sdptmeoN02Y4Xhm5ujTQN3p2akIpi0/M0cZg8fNOZmb47xwHubdnqNf6kX93ve4jxjH3Lhv26ty2eZUbE/PTrfp6UtteuYC4WKbmb0Y6YzZnqFcD7OUnWMsxhXcV/nuq/3j9Aztz1yiL9pi7J7bWeI5fy8RLrUFjsMwt2B+Pz6OcWGR30sPI39z1Btxrhc49kXqLpK34DWLc0M+52uBczpv/jzXirqR9hrG+bSu+ZwXf2sLxP14tsd1fHPUW6DMPMc8M8txcDzu87gnddzO6xPHFtdlst/y8/Oz41Dna5hvW1XG9NygfGz3cVbfXjPHENeO9NQU182YcGnqQpu6dKldvDTdLk5Ntymu65S/K8pPTV8k/wLhfLtkTNmL08ZTbFvWclwnxhx98HuIY/baed0MnId52jRe5HwvwYiY55zvRcKI821Y4hwvMZ+9Titwa42wvjzf1girzPt1t1dm28bqXITLcG0zwkLbXJ2NsLW20C6vzbfL63Ntay3DXQnGEZAUqAnQjIWq8HRfxuavrC1HKKgKX9PmF3wrdt9o2SAUARiDNS3Ujd1eYpD2UyHhOYHNePIDoDnqzAto4so3Lrjb5hCyBVrzBE3BdDtw3Y7J5IRyIvmjF+C9zjxAXejgHUO2YEssaIXrvBPMvoDypZlzgOZCmyPtBV0CvFXG9ieBHyv9VJ+mh2Eh2jWP8QTYTQvPCRTdFlbmCdE6nuojj38CcaHqvjjmGkucgxzXLBDIOtlHtS/4qt8awww/7gJiQpEfewdvAB34CCv7Mx4G+8mQsK52PBbTxvZTwbxhyHJMRKE4K3TPR5gVkAImAunpBGtNeGNBUDAuABUcCh7Gc5SdieMB7AKdtgO23CwEohN5gd+M0BWq86YDlnfGAV/3ERYFMnH8XuL885vjXARguX4ToBd0uR7+RqhjEMzCOq6LgOuhjstxmx5uzw/Keby1v85BbXsjzJuj9bMd23f/8LzUtvsqv9ILArf3541htpepdqw77LcALHjNnyYWvgFU0hcB7SWC18H9U8D20kVCwJeYfcL4grDubVjO/qI9oCx442bP+fYaea7jWIkXObfL8GkZxgjgZQPbAWP2jZam2gpzT9gK2lX2GbtdIQC8ClwRrZfXFgFsQvfyegJ3DF23gfBdBc0CasYrY5AurwpawZpgLsAWXJdRvtVGQTiBO4GpUJ3A0XyhWyBO+CaQSx0LZ4GNUg61DFADvIBA8DIZY1+oXNuy3gTuQmOxAiepVOQEaEKKScVJXVQ58iMWDJP9CS/LBIA46VF+xI8+QEs9lK6AFcoq4ZgYThramUX1hCKmzCLlR7QzIh6rYycR5WzTsdnvMF3bMZ4O2xyH5bn5dMVbQCpACbqAM7FQjfE5JkEQfUxA6naONQEQaVUXsDMUxFXRcwsJ9HE/wjDO21yo2CEMZ5l0KtACrHCx7YoL9j4NZJ+CWSU7gaoAH/fVx1Pjyn1MZqEYxwm0AySpQlW5Q1UXStK2B5Pdyeh2hZqkbjtZKwR4HRv500BV8Hpcs8RzHbxO3lCtqlz2LXIOfTr6Pvg6lgXOhcrXcnFj97p4fbyp9bRxgKEDYp7jzG3Pi9AQvkDRsG3MNXbj2lfHoQI13+OtYJk6H3Ee6FPw+hQyN5vnovZbttr6vnTtC6VL3UX6WgS8lV99RT99fOaV4jU/0lMoXmGLIk01yw2PvBlgbBmD0BWyxpUuxVzHGGPkHE3Tlud3UfHSz23EXAPngfNzGYGzAkiF7gpz0vQKv3Hhu8L8TnU7j6pd7CpXpTuBb6ZRvcszAd4rG/Nd3QreDJuoXYOq9661tZW2uj4E7US9TvJTzY5hW2YF41DEWUfzQypkwSlQS92qYBO0CV1VauaVKq38JfJTCZcqXkyFC7znSvUC2SHI08yg2k34CqkF+jMI4NiOvAH8uqkgFKw/ePZvh+C4nheLEABxEnABq2wo0VAf2U9Chn6YfCMu5lKMIbdDOQNggSgMhb7t1DmYtJl92b/9GrKc/U7AWOaWArBjcYJG4CYx42Mv2wE7J1RATMCZx6TtCrKgFu1EGfv1hmCc/VUf47I+4lp20M7EDMAEQoEKKfuvc+I4cjyaH8zP2HG4Panv+DwHOcaK3V/jGI4/VDdqSPWZ4FWV0vcc47cd4KjiGU9sJrAT3IlpcKIKhzvSBR73j8dH+70PlaemEoMmg4UxeAGx12sA31RaCTSvjWaGEb+jmPz8DlSF9m88NC8kbBO0thGqmLrRN/Xj3PdjqGOpYxiCt46vjtHzUOUrbZxpoeu5zDIFsWqvIOq2YQjNynNcpXqHppBJH3neawx1LWq/8aVQusCVpxkV74WL52LMVUbIbg8C2P01Vm8eeQ6da4ofRVbd4Dx/nttp4KraTaWrmlXFrlB+mWsz4ql1GdOQ4F0Lk8LiGL5rMK7gu47ZNOrSzhb5BdutDl23tzA1CF7Td62haAVsQVVFW9sF3lS5wnc5lKgqd0n7LUp4FPAtM0PagSfg/Hv4CpCC7jCuOhNYC1fhLHgXUZWoNUA+y+P0vOq225cLwEJIFR0Qo495TsB82FW1r9KOCnsFGHKCVJ4BsrDP8sNnkkQ9TnYBeLid8BNAQpCLGeUpSx9hCnCSdUim6qQv8sK8QDxaQgkBQu2o9qVpIpQyUKsx17kYA74DdwLdCaTrRmNcIFKhJigBK2CfHQGJ3mfBNyHIhGISJ4yFn8dUx9aPTxjccUyWs4wwzlAwnMQCPaE+zSN+qUP7rHNqesYJzQ++IOtNoNLDeNJuv0EMwOwY6qYxLVSB4Sx9Ct4KTqqAL7HqOqAMfKdUTmPICE7hTAhI9zTbjkXg+pgswPNmRV+hqMvcoJmB43OC04/wDcXr+RuE7eCd51wKgBAFgoDt+XmuH7bbCJ6zDgiPYd4nqLAdJ4RVvaH2vSaAdwibMXQ6kAuGdZzCro7fuOBXeVme38//BrzVlrH1w/7dgWeebWhTFr41nmw/gTvsy/qWqXpua2YQuGHPJQ71C1RrrAX7UrgVB3i5AXvtvU5T0+dJeyzOvwSvsWFyUwO88ELTgip3jViACt4Fr/WlL4jPsz0FkGeA7kLbQAQKXNVvpnO7wLsJY8amBmy/KlztvRtrM21rY65d2ZhNU0MBtkwFZTpIs4MgFqxp5x3bfTv4rJOwTNOC5SbwRLoz0FysS4Xr5BMyBRpjJ2blVRwKuNt/NSMIW228qt5FbcKkza+QMEo4jSjj3W3eIGR7+8I3oCtwA76pIAuyCVh+MF4Yf/ie/B7icc/JErBm39B00NVzwBRgWUa1a1D5pPr1DstEpY1Uvvad47WPGkP1XWMp8GZc4y11z41IRefEBUa5uOa4c3yprAuyTFr73haG/SWYhWyG2lemigR0gtf+hnA0bQgI8sMXvqW07TPaYlwCI8slcAVcQC7qZtpjqrw6Prfj8bcfa4CXvGlC2iU5TiZYTagCsHFCWMjkpNRMoL2wzBChij2PADZVcgLFiV4LgE7kaqvatt2w7TK552kz7bekAeMwDM0OmbZMhvg9ePPjuBK2CYXabx8J3SwffUZ5xsuYC36lLBOctNGhWOBzu+A2VJgFM2GYdbnZdBgO91Xdii27iMlrETOU12LYfpgaOkyrLdufxfxQ216Dan97bFlhahz2256uco7ffQVg41K/miM8d3GN+jV2wdVzW4pXHuS59rwneFeYq5oVymYrREdeX57cFrn2q+xfgx8FW8FcZoeAcZkg4MI6gN5cNWDnReytL08DaqE92y5vYANG+d6VUE1TQYFW8CZ8M15dZ/96LrJp652ANhfOCpbhqRBQFYjp8aAytq1UpqMARHo4JIgL0gLbdv6jbRXuPHcZbbxLYffN+gJrbC/WS6K3kVDrcPNER9D8QFpoGpMXUOCizAEF03FRzGd/tiHoSXMyDbGQJrQ7gAvktR22XdsP4HKToa0JgLsSIi9Aax89HX13ELtP+NX4Clzp4ZB22lrkuhN+HINj91hCVfMDRCnNLvJjVKmHuhV8pAuGxJXOc1Tn6s4463i+DN3MEBDM7QAhEzDVbELXOgXfaDv6SnDXuAu8k/q2cSd4Y7KWMrJvxlDlXenWppuASjjlY3mHbCiehLJlEpq9DpNf6EZ5z0kHSMFKUDgxw1QR4HUCMxkJc/OqXrYNAh+FGODtoMwxOC5vtl53Aco55RwE8KOc+fym+rWJ3wLHV2Dweg2Py/Rkm32UdRHLcZe5omBcx1CgLDDGuaROxQnEhGDVMa56BbuqX/nVn9vamsseXPurvG1VH9luXiPPS5l/3F+hYBrbQLSgalzjUwlXvqCtOhVbzvF4/eLpwBuj15fguQ1PJblB8PzLghG/KU0OBd40NaT5IZQw7FlB0K0WYEvxsl0AXkcQbsCFddrbANKbsMhYM4TQ3VidTlODNt4hbNOkUPbaRRbU0nRQbmbGBciEEsZnVKmwWxR4hGUGFLFKV2XKdsIwF8sERpT3wK1j+XGZLDvOR9EudSAv0s8CB2GIE2dsv70d42qr2tPGK4RqrE5+0wWYIXDiwjgJBFePrR+mgL8DrRBmorHaabzIHa0W3e6I6VvoOrESvnk3rv7DDk1/tT0eG+CuvOF40uPD8at4XfBSZQpBf2D8sBh3jt1jdkK7nfCdFxa9XMZZx3rZl+pbqFcbk/NQZeq8pMnBvrNP4wJu2EABkduWTwUs+D1Ox57nv+A9hGzAOI7J9rLNMItoGhFuHMukTJoDwpUM8M4wkRNMlCGdKjHz0mbJmICjZQK+UcbJKBBzUg4BXI+oUd72u+JNiArM7Ce2aUtzQyneKpNtJ3iF6BiyAfvqM+Pcx3XTzst5CxtxB28eV47TdLqfcX289mM7drXndSYwnlTwE4gGJEPFTxR9gbWglnBU+We9IUgDaEKNEODlWsWTycCkMCxf/RXkYx/H7pOL16DAKzAtU+D8XggDW/vV9FNQnh0A27xqZ9iv5zLcF+P36HXz3CZ85ZTXfhQ2XlhEvsBV3QZ4mQvCeAXhFQtv5sOqcCcjDvXbwVvwXQOy69TbwMNhQ+DCrXXMDQlft/V2CK+G8t0VtKaFrfC9E7rbTQjbIRewFLzCtIKP/CjVUryaJbTZFggLkMO40gFV4GrZYV7BdtiG+4eh6mhqyAW2nOzmC5mqW+kCVoEk8jnhaRLgRybEVLEAeB5bz/zoYgcukwr7rQBOCHNhuThlRzYtADVxOA5hZBveOELd0MfweGIcekjYn9DmPA7HWuDSn7ngO/G3TYAn4OiTH5iwnVVpCQnMIaF4adf2tTcL4IQpMfmm6xwM40p7XgreVbb2eWymC7ymc5sxqDgCvB7P5KYxVLsCdYZJOcWYCroxbicMbUX7pmlLb5Ra1EvXtQkYndCCV5eyDLWdcYHXONqN8ozd8ds2fQUw2dZ+66S1nbkIuAcKWc6nwXIR25aKl7J6OHjuwxc3yuRkL7BmbN1J/iStIuM6ALKoz/kYj6uPN1SwsAVACbJ+TmL8eaOp4zIut64oK7gGZoQC6TCv0pavOlWutmuf8PX8e91SBEzqDMvaZrSrCuWchslHG7I3QiCsKaDKCM/t4K19jsN9c7oHGg+OxTJVb1h+wRsrN864lpyPuu7OPznlXAwbL3NxqQN3lfQqc3YVfgWMSSd4Mw4FTN0Eb19go+zYs0HoEgK2gjcUL/69+PMaNE2geBO8mhJWge0KmStQvPKHQBMEEbpClf4q3FC5g/Q4D8iOQvWm2hXAej4UTAqoYa/tynlirphAZ9wv/VedYRuVZ1z5AVzKl6qsfGMBUtDdDrfJfmHED7eH8MHF1BDgDbXLI+YSbipAeAJioZlwDXhqnuCkp6kibw4xjn7R4wbVL3yMZ7uyFtB9vPYfrm/8KCyboHS/x5wLa3FcTPp0m2EsQtbJbwg7tOPL4LbwnWcRLvfxQ/aHOQjCroA6jOMlkF7OPq1zx34h4H7BHzBLYKvSvfmW2g27LZM2Y6GNbU/wGgRiAIyx29YYLEzMaJNrAaynmczhX4si1ZfXkH68GWsOKAhnGxwz7VWboby6mjUdi2X0NU+eCtYFsznSbuekJR0qmevM+V3kPOqXO8cikI73S9zUfLpRRQnZ6qv6y7wEdt2AzRMEGedxFWCFiMBx8S/i7UCMm4w3hwwFlvGxhiJWGQPHDt5q03g7IKuPKl8mhe+LLRM3T65hmH64HparugVoH/uFomo1nj6Er9cw4Ou1ZeyMxbAdvNpua5/thaeCPrkq+n5u3G+fxtEPsemFcIPkWsZ1tB9NTHkd65yH+uVaCVMhmwEIk07YVv5kAW6ZebpKeUG7CT9T7S52M4VuZqVwu+qNlysKvMYoXm28q1Rew45rrA1Dm27YddkWZmUyKMCVOSEATXkBYp4/pILwisAFvE407bu5CJfqV5gUTLPNMkeokBOu1VeAqgMo62TZyrdclTWutucF+aCfgBIns+oZm1flt+8PcDKJwkeXOGy4AHcEuBYJo2XeQHKbWACrfMvsIMjK5hsKlzumC37VVz0R1DlzOyaeE5aLVop5MkahC1wFLD+SNAloFvB4PQZvJKrknLyhYoUWQQDEdgdugpfjovwc0HXhzBD55gk5QkG3Fssqv7YLtPZp+7VddTNmQnXwOjFVRf4WykxSZoYCr2UTqvSvbboDV2gVWAJgTrreXvoMq7qcVILXiSWEzked2k7PgJx8BUEnYrWb5oiubDto6220eDEi7MgqygvAVFNGwjNMAp5DJzex0NWbxd+e5z/zhWnC3jJp701wB6T9fftb9FxSruqFvTbAmUpyCMlIA7ThMZiufsbHCJACWB1GQ0gJqwJqwVJwWb7CsExB1X2R7iAMdz7NB16TDsBhffsMKFImfj9ev7i5mu/NmfPa61luaHIo84H7bTMW7jjuAC955g/rOv7Is4zj5DeV9nf6DNB7DfM8+YTjuQ5zAmbNeoHCm2e6mCFCx/mCl5cn5BrXqd5gE74VtA9nWrvvQPWG+l0MSAtqVS8vUKh0R23dBTSVbg+Cd2xeEK50UNsBZ+pYVigLkArmaZeNAPyyzsTcUG+yFTC3Q1PYZJ5xgrhANPGQ+I/hWwp2CF3bK0DYvqAoqJk/TE+2s4z7clGNHym23BGmhhFgXVq5xDGrcJhArFiqdFP9loLkwgtg639PqBtPtt+h3KHr8S64kDcYm7DVjh5xqNw8pmHbVd48j984oOuEFsw87g9NCumtYB4/To7L+pY3FECdKAVd4ep2wbfKGte+qmeeCjYfQXnRwonFxBS6E3OD9ulcKBvGMSnpS/AKqoJLKs3cVsW7v8YyQ9pyWbbgm+ombgoB49ovmDMIZiEleMMu3E0UwruUbaUrTnhybeOcClTbzfKpglW9CdMCqVC1TNUdgjuvV4I3rhHjCYDGsZMWcABpCLNIq4K9sXWQFGyjbj8f5UonjApK1i1gDdOVV/Gwv8ozNr8gHG0CuYKr8bBspcM04G9A6BKyX65xLI4OYn8zvT3bFry2Ucdv/Xj92XIxFsZDXPbs7E9l7I2Q35vgpY94krHvfq48b5qtPD8ugK8ypwTvMkJlid+oaaGbQdUreFlcC0FJeZhSoK0FOaFrOhRwt+uuw7A0NSR4NTPoy3vX6sbSWO0KTSFcZoYC7SgWygQvAMUcEWUoW5AOIDqgDuCEboI6YZmeDareaKOXLfgUfJ0gTn63Qyl2EKk+hdESd45l7haOKx7hw16KCkRh1MJb+Oty8LZRoWAcyjDUIT8cJ00HjRcoABZqcqKEY0LQVkCQMcQ4VLw8Qid4GZeLawBYOAuwaS7kjCvelmG89m0/hjreiAWpgGS/IfrH8O5xBnhV2ey3XqihgK3lvelkqP3V/rg96/mj68dnfkFSMJquOPP5QTLJK7/gGcByAg/qFHj9AfsWVvVddSaxoFXN9MdRJkK257g8jjy2XBwEBAMAl69v2JPtJwAk2CbgiuPjOMbjcfyUFTpCNQHspKXfmKQZB3C5RuP9pAuwCVDLTcBcUC1o2n7BNevVzSHbcVy5kJrXzX5KzXoc1rUtg+k0SxBHmmvub4U2JhBNqAwhmNASgNy4+jEbV3pSN0ET+QPlXDAUnoYCaaUn7Segt28n8HJfAbfaFJZD+Nb+gn6V0xPD86xHSsbpPhbnvitk61Y90+FrjVKO68w1tY08Zo89z1OC3XQeu8D1ewxj5cu59fzGDavfuLwGoXaZJ8uaw/h9FnCHilfTwwq/2zRBEFO+YBsKuIM3zA/M47GdFw6k0tUsscCLFIu8QNFNDBUHTLfDty+0CQihHOAFnpZdA4QuxBXkjMfAprygTvim6p282QY8uBtYvsDjJBISqrp4801wcQD12F/wjUk7BiFlrENfYc8l1gPCNmtMpsM7obddPr+CJhfArM9EoS/bqfHkWHI8sUAWKlRAXQCqUywkalpx8uQjphNJ6NYrw9EmfRacqt0YD8cYkB0DOIGb42AsjEf1E3X5YRRsPY5J6MCmjzzGCczz2Bx79p+A5Qc3gGioX+FMiAUrf5CEWNSi3LBsmCR63tAkUHAfQjrrqUZVyKoKAWmaSekEYfKkucQFR/tJ8BZ8zUtvBidP2lQLfMJL4GlbdQI5UcOG57WM8TkJOziNBZIqDBVlUB2VCiwzRPriCu0JuIcAVxm5L9XqpFxuOw5utAvnifPGkOYDr5/1EraOdVLem8PFgG58hIV98UEWroNxHVsCgnF3RZcA5FyhOE3HNu1XP/ZlnSF4I+1xBZiEVgLTuEBrbB+1bbrKVbq2K646OTbOaYel25W2rOlhmUx7bvhN8LRR9nfTud1vitQrk0PVj769Fv28FnTrugnmULaW4beWKpdjJ13bMS/oOwSCvwnOS7p85rxS8ZbSLYUbUI58FtzgVQWvlbbeULjEoXzZL2R9e01vhjQ5+Maai2pp503wUmgI3aHiLVvvEoQWpqWELVOqd60vyqnuluhoCcNxwVcYWM94/OIFxK/9AehQb6kKXVAIWKqwGahgChAJIZVqV74BLKFNuwuERQ423MzIE77mF4gm8OXECjuUY/oUJ/AFR4JMpT0BmPWFVsUBaOFM+UXMCgJ3GRAvoVLHb6ixzxc2HGeAmu2Cbvbz91Cv9nOcud+0+VU3x5HfozC/6tT4huWH9azvD63g67Y/uJictc8xUsYJmiF/lFU3Jy6Tp/9YrZ+mAGMnQf8RAzghFz/s3vYQvK5+B7ABsTfYrFemi4SzUM5A27YXIEwl53YCZhi7L8vW+GNMARn2CSwmcHw9zbZVQYIAIOckZ7z2EfCeqOBQXeTlxJ60n/17rrJeAS/9erX94u3CzbeUrLFlKm9YLxQv5y5Ay3kcg9cbCmGsklV4PXg8cT2I42038utLZuZ7HQ017rquse355PiHABZkQ9jafgG1vCYiVi3bd4d2jKNDtSBrnukqY2yo/RVnXdtinN6MA7iTJwzH6vmPJxWUatp4Letv1/Oev9M6TstHYF/Y5Dt0Ba1fHTMUjI0X6Tee1MgPP1/OyairXAXc2MwAKwSwpgWDKjfMC3KQdKle33hbJ08f3jI5FHjTl5f9iKWCrh/QCa8GASp4y8wQafKEYkBTNQt4Y7/lCAVq664D3hUgWWaAiBnE8FsNARVgKrir3chjocVXjgsMTpoRIAtzwgC8CV1OsHbIgC+wBPQLtDmyHPGCKpc47KDCRAibx8lLX2PhzKvH9qm3xQD4S8BSlWKsS0nZRxPIE/c3YarrSTyaAOmAr+O1n6g3AW+MmbukACtQVuzx1jFXXsVxXgQvF966Bss63rTvTm4O5lvec1rtVfmqOwSh6eG2kzuOlfx6xA3V6AS2b2OCP+yI+XELXV3Y0jNhAl6vnUAtGNuPb5WVu5eeB4LZoM9tmQhCfZpHWUOqXyEp+DLME+eCltsJ3lqgyjgnY0xM9jvhdXESNPEBnp4eg522S10Jw/BaoF4o5YhzgseNxPYGE3480ckXqgFWTCCLqN4RHi4FWk1ZqVx9GjJ4004o257lApbUHZEWvH48R/WV7eZNPvqOa0B5YSV4hAfHWNcnzWZ5reIaW4bgNS1Q5c1Ehck5BJLj4NNG3y5YCrl4KcL+/i7cCVTrClXjSf1Mx/ke7Cv4OvbwV6btevpwXJNr0m+O5mG6CHMEN+46b+Pj5rzU8XntC7wB2G3QDQjHeeO8CGOCfsS+fSd4FzkPzgU/wGX7XgfXrVYxr67BlVV4sy7vCAFdn3Ypb3pN8BqEM3kFXj8PKXw3uPb67oY72TqK2DfXhOj2IFCdzAXKYRyq18GENwSUVw0DoZVQvByAqpcBpz13oJRpr6CraWJF1zK+/bAgeAMqQI82hK7KeRnlXKpXhZsqkpOjKiWEwuZAoy9OTMS1Tf8COPNyXy1KlYfFGGKcKAGrag1vA9s2xJgSkELN8tE3cBa0hnEd6gZ42VdeEKq1rDcBZcG1Yveb9oJ7w6ljMx2mBhT1sI0aszeAqmuc51swJ+irTm0XbBPGE+hHOX5gAd+Y8P2HTNoJ7g84ftgAI4zU7hAAACAASURBVCa0b43xA9UnN+P8vGSaJgSqj9wT5aVtNYGqqUGoZgj4sq/iWnizzFjxWtb2gK6mG70JnFhu659cEy4f73PcQjHMAqojYeIiDccw7QTvUI/275jk1GE74c7kpXyMM4Dbj78fU0G3+i6Q+n3dEWYGPx9YKteP4MRXyOKGnOD1N6JfaX7PAXVMnQylzgSvAE1oFjgFgbC13zGwgVdu8xvpSk41lx/sEcy0YZ0OeMcu5FJpTmDpW4ACcwhfARn21G1ALtVb5aOc4+j1C7zD/EobVwjwxncp0uRSwK04z3O/OXebcdiOuf55Hrxx5fmIc8CxhZL1mIUqcZkWArg9L84J6fBx51w6HhV+gBeRVOC1TdNlcijTwhC85gleoRtBSLvNfNb0sAXLNDdsMpd9g61czDQzXN4Ytbv0ZljfWA74ju275BV4y9wwhK/7Ih9Ae0dwMa32l+vZBLJAvIPceKycqaP9d8nQwVl1NFesqLKFOukCUoE588jvqlXwBMA6bEMdkheK2DwhKhxjf5o/7LPq+GH2gCn7w4/YmwchVWaCKvrwhkCZfElEOHuxVMmZVi3nQpxv9JS9OvsdwrDS9p9p6oW7V8I3wArEvdmoZrTF5lhRttRJNU3ZXr9c1RKOE1gP1W+6neUNJF7EEAi9/lAdF6QnipQfOz/ygmb1kXVS+ap+SwEL04CvP2wmwFjBRnoCtVmgah+leK0z3PbHr8IJ0AYEVb25nYqwoKhdVWXmPvvmfHXwCooCb0E9YuyrNcmjH8fhCxJCXghH39W+N4De9iC2TEE2YBiwTPA6sUvBet6HajfGjkkivWM6eEP1pspKxcs15OZnHx7bJJ1jCujQX8UFG8Ei2H3ZI9+i49rFOTPO49BEMfYAAMxxA+3wHAJ0qGCFU5kgCqSWNT0st72+dbaXD9hRNz6gQ/0wJXDO69zXyxVphuBmEcDmBj5etPP4zDfu/Qtkb8qYJiK2Pa9jgNpzwjkUvp5Lg+KBUGMbjXgCRvXqernob5nz4gLbxJMhTQvbwVtqN7y8YIwLbWVSCHULfDeYY5s4Fejd4D6hG+BdE7p4NoQKBYwBQVTnih4MHaiWMZ3KShgCXOCsD7B5BVbzxgAuGKtuC7zCtucLYNNhKx7sjz6AovsqxCM/KlQQC99SvAkjFK0AVoFGcBugBXhV4F0Ns53jz9gFP+tbN/KN2a5/x4i2bFelC2BDBQvk6IOYcahKYyyMbUTaMuYVqIaAtY8CXY7bdoGoAcCGO1eYUWirq99QvQJZ5esdmbK2WUD1rpwqPds2376r32FZ3bjKlSsWF2mrxlTgrfq2UeANxcT2ncB1m8nDmGwzFTCQY3KPwUsdoRffjHWy+0Pnx1822dk5PvOHr62TKKArIKifr/5yzCo/8gRV/KsD6QJvPcIngBO8TioBmYBxQubE0uRQZgfVbtidMXtMxYsWE5g78TNkGwG1DqvhY7BpQ+13TAHeYUy9tCOW0vX6GXiSEdCqY8xmGQvm2u+1ExDU53gM1kkl5vmwXc597yv6RW0vaOrw/HAMCwvYmvvTQbjHxc2ibiKWTfCmOuUJxkdrAJnbE+UrUAu47humh7CttPH2UCAuwCVEPYbsr7a96XkjjBtcADTbcr/ATTtvQnb8oR2fZgLKed3jugBeX2Txe8lxExfA/Ab9TUyC5ynPgfVNjzA3+M7BSL940h6H3g0qWuEbdl7mi2DVjOCCmoq3wKvi1cPBL5upeDdhnkFb7rqBsqGCMcsK3SubS5gagKpgTGj6ecj6ElmBD980CvrYnwo04xVsFfXhHCewbVQ7BUxj8wIOAtBA2fB0IL+AXXHso44LcdWeeePAvlCkmgIEYAdhQLcDWZUaMCUeejcIrYKU0K2xRD59GAvdqKvate2Aa8K0IBugdQHR/noZ08NQ4HPcw3SBM+Fun45D0ArUhHh+uhL/4MjPvkNF+0joZHTycoELunFTomxBtvZXvxWXKvWli1Ty2rnzpuJNo+oZV7A/YWgb2bf9VzAvYZ7w1QzhDxmAjie7j7f8yA0FX8Glsgx1qceCactNwGsbBdeAraYGFpwSOMKDNHAqE0dBMGHV84U+kzgWUJzA3YxR4C3Fm0or1W70Rd+TSZoArG2PywluXH0ldC03CZaPMozBiTtcQAvYAsdFYQmAl8Iv/M72Ukl3UAPaEefOj7ioYke0KWgdqyaSeLuO41zkfArcedpeQFGHp8Zgv+ONMdFWgc+4wCtsYpu4gGlsXgW3/y74dOHNoD9lFEy3lysoC1L3uW3ZgKrfSiZdedVGxdYx1P5KVxwwVv0C3llfP/Y3JoS9XgK6K+Ox0vcYPV6CtuYVoBtfWvP33G8KuagG15ijvgwWkGU+b8KgAm+aIFx8owwCTegK2S0E6AbCVdjWJyTD7gt4t+BmeDUkcPPTj34kJz8Rmco1XiOG0KuEFUM8+tNJxfFXQamECyoFW8EZL1Vox2XwCwx+kbwRg8rAxKcdwyJ3hzH0GHgACxhFXt82TzOG0EhgEKs0C37cGNImnIDVzLAQ4BSm5AWoC5ZCVVVdbQkgy0zAG2AV8ALWfgjC1+2yPRsHIDsks816MsjjsF2hlWNOxep4loVuxLTbFe4Sn5IzLPO3Ics4WVe/0XeH7QS4jpnxhRon7X5NH7SpSip4TmL7LtWb4ygob4+rToKXtvAE8Y25hLdt5E2gvr+Q+Xyys4M3ASkgmOwAI97lZ7LFq8ACVxttgFflmOXiGwzAJO3EqsFUdglDJpGwoY6TKVb52R8vTQhg+g0YG3uugYt2T8uOXcjIm4nAmJyY46DayteLs69sr2AbbdOm7UZe9G8/2VeVc38oWm5M5tm3j7dLKErBKyDz0dcFOO27Bny9tfOGF4N92Hdt87vgPPv4G4tutsH58bgCuqTD1W4O0HpejAFuwXceFRlgFsqAJ13iGLPw7DANAHpDB5oF1wJkgKmDtmBUwBxCNWDIeY16YxVKP72Pak+IRlli6w+3C6DDsuaV0rWs2xVXebfH7QDvOeGs94x9RT/Z5zTnzM+A1nHaTxxDB+9SV7rC13EL43XMAwXdNbizznxNc8EQvChf8gWzsYtrLrJtwrgwS8ATQVxKOeGrEsaPN1Wq5oY1VGb+n1q8RkxloawZYt2XLAiCxiB4I2jfpeGCSsCRRgO6xHoZLAHbRdJ+1nFR8wXUXyKMhG0PmgPi62OCkPb0RoiXIswXTtQ3BBh7f6HAxo/mLsbl2EpBCl3hW4tsjrFUpCBLhUq9be0G2DtohfryGo+L+uoCR31ZrZvA7aDu48mx5Vijr55fUBNWZS7whpR24bwhJGAdn2AXutMEFbAgznHXsQesre9NIALj4dh8XC0o23Z8q6IDOF4c4ceVrxgbp3kgVWxCejjOAq+25PhDRdrL70RYVvOCShgQRDtu15fSEkYJRwHJRGBS5r9FCGvTTBagE6oM6FhmDDXSM/OYH1RssU8lmn68ufjlpLVdJhQgSg8LJlGHnu3o+xwKURVG3wkL+7U8sTeDaoPYFXP/JNO8BB9tmwZWoRo7zIWg+SrzgmxB17jy4qbHOMybgJPzRr1cxBOQ5wHqBYKQ5eajtw6/Lb12PB9lloibKed+ifMd/1hBG36EZ55zo1LXfW3O86XJhngBxTsCuCPPmeqXm8scCjBuajFugZjnxH+6iK+b9W3PUwG2lKAAKkgVFIfbBT2fJvwg/URZJtiqvXG5Dk/bEJ7DEF8dE5rsq/2Ct+BbZautGo/7q3y9HRf7hDJted0Fr+ML2A6O0+Or4FiH5oZYixKohHAr4ze+hgDZ0F6LZ5TpdcIq6dgf4MU6wNzc6OCtRTeBLHQn4I1vNSRgU+nmXwCN/2NN+GJmELp+QCehm4AL0HXwCoWC7VDxlv02v3SmAkY9M4ACr8AdQlYQa1u2rVroKw8LIT4Ckj6WC5UCbynQigOqnARNBsI3TBOCSfCqogNkAjJvGGOgCbMK0Zdq0j4FoEGYCeCCtu1lne+7MeS+VJb2XWCLcbitUtV+7MQyTZ8BXv2DUbuZdvwJ+lL6aWNmXNQLxevNQTVPG+ltwfVxXB4vZWIxTujzI6kvmmVaYN4JXcdYeZ7fsSnBcaq8+PH5ZbR4yYIfarUnjOMFCxUbP3QVqQo0zQcAi8mtGtblJ/KEjKpXhUaeajY/vMNkRLkFVNifgKRc+LY6nkkYQ1cgRttABUDFYzptpgLOsQSsHRcTMUIvr/ING3P3niiAjoEKrHIMCVbThgS8bXO8PQRkPd+e0w7euEacm1jYYeKHu5OKlhBeEJyHBcFLedVseSBUG+OY/blgl0q+XtRQHedfDp3nvCeA5zl/AV3hq91UZT9+UvC8MO7wKKCtbs8sILmdn5pM+IU67qo3b2DWTXALQKFX+QXE2l/5te1+w1Ctmq480wFZzQ493+36t+AqV8A1Nq+2o06vF/sEOL+7sYmp33jrZmAZfwvad5e7qaFsvKPFnD+aD1aYNz6drvLbF7RrMKy+2ZDQTfCuCGNFHL8B1a7pjQ5bF9U2mNN+HEczQ75AEYtrmhj0ZFDxCl8ap6LxWpkaqJCqkoH2R2zhIsAClJStuOrWdradqjVNG7ZFHwThG+AiHd4RHby+4VYLfNEPd55F+g17Lmnr3AFBDs5xCSMBIuBCcRdMI1aFA6QICc0Ech+DJ85y7A8ThkADbGXfLZe22C+A2Z9v4uV4HNPQdpymEsbNhU2laJ3sdwJeoI6yTLMM7amuMTfY/2Ssk3o13nAtixuJddnPjyPasH2OveBr+VDb9FGKN28CmV+gzTJ57io93uf55IdnCMgK1oC2ylnbLvATIoKXx9ZQmqSFbL6tVhBWralCmHChaAU1ZYBELcy5MJJ2VCd17heiKln70EwxVruMQ9CqpONGHI/sCclSoAVGbwZp46MNgSt86TtWv4XeGKKqZtpkO8ehClNdZvkqVwAWjuYVJAOi1K/9wjfOJxM/3L4oq/vZIjcdTQ2eswjd3BA3rV7fNrK/jKO+ZgOA63lTRedKvopX4KbynUMB+4H2Rcatcs9jzeMq8AqgAq/p4bZAK6gJzjtg1cEr6AzuH5b9vvIFyarjdoCyg9j6bgd4B3luV53hmKq97XGViTgEgL8LvxNC+3EeJsdiGc0RS3zBbLmbGgq8Hm/MJ8CrjT5MDqT9nkOkmWuhcksNE4dNmPmvvVfohskBpmlWyMU2vRpcnBvYeNc3/cNLlW8CN9y8aCBUZyyiAeEO3jAxhPplwOxboqEAJx1ULHCHsB0CONIB1QR71RFIqXaFsvsyjoU44cz2+KWI6JPyfUy6nzkW2xI0giXgMxhT9RMLa/RluQqTfXkMCXfaAH4F3vQwUI0Kf/PpkzEJWo8pbg69v4KrcS5kTRRvlCM/FCk3CaGb4KU9QS5MCalsUbG0me1MxjvcHqf7MRV8jVNNC8sEZX0ZTHgGkOm7blIFWbcDFCo10mmmYIxuAzj3pfK0Li+k8MM2FED89sIM5aYFJeAMlRuqC4ABuIAuj8PxWnUoXhTu3FkmAQFgzBMWfXSmjEo4fS+dMMCAbc0Us7yyLYAdT3zjgDH5xbj4NrLqWBACL98AS1euHHO8YBHt0BbQGsM+0gI9IVUQFbi12i4AhyAuKBakq852MAd4HQv1w8nfdMBW6FbaG4gAdztDtWNe3DT6TWhsNgioqmZdwdecoLpV+Xo+OX/CmT7HoQMzTAykw56J2tP+bp7bgkeYDYFWinUYC6YComVND/dXG+aZNi4oWnbYvvnVVn0CMsqQP1G8kzruG9apviqv+jF2nC4elur1ZZA6/qpnGY+7gtuKB8EbnkwFXoVNB27Bt8wQ+Wqxngvp9ZCwRbQCa80LudCW+1xcE77h1SB49W4IWIbyncBUuMXiGnFCdwBngQgYCrQF2NpOdZtQEhBD23HByjjB1xUuEC2gpsIWsJyErlJ1E9MeHAAlL8t2peo+Dlao2F8BtbbNG4bKr9jylU5bb0IwFr+EZDc52GeNR5/iOAbarr878rvD9e3h6s/2Kh0mDKBWJoI0E3izmARVbPgM93M8rhv95PGZF+3Sdi1EFnALugI+1bbnxeOb3Jw8VkFqnJBNIAdshTL7rOsLLgFe0mn3TRhYz+88+N1TJ5dwmQHy0wsLbWpuEbCxKOc+7YhCTZVLWGTl3X9vnZv6tC1MH2pr537fVj5/sa2feZ3w57Z29t22eunDNrq0q82f/7DNnv2kzZ7e12bP7WtzFw+06fN728LUUcLJtjh9irZO8E+wJ9rq4ucABKXHBNN2F4t/TLy4YQwhZJpxqrr9nKRA1aVJIMbbkUIQABZcx/CiXnpBJNQSlipWnlC8YXVoDmPzJ+UmIEyzSJ5j9w+D9aNPAe25A4zGkR/7BF2G+NaB9l6eFPwKVyrgNF8U6D0O1X62Y1sErpdmhQCv24QwNZgf1zJj0wZBFVDq6YJnAS/apI0q57b21TDtUMdyBbuqO4xNF4AtG3/vA2T908sAJ/u1IWvHdX8E0jW2cR77Atwd+MM+HYvjMs961qkbTtyI2FfHGPNHM0NXvcYCt+IhfFcxP7gAF+5jzMmJPXeJNOqXuSxsNTmMX6Ao4BqHa1l3LwugxmO/4E07b34s3deGuxrtZoFUy90TItQuEEU9W67Khq2VAURelBFOCczoqwN4AlngEqoyle0i6UUgFwtxwChBJAAF/8R/2HxBWEB3+06gJrQKsAmvhHWpP/fVfuN8Y8x6pXRt0/HlDSGOg/QEbB6XNxxvKhkHyDvgvk/lBmi74k0gq35tf3KO6nwNx5fnwRtOQjP29cnuZK6Jn/vT7FHgd1/8wBhXKvCM0yTRoduhUGXDVACUBa5txod86gcLHFS1o7kv2vLUEcD5aRsBx9H0pwDyRFu8cLTNnN7bZk590C4c+p/t3P432rm9r7bp3c+02U+ebjOfPNWmPnyiLR9+qV3+9I02u3dnm97zTBvtf7mNDr7e5g/8qp3ZtbOd2/1iO//JC+3Cvtfa+f2vt0uH3mgXD77W5k78oS2eeqeNTr3XFs7sbgsXDgNn+p493ZYEvYBSGQIiF7RCjZOemjrfLl46m94N8Y1iJiaAi3IDFaqCd7LquC+kh0AewrYgmtfZcyRIndQFtX7eUOyWvbMucCDfV1fjhhXA5TcYTxW1z76BTgSPR1t12qvLLJJtWs6+U8UWpO6IgaMgsr/45jPjdFFqcXHUIZT7o0wff0Erz0VCTHAZshzHx81CE5Rlh8H9VW8I2sozNsQ/DXMjyVfOiTnnLpBFfdqolyfCVXHQZrVvG8PjrPYrr/pxu6Cr6i3wLoVZAbYwN4RtvEJMrBhaA8DpYoaY1MzAHF8nqHT1fLi8sUJYDgCnV4NuZnpK8I/DMDFeoBCaBd14dbiDt+BlXPv9TkNCVqACH2heqtYymRbMAAfCJ3SN9S7gZKEwMr/8hieADJuu9cbqVrBlEHLxHQb+j14A+32G8Figf13RBFJBydgxx8Ke0B2At4BVcUGrtisuWBsLlwqZX9DlIjAOg37HsXAXarKAm6o3//YoVb/tC/HyRqgFMWPBFmP1rkq/tV1jDAibH5DsMdvur3FH++yPMh2qthMApo9Fxre0xFhiDJTrfQZ0zbMO/eeiGZPfumEKyfF5HgI2xPXfd7pC+bgftlLtjFPH29ynf2yz+59oU/uebhf2vwhkXwWSr7azH73Szn30Uju/6/l2btczQHZnmwGklz58pV3a9XKb/vDFNvvRs21h93Nt+r0dbf6DJ9vih0+1hV072hJQXgLOy3ueazMfPBXlpj9m/75n2+Kep9vSvmeIH2/rR55uq0eeahvHX2jLR19sC4dfbwuf/qHNf/FBKObZi8cY65kI2kF18Zqavshj7fnwcKiFPO2imiIEWJgtBC2QCr9gJnrB0vMxhGekOR9xzj2fnL9SrcNFrQJV2M0BlrDNtlTPPolkSDNO7o8++41A2OYimwBmrKHaVe6pdi1bCrdgI5QqFGDcDru8gBT2hNlQ2II3QRplxgBN0NYjv20bqr3qK+IBeKuNAp7b1UaljWt//GU84FXtqnrj7971euAaqIbrA0x+ACm8Fzqwq75tDdur7Rqf5cyrsTv+uibmxZ84YEpbdk5zPbwpxXxFYI09GQa2XRfd9HbYgEfpvaAvryDWnSzjUryxuJYgLaDiOtbtvROQTsBbANbLYS3gJrRdjMv6Cby0FZfaDUAzWG2kYxh3pTzxYJio4zJrjKHW4RvABcr5URygR5vjj7BvA2+BuKBbAC2IVVzAcntcp7fldoBMyKgcAVq8Do3qLiVeN4YEb0Jw2I7tpokh26p+/Xul7zMzJFy9wBni7T7acFv7Uo1Xc0uoVsuZjn4yXSaHakO4RqBsfQ4zbMjWZZ99ClRvHHmDcawuBgpgYZ0hvE+ESFfA5s+xEDi7guKaOdYunXy3XTryu3Z+zwvt4u6d7cKHz7VzHzwLYI2fbpeA5TQQnQKmEd7f0aaA69R7TwHfF9r0+zvbLCCe/xDl+/4Tbe79J9uI8ksfo3g/frotfpQQXgHAow8fa+t7n2xbh55u10/sbFcOP9k2Du5oW4RbJ55oX3/xDOGpduv4U+32iVfajZOvt42jr7bl/a+05UO/aguMc+GzP7eFzz9AlR9l4n7OBMTGHI/vCVrdtuKtJwCWHhQ5MXPich40A7DPUDc3b1IJYW3PnE9Wx53MKinj4SR3otdkd2W9PBrCJu31YNKXAsu69u9vEVgwtgoF/TAnOP6+z7FXHwWd2jYO74UBNEOhBnQ9XkCPmaheOBiOu4BVj/MFL8sU9MZxNzVU/1W24gJvtWl+1XWfIRQv4BXEY7ODkGWfZb1pVJ1hP9vbcjuOm3HWPuvWOfEcm654ideIha2eWM4l81W++uuWbXcNjgncfCUYuDKv61sNZW6Y+PGmN4NqN8A7Bu3mckJX5drVa8FX22x8FKfH67iY6durq5mgLFhGOkwMmVdvvAmGsIUCzjI9JIQn2wK6YF3tFXzLpcrtgl4CHYUcajPhM4SeN4HtUBrur32WG+abjvH2uOBrHJ+2VGE71q52I46ypbyFuCHbyXreeIAceQYfTRx3AbhMCwXLuGEIVPskBJCJhxA1v0BcfVTZgDST10l5ZzkhmzcD1ez4hQsmuQtl/jHpyP/E48e1iDL2hxe2XYAyC5jntPFGm74YAKgu7GtTx/7MY/9r7dKel9vMRzvbRQB6EYBOf/JiG+19qc2+/1g7+6eft+l3HgCgj7Wl3Y+35d3A9t2H24W3Hm4X33kUBfss4BW4TwVw5wDvAqBe2PVUW8HUsLL3OdTuM219/7NA9pl27fBT7bKg3fdwu3zg4bb88X1tbc9D7crBx9uXJ55sfz39dPvb50+1m0fva7eP3dv+duaZ9t3FX7UN6q4d2AmkX2prQHiEqWOesHDkT23+xDtt4fRHbe3SkbYy83nYoH39NhbgUJm+fBGKtQPTx/cCry9JLBNcAfecpT3W68W5JkQeE7cmtS55BWNVZeTfAXEnOddjAAPLLFI2IBimCFX1JMRNo24WEafiK9hYbwjQULcCWBC5j7SmgfR31tyA/Vewxb6+v6tI8wqWUb8rxwJa7Qsw2n6vV3HU4WWLACueCwVO4zFwe/4UgJ3C13rKJxPtvQKXEDHlbTP+eoj09v7cjv2UN7bfAq1PLy62xR/HDoBrmYDsMmKQuSB4nZ/LbAdwmZf+16SqV/A6l3MBTa+FUrj6+6byzby0/7qw5uvCWzDyro2t1bEpYQO16wdztOmqhCcKd5AndIF0QVe4FjBXNrQHM2CC+blPsAkqzRMJrQBq2H+FLfuBWAJZQN+Zdru8CIZloo0AmdBNCAlMQVphCNACYUCsg7HK1T63q455Ai3VYILd/QFdTmB4UXT4pgsZx8bJrlDtbIdj7mecAV7Lk/Y4iCuENwl5xoJzDFTK2O73heonjs86qqZeN5UsUIhH2EEcajZhHGpYMwPj8vOZAWjgG+DANrXAv2wsLGILPXe0nTm6q50/9Od2YfcrmAueBrY8+n/4TFv46Bng+Wyb2vVsm9n9LJB7oW3ue7JN//lHberNu9vShw8C3kfb8ic72sonTxJSzY4+AdSo31mAO4sSXkDtLqCM54ktc+XIy8Dy+bZx4Om2sX8HaveRtvrxg231o/vb6of3toX3ft5Wd9/frh8CvMefbH859XT7tzNPt69PPNBuHPnnduPAj4Dxc+2bz59vN4+90Db2PNvW6XNlD+GT5zFfvIx544U29dELbXbfr9r88T+0S5+91ebP7mnLqPnFGTwt8BIY8dg7YmKmmhVSLrK5zQ0OGBrcF2ABxPXt5zAbAOB6A7DMCKWwSsmmeraNVLwB2wF8bTfgIaSFhaAXwtwEok+BG+muirsajH0dPFFf+yvjS7szaZUp2+EWSP3wTKGu/2dnWn/u+oqZC1QF0IJZbdt2wc54e6jyKk3TBdkqVzB1u1zLapFNuKp6w9MBKJer2bBstWNcY4o0244tjp3jqZuRZgrBGze+Qb43w2V++8JW8MYfAAPhNF8CXOZJqF/mSvjrBnxJMzcn32cQyAnfBLO23QxbCNjwaijICt0A79iWCzxNk78sSLdQvh2oFY9BC0jLxqspYgxhYFXmjPTNFcAJ1wJ2QBSIlZqtj6m7LXSH4LXO+BG/myHyMTnhG3AUWh3ABcCIO7TCH9j+2B6WLwBXXDDLNrJsfUzIMo47x8yFEpIdvBHXdsQeBzAE+OlbDOBNmwcchWVcVMoWhCsewtgyjsUFt+g/2qYdAUu+C4/x5p+PvOTlgiYg8PHUyQog6phM17ZqPFfZUWv8EOe6SWG0yB1fBYer18VPd7Wpo2+107tfb1O7X0LdomY/fqHNszC2deyXbfPQi20V++saC2JzLJCtoE43D6JQDz7dRh88gKngkbb4Veko9AAAIABJREFU8cOo3kcjrO0FoPufQnk+2dYPPEveE5TBxPDB42HTHX30FPZdlO8u2sK2u4YtVzPD6u4dBGy5e4g/erQt0fZo171ta+8D7dbRBzAtPNL+8vkT7V9PP9X+eurxdnnfT9rmxz9p1w8/2r789Ll288TzbYV+1j55DtPE822Lm8MyppEFzRzEIxbtFve+2Eb7XmxLB18hvNE2PvufbePMrrZ87mBbZbFwbeEsDvW4tWFz9NE+/plW8HJOfcpQfapGdcQXtt7E0n7K5Bd4Bs6rCjYUGNtR3qcQzr02xbT7bzc3JLAKIKWCEyQCFOCEiYFra7oDLvoQoAUfwSskVbhjleuNBBhycxG22nnDK8FjGPnP0Lnft8DiG70F8op724LOfgp+xhXGMKTP+E7yf6B2BXCBNT5cTx+2UXnD/QXvIbQrr8YwT93qu86FsW8xelOJt9eM4yZHzDWMeYkA0eQTYgYQl4khbLxClznntxsKrNp414G1b7cZNvFu0r4bZodeTrXrtxz4l+EOVya1CndjAF+3VwDtsgoX6K5u0Tnx+gDAglcID+MwX5C/vpVtRzsqW/oKv1zspJYv4ArTMieE76zSPqAidCfwLehOgJfgs058wQs7crxlRz/bwRveBdyZlvz+b3xjgkdpwBnfiQBYvswxhHDC9k7AjffbTgCwwHtnXDcQzSuq/TgGAcsxFfgq9rGlwCtYDQXbYXqsgikfSjj69yZEm/TheMYA1swwCLFCDyACtJRz3wS8nGPGpn1SGCyE2YEfJI/ZS6NTeCF82L7Y8woLYixgHXy5rR3mUf3ws22VhbPVvUD34M52/chLbRPQru5HkR5AoR58pt069iIQfB7TgCoVUO5/DMg+hl32iXb5yA5A/Sgq9nFU5yMETRCP0iaQ3fsUivgJ2gbKtL8KbNdZONug/bV95tGv4NyNDRgzxuyb97f5d+5tV/YTDv4ME8Td7bszj7e/nny0ffvZ4+32kYfa1UMPt+sHn2i3WHi7dWRn27Kt3U8A72faVcB7mbC+7/m4aXjjWNujCnb7Jcb9KjcG3NyOvM7xv9bWj/+uXT79bts492FbYyFxCQ+OVTwkYhES2Gr7dTHOievnBgXvAiCdX0z3ulSQCd6FmPSc8wCvwK2nFK4l6bLxCgmhUCrRdEBUmG4P9K8Kd3EwvCIKtpSzHesFOIVjqNsEqjeDsb8r5fI1b38zi7RF39h8Z+fx+8UEMTs3H/tTIWc7BVthJ/gca/QlNIV5h1+4hAl4gmXKVquyjQW0gaotcEY56rtdoSC8fZ/5hso3Dpc24kj382F66Eqnys2PoOfciDkIbCeLbPBB0wPXNb7PoK2X65ofwclY9euT7AbCM99eE9aUI1+zhH8asb6BKoar+WeXwhZYlanBWJUbdl3Bq4IFvivCl7hAKzzDLBHwnZgXwiZs/R40TQjvaIfOS+mGe1q0IRABUyhI7zA86gZMVJEF19w/hG6lrRv2StRxAbfeekuAAzcOPhWn34lgxTba7dASvOwfhv8IvCreMC04PuuNVW+m3a7jyxcw8sYRx0GfBdzhdvUlaIdK9/vSBeAa6xjCHk9vv5SssS8KCN4KHrf2XfcVnBO8TvTptsbLCQuXDrcLJ/7UjvE4fvStR9vh3/yiTeNZsAyolvEcWNn9EEB6AtgCUWB5FVV7mYWuNbY39j7WLgPYawceI38H4AW2Bx9tmwceb1eP7mg3P2XR67OniZ9o1zALbB3GVguMrx3RpIAKPbSzXcUccOXI85R/KbY39mPfBcQbKOT1Pdh9P8LLgQW20QcPt809T7Qb2HxvH38AgP6wXT9wd/vm0wfbV8cfBLIPtC+PPNq+OvE04dl2+yj24QMAGI+H6wKYm8fm3mcjvgKMr2D/3drHGPbS/z7MG6pfFvbWDmAT3vcCx/Fyu3H09Xb56K/bypHfooT/1DZOv982Lx1sK7Oft9WFczwhaI5IzwTh6QKlHxhyYickUaNALnyrBa5pQKni1dQgsFVcscim2gSCglYIF8iMA76C1PrRnu1z8wSmC9QLv+kOGcuHh0NBx3LUmSWUXVd1Owzmp/rlCSjAK2yFM4F2TNtGuHOxHd/X7XAbAk7oxfcX+lfCBK/t1t8xlbvYJTxLpniCCI+F6VS8BdmAJGAuEBsXeEvpul3lC7zWE/iOzRDjIM/zEWUZh+e3bnCed6+Bcapc5rq2ds59mB1Ih1ACuOnPmx/FcQFtTVME3DJsabLluzfrCLywA7sfvmywHQHW3rW2RSELEgRuhTXSYToAmAFdYvPS9ADBN4WusE27bihnPBzKrCB0K51qWcXMnYD+whSByrWu6jkBLvg6eBjk5FXiBFrBzHgIu4Su4PXxTPikGg1lLWw5EfnoTztsx6M4wCywe4IL1mOYqTqjbtapdPgLa99VyQLY7SHHlvtWcH1zO00lProkGAuOBd6ArmNkTAXVIXAnKmhilogxOz6O2bTHlN4TGRd4Batf8DJOUwOTtCuw/M6wJgo9G2iHf0ue4wWFS4d/007hTfDpOzvaiXeebJ+++WQ7/eaOdv69h9v5tx9sU2+jMHc9hEpFsQLd9b1PtCuHniIA0YNP8ggPDLHBXmbh69pBIHyQ9MEH2c/i16FHAOxj7fpRwAwQrx0F2kD3xrFn2o3jmAEA4pUjKNBDz7argPHG8ReJse1iJ94EvJso3k363Nj3GDbe7Oebz55rfzn5HOrWPn8AiH+ErfcX7dbhB9r6xz8GxPdj98XT4dNn2zennsfmy1gPP0Ffz9Hvc9woVL5Pkk9f2qRZyLty4EXawHyy5wX6wR4MiNf27WTML5P/EmN6tV09/ut29cRv2/XP/tCuffbHtnXq3bZ+9mP8lo+jsHiJwxsbEM4FOCY0E1zAln1YE0X55pYnQl3rULuaewBeLHACUkFryHa4nsCj8jRZjD/2AhDz0Vmll+rW9mMcjqFDyHa08wrbsXLt8C0YC8UALe0EdAu8LHSFRwBtBdyA2XbwFnxjP+063rHq5TzYdnkpGIfaDfBO7LfVRgF1GAvXIWyHAC7FbXnbWHT8PR3jIK+2hapw9VzGjRKTirbzeGLxvPMU6JOL4F2J4MIaczVC989lLsZLFKpa4LoJBzew4xZ8V5nbgtevlmlm2IIvdxV0A7wstA0X28wL1Qssha8qOCCFal0LEJunmQGyd9C6fwxcOhHU8Q8XtL16WcCzmGd+1KEu6VC+tDmsJ+zC3Qx4JZg1TfgChmECvQAv4BEuY6hhegg4908rBtwEFeXGZUgXUGv/cLvyAui9bKjoDtxS6Nvh63bcJFDGYWbAflreA7YfL1J0dR/lPJbB2GqMcccFrDUZ44fgMcYNJiFc6XzLjfPCBRb0+WF1fnCUN4S6ZRxL/HAWl/ksZ9yMvEHNthXslUtTB9q5w79uX+Bfe/KtJ9qptx5pJ958rB1/e0c7+c4T7TSq9+xbD7TP/3gP3giPsOj1GLZXFsl2s8i193Ee8YHXvkfaVdTtreM72tefPYGd9UmAh3sXkL1NfOPY46jMx4GXyvfRdv3YDsqjiAHv1gFUrwoasG5oViC+jMniFuC9IYhJb2HGMAj5WwDzxpEngSDwBujXDvyifXnsnvbVsZ+3b07c177Cm+Gbow+3GwdJH3us/e30s+3fz73U/v38K+1fz/0SL4fn29/Y/u78q/TxHLbfV7ABP8+CG1Dej3kEs8ONw0D24Ittk8W9hDHjQHnfPPo8LmsvM4ZfYi9+o9048RsA/Ot27cSv2uXjv22buKltnN3V1meOcm7PcC20A6tEuwmC66GaTRgmEIfg9XontNP0oGdD3CQ7fAWm8DAIjYKv+abNN9aMEdBD1fmacfoJT/ZHGdsKRa6anSjeAq/K1AU2PQsEZZTpEKsxVFzjqth84Vb7aztMDZwPQavKLcVbIDYuiFrHYyhIVnvGlqly29NVruqG2u1jyXMyMTuUKaHOYyncgrH5nmf/pzHhC0M4Z/Xmmm+shRkB4JbCFbymDX6pLPenbVd7b9h4C7gq3zAxlLIVsrGQhordXCNofuigpLL+uwlK4BsgzbjSBeh46cK2CJobAuCUT5c163STRI8tX/COGFWdJgmVrtBVUQJlgGwIwAocgSRYNTsAn2GsQnU7TAQdvmPAbYOeECwQDuMxUAfQt/9st1QuYwrg9psG58lxVdCEovL1OIbteZy1IBcfb4/FlX481C+FG2YFj7OHgnIoVo+Z4OvN+V2JhK6PsC7UWMcfizanZd7OGs1+1i5+/m479fHL7TQLS1/gQfD5O4+1U39+pJ3888PtFNA1nHnn8XbmTVy/3n6snXvzgXbpnYdj0Wvug0dY1HoISGI/PaapABACuS9PPAp4H+PR/mGg+yCgwsZ6EI+DI5QDkjdY5LoBjG/i9nXjGDDFBKGC3UR5ClbV7hYmhWvEei8Y38CufJ1Y4N6izq1jT9EGShnb7cYnP8eOex+K9j5U7/3tWwD8JS5kX7HQ9rdTOwhP4OHwTPtf51/gZvB0++sXz+LhsLN9+/kzQPiVdpsFt+tHnwW+L7abQD5MDgD26gGUL+YHYXuNRbgb2LH1iDBcPgCgDwJ/fINvf/obfIlfx2zySrt16rft5qnft1un/9RunnmzXT/3brs6s6ddnjvc1rAFLwlLrm29LCGQA1Qu8gBmr1F4KoRaVnkJ1wS1SlkAFNiMC7ymCxyVrnJh6wWqqut6gcN9k3Kpoh1LmACAbZkZZroNOLweTAPBelOsgFr9VGx+tV9lrDeEqGC8NHUhwljpqoDjE50JVGG6vc4QmqYLuBXbrqHKjbc7wM13bFXG9u8AL+fYN9Y8rwleIet8UeHCIU0Nzj2uSX23QdNCAbfSBd5UvQleATx8uSLcyUrlGofKldiqXUC7voFSJayhVEPZCk1C7k9oFmyH8Sq0X6H+EsFFNT8FObYVA+CAMPmqX8FT9uD0F84+bE+4lSliFcN0wjeBm+DdBsoOtQQvJ6mrS0GnAhW4BemCrPEYjgMQ3wFe6qYv8gT4Cf2EbnyoR7XL44b1EqbZV6nxsAnbfr8R1I0jy+cY6obgeIbAVc36ac6hGSLMDB3SQth/khC6HnP89RE/ENXvKq5gq7w5uDD9RZs6vb+dO/j7dpIXG07hQ/vFuzvaZ398sJ159/H2BX61p/WtxUXs3LuPtQvvPoF54fF2FhBfxPRw8T2VLvZVPBB8ieGqMMRmex01q6K9CXhvHn0EgD3Ubh6+Px73bx2+D1sr6WOPtK8+pQzQvX5YoApgYM3LD1dQvJcxJ2zh4SDUrrI4dx2bsbbiGyyIfXniOXx3Ae1R+jqMcsZkIXSv7ruXPh7GnvsQ9tuf4T72i3Z934/ajX0/Rek+2P7K4tpfAe93p55s/3b2ORb7HgO8zwR8b53Ygenh2fbd2VcxOzzLuDgW1KyQv4bC3vgIjwhe0riMHfgm5o6bx15iHC8xVvb58sZ+VffL7ZuTv2pffvZahNufvdG+OvlbVPBrjHUnNwDqaUI5ia36zB/bEt+VWPBV3Hic5VqphMMey3XCtqgSLhtjKOQBgL2Bpj+wEEtwFoiFSSnYSgsV0/XKsBAf57HPtCGArf05zAhpfy3w1o3BdoYfl6l2Ip99BbSKq+0qV9tDIPpBnHhjUOC6oDY2N6SvrjAtQFrPNowLppoZLDM0OVQdywzLe4w1BtPVruMfKltfePGcGlS3lV4RtAC5VK7g9UtlglY1q+o17X4hLHjNF7xrKl/SW3z5cRMGhocD8zhMDRthd8UmgbJd31wP0C6TXgmlq9pdA5QdvCjXguR2+I7BK2xVt6Gal/mXiYRuwbeUb/jwWpYQdQVxb9+FpkiPbcnalAfgRXkOISfoDKVuheII4JS3RICXvACk8OsQFnoCTJtvfnwnQV7QFYSZFmYoEFRlKeqJ2gXwvdx4HLZrPwF62+h9ewNwHKHAvTHUmNJcUjeAGIsXkzYMQneVerUdx26fjokJW39NH+2Srz/uvGYG3shaOH+wXTz2djvzya/bqfdfBbg720nstqeB6jmAeupPDwLah4DuQ+3s24/wZhmv+wLZqQ8ea9Mf4F+LW9csXg1z5F8+rEvWU+2rUzuBzNOYCx4Eug9jTngUuD4KjB8EmPe0q/vvblf2/qTdOnR3+/Iw4Ri2Vly9bh8Hpqjeqyy43dK2q83VhbgDT6IsUbqA9xpmhyv7ATNmiNvHUMaA+ur++9vm7p+1m9iLv8RUcesA6hlPhu9OPtm+OvRA2/zw/2P7n9vlj/+x3dj7Y1TwPYD34fbdF/j1ntwBbJ8A/I9idngqXq74yvEylr+deaH9+4XXAOjzqF5fzsAscogA6G+h4mOMLMrdOAacT2AHxltDc4hucDdQv1+fejVMFbcA8y1eUb7JDeOqdugP8dbY9WDbwPVtRHrug7vb5tk3A6xLTnihCgQWcdXSXUtFWv+9JnzDFIHKnJgdACnwzfw7FW4BsOJol7aFZbyurKdFgDfNFJYTRONybGuaKMVrHJ4IqmRgV+ArmFX9is03bTnjCpVvPIRhAdPvMZS5IRbWNDMAzemphGr1V3H1UbAdxrZZ4HUcBWnj4Q2q2rBNg4C9E77dtAB8zQ8IA1qhKkzjuw3cOI3lhnM81r06eC03sfFO1K6uZVssuEUMD1G86x24qFz+hWINyKpuV9bdBrao4BWhaz7bwnYCalXx96vegC77hKxgHUOXtOaGyAOUY/UpNBmQKtmguraNsAV3dzXNDKsbBqBWoOXAPXgXvlycq8f4BC8/8A64MexCbXJS+0nLumnO8B+P3a4wLKNLmOrRfwNWVRbQbb/aNo4xOA7aqfphRuiwjTKWi21j6xP6jaDAG4rXscQ4bdcxWy7zom0ucpgdKGP5mKQo2xXNDiOc/i8dwzvhrfb5h6+107tebGd4Q+zMO88C16fa+Xefal/86SHstg+2L/78YDv/ziPt0nuPE3YEbKew406/+yjA2JGv62L/XOGbCL6aq8r9+nNAhMq9ehh1i5pV0d5C8W6hQtc/ubtd2/cLYPkzIPoTYPlzoHov4QEUK6aHA49SjsUw3My2MDMYXwFk11mguwG4rqGAbwJd4esC3cK7P2rTb/1jW36fhbMDD7R/P80rwUDzS4D8DQCd++N/bQtv/qe2+dF/b6vv//d2HfBe3fNjtn+AIr4P1zJMH6riI3g7fPZo++Yz1O5nQJVFt2+/2Nm+w+Twly9exPzwAvk7ASjKmpcxhO/Xn7EodxJTxGfPY1ZA9X76KmaGnWF3vgmEv/rslwHeL7H73jjETQn3uRvcQK7jPfG1LnWo3qu8+DH7zo/xf8ZXme+V5Lcf+A2hsHTfi9ezQwXz+wKSsRAm9MhzO55mvIkGkBNuqt80HyRAC3YFU2PBEmUwY+TXzLoKJt/ylqnYsvFGGGaJsOcC/Vh4I99FMfcX0KzjtqHSxu6vcrWv8quuAA5IujimYgW2EYC90I3QIVptV91qa9wG5UyX+rWc24ZKG1uv2qo2Kq9U7Xb4luINMHMtVLkJ3kyH+mXe+eaa+SreCkNTg4p3A+Dq1yt4A76wK8C7sYWqdRWuw1XApnrtpgbyhbBuYQZhmwCevPVWADYO/9OAaAI2QWt6BQAPwYtvo36HKLbwRRV8qmMh3OHrOCIA23o0F7ymVX2hcoFRlBG+tJFvyRXcJjbfgmSYKwbgTqVM3d7XULUKtHK9ChstAKxxVDyGOyrcbxqXnbfAG+OM48oxWa/GEnGHbsHaehXS/1iIc07CY4M7NMAtQFsu/YR9HEIh4dI0c/F4mz7+bju359ft9AcvtbPvP9cuolgv8XLC+XeA7NsPtyneEjv/5qPt1O/uYeEMGy5mhynMDr45Ng2AZzA1TLGQNk35xQ/wseXx+iqP/deB0k0e068Dvtt8F+FL3MJUujdVvpgYBLCmhmsH7gNE97FA9Yu2/tGPsOH6koPQxZ4LdDd1OwNOlzUzEK4DrGvAVtPDV3gg3MDX9zaK+Ba23FvYkK9iXriyXwX5M0C6A3suATvxt4xl4a3/0c7/9v9qozf/a1t773+063t+ggr+Wdva/YO2/uE/t6t7f8r47uMmcG/49X55wjfcuIFgK/4aT4dvTid0bx1HrQL6a/gXB3hRvlf2Y6tG+X576kXg/Evg/DqqHXvusZfb1ydfDfB+/enLjHUnfbD4hlvc1l5eEvngnjb755/yZt39bfG9n7aFd37Ca9H3t+W501wjAasSA548sgpYYVzqVlPELIoqXcV8ogGS3exgvXQ9E8p3ArTgUvB1W7CkwvRD6Vm+oFNwdltACTBj/5/Mr4FpcvCNNfPqbTMXqmxn2Nb3bQ/HYP2CYY6lmwkwL4TKVumqsgVph651aly273aN1+3va28IXcsbvm+cNd4ao9AtdWueC5qruIfpt6ttd9X9XKvIC1uv7mMdtP3V4YJvmRrKvlsLbFso3suIWd9ai8W1zcsTxbu6LlxVtpMFs4CsNosOW4E7NDEM0wlr6wKf8v/VXSwCcAfwqX6BI/tD3argCP7tj4rTUP/FFgoUGKqW44PrY6WYrloFSGP7ju2AsWAWkKkoyzxQsf0FqDtosz/7SJBnWwKcR0B+9LpiGacKTYWrYi3wlnoVuNqjw4RC3Xg9mL5sxz6NA8ahcoErwPUmEC5v7B/DlotqeVVueCBw0cK3mRvLIuk5wFv/JecLFL555r/VLsyc5NsJ76Juf9nOANsLH6By330OV7Bn2hxuUfPYZi+8/fP4doLfUJgBspfefhQAP0z8OAoX2ALg8yhg44u4j82+hzLlhYmbQOlLTAubB3ANY6HsJvC6DfRus5D2NxToN6jKq4fuicU0FXCoWxbTbh4Bsnt4uYFFOBXsZVWsngnYbb86KcxcoHoBRbkTkD0fgPvmJNsset3GpKHi/FogonTXdv+UxbSfAVuUKsBX8V5DYa988EPU7U/a1kc/bFc++Wnb+uRfqMMi29Gft/m3/ktb+/CfAOm97fKen6HC7wHmjzGeB7kBcKM4yqvFn9I3/d8ExCuAcoXXkDdxi1N5b/GCxwZ+y7Pv/AzgvtT+jW8Hf3f2NyzQvYGN+DWO4WVuApgZjuAnjB/yreM729Ku+9qnr//ndu73/whwf9zOvPHf2rnf/DfO6U/4vvDeAG7czIGpcSrcjP2tzTHJZ3nhwm9j+GbVUPGazvIJ7wAxikz7ZAHVuKBiLJBm8I2t/GFcdYRUPaoHHIGhb7W5mBYvOwg/bdLmUbbqVVygc1uwVf/mFySNyzwQgAW2fuoxQyrVgmcBs9o1ts2Cptum49iAdZWrvtxXZWpM1WbF5o8Vbzc5CF0X1AK6/iOP+cC1TBLG8RQaatdyzGvmo+A1CNqELWYFuBkABraXUbuC9zL/8KOdd2xqyIW1oTkhzQoF2u2xIB6GAlnATwCFeUIzhcBNc8UyqrnMFhEDPj0pbEelG8AT2uSrehOAHKjgVSUKXmMOukCWgBpAS4BxImIcXRGHOsTFzEf1VJgJ2ByrwNVv2BcrgLyqmXRBcBhHX/Rf0BW8E/jmzUDwuj9CwDOBW31FG/QXqphySy4GUs79AXagHIrYYySshNJlXNx9FwjLjrHv0767wquro+kj7fzxNzEp8OnFXS+1C7iFXQS8Avf8u0+iZgEsi2dTfJjm4lv38XGa+4DAQ3x28THMCH7pS99YXsHlNdwZfXXxXrjAh23mP3gQNzGAih32Sx7Nb3+6A99bofsI26hC0lcwIXzDAtYNPBiuonBvo05VqSpWleINbKbac2/zAsN12vFFiS95ZP/u7BuA9pVYfLoN+EJJH2ffyWeAGRA7oTuZC20AkEW2xXdRsHv0ktiBIga6LOJd2Xtf2H2X3/8XYHs3j/e/ALj3s7B2D/t+EGH2z/+5Tf/h/06zx0HyMYHcog3V99nf/SN+uvdz7I8DYcfJW3MfJHiv0ufKB/dSj1eaeatu7h3q4nVxG5PCd+dewzXt1xzDa9w4MFNwo/iGY/gLN5JvTwFh1O8NjlMFrw37OuklzuUcrzevfvGHtsaj/yqvY+t/uwRoR/HxdkwQvmrMtt86Fr6peDE1oDqH8C31a5wQ9lE6oSicCoaVjje3ANEwv/ZVXsHIuB7dTQfQaDtcyYQupgiD9SotnC07bGM7CN0uSFacKlelm2pX4FvOuNqrdoxrzDWugmzVqz6GdYbtmLaNyvMY3Db4UaKArAtrpFW3q0C2lG+BdwV3TAVR7Gdu+nWy7dAtU0MAWLuuQRuvildzA3y7a/OyC2oGlayxwNWfdy1suQJ54u2QJoYhhEsJGwsPoaBHQ4LXBTrtxKl2Tde2ZofVQQg3Mgak6gyFC8D0iAjbMHlhfuhADoUofDrYhrHwKlgW0GJbdSnEiNO7oNennfjWL7D135CFr21M85ffqhHrFjTj5sJ+Fa1fJRuCV6C7PQYvbdU4hm3YVtmnV7QPO57eh/HE5ssPgTZWV7gp8SPwW7qLxB57fpx5qq1Mn+QbCpgU9r3evvjw+VC5Ux/v5GMvz2BWILz3LGaFx8KkoIKdxnTgV8Gm33uAlyAe5mWHHbweq5cBj/q82ODLDssfAYdPHuLxn1V9zAI3sNveCLMCdtJPCSjcb/gGwtco3Bu4bF3Xe+H4w2Ez/Rrb719QrV9jD1XR3mAhzrfadAnzFd3Vjx8n1i6sMsRHF0D5WrFlbwHar04CLFT0LRa5vkLxbux9uL36D/9He/ve/xNzher0KQCHzZU3375G9d5AUa+idBff+ac2eu+fMSv8oH2ND+9Xx/BwOP7zdmXPD1C7/9Bm/vhf2vX9P8fm+iCqFLPIEd+4wzMCJb+JfXlT32HeiFvDk2HpfV+8EPbcjD7WZMLLHLiVXcOue4X0Ne24LLbdZrHta8b4LR/e+QveEX/F5v23z3eyiPdCqPa/fvESTwK/bP8GoP96+nUEi1DEAAAgAElEQVTyf41Z4w3czHjlmH/R2JjhVWO/+aAf9SJvvOHzuzp/pi0t8E8Y/O6EbnokuDCWHg8F2gJvwhiYxKIbwNZXGJUc25rwWFwrSIUnBOARNuYVcL8vFmiGqCtoGYuQje83UN831+aAla8cx1+nayagfAGv6muvjfQAutqLBaWwDVsysduR19sokNbYayw1Vsdi2wXa6nvYRtW1TC0QzvH2nJBV5brfYJuheoGtbmNC12/wTswKzOPIY96qdlXA4dEAAyi3vgo3gWm9Ilxqt5SuwPWzkWXfFbp+JB2vhlK2xutAVtPDxIZb0K14qHIF8HBb0Ak1bbyreEqs0laaF3wBo1Rvppepq2nDfzd2US9gKGgJtRhXC3JLoSI5IewTevWvDAX6AuMQwAExxlNl3I4Qj/kJPBWlH1TP/3JjkYPtgC+Pc5emWZwirjaHij4BrDJP9Vv22snHfwRo9hfnRKB2EE9iztO28ZUNOVQwqjiUtaCmnF4O8SFzzApzU2fa1Gd7+e4tX9H65FVA+xJfCXu+XeIj4rN8qMYPg8/yWu30+4/yYRnAgl/s6OMdbQ5XsGnstSt8oGYVH9mVT4TsA6gxHq35rOJ1PAW+cqX/NJ4AX+Aahj/s1UM/BzS8fovnwi1ew/365CMRbvPlr+v4z9489kDs/wpg+mWw6yy+XQVa13n193L4wfohGl5EiMAruQeex1cX39kTeARgZvi3i79r/3oRN6xTLwBi3MhwMbuCbdVFN28Ah3b+P+2LN/4JWLLoBewE3bdAzrfRruFBsbn77jb7x/+3zb/9D3hOMM7DPw/w3jz0ExTvjwDvPwJQFPHuH2OaeKD9BeV+A1PHFufAG4IvTlzmhYmtT/Ab9gM8uzhffLbyOm5kV32jDeB+ibfCbTwYruG7q+eCbmI3/DwlC3Dx8R18l/WW+Ba/4dvHH2F83CBQ7t+exjRx4Q38h1/npvIrjve3LOb9vn0DfL/BZHHz0jvt8qV9bePS/rZ+aU/bmNrXlqeP8YlJv3qWIM2/e0/4pm13stgmeAvC4e2gSQxoJ6A7CAUmbQnP9HJIe67AETylAANQHUQFLe26kQ7FC2xR6HN8ryFfF/ZVYgCouUCbcA96Q5jWJ7f2CckCtGndxyJPYG+DruPYDt4CZI3ZMnpDGBfkK21dyxv8aH2Mn3Soa85FfIUP+FaZMXiFbgfvenwQBxaxrQoWtsK5VK8gLjArjNYxH5TqFbhj+y5p1e5wYW0L4bZJCFODL0PoqZBwTRALVLdTEZddV1hOTAyaCYRvQalU7yqdqWZjkQ7zgur2TvDqnkY9QKrXgvVXaHescIFr2XmFrWlVoiDO7xkkjMYw7VCdQC3VZnoEUHcMvUm9gBz18hViHs8CbqphVK82VBY33OcNocBecSh6FHJ+8MexCfiMI2/c30T1OobJOLK8K6Kq2jgO+nG8qcZ7Hso73g13H+p4YZ4FkguH+MucP7SLe37bpj95o019/ArfUXg2bbh8KWyebwvMYcudRSGuoObmd/24Tb/9QyDrR2qe5FsLKDlctpZ3P4wt8l5cnX7BR2Z+ggsULzjsf4AXDx6NL3vdAqjXDt+L6rybBaIfo1R/AXhw4eKFCGF7mUWztT24jPFKrgtnV3hJYmv/fQRcv/BOuMKXyXzr7OphfF8PvQJsha8fLQdiegKcxD6KjfTrz19rtz7jY+X4yF71BQbqXUMRG6/u1kuClyXIv4Ev7a2jL6CEfYmBR35fpOAxfm33PdhR/yF8hr/Ss4JFPt9Wu4JdeY2vkm18xNh3/QA77Q/5bsM9KGY9Jbw56D+MrzB+uZt8jGeTj+/Ea8nctK7u5y02PsRj3tVD9Mc3I1ToX376S/pnzMR6MWhSUP1e45vA3/C23peqdRT1158+DYR38uLG87yk8VL79syvOdbft9u8YHEbr4ivOOZvzvwGEL/e/nb2t+0vZ/8ArP8IlP/Ybp17u12d3s8i3Fng4FtvKE9MDYI4Frr059X0gLI1hI038lLp1gsY8R9rgol69QWy+gzkEDpDmAmvANW2OF89BmSAt6Cr/3G97SZoBVuFgKFA7b62wrDANy4TCjrBWdA0rlDjcHwVvEnUfhcATQ+PpSBceeESRxlj+9U+LUBtx2C7lfbzkMu+GtxhK3DD9ABktfEWeEv11sJbAhcmMpcNQ/CGR4OKVzMDTAyPBrgaNl7haFDpFkiHKlb4bnRVLKALtH63we8ulOodwte0ba6gaAVsgTdtvLltfrw63EHuN3zzER6gddgK3DA7ANxQwX1BLiDcYSu0BJpQLLBlXkI1vCX6/u3eBj7ml8occdIM6TmQ8A03MPKqnvbl7Avfvd5fwbh8it1f46kxlWkhbxTu107EXTNuJCvRr+DPRTaPQ5OCd1sC8Sr/kDDiOwpT+OJe2v+bNoW3wsxePuC995dtfu+LQFbY8k3cj5/ko+J+WBzoYsO8wuLT0od3A0O/k8AXwQDu/IfYdnfxmUY/1fjBfXzL9mfYT+8GvIAW8P715BPhNaBHwm3ePrsOyG761hkvLlzBVitYN/c+iJnCxa77ARd2Xha+ruFLu4WN9QqqOWy5vIhwA3V4/dgvMVW8Svwy9mFewz3G67mkr6A0t1CQft1s6yCA5mWEK0DOD9VcB8638By4rm8s5W8dB3IsbH3Fiwq6b90GgjdZzNL0cBUXtZso3a+wO3/NCxIq9hu8VLEFeNc//kVb3vVT3ND+pS1hirh5CLMIC2t+KEf3tYTuU9xceIOOz05mAPp8l2GLb/b6wZxrjO2m/rm4hjkGXy/WpcyxfHnil/TvDUZ/XyEN0HGV0/f4r4D3L3xH4irK/abq/vTv2u0vfsfHgYD2Zx2+3Hxuc2zfsP3tSRbsMEd8c/oP7fbZt9r6+U/aKh/eWQKcAnMWUPjnodMLLLoBvfiSXCyqJZj8sLfA0dabAUWLYk0TAfBhv+AuiJXdN+vk21wFrAKaZQt07gu1a54vXGh+oK87gNphap2ALcAte3FCGoXL68uVtm6MDxU8BKkAHY+TfmuMQtJ0AFaQdlDnuP/+plHtCFxvQJ5H7epC1PaNhyHsvJoVCGXvVfWWx4OwNR2mh14ugZv+uqZ9WUIbb+SjbN3WAyLsvDzdbypoYQefhRSe2HMNAdI0MwRk8UZIJZyQHfrvhinhMqaC+P6C6jbrBXQBpLC2DcG5wksQtbAmQJc1HRD7lpr1VNHhRlbKl7jMDH5JrABsHX17Y1+ASjXaFXOAUGhNgvDyxYhQzILMMtp5SUebbIfC1ItAyKtaaTe+pwD0EqKCV1BWuwn5UN7UrxtOAbigaxzwpEzsYzvz6JMLWDBf4U44ArSLjEH4BpRJ+2rvGguCa/jjTh15q03v588c977U5ve80hb2vAR0X25LPL6P+LrWAj62U7iKjbCjbvr4i+L6mtdj/3IGH9WzLwFQVus/uR8IP9Bm372XcF+bffueNv3mT9rMn38YgPJjMr4JpqvWd5gafMHgNkC7ioq9ArjXP3kEEOU3FXxza4NH9c3wwQVivBBxTXMEXwXT2+EaSvQWj+a3gMwtIHXzRIJ3Hbj5qccrhwWvH8PR7PAyppAXyX+OMaJg2X9ZAPOK7v/P2Hs1WXZeZ5r8PXPRFx3R0VJ3qzWt6Z7QSCO1ptWUGUqkKBqQILwhSIpGpECA8CAJAiBAgHAEQFShLMrDlElvjz/ps6oA0EqamF+w53nW2ivzVImKmIsvtjn77GMyz7Pf/S7zjYGSsF5DcW6ybtnuLucSeMJQyJlitk4Xssu87/dPE5Ajta3301uwDW4jvQsP+7XbyYSw+ILSYj5P9HfgAjTEfokSZQJm/YA/PRqwQcYOLwRvWqV2HxcTuqWpuIHumMq2NQC8w0Vhm4vJ7olHeC8CWBg/iE9Myh3nG9g4iHS5q0xL1ONCN+DOYwfPd4eg3Da2g2r/Cqlo7+P5Xj7xKP0lHsEXzwyJXc6ze/IRSo8fp/3kS5R2o3wBpuCdourt0txSMx3g5X8beAiQAlJVtFWVWQAO6ERamPARvm6roIXyBLhUyJ6rfOH9ZR4XcPN4z8GI7AbVtLAVtIAw5j5rzyn0psikuEQxRILSY2oUfH2+8J6OzmT1Gh5fSrQAXNv1niffb7R0jPeekPa9x3Ez+Vn9zJGhwTIaCvFdej6hW1AtG8F9ZS3UY3XcJHgtHxbK9tvt8fst0KpqzVyI9rqC97qR3q/9eFWzqN0OEBWWoXBRuaF6Aa/Nz7vAtcfoDIGcwJTaBOWErs8LCKtg2Z8g5QXZ3kspC9VrHi/AwT/eG2zXPpcBX5Uvbz5zflXHaTHU49oRCTnBKHSxLPigLldYrrBPqMUkmIIW8Ad4AacZC6ZjLQbgBB6QBcyTgCyVKxzztj8B7DFWjwnPqFQRukKVi4TwdX8tff1/oYB9TYHPMtPWON73x7aVfb6vBYx6fd/VlRmi3u81s+8cYgbdZ5qpg8wRduBB5gyjWxZQWKWkdskZHAgILXFL7IwOY7zRXWB7GX/R4oYrFAa8//Z9NIMBenia8/i4c+SRzhpYI0I/9/zNkSmw/PKtpGSZb2tQ6h4CRPQ2ID1sh4yFITbD8Kd3AGYCTlgUfW/HbWSjQqSXwQC11+d2fY1g1QapWFHdRfntOrff66jSLdSh0F1Dta4de4jnMPsDt/FrR7AeULXDAPB32H8/mQV0IeMxoeuwOmzEcc4+UWPNDmJA0Ft/q8hGZB7YBa33+i3MLsFnJ91tg6wKS5D7b3AxoADCvOA1lLqKfOcY5ctYKVaXbZL6tQ5IN7kArANSLZABF4IBlsiQ73hIg5wx78sLQR8Yl2LfEPp8ng3G5nHUt+AFlAlh1CxAHjj5Jt3clkkr6zAtUfc1vHHLky9+p/nlpYcJuD3Kxe1R0tAeYIndcAYIk5a2y/e1a2qaqp7S4/Uz3236l16j5y+BXrMdAr6oNcCrFSb8CiCTgHLdIFbBJsAjIBkFyOyr63E5pqfNVFAJGnhSWbpMgAlEQZZgnlgvD1jY8noGr+J1WU/FS9exSxY5kCnBsVMsp2MJaA2qsa514X6b8UTAzPNwPmFXr+frF3gDznyOBK/v0bnhvADl0ve+9xlmsCa4yERwkO8qFW9eqDy3r1GjwFuwrWU97va14OW3b3CtBWsCFTuBFLQBHBogOkfwtFLKYgnX8nhKhlfIOOiMesBztRmQ0zvp6drIXJXbB5Z9wSxoAZ8NdTqjFriCl8eFb7e1IoRujQBxC9sMuAEXj/UcQkuQsqyg2TLqV/DGYN2Ci6VYJoBT7QIsPnCkVrEs+PqcJT74EstFnreINRCDY0I5q1p5bBXAxfNRv3bs0tctxSpg0xtO4C5ints8fcnn+lgL3EnFm88FrLyOcK/CDvdHAM3zt8NzCOaALhVmbgv7+eVlVK8+EfvmTjbnjz3TXDz4vWaWjIV5lO4ibRFXUJg98mi7KLrB658DPNgIP70JC4Dc1Dao8/5Z2iSevZdgTo41ih4WSZGa+/EdqNzbAS4Ww/O3EFC7BWCZd3sXALib0tq7Ae6XuD0mHev4LQyg8fJnw79cxxIYowq7BJ26QGVw6H5UqLCyX642wf1hIWwCpY1QqffxODaD60BtrM1wnP4FjDUay9jTduM4jWWOPowHTCXYIVow2pLRAJwdwRgDINxj3+gIt/MctxbHA/BQwMLb4BYBMns30PFsi1S0DXJy1yjEWCfwtU7GglkLXnTWIkODDmZHsUawU6KIg+CizXE2UbLrAHSTC8Pa0QcD9r6+FwXfUxfbYcjn3eAYLROXYz67n9+LSg4UKt3JtoDwFsesq8b5vua4s5j6IXcVz3ymmf/Rxwnq3dj88p2/a/6fS9/KcfG+5p+mvtX88/S3m3+e+k7z6wsPU8KMmuaisk3Xs/UT32tGp37QjN6m6foU09Tj+drHNht2AxXBS4RdOEzCSUiF4uPxUKQtcIWufqy3+9lXF4sh5lYDyMBvgdzhefOHzYag2XkB13O5LqwmR+33MVWq22UxpOK1dSMXgBasU4DZUfCNLIkAr/tVzAlflbOeqxeWGvGZvaD4WhFA873wXnn/wnbBC0YL4LhwCGIvHHwXMXUR53LKpUmA10VLqNZwX0HX5SSQa93vO+2I7M1QwTSX5eVGzm5YC9oLObo8Lg+6jI+YddADvD2gq4rt6ukywrsFmD1Ubq8F8J4VAWy7I45lqHh9jt3GBK+gvRa6Kt8Jlcu6z1kBvO43Y2F/CFnOpYIVvqpYxhJjmfMGhANaKGIeF9IBah73OQlbgVuDcwM/t3PmCSErsDlXWA5sc9UqG0FQqnITvnq+KueEroUMqtMMqKV94HaklPk8z+d5fd+8RoFcwIZSLqC3ywQxkNXS4NxONGmXsRW6hr175Alm632gmcbDnX/tXrIU/g41yO0ysyusvvpJlCc9CV6jKuvVTwDgT3B7ayktvQmwCK5wu20q1vaJeyNVynnOFukZoLUwzZh59laCat6K3wJsCKadoIvXWeFLH4Qjn0MN3sD4PMoNFXzwZtTu7RQeGHjSy/wO6u4xgkTfJRhGQ3AVK6p07QjQYmxx27wpYI8BMAJh69gMAV7gpuLd4NZ868TjwOlxjnkUQD0S4B2+CZw5TwyBriIWfqjPEefdoP2iy03AJugMTu2gDLdtbqPSBsLrR1GwqNixGRME4gzQ2exmyBxtPYoh5n78SWB8M0E2Lj4/+lxz4am/QrGbuqaXjI98gs/FZ9tirPH+fd/24HVmCq0R35sXjnU+R3xmLiCbfAfuc2wet0Wk7/XBAO8Gn38DW6JDCt3CC9g6T368uUR13cqP/4zijxuafz5/V/OP57/S/PLCV5pfXfha848A+P+de7D51UWthvuxHr6Pgn8KW+JpZknGdjjzTLNy/nAzN3OBW1zB1CpeYcJQbQrFAovrWgKpcBO4VqMF3ACv0AvFiedZMHS2CYNm6eGqIL11V10meP81+Pp4DcGrxZBLXmdaKKtoU+WqdAvABd4EMdD1ghDvLSHphSW8ZDMyws/OgNj++9gHb6r0fbU7w+d3OHOG8I1zse1z/Y78fgRowbeUrcsCr6C9BraKNCHtfpbGYCp9LJRslyAav/0IorEstavt0IdVxoUsuNBG/EhH2AJCA2uTNkPBt/aFmhWsHFcWQ0AX+K7yfFVvzNnG42U3RON0H2shq12gYq1t14VpFkjwYXyc11gO0AJc1mPbfQFewMfSx90fUO4J1gSwalPwRS4wgI4qOF8DtSoM9VIjT1dVynHmx5anWt6vMA3wCtmCpWoXIAd43S9w+RJr28KM/Zxfz5lgDkuB9b3ztefeU9WcXyhrwMe00ZcONZeY4+v8a480U68/0jhh5CwBsxVumwVvj1zU7uvMIfbGFwACEXsafXfoR9AlVWp08LbwOTe51d4k7WoDNbdoFRZznC2/wsSQAhgALJPJMMK33SEQ9f4plOKRW0ml+gxw/Qzq0NLam7gdpxDhBB4pCtGg2hB7YQ1lu47aFDJjoCOIVIiOgqaPqWzH7Ot7POpPgK2hfNePowoBs3Au8ArfUryeR6gGtFG5w0OeO2G3gZpU9W5zS3/5DAGoswAeL9TeCdsErrawHtaxILQOhO6YVDYDY308V0uTl6lEW3zhsyjgOyIgePEHf9scvfePUdWUN9NFbIMMhTgfPutVAmDbgM4LSw+LIdQvPrRetAD2fQrfgG2AN+HrBSdB7PtGIUfWA+dlXe+4w/T0Uz+4uXn7kU8057//Z2Ra/A0XT8qZD3CxO3IjAbYbqYq7DRDT/0HL4TTe77knm10yHcZAfXzssWbw1hPNqjNezJ0j6KbyRRgIEcELsIRUeZiCJYJPE0o0ZmAIxSl401/NW/1UoTbsWUBF1u264C2gCqwCsOeO87f7VLf1eKSHTVl+rMfL6wDdGc5TKrcA7HISvD6eTdcNml2rrifnRPPz7gcSVfpu5wirBOvBpedT8ariY7qlFrgFXX3hgm3B12WtX692A7gTCniFlDPhaw6vgBW8ZjHsVajBpCFj5N0/rLARerRkJQUwwBuFEkLXA1poFmwLxu63H29kMvAigtXmNwHcsB/S2/V5+pxxfGshLPa4gnSBFoDMIBtg8rF+LsM64DHthBVew6UqVoCGohW4HB/AbZeRduY5eMw0NEdYB+16pKYBtAhg8WVEdzSWgjCO49xRoeZjwhDw5ZLbNmAYypcrU6jYgKXr+0AWnHlMqmO3A7zAOZSs5wfyocr3XkslnLCONLX2/D3skN7i+Wb69BvNe8xwe+nAd5jp9tsE0JjokVLVZQJDq68zXruV4NMtsey9QeoWkzt2XlG9AmFUnBVeVnWNDlkIgcrDllj5yT2kfFEowW11jzzd7qtkAOB7fmjg7dxXSa3iPK8bXPs0SvAzKMQvxO3w1pGbA77bb9l/wSbmBK0AyTZA2NI6ALpCKCyHw3nbLSTXAOZ6C15VoYDeQPWO43Ye8J4EugwVrGp3jbEOfNN24FY+rAoUqBBDFa8fA+KOPasB5Qn8zYhYwdcekGu7YU4t3u8GHq05uQP65w4odFihGMKJMZ2KaJULTw+fdZvc3z7ZHsuvfJGZjC0ZphrPNDECXdsEvHZ4b1fOfD8uDqrrAQG2IWOg/RGpcECUzy10ha8KeeckCh4lv9kGEfMiBHD5LH5Xm3wv6z5HcDOf2zJd3xZpKj/HnccyGSV90uF2T9xNru8tpJT9bfPraTI4vABxvq1TKHAbrR/m7uLo482I72oEhFeYhn6R1EIVqqXCUWKsOgTA0XYS8FRPBZXnbNzCG+TSb0WNxlJPFth5q69FwDImfgyIqQxTHQrUGgXY2i6Iud8hmGMmYFVtOwKonMvzu67ivWjQrVW+7hPCeRzvh/xfwToJ93qdmKMuwJvvKaZT0mYArgld7wK0KOy0luCNee/a53jOOlf1N7YYosqtSwFfD9na1uMtFZxZD5ndFL12YY9WQg81PIKRQ/hksYSzThR4uzCpg0jTbiCP97qAGjATnLG/DbaFyh204OWxALRLQdse774YbBuki2CYarTDlYVR29oLuV7gBVK8uQSr4FUV49EKLJbaEJnj20KZ89cxGYDTz9UCUMWqgoVrAi7gGLDlOZxPn9fnRmkwy5xtOLctnHA7sxxUtyrVGv8SvKWMha7DardUwbwPfWbeuzaFajwUuXXfvEap5D3Az9MQ+i1m8D34RDNz6LFmgdvrJcCxDDiF7uLLNzLH2W1MBnknsKFZjb0DqLrq0WegS2WXyz79D5zNwXSmIcPm4ubAdpkdogt4V4FOh3PZjvHn9KX9xbv0VjiB2qORzPKLnwTgwvdzQPgmFNjNKDAblwvz24AaWQrAOn1H4Mrts9DR9wwghSUAiMnVHR9WDabiHbitKj7GPqL+m9oMKNYtYCV4144BXsdx4Hscpcw5RypqUqtUzEPONQbqrjvVjlaDoPc1nfxy1QwOfG/hOyRbIjIRgGOfoN8q1sjyS/SiwFpR9XdjmiKq0Uj76lGpNyQoaCqZKrk6jF0582go6kx/4zP43n0fvObk8PVL7QpcFfomyl5QCmufn+fQE2YA3k0/FzbNNheQoZ4xAO6/+i1U+N3R12GDqsErZ5mc89wXml9ctOG6Chy/mLsD7wpGBx9oBkce5jvgu+Ji1WX6+dULR1C9bYlxZBcAmrg1BzyAJqfiSZU6yzT0TkU/O8sSCEcgLOwB1KhAVH2GPwrQ9EJVy63FUCrXZQCW56ukC4wu6zEVshkKpWqFq+fXuphUve4XjKW2PV74e0zBffL8rgtFl4Kz3lMes6/QI6jGhSg+k+ANVct3EZ8nP9c+ePXG+X2jWt1XI9LHeC3VbMR/WPraZTnUcgnF63O1RLvcgQvXsB2A8xguCt0Eb6pdbYYYMED1uwfegm1AlSelDwssAK6w7AhZbQMUbqWQqYhVv0LaCjiPK9uhiiGixwJgVOG6nkqX8waAhWkBVQDyYbQGeP1rshm4egQw28cyxQy4sj9T03gOV5NQtAHh9la/tQdU4WE/8PxF4BrzrXFcLt2X0FX1Wsm2YPkv7yVBug/LSbtB2BZ8axkQjtcExkKc1/Dcvma8Bo/FRYI7gA77zVx45+iLzYWDTzYzBx5v5vlhrRBl73Kr3CXlyaKH+RcIcpHK5VToXYAxIGA0oJR3QCqVsO1zu2yO7hpZDYIlqr7IU1XtLdNjoINqHqOCr9AM/Ofv/H3zq3fpR0u57/ZRwHrwJoB7A8D9PBVbN2BBmJdL+piNcEjTWiNNa93G5kwWuUVpr7MvjFGVqj5hZBaCaWDOyjs4iBo9LHRzDA4ZqCLQdByVi3Lz9l2rYYNpctxXQ/iuo/AEr57xwDQzoDviAjRme/Qmr4XqXHEKHoJdgzcobgBePQBrelrPQVPymKo90sLuB7xMykm2x9wLOUuGgbjLNiPnO7VMWh/YBjdCdzMKI8xSYF41YO75nFstYOtFhQBiKXxf38/shUdbIfOSsVFU6tgUmwx97djW6z0ufDMDwqyILQC9zvk2gLowtqLQv5N/X2fx2OFv9OE7qGeCldt4zmHLeHfA/8WQ73J4SE8cv5vvucv3tnzm2Wb54tFmaY4MGOAVt+CAx+i9t+tRfKElQVBuHmDO05DGqedjCLqwG4AiGQ0q3AKUitZ1AVfL6FiGnZHTu3Nuz68a5hhfWyXtrX0p24Cp+9lXo9StjxUcXQ+1KyjJsJhh1HvxtQuIpUbd9nVrv2q3rBGX6eem4tWvruM9V50vlz4mdAWrYNcrT+BWDm8B13MIWaE7mdkQ4EVQdYQvQk3wWhS1RtysSoOHsKcHV3rwos9jzrfmlPAB3msyGVqYRucw1p1ZeIlR4HUZloNquFXEaVNkkE1g73u4BUbedE+gCl7ePNB1pLLNFK9aV41O2gq5rlpNMBd0XRacA9YFXj5gQbGq0wRvQByu15kAACAASURBVJTnZJZDATGXPr/yfeeBriBN8NYyFXSd9/plqdgCsN6wZchzy/zjCNuAL6/FeW3G4xxpKwu0bzz5QvMeqWIXDz7eLBx8pFkFOqukOvXob9Ajk2AVBdcFQF1A0QMePQDbI0934GB+syHg1VboE0AaMu/ZGGXaF7rcQi/zg14ih3QVi+F9Ust+df7bza8vMvfY2/SwJaC2jX87puBhkzLadZTtCBtjTdgeJF+XAolVFPImM0bsUvpqHwW9UGfmjWnWCbStUmAgdJdfpTyZdpJOCCl4R/q/wLega1rU7pkngApT4pz8bqhcoavqLeW7DkTWUMqC16wHl4LP1C5zfFdUhy8LXtPJMgPCoosO70MLoKufi49qME57oPfGfbx/wPxTpmknE2MDyH1IR7EeCrlLoNLA19UzpoKRfcFn2gWWq5RU26/B+dWGpO2Zx7uOPSD8S/3u+9m+h/3UN/ONVfVmb6RFwIUlLiaqfj7TMdUzj2k/YNdsY21cxtqw4c66M15YukxByCaVcFfJ7XXsEoTc8HtBda/zfW6oglnf4HtZO8R3fAgrBCD3Tz3TLDPBpqo2yoyBj1ALVYgSXgC4C/q/qN1ZAnMBX5RygjNBqQ9bsCvYCqdSlgbpLPO1WXn4xKjiqIgT3KxHAI/XCBWLci7Q/ib4FnBL8RZ04zk817S2SZtD6AlAh++pAJz70mYI4LafOwNqGTC8HrwF7ASv54IHnHcf4i1ggaz7BaujwFtWQ+0XxGZIdYBv2gn6vPNNppKZTqblQKZDwVcAwyBBHE1yJsFb1kN4ukA0pnQfAVWCcBVUy3SwBK12QwxeJKd+T5WsGk1VKyATvKl294NrlhHr49atf0E1VXKq34Kr8Eo1vA9L9+3ZFgFetvlQBcAApF5qPebxoXrzHPvnTCUsLPfyfzlPeMTt+SbPW+evfdcoY17PQJ2AnV8WwDm0FmzfuEIt/Tw/lPeOP9dMHXqimT743WaOgNrKwYeaDjAJJYfV0AO2fQMzKLEhEfuOvi35qD3AOKQibYQFMGL6nCHKd500Ku2FIX1kLWroMgX7Es1oVonmX6bxzC+Yb+zXF77d/NNFIHqYngX0YLAyzel5rObaYFYHq9Y2OF/kxpLwb4Mcz2fnMJvYxFxj+KfmtRbozL816r/wEsrtNWfhxTJgDA8LT4JMgEPY7lgqe8qqLVKkJqC7B16UYFgN4Qv7POH9EJ8XhQt4hbow9TZf8AplVXfvgNZCZh6oREdYEx4zRCUL7FX6LwheIb17mgsbwTZ7V7yPrTC27wLe8xaq1+KFJayJbORjKbHpYACO86TaFZw5osLOnF/mYfO1PXfPdYcqnWo7la9ZEsLXIF1CGPCigC2P3jlN5gKZGbvk7+5SNmxf3yigwF64wt2B4L1CJdsONoypeuY1bx7jQsFn3+RzR0YI3/P4EN/VWz9oes5wPHW86cy/B5xQjgAx1CjgnVfxshS8AV8BDHijyEIvNCCtyvSWPFWsYNoDL/uEbKWiuYx511CdkdoVFgEAZr/FEAVdlwXeguv1sPVx7YCwIjhey0PwmiI2eQEQfAnLhHCBMFRqq3gjBY5zCdvIzOAcEXzks0T+Lueo89TnE7w13Y8Wg7CNbIUWuAVljy+169IhfF12sDdXieeYvdRlKYD1fAVujZrgcs9+4Jh26h/g2SrdSgeLXF3AWCljpWTDgtBSwIIoZRuPAel4jrBuFW1AcSB4Vbm8OZRzjrQvTGVboTFPpISFAm4tBd5YATVhm3bA9esBURSl+zOAtm8PhGIFmqrMADTntAIt7IhQ36mgfR2fHx6v5xK0vn4At1XKrE+q3Fr3mL1iCZ8TATNf0/OlkhfA0f8B8MYUPRePNOff/EFz/vD3mpk3v9fMM536CqN76FGshO80q9w2j7j9HdLXdXSctCh60a5RgjqO2R6wFAh2rXH736fSbIAlsIZve4XyVEGpl7uKp9ulEbczAO+c/DbQfSDAK3y3jjIrxBufJYOBSDp9GLbtu0BhwaYz9QpfQLumcmaa9hEAd8r2Td7HhnORoQz1RO1d4O13BM8A7ODgAwFGrYbNIyg9YFs2gkvB69hEwV0/CsL6v85TptK1WELwrgEpX0e4m27mELaCLweviy0g/FSfqmEtiFWaBFXRg/aEiryD9WCWgAHCLbIhfnnhSaBtBR0Nd07h7aJYF2mRuUSDnO5rzGQMTM1iKItBFa5iNW853wNpbsDX1+4dELyocnxb7wAswjCTY0v4omq3+GyCN3KFtR7oSWGBhH0azM5wedV1LgxXOF71fdWMBsC7C7TN9FAxb/GdbALeDWC7jV3je/P76rPdIzbQe+tpii3ebJbm3gWiwFHYYivY39ft7Ptg7wctAeHpfgAHqLzFT/AK3H2bIVWzaVkJXhVvlPYKaK0BbYawGvJ8ZTUUfAu8Li8B1CqgmASx0K1tLY9p0s/qvALPC0iBUnAmDP0tCVJVcNoF81w4AriC17Q4ttNK4DkT0C34JnBhAPC1G1l4uoBXm6FGqd0C/fU2g+BdRe0mePVu2UZ0deGJwbURojJ8Xrjjdqlflx/ZswvCp03P1rSwKIoAxgXeWk4CV8DWtssCcO3fB7DWgr5xWhflG2sjmJlQc7C5nQE1YBhwTNVbwC1IFmhVsnuFCaxrKdRwf6STAcQFLI70ePmiXeeLqcyIDLZdC96sXuOPwRc5qW4LuGlDCHJfXzir2jOYJmijOm5lNYoiojDCgg2gvEqz8unjzxJIewzoPt7M8YNZfJO0JXy7Af5dqERU7tZpbkdPG93WV3U2WwDDTAh9m4ljN3SxApZeIc8W73YdcA7J4e0QgLN/gqW9gncLaP/8/EP4usAXm+EX7xqAuhm1ewfAtYrrLkpVnWKHxjdkRKh27WEQ855RGbdKRsSQedBsDmN5rmla9l7YAD7rKlN+9IJxSBDNAgjTwsaoMFWuSlbIupyE8Ka+JVkAGzy2v1/LIbeHEUwzoJaKN5RzAJfgGucP4POaVq95C666TdVp3we9Xy2Qb8RwvYs6twxZEF4+h4I8g5qkKc3Vs9+lWxs+NwAUyKtUAS68/BWq+/DESd/TMzZIJ1xVnI4E77Xb+6+Nug7g85q8rs9XpZr+tiPYWW6hZsPvBf6bpMGl4lX1kk1hVgVBxctA9/JJKtrCarCMWAB7wWjBe5T1o3y3ZDas8117EdBaGfAd9flfWjpKuhmN1pdnzpL1cBFVi8oVvKheQWt2Q8BUtQowE7zA121VLj5nga6yFMwkME1NpavdYDtHj/H5dYzrmUWR5wrwcr7KXEgA28HMHF5+A0DbEftrCZwFb6SfqYTj/aUCr9cTgDWEcanV2qeyTVgL7PSHM3shFfMkwAumZRsIdIdwrVGq1v1C9l8Drz2z7akSvVW4y40gGywLhVtLuDPkzn8I1wash9UQaWNYCfZrsLmNbRoNlqlOC7guS+HWUhAWZGtfwTa2hbE5bgFoZHhsZ+pZh32havVfWXcIxOjFwJtb7Lcqln1OyTMJ3XhdgFqQzSY0qs/cF5VjAHHPuhCgoXZVvKVSOSf7slwXWLK+wPNVpzXCR2Y78nndz5cbIF7VR87XSwjzWULheqHI8yysEDQEuJYBh3pexAN7+0Az/eb3mzk83fmDjzYLQHeJW/KOwaQjwOaYGQD8ME/647TklkCM6VJYDXq5BsoG5PSaf2rjm2364O6+RStHhuA1ZUw4D2hU8/P3HqIKypLhb4W/+0vA68SPFlpsETSzS9fVE4AV22KbqHpMu47aXcdftupraB9dfOWc0hzgmieLQjQ6v+4I9Zkq1Fv8NcGr2sWPzMIIYZzWg9veHm8B2M0YCeb11uctCGdgTl/U7wOwAPSByjNAzDkEe9zyZ8ArA2pWvKk8UZxAT3Wr9yv8unrR7NsGuEJ3C8j+7MLTfMcPsJ+AG5ZDn9aVMz++u5l/+e+aRXJtV1DIwttzOgRuvqYKmIuOPu5xVCavl+XNqm39ZoN9ePG2wuQi4GNZmGFhid4uNgFTBDm2aQB/+SzAdaJMh6lsjMvA+TIK+QqByKso4MsAe5vXMsthi/+NLb5Hh8UqZo+YXSF49XyHbz7EXZNBt+833dM/bjozzGg8i6eLWrXcOO2BTPsSZAEzlgI17AP7NwgugCWghKqpaGY5BLTDBmgVL1D8F+BtoRevA0xVnJYJp/3g0tcRvhdQzWwz0lLwtXI7quiAr881w2ESvgF3XkNgTgI07YZUwgLS9LCEb3YiCzsBBbyIJWHWgyrYNLQEbx4f0F3imHi+v3fYwLawdbh/EsYFa5futy1kerxmMLjtMNgGZGFkppapghcCusL3IwnUtBTsUBbgbZvmRFXbOCvUJsFbsBWAZUEUPK9ZAtpKN3MZaWmASWBakOG+GKjhfdULDHljS+yLwXpCV/iyH3AmPFvIFmz3lgKVLxGZHyldAFMbIbMi8rEAofsAsr0acrjegtfnxzrbwDaAW9B1m+fOL+P7cFxCnwuHitfnhGddqhfwAuguAbuF9w435/F0Z/F0Fw4I3YebRX4wHaDS48c9NgCD5zjG07VX7QZjnW17JBjUchaDHt5tn9SoIeo3J5h0hoTPxtxiq7RAtBx2SKewD97+WvPrKWZGoOfC+2e/QUXb1/F47yW4BjjxdgdMnzMmF7j7yk3klt5B03Bn80Ul23OBzAhnTRD0VoJF5N8UMvzLNYZR+ViGEjTVC/iGAjYdDOia2QCEUwX7OLfHQHdybLYQ3rDaS89XBccy8nWBtxehkRejuiDxHYWSRvEJdkEYfi5gtIlNp62s6xA8WyVA5jDlrCt8AeQWKtvb8o2Tqmt8U57f5XnbqMkFpqlfQuUuv0LPYsGL1SB4S7XazEdobmMdWDKsghXGnj8tDqwG/GXB6zKUN0p7iP1hKlkExQC9ATUhq8eb4HW74KslQdEE0LXpjsD92dvfA8Bu8/1xoXOYE7yB0vc79zvYAdBbZIpsCmH+l9IHf4SgG4r+LSrdpu1uhvIVnt7SGwwLKCbUhJnQNbuhqsSihSTHR89cwBvpZy1oBXHmBe+r3VKjBcMEJPYAALeNZPq3eX5fxz69qZpNC9PLTfBOrhd4M+vC10rQq6qjQITzVk5vQBMwFjSFYcE5HluCIzQXWprnN4mtIHz3nwMDWuBOPt99AtdlPV7gLRDX8dqXWTIsaFmHA+buZm4vKWUwcoSIHMGzUW8+xgCOUTKsRSBc+6SFTYCX9VC+KF37MnTHNDUfpq8rbB2lhl0v4F4PYpWtqlfY2o2sVKpecrSFbOFrFoWAFcChdnmzS4xF3rDnjuo2rhjO0ODsD870UOeKJeAtX9c82oUAoKqXwVXIc6tgU80KU9bpw5AVazzuVY4RlW8+NxSs0OaPTNBNOHv+LO9lezmzH7LIgufyOirmeJ7rBXEAvcAP4OLhp2h283imjWEzLB95vFk58jDQBTL86Mao2zG39WMU7jo2wRiVu8ZySBDItKMBU4bbynBAbq5tGvuv3UCj7k813Zc+1qy++Ffk4n6CIoHP4sF+vvmn6a81v5piXjIyGD449xUi+F/B5/0mIEbhkqM7NIOB/F8Dan1aJ65RydZlEknbGW7jKW/QWEZ/V+A7bbm9cPsoyQEK0jzUNRSd8E0AWKnlEMCoXsHMZ1KVWewQKVXANIoOjgMIoQtoVb7bFEm4noo3lwJ2jKrLOwCzHdIztnotbrGP6beqpvFcgepI2Ak6QUtOrwG0VS5WQrhPtsCqeb4ca67wxim8UNTpCrZA9IHgPS/STnOZPsYG4kxD63B8n/MKUJvn2Axnm2BYQBMrQOiqfFNlY2+Et6u/q+rOVDsbv29wwdkMYKKS8cgNou1gKwjgXTIqdt8GsOxL5Qt4w06wzy8BNiD/Pgpd8ArhuMvge/Wuwx4Ya6G6M6XNtLbt4yphLnpvooSxrEZc1LWvFk/8sFm6eDiKLfRfsxkN0BXADEG8P6klt+ekVRXsbDTuCDC3FsU+ePeV82TebSnpgDCQ1BsW6PF6AX8vAKphLQkti33oClvfo+lgFoZkdkIeX6pcKyTsEKwPlbiAFYDXLxOsPiY44QfTLC0v8vsHvL6O+wugBdbJpes+Xsd4/gJvHedrLC9zbsRX9WpIpavatZaBAfOGLEewSpU76s9RzTbbhNWQ4AWiWg0Eu3JGCosqcr2yHMx86AhhIRuwTvj6/BoC0nUzIcLH9THAGoE7AGqDnWqkEyDmsbIHAro8XgCu/g2xnw+g2l3sAkxGKE18Ei2Ier4QD0tCuPLBM/0sAVhZE/uPp4r1ahWNdQLCfNEC2nX2Z28HblsAb6niaGijQga6Ma16qGbVcapq+znYcyFUMl6PxRgrK9yunftJcx6VO3XgkWYGf1forqIMu/zw+/6QUbZrKFyhK3BVu2v2HSDFyEbgfaA7ELosbfDSe/2mZuWlz6B0P49i/Sw5uB9nfrC/wpf9DOrntuafZ75BFyzge5G80Le/QmtIVa89Y1W3pJIxC7A9a50xYoRtMY7hFECUG5MhobreJOVKtbsBeEcBf2Ckd0ngaZ33PW4zC8wwKACnJ2sACsvkCMAEkjFUqgIUOGxS+ipAHVoPYT+wHuq39YQTvukXC+FUwu25OKfBtcizRVWqeH1f3VC6gJeWlabSLb/Gd4Y10ifY1QHKEYjieSukwRlwsxjDfYthLejNalWYIYFNgb9rPrHgtRgiPeX7QgWnBZFWgnaDsF2htNvMi2yowwUJm8GCjrxDMCD5LdLyBK4VcmY0PEjzc2amiAbpgBbla4aF6WW2hTTVzACbQ/Cm0iX3l2OiIs59AFq16xC8l/HPDchtHaE45SAWBHcd/WOkKR79Ab2cD6AsLwBefFotA27ZC5LZytHMh9wX2QmANivQcqaIaQshsANcZtbBvuIVvOX1lvpV9Toi9Yyl+6tTmjC2mU3AN5apfKP4IRrzANe2+iw6iwHYUOG8Tk53n9D1nCr5Ure+f9eFpXB03eWSwCUAtwx8hXDm7e4r2VKucWyrcOsc7iv4Cl7X67FahspFqLk0uCaEBW6/a2McoCt4EZCOMYkGQ1Uv+0Lx2hzHUcUQQtZR1WsxFRAQtT2kfR0mVW2B231mNRiY2yst5gU6A96QS8HL6ALl9H3bQF6fJUNYC9kCrwo3BvsyGNaCF8Wbubh8wRwTlW3A1lkhDJjF1D188IRtAjhtBqwHQQtcc6CQUcbRs8F9wDrBy3PZnudLVCHPA9NYZ9vo5yIj1DJLc3QdFl0s+gdnVLMbJ9wMb3jmRHORcs85lMgs4F0yg+HIowxSn4QucNNeGNNfYUw7xRHdtZwMcnwIayF63gKQ6INLo22CXps0+h4yTfngpzdTCvs51OftgPfTzdTTf0kznE8DtjuaX56nteN7X+N2lYknAe2V019mH54mjW82mMrnCr12L5Oj+wH5vWvMs5aTMqJ06WQ2YoLGIVkNBud2CD7ZYaxvehtwC08VFWnQSQ8zUrcAmEsV7xgo6vUKWRVuDf1IxyZ2wiR0Xd8mxSyGjXPYtteD4F1DGQeA+Z60BkZcAPRMoyMaajSgB3SFpDA0k8H3aLZCDNPxgG6Xx7vOMsF7jAwEFO8qtkCH49y3TOaDwB3wmVTB+rV9oGmamJ+3Zs5Ie2Hie4j3oM3AeAPAHzADw0buXDxRpy6HgHmN97DOMHd4i9aPkcOLvyt4r6B4PzjnhJmP0BgHDxew2mjd9DLVbileVbAtKAO64Rf7faLiuSiYDbLBd7uGF+7YOgKQuahbpGHgs8O+hSNkz7x3rJmdPt9cQsXa0LwCUWE3YCEIroBlC1LV7V4Tc2B9Te8FttOjTegWeOtck+dx3QwIgVtqOgBNy8byeV2m90pGAjAWvFEODFgj7U3/uQVtbLf9GAq6+Vjm+BZAU5Gm4l3GahC8i9oOjFTC/JZRrR5fy4K1mQoF2QLs5NLHSwH3WLci7VrwEliDaXZ1HLI0i2EM38bDpRyC10yDzqi1GwCnAA7oAlKXERATmjwxg20G3cpaAFhCtYVxpqBBf6yFvbS0FrirteQ8pYZdplr2fJVixhKAlgIWrplvyxeErM8qMEDHuo9VgUIdF+CN4wT2vvJNv1d4s68d9lIQuDXCNlCxCl6AmxkK3J4AUXNyFzHuA7wtZJ0HLedrw8P18djP+0IRL8bVluT1cy82lw49TDDtwWaJlLEV0sg63Ib2uV0dkTzvGHNLP6bL1gjwqTYF7/v8OF0fYDP0KIhQ9Y5pd7hB+8cd5vjqHbgJJXQ3qpVGN0x1s/jiDVgNNsq5h+fShPuMLRNvp1/DZwK2/3iB4Br9GXqv3oCqUu3eA5ixEo5TfBFVcACXwow++cA90sps/H2Zpt22eTTCL3xdJoDbFo6ARrWrqg3whgWgB4t9EpZD2hDxOJDwtnjTgBpQnQTwXtCN/aFuj+ITt8PUMivBDIhZnuttvtBVXVYGQQDXQBrebIfglvaCandIDwfVrvt6wLmLOhWuLgVu2g4cD4gzY8IsgcwXDgDzHBveJPAFtwq3quTSz83j/D6AL7AeH6iLEo8TbHNyTGfUsHGP1oeWxdW3ya44R5EEFsZVe/E6+HtvHycTgnGV7z1zewGyQUGCbtl+MuEbrSn5bH7n2i5e4OxxbO7xBul32yj5LS5SYz6LaW6LthWlzejsO8eamUtMH4XFIKxypDo15WxmLj3cshQKvkJXpVvwdT2DX2ZJtIqXc1rBNqU9AbQFbkA3XsfjDa5lgC1yfA2ekcYW5wK8mVO7320snw94W1shFLlqGTsiwdx2TwPOuS+DaZPgNdAmZD230F1E/WoPCNqCrUuBW0ufX2AVtgLWfbXcexxGmMNrMM0S4AKvqtf1aAUpdBkDOCV410dLDJerpJOFbwtUAWhvCDTZ7vNAHxj7WPTgBZoqVdtCCt+ANcfuWQs8d687GdAtOyHO5/EMwetwih/PUaC130KOPF/4uYDXZcJUZcsXha/ryOKKgnCqzoSwoE3Fm15rQrfgeb314HYoXL44l8I3fV9ej8fqeaF4Vb2CWMULmMtScCmU53ycP7LNqf1jL+GVdZfONbNnf9QsARMLJBZJ91nGd1s9+kjT40dS4B0C3TUsBSd5XGNa9C1U7wZT2uw45TmBLvsk9MhksC+DMztsvkXw6ygFEi9/nsfsrmXjbx6nzeOYbIarp53vC3+WyrSpZ/4qLIldsh/+6cK36EdL7u7hW/hx25Tl66gtIERwrUPjGF9jrLeLqu4zzfkASKyZUYHSUu0JHQNIAkaVF2qXH7Z5t1FZJSj5XAEAlqWGq9hB+JYCdhmqmO/GjIc920HVy/YGNoVACZsC4GYprpAxlzZv+QWgoF1ifjlTxlwuMsHn8qtfwz4gMKhnile6zGM9SonrufqvoXgBd491VW+Xz9QBkkI0rRNLlk1XE7p58VDhe+FxKfxD/QNaj+++4fdoZoPKl32oYZvE689HGh6QjAY+fKdaDQbYogm7fi3tK727MW3vCtksu2SzXKEt5C7r5vVeZjogXy86t/G38CIQKWrk926rdMn99ru2xFpPeZ33t862bTz1wP1Mq1wMel70jzyN7XCMSrYLASuVb3UgK9Va1kHB06XBLVVpATgKHdg2CyEG6zEtkNutYo7ztYCfxUIQttO8nmlktmqMlLI2fczAWineCrJ5UdDaELhR2ME5zNkt6OrV5hCc7s9sjIJqqddMOeM3C3xVu9VjoQA9ufS53tUK2UnVOwleYWyubof4UGQzwI5Vfv/CtuDrUsuhT4aYHq+9G9axaQXvGqp3Da4GeNMG4EQAsc+D9uAVvH3o7IiG6OwzoOWxAVEshPBzOXEqWAArdCF8eLmcqwuchXgBtyrXhGoBVliqRgvEtf9axbsP3Kpki1v8CHoBRPzegC2Sv1LI3C54FnQnVWx6sfwx+BIFby0TxjyXL8/jZ1u4uh7Kl+U8fxjth3gc2M4J3VC8ekz4urPnKAf+LlVpBHoAyNLhx8NiWAUoHX5EQ35wA5TuKgGgkWr3MEvLgJm/bM0yYJrgdH5yG2qJ+cHYttHN8E3yTpna3DGmiGLIY2PnQaPKzL4NHj8i2+Fn56jEYnr0lRdvxH74BJkLn6fB+TdovA0MaEN4+biqWKvByRlNF7ONJLPq6u1idwyBwwrBKXtDeMuu0h231kJG8bktF778oP3Bp+IFCC0o3XaYYyqUAgqsB0SBbwKV448D4qOCNzMeAr6At5Z2LIsuZScJHHHrvRGpWNoOnBfgmbYleJfJSFikL4PpYEtkJKhu9cwtzw17AaWpYh4Bv8pCWAW62gsC2QuHn6XTquEokDiMj8zteuQoo9zz82TRhMGtMefas1oij9ZzAzcsBy8IGXjTktGzJxeb54Q/y2cQuPaFWOPvb/ByzPcdpdhU1PVogHTlFPOzAV/verQdVLuOXXJ77Z62jQWxS2vMLaCrt7vG38D0vggCcrHRghhhbfQIFA75TEM+W2Q7UODS43MtHn+6Wbr0VpQO68FORX8EYIgaLZVaSld4FngtbBC+Qtc0Mad4z1zcXFoBJ4Rn7QcRajfVcK4bTBO6WZ0WitdzteAVoAnPgmn6zZcumQ6HokXpZgpYFkYI5/CB2+elWk57ouwHISowC7wL2A2OCqwJ0LIP8lhVsPtUxfAo7IT9Y8paMABvgYWzDFsqXAq3YOtyrw8vXBtgMwzh4hjRugYPI7sB/jEDRVoIwlHADsaT8FUFJ4h7QyS0MG3HCscKybAKXAZwWQpRpHUo5FYxe96VPlcTXiOr2NLPVdEmeFP1CubrwauajVJeU7IMdKF601vlCqi/yvYcvm/CNx/zOWk5tFYDYJ2EsMCMySVVsIxJ6Ibq5XhhHWpWRcsxCV1ej3SyeH4AmP1Ad85bmQAvtz9mMACTs89+nsAZXiI/hCWyGDpH8XaBUxcVOeR2she3XBJ39wAAIABJREFU7ty+ky87YKqaHq0bR8BV6I4dBLxM7RqT4mUzHKfW2WHyxK23BCEpZoAyu5JhQzAFzvLLzo32ZX60TtCIIn7hFrIdbuHW824a4/wDTbeB6k8/Rc7vTQRszP39Mirra3HOnZOmVpl2RTCNAE+P6XxUbE6/kylaAA0PVb/U+clS/aXdoK1QVoLLgm4m96tO+bwAuIDsck/NHjXghsLF003/F7Dg+W5EAA5VjKoTuqrEbW7Rha8R/ezTQCYCcLE6zTSwearOFoGw9sImt+ojvHP7XYyB3gZAciJN30s/ACt4+XxAeRWlu8DzTD0z4OYxvVbBZnGCt/Tezqs2Vb98FuEvyEMF+/nyApSesN8LSlPF692MDdFRs9uoXD3cyIXmQiZ4HZv8P6yhePv0kFh44WayU/Dkaeizw2zKHq/Vk/Ale4G0OFtRXrH3BVkeO1g3ztm2rfoFzhZh7PLZd4BzqHIuBk5dH0UvBAv7qnO+26UT9nc4C3wNoqFkpzNvVpUZLSRRuUKv1GsB0qbmoXYBr8UPe0UQwngPvKrj/YBbrgNeUsCisELlK7hVvoIY+GoVLNhLmFHK1fdS62ZFZDZCpoOVKnYpsMNK4DeYanj/HILXPN9c7tsLMfkB8BSm+4DWblARwyBy8BO0quQMsO2Bl+clcGGd8OVOubIaqi9vgTcgjAC0kEL4ZqANnxeGMucawAWQOa8a0niNjIYWtqrdWhe8quA6Nu0G/d70cycnruwQwdsLpHH+PcXLC1YfhlK0uRTEPrYPXgG87+NytVzglocihPlVjHghrL8agS2WwjgALSQFNF84H9jn53A94atSjccBp5At8AZwr9ue4zXmArTAFrCG6mU7gex7SMCX/7s0fa6Zo2XfBWZ8OPzoXzZrp5mzCx9uhX6qq8C4yw93QGOWMWWjfYoUumQsdIHciMY4606JTsaC8N3CdtiyBy6w3TK9i6Xw3QWOG8xmq+VgEMwCB0EcXcnIu93mOU57LrwHVK8NsCd26NH7y/P34SHSf5dpfT5ktokdCi52LKAguDbivJtMm7NOP4YtbnFHZFNoM6SnayMcAA+cVHJZIEDKVKvysoTW23GVbAJYsApawVvwddsOYwXgOD6UMcFFIcR3ZI6skXrzegWcMwybUbF7SqCwbdYHEBsBy2zUw/egxwkA51/6EjNMWASB8ieQdkUPlYyBIY19NoUuynPE7f+qt9/A0u0+n0f/d8W7DuBss3Yr5yzY0FZRHftZ8rP5/hK+KktVpQAO3xiAx0wZKGMvCHFRMigHVIe+roqbpcMZiXOGDGDM+9aGUO068eY6XrCKd/HFWwHx1wm8fYc7E78HwatNw+vz2jsUVuwyF5szgeyQ93sV9Rtq+JResIUZVLthT+wyWeYWUI5uaPrtKOMRub79I482q8e/33ROvtSsTp3BPjBzQbVaebUAtQ2sZf9et1u12yrUADHr0zY8F7qhgvVxVbzaDdoSerwtgOP87BfOLaCji5nnCPDyWwKgqXprKVTdr8XglPapSEvpCuIKyuXzYICWg55wC22haZBbuNZY4g61YFtQ3QezkE3FW1ZDnKOFb3m+k+BdDctBayHthWiMDowrwyGnAKq+Deb0Yj3AxI+oTAcWSQBfbYHhGiDt41mQ+iB0XTrCdlDBcoyjq4UAdKOwos1oCKsBsgtep0Iva8LpcVxX0c4tcyWjO1eBV8BGsxzAm/t4bhtcq+CZz7nEhH9zgDfzavmjBHyFIXAM8Ka1EHDkyxbAAlLIxhC8jCiaAJi/yWoQwglilzx3iavnMn9I3q8AVvk6x5WgteFNqd9Z/jCrvLfVc883s5Tynnn6b5s3H/oYATMUBgBaPfxg5uzyIxqiftYYQ245vZV3vY/iFaZ6rBtAd5POYwJ3GxhmE3I6V2ELbJ20gxWQ5phsdv4VJq/8QijfXRUSfuEGfvEGmREb2BdOBHn1FB3J3iWaThBu89CtTPFzO0G1r/GDpViCwNq6HjEKegD4hwTvxsDK22l7CqTVULfOuRRIAVJgqt8YHjDL6J+AElQdxu060MrshwSSXmP5vh4TDcY5R1Re8TzPVUPV7WSZMTOETWUEEHcJa3xnQ1Vq5OqSXse6inaeBjdzLzK5JG00d8+RjvU2yu8c6htQC+cALUp9YHAsQMkFTCV5Ug+VtK1zj0cV2y6VbKpToR9gxbZQvSZo/Wzm8Aru/I4i24MLpxeCaSa3jLsCZhkeaWHwvCH7HXY9s/9vDLYj04HPor8bKXvOggF4xzZCAr5dxvbJeyPotkOVWxRvcDHy4qe/e4WSZ8uQBa4zcmg9uK7itQJui8wHS6FDpQPdTf4WMYOIF0gubH1SzrqkmS2d+kmzcOGdgF8Gy1SgQlYgajOgiNuZJPZUb0DV/QnNaQNv7PP5quFSowlUVW3rD/t4C17Vr8d5jOcv5Vr+rVMZ7UO3FGyCtyAreH1eKeG0EoR2Hu/z00pIuyCtBUAsjK8bPiaMC6y1vP44s5ZUuVmpRryL9dxGoBJoU+EK3D5L12Nw9+y0PxZVmOmg9aDd8JH0cjOYJoDDkwV8mQImcBO8NfGlGRBCWsUb4MU4NqthGYDHjMSAV5/X1K5lLQaAm/ZC2gwJTr6UFq7p+2o1lOr1+H0rQsVqe8WZhSkUKs8DsotAd35V+AJBAm/zfEiHqlbwaitktoGAZKhutQ/Yf43KZbv83VK+Cd8Eq1fLhZW8UAjgWa6WEWAD6otsz/GHmGV9fmmmWZ091azQ7/Xik3/e/PTv/6A5+tDHUSePUg6M6j1MpRSKMAJq3D6uRfoYoMR7tFPVmGBaTNBoYA2wWva7xdTgKtFN5hXbRtVuMjaAr4/bAnIEpJe4LT14758Cax7jltUp1a02G5EO1kft9unp8DPKhn/+LkqOSrX1N22GThcyZ9p9i9ds/d2N46rcr6PgeB7BNeES+bsAps/turmyEb1HNQndbEgunPAWAZu9ZddQrqqraKLjbb0pVsKWKLudwmyiE89VeXExigwDb/0BubfoQjozCDgPkBW89jRY54KyQ9+KTZbbpGOpyFeZPn2AWrWVo2OZ2SZmX7wL8FLVx53EzjlUN9+lyr1ycMfcag+wJnr4wj5fmDuqZ8IGr+Vn7/CYlW+WHVu1ln4t3wHv0dv3UM8qZr6XlWg2z3sBpn1nXmbp++ozLOgQuiPsGSe+VOmOULzmRLu+phJuFe8O8+PtoOhHZJSMbVIUdzTYTNhQWzzm597CZjG4J1S38Xq1H4SwtoKlzxFwmwCvEPZOwf4Q5hTr9+pNm4O9duhhVP53scGeRiy80SxO0c/XIFpAMnssXKSnwiU93pjGp4VswJjKs2iWg1JuVW/YBqjagml4wTxm/m3N8zaD95s5wuS1h3UgkM2iSBuhlGw1vdGLTbUrhIUpywCy+zP7wdfL/apj08kS2CreAqkQLYCmmnU7x/72tfm62gqTz/P5ta0SjmwGQOtxsW1ryA6CFMCG58tyD7ztujm9mV6m4iW4Fjm7qlhAWuDdtwmoyghvV/VrsEzYcnLhy3Mqn9fKtvB7OaE5uUJbKId/DN3N5fV5mc0ggNNSSLXrdkLX/fZOqLLbgnOUCQNZoRuDdYsawjJwKXCBaAJXT1j4AmTUrgpXgEbBA4o1wFsBNWBc4C0gm5mg0nVYCLGA2hay82Qq2CjZyhlVb8yCqq+kSl443yzRb3YGX/XcY/+zeeHu32vOPP4ZVNcj+Lx4jaaPAd7Rcbw3lJYqd024oKzWtR4MbKE2bYjjzLcbwGUN1eoPcAsoOjYA78gsB1POLLIIxYQ3K5zMiuA57vOx8HxfvYPnkbnAjMPjQzTXIXC3dfTLvAYFGG/QZId5yMaoXKE75pwdevoOsDxUc+v8QAMwgGGkwsPDjHQroBv9aVnqleodmi+6AZDGgEmY9FGUZhJE7wKi/Eb7+2/w+JG0IsoHVv2aYWCVmEDx9eL7iPQtzkVv2t0zTK55+tvMPfYdrAOzAQAHjYN6Bv6AY5cMhhWb27zMZJZM5bP4EyyUMyg8ZlgecjEbYsWsUOk3Qv3vErRKX/WbXKCwXvjbWDWmsre5/CJz0y288iU8Y8HLxY2Lh6At8Ko2U8H7HfO++bz291XFCtIN3rfqVUvB7yFey2U7hK65vMLWHsAjg5Z839EfmL/7Lj57TFLKBVcLydaePtYzjZDHzQGOVDTUuZBNAJtmpro1+Ka3y7JVvDuA98pZijSwJSzAMLXN9Dsvhmnt4K+fokfyueeaLsvOhTcCvJESptUQ4E0wprp1XaUrcDPtzKblpXyFoMB1GesoZ6vLzN2tKd9VvxEwQ/kKx/R/rwWvUM2R9kD5vC6FcYFZpSusM7CWwBWQwtpzFyyXgWykgUbgDM4QOMvsBuHqtsvrFa/7Eqo+VtB12e3CPaArcAvCLt3fYwhYoZuFFNeuXwPeHmkO3cheSPhWClmmkaXdED7vgBcFvuntFniBrDBG8ZpOFvAFuAFdt4FtBswSvAbkVjlPAndf1Qpe1Wrk2uKPCNLKtQ27QRgD0mWU7lIH1auCFYqo4UwzS7VbAbRoyehj8Zz0cVWyQlULQchGeTBLwSx883HO6TFAV9guqapXsDeW8ZgAcFxxgW/YDQBY6C6jeFfOv9bMcps789wNzYn7/6R57rbfac4/+VnStYAt4NI77APfdYIhMfGjwOXHa7pRZDUAyxHQdHYHZx+I+cMEqx5lpHTxY6egYZMUsx0i3jnJI4oTSG4Bcid8FLxrAMQMCYNv75+7v/nFhQeAlqr1Ts6ltaCacvYKpwcyaAfcAb2FGyre7gFyeU1v4rXNuhgIXoCisjVrYZOLh6WwIxSsPWtVuPZwGBNFN081FR3PQWH5AzftLMB7ALihfCuoFsqX50auLccO+B4MRqnIImuAz73OheYKav39d+9tPrxAmtVZVbB+tiqS23ugZ+S+Q7/d5VeYCgnAapescyFZcZ45U/DI+Jh6/kaUKJ43ajJm6uAiY3FI3hngE/M5e2RD2Cyni/XTwXf3/QxQqeVzG2jMoXeLBaJyBMyqW9+HPm01EzJLoWwFH3f+N1XvAAtCBeyxGyh+/25C2MlIBwRDRwzTB73DGfO38Lv08SHvyd7Bm9gvgvfD9+jhAFBVudHZjH0Ct2wG20ruMN6nC1v2+KUQA793Gw99yN9J33ndOyMvcPxdzate4fPPHHoQQGZ6mfOeZeNzIBs5vAlcoSs4XRY0nVE4eynsQ1cVG34vsIyKtchyUOFmloRgdAjirGDbtw3KSlDJqlrLcthXv+7D9gO8ldNbSncSvB5fATEf9/ilJThjIHwCwgleWMFrOaLTmEyAMa7/JvAWfF0WgLUf+jQX63VxDbjrr4DbJIS1GkY4BAPY+JFeNMEBpEBySD+GyEZgPQDMUotBz1fl23Mb0F4P3wTtPnBVqgXfVLo8h+f6vIQvVxRgK1S1IXKdbaGLNBe6WgcL+CKq3VDBQrSTMKyWj86RprIV2hU8K/hmcA3Itoo3y3yFd0I74PsbFG95u4J2fmkaL9ih6lXp8g/CmOcPlHXjeNVz7zVLRJVnXryJvNm/bY5/+783z3zhPxChvi2qkrzV9dbcRjKmUOlJ5vQ5gki1iwJB3Zkz65Qz6SPyww41zDH+SLAnvNXeQO0ZZNpiOGVNtGxEZdm9TJAapNET/gB1+Ouph2kLqT/KD9hpZVg6hU9mRKRCFlQWbfQAccf+u0Ahckx57aHvmx/poFV+oZKAboAXiDpLg5VZDtWbcClP032laF2aaqXVUN5vZA8AZivLvIUXcNoCI0EfA/WPAvzgvfubn18iYPQ209WfBj5ceMZeXLAEBNIqubvLNrl56R4Adhfv1+wEm8DfhXqlRSYqXhvHO4AONoTL3hvOIcdrYccsvsS8dSjcDsp5gBrsUHjRY9gApwco430FhFGKgDCUOe95HQsiyqirsIX3HtkJnFfA9jlH+bl+J9oQDsuafd/RdxfvdgfbwLsU7ziGvO91lk7t7sVV9WwJ8SZ/iy3ujrRFtBscV849GuXGBtpstFNqV/heZnxAcYZVb+bymtsreC/jAXux177xf2pN+wObZ80LH3+LZVL55oDqLNCdFpBhJ2AxhN+bareUbqaYJURdNxdY9VtqNzMf2Ob2P9PJ9qFb2wldPeF96Pp8oThPQ5sEbypZ1W6CN5cCsuA9CeZJ8HpMQXOBu1XVcSndAm9tC1iPL5W812q2VcLur1Hq9hrotmo3Fa+qVwjvj1K/Azo+DgGvqvgjYS8ARIFq0CwAKSRDuQpaTGLA67LgWbZBWQeq2rId9oELZK9RwWU1tDYEj2UqmUo3wRkZCATiMqhmyhdfHhAPQJOlEP1vAXG2ZkTB6veG6mWdY8N6aLf39ms78MUWkJfwZYRugTemfdcuaIf7BayzBgvbufkLzflLZCuwPssxMzw2hyIWvou025t/5zUS1Ols9fwtzanvfLT5yZf+a/P9G34b1UUWwlkahaMgrfu37NXy4BGgFbbjUBxClR8xajWDNqyjqAzmGPxZ53gDSpbtmnGwyW2xP5ooPwXG/iA3VKhxu/vNSLr/9dRjza8u+OPjFv0MKpicX73iSBnDLwwFraIUEtzqqnSHqOQBWRIRWBP0/NjDz9Rm4P2YCeA0PGMH21ZEDciD9Yc95BZWZSdgcsm6Ck8bgR93lt623nCoW0HM+QLIqmKDdhYmcCzvKfxvFPi62RzkLF99536UL9VYp/Gwufh4gXKySpWlfu3yy1/FNmnBCkx7+OzLzLyx9CoTgVII4p2Cpdfetg/wsC1W2Ig7CS4cAN/ub1368YZXjF+s1RAlx7wvFWKqX9+jSpb3t+fXOq/bXSh61eo3+I55/1z8LEDp0S9CAPfwi1XEfVS0+3wtgRpz1/H+BasBtj53GirwTf7WTkdkDq9/4zw2j7ek+ApQ9cKo0r2K6nVcNssBxavqtSLug3dpKWlmA+C1qY4dz1S7W/z/Cfrt+N9yVg9spfDf+Tvyd1068miz9PZhvN736B5Wita0MTuVaRGobPdhO7le4C2roQJzAtPjhKxL1XJBuwCcVoLwTQCnj5uqVhheD11BW/t9rNSu+wWtj3nuAqXbgleVbABO2Ape1W+Bt471+amSU+m63+cXwOvxSYtB20EIV8BN4ArYGqV+J5cG2D7SbzMaCryVf+syupJpQ4zxLFgK18xm2LcQErqq4MxyCHuB5wrgGmFHsG/Sigg/N1K+Uv2WAg6FCzwzd7cFrwpaddxCN9o+YjUI1wSuGQdu88W358xUL4NsHuN+sxq0Fng9rQX3A9IYeLapdPlDex7gqsfrdD1vnTjUPP3M95t3Lr7TzPK8OcDtOe2itGTDaZqT9PAWZ576bHPo7/+4+eEtv9s8/qnfIk2M1C5+AJEChdIwZSkmcuTHIIDXgJv+oqDJ0mEe1yflB2JAJKDLcWMUoBC2j6sBr22A6/BWNWaF4Idr8/IreJu/uvBo8+tL3GbSDvJDUsWcznyXYgqhe/k0r2nJMT/wuM3mll3wGlATvCOU4cjbeG+FOb/wV53rZVqJFf4mCngIeOxDELfngFePNhSu/qEBJpZ2MIvOYT4XaGcWRJ5LzzQ6eZkraxEDgMvPbf9hPjvg8X0588bGCfpWnMH7xGZwbOP3bnLxMPtCuGs1rNJdzGl7FvF5B0DVJjlW3q3QPrOPojcrQPCuMhWS0A3AAeMhgBaOjiXS0QSvAF7h+RaQePtt9kSfv6PQHfk+ucBoAaRXnN+jzYyE7jberFMkeffh3Gmqasu98zWEr7YG0yQxs/AKTdiFslZC+b5aEFpGXkxT5fo3TgB7nMUUzpQhgD9Q8dLfwdLiXCczg+3333k8rAg93w/Pfg9/1yY7OcZcCO0q5wXShkw9Ppc+/DJz2S2/RqbIQTJv3nyimTt/CpvA1o0J2kuo0Ev4tVPANye1zBSxAmpCVeWqdaDyNZUsAT0JXoF78SIzajN8ziSAJ+0Gg2STKraUbQG4HhOI/9pIIOfjHm+KmeDdhy7iqwWwMC3wuhSqijH3B7T9nbO/Am4WVqwCW7cryFbWQ48Am9ZCKtsO6pZJLycgrPK1eU4PntGPV79Wn9fMBp64B9yEbAbSPAY17EAZTyrdUr9xDmR09N2F6FHB5nYL4AJzbatyJ8uFC7yCU4VboxSvdkP6wM5K7HoLXSGN2rWLWME6le+10J20IyoQl0URql2uhprwGOoLfMkRPAufd645cfJo85NXX47ZVWc4ZkrV69WTwMHi26hdFNiAqddPP/DnzYGv/mHzzE2/2/zgc/85ILvNBItrlH7qlUZeJ0sVryOS6yPIJpDbW3p8zwSv+ZuZXhWzFpDDGdYD3qI/RpWSqk3VuobK20Ctmr1gGfDV01+P9o+XTxJIO0IRBtVtZkK8j/pWjQkDFVgAARB1aMDT5xwqX9WktkaCt00Ra9PCQvmidtN6sDCCYA0/4p6K16YzQCsmi6T7l9ANC4IA3FDlyIimMZHBoNoip5bjVMPaD1mQocfrdmYtrAOvHS4WIwKM4W2zvsPMHKpyLw6Cowf4OxRPLEaAjemQUJ5W3EW1GBcq/ep1PpPZAarNId6wSlnYlRerEl0hK0LLIlQ7VoCq1zJku5xZQKIC9rH97ATBz/vi3ELW9L0tvmOnWupjGRgU3XDmECoBHVpDWgp2mPMC4PcvwLUjhLhgTb8+A3SldP1b1xC49m8QtjXeNxUOuGotfMj4APCaw6ylYB9fPV5T18Zc7Jwkc8zFygvMOp/fOELnJ99sll78OraMPYyp3nvj0WblnVebuel3ACj2AtCdprji0hRBtGltgwqI7avYawGcQbeCavm4BVqhe+HCe9dA1+dPHjcJVgFa4L0espPHTa57nM8rmAY8zYgIgCaM6zGXk+B1vTxb1yenAzJtzIo1lW2ss122Q6le/V3zeIVtWQ21XgBO5St41/BzUb29NXrxajlMwFWolsKtdbcn92WDHZ4XDXV4DAM5xnXQFbw1hG/aEEJ0P5VMmIatcE0KmlYD+7mSGHyrjIcAsf6uebqkmeXgS3edfarSzOO9NtvB/aWCVcKZ7ytsUcGAV8tB1RvPRfnOzvNPBmSjDyjbUxj1MU0KCnj55FPNKsBa+NENzcn7/mfz41t/r3kK6D5/1x/SX5d2fxeeaDZNF0PVjlEy6yhc1e6AKLhBjjHKa9XOY/w4rIQykGWPgewDm6lA5mtmnT77eXyTUYpLm2GdqYA+RBVePUn/3ZP3UBJ8T2NvBmeYcFqgsWXIBG0yUT9TsMwE6NjjgOnMu94SAyRhpvoW8Km4fT1zYHnPWCXCUcvBRjU1w4LqdZWKNof+pX1x7dnbcx82gIpUlZiz96oAATKqqweAVbtCN+Gr/cBFBGAIzR4XiHVU5BYgM/C3gZoUwltcxHyfZkB0UZDmzS7xGZYoGV5E9TrBp5/FIJQNfjpAeMTFyewB7w68hVfxVmqX0I3UL96XfnGf80V/38gA8DN4YQHaDC9UXrgEpso51LPfP3cJu1o4LDfITlnDZ86JR+m7ESoY6HGxWH2VYB+ZCp0WvHUB9AIQ8OUzlfot8Apb7YHqWLZrgQTwje5lqNpJAH9IwchVlLCFI9v8D+klm7ubSt4eIHx2/s/8W3gB6aHmu6j65Ze8cNnnAuX7OpWVb32vWTh/LLIaLKwQuJemzNEVttcCV8Cm4k0VHMA15QxoT+4Xrj4meDMr4trKtkgvo0jC55SyLYDmlEKIHC0D4OnYewzATm7XMcK6gOo+h5DN7Ia0Dvb2tY8VjCsg5/MFrZNgFnQDvCheCyiypHhf9fboyxCwhWcF3VqqdBPAaUHknGuCd42MhjVoTblwgdWlINbXLVWbswwnnAu+KmaP6yOrbSMpdGMJXGPGCc9xDXRVwV3Aawra6h5M0+810KYSVvEKYa5IbKe63Qdo2QbZJzeVb0xqGdAVvlXiuw9gQTotSFnaf+Ea1UtayTzQnTVdBVW7YA6hhRJ86dV42bQYU8pmGM5hNX/6QDM8gc3AfGUXnvjL5sR9H21+9IXfax7/m99qXvnqnzZdILL97vdovk3eJD/MNX6EqskBAOihcjJjABXEtqW49gwYcXvv/GBr/HBMfk/gmo/pnF0EUljusH8beG8DyS2BQlvHq5T/7hy5q1l/48Zm443PN1eO3UMxBbMIH2ICS+dlM8BEIGgVSK3Qf3aFEtkOYIxm4cBE2Jni5oXBSi9LYlW46b/qx7b5tniBppbpT/ve9IFNUarh8R2U4oqNamhY46y9/tADcEBNFWwwJ85LcE6fN5U03wuvIVAj31YYqSYJMunRmkbmutaMwTePtR2kt8oxoSXQFPTC28CY312UPPPZBPEAZWkmyBX64KpQhZ4A9aKgPaIqFLqCaAWI+z6dQUKbxawEFWqp1ISvIMYvjjQ1LgioWqvNnCR0M1IAq6IQVUyWhR5wgpfvhJ4MndcsEQf0rfIV6sLQbAnntfOOpuBqb97LXkgArsFULQw7mV11lmL8XqvbBHQoYuyGbY7/gPnl/FzLr9i72Xn0sD+4m+jzHa1gq/Rp+t55GaVPmfXqS/S4sN/Fa/9A6TR/kzcebOZO0FFv5jywzAKK9He1GvYBK0hrCNYatU+IOtyux3KpcqYStd1fajfbPWa2Q8F3AbDmrBOpYAuiLj3G4brwrW2XBd56zGWAt10WZCcf93nu37MUtBIELPAVvAVf94UdoQL2GBRwKF3A2+NO38Y416pb+KrF0Hq/AWMY+RFh26ExTkCXddVvKN8WmKtjpHUL1wBx7E/YFpwFs3m+OYQwb8IZLFiqbMtmcGkznM6Q2SwA9bVWg8CtkeB1WngnqZwEb/m1glMPtuZHM70sgmHL3B4Z9JqAb1kKk8tQtChjl3Oo3QXAK3TnMd4FrxP8Cd/omI/iddsxa+nyxZPN0lvPkysI2m3PAAAgAElEQVR6PxMk3tS8+9hHm9e+9L83r9z5fzRPfPI/NS985f8K8G5wK6jVMAQifVRSH6XbBy4dAkk9lRcQGPGYtoNqd6yvylDxCrYt0oJcRtPrk5aIUqGEklb5bHO7uEk2whbg3z58F0vU7etfYP02IHw327fS8JzpfLgFNlruLatqWRVn6a+9CozM27JQzzg8RH7wbmsLqMKj7aLFEwBV2JlipVLfpo2hfWWv4iN6nCBVyUYZLuldq/yQVZDewqu4+tyue86YvVeoBdgEeyrfyIAAyBHM4jsSmloGZnvE3HMEFiO4iH2gZy5go1CDz7CCWlvmNYS8KW0Gm0zh82JioYRFEX6/euQqetWkpbvCTjjp61ZGhuteKNy2iXncXfD5DKqNuBikPWDGglaNneNUwAapuH0Pu0HAcZyFKFgOmb5m7rWv5wVIb1fwkkkBfAdaGFwUQkXz3ZotYUMdwevfo5SuPXuFbHq9/q1SuaukzYAQuvH39cLJ3/LnpJyZB77wY/K1X6ThEgAWvqsWmvzoDvp4cHfAfscyGSF9LmALr3wT8HKhYjaO5SNPNnN0MVuapl9D+LUtQNsS4IJmAfVf2679BeFUzJnvK9R9fj4mcAVmQrMg+pvAWwrX5eS6zymQ1n5BWseVAp4EsMfX8LiwFwBtLQu2wjdHC2OB3IJXCKt2nbfS5mADAFtZDAXcWgrlVMH2ahgipYecmPEv1C6QzXSztBfq8QJwbUdzdC0Ij0fpmnYWKhe4doBvZEjwxjKvlzfdZju4TA+XK027z+0VSo7TA0btonoTvKhf7YYIjGF4A80Cr4/r8c4GdDH3VaQteAu2bk+O/f1cPYGv4A2rYSLQpu1gEngMoCvQZ+fON+dPvdB0jj8JeL/NLe7tzbkH/hTo/pfm2Rv/C4r3PzYH/v5jzRI/qhFwWuMHpLoVJsJXwApgsx363JoOyaMdRh4vEXt+cKF2yffdPK7KFb7Zi9WyUbtT6d35A3U2ijXSo7ZQuuPXb2vWD9zR7B77IsvbQ/1uH72LH/GXADQKEEWm1bAF1LeOJ8wtNTUqnlPM+MP2MeAPQEdkHQieNXxBLYboXcDnERRdgGXgzSi6lkQk5QPy8HSB6zJdwlSNpmgJXW0NgWb1VPm80a6QPrGmMVmIEd3OAu72hDCYxRK4bVldxi21S8G7rQLmQmVeqyrVrIaVUNYJemFmupXernaO4FXxWgWX2RIoe20f/xaoTY/fU+UAV9VZXq7fsd9XlPfy99OeCAALbcBq9oHQVMGaD90hjzstCO0JP7+pa/jGlAHbWF5AV8DNC5FpbLEk28ILYE6nhMfORcOLQ3m728B0F8Xv6/keTDcTuJ5LAKcK9n2jwrVF8KUH3N3Y53fm2dubRYJ58wB45oe3NkvP39XMsm/uuTuB8t3N7A95/PkvAd+vNgsvfo2USC4K3gkdfLiZP/xss0ojnTmU6ZT2AcsCqOs1hGfl9RZo3VeP13MKsrWM/aGUyeXl9zo7f5FxCVCmki1v17nVSo0WWGtZgC1QT0LU9X8NvO6/HsCT4PWxgK/HcZ4VhNkyXHDYDnIV9sSEuqyH4gW2MQGEgTNiV47J/N0CbwXbTCkDvEjpGFoKqWRD8bZWg+Dt4//2xgnfekzoFpRdVg8HrYlSvjVtUATahOwEXEvdpqebSncSvnuPA9WwEVjGnGrAN3JyVbsMvV0f19u1tPgSlsC0Heu1FLQWGAXc8HQFMs+zh67HmNWgnZDpZKjd2MeVkC99kZQyJ9dT6c5wzilshqmLbzVTx57AZnicHzf+4gs3Nefu+/Pm5Tv/a/PUDb/b3Pdn/7Z57u7/kx4NAEXocts+wEYwo8E2hJleJoSBrvmb3JqOCMToA2+qZAUttsKWSrdVvFtsxzq30GY2CAeVU5+ZhYfMlTb79Mebmaf/GvDSFP0QHu9RrAb83XX69Tpx5WUyHlRGO4DSfE5hvgPIt3m98BFNUUI1CZkIMKEkzU6IKDjLUoZCKuYzA1KmWY2EEe/FqqjICQXW3q7nAGyAd9UAFcdH9oPnbY9PUKP08XoFb7ZsbMHLMWsAyGnPLztPGYCJPGZUrB5tBBZZhl+KTxu5uMA90rW4GK7rqZLJYMZG5gfb0wEPFYi5tPXlECXc5bkdBxD0czi/XDazEWwGvHw9RqyreFPtuhSI5i/7ndmXIVQyxwln1a2quJTxkHSxPhcBQZ1Km/cVr8uFiQwHLY8APP8jwt/XE8AJXyBM/raf2YyHy6ewoVivvOGRF3MvJFgKHc61QqOgS0/f3Fzm/a3zOZdf+mIzD2jnnr2tmX/2VtaF8RdRvrcD5jsAMRk5PwLMzzGA8dIL2kR0fHvtO03n7OsB3lKnwlBwFlhrWcB1mR5u2gsF3YKo2wXemJUCL9gMCsE7N+csGPbfzewIjy2gCsWCaEG3IOvS808q3nrM5wWc2+e7v6Ba6wVgjyuboY5Z4s530f0wwqnb7bUdKhjeOOONcI7AGtkMlgx3KB3uAd+Ycw17oYBbSy0IoTsiHvYRbQZhWsGzgqmKNRRtADezHvaULvaDx5nlUMd77N7jwDdmrohKN2U4vm6reO3pIGyFbPq6ZS/slxGnCgaCwFa4xiSTfFjXHVkEwTa5tYv6uuTelsLVgw0fdgK8+rpzADizFVqo8mVqtgvaLIYA0FajCWqXjJiqRNOff4YpOvRP888xfeb5Zuk4Hhqdn6yOmnrm083Jb2I13P0HzQ8+/TvNgx/7983zd/5Bs8SPaQTghvyY+23gzADakB+ywSMj8Oapbp8WCgRmgMs2oC0/d5PzC8jwegUl8N0g0GLxRaRSURCwTQ/fdcp/55/6eDP15F+ktUA3MrMZxkwPtEUOr60kzRBQLfmjXiNYFp6tqWAor8i5RWXqw8YtN2oz4ZGBsYEpYvifqktvvf2Rd1BW1Y9AFSykQ81iIZjf28VuEL7V1cwgWPilAFpIO8wBjnWW4REDvlDPnF8Iqji1VK4QnBQ4DlWf0DGoaBtF1V0v+tjqX3vrzm19WAKZJpcN3TlWu4HnmLanXTLwM4Yq5gKmikchjoBiTOqJEhaQKmKXa4KXYevGISA3NS3AD8C9MCUoBabHpDIWvGlFJKz7PKdPMGukpwwgfd9D1Snrvm+/2wS41o+ZEubupoXgZ/azC3sDeapch+8hX4PP4t+D8y/Rr2Lhx3dStv6pZvnFOwm6PoSP+8Vm6qlbmrkf3dIsPHcrave2sCC0HBae57Gnb2+mfnhHc+GpW0l1w5bAalghxWz+ZeyHA481c++dSNiaTtYG14RiKdqCbgG14Fvbk7B1ff+5rFOsYWvKOXv4Mu27I4NpVrQlTGtZMK1lQdWl0K3tAureccBWeEaGQqt0BWYddz14hW89Zomyj6/CIYdTeYXFgM25ylhpFW9nooDCrAcLKQq2Lms9A2zk+SJwc+ofwCs4VbaD9V7ANFSslWzQuQeEa142l1oKlfcbncq0GNp99VgUWwDXADAvpN+7X1acdkMG0fBUALFzp7m0l+8KUj32CVuvNAFc1sliWLJsmG1VryO7hKV6Fb4qXMHrMlQvxwhdQZoBs1S3ta3Sdf8cf5x9H5crO+lkKudp1O4U4J2Z41bo4ulmhq5OK4cfpr3jg80iTWgu/vCG5o0v//fmuZv/W/PdT/7H5r6//HfNI9gNTrkyeutRoEse6WFuf49TTIGKScXLD4US1ivk2+6cJoJvO0d/UOHrprWwBXizTWIG2fR6LaTI22F+qCTrX6WsdvswPi6ZC84WvHHIBuf07SUH1pksssF6QsRUIqGtUrU0VhXrEKpjVFoXdTrQi+UxlZxNXtw/BEDCYiXyYL3FB5x7ys3bW4CETRAerj4uwzSvFWBSfQ5MQdO6ELZmOjhc3xuA20wInxfKmPOnn4nXbRAR8KjwYollMtKfBbw9buf7gHegl4t/OuQ77VOt1qfRTDb8AZ4tYLUe9kuBE8aRy+rnA8xOvzTElhC4A5ZRjcdn21B9quyBrgrWKZiyCEVFrH3CxYzPNsY2cTbghC8XHwGrymWobnuqagCZ65yrhaWv599hEuIFXrMWtIAu059XFS/0dwCxFyPfQ1Yq4nfzvrqo3eUX72guPXUjwd4bmktPfi5mshjyPU0/DXB/dHMz//ytKN3bQu1qN8yidC8B3otP3hoAXibQtqjifeEbdHtD9b56f7Nw+qVmNmYbFpQFX5WvY1/BFlRL8QpM4TsJ4IKw+wLYeMjTU6SYnT/bTF16t4Wv09HnHHCeYxK8BVeXBdZSum6XQq59cRzHahcI3npOLes8tSzfVjCX6nV9lThTVbPlOqxC7Hm8Hm8G2PRvLReGl21BhX7uJHhrexV+MdklRNYqaEd/vQuA3Qa6jD7QjdFmLUT2wogTAuqBincCugFbzmf/3RiUG1siHJNfonjDgOb4UtiZtSB0ASpe7h5sAawfNCvUUtUurmCer5JWQvmusM3mNTwGIAOcfJhJe6EshujP6x+lVbEem7YCf4gWugFkvSXGLMdNk6c7zR9M6E5Tamgbu8W5C82lt15sZg99r1k6TIs+fNO5l29t3v7u3zQ//RJlwjf+XvP9T//n5h+wGh74m9/hFpdgyElmEyZxvXuIzlKkZvWM6AOZmK79IHOjvQMkT1FdRdbBDt7kFrm72ZfWFDIU7vFUvNHeD//XXGADSNbyXzlzb/MBBQVb9O+94rTsBNF2uSW9gkpcj2NUuCgwQGggylaFtlGMvFR/9C14+ypWrIAeyiv8QeErjAHnOrAWxH2gkVD2edwmA764bQZMglelXOA1pzdSysKzJXjmktfvG9RDBZv14DFC121HZhckkFXMwszb7PhOgG7MuKziVJnGbTu35wCl/xN6NFC80qeN4oAexH1m4OgdYD46fNUBvqq9JyLvt5RuG8CL7AlUbPbM5b0LXRUxatuhih8z1gHylvYGKtpAmlVmKs+8CLQFCXEhUkVjl/CZ4vvg4lYecpcLlhcxwdvHDvF7VJ36nQ9YmvalB54WhzBPxevnF7ABXvo6m5o2pDDEgpArBNtMk7PQpPv6l8M+mHkGVYuavfTk55vzT3yueefRTwL9Lzfv449feuomjrklwDvz7C3N9DMqX6eGur25gNoVvnPP0t3tha+ggv8OSBOEe86ZmlG+hwi0vXeK9DIg2gbXLA+O/r3RFCfhW5C8HrwF5EkIJ5QvYtu911w8/05z9uxbFGzQ9pWZkFXB2g7ZjyGDbYKx4FjrtS0ga1wP3ziG5y6jXAWv26WOC9IFYZdC9nr4em4rZgu+Kt1qoBPZDcScXFpEMQneKh8utZsAThDbwYwCirQR0rPVyy0IA14eM0NB2EamQqhdj0+FXL5uNNQBuP1W9Yb6Ve0y7EwWXcpItbC4Qouh0tOWOkCwHXsQboNpMUMvMI2GOK3NYDtIAbzgWLKkF6sAkJbNMIUtoErdU7uqXh8HpqpZj7UkcRLCtV5qd4buSNOANgYAnrIZBy0pp88ebN756WPNFPOnLR8CvNz2zdMf4Mzjn2he+eIfNj+8CcX76d9tHvjr/9A88qn/NaaSWTvxGIqXdpA0l+mhhmyFuMo/8zIqrc/swOtv3YmHST09jVH8oW21GQ0bx7KTlxCOVon4xGvceppKFc21UWS/vEBKETbCLs+9QsXUZbtveZvtjzxsg/If9z1IswG0CELptss+AFiNvF7ASxXYECCrdEP5hhIz8KOqAjpcNFS3pXK1GLQLIkvBTIV2BICAflgaHK/VIHC7nM+lZaxVZBG+MWrb92Q2hCXApnZZpeV3YhBJ6Hmx6UceLA1wKAkeEbjqv06vBYpXuq/dDbjMHtAe4Ltl9FwCKsuxharFGTWiIRFecOQtE3gTvHrBKvmhQSqGqnqD1x7zXW8LX7NQgGxUvqE2syACSwOQ9uKzqeYTvFolXaDq38GLWZcgnraOqV3mz3rxEr5xEeMiGMDnO8/AJt838DWnNzNNDKxVQC3Bf5W0uCxNZsqj52/Hp70FO+HG5r0nPttMPYHaBbxvP/LXzaUffKr5JZk1K/SkmH76hoCvgL741M3A97YA7yUCbFOszz2DZfUjAnHPfYVA3JeamWfocfzyN5rZ1x9q5k7St5cy4lmLKiKwxu9B9UsWwvX+728C76TqTQCncr4EeN9952zzztunga7VcucZFwCkjc8TkkJaKApAlwVTwVn7XJZ94ONxDMfW8aV4a38d4/NqeKzQ9Tw16rEOd+GCdxlbc0VRyHEOlW5Al2VZDAXfXKblUPAtxet2VK7t2QqAVqVbIzxcFK92gYGyPmlgkRqGx2smwyoerrm9BVKzGUoB5zxuqt30cAWuwTV79FqllpkKCV6hm0G2/f3ZtJwvVPiqfrERolvYMn8IgBolvYKXL6oakpfFEEses1duTs1jGhi3LVgQTkopbAPCrgPkObYzbUzFuwh0FwK4s4A3psGe4x/i9HPNxQMPNDMHCZiRcdDjh7pCP4CTj/1189I9v988ccP/1tz/l7/dPPB//6fm63/yb5j/CyWIgrVIwLm/VH1OKR4J/yTTr6FSd099jWDXvaFqto/jZaKKs6etUXhhyzZL+91GZB5I2M/gMlHun72LGhK49C/Y5fbTPM2AI+8r/Vz9x8xQKCAOUZIZDFNdqjgNSBEEM7/3J6R+kW7UY70Umv5vqlmh4PnTSkh1S/rXBGyj8XcL4XictDQzIvRtzbG1x+0qrydwBW8CSBjZb+HLkQHh+7G3riowLkSoXZvDrwNd82SdVUPIdmiCY0P4XTzyD6nY240pkbhdj3xlsig4bgW118Xz7aMK9Ua9KNkkPgpJBCrwFLyOLGhJsI54nQiKYSmoeLU0InUPn9z92h3C19t+c6OFtIA1SCeAs2uan4v3y2OROQF4C8SRVgaAvdD4PIfqWPiqqC2m8O8n2LUc9HPTbtHb52+Fwr1Cu0z7Qiy/IlC/QLn650lp/GRz7qGPk2Hzseb8459qjn3rL5oT3/pos4n63yV4u8rUUNM/vBFFfFMzTWbDzDN3sLwT6KJ8ge8s6wuo3oUf3YPtYNDty5HpMPvyPzRzb363WSTDwTLiaIyu4kWQxLRBdCcTxqVs//+AtyyH994911y8YCN2+gG3Hq+K16C2IBSuk+AVhAHNFsAFRo+dXJ/cjv08Xh5vQdflJGB9jhB1n8+ppb17LSHWz9VeCIuB4wK8BNNWOzCv9XjN8U2lC0fZN+gjUgnCOYRuebyuA16orK3QQtelcA34onBjynbthACvKWP5uMeZ37sSPRwSvgFqIV0wBrraDzWNe8CXq4eQdeyXByd4cx8w5eqyAHCzFSRfgoqXK81yB2AC3oSuNgMZCQHfTBXTaqjAWgCX7QRt+rWzgDeyFlr4htpt7YUZ/tgz/DEsopimO9LUXFoM5hYuzXJLxHQpF+gvsHgItUuLRHNwl16+sznzvU80L33p95uH8HX//k//XXPvR/9986U//F8ITnibmxMudoBNR+XHD9EJLpdQQaZGbRwjEEbHsLiVjuBMm0PL8RYnbABc6/Y3VMIGloyk8+P82btE+wG2/QHep4x23aAZt7cbeI4RgcdSMIAkDAOYPC4kVacBSN6L4DXlKz1Xb/kz/9alKjisBZ/HELjOXJvWBcBlfRK6eV7VOO/fbAc+i/6uQ/Bm+S0J+yharYWtY3wvgicq24i8k4ImfCO1S7XNOQSvgSV76a4x1hlD0ue0FBxjAou7zMhxha5lV8/YEIiLElMnraKGV7iwORuF5dC2wBzRs8E+xva5jSnUsXUMTtkXdwxEzc7QkoggGt/vEDvB1pOOIfC2wbzAFbZRZWY3OPanUsVuEb4E1MLXxVLwAuJdQVzYWI+c3VbZun+g1aOXzPPC42U9AnlAN9+DQdDMbtiNyrU2bQy7xWDiLhfgIZ9thQ5sqtzTD36sOXX/nzcn7v2L5tg3/qQ59vX/0bx21x81r9/9+82F732cOADwJR4geC8+eSPZDHcC3vR3XZ/Gbph9xsyHu7AZGM98EUV8D3aEM3t8FdX7QDN36vVmmqnhTS2bMrg2Mx8VbeXzpn2QqWUF4rIXSvHWtuD1mLdRuuXtptq1j8NUCKvrwSsoBaL7C561XUsfq1HgjCX7PcYhzD2mtus4twVv7a/zuKwJLj028nk5zmNT8abarUY5BV4Vb4E3bYYsojClzIHHq22wr3QLugVg+zeYHhb+LUv3B3SB8wrgLV83MhraY6Pfg9Bl5HTugjnLhFPZpgou+GZjGwBLDm9MZomnklOo8wUBz8pkiGBaeLpAt81KsCeu8I3MhYmlUNU+iNZ0rNtVbA/KKlwgrAJ231QE0QAv6+Hr8rwZbnFsBj03faY5f/LHzbtvkBd54CHAi4IlM8BMAVsRnkHxvva1P2we/uRvN3/3R/+2+caf/FZzzx/8m+YC/8iWw0ZJrbeegFDoerut1eAPvcdME07zIiwr0JSJ+3i9KGUrmbbIJNg2d1evE5Xm8hfnnXH2vigZXQcUI87f50esOrU3rs+zXDSh2+bPYnMIS9WoTWwEoMNtAWhfW2/xA5jhVarAyIDgfFoGXSHpc6k4s7uYS9Vr9GrQggAo9tPVzjCIZVFFDa0G4evS8/QDuFoW2eGsQzVdlrbqy1re2wbTAJ4N4p0Sx/no+vq4fGdOj9R5jfxlUuec4t4ObB9yBzCiSq9LcxxbQHa1cyhicLYOx7odz7AiBLDBql3GOCCrvaCVAfCxGlS8UeTA38WAmj0XvDAGaFHPqlIVqaA0+6OH6jWXtxRwKdiCroUkrsd3y98+iia4MObccbwWEDatbQB8hW0p3rhr4XWiKRIXih0qCjd57Q79eze4gOxw0e3zOc8+zB0XqYyvf/kPCPL+cXPgi7/f/OS2/8b6HzXP3/Q7/x9d79kl13mea+o3zJo1x54zx0GW7eNlS7aVrUTL4djHtqwsy4oUo0iCAIMYJFGiKCaJAcwixQQGECBIggQBELmBzrG6q7urc0KiwjjNmV/wznU9bz3dRYz84V27alfo6grXvvf9pHJ861fJfLmeDAe+N8fuJW/32tL7CFYDsDWjYZDvqdAdXIdv+zpgHn76BnKAGSJqkO3lh5lOfIxgGAqXng1V7QrQWkqcUFXxpvrt3Hq7sM37ebnXNpSR1WDfXyrlWCOkg5qFkHBNxZuwVGxpHYzxm82A2bmwTJiqSr0tIeplwdupdvO+3icthHOfz/3NNnQjnczrgDea47TVbh39Y7lwVbsJXqGbOb1Z0ea27fFWFSscE8STwlhPF3tAkFaAIpnJfJiao/IM8I4D4gmr3gBu9mywgGLdZuBxdeyPATVLhWuDm0wX025wVQDXbTRDx3zWt7XzWEJX1buudA2u8SZqF/hBmLUgNIVpqOA2dC18SM/X2ztXzVjgC4SfFItTpwGWloPrOKb/6/teK/tfebIc2HV36dt9bxl6Bb9sN3XwKLY5gNDg9O21Oz5dXvjO/6AxznnlB59+X7n+b99Tbv70B8uR+zcFeK1CmwFI2gwq3kl+qE47mMCvnOZ0cV056aOiLgVhLTbwcv2Be8oZ4KV/wb/0PczptRVsNkIhU0JvkKi6VWGuGG6Inyy4axGEEfcKXctgfX6nRKTSFcZensIamaKUdPpFVW6tItPmyHE9lucKXHs3zDDWx0boDlA0TUxYG7iz10IUigikNngjVUwweyBAwUdjGyCv6vMAYUGI4GthOdhox+dYsxLLg4yqFLXqtOVZgpGLtrjEovHyLJkcUy9eg4XBdGXU75vHeG7APP7CNRzYSIvi/bV4IfomcPuCw0Hpa7GMHaEKVv1a8GAmgwp7Huhl1oKZC+McVFXKNr4xoGbRhDZBKlQB63ULJ/wMfYxbwepBUNBGAQnFJH6ueWA1mBmZFgbxeJ8i1c2sClU3K84Y2p+7Pu8KdpPNzc0mMcNkBtXtQWiRZvezWCoHfvTFsuOGvylv3P758vr3VbufKodv/0I5fu+Xy8RTm8ppinR+SXDul120lcSW6kPxdj94BdstsUwlC6XLdgO+1+D1Xkeg7Qbye/F8t9HB7fl7y/hxctgjE4HAWEyiqNuEqvtcXheYqYJT4SZ0cyt8R7mfpcgjwHwYJSx4TSlLm8Hn6IRnKFB+8w1+zxWaVb2ug7mtZr2tE6p5Xeiee998/gR1Ps79AV0VrrBlZRmx+6eBrKo3shrI403LoUKXDDGshk7YajHkCvBqKyQUhZ2QFLymgEWgDICqbJuzCV5thjpnza1+b8DX4Br3i6Aaatdx7nUCBY8P++E/B6+lwXq9tYsYRyasBruO1VQyAItfK3hzqXgdPmfpcFWqQJTgmoUR5uJWz5YPtQ3cBG3e1+t95Ob6GFcUXghdPvh+/KZDR97gS4a3e+zFcuKVu8vAy/eU0VfuK0083kX8WE99G89vLvvv+XR58uqPlgcv/mj50Zf/vGz+i3eVq//6nWXPHRcDnwqlaX9k/LArePFT8Q2dMGwSv0ES1VP8+AO8/PiAo2lJLhPpVVlG6W0W84seRr9Qu+9EAm0DG6fXCRHYEXrC+sSANwHs1ueLhcKcF5rAtoLArRkGqFPBy7ZB8rxN210WNdjMploGFCVgT/g/zb0MkEPxttVwgJX9KPco9wWqqtsK33w81ob7uK/WhH8/rAsgXxU6BwcBiLo0a8ClOnXasuB1TtwiJdCLTNBYO+D79S0shS10ENsS4D15iNcGeCd2XMeZBQc1MhpUujmRwwkP8yhioZWVZIIy3nugZhBPL7geCLFF8JFtKn8KaPkc03xmQlqw2mdBlWuPX4HrSmhrH6hg9X+1cmrvB9W9gU3Oegiq2f0sZtnx/+rZG9RT6fpd8PH1+1APCh50fX9avKeRDcFzz3vgYJ0ys+bJK8re2z5Tdt/0D2XP9/6xHL7t86WHwNo0jfhP8bp/BmzfJNtF8FrpOJEeM0AAACAASURBVLbtqnLs/stQvVsqaPV5H61ZDYJ3OCyHq4EuxRSo3RGyHEaewoZ6DtX7+jNlhOZQAwTFBkkxq6CtKlaIdoJXuKbiTdDm7al83Xof4Rr5u+3LwjHB3QneAKQwDPDq0cIAxNe5ME3Iev9OiHo5FW/C1/vk6nxc5z7VbVgLbPM+aTWst4QMpWsznJpS1pqu4E1vNwG8Dt4MpLlViVoBljZDdBzT350XrFUVT6N2A9QAV+hOdIA3gmyU+zYJoHlZ6NbAmwD2etoNnVYD/zjQ7SwNjhLgBG/baljP2wW+EVzjTczCCbMYBKlQ9fIQ9xG4poZZceZtmfHQCeCAbt6O8h0EwFEkQVrLwYN7+YLRHm//E6X/1XvKwEv3EGS4v0ztoe3ePhWIrQS3ANh/LI9v/kh5kIyGH33pPKD7rrLpY79Xdt70ZUCDmgRQLdSglWktTmdVOBFBNwjGDy8j2mET6KeiIAWqXl+MAUIB6jHOEaE/deQuuk9ZSKHVgQpG6QpWZ2qtoMJjcTnySQFaPlcE1IDe7Iv8PeGLcp133PrLKGXW9E5eG/6189QWAK5bla4K1yY0LgEc493Zzr1qcAeLQojyd1TQVqRNCQdhwqqwFr5V/dYAm0E27oMajqyGgL5eM34lHq8FGp5a1y5dHFT0ZU0Lw1ZY3MOUZCdp0F94FV/c2XELTGNuUr3nbWeP0QODLAffp+rbErBCscb0ZrYz9k4g02GOrVOd54ByK5qYq4Bru0j/nsG8sw7LJE1P8Go1uK+q2RoImw7liYXgWUsE2TbA6/UKZS0G/4bedAWqAUULJsYJttnzd1plzPcgoSusK9xrZoUQ9vsxzZlAbXbDewKgl/Gml1Hr83reqN7p579V9t3y2XL4jn8ugw9dUmafI/iIEl/l9lXev7P8D//OAXv6eeyFR68oJx7SZsBewM8dwNdV9Y48SYUbCndUpeviNgssBp9S9QLfZ0gto1/vGJ3LBrAIBrEFomG6CrgN3dwmTN0K3QRtXu4EcAJ2RFCzAsLtoFpeFpLCVRim1TDObzwhmBB168r9bn2M27ytE7x5v7zPf3ZddavSzZUgjv1mNGA3VI+3grcq36puzwWu14Uvo382AmsBVOyA3FcDb9XTdd/6AsJN1gRQDnXcDrh1wlaLYeM6sn+9BwOg5bZYBtn0dUPpsp/rlvWOED2MLZcbermo3VS+YTe0LQanRVj+K2w3oMvlNogTxgneVLdu15WvgFbphtpV8fJFoZLmwIG9pb/7aBnac3+dR7X7HjzerWX8NXJs6VOwsPs6MgCuilE/T159XtlKcO3OL3643PSpD5TLPvo75aVbvgEIAC+Asmhi+SD5vEBhEnVktH3GAA6Ayr4DqXA9LfVyJNEDXSPaBoJstn0a8J4mj3NFOKGClgneCdtV7IwV1K4ANgMisiAiuZ/TU8BnQMdglipTtekEiQUskwUAqh2xCGwXGOtTR7MzFRkgproVtl5Oq6GpRwuQVdl2FgsrgUwI4WBwzL9l03DBq+J16wp/F0D7+FH7K/BatB18PapB4ZT/awS+UIItKgMbHNz0dM8ytHOVycgG0tbIZjhLY/Sa0aB3+10aw2DpAMuAtVkMeLoxjRnoqlhn9HoB7jyWQYtUNBvW2E1sjoKLBbIFFvk8lszVZd8ZPiuDd/4d1fYClsUCt1tIMgtIo8cCind8O3nDgLaqZM9gzE7gefi87Aehck0/WItCpaxKFq5aFRF0E65YDvrL3l/YZs9eLy8C2iZNbjw4mebnyCcr+jwYm+3h/7PG33uTfcOkic3S9GaRwhLhOwOQT/I+/pwD9b8yDmqIlLKeh8hseISKy8duIIBG2tgTN5QhgDtGDu8YCneYlLJRyodNLRPAZjsMAN9ewbzrTrryPUvurV6v4HWR3w6IcxabUE2Fm6A997ogzr68Cd6ANPvTYnDrvlSzCV63Ns/JarSEaypUtwLR1Xm5E75ezts7YVvvD7fIYsj99bkoDfY5eVzuz+cQwhW6cDMyGah9QP2mr6vHW+H7VhC3Z66ZxSBgq1c7lcUU0aOhgjmDagHlNmjNeMj96Q9bnVaLJ9i2Ve+E0GWNR/MbTGy6jrliogQe77g5cni4VelymqGtgM0ggMNSQIUneKvlYD6vinejUk24VrVbIXyusu2Eb94mbAdGAC3LvruWCA+rerEajhzaX3oO7Qa6d1M08eMytHtrGaRR9BgAPk3D6RUUV2vH5rKXGWuPbPqzctc33kcOr+B9b9n0F79Ha8gvARw9UAJsKEHHlDeBrh6vq6XKCuWp+nQZENNaqDmcoXg9zcTn8xR0jeYoPztOGXEoXb0/53VV2FZ4ai/wHCbgA2wrrgRgNCIX/gAuKsMAcNoQEYADvPOvAV5VLq/BTmFCdnwHnjRbwSpAQ+2GqrVPrZCp1kITVRc9GezLwIruXqpc/r8KW4NsQrgulXMT5S3MQwXzemzlaImwas6MAsHlTLQmxRFNPNs1qvHmqcqbplJw1oW3O4et4IFvZte1ZQXF+6+9NNQhy8GOYAJwifzmOccZ0cBGFaxHW8H4fZS6DW18rR48CdJRdLGyl8fsqT7wKhkAesn+PdPXVMlC20wCK88sMRa2+rt+Ns6Aq9kTpq5Vq2TFzxHozXE/4WjHMhsbqZJ9HdoTgreWbVfoCl4zI4SyWz1kwT1Jql9YDXwWfkdOYzXFGB/sJgE8z/2Wee9mKNYY+ckmVO/lpUnp8ALPv8aB/DSpaWepZjS3t/fhK1G936ZqjaY4TzAM9Keo3G3YX5YJ0zAngGtQzZxeMxwIxg0B4iE6mg3RSnJ4z8MUPgBee+sC3FSvCV+3gtatgE0V7P1S+bq1N69bwZtg9rrATfieC15Vq+A108jmOali3SZ4vZzgFY65Py//Z7drWyry6mM5Myd9LFLInERM2lgMxYQ58Tz8DV+3l9PjndLvpU/DbIvK3+jXUCcNV2uh3SqS+wjhyGqoDXDa0NVW0DrAWhDENZC2YTNUdVuvB2jD262K2NsyV9f0sRxqmfBVAdvm0fHsEyjcpte9DHizF4Oe7jDFEbU5uQDG00XR/v/9Xd50jmymimUK2bngVdGmqk2l6320HmI/6WOhfIFvH7B19QNe7Yb+vq7S07WvHN/7UBnEWhh6bWsZQu0Ovnwv0V36ozJi++Qb/IDoCnbk3s+Tw/t+SoXfXW7/4p+Rw/uBcsWfv6M88+0voAh/DGTJYuBHZL/bCRUPPxJLVVWB+q41LUt7AegCTvux1lPtDQjrP/7yBH/ziKf4NSgleF1CNLMXFnhOFbMTByLFDIVkmlkE19qn9WYS2HXMOVxnGILorDOtA1XsDPaDHq5LRVrtBYGJ18vUCK0TFasQrVN429MayL2196sNXybYmrM6gQIW0NoUFeCqXmFb18QOnotgnvCd4fUKFDMLnBaxAMhmUZKN566KlLF5yqKbFEpM76JKzQUwm9u3kJu6OZoUjT5zafm3fmwY5sw50NIUNDuyaTUIwjmyEQTdepAMiDYBrsUXky9s4T28Dg+UqD/z3dawMc4cNDWPv4/anmZi8SyqeMaSZIEb1oHWRPrCtahC5evz6/UKZQNhNseZUSWzneP6nJ+93jDAnuL5anDOHF99Yu7fBq9AzuyIOFuJYgvT7wAxn69jfmJgJjPY1ig0WURdL/DYRRTyoTu/Uo7e9fVy7J6vYjHcidqlvSTv5zIHmyN3f7n0PkR58KM3AtPvAdzvk7XA57Sdz5rPYxS4jj3DmPunSSNT4T51PeC1/wNwfoZiDbqYjbz2AGeCh1C8QhelyxKYCd5UvAnavJ4gThWc9xdgPt77uS/BK3Q7wSswQ+2qeDuW+zuhmtfdlyvhm8+R+4Wsl916n7g8DmQjZxeGcXliQuhWCHfe38vn+rxeb2k7YD840DIW12uKGXm8gLemk5HVYG+GWZTtHFtTx2awEISv0M0MhgSu21S4nZfdJ4gNpo3h7zbMduBytRd4gajgRkuliyEubLUhWAJY1auajayFULkq3apk9WijuQ0Q1WIYxocdBpw2KB9ldYI3Qes2lW8q2wRw3KZ/BGwHSRmzHNgKtX6OoH1Wq3n0xWroPn649B7cDnTvAbr3o3iB70v3loGdPy4TrwAsSjZPU/xgI5rXbv2f5YkrP1Ru/6f3lR9+/oPl+5/7s3LZx95env/25wlQATJ+EE1+VDENARVkJdWcNgBRfqcdVPh6+p+g1WaoeaMrwHoZ9bdKvf7/jUe3CEz0fV2hcoFubAGmDcYdxFhBK2yFriNfeC7UrKNflgkKCvqWo3fovWrGxTyBOIs8pgHvLNvsjavKDR+W+/uYpulgHEQmtS14XpvLeN0ZZ4Ii+hLwwzcVLFKpwqJgCCijeaLR9nYi4045eIHm5axxxs4I8imCfR6EBEqU5qJ0Pa1vklXQ3E6rS+bFLaBEW4xon37xW3W7i1N8L79wNWWul3P/b5V/YaLyvzFZeeYVilPwan0PDUpaiKCC9gxCW8dMBsuOpy0zRtGu0Urz7EGKEt5gHSQt7YhFKYB1Nw3DScPyflNkSZhNoNWwoC2Aoo+CFQ4UwtY1D9xter5ItkRVxvboBabAWrWr8hWOPs8EQzInCQJOkQ5mnrA9F2qWhJkdFcTmU1tcolW0QnaJvr92kd+XZTJB1jhonqa15ynaZkbutmc3HOx6Hri49D9E5drdXy/zWA4/o5H8Gl72zDPXlMN3AeW7L8VmsEKNYpXnbmX6BGckOyjucQwQuecNJlKMAFnhO8IapZOZzXNGttHDlwyNEWIdja5XgGUFpaPc+/pqNoPgTCWbgE0A5/SJ3O99vU24uq8TvO5LJSxkBWZCUzDnPrcJUcHpfRKg7s/LeVs+j9ddnSCN+6JoG0IXhes2Fu1ixxmMWRVwtTB87oSuijcDbD6fl1W8Wgyq3enJml4WY99bBtymaZIDeKfpzTADZGcBr9CNvF3Am6XDCdUEbefWy7kCvPyxMf7wGLQXwgleIdyYGmJgJdUhbeAKXZdNbzo93Go3qFb1YTnqjZNmwrKaxcm/VpqNAN+oNhs3kFYDa6Fm2yo3wZswztvM17WCzdMU+y8MCl0+SOHrZUf6DPKhdx9H7e55sAzuxhfbwxEem2EIpdv3/B2l+TKzrOj6dOoNfli7rymv3fb35YktH6J44o/Ld/7xT8oNn3hPuey8t5dd9OStzcT5AaE4DKqZh2tbQsFrypaBrap4AQP7lvFtBYQloq6IaJOsf+aosLePQ+2puwggBa5WgcBdBKoWOCzqvYbCTfBy2mtOLKA2EFe7iN0eP65xQKjCnTeYxpoRujxPnYFmgr4/dHxWgnJRsYYijcAZCjmCaAAoZpPhPWoxxGmzFgowruDNwombUUrfLaOcpo4x26vxQgXw2PNV+eoTL/H6lrBQzKu14Yve68gzVwIcglv2sQC+zZ2WBqN6X6qKdxb/dwrwDj5xMcC8qfxH3z3l/xlmrPlR825RvMDWZXZE7WqmDaOFga8sRHdpVVzLe3M9udI8747LUKBXll90UUm4H4X6MjZEKGzygqlQ9DHTNgrijCMOaFo6wl0/mTMSl39PAM+RJjjHGPmZjqVqNqDn/+bzCV/Vb4CZ960CmtfGwStS1oCsCreCV0vJtp34/XxP/LxWD9CbmRafa6hepw8veCAkQDmBxTBKL4Yjd2IrPHhhmXhyU1mm2m3woYuYC3g+Pi+VaSjePuA7QVXayLN8Djs5m+FgqOptoGodB2T+ruAdp0evw0BHnqUohYP16C583jee5qxQ2Bo44wyR3F7B6UrwqmJzJVTddoLXywndVL0C15WKtxO4CV2BKygTvAIvrwdA22r33Mv5uIS1j8sVGRJA1inkYS0IX6836tJqcAy89+8Eb0JXEHtbpJZNG0BrB9q8LIzdakOQ7WDPmrcJXZWt4I2Jw3q96fd2gFUAJ2RT9ebW/VoKVfVqM/AiAr68UKAb6hfF25geYr/2AqsN3mjriJoN+AJS7QXXUEPPVuhy2X3cp+6vKli4prrtVLYJ27zN7UAbyNoMGUhLpTswbKUalkXA105kHMEPv0J5sClk5O6+iuKlP8MAI1EGdxFMeg21QfL92j5OF1+4ohy+5zPlJ1dgNXzpT8u3ge61f/eeculHf7vs2/pNUruACR6tUf5QukDVSrA4TUdFql7MhTUYZp9dA2YCWKuhQpfbgcW/9DwUwbVlq9cAaXi5gHQRKyMgDDRjX6helDOQFMCxAKVQXsBvdpy32QyqF3Nx/QELWlfn5cxo8D6hkFFbZi9YTTfL3xW8WgR6szFvDXUmbD0tdty7wA7/lvtYODHiFGCU75i9GCiWGKdwQ59XK8M5cvrWKtOYY4YiFUwqXnNvJ/FYZ8Or1Rd1WsL1wI8gGsGvabIdBh6/kFP0q8q/A97/d/gBAm7m45Kvi/q02sxlYHKZ99T3NYZchmWABYBnu0CmwwJTPCbxi8eevYLG8DyO1ppzKOzx7Shqlp3PWsDL9o4ZTEvQRtpbG7xV+aqCeS+Ar16yRRwG8mb4Wx5UFrQ9tC0EMUo37At9YFSzn3UG48xyUeHq0acnXwOnnN34fSGHewnl60DLXx5/CIuELBQtnmeBOu0hX/vBp8uB278Y8G08STOnH3+xdD9wOTm7N5WeR75Vjj9ECTHBtYEn+Z8Ar9Cd2oHqBbwNDpI2zJnjs/Ssx2b2o9uuJ4uHz5D7Dr18fwSeBa4FFHXbOVPtrdAVxirchK6Q9brbVLYJ3lS7CeBO2KYNkftSwaa6FawJ43Oh63067+/1hGi9zHWtBVYjFS/QdRS8VkOC1/u6UvHmVuD6fC1UbSvyd/Vz9XuBrqqYNTMDY00zw3J4m8CNBXyFsEMvBW8Fqfm31cPthGxeziwHgWuWgsAdxyeOwopQvLxI93O5OYOtAHjHpjg9ALo2vLFJTm1kzqkEdkO0eOyAroq3wlYQVz9XTze6kLFN+AZ4getbshWArPtzn9ZC5PSias3VDfAC277oy1CVbuT1jo7Rhez50r/rx2WAvF3XIH1J+1/iOqfGa8ceZuyNASzAu+Nyqn6+Vp686v1l64UfKjf+43vL1RRQXPiB3yoH7/smCtW0L1UkAEPNOZZcaAniqDADeMv4tBYRLOPVhb8bqhdYAG37CAiLXxxnWjGPXebHtYL9UPNeuV2lS+DPH+YCytHrKuGldfBqN/DDNYjH8nTVfqsWSpiHq61QR6/zGnlsQtgiiYAx3q+g1gP2fpn1YC6qYNXHjdzcKMDwlJofb5wi8zdQyuNt6JrF0KABj7DV763QrUE7p1g4P2yJSsAoaABuM5wa21dhdNsWbAlycyk4saJsRv8W6M6RvTDPagHeSbzeFpbPL8lq+F9DD5SVN7ADULyrb9jhrPayDfiifKsiVZ2SSYFFovc6D/Rm8FynX8BWYFlgsfaG/u13IoNilaCU6tjGPE0OCAbU6rw0U9s8MzHzxOeuNkbm9XofwTulsmYJWb1rl5BVOQd0zQXmvvq7NTDHgZUDdHjeHKR9Txf4jE0RjKwVvk8rKFzthhXKiU8fvi/ePzu5OdDTNpTjNsX56Sbg+xlge0EZp5HOsbu/Unbf/M/EJK4gj3czXfW2lK4HaZTzJCl5eLzCt8l3o5ZvcyDlzMSznnkOppOODCK7Qa937DnaRdIsqo88d2exCd0+S4lRs8I0gZpb97tSCXs5ISuIU9m6L0Gc0PV2QZqgdb/XE6Cdl1MZu02gCt9cwjIv59b7uVKthp+Lp9tAvQZ8AW9CV+Wr4k3wClofl4/1elW7HXm8QHa9kg0gT0eOr3bDFOAVuIA2g2kBXqyGTCWrPq+313Qyq9ZUuMI3Mhza/q7wrc3OIb/wDXuBfzwgC1SnsAuwG4abwHeSIxNrYxy7MK2KNrfValD1VsAmcAO6qN2wE/CAhamlwZYIR84udkSoXKB77labwRJisxcG8HXtPGZPhl46LfXywVsi7EjrE7sfw9O9E8WL6t1FGtmuH5HDeCepZDSkIaNhjeblzjObf4kv7/2fL09f9aFyz9c+XK75mz8pX33fb5YL/uw3y6t3ns8PwxQnfpCoVAEjsEL9AmK7jdl5zEotJ0/EVlsANROq13QxvD3nb9mXNVQwIA/l5ql5LE8/tR3aubuhgoGlP1YUU81qELL8gFSs+MjCeZluaUuoZavP5rmuxSBYK4jtj+B1YUs+axu6eVsdBVQBqmI1YDbpaTHqXZ/YWW41C8JT2O8DAcbJtIdRCmuXmRJWvJnja49hx9ScPszrQSnGaTpqcZ7I/9DTV4WFYSpVywOWytCAGXm1WhBCeOqFq1Bp32TA4x2A96Gygk1gGtgKDYQitYwDllBUoQrIxTYgBV+FH9YG75XQmuc0f9YMBtSoZbkC/jRd38602zKaz6uCFaY+NpuUr/C5ZMP08JABawbZouIt1C5/rw1cIezjo49wG7wWZtTGOBW8tv8UvtoL1Vpy2z4r4nvi3/S7cdppw8yZO8t4d9/HNb5XNvaxbabTJnofuYTshM3RROflm79YDt1Dy8gHAO/9V9E+kpaQT5Cyx9ifln47sJ3EgprmjGSGIGiLs5MJLIYJPN4oriDTofEMttGO20r/gVciq6Gvrx+oql4rXAVuQjih674Eb0LX21IBu837dkK3E7wCNQEscIWn+xKi/xl4E5RuvY8rIdx5W4WwMOXs3YAaqle122TbCdxO0CZ4E8KRVobCDZ8XVav6NdvB61620i23pJNxR8CbwbRWAHbjuip4xv68AdpqN1TobsBY6ApjsxoCvgbTyMmtmQzm5QLGSXLyJvFXJygBROnGPlRuwjdH92gpWAAhgAcb+LwJWbbRb6F93Ubl2T83fF8hLFTbcE1ft6phIIyFkDaD4I2AGpAVvr3k7fZSM95HZyQjtcd24u2iCrtRdEOotAZQGeNHOUIq0En81lNHDFpdzRf18vL6bX9XfnIJgbXPvbds/pt3lgs/+rvl/A/+13Jg60VR5GDXKhWtp45ZErtkJBrlImxDDZtZgLJ1nwp4GQtAT8/8XKfInlLhBIi1JVS8WAZA2+oy08CWsD+WuKwq8kcqYC3JFbwqJsHrj7YqY5WR96/Qnnu5E7pV6er9zr1q74O7eX3VjhC8tWRYL9jCCpQgoJ3h8eYrt17if+ExNSuCAJsZEJQG2wPCqjgzISKoyMGrThbW0/WAhGXCBA4zEMypVe3aiWyRU/IGTWDMe3U0zxTvvyXES/ZcELyOrCclbGrn1Zwab2L/d8v/Gry//LyLAxEZCZH+hae6QDrZPAp4hufWj63grX7sRhMczmAIQs2jOk39WgbSwnd425V06NpSn4PnOUVXMFPU7H42QyXcyn4PlAAboNta0rJuIW8FXDw31oL2g/aE4PeywTRnognolkE+lTH/s8UTntUI39qbl4NFHEiBLZ+vHn0tJfe5ff1O5HAo5p0E2O4CvFs5+Jjt4PgovltkXQj2xjP03H34YrIZLioH77qI6RSXRwOcIZRuz2MUT5Cjq4Uwxfe8Zd45qneOy3P6+1beAd6G89moaLNrWeNZgm7AeXDf82Wwh+ZRvTV1rL+/OwDcB4TPBa/QdQnSTsiqdr1vwlhAC97O/Z2KNy8L4ASufRtS+bpPmArRvL0TrtkesvM24ZmPUfHG0m4wyJZZDTzfxn2qSk7Yuk3gpuLNUmK3sQRwwrcN4LdFT91ofC5I60oIhwpmn4rYoFumma2XB7d931C7Kl6W1WnaFEI3e+wK2+EJ6rGbwJfLNUcXcDq2xxQyIJtbg2l6ukJ3CKtBf1YLwNHsCV6VbACZrc1xossY4LWFoyvycwFwQJetvRiG+EBjlI8pY37gQLfPbAaVL5d76QfaA3h7aX/Xtf220sVwwEES0MeJbDcI6Aw+S+u87TeU01SOnQG8y3tQWtsuKq/e/Hflga+9p9z4iT8p1/wD/u7H/6Bc8rHfLXvvuiCCadMomxUhCXhr5gLgBKjaCNGIG1WjIrYvQnh3ey37tSnKPaSsbUXN3McPT2jyIwfMeqKLgHcOEHvqbwc0twtAVwtC+Pp3hK1/s2ZNeFmw6P8KasuKK3zn8X3n2lAVmsJUH3d2t6/DoZtOwsjG7ChlmrOvMIpomW1AFuBOs6bwv33MzCsOwAS88UM2OGcwi4Xyt/1iPdjoFwNgFSjvg36sxQ76qPq7Y7zXIwDDkei2WXRmm2XXwsr7OkfO6jUVaeulawHvZrbfKv/ev5V83q38bXJ9Q7kyGglg+tzm2VpIsQgA09bw+QSiVsQsoFdlm2Fg46HoNMbrmSZAJrx9vNMt5umRsEj/g7AzaFSkfTHD81iNaOOjBcC7rK/s5wt4U/lqI/j3ItUM+M5x2xRAniXNbYbLWXZc09Q4WPpe6c17ZsMZig2L/Ayr9aC1Uf/GKvAXvvbojbHvR+4uJw9hS3AgEfTaGA68bDDwcoYD4IkHN/P+qnD9Hy0R53UgMrSUFl/hO8jfWDBDgvd8hjOWFoHTCR4/zHy2gcc2k/9L4cWTN2PFPVAGeo6U7p6qdAVrTw/KlqCbl4Vop/r18rngzetpM6TV4P7clwo41a5b90WTLNq2popNmApdIen+3GehlR3Gak1ABXNVuBWieTnUroqXVSFcrYSEc0Lc+wvZhK5b75MAdpu3pcp1nx5vXn9bALVtLQjUhG5YDAKXpR2Rwy6rv6vVYOZDuz9vW/FW1St8AS/FEgnfUeyFgK7g9TIKeBSPN1VuJ4CF7ih2wagWAtu0GrQWaiYDoBbCQleLASsiO5FlM/NUtvq7Xk7gDghwlK3g1ePt40PsMZjmVghjNQwd21668bz6aIc3SCXW8E5Ox575Zumn9n2MU943Ae9pmpev7DGV6ZKy/7ZPlicu+1j53ufeU7b87R+Xy/78D8ul51EyfPM/AUd+2KFgPM2vp472XlDxCqC0IaLX6qIDpQAAIABJREFUAsCtW8AIhCt4gTxpQyodVW5kJ/A476d6NBVsHoAu7r0buKCIhCv3rT9OYYsiNUDS3u9t9bR1Q/VauDGrwhXcwL5aDtgOAHlxz708f4VtTMTYK3DvZdoFapzLKu5FLs/uVgmqkP0fSG/yNp+3nS6nWjNf2CV8ha7/f7w39BEw51aFOWVLRzIVpki1GiQar7ebOa0BbaGJ4q3ZDni0pI7NANyZVwjAkYVwhhaR/z5wfwDZJjIC2iwCFarwreXD9mQAajyXIPSyncr0b/37AUZUbxYy2KEs7qtyBtwqXp/L7IVZQcr+Bmlbdpyb5Tk3lC1/m9sFrwB0v72A1+HbhnLMY1MF6zdzf7MuQvH6mbHsoWzg02IZFbAHUy0IvwseMKrlQLD3AJbNEWwHbRsU8BmKLLRC9LNnOftp8d2dxXefQsXaMS1yxj1j4mC5xMH49MGtpNRt5aDsd4QDov4y/u4MZ31TeLwj5PMOMTBz9CnyfGmaM7D99nLi8J4Ab3c3k7e7gS7g7dHz7d2Ab6pdt6luU+EmXNNmcCtU3Z9Q9rqKNlcCOKDatg5S8bpN2K4DWUXcXt4mgBOkCVy3VqttALcqXxWv93V13lcAC9BOwCZoE75eD7WbqrdtMxhY026IrIawEwCsCte83oTv7FKrtLjufqdO1GGWaTcgn9uKt8K45vJW1ctRR48X1bsO3/B0geoUbwTQdVkokdB1W9PHgGmA1zSzCtls+RiwFcDsD49XAKNoo/0jgN0AL4oWlTvA8wwA1sGRNnBVu6F48ZSAsEq6DxAL3R4sBy8Poh4HOOUaJtd1xAARP7KeZxibQnnoGF/asypewHtyLw25n7sMxfs/y7arPl5uZ8jlDZ94X7ngw/+9nP+h3y47f/glSoQ5bY2gBz8AVGg0vAE6Akj4mAtb1S63481pNdjoJgZcchopnJy1Zp/bGtEWVgCWH53+sMrUIJj9FYSsKrcuy3AN4gh8f0g8b6yqiGsQztPRCuB5tk7GmMYeMMhWFaxFEzYyt3CinYGAUl729YW9gQcMnA2aOSJmHD/Qx4ViBsR6uP4fesLm6bpV1Wut+D/M8f/7fkTGgYoX8IxxWl9TuEzYpwEOjb4DvKZVAewafLJVormtqlXTu67n1BpFvIPsAyD8b2Q3/OK4il6bAdgA9ArdCk7VrM/jKb1Q0uZYO6Dyrvm3s5HOheXBtjatqeCtQzSBKfC1+KG5w1FDBhcBrsqSz9KCCG2GeSwDL7sEqX+nQpXXAFz1d8PjBeoq3WjAw3clOpBhd5jRsqD9JHRT9XJg9ABWz2J4v8JuMMhLuhzqWgjX+Wx1QKjq9yxBy5N8j1Y4E3KU0byeOs+7yGdhX4zs8WExzUnOYk4dwCvGLz5FN7QzZEtEvjhnKqbPTfPdb/E5C97xZ5nJ9tz3GQ7wcunuO1FOnDiB2uWMUbVLillfb81aSOiqdhO8qYLPhbC3C9zOYJvwFbQJW8GaIBaiqWrdJpgTuLl1UrDCLG9PgCagO1VsBNeAbQ2ouRXAG8G3TgB3ArbzcgLZfZ2XvW6gLZbgzeKJKKDQzwW0nSvgG4q3ZjdkYE3AbgTcNlLNErx1YCXwNbg2KWw5LZgEvAA4x7VnIK1aDwbK8IBRvCMN7Qag7ELR2jdX0Ho5gRvBtjZ4VbUGxgbZRuoYStgBlWE1uOWo6e19BABS/fYPUy/Ovl7Kg3sAbi82wwB2Qy+9GAZRasMEF0Y55Wpw+jmiV8Yp7yANu0/yhT5NytHJ/UTbt11S9t32D+Un3/wAVWu0g/zcR8oFH/3v5aI///3y9I2fon0k+aSm+fgDEp70VBW0Fbzm81aI2sfWpjdmQaiGMxui2g/CllNHFSnbeaAlnIVveKz+MAHdPIEyf6gCOEqB+bHUhHvB2wncerlGye8C0PrBKCvsgch04H+vlkPd1su1lHjuZdU0fx84q8ZU01MEyyYNmHGQitlqvIY6qt0iC4Jt7Pd1GnCbRamt4lf7Pzp409Qug2SrlFPbwGZ42yZOmz0AXBd2gxNyo3FMAEwg/RBI0jbSogCCZ2u8vyfJOrAh+hzQbW7fXN48fDNeL6qcvg7RicxMCLxgA21hNegRYwcIKvdZ8LACyFXGXte3rdkPqs+qVL1uYK7FdbuejZNp0bRBDpfTThCga7TqVNnOAlah3UJp1vSwNnBVtChl7Q/Vdz7Wv+PryTJxoVgPmtWeirOlthIVgvXgYICO7xcHJMvDV3iNK9gPKl7Xm1S3nUX1Oub9zEFjBPjjZksA0mW2y3zXTh6w9wcTrIlBhF/M9tRBwAt0T7NW+I5Fj2Ig73SNGawJA3Aj5PYO00CncfiZ0gMwVbzaDD36u5FeVjMZLCnu4/YEcCrbTvi6z9u7u4+HIu4EryAWmJ3g9Xb3CcyEZ0LW+yWE3ebtcqMTvAI0b8ttTJcgc6GWDSMYef6qgrUmquLtVL8JW7eq207Fm0q38z4B3jZ8Z7Ec3qZ/K3RnFwAugbY5tnH9LQoYUgPfdYXb7tVQPWH3az2omGt7yQiyTeKfTDVC4W7AlyPPFOCdbLd9ROUmfFW81Wao4B0BtuHdZhANGA/yZtqoPL1erYeoQkPF9tPP0yKIzFYIK4F9Xu9zC2QDzm3VK4QNqPXSiayH4Fr3gJHZrnLixdtKLyqun6P7CFH7EVTNCNkIgySnD5LPeIogxiknA792LeC9tBy481OA9/3l1n96d/n+Zz9ULvn4H5WLzvvd8uCmvyotfshNoD1hfiVf3FV+AEK12gSqViGrVaDKdal4USIAOnxgfoAxc00gC16Ap7+bj9Fm8DRUBasyqh4gPy4UjcooGtYASG/XJ65FF1X95n2rUvb+gBSVb1VbAj0DaubwzqC25vEAox2kvnCClyDblIE2o+DAVaWruhWy00DY51CVW0wifM1hDpXPfUIJEiizsMCc3XkCVicp1zVf1x4Jnu6rIOtC6b5hMYRFJIKT/hVYFCf3A048V6vQmtuvJIvikvKvVLGdPaoa9LVdhxXRthoCeJ7+A0YCeM5nM4i3Sp6vytiUMf3Wegqvh6qXalqaoFL9c5qOwtVasEOZATQtgmmgaw8GG6ZHU3rLig3UCUVg+BbFy/8bwOcAEJM1eIx/rw72rOmC2gfCNqr5AK7WQloMblWvzsRTNavErfgLsLL1uU4dIEUPqJ7ibGuN4OUZA7RcVhmv8dzLgpptgJesiFqsw9/mu5fq98wh+4Lg2aP8bV86is87Tj62AB4jwDZBtsrI/sfLiR6gSZAt4IvdYFGFaWYBV4Aa8G0r3gSw207Fa8OcbJrzq8Cb0BSsqYITmJ2Azfu5db/wnKDwIfzgNohVsAntX7VN4Ob9HPvTCVz3J2TP3SZo3S98I6sB2Lrf6wJ3ttWKLYp3AtDSuIEAW71sFoOebjvYxuVJrQa3WgtANlbk9+rxVp83lXAd82NwzRfIPw5kLRNuoHTdVpshFbAA3oDvMJdVvAbVrE6r2QpaCJYKu2rgLLZaDH4QWAlmKLjWiyIAsNd7OTr2mCrGsuNYTRertkMo4IAup0EcdSOjoWdvOcoXaohT7liAd4wvet/zN5bX77+4DNKsZI3gxSngsLzn2tKkR8Dhuz5XHrvsQ+X7n/nDcssXPlIu/+t3l6+QTvbEjX+PSqY083kXkWGKB1bIuwy1F1ZB9UeFaIVuvU3wLlkowTath9wK2QAtnq6eawTVDLDh0QpeVVLNYECV8oM1+l1/wMIXNexpI8DzfkK4BuCETgWvalagCk4PDk6eqEtvtnqOqmpTj2pVG6lkZC3Yd9YCCqFjPnG1QrRK9KB5zXrQHhw85eV/r0DhNemBs2YBrv1ynSNnV7BaKEFgjeq02oxc8AEo7IBVU8VQuatcdpyNc9eWgZmWw7R+/GMXABe6lXXdUX5G7wXHBPk8erJ67qpeG6S7TE1Taa8wv20e+Fsa3CSAaq6ufuwvTzzAZ4MNEcuGRxaM1H7KjvpxakQGxSYNBFLuW1Pf3F/hG53HIjCoEuYxVrXxd30dtp0UygJ+lYOtMHTIZ+R1c9CtwVI+r/ZB1M/USR/xPgPmmCbtZ8yaA5D2kXBKhbB1OnKC9zQgXgPIzuY7hRdsJkaWpddcZG0H/zYZEdgOxhdcEajFNonmQp51cHBq4WXXbJVbKKl/uHSfOIa3Kzi7ALDqtipYle76Uvm24etWyHaq3gRyervCN20HYZtKVph2Wg3CNwHrNoHrZW8Tkq6YZtPe12kXCNmEb+f98z5uvT2fJ/d7XZh2gvfcywnfVL8G1uZmga7L0T9zC6jcRaoqULuzXJ6Zh9bA1Xzeaa4L3Oi7C3ybLm5z+kQFboVutRcwodtZDVEw0c7jteWjfRjq1GBLhCn1A8baC2kxhOol4BZ+r5YClkPtyeC2dg4TvENA1u5h4eViIQR4AfC6ulXxtqFb08UGSw+nPr2MoU7oqnQNomkx9A7yRRlwoXaHusvBV39KYO0HVObcTh6v8MVy4DR8aKfBBEpjUTCrWA2qsjU83sZTF5UXrj+vPHXlR8vNn/0jiifeVb75l39Svvbht5e7v/nhMvgcgwWfuooO/gSA9HjxOKunazqZ2Qg1cCV8hVRAlx/fIqeHMWeN+y8YVIl1N4+tIDPKbZBrEeia7mUublWz2gioZcEOKKOSDBhW+BpkU0VpPZh2JgArqCtwvY6SZZ8WiIo1pk3wA7dCzdcQnc7wkY2IW4hhLwH/xgyn1IJKcFi0oHJfCAWPT0jAZpEMCLMg4iCDigp/0QMLj6me6E28p7dyJoHaJovEHrNWlU1ZFsxlG98sYy043FMVG+DFm3WI4xrKd9lG6TTSsVPZ6LbLieJfWv6998flPwYfqM9H9zEha/BrNsBbsxwWAHY8H+Bd4uxkxoIHxwaZzYCC/XnXVuC9lf8F8JM50AKgIzQBatgMyMY2gE4rxNLfaVTwFMv8WQGsIq5dxlT02hYVvAbrzAdW9W6UG5smR3pYQLf6raYN+n5qP+jnuup0Ci77eXAQ1WII64H3Pw4CnFktcT/T4ex3oQoOCAN2RwU5RmmZM4hV/p8s/FjD5vFvLwHeFayGFWIKLvt6+H3VenFs0goHrbOccfi/TlIwM4GnP0Z/6r4TR7AYVLyAt7t6vd09x0ufcBW+HcBN6AraBO+5W89MVbVDnKXahUzQJmwFakI1oes2LyvU8vZOYDbo/RJ9fLmv8EygdoLXxwlU9wnNhK3bfEyC178nUDvh620+Lleq3MzbTfDOzcxU8E7ONahcq5kLM1gFUVABbLUWVL2hctvAVemm3aDCdQnb3KpyG9gLtoBsugWwdh4zp9dhlS79XcE7xmW7kQnbajPo69ZUsmozaDWocAl44ccK4AyeZUaDnq6ZC6l4tRQiTcxtKF46j3H07OWD7Be4LAEcapetAO4TwOwfGjxa9my7tfRsv43g2p2l/4VbyyCAGQM0Qyi6QdJqZlUE9MS1TeHq64yG2bkZ8P5lefDCD5S7vvbBch0pZZf/1bvKNz78jnL/FeeVgWc3lb6nNzMwkDJXYKiK1N8VbDEtAiVYR7gbdKperuliC/wAq+2wAV4Ba/aCmQTLbFf3Al6CYhF8Qb1mL179XAGpv5vgtd7f1QngBLXwdVX48vpQvLX7WFW+LdRWE8hY+BD5uPzoMlMi+jgIANPY4sfLD51ikNofmB+xap7XaQqay+kYUR7NfQWKOa8qWQdVnga6Mc5GW4DCiOib2y6tVR261lS49G2wmswuYmv7sAXo1St4V2mS7pp7mY5aT12K9XENitXiDCqyorkO6pnnqK0igbC+bzvzQfjqGc+RMqblYGOcFusMaVk/I5h68iDvPbAybczucmYwTNi3gQNxABWrwdHzUwTcAsKkidXpFDwfloO2hj6u7SkN9C3ymgWv16t/jG/N++aIH5cjnVSki6hWHz+DpWC/Yj9Xi2NUwKpdwavadQljR8nPWGwC+C0GWQD2GzaEudH4znrTzKVzpNGbNHtS8dZAY4V/5Iu3P6foCc3rqBYP7z3v9xoHKRW3udUTNJAaOLI3oHucicE9AjcVLXBVCXs9rYW8rfN6erzuU+XacGcAIZSWQypet+cq2gRuwncU6zEBO+504DZIvV2guk2IJpgTvgnY3Hbe79zL3kewJng7Ydu5P+0G4esKxRvKF8XboKjB3gkJ3Vngq9XQitxe4QrJuTzF/phI0c5kSNg2ZyqA9Xlrv12OQNOAFdgaVLMVZAyzjOvaDrwBwDZ6NNDofBQPxWbmpohFEE1vlyOX0BW0Dp20xNegmE1s3BcDKbnd4JnZCT2AtteFpdDH/aMSTeCy+oGuObrCttc2dkDWraubpO9uvxhYDUO9b5QD22gewjSG/p0/ohPZHaF4p1GZY1RajaB6W1zWalj1B//qVWUe8L5809+Uu/75PeWHX3xvufHT9OL9m3eVCz7ye+Wuiz9cep7eVHqe2hIKKQNoi6iYai9oLQje6vFmoE0lPCd8VcCoHjMAzjBjbY10nyXUormdzlgTtCrbFZWK6hGox6loG7Jvha12Arm0/Dj9AWsnCFvhG8pXe4Ggmt3Som8vP2yHVtYgGVkN/qhZLRcHoxYKS/UcVVUEC7PUWYUWSo3XaZTctLMV/0eue9rqa/X2gC7QsMrK4M/ZI5YNq9Yd+Cj8nBahfQDQyKO1K5v9db1d8J6ipNcOYif3q3SxCgDZKYJytnMUvs0XNpfeR79BcOnm8m+9d/N/oIaBuZbGgo3NyXhwgKaFGHrLlgm7tBvsBbHkEE3T1Ggd+ctj95SfH7uP23kPAaBWg/2UBWLjeUqBgZvdzlTLLruQWZmm8tXGEOQRuBPAwLeCt1os2gz2T/Z9s0jGrAJthgCv/j8HtJpd4YGzZiVYkWihh9DttBqmSH1skvZl714vVw+Y9wz1u0QPCL1sPWFf2zK+8llSzk7rA2M9VFXL58//4hgi7REbsIcdgVpeoZx7jQPkAh3boqMbB6E5DuyTr95TRg6+VE50H2Vi8OFy/PgxwKndUJeWgpfdJmATvqpaLwva3v7jZEQci1FbA9h/MXKL36tKVxi7/VUA7gTxmAE07QR66iaI1+HaBq/XhajgzLV+n7al4O2CtHOb4M1tgvfc+yRoc9updrUY5mbxeGfaHu9Ik2RkAKm6NagWxRJttVuDZpCd26JUOBRvppWl2rVgoqreTB0bB7I1oIavS0qZwbQYaOl+wGuamKsBdK2LduR6QBeQmh422AC2rPUCCFRtXG7DVsWbt/Wihvv5cGr1GUdMrqtwTQ0TvH3cptpNxRvg5ctxwjQYVrenSXq8R3aWQ09fVvoAS/cLt5fBF3+E4qVHKbBp8GUc9/Sa6PwaEWMV7+JLm8vCrk1l762fLLd86p3lu5/843LjJ9+Lx/tH5Svv/Y1y5/kMvHzk4jKw7WpOS/kR+kPRvwW0NXjmVq+W5Hh9Wn5k2SthVhsAUEVWA3BaJTjyJv14pzn9/hnBvUjDCojxfKpNlrmXBl4EbAZiqpdKRgHpWI5P1xIQljX4RrocVUmTlvuqkIFuXWYj6O3WTIS4DcgK5JlIV6t+cUDfU1GgasaFStbAmUE8DwqnDmzlAGUuKdM6UOERHGy/1toxDSWFmtJ/fJOziFNkKywbcEKJzgFFO3sJtFngW8FbPV77KJwii+EU6lfFq8UghE8fQDmzTqKEbZ4z+swmwHg5BRWoOma0NdkneC2AEMKq3DoA0yILQAUkZ7A2hp+6rMzuuLKc2Ut7Sfotn+J+/9p9P6oPqwFla6BJda/atQdxBOr0P3mdkbrGQcMJF14XdnNRLizoOZAY0APuqnfT2GqJMJ8v/u6pSOei25jvWXitWEi8nwJeW0GQzmkpkCWiwp3hM7UpjvDV8mgS+LWTmPuiPwf7045YNWMGAJ/kIOcy2+EsQTWr3E4DXgOW+sxRwsxBxfLlKGEOYGvvAF7vw/ukj36KMuqTvMaZ3T8uY/ufJZ3sCOA9GuAVsrnMVEj4dsLY/QJVGFvp1td7HHXcxfU60ULw2gOiE7wqYK93Qlh7QPgK2lGAazDeYokIpgngjt4K3jfBm7AVoF7uvJ7QTah6n7yc4M37nLtV7SZshW8u961bDeHxktWgpTDJEEs93ejNC3zN3U2rIYNsQrjm8VIi13E5m+m4rQoXuLZS6bINCAviCuBRIK/FoOIN74U3yDcqiiBMD2ugcvF4s1eDgO0EbV7WYvC2aGKuZSBwCaC57VP54utqPfQA3W5Txjh9SZuhB/AK3B4/cJqed/Mhn9j3dDn600tKDx5v7/Zb8XZpirP9FnJ46eCEvztKKs04wadTqp99/Mh2XMHaVLq2frHc99X3M9od8JLHeyFVa59+5/9RfnzhR8rxn15MviNlrypEwKh6rRkMAItTS6FrYE3IRpku3qsVaBYj6N96u+Cz563Nrw36eGpqlNrotalLS+1T0jztVSH5o1H9CmT9VC9nZNyAWgTiTPECqA1sFEGrojVnN6cCZ2ZDqt4cz+M20p5CafOjBRQrKFu3EUzjeQVvDdCg6vWKeT0m5idwV3gfqj+p52iWghkI5uby/6BIl1Gwqkcr2VS/zkuzyOIU+bYnaX6zyunumgG2fQbGGH5JMO00MD4NYIXxAnAbo5pt7LkrOEjeXP5jwKIOoMukijnmtJleJoAN6Al5bYfoE8HfGXnisrL/9k+U5V1baCB+DQfXq/A2b+WAZ1GISremiI2R6mYZsjD2FD6g68EC0AZsOWhE5zMr5njeRS0GVLz2gsE1lbyViPWgCXx5/9YO3AcYgS8HK89iMjAnXC2CsLHPDAdK+wI7v00VnAp3gtabzecBOwJhjs9RO0L/10511ZagvWg7u8FtrjfpA6KloicseC1n9gCvPz0bf6sCftX3n7MOy7Sd1vHzY3xv+Q409j1Yuo8dAbp6vBW0J06QHcTyegLXy67cHwq4XysCVdyNUua3WMcJ8Ttln+CtXi9nuwipBK7bVLq5FbwyxLPhTvCOK+y4zSW4E7zC1H0J3oRrgtWt+wSr21ydt58LXa8L3oRtWg65favV0KqN0IWr0HXbCdy4TMMbq9uiTy+XnSIc17kczXW47r4c6e7Yn2gDGUoXwKJ2XRFMA7p2IRO6Kt71Ee28aY5qj5xd4FtzdfF325e1FlTAAV1aONrYZgDbYYCAW8B2BA8XEFvyG+DlTQ7bAfAGVDmdOcHqwvzvZttN5PWEp0PRVQlQA+XB/T8p/U8z9G/nLaVv+w/L8MsoXnqUHqdEcthAAup3AvCu8kVdI4Vp9vkryuSzl5aDpJM9dunHyh1feH+55MO/U7703t8pn/njXys/vuDDpe+pKyg1vgbAAULtAACl17thNdSgmp6qDWeiGILAmZVfKwSlVt64Fyji4aFYfnZsKz/6mnDvCBlzRg2MRGI/aUSexvpjcat6yXzMFVRpWhAq4Zrr6w+THzM/SsHe/xS9WclKcLyPr8MpETX3FhWMtWFKWM6GC5jzegSDtsH63DeUb9gmqFvBu+qBwyIJLQn+xjJ/S+CuqM7b/uQSp9pLnPYum1fLD1v42pzG1omCzAi6LRSnyTZQJRqAO3uYvwucV16/iUV6H714VwHvSfJ2ha/BNlWzucCTdi/biWo9aK4vKhN17Gh47QbBqwIVglHoEPYAATIGQg48en7pv/+LZZG2n6uvAN+Xrio/P6w/rc3iZ4DlwGuzUGKeg5/KNlpH8lrnLAO2lwM+6oJetYG9SFvj76GCq1/NgZjTeg+GNXDmgYf3DPCu8pmv8D3xc7NRju9VKt6YfmFeNAo3BoRuZzIH9sLYs/RbIMVrktabgneeA6mlv7M2IxLQAW1tBoOIvN8e7PCPtRxOYhuoxifJTQ6LhNdvG0uLOiw3bqGstS60N05hNyxizSy+dj2BULYo9Ym9j5YTRw+V48BXdWtgLeGa24Rubr1fqF37O/QcIzPiaIDX+W11httbc3oTvKl6Va+5Er7Bj7bi9XKq3nEA631cgjNhmkpXAKfiTeAK2l+1rxPAAjWfLyGckHUrgHNra0jvUydREE9D9cbMNaHbCdx1iwHgxjQKIOuY9xz1/hbwtmE8CWiFb5PAmvZC2g52IlMJVwCbyYC6ZTkzrcIX4PKG5Ru3Ad0KXmGbAB4aHcWKELxAF/BaeVZVrltWWAyo3VC6XqepOUfO45zOdLGOnThejnFk7iXPMKtserndo21j730oyx+UPr7Avc/fXEZpeD6044dcp+s+MB7ZifJ8Fd/NaiDaQnoaOv70xeWNOz5R7v/6+8rNn3lXuZhshos+9sflq+/9zfLUdZ9gQODlwJwpuET6o4INdVuDamYqZODMwFptRGMnsKW9AHff/fyNB/B1H4j7L+ABnkSlmI4UFVDko9pDYIVy2zVyUNds1hKwVQlbgluVjpD0x12Dam4Fb12RocBlx+7EXDUu54w0O46l4rVZu1kQK4ChVs8Z/XZpM3AQ4f9QrUWjbvKKa18J4cj/gq0RLSoBwDJ/ew2FdIr3QPgK5ap8gS6BNgsAbAVpgxxXqEuUl2rXU3eDUQbAzh7xdJksCka1zwDEFSwBPdlqN5jTCxBQlzP0053jPo3nrwQk1/I6bfOoXUKfXxS1p/wepOo8NpQi4J0mJWyC0vAW+cADD3yhTDz+9TLz7GWxTqKWVdsGzzKbobZ45DVHcAsgo9AFb4txQZPMipul0foK6XGLpq4BYZXwAp/dEgeYOQ6WVjPO+r7v5HUAyiUOuGZ/COGqhk0lq8GzsBcA7rQz7siecCBmg9S3cYZbCt4Jgr/2xKiKV4WsHSFsa+DNgZkqZXOPTTlzGkYM+eRgPkU7zPFnruUx3I5St1+GIPZ/nSINcoaAqgC2GfwCZwmzL2/h9TEdBJ948vVHSvfB14EvU1tUtW2lm9B1q/crdAVu7g+vF2Xbsw5eBsuSZTSAGPJ7bv6eAAAgAElEQVT3KJgzwOY21a+KV1gmeHNrYC2Ca20Rp+cbi8q1hHMCshO6nTBN8Obted1t52WfJ8Gbt7lN2CaAO697OSvXDLLF6B+VrrDttBUEsfu0EMJiaCvbdQCvlxDr8SLNQ+kCXLb23B2hJ0P4vFPVZsj0sZpC1rYbeJOMQgpd4TrMNsuBB3kj01ZIu8H7uC+q0shoiJLfNnz1cwWt6WMugdu5hK/LWnJhq+rtRvXG4kvR+xIBNRLEu7EWhl68nfzdH5NGhuWw45Yy9AJNQahamwImKt4zqK5FmrPMvbi5vPK9/1Hu/vKfksf7rnIRivcK0sku+NBvlScB7wAZDaOUva5qK5DAruq1IEJrIQojUDU1uFZ9XrMWVt94EDXxMF/qB2PKwApR7uhEhqoy/SqCOXqHQoMfkV6h6T6C1wh1/KBVSQTOorUgFkdmM7gVxEuo0gii8cOMoBv7LH5wHlsE5QSyubyRNwxMUenVe+T1Ak2BG9VOQhSl6xK85urGNIzIrFBVAWae21Neg0IGefQbHeG+yv++yu0CVwUWK+wGFbC+JnAEuhYZrOAvqhQtdFjGZrBoQtVrA/NFoLvMlGGXgbVFhmLq+86RgmbgbcK5bM9dScBtC5kTt4ZqNrOhhRIVvjEPDfWphWBKWPM5Bmky6WLu+csYl/6JMkmRTAvLYuaFK8tp/q6vK/xnc3JRk0LYU36917AAyGyYoMR8fpdji+jtcfgH5RfH/H+5n3nJPG4ay6jF2YmBtZqOJ4TNYtAT31C8VRHj7fL8qlbT1CbICY8FSCcA4zgBvgn8e/OonfQ8y5nZrA2KgLl2g0tYq5xdAnyJz2NJewRF68Fm0txlnneG+9lS0nlxMXGDvxeDTBkJFOAF3FOOQtqxhdd9BVOvSUs7/njpe2NXOXrkINCtajfhmgo3txXCXQFfg3DdQFdvt6fbJXjNaPBMtIJX2CZwE8KCV9gK31wBVgRZ5PsSsI+8XViSgHbrfTqVbD42IettCde8n4D9VSshmwDuvI/Qzf3Cdn2xP3vzroNXyKbiTeDm9fRzE66T5PvWVLIaVMvbTSWL6cJkMYzTh8F0sZinBnjNaoiUMi5Hrq5pZKaVqXpZGuPRZaxjanBUp7XVbgbSUv1W+FabweCa9kIPZn0CV1uhc6XqPc7+Ho6kZjSoeF19QLir6xgdyW4v3UxX7aMD//CuO6lY+xEVa+TzbqdkGKthkMYiE6jDZauCGC1+itPb1naaTd/892Q1/AnBtT8oFwLcCykZ/sq7/0vZezenq6jdecGI4p0DMAueenuK3g6q2ZTGzAaB69JeOHUY8LLMYlg5YOlrzV6IHw3g0svdWLVSSduhVj8BdX9c/LDsUGbmglkLKlXtBvereP2x6xGOcpARttVG4IcJMKOAAuvDajfHvpsXXJUuap3n2giScfv6ddXvPcBRr9B8YNPTTA8TxGz5uwb/TvF/rxFcPMn/JHjXhK/vB4rXQFss4copralmNQ1LW8CcV0+TUbSA19Sz09gONZWM7ARUpeB1ckTYDwY/AfAsXeUcijlGoK3v8UtQiddG6poe7yT2hf6shRAtTsENYrWA2xSNeaaevzpAO/TIl2kg/tmoUBS8cwSW3sRnDgtBDxpQj6GQR7fRteuJTXTuuozg3OWA8Cr8VuBENd0yGRQDj5vedh0HAlPe8NKtygPQTpzQj9f+8YBl3vQK34c13p88O/GzrlbB93lMB3gB5RQq131aAZnV4FZIuvTVVbz6wtXv5bMGvDa/meaxjgpqAu4p8pIFrwB2EGd4vXq8ALjJfaYRHtM7+PuAOdp00gO579Gv8LlcS39qmqK/uo2J3NgNqNsu/NoT2A3CthPAefk4tkKAGOB293L2CXx7eIy+btgMghdBpCIWtgbhEsBCNxVvqth1xdu2EwKkpJIlUBO+3i+B6m3ud5uPF6YJ0ASw1728cdtG6XCnmk3Y5uPd5u0G1VwRYDPIxpqfm6nBtXOVbqcCVu02SSkTvC5BO0X+rvm8ZjPULW3UAO+k95kyoMbRBl83MhjcBnyr15t5uypfK9WGga3DLV3RfwHvN5qbC11Wp+q1T2+qX5vg1JJf/F0+oIRuQjbULmBN1RuKN8EbKWRV+dZGzr3l8PN3ElT7Xulh3tQQ4B2kQcwwymF0Jx33UQ9DHPVHXrDslyj8UU93OQ177vLyyk1/W+76MuD91O+Xyz/+jvLlD/xW+foH/s/SSxu9vqeuLktA0T6tzlqzam0ZBbtkf12guoSfF+D19JKlx3fy0AOA10kKdd+CnqiBOQAmNP0h+oOtDXdQkNgM9uw9yfh3m7844Xcaj3a6nW+rsg2I+iNsQ9ccX2+36mwGpVtBaTEFni+PtZItGui8zoGBA4KnvtnvV/AK6FjCWVh40OC+UcyBD+7zRPYEIFZdq5htuKL9cJKDjfBdjec1G6KtgDk4rfI+rQDeKNFFwWenL9V99FfgIGY2gj0YzERYQfUaaBNmBn20H1aYDGKamdbDHLaC4DXDwRluTi2ebleyjTNaKAJJKF3hJ9x8X/U1p/FNux84v4w9eWkZfOwb2EmfxFa6BOtgc5nGujhDcNUhmxPPoabp2WtArufhC0vXA19nntlFNBj/Rjl075cB7jf5+1eXI/d/hdlw3wwgO05+hiKRKUBs6pmNbSycqKl5nj3o71oG7oHL90DbwMBXBe84OeG2eQzrAIUrYEOVmkrGivuGOhacAFYVzLaqX22HdnAOq8L/s8k8NQE8iYK2as+5cip5HyfUmwSWpxAfWg4xW8/AHgeOsWc8yFxamij4sdefLEOHsBtQvF2A9Rg5vdoLXV0VsgnddeAC2+4ebnMLfN2ayTBAELyfgJuN1QWvkBW8CV9BnIo383oTwKF225kLCdZUtfbhTdB23ublvN4JzU7gJnRtiD45abvIqozPhW0noPM2twHdNnyjZJjLAd5Of1eopvr1sgAO8ALUqnIrcM+9bG+GWMxZmwTAFk1E4UTk6fJPt8H7VrsBO8I0sg7oht0wDowNpmElCN4ErZkOncrXYFoUTFgoQQZDBM1QrwI4LYUTfIAJ3i7KGY/zYablEBVsXI+qGz74Iy8y4odo8AAVWUMv3UE7yNvow8tgSCA1jNodBMj9z6AigObPj6lK+FI+d3HZ+Z2/LDf949vLVX/5W+UbH/y/ypeYQHHZX/w2NgM/ejy9FdOkSFa3WY4ZDFoHFbz0uX3jPqBsZVcNpDnOZVkVzI8vvGCgFafp/PiqilWJthPdOWXXejjFgUCLIaDBj8pm6xW8/FgNruD7qagyzUy1W4sr2A8g51S8/N8qVYFrOXD0ZsV3XniNVLA9vF68W+e7VQALiaqMha9Ajtlvr1afuqpggob41fX2GmwL9Qukw78Mv9jnE9woXfziKLwI75igD9B1Cd7o5sVpsdkcMRXCABUBsRUVMHm481gKi+T+rpCHG2lm+4Auvq/LINAs+bjz+L0t+jA0nru6jLJafC5v8hme5OzFWXgWicx5QPO95QDh9IXhJzbTf/ZSbANG5dz7zwTcvsoUX1TtT79KxRxFGo+fD3QvZXjkxey7HPBeXrofuoyROpcwleRSIPzNuN77iI3HN5XuRy4oB+7+PPvOB2T4/qbMEcRaIMvB1C7fAw9qWjbaOenPe7AM+wflavBU8Db0dIGl0FXhroOXHF69X1d4waha7yN4XSpfAe5yf8vH8jwTPJ/QFubz3of9toM0RU1bwx4NjgRqMmVY1escPDvB9XFgGUWUjL36aBk+sit+S11AV+C6jhFw64Sv10MJYysEdPnd9QBel9DtGwC6KN9zFa/gTbWbgHXbuRLICdKErmDOJTRdeVtaFj4mgZrbBGk+ZnK9T++v7tWQ4Ba2CWtVr0q3BWyFrlbDuuIVvAnfhK7XK3hrClk0vWnn6rp/gv4M462NrTZDDaYRYJsSvtQ4YyUEfAFpqN8pFa9WQ90K4bQXwtddV7qCl9uYhTZMBsOQI9i5XkuBnQpsBgN5uizH9PRzVLSZeVgLglf/lnUCS+E4aWbH2XpbAlcAd0XfUGwGfKZerptedvilh8swncn6CKINE1BS7Y6E2v024P0uivcHgBc1RvOQn3WZd8qEgie/Vl787nnle5/8b2XzxwHv+3+jnI/i/dH5HyKTATjQ53WVtdxWvcI3cniB7wp5risHHuA2xrbvpzgCby8a43D6bZPzqiqrPWAAxrlpMbQSJRRFChYrAN8zRNtDGZoJwOly/EgB6eQOgIJqr30VtBfSYuAHp+qxpNXTR1T8FNsWdoogtvxYkArO2nhHIOsJm+epJ2mxhXD2NXKgsHyZNcvBanF3BW6FrkAWJAK2Bt+yVLkCploXAtm8VRu2eAAxU0PlLnADtloOwEkQrxI0rHYDPjD2g0G0FbxfB1POomTnWWcA75tkOpzadwPK8XrUteld9nFgRDnN1YfJqx5mBtnos9fyv/B/m5FgAIsDgK9Fi8SDUJMAa+9Pripv3PmVsveHny2H7vhUmSfLYezxr5BmdnVktPQ98nUALZyvCbWoYpwK6Ak8lCHKMUBI9sEUbUXtMzzOa+h7+HxKe+m8RhBuiiBWpOeh+OtBy/dM68b3HwXOa9R/Dh+ZA6npYwLQrao0oatS9W/7GiawD8xmMEtBf9jL1Y6oSjZ8ZQDbQsVOClcsp7GnaPrPQEunTqQNMY4aHge8FoqMc78GKWsNepmM0X9kHOU+hJ3StH/Fqz8pI4dfLD30bTh+tKuc6DqO4iWQfayrHDlyGNjWAJsQPoESFrQJXosvTOnsB7rm8WYv3wyupeJNj/c/2wrhBGpuw0bQ+0XIGXgTiAlZ75NAzn2d27xsh7IKX22Gml4mXM9dbwGvFsUkwTbuJ3zX7QY9X/ate7yd4M3L1X5Q4ap8N3oyhLXQBu84zR4E8Pg0vStjcTSYYgFeS4aFb4P0MSFrKXFkNMR1bQUDcBXEVekCWYNn2AkjnBo4fn2IN80sBkFc+zGgcgGtsO22KALg2pGs12AacD3RVrzdZC0I3C4VrvtRvgleISx8+7jdo6unNG6PvfYop0wMtQRYA6jdUZTgEEp3mC/yAJHjYfJ7B5+j7d6xh8rPT5i7yv7Hvlxeuunj5ZFLHXD563i8b4/A2qGtlwDTO8rZ44zgBiZRGcRpdIJ3mZZ7Adr95AQLXmwG07bMmbVBTeT7CgIg6ylnpBXp17IEXigikvidt2UqVLUfUEZhJWgVkKnAAUT/tjZDtwCCiLwqJ1SPp5sGawQvP2JOJU1FUulpQah4E7azL93Jj9bHYmOQ3eF2mn7FCddVXrsAFrxz+OK19Nj0MyGm2q1gXkI5C5YI+rW9ZwG8grr3VHsV+2HFoBsHp9ovVzuFAw7LXge2kFzPeED1LgHeVXo1LJEBsWipL9BtGRTbdXVA9/S+G8sZzkqW9+Cl7jZCb5P1Gxl3czmz3JwerMcLkPB3TamLQhEOTrMcWHzdk6QUTpLHPfr0taUP1brv1i+Ul77z13Sj+zv838sJrlIyTsraPPPXWqSOzUYaGcE6QBmZCACvBs7c6jkDdzIGHPs++dwWAAe8Cbxa4RZd2LSPOJOw13GcWWDBqMA9SJqb7UFVxSoMVaICN6ErcL1c/V4BrG2gx83jPMjyucfcO+0I7iew3TeNsp3w+YBpg/hGA/AK4iYKdwol7FZlLXzHHO+O3abyHQXEYxwwGtglU2SiNF99pIwc2V16jh8BusC3Dd6urq5y9Cj7BDLArQqY7AeCZ909+LtkL0SPh7AatBmqv6viTV9X8CaEc1+qX7cCN7cJ3LQfcit4G21VK1Bd3jf9XS+nss3naBCc015wOWF4vD2HTfhOTZkqhhsAYAVwQjevu29C8KbiVfW6vM4K8M4uzaB4bXheCyhmaAvp5Rbb7Lfr5byuzSCMnT7cBLwuG+ZE4xw93zZ0hW80xAG6NY9X8I7V7AWCaarcTusg/V3BO8zpwQipY4JX4EYKGW9wvyushZomZhaDtyd4VbpaDaFwBS9BNJfQTcvBy1asmVJmdoPbaOqx74kyAUT6d9wCeH8EeGmQw9F/mC+xLSGHmDM1RrDtbNdD5RfdjMJ59Tr8vK+Wxze9t9z5pT8oF3zw18slH30H6zfji7oEcE93OTIH+KDo9HejXBi1u4ilMI+Pt0ijG0f3RK4sP3Z//JHa5akhl6vPB4iBsD/CSIpvw9hT0FqtJpBqfwZVrf0TVL31coWwp8/CWBDEbQDX3qreZ9bUMZT9NKeMXp7BXonsBoArdFv8z1MMN6zABUY7DMx5+osCFZaAU4/Y59eqcH9VxV72QCFstR1U0cKk2hQ+JsEbHrAZDqg8+8QKYNOpInODNDQDTZ5mO3rHtK9Ie+KMIsa488O3PeQyyteS1hYpZrMvUfywH7vhAN3k9ttpTCVKG09muPUzfXd427W8px5MAK9gwoqJacm8586QE75T5MO2/H88YPGejlMwsUQwbgTboEnD9jUbzuA9z/N6apqWecJmbnDwBJCzZkrE50DwzJxd1GuU7vI4R71PEtASkGYRzEfpMJ8v0E0vvVYYenbhwc6/Ub1cQZjADSgCRy0ClypYG0GboZYP18CbgG0KTSrb4n54twngULXAt8FAy7GnHRFkaplZDrw+njP+BimWY5TTT+D3TqKSQ/Xytya0SvieN197qIwefb106+22IZseb1a06fMeOXIIEB8u/Ygfi5d6KGKq/q+KF/CyQggB3gysJXgTuu4XmAnVvNypeEfhRu73fnnbuXD1esI3b0sw24O3TqTAOpgQpGxdWA6TTZgX1kMNyKUtkSo4QZzgdRvKtw3fdfAKVeGrym0toW7ZdkI3L6e3K2jt22CfBrexn2BbizXNPqGrPTGG7TA2yT/XsbQaBLAr08EEcKreyFzwKMYbtt6XgdsHYiJwBa/e7npvBlPIBG4bupm7e4J0MVVvWA3ehu1gk2b7MtTKNTMbfGw/Cpg0ln2PlgnUWQ+d9a1aG6J6TcU7xJF9CKUwAoQb9Oo9e/xB2heieImadz/4T2XrN/6wbP7LXy8Xf+i/hMf77U++u8wCg+VD5NYeAjScQs67AO08AI4tgLF7l+N2WoDJAoWsHou0LquPPOUNUNUsgcxIELguf5iCM4IyKEm93Aq/Wt5bG+UYQTeQhgoTYDzOH7I5nnq75nzGNNm2ktWWCEsB8Cwy6HJmF8qPIhLBK3AnUMYORoygHH9beNbAnCqxWhABbSDs2HmVY0K32gz1/gFjHlsf4//paX5V97VzGcqv3UjHlCvBFdYIqtKAmKrS3rmWGa/al5eKKhvorJKfu7j7Op6P/Fk83pOA99SBGmxzHPzUCxSKAN+xsBl4Tt6LSUAldG0CFPDlf5+OBXA5CLXigAJQ7UnBwW/8WVQeyvm09hF2iBkbTo6oDWU4yJKdEeq0rXgbQM0DnlkmcfC0UxmwXuR/cgimRTHhZ5vxwnLCx1w8p5ZPTTcToi6Vaqe9EPm7AHKU7ndDT6LiOTPTWqggrurWx6XNYHXbRIBav1b/lnQ0bIuxZ66PsT7DTzHMEuiOc13f10GXZjU0Ubnjz/AagLfWVIPrI+y3TaZToidefbAMH91Tuigb7kLZCt0Ab9vv3YCwnu8RzjY9yxS8VfFqN1Twav/xu+whw4FUsoSvijcth/RyhalLcLoVsHXEj55uvc1e3d7mY9I6UNGOI/xym5c3LAXUbahig2mTbXuhXm4yrr3pPlWwatjLKt8AMTw0AwLWdSrfhG5kNbSDbAHeueVZoDuDoqWJwxImsM1wBCjbXF7fgK5qlxfSVr5NIKz6nSAAp9c7geXQnNJ6qNBttOGbwBXCCV6Bm/B9C3h542xyHmN72gE2lW0uwauCjdJgYJrQTVWb8D2GpaD67VHdejRlCd26gDL7T/QPsEhdef0nZRxl1r+D5uev3EUqWR39o+Id4ws/hoqZxv8803Uf1VOAgTzew/d8ujxw4bvLlr/6LcD7X8uX/vR/K7tu+SrZCig3RoIvkH86i5qZJV1K0Lrm9e7aaxYvN5qEA6haqgsIQ3UKyApQ4WqQzB+tP+4EVEK5NjKv0Nt4TOdprqeb/vCBISt6uaLw9HO9/zzecZ1a4Sku+cS8B85LE46C19UJXgGc4BWcvr5UvKptrYpcqufqMVc17N/xMa7s5+t96z4Bpn9typp2ChDydBtlKnSbqLQJDoLORIueCaF+6xh2m+dE7wWDbHtJ8ge8y3uuBrw3UHDxXT4vKv2wHZYoF54gsDWCJxtpWihcgTvO5zuOzz3OwXUC9T/Ba5rgzEfrx8pBwbkYvjtQ5f6enp+mt7Lvq2pdqyTAy2tX2QZ48Y393PRG80DpNtL9ALW+rhaCNoqj4RdQ+J4RxRQPXldM+eC5EpABXl6f4J1QiaKYxwCtNoDz0MaYBKwq1o5QzaaS1ZZwzloE4bCThOfYNuIWVCt6UAjvlucYfPIaMi+0P4AyUBW+YTXg/1oV1wTaU4KX55hEQY/xmCnemybfo7FXCEwffrUcw1Y4Qj6vvq62gish7Db2UeXWj6KNwolu/OBu0s8Ar/EW+6kIXa2GhK0ATtXrvlSoCd516BILGnXMj9akl9tKN7dpJ1QrQbgaZHOr76u61VaoirZBOpq3Cd5YgFW1Owl4Q/kCW7fCV/AK4Fg8XgvC55nmvnWRsIDSTQCrivV8KaAAuIDXNb/gapV57QfmrQle1XBCt6aOAV0DbSjbaI7jVGEgbDqZ6WMNwFoDaI54pwFOW926TeXr7Zkm5tYVATY9Xq9jNwhi+zBE20eOXFoMAtcVqWN6P6jdaHYOfIWw4NV2cHmfY3yAer/aCWYxrEO3vV8bQugK5eE9gJcROkOAZmgXxRQv2ByH0T8orBG+aK4ZAkWn6c9qd7Lms5eU3Tf/dbnvG+8FvL+LxfAb5Wvv/98ZC0MiP97rImlCs0bM+ZG5VLpzBE1m+aEaPBO+diFzJJC9ev0St1ChM6pQfrAJLwHlZRPujcKHagpgAs6wBYRfhacQNKNBAPoj93R3jn3CNtKJ+EGH/wh4LSsVvHNWT3FZ71johjfLZdXqLEUl0zt5bfjF06hip1OoiGvZcYWoqWo+j6raFaPYgZivWU/YxwrrJkrJ1+nf8vU5kUPl5P3qwYUDC++PsDXTwQOM1wWVI9AFjTPYtBoi/9YiBEuJ8U3n8XiXsBqiw9hrpGm9tgW7Ygtl1t8me4Fy4jeuB8DfQxlrOVzDfVWqvs/fj9cxhuprAJRxAowCeEJ1z+uyktEDYhygeJ+EoYUOgncN2GpVzHOwWOHykimDqF1HGoW3y/4p3wOe0wqyyCjA1vB/s2JtXhXPZ+r/OU92ilaUK2DP353lc/NspekZhrDj1L6md7Hlcb4fI898i9eK4kWlqmT16wPUXBaqDTMgApyoXzMSOGNpYhUMb7sB0NJICKDaPEmQDwFv4St0BfeEz8ntbrUfnDgxKXhZE6jlhuDlQNp48c4ytntr6T34cjlKh7KjRw6Uw4cPBWS1FjLDIcF7AhVshZtFE5Fe1oZvZjIIXlfCthO87hOcCdNRxJj9uUfcAlytyVwJaO/vZbcq2bq/DdyGI4Dq5YmYr6afu7FPi0FLQfgK1nPBK3wFbyzBHOBFFbcfI4RbrWozhNUAcHMb4J0FvrOANyAMdOfavq/XO5fNc2wPaY/eFipXW2GKVVPJeNEqXUzlMQJpQvZc8ArfCuVGAPVEPyZ6G7xuI7jW3nq5esAG1KxKq+0eE7rdfAgq21gAd0DLIa+3t+tqN4DM/dlasdZjrwaA20XO4HHByxpG8TY5PR4AFH0v3FKOPsFIa774I5SBjvAjH8E3myfV6yT9WeeISDee/lrZdSOpZJ/4fTIafq9c8pH/Vn5Ae8hJqpNWqWxT5c7wI5vmRzbDj0vozgGVWfJ551Q4wNcgml3JPJ1VWSVkBZZw8roQVmH6Y53GU9STdEimvqSgmASGjlafxg4If1V/EbVlOessiioS5rm/8I2mK24BfIBX5cuPx0BaerHrl3fb+Bz/jgOQqtXX5PNXSCd83VeXSky4xOmwAOY1C1vB62OFuuA+deC+ChT+vzkshjzACF9VfLUv3Ooh44OjfG2f6P8UwNVuQPV6mm4RhKXF0XdBj9ceDm9QGgxszxy9sfxL/w/Lm1022bmM7A/Liq9F+drbgf8JaDZQjCNAagjvc4TCGdXuuAcE1ghgG1U56of7PnGAzPdoin3aIwLIirUZmxVhPSyQeWGzdD8bl4FSfXtLsO0CN8F3yOey57EpbB5w5ziw+H3I7nVOnp7Uz+Yx8R3wgMaBwFN8rQFTyXzdo+bz4jsbMIx97B83AMb/MvY0wTAzFcj3HXnqeqwI1Kv+r3ZKG7zOTIsRPihcVa/QHQa+AjzAK7xR0RPC28c/y0GSNckaF8L8NibJmmkgUmyI3n8ExRspZIfCyxW6hw8frCq3rXz1d+3LcDzSzbQdNnJ9ha02gzBOxZuqNyGs9ZDQ1T6o4MWm5AzZYHzNhsLTRfmOESNK6ArcBK9bYRsLH3cUdTtmwQXq1QDaWIwKMgAHgLm9EfuxTgFrsw3Z2Lavn3s5VbPbCl4cBFRuKt60HN4WwbU2aL28Hmxr+74ZWMvgWtgQc0hnwFvhi/o1tQx1OwF4XeOo4Mx0EL4J4LQbMpAWubjDqNX2su+CsBXCFbr1cj9vbPi6wlVFK1iBaFoNKt8+9ns91K6g5XJYD2E14B1xe1arRZ8G9p/g9CYa52BJDL32SGkAGrMaeoHNMZrjDKDIBjmyTxKRniBRfOWIhQ2cEuIXjjz21bL92vMA7zvKpvPeUS54/6+Vp67/BOAlkZ8iAH9IArflqSfw0FbIlb13F/AxbYyuohI8zi2r2QNc5oc3BQj8kVsUscKpqMCpBRLAlce0zDBAgbZYqiN75QYITY8iTcqpsrXctFlEAbEAACAASURBVA1eIQnIF7ERIkOibTOobgVwqF0u1+BYtRnMYHD6sK8nGnEDizpGXpvC1ylkTZ2qPrKvT2D42oXvJMDwx24/B4MynppX39nXpMIXMHV53WbrWg+CTctB8HpabkqV3dnsV+F8sxj9zkFRz7dO9OU9wus9ia1wCuiePPgtoHtT+cUJq+Cu5vk20ZHrGjJByO/dY2oXoHJy9HOccgs0ANRAMY653YG1xP80yjbORAK8HEx5bxws6vtczy5U3xzgODDYIH2G74ngjOnRfK5e9ntgupoHTGfvRc4w75sHQd8n4esB2InRqt0mcHT5+cb7w3cifHhVOGpzFAtAi0FIjj6LxQBwzTgYAbJebjxjNZ3BMsew2xSehYjQxxXQ2hJC16pFweu2AWRVzaM+XvtCC4LrGWyLIgvel0n2N1HLxgamOJA0+V40XryLgbAPlp4DLxA4ewOft1oMQlbwZj5vKF6siK6uw1XtAmADa+4Xtql0E7zCVhB3wlf1uwFevVsU7hDAJa10SGsB4Apgt50BNlXuBnxVvtgLql3AWkGL6gWwcb29z/vE1GGuR0YD18PzBbjjLu4fird9Xd83lHEq5DZ4M+AmeBPA61aDqrZCF4WLz2tmQ/q7boVtLm2Haa+rdgGsebuR56vlAICb0yrgty4h3OntJoDdCl8h6/ZYT1dsBa/Xqxq2cMKmOGQvAFPBm/AVpu7rBG/YDYDXfd7PFLPc101GQ1W9+rxUtbGOA11zeQf3kseLIusnmDTIj78X5dDLF9GMhnEj31ae0ZpxiSDO/MvXlRP3faFs2/xn5dbP/WG5/u/fWS784K9RoXQxPyK8VJTPjBYDPy5Hswtc1a8r7AXtBhWUUMG3DX8XcGozpH1gZF2lGaqq7QU6UtzT20mUrvAyayDAGCleKlz+LgC3EqvFKbiqzh68c54u6/MKZG0F1lwbHlXFVugK3GoPqLR9LgN4VZVqSahCheK8wAQIPm9toKLS5T1iOX9Nle5pdlgkHjwMyuERmoq0QhZEHmjcuvxffN1e9rX5nJa7hq/K+y54zXAQuKpel37vJOB1TI9lrB6UlsnzPXmIQorDpJId/Tblwd8J8L551L619BY4yBTiY+T27idflTSwCTqRmaNqtH4a2KlIGwA3rAf+D5VvnIn4uigUmUO1e5AygKg3btWf7TTn8KFtjh5nIto7ADemKAte1ozqloPeBM8dI3zigMhBls9m1iAj3wXVv8E9lzZMy8+R544zB943rYIG38URVKhq1+GTAcn2vvB53b/tW8CVs7UnWapdwCp4hbCPHXzy2tLzqNV8wBqIjrBfcFcAcwAC0PHc7uf+meUQni/3m+B3EQE+PPcGB4OxXcRDXnqodO/fjtLdFwo31W6CVwhvAPgIvzfshG6Bi8cLfIWuKje3AlfwnrtS8ap2Q/Ga+QR0E7yqV1XvMPsFb0JaH7gGzCyUaKtZlW6oW9SvylbAtuGrylWxBnwTwGxDzbZth4SuijeCbAFa3AAtCe/TAd5Uuxl08/rbZrEPHOHumlup29qvYQO2CeEaUKuBtmkAbPbCJNkL4y6q05rktfnkBtYyv1e1m95ubnOfylf4uhWyXUQ5Vb1vVbzZDnJ4HbgBYI5+CVynTPQP4P8GbE0d44MdALI8V6jeNnyP8QF3c98TA+YL8mH7gTOaur+bTkj7Hy5DKK9ecjeHUWoDKKEeItgDfrE5jZ6jfn4RtbvKpINxKpZ6tn6hPHn5B8q3/+7teLzvKFd8/Nf5Al9f81BRsv4QVTlO3W3h9wndADAQ9oea/XmrGsJP5Ic/zQ/aFKY5VNUCcJ4WYDRCMfJtJHyKhiZN/D5BoVoyL1YIB+DaitSATeZ+moKll2guZ2Q0AHKBa6Wa4DBNqqo3gaoS9e9V1S3047S/DUILOFaEjz5vqrCdwBComo6WMA3rgNcUjVqEh8/H+6kiVr0nYKvFodJvn1KHTWF3LMuCUeS8Z/OAzeIQgbpEzq6tCoWvyneSBi42IrdAISwI8mMXKSdeol/DGQJqJw/SjnEPvRLo1/uzoz+g2Tp9e/dfQrk3/QUOCF6GleIZ69calIqKLMBovqstMpt6vPxf+blU8KJ6zUABiB4sTx66r6pTP18AK7gnsEBaqPMF080486n5x/VMpClQ+T89K4lMB4DsQWeK/3Oazz28fj4r4TvG6/BA5RrjTCGgSU6xildf1qVSVeWqfgd+SmHIE/i0j5My99jVpM1dU3ofu4psB9IeuU3gDnK5j8uugSe43+ME1PR6gXD+rVHyeVW/2hT+rVFBD6Dd78HTnG8r2SbIE27wuQ6heId2PFx6920PxXsEf1fQCt9Dhw6EmjWoJnjdX9PHai8H1W2CNxWvAE7gqnDT43UrbDOo5jy2EQusVLsuhFmAF3Ub8NWKaAfYfNwGeLN6DTA3CPQDYKErSNfh2wHbWjSBGua+gligTmAdpMXgZdVuze+t4J2aqj6vVkOqXGErGy2gcN/b9HPnlrEYltvQJYe3qlwLJ7gT6tbrAd3IZKhANsDWBLixULQTQjheEC9ShZvA1e9lCdhUuhloy0yGtB5qE/RqM9Sc3ZrJkK0gU/G6Ve0OEGgzRWwDwO5vZy6w7aXbkdMluvFwBbCFE2ZAqHrDbiCNrJd1ovtEGWJi6ihe6TDZDP3PXw9w+RJjM/RylB8DIEsUPawepGH5K3wRqVE/eOs/0If3/eWWz/xBueLPf7t877PvDAgIijoGnECEENTv44eVY8/9cTmpIU9BBW8qHfvyTpM7O09BghMgplAUAuYUjapt/2i7PlOFGhwQTlHpZaCtBSSEhWDzx6yyjRE9oQzpLWFnNNLZvK9q1aCNp7CzvK4KvapuBbDpYs0XeM1AVyUdlgDwmQak+sKR+yus2Rfj3IFqKF/g7POlgvW+Aj5gDMAM8Fnrr+Xg0qowB9g83siuCPhWa8Qc2JiuwP+lf+rcMKvYojoP1au3q0UwyVBK3xuXilcgx6h1ihkMfgrgRbqTqWxtpvPzY0wo3n8BBS2XUGZNgI3GOtPb6ZvA4xdVpACvNoDhOQWwapO/b6aDPm1OXda3zekcgtfLkZbG4yfwUccozBh8msY89GH2QOlUYQ+GPqewtN/BdMCX95X/24OfEPfvCfsG1owBPsFrBsIEStdcWiEofF01G0H4ktaFMtWfHQCiQ/8fXe8ZrVd13+t6jDvOhzvOHXecm3GHc+5JfHKT2HHs2DHYxg3bMTZgG5veESBAICEkJCGa6EVCEqoIdSEh1FAXqOzee+9de6sg7MQlduLEOSXJuPM+z5zv3NrmJB/mWOtdb93v3vtZv/X7N7YNW+bRK2JuqNnwaKim8KMB+NZzrGErEKY6TbtH0GabQdtB5ev7+LoCN3rDQF7lnMDL+wL3PN7dn8WAXAeWXMu+paH5IIr3+O5QWX4qlBFc0z5Q7ZaVYStQJVrL2HfhK4y9T9jm5W0VrsAVxK5sL7jNK4O3lbRSl7AVvPl2u5kMQNT8/3aqXlXHOePBbfR48Xdzvm4a+w6bzG6YVLuIRiDaEfsxAFQ836mrsxCM81hUxNzu6FBFp9sCNy2BS1JCVL+pYU5Wvbma7WPDgHaI3F2Xc9ZMFUtVawL3d8GbbYeeQjqZ0O0tZDXo6ybwonYJsHUZXKPczq23O81qiN3IML4LWxuf25ks9mbATkjWQgG8nKVS390E36kZDVoI8XYBwII3w1fwxplqTQTRqP9OC7gWrIV6ttnv1Wqos6CiriqBd/+S0EWgqRXAtbHa+Wdu5I+sA5CcKVuLP/g64GOUz/aHw+75Xw3r7r0kvHT9n4eHL/+DsGH2FQkQ+HxdqDAvC3MQbLIwAlXq1IdUoQassCOSyhHWKD8uYwcO4yHiNZvX6z++asyCARtq99LwpYtGL0bzf0ov1GFUdUrEt+7f/FbUFM8RIqZgCWIv042cJ3/WbAEryrQxCh4jUEzFEQbx9GaT6k3BMaADDLLCVcUaOR8CxIMF+OZ84KRgOamg5qKVUbicVsF6MrDkNQb42Kq+J1C1DlZM9yfbwkvYIVShy0YtetQRvFRt2XTcFpg9wKydE49RfSu+BG8Pkf0IXr4ng4qxn69XCdwe4jHj/E7O2DayaDq/wwd47wfJwyY1jUq3EZqWjwHGIW0ZvsPY54BtbLPI+/s78HejHTCk3cKViL2U/b3ZZS7aR9wnQLUVenm/RjqVNTNvb4BAa79dzPgcfl6hq3WkD96FOnZabwyecrXTxVVMBwG+Dq5ohG8HJyiP9fB9C0SfJ2Abty1A4ernJn+2hbQwgdpEUybTwarefDjUbWTW38Z5oWr9I9yH4gXKrpaC9SCws8pV8QrfBhRyDLgBePN5hbiv17Lj8fh+bico/EkxBP5mOCF1Uc3Z+q5jstaHGsBbVXmCVUJ2Q0koKSmK4K3litJlIE3FK1hVv1n5uv9R8Gar4aMAdvJwVrkC93fBi7ArgFgoN8OEZEfwuJjjm0YEWcHWBX9i8YRBtwjdbDXIqS541Br6IjQTfFP1mp5vXgnIquBmgv5uha9bgSxwM4AzcHNQbWAQzpJe9rGhESZMMN59eALoDjM9M1alJfj2AeVsL+S5anYm67ZjGaDN04Q7C6lkffq7qF1hq+3QbW20P6Qg5izSBXwdRhc7xAvdwhK80dMtbN2385hwzbm7UeVyO/q7qlzTy/hytQ4yeOsphqhvpBxY6AJgsyYEb609G8xmKEA3esPaDxyzH29NfRVZDZQ97lvCpSK9ePEP20g7aga+TVxWW8V2rnId/1j8Q9CNqpNOU0cWfSe8SSrZizd8Ntx/2e+FktXTuRwm00DFQzK7PpmXrCqmeNkK6Hr5B1MBZ9U7hOWg+u0HRKpdJz/07GfL5Xz/IS0JChiiusDPpKdsH+PiW7bSgOXNB/jDp1SV+/rx2vr5Z7d6KoJXwKEQDUaZFxvTyrxkJ3ijwtQ+EL5e8gvfaA1EjzgD2Mtf1Bf/+NEvFsyANvZ0AAqDwDkuwctlsipYX3rYvF+VL4+PSz9ZJUnwzc8lYL2td2uua4ZuyroAzoBL4PYDGn+udBwVjMq12GDMK4mDKEpGKal4ha5pZipgYRxHq3M7Tnkg08HOX2ZZjPC6I7z/GRrqnD01ndSye6h0e5DbC/k56B5Hz98R7RxUs/1pzRf2+xSOfTy3mxOfKwKYz69H78rg9aTq9GRLff2+Vbf9fE7H0g8ThE3d0MxB9vLc/rnYJPx8vfysKfiodQRc3yFlkdX6DgDme+7gsQb6uti2oT6bgKDw1D7QKhCSQlX7QPC28jfXtHU+/SUe5TGPAt5HI6gTmH1MWhGuQFtwq3Sbt/M3/tZToQZQC2SDc03AvfmtBfH1BL02RRuWhpNUjB+Y1aAK7wG87e+iePdvCNXv72EKxfEI3koCaII39Wng/7CGkvxC0E3wCuCsfAWvalfYep+WQwavlsNU+CarIancqYpX4E6FblLEZDvkLAi4koctOJnCkUAyKTdOl01W2To2SLHoY7UDtAYEtIURbrUrLLQQrlHxYj1kC+KiMk739ZFk4GukvN5kwfaRWtZn9ZrgHR5PHm/K1+XBgDev5PUm+Apgl4E0QduNfdBD3m6cqYbNYFlwHF5ZsBjM5+3kh+vgg+rttvEh25D1sQcvwPULiODlh1T55iyGHGhLY9lTSbDwzXm8gjcrXlPItBoEaV6CN08QrmY/Kd2GuNViyEsIx8IKCyrqaMJM9U07l9et/sHTfamTsTGNO1EK/FMMc1ns5X79hofozTovgncfGQ3rZ3yDzmR/EeZ/7w/5Q/aPlT94SlIb+SdpUzng+RooSYn5+n4pkCJ8/Yd1pX2CWsC9C8B1k1XRC8j6BPG7gIjn2xTFyLJAauaSsZl/PquK9CctB00J8jREQZmrNmNHMyAgCLQYhG5UugKY181AFbxJqVroIIhR454gvLxW3QJWg2a9hVxSK59spjPIZxqM9/GPCIAdI2S6W7QYVIcsP4OKW8VuZkUGb5oBZjN2rZTk6aqItRcsToiKmu0QwI7BwQhu3i9CMfm7ppelogrVo/DVO9VHFraegFz5fc3ZtdDhWRQvLR3L5tLjYS5+9XzskIWoXSZD0Nx7FEvACRG9nNDsfRCzM3g94a6X7OW3J1JVqnPxzLmdwMbxxOnJbAIVHMuQeXwfJ4PufXjIBO96qJaLLRcB+kXweqXi66Jwo0+LegWErXy/rUCtlf2mGAzDW41wxELg9579WQHsvkEygSpMW1GuTfq6NPap3ySAsRa2Cev5Edi1m+YBUAJvvJ5qtx3ACt0EXvpR8PqeCDzJNuP/Nvlc/s70gmMuMr/TPn5H/i23UoDh87v2YUcdWx2a3n0j1B3fFarLT0SoCtmYShb7NNgwJ6ndDFxh67G8Mmyzz5vthQzeDN/s62Z7IanepHzbsRh+VwWnAFz2hHNmQwao25xiFjMeEIUxuIbVoGWhYu22VNhcXhSsYJ30eAvWQgZwDqZlpeu2tzfZDv39pOBmC2KApIUM3ql9GZwicdFm0Gq46O9Oghfo2gAngpeAWiwPBrDRSgCw2dttd5/VjrfbwdmkA/C28gO1x0giZ6gCcIWvVWq2gWzFizEnL81Oy4rXjAbH/Fg8UcjbVfGifmO/BfYzTNMW3xZvKIFVvzdB12Y5+ryxEbqVbFHx6v1yRq6rDK1H1wFcCib4x+lkxHc73ZeaGYfShmo6j9o9TdvBotduD0P0ca15456wb+EVYcVdXwyLfvjJ8NQ1f8o/9ss0h6Y94JbZgHc+eaEEI/hn6xEmQtRglZeoeoQoJxVuL6/tZaypRJYND5qu9D6Nb46t4H7za/FNud/g1CD/EL2OISJCbVmn4PWf185i5lQ6eUDoxlSxAnRTmWpqyxjbDKrYfD9Uaa5cuwheQYkFEdWvShjoAhmDd5aM5lp/K5cE5IjKFlibiZEsAQN26TMkyKYAkkCMTb1RvB4XyMLXfRVphC7buM/rCnRbEqrgc9+BqJpJI7MizOGeMX0MRR89bY5FW4Xgo3nLCdjpue6nTA48X6ZOOLHip6WOGnqK5cggFu0ZR4GvAzKHsQUcTNlHObIesuOV3KpWu+wwJoh5v5h3y8+qfXK64J/bqN7PlzqJ2bfBIBRN0ulG1sdrGGTzcxtgFHDdAKyTq4oO7Id24NtuAA3wtlGaazqY3q2QFKyNQFAroGYjJ3ZgWI2HW79ZwOLdAtimLdgEQLUFSDZs5rEA2QBbBHFBIdeihJMl8ThbVa6vi7jYqk3BlvdIJcic3AnQuRp4j0a22Z5Spbfwt9cYfWFODu/QTP/QytB4gHSy994J9RVUrVVUhHJKh0+ePEFeL8q2kKtbQcVaBm8GbgawinfqUvG6PgrgBNGUyaDinQrarHgvwlggp9JhtwbapqrX3Kks91mIlqhBMqrUOmGVVsNFFZs83Hw7AzffdpuP/S584SfgdaXjpOBqNZjVkFtBZpWbwZtup0CbNkO2GrQY+lC9MaPBgFpUv4AXpZuzFaZWq6lw21gCV8XbgU/iLKQo/QGuNoOruRVPhq3gbWRfu8HWj7aAdKhltB9aye0DvlnxxkBZVr2AtMbgGYAVqk6WcBvLidnmRjmpqCI9xsfayayW8dQtR1eHDi71u1A9bfseC7VME2ghQb0XdfVh9Sou3e4JxUtvCYOomLJlt4e3Hv5GWDv9q2Hh9/4gbHn0av7J+APeRkBjw0zSymiGzeVeK8+3HFXw9gHScXr52iDHy9Q404zjAtjpE6dPMuDy1Fp8RLzbY4z7oamM4I3ZAPyjdnIJWr+Bf44dT0cIxk5UWXUKUnxb20a6EoC5pAfkE3iSTnwQQNFrRV1GVczncetE2pSWlqwGVa8+7wAwVPVGr1fFbaAHMPQRfBO8Cb6qWxQgQPe1fQ8HW3osZiRwPHu1Bs28X0AJ31ze6tYlvIfYRjUNlBJ0tQyAGVbBIKCNqhb/1e0wkNPLjpM18MrjSCRTuTgWf86CAo7qn+/b8eYjwHuc7YSTLOjn6ySJgQNPhLOOEaL6TfCOWoqsN+uIGwJ1Dn7sw0c2Q8QVA36kAdpPQRDbzMfy41iCzGccJn/aHGGHdToEs/VtJlfwPnap05u2stF8YZWj23ZyiFs5iVrI0Qxss4JtoymNMFTVmpVgkEzgujxWs1H4JktBW6F2w5yoUBtQu64mwCs4BbTPbdj6eKjlePWGebyu2Q2PY0loXbh8nwUsfWEGtApx7AttjfotvBb+cfKIyfIhu6FxOyXGO58NDfSnbnqXMvsD60ITVkMDGQ3lFfS2Zlm9VlVtGlkqkjCwphKOUyoKxwRw9nqz2nWbFW7ObsjKV8Wble1F6ArXiz0Z7NOQezVk8ArdDF7hm1WvSjfta4OigAFozm5w2zMFqIJ1KmDzft4K1gzfrHA9lhVvLxkOvQC3X/AOUTJsGpmtIH83qMaDYvObi4rXZjimkJm76+oBtD0xi8GEYq0GrQUA25e7kdkIx0wGMxqSzdBm1BEDug2bwYyG7LtE4EbFi+rli7NHQ7YeBK77pobVNXNmLHi/+r9CtRbFK4hjW8hCF7IIW48LYe8rgFfoumyIXsNyynAdncoaqotRvKsoD6YHL35hG5eJnfzT9fKP+pMac3efC6X0ZTi55Hr6sc4KRfRn3Tbz8vDKjZ8Lj3zz98ORl24DSCkFp3Ldg6F87YxQtPZ+1MmjzFzjUphULZftIAcAzyAwjMUUKF17NTh5wq0pS04Ytvn4yLHXCbKlaqmuPS+G6nVz4z9TJ5ehXg6qNmPgCzgPc6kb7QQthQJ4he5pSlzHAbjHYuAKKDmxVq81QVdFXVC6ADeBNgXY3E/dxrAEALzgHcDftYOZyjICF8iOqWS1LKKXihoEeAL0NCcCITwChE/zGBtsO6k2vT/vxQkpq13BOgJg7QM7wEmmD4Vt9ZTlry4th9iPFuBHYPOafqZu1Leq3oY6XuarKhMAncemnyzk3RIIY98Ju6cB7hh+rwrYkUFOJnZyxTDBS5cj2YfxZ/vpnavyddDmIJ6tlkPMruD350kpWRtaBbSGjKOJrJxTkePTYy/0k188BHBVvb2sPuIFsTrMrAG8W6HbhlXUjlcqcF01eLQNgE5fVdipcus2egxwAlsthOp1ZCoIUyBZtwlbi+c0YhPUvEmz9fXAGK/WVUdWQyOPd79mPYDmObUswStoVbvC11XF/cWrHmZqBk3f35wTrYvmt8jo4TE+rwFVnFQyj9eG2PEMqpcg4q7FWHGU16N464/sCPVlp4BuLWXDtoNMPq6qVuB621VHGmcljXKy6nWboavHK4gFb/Z5zWbICjgrXqHb3g5LCsG0rGi1EwRs3k7d11bIwHWbFW9KM0M0AlkDbS4zHSySiF3JCvDNgM1wFapTl7D1Po+5n++LEPYYvRsyePuA78dGJoaCq3c4+bsq3r5CNkNOJYvbQrVa6j6GWUwQrbefBhDQW6M6K952R7cDYFc7S/BqMbSqeCN4OUYKRitfRDvw1WqI0yaAayu5vK6pkycygAVvfas9eFO2Q04ty56vsK0BvBHGApkVg2iAN8M39umN4KVlJI+tJm+4rq46NFccDm1H1+Lxkh7DJaUWQyv/UMP8I50vBwrvLwQEsxkHc2eoWnF7OPT0D8I7c68My2+7NMy9/OOklzEgkQyD6vUz46p688FwauW9oXLTI7wO/3yAqccAFN6gvXf7UUuDQHKUlpAJtjQSB5LCV8U7RLnu+EmyKMo38Y/9Av8Mc+M/TxuR5Q4u9fTcBrAMTOCPgTpybFXHMXDGflS0bEfjMuAFGAFbyhBIytcihWFgq0WRezAIW1cqniBQpNeMhyvkXAM8ZwD4qTYTvFG4vLZwdQ0DJJdWgSlaTt8dFcwFvzVe9nNcf1foCl9B6tbmLPaC1cfuc78A3rQFYjxeQMdgIO+hn+u+n8tsguhlc3XiVI5RgouOjnee22myOgTzOIUY4xS3mB3h5IpRrQeA+wFj3x2OeZ78bNPOnKIrfOOIdsELhIcAb6yQA75egdiPQp+5i3Ldbib0jghyxg+5NfNiBPtCxdtDJzTh3bpjLrZBysFtxftvQeGqcl1CWOg2oDLrCGil4Jmw016g2GFDAq6qtgY1GuHLpAuzF1xR9WIjZNgK3+o35oaK1bOBNI/f+BjPm8ffpWp3AZBlH/j62sK3DmtC1VuyelaoeOPRUMEJvnbTY0zS4DFbvIrDkohWhAE+0tbwhRu3P8PnfSk07FxK2uXrBNfeDLWHtzNp2IAaVgNLa8ECCZVuXtH3BcTl9HSInczYzwE1rYapAM7KV/Bmy0HFa2ZD9Hq5Whas9mlIgE12Qoat/XTdv3jbUmHhawFFWt7u7MKCwFqIaWRekRdWLJBQ5bKy8tXjFagZsBmueTv1eIZv3pr3a6+HftroqnpjybC9Gvqinwt0h83fVemqet1PlWt6uhZLJItB1QvdAa8v0mMmAyvB1+5jSQHb6Nx9Va7wbbGkb8oSxIK3GbXb1EGhBF+UObsG0+JW2wF/RvhaVlzfAlgBqWpXsArf6NuqblkxkDYFutFuELwe8zFsbYxTQcZDbJSONWEn/LayvcGOZB2oSKdNVG7mrA94zzPdYfwUeaAnac5y4JFQ8vq1Yfvcy8KrN3wqbJ75nbDyri+HRd//Y6LkpNRgM7z77LXh0Es3h+I194X3l9/DP5RBuhcBOuBFgerjni1dR3MRwMt+Vrl539vDKN3TJ1aHs8VU0uGh1W72ko9/Wvw+cymNOusTGgRTkRrc8fmpx4LBtKR6x3mtaDUYhReAXIar/oRXuhQH3AWfVntB2Pp6sTkOW8uHM4DT6CAvrQEdqU6jqlmUn96t4E1wTcAVuq44PlzYq3a1QlDEvrfe7kfBa5BN+A5y+R3ngAEklW7sGUAutaWuBhB9vjnE+soRwHweVa8pTgYSVbsqQFZQbAAAIABJREFUXwEbJ1bQP8GZZjaid3imEy0Es4p3GMAO0yD9w1Lye0+qfKl4K6JYg05nDqV0SvEgdsMg4OzD7x8wT9iiGLMfSFWz967bTuDaQ1qaM9T6yRke4nV9fYHdy6QGlW5vTIHDs0XtthgIKyhc/VL7OLQA4zpUbg0Ktg77QD+2ASVbBWgr32CtnRMq1swK5awqFG/52pmhbPVDgPIhRgrNAapC9pFQ9cbsUL56Zihdgd2Fgq3iedXrBDbQfXM+dgSQ3fR4vG3wrW5jWkJYpSt0y9cAbQBcvV6bAu93CyeFLckPNle4SSW8nb/LHYtDHeBt3L0iNO9bG+qObg9VKF7VrT143apeVbkC12KKSvZVwILYrcvHZOB+1HYQxtluUPVqIeQiilaYkLIZVLjEkFywQ7XrMtvAY1oTdhsTmlPTvrytis1ZCVarZbVrcC0XSAjkrHJ9bAZvPvZR6Ho8qlxUb4Zu3ALdmNGAUC1YDak5joDNK5UHp9sxkwGPN7V8TIE1LQaha/tHlylkWfHm8uAYWBO8KN72bDVwNhG8UQFnEAPe7OE6tr0R03wyf5dLCgNrgrfWYohCmlg96WEC10Y5k4o3gxdFG2HM/bl3Q8zXjeBlHhsJ3bEZOqlkleybStZVujO0H/YP6EWq1UixIZ+yjcvdC9VvcrlPoGzHvTQJeSi898rV4b0Xrwlr7v1iePYHnwrLbvtiePXmz6GUXuMf5pFwYvmdKId7QtmbM8NxFG8Xyqwb6PYCij7KTfuFIhkSIydWonq5/Ocyvwv1alClnUv5DrIH2nYBhWMrUBmLSII3QGL1kClF/OOSv2k/3D5UaSpdFZYAHKshVplZ8WaPg2gxWHRB9J3bBrMm6AcgfFW+qlWLGoT3RbhebAIjiIWw8M0r5v4COlVyen0eL9CFN+CzAYu+7xBWgVsVsFbDmBkPquICeIW+vqvb7O9G6PIcfV0hbNK+s76y6k1TF4A5nvQQ32eCLo/nNcw4ELr+jAm+Vro5dXk50F1GscRycndXxoGgZ4pQv1gBYwRKTfU6yzTic6ecZEF/B4ZjnqV5jmPYnd82yv1aD1oOPWYosMyYMH0tFXOQWojf38aU4Q7GuTtI0zWIPyy8B7Gqukl966EQZwT120knsZa3zaVFOfK7bORnFMI500GLoQaIuqo3PML2EQAoYAXubKyumajQhwHx7FCxFltg1YOhZNUM1gO0J32Q9VAoWYHFtfz+cHLp9AjqqrUCGZAC4CoUbM16vNyCAq4CyPUo28bNBO2ArLAtXwt4We6reKuAdR3wbdiKt7vtKQa4Pon98DTKnP+Ttxfj8S4LDYJ3P+A9siVUl7wfykqpWos9GRJ4hWwqpkgNc6YCVzireLPadT/fzscEr/sJvBZOpPxc7QV7NbS2pFSydtjRgQp2JY83HRfOGa7C9ndXylQQwFHhYi+4jbBFoUb4FsArYH3uVFX7Ufhm4PrYvO+2n9VLRoOK15SyqHjtx2ufhotNcHI6meqXNwe6qfuYgbGUA5eh6zbm6OLvCtqpjXFyJ7I2ZH0HHz7D96PgzUo45+wK3Zw6ZmVaM9ZCs+AlNayRX0IT0NXnFbgRvgA22w5R8Qpe78NK0GqIfi/HzGZIFWxkMnD21Oet8Fh9Zegih7cDxdcBHBqwBhppht6868Xw0+otqK2ZYc9TX+afB7Ww8W4CbNeGLTO/Gp7/8efpSvbHKAxmbgGJynUPEVR7ALXyCIr3gThleAjVOQBwe4FsF6/fewjVC3wNtPUC3R6AbDvCBnIxS/iHaiCfsoHLujojyhxrJ4uhm9lfHXacwtvtZNtDcEs7QDjaICcCEv84DpzEz7VN4zjvOYFf7DKLQYUZrQFAmS/3Ba/ZDaN8tlFU9hgDLZ01lkF8Ebh8Zt5HJe1ru42vzXsJYINzsfUkr5W83oK65aQzwntH8Ap6IK/adUXwC2ttCVaEcGHf9ocq3Axdla77rvQz8FqePPS2eQ2hbbN0m+/Elot6uZwIHR6Z5rgtDx9WrIzrQjmDQRnPPg5gVaXnii3koIHPCacS00zdJjv04jh/6tUIYUey9wHcPirc+kgv1LfV77U/RMfehdhA5mvPi+DtYCqFvR+6SCt0sKbg7dgJjMlqMOOlfSdlu0ydzv6tAaycFtZAypdArtJCYJUDXNVtJeCsWCuAudpaicJd83Aoel3YPhiKgWzJyhkA+KFQuhIIc/vUsunh+JJ74hLEgle1XMlrlK8B3LxOFQq6DDVcsQrrDBujBriWrX4krvI1c3jvuaGMreCtVCVvIosH+NaieuvfArqAt/atl0It4K3fzWTuXcvJd18TGg5tCZWnjqJmU7lwshqqJ6Gr4s3QzUE1txm2brPfK2wFbfZ6VcTezsEyj8dWkLFJDsE1lK49eO3REJvksNUHNvOhqakpgncqfK02m3o7Kl/EocCdCl3B20Uur1aDAM3Q/Shwve39Gbg5oJYzGvqpYuszlYy2kIJ3UvEK3v4R+++6bJBjsI3o2+hgDLJ10xDHaRN2Hov9GApq10q1LrMZYh6vFgOQ5bYrBdYIrgFeoTsVvFPtBvezvTBpMWA1RNULhJsAb1OrdoEgxeNl1at8zUYQrIWVbQbVrCCu4f4GCipy5oKdyIS3Y39q6OVgcUUVlkNtQ2Vof39taAOErQSPmvBUG4BuCzO3LlRuoP3jg/wBX88/Pb7bxmnh/ZevDjvmfissueWrYcF3/zjWxwteeyKUr3sgnFhxVygCvMMUKZw+uRqFuzoMACnB28MaYr8f20EV3InaVfGqdpuJYjfRzs8cTo91411aeGFwzvvbrWpiK3hTyhfwVQECcdWvk4AdGzMCGE8XoBi9XoJPFiuoMpPaTeAzSGZZrz5wmg4htFM/XqHuvsD1te3IJdhPUyhgatE4wBW6djhLubspSJeq2HhdIGzXMbepkxmfEwibkyxoU9AN8HI7WRBJ/Tqypt9KNGwGgZpW8oBNqbPUOaeimTXhYw28janyrShD9aYJFs5uy+CleX3ZCprjrAC+y8nHZmpFEb/bstdQvGQ4nFTpvhIuFC+O0D3LbcHr2HhHxp+mubqer0q236Ab9kMP1kMXFkPXHqdZkDJGUU3TNka5C15A27lzPldI7O9eSI8DgBwfa9MaFW+qPkt5uQS8NhIQIwjbBHwt9y1fC0hXPwhQ8VxRthXaB9gIpZzgtRCKWQI3gZdYAgq3eMUD8ZiwPbXsvnDslbuALVYDzy0V2Dy30ue/DtBXzgplvEY1MFYNq4RLVj4cX7d0le8zJ5SieivfXBDKAW/N5sdDNfZE9UZ6l2wBulufIePnZRTvq1wdajUA3n2rQvPhTaGu+Gi0FkpKTStLGQtaDapewStYva3SdT+DNsM3Ww2CVZWbt1PBq9WQIJzydwVsq1fRUxfgFa6q3VxZ5m2XqjVD161LHzcH1txmACefV/DCP71elnD96FZwezzflyE8CeICeHvJ4e0XvNnjHRwbipAVtK6h08MRwu4LYyEcF8awqtY5a3HSBNtoMRSshmgvoHzN4TWNzNHtBtFMI2vlB8zqdip4M3TdZrXrfjM+jdOFW7ikMNWsEaXbhNJV8apcY2YCv6AcTJuaLiaE4zRhIdsEbIFsdey9S/9djtmMp0boshw/0vremtCCimxj1dNvtJlGOS2o3g8q1xBh549z1Q3M13oslK+4LuxaeDk+75Vh5d3fCk9c/Uk8MHxXOlw5lHEQz69xB4n5XvbSS3b0FLASvICrh+IMe+e6b4FEgi5pYtgbphRFqwH12w1YnfelRWF/WO+PVgT3xcYp1Mdb3dbHawwcwgo4zPvwmhm8glEoCtQERRViUppeyqcgG/4sPq335wkUIwW4qnQF70UrQzDzcwB2hzCaIZFXen3fB0Xt0vbwNTkhmHblvp9DSJoFobLVHtB6yKljgld4CtmUIkfqVgG6qvP4HGAdMzn4DgW48PZnSn61mRpmLPg5E4DjlF6mOZxjSoS2w/mSBN0PK4Bw+VI6lq1E7RJMcxR8yWL83SVMlFgcZ7cNYS9oNVwo4RgwFsAjZCcM4d8aKIs5vvi2/SraXYzbAbCDTAt2zLzDK1u3z2ORSsi2eZvBsFl4pZTxbkqj3+s2zYk+rv0TavF0y8yAWTE9nHK9fg/gfTBaCuWrH0Z9YjNoLWALlHG7+PWHULyqXddD4fhr90ULwmNFy1C/Qnk5J//X7uWxD0S/VyVcIphdPN/HlAHfKuBatZZgGrAtWT6L13s4AriE2+Uc12aoXLcwVK4HupufDFWbnwrV2xh3tfU5FO8roX7nEqyG12JwrWnPitB6eH1oKD5Mr4byUFxC2TD5vIJVlZvthqx4M3in+rvCVQB7LFsLAtblbZfQ1WpQERs0a2tDtFGya0DMVpAfXbF3A/DNgJ0K3nisQx849VqwVFjgTgXvJIBpki5sBWxWvhm+Gbb5ttup+z4+gthc3gheZls6gSL13x2OwO0bdqjlIBaDqpcBmIV9b+fBlpMtH4GuxwRvshh6SCXrCW0u5HmqUgO2pI7FBjmmlqF+hWruEi+AVbl5m8GbK9Waud9xHs5OEr4u1W8MtKFqc3CtBhhXoGgd6W4Gw++AF9CawlLHLy723wW0sQsaj28Axk31+EzkIloW3A4EmgBcE43QWwDg+bJVYQR1U7r0OgIlKIQ3bgkHnr0ibHnkO2HxreTwXvWnqBtr8ckPdfoAkXP7LwwDgUGW89T6j+DtsrQZLAXu3q/SJdhGaXIvgLNMuA9ACVqB66QHeyP0oni1I7rYduy1dh8/k/u6fO5+K92wAA6jUI8kpTpOhkSa5LsyqVSUry0HzXbQDogjgwCUl+sxlzamewFN7o+FGgXlLHjtVCZ4+/m89qDN4FUZR7sBSDuxQrWdVlLGg34m3stl1oW+sBBOUMYOAIxxDI73cRIYIVg2os/MvkubwaIHeyYk/zfZELFnb+F7yRkaCbrpecOkt1lYYe9eizicfDzB9zHBlA9tB33ecbzccyWvJuiWAlk83fOA9QNm410oWQp4lwDeZDF8GI/xPB6jFaHqdYpx9Huj7WBvCOwQFG4nFkP/gcf53Hjx5Oy2bgesG2eiYsk4YFWS4VL15kOka90LYO8DpDMihGs3zAZ0BGGX3IEnywj51+4OxxffgYKdHh9n4KzyzdmAGSBiMZwCoCeB6vuLp4eTyx6I68TSB3j8DJ57Xzj+6r3xWNHr90fVq/LV7xXAriKeK3QNupnxULkG33cVyha1W75iNo9hAd8iVtka/d4FvC9g3vB4KF//ZKjZ8kyoArpV28jeeUvFi8drVsOuZaF1z0qaS60P9cWHQgngPVnCFAqyGnJv3uzxCtWsgLO1kNXu1ACbkPX2VABfBG/qWJbAizjDSojgJWYkeFW+Th6P2QmIPVVvCrAhBlHC0VbguMC1tkA4q2wzcN1mn7eT+FSn9ioislsrlVzfrGYzXKcqXfenqt+seOMWq6GnoHhVvZQMD9GdbCRCtl/ly1IBT1XBWfUK2uzjZgCn26aT4eMC3Y4CeIVpVLrRaigAmP0M2ghbVS1fUoQxj5/0djnmvsdtWKHazSuqXgBsEC57u3mgZc5wELz2ZlDp1jjJFPi6tBpUvh6vtS0k+3WVJ0PL4dWhYS+lklzO1pE10IDd0AHwxkl6P31kUahYcSMluw8TiJgWdsz/enh92qUUTnwqvHzzJfh6z9P56g1ycVGDJ1G6/KOPEMgatHEKoOsDPKrdvsO0XUQRunJerw1xTCMzK0H42tDccl07eNkNK2Y9ABBHAglpVXIPAPKxMZMBAI5acMFrC0qhme2GMd4/dv/CaoiX+xG47nNi0OsFuKOAM1kBPhe1qjplm6HqGCEVdFqq6gReX1uVHd+T9x1W6fJcA30RvCp7rh7MmhDsCb58N3wf0Q4AjipdrQYDcQb9YmAN8JomJnzjKqjk3Pc3+cGqdwN0etSpMi3m6vK9W51nXq9N18eBrsUNgvcs2Q2nUa5nAe9PKgk6om4vCFfm4l3AejhfJGSB8Kkl4SdYEKrdD/F/TTHTetBycEqxVsIAgB0it1dl7O02UsWEr9Bt3DKLRabBetTn6nuB171kE8yIKYanXp8G2FC1y1C1a1C5r98bjr58G7bA7cD0TnzZO8N7r97B/l3hOCAuQqFGC2EVKpZ1ClUrYN9fksCbFa+3jwHd914W3gm2Mcj2Gu+11Nv3Rf+3hOereFW75auwIABsOeq2YiX2wuvAXfiyTi5HEa/BfmAVCeYNTwBfwfs00H0W1fs8VsNLof5tpnGjeFvwedv2klJ2kH4NRQcjeIuxGuIYoEK1WspsSJkM7ruE8FSrISveDGBBm8HrVtvBNDKb37jst5ua4UxVvPACjijsBKqro/2ivSBss/rtRO0KWWGdle1UxXsRvrCNx9kOYarizcB1OxXCU/fzY7LX69y2gUHqJlS8QlfIRoXr1lWwGLQc8vJ+la+gFbrRbmDrbVVvLKBAZielm8qDtRe83cIPrNq9qHiTr9vIFyRgM4yz0s3KN8KXAJversBNqhe/F7DaGEfwqnAjeDmW/d4cdKvDkqgVuoDWpjnxtscKx+3rUFv+Hn80y0IdmQUNBLNqqQxrAsKtJLZPMJrdpueVq28nwEJ+5Ju3hl1P/FV49po/Co9d8ac0yPkcl5cvhJ/VbEBNMWeN8tGxwjgfG6nEIglTxAxyURQx9B45unnhocbG2tw/6OU9MLIjmaq2mxUr24Cgub7u6/faqMVKN7ubuYSd0E0qVTWZwBNTygBmCpxZXAHwAFUOaiXrIdkMzhAb0a+NatbnC1CDactj05Tknfoa+LyCl890Wh+Z7RhKXtsh2hWqX4A77JYTyDDQzrZDLiXOwbGJY7w+P4fgNQDncf1d4dsPTC2WsNJNhex7Ce7UfAf7omAxaEOo3PV8x0whA7pxUCbfv9sJeynEUfFCl/vNWMDTPV/K+CH6blyoWEGfXoJupAyeA8znUbwXihN0tRg+LHk5XDjFMhBnPwf6dwwTbLPowtt2NnPM+xD2Qw9ebuNWysU3PEgcYAYl5SjNpXeiIu/CYwW0q1Gcy+5G2U4DtLcBQ8ZGPX8z6YfXhwPP3RiOAl8hfOC5m8LhF28NJ5ZMi6q1qKBsVbiC9uRr9wPo6THToWQlPi2BsLo35/G69wHtu4DyPaFk6XQULI/nWDHwLUbpCtzi5dgTrFNLZwBfYAt4iyNwyZAAuKUcK+J2VLz4vCdXPILKBsxvPgZ4nwhVpDTWmGnz1nOhZjtDAna+QAD6FWyw17DJlocaFG950dFQQsVaiQE2oJsGX6ZSYT1eLQeX4M22QwZtVr55m0GcASx4VblaC1HlwpQcQOvUajCghrq1F2+2HKLqLYBXb3eq1ZAnUEQ48/ypijeDOHq8UQ2b6aAXTCkx1oEAzhkOgtaVLYWp2wzhGGwT0HjFg4NkkQHfCF7h2idYC0vVK3y1GrL6jSPdAW+2ITKEBW+ELlI8Zy/kQFpOG4vKtwDhCNc2FKuqVeugw3Qxzl6cebwvL6FrpoOP0ad1Gwst2lIVW4OKVyizor+L76PSjR3LyHRIDXCELHDl+XUG5Qi4NXJpYtDNfg5CubLkUGjkEr+RNK0GukM1cVkfF7mk58q4bD/4JGPc70aFogJWXB92LvhaWHr758Lj3/1U2PTw98K5E6tosv1GmMBPHENhDZMnOqLq5R9fn/f0qdURngbVhvFJBwBVhCqX8xmubhNQsSfYV80K1n6WQbheQBynHQAjU8BsaJMv84dRzcJXSyAF2gqQQvmZWpZ9VdsPCq1R1WZUvahfoBbVrOBVufLetj6MQC+A3dcUxqOo3OgfA2ihq48sFJOXzHOwGSJ4UeMZuEI5pnkBfZvIjANuP8MErzcOMNNoItVushS0DwaxDeyApaVwBtU6wXdq8MznWfmW4J1+Fm+PYe2M6++ipn2v00BX5XuWBjYG2M6Qwxvzes1UoErtLIG188zEM9PhJxWr+d2tivefRe3q9X6I7XDBLR7wBeyJ86SXncFqOH0EH9/0MqYU9+2ZTzXaY+zb4YwiA5RuHZZC7boZoXkzwTBgW7Tszrg9ueT2UISaPfkqivbF28IRgHsUuO549Kqw98kfhwOLro/Hjrx4S3jvJYpzgO+BZ28GwHew7gzvo2aFrcB06eWewG54bzGK+dV7ULn3xGDasZfvQvXeRXUlwV2OFal4eV7xa4B3GdAF3kVu8XPL9HFXJtV7atnMULQUqLOOv/ZgeG8JjwPKJdxfzOPKCL6VAfcqA2xk3dRvN4+Xdqk7aOhDELptL1O597wWag9uDGUlJ0JJaWkoBr4Jsk4cTulkpaWnInDLUMM5w0EAC1rV79T1b8FXf1fFK3Rd2gbaCBnC3o4KmMe0ciUdgarq5bhZCcJS8Gb4Cl777grZCOhoK5AEULAerFzL4E0g5rE8JitcwevK1oLAFbDe737e5uNZ9Q4N4SYAX4ZdsmMwDcj26u0WtsJXuOYleFW6UwGcc3ej4qXAotOzwxTVm4Cr0k2BNUHcxJdlOlgTINW7tUS4jS/KBjlWpQnhqYrX5jgGwiwjbvF+nqvHa5Oc5gJ4VbrZdkhVaqpfrAbAanWa3q9ZDrGsGDjHcUBcvtTQo6GmaG84uOpBwIvNsPM5ggVkGABhu0SdKbHHAZdY6+4icq1CuDG8NfdrYcXdl4anr/oUvRMIpBE4Oo/anRCy/NNrEQjeUfJ1x2KAjd4MAGRQ1Qt8zWhI4AWwhX2hq9q1RHgAIA9xGe/tHi7XnYJgpZoBp166ZmlF2Fs3T/rNHqsDFB1J4zamfgEf1beQtdrKMlf37QIWrQZAdVprQjhGkE6BKbejyuR9hKmqWNCmQFx6/dMoaos0hOIIcNZHHhHeBfCe1urgu9BeiEBUvbLO8p2c4XvS6og+LirXrSeIqHQBbPysbHM2Rn6d+Ln5GWIwLdodQJ7HpdspuKbaPcdJ8FzxCiBbAC+jmCyoOI+inaCy7Bzb8/xuP6CnsYE3q9vOMiXY7IYPCLb9tOS18FMgfe44lW3A9wJ2w+nDT4fTh54KY4eeQP2S00s/j1ECbq1vzQa2D7NQvHi5NWsA3VLhd3s4ufjWcOzFG8KR524IJ1C17z55bdj92A/DzrnfD+/M+2HYvfDHHLsugfeFm8L+p1HAi24Ke5+4juMA+CkA/Ozt4dhL03jMHeEIID6x9N5w5IW7gPPtKGThfEc49vKdvM8d4fgr08Lxl9m+dCfQvZd1X1wly7AbWEVLUcJYCUXLyPldhm8MdItfR9kumxXej9B9EKthVlyn9H7fALoG9kwt20gGhl3RuCKsB8D2bGhGqDTvfJm8d/LYD24OlcC1BGV7qrgIq8HqtbRsiG6bSEFbxvh3wWuATe9XRStotR2Eb1a6Gb5ufYwVbFatCVoBK1BVvDG4BlAzeL0vA9att+2nKyBVxVoNHneb4dnFvrcznDOo8+RhK9uiIuY1zMkVplnN/nuKN9sMPjaDWPgmxQt4tRCitQBwVbzC1xX3C7D9aGAtZjhw36TFEK0GziBAtwM5btFEbgMpdPOybLjVL4miCdtCCl33XW0o31hAwZfZ6BcaASyktRSwFigZzj6vW9WusBXSwlbl623hWo/6raUPb0w7A9qxcg0VHDMdqFaLCpltTVVpqDm+Ixx7g6gzvm4df0j1pHM12pqPzmLj/OMOHbGscnoE7/ElPw7b5l4eu5K9dO1nCaI8GqFxrmhlVGeno+JF/QG8MZpkn+b4qNBlDQAKO5PFqcMCF7AaTIvFFcCq/xD3HcLrZQpGH4G3PgJoBty6OBFYFutomh5TrchnFaQWLRi8Up1GX5Z9lWlsGqPXyWeIU4xVlsBPpZiB5r5tHIXpBCcE+zlMoMYnUKRZzUbwqqwNfvE57A0xmXqGelXtmlZmdZxpZcJ7VNuDn8vHCU2BmRSvVkcCcD7ua5qja/aDJ5WkzHkvlG7sOgaIk7o1GJhS4twK7gng6spgjj+zr897CtwPSlcB1JWT4D2DZXQOv/48anb8fYDK71XwnqOqTWV8lt+bitdshnGCaecA7Qcnnwe4z4cPAe8wObzC9vShJwEw5eH7HwPA9FzYjqeLtVC+6h4gi6olUHbomevDMSB66Jlrw/6nfgBcrwz7F13D7RvC249eGbbP+S7piFexrg7bHrkqbJ39vfDu09eGg89cFzY99J2w5eHv8pirGCt1ddg9j9d4Evg+d1s49OxtYf8zt4Z3n7kF0GJVPCd87wS82BQv4Q0D3+OkkamaTwLgk4vvBrpJ9Z5cjHWBQha8J1HAxxffj1I2E4K+IyvmROieXP4wwAXGgDhusR/KKKSoUPEC30pEhvnldeSZ19Ovwaq7JgLLTRG8S0Lt/o2hpjxB9306k1VXV4dygFtOsE3wRqsB+6GUJXC1GjyWwSt0P+r55vuEseBNVWwWUFgogaBDxLm8ncGb972dH5PTxdp5jrDtlEGF/Xi7AGHBmwE8CWVVLVkNceAlXm9Wrm4zfLO6zbCdus2KNz92YICkBdbHhG62GHoKaWMRukC4WwhPgW+cIGwubyGbwbzdi/AlQsjtNrIX4hbIftRy0Ph2zlFHFykeRApdAthlw5wWVHAzytZKNadRpDJhIYt1IHwFLgDV37W4Ii7hO7mALvenwgnLi1W+BR8YIAtcg27V9RzzLIribT65g8DacyjelwDuyySG0yAahdlKHf4YnuDIe4z/3vEQOZgzw/7nvx82zvxGWHHHF8PSm79A7uWCGAxyDHlsu6jCxHcc8fKYLmRxcZ9er9OGY48GYOTl/ACwMmtB8Kp4+1CWponZjzc2Q3cLnKzSskNYH4GnXvoC2CtWWA14WU7wyoyEVNyQADzKZbfAHSeVzTXC+zmaRljb08DPGdUy730RvHxe1W9Bxapko4rlkl8bIHUD8/JaxLfqAAAgAElEQVQepc3nNf3LoJyAzc14Th8ju4ITh7PZfN1cVpx82ATerFxNL7NXhCliPeQnO81A5RqBy9b2igbQkpo10wDLAdB6W/vhHN+tW3sxjHuS44QWq9f42fV1hW5ar7M1n9fnEEgDtmM00rFTmEr3PN3iXJ44J3gdu5adZW6b9sKFk+QI751HJd4CLAaAi9qdQOGO7ec2a2TfwnDw6SvDu098D6D+VVh739eoaLyM4ppvh/UPfC1sevCrYfvsb8Yudu88ekV46xGB+z3GRX0nbJ31vbDt4avD1plXhk0zvhPe5vie+d8Nq/m72nj/N8PmB+n1/MBf8Zgrw67516J8bwz7Hr8RFXwL62aULsB94e4I372o4gOLbgTON4WjL+APC91XyJB4eVo48erd4fDzt3L8dhTzbdgTd1N9OR1QG9gzSDcbBT07HHnlfuD7UDiBCi7WgqCgomjFTPKILSGmlJiS46qNFFPQXKc29pAgZY7ikNad9DUhLtKw85VQdYACCtTs++8doyXkcRRtBZYDkyiwHfR8i4FsSYW3yXjguJDVhlDRZugKY/8vs+p1Py+h28j/dhOzFafCNStftxm2WdFG8BaCZypWbYS4VQAi7GyWoz8sZIVuBm+Gbj4Wj/MYg2NZwWYVK1Dzft7+W+D1mI+dBK+WQrQVChZDj81wpijfFEQjTQKbIQfVMnijt1sIrLnfwYfPsM1b1a7+bc5csD+DSjfWWgPb3KHMfg0ebwG6+r6pLSSAxFbQmjCLYRK2GbpshWwGr/s1nB3rzP1r4JdmUK0eaOPpVvALNuiWVHHyeJvrq0J72U5Sx/B2Ca41YTHYKKeXf/zGtx+jmxjpYDTLbme4Zct2wPvcD8LG2ZfHf7J1930zdNM31ctk05dGAcMgQR6nSpzGZnDp8eYgWx54abZDCo6Zi5s8XG0FwdsLbLtY7aaOkdJmkC2NSUfx8hkd8xM7dQFdQeq4GW2HBN6kbAWrEX395ni5z20Vb+xnoL8LqJ2WEP1XVWqEJ4oS6E5QhKAPG8GJfZC91+TZEgzjRGCvBFtDxsoxMi2iCuZ1Um8IYMzrC98xTi4xqMaJaJj3j34z98XPwe2Y7cDjnN2m4vazOm7HVo8C1uCZW5XwecCYlXNWv6pdFfo4n9kThmrXDIYxUvq0GCYIdApd1xlB6zH89zNaCoKY9QEWkepYlRw7lzHtYtSSX8qFh1C5g/uALMp2HJU7ejABeIjshr535odnf/jHYeF3/5hhp58OL1z7mfDK9X8RXr7us+GVG/4yLL7pc2EZpeTr7vly2PrQ18Nb/M1smflN1rfCGo5tmHE5YGX/3q9wyX8XsKTb3azL6f3xpbBy2mVh1d1f4b7LUcBXAusfhQ0PfA8VfA02xQ1h7+NYEotuI33sPrziaeEdju167Lqw74nrw/4nbggHnnahugHukWeA8tM3oryTZXEUi+J9gHsAtXwM+J6MsCVjYrl5vHMihE8snx2KDLSxygBvyZrk89ZE6C7E66VN5A6q7ph4UbOZEmT83uq3XggVB7aGCqB6/PjRcOoUkyiAqEo3r6h4aY5TzGNKAbRWQ85uyFaDxzJ4hW9eHkvNcgSvs9QuKl2tBEHssangFbp5CdvYjhYWZauhI6rciyXDGb4+R0AK2wzgvO2lV++/B1fB6n35/qlb91XIbic9XgNrBtEm7QVUrren2guxag3wZovB+yJoga0wdt+BlYI32wpuha9L8Gb4qnrboq+boCt4XRG6+r5ANxZMFHzgmM0AlJv4gptdWAt6u24F8VTwqnbrInC1Fwis4e/GPg0cL+asq+KdzHzgl9lYa4Oc3YCXeVaUCjdR99+LImrdSwPqXY9jNVBxtocG0tsJOrx2Xdg695th2bS/DM9e+6fk8X6ByiTBa0cqAmmqXUpXh1g9KLgRQCx442RhwOBWJazStcm5Pm/OWHC/Zz9FE4yW76R4owP17TyrTgDXgyqMVgPgzZVavmdc+qMoUsGqt3kGJRgj+oKX90uX4KpBAMsaQ4kKUcEarQHeV2vAfcGZbYcEUQNzKejlc7Qa0tJ6SM/xuOD19S4+R6ga4GNbsD+GtDYMkPFY1bYTklXrfiYf4/v7WjbgGcBWcQn2yfcHwJ4EhK6qeYKfzROEnzeq9Hhba4P78WuF7gSAFa7aDK4PCaKd57ZQPlui4lUNq4wFr/68sKfrGBkLIyjbEebajQDZ04eZNXZ0ITPbCKShdKspDf/W//Wx8K3f+1i47TP/d3joK39E6finqGL8JCD+ZHjy6j8Lz13z5+G1W/4SyKKAAe9mSszXPfBlrpS+AFwvAa5fALxfD1sfvhzo/ji8/+KPwspbmd933afJmPlkePn6z4TXbrs0rH/we2ED6w3Au232DyKI3370x4D8h9z+YdgDhN+Zfx3Q/gEq+mp84x9z+/th57yrWFgVj10T9i68LuxecG3Y+9hNwJk89EV3hIMsFe/xJVbAzQK8pJEtm0u2xaNkM8ylsx77pJIVrwa8wLdyw2MUUTDRAqHhWKJWStcb8XprNls+TG7vW8+H4t1rQ3VZUSgqKgrFLBWvHm8ELwG3mMuLwi1F7ZYCX9WuoM3ebs5yELJZBWd/120unGhERAlagevKnu9U8ArgDGdBO3VliEbQAlgthKnK1uNZsX4UvhmuWb0K6KmKNz8vbwXtVOi6PzxMphgBthRcQ/XmoFlOG0tKlxem964ThXuBbS+lbq5uSoYtitBmMKuhrbstWgFC1gBahC/bj4LXjAWVb4QtqSHZ33UChfm63s4tIS2UaAa+QjgF3viiC7DNFkMTqSV12Axppd4NAjfDN4NXpau/m/rwWtVWF6qYA1VTXRE6K/ZGpdoMbLupPOumSqmNgZbt9FSdIM2om8q1nnfsTHZb2DKHUuHbPh9evOkzYcntl5C7SSMUmunEogmLJwCgBRDOK4uDEQUuoEgDEYWCubw0zFHhHgLAgEgId6EiO99lpLd9GVidQLcbAHexuoGRAw/1QSeB67ibQvqVjb+9jLbrVupHC0BshgPsVL8TJ/AyTxH8A1ICTqDlbAShKzDH+FwjKE7B7O0M0dzXwblq2bsVtFao2Q9C4PpaZ2j6o1URwczrC9eYw4vqzQD2tnnBEb48Jtskg+zn1xa88TV4v1RenLIbYrWani/vJWj9Wc6QZuc6zeeY4LMn39f7U2eyDF47kmktGEhLwTQ83cLt6ANjOZzjBKv3K3THmEBhitiI7R5paD52ZCHv9xgWD9kAa+8Kd3/5/wlf+73/LXzn4/8hfP8P/2O4/S8+Hu6+5A/DQ1/7kzD3258K877z/wLfTxEH+FJYNe2L2AYEY2//XHiNv5nXb/8CVsPlYeNDl2FZfYUg29fCzvmXhjfu/0v6O19FoGs6BTlP4RnP4G/taqojsbWokFx+91/RkOmrYfmtl4WVd34trL3rG2Hd9G+FzQ/hBwPg9fddGd6c/t1kXzyMTzzrW4CZQp9ZVwDkK1k8btY1Yeej16GYbyFgd1c4+rzl72RMkDWh13sK6Ba9Pp8+IwuALilqpJIJ3zICbJXrVbr0KiG41qKv+zZN+VG6ppbVUjpctfPVcGLr4lBV/B6BtZIUXAO6KZ3MacNmNyTYGlyLqWZYEBm6boXwVKvBY/8reLm6BbxCNcM372erIQM3H1fBTqpc9gWrxyJ4KfTq0r+d4vEK214sBeGZwZu3GagZuN6O4GXMTz42FcTaCirdvHX/dxVvBC81xKO5TwMvSONzV5/QLbSD7AK43VRdxG5k5LWpcgWwTc31Y5XzsecuarfNdpBsc4pZDKwBY5VvTHIubNvNaMBeELi+jjZDVr+xWKKgcoWuloJKN6ea1XPZYclwvc2SzWKoq042QwG+AjgqYn5Zql3TzcxuMMuhlkuZehRxe/leUr9I3aKH6wgj1NsYpNiOv9t/lJJhLlObt83AUqDxzfLbwo55V4Sld14Snrvhz8PaGd+Mc7J6KABwTLcReS//bWYzLMhYY0DP5VTaIS65U8oYW1KgegGRHq6VbB0AR3VrRZserzZDJ7nEXRwzuNYNyAWR4M3AdT/2iMAWGTpMuS2qPSrEQjqW4NX3VGmalZAUrgG1lIubvFkv1YHOiVQObIGEKWNmLwhDX08rxf20hCRKFDCOAcEJnufr+zzT3VSyqQqO5/Ic2zcKXivfhnjNXk4wg9gTORio2vXxQliQ+x72/NX7zcsij2hx8BgfN0HZsuA9C+wFbzxR8F2nYJtBPRrknMBSICXsXPFF5euE6Azf6PkW7IazppxxgvWxPyH4FnN0SRE7bekwlsPEewD4EDBadluYdsn/Ge649D+HR6+6NDz146+Ep350WXjqhxbT/EWY881Phoe/8Ynw6Dc/EV5kDt9zP/iTsHbaJWHt3ZeEJ777ifDcj/4kvPDjPwrr7gO0930h7Hr8cvJ+7+T7WBB+0/52IBIb/nX4aPjnvgPhX/sPhf9v8BA5xmvDpjlXhGev/zTP/wzP/4uw+IZLacD/2bCGzJo37vlSeAO74o3pTEO556uo6UuBM8enfyWsvucLvA/33/OVsPXBb4dTr9wZ+ukJPMDA1OF3Z5K1QZB2Dw3TKVEuW0Ga2eukjy2fRwoZFWtvLADAgBjwlgLeCrqXVdHVrJT+vidXzmSuIJkN24SvzXJeiS0ij29bEkpOHAzFxaVYDaaOpVLhyWwGQCuA9XhVu8XFp6K3G/1dJlJU0tFM60F7IXu+Wf0K4RavgLES9XgzXCe9XkCsdWDAzIY5MZXMfY+zzeDNWyEdVTC8Eqpxn/QyYZwUb1LB+XYGr1CdhC3qVc/X3FyVbIay23xb4GbF674ZDYLXfUqG6U42Rs4uvu7Q6EAYHsWPoA+vsHXSRGx8zn4PjXCcKtwLeG2M00H6mPPUXIJS8KWUC+wFgcsPZX5czoUzqdkvRuiqiu3FkINtLajdFpVyVLxAGGuhmfSyZi4psq+brYW4Nd83ppaRkwt09YDrW7EZYgaDsLXrGB2N4m3AHIFLoA3oxowH7rOEuBkvuKV0Txg5xWWu0wIoA22nEXoHGQ0TXIpeKKOZDaXCLVupkWfcz9bZ3w6v300P3ms/GY4SKe6khWGPl+P6mSwj8oJM0Eafl8wGwSuETTNLTcuBPI+Nc9gATRewEryxHBgIdwvffbaLdIvyJc1Nq0EQpaGWThRW/ap6SeSnimoYpe4acTwO98XpEEDXvr1e9ps2Fn1U0tTGKXo47ZZCjrPHDSrpb7p4DFAb5/PGibmAMjafUWVGayJlMBh0GznkZT4/G+rYEmKzKZLKJehHFkQK+DEIksf68/SSpaGyH+Q14zRivO3TvE+2IgS9U4Zjr10e34/6N6gYbwN5wSt0fbyQP4+nnqErhJPaNV3NIB55woD3PCA9FxvlaC/YKGcVVWqro6erzeAxc3zPYTuYXnaOAgqr18aPMc6HnrpnAO45BmSOHqYXx85Hwvwr/zDc8YU/CHOuviTM++GXwzM3fiMsu+s7YfPD11LNeCPrpvAWNsDOed+P+blvc5LeTjOl9ajZrbMu4zL/O6Sb3UXA7pEwdnBe+OD4k3zWJ8MvG9eF/zF4APjuwrp6md/ByvB3jTvCbzt3hX8ZPhD+eWAPf2cOnrwbAXAflWY/Do3rbwl9u+4PZ47OCUN7Z3JF9mCoWXd7GDmwIPTsmBWaNt1LAHBe6N89h1FVc8KF9w0Kzg2j+2aGn5xYGP62YlH4Td3L4e+qXwp/X03hCE3cj5KCVrF6PqBdAGBpkIPKLV9HfxL2qzbSOpIOZScJvAnhuq2LyHB4FpvhZYopXqF8eGkoemdtOPX+0VBKn4aSEvN4y8lqKMF6OBlBG6FLSllRMbfJbBC8AtVVxapgKoUWRCztx1qoxCMWwqpegazHa98GA2z2222RDVzxmiKWYStwI1PgTvR7uU94JvgmzzfDN0K10JvBAFtc9JUx4OZ0YEe5d3E8w9fnZfBOhaxWhXDNayp4s6+b4ZvB63GsBoALdAfxdodYI6PYDkBW6A4SaBtA9eb5as5aE8SxhrmXtAxWh81w9GDJOBCuHfzwOXooeIVxN2eBDivX+MJUxELWtLKoftnXgkj7wJjXEuSqYCOPk+At+Lq2ffPxcRJFWyrCUG03mPkAcC2MaCACGgNsBNe8rfdr7m51wf9VCVtK3NjAKns39FOd1EvkunXXPP7IBfDzgBNfkPLRrncIrG2eQQrOLfwjXRGWc/n42FX/Fe9rJmoVCKI4B1GwBtdOA9wzqMAJAmvj+q0RvBQNcCmc4Gu5MJAHQtoMvQCrHVB2vCt48XexKYSuWQ0G2XqBUJoAkSBk1y6DTWY2DNGUW09ykMvjOE2BwJAFBfrA5vuafqYvqpIUUhOoztNAd+IYl+hAU3BOoBrHge6YJwsgKtTOYEtoHficM8AxQQ0gA+oxgD1qHwfAG6vTTCXjdfVq9ZZjkxq+A9PmLHc2Y6P7XTI38IT7WClX2R4VKFy+H2EaK+cEN0rYNcLSbhjg+xjg+9DmMADnY+09oR1ynqIUle6k5RAzHfysBvQsJyb3VguB4Og5IHvO0mDA+wHgjVvuU+XaIvJ89HtRxxRWnDvJfD2OqXZj2hgg695JT4XX7wi3fOY/hge/9dnw6Pe/GJ66/qthyV3fDSvv/V5Y99D3w9Y514ad+K2HyLUtWnZPaNkyN3TRKGeUHg6nD8wP5997Ivy89IXwq6rF4eeVL4aflT9HjjB9frmS+ofuHeFfBg6EI5QKr77vivA81ZDHl94X/gEV/NvuneGfh/eEfx3bw+dbEH7KhOSfVc3n+XPCh0UPhl9WzQu/bX4m/LruyfCL6ifD39Y+y+svCn9d+mT46Sm2jKz6WcnTQJ4OaGt/EOrWXAOo7w8/L3ku/LLs2fDTk/PDXxfNC7+oeIGGObaWpKJtLYVCa2kV+ebCCOFyevhWYjNUbaJnA41zaunNW7vZZjlPh+qt9G3YhuIFvMV7NoRywFpCn4biYlUtCtZiCgCr5WBwzeVtQaoSjtAFsEK3AtuvAruhlqvWKmIvDskUujU1KetBtZu7lTk5InJCy4GlcIszHRV1MEPuCGMVr2rVGY82Q8/QzVZDl+KwIBA7uXq3Mi6BF8VbgK7Pz4rXbYauMO3VI0b19tOHIYPXbQa0gP234BvBG1PJAG70dgFwHx3S81w1p0xoNfQUJgvnqROWz8UWkGYyGFhD9cYUMH5YATppMQhZQGramL5uHOkufPV0eZyP1fOdXH6JQpglfFW87kd7AfBqMUQQc6xJywEbwkIKiyzqHIKJpZAzHOzHG4NtALe8uioVUADhmAsMmKvxfOt4TGPFsTBIulI3TVA6KQvtpUFLO9kDEyThf0hZabupZFvJe1xMHua8K8NifLr5V/0hquBhYIpSw0IYIAJv6tYEABBA45aqmqJUlLIdfJzgVQlrN/S6uAQXQG6jxaDPi7LVZujAZrAzWRrFk1LKbIsoeE2tErwjWApR5TIdd5wUKNOk7F1g2a3pWmYPpJQrFJ8ABbA2EVctnj+1httTwEVvg7MAV8UrfH38T63GI2CoEu2iii8HwIThACcGwSgUBaENcXw/U7tiiTFesmXQsfLOPhUqXpaK14IP+zm4VTFb5hz3OSkI9RGyO/TJ40gitip9la8K2M+Xla4qPKpdThqe7Ewx8/Om9DV+TosoULU5Z9dm6BfKkuLVchjnKkd74QLg/cCCChSvI4HG6ctg5sKwFWq75jLZeW5YcMXH8XB/Pyy8+i/DCyjdxXf8VVh82zfxX78b3pxBzu2cH4V9T14f3ieHtm7tAzzv0dC+bSbKdlE4QxP0syjnC6eeYbFl2sWHxfyNbefvhwDev4wcpP3ourD3hVv5fJtiA/xnb/gsk0reAMq7wj/27g7/PLQ//EPHuvA3lQvCL2sXhL+rfyL8qmYhwH08/Lp2YfhN46LwNxXzKfYgvxgBcR4hccETCUr3PO99lqu5vrdpM0kB0NHnvhs6d9wfJg7P58RA8ceWW/i7mMX3ik9LsC1WrVEyXAKAi0krK2EiRSXpZKVv0CCdbfUmhmPaGpJVteWlUI63W7ZzdSg6+HYoQ91auWYz9Ji7S1ZDCQq4DOCqeAVvicUVFlJwexK83M772gx6vULXY3V1xGSqqlC8/K8rorhSTQMtCcrTj1e4yoiYJqaggyfOTxOuGbwZuJPq1z4NKFinCTt5Iubosu8cNx/TRx9ex7q7L0Q/Cl6PZcC6L0h/B8gITW9n6OZtthsieK1ci2XAw6kfby/gNYDm/HfnA6XBlk6eQFJrMwDdLvJ1u/BwXTZHNyhm+0d7MiTlqg1hKZ4VHyrgBFKBmwJqwNkviSV0rWZz0oRdhYSsy3aQMZOhANvUKD2B9uJxbuP7NgFdVa5+boQ0x/LEYeewGVzT343pZMBZxVtHPm+9aWeVp0IvUOzFz+uivV/nflo0UqRwjjSjDytfp1x4GurFap+bSd35Porkz8OT+HUd9HIYE7TmygJWR37HjIIIXaBGipL3Wc02wiWwebwqtn6gKGxj8xzAa2CtS+C6NcBG1NgWkZ0Ap5fbPTG4ZstEm+fQJwDQR7g60RbQjh17EdjZ18CofCo2mCCoJgBNw7Lg4BwK/CxwEp4TeLg591aInQPE51CQZ9lG+Go5xOebcaBPvIxG3/zj7gXqqk8+a1ajKlM7h6lGBWOyDgq+LWAd4v3s0DZ4FNsBsA4ezmXNCb72mMi9fydOrMIW4fER6PyMALufk9Ag34snDN9HS8PPnPzqnC+sh01jHH4XfjfaDZ6EzhMwM4XMn/+sEC7k9qZSYjMdCLrh6Z9hnaN4wj4N4/TdHTOjAY/XPN0BoNtA8/s7P/8fYu/lJ6/+LOljl5AudllYeqvpX1eQ+oXdQNrXPqrNjjP2qW3rLMA9H0thfjjHiPcR7KBxJlefw8IYo8FOP4HbEVpKTmhp8Dvkhwm/bNoOcB8P/9R9MPyqZVfYQUVb0ZpZ4Tc9+8Lfd+8Jv+3Zi/p9izFFj4WfVT4CbIXv4+EXNU+geh8HsDMp5rgTe2RROPseec/8/B+g3n3/ca6Khmlb2knOecVKCi+euip0UW03hhLv3zUrtL91f+hm20mKnN3OilbMYooKJcWAtngVOb1raI4OfEtpqK7PK3hrNy0iy+EZ1suhctvr4cSONaH0fRrkFFEyjM1QCnxLC9BV4ZaS7VBKqXCGr4E09wWsEHYJ2Qxdj7vvErwWY1ih1tiYmqPnhugRvIo9uJEtgXiVrVoFrHrAQjOD122Gb6xWKyhela/Hvd/HJ/BebAWZ4Zu3GbJTb0cFDGynbt0XsloMQnfqfsxqiNVrANdtTiPrQe3GfWCr1fA74AWmsQE6ELZrT8xKQKobbDNAloNunQC6k+KInLObiyWEb2wVCbQNqgnf2CqyAN6keHm9wpcqTAVvA19kQ0uyGVS8SfWm0mHVbe7dYMpYDKYBXbcCN8JXALs4ltVwQ3Vp6ECJ9aEcO1EoHajJNpTlB5UMmyxbTGXSvaH3HdJtltxAVdG38Xc/FR77/h8BXno5cOmqMh4BuoP8sTvvy2j6abMMLKLAroj3UbjQh/cYu5VhNWgzCN5elF83MNPPbQO27WRIdPDeHTQ/dwiihROtb3MyINXNCQwGuwweGWDTz7V9YgINGQyAN07T5f4IGxTgWdaHpWvouIXCRQ0K1NjXwMCY3uiUlZWk1oIpWypY09T0bvsJIHbxGWJmBfbFYIQvGQqcQFJe74uT4I1BNY5nVTuKRTF6jAZBqNnBgy5T2+iohtJ1OVDTTAeb8LjSQE2zGlxJ8cZMByBv0Ubym83OSAUcMbPCNDLsnFQdx+/AXF6+e68O4okHAOdiiRhMM5cX2Ards2Q9aDFcoEPZRAbv/oVhiDE+Y1wBvffyNeG+S/+PWCK+9LYvhRd//BnSwr4Sltz85bDyjssJXn0r7JzzvXBk0bWhbOmtoY0qx9MHHo0FGJ00QY+DPw288v0NEzsY3s8JdBdz2HY/RaHGUvzdg+Efew6Ef+jcG/6+a3/4VftuLuVpTLNpfvhFy87w64494Tdd+8L/GNjHSWo28YbruAK7njaWc7lymU9A8AmKUMyGmMHv9nlsJH5+rJ4xrojOHMV2YVxR1/aFoXkj2QkrHwjN62eFQRqz974zlxMAyp4qvF6a/Ph4JxeXrSbQtoJpKoC2bA3Va6reVfRuWMt0jA3m7i6MTXMqN6J4N78SKrYsD4ff3hAqhSvqVptBtavSLcJ2OFV0ihaRqF3tBj1eVLFANcCWwSuEI2j1e4GuYE4WgzaDPq+z17AzEVd6vJMDL1W7XhWz7DYmdLU6Vbt5ZdB6O6pc4KrtqSjUZtCiiEUUBNe8X5gK1gzVvBXI7uc19THuC9kM3XyfoM2wzfA1nSwG1ybTx8xgmApe1G4smCBdLFoO+LtOFo6jflS97rM6C3aDIBW4Gbpxy20Vr7ZBrk6LqWQo3zbu065oZsilijfbDfrEGbj6NFEBo35TJgOWRivtIwsWQ85uMK9XkCZV3BpthKxwK/CIoq0AjB3p7vEqzqJmN5gV0UD1Whu+YBeZAV0MNFTttpNFcK4cFYgPWL/+ntC2jfLKpTeRU/m1sODK/xIeuvw/YQlwCcnl61mU1BDQG0RpDPFHf5p/6MFjwInbI/xTD3gfHvBAXjGwZhcyfWWCd3ifXXuYNGErSoo4DNh1oW5d5gOb1dDBpb7QE5rCN1V1peouj43HXgOUvUbQsEXtpQYxXoajcAFougQnZ5agm0UHUdUCOtVjhBfKNm55PbMhUu+E3BMCAANibQcDXcOo2yFgbIZDH9+VY9/7gfHFjIakaO1Ulvr3+hnMWiCgdlh/2MwJrhS4LYxz43WzHcyMSNV6KH5OMCrt9PocN8BYSDm7WLhhKpjBQj3elN3gScaf2+V3co4rjw+K8UfZTjEAACAASURBVHhZ6TvC0yWT5RxBuLP0cBC8ZjR8QJBpFFU6CnCHdj+KSl2Eqv1ceORrHw/PX/OpsH7GpaSBXRo2PERhxMyvM2n62+Hooh+EquU3hLaNt4fGdddTXDEt/OTkAuA6my5lM0ILU3qH+V0P8x2NcfIY9crmbeaubZwd+oDv/8Tf/W9kMfy272D4h96D4e8BcMWbTPqlSOEXrbvD37bvCX/XuS/8tncfJ9GV2ARzAe9MijvmAdbHUbhPssi8oJnTGVLiJjgJjbNGDnM1xN/04D6a+GxExS6bFjremsPneix0EIArW3EHHvO82OxncN/TeM6cCONJFdXPSb1xs83QafizGuiudhoGY4MIrGk3VDCNonzjolC84flQ+vbroejksQJsSwmeFYeTwNZVQmpZtBrMZACuqt9Tp05EuE4q3qh+S0NdDYoXn1foqoCFrdCtc0ZiQfGas+vtFsRX7sebCygsAzbQpjKOgbUCaLOSFbwRwtgJBvm1JgTuVIUsXF2CM+9n4Oat901dvuZU4Lo/Fc4RvKhdj+fgWszj1WYwh7eHrSXDri7Ubq5UM4shjXSH9mQz5BlrKmBnrgnjLhTx1PaQQjh6wEA3WQ2meKhgU28GzW5v6w9bGhwVr54vijdCtwBc91O3sraC0k2KtwFvJ9sNerxNWAuNgNXOZMJXqNYRBa1uArLANlsN1UC3mkq2ihp+qQ38EhuwHWoqQgtqtfOQl/fk8NKnoW2/0yfosUtj7Jo1t4fO7XRvWnIjSe9fDo9+5/fDqhlf5TKaCLiRcQI1VquNAtkRfLIhxocPchk5QSraMMeHOW5FWwavvqf9dPsjdAk0AV7zdp0yYWK6wO0E6gbuelVHgLgP31bgmsngVqtBEI4Cc7tyqVBTKa1pVgbICstLbb1n/qlcCb5G/rUkVEZAF9UZ+zMAPct8BbNedVK7WAlWkLEEca4kGwWOgtfsCQN4lv/ayCf3jchqVivBpZIVtMOAVuhm+A4cUL0LeeDLfh8K12Bij4UjcXFyIq852g4FrzeCn+8vf+YYZMMrPn9yNYDlRIilMultA11h7G2thw8sD+b70Fo4C3jPo3g/wHJw/dQ+Dox8P32QYCXgHUUJnqVB0rPf/0RY8I3/Gl780aexFD5HV7EvhTfv/3TYMfsL4djTl4c98z4bTj7/pVC/+uth/MBN4dzRO8kimI7CvBPgzaEx+iI8cioOyVCJneG4iunj0t+GOi3bHgu/bns7/PehI+GfBg+Ffxw4iL2wPxxfPiP0ouB/1rwL8O5F9e4L/9h3iL7P61GpBHQZoBk/I15027aHSHsjGMhI+dGjnKRQuENcCQ1hbwz7N72TcUKrpnESmB562B/Au25Y/yClxNcRNJweqt5gZiBpZuP+nlHkA3y2fl5/mP+FfqYkdzCqqAYA165nEOf6NIetnAyH0k3PhFNbXw0VjHUvozgpdiXDThC42gyxkAIIG2wzW0HQCl6XtoKKN/q6FFpUUtFWT0CtrrYqQtn7BKzwrccSFMC5HaS3hWgGr8e1FGI6GeBN96VtthZiJzKeI2Rjyhmsyb137SsTIVywIbJaFZ5C1a3HtCO68YOnQjU/Vri67/aj4PV2H/f1sOzFO5lO1pehWwBvt+Alc6G7oHj7ot8rdBNoJxUvqtd9wdoFQLN1MKl6UbNmPHh/thiyx9uBH6wFIZzjhGG+uOjvAto8ncIgmiCeBC+w1Waod6GQ6+NtmyIDXh4reHOHMqFrsM0+vZWY8ZPVaoC2Go+33LMp+7X1qOCqMmauLQ+teHEdBNWc9tAC/ATvGB5Zy+Z7Q+vG+6h1v4aE+EsIsvwn+pROp/8B/0hMPRC8bkdRT8NUPw2aD8wYoIH3VL0Cl2BUVrtsTSWzUm0A4AndXsCjnxt9XdRjN7BNC+CS8eBE20EzJ4CtFoPTFkaOoGaI3NsScZT3O62vF9Wul9bABvBO4DUnyCTwqowtiNCOELqj7uM3Ow04DqVUnRrwiorYbIWkfFMxBv+U/Ly2cRTAcYIwAbU4Ww0FbIaDFkMGrqDNVoPHVL1mP8TJFlH1qnSxGVhmbphC5eMSeMlvNo1uL98Dlosg7neRTxxT1YDuCO83wHc2QbBNj3qEY1oU9lw4e0JVq9I3myMpYG+fB7gG3FTB5/h9nQe+zlZT7Z4jOKknOo7dNEZK4QjlwmconLAnw4vX/El46YefDS9d82dh9V1/QvXY58PGBz4dtsz4s7Bnzp+HkpeA7sqvh4EdPwh/WzoDIF4fRt+9CXV5D/1y8V53AVq9+l38Lv1+PekSH6hYTSBr+fTwN7Ubw38bOhz+aeBA+Mf+A+HXKN49lPv+pGlb+GnDjjBAUPTvgO9vUcU/r93KiYiR83j9/UwwHmTmWxuz3iYYRz/GZx8gPtHDKPkeFGzXbgLFjCJq3wEsV98bG/qoeE8tvYVWk7agvI2m63czDYNg2ZuP8Hkfx9tmujKiY9RR9uSzD2CJDOxmxhzj53uoWmu1Hy9ZDhWkl5VtejK8v/nFUH58L5ZCWTgJULUWBK4eb3Ehu6GYYFryeFNGQ85mSEMxHQVP2hnpZVXAV/CaRqbiFbAG1dyqeFW7DQiqXEARg2pc+eZCCoHbAXiz2s0Kd9Je8H5siJjSCmcyeKPNAGBVtD5WgLq8ncGb1a7gtWw4AzdvI1wBbH6ut/N9bjOY+wBzBK/9eGPFGhZDzmrownIQuh5X9RpoM4f3d2wGrYbCilYCtkG2FjJ43apsp1oMKbBWULuCV4+3U09YrxeLQdXLlxK3rQbbCj4uWQvaCo3CluhmQzPKl62FE/G4ShfwWsFmp7IIWvarAK89GlKryOTz1jYKZIDbiDJubOHypjx04Tl2HEBxksPbiZKLird8DaXAzEMj+FC/bhr18VfH5PR7vvi/88+ERwcI7V4mdGMDdHzDpHap9wfCIxzv45Ktl0s+l/DtR2nGng2oQPNa48ifd0kjM4+XP/pu/uj7AJoNz3tJF+tDuegbW4ocwQcsYzUZ/2Qj+pHAfRQfT6vhQ/xmQZsvsSemXGrHUlovP3m+3qePU/XGQZP8vKMA1SnA9lmwv0IOrkXVy32q2ghcgm1uffw4J5AYXNN2MNULcJqdkOGrYs0Wgse8z0kaaawQ39tRrhTwd4WtgbUcaPNxSe3y83MScr8bG6OP9zCtzF7E5ib3clyFPU5GhhZED5aM4D0TT0BJ+U+qXbzu86wP9L21H1D/5+1YpsfLuPdzx+kHEW0G8l1pdj5E3ux5LuFPU9ywiAyW5Td9Oayf/nWqxT4fVt/9af4OPhGW3/Kfw7YH/0uoXnF5GNxxTbhwZFr4m+Mzwt8U3Q/Abg21b9BPYcm00EarUU9Mvbv5/b7DlQzqd5CeIOUrZlC2ezsnpSXhtwP7yV54N/w9wbSfE2g7tOTu8EvyeFs4+ex89lbux4oQvDWbQtfOJ6MqVZkOAtYehm1OkI3RT7Vdf0wjBL57nmLCsdMx5oe2twwQMn7ojTvwq28MB+iaduxFmuY8R1vJRbeTRsbsN1Y1fm4b3nLXW1Tp8R7DwL0X4HZQrda2eT5XfU+itjlR8zvo42TZ/g49Gt55JTSUHsA+KKIxDuBF7RafOhlth2KCbCc4XgSQUzYD95V4n/PY6FaGqi2vVPkSaEMpV1DZVoPdoNp11dbWAWU936qoeIVuPbGZDN4MXAEcF+wwjTWD12MRxgBX/9eMhegDRwCjckkDM5shq+IM6AxPYTt1fVTpep+PFc6C1fvz46c+NkPYxwrd7PWmtpBkNOS+u3kbwVtQvVoPKl4hmoGr2s2KN9oG3BeVrCoX81ogRygX7AXTynxcTCUrHHO/OYIXGEdQ88Xx5eUO8qrgGEADuil3twWoaiUIV2ALXAVv7McAcGPWAsdyTwb93Kx2Y3AOZVwrdLEbagCwr1EHmNuPrQkdgLQPiPWhKDuB3nk83tMoiY637gvVTKDY88TVNEH5XJj99Y8z5v0RPF5Szgpqdwx1KWz1doexG7QcBngtgdtPUK0b5drL60b4ojYHAFiEKxBxskSyFyjGQNWZ9TAI/IZYdhWzIMJuXWY0mKOaAGwDcCGccndVsFnxntFWQN1qLahyhW62FvT+7GXgcW2DNHoH2wKwCuFRPlduxZjbOGbgZptBq0PlazArgZfX4R9ykDSwDF3h6VL1CtR4HGtFz3cMNRxHBfF4gWT5sYM2VbOC1BS6bq46XI6bN63O5UnKSr9RcozPljPxo2Ijv6M3yRxZHdPWBvm+z3OyNKD40SWQzxf8XU86Z4GuVsPZ6PEyYRi1ewabYeiAFWsoP/J3Tbf6yclFlPr+GZC9JLw16wqU7mVhw/2Xhk0PfD7smPPZULv6K6F+zdfD0NvXhV+WPBw+PHZ/+Ang7d11c2wNWcfleeO2JyiC4SSCndSxYxGKFSUvtFbPZmrEPUyumB/+qWcvwbV3SB/bzcl8Vdj2+DVhw/yrw9M3fJqrsJdQxEfCfx88wmdegfLUCngKn52/l3fIvGAGnJkL/QzgHMYmGeSqqA17oPOdx0P37idQvHND02aCZatvjfaC/X4PLrqLdpO0mXzq9lC6nGnEK7ER6MtQTePzqlUPhU46kA1juQ3uBOJ85namTwyT4ji8h9/RHgQHv6sx/lb7UO497y4OLQfWhfpjb4ea9w+FipNHASZeL5Vqh94/TmeylMtbit9bhL9rcM2xQIK3pKySwJuTh1G93La/g1utCcGr0p0KXlPMJltDwgarWV1x+gSCrY0raWc0RjuB29oPwte6A+NFwjU1x0FIAsoMW4GZ94WmkMwQ9fhHle+/B1mfk+/zNbISzoo392kQvh+bmkpmFoPKV+hmxZu92x5tBYEKYBNUsRr88EYG+YFt9ShIY45vQelm8HrclcGbQZ0KJWyEfvH+DN7o7/Kl6v8KTQErfDNA3dqrN4KXwJpqdzJ7oQDcXCacFXADj89+b/R4eV59XVVoPb6GdDLgAcx6+IPuALxmNYwD3uZN01Avd9IB6gqan9Cj4eYvBgcVduOBjRKYUfE65HKUNWgRAyp0GAUlcLUZukn56ub1vN0LKO3V0IuCE7yCVpWbVy8ATOBV4aIiUaD9fJ44lYHX0GbQcrAtpCrUWWSjKNDT+rysqGJ9X5SiPqzH7OUwBiijpcB9Kizv78dHdtLvAB6yawzoOnY9jl5nq9odw/PNSjuCl9eM7xmtCl/b8mHByxaoClhh63JfNatiTRZCAnQuPzZP1yq4OPmCrSXFKmTVlM/RbvCkpNpt54rgLKD9RfM70e/8dcf+8BvWP3YTjML//HXrrnChan3sf2xhxhmVP36u6XQC94OSNeTrEizlvmi/kL973jJhwButBtSu1Wrjx57m+6QTGeA9TXXZ4O7ZYdXtnw5vz76Cto20BMXbX3fvJWH7w1SiPXZZGHv3GsD7NYB7T/jg8APh7AEsqF13crKehse7IHS8TfOl7U+EtrcXhbbtT6M+GZCJ5dCx4zlsiEcpuKBh+TIyEsiQ+U3HTtLGdoWTq+4Lz9PX4dBr08jvfZNg257o7/5P/N+OnVz2kx3Rs0s7BP8WG2EIa2EIa8Fx8oMHiFG8RTe9HVgQ2+dj4zwd58A1b5mJsgW2i36EZXYnlXTXhF0Lbgp7Fto0hz6+L9Ii8uX7GepKp7JXmVrx6t2hh9cZ3InVA3i7/OxYC60E1dqYNty2aQE/3xz2HyVnmX4l2kIAuPvA8tB+6A1GvW8NdScpH37vYKgoQfGyylC+JXQt02pQyZaV048X8JZSWpw6mBU6lqmAgXYNvq7QtfTYfXN4rWRLhRQ0RSfI3swVcDPWo31eYquCdgALaGVHLOYqBM/a6SUjkIWwiliYCki32ZIQrt4WnlnJeiwujkWoAtMM1gxZb/t4+zu4n1/HY/39KYUsg/d3FG9WuANTVG8Gb4auQTAb4mQfV3Xq2SWa0hG8KtWL4M2QVSEL1wxWtx7Lajg/zn4NeT9/cTHI5lmNL9EAmpCNsAWwerkuoesxYSpc3Y/ZDAXbIYN38n5VcQywpeyGWp9TVx3ajqygfwJqC9XUDYy6ANV5xsKM0ou3mQGXDYz+2fYIncluvizM/dYnwlv8E3ahQE/jpdogJ04XxhIYxNtt55+g++CzQJcCCUDbAyi7sQwGAHsfEO7HKxWwWgqqaws2krWQoDsA9AYArr1pB1TJgLOf15gA8imopufppSWVawWgxjE6BQtAwPaRkta164kIVAst4lwzjo+oVnlfwTuIknb124AHCKt2he8kgLm0H0N1q4TH+W4isPluVMCxS1ihlFiAOt59kMv/PiAsMLtQdWYmpOwElBHHVHw9pMvF8l8UrJkIZiaM6g2rfnmdfq4A+lC8MX8ZC8Zpyi27Xwh/3bwj/Kr7QPjbznfDz1v3hJ817Qq/+v/Jeq/oOq8rW9NPPXr00+37Urer3FW+LgeVLdlWFiVSpJjECBLMpJhzzjnnnHNGBpEIgmAOIEBkHISDDAIEMxUoWw51a/QY/bT6m3tji7T7YY//nIODg4P0/fOfe661SlP4We61P5UkE7cijlWb4Xb/2+g21tqx6anucu3ydVmueELVa6RQnl1n5hpVbc8EX7zednLQT3JJsuQqX7uUWBkKL2W2NSXNtINj37KLqwZY1op+ALezJS2kY9jEd2z/qJ/a9S1vW/35vvY4YxTwnWZN8Qy33D3YSo5OxQ7Q96s4INA6R09npjYIxJU0mKk4s5opv/NdQ/KCI/MsecVA977+EjnNiXsjvu9hfN1zrPP2n9WJLvXwiJNI+VliYPzd1aB6q+OXuQq5eqBddHQGHi4DN8/QJxcFXXqC0e37J7OBN504JENajzFnbfdIijz624kZvfCpqbab2Y+mOv3p9zvErm2eSoc0plVsYibbpsmWuWKo3dxCmodZayVHiKIxabjo8CI2C5fzmsxeI9dbeJjhnkfmopRn8PhcNu6WY33QV4TvtZbbT3N3cdLERrt0yspzUwHxRQoscuzunevYCioP9uB1pcVszsmC8PleNU3XxptXu7otn1fgLcCKUJcyZffLK5RiYHO+zEPW9fmu1JQJ4q3yegVaB171j/G2g+yGYEUInAG8AcYeyKhWoKmpE4Koex6vI4Ws6RMCqj4uyIalx4KloKhbNQJVZcda9fU+y+tB7ONlLk5W2wyZUboNHUUTbgJFh+J14HWpBfrsshH2ZlrBlwf7OIZgKsUboCoIB1X7Gqhe8Qq6/vkUUXSo4PB8lRQH81vg1Qp2g+ujK6AKlnxzgq5WsBLc43jB6kAm0MrzVV7XdS7DXlAzHfdcwKvomcvzYlsUFwHeDDZ5UHcCbx2AjACm53kH8FhRDqfGWxGjfw5MeJfGJ2/bnC7/iiJ5h8tbFCV+Yj3wa1ZjGS7t5euq3Nh5u7xWAwpTvWgF20Zu63JYm2+Kn2k2WxObd00039bzZE3o2Mj7UCMZxaoaALRgK29WxQAN+NCqTqtVEx9Kg9sAZZOsCIAo31XLb5ZJDRPY5z228LWdGtb75PWkaJXDDWpX0G3gtRq0cSeo8rxW3kdbB3SdAua9yCPVrrwKGdzIIDbM1C1M3q6yuHrPtRQ81NLasi614zaKVwrW9V5gg6mWf8yoLruTpC651KeST6raN8eRMkaBA14pZG261aKk2+8esz+y0/9HwPqqKs1eVVywb4uTqZxab+Pf/xeacW+1P0dSgW4a6YCLADiZZkckNfh56YQoH15WUDvrGZVrTymMUTmxfp6qanvi8r6bOWIvUVX2jFLbx7SBfJzFIEvAe2bm7y1j5ReowP52cTUAXh1r+7/6je0d/lO7sOQtixzrYw8vjLJvc6dY5DiRMiJkkZMLUbbksuM4cdM+sTKeohjUYwVKt+w0qvTkWja8iGWRkb3Lpf1dIJm7fZR9XwRwK06i4E+zzqKCz9v/U5dq3xQet7Lz8myXWCkebOmZBYB8PlVns9lcYx4an39n7yTgOgHwMjUC1Xx12yimB49z8L3Ga6cs70Mz9i+pshtI4/UYmut0s8PjaMQ+uQ8tI5lisWKSZS0fb5fXUGSxeIhdpdfv5TVfYT/MtWLKh+8fYqAnRRMFqN78A/RwoHXk3d2Mit89hVFHpCZ2T8YnnkhCYr59yzBRbdCVMua+4sxst8lXn4kazj1pJbfTAay6laFsBWD83ddDMaV2NbXilrMdfFtJJRzUf4U8LwkkFU/o/7cM4Aq+JaWyFGhNC3QjrMoqjtiVmrvmUgyo2ArHJynd14pXkNUSdOUX6+hAC1BdegEFW0fXMQFT8K3j8QYHXIFZqtgrXcFXBRe+6IIWuJwYAnjr66V6BV5lfGEspcVauv+TetIMgm5UTyI6Vie7QdVrRMXk60Z5LPTclfLVcs1x9E3wxhVE9p6sV7MBqjoKqD9GyDq+eVkRgq+g+6Ya9s+V5SCV7H9oAb4u3QBkBV9BNyxZD4KpQBs+pvaPDrw8dl+Q5eOuMY7uc1uPaUkZK3ZWkn/dIgCsCoUX5ahVDaBeAN5qojflgDd16eeu29Oy7r+wlV++RU/ej1Fm9G7FL23k+erFoASDsruCt7xdwbeZf3wBtlE2RsdS9MwtgNuE0nIA1uU/cJW69cMsdbkOsJytAJxRra18LUWF5Os2pGvcOB5cB3DbVfDAba9WNX1Xfi2fo+QD709Lz9HmksAc7AUdG1n1Cvbz2qqEa+F7l8r1G298bbf5pg03khIUXMhe0Kgf9ViQJ6uNtVo2t7TpVYdKdcDkvlSrlpSur3Tj41gGKjmOqo8xCY52lHQbm3Su4xngruOEEFW5NACPsBnVkr2HjaWL9r2ULor3e+D6Q2UGYD1is774Nd3AfmF3D9GrIHKBjSkKEeqyWMrDJjs/XcBtYz3kBKmInRqePwG6PlZGxIxCF1fhhufbSuXiE6ZOfH0Dmyl3ub24shwvc77l7xlkN7b2sOpTX1ny/K52dnpX2x7zCyyIf7PMVe9ZzelB1po01urPDrHqk+Os6OBULsWBDf2c67jUL6RvQxWVf9VMNqk6t5oCiJUkZYiToSTv7KU0F6uhAFhnrh1M0cIk+77goH13/4D9pey4/aXkKH9f6+zituFYFvTDBbb5h2Zb0XG845PzUM9LeI3JbNRNBLKMfmeu2x1uX9o4nNsjgO4MXjfW3ZbNcGpWb6A7BKshhlaVn9u22E84sQywhHmME1ox0TKWfGWZ+L7Z9OvNAbopi4ag6qfymhoBz9fkfRfTp+EejXRuq6yY4ZlXSUbc2zPB7u+byGbcAiZ1yPpYagX7xwFm3sMB0h37x1rVmYUIGcTN5cMWvX7KIjeTrfDmJbtLGfEdUg032Vy7JdvhtjxfNclhEC1WgyCsTbf7hXQTJI1Ugbgq5/9Ygy9VOlwh0Mnq1FVzx4aaICr46orc53S5rSt0t7y9ECyGYD/oKBAr7eAaewnAADfYB17xSuUqt6uj/1hdnY+SeUArK6xG6lLKVUBWwPXKV0fd12h3HQEvRAa+shcEXg9f9dzlhQGvyoTrgLLG/lQCTZUIO6gqLobKDeXAOgqoAqjgqucEuOox3X9T7bqR7eX01tRGW4fHKxCXVdBhnh+iYKul0l9XTgyMVfAglRs22nRbwBVQwww2QdUlHAJ4O4BbQIpBG3PaXLunnK8+h026srvZVkP+sZrL+zo2fioAQh2gen5nL2DD1zrBVNeNA5gu/LltiX2bCcPv2baR76K0VmAzYE/IGpASRF1KvdajYhUlk6pVQUUz9oNrkI71oCo2r3R5zH2M+4BYH9eGmyZKKDolxadqMXe5LtULeLXB1gScdZSKdZtc3FfGVi0hpXDb8JTbALyOAq+OUrBSrwLcIyrXBFup3LCaUJmCtiqsgnJWwkGA9kkHNurIyXrgqsgCNQnEBX1tFGn4poAptRp1fq6A631dbZS570VWg1QsXqDAW01EqUYl15xw9H1oI08VcLX87FUwEiHPXEEMq/nybvt/H+TaHysv2NdYDN+WJ9urshQ7v4xmNHsW2rzPf2vnF35lfwHGf+mwG/6rPtP+sz7Nvi086RoXqZxbBSMh26zyYcXKlO6Q6nXKl0SKm7V2dT1ThlnXsF6ArhrctBEpy9vVx0oPDracVb2Ikb1vcTPes7hZb1vBnn7WmDDRyo8OoSJsIEUUE4A1ca6zKNFTMzm5LHTea2UcaRmUr3zfOub6FR2mAxgDJ2/tmk6WFkuAPYMr28daFsBMZBP3zr6xVnwc4AGtuwDs9t4xKOXZVnpqjhvbLthWYjvkH+DzmDh8c+ck5quNYwgmUbH1jIlfMcTNYKs6t5y9if4Wv7AvLU170aO3j52bPZjev7F2dEI/OzKex2YMoFk7QzeBbtKC4ZYwf7BlLGeA5upxKHymFm9kTPzWqSQheC8H5rlR8LfoUnYX8F7fjoWxczLfyzjXdyIah91xahY/k6V2g5NF3u4xlr+XK0ZOLPn7JqHQ53FiR6RQPt7E31T9tVNWcSPd7mM/3KLyTVngazcUL8NmuJdP8xzmtgHjggI1zMlD8cKCYno1lBRYVdl9q6ko5FhgtVVlVh1h8rDYATMiFT4dpT4MrkgCdvwjeIPiDQAO9wVbB18d1avXLW3GadClVK6A6/O9Xu16KyFKzEyKOkDX2wxSvPCz4/MEXN0XfH/SIOByQ4CtR/nq6JSu1C7LF0lAbb0AH9P9GvxelQq7zmQ66wDO0AwnAFaQDUmGN8Gr1xSY1eBck4PVXMdFyngddRzS4/o81/Scs5uqzUo5OnULMDUI8034OoC+oYTVKi40ynEAFmApNSxw0KWHA4UTUrqyGop5vPxOukVQhpUoLq0ydnPrgNVLwBulX2nhQS65NhA2px/rmdmf0Qawm+0d/zEeL4AFGLXyTIFfPaCLokQbsmUfAD4HWW26oQ5ZaqajCjZt4DnoooYbO4Ar1VwHTAVaf5ktDSj7GQAAIABJREFUeAE2Vp2gCJz82HPdB5rYAgKWNtvc5GESFi1UKQm2D1HdOmo18X5aULEP+bqPeA+qZmpSwB6oC6wPBHCUu9INzahrwdgnHWRFAE/8X1WNac6aq1rjxBBSDtrcU+MenSh8tZlUr74HQZf3q/gXP0+NppfHq74LUryKfqmPsBr+qAxaS9BVa8in1/e7NEMFXmjhaSrIruy3/2rMcUr367IkvN4ka79xzPZN6k2zmFRb0fsjOzx5EJtubLBVKo5FMxkpXhIAT9hse6CeE2R5/VQOD181PXewRe36smJSIGyytdNY5sV1dScj05vrwducMsdauOq5sa2X3djUze5u72OXVnSxpLnvWOayT6zyOD1uzzHBdzOK+DRtG08z/JQGOVHm80VIElQzueRpjgoRAO/plVZ8dLHV8L0VHKSv7ZaJgJfLdC7R8w/PZOQ6dsNWjWgfTnPyoUS8JuAVT+G54wEsfRgurqPkdyIqO5Yo2DDmqX3FLDVNHx5NOmE4DdU1wZgRQEsG4dv2Q20yQXjbRKDa3eJpV3l6Fr7u9L5MrxhA8ccQypyH2pnpMdgNvWjW3he7ATti8Qg87OGWzont4io2/vB7b2ylJSqqN23FSIZpTmJc0FRicn5gZg7z3e7T0+Emqr2QgpCSozOxXmbQA4JOZqjgEsqTCw9Nd1cBJajvkuOzrOQkG9OkMlTxqKu4tmtHrPpmluW7DPB1y6XBzk3U7m3WnbwCkg+MAypSBRvlw3dJIJXet6riOxYtvW61ZTretbpIsUUjRVaFkCuHH1LCZajfCLaDwCsgSomGDmUBsoJuULpO7XL1LuWqKcO6r9aQNXBM7SEF3joCBgKvX14Ry9v1cTL5vtqE0+dVOcAG0Aq2+hzdD8uBtwFrwSnbDrD+aDN0gDcUTegocOoYqcUuiHo7IShZAVa3BVYtAflNEOtj4eNSs6WcmWSEe6tCDXaAryCuajag7ODMD7KYfruCbRG3g6UgEGuFXgyCrCyG0EZSPpCW83ZVpQZ4QwytQIUUwLes+B6XPWetGoBWcgldCWCqVL0DJF/c2sPOMCWTO4dwuTQW3246SkCq4XMaTHfCP9xjUdRujdQeAHSFE2yMNKF2G1DQLSjaVpSUyoYFWkXDGvk6rqEOwJWqbkA5VqJAa4FVLSrTdyPz8BKEZTt45QuwAHADENXgyTrgWY+32wxIve+7xtkKUrgCr1O6WB4BtI/xnqWIw33n/wLdNt6TVK7WayXMphsg1mrgfSlBoUIJZWfdkEpZEXyeVKq8Z1kNOjHofek9Knuroge9d6lgdyLhZySfV4pXm2tRjVgCvJqsoWkd4STz9PoBvFAlAfASKbVtJW3yv+ov2g/YCN+ieF+VpNqJeYPYtd9Ki8R42zW8t20d1hPFS6MZwKwqr/+sz7K/NmbbfzVftIc3DqCqSU7wc25D+YZonfK9it9p/lo7ud42ToIa/f78BuXDgFeWwyMSDg/T1SyHAY/7GNG+/H0A+6ndWM8Ynsm/srQFH7H5NMru7Yphc6oP0PnKyo/TbIYGNDVnAC/Z2ftUPT69tIRKNk7KJBAq8WbrSQEUszF1CWV6a9d4rAKqx/ZPtLx94zm5M76d+WuX1vRDZQ4AasOA9wQ+n6m+QDhlUW+A2QsF29+N/4lfMNh1Rjs3l3FAs/thIfR204mzyP7Kf01YgJploGbCgkFMu2BjjRPW2ZmMCpqGzzsrFigPtFNT+tu56YwGWjgK+BIxWzraMlagvld9ZdfYbMteO9aysR2kfnNQvddQvznMa8tlaOZlhmrePzSXzTamEO+aycdQx9vGcXJhJhuph8KjswHvLKAMcI/Ow7Yj6UEpdA3ipooeJIq+qbjl4fWj1nT1hEVzT1jNlTNWyVSYkjuXvBLGBy69n2dV+TespSDJ2irTraVc0L1tDZE8a6q8Z7Xlhahf4qoMxK3WUSIOgSZ4CqyqcvOKV7e9paDHg7er2y69AHjDhplg60Gq50ccOKVcBVWveqWGfYZXsNaSj+vVsAd0ULv6vKCAA4x/ol68TS0Ee0k1aEn1agm+PypcQCuACqYBnq75jWIawFZLkA2gDQAO0NXRL+/t/mglcAmgwgn153UtIrlkkAIuqUT5Al/12dXQy9fLb64pfxtsBsHWebeyHLAZgtoNbSEFX9kLfwdeV0SBMqZPQ/Wl/VZFuWwpudEqFFo18GiROqSaqezMTMtZ1xfPbgqKhT+szYOZn/WRHZnWGajuw8slQgNcoirRxFdtVI8GyoUF4WapXgL6yvR6WwEQazMJFdZKWatGAlUDthpBF8hGBVl2gV2lllO+qE5gJ3i5FAPAq0OlCrjK9ipmpo025XlVRNEIjHVUFVsAsIY7+iVoAmr5uMTgGuVPo4j1vAYUp1IQde7I+Hj+KbwHDHwVFZPK5cSiDmAevCpXlkJFuQvcQFcbfSEl4cbQ/whUQVXv2fu3dR0KuZaTmwCtqRqCruCrSJJshmL6vZbghQq8LYD3b7VZ9go1+yqSSj/YZXZgaj/e80FOFkdt97B+tqzHR/bqPv5vcYL9uRrVyybcD3WyG7KsDQXtoMvPOpRL6323sxGqQot2V+FHtR+Ww7OO9pBqp9hGK8V2wPuIUtzHWcutLXUucPoFlWq/spNjf2b7Yv/Fkue9Z0X7BqHmhuFxDqPl4jAuq8cRuZpiLUl08drFRhvZ2ca4CfY0cyE52DkkIKSIlzgA5+LB3tg+gmQA0N092m5uG0GcaziX+H1puNMN0I7ib+4re5bDZtW1xWx+9bHNA//ddg3TGKHfuYTN1iEf2c6RnWzXKE2+7sSMt852HjCnLR9EefMXNGH/nGnHPXmsP6N/vrTTU3qTxuhqh75iTNBUHps5GNU7yM5xjJs7DKX7FRlfv5KXyLKQmh7JNOURbCoCZAouBN+MVaNQ3WOYZIw/zej3QhIPBfTwvclI+Bs7pwJdRemWYY3QwP3EIisnB1x+iobyRNNqEulFkkA/FKyXauy6h1hjalz0lCTKM3nu5KubyVQ3c1Ksu3XcInlXLHovx54VnrIfivm74+qmGpuhVMoXIVZTVmhNFdgN5UUWYaO8Bn5USrRRYCXwOr/XWQ3ebtD9AGQBV70edNTS47IMBF+vdr16DZtlAbzBaqikMENq1+d1dZQVoTSEtxwCeAVqfcyrXW8//EQN0AXcoHgFXSngYDs4a4EXC8USQbEKpOWAN/Rd0OMCr1OpKNR/hK4HdFC3/hh68vpWkvwQ8IkF3DDePQA3ALiIM5umTYRUg/rvuo00NtykbFU2LPC6RAPe8OuNNMFXFoOe77O8eUV0ry+4TtSL/rfkTkvoCRCR4gVKrfRmbSHDW3SCTY+VPazk8DguHSfbpdX0Xp3diTEp4/FldznVWsVZu5rL/1rq4uvovVrPJk09VWVKLEj5Csa+pJh/ftSVliYPV6gTGZfemrWmAgE3yl0duYBuULu6dK/r8E9rpSalIoG8NvbUQKYhk168xMwEXJUPC7otuo0PrGSClK527QXYB1myE0hFkPtsA6RaD3itRgEXv1WwFYCVE1V1lWwB78l6e0E+qZuDxvsTeL3VgbJl97oOmOskoE0/jUCSHeGsBIGW5yvXq+9DuWT3/XDi8Mp4PcANqlee9mYqvfi5k3ctOssGXNYuvNsM+7o43p4VnLPzKLKVA96z6R//HH/3HVvzZWdb0+szW9zzd/ys9zjo/gXovkIhf1eRhJWjkUPqaOaLSR7ip7fhKzvw8nto70g7aNilb4hOo5zrnCDVkxd/v5nuXQ3M3HuSvcyOjXvLln70v9vaLv/N9gz8Z0ua/QcrIDpWeXICV0VD6dXcmUvu0QD3K7u0qp8V7Bpu19b1sFvYEK3xU4iaTbFHVMI1xKMEDxE72zcGVUppMZ9/d0eMXd/Qx66t/9KiJ8fbs4sL7En6bHuWNZuY2gzuT7TzMz+2XUMY+TOKQZkTO9uirj+36Z/8zGbTR2Jpr7eYevw2EP6EzTMGX87qAZzfpcqO1pWjPrFjE7vZ8Uk97MDoLrZ98Ad2kOPxib3sDN5uAsBNWzzGEheMtFSOSYspFuLnnLhwGK0upYBHkt4YxiBNpSH6uWPKkiFsOA8DxmPsuua1baPpzh66mO2ZaXfJJ2s8fP5RTc1gjwRrpYITaTWefTSJv3WWjlV43VEgrL+5Jv5/nuSsp0PcVpInyl7ToF8WEVeQbUQ6X9xYRoP3xfYdEzNairOtrBS7kf/zSizISvqxVJWgfCvuW0PlXYvi+8rvdZtvHUCtRNxFgK8/asqEtxICmMNRCtZZDQ68lU7deosi4qyD4N968EpNRxxQpXT1ecFSkKWh1IMef3OFhINLNbypdN9UvAJv8HqDdaCjABqgqgbouh0e09FvkPED4XHBOBwDeLXTqLSCKkncYEzepI5+HBAWw5vgxbsprvCriDNaIWc3N+pdG2x8vrK9UrsCsUsvdEA3ADdssjlPF+gKvFpu2CXgLb13xW2qlQO8crxHVa/JamhFqbblbqCOfRJn9b5unEoV43+S5mu0+++s6PQCVKwHqEYFVdHnoVp18oCnniB+NQ2uBdz6LOV3+ePRrjkAVKi/iX98qeRqQFSNoqzi6wq6WnWCrgOt90m91RDgG2DFHyvQreNrOdAB1Id4lI9RCLIeGjkBNPOYkg3NgFk+r6CrPK+apzTyXnVUfEwbag18v/J2pXgbgW0Dm2X1KNA6Nsrkx4aWjL4FJJYCJwCBV5ftjwFX8JsdiIG9FKZUuoAqm6QRC0fg9ZZJOKkI0rIxUPw8TzDWIMwGlLH7RyXrWk51VyHZ1z9XkmSoumB/qky2b+8n0CjmHJtfpxnjcwbVNcMmvfMzyqRP2h/xf/8GdP/G5tpfGrLc7WZ6OahHcCupE6U6pP4f4Ss+xFpox3qQzSD4SvG6aBmZXhVUPL6ikmj+DjRx2E2RWEgTnJG2d8jP7dDQf7Pkme8C1sFWfoS41e5hdnLqRwyd1GV+Lzs/u7udm/GZXVrbnwjaIMvbOtTytsfa/T1DACj9FRLmYDMAZgoa7uyMdWo5d11Pu7+LCBfH7JUfs6k3FejOsQdJ46whbhgKerit6vk/bO+IP1j8nO7AMcamffh/2djf/5NN+fCnNun9f7avfvffOQH93DLXj7Ytw5gJ1+OXtqrPW7a2728ocUYVj/jMrZ3DPrZjE74AvL3t+IQ+bBQOsrPTYuzYpL4o48GWsnA0QzJjUMp9sTFi8HyHWTKjjeLnDcTeII42m8dZ8QzOTFky1NLxgtOohLu+awYe9WTaSFKRx4bf5a2TLO8Qo+BPqXxZf0/8flP5O2DCSh2Rw3oSME38vlWmXo/11I5IeYIt55rTs/n5QukTctZN9M2opeVlQ9J4fH3gXJRotcU0Rmfvp7ykiGOBldGPJYooa4jkWwPqtwbFG8GGFAClcD1wvarV5tubijeoXSUiBF6vdoNX6+ErqyJYCEH9ynIIive16oWZKGYXP8P7DUo4fNz35PWdyn7iOpKpJwPWQlC5Ur9NLY1/Zz38nc3Q4eOGfJyUrsAarAY9NwA3gNk/Rx6vB6/gq5CzplUExSvo+sXmGskG5+sCVXm5PkKmOBmXETymz3e2gjbPAK7A65rlvAFf5/PyuLqQ3S1QZzI1Qy8Evtwm5VB0K8cibI6VojqrOEbo6FTD5Xg7/4hNGUxRZWPj+tZB1K7Pwr+bYlc3DKZD2XsoTaJQbNIouVBNrEvN01XJVs0ldz3wk/VQx9HldVGhLktK79VGLs0rUJQqEVbvASndauCm5UpjAVW04/K7lst1qUJBTpfm8k91rNXXYMnblWerhjlNKG019HmA0vVNdLwFoOSBNtF0lI/rbwu2vlrNg1cwBqio00bel3zd0GO3FhBrk0zLVanxM5KaFXx11Hvzy1sSapyu91hNTlcN3HXikF2ijbM6WSp8DQ9ZnVj4GegEIuWOsg+WQxVd2lyygQzsfS5Tn1Ie/FfA+wP+7Z/LU+ybgrPMKaNrV1GSXd42xyYw4bct9zBdvYBuLYsuXn+rT7dHdw4xhFRXAmqeLvASqSN14uALeFvYUFXptC5zH/K7cc2F+MfXJIYn9OZ9TPVhOz0xHjIGqDVtMSffabay2/9hR8f8zPJ3DLLqo1R7rWfE+oJuKMIBXNr3omtZV8qKu1rashiKEAYC3mFWeojUwj4q2YD0IyyH/L1sjG3o5+0JlG7m8h5s1n2EOu5pSfPesdtbu2Ft4OtmTKPpzjz7/vpM+kT8nzbl9/+bzfv0p1gMH9vKPr9hrPw/29SPfmqzP/u5TXzvX2w8Qzgn89j8nr+wuV3/nauC/9tmffY/bXbnf2Ps/K9sbf8/MDb+fdsxnMGYYxlhRSP3faO62RE21w4yxkgK+NR0/N5Zg/ke+qGWafI+uisJCJTunFg+xgYdFW8np/VxU40T5sVS/RbLSWCopbIZl7l2HAUhky0LKyJ7/XimGI+1K5snkVPG58WKKD25nMKOZeR8uULEx69D9bYA3hb9jXAF1IwgaOdv+WHHUv+MZwiWp1zRNdCi897+QTSBX8/v/rA9Lky2+pICq8RO0EADbahX4e3WRwqtubrQ5PlGyotdWkpKt5wKNyUdBGHlgP0m22t7QcAVjIPa9fCV7eCtBnm8Aq2gq6O/rfuyEPzmmuCqFV4jwDYcBV2VCof7P1GRRFTeBOB9E75B7QrCsh6Ceg3qN2y4hccFXt2u7lhuzlGH4vVqV2CWCiZkDEhdaTDQdZMo+Ibk85ZyZinFGPdWg9ILPsEgAAcIhwyvYO2AK9B2WA3q3aD+vXn59+g8RkMNARkLooiNtTvUfkv5CrzOF+Zy5V5ushUAiDJ23isBQxUwU5mvwveVcQu5fBrF7uxwNgtmUB5JT95NQ9jY6GatDEl8TEi8iX9e2Qs1lGpWcQmv7mZRgZfL7lrgrDiZiiqa+EdXZKwOhecanDu/lpE/qMoalmuSo9tSih1LFUqqXGsGpkoiCLZqRq7Ha1EILajpNnzkeqYZCLy6L+iqbNhVuOG9atPLKVGUvKCrggsVUThVywkjANgfAbCgy5K3Kz9WkBQ8m1ElGiKp1xJ0FSerA97utTmZqMquhvdVQ/P2amyLGufxetXuyoIvqviDnzFQFcQ9fL36reckJehqkrJXySqeYFoz2ddKVG8xJbffFZ5xRRJ/Lk90Exp+KGOjrSCe97Dd4lcMp7z7NNldNtTqs12O91VFHL8X/Wyo+EP1tuOrP8a3f8Q/s8D6iN9HIydZgVdlxRpZJPhqFHw7VzvyG59iObTRWPwxl8AP1K0sYwm+7od2eNS/WMl+ARVlOPV9fNH+gOlLRqcPoBihB5nYQWxGjSZaRuZ23yQ2x9hUOzmTKNlX+Lwz8W61cdUN8A6xy+vYKJvzkV1c3t1ubOyFJ9zX2lMm24usWfb15Rn26uoc+1veQqs51c82YG/M78wIebLL87r+kvUrW9Dt1zbnc42V/xVd835m0zv9u83q9iub2eUXNvWTf7OZQHnaJ/9qUz7+qc3v/ktb2vs/bO3Ad+k58r5tH9oJz/gD2zLgA9s6iLHxKOJ9Y7oyJr6X7QfE24Z8atuH4Bt/hVc8kXLpSfSP4Hh00pfcx6ZgyOd54KuCDJUfx80bTKZ3CptxZIFZAm8Sj+dsoASZDbmbu6YSjVMGmfltB2ezcU2yQZut/I01yY7i76mZk7AKL9r5W36CAn6GsHkJfNu48mhInWPf521l/NFGTpY7rC7npN1LP8XorhsUQRVjL5RbLUq3if2h5iqyvYg49eiNUMlW5qrcuK2kA8/z9oGsh9ebasFmCDZEgKx/7pvglReszxN4fS9er2y9whW0Bd83HxNsBV6VDDtQA2vXnUwFE1K7WgHAAqzgK/AKslKuUq0OrnwsqFqnaLEc1NhcTdE1AFNRs4gsCMCrFZRw6MMgAOu24OnGBXFGKeW2lK0sBz0u5VvGGUqP/WOSQY+peXqwGRx4pXiBrqB+i6Ybshm0fLJBilfTKKR6qWxD8RaURqwgO97usLtaguIt55ceAZ6NqKI2DP5ScpPpq/vYPaI8FaemuA2Qq4A3fXU/oEs0CT/qEX8U9QC2CojVAO0awZGztzboarTLDwSb+Od27SFJAVSj8qR2lYTQvLUIOdhKgCPwagm6vnmO1CGw5TX8LDUpUV4fqCmzq5Z/D9jEe0gbSgddokayErTBpo23UFocFKlyvyovFnRVNiyl61ILUrgsZzUATfePACBlMQQ4VrHZJm9W8NUmn8Crr6H3otuCrk8zeFBH+WeKchJRxZpyuWpkrkY4qloL1oVe222u8fnOgtDXYynl0ISqDmkHbbhV4jdX0JLwu/tn3JSGH8ri2UiLw1pIJEbG1AZ2uX9ACf9nNBPwUkBRm4aHvovX1c+GkygnPHVbk8XwiA3TR07Vel9cqt23isRq0O46z2kHyg9zZN3o85mZxs/5AdncB0ylaGZib+7aLpa+5GMq1KgM20a0ayUdv5YNpenMcEtejPe5bBh+aQxdvZYwd20BxzlWeWK2VTK3r+r0eKs9r32DbmxofWBxsz+wm5uJKmJnXVz2meXv6m1tSZPsT9eW2tfZc+yby3NRvHPt1bWZVNNNtU0DUa9d/8OW9/69Lev1NtbCb20+hSRLe79jc794C9D+wuZ0/bXNALy6PbfbWzaryy9tRf93bdWg92zVgN/bhtgPsSI+sQ14vRsGvmfrGU+/9ktmyfX7vW0e9IFtG/qpbQTGq3j9TQMZGT/qC+Dbg8zvl3Z4Yh9KqHsztp5kx4yB2A1DKD8mojZnAHG2wXzvwwEu4GUjTrcTFw3BJ1bDoLHE38ZRWTfdRehu7pwMhBEzWElq7xnhf1Abt/X8rUVp7tOCkKmNX8TVxlrAy94I4G28sIAyb65Gr6yiFSt7F2ycXlgzkP8Z0kE34q226JpVs1EWQaw9qK2wpqoi/F6irhWIu/JQnebBK8UqeMoqCLZDgKiOwX5wmV5ZpvAp+Lv63GBH6LmCqu6HFRSvAKvb4b6OrjOZIEzRxU9UIhzAq9aPfr1WwCE+JuD+I3TdSB/OIMrzqqQ4AnjdUbdZrsRYnjBv3BdbCMK+Mq0cQAqSoTpNj6s8+Ee/l0sED1hfnVbED7WYH2CpzmCV2BXlKGTM9ZBukNXgplUA31BEIcUrdatUw918gbfITZ8QeAt1mZJ9zu6RF42kbbcisoWldOdvoyl2HR5t8ckZhMQJsrOpVkQ/3js0k05b2pMz92g2Yogm5a538I3SFUotHNV9TE1dtGFWA+Ci/FMrMtaIv6hWkHqsTGoQuEZVRMDz1NOgitJSKb0aVJ7r64Di1HPqeb6DEycEn3cFdICpHvCq32oj3m0LwBV8tSP/iJOFqtkEW0W7mlCoAqWa7WjDrYnXa0Vt+pJhgKmvIWWKipbq0EaawKij1KeKIKRONfxSs84ciHlMzwm+rv5p3Hvnc5TG0HOUYpCKV9tGVyIM0KWgw5SKKN+rwOqtBiUbpMD96zo4y2/mfde4uBnfDymECH0JSui4pUnOf8Prle3wp0gKhRXq30Dz8BraJpJ+ULMczXmTraHPc03iiQa2YjPUX9DATmJiKF5tNrbJe+/wqdsvEy3LVatK7AiUsTYpH7rnyZrQJTHtIplM0cglb0PcZGJZv2J2WRfSCcq4jmHXnw0oB5pYlwLIIn5VfobOYFSWVZydyyX2DJotjSfXilI+RlpgyWeU5Xaxyyjf25u/xAPubeUUaBRwrDwy1B5dmAF45wPeBWyuzUb5zrO/5C2ja9hoWw5oNwLIrcM+s9UDP2QiCvDtwfTjnr+xBT1+y3rb5nb/rS3q+Y6t7P+BLRF0Yz+wdcM/tk0jOtnWkZ/atlGfuePucd1sO3bCjhGf2PKe/2ErUcSr+77DtI0/sHH5Lj2I+TqDeX7sZ6zOtn1YV6Db2w6NJSExlVjaTICLL3xiCoofPzieE0784oFAd6glsyEXN28oKaAvsSNi8YKHulaYORtHEUUb7VpTFh6bR/JhMZVwc60KC6KK6j6Vkzdx5djI/6Cas9eRgY6cX0glID+Pm9okXoa/T/P6W7vJ2mugLA2RrtFJ8OYJa7kTb40FuWzA3bKmkitEzgocJ8qwFSsEZVglqyFYCD7xIA8YXiHyBM8AXQHZL9Jc8M1HyATd1z6wnh8AG3xdPabPk8LV7QBePc95vDr+CF4KKFQ2LLUrhRuOuu2UrSDKCuB97dv6kT4qIXalxB3ADdB14OWMUVYNnEks/DjiHf9Wm3Bu4c2oEY6boQZ4g+pVV7IAXoGziNrsEnyaMs5SFdVRZ0NI6Qq8gqtUcfB4ZTO4aBkw1se0oSbFm6/iCVkNgLcYX6goJ85K8ZoqMrZZHr1Li2mj1wrAymill0/Mp4LG0fWp1MhThZS7icuqmZ9aGVVJTxn73oZ6epCDAuSSVZMrZCu4sUEovChq1s9TE3wBOUsgLscicOAFRFFAVcWurhRlNTCqAkY66uNSxi0Aw02fcBBS7tUnD+r5Wmp4rfLeJm3+AJOXt7mclhdG2kGX/6puk2+qxjbK27qNM8DbCNylcNUoRwUSzuPl9aP8sSvF4Et6gTTqVhtkKltWU3NtUGlp8KTAK0Wt6jNZExHUqFRptRrg4OU66Aq+/BxqKP+tB8Dq7+DAK1ATGaumMi0qRc/XcJtsvE6d/GugW8/PQCcMWSpS04Kjcr9VCYCHE1cpEaTGbPpGXGNCSN5Ja887YY9uH3PFFq51JCc1zYnzOWMlPbB7XEEJl6/8bttzKKFW8oMTk/N4VVJMFZXsE1XStaOO26WOXSKEjC92UqtsiUzacqJ6GxgMeWFJJ6JV3VC0U6nUWkCV2Hgai4+327vIfeNp3tqDsts7xcqZMFF2epaVHZ9GKoa+CQfZbNvT3+5sjWFkUFcrA7blh4ZY2QGyyQdjrWjXlxbGLJ1zAAAgAElEQVQ5NMhaiKC9zJzTkWyYZd/mzLS/3FuMbTHKNvb/DRWUH9im2I9tVcyHtqr/+7a4z+9tab93mQf4vq3APlgBkNcN/cyWc1zQ823bMAx4juli+6b0st1srO0a/4Xt7lh7JnRnlFEft1b2+Z2t6fMOUzd+Z6t64wnz+euB92bgu2FAJ1vb5yMe60SbzM8pOe6GNUFaYkofCjB629HJXwBZcu7z+rlMsVSwbIiTs/q5x5U1Tlw22C6sGmJpq4dYwpKBlraWON2JBTRnn0K13lzKkKcDYqrfKI2upx+JxIK630U46TZRivyS/7tGfgcvsIGe3sT/ZRTSU23CMTVaw2mfqif17QP8XRy1RyRhHpReJfUAZ+CAgBvSDcrnyirwG2/e69VtKVit19D1yQVFy3xvBl+1ptsCbQBrgKuOWvqYlLBuC7jheVK8ul+nXg3qTqZyYU2iEGhVoRbsBnm7Aq+bFgFcA3h1DLaDOpW5KjbUbmiiE5qhBxXs0w/ygH3ttO8aRPUacC3FMlCsLPTd1WMu4fAGeH1u14NX8K3A1Pb+72vwyt8VeJ2aBbZFwNp5vGR+3bgfwKuyYdejl48Xo3irCq5ZceoOK2THtYh/+Gr+GVXiW0xp5t0DE/EYF6AI5znFe3ljDJ7eh8BksT2/zT8kqQcfGUOR4lPWc3auEiSJRCnfq9RClSAq64E/oFrUr7cZeA6P16MmdUleLfACLa0IUCmmCYo6nwlIUn5u/A9AUkcxKd461IAAK/DKWtDmmsaY6xhsBkW62gCIU8xczr9ZJVaHAm0QVFmaXKwKonodAaWmODSRQvCRNj4OaLVJ5j1YfW1uSxEDzyqAK6DqxFHB+9ZGnCuW4HsK0NVRhRN+NBCvz/ccIK3XdFVvfA1Vxvn4GV+D9+fAy1HKWCXJArI8ZdkH+tryiouJmxUSOyslllTBVUOUnhBS3DppyK5QtzXljKV83cmHqwE1F9LPTFaCoCuV6wopSDeE+Wzt+L3q19vOJa78Xg3EfEhCRBN7GymmaMRuqDw9CS+zF13C6F17dh6X12wusbNfcHA+9oM8za9YY4iNTSW9MJ7ighGUHA+1skMDLEJ58dW13dlM624P4iZZ7fERVnV4iNWfGG1Vh2KtYl+M1Z4YZY+SptqT1Mn27MIEe5JCnjdzMs14ZtrO2D/gv35gGwd/ZKsHfGibYz+1dQB4Rd8/oIAB8ogubq3Dw13cC9U74F3bxSTkfRN72DE2xw5NxTIAtAc57p3YzbaS/z0yrR8l8SOwDQbarA//zeZ8/D9tUedfO9W7C5W7d3QP2xrbBW8YpeyUr8rnOzGRpbMdGPe5HRjfxfaSId41pjNVnd1J/vTia/VlOCxQnj3Qjs7g603p7cB/dFZfO0Fhx2Hyxsdm9aJUeioqeTCJCIovdtFzYucERhPNodsZYoa/JZWt1yWvcFOgn7Hp2cAkcJ1AnxIB1Mbo85u7GAKgsU4cGer6gorTl3e3sQnL/eKT1lSUb8r7lnO1XFVJWS9XzH5zTVCVXxuO8nGlZlX669VugHCArI7htmAabv8jeANwHWQBre4LxAG8uo3HC2wFXCBbS7ohlAYLugG8shsE4JDlDf6uAOw21fhYJd5uBWcLrVLtHrq0QkdUTGcXeSpsovmmFTyfx2QNqDRYoA3qVeANSQd5vVK9HrJKOQTVWw1EfYxMPq8a4wi68nQ12FLqV53qi4tV6ab+DJpGUUS1GgoY1SsVrHHwlcV37e65LYAX2PJLVslwPQpHl4j5lEAWnpiGGpxLdQ4bIut0Jv+UUdfj7Jt7XOJcQc1lSaESCsd/jWI3CLKaIKyl2wKxVhQAqDy4FvD4PrxAlT8o35fBX64LvMrmasaZoKslu8GrP2AJgBwgUYbaaHPlvQBf0bEmvrYsBrfZheJ9iFoLVWTyYf2Gm1QlYGMFkMlXlRJVikElwYKu4CiLwVeeKW2gEwDP4THZCq6fAgH4Sv4xBE+fQlCqYgfQ0ygfWSh8HZUKs6S89VpRHvebb3jVUvasBkApOIY+DVLm/vsE0oK+TlCcDPS9yAsWWPXayvtGeA8VtF2sYWdchSdq2POABIMSFGri4wo8gK9TsqheF7Xj59VE3E4/jwBa159XzdEpqJDf+4R/Zp3I2oGv2kc+AcBPiOo9UHKE0e/NKQusnZ6917f1oy3jeAoIJlFkM5YUA2v1CBILQ2ksE8uewEg6e42xkkMUSBAbu4uNUHKgN9VvnSk7/sjyNne3hlOjrPnsGCveg9JF/dYcob/Bpu52YvQ/W+rUt6xoSxer3tfL6g72tgfneN11X9jWAW+7ZMNmFO/6QZ+gfD9z4F0FeAXZNYM/sbU8vgL1uxogH6ZQYvOIT23/hB7ExAbYqdmD7PhsNgJnDbADU3radrK+x4FjPJVr6/t9aFP/8M8255N/t6XdfovCfR+f95MOhdvDdo1kjehu+/B4d6F4d2Jd7BnTibLtz23/xK62ZyybciO729YRn2Nh8DV5bMfYrraVgo1dJCW2Tu5j2yiA2UwF3TYAfYyvexZv+Mi0njSFH83VwhSidiM5UU111X0VFGDU0Hu4nsjmU34vj/HfdbUiv15Ttdvl1+du5vez2b65vddeMLzgxW1UMMLoxe0NxA9pjF+QbE1lV/F7C6yOTbZgJYRjFdOFpX5VGhwa3wi4gmoAagCsjkEV63Z4XM8L98PH9Vj4fB0F4ZBqcOD1Ay55UlC8b1gN2mwTbIPP69QvbzCAV5ZDFUq4msqMSi0kvJbAKZi+edQYZVWsycsVdAViZXFlFQiwAq9TwDwW4cwTPtfD10O3lHI/LXm8qkTT6B99nkAaUg9u8wyoqqCiiFXI80LxhCwHZze4dAObcYX37Mq5nXaf2WclqfiwjCCvYKRKJH653T44GZ9uNtGXOZa3fwxNRvhDGvsOPVHncEbdQyEE4AR6yu9WoFAFWHm6NaiyWgAm8KocWCuqDS2A2ojfqj68Urxh1QITDxXACmAcdFGz2u0XdAN4pU7VG+HHS3I+JoAItm9upmkT7SGZYV2mq7+DXtPZCkBcuVmB2F3S6/1ysnEWAHDTx+oBpCCpHguhwY1TsWyUyY8WhKOo2CpG2FSjMmWVVAM/KXdNCNYK4PXlzyoIkWUi60HQ5OTC96DlwOtgz8mow1/W+1RXNEXb6lHQgq5g68DtFLUgrFSETlpSv3xPwF4nDBVK+Cbrgq1aVgJbfh+hXFgKWD8vbaC5QZ8o29fQ1VRif/9rLlW/yzuEcuISFu9cDdM1qaIF8LZj62iw5APFy+JoeXh6AoUQ411ZbQbVXRe5hL7KeB3ld29gJ+RRzVa4dyTxs77Alo20DZ9Y6txfWeRAH6s9FgN4B1vz6SGo3hgr3N7d7mz8wvI3dreMOb+zE7H/ZHFj/snKNn9mFVs+tcZjA3geXceYanxgzCe2DcW7he5im9k02xQjWwBfFtthXczHtk7wjeHjRMb2oz63YDWcnqV+DVK2WGY0wjlJFjduIdGxmb3tDOmEw6QW5n38S5vx3s9sYadf2bov36PYoguJh88BfRfg250IWncq5HrY7tHacMOuGNsZ0H6Iov4IJd3d9pN42Mnm25YR9K7mY5tGvG/bvkKBj+5ma0d2tXXAeg2bdUtJTKylgm4LoN7H5tyJ2TF2dHp3S14+BI+czThSIbe2T8LKWejaXlZyFfgIK+gxy3fY42+U/69m/kfayMu3U6Yvu+0lvzP93r6+zfHWZvs2D/uBAaFPmWv3qCTFHlTkoX6VdpAP6zfRvKqV8vWKVwCV4g1QffMYgBwg+yZYA3B1FNTf/JjUscAr4GrpYy7VoMkTmrOmo5aLmHGUVVDdAd43bQYHW6lcwFvNc2qIo2mGUVgBug6eHaB18+6BrVO+MrO5Xa4YGR/X8wJ0dT/YDVK7yu1K8Qq4shkCfN3gS5RtiJR5ZSy/tyMuhvq9D4AL6dcp2PqKNRQx/u/d+/T2ZKNNI6WvEkm5l7oNn3cv3cn2krNdYfeoMy9hVlVV/DwuJYnAsLmWvLQHZ/ff4PHOwmrA9+SXXUeiQZVklajQKEB1Pi4wqgREEWAc4VJZG2qV2iDrgK+a5Qi+USAj9esAxG1lfOXpuhgZf1R1AF2Q9eBluKGgC3x8nEx9eX10TDvzjbyHECWTJ6osrWuqo68pmLMEVj1Xilcq070uwFP/W40ZEqibtLMs/1lABr4++iXV64En66BaOVttCCqRgeoM8FVbSF+lJjD6FeCrJjmyIvT53r7AhuE1HFh5b/KN9R6ldn9MXPA+tCkncGtkkCZctOLF6n1Feb78ZwHcjZCXB43F4DuoqTqNkwB+rcCrSRoP2TzTVYCrhnLRMXUsw0rgdjubafLHVYAiyD5jOsW3d/fZt/moJS5tn6iYgsZHj5hSoaGSAm8zVW3tlBI/vkR7RKrVslZS7rttPE1lRqJoh9mNLWqnGENFGsp3+yA20j605Lnv2JVVnSx31btkgHvbo+QRWAls1KaOtcfJo+3+9i/syspP7CqTi68s+9RyFrxvF+e9bfc3fWwNR/rZ08QxVn9yEIsSZYoyMhb2It7Wg+IGpmMsBIgjSCz0B8KD2UQb3Mm2DOpku4d/bnvJ6h4YR1EHvRrUSCeey/z4RQB4QW82CGmoM1/lxANsfe/3bMmnb9m8j35hCz/5ta3t+T7qmtcYiic8rJvtGNKNxAMNokaT+x2Pp0u07PDknrZjdCfbwYngGAUk+1DQ28Z3tSMz8XXn97ODM3gupct7J3e37WzkbZBKx5/egc+8kZzwmq+62RYKNbaRltgJhI/xPhIpVU5ZOoTmP8PZ0J7iwKvmOkrkqL3pU8YfqcBHJ+s6rprUec+19+Tq5CVq9+u8ffYNQwxe3tlp3+TRAP8uze/zdtlz1O/zsvPWWnGLbmayEmrdxn41t5361eYaQAxADnAVhAXOf1zK8AqgYb0JZd1+E7y6/SZ0veIFsFK7YZy75qtVMdxS992GGt5tDTt5UrlB8Xql6/3aMK1TSjdKk98qyuTKOHu8Cd8KFKy6BIURHQ62HcCVEi5neWUrwOL7dqzXj8kDlu2g1612R6UcAnSldoPilfq9j6EuRSzwCtr599lMw+v18TJtrOk29gO2xPXrWVZ8cb9VZx9Bwe5l1Poau0OXpQbM/Mj5uWR451N7PsmSlvTgD+0PQGIZPV1lJ6Bk8QvdXDXBlA2tUnZgy1F1lQBXMNasNVXCVQFhjWtXT141TlcryaB8BQ/1Q1DXMVWTyb8NqlaQ9REyVZYBeoG3Qx22aLPLwVSz1/xGkaArmAhKgqigo+GVUsECm2Ar+Grp0lyJhSiwa6d3hFSl4CZV2567F3W4y8M3XbYF/jSgVQMbgVm35f1KeWrooeDovWBADoAFR72WjoJ2Ne/dWw1S4LIsZDdI+XJfdoSsDG6rfFRJiyZeWxt5muXWlEl1HMeog7lALG9cJya+Pu899IxQk3aNp5efq00yKV2BV0vgbaPS8CFtJv2RyccoX1fBBnAfoWh12dpKMxv5us9vAeqrXNJy+zGXsY9JjijT25hO4x5KwlszV5AtpY/DJY3Cwe8l1qSluGHhfuwHEjD5e0cRDxtqd7f2R6V2sRtre1rO0k/s+pr3ULxfWONJYJo8Cg93jD1MYOjk5s/5+Md2ednHdnfDF1azf4hFdg8EvGzCbe+B4h1sD06PsLbzI60tbhTH0fbdxbnWnjyV5AN7ESen2Oa+bLwB3E2DPsWL/RQrgMt/rVGdiX8JtMNJVMQC7D70hIgll8772zWGEuLOtrLrb2xFl7dtOWtFl3dsW39SDDFsog1FlY7qTf/hXvSE6Ini7Ql4vyTJ0N+Ok1g4wjqOV3tmQV9A293Orhhs8XReSzqw3E7tWcZaaomH11n6mV2Wm3LKDm9ebolHdtmVC3F2JT3Bzu3ZaCvGxNi6ccB3cl87TMHG6XlU0S3sQx54CC006bK2fQx7LSRL+P2qzDiaIAHC/xB7M436++FvW5HBl7cOoHIP2deM7XqJ2v2a9RL1+zUq+CVA/rrwCE30z9iDSpRvTRTx5xkmBmkKjuAaPF/dFnwFZd0Ofq2OetzDVRtsArAf+SMYv/6Y7/nwJoCD6tXzf6KNNNkNNY1EKXggSgyihl23OlqYaWx7jQMvZwhnK8hmAKKAVEdZBjUyo7kv8Da0NDvVKwUb7IJKPiaw6jkaSufiZFK+HUo4AFqQ1dL9AF7ddhtvPF7CD0BqV+BVrEzgDd3KAnhDCbHUreArH1geb778YDbTCikT1nLgBb73Cun7efOileUctJpLBy1Kn9BKwU79B4gPRc7PobEHiYYtNBKZ19niFnWx7/L3uZJilQSrUk0jfaKAsxJolHEGLmGzqRywVHC/gt14Kd8aVKaeq9E/mk7swQtspdpY8kFV7OCtBsGVOVf8obkOXryOAOwaygAlFTZos8p3DRN0vV8pz1IQauX9tLil6ixgxElB6YZ2xaW47Vsk7nWAFMAEaV3O6+iamXO7ioiZeuJ6wKLM+eOWutV9AdrBFHBGsQ8EUP8xKVi9DvE5gBuWKvKUUdbnSEkL1lK9Tv1iYTSkAldeUycWRduUahCEteFW2+Hnus/lvp/HRryro2GPvl9tEgqyOpkIumrm431dfF7uuywv/5QqG36AEtbPQo+7loRspLbjGz5C8bpNNAos2lhPUb1P2DV/LqvhBrfpXCYf8SHFFG0OvIIuJ6xMImZJ0+jZLJXbA5+3MzbDAJSuLIZRVnpgpOWu+dxK9sRY2d7BVnVwmN3d9KmV7uxsjcf7At+B9jJtnBXu7Ga5Kz7EbujD+tJKyPPe39odGHezyr397f7mrpa3rpM1nyBqlkCfEJqv1x3vb42nhlrdsSHWRNrhSeosrIpRtm3Qx9gPn9h28rp7KA9OmAPwV/enh8QIa01mLNChcZa7rp8lzutiGcu+sAuLPrf1PX9tq7r92oF3ZVcyvajd7QM7236shUNjaKyDyt2HxbALm2DvaDbP8GxPoVRPTKV3yaw+lsjm2JnFMRZH05zze5daVuIRy8lKsIuZyXb5UoZlZlyw7IwUu3Uj1y5mpfPYRcu5mGHXrly0m1cvWtrpw3Zs+ypbjfLdNrGn7VdCYlZP0g+cJJb2pQcGG5QHpjj7qeQEKSPGzDck8zemvx930tYms6wkugqSbPiGqsWXdw+y9gPjvc7/1RXMd4UHaah0GOV7wZoj5Hwdl+Ce2kfClaByA2x1PyjeAF6p1fA8341Majh4v/75grKeL2AH8OrzAnjr6qrtJ9UqkgC8GuNehU9bC3jrmPsu8ArKNaQcKhUT6/B2/Qabh68gWovCVcd22QwCr4ArCOu+APzjUTDm+bIcnM/L8wJoZRM4W4KPBQDrKP9Wm2fFfFzFFP5jVQ68fqPNlxIr/6tMsMArFSzoupwun6skQ2iCfh/o3gfKUrslVK4VFdyzosvxFhF0s3dbHYpRVWfVbJjVsXtaGc94lRMTGRLIZdD0D7ik2cwvkq5WXIKqn4NGy2jihACrVcisqfxzZE5VdcVGkZSvwFuL4qwijVCD+tWAS21UucbnXB67RupAw28gAVW+fgPWQRVes9RuLRCPstyuPtANylVH5VR1ySylK9/SgRewqPNWKwpPqlgxMGchoI6dAsaHlY/sG5hjAQBalfV6MPK1UJEqXAgdw2SFaENLcNVzvOfro3CCp19AswOqOqo3QwBvPa/dwP1GFGuAr/xeD2D+cVDLLjJEs/ASNlNKaR0o8KpHhBStVLGWZrHpxKDUwpNre7EWfGrBKV1ONA1Av5Xvzd8Hrh2qV+DVcrAGygJvIxuROglpQ1Lg1Sgg5aDVn1e2g+4/u8VOuTqW3WDTDRA/Jd/95CobOvTiUKC/LWOVfY398CB1OoURMVaFgj0+6aeoSDbRKDUvP8ymGe0kLy3/yG2cNZ4eQ2ohBjh2xk5gr2B3V7u59j27suJdOzj0v1vitF9a8c4vgXOM1RyOseiRgXycUuIV79u99Z9Z3sbPLXp4sLXwOk0Atz0epRw/zlrPj7eWM2OtmoxwexKN0dfE0oPhU9s38reWv3O4taVMt4cp0+wxiQg13XmZM4cZcdPsmyvLeP80seF97oj5ja3p/pat+Pw3KN/f2sY+H9qOwZ0ddA+O6QVoe1FAQTKBxulHJ6m1JPPn6O17bkZPVHQsypRevltmWU7CMctIv2BpF5IsPT3Z0i8kA9o0ywK6WZlJlnM503JyMu1SdoZlZ11g+OVFxsEzi+1Gjt2+nmNn9qywpcOppsO+OIZNcXxmT3zoLylDpiHPxhE021nmqt/u7J1Je0nBF4uNv8kW/oa1N6CM+mOy3s9vYCvcJOFwez9qF6VL0uG7AgBcCJTvswkHgJ+Wx5uq3JR0iDA6yM9YU0mwV7kBmLqv21q6HZSwbgukbz4vfExHgVYfCwDWMSzliH+iRINLMADeWpRuLcAVQGuBrwCqVY51UFWH1eAUsKALWAGnfFpZDVHg65azGgRr1DKPBdWrsmApXwHWbbIJvoBYijaANqjkNx8LG24h46v+DapYk4otwl7QZAq9ppaywJqvJvXrRr8DbW2+yXIQeO8B2wKWQC44FwDhorxrVnFxv1VdOgR4d1gtO6VKNTRRrVSHj1ebOJvmzexWc5l4Zk4ngtqb+YcEaJf5R6eOP0o/hwaeX4Y6FWTLUXaFRKvK8EGrAFAEaDnLAdAp41sOSKtRaBrfLrWrfg2aXqHOY7XydTnKa9XlsWAhz7eKMTmVLIG3kddxAMYycABWUx5q3OXx6mMCSSv2gZTdQ8b0yErQbRVACFjybKVKo5wA9DpaNWR4K6gcUqytKpFiEGJXsiRcvhiFK/WrTTEBWEvWiKCpS34d5fEKvgJuAGsAr+wGzWLTOPdGZrNJOYfny/fVx5UTVsVcFLi7fK824LjfwoaZ6+/AP5WLvXFU3E3qXAkKp/j5GemkI4UrUKs8WVANFkOAriZ36LGg/t2kZEFYVwgAWNWBj2mQo+yuiieeMSLoKdWJj2+oabpXvc9UJg54NXm6nbaFTYxVb05aTFmr+vX2ojqtN43Q+6MqiYKljaUV5DjGvsfazfUfkFwYZs/S8Cv397eb6z6z7CW/s9I9qMUJ/2r7Bv83jj+znCUfoHJ72nUSDwJvW5zU7UjUL93xdqJ+AXblnr5We2igPTw3ztppHNMeN81a6df7gPsPgG8rxxYas7ecZyVMtPbUafb1pfn2NGOmtSdMAswT7eXFefYN3vQPN1fYd1cWMJZ+sX17ZT39Gt6jFwXeLlVwmyic2D7oMzsyljlt01QgMZACiVg7T4FEAl3K4tmYOzeT3g5TOlEy3cdytk6w7NP7LDst2ZITz1ty0nm7kBRnKYlx3I6zpJQ4u5CeZFkX0yw9M9UyWJkZKXY9l0nEVzLs6pVLdvnyZbt5Mcn28fp7pnxGGqOLHZrShf+7XkzlGEhfjrF2h2q3q9uZuLFjEhbEHIpRsAKBcav+pxAn7ZzkH/E3//QKm2rXD5DvxevFr/86b48Dr4Pvvd0ME91t35TssZaSq4CXTX8iZh6qUr2ITFgSeu6+qVr1nDfXm3ANgBVsXaGEFG6Hyg2v4Z+vTTasBl8qrJJhwr2Asx7gNgHehiZ/XzDWCA3NV3OWghStoMmb0zHMKIqicAVf2RVSuQKvoC2gapWxkeasA2Ar6yGAV4+FzTT3mJ6rxzoUr54brAcdg60gKDtftxyAKsEAULVxJrBq6eNayvDex2bI7/B95fmW8DmF3C++fckieIiRzL1WQxSpHvBWXqCGHEVTR1eqciYIlJ8cS39TykRXf4lZT10/yqdaz2GSsJsaTLKhHG/XtXnksqecy/dywFsBSCJShMBC8PXLg7hel/WAQH5vFBAKxjVO3QFzrAWXSNClM+pMxRCCibcbXpcEyw8WdNWWUXEy9cwVYPQ5ilUJugKULrHlywpYLs0ApKV4BW59rSriOrI1KuOWovCZTIzXrDhVRTyPA0EBWNlbHQVeKWE97hWxB64sCGcdANby80yXAKoVGncDlAVjqV+B2lkX3NdzNZn4ASkSzWOT1eD6QwBcbbRpSYl7ta0iEW2o8TF+lrI6dCLRBqG3KLjk53vU3DbZNTp56fsLJzD3veo+q4IG3TrZqDzV+dz6mfE5OmHJqvG9jNWdbCv2Av/Ashk42T7H03+M5/uEKRUqIVbvgMakBVSyUelIKetD8rZ3d3xkdWf628Pk4SjMYWRuR9h3OZOtdH93e5o+ntaQYyxvS08r2PqlFe/uY6X7+mEvfGSps5livOhdK9vZz0p39bV8bIWSnT2t/vgAexg3wh6zqfYoYbS9SJuIGu5rbee4nwhsz45lYTucGYP1QB8Ilu63J5L9TZ1hT9Jm4v0KsvPs6YUZAHkMfvBk7s+3P99e6fpBNJwbYc+zZjCoc5U94Pe7I+Y90gzv2OYBH9uW/p1sH9Gx4xP6WuJsGuLQi0GtIc/N6QOEezOt4kuKSAbZ1T3TLOPMVks6e8Sy01MceBMTzlkiAE5LSbAkjvGJ5+xCmsCLGgbAGajhlOTzlns5zTJ4PBsgZ2dftAs8//qlJEs+uQ9feJOd3LLQzm2ZbefXTbCU1SOJvfViaCdXERvoobKL6R3bVLRC+oGrpFqmOTdjWz3g7+oxG3DPKCl+zlKbyeckHr4r2GffO6vhgL0q3GmvSoFzSRZWgkCrRMNrNatOZUG9yjbQba03b8uCeBO8Qfk6lSv4MiizrkPx6rmCseBcq8cJIzjw1rqiCfVqoMwNYDY2Nzn7QCCW7RABoFKJDrJ8vKZj6bl6TICtFqABblDJOob7siICaB2EgWo4/ghjAVmPc9SSgg0lxAKunq+l9yGFK6jqqFlr9wqUUrjviiP85posBl/NJvAWyO8tKXdHeb3KDyvTW3w9hebn9OAFADUoT7VxrJAq6JsAACAASURBVE6lVvySFN4CmjnPoFE15Y00Myk4PslFVRrZ4a6lkqmOOnJ1MpPVUCZVihIsxxctdTbDegdeQVfxsnIA5HrvOhUsGANCXd6j6jR5QlVrVYClmtdQzEzwiMqiwBeWT6UMqjbctARGrXpSD41UUzWjvJtpKNKkUT9Auh0vtw2124zCbLlIMxFgGIogBC2fq1U6gfyxlCyKtyphOWkNmm1vHmV3D08CcBQmnEXxAymvdlWm7KEbomAexLzfJKUeFBUT0DkpES+rTuQSkK8fvrasC61G4KhJFtoQ0caZwNvEAMRmNvDUz0GxsJAhFtg93JlIzOWjS2rw/p3FwO9KTXdUnFHDSU6j4b33LJ8ZD50V1K6UrqCr70/QFbC1+abH1ENY5c+6LX/Q92pQuoFcL42SZDG0ZFFqTFP0hzkr6Rm7DvDSRYvNtVamUzQnzbP2tHkUN0yyR6lDgC5+6/kB1paIws0YY88zv7KnaaPoNDbeSvf2w7Ptj+odZjVHR1qxg2wPNtOwE1Z9avWUEjccH2m1R6hm29MH26G7sxseJoyyV1lT7dXFafY9q54YWhWFGC3nmG6RPAEgT7MWQZhqt9bzkym2mG1PkmeRlKC/gwCMFfIEq+HB+XG8x2n2w/Xl9v3VRVbE16g5McSeXJhmLy7SiIgKvnvbZwLe39qWGHo5DPjIDoykJwM54PhZzGQDuufxi9WJ7dI6BmhuGGQ5O6dZ1omdlhh3xOLjjllaWoKlJJ0Htucs7vxpZzkIwvHxZwBssmXj+WZK+bJSUMK5l4HthUSsh3TgmwWck+36jWuo4iwgncW8tRt2JTfXrqSetf3Lpto+pmYcwIJIXBYLgOmRsWIowwm+IivNlIuDs0kgqb3kHvz3PbSYpILt0l5OnCqy2MGG2278XaBLuuHbot32fdlBe3H/vNWosyLgrRZcJRgBrcArWArG8nt1W48HOAcIC7wBygJu+LiDL3tftax6yoNr2chz4OX5DrxSvA6uANbZDMAzHAVVfUy2gSwDWQRSvrIMoh3PqxfF9WLAufFBi3tuAG8ApT6vmm8oWApvgjY8R0c97jqVcZSSruSbFXyDIg7PCZld+b5B/breDIBWVWtSvYKzKtTetBruK1bm/F7sCKeOUcXZJ+hKhhJDQdXoEh8LIZK0kPTBCtTabDK8M62Mdn4XlnflH3wh/XRRWtTu+45kQAvw1qKayoGkbAUp3bIO+JaowEBgZUn9hqbnEYCix6J8XZUW17BB4MqFAW8U9SvwCsKVgiKK9Nv8A/aAqimVzErdqqtWE6ueRiKtRNpaSFc0XwR0WB4aYeNA4wCm5uNMyEBdem9Wm3e6DN9KabJ/bfnHbgIu71nz1XK3j7OcLcMZ4T2TBAP2A5VeUawHnQQ80ARYwZjvF0Us+DYAToFWu8zybvW1fMTM53zly0qxKlkgn1VVZepGJWtAgy+lfBvT8Hl5z4KnehKruMSfJGS30F/hCrYJloDSGfK1lVuW7y1Logo1LvtEJxSlJZR2CJuVIdkhJVxG2ak2YLQEXr0PZ9fw85fCdp45j2smm5YaIGk00EOSDk3pi+jXMJeG6Avt+dWFTKWYw0ifuRxn2pOsiYBsmr3K5TI+czSwGwbMRlrzuYE0vIkFgAD1LL15aa6TtynGKg+MsjomV5fvj3WZ3fs7+lj0KAoZe6CVYgqtltOj2XgbSjXbYDbRYqz6cB+rPzXAXqSPRe2OsOix/ixshxMDeX21kJxFLG0GinaGPafZ+ovMRQB3tj2Kx45ImOw+9hQF/N3lhfa/7vIzOjHUrhJdqz4Yi00xHoU+017xveasHkNj+d/YJhTvpphOTKroiZ3ARtzsGEtfyFraj5wyUzLIEt+giXvOmZ2WEnfCzp47YglJJ/B0UbmpqN340w68F/B6ExPOcp/eyRkANy0e+Ca4Y0rSOewFNtYupFhGVipKOMX5wldyLzmfODM9jdHv1+zSpUzLzb2IB3zVMhPO24FlU2w/DXqOU4WXuGgoV6PDeE9qWDQBkTSfFBL9py+QWCGh1JpJDw7n4TPW6RZXLzfpbpa/1x7d2mqvikg/kICIlt9n7wm4okIlEAN4dQzA1e2wBFopV0HWK1ifXggA9kfYCWwFckHYTSiGkxrtLrWrhul/B15nNTR51SsAOyhzFDilaGUfCIRO4QrCvCHdliKuRyVL4QrSDqLAM3i84THB9/8HW56nx/QxfZ6eK0tDS/e13vxYULzO1xV8UbxSylKxr4EbNtnUIEcZXlkNgBdfN79I4EXxMiq6OPugVfIPWMU/dAMTHDSyp/DUDEaPsKsfP8siZ2dYIf8oaSu6ucKJVmwGtYR0ahcICrxR1KeKJYrjljnoCrIlXGZL+dagpJqJd9XrUhkwqMjCdy6T5wtogY+yvEpEqF2kmuxIAat9ZC09GWoYD/41xRptALY2ZRnAIUOaxSh2Vh1QlDcp6LYRd9IUhWZKngVXwa/+go+ByW+VvxvsBu/VKikBuFhSe1LS5SjC8nN01OL7kN+rMuBqNgxVdiyQycKoxJYQ2PzrCXS6pPev3ZC2DZ+W954KIDuUtjxc3Zbl4ewBImzO99WJgZNCPdBT9lYJBhU/+NywIBrA+9qvbSP+FaZbCJJaAq/zhTmq94M+TypZr+M9bb2OoOqtBqldKVvBV2XTqtarx9JQRlowl2/crokdLtvLyYLNs+c3FClbZd/d5urj+lIH3Lr40fToxTNFib7MnY2XyqV+QozVnuxBn4W+1prQ3+pP97bGM0whPj2AHgzd7Prqz+3epoEUTkywtvjppBf62e01RMX2xlgTNsFDyocfslHWxnoYB4S12DxrOf+VNZwZZhWHevOag+1lFs/Dfqg7GUsBBptsSVyJZWEnpLFpdmGWfZ+9xL65uNjdfpk+z74lavYMMH9zaYH9QNez/ypYb0U7e1veli+s6kgsVgX2BCr5W+yp7fTr3TKAoochnYmgdbMzVJnFTe9nKfNjLGsZc+fWDLOMbWMs89B8yzi1wlLPH7CEuON26gzgTTiDtRBvyQmnuC3wngKkSZYAdBPOHSfFkGoXks9ZOuo1LeWs84EvXcpwKlfQlRUhCyL3cjYbcemWnpYKeK/bpZyLrEzLu3Xd7rKK79yyg6vm264pg+zwDFpyLhwEfJlTt3605e2ZQZXpPCs5tojuZlydXBR4yWmTXmkjhfSQxMqLuzvt+yKUbwEbbFhJdSV32ZgnMga7aoBq6N8g0Aa1K8gG8Oq2YCrABqvBwVWAZQnGelzHsPS4HtPkCXnHGgFEnMyr3aB8G+kZGTbMBF9lc2tZOgqygqCDLWAUcB1sOTpLgsfeBKtue/iqjNjPV/vx4x2Q1eMesEotdFgKNfi63A7A1TG8llSuPqeETkNB8eq+83TdxprfPNPH/EYaR3m8xeR5gbCq1zQmPj8v38ovH7JK/hmr+Od0E3+xDe5Q4lnPpWQkbjbNOahOOj6RcsrP6N8AkKV+8IEF3mr8VTVBV1JB0TEVSpQxyDACBMpRgIKv0gyP2F3VxpoDLpe2eq4gXU1eVwpXS9CtcvD1PX3lHUddCoKQPgmKRjbxooD3AcDVH49aQarbluDcyHuROpOqU8WdChvUGUybXSpkcIkA4KIIl6CsfrlSsbrsFrx0lNcb5fFK5+vycRSuACbIauT8AzYetUkXrIMGKv2asBJU6aYMr1RvYzr3URoNdHpTpKxO8EfVK41Q76wA2QOyEqTKt3PJL58WAPIaisc1CIAcG4Gwlkt+cJRloKib3zDrACnvSY8LmFWcIHwu+PXmn8DrIe6/Z6es9TqK8qFuQyZaqluNftR03nm9UsScgFs4AT+icOI5TVnac2mOw6V4PZfubVmLGHXT39JWdbY8gHllE5thW3tb0f4BJBnoqbvul0C0G5tjn3Jp389epo/Gy+1qt9Z1Ib3wGZtn/QHvWGDHeHZO6NdWdbH72/qwMSbYTsUqmMim2hTSClPZHJuB7zqZcUGz7MXVpfYSaL64tsS+u7XSnrOh15IwxZrYSHuaPseeZwPajPn4urPt+YXZ9g0g/jZ7kX1PauHriwvZUGNuWw4bajeW298Ab8HWXtgeWBmnRnByIBnBVIzvcvY6f3ct/R22Uoa8n+KGcxQ0XFg4mDaYMZRFj7DkbZMtI24ncD1oZ8/utbj4w3YO6J44eQhv9ywbatgM8SexGs5YEko3E8WbAIAT405iLyQC3XhLTzlvqayU5DincJPwel0CIi3RgTebmFlaaiJWQ7rlXrlk2Zcy3abcbca/37xxBRhftaK71+3kpjUUXwyyQ/Q/PkclXtpyzbBj3PyuqfxupjELb6a18jfcjhhpQSCpp7Wa4D8lpfKNbAcyvvLuG8pusl8lHxePF5Uq2IaGOVK8wXIQcHU7KFvdln0Q7stWCLd1fBO6uq/nBsXrwKvR7mqEXg+F6ymmaAC8Sis4ywGFK1tBS5ZDAK9gG/xbqWB9LNwXaCO8SS0HS76hEiBa3AFS2QkRzib+eUo6CLBSvNpkU1tI2Q7K6noPV9AN4P0RuihdKV4tPSboSu06+HI7PObBq48p06sFcMn0FjAqpAjlW5bNpQaX6JWo1mbOjLUA7s6RyahOevSenkGXpKmMdhlOhvcTu3d4IhtiJAEAnQcvWVt8VsE3xMkE2yJ2WcuIXkUAsrqMPaFxh+vjAMQEX0G4QpBzl8XeWlDznAo81wibdNUCMB8XRCsTl5BS0E7+MkBDqSolqy3sqMt7bGBzryZ5ORBl8wlYqJG3fNhKbIMaea6sGuArT1aX4oqPqVm5wKukhFSuNpVcJRyP1wJ62QnydQXbAC8dfYzLK2h5tVK19ShWqdy6VCJ13BZ4mzPV8JznAeAmLASB1sEa6CuDq9tho01QbkDtKsrWDJibpcx1n8flAcsL1uaZU7ecGGVXONjyHt0mGu9TJw21knT9Ivh5ahNQJwzF6KSwBXX1wwgbdi6Wx8dd9jM8zlE/I6lh5/sq6UCyoRU/tzGDnC5/C9GU+eyWL0M1LaFP81RGlNNL4Pg0K6NrXTWd7KJnp9Aukim8S35KwQMlwXt+z+bY52yMxeLVdkXp9iRCJsji8e4bZg0nJ2EhjHMquHgnSYizkwDuVIA73anhpnOTGCs/3f54d4N9f4+GL6zv8rfZH+/vsFf3tttfiUb9pZCiAPrTPlKbROaSPUpjWscFIJxGS8kMytrT59grJhy/yJzv4PtNzgL7853VdDlbazc2sIHHyaLm5Eh7kDAN9TvStvR725Z1+bWtpq3k6t5v032MHg4Tu9PwvDsDMGMte8NYO3doo8VhKcSfP2ZnzwNd1O7JU4ccfNNQs1K7gmxK4mlun7aMCwkWj9o9f+ao83fTAK5WSvJZS0oC1Pi7qanxdiE1gY8nuWNmBqkHFLCSD9l4v1nEzrKy0yh0umLXrl5m5SKa8qwwv9AOblxhm6bH2kGNJlo8zJLo/Zu5aphd3jDC8ndPsOqTc62OlqIN/M03IXQ0g1DNdL7WZhtFFc9IqTSXXybeKqD6zTUBNWy2BdUr6AqeId+rx/U8wTWo33D8R+jqc7UceOX3onjr4a2LkylSFqVSTasWEKuZuTbQBN+aDrXrqtIAruBbhXQO8NXRR89kO3igCp4Rzh7l9FSoxEhWabDgW0IRhhILERStwCuFq6iaQFtOiFnHQgojVCyhUmEp4aCI9XXk7zq12wFcr3wVMfM9ewN8A3j9BpuywIqPoXqBrfN5aYhemH/Lyi6RZuAfvAq1qExuVQo9ec/NA3rMigK8pccnu7r7EzPIUrLppE01tYDUUUtFEbofZYOmCgCoS1Yxu/oVeL3V/INXyaflY038I8tSqAK6Wup3G8EnVaqhks8rZ3NLpcqVFE5IfcrbrUxahupeBFQWcenPlFpOCs3sptdSOVeTtJTH1CaR5/C5EfzfCv7AyuOWOPWnXr+usbqAi5IUTPWaAm8lX6eafr6upy4qQIkGNd1RMkJJAGctoDybAJePvAFAqVO3WaaPA0MHVjbGMkgloHDdBhser6DrLAdu17Fh1iAVDExls9SjLmuBah2bYiHjq6NeVyW+HnwAn/csG0AVd7IS9N7VoU12hzxiedTyfSs5MTnw6meqkw0/R3V3U3qjXgkHnqeThh7X6yiupiIUVf+5jDBH3xtYiRBNm1BlG8oeS6OFTco2fPWHrMckGVqzaYh+FeWbtRiIL+D5y3g9Lmf5vWg1JPIPnjCdjO7vrXDDL6zxSCcr2vG2VR3obHc2dLF7G+jCteJTbn9BjCzWyimsKGB80M01iooNwVYAuCjqh+RwWxJn2tPspYB1r/2Qv8de3d7m4Pvw4koquPCPOSF8TxOYP/ExrR/yib6x8dd2Yb49Tpljz/Brn1NM8Q1jhr4GugLvtzmL7ftry+3VjZX213t8v+eB0rGRVnZ4pL0gHrdvyHu2lMY4ql5b3+t3tp5kwz569J6c1J25arRyXEtZ9Mn1dvTINmyEY/i2Au5+FC/+7tmjdvrEQcsAoIKtwCtLIe7sMctMozLt9BH38Ss56ZaaJJsB8LIS8IHTAW86FoPUb0Z6gtucSyXZkOYeJwOcAYCxK6SIr127ggLOsWu5l6zg3h3K/fMZ515k5/dssa0TBtr+2TF2iC5oCXjRqUsG2XVyv8UHac15Yi5Z/Dm0dqWXMv+rj8lpP6HPyndYDk9yaXxUlEHzdFINgDUAVVAVLMP9AE/dD4/rGKyGGlinegbBV0tAFoADjPVcgbdRoIaRfwfeGgCpgglXLqwjoJOvKzWrJbjqsQBeKd1qXkhFF3VNKpzQx7SU3xWctSmn16GEGMuhFIiWAd5SQBtxgK4BrmqQIx9XFoUUMvAF1mVUqCmT65WwV9D6uoqMhbSD62wGcFWMoeIJVaNpFpvL/KKCXUtIQO0KKeTzAl3NWctH+eaRdCjLz7HirF1WAUg05LKRzZvKDpipH2/F6ZmUCjOyZDvNnGdQVYTCqcZzrQB6lQDaFVmQJGjEZ41IRUptspFVRgMZgTcCdKVqpWJlRzhbAoCUEtsqxyvV4zpqBptKinXflRYLJEpJ0Bu4iubsShjUo3hrkxdxuS8LYCnAANTnFjpVLGVcTkyqgihYWYIWdgMqTsMzXzfikW0AfJmw0aRSZ2ySViyTF1T1NNFvopbHGwCvUhSuDSMKsAl7oYHUgQBaj3Ug+6AeS6GBY0vWbkCpvgmyCyg7TpZFwBVDB3yliOtQvPUuv8trAN9GKVA8XgHYqV6O8ngFcl/4wNfg66oSzTVrl/cMHPV+fMZ4Df0zlvJ+lR9m87EDvDX83GSNuOgbANampSva4GtJqUsB62PVqGGpY6UpVI4sEPvNQZUD7+LnQfEFmWA113mA1SDF+5DWn+2UCrddWsFVBpeqxK6UcGjK0O9jKSecxVTX0aM3ZTE50oX0UODvZOPPrfko4N32Wyvc8p7dXN3Z7q7vic1AZ7I1XfB0Y/FWx9GbIdZure1tpQzLbGUjV8CNynJAuf6t8ID9UHDIfsg7aH+k61Ypf3s7hr9FI/K3sDZG2bfs0r+iFPY74o1/Qv3+tZgd/EzGE6X+f3y9V3BcV56nqfd92YeN2Jid2I6ebVPV1V3etNRSyZS8SiUvlSjvDUmRlPdeFCmKoih6ggAI70mCXrTwiUwAiYSllylJparuqu6ZjdjojX06+33n4Eicjtl9OHEzb940SDK/+7u/v1sEeJlM3Ebgr/FR+kEwobj9iWQ3oH5/3w3Qj5KFQ7FFac087AqAtP6RsPx6uppdQhrZlT8PS3/zi7Dihp+FdXddGGoBWctzN4XGNx8OW7esCGtXvxVamjahYtehYteErWQy1KBmN6z/ABuBnF3Aq+ptbtgSla4Arq/dEKpRxTu6moDt5mgztOAFG3RT6Qpe77cD6VYUsvtUwu3s6ybNrLMDJcztfXu7Kb7YHnZ2d4UjBz8OvfRZ6TlyKEzyW29cuTQsW3IHVW9XxxaXjZwsup6/nnLou/B976M156MUW3ByIhXw0+43Y4vPP3yM+t39cjjV0xSK9PqeglMG9MuwSPAK2QhamJRvx/1zQLbgIoI3AxdGmj6W4WugLt6Gidlq8D0m5SXrHCvRXDbGmUTxxt65NsCJEOVNeeEMXhVoBDL73FamZ9jq/87MgXcCeBpg83GtCYJxvNkQUn6QlI0iStdViorXZubaDCpfA2xAlz+qwB89qOK1LwOPqZ7NptCisPVjnliRb2tnOH0i2w0G21x2J4s5vWYyDA1Ei+EoxRQ9eL19QLh0qCn0o9BKXCaX+HEbXBtGYQrfAlMDSlWPh6F1D9Bl6uaw+bFfUCmzGFULHIFUhcv8UeA3Qp9QV5HCA5XsKMqqQEWNaWXDgEEVnNQmKpjjPW6Q6PpA9ZI5APMagGOUIFaZS/0IXpRpmfcp1T2FWlPB6WE+jUojhYk0N++XeZ0SADdFykbkw7V8ZsDr6yTYq6wBDiBTLUYfl7P9NC0RZ0lBO0kTdzusfXWIVDVS0cZRwOmkk4Jnk1oVADECl5PTFMr2OFcH0+Q8z25zrI7ThfV101bgen8q2g7JfpgQvsB4vEWlyxbYzVBZJng9KUxzpSF0tRwMrKlCbX7i5b6KN/Yf5jl61KpWAeokCgNsBszilUGs7uO7wjMvWgQSrzB4zpyyVqlrQ8S+EkBckJsv7FIF+7pnlxHrIx/nRHqS0uDT3fjp3aayvUjF2kukJBlIZBzNzuc58TzP50NxcwKe4EQ4zVXIaXz38fXX0MrxO2FmzXlhdMUPw+z6y8O+584N+ykl7l96RehdehlWw41hhG53Rxmi+vFr5POu8nJ/QZgkZ7y85b7wZ1qO/rnnI1TuOpTs8rDlkUsYz/N34b2bfxCW3fIDev/eGL4gA+H39KD9mgYw/9ILpAtrKYvFj6Zl5e+a5mNxPAKAH6ccmTxeVPqnArhzcfisYxFeNNkIL55PCtY8co2fpQDimrCC8uKlV/9jWHb1ueED+jxsvONCshkuCc1P4p0yR63uo5fCpo0rUbzvAdZNQHgNAbN1+Lkbub0+bNq0OoJXf7e5YXOEr3DWcmgg62ELHvCOrmYCcVXR/23C1zXolpSuFW74u6xOIGyArpXHO9vq8IW1IMh2QAXv3bMjdO/oCh0dbeEIwD18+GBcA4iqEkKtgqireeetsPwO2l4+fi3Tni8n2+G3VBLOw4ufx2+Zkxu/3ROKjg5OpPz7fr6LnhsMTS1QkDUFqyym+AauXJFHEMMeq20zjM24yraDtQ5mf0XAso21DPDOfYI3PjZnRzhv7dj0LGqXdF0chtSrYa7frmXDTosYo5Y4Klu8CC2BsTnV6+3s5wpk7Qd7O6h8s9odFboV1a7wnaLRTiXCVNVbAuixkALrQdAmRau/6wLAQHaYM84QkB7E+xX0gtXPYlqayjaPC1LxCuEhCiKErErXZugDVKtpOdilzK2Vaz2sPtR1H2XCfWQ3OH2isK82FLetRO0uDQV+nFOonAFshhLwLWxZEEZp/ziIvXBw+W8Z6vfLsHfZb1Fu9DHQWgBeRZROCQCOkl1QBNYCT9BF+Fq9BniF7NAWgU2eLGrU+8PAw8eGAWX2db0dx8Pz2toHgnAiBs/4cQPaCcYLzeDxngII5QayD7Y+FdWwWQbZ11RhZ5WtrRGtDT6PtkbMwUV1n0Dl+rrDtYsBjH17UaKkw82o3MkVjq/nCYOsBlXqNDbATBfKFuU7hW0wu51mOh3LI2SjqgWuxwWzHm9UxQbXHEHEfW0H9glrATzBfpWo0BWMyTvGTgC+qs/ou2IznMB+ySXS9mpIlXLJLrFfsSeyaIlwstSnNh/ZIGAeljnG42P83dlnTlke3AfgvkeZbBNT6OJ9PODkZbPle7D/8QTZKn7Pn9Bv+bM9esvPzbUYJFBKdsPp7ufw2l/gZOFrpCuRKa5GHA00hVc7tgo74e3v0kf3x+HYpsvCwZfOpcvYz8LAO1eFEZqcD634DZ7vNWH/S5eGvS9RUEH3slmCuJVN91GQwaSJPsFLTwHaGX61ZwXNd2hsQy+E3W/MC89f/heh8ckrY/myzb//mVTDfz76Yfi3wobw7+Uq8ogXkhnxEME6mqejeL9oX0AO7yNkP9yFn3snwbQ7Q/UDfxsOvInF8eEtVLQ9H2ofuTisYnLxBzcwoYKmOOtuvSRsYipFzeNXhoaX7gl1q18JG9e8FtavfTes37CCbIX12Ahrw1bAWs9tVxV2QjvVaQ1bk9rVUtByUAHX1wDn6g3YBo2AGsXLYwbimlDFer2dHU0E01C52A3bO1t4nKo3wdtOgA2bQfAatOveYZCtPYJX6B44uDccOXo4/uYHEVdFft/H4E79sqVhzeM3h6onrqLDGePnn/t16HjuurDztZtQv3eHctUiRjY9zonyeRTvK+FkT1vMarBaLcP1P1oK2V7wcZWutkS2GrQV4m0BC7zjY4JXPnKcUPZ5KbhG+i1c/Aa8Wgy2f7SKreILaC24fDIr5vN+YzN8WxIshJP3m4JpKtxkNdjZDGirVIUt9kIErmoXmyF1L1PpfmsxeDv7uXkrdF2ms3mmydDNABa+MY1M8Kp0I2gFb+7VoPJF8QJavWO9XlVwYag/lPZWh/7WZaG/8fVQwCKoUO8/iLdbYCpssRYA0/6xgNWw9y0rdn4Zut+6CYhgK6gOCaoVBCkN04t4pCP8+ItkBBRYw/yoh9kOVD8NAAyaPR+GOE6LoYAycyt8hbZWwziKtIzqtaF5uYlsBy5hJ5kcLHCn21GplAU7OUHVe3KHFWHAu/YpFCqWguoYrzheimN1GKRzxTJkMgEssTUfd0xfl/cY10NuSV6vfrD2hK8h6LQ3UnaAPrLBJj1S7QGtAm4D0hn8XNPUUnDNkTz2xNW/FWAJYgazUiYFoBW2wFfwVlTEQNasCxWoQHSZbZGyCwh0AHtXl+4oMgAAIABJREFU9GM5JgKZYFouilDpqt4FbkwJ4zGtBuE7isXi96DHG08cbBPcfQ/LpDkWhTvCv8+ItgP3U84vQNZqArzHyGo5RhHNGdLInKl3goY4E06d6CA3lnSyCVTkGYNsWA+n8EanKSuf5PHJpkXYJIuBL1dMa64N2xf8z+HIK3+Fx3tu6F7y3dD+6A/DoZfJeqBLWXEFHi8+7+HXsR6Ab+/bvw6jqE9HxjtM89/IM/1XUp3+3LMOS4EmL0xB/ooS2N1v38GE4L9hUsM8gkMr6cLFMQMbUbtV4b+O1Ib/e6IhzFJCXFxBF7MI3oeBL9kRZC1U1t+OnfEw89xuC7UP/i3tJy+gkOPmcLzuUfbdjzd9d/iIIZer6M+w8Y7LsBiuCE3k9NZ/8EyoWr80bNy4DPAuD5s2vB9B20hQra56DRbCavzbD0MVmQ0qWwNp1ZuxIPB964BtHfA1sFZXsz76vloQerwCuRUAe19l245NYcaDire5oSZukwJuikpYFWy2QyeBto7OtnDoEOA9cCAcPHiQniukhxIPKmAXDDPYssJV9KbnloTVD1zJ4IIrmJN4NZOcLw3Ni6+kGf1dYZYryWP8zo5xpWIxzFTfrlBQNZccDfQtfDNshWcGsfsyTPPWfYJVwHo72g0CGGZFJXwWeKP3i+CcmZoO53wzSRiVq89rbq6X9jGwxpOFrpVsUVbPKd9sNyTFy3gg4JyyGPiQkypg+jxExTuJRSA8gaw2A9DVZrBNpJkKGbApc+Hbvg0q3dzTwa1nD3N1BW72dDN8M3CjpwtUbZSjdxx7NKh0ga7g7R1W7aqEqVgjq6G0c13oa1oKeLEYKHGdJHDTxxiXYcBmcG24ilxLUssOLrs11ALeHW/fDGSdmUa6GJe4QypWQDbM7SI//AKX+wJ3mEv/Ij/sIqllqk63g4CywPTUpHYTfIXuEM8xb9fLZr3X2S4LJPyxs181xeWsBROTXB5NAHtVaRn7IUIXGHtZbP5qBC6qz0BaBWUXQYgXWsH+GK5BTQNnYeR4eAsOnASc+uKatkYpLtkPVoEJKGHkPoNeJ523RuDLAJlpY5PYBml6MK89B10hLNT0Yg18OQFiApgK6wmU8CTwdavlMMs+/V1TyjzG7IkIYD8Dn1sLwGo6m7Pbv2GCE6LBNrMvLIeOubv6uZx0DMaZhzzOdy94i5zcLOoY5e8cJrMk2xMZ8NHn5bX9HqLvy3v6vcdgIul7jgia5ft1eOiZXVgOZJAc6yJjhPagMxQlfLFfn/gRHnsO1Ut3st3kT2v9CN5GwNu8JLaLnKR1Y8fj/wv2wt+E4ns/A7bfC80PfCd0zv9J6Fj4k7D/xUvC0beuINuBPN7XLg1H37gqlAi27X31UqyAJ8OfDr0X/vUo1VXYQF9/TJtD1teA98jKh8KzV/xFOLL6EfoFA92+teFPQ5uYsLwl/FupNvxf4434xI/TPvLO8JmpadX0ith8O9kVv6UA4+ZY2bb/tYtIb7sO3/kiPOer42BNc38/599uA60hN8y7IlTdT27s07fR1vFJLIKloWrT+2HzZteHobZqdWit3xiaCa7VUTSxZdOHcVVVrcGzxYIAsLVV60I1CriONLKa6k3RA96yaQ3PwWbA/61DKTcAbpdWRXtLTQq4oYIFsJBtRwEbWGujuk0Yd7ZT8Ua2QyfQbaew4tDhQyhe4PvxgTCE6BK8g1zJOlG4wFXtzPBIqH7uIcbQn09victC/fxLQ9uSq8POl67nqgTLxZMsGUP+riolAu4E6uJMSMCbfd5xvV3YZYpZBq6wzSspXR9zX1K3HpcBPC5DtR14jmBOebw4BNy38CyCV8VrN7IIO0Dnpb1PlNouwavynQLCqlyXtoO5u+b4Cl5hnICcCi20Hgys2cqxRMZCDJ7FoBpg51jh6jobwKrbCF32W0AhZF3ePjuYln1et3m/IM7ZDPZjsFG6HvIAlkUfarh3TvGa6TDcdySMdH0IdN8Mg6whVNgUCeSHNyygyIHgWP0SmuPYp4GmHIxx2TL/vFD75OUoW370/GALKNYhQOqxQ9xOShcAA1mVrgA2UyFZCs+GATroD9ZiYcyp3SJZCKrfBGeUF+lslVbVpx6il9BEz7k/ja9rtsGUxRpAJjWsMfBmMxt+9BRuVDgRmC9sIE2QeIwKVhVnBoOX5fqcEbyqYYs5gJkg0oJwwKZTJdJsNOBDJkDMDACCblMqGep2LjfYbbmBE0AjsMXbHatXwaZS3WkAltpMOraHkwLALdMzdZSrijKBNIspUkEH6he4Zq81TpvwhMExFkTY7Cbm2gL0PNF4xu/BACEKt4hl420DbDnINoqy1yoRvkNbngr9m5bEQJwnA+GrJWMqnIo3jaA3uySB11LrYw7ERPF+Zuc5bJgTnAgNZs504Jvuf4lo+HOkJD0R08o+30X58B6CbTv5u1ueZCT5QvJ86d2Ax3oGkG1f/NfA9z+HfU//VTj66g/DzsU/DK2P/F1ofvg7KOCfUTVG+0gKKg6+elnYTR+QI29dE8F7guyIP5Fj+icbuzDI8feMsvkjPWa/3vcBAzVvZ6TP34betVSg4QH/Gej+S4E1tCX8ebg2/J8jdeQOkx2xhQKLmgeofrsrjK66Pox/dGM4U3tPmN54S2h66DvhENAdfPfX9Pi9GnV8LQG5R0L7Isa3//bcUHUfAyqf+G1oW/962LwRpbthGWr2Q6D7QQSv9kITsNTn1c8VvPq9BtmaGymaQPHq+W7e+NFc2fDmsBl/txowNwLr5kYCc6Sh1VNiXF8DrGvXUkpMall8TbIcAG9zBHAdWRIE2PB9u4CuAbiuTtLKWB0A+ODB/Sje/bHAon+I37MWJL/3kr93em9PcNV+qHkzUy3oE4zXW/v4ZbEH8YE37wyTVU9T7MJVDOLKNNCpsoH4wdj2VtAKyTGYVcb+dP3/gbeCuKxgb6SVoJzVcXwdXisH5gRvznbQdiC4hqLEZhCsAi6bwrmIwn02zXGb90XTWJuB56iItQHi84Svr+FrURYnoA2OxVls7E9pZClgl8ErwH2+z4tbbptHLHDdus+lh2tGQ1a8GcpZ8bo1wGZgLSpeFS7P6QfC/cK3qBWBt6vVcJgKmKbl4egWihkASdEfPalEAyjQODmi7klaFD4S+rgM2/nWdbSE/HnYuJBKHwBd5ser8h0gk2AE1TmA0vJ5FlAU+PG7VL1uVbTZ6x2o5jU5VtWrIvYYfeEKTWsmtRO4bDVd7Hd7KVjYxiUs01TN262gqLUaokrjvcdUr7zXwObFqGU8SNKghKeX2Qk8BOwAklVoNtfRPojQ5YQxxt/pMse3TNVZxWWhQ6uBLbbsd/ilUyaElaW65s8KM5WwFkIMVAlVvjdBNkaxiHaFJ4FP9hCEI0hpetYsgbcJVK7wrQDfGIDD2/V5sYQZWFs4odr2b1MBWwk3BtQtvrBVpJ6sRQ82BJrE/zbn2InDpsDZMtNMBVW8itdmP1bd2QinwMiYIifAcR6LncxiWpmfle+J78/vSetlinQ6LQYnRet5xxletPs8TeTbAZfjDYB01zOUlnJCaV9AIn7K5/18t6PiGXq6n/83bUt4/yf4GxaTVkbKUt1jpIpdAuT+M5bDX4Q+wHvk5V+EAZrfdD7+vbDjiR+F3U9hQSz+Ber3YqyGa8KhV68EwBeH0uo7wh/2UdYqdGMfWSZhMIroqz0ryS64LoK3Zy2pYr3rKHndEP6EzfCnoerwp+LW8N9QvVMUZ8xsuDMcx9OdIV1snJLgqdU3hM/o5bDnyR+EvYt/HPY9xbw3LI8Bhm2O0i/iFPnHx+ufChuZErHxMab/Ln861G9ZCTxXYTGsCrWo2C0o3c0E0BpQrYIxZS9UAd7VQBf12gCIG1GzwhjFu2njWsBrqXB1qNqM1cD+hjrg3IAnvHVNqNuyOqrmhrq1oa0Jr5eAnMA2Ja0eVdzSSFOdJtLTGmsBrSll+MBCWPBy23zePS5SzGwXoPgq8ru3x8IwNmMJTphqtnPDu3Q2u5mewRfRc4Kr1ueYCLIUL71mUTjBifI4zXQmyjCFmFKcqiO7WBNcoVe88ifAb7lvFKGo2ax8s7UwAXinxsnNjQBO4PUxYZu3GcSq3+wHz4FXZZvAK+CyyhWy3tZymJ4rIz4bvDbUEbr6wD5PCPsBy3xwFa3QdSt0c0GF4DX9TIWclazPjQE0n8fKsB3BF/Yx76tshW5cnN2yyvUxLQaX+0xBE75WqAncaDOgdHvdF4GcwFs6uAvgvhd6qesWvCOAZ5qUoh4uy23dWCFaPYDVcPiDu/DWbgg1ixnad+ePowobrFbhAlgVLQDoI0Ohv+bJGChLSpe+stHTTRB2HLmwjYG2uF9/l/69wKKMTTBhLi2e0yg/chP2j5EjWkK5DG4mQR+feYy0MtOlVJ/jKEBzg+3jYCOdY6Q+mQ/s6wnbtHgtwNK3YSHPSypZsGkHmO5mu0r7RuSOYqmPA9kFwFHgOczSiL9eqyloXtIP2v2J/cI4937IFWhmDqh4LVf+khSnLw58wHHaAgbZDKaZWaBK5vOjfH1+VM+8R3wvXtfshvQ5TPNi8RlTw/dkL+jpThGRnsSfTtV2qdTZ4Z8RwHyXKl+zPASvYI7qn+/B3F9tFQtLSpyc7Jrm9+N3agrdLN76LI2GTgDek8D2hD0vAK+qd5y+HZ9S/fX1kTeA8dM0QSc39sArBGUYvrj7JcaM64Vz5QNwxxsWkdOL5UCp+cD7vwmtj/1t2Hr3/xq2LfgvYcfC74RdS/4h7HvmZ+HIayjdF5k2sfjnoQ37YefT/xR2PnNB6FpyXtj29AWUIL+Br7s8gZdesl/zfX4JIATvc9f8F8ahL6KgYk34Q//68IehjeFPg1vCv5bq+Cwr6L1wG9bC7eE0rSJn1lGVxhpfSfXZA38Z9jzx9+Hg0z8Ph5/7p9D/Iqr39V+FkeVX0WBnHvm9S5kgcV3Y/PLjYc3KV0MNtkLVxjUxaFaLX6uq1bs1eNZI/q0pYgbP9HhrUMGNqF3h6qolmLZxw0fk6tbFfg3VVcAWMAvZpvr1eL/AGhXd0kBhBbcFb86OUPEagGvkte3l4OvlXN9YZEFwrRUlbBvJ/ftonrN7F+DFaqAFwBB2Q5Hf/BB24lBUwQB1oCfs3PRO6Hj95lAz/yKq8K4O3c/fHGYILn9K0PTUoQ2oW5rkwJEyAf+8KnBIS2AEkGeV6v1sHQjTuB/gTlQsiiAeBuvcn4sshHReQtjj8/NVv9FqSCoXi2AOtlnR5m5lFSouIlgFKsvber45ncK8XNtBOvDS2wJX/7c0l71gcUQOto0ZgIP+MaUMsGZrQchm1ZuAmyDsl+KlhPtiFgMA9b6gzeAtYIz7WBzxjrJNE4itaNPX5T7rKN6ugTb/UUp7W0Nv0zvYDK+FQVTQmJ4jfmZPDT9eVJSdv4awGfpW3xt2vPEb/tNfwejqH+H/PhuObqK4gh/5kJe0bPv5sQ+ibIeAtipXCA6puqLyNYCmAlblCmL3m82QYFwGKOMouIqKtlXPicR8TP8iky9KWxcDCICH0vOSWLil4JeX9sIKeALWUeyNInA3OGZ/hQSWl6IiLvEZTDcTpDHVClDZiN00N6vahGBs1chtVW8sjsCDteJrQuuC94lFCGQXjPJ3GZDSYvC4GXJ6jxF4s5+u/XxVul4Cf7L7ffYDY+yMCQA8gTc8CnAtMbZdpID1fbUw7LerGheME9gM+rKml3mMQTqtiDTkk0CW3xV/owo4F0448NC/O3q8KPyYVsa/iWpfEHviSeDlffh3HYknKAOW/L0qaRfwNdtDq2GGdDt99BMUvLhvjJztGQJmXx95k2AWdgQpWWd2MF6cMuLff/walU9+XtL+AHSlfjHj3p+gXeR84PtAqH/se7R9PDd0LvpRaHnsu6Hlkb8NnY/i93K53/zw98LHz18Ymh/9h7DnuQsB7y9DJ5kPrQtoD7nmzvBHmjH9nkbsXx+gbywlrl/QP6L1+WvDK9f+H6GMZfUVDb6/7lsXft+7NgbY/p9yXZgg73yG3tGn6PngOkM58RRd0Lp5/90LfxQOMXbo8HPnh6Mv/TL0vnpxGKI95fD714VJOprtR2k3vPVY2LzyjbD2w7eA5MZY+KBFYPBsI3m669etjLA1gFZfS6YCSzVsAcVWAms12gy1pppZqaatQMqYPi8KuL2F23jCTSjbGtTu1pqPYj6w4G0FvO6vRj13tiXwGpAz8NYAhBvYdpARYeezrk483rYmoEvpMOXDe/bsiYp3iAZYQwisaDkA34JCrMTvvDgUpoHo4caVYdfS20LLk1QQvnArdhCpZPQgrhxti3C1SY7QdeClgHVlxZphmdWuj3k7ARmrgcytCVNqYaePZShnYOfnx5zfOdXrY4AXaW1bSO4IVJfAzYrWrYCN6hYVm/d734bplhsLTFWrtoHL2zbNyVVpsYqND1bijYWwCjgF1MzVxVLg+FRKnLZZ6cZLhjnwClmXwM2KNyphIFzkzOTlQkwn4/HYl5cvX8XryuN/ejwzekbcsTkMtS0PBZTfMNAp8qMfI4LfU00GQLycBp5kNAxvfCTsfuvG0P7ir5nY+vdhqPqZ0Fv1ZOjDY9TbHWQN8CMf2MICvFoLKXMhBdr0cHNALW7xdlW+gtecXfNuBe8EJn+ZgJrBHIsjxrldbkRJ4SOr8qxMSzaCPW45MQAsFbC5q3qXwtfLfSHr8n7/pifZp6fJ+0Slh13A33Z6z/vxOemy+1UATcYFq3c91gXAi2p0ToXqDds3YZTXHMQbG6Uyz8ftvRADaH5vHKMV4aW7qVgeq+0xg2cemwAJ3iZeF5irjoV2shZUuSmXNr4mwE1ANpAHlPm3UfVGyPK3HeOE4WQOYau/m8ci5RLoAifA4Qxf/h3M+dX+yI1zouJF7Rbp2yrsY+vI6O3iPWuPcHuGYpITKPeTjIOf4f44J8Qxu9W14ym3YSNgNQjiE1yVnKFM9zitIcuo3DInyDKeYaWeCrYGkvUbHqZ66mdhL2N/Bt69NgwT0Dr82q/C8HJSmxb8KDTc/53Q+MB3w1a2HQt+yqw1FC/Ww94XLg6NwPcEWRJ/PILF8PHy8CVq9DOaM61/9Lzw4tV/QVHPY4D3w/DlEVRv7/rw72Q0HKtfFPppOXkcf/dMI/0dGh4In9Y9FPreviJ0PPYP4fCzABfQ9718SegnoDfw1uXxs4zS8vTjVXeF2ncfDVUfEWBbra+7IoKwFtVpfu5mih9ca9e+j78LIFG5tWQxxAwGoFtNallDA7YDgK2t2cxCCQNeCyRqqqlsw2owVcy0M4srVLf1WwVrUswtTWmfRRYt9TTUQU1b7abqrRPu3O8iB7i9jVxfoOtEi3379kR/d89ewYvixV6QAUVrBdzChJExmWCmw2AYGewLg53rw8EVd4cJ/p+cIoYyYZXmKEVaw4NYFLSFhEECVXB61W6QLZcO5/1nQ9mxP+NaDFgNk1Hxej8F1IRtAi6PnwVq92WvF48XCQ1E3erNumIq2dy+nN0QoQx4Dahl+Bp083EfE7gqXYNq3rbSzVLhEh9mBJVbZL/gNb/XYzKoVbzRz+UPF7hx+YdzW9AKdc9kQtbjtBXimY19eeu+IhFJgazX22+kk32u2BCHxjiqYPvyDvXSjahzbRjuWBaGAc0wvqLBtSJeZN9WIMIP3oGTPR89EHo+vDfse/OWsIu1bN4PyVx4OvThH+rXDgJFLQZhO6DqFcYq3wjfpGpjmpnqi0tbVxHFPMSxgnec9xC+Fk6Yt+tUYRtx2/7RcuAi0Ve3+prCRbCZMmVqmOBV/SboCm+BSOkxitfgkWN6hqtVv2QxoOhVwaphFaspZnq44xxf4JgIO/72wx8tJL1MVZu8XxWtQCxwMhraYsGGn0F7AOib8gV0bREpRPVZY7APJaGyFvRmdFhybMc11bWz5WyHqb9sdZm5tmOcGAx0TZhVgsJVQadqM96Df5eJuAAtgD7G3+wsOds5ms1gNoKKNp1w5nxtrjSEr5ZLaoieAoR+T6mVpScuy4sTeH2NmAaHz2tFnJVrJ4DuMbZTZDnYPMdilnEq08r1T6B4nwe6ZDSQ53uGKqjjdIubbCEoSm71tBWFgLdS92iE7xTgO7SUfN1XfhX6l/0mlD+6PYyuvpV+u3eEQ69cEuru+etQfcdfhqYHvhcaH/q70PUE5cZLfxW2L/lxaH78R2GUGMMXNOr5w8F3aY7DZwHsPavvC5/SD/r3TMb4Z+yGf6O6ref928LeZy8MI+9dy+vTbYy2kp82Phi+bmMM0NP4yFgLva+QtkY628BrV4Q+ypeHaMwztIxx8VX3hT2rHw5Vq14KGygHXk+6WA0BL2FnObC+bhVA3LjhQyCMPdC4BSjam4HMBGyAGmAqaIXsJqwJO5LVUSSxkdsWS2wFvDWbTSXbGkFdL0zrNgBgnoM3XIOibm22yAKVDGybUMz1teti0E5Q1wH1at6vi6q3WiBsOfH2HR2UDtOzAX/34MEDVLD1xN+80B0mm6FEpzFFnAAd0Uag366irCILGrk6I3NpkDz9mb5tPAZTioMxjWw0F08IXpaKV4Bn2ArVDFG3QtR9Gbb5uPxYhDEZDwnAJCgwaELo6u+6j5lreA9A0n6U5vDaEMe8WQEcsxu4L0jjbcHMkwS1ADboZn9eJwsn6FLlgbLNWQ4lCjMK/BFR6bK/yOsK4dwkJ1akAVi/KNPOciP0nF0RvV8fnwu0CdoMXvcNc3Yb5tJimC9YuyGDN00T1vuhog2/t8eOZKSZ9PDlFw7vCmUyGka2rQj9QGmo3jzelN2g7TCOspoi2DWw4dFweOU9sXKt4alLw4f3/TzmvQrYPgJbA0B3kJSyAvmwglcg54DaEHbCCICMfRSAgN5j30ba1ZHdUNR2ICvBwgunFMctvXWnyGxwzpplwqaMVQz+4AEfo2hD1WtQaRII63cKlpSbmwJnSeVyKR39S/dpDXAZjkKNgTVgKCSTR2vRAW0gUcsuwetl/sBmL9FtlkMADH/WgolR1PIQClGf2vSw49sJRgDRMmq7zElrhNccY2tbS6ctH6cOXu/agOIEoBw1kMV725/BkmHLkFP12ruccMi2wM/Vc7avhDZEsiJU8wCTfdH3ZWu7xllez5aOM6bf8fflVDD7L+QTW/K4/Q45obA/dj5DsZteNsRVid9TzHvmRCZ0YyoZtkNU63zXNt+xr4bz2hzFNAWQLaM2q2SGf6MzAPckM9cE4mc78XeZyzeLPTRD6t8sRS6T+rz184EkXe023h1G1t9BP4ZLaHZOCfHya6lcuyplM7x8MdbD98PJzTTcWXpd2LGYVLP5f8NQy39kxtr3gTAwfvS7YTcZCEWa6UwTCPqCZP+vsDY+p2/E7yxbJmdXldz91D+GsZV4uavnAd6bGP9+M60l7w3lD6mMewHoorT7ULl99IXoB7oDb14VhoFu6YObSKlCXGyYH6pXvUK+Lnm6pI2Z7hUBCVA3rV8NBOm1sAHlC3xjnwXUrYBtaWCyBHB1mXVQBzQbuK0HXEcaWTMwruc1avB4rTwTwloY+sGqXlcrIG/hvsE636MBf1jYbt7wQVTVKuvNm1bRMpL34j2bm8jnBbyWDifVux/w9pLLi4XIb3sIS3EYy8EgWxERVsR2HBsdJjuhGBueDxKQG+rcEoYP7gjj2ApjWBEjpSGKIognwRNhq0crTL3t62S4ZsBm4EYIw7YoXOcgHOErH1mTcM4G6NnbFbiCN69zslcbc3dVudgOwjSr4Ji1oH8BXCtmKridA6/KV0Vq2piwFboCOPVpwMflzfV28xr2GEBe5DlRIXN8DMix9b7gdZnBYD6u2zyNOKvhbDMYfCvwxRVKfOkjBM24rcFuaohwFr7e7lft9pO/iw80MNAThvdtCsMUAYzQqb4P6PbXv4blwI+TfNQxEv0dw+PMscFNzFujjv3w8jtCx0vXhA/v/ykwMHAGcFW6pobxAzdHV/CqdFPQTAvBy35VmKrzWaZXLOQ/+AJAh/oFyKaWCV2r4ASv/R6SsjLg46U8P3ovq7mkPk5mgp3DBO4p1NgJVJ8BJEHse3gJnRQdStPiAKAkyIqkeY0AX9VuVsgqZ60N7QoVcIJuAl3sKkYwLDa8AbyxYo2qszLfy0QrQOV7KvM9jZhKZpYC+0wRc1jnDEA8RnOZKXxSFae9KRz2aa/b1HKRIBlNb04wXt05c2Mo2ZxmNor/O8aJz16+qQyZfwN85AIqW8VrelvsXgZ4bSNpx7Iyil6LQwWfCiF8H040QN5/A7//CsfHXhWoZccYCd+odjl5CercOMjvxPvmQ7tvku/f3GpT9Kb47vXE/XscQnqctpxf7qUnM9knJ6lePO30D3KtVbuTNM2JirdhAZ+bJvpUse3nUv/w25cT0Dk37GBs+/6XLwodeLk7njwX0P4Qr/evQ9cC/N4Xfhp2PfXdcADofvzCD5i79uNwgAGX3c/8NLQv/B4+8Q/IeiAw9saFZECcHw68eF7Yz+SKHYt/BNgvDEX6P0xQJDG98bfYDbeE0vuXh+IysiVeviBuB9+6PBTI2x1462q83V+HMQo4ZjbdEz5rXxhOoNpbNryNl/sByva9aAnUAUAhqlfrNipXFGlHW11obNqCygWcDQS/fIxJE2YbqHrryWKwFFh7IfXmrY7gjoqX/Q1A1qyFBtLKGho2Uhxh9kJKJzOzoTkq4XUo6o9i9oMVcuvWvEsHMywInl/He2zf0R62beuMiteUsl76alvyK3C1EQ2waR2UvEoGvKOIsiJsMN2sXJ4IAyNTpJlib2pLDA/wGKlksMQCCrfZ283brGQzeCNwAXMEMKyLCQcyD1C7BKuPTbHPjAhvu1S8wjcD+BzVrl6tRQ1lgmNxrDsgjODVRhCyeLwCVbhGS4Lb2XIQ2FnxJugKX1UtwOUDljg2g1e7YRQ/xPdnpr0oAAAgAElEQVTKKjqCm/uq25hiBngtrHCkjwDVblDdZuvB29oO7he0Kl1nqA3z5RZHyGwYoMG5wMVuMNXEce49fQTWGP1TGDoShiicGO1cHood7wJemkI3vBGGmgAK98tG6Pnh6SMObiItiGmxR96bF0e7v3fn96MKtdrLrAXHwNudzNt9VYtDv7m6cz6vqnh4i0EyPF2tCR632sxqsTGByeWrJcL2eUjdzlBfWA+qt1ylZXnsqAoYdVzYQnoUrzkDrB3uaDDJleCeAK+vG/N1ge4oEDKDYQTFq8f7bR5rujQX1Ko/FaYpXEJXpZsqzLARsB4E4zjQnaRabRL1674ESWwBbIh4LJaBs+NOMm7oGCcFAeXfEFPYDOBpJQDgOBWDFDO7hlk27LKgwvdI72OameC19eO78WRhoYZ5vaaV2Shdq+EYvpy9GlImA6l2vL5edwZwDEDG4CF2glusAsGvFeN3k4oo0glLu8Hl54vtMDl+gmCboBW401oN3ufvURl7IrR0e5YCl2OsExS7nKJFp6XDJ8i3ntE3ZBRQheozwVuhdLewhjHvK65mXRM6n/pp6FwMYJ/Vz/15BG/bo38T2h8j62HRX4WPn/seivTnFFT8NPxLJ/7suxcxQ+12ZrAB21fIRHibooc3LyAP9xeo2AvCCJMrjr5yERVwl0SIHqu6B4vhofBF83003rks9Lx5cRj74PowsuI3obScZuyUKQ9SJVfE9hj/kMkTdQTh6GJ2EvtkdzM9ddevCuvXLIuq1KqzevzaOm0E4CpgTQ9rbUktHAVsW2sd+4Ehy6nBzlZTkQrILVHl1oVmjhPCFkDUAPGmeo7HJ64h0GZVW0uDipf0NPY1C2TshXqLMLaQckaub2012RUUcDQ14x1jf9QD3k6mVXR1MRo+Wg0fU/xwNEL3bPAm+Kp85xZsKAHkIhOFB0anYAZX38B5WJE20AeQSVvFdrBsWMtBKLu0HASt2wzeCNw58JbZ6g4YH8vKOIIWwTmNSJ0mKcHRP5Nu59RuBvA5BsFy6pf01rONAJ1Ttj4WgeuWJZCFdQavCtjHXT5P1TuKxC6xYscyIKzyHeXDuQr8YTGvF9AKbWGbt3GqhOBlDfklCGO2eQndDF73JWtBi8FMByENsAcx0vlCVbwJvAzCpDHOwCCARvEO7t4cRmnWMgpk+7bSxhHVa2BtDBiUgN8kqm2K7fCW+Xhq94bD78+LWQ3Lbge8KkU82D76L1T4UaqODJoJ3p5NeEfAsR9I9m5e9I290L+JxiRaDAC6hC9shkLuRKbqtWvZBO/nsEqj7RkGXkonFaxCxRLQegD0er65cEBFHaP6KMQRuqLpyUbPFdCUUb56sjFrAUAJ26j4UHVG+L2vWjaXd4ITz7gqFqVrbwW3glHVO2IaGAAWkGMEyXxM1evjcQGqWS7Npy1UAKxaDPZLKAs9FOkxlK6wjGPs4zGoab7/490rYsMd30OIx/cns6J3A4EqPrd9eh0JFEe88/ccx9t1OrBXI6a5xS3vE6vX+K6S951OYBaYVPhOy3xXwl/42gIy9ubFc06g5t+a14l2g9DlZDvGicNME/9dha/bcb9z3icGQTlRTpD6N4PKFbontzOWiPSvOPK9C+VLd7CpZospUpvIfnrefvz6eWFo5RVh8H3G5rxwIcr1QhTtL0MXmQatgLdr4V+TavbXgPEXZBx8H5X6g3DotR+Hwfcuwg64LIx+eGWY+OjX2BAXh+m1KNX1N4WJ1deHsRW/DocoxOhfdiUpYfcxZ+1RRg8tpB0k2Q2bb2Psz31hfPXNPPeWMLHq1jCy/OZQWPob1jU8/yZGAjGrjUGdxjRaqshcWLcKa2FlBJxw3FqD4uXyXkUreO0g1oxXK3y9bY+F+rqa6LvG2WmkeZnq1dS4NQbZOlop/61HAfNc2zrmhugG4moBrJkQlg3bwawF1St4m/BxLdCInc8oSd5as5oTAiq8Dt8XX1mLw7lsHR3tMY/3qO0h+/q+AW+2GbQIhK4er6p3xNvaDyNYn6MzCDWusCmSGGW/VazjZmLBDmHrc1XQWg4uoZuXUBXEKltBG28jGjN04z6PoeptlrJgB17ORPCmVDLh+w14J+eq0mIqGSCU4NoKKlEBqxIt4/9msGZIC94UkOMxnqNFIXhzkYRBNKvVRlS5gpfXVj3H3rsxzSyBV+UbbQe2wjRnMvj+fqYM3RxIO/u+ithg2rB2Q7QZsBjYl60G4TswRGtI1K+TiIf6esPw7mrAC0i4ZO+ld66BtQkuk8eJYpfw8cZaaZFIj4QR+jUcXX1X2Lf0esB7eXj/jh+Tp+kP/IXQB2QnOf4EY338Yap6ha1BN1fPZjIfNjwRjpDs7qwv07pK+p6oXP3HCAbsA9PIoqXAZew0r+fIH1+vxKVvBnBsUB5BI3TNegCYwN6CAUGqkhOgepcCxXlq7k9gFbZJ6Y2x35xfu5aphm1daXBrjNujwHUM9Rsb2XSkxjhCVYWr0rXfgkv4JuVLgC4GyQiI0U5xhlzZYztongMsYztK4BZLl9majnYMIMduZNwWuh47u/29b+wM/WODa7ErGnaBz/FvUalbZGEu8Zlum78bHMSCQaXOsI3Q5fik/knF8yQmKFn6tcIyptFxjDnQprdpf5iK51y3SRT0hJ8VmFd4PZfgdTvOmkHNC2bBWxHI5BLPAPQTjFs6Tp3/J/RzOLXjJVLoXorVbccpLZ4FvjPNT1C++1AY3XADDXBuCOUNl1NU8SsapZ9P+tgF5Pb+IDQ88L+H/c9gKzz9XfJ6v0dvh++HA8/h6y75Gwoufkg/hwvD8LJfEoy7JgytuJipFmyXXxqmAe/k2lt4DCWNhTCOqlbtnqq/P3zVMT/8cfuiMLvlzvDxKzz//WsZmHlbqBDYG6Oh//Dy60MR9X1q6110LHuEE83rof6j9yPU1q5ZHjasWREtA2FbLXiBpurWQgihaoNy07nagKrZBd7XZlDxus1NzFW/zltrQgF721Huzc1kNgDilpZ6Xo/XxvO1IY69GWyK09pci7q2yY5FGmRPULTRUI/tsGklSpn2k1VrgPBq1C6TivkMO3Zsi5kNR2iKrsWQ7QbBmaBp3wWtA3rtxlQxlOwoFbOjXHGPCl6VLcE34FsBvEn1kjUFdF3CNYM32wjZZshK2PuyMqeO5cfdzjq1HaFp9kMFJ8E8X+etubx9zjgAjYoVyAlOIWuATVAK2QReLAZorXfrdpztBEQXvKPWNHM/Kl3e0ONjbwYlO2eFlOWg75u8YW0Ej7GBTvRtAayesks1q4Xg/mxBZE83A9djMoTdpv1GLlG1QDe2iHQLaJ08fKSXCcRYDkJ4BMVb2LkpjJLqVOIHOASMyvzIx1E3ffRoGEd1Dm6lqoUZZ6WaBaF3zV3hwLIbAO+v6PN5PpeZ+KZ4tireEgA1O0H16lalq+J1HaX5suBV6XpJn4Jfc/YAitn0MG2HkXqa7LBV2Y4aUAMY/uijjcHrmuQ/IUxQdFavxWY57Bc0qt506ax9AHAJdAnrBF0e5zMlKOvrCljVnJffwsXgWPIyxwlkqXJPdFP4AFwFrgo0tnLkUl8fNylg1CdXBj42Q07uBJf/AvMEhSexk5k2DYrV6ckCeJKUszgWaA68acCnl+/4tPb6xVKYZSZW6oDGbe4LXGFr5duZXe/RinEVYLOE1x4QgBKQnuKE6RytSf7WSf6mCieTMtkeBiPHOTFNcxWRKtGAN9+nc+P8Tnzf2BkNwKt8JwnYxZQiVLRXLwLX3F6zIfzuDI46T8+rH8Gr9TPNidMgqDPv4kQQJhAf76QrWSvTH+xcRgPzE6SenaHycKrugTC28Ub6IVwextZdjjK9kFE/51JAQbnwsz/ELvhZGHzrJ1z+/zT0vPYP2AG/CKVl55J18MPQwyosPy+UV10EeKkwW3UhyhefdsWlBNCupkLtVmB6M/bDlTx2Y5hcT2/dmnvjGPc/MuLns9ZHSGO7OgbbxuhCVqGwYozhlEPLfxNm6VL2KR3LTnJy+Ljm7VCLt2tvhfXr8HhRvKraaCGgZh3RHsFbT+OajjQZwq3ZBfm+IN7GpX9nR2uEcX5cOLuvpdFeu9zuTG0hrUYTuLXaEUBYH9luZebtuuxipu9r0K25ybzfDyk3tgfEWvr+JvA2o7p37txOVsPHNMw5FMGb/V1thgReWOIE4ThF2AY4gpcMqREYxagfwetxKXMBhskkfd+55wvbbDkI0rPthqx2M2ijvQDfzt4K3Sk5CecmSTKw+fmMU36ELyA+Z9qUMNWrVoJKdw64qlP3JwALXgJpvFCZ7cTUTFzj1CmXUbYWRSTPVmXr7aRyU8UafwBQdfkegjceK2z5Y2Ol29ztCOI56Ap1IZzhmi2G7Pm6Pz+u2i3xBR8GsvZrEMaxhFi7AQDbkUwVXKCV3MjODaSTvU36GB6qPRJImh8ibaufbmOT5HD2EFQ7RbvEEkUMo1vweVfRff+Va0LVwl9S0UQUHkgaHBsiWGOertkMFkcIXteBNWRDrCcwB3RVu2YOZPi61SMeBNxDVLwNVC2M3q/7XCN8htRiElgAEYHsUimPA/oKt/U3XWO8d1RzQFWLIcFXyKqqUbz8TS594HECTDb3if0TAJDq1qwCQWnXsAxb1axgdcWuYoBWQCYbQrshKd1pMhQE6zRe+bHtK75RxOPx+VgLgPUYQJ6KNgOZCABVhWlqmZCOPm8HGQ7YDMcowPB4wTtL4YXHnuDEeBLgnuaKwmkQQteTXsXJG5ysnBxrtscsYJ3mhGXQc5KUvCm6uh3rfJXnvk75MvYH/7Z6uOYVRyUOcO0LPI7yTUNF+Q6wRmwupLq1F7C9LXyOJ0XzeB2tFGfUAWB7Ubim8HjtazxNK8jTNEyfbX8a6D4FfEk361gcK9wqzE+bRHkWVv6KxudXhZ6l54X+dy4gfex/Czuf+Mtw8PnvAN7vh8K7Pwi9b3yXdLCfA8hzw9Q6SoffPxd1ei6VZxfj814GaC8M5Q+BMNOG+9+9kOnDt4UJqtJ6aTVpEcTIhzcz640m6qjYr3YsYVQ7nx2lW3z/pjAudD+4AW/3Wu5fx/DM++KMtkn+LzURVKtlkkQ1l/GbN60jDeyjWJproEwAt7CasA5c2gnbqRyzEXmCrU3KVbtdtGz0Mdo2dqYCh6iKUcjtKN2WJpud0/AGQDfWUizBaxtsU/WqdhvrUuDM97DheUerncq8vZkAnXm9pJk1pq5n69Z8EAHe0upIeCYPA94jRw5+YzdkiyADcwx+RJ+X4LvWQtyP2i0RXDMAJ1wFto1uhLCPR2hrQ3Dfx1XQgjar3GwrCNkI47N8YO/nLAazGmwBGRum/wfwxgkUNu9VXeagmVkGKl+h64pq2GwGgGvFmYrYiRPjeBemlpWBr6BVwaYevN5Pt2NjHGU+rxdfB7BbOJHBq/IV7FoKgtTPYSqZy8+l2nVlles2w9n9AjYB2aqV4XC4r4dSYYJy3I5VbHMBuiJquFAaDEOH9oah7evDED+uIiljI1gLowRMbHgzAuhcvVULwhkaTReoBOpbf3f4+L3r6U52fqhedCE/ZjIf+PHbKyGlTZGhAICtRss2wyHsBcFrLwU7g6XqsVyqapUZ6Wf0BE3wTQA28FYCkraKNBVLBV0irUxLQmsiVrZZWMFtU59UvDHAxCW0qWBOgFDVRnXXRNs7Aj9louxlAj6xvy+AcgTRKCq3AjAnULaTnfbJTbZCBZUrdDN4s88be/oCqTHeozSnmAWnK1oG21bQVP0DoIXqpTl6pcWKNS7nUbzHAe8s8DyGDSFMzR92gOW4kIueMD1+hS+q9yTZDsexIGxKrho1p9ZuZI7hMaDmQE9nzE1xBVA0ULlpAYAjywOwnmJ7ku1JGrob8Jqhm9gJLv8/Z8LAJLdVvQbdVPj+fWZmWE03wfcgdMdZTkpOXjTqH/ga6MwnPVV0DHwaXOO1YmMiJpE4gHSWwJTgPd39IhMqSPNivM6ZHYvI730szBJgm6J6bN9LPyI74Xth97P/EJoe/E+h6pb/KXQ9+p9C5f3z8F1/Eobf+WEovfeTCN2ZtedjJRBUq0Ilr7ogzK67JExvuIB1PlVplwPgq8PMxusAL74t4B1acV3oeeca1PSvGRl/F9OICbB1LQr/zGeZAvpjq+lMhuItM5hzgoDaCNvTNkjfQe55w7uhZsOasMF+DFziV6E8qwiqtaE4BW4bIOxsdzqE4GxiAsTOqGh37+oGvtujylXp7u5mICXQNdOgs5PpwMC2axs2RCdBMLbe9/ldKOU2INxcr+JFVVfj17KtZ1uHtaENEXOCCbo1qXYbmFLcjD/caHN1OpmZ1xtzeYEzr+3k4aR4DwDenujlmkImRLNadWvQzKyG8rhQTTaE0BWyPj5AAYbAzPedQGFNgO0JFIXuj4CFaSpcgSt8s72QQSyo9Zjz426jrYCNMQV4Vbn24Z2eSrdjAYUBMiGqX6FfKxBTJoNWgeliwlirAdgarRO8ADdG8+bAq1LOSjd6u9A+FUpgUPv6c/ZFLBHOCncOtFob5tyWea9sM3giEMaCVWWrYk2QTRkNyb9lFBDHCN1BmmLEhuhzsO3Fz43BNdUuX8gAZ7Yju5pDcftHYZjL+aLQbQW2/IgGgWERBVDAAhjaSns/GqWM0TthYN294RD5jo3PXBSaKBs+1W3kPhVDjKA4be1opZqNzLUYjpAyFvN6TTdDCTslQsVr6lZOLetn9tMAincYX1hVpe0QfV+LI3i93NVMK8OgWgQAyqtMzwazGhzp7nHJVlDR4c/GQBqerQE0nhf77vL3pDJiUs/4e4WMubeVdmwAbAGXPmucKAGI9W+Tx5sCbFEFG9xC/Zpx4PTkMu/l+B4r0rQoPEZIC1DVbwQ5ABVqx1GxcbqD+bsoXy0EezhYlTbDa6ioZyiYmAW2vqbg1WJwtlrMIkCln8bXnQW8sypNL/kBr0HGAie1Uu0Sgp3P0S0Mu4OA6OlY9muuMi05aYIySZqUJczaNXq9NiTKI5E8ofh9mPWgulXlmnlh9Zo51MLWqwyvQJxlFwNr3Ff9enIr0d3qeJfpfgA4qt6Xwxd7ye/dS5Oj3YyA3/VkOAMAJ2jNuPMFUsRex054+7xQWnkR6WLfC2PvnRvOVF1DiheBt7cYB/TupWF8FdbACsp4l18MhC/BElDtXo5/C3w3EljbdDX3b2J7I2r2BqZY3BgG6O07ClyH3r8+jK2/LRyrvT980kr3sj1MxKhjogWBtRKPTQLpyTU3A+EbGIbJGHiaLzXRw2AzhQ5bNlN5BvS2okCryWLoAmrtqFUb1XQBTb3dDF5tBMGryk32Qlu8L3S3s0/wCtudu7aFbQyqdHUDSP1f1XJbC/PTmnnthgTe7ShkPWCtDdPTtuopcxJo5b3TNAv79qYCizqyHSxJjkocxesAzP3792I1HAj9/T3fBMWE5H+nXrUTsA+EZgLxt0rW47Ki9TGPy88/+7aPCVhfI9sLWdkqVIWsxwxSpOVtXyMey21TygTvFB0gzXSYped5VLxl7mgrmLFgrwUhqQp1X1KqZjkYODO1bBb/l5HGWA0qXQsuBLCpY6N8MMGboJushtEIZfzaOcUblS6vHVUu7+f+aEHwnkJ1DODnoJoqWFUrdM8Gr8cJW8Ebg2ZszWrwvl6uABfSQlePN44BIsvB8T9HdtaH0rbVYbiFNCun9KJ6hyn37CMgNuwPmh9y3xY8XpRtpYWUMTrV99GkuuNFxogsZTaWKVMRaBZHJEgKXBWv0DXANuhrcV8P1lloyWYA1uaSGoTjuEHeY4jjxmnGEwsmeO8iz7HgwgnEWhiqXiP1gmNEK4KTg9Mx7N0wifKyii1lNXApTYDQbAa9zOT74vH6WrzmGK9t3wX9TK2GGCADvnquU3i1k0BvwuCW/q37uF35JrWM2yphAFtGqZYBp4p5Uo8XKJfJv1WxzqJ8TTGLXjCKVe/XgJoqUsVra0ZVr4114gK2vp/APQagT6uO56A7bUZBDKI5lFLooni5H8uE+S4sJhG+2i4n8OY/oatctCPw509S+uv34wy5Ir0uzHs2oyJaB3yv5miruNPC19UjBrypEbrQ1SdOXrFXGVYR+v2Z1ue/lSdd//1HtSG48jHDoUJp9yTz1iq0dDy17WlGyjwNgJn8u/vJMLn1nnAYi+HQW78IxQ8uBoSXhdKKCylwuDZ83XFH6HnjfAooyK2lQ1mR0uLC21fh+WJNfHBpOFV9LRMsGP2++VrU7pXhVA3//2qB65bbyNVF3W66NwyvImj20R2h9OGtNFMnyEZ2w+nmh8Ifd1FJt3FeqADb0VU3cAwKeS1Vc2tuCJ/zuP9/qtevCBtQvNWbBO+WsJXVxKW+kNSTdSqEYOzqSkE0G9MYUNNqUG1G8LZzfyf7Aa/BLsfyOCViN8da6CCE99LMxucZgOvActjegRfM1oCd72UKmjZDnsNWV0dvhjayI+pToK29Ga/ZyjbUuNkV2hF+zg6eu5eS4Y8P7COXNwXYtA0EoCvbBnkrOAWtUMz7PC7vc3+GcD4mwToVVGRl69bnCdgMYrMV8n73ZfBG1cv9aTg5A+MqNAk7Nku2A8ylci2B9xuPFxh6O2Up6Pvab3cKuBJsm8bbnaEhBCaxYFTx+vwYLPsfgjdBXJgK2whXXl/gej8vbYqohAGvQTZf25XVb4at1oIQFshZ8cZsBVRuDwo378vgPXz0SARvL/8gR8nv7emuCyOM+ykJXrIXKlwuqnD77KEL5FS8dhs7tQcYUZFUxOM9TDR4+8tXhv3LbkMRqfqST2v1mUq3H/V6aN3j0d8VvL1kPAxVEWTjkti+sCrelDer6sXWoNeDNsMAx6qoop3Aa2lJxKGVACJ1HEtgn0Tt6f/q15b4wQtoL329JE6BNHNR9XiFL5fI2A++X/J/Uw6rPQ/MR7WwIlaJzanOWbILVK9lYDkFBA2MCeGogs3dtbQXuE61LwdWpNs12tkMpQt0BbKKN6WDGVBDxeLTGiyL2Q18lpSZkFSufRqmgbPgjXaFSprXP0lTnTyG3SCWgBW0xz1RoC5dsTUkQa84JZhjIvxQojPsc2S3HnCCJ/BFAdvoJmaQcHK0raUZE2U8bhVubBrPScpMhphKxnslJQtotXI8sQJble8I7UHH+DdylRnJFKHOVVKFxxzBNE47xbG6JWS7LI6dyWbbFmGNPEGnMGZ67WRqxe6FTKn+eehbfiFwvASL4Bo81hvDJ814tOuxCN6+JBU1vP0bVO+vw8jyX4dRMhFOVd1Nh7H7sBzuCp9svRergWAamQwG1I5X3ctivA/jgibW3kPADAuBRurja28njexOxrw/FP51H595zU3YEoCZMuIz9Q+RZraYzmU3hzMNt4dC8zsA1x4MtHCkSbmwq2VF8ALJ6NG2YQ8AN1Vu97aOsKd7W9jFthtVu72rHZCiZnfg72I7CF235td2dnIsI9iFcxuK2a2TI3bt9nGgqw1BNoTBN1/fbQJvPVsyG+odB9RMQI0UNtLNutob4m2tCHOJm7BBWklP6+Rz5lze3t6jMRPB1DKhKkBzkCyrX2Ho7bw8LkPaffm2x3nbxxNEk78rWAWpVka+fTZ4ve1+m6KnbbIlynBzGjCres2eyAG2BF7gaaMcIWof3axQM3TdxsAakyUmSZPQ+83w1JpISlagYhnQjDir3mwrZKVr4YRdzLLSFbzejkAFunq7gjduVb9+WWxVuNnPzTB2K4TN/bXYQptB8Kp03aqGBW/u3dDD5Uhfd3UoAQC93FGUUfJUgSR2QYkfk711e7AIpmiIPUVifKnm8bCDXqlbFvxT6GH+2iQq2Xln2gNOqjB45ky1I2tIG6N6TV/XvN1UNEF6GfctVdXrtYmLkXErpQpMCDa4prcbA2q8v8UWquiSgTGUmPB1enGZYJnqNzZs4XGBLiBsw2jWQuzTwGV5LBHGcvCSPnUxS+ATxh6X++ga3Y8BLQA5rS1ghZZwArqqWVWws9UE6kwn/Xi7VwLeZRG8ZeBbBrh6vuNA1KyEWGTBc827PQZ4T2gZoG49KbhiO0tOCjbEmQa0LvN9o98aMytQpSjtWS71Hb1zwrQ6MgyEbepT4Qgkc6sFpH+vql7V7+Pc598y5gljHWhT6A97vO/n3+7zUi9hvgegGsuDeV7czwnM77WMf+5w0WFOwg4YTUFMLAZ9dvaPEgOwb8YkitciikozhTBA15RDm+NM4adP4a3P0BT9eMcSupa9QIXbIto7PhH++ePFYXAlBQ3vnB9Kqy4Np7feFk7X305prxbALQS8CHqtuC5oA0wQJJtacxvNzEkPo8PYZ6SkfUbTm9N19xE8uxOQzgPed6J6aXS+5RFU74NR8Y6RLjaMfzu7+Q4mC98T/m3vEmDLczajkmvuBLYPhhH68o6vvZ7Bmg+EnbUfxLzaKvoo6O9u5VK/2vQubIVOoCgYc/pYRwupY+0tYS9ZBNvaCaahgreharcB0S4gu307gbXtXXHFKcAo4F27d2A3oIRRuWYfuHZzf1dUxcAXeBuYE7BCPvnI6bZw9bW1ICwl7kB9W5ThErrNKPHsH+/a1R2tBsHrZb5+bQbt/xd4s9o9G8DuyyDO4M0gHqOplxVvrrGxrGa1Er4FbLYdEohVv7gBtIu0QbqpY1MwNU4YVv16Gwifk5WuaWIOrnQraHMWgzD99raZDjNR4Wbw5q1+rs8zq8HnuF9vWOh6W882ZkwAdz1lbwtZH7NgwuME9TejgbzNGiE4l73eqJg9DuX7jfoFvAWW4I0ThudSyTJwVb82QD9iM40dG8MYnmPZlC3AO8IPbohLeJvd2GlsELD1kplQBrAV6vCL9MM99N6tYeuiX4YD9G2wd6vgFZiDwHPY5wHeg4xjicDlucJ2gP61BtCGuD+I+jXDYTBmOWBfAFHVa4Hnunw9QZ1bOI6RFmb0X3VmyegOKg8AACAASURBVOsIoLGLmRVv5gIPazkAggRe1BfqzfxXsxr0egWsjW6+TTFDKQK72MoRIE65gFMFUFW8DOfSfpq+vgm+qFZsAYGsfTBLWbXerX0bpgBxid4KJSr9VL1FiigmgK/2grmwaaSP0EuBPqGrzaLNkOCLSgewWfGqdg3ETfJcbYaTNqihH+5pPGx7VAjdadUtYMyFDga2rI4zS8PxRqp4exrb8Gecv9lG9an6z7Q0XhtbwRORyjsCm39zC1iEtRZDBUvCVcZGUNGOomwFr7eF7jhb1W6Jf28BPM48PLvGxYXPW7FMGOBOMvhU8E4D5GOkk33G9Nov9z9JsI2Cho8py63/LdMmfhG2P/33APQmwEsQrPlBuojdj297VwSmgJyll+40DcxVuier7wmfoFQ/a3yYgZUPc+zDwPjBmL2QwIvq3fIo+x4ll/eOUGR68fQmoL11HpOFHw5/3v0EPvGNAPo2gHsTwzevCuW11/IZF4RGgFtXQ1UZubpRSdYT8AK60bsFih0Atr3VcTvAsYVgGdbAnp2oW9RqN9DdjtqMapX93QL5rODant02KN/F4+2hhdfYBXA7Vcio413aEtxOWRAdvJ+WBdkRKF8nS7QC+Yb6Gh7viNaDsLUfb4QualjFLHT1jlXS3WRaHEVcHe1h6GU/efpzVoMQFbwZnt5XhXpf4Gb1m2Hrsarks6H77W1zfIWuAIZhvIZL2HqMr3s2eMc5tgL/JhGpqV0kni5MjbPYUMsz3oaRgNf0L16UA88e1z6ujwtIz4awnq3lxQJSdazazao1Adi8Xy2EZDH4uvFxjlWhCl+zFXJHs2gr8JgpZh4nfHOmQ2x6zvvo+2otOGJZhes2FU0kFSxU7dVwlNK/mMPLmS+rXpWvzx3kH6T3yOFQ6FpJocTrZC4sBrwOrORHREpZL+DrIzthkGwBZ6mNYkOUaXxS2rqAsdD3hZqF/xQOreTSj+bYRXzWQs1i1hxYtRrWPBJ6yGTQKhhg5IxWgzPYBlDEZjv08X6O/4kpZgbVgLz2geBV8aZ2hrmfQGoq46WwQMmdviwztkrONDP9W6cnxDJW1RtgEXyuccBrw/EygNSCcNxOhqIqzyYzltNWAG8cF8Ql/bRNYYDwuDAzcAa0VLKmmk22kfK17QMARbVf09v42TSOZzuGzeDjMYuB56ha7fSl0hR0eUyR9wWrAIyQNdiGr+vz4kmCE4ewPoU/6wSIk6hefdwyJ0G9yBjYAq6x6AHLoAJM80mpgrL1b3GysznKfm5fN/bzVVlzO+bmmkrH9xTLswG3/4YxCDmndscYJBphygkxQddeGOZNc/LgxDiK5TCCpeAxo1gMlQahC3AB7QTAnWL/BPtcs/TnPb3jGXrpPsc04IXhiz2PhkrV9WQ3UOq7VLuB5jQOoGQW2gRWwOmGe4HqfdgEt0cf9jjZCCd4/FTN/YxpfziOaf+MTITPWZ82PoqSZbwPsHWdqH6EAg082w33kOOLYl53QzhTNy980Xp3+K/7F4VPAX6ZqrcJlHVh6cVkPlzHd7eIirB67IVaSnfJnW2pI22LKrMmJzyQldBGcI3VzD4B3NFCni6Kd9cOQAd0HcXTDTx379oOmNnPtqsrjV0XwLt2pc5h27aRdoYHrO2gBaEq1g/O6thtF6+jDyxI2wGqaWKtbRRqGOAD6qperYjsAztpWEjHoB0ngn37dzJpmFHvghe1K3iz4nWbISlYk22Q7IYMVbMQPMZthrCP5cd9jZQlodJNy3zgbDH4XO0DiyRyUG1yAkfARASOz2OBfCz6vSQcOOjS/N5zDKIlpYs8RvEKWgGcfF4VcNqXIGyK2UzsZObj9mhIYOVD8WJn5/CqehOA+UM4TrUqfDNYfZ63BXbyiPlS2Kf6jeqYx6KdAIzj8wCuxwl7c3VNS7OhjrejuuWLP9p7FK/3KEG2vgRf8nsLfOlD/cCYVLIRPM0RQHtwI/1LAeLRzQuBzavR1+3DCoh2A4pSK6JCdHyo6mGaod/N3CathgdiVsMgKrbAcwexCvrIUBikfeOR9Y+Hno0LaYTzBPsIrgFdwWvvBpd9HHxOAc9X+Lrt5dgM3pjHGz1e825JBQImAsel5+il95iWA8C1BaPqTZDoUcYMAKAmZOLlPl7tN83E8WJNlVLtJtUroFWnXpajCL0sB4pux1CTer1Wso1QyaYVYBGFmQp5RXuAwJvQHUP1WgFn0xtVrO8tYAv45Xrbqk0tAf+ebDkIZHNq7UgW3ws/Oj9mUG0a0E7zvVshFiv0uDqIxQuqWkp+DdAZKLQcWa/Wk4drBGvGic72WYjj4puTyvX9BL/fp/m3Ff5do9oF7NoWRWA6TUrY74+8x/csWAmWRf82Kd0EXSsPOVGrcKPFgBrmeeOqXeBrE/QptjZCL29F3XaifJk4/MdDjA9H8X61nxLi2t+G/uWX0+Dml2Fw+VWAEk92nS0ibwW4d1AAcUsYx7+1cfnshnkE1bAHULefNz0Wwfu71vmUBD8OoB/DdngM+AJeppQ4Y+0EbSiPVz8USh/cSqYDk4qrbg2/a7s//PvRFwHwvaG85vpoQwx/YGnxLSjzZ0InwSz91K1bqRgDrvqyTU1cwgPKdiDb2YEKjQAWvNgPraRvbUMRd6E2sQe2qYQBoFVou/eoYjt5nv5tZ4SrFoBgdZ+39YDzY24Fsfu2Y0Xs6Cbo1tkcfWCBq5UQU9DIfrB4Q9ujnvxf7YhdBPasiEtqt4sg3vZw+PBB+jUYXCPDaQ6gqlfh6DaDOPuuQjgrVR8Xnu7zOPcLYLfpuVa9wbYxbYVsNZihACN5fZ+Tb2fwZovB4xOEU2Wbk3oEbuzfkMFrwEzlG7MbkNAJtrzZHHTT1v1AF/C5tAtUrqrWBGkCcEjpnFJmTm+8jd0QU9SAZGwwLFB5zhhniuzlRksBsGbAxmAcx0WFy7HZKxbMLqEryC0vdqufq8o9ePgQ4LVSjYo17tsAXUU8zOOD+9vDOC3/RgiOFFAyfVw+HtowP4J3EFUzpM+KdzqAhWDHsCkCb4WqR0Jhw31h/cM/Df3rHorBNa2BAYDbA7SPbJwPwOnT4O0NC8LR9QuxFJ6OsO0DsIM1towEtATEhlHDQtelHTFIkM19I6SamdtrkC3mnHI5bG/eEirLtCX9RxP4HWBpKpOdtOw2JrBymXBsfwhgU8qWcFXtJXtBYKUJD0mJCmjhe5yMA+E4iwK1uCLaGajPOB6IvGAr1kaxFlS1KfeVYNjc7dEmL+uTtZF7QeTgXvK9+eycSPyM6TJfn9m0Li2E9DkcRWQ3Mfd5IvFvN3ugzCV+sgAMEPp87ZMEXoOGWisTqPoI9rnvRBgXeT8nFGvTVIQwx8UyYZ4vfA2+ac+kvF4r3GiERHbJBLPtvu55L3x1CNVPb1093BG8Xu2Fov8XTPnDxx1D6cbcaCBbBrxCt8JwUgeUTjYsSd3JCLLNUsVmhsOX+19gioSjguj92nAHk4UvC31vXBn6KHoYWw1o1/4WWJIWtvKGMIpNMLHm1jCJvzu74Y5wDB/3FN3NPqljWjApYmeYGnyaVpOf0Pnsk/oFlAc/znosnALEJ4Cwgbbj1Q+Gyro7CNrdEk7V3RP+2P1E+JddBPuwMCoE58Y3oLTr7+bk9mTY2UBRApfx9fUAuLUV+LbRMQyF25mgGJUu0GxDderxCt5G+uhu72Tszg6UK0E27QYBvY9mNYLUjAZhm31eb7e0MB+Nx73tUvF6rMu2jkJ4377dPFcVS2AOsBvga5/zmQWvaWi5es7MClX2TgJ9O3enlDVzeI8cORQVb7GY+i3kfFoh6krKNfXOFbRnK1rvC1mX+zOAM5ATUH2uwTOu8jkmZzFkm0GrwSWMbYhztsWQPF7sBY/BCbB/g716zxFkQjfBU7gmCMfS4ah8/3vFq3o17zbbBbGvQ3yN1IchqVyVcPZ6E3jjDLVx4ApIh5HrcQgm91W4sQ8vWzMZYhGFEGY5kiMH0LIq1pYYGkHFmuRcslSYdo9DyV4ocMZLHekJrPVSTKENUaAIAzU8sr82jFLVNALYCoD1KD+qHqDpfS9BzZv1Ut6qtEHsgFO78DFrKKJYc3fY/Pi5Yf97d/DjQ+3gB/ZsROFuQuGytBEGySndv/rR0LNuIX6vjwFjVi9er+lmwjeWFBuA03bA2hDAsaoM6MSyYdRYrIqiT8QE7zFN8v8UXa/KXAZ7WazCFUJCKhZLnK0WUa8JtsnXNJVLFWoZcew/q0IWbgDMYZaC10GYgnoaeyCCl/ewEXq6bLfXLnAFwKU6XoPMhrhUkmY08LzsKbsVnoLO1DcDif5t2i5mVqT9QJBjVL/C85ugIABNzdT1W5P36vy5mGJHJVpWu/4NMVOD1xC40a/ltd0X1T9/mycz85Zt72iTnmhHoOKnOUkZ1EzVZ5T6YjWdYnz7OKrak8Te9+7ib1tMcQxd6miMNK7twCrx/2CEE6LwdV+FqSAlyskdx1RxNDj74sgfwDsRwYvy1e+lJ6/j3k90UkF2+FkyHB4Jv+t+JHz86gUpbQzQFt6/DoV7WxghR3z4veuAr+BlRhpe7cw6gmjAd2rdPLbaDqSICV76754BuJ+hsD9rxUZoWRBOYz2cbqTDGBA+vpUy4NpHCabdj5UxD9X7UPhvB18IX+9gHFHN3Tx+dzjW9EA40/1C6G2n9BYl20g+bUMLsMPHrdlKwUTXNhQlhQ6qXm0H4Bsn/ALVlibKdIHgDvbHAJuX/AB07+6dsYCiBWtCuO7mvoAVwD5f8Ga1m60G9wteAezjqt8dAF0l2wF8zYJoRwU3o3L1gBsabEG5Jc5a01uOFXT4uzuxG4SuirefZjdCU+gKUYGZvVvhKxQFpccIVbfud1++nx8Xrq70PL3ddD9vhajH+ppCONoI7Mvb9Hj5m6bnHmcGmNBV9U7ynHMqqN1YpYbloIoVqt+o2rMUbwqy6fsKadSux6t+gaWZCjZUF6gZuBnAZb6A3CJyBIO6hHT3uKyOE1BTRsMIX4jgNXCm+s2345igMc5eqOc8SViVLLAFcR/5uqreYWyHI3O5u0N4vYND5PXyD9FPs+SR7jVhBNUzDGRHqHQ6gjdbwGe1RHcc+2EYZTOIbztYvYhL0CfjD/Eo3tnBlbeHFXd8N+xdxqUcCtTKtZ6NC5LCRfGqes39PbRuPuPhF1IybD6vSjetfpRtPxDu3/gE6pigG2sQAGs9xPaQRuiJrjvi3WCOZagnGCtzhplQp3batUxbIeWWJuCo+oRvytmNihHAqiz1QWO0HvA4j01YRzAJbd+Hy2s7nB1H+cXMAS7vHa3jcV56W0gg7MxvHSVQZd/caawG2zUmBZ2CaFl52uNWlZlOCGRiRLCi1lHxLsEelSfATGluglfrISn33As3dg/jM8RiERR+Vva51WXsQwHYtVUs6/Uzm1JmPq9/3xQnktj1jRNnbEmpQua7sFovfh88z+Ni0Qr/3mmOHWmBXOUM2FWO0u1+/k0jbFGzhWpzrSn7rsLj37IwHCajpVjL/wuyGNxO6OkylaICBCcaF0fYVlCiBtemAPIk+2bb54evDz4Xg2t/Pvx0OPrOpeEALSF7XqUhOfm6A29dFQqU8TqgUviWV91ChdltBMHwZcnPnaBPyPQ6yoBrCarh457BUviUrmdfMM3487bFwJdBnK6WJ8LvaM5zpgk1zDpV/wAWxH1kMjxAgO3J8MedBPnaF4YZijlmCdQdZ2ZcT+cmSnMbSdOiQU2rgLOhDd6qgCUg1sa+ThUvtx23Iwg79WJZgs9l5oHBuFzJ1sVzBayertAVpsLb++53X0wzY7/vY/GDoHafQN6Bio1qORZfpBxgy4x9r5jhgD0SPd6oeA3UCesOcniPRugOcJUrTHOzHGEnOLO14H3BKWRd3hbQ7vd53v4fgTdDNj/H552teGdnqW0QrNnHnQNwhvDZjwndKR73NaPHa6cxQRrnqNG7QRWcAKv6/dbnnUABm72gyvX4nGWginV/hm2Gqlu93xLNKYSu7SLdRguC2x4viA3IlegclBRushEErytmMABZ4TuEQh4okcNbpIMQitfAmarXZsiDgNf7h4/SkR7YajfYItLu9IM9B8MwkfpRPELV7gA/jKM1/OAAqfm4tmYc4RL38LqHubxfDHgd641/yH/kox/dGTYtOC/sevdWVJIZBbR9JGPhMB6tsLUd5FF+tIdRuwM07+7ZYKcyJ1IYVKOajf1H12NN4AEP6PFWG1Qzq8FeD7w3QBzDVxS+RtTjjK8OFHf3swD46fDpvpcjhGcAsMGm1DsA+ALK+FwgZm+GeHmt54vKS43I0zgefWJVoOXGU4IXwM1GJeg+QWg0n6YuPFdITbD10j76o4DTjl6q55glgP3gZf6Yvi2rDEQnhD5Q9HI+pa4ldSo0hW5K5UrFHRaIqEotLhG+poOpRB0blIpHniWvF5uEE2OEJMd94xGTtWCZtM3h7dJmilcvQc2oPvlezNsV3J5E7JNc5jiV/Leqea4wQmUtsPk+RkkJU8Hq3xaZPGuBSpkTq95ukcCn94c5EQ9WWQJOrvYmrCegPAqABe8katdUsmn84XHAO+V8NqyL6TYUciPWwO5FWA7zGdfOldHbl4adj/08HGL22RHnnr15JY1xbgxTH91FY3Ksh1X4u1RKCt7iezdH+I5HAGM9bNZueCx8gXf8Ba0cP2f9jvUJ9z9l+1nbEvo0LADGC8NJUsdO1gnfe+P299ueAMj4ws2PhZMAuNj5bugGXl7ONxG8MpDWhsqt20qlGoBsAbqNjfi9QhiVa2DL4odY9gsE2wF2aoBDfu+O1KdBAFtGLGx3M+UhAhSYqn5VtsJVr1d16z6XTcw93n3fwNfnkwXh8w2g6SOrbs14MOvCgJ4g9vNYyOEaQOmqdgWwcHQKhUE2gSd4VcBZnWbIZgBnS8LnCV9h6XMyZN1m8PoaLvd5XH5N2zzm+259j7Nh6/Pd78qz2SJ4tRhib93ZmQhUx/moYjN4Y7UaFWsTM5Ddwgmhy3OcPuFW01gQp7SxHFDzfrIb7OkwTCegMUDrKo2ZuQCEgW5R4LqEMDlyJWupgW0OxEXFO6dqh1G8BdbACFkKAFaLwswHj1XdFhhaF7MX+sznZe7akFtTzMjzPUKPBi7HhwkelfhB9jEN9kg1DWr48Vk0UeRScZwpAv4AC2QyDFSRotO8hLxUmt+sfyBsXnAuwyAf4kecotr6wEdQsPZkELouA2h9VSgo4Kva7SG7QfgaXHOrvWBQzbFBBS7D9UCFiwBKKVOqU4I7TBs+1gVw9zwfPqUC6vP9lMXuNbBEPitwiWoNeAis1IHMS3QVnQo3Xe4L2orHAqDUwBsQcYIZReH1o8qHsDuES5m/fxqlbSBLBazyNPCWSmitZCP4pnfcakUY3x3TLMpc3gvpCVSsEyHGo9es6hVyZBhYdYfaFZhaIqaC5SCb/rTg9W+2y5tj2P2MWimeeGxYNEPmSAnlnzM99IaTpcDr+FzgbcZBkSuGQ6vuDvvpl6wna7Wa3d1i6lk8gQBeTzhcHSSbRsjzHQttvgtfp0h2iv/mWgtaCeUYLCPAyXczzJVJ0cVVkLAtVM/nM6GENz8W0wzL/J+ZAr6z+sLYC+OM/Jni/4zFFBXGvU+30vNj10J6OFDCe5D9628O2x76Udiz5Fyq064JR1+/IkyQf1ui7DeO7hGyNGSaohXpzIb7w9Ra/Nj192I93At4H0TxPoLNAHxbn4hWQ7QbInQXhy/5//IFQb0I3vqHYiOcWarbzjRSONG1kPe+leyJB8JJjutp/xCf1IwFlC5QFajebqi3fSNlvYBY20CftwV/13zenMFg/q55vl7+p2o0MhNQtbFXA7aBaWICVoWrmhWg2X4QtkI2w1cg5/t5X4Jyd0xH03aw+s3tjh2d8XPs3dMdPV7B6/JzCd7BQa5sWXq8wjSX7grRrGozKM+Gqo//R6D6eD5GQGeQ5q37MmDdng3eDNm89bW97fL5KmVvu00FFAIUkE5iO6h6tRoEbOzDG/1fpLRFE5NQnyfmjAbntOWS45GKNoNq1i2QnQDCfDAtiAJNKTSny8DWNpIG1azoKJSwFZT85Or6/Bxkyzm6WfEOayuwzNMtcEmg+s0jgQSvvRosG9ZuOEIGQy/jfhKQmbfG2e/ood1hiCj8QINDLV8JAygdA2o2pDGP9xC5k0NUCo2jXEZQvH0kpvdtQjXQc7Vv/YNh/Xx+LIx7H2+lagwPdpzL4b6qx6PNcAS/9ygdzbQQ0vgf55TZNCcF2ezlEINsAlc4o3zN2xVCerxCSE9zguT8GV57poNGK910u9r1FHbHC3HNEHk/uQMbgc8uWCoECIWZI3LG+JucIuEcteTnJt9zClWrfWFDHyGjOvUSPV6qC0PeN2ZI8LjQHSUAKAgFrz0WYhpa5zIUL3m9bQTWyEQYJU84erq81zQnMdc4t8cYxaOVYBBP6ApLtymwJjgNmqXP7AlCkI7QC1mFrB9sUcigjYPMbTYQiWXgd6MyjoqXfsOF6gRj9+lXmwkyRv+KMS/7sY+mONGkfN9kL0TY8vpmMsTubgBYZS3kXaM8V2C7zM81qDbVppfue9NLo2YhVyUs7IYS4LVN6DD/5sV4G+VYK2gtmniGLIcFFE6kHN4pJgSf4Pbp7ajT/QTuDj8T/njgqaDybLrnO6Hz8Z/Q7PxSJkRgN7xzbRik33OJ6sgBZq8NvvUb+jVQ/vsBloPVaB/Ow3KYh9p9mNQwwEtmw1ftCyN4P2+jQKOTUe8A9/cA9WvKlb/EVxa+nzfPD580PpgmUrQTeNuKb+xIoBr+X3eso2xXO8ExPjY2J2sBRdnEpbwQjuXCWAztLZbz1sfMBbMJImwBr7m0Hu+x5tt24AereDvbE4ANtqlkVcxu9XOjlcBt7+vrCmOtBverdhNwtRy2U2K8E3hTgAG0zZiw18NOwKvSPbB/d7QbtBlUu45470PpDiGwCgXH+NC3BfBqNwi9bCEIvQxYwZmXgM37hbDHufV5rgxmj8/H/Ufw5uGVPv6Nsp0DrfezB+zjGdI+5xzLdaPCBbZ5jHvMtwXGAlYApwAc3u+cEhasA/yBLnN17eWgV2uvB4+1Qk3wTmpTcF8oGjjzdVW1KlnV7xDQFKgxS4F9vobAFMBuBXTM53Uft/sphtDTdRl0cxlYE9QeH8e6o3aPUDpoipk2wwDLycK9wKGPH3BRP5cf66CXkcBojEvTnk3zKPW9CeVDEGMXYN7Cf9CN9/GD5VKUgMo6gmsDjAKqMHmgjI83iQ87yWhv/V5Lf83htVTYWV8m9NtrQeDaIF2YxMBaBEwKqlnFlnoteKmfIvn++I/TvOQMQZ5P9rxMZy4uu7utUGOQImPfj20zxQuoGgzkUjmBLGU2OL1CJVciJzj6ol5Ke5+kf/s9JLirQFV8ABm1OqFCNmilz032xYSpa3w/qlT9XAE7gdK1mc10xzLgSroZvq/7yzw/5gtjO9hSMWUv6OeqzC2iMJc2Bd2y75tsgKSK02cHgkA7Qhh1HLM8GJc0xPc1zHdiSp7wVWU7Mj75vQAbKHuC8PUmPGE5bJKc5hmyFOKkY084KHLfI9oMqGBVr1A291no2vgmNiji5DuEP2/QtBKzR4Ao/w5mMBSB7uDmRwGvsJ0fQTvMdgjLoVgzH6tlUfR0y7QPLXOVNF5Hr4btz1I88VL4dOcL5CNTxdb5GFcueL37aBlJx7Lau/8qbH/yH7EariS4dgewvTYUUbyFd28Iw8tuDKX3bw2D3O6zd8OKG0KFY4aWXxeGuT1tpgN+7ydYBgL2S6D7JdD9osPtkvBVl9snKQ1+MvyB218D+q8654cv2x4Jf9pLIJkm6v0bbgijNBMyi8DiiFayDkwJi5VqqN9OFK5AtZBBf1dFrL+qtyp4OztJJ9Pr5baX/8lzbY3b9jZeE/UrUFW6Atet+1S0EaR6udtRwqyDWA052KZK9nYsN6b4wiY7Cc57YpGEXq6w3YeNodL1thkOBw/sZdjlUTIasBVRvtnfFZhZlap4VZmC72zVKkDPVrYZxmU4I3T/4+P5+e73ttsJhKRgrcA/92Vl6za/f1a5/73iBbzjKFzhqsrVPjC45v0M3aR8k3KN3ixvpu87hIp1FfVu2RfBC1yFqp6voK2giFWtCbRpn7AUwD7uMMsijwtft9oVlgALVmHs/nzb1xGmQlYYnw3e7PUewevtHaR8GNgKaRvm9PPF9x7ex3SJpVH1FvlRlgCvATF7LVihNrudNn4dD4ZeGld/hqd6HMXZyzDAMaLdWhCrHv5F3A4QcInNc4haT7Th7aFQBxgVbfmvVWo2z7a8N3UYA7xcDg+w38GYBeBWIIpu7m5UawBAgJgmptqdBCBT7UCEETIVvLsygZQK0wxKXMKOoM5iQG3Ox0wwtWdEarxzkj7Bn+5bxn2sEKDl6wvefJyX90JXVZpXnPag38oU4TEAZ8GC4BWiqtsJrhBsluPEYXsyjNSREUKGg48JX7eCWAtCpe38M62OkzuWsShFnrMeckaCyjvbIe4T8Bm6Ec68bwH/26uDYUDrNGZLqFW4/l3+LfEqQWuI+2X+vgrWTFKqBNii4kV1a5lgw/i4VkoMwnms3u7cVqvBIorUiD5t9YwtjohFEtgPqtyBjY9G6NqbeZgqxv+XrvfskuQs03X1K86HfdY6a521zp4zew9mAM0wg7cChAA55JD3YiQkhJGQQMgB8t2t9t53tav23eWzKjMrbWX5aicDDLNnfzk/4j3X9bz1tmrYsz/EisjIyEjTXVfccT+uvumhWHcBb2PjQ6lH3u40areH+p2ivLxHUcP5gyhObKKLR57EiiHY1f8v6fJBCiCOPpH6n2JA5dOfYwrFV9LRpz5Latl1qYLyrdGroYvSnUbpTr11E41tUKdvAuPXr0sdmtzMk+Ewt+GWCJqZ0/vnAYXDxgAAIABJREFUAyxYGX85hKo+/ET692M/jfVfjvyECRRPA94nsRgMtt2H93t3+h8n+QyHHkitzdenBcYVHTNrgEwGg2gCVs82gmikj2XVm/e5rRI+efwomQ5YEoDXgococGBbj9d2jypfz3ME9Ts0eA4wO5HCIgsU6zEKHYDpKdSslWsCWEtiEKvBbdXtGSyEk8DUCrcztJ/UWjhGVdvwyEBYFxZanD17gvOcCMjr+54VvCM2yMnBtUniOQW8QlHQFdtACBZwuhas5bn/BbAE/md6GcoFwOU1K88TYOVcea4aohT1rJL1fQt0V267r0B4EeaG1aBdEJYB0FXVmt2Q08lyxkME38jhLXPUVLMOsgw7AeiWYFq8FqgWsApXg1+uXQSwBQ1CVF84mpYDV5VtAXcpjlD16umGCma72A5hQ6iAWTy3MBa8LsOUD9ZbXRqfNwEwlSzcftS4ONTHz5LJ8FZqHABOqLTW7p+QlcAfERHqxX4bqZATeexhvM8bULy/TH8Z/g0q9T6g9wR/sM+mPc9eG15oh9fNkDLU5Y9tnpSeJZRoG7/Yvg02r4k/aADRAg6qWvs3aD+0uNUXRKqt6L0LGPUkbbQyTbXTEo21zWYQvLP6hESrZ6j77wH4Hu+Xo/eA1Neg9ISQPQfyLT3DMIH5ezSHsa2hUAqwc5ygiu5a3NoHtIBbFB4ATINxPdLHeijKHrZAB2tECAvfKLjoA7j7sRIO0GHs+OtcTLQnMpAtSb5AT4cCXz/HDDD1tW2ChqaUxej45YwHszfsPREZEADXIgqh6zG+1nWkoWHRTLrwerMQVLxttvXC/U72s4jm8qZ58dhyXpug61MvcDcQ8AWw0eMhLmrCWeB7l2C/Cy4wfBbVcBuLwSDqFKlhLdIB26aPETiNHgwUTLRokOTcPYGrwnU9uZmx7UC4Ta/mkVV38ftRgHMFvI+S0cDFcu/DBDEpdjhBG0+Ae/HIE6m39Z70lxNPpyHGqw/8+pvYDNcyxPLb9Gm4KU28gt3w+x8kA2nz2AsxkPLN76N4VbrXpd6aG2N68OUdd0emwh/3UUJsYcUBMhwOktFwkJzhw49jZRDIA8J/Afb/zvrfDj9K2ho5w+u+lz48cm/6/0htm6N/wyX6Bx87sINm5A6upEUjADZw5aSI0nt3JXztUKbCVBUf1mYAuELY4NdpYRlWgxMoSAPjGG//j2knUFShJ+u2vXz1Y09gDwSAge0A+bvRvwF1ewagqnItpBgaOhfQPQ7UDcCphAX/AF3OBrAhPL9KW/BWKkP0ahgOq0GPV/BqNxSoFsAKTgHrUrZdl6XA18eOZBe8K48XoD5XlLPnLceeJ4blQMsC2QJY1x5f1K9rweza3g1kNZyP3rvRBhI4CsSS5aD6ddvevLaCzCXF8xm0nLhLI4geUrsoYW2Gkt8rfFXQrvWNnV48i0fcm7GCzZxdbYePvFp9XFX3OIUPjWXgqnZVvYK5KNx4jftYhG0Br5aDr60TTNNeGOEWpMb45kg/qzMe5NA7qX2AyjWshR4pOR2AOUVQ5AK3hJf67+eP5Ef4jjQwoavUvw7yB8t/aj0+R/ucXfVg9lXx9OYA4gfA+RL5kee5pVs8TKCMyLi39Xa00m6wGMF0rpblwAAiN7nJgR0bk6vSZjjX7H7hijLqZ5ZXnAvP8MjP6aWgEueWmttfK9YcS2O1liPTXezbIECycqNSDGVt4533mMyQg26eX8Wbxw71sAacmNFi4nDXLAQyFezr0EJhLqpYvZUHcPM22cEimEPNznPMPPC1Ws3Fvrumls2S2RDtJYU3x0UvYHN5Vb8O3QTkgnRyi4UHWgGAFhja/EeLIr4HQNY+EMAd1q2d5Fbj+da38brtQJh9lherhKPij+/W5vfN3zPfMQQ4AabgnSPnV999HhsmV55puQBvLjyC11Q6L1TRl8HflH8DA5NeBK+cn3NFhRrQ1c+dAqrNrQ8B24cyeAm4duiN0Nj4QGq7b8tD/GaPpl4oXayGnT8GbFyQyatdxA44jyJdJNd2bg93SdsfSvMExyp/+EEafPGaNP7776UKE39r+Lp2F5vETmi+dl26vJlSYRrkzFNcsUg58Ye776dogtzb3RRTsPxR3xbw/nk/+btkL8xvujOq4Bbp8bDgwmvmCaT1aP/Yeod2k29/MzXXXJO6m65Nfzn3SPoTvYLfZzjncN/WqF5zCOWePQB3OZPBGWulRFcoazX0YUUcA7KCV+D20bTGrmNF/ZYsg/CAsSCErKD2sdtaGoMoXpvs2OHM5VyAVxVMMI7qs3MDpKCRk2vF2tDwuXTqTO7/YABO/1fL4ty5syzAdxBg4/2qkMfJVjKHt0WFqhODw3L0bhirQXAWv1YoFpCWbeFcFG0BtcfMEXtyRptg9dgC1PLYcwp397tvCZguUiJc7IaVwM2QFb4oY5qg25lMtbtELI3x7oIXicyDYjF4yy+Iha7wXbq4BEB9Pi89qO3E4A69G9x2gKXQFZyCVviqcAWu6ym/0ILPCWZk//IxrsOaAKzxWj5Yo5PLgVvTFkq0gDN+7zJkhW4Br+uieF1XqtoMghbwslhAUVXxon5b1SHG/bxNuTATcvlDnSINKIP3ceD5FOB9kNvCu9IHJx8CqNTCU/Xz75WXsQke5Y8dNQtAvC2dowHKwiEmDDBe5T3yIxcPPxUKtQ14W6QjRVNz/MRcBYaS4w9f20HwGlEXiqaDzeEVzxJJN0tikWDaPOlHAneWC8I8wDWzYRbrwfcUnnm+m9AEWPq0ARL8TrxJA3PRtIe8ZBv2LOH3hv+J16zXqc+pqgyf1wAckLQRTxfFKXg7wK4FJBvkHjeY8GvmRUz3xd+dtSUk8D1P79wLR+iZe5im5zw2iFagG54v0BW8nW3ADUVbVKy2RgN7RcWv9+1FydlvuZgiZz44qNNAnKDWarCbm4sK2u+umm85agk7p7Yll1lbtm2jIdV8NIvHlvDuQlvC32aWpYtytp+uF8Pwb/l3VyXbG8MskvB42fYiERYQxTSmj3XswYGi1Vaobrif8/6Y3wT1iLVQX39fqq69l/X9qb7hgTRJ4LUDhKvv3p1m9XmF767HUL4UYuwiCwYI9yjrXaKSbXHPI6m19vY09Mo1DL78Xhp8AQAD3+qr303Ta26lL8MjZDL8iEyHW2KZp7G51WuXWGYpJe6xv0bP3mFU8+lnv5RGSUcbohJuz6OfSLsf/ru077GP0YTnao75ZqrSWL32+jWpteZalutSczX9GnbdkP5tiGnNp3+TTu5em/oBa8B1P1MmUL17UbwWKtisXOCqfiPrAdhGcxrAG/4v4BW+vla/NWwKnlPxCmG91+wJUyShbcAxA6zPoHhjAbxntRc4TkVs8OzU6QxgwTs4dCa3kMSqGBo8G1bDcfo+6Al7/NAgzwPd4yePAN3RmD6Rg2uUDCPEmtwBF+BeUabLVkN5LGDL9koQB5wBcofYlQ3MBWtZynHltQFe2KaKNTfXx0K3rFcqXfvTzCNoF01emEeQsoTiDciiaoVfABBw6vHOCl7guXDhAr5trkTT37VZjhBW6Ybt4FWCk/kaYVqWAtVsLVA4ASBLMMyrU4YyVx4VLUsHNeyI9u4sV5w59jFHzeeKR+y2wPW1ql2zGIrvOwZ4q2Qw1NodRv/g605SzcbjScDbHTuD1fAmBRS/SU3yLrs0wGljG7SoCJpiTtUlAhF/OffT9KczD6N4qYcnDeh/Vhjdzm2lDXGswrKRyvxhwHj4x5TZPsm4Gm7NsQLa/MF5q6ri9Y9ayGbw8sevKg3QkzlAYMfUKZXonEEy/MlFZoQtHeFWGfjaK6DDbesUQZtp7AXfL0CuagXgHbIQOmYDsDYw58w1FW9AlvN6rJDSbnBtXqyqzuj+FX8XRWsxQmv7M8ANtc355kKpol7ZrxXQ2ooiJ0tiHn/3AipXS8Fg2yWmVQhdMxzM6S02g+tQx/i7iwTaLJooVWquVbRefJyebEVZLuPNgTeB20Ht2tvBLm7h8ZJ6J3jDJuHzB3j5PqbA2YLTi0sOTuasEFW1qrZG/40O/04dbIkprJ8prQMuhhY8dMxSYNt/JwOicUFD9eZ2kIB9p0B/jM/yBAt3OajdC0d+EcssPn+HHNrO9kdSF993csOD4e/WSS+sr7svVd6+M02ynuF1gndqG+oW4M4C0mn6KkyTkTBLWe88WQn/8wxB0l14w6SRza27kzSv29i+iWqz+1MV9Tvy62+n4eevScO//lY688yX04HHrk57H/lM2nDH36T1t/1tWnfbf0sbfvSJtPWBT7N8Jm176Oq09f5PpJ0PfCLteujv0s6H/jad+MXVaZJJFo23UbxvXktLyutSlXVn/XXMhCOecfbFNHBoR9pLJdg+/FtTxwyy7SN315QyQVqg67YQFbgq3itr9gtevVb3CdwIuHGMQNVO8HhtAfdrE2g1aE2cU/kC0DOnT4TdoGes1XDCgNrxQ5H3m/s/HA7IliKNEearmdUwDHj1jD2+6t88JcMG16pVe/Ly987fvQE1AVmUrBAsjwVpgafrAtaifgWn4I6gGdsFoCuPK2B3X4DXANuKY4vqdV9Z8j5YivhcFLwqXpWuXcfymJ8MUD3eACkwnUMROxooKtsAscE0u5nl1y4uAzg/L0zNZNCyELRCWFvA/cUuEKBCs4BX2ArdVk8/GOBiNWhHuG6jenukqAlcAVzO4bYAjiY5vI82Q5UfvoLNUGe/aWQOuWw2KBcePk65MDYDHmkNRWNnsjb+7cSm+4ABkWfyZf90jjLMsw+S9M6wyzMP0bMWtUJJZnPHo4D0JwDzJwDmSW65GeF9FBBjU+gBN3eYdsQfOGqpB0zbBO66Wg68l55sXlBhgKc0aZk/qH1A+haBu7lQZLxOX1FrY7khS6Q7oXhzpgLql0CawTRvv624EjgRcAK+JRdWEAt2g1Gh7FCYM4A6VKBBPNToHIq3vhFFSRravLbBfkC5l+Y4eLizlAm3tpCHvPGn3L47AcI+uYxj718GMI/nD9jjITfdyaoXpQs8hfg8rzGrQf82VLbBOmDuZGPtDm2GKMzAzjCjIYM3K05LfoVmE7C2sE7cFqgGIIXupBVm9Dpust1WRfM7NShuaHqngedbZw5bm6KYHoGxGX43oauCNVc3FmwFsxksz9aPz32V/Z28Y8CqMa+bY1uszdsdX/dAqgDU1rZHOT/nxZqy89h7/b+kSAJ/n22LJWbpnzC/l34M/P9YYH3x8NORL3vh0BMcS0ogXu8H2FkfmHVw8hfpfxD8WqAxTu/dm9LQb76aBp77fBqhoOLQ4/+UNt35MSD7MSD7sbTuhx9PG277RNp2z2fSevatu+PjsWy88+/T5vuuTjse+qe08X7AC3x30Etk+/0fS/sf+1Tqe/wT6dATn0z1179DD+BvpMrvr0l14NvdeFN6n4yHxsE19F6gam0Xk3xRtWXZu8dJELsDvELV/YJZcArXK8sygIWyz9mvwZzfY6hSg20CtlgNAlcoq3xVq+4/gQI+h1d7lgwFiy2sWDPNzGCafXzPkRVxWiVMLrCvt82k1XFjNMMZ5PEgVsNZLAjT0MxkELyVSla+JbgmGAt03RZ6Pi7AdPt/l99bwCtwBWuBaAGwQF4JbB97TDnWbc9RwO22z/meC4rZWQN/0ypebAThunSBtTm8nGS5GY5ANn+3WBB5ne0Gj7VTWR5waYCNKwyQtSGOQbYFFbSWBecQsC6CUnC6DuWrdcDjKfN4BW+H/Ls5jO0ZCyls+2iFGilrHGPLR0uEy+tdC2N9YH3cCcz1KhkNowBdxTtOf4Yq0LV/Q3vocIxxb6Mia1QdtYQTSmZsIz12+UP48CydpAYyeLUaFg9R9XMC0B7ij3Hn/Sg4gmwEvQK2qNIWMO7sJpeTP8YGfmCVP3rha/1/FAJw/hLQ0V6IKPtyKli2HPRogfNylZSAsBy5CwAius62HmVWvByH4s0z2wg2oeosLnARtB7jEp4uAaRQwdyCG2TzVt1c3VngZ75t5O1iO0yTWrfUR1cxQVrUK+lic6jcRfa3KAKZQo0u0edAJTyNN6xtcIEKNltMCl7XZjTo8apsfV7YCt0C3o638Sx5ogZqHZVu5oOBRqHrxcPv4XcLrxXgNkjPq1KQUqcPRh7zg12DDeAilKNFo9Blu8E+4et5AqoRcMPv5Ts7l85UOQs13HYMkr+Ni7+NF8pygXJb6Aao/f/BBdBiCQtpxtfeB4TvS8Pv3En5+O307Lglnf79DYyCuj7VmACh6m1vVv3ezZqA7Jb7UbkPcxF6jAsAtgP9by9S0nuZtK+/nESdb7kvHX36n7EFPpd2P/SptPmu/5a2o2DfufG/ptU3/w3w/WTacDvwvfXjaf0tn0gb7/xUWnf7J9I7N/2/af2PPpm23/cPqNyr065HP5d2PPLZtOneT6aNd/33tO/Rz6QjP/1c6n/6s+nwU59O/T/7DKoX4K69KbXX3AB4b04XuThM7l9N4xtSyPqEq4Mt96B0aTDO2qWoXb1dwWu+7CHsB1tDHqRjWATZgK8pZ8f6rWiz8k2rwflrWAp4tmY5aD0YANNq0B4QvFn1mp2QFbA+rbm7x47ZvSz3eRC+Z/Rw8XUFr69THY+NDgV4bapj0E3/14BaUbzaDcJU+Bbwunaf4HNR1QrAoniFYoGo+8txK7dXgtfjC4DddinPl20fl30e6xLHYseWzmTzvO6q+eWgmWN9cnkwsnl5W9924UK2IIr6LV3MtCCEssD1OKFcrIrwiHksdA2wLSx7vQXExdsVutGzF3XbmzEnt4algTEOeLtAt9NlwCUNcdoAuY2qNY2s2Ayq6bLPfgyj3HaMT1owQTpZgzJiFK9LU9V7iskTqNEmXmzVP1qAN8lt4QhVQYuo1w8YVPhHyjo/PMttYt9dQISm1EcfRQWjtrb9CLA8yh+SMFTd4vkZ2cYScGmgsiY2EgFXYWE32AUryn+FL4vgdd806U494BsNW/CBo0SW4/3jV4GpurraFTyeBrqmeAkJVa1gEb4BlxXgVfmq4ARvgYrWQ4Gw0XttiVk9WGA7C3xnyGSYjmwG4IvnPd9H4Owgwy730OB8Fy0Wd9qVjaKPjU8ADdKzUMptWl1OsixgK1xG/QrdAHB0ScvAFbrCt0DXx9WNKFWyJZpU6bk46WPKC4EBSMEIiM1UiKGgqFj7Jqhca/S/mGQxa2EWL7cLnDtA2V4WlfUPUYZNkAuf12wSCy+8GHmuKS44ubqNbA7O73ZYLXwPfzt/I3/3LgU02eP190e1csHsmrsrgMl20Hpo8e9ap0ptAh9X8FbxdIfe+lEaxVoYfOPWNE6F2SSVZXX+D3W2CN67eHxXam+6N/XoFDa1g1aNrKdpYNMDxItA70PtC4JtL1/zf6S3vv9/oWj/Nm0Epgee+HLacu+n08a7/z6tuwuV+wBK9t6r06Z7rk6b7/5sevvGT6S3bvjvadUtH0tbAO820ht3At5dj/5j2vHwZ9Lexz+bjvz8S+kc01JOPfsVphp/Lp1+/guxDL389TT+xrXJ+W8fICSqe/5A6tguhltuo+uXBRQE2ACvavcQABW+kcMLZPft3RNWg8C1Oc5Bnjts+hmwtbjC3F1bSap4BXDk6gJf08aOA2UzFcLjBaCR1QCErY4bBJ6qWINmLsePO6UiF1OcZGqxXrAWg+At8B0dGUzDqOFBFzIfbAeZLYbxALDgNejlIkxdBKjLnCoVRvWWsxHcJ5TLMeV4145jn8E6FZ4r4Vq2V4JXULu/wLWAdiV4iyIuLSEXdQqwaK9awPCNHrsxQRhLAQ9X9RspZsITaK6Eq4At0F26dDGyDkLpsv9/AbD+LF9YaGsvBHBRxCUQV0BtwE3wqnjnULzdKRoa95o0E7YBOqqXiGWrTZAM2IbKxd/V220IYn7MCZ4fZabaGP5OJYDrOKAuFWwcMzmRpgc3pV34Z32v3pDGUTRjWyn3JRH+7CoU7wkm95Kl8B6J7h8OEOA4eDd+3m2MoHk0/TtNTub23kuk3/QxbnWJcms9tPHzArSRRpaDP6am2XPBAZrTWgmA1uY7c4e5pWcG2DTN1WeAsPA1v9RCAP3L8CyBrgCN6RJChOe8xTYFKoJry9aCgBHCofBI/TKo5us8rihfbQfPbxDPlKwIOMUtuwUHqleAR+ZA9Fg4QABtrwG0PwAuwUtuLbm6Xc49zjijibWPoHJ/g/3wVBp9hz4WvP8M9oHZC3N0LltE+VqEoc2gghW8BquK6p2gbHqSgNkEvm2b97WwxEClQAzwqkAJDrajBSO3++RWNwmgqW4btNrsEFDzIjTD0iWzwYvIxHruMDZw18FvZxl2g38Dt4WqaXdOY9bj9cIVQTX+TfR1czDO38k7iQxcPd9IJdMD1ufl37BFwUyXFL82a+2fKkG1CVqCThBQq7x7D/0hGGD5zh3M43so1dhuU+HYoy3jDFkL3a0PpsW9P8Z6ML8XT5hKsWn2u71ITvZlUgb/1P9ceuWa/5Le+f7/k9bd+ndp6z2fSjse/Me0//EvAVGh+ul05JffStsf/Wf2fS29e+tn0hs3fDK9c/Mn06rbPp3W3f0PadePv5h2P/GFtOsxtvGBDz39hQBvP/nBZ567Jp39zTcje6JCtsTAS19PJ56jMxrN0N+jiKNHy9BDffi5e3bnfrzLGQ02Rj98+HBkOYTtsAxj7YPdO5iDBmT7eM0hVPKRA1Su7df3FbwWYxwM1RsgBaCnUahR6kvgzGwFPVzzcFWyHjMwSGEEgBW2Fk9k+Oa+De4TyjbhKRaFaWR6vMODA6jnczHux+nCBbyuG4g24duidYC38irdAG+564Y73iULSwFbrAaPKUo4jvcxrIqJEcDXfQW6BagFtkK1WAorgVyOcx3brG0JeR5BayP0eXgYTXIEo4EyoWsz9LwgkdkWwgbQVLqCMtQsMC4KuMDTdQFvnI8PH313+eIWaTieRwh3+VEskohAGeAUpnq44fMaTKOyTcU7M5uXWUuJyXQwI0LYluBaKF9e73vq77pMoHhrTdTuJOBlPYny7dRGU/fUOzT6ZhIwZb/9b1Lfv+HRdPLte9Lwuvv5w+UP5TANRE7+OJYFCimm9hJJPkCLvZM/x9+kMonbxg7KZRK/b5J8zvgDJf9zAoBXAYTAzLevFEp4S2uuKOCdIs2pJ4CpmhKINrlRkRqhbwMAoVlmrxWICl2hEWW+whdImcNa1G7xdy0wMKe1azAJxZshnWHra1R6EfU3uIViFJDz+LptQDi9S7/XABoTK2z/iMfbXrYazNWd3PSzNPjWQ6lBV7UF1Tmvd1voGdTTftC+0DOuA1VBq/es5WDHMoNjBsrqNAvyecunm1SleYwKN1sn2ANcUCJ4BnjtjaDNUkfpDrx5d8BzynJesxfY3+K3dq3H2/T380LF5zLP14uOv58XMwsm9IbDXuCC1gLi9l4wwyEmNaNw24BXdVsW7zYCwOybIrBp74YIygFeezOMrbmXBejy/2VizV1kNtydxtfcTR+Pe0P15qAa8N35WLqA/3ueZZqAWo+g3BTLPFaVI4HsXjbHRft33/k/05ob/iatuflv02bAuwfIHnzySyjYz6Y9j2FD/Pwbad/jXwTE/5xW4/Wu+uEn05rbPpk23f3ptOUBbAZmAO57SvgC5yc/lw7/7IuxHHjq86n/F19Jo69+P43+gVS1VbekUeA79Pvvpgm25xgn9N7xZ1KFsuGju5jeC2xN99q7Z2fasWNLbO9j+wAKd89uplTQgNw5afvIeHA+2tE+gZv7PPQJYIBbrAZtCxWvSlULwsCbHrBK9wx2gpaBtsUpgGu2gmq4qNxSNhzpY0BX/9fjs81go/WDqTI2nIZIKTO7YdhAG+vSHCeD17Jh7nBpAytci90gOAsA3V6pbt3vsSv3u13gLGDddimwNZjm46JuV0LZ8xWFW54vaxWv0HUxZe0qU75CigPOrGS1GlyE7WJAV9/XfcJVxVtUb9l2LQCLkjU1zfxbH5utoNIVmMLWOWzCVijbjUwgTwPjVqcR8DWoNmVmA6p3Gp+3x3na5OlNhyLmVgLYalloO3g+LwST3F7U+MErKF6BW2vSHJ3HTdLKWpXBdGF0LSr0mfB3z6y6Pw3hIR5+/TbaNP6Y/U+SQsYfi81E+vgjOUhpsP4c3twU6mVqH2lAux4EtgAXSDewGmrbUEfA0L699npo80ftY0uEo/+DyhT15WLFllVUlvoKXdWdKjdgLTzijz4rV2FSlGu2D7wd158Ushk0ARvOrz0R6lfw8rwqUoWby3F9P2wFYDtljiypWh16HUyTzdAlfawHeA2szaBaVbk9YNve/hwlpYKNDmtrf4K6o1XiBnxsVOUC36G+4Yk0vIqUKgJcesQzZkFgQ1j4ULzdYjVEOhgQtjrNrIaosAPIgte0tvKdhLgVfQbL/F0EpHm4Y2tI70Np/9vAG3zWn7IPoALglrYClkOb79z0d+O9i91iENILlBV4XrS6/D4BaVR07q3rewBslg7vM8cdyEfgperQgBzLFMHR6AmM9WBWS3Xjg/weD6QxWkNWSCUbR+VW8XMFr+q3QcqZVkMXBTyzi4wXqg7N3Z0O6D7M3YG5vPjVWA12M2twntd/8H+nDXfi4f7o4wHe3apb5vrt+5fPp50PXp0O/uRLqe/Jr6Rt938GjxcP904zGa4Gup9O2x6+GuD+U9r35BfSwZ9/Ne3/6RfSbqwGoXuC4oxTZEVUyA2uA9o6Hc/GXr8B6P4wtTfSdGf3A+k9gsMfnHsj1Q5vSPsZdGnF2p699Lvdw0RfMgz2ktkgeFW9BtlOEPzShjiMlXAY1Wu6mZ6uFoWwFb7FH46m6FgSzlIrXrCZDQHf0/q2dhTrj1zd48eBMJANhWsAjWUQNWt5scUVVqmZIaHVIPQr9N0dVfUug9djrVorvXhzShkVq7XaFQsXmzIHAAAgAElEQVShKNkC0LASVoDU/YJWSAtNny/HFuC6z2NcfG6lwi0qt4C9QLY8LiAW1sXfde1ylbm6BsSiCQ7rAlNVq4UTNrDxuQxjA2tAmOfMghB6RfGu3J5Fgkfhg88LZAAZoOVxKYaIrAT2Wxqs4tVmiFQyoGtCtCrXx3q+k9xGtLrk9wLbUqUmvJ1oYWWbQTTLjy0TFriToXb1hTl+7CQ5vK9QicatM+W9Q4xiH1xH4ITbygbluDNEeueIQE9Thjm9/3HAAFi4VZw/QgYDkegqfRvqjFZpoHSrJNDXCbxYbuwttL6lubo2dbFCzVtpA0nu63o7rWJlX27NaLEAAOQ1pRAgq13/6J3BxnOhbFVwgoNzLNsKEYUHtqZRRUWcUX2AZeBIwJQAkvCNhff09l812MFW6Po5UZ36u10LFEgZ6wLk1nbVsGAm2wPo1jfhoa7jdn8z3we12sTX7Zofy/vYT3h0zSMAyCg/lorBtAC9WRbYB8v+rpZDtho+umhokbjo5arEBW+LdDZzb+MzAlKzGFSn+rqCV8tBhTu+9mGUJr8700Kam/HWOUbwepFyiYq2uIAJSlWvtoLBNt6P44R5mSbRAbq2guwB2Gj/yDrPz3sS2Jqa5wK8DXpSxWbJcI0KxyqpYy5ja+/hgmQeL74v4B1H/U5iQXToHtZmCXVrZzIg22UemmXEs2S+2Mehx37B26Pnx7t3/B1q9rMExT4JeP+eYNjX0slnv8Uau+H+T6VdD/1DOgR4Dzz+BVLE/iHt+/FngTKwfQJLApV79BdfTYeAbv+z30zHfvXN1P+rb6Tjz30zDf+BgN+qO1J11W2p8tbNaYL+vhVaTjbW35mmGAs/g9f8Prnnfz5O5sXAm5FWZraCitahl3Yfc9ikQbW9e5nyy7rk6prFYCvJyO2ltFiLQfi6tpev/vBZMg2Ecg665TQzwSlwhaiNy7UVBgcpjDDYBmyFr1kNlhGfGzBVLFenCWy3fb3gHq+MAt6hULsqXsFrNkOBbxRREOsxnawAtwCzKFYfF5CuhK37/zPwFgj7fDmncHW/SwHtX69XPlfgGxYDdkMB8FVmHwheYRp+LNtC1zHvAtesgQJj1z4nRJcAb5QWezz7VbfluGI7CEXPbTZC2A4qYJUw+1XABtds9+jaHrp5SoWZCkAY5ds1sIb9YGMdlW6bK5PAdXJwUdCdrkE5m6DTdxf42qvBEfNGN6fYVz+9M02SXzpJ1HoYi2GE+Wi2ghzjFrJDpsIMaUEzBwyweMusf0snKiqQprg9bHFbOLHlUUa+04GMLmRDa/kDBLp1gBFBI2EoSIGuPQZsjNP2tlulCeQM+BhIiiAXEBY8+sAxWXg5Kn/lVlv4cC6XCBYZVALosW+H8MzKMTIFhD5LvtUGLrx/juJznB4qYOvg07ZRt51tABDIdncAWtRsa6v76RxGoMx0MFVpdyf5tlSOTaFkpwjAWdRgD4kpAm36ug0maXSAeBWrwQCYt/LzALSU9eYGNr4uWw4+Dh+a38PP6ARm08VyTjGesN+F86qeM3yFo+DFcwWsk9g3BtnMcLBzmdaC/m9LnxcY+/1muMj0+H2u/H7A1wtZ/MZ43MJXMNvBTNiGZ0vqnw1wwgNmX572DMixNBy1FF3isIfmHf9jObHBNsqGha4AHsVyGH77LuyGe2hJ+SPAeyfP6fv+KMDbJKthCr93gUKYGQoprHSzZaQTKWbJgJknuHse+G68/5Okgf1j2kxAbcu9f4/V8E/p5DPXYDNgNbB99OmvkaHwZZTvF1l/CSB/ESvi86mPrIXjz3wjHf3lN9JhLIVjgPfkc9/CwwW+z9D/4VdfTqOvX09u8U0AmDlvq29LTaA7SWHG9Lb7UbzEMQgmm2XxHs18OqdJKevrI8hGKtkee/N+NFhSwApb08FUwGYpOCE4p5WhfpfBe4Tgmo3UVb+C1/32afB1VsaZ0VCKJYR4gHfoXPRkKFZDdCUjKDdApoLnGAwAA9yT2A2AWauiQjBNtavFIHjLrDWzGuzHbVDNzmQq3gLJktEg/IRvAa/bHi8wfc7jixou6wJX1+X1vq4oXve7XawFj3H568e+hwUWgrfYDRFcU9WGukUOazvYocyevAs0RFflOqJHqyH3ZciBMgGrUtZCiIXHKt4ANvvcLr0XonMZ/nGXDxo9HQCu8I0FAAeQOV6YdsnjLUE21W6bx1oQHeDbQr1m+JK7y7FhVwhnwK1abqCSVbyjE9Rsq3TZniKwNje0Lk2ghGrAcpQ/aAdcLvS/kGoEU9r0XzWYYgVZfQtNRPijaaBS6ni5Lf5ItSLGUFnjqC9nqo3R0rFKNL0OhOoARe+yARRdh4+J2rPcVfBGgxdAlDMLsl0gjFSvAqLObXONc4+utTouA0NIuejRektumpWeaYv3aKkkOW8UJABnjxNeql0VqUG0KYBmv4Uux/dQsl0UbXcrnjJq1hQxwTtNvu78fnN3tRhsfOMFQoha1GB+rRYBwUA/O8e29GspbojG4KEgKWnWswa+ZmhkPzmP9cl5uSpdP3u+gKjQq6hlCzZU49FnIqDJZ+Nz6j8LXe2GSVLIGvzW9k0QwIK45OIKXsfwaBvYUczcXS8AeuJ+/6KAXRe7xlxoezHYc7dH/9wu8OvZL5fWj6pewWugLcMbuJPjXafFZ8xXI8A2DSjrG/k/wUXatqDCd4SAbDW83nujim2CgNskneyqTIywSU4Pn9emOXl5HABzobLnBwU7s8D8PP/XjjzzzbTl4U+n9Xd9nCyFT2EpfBqL4R/SfrIUDj/5xXT6uW+nE898jfU16eSvvp7OUlAx8DzLb68lU+GadApL4eyL38FGuDmde+l76Sz9HkZpnj5Az4cK9kID77lGA/8OGRYNsi16W+/HW2Y2GwHiD6nUvHzwX6hCfJrevMxew05wppkj1Pv6yHbYsTlU747tm8NqyODdHdummmkhCGG94SuQpR+DXm9kKqBczck9jno+ra0AeK/4uyctkiC9bFiPN2c0nEXRWjZsvm6uTlu2HPB5BbLpaTbd0Wqw81nxdw2uaTOoeiuVSkA3KtcQXEWhlgBagaLrAlIBW8ArUMsxtq91+6+fW3lMgbJtHgOsANh1eY0Nz8vjcqxlxQJXxRvj3eedOAH4nAMkeE0BWwSqql3ha4VajxcJ3uLxCtgopuDYleD1eCcPC13ha0GGEyaajgRy0kRvhvSw7PWG38sxvt8cxRpCN/xdYBr9dYUuS7MtkFHFXJVUzhFU48qm4i2QFsJaEPbrHeXqJ4Rb5Pi1J4bS+eFVqcfgyqpNyPmjbXIbOU0zmilKcns2PydFaZ7AW2MbUWi8ODuQmR4W/i0wOMcstdGNTzJxguASXmkF9edEYuFbs9pKCAKZSQDZVMmhGCO1inSqnGJFqSwKMG63AYQqtg5cLHsVvOPcQgthrQabweRbchVXbiIjdIV75MMKNJbwNYGuatHzqXg7LKFs8XI7QHbWvgzYCqOraNa+hgwBQCxIy7LI7LQM2dxzobEc/FLtCuIGdsQkZcRVvrdr30uFa59f85INFs6RtRFd0wjA5V682g7PMHfu4SuwFbwqXnsQq8rzor3hRYOLFqpWNd309wB6ql3tgchn5jdxW8gK4gLfOaoB3dZmsSl6FFkAaQGqDdFjn8HGXE1IZgTwnbPtplM8+De3A1m0fowAWw7U6bvXNj3G3cDjAPlpVKrKmH8ngNvcwl0SSwV/VggHjAFyDQBrOwheR/+0uHhrL7i0t5DNEO0iV4CXi/wi6vdfjz+X+n725bTm9r9N2x/8TKhevd1DeLxHn/oywKVyDcCe+fU1aeCF75Am9u1YTj73DcD7zTT22vVpAgthcs3tVKShwFffmuqAdgzotjd/5Dl3UeBNnu9hl7l9nikVl7DULvdZ1ozVRjHFwX3bKabYygSKLcB1V6x3Emjbvm1TqFt9Xi0HLQjBa5tI1fBh1GwoYdPMgK7K1+Ca6WIxmYKA2FnAO4ClYN6uATPbOloebG+GM2yfPm22A8oWuJ7itcMoYcGsV6wFIcjtz3scq8LZatoLgrfAt9gM4/Rl8Q5XBtSxGoqdIHjdLvBzLUDdpzK1f4L7fPwReK1GQwljC7jP41e+3n3lseC14c3cMmh9rgDXO33TaMu+YjG4/g+KV5iWqRKlMU6xFjp8MBual8faE3q1nlwY+9piNbhti8eAr9YCH9zX9zyH26pdgKvHa99eX6edMYWyVuXaREeFK3CtWnMpVkM0zQG4Kt4C7qJ+VdDCONpBmn5Gg5wW4O0e+12aRPl0UEemei2dROkdwtelTHeOct0WqmaW3rod/kisWKpuYWYaYHSkzxABpnOrH405apVNP0Xx0teUKP0EEFHh1oC54HWwov7ulAUEeJ36nUI3g1c1+etlb5Y/eAJuWe0K3yeAA57mOnoBCA0AI6SFlWW0qlrTs8I3NQ1McKEWS3DKtYrPBuuCTF+2BUAn+awT7/KHtRE4A+HaBuEG5DbwecnRtUpNwAr3bhRHOCyS57AvtCgEsmXFTfs4sG6rolXyvJd2gUM5o1AEAJvaZU8Iv2tYFXx+twdJP4tqNL6fFxq/Uyj0UOmcl/fS39U71jaY8kICfHtkHUTJL8BV/WaPNitgH6uCHRlUqtsihQzQ+vv5u07weWwYlO0DG+tgL6B4xwiQTZGloG+r4rWlpwUYqmIB3eDfQkXtrDUDej2OtRezjc+Fbo38YYHrUsHrtU/DJLm9VbYnuJWvoiw7lAubydDlzmmKIGyXO6c51G5MqCDwNovXO0OZ+r/SYP/os99IG+7+ROojkKa9sENf9ydfpgACpfvsNWnwhe+mgd98h/SwbwaETwHdU0KXfr1dJl9PsTRW35EmGOs+RQVmcz1ZFpQitwDsNP0h5ihXVulOAeIWswNVv/MUdAjf83Q2u4SVNs+MvcO7SLUke2EXqncfmQ52Kdu5lX3bNpNChpdLYEvgumg9lPlnqt79+wi0EWw7wNq8XvN3VcHuP6Yixn44g8rtP3qU/RRUCF8CZ7kVJPANIFs6rL1wOpbi64bXi+1wFp/XEmJVsk1y/hq8ZjYIXj1e4evYn2Ip6OMWcApEgVlsheLxCsYCZ7dnYJIwLQq3QNbnylKUbVa8wvYji6E857ErbYeidLUbZhCgeQIF6nYaYEYQzbxewKp6FZAFtgLV3F7XpodF1oLgBZzF41X92iBHCPYEM8+18WmtTIsEZuArMKMvA2vPIaAd4xPWhM+hbAWoVWsCeLKZ/VuVrh3MDKIV8HpOr3LxHKrX93W7wWu6VLy1a2Opc/StNEmu6BRZBXNHUUd0E5s6+ASP+SPjD6Gj3QB8R4Df0JqHGfmuxUCqGGr2HBODB9YQkAPA4wSahG+F3NQ6t99lrE8LIOrxNlG9AdoArmlduZpLaApPQSq4VLTeetdRbFoMAmMS1WfllqWxKj9VWwO4C9SAlTbCFegKXi0M+jOgsM1Y0A4owBW+saBYG8C4tgHooHjrG1WRlvKqmFXgAj57xeUC4efMgNUa8VgvIH6PYklk33qOC1gEDLnglBHteXKwdkX2eisEMFW6BrsmAZwWi35tw/Sz5YtFZB7wHdtAeZrv2AXEBtQEr9kH+rxaC9oc3h1YWDGBRx+ZDRFgFKxZsXrRMrg2DnjrDK8UqoLYiSIqXEf4RPUbF9alQ/ruHL/s7XrX89H7qcwJwBFcU/GqcG2E7tppJBZT2EBHpWtP3pqPAVubHF7B6zLFtN8uHckEr4MvBa+FFPq+83sYzU4f3aO/+kraeM/fUbX2KUp8v0C57+cB7fVp5KXrmUj83TT6yo2U+96cRplQMU6WwjA9e12EbZ0Wki2sjTrz2SZRujO8t6p2iqq5WbJvTGuziGOapQt4VcMzdFKbsWEPWRaX8KDfo3vah8do1L/v7XQANbsL6O7fBWBJJ9u7c1vaA4yPHXHgpVkM2fvtY72PqRUqYtPFTEM7SAWcWQ0qY3s06AFrR5gC5usEr5kPBuL0fkvqmPaC6la1az8Ic3yHhmyKQ6/eQSDMYmmx+1XII6MDsQyPnqOK7aPJwiWlrIMlqb3YaKh4P0oJKwAViG4LZdcrwevjonrdDsULOIWuj13cFqYFxALcx0K3QNYOZSvBW7ZneO0i7z8Hr6xa0/O9SpDai8H0MT3dmUgjQ/0CXpWrQbeALm8Q5b+shbGgdB1g9jleG69nWzUrYD1eMJbHglFYunjeAt4GtwTR+Bzg6tP4WsGrAm6QEK2HG4E4njf9TEvBc7kI4QLebD9MR6Vbq0lCNekmzaNvpyaBLQsYFo9xi8yYlA7pYl3+8zUB7yxpZpXNVLHxBzu0Fs91IyWrqEbV7fD6JwAvk4MZWDkBxMaB2uh6bkmBsjPWVLyhdM1kQPnmdClvc4Ujy7Jd4IBLsyAEm9CdAO4Ct4A3oEvwaZKlASyEk+CNwBOgbodFofLFTkB5tgGn5beeL4MXgAJgF1/bBMSTgpdlfD238EC3ugnFqU8cr0Pp4/8K3ALdnOaVCyEmVMiCF1XcA7pTqGKX3NSc96av7Rwz0mLo5fI5DNJlnziDd2QNwFLdAlS/a20zahUF7/c3O8LPasZHnfxgPdpZLixdYCocp4G1IAy/d9nXrRAYrbLUSQW0b4MXKH+/egQpgSTBNO0FYevic+ZYz5A7azZDhyyWLkCeJ3hmsE2gh9Kl5Liq5bPebA2rB80ywZ5ABXfIYNHX1X7QchjHWqjSFtJiigbNcqqUEzeBcDMyGh6JBjkd0spUvNoOXTJhFql4nCVL5hLd52ZQoXMA2BaRszTGOfwzUsJICxt75YY09vKNQPemNPLiTWnwt99LQy/h1/6OIBlTrussldduDLU7xqSKMba7KNw62QvTQHea95olY2EG2M8JXop8prkAzLGeIbuihec7vRUVjBo/T2+JC9gdi7uY40YZ86Ujr6WjO9en/WYy7KB0mHSynajdHVs3BjiLwg3LAegKXj1hwasKNiBnebHbBs+yDWHWg03Wze3Neb3HaS1ppVvYB1gJeaglfXVRtDY+t+DCxuYnsSIEsoUXKl0X7Qafs3OZi4E1PV6thpLD24ERBuO73CFPY1cKSCFbYFnAK2AFqcE1n3Mpx5VjFrQaUKbltQW8poXFa7AhpnvYE6xjgGXAFMG6bE94ngLysm2fhjlqEubI4FpCwF6lVSBks9rlxMsA9bFg1E4oQTQ9YI/PS4Zuga/PuRQLoOdVAvB+BFtSyTif54rc3mXwClwXMxK0EvRrfd3MnMrXx6SR8aMGvPkhBXmH4zyX++Ixr/d9fW2LH7SOvxseL43Rm/0UTxwloMTcsguMZLlEh6bpQxQCHPxJmmGA5AR/eMJ2BC9ziPzVsY1Op/gl20wRBlpDa+3poKf7bPi8o+v5QwVuMcASZazVIHANbqlUw3NlW0iakdDQv3RBFVt2O25mgIAF3KoyvUV9TiP4wjbDN6vdJu9j8EzV6/lKpkD4wEKNc7a4INStEONioE/rRaMK1AK82At5ogMXFy4kZjFk6yB7sapyF+ErkAWr236ftoE5iiq6gpf+Ch3ydruoWfvq2oHN21RbVGqz2PhG+0JlbPczLwij75IDTVqcATWVreljVS44lbU2FCdwxuf0+2pVWJpskUabY1x3WTd5TjjmIFsORIbqBeCCVZD7u6mmhWxJxSvg9WJmjvQEsPZi1ib32mUGQNsHIwfe+FxAeWj1/fxO2BoRgAPikfGAMqfKUaXbAbyqXHvz2hJyBKUpWA2stVCalga7tOnDIHhVvB1SEM1quMz/u8uHGd9ky889TPulcc5FKiH/yPo4Hu5BSn1PEUwbfhGwvnxrGnz+BmwGIPzKzWkExTvx1q1pgiGYrocojBhGAXewGZrv3pE6dDibp2vaLJAVurMo2nkCe7Oo22kzKrA3XHe4WPTwnOdQwireeQJt81geHzCd+AMGjI4ffCMd2bM17adC7YAVbajd7PE6BDMH3nbRzWw7ATctCf1gla0wVgULZ60HA3HC1nV5bN8G08uOHqG0GPCataAloTr2OS0F4Wx7yBx0I7UM6KpyA7wE4Uw/K+B138hILqAQvmY1uJQUVNNQp7nDjhmPQFZQCr8A5jJoBWkBo4B223UGLz0VlsHr45WvDWuBcywKWAJl2gZliawFQexz8ov3KKD2s2T7QrVNVZzdyVSpAV56MsyifKeXCKLxQoFqMEtv1hE+Nq+Zh9QGwnw8vcDC2qwFjxXGZkSEpQAQzc212sy1HcemafM4RbDMfVMcq7fb4Tl7+bpoI4QFsQxR3yN68fJYRStoO4BXhZsVdLEk8nOCt/i95vs2DK5VhlO7f03q9VPaeoTqoZP8pz9BVPsgJZyk1SwxQNIsB9Xs0Pqfkt/Lreq2Z9PQhqfT6dX6u6pgoLweQADjMYNs65+MCcKqXeFrg3GhZSRdZRdBMuDhbba9aJtYEbEA4SowqTASXh9S4AZ0sRzsN9AARmE5uOZC0GSd4eNtMqoNeLkEfIWuIAasYTEEdK0SYwFokwTYaqSM1ViHF816jAuGgbk2qteLQYvPo02gbVG6nIV3DHQbnLeOWrY5uY3TBe4UitbFnsDF015gyrBz6+ZoBdkieKdKVvXqDXshyN60Kh3QYS+YPqan69q+v3W2xwhe+l2nvcBgOej1VvmNWuwTzAbRGlsB3xb8d7Ieyu82oe2wAZ9cQPvb8B4u+sk1/k21J3xfx7N32NYbNi3NPOEZrCdzdoWvtoTB1DZK14b2Wgwq3h5ZCHq8gneS3Ns26rWmp8sE4FGUZgPPtIOabGzS472NfbdE6pa38/bgnbTzHQUYf8TPXaQh0wLFOEsMofzTSYpBdtxLatdD6Tj5t8dYBl6gP+9vaLzzq+vpWHYjPXdvovrsZiD7Q7IVbgnwjgPeEfJ0Vbl1hmDWsBumKVcWuipewbtgUx5g2wP+vS2AGCh3NqLOKfxootZn+A5zQLm19k6UL8M6Of4DxMcsxSojh7Ubcv+GnQB429YtkU0ghA/g31pQsXu5jFgIq2hLytkB1PJRHkcKGUAuAD7EUE1nszmNIvd0oAXkaUHryB+nEWM1AFJnqtnzV/A62ULVGw3PbRcJhIXuwBAtIbEbVL+jWA0G2/R7Vb0ukXpK+qjtBdyeghsdhNhK4ApXH7t2KV5weexzOeimLZGPcV8B8AXa48bzywGykh6mf3vFwyVo52sEr8fmc1vppm2hAjeDAo9X8KputROmgKnw9bEgFaIqVCvLhKfNzF2mqCLrzRsYM9WM55eXonBVu4LarAPX0XGMY6eAZ0Cb80b5MB+kNYVqJRdX1aud4DG5cfrcFS83oCuQAbpdynysb2wATuD6uBzjWlC3DbCNnUrtY2vT3EmaugDci6doOH4Mv41WkB2CDG0i3WNAoMJt+ChFAxXSrUZRvAPrnkrnCE4NA13BO7rBgBrwQjWa3eDodsFripoWgl2/9Bf9w/d2t3iNQkF1KpxVxsNrsTTWUPkmgFBsLtHyUOW2rHqFrg1qGsIpPFHTqvQ5je5bJcYtuZBiWytCgOnVCro6205wqAvcsma7Bozdp/ptqMJRpPb3dfBl9osFpqqXCjUuJk3g28ImqQV8UcCq3oCuzcwBsdV4B8iG6KNng2o3FHMJrj0XnyWD1wwCmuJQuWfmgUp33OIVvz+peUJ4DNvB79vjO9kTwkUQG2izJHqS38iuZAYiC3RVuGEl8DrvHkoKmb+9OdJ1rAMDZQbmSgralEE74D9tCTLwncbX7QFfq9VKHq89GvR3zWowIGc7SINr5vI2GHw5iadb3Xgfgba7+Yyo5I00yUF9CuIm/mqT5+xUtrAf9Qz0FuixvER+uBkEVrTZoexPJ7Be1t+RBv/w3ci/Hfjtd7EUbk6nf3VtAHcE6A799oZ07oXvp/HX70iV12+lGILlzVvCz+2SQVHj/VyqZDH0+ByheBmEuQhM7RXRAfoCdwqFXqDbIjjYpsougMyFYSHUL/0jaMp/+TAX2GMb0p5tG8lg2J12bNuC1YCPSxqXPXr3W8nG/t1s70MR78YDFrxmO9hAR0/Y7mXF2w0FzGNhKoTNcjDoZlqY4LVY4sRxm+NkpatFcYxlYOhMFHFYMGHA7RRZEeYAjwxT0UZ2hGuBPDI6SArZSNgNxeMt4FXx2nag1+NOGktS+AnOYjEIxQJG4bhy28fCWMUrMIvaddvjzp/HGUBkqmpdVLkXls4HdAWvILaBuq/zNb73HGxcCVyhe0XxmsurxRB+77ICVpEaXGtw6y7kZgHoLLAVvEJ4dpH1fAaowFWFCml91gxrA2sdXqPlkBWwkHQR6AFMXhMz1viRouUjrxXaPmcj9El82t4MKSG8n3m8UyhjrQU9Xm0Fg295lJDZELkow+wIrYhOmzZxw/1YDevT4qnfo25/luaYSzVFSfD0ocdTl3p6R/NUAerwup+ks+9iLdCjYADQDq7TdiCrge1htgXv2Man0yCPha9eb9XAFaBTPQoeJ9wGeAFMvs3lGG6thW8G4s/TKNCp4BcLiwxf4aqqAySCZnlb2ASIUcIRbAO85rq6L0PGbANsDqyOkvkg6PSSzS+u4fE2yEYIAJvVwOPYBr4Ng2r6t0DXab5ePITjPABVoQrxhlkMFlKodnczo26niveFUL+LR38X0NVy0JKYpzhFa8H8YgNx7rMrWQ3vVnvEkTv+LloNZjYYMBS4greKYo0LEL6tKlfFW5b4DfneXpi8G4hzcHEr0J3gNTXUqio4X/S4K/DCh5Uwyf4C3EhHW05L6wHiyJjguCgLti8DHrDA7WgzsHbcexRZAOou2Q0dVK+Kt2mQjdv4cfN2AZgZDXW8UyvYmihPiyfGKaRwf3NTthnM5dXjXepj4jBTRi4Q0LVvbw9In/gt+bikjA299P00BnhHXrohDb1wQ+q8TU7wa7en5jv30MCcVJfgBh8AACAASURBVLE3b0+q3foqiiBQsVWUrmlkDYJrDd5PEM+gek0XU8FesIUpVoeQ7fI56qvvSk0yOuqr7uN1d4fPqx88R6e9Rb7/EumV7zFg9fzJ19KxXWtRsTvJaNiadm/dGj1xt2+nYTrZCY4I2oHS3e2y3b4OZDXsp6wYb9fHp7ELtBkMqmXvd1/4wIL3JDaCXrC+sB7viWN2I8sj2s33tZOZ44W0F2KeGpAVuALYx+YCR9aD2Q9se9xYzFvLubxaDdFIa7niNfq9wCzBW0Bb1gJRwLoUi6Gs3WfQLAPzI6Xrfl8neO1cNguH7LdwgbFp5y2MAMKxAF7nr2WliyVBUxzf14tAti88j/nDtoUEugFeVK7qt3i24e8C1GkIrcKdBp7aBRmkfHDAu+BIIJRyTCfm2AuXLqYl/OJoBcn5zMv1+FDJ04CTH0NFKpgFtQE6G+b4XqpZoS2Us7WAUc7rTSebJ9/uj3/+Y7xWwM5ieXguwet7COZ8LBYDYDZXuC14B/anzrG30gyTb3t9wBalO3MIBcPUiSmmULSARx0QCdkTbz5EZdvTGbwA9hz5r+4fRPmqcofWPh7rrHgNrAkob8dRkABDAArZgXdQRNzuVoHnuHABHAFCjh0nB1jwjhJ4Er6xoP6isTfn0FJQ3boEjHmtsHVxn43A9YJVggFqjtdXLo1pVN/xmVC1k8BTm0G/Nz6rGRAsQtVhki7ZqwaGnE/rwe/SBL4tjskBNbIXaKDTxEZobiOjAbB2uMhoL8T8NGwHoauF4XN6vAbkzr35YHwmbZF8YfAikX8j7wD8HiPk+hpk83vZ8lF/14Gbk9gwTaAdap+LUS735XmyFoSuqtd1vmPAbyfzQYvHFpGCV095SuvB4BlLVr1PxlrbQetC1euctpixprXgInyxGKZYW3ARlWzk/7Zp91kjhcyUModdCtUKMGugKE0ls1FOA/iZUmb5sEG32lrV78N4vvx/o4DCrIYlqiPPA+EFAluVNyh8ePV76TRqdwJFe+bX3yOj4Qd4vD8Mr1d/d/wPeLtAV8VbI5NhkvLkxrtClDaUppKxLYj1cFWxZjQsELhbcPgmfu4044rqljTb3Ieij4lVqHMuGhZUdEgzm+W48zbi50Jz+dDPGHf1mzS673UU7XbSybakPdu3o2IPpq1bNqf9ZCQI3q3k9jqXTfgWyKpuzfEtwTaBrP+rDWEJsuBV0brPbT1d/V7BewobQbBaSmwJsV3MzGpwuKXgLQ3Vr4B3YDnbYRm82g2lgi2XDBNox25Q/erzCrwCWcFZlrKvALXAWAC7FGuhrIWn+/V4VbCzwhcrwnlr4enq6/I4lDDHZsWrslVda2l0Ys5aVrvLildboVgNZS2I9W6Fam8BVQt0BW2PkTxTfpll+2DxApYEoBSkxd9125Qyl7ItiIWnj4t94bZKOXJzga/pZ6pY1W6uUjOgxvst3zbYJCdPo9B3BuARwdTLoYsZMPYHz6a6ahmFzdWvfWp76h1bnc6fpu3hQW7fieiawzuJ19Yi97OOOpsgiDSO0q2w6OMOrP4xsCWTAVtgeJ1ZDY8FcN12Ue0KsqpFBdyOe+st8Bw9I3irFAGEomN7AkiaD2y1m4UQE8w0G19PVJ9+B6VctoMNoXVgNkK2DrQWAA+vyaoX0Kj6ltWv+1SNEZxDcQu2lsBC8apWnfJrB7B25OEa0DNlDAAKXQG647mArxCewSoQwDb3aaImW7yuDqgn1j0VBRE91G5nx/N8H/az5EKKDFpVvs1w6lxM2tgaVs11eM+jL94KeMkd5XMYXBS+KurIyEBhG4T0gmPPBwNt4fcC3prK1e+FTZAvOtwFeJHhs/naUPd+TiArfLPfawYDr/PCwWvtQGbP3lJ8oep18ff0jsEgpbaFMBW6rrsoWsuDOwTS7EpmpVsHuyE3zLHS0H8LrQvvQh6hdwTWwmr6NJDRMLEOdQp46zTSmcRiaABm4Vw3CEc2RJNMiCkyI+ZQ0/OMnFpAYS6wXUO9nqRN6ekXrsNS+AF9Gq5N54DvuV9/n5aOdBN76UbA+8M08QaWAj2Aa29TnkyV2jgQnuS9J1G7U5seSEuo1jlUdZdtwWt1moE1U8dmySNu8xmmsUrGmYhcXUNPYUqeq/Sa6GGDOKSzu4W/g01kQ6CQ3+t/Ji2e+H06sY9CClLLDu6h9+6B/QTaSC0Dunq8VrPt5rlcbJGr2cxwEL4GyFwLV/N/zQc+CXCdUnwCRaslcRT7YQTF2odn7HMe2x9gdiKx0yZUunmChWpX8B47hvc7WPo2OHkC62HobBojwFaq11S8NkWXAVoNQlguqHj/d5AVpgXEBbwe+5+BV5D6nOD1ebfdF8oYhvl69xel7FpVu6A1i3DtIQ7PY+E6a83FjAlG/xBUQ+makTBnukSAeIkSXwAGbOfOA19ANi2AWRzRM8vJpp2LtmwZCEuVrmrW7WI9qGrdFrwC1767rt3vsfrD3eXH7nefi55yu0sQTYvByjXNcq4azU5OMRO0QtalSHd/dL+g1Simg1zkSzf716XO4TfS3DEafB/AK6ROfqYflUbj60mqs2r0LxjB382BqGcIoj2ZBoQugFXZVgGC1kJlY16PrM+pZgbjIvsB2Blo8hZf77ImZFFgAQWemwCYFVTv6Hr+CFBhIyi80XcfSSNAZ5R+t6ZSjRtIApwGknIwKXu6wicvgtZ9Gbiq4zhuWfVWUY+54ILjOU/c9gM8A11NQDjJZ3WQpECt42HXKSGuAuOBVY9xUeC8gNALhB3EzELwwlDDw25wEbJzWZf+vJP4301tCjzfKr/HGGl35iU3hD2ANVvD6jPV6/FXb+cxKWJYLjl1jf1cHKKAgvfSozbzwO8teLVjvKiY3eC6VKl5sakTJPMCExcX3kdVq/I1myH8cXxfbYZIx+MuQ8CasaDSFb5F9ZrDq3LO/SD0hIWtQTnX3HEA3ZZZD6ScdULtcizvZQ6yyrcVYM6BNr1ec3krgHcMBWmDdEcE2TB9EuVZRfHGoMx3aSGJ8hW807zPrF3PyCmeAeB1upoNvvqDdO6311MccR1ZDdcSWPsu1WlOIaYq7TWshTcpynjjVuyGO1G+t7GwjykYVXpETJGlMA9cFwHvAimRLYZwzpDCZmpZz4XP0WN6xjxq2/4QTT5TG7ukxmcSvhZydFHwTcBcx4awic7lIz9Lfzz1UhrbvzbtxePdQ46uvuwOwGuvXhvhbN28EejmJjpmNBwCsLnceFtAUpUbyrYPxYsf7EThfrzgI8sK+AQQHhk4DdD3pJP0fdDXVSnbzSzye09Z5UZ6GfszeE1F4zXDZ8PzPQt0i+c7hs+r2rVkWJ839+I1l3fyP0C4AFZYFuVqKlkJrLkuAC7gzeDMYC3bvjasBs7jce4vzwlhny9ZDAvYD04WXoBF8mkG0ajVMM+2M9fmOP6qGZ8UVkuciGUJFWtO78JFWpmxvXSZfF5gW5TvFHaD6tPbexezFCySuHj5Ytz6l30FuipbYax9oP/qWp9WwKpwiwrWZnBf8YhVt36Wy+9f4nPxoVXIfPCicIWu2+7zS5X9JidrO8y2STE5si71jvw+TR8lHcpGOPRomD6KZ3ngt5QPP0cq2XNpdNMvQ+2qZEcArpkLwtYCijoKaYI//DEAVQEuwtgiinHU7sh6Am7s65GiZbbC2Hr9XKunnEgBRFBm2gwVwCLYJjmP+bs+Z3HB0DvW/lOGvA4rg+q4CeEMoASOAAsV5zoWVVsGsB6l8M632rwnuaf2AM5wQr2iQk1fC+ULLOt81so6PvM6lRsqfytBMwB89u1H0/HX7kunsAXOvn0//jMBJMBdNbjIZ7NTWUdvF/i2sBlKJZvnH+e7jnMRmgy1y3sBZPv8Ni2n5juqyO2w5m2/bR/97oLXVLuYBMGdhkrX76zdYJ9fCyMa/HYlIObFpi5848KC1YD9YUBRyGpLZHtGpaot43G53LjAtqxzOprKViDzGbQkAGHYCazbjPhpof4mhBDN8U3xa5JiZpvPFov5xBZaCO8GsCoNc+oG2vBRW2QKZAAL3Ae4O0D5Aj3V8QRz22KGHmA3WGc+cY/z1Ln9P0tlmhVrx5/9Vjr7W/otUDRxjuwG/d4aSreOzVB7I1sNE68RSHvrjqx82T/Nuef43Bdp8mSurqA1X1fl20N56+02uBhcZK7fIsDvYnn0SIlrYX8I3jrNnoRuG0XeoAFQE+U+xev+9QRpfQffTHuoXNuzmzQxJlBYWLEND9fg2i4gvJfgmg1xnFJxiAY7qlwX1ang1WoQtFa+nT1JJRuQPQE8D+IHO3Jo6BxZDAbdjjqx4mioXgFeGuyE9cD+4vHaEnIcP7f05xXMPid4LaRQ9ZZcXqFbVK9izZayQrKAtUBYdVpUbnnO44SwxxSgul2WHHQTqBmyBbzC1u3yOs9n6piKNwfpBL6pZZxXxcs5bc9AW0hOjjpcRNkunhe8qF/2zS4v2gy9BRbWKmAnAM8t+7be0i9wnIGwD//0PkC12KGxrFixAJThLPqyVqQJYxeBa+qY66KAqzQyd1vwusRz+CZGEad5vWlsfiG/zB//+EH68MP307/927+mixcZT88xpo/4ZWc9B3bIdH0gtY+uTV3AO3f8Rfo1kDaD2m0x6ba596U0Tv/Z0S1MWtjyK0D681C15ugK4CgP5g++AnCHgYLFFfZrqPCc8B1DAQeE2Sd4Kxw7AoxqKL1JAJkVL0E1lRnPub/KdhQPoHRHqIgbZZlQXXI+A00TvD4KJzhW2FidlaGb/d64RQbmwnlkDc1a3mUyArfn9pTNvqdwMj1KywDFy+1/gwuDireGqhfALfa16UQ2xkXDtDgtkibQ1BoZAeYTfA7zf0+9hjLC7zaX1z69WhX5HFgsXJS0F+qcW2WsbeD7OCBzHAU7CMS1TvzOoXLZtsw5co9RvC0+o9aDcFbxCtxxWnXa9Uz/tUZql5aBGQjZMuFiArS1UgSxF6QrlWv+RnSdc5il4BWyWgsB12WPVwBbGKHanScAGk3VfQ3qtsXteIt2oRZHqIIdeGlecIvj7ZfcQjWb52uhhf6vRRilTWQ0zQG+QnYM39W1hRWq4RqKtDTXcehmi3S4XMTBObAtprAj+ug4tva2v6EJDlOFX6ZwguDawAvfT+de/H4aefV6wCt8sRnevCMshhrz3qoUUtTI6Z3jc6t0TR2bI2XNogkthnn6RUcKGQBucgGY5nEXD3iK7zhFZoagraPUO4C6zWeoYEFMrDZLgsbzBAiXmJJh8PQ449/3YA3s3k3vBsC7E5UrcPeSTrYtCitynwazHfR39+ILF6tB7zcq3HjdOcB7FECf6KdTGdA9fuQA43tOpX5gepx9KlvtBiE+QJPzaA0JWIWvcNX7VfGOjw2EAi7wNeNhYnw0p5RhORTFm8f/EHhfDrJlrzdbAwWw/xlwhab7BXIBaIGpj4WtzwtZtz1O9et2gbTPu52P02pQFX8Ebl9bFLHrq7QSzFBQVQpg1zMoWWFrRZvZDT1OYgNz83ZjQWUKVNWt3u0CwD5PoM1A2vziDNt0NuP5WPB6zY4wkGYQrSxaDKaPCVmB6/DL6K9rRgLBMTMTVMoq4mgXiYqdBqgXyDcWsNoN7713KbwT1e9lFLfVIebfffD+5dQd6U9dc3iZkjvdT+rTMbIOqF5rMLZmcu+rqbL1uTQGeEc3c3u9iYwDAKjiDegCl9ENqFj2Cd5RwDseni3ql6quMaDlcd6+W7k2TsBsBE94AnjUUF8VQGK+rtAVvhP4v/EYwKl2tSWEjaCqalEQ3Re2OdqfU6QsrzXvNHu62XbIiu0X6fRrdJ4CMDaIqUSTHaGlktM/5XPx2czvFer2YBCQAriDtTLj9+dC4z6zD7QnsofKBYfPbNWbdkN4xpxDm0I17bHDKHN9ZN/D6jb3xffh+HGCjxUuKoNvP5jOvEEzGcAaqWMAWJ/WHsQ2BvIikYODuaDC7zemggf6wreGCjY4ZvqZ8BWYBv+yp53tlNjHeVS95ut6gcq/k+l5GeBF8X4EYn4fvoetHgVomwtklyWa4mA39Cgdj8Y5gFZ/twP8hW9MkOa3dhpGB5ugwu26zXIEcG0ZvKrcCLwR0BoloKUN4fMNKiI72hy8rgVw3W5vYa1aBqgb7/4E89Y+T3bDt7AZUL3P058B33foZeH7fUazky9Mf90JUslqb5PJQFBvFpDOsCzSW2SBZZEgmZaDi/D18QwNnzoo2CkuBj0+UwPLY1QFbTtL1LRquEnK2TBwH2QgQAUfeeLtO6K8+MLhZ9PZnW8EPJ3LtgPo7sRq0GKwum0X5cKCVcCqdE0pUwFrFxxA1frYZQ+vdXZaH15vH5kSKl7V6wmyFw6T4XAcoFrNJlgF7QBA1nrIwzKPBGhPA95zp/vT+CitIPF1zWwwpcxy4sroUNgMNs4pHq/KV4+3LF0YMm0gbBmqrl2KCnZdtssxQrHA1HXZ9rjy2GPL/rIWxub5uvYcWRl/lFqmPxwFGMA6wBuWArbC+UukRnBrf2F5vQRMHXTpKHe9WAHsoh9sQE2oqnQD2ABXFawCNnUsF1zwBT0GGEYfBl7jecq5AsaA1/xdtx3dE1AGtvZuiPfjeaFsXu9lIGsmwzwXB28nvK0QtprWeijT2CHWX7fbPdI8Fslo6KNwYg3WwqupfZCJuadfSnVLSve9mMb3/i6NbSNpfDO+LkAypcyshTPcYp9FiQ4DUvN7h4Fi5PkCDzMAJlDAY0ByFNDo+9aBkJ7qGMAZJSinotXTVb3q5wpeA25mIEREHpiW9KhQucC6Knw53tt2vVGnPvgab899vT1w9XpzW0ZufwHjyd/dmYZQljN06YpoP/ApmRV6rzVVKdC1WY5ZFGGBAGBVr16t0K0BTdWqqtTF9xS8uTkPGRh8T4OBgrsAPQfTUOD4rRZZTPBcxbsEfo8xvksoYNS173n69XtolPMAIPIW3O/HRUiw8vtok9hTwTQxlbyWQ3i8HDPJ958Ctk6RiCnBwLdU7OnnRnVg2At64r7e3waVH99DOwa4AcqsdN2P76tiDQXMd8UXthhDT1cQzlJMYceyKCnGz50SuhzvKCftIhVvE0A7/LJGFVzlXaZRGKjC0xWuAtfFwJp+r7bD6GpSzkxB4326QN6mO00gLHS7etEozwqe7dGffz3tfuQfk7m8p5//djr+y28SYCOf9+XvoXRvZkrw7alJIK5pXwYAPE3QbtYGPEDzAhVo9tddsvGNTdYBrsG28xRrGDybZhHAqusmAcARgnOjb/wwMh26KPIqDXVGOf8oFsbwGzRPZ3jnFJV3l2kYVe17A7ASUBOgBMJ2ANhdKFsButeqNbIcTBlT7dq3waY4x/u1GhyemTuY7cN2MKh2GiAfO+xATKyJQ5YQHwkAm14W/RywIg4c3JPOnDsR/rAQVgVrXZw9RbnwyWNpFOhGDi9Kd3yMFDIKoyoo3omJPNrdwFqeQJGLJ0qATfBqEawE7ErQrtwvTD1WYBYlK1SL4vVYgelStos69vgC3pX7Stcyzy10fa3nDPCqeOe0CxaL6kVaA1c7kAlNG+IYcDPNzMeuTf1avHiR7Rx0U/V2I6dWULog74FsWQTvSuAKWvN3Ba3PCV9HtLt2n2vVrsB1LXy1Hv78lz9HH4YG0D3PReF9/F+Vrz/0LOdU7doKbq7LxNFT61Pr4Fup6m1u34tp/sSrqUbKU23Py6my+5U0tl3w/pIFm4GMBruQmcEwSOBoDIVqs5wxwKDSFbYjQFjrQRU8xnNVVSTKTwVoeawBpypQGRciAHgMoAoy4ZYj8Mtr4cIiYC2SqLMepyevitegWWRH8JqAr6/leaHscwLGW/T+l25PZ9+4N538w49Y80cOvAzsCWrVXx2ohtoFwBOA0daO2R7g/BwXlV6hjvP7qED1Tn29ytL3zurbz5oVc8Ca7xwBNbI5TFMrnri/Q0AZhawaVi27b3j1g4wL8rYbCAFElW2F71pSwfJ7aRMIZYNXqFBUqYvVZvqyseC1WhmY59pxl8FnNRAnyCsM5BS+qmPfw+UjXzeDVxAX5Rs2RDzmOFSo7SJnbRWK4nXsUI9Us2Lf5PJjgm4c78j3iXUo1fUP8++VG6ML3qaKEs/VUmIzHcbIGnBGm2pX0KqoHdjZBfwNH5O10QG8QwTQDj79dQZdXk0K2XdTl3FCIy9fT+/dbzM37cvpzAvfTpMo3SoA7mwwhcz0sQdRu1SokYVwEchepjDjEnnBi7SkXGARwAI3shaWPd8WqWetjXenFuXFExRcTFK1ZjHGCEp39K070xh2wxiTk8dX3Qmg7wlfeA6xcq7fRjmUCKN0d2ExGESze9mOrRsia8EMBxvkuN/BmUcJltnHQVhnFbw7VGtYD8I1ejnYMpIMB14niI9iPTjU0iVsBRRwZDIQcHNtP99TgHtkgIkVpxmUCZRVvgM8VukaXDOlrHi8xWKQB9lmgCFYnEXNuhaMQtLtAl4fuy07hKjbBb6uXQo8fc5tAeq6HOc5iqItrxGwbhcYR/8H+Olrr9LLFaCzZCyoXoWc0I3UMuAZyhbgqnRtoGO5rxZBqFlshTb5uQvA22CYgTYVbwmYeYytH2MRpJxb6Aph2zeWx0LXtDJzeoWuTXPatE5z5Lzg9TMI3qXzSHmgbnAuHiPt57hgtHkc+XXxXCMtdcZS98SbgPcPqXnwpdTFt+oefoU0st+lid2/A7wvp+Ftz6N2qSYjmDSGErQRzhBwHTSNLHxdVCvQqwDdCiC26kzgVlCnKlpVnjATOCMAu7IOhcg+bQftBcE7BmQqNF8xoOa+4mXWtC7IbLBCy6qtCWyHAHEE57ISFdjCKIOX23MUnelQAvHE7wHumwTGQvlaxvpR4xgVcsOLAmo3Fs6TJ/NyEQBUQmrGCi9gG+ob1eiFQLjMcHvv9ihd2uLWn+/rawJAfFeV7FGgb46w4K0AdtfjvFdRwA0ehx8bFyYKU14nl5TyXst0R+iJMESec2QmAM4akLRc2iKSFt99iqDgFCltsejxCmHg2+DC4oTm6O6muuU7hP/t78W/j7+NCtlevoJXuBa/t1gO7nPR49WmcWpxBzUsFOeoYFvw/L4OhWuPh8gNRmHHVAzeb9JijQ0GzB76CLwG0gBvC/CasjUBdLUiQgmjeFvLFwEzNfR4BX0XxW2O73ECaX1PfTXtYXDlLlSv2Qz6vGcpqhj//Q2kk92Yqq/fiKd7M0UQt6Y21W41Zqct0mDnAs1uFimCuLTv8fQBQzQv0Ec61C9N3k0fa6OMp/BxrV6rO4ViLX0dyFxorbPggpxe9o28Yf9eoMtFovKOeb4E3VDrl/qeSe8TE2ke3ZD2bdtAr17ULsC1W9k++jZs27yOFDBbQu4KtRvBNYJwR+g8tlfwsghen9enNctB6Lo4wSIH1Mz1tacD1W6hfPvCYuhfth+0IFxOnUAxHz8a4DWoNsAyhN1w9syZK03RzYYws6E0zFmZVmZwTTiWpUDTx8LQZeVz3jELS/cVoK485gKZW+73eY/7CKgZ5vq+QrWAd6XKnbfQgoKL6ZnsGV91/jLwAr5zQHUJFSnYzMG1f4OWgqOILQk2t1e1K3SjY5kfgNfpD3v7bzFDsRpC8XKsEFfRCluVrMAN24HHQtZeDV382ir+bosrUwbwVJQQNzooZ6pAIk/Y9+VHMctBu0E/2AwIAWz+cDeuVHrK2h3Av34EX/c1Amtvp/aR36XWoVdS48Drqbr71VTFZhjf82oa3v58qtCXwaKJMWAxjGc5CCyH3gW+toJErQ5iIQwByAH6Cah6z60i6R9la1Q/K1wVI9kQgFfPU7Xncyo5wavdYMBKH1alWVcRA1m7a9W0EICcS433Eniq2XLbnxUvt/rAV9j6nCByEaSnX7s7nXmNScmriMZ7bpasmAWpi0o1V8B5bm/nVYeWywqoceaYWSHnZzIHVngJYyEhkHOaW/ZOveX2IqNlYSAxBxb5bNgWBcDTZIrYJ8IRQgbxTJET8iMMFx0kJaq+ge+N4jv6Ere8KnxVOu9d5zN44bB02JHyet4WUvg5/K76ucJZIFqV5mOh63BMsyhculyQIhgHTE0j8zt6IVkJXfcX+JoZoqLObSKfALrOkKN4xAsBgTD7+UaamsewZAXtvwUX0XVYCqheR77XyR6IgBreqcrRKrZojB69e6l0E7zxmfx8nItzTxHYs6vZCTIZjmAt7P7x52O22iHmrQ3+hqkSL16XatgCNYZU1t+8CZuBgNqaW0gZw2rYcm9a2KnidXkwnadg4n0CYu/1MVJo7xPA94k0Q5DQAZxtoGvpcGvdXUD7ztReh4e78S7OQ04wTX6OG8hDdVe5kBhgGwXELrOUSb+Pz3vhEDm99OqNbmVkNeyhgq1v3460ZeO75ODSmYx0s9Iich/+7QFUrNDdRaBN8KpqVaimiwlhHwte7QWDaloS+rsq3yNkOJw5yzRhHmtFWFjh+swpSoZPCN7TgPZ0gNzA2mn6+gpcpxI7HFPoGmBT+Rbw5qwGRBysyOmn3J0vK1sBLDhXQlJYut99/xmUjR8tIUwNmAneclwBsecuCrec1wKL2Oa1MnVx6SKZXSYMLI93DzXLA4NiAV7UbS6i4CCVLuCzObrblvYK3uhitsTzqF0Vs/m9ubKNLwi8PUZoFvAKXxWuj11ixDuPhbFq1+ddWkyrcHFysCPlhbfvL2j/+Oc/hQJWUb/3wfso9EXW70WOr+lkVqr0MNOnR/al3ok/pKlj76RGHxkM5KKO73oZ2yEr3tEdL2I1PE9PBgJqNAsfs2wYcOrzDgJee/AOAlOBew6wCVxVr4+HWKw8q2Av6IPqidqsxRJZbYdQe4DPLmSRKQB0K/T6FS4BGG63hVqGBmAEqsK4iioWmAbJct4rAAQqBbxCVfgKSPdZgDBKdkOoXXxDoSmoMoQBmnYD53bxvPlWnAIOa4ddygAAIABJREFUPovgrfF+KvIJPl80P6c82ICekMuAFkSqNKELbP2+KPoa8J1E5Ue5NMrXSji9Xns5uB1ZEipgjlOtdwGkpbqjqx9Iw+8YmHqYdDVuy+NiRLQ/LiZYFHzOCT1vwFvl4iaUVZt+7rgo4ZU2w68VYgIekALo6O8AiPOFI8O2QNe1sC0FFVdA7H5UbQCY3zODl/OxTwWs72xaWYGuj03na5AZoG0ieFW29Q3YDqSMOYNNmNZY8mBMLoYc58VG8Dq+yCb7wrqHV9zBC+5//msMq/w604S/wDDLf0z9P/tqOvvct1P1DzelNpkL3bV3ka9LOfD2+/CF6YK24UcEyW4l9et2BmbejeJ9iGwG4EvHM8F7ue/JtESBkJkNbewFq9uiRy/wra++heGYn0sjr/0gcnYnaLKz4/F/joDb+GrmxfE9LKQYJouiRdOfC/SXeO8I/559q9PBHfRvCC93R5QGb0XxHkPd9gFTbYbIcgCeQlf4qmyL16tq7Sd7QcjuB9p6t6WCzcbox49ZXkyFG2snUxh8E7oFvKeA78DpYxRdnP4Ps9tsJelgzCECbQW8BthWWg7aDrlfQ4O6A+xKmCNYXVS2rgWovq5rF/cJUsHrugDU53ycrQSqe/8Ksh7vawt4y+tVwAFxs7MELyJxhuIJM6+iH69QdUyFRRAeoMebD8rgNaUrB9PIMOALqIBn+SDzgNeMBrMhLHaYngOu5vyiZIWlrzFrQbiqeAt4s9rNINa6KM+Fv8txZcSPgBW4LgLY8/n53L54+VJ8Tnv2fvinD7AhlPgEAfkBps7uomLtjdTtfyuNkq97khLgCXzd6p5XWL+axna8THDtV2EzDG/4KfB9Gnsh+7p6vIOAdZCSVkHrtmuX0289kM6+9WAaIHKfQWTRBIqUpQqYbTAueCPIBkzHAKzQrQDbMW7fr1gNARXghCKtAqBsBXgrm9Wyqjea6wC9fG4ULyATxMLX4z2XgDSNqkHRRhtICV/VoGAX1AJXSPsaVWzcnnNcVo18ThUxx9WFOgEzfdywTQCgucIVUr08xuwF1XwumjAvl/xmgmjRkMe0NYHLd3fd4CI2gadc4Xe0LLgFtFR++theXPzcI6tV6UAZqPpZXNw/ye9Sx84Y5zef4Dt4UfHzx4UCb7RYCZb8Om9N66XYJfm7+/v4ff+jz6sCFr7lObeFsErWVLMZKta0X4R0h/Qvf8vyXsI/7wee2AQ17AanWOjzjpMtYK6uI4CqVLRNkO0gkAWsk5GbXOB8H18/h6p2TLy5tFOb70zHnv9CGnjxWwyr/CpBta9SQMEcteevTaP4vJOkjtnofIZg1zxwnd1BU3PU7jyw7Wy6K+yHLrbB+V3k4a6+nWKKhwGwLR9ptE7P3zbNexoo3DlsCb3d8Td/mF676b+QvXAzVkTuZNb/a97v1e+k4de/C8yZI4fHO/rGLfi8d9Fs52GatT+VLh17IY3sfzMdNMhGatkebIdDBNsOMXVCgNoA3YY5joV3DNABYLxv7w4q3DaFb2v+rqljTjC2FPkcBRA20lHpFsXra44A59NnjoX14HOCN2c7WEhBp7JzefKwRRUrJ1UMA97hwYFU+yvollxexVjk+gd4s+LV8xWSLgHFZcgWNWyOraD1uQLcAtIC1rLfxyvthOLxerzbxXrwsceWFDQhfpUz11Sv+roOuRS4KsmVEI6qNoAnOF2K1WBAbunSBXxffVtzfVG0ZBioXAPOnLeOHaBFURSvay0FVa/HCPI2SrWNhRDgVf0CWm0Eoe22az+TILYAo+QD60nbKD2KNoB9VLNxReme3kFGwzupe+zNNEay/vA2shn2v5wmCKxN7MJuALyjW56NjmSnV1lZBnwB7yiqawiLIMC7DFzTxM4IXGAb0F0G79AqAkf2G0B56scKLSu1bPBtgExFaraDilKACJsSXFLBCUF7FqjstAGEaUAGQGpVmMNqqld4vQC3gQ9tmpjHuOjDDtFQxbaFDRL/TXcyKGWQ7Mq5+FwC2EwI174uw9uiChWs78mtL++pgh1DbY4DVBvemKXgxUSLQSVfGuhoI6h4c3N3U6642GwzP5e1ECYPWNvFcUPC1EXlKPzDWgDkqvDynJOCBW9kNnhB4X29UPnY4+P3QTnaBF17pMK4d1PGhK++aUkfy54u0ERhFn/3P6hd83S9CPD8VHiubFs6zDkEsd6vDXJyRZvKn7sSVGpMorBT2TKoJ7nQma2gX2v2gsG0GvCNAZjLaWZmPPh5veBcKdqgUk6lbCrXhT287vdfp0/DtQTSPpf6f/5F4PuVyGgI6JI21kbx2nmsh2Ltbr4b+D4IEMnVxWYI64AOaRNv35zOvHwNQKYjmgp4F8fQbrKzicnC71JowWRhPd1JevcaUJumh4Olxfbt9ZyTtrN883sA+fo08Op1MQ6+SyBvbpvFFw/TtQwL49TL6eSedWknVoM+716CbXupSttDwM1OZntRw9k6sJLNNDMnEpOnSxBN8Jo2JmQPAOQB7AStBZWwx3m8oI5WkKeALfsFbh5w2RfHaTlYsXaa5w3Mmcur3eC6pJeZ0xu5vJP1yG4wuBaVrHBF8JrxJFhdSpaD8Fy5CGJb4EaXMSxO7YACXNceKzzd9ljBqiJ2v2sXny+LqWUu5XFRzB4ngK9y5I9gLFODBdxK8BYQm242o7IFsDML3v4j2VG5M3xAASq4hbVz1Swldl80vgGsKl6BK2wFdw3wBojZF7JfoApYlgJaAVvA6z6VbnlOALtcfv89oIuS5oddNP8Y+Hpc++TWNNW/Cn/31TQKGITu5AGshr0sWA7jW18AuoL3GfruEjwDNiPrLRN+PA1zS62ve/adh8l0AG6rsBuo7hp8GwUMdIfeUe0yJh5PcpDtIawI++saWLNngZNzvWUXsqO8XuCqTFWQ7vOx0BQsBo70WY30C0vhGEUUgg0QCuBIRXNbi0FALsNIAI2+Y68A/tBIoo+eAwEi1aaQ0jfO4M2K13Mvn5+Lg+OB9KtH+L5Cd5xjncBhAUUT5ar9YLVaDdi72GTdx7mCzd4SKkhASzqe69wbQm8Xi4LFOwIvGqaM6WlbVOHvIHAD9tgzZmZElgPfqfjUXhy8UJkd4rFF3Y+jvifW+/txa0/AssC1gDY/VsXm4JpK0ywF12E5AL4Zshfs5RDVaHGHkLMdhG+PHg1Wl+nFRp4vloCN0zuoXIsgAryAu0mQzYwFITr6Dj0QCLA5mUL1G2qXSrBJszhUu15A4+6F97HFJLBuYTMsbLstddZcx9j2vyeV7Gs0Pb+W9bcA8U1p1vJecoF7dBvrAt1pQKnarb3zQ6BJH1+Car3NgJ0uZY5w7229LyyHpd0E3Wj+tLQbWG8mz3sDvi7Q7W3FdthIqtjme4AtUAXQquKl3Y9QiMG5txFUW/PDNPbmjZEvvEAK2sz/T9d7dul1XmeaWLPWfJjlabdn9djtHo3bsS3JlBUoURIpS1ZgkJhzzhIp5kyCCCQAgsiFnHMohAIKoYDKOb+VcyEQzBTlIGvmL+y5ruepQ6E/zIezzpsTUNe5z73vvR9U9blDTxEtw8I4zdlMxZLYuW0bK1TsIpeLf4vqPYjHuxtla7pBy+DgAe7DNnC14gpAe/oUeV3g6nZ0Zn8GcJ4kwSCUBaybiQaHoDuDN/u/RxNoLbwJaCGc1W+2LWp4XB0Ar2e9NsFryqGzoyV68Hl7unPrsNA1XiYPcrohg3eYqWLFApiF6hXGwtPledxPA13HPabbYJl7YevjhGZxWaAKUzdv9/Xcu6XXAcwFdAslfOl+lmq3ULyeyhfgFWxCzNsmKLzZ1eaQHMdD5qljABj4jnCf2wUg6OP1dbUtVMVp1CNwVc0mGHPZYp0AdVO5Ol83+bwzCtfGiQK67rUVCoXrZZVwkXRQiRs509ZI3W3cP6o/fGpLTNZtoqCGv0unVidKt3RwEXs2wNu6bR4Z3dns50T1WqJf2g2cHjcDP9MLDYCxHl+3Afg2srlwYx3Q9TTcvbB1E7wC2FPqtLLCVpQdVoPQszkiwZfXMlIlMPVXW/E4C/gakbKII6h9jlaDoOlUMQIgN62ADGDhl8HbiQJMp+L88XeTyXSBxSE6mZwda7W+d6Zg5Rplvq8wKyCs+i0aJNpV5nxvM8quwtGqogawyUIApt00lvRRgOwmbmcDhmrW1t0SZxCu2eY8iOJ2gdzJ99dqMemhWrYY5/sKWvd+P7dUHEOd+5udWnxvnCalUbXkfn5r5h3w2fNvpcpVkfv5HXr+a17TA1b2qFW6Xva30K8WvMUmbNPMXaNhMwp4jOWKXORyssIuOpQot2sdCGqjYt6m4h0Cwv6OxWbWV/CWeD/ha0Gui/fMdgMABLQmAzqAb7YZKFomVcznAbz65H4GW46H9vLdgVoHavfDvQ/F8Ze/GY1v/Zjc7nUMPr+e2Qy306VGmoHiVyejIM3rjmINDO2k8QF/thOvdmz3LwEtRVKGn/cwFlIYD257AIg+xgrCT5JyeJLnAN3NDErf9RCgpYONaWQCepTnTlGQm07gFb4M1PH5+MGDRMn6Nt6Hr/xI8pDPkxN+v+L5+OgUHjmrdO/fuZk4GZldVqowVlaB2j1AhncfkbNqQGri4Thq9hAKdh9ArsUiMPdrx5r7Q1gNtaePp8sqYDcV7wG838LTFbSqWu2F3EjBjF5sBhWvg3LcN9Bo4VYLkNPAHG7v6gS83e3sgW8Pq8/g7wpez4D/AN4cLSvAK0iFbQFg996WVpJIPmy+T4gW8L0UsgVEBXEBZEHrdR+n2nXv9eIxBazdz0p+Lip3CvkrFCeV0GwmFCawEtxyS/EksBSEnNJ7Wo+loAJO9gMAVeEaQXMlCfO+qbiGwh1EjQ6Oag/MeL/jKOVhrIUZqLovlGzO7lJ4QxF72ciYe8Hr44rbHD9ZeNDe7v2DmOTGysYYrN5zalsMVZVRHHgXe4H87kFWGma8YRfgbd/1NjldwLuZKNkWGyfwdzdRWNucbYYMXopoANdOLWcq1K+mRRfAqlprVz1KceiXqGGKRQDX9IKersA0ZmZRy/kDqlor9QIyqV6e27VVf/OXKOfHop7X8TE2B9gUkE+/AQyPzyrPJIQFHYCrLTED4CIF4Gm3U7L6yW2OMQB7gIUV+4g29eA/2nabLY4ML/1PwddG0TDF3QQim4kEodtOQc3Mst16xdzeTgbj9DGZbIADVy8dft3knbUXhGqadgZo84KZqmJh6wAd1bEHitzpph3j2UBR4HP+rr9VitDxu3Wx2TAhePe9fgOJB3KmMwmMhtU2I/hdCm8XILP8ugcToeum6nfzt0iLWQK44tR+mEYILQSh521TFcwcZuj3KLndXpSncxn8nXpRsH8ANkVI5ioUw8/7ac0tGiH6gLTQFdg9eOrdfA7ft5k5t3aypVgWzRVdHAxUu2nFC6CbC3PaGlodzkZg6tg7/xyTG2+Lihe+FvXzfki32o+Z1fATmiUA7irSDMTGOsruSIkGLQRhO4ICVrWqVsdpmpjkYCuU+1G2PRvuRtUCX1a2GNhCl9vaW4DxvclLVvH6uNJWVDTWgyp4jOtT+MPCdZKVKzrKbou+dXfhKzOIh5U0RrE49I29/4PKF+PcCUanHlrH0kCbAOcubIftcdR2YcZDZshWpr2QdRPC1ahYLwvjArw1gPcwENZmsKhWFOEEbbImgG7K9PJcVa5A9r46xkUWIBbAzYC3tbEmWti622gZ7myN7i6g60Yj1gCKt4+sv8W1nG6w8I7QQ/F6hq3dUIDXbtkCut7nMPMJimFjM2rXxxbwFKQFXN0LZKHr7W5e9nb3hc1QWBLF7cVrMJ0MyYxNoNVgukH1q2UgeKfpCrM5QvC6d0xjAq9mNWo3zW7gC01Mo3ApbOnx9tPaO5hSDRbWmNfA6whdoS0chaTKVdgW9kJhMRQwNi7m4wrouvfx7n2MB4v8GQE/twlhbYnC1+mp2hU9R1exlUX3kVXRdWhZdO9H7bK17aRxYtv8qF3/MtuLUbPOjC5qFwCYYGgGfE1YCapclW+TBTbtBSChKq2mI0u1K3wFrEC22Ga8LDUZoFb1d22dTT4lryt4hYjXnU0geOvI4eZTbSrfnI5qAwioQhW6F7oFcIvLJgzM/3qK7h+8Wz9DXkqA18Et+r29/OF/MQMB5WlyIIGd1Ibpi2LTXnBmby82QDcZWldS7sKC6GTr3+eAHOZa7MwK16Xb7XwTrgV4ha0txdmOwKcF3A7jaSEZ4vfLZwLYHvw26eCUDioWA/meXHZLBTWu16x4OP0u/sZNHOyKs4g0RIczBZf/MSGgtyt0C1iar3U1YiFo8Uy1K3CLzZiYIyBHsBmGybkmADqTQQ8Xpati1gtOQ8+Jeg1gL5S8j83fsouzipS/BZyCN2VzgXAPB4GWdXxH8q/uM3zJ8GqDpAODNo8qHPCjdnt5vc5NNEJsuyumt94Z59gG1twYnUuvJr97NZ1qt8SHDOev53LzkmuBINYCqrUEDAXl+G6aJ1C54/izF3jchUPPAVQTCwJW4D6IsqWZhuhZx+rbgPFdcbHiGZSxdgPzGUhCDABft2FU9zhe8QTQ7UFFt6+4MVqXXYfqJS9MMc6CXd/Gh4H7cwxwfy0unJgT504tiuO7VmE15HTDYayG/XSxCVktBPeC1tbgA9xu5Cy1CaNqVbte9nEOzTmOB6zXe+hQ7nQ7c7oyRc9Uu95uEU31K5wLxavaLZRxPZdVvKYdugBvG91s2g0JvtgN/awyPmxDF+BNdR+Y5KAa0wQ50QA3LmmsELxCNNkJdOpOqFK5LiSdZOb9Xi6UawHcS5WugBWu+reXbt5eQLiAr/tZQsuimpZCmsOAWp3gwdoK4/imqbNtBrzFEPQ0nwF7weKWQFUVe5+X+1lXbXDE2yiocdn0wwhfogCne31g9z0zDRN6vxbZ7GbTF3al4cLfVfUK26JporAahK8A93HC18s2cQzwI3ee3hNdh1cTAt9E++Oa6ChfFh17FtAwge1AlKxp65yoWv0s4KUjjTiZSk9/06JaY/J4Uab8sdcT1zqDMm0GmDZPqG71eAVxLeBt9PGoYqHbhmJ2EpmAtnBVbEURKYEyebm8VgLzL8McbkMZw7OBropUpVvAN6nEGYtA+Jp00O91KpjK2oxuJ3/kbbTk9hAFypvwASqcrhequYOUgMUwo282eaRGD60MAGoMLLVCG1uzkMfmbclOIJ3gaEi33GrMTIvNgovqv6MkeQ0bKnKaA28XBWx7sUsbNXCwchBQ9m1Vic7rRUHzPezUs2NP2JVQ2hYEtVo8CHmwcnhQPZ56HfMePPh4sEpnD1g06QyCA5eqV8CWtACApZG1NsBrEsHb3QqLwVZfi2Tt5FXdp6Hn+L1OJ3PLNkAuyKUEA/flxgfhrnIVxGSuU0GN24C7ALYjTWvBFuK2DXay0ZHH2UbKRpPASKocQGv79PP9XB25Y/2DMbDxxri459Z4f//N8fHh++LjcvK162+ItmX/HNN7HYhzbTS9+1OshuvxWomVESMbRe2Oo0CnaRE2lTCNWj1HguH8Qc4Y1t+PrfAQCpfONkCswm2n6aL2nV+k7O8kVoMWg7f3EUXrBszDxtPIBXesuQMLgznAWB2dK2+JNi43LbktquZdg4d8d1oY830KbO+feC3er5obZ7a+GScO06mGj+tgnH0o3/1YDQJV2OrnJkULMC2sVQLdY8x0ELxergOWwtnHnQS+2g0W4mpqT0RFxT661zJ43Z86lTO+ubCWrYcvwIsCLiabtbUyl5d0g23Ebh3tdrK1fWE1XApfPd+cx2WuDEwSpO6Ly8XqE0I2KWI41dfXl8DrY729gK17r1+6eVuxCVsvC94CxN52no5fb2NIDkUxTt3tGNNrdT7vKOayi1mmNmIAquIdn9kXg3EErQ0Nwlb/18fkQeV6t9gNKN3sBXMkAYoC0w/vQpSCN93G5aLo5vunVYbZq4D7aYrQ7xW8Qlr4akF4vYCtl31dt35OE1TYjqjsqj0c3YfXRM/xzdFVsTraSDI0bZsb9Vvm0DSxgOaI2XEGpXu6DJCSaNBqqMO/FRgN2gukEZoAaD1KVfA2olaTEqY41KDaxf+t5TTaNmJjZu5tMzbrm4blAFATA25mZfUsVbzCVyAKFOFbvwrLAmXobQLS24WV0NX/VCV6OXm0QCtnho2u4RfznDo+m/5nF8H+TgpPXSQo/MMXIMVrdHFQ0XdtBYjtwFLFmjxbrINOgNzG66c15JLaBVp7HXBuMsH3U9HyuK360CYs8CopHhoty23SqnKtB6BKHM33SVlffGNbhi3q9VO4G3ZZeRS1y/rYONLDQcAIXDe+rQWo+tWPxc6Xro1jb98ZJxbi+S55iKYLipD8W9iJZ5HS56UzBg6Izum1ycEFKrtQkl28ln6tU80Eemo3BsZC1YljHeRUO4GiEE5eLs9TQWsZWFhL8HUPyIV3D4pV/1gFrS2R1W9WwVoOWfVqK3GQBbztG1GOvFYnB4UeoKsCd0v+sR4yr9fD67lGWuXLX43uld+P9/b8Ii4euCXO7b41SmU/I0b2fUB7c5zb9wCq95+izdTDyp/H0JZ7aZawwAZULa7tc0FL4mPlgpgkA1A1uVDCn3XBS8E8jKfbSqtxGwWzyX2uxWbhje8PeM0BW2wboJFC8DYtYaHNd28A+LexMsbt0fAOc4IX3cTrPZhak42VvV/5SnxczRQ/zoCO7NzAyEcKbcBX2B4ky6udYOTMbG/lERIMzHY4TcHt+FGLa1gKgNfHaD8IXSEseIW0Pu+ZapZ3P0GG9wwda1UW21yhwmLaIZokstIVutoNqbGCvakGVypW6Qpex0QKXm2HUqmLlENnskRNNWSfF8E34/kW1kIB10Lxur8UqF4u4Fzc7l5QC88Cut7m5m3FZSFbgNrbk9qlcOc+KV6thrMXLiQADmMXnL2IzSBkbYyYpOKnmrWteJLcG3AVvGkwDpcFr8rWTfgKXu8XuF52nzK9AF1w6vuqalMxjMvCVvBqORSbXWz6xl73/v4Z8KpqXUW4UMJe7yI+InQFcNp4jwEM8o6GY9FxZH10n9gSHYfKonHnwqjZ8EY0bJkXLSQaGvF2a1jSp4pT2jOr8WA5PVbpZsWboduKNyl8aymMNTCC0Xm1ArgWtZtzvU+lQpyQbkGBCl/Vo3N52wGo+dcOoGbnmlndDF49VyNSepR4qwxdr15mZZ/3BOgFlFNVn/fzutB1b0ec4NPOcK6v3nNShyhm1Z4T0dLjeJ6n69oX7tvwdX2OMbAW3q+TApqqWfUqiF0HLiliFLuPE6ITRxZxak6AHvCaZshDdl7GYnmKyWOPct3Xcz01lgECqMLXzRnAKXqGKh5hsLrQVd3aiebqwQNcV/m5lVCSRq4ElkXHU+/cF1WLH4zyV26JQ7Nvj+qlj0T9Ss4qiPI1U9Ds5EBVnD2keceewtNI4fChtPwP6lklbDFOG2KYQTdp0UoWruxBrfbQ/NCzC3jusZCGitW64Lk+dpC4m6pZCGtZFK/Rj3JOtgawNeGgvdBHosHimdeTv8xZkU0hLlVUxAM9eNqIYmu09oixsn4U98lX/ylq3rycgtq3ge1VMb3zhvi88qFoXHAFA9H/Mca3/SI+Onx/XNh3F0sBXYHl8IMorb82PjmGz7sDZQuEzfJaSDt/iAll+38FUJ/GYmA9NdqCncfrXN5x/N+z+LMDKOHJfb/isTZZML8XWAvsKWA8scc0BB4xed/kEzM0pwt/t5a5EXWLbqWwR354J3BnxYxzh5+Lj04TLasqi+ry7bQNb07g1V44CICPHS1ngcwttBCzTFC5tsJ+FC9DcQ47lSzbDEnlklRwn+CLEi484GoU7nEG5VSx2sTJY4yRdH+SOQ6At6Ghist2uzm/IUfLipm8znPopLBmuqGl2Txv9nr7eulgQ/UODrE4AhzJPm+2HVTAer2X5nkLH9d9AUghXEDXy5dCtrivAGtxX3ruDIQLe8HXUPGm+xC5BhAcYzvrPJ1fF2lAmGAOr51iFz5k8AyNEcJWxTs6sxe6uSUXGKN2ha+bytb7hLBK19sEcX48xvU4/glvJHhTkYwfwsSE8bMizyt8C8UtmNN1fiBnPLiGmhDWilDxFpaFryV0va2wIkr4NoP8SM11J6L35M7oPgZ4Ub7Vm1G7m+dEI6q3eYfwfRPF+3xUr3+OaWSurYZ6RLnaoZYzvKQZVLkAsRml0gIgWoBnA36uj6kjYiZwszLWhshDdFIW1lNwZhgIJzeLS4JUtZvBgdcHOAVvH56pcGkow1vm/fUzVcKmALQf9DkFsgDVzmjFoy2SFRb8chPHC/jO+MUst5OnpBF1s+jH5/f9moGlQM3PxU5ZAziwEfpIJrSh9IWpryNchamLVQ7q7+Lp5k68Itr2Ko/zMzwTlYvuTXZDcSDwOSnnS/a4n+E7aRUMLIRBXq+P97YbrZfvpM3Qymm5sO1hRmxaWBJAWmxr5TMfe+vu2P3iTVH++u1R+RYgfufhqGVYe6OJEjx3D1CePah88zLuxL1m4FvCR03DbVSswtHCGdaCdoJphqFy7IVyIMuy7f0z8FUBp440rQ8KnM570BM25jfGKiUjXHbe7xAK2Zy0nWoDO55Nw286baCgfVhP139P7RI93dQazt5RmP3YK2mqHJDuZ9WJ3Q9/OQ4+/ZVoWXRVdC//pxjZ/PO4sOc2ImRMJFvwjRjdeHX8pvJB4HtfnHz9Mgajfwf4Xsky7jfG2b0mF1zyx5kLd2MzANTyJ5KSncR6mEAJu+jlGH6/3mxacZiImd1t7x1+Bv/46fj0BIN1gPDZ/S4b9ARQfRJo6/tSoAO8vawb17j4ZtZ5uwuP9xGgzEb8zW64qfKn4oOqZXF6P/MbyO5aVLOjrZwYWeVxBp/v3wp4t1F4c6VifV+XADK/u4stw/cEUBW6quWjeL3+UPUFAAAgAElEQVQW3faTjKiu0g8mz3vsADN7ywHvYVTvUaaZHUjgVRFXAu1qlK6RM2dApCE6Z04yMrIxbKRoYevpQu320MEmgAFvqY/FcrE9XfOsaKYQvIJzFH4ksFJI87KbiQfbfGWXEL7UhhCuPl6A+nz3/3/g9b4LiFmBqwJ2n9QwIjelxrh/1jk8hymKaBbVJtireFW7gtd9gi8AVvHamaaiFbYqXPcFZP2wbsV9WhDJN0a96sf+wUcG6FD//EVafblPf9dN8Hq9AxXr5UuH5gjdArQqXS9rVVxqPSQrQsXLj9LeXA14t0VP5dZoK0fx7mYoDhGy5p3z0jjIdtqFq7AZzpSR112rwrWwVkCXwhgAFLxNwLLF00kUWhf+ag0e5BkA5970g+CtBQheVvV2oEi1G9q2on4Ap1aB0M0KNhfnnBqWwYsSQgm28P5nlj6cAFt4vxbjhK0AbUDxNfHZzgDX08ss7KlutRpQ0wBfS0CAnlmOcub2NuCoEj7DY6vZalY8nlIZbXzHVhbvdDOdkbrWUMXaBvq0ueU5K1ch/IfCWZ5Opo0gwN0bs6vjczmPwaaRNGA95ZdNTzhBTVvBdl7sBp7TzW8jXC2mdfN7CF4TBSnOlXxQrgPT0+8+HHtfvjF2vXB97Hn5hjgy9w5ueyiaPMjwG2Twqsx5Pf49UqERtTpAZ5rKN1kLqEvtAItZFtC0CpLPSyGtjyxtLys36PXmNdd4Ls8bdEYFBwrTDxblnAVsZ5xxP+2L5BujXB1o3ofa7UX5tpOm8DN3oNb999V/d7COk9f8LB4QXIXD5pARDgquLrH6xv8ryn/9tTjx4jeitOIa7IZ744MDZHE3XkO07K+id9X34/Nj96F4b43quV+njfgrTCy7gk62HwHpm0kg3E+hDUiuuw0Ik3AgxXCe9QMnKLg5oUwbYoB4ocu6pw41UgxTwHdi3+PxIQu9XjhEUuHAr9m7GjHjJPGJx/c+xvN4Puu1WbjTM+7lINHBuMheWqHbXfGCNMa5tDz9gqjfsxbYEivbyyoVQPbIwd3kdE0qsBLF3u0Jqo6OrEKtqni93+YJgavdcBQ17PUi7SB8T6NwK/F4T1YeBL5YD1gNJ4Dv0aP7mdFAIQ0POBfdSD+cNG6m5ZBXqWhvb4qmFub1NtV/MbOhGBPZxxmyoE3daxT8L708gphzgUoXrsyxMrgCpPWATXe5mKWgTXDGWijAK0gLAF96m5cLq0Hw6uW6ebvqtwDvFPD1/llTJBhSCgE4jgPTiXN0qI0DV2AreF15olhvTZ/3C5tB8ALhrGyFK5YD4E22AykHwausFpBme7U0UnoBaOol27SRhu4AUtMU2hDFdQGc5jzw45SwEbQXCj9XwPqaXtd6KKyG9Bjv48fqaW+I0qmt0XV0E4p3dTTuWRyN2+dF4w5WnWAObytD0KvXPRenymgDZgmcJmDUAKwKFWsDhYmGRjzdZlRjO9DowousBQCnKfpoNQhaH19PgU3wdlIcc2FLN5f6EboqQtMIOZealW4afs4fajHwxlm8Ncs43bRgx4jHWqr7dZzO1654NE68o9/Jdbxgo20JrKmglYtswrfYalY+HhVvEYTncU3A2efUoBYLlezjXD2iBevh9NKH4uCbN/JcmxxyXthioMD1PXLhLPvBervCVntDOAtqAewAdGdKuHy7oLWNWMVsjtkVKWyc6MNaKHEQUu32CHctE5MidNy1kxbQEzVVULQzN3BQ098tf/222P/azexvjpOL7k8WRB0HHn8rD1pG5XqAm+MwO4Q4v7mROaNhzs7NhS293xwZS+2/3K4q7sPH1cv1MarRYWGrL2xiwQ3ATh6Zn9SvGVzvM787iA3hQHPzu116xnjqtkBrK6SZFrxWAi8Wg+B17Tdn+xpzG+H9Kl+5Jjbf9ZXY/6vLovK5b0QPKYJPymlo2HRLDK67Jqrf/Gq0L7k8Pj54Z0xvvz623P/HUfXaV6Jj8feid+UPo7T6ajK2t6NC7wKOd9AkwcwGEgvvHXmeUZEsdLnLoTmsSIEV0b9FcN4ZJ+f8LM68fW1UL7oOBXsvwH0Gy+F5miNIK3DZ555FySbFLHjZ+pjd28Vs3l4G5/S4URAcJk1xjvGTFyvJbVOoPnpoWxzej88LfI8dZp21BFjWZkMFq2CPAddjwFh/V7WrwnWiWfKCaTe2wcLlf4Rx6mirOY563k7TBbMc8IhPAu3jbIXVcOaMK1LYLsyAHOJl2es9nnxeu9aaWYWivr4Wq6ED64FhOT0ufEntp5fVcOBLGojumTbFtQFud3aDKngcGLulxitEZC6+4dfixapqVbz6wO4L4ApSLwtP98Xmde9z73bu3Pkv0gyC183HJr+XGtosB587EtIJZdoNDrspVK6qV/AWHm8aHylgBTIf3rXN0mQz7IU84Uw1C3zT/QAbCJpSSBuw1EIQuipeVa6gdVaDt/VgGXjdy95m04aAdSuaOYqGDveF8tWG0LJw/oPtyYJ5oLsljbXrqtgUXaQaWgBv0463o37Gamhm3bEWmgNyYY0FLik8NQOc7N1SQAOm9ahNC2p6oO2cimonnMFPrUbt1qK+BK+bnW7undXr4pE2JbiqsKASvqlVlueq1qzOuzSOnqZ+bNE2XA/My+fcDGhZ6hvwpildPD/lgVHE+rl1QL9Qu0JPQKYmC17blR60GUwGVC4gTgRQbf+12cM5C57668EKTdVxG5724Xl3fAFdO8yEsAW+dlWxr8fexzalAe9AZWYAkK/nazmPQdshrfWGf2vTRx5DaV6VAw6K31kKbfyWzl/Q7/Wg4wB3R0N2eiaBaqwvezR9Z58zTFrCA4C/kd/lBNCtmHdXUr7HF9ybDkaeFXg2kD4v4Gtn83dVdQpYFWvyem2lFoIz3m8vStgEhIN2BKzdaxmopBuAawFYAe6Wpp0B5eQDJxWtkragRm6YmQsOwXG8p59ba8J/i07eXwtEqA+7UjEWRZ/qmuvHXro+ym76cmy97+/jxAtXRAu53TOvfS9qZl8ZU9tvY2l3ALvqyvjk8J3RvuhbcejJP4+pLdfFANAtf/xPo27ON1iP7Wep2Daw5R6KbQ9hLdiVpkK9k8sPx4Vy1K+xM0Dcx/yFOgpn7aQTuuiEa2XhzGlU8YcUyoTzexU5knaBRWDPHmS4DvlgF8t07TWHpw8STeymdblnPakKbh/HzjjPkPThowvjzIENsX3rumQruL6aqrac5go3Y2MngWwlnm0l4K2g4LZ355aUzzXBkJYFwhv2cULXraGGVAP54JMnM2wrsRj0ebUe6oGyVsRR1LIDdxy0o9976hRdbcTKWlmPrSXZDUTKmFDW2t7O1pY40AWA5YSCz7NkVzJX/Rots9A2DogFb7oMczKA/5BcEKSF3XApaAsl7P1eLoBagFdrwRGSwtbbCsXra02l8ZDM49WbLXxaV+dVwU6hWAWpAE5qF/h6OUEYqKpeBaTboJKc631Ex1TKbh1UFX1svp/QsvAFoMJWdStgBaZQ1eQe8YfgcjHu0dGPdsgJUX8wfzy9Xa0LIVx4xun2mfuG+AGzbcHjSx3YDBuj59hm2oVXRfNuomQo3Ybtc6OJrQXF27aDZX+2ctpMka12jUkG7Yan2Ewz5HkNFty0DiyaqW4dkiMAm1GVLaQghE37JkBlAQ3QCOh2LuvRWhSziObm1C0bI+zMql7OqTNWgo0C3VTAi8SD0C2yvjYPqOz0aBtX6/NifbA1AGD3eUYEios/fN/Hx6XqPxZJNRE136OR99C/NY/8B+sgpxROvPNgVLzNsi/cl5QsnzH5wRxsbLAwu9yCNVHEyLQdivyu6lcV79puzo5IcxmAcddmfic3gNzBb5JX5PA1vN3fxO+bfxP9btWm311o+nn97ulAJBS5z6FC9fwOzdgaJxfel7zwemwTrRcPYsLX5gpHbia4piKdPrnL8FiQ5AyB9zGmZ9HLYe9fLD3E5/fAYN7ZCWIOtLExwmWBXP1iEAum2AZoXrE4Zuea6QRn7ToaspUkg2rX2cCOqHSNOecWq8K1PAaAbpr9gMUxQRvy/id/GKtu+h+x8a6/jaoXfwBML4uKZ74V1cxqeH/f/TGM6h3fejUxs+ujtPx70Tz/H6J94dei4+2vReWv/zyWXTcrFl/3v8X+p78JfJmru4UxkTtphqDQdvEwFoMwplV4bOeDMUUKYhSboc9sLy3AvbQhD6DUJ1gqyBUqJhmoc+HIyykP/EHly6jZ51HAgJipZCMU1FwyfoBW6BIebx8dbSMMX/d1po/QiHJsPn9TZbF3+1raiNeRStCzZWD6rs2xd9dWCm8bUtHMqJhzGCy4HUT1VlYewo4A0ni7x1C9xyuALJ7vCYCqlaBPrLVwnP0x9oXtUA+Ua6qO8T57UbrH8HaZ6XuKJYKqXB7oRDSzHltDg8PRa6OFoegtra3RjurtY4ZLb29XUruJMUDWxRrcxric8r3YEGMyietTcMXbbB4rwOq+AK9wLcB6qcr1slAu/NwpZohnhZuX+vH+wnJQRRd+bwJvYRdcCmFtg8JyEL4uA+RqxK5AfKliFaqC18f6OO0JISx4C4XrXijq2wpjDeZOvFzBWervBabZN+5j+XYLdKYh9JK7+eFMRzjr18vmgrPVMJ783SLhYCecloSjJHuoWPb1NBEl2xrdR9dG58EV0bJ7ITEyLAa2BF0WcGynMaAJ5VdPga3ZBgqAo3fZjEJLIyFRwc7mtaXW1YT1co2RNQFcwWecK6kcAQlA/MNzqfUOtqREZ6CbTo0FL1vKAKPmmoFKF16hqs8CjeCwe6vwdo2YZbiYdqBBg1xrbbIbnmFPYwfwUTEXhSYVdC7e0XxAMe7E4vvwfDndRA1bEMt+MADkQOP0MCNmXVtexgd+OL2GzxV06fVQu3mRTBWysyRc2Tdnee1QszCn5ZAAjJ+rZ91H5ExvuY3fzO40o2v6zN6X7kchC78evFkVYqEoVYoePDwgCd4WKv/6rEKyD/imgxf/Lhbn6lfQto39omoW4KYG9E/zOE1+c+0HQNrE/F/XpGsh5iWEPfClA5P/HvivXxTB+DcrwNtGaiXncwUsBwj+TV3JWN/XNEa/n5kDgt50N4VW7QbnThjd87uo+j246eunVZD57PrKthqPsEjmWZYW2vPL78amuy+LLfd8NY49c2XseOCrcerlq6Jx3o/i4u774tzOW+LiwVtjctvVMbj6yhgu+14MLr8iuhZcFkMrvh1d73wz1t/1Z7H67r+PHdgVJ+aSkHjnZ4CRRguAO72P5o2ym8n83hnjO+8BnjRN2P4LSAdQ/10UNUt89mGSHReOvkpH2ivM3X2FfQbw2YPCl89LIW2IAt0oxc9+kg0DbN2oZ5eInzjIYyvnx9SRd6J828rYvH5VKnbtB7omHHbv2BxbNq1NsxmMiZn13YvfK4CdvXDQyNkB4mUM2TH5UM5zVMwufHkEj7gSj7eKOJkWg76v8G2oPZlWJvZyDekH1a+XnQVx5szxDN5GVqRga2llRQqsh7aOVnoBSql92ERDX19upkgeL2yZcNysirewGmYuF1aDwBWSBYCFr9DVgshLt+f87qUwnp7OyQWthKx4p1OBTQgX4PV1CvVLA4VdYFbbJtJS6l524coPPnof1Un17gJHgLOYzLygwE3gREZbAEtWAko1WQSAVvhqS7gqxRDX+1WzM+q2KJgl1evrAN00UIf3ELZ6wgJW4BZRtB46UArwFrephhNo+WHN7OaFMImeMZGotx/bYXAMH6czOomS9eLvdgPe9j10rLHUTztbG9BtYyRkGyqudi2g2kynFeBV5dbj+TbjgTaxNQKPBjbB68KWXjdXmpMEFMz8Qxay7NNllLFAaPePU/UjhIGjVkMrCrIN9ezpcSfqtJU/9FZOs9v4z2x8SWCcWXZ/yuXmLjd9WmNKvKegR7maXKhH/dZ7cOAAYORJaLn5GnkD7jyvktZbY1921QnfPHDHaFNuctAuEJwqc5WjK2A4D9fP7DJDwjKvtwZQaB0uVil2n+Gbi3IW7DqAot9TOHZwVqC9kFSmhUaue5Bq8nPwGA8Qvp/zjD0g+dnTGQExsFY801YOQu3AoRdf1NbodlUrr9HG85v47i0chPwtVaUOnzFvK/yKcY+e4vvb5t+SwhDfy4OJ76MtYiLE9IiKON9OvIzndPBv4UEh5XNJJFgINHNscdCmj17/jflceS4Ee+yG7E0L2nwG4FmAv7OqPc2iIMlgEmJ0/4sxxhyN3U9cDnS/Evse+w5q9/ux68HL45QLXb5yVSq0WWD7APBe3H19jG34UZzd8s/x3rafRs+ir8cYFsTZzd+Lyhf+Pp78+p/Eugfwil/4Tux8+h+jcvZVcfjV78bS2/5L7Hv6smhf/hNSELcAXtVuTiUM7uDfV3uLg+sQ1sfkwZfig+OsNHH0ZbYX8XpRsuUvoISfxVJgY6B6J1PXhgHwEIW1HnzfPg42Q3yX80dfB9ivRs2+FbF1I/N6iYXt2b4xzWiwmWIn8LUQVk5nWwIvnq9rs7nsuwPR0+KXwNfM7wHArDI2LnbkCEW6o+SAUcGOnHQpeC0LQXvqOJ4v9kPtGewF4Gtiogblq+JtamIuL9A111vXcCbqG+uY01uP0u3F821hDyecYAhwh0c4K4czntkL4TFs1THYM4z9MAnHXH59DOgWSlfYunndCJhD0PPKwX8ovHn/NA6BY2ld/zFd5vp5GOoK6FoOglcYF8rY/SxP6dMKwahV/d4ipXD+PfwJVO9E8m/1bQEwSlX1+t6HHyTrQMgW6tdl3/WHVbq9fGkvD0F4LQbtBYFrRldwaxWYVMj+LXYDP4rQFb5C2M3rxW2q4gxejlycFjh8p+ToNxS0wFX5qnj7iYAMcn9fe230ntocfcfWR1f58ujYuxjgMqNh13z2rDyxm2hZGgVJZEvVS5a3hkhX3WrAi3LzFD1tqCvhmxa9RHkZ6WoBBAmgBXAtpnE5KVRgYmEtKR/+EIWSCs/T5ZTTBTrFXN5OYNPIUiv6kc5/bVpLtxYNEbYTe1mPs2aZxTEVoSmCXwHfx1PRTPCm02yUqq3BeaYvAAXsdtWpdoWvzzWxMLjfWbPMywW2Q0S/SmRvLZDpIffMwFe/UtB3U4ATui2cCVxqNdhI4eZtqYjGayR4bzUVgeIH8A4mH+a9BK+/h1E6P0+yRrQH2AS0yl+Fm7+ngNQS4P0ojjWiVDs4E/B7eRAS5q0At44l5y2w6X/3oUot1Pkb+PsJ3qJpQd9Y1VtHodLxkv42jun0oFJX5n0eBGnrBZDCN//+eQhOHweLfmCr2tVCsDXbgfXdvIbWRdrSoB5/t+zRa4sI3xKq15kbaT4wn8f7h1G7w/teBGbPx6YHvxprbvnvcejX3we218b2e78WR5+5Ig4+cVkce/6yqJ3zj8TMvhYTm/85Pj98d3y07+Z4b/vVUVr8zRhYekUMr/x67HjwS/HT/zQrbv7LWTH3+r+KLcB87/O83oKfxPHZ346at66k6+2fSD/cE5N7VbtOJMOvdf03ba2keh0f+Rw2w4tp5u4np14HvC/EFMsIuYrFJMsI9aFyh1ky3oHtfaxm0c6Cm61sQ6REJmm7nj6ED350aRzYth5bgSjZzq3Jq3Vgzvbtm5K6NWam0t2n4k1D0A8BZzxfhus43ewYtsMBFK/WwwlWoDhiIY4inarXGQ7Hge9J/NwzdMBVo4L1jAXwadTwKR5z8oSRMwpsdLHV1p7C962k2aKaDrhDCcLNrMfWUF8T/fi+w70dMQFoi2aKNLcb2CbgCluYMWmRDVFnW/EYbcOF2nU/MuJISK0G87xZ/Raer/ercrPSteDmdcF7FsWb24cvXHiP24qiWy6yzXKAuWpX5St0ixzuhYvnAaTgdYZDThwkaPIBXOp9AMgV1sKle+Nowm+IxwhpvVzh7BprrXgvSTXz5VJEjIqhNkcRUStUr7dpOxTgdeau92k1COte2viKhole4FsaxJawsAasxycA/On90Yfi7T62kXbhFXSusbglxbVW4NsugPF3XXWieStxri2vRN2ap6OKApcxsZzT1W5Q8ea4mLeZXLBJQl/UZgbBJdRsFc5xMm0JVJ2nsPzhqnRVdTYyFHMHBIG+YFapjpb0FJvTXCDg6bZbMcPBfZ2gJedrFtdUQzOFrjrSCw4VF24qunSKboif21STaXl15knUsBn5akq2BjYDBxi913YOLH52IVx016nYhaSWhCkIi2oWz7Kfm4HrQJw0i1eljPUifPMS8ln1C7Y0DxjVl1QsYLR7zSKgvnTxXm0qLw4QGWoULRkalK0B1i9DfdaXMW8ACAvMfDBybbmHUp63BTWvZSMwU5MCatfn+HgVv2D0sp6tv4uA7eS9PDPxYOj300ryswpIXyO/Tga3Sjgp1hno6u/aGJHfL7+nXXO+Z4mDpY+1S07LI3vWDFrCSmpicE4rNoezfEdYOn7qwAuxA093+Y3/Nfb98vKoe/MXQPQfYu9jl8XOB/8W+P5NNMy9LEbWXYXS/Ul8euD2+I/jJBU2/jQ6gHH3u1+Ptrd5/vX/Rzz69T+On39pVvzwT2bFj/7PWXHPl2fFSz/632PHU/9A19k/M9vhBrK6jwLRx4mAMUiHVuNRlOsgA5QGd3DAAaauTjHOeMkhZvJqSbxHg8S5g88wTB2wEklzMPo4z+lj5m/b6rso3j0YDawD18NQphEGB02Uvxznjy+Mo1uW4NEeil3bNqRZva5IsXPHVsBbAXB3MothdxoT6SB05/IeRvnaxWZBzUYLwXtsRuE6l8FNtaxvfOwYyQfshioAW4ulcJz3OUWG18umHk4C4XpsiLqqY9FYReqB2+qwLM4Qdes+tTu6aw9Ed/WBmGjeFx907YkPB6pjBPUrbFWvKuAhzpgn4JTbGND1Nu/L0M2A9XKyGWCYirgArzaDsHVfXC7UrsrXFdAvXDiH0lX5ZsVb2BA+ftYUS7u7xPt56Cx0i031a/PDIDk3M77O7bW1WOsh+7nIbSwIi25aCypdbx8aR7Em6GIhoG61GM4zMtLkgRCeYi6E0FUJp4ojP8QQzxe0ngaUGOnmAUCV620CV/BmVUzXG6/dg3LuBuTZvsDymJjGZkAxD9E5198WnZUbUnGts2JddGA1tJJqaN35VvZ4d5BoYJHLVlcYBrotwLcai6EKyJ3BSz29AlihFIWshbXcNIEaBr457WDEDDhxXyvFNT1dI2dmflPulz90rQb/2NM8WhRlPs0GAMDNP3iB6el9G6fXjWtYvQCQ1FHdV+GpjFW7qZkCSBTg1attXOOpd7YXtAkEu0UiQeZzba11nkEt0K1ceDfJhdvSewsaFamFQL1XGzacpyuI9I5bUbqCvdiEpQeV3JFmZ5o+ryMh7Uyzm83BOJ5mM1iH30nQ+r0KcKUDSwIe78n76osLPAt+HoR8nKpyGGCNkZkVZnqmKliVq8UpYddAK7Fry52kq81UQzMHEtW+atrvrt2iYnVLUTAiY0k58xp2s9mu3cLrOmPDf4s8R5m23gRei2soWiDreyWAc3tJa4Hvklf0QO2m98BG4d+uC6Vt8cxlgdLS7/i7QteliPTpfWzN8gfx5FnRgbicETSjZJMUtU7M/nFsvf/v4jQrCLe/e1Pseviy2HTPX8fGW7+E5fC30Tj/f8TouitJMVwZ4xt+Eh+T772w4+aof/MrcfqVv479T/zfsfG+r8TaB74dc3/xF7Hwtr+LVQ9fHo98+z/F9X8xK57/4X+NXU9dzjpu38H7xb7YfCveMh1uR+hwK6fAht/bvYlmie007JB2aFpxS3SvuT11sJ07+FSa+3B2v5EymzBIRtCM0c0w9U4W2uylK26ISFk/6ndkDwttMh1tmkJc6348XrzcbVs34OXuij3YCtsB7ynWWdtHwuHQIaaXmXYAtFUkEVy1WC/Y7K4rUgheIVsJbJ1YdpB0hEU4i2yVlcCXvYmJY9gMzvp17oOq9yiZ39NVh6Pp9KFoMjLKyjID5MmdLDeOUr9YOTs+PTU3PqmaE5/VvBH/1jo3/r1vS5wdaAO2MET+AF2nmAndEdSwatd9Bqv+LjAep08hwTYr3TFU8SSi8H+G7cxwHCCsKi7Ubla85nez+v2DKs5NFcnjFbZ6FKYbVLk2VAjecS6br00ZW8g/BcEn8IB7OXIIXNuJhbbXBW/2d7EDEnhz0U3YqnxTKzB7p4qZVDCdoJqe9n2wLIawF8wJDwBaY2tCVw9Xi6GrpzMB2Msq3pTdBei+tlsf6tvFMgcFdU9LtBwsixJqt+tILq61s9yPHm/Lzvks5/4m08kcCUmiAW+3hSJT7Zpn4hSn9dUASQA7LEawCtQG1KQzGwRvNTaA+V4BXMxyENApVoYS87YWgTMDXoHkH7XqV9gU6iqrUy2LbBNkBfwMao/CG2ASKsLZU/PknwL4Zg4GZnD1X71fxVsUqgSRFoWwdoCOp/OtAhYF73t14WNrITglTDshDc7Btxa0OS2hd/wEvrBRL31hrALgq+LNLcFaDBS72LzNzTSD4M7+dlaOhYr0QGAszDMDoVuP4vV99J39LewQ6+PzOyB9APAJPeEpNGtXMq8W5WrRyt/L38bf5SRJjFoSG64qrB/t91LNunnZ9/zD7w1MUcPaFblox9kACjwBmO/tgUgF7G/oZx5M3W/Z9zUj7JlIWieNz+br+h5ppWjgakY3L4ZJ+oHnWQx09KMzepuIydWtfDBtglePd5jJaJN4pu0r74x1d/41nWvfpkX4OiD8N7Hqxj+Lo09/K44/9/ekG/46hldfEe/tvA7o3hYfljMbd9110bXsRzRR/CCOA9QTb/409mMtbEI9bweyFbN/Es9e9cdx19/9L3HH38yK+7/2v8bCG/8ydv768jj6xg/jGP5vibTDBG3DJRa8bFh2c9Qs/kU0sW9beVsaPznCZLNxEhDTNlHQSvG9FY4AACAASURBVOxMh7NsQ2SE7XobZECPADbj28/y8u00WJSYYOZqGJ0khk6w/I9pBgtle3dhNWzbnPxcLYb9LJa5n6YKp5g5kczZDsbIUscal1OLsRAGzIJ3H4/1sh6v/rAzHY44eJ1CnK9xYD+vw22Ve7fE8a3vRsM2RpJyhjXA7zwIdFXj4xzk3jvyanxU+UZ8fOKN+PT06/GvzfPid71l8UHpdIxwVmySQcgK35Rw4HJRaJvSx4V7ReTMIpzAdfO2QvFmbzdbDNoObtOqYNyB8wQRLmA1nIej7i9wvSiqqX6Tx2t7sMCbxgzORbZxoMsACKBqB8c4L2YRTfWqz3sOC0Jl6ooPkzzP5dVVugm8vKlLs49gOPv41AjBXjjaCuysXiE+CDRVu9oRPmacD+jeQtwoR41RjhJJZXsfRxgPCNoOkwDaLjgH6KTCGq+RGil47W4UcgllPNHfHbV7lkfP0Q3RzYAci2uus5YsBsDbtJWFLTe/Gg2bXiHR8GJKNtQQIasCOiremtWczuLrOY1M6DqnocEFGoFvDX9Y5nvrAZZZXiNm2hPuBbBZX8Gb5zSoGjN4M3AznASJ7cL1NAs0EpcqcqmtKsLkfdLRxf0+xniWCrcbELZjAWg5uOWl2z0FJs4ECFSKAiYVyvQ++SwdPK9NhUwxyesuHy/0VMaq3w7shFxsYv7CKpIQSx/FchG6fE7eOycXLBh5WetBj9tOMCv4WS3rIWcY54KSBxlh5EoZbTxWX1roujKxr2ejwwBJhqQitSL43A7LEbSCt8ODBOCrWfFggpkHq+RfA3G/dxGzE5YCsZ0DjQ0Znj0UhTQ/g6rUxTSd/NbIrI12oc5zVOjp8/Kd9GX9Tqp423sFalpZWJV6kG4188C0B6uYhXEHB4UuPo/WkY9zvTgzw6YdevFPbQqpXXE//66sXcaYSKeZ2TwxyDhJV/4dxjddecuXYtcvv8FS7tfF2ju/FCdf/m6cef17cfL5r0Tr21+P/uXfiou7rqGJ4vY4v+euaFj0QyaG0VaMIj3HjIWO1bcz/ObWqF18bZS/9J04Ne/H8fb1/y1+efkfxePf/CN83y/HY9/441h405fj6OxrSD78HN/9cYppHMi2MRyH9EPTspui/p1fRPOyG8n23kohjgHpDN9xVORZAD2266F47+AvacYgxeAsB8ZJdqy9l1kQD6GaTTgwTY/ONoHctXdeHN25KdkKu4Dunh20DLM/ZGIhKdrtaVj6kQO5U81GCqFbwablIHgP04BxgJSDK1oI6yOMiizSEIeNpO3DnkA179++Mco3Lomq7Qv5W6ZF3TQJB2yBO8wKLGfxnd87xDpxROM+Pgl0T72K4n01Pmb716Z58R/dK+LT0rEY56x4ApgKWm0HwetlFa/QPQtfkvUwA9o/wFalm4EsdE0oqHwTcPV4hS/8OgsX30OgCt+8sSCvhTYaKiywfREnS91pgNPiWOo6A4LneWJSvihS0wxjvijktrh29v3zCYSq1DE+iNA1PubzfS1nJSQbAWjq53pZSyB5u0DYIpsgNtR86eN8jNcFtgrZpovcOJE9YK0GIWzhTT/az+e6SB4cHLrTN6g6LsUIzRNtRzdHy4GyaAO4XQeWphWG2/egeLEZ6jfROLHx5TQWsmoVK0ows6EWj/fkMgaU66HyB+7Ernpgq7J14HlSvOscjgOEAZmNFjVA8gQdYGZ7q4g5+ViVrwDOIxgBsOAFNoIxqUFUmHlb7YE6oKCSU9EKUJWu14Wn6tRRinqowjd7s2ReUbFGtQSvqrd4rrAR6Ok64OzBBujmeZ1YC76fp8+CXWWclSGfk/erolW5iu9wwoE0vHYNyYGOrZ5Kq+QY5UihLNklKj/eT6VoIqKdA4FNGYXtkKGWT9m9bJEpKUx+i9RcwtmDv0WyLzyVF8TAzMHwPUnpUqiyQMZlV/l1wphphaLhJNsKqlNP/VXj+Xs4nMbJYCrbpEw51RegnTxXxasP6+cRnu4HgGxSu3wfFxMtEgkOMuqzO80WYZYGGjpgCzKfh3ZjUxYW/Tp5baNiyds2ZsZc4BE60xwH2VD2YFS9eweK/H5U78McJOj4cqAODRcDpAhGgMM5ilLbH/nH2PckincRLcKvfCcOPPnlaCMSVlr2s5jc9PMYx+O9sP0n8dGhO6Jn9S9o172JubrMUECtqkInD+Ab76a9HBg3LLkaxXpznJ5/TZTde1nMvvov46kr/kvMv/ny+PV3vxRzrvvrOPTqNRx4WfTSKWZ7ULB7HwW810fT0hvSgpm1C65lHOVtzJG4Pw1B7yCO1rzs51y/Ddg/wWoWWC9MMVPh9rpCBeNH9YpdN64H39fkyfHtb8e+bVtoqNgUu7ezFBCFtnJsh70OzUkbsxuArIpWxZvsBq7r8wpYwev+EODduxOFTCZ4D9PPdm4DtHTG7d6+PvZuXBknNjth0NTQEylpMcEgIFuZR/CiTWN8UPka84dfItP8fHwKbD8980p8dua1+Lx6dvyuZWH8vmtl/LYXz3cEq8FaEQmHMRkDeFW1gvcc7Es+LoJQ4BYpBvcq3SmEpXaCwNX7LaCbAExjxBQ8moRfH7z/HgBmGDqvdwFr9bxb6mTL3WzaDrNSkwSqdQzlm1QscLWNWPUpaN28nIalo3gtpI3O2Armeu12O3tRC2Km6QIQClc3AepmfneS13RT+Q4AWF+zaKYQuIVt4GVtCZ/TQ2JBy8Him+B10/s1BO2SP8V75OfiFfODTpQIUFduwuPdTGFtJWHv5XhAS0g2LKB54s2oQ+nWYjHUrn+BIejPAlCGm69yBWEH4KBkLbBx2q2Kdcs2g/DNCle1W3i92XIwcsappEAAMC1e5hTc5EM63Z6BhPAQvp5eq86aAbnwEwQCUyiqgJP/C8DNw3ZvxQ5Ahap6O+wow2oQvoLYSr3A9nTZfTfX06kzdoA5XR8juAWoKi1ZFJv1Lo2I8f1R3HV85+H982kAAWjYBxYKbaAQklnJYlHwWBWsp+YOPNdiUOkKIG8TpipB4W+xSRvAqVyqZLv+9MGdgpamq/E62iMOQi9WoUjzGwCumdpWfpOuBFGaKXic6rmZA5wTylTsAtviWg35Y1urG0guNFHM8qBj4TLZCxzkVLutFPGaAbPA1NLxrGNwJupmK7fZ24G9qF3TCKhwwWvLr3uh24fydd9J3rrLRADPVx37nEEODsMHSD+QibWL7eTCm+LEWzdE8+oHAN1DqHDWwqOIVSLGNUgDxTgNFOcPvoK65MyCNt6eDa4ucXuMbGSlCYaen379O1E9+xvRtuA72As/iYntN1LIujMtZtmCKm1jnKQAdpl3102za22IaWWlTXdE4/KrGe94Q9Qv+Xk8f9V/jpd+/Jfx7q3figU3/n28/tM/i8o5P0HpPpw624Z5Xscaxj8C2O51d6S24tNvXRdHXvlBVDA57cScH8dpOupOzf8hqvbWmCAZ0cdqxgMuM28jxmaU/NbHmb/BIqsU3nrwfDsZu9l7pCw2lb0bO7dujO2b1iS47ty+LjVT7CLlIFgtsO2npdisr9e3b9sU27wPAG8HsqYhtrHfvX1D7NnGa2xaFce2lcWJbW9FLf/vevl3GWbI0fmjr9Dw8QyzgrFFaHm+aByOLjzzyO4vsn14/EXg+xr+7pz4Ddu/NS+K/6dreXzetSGmB+kfoI40Mtj3xeyGYoiOgFUBq3gL6GbYAlREX6FwL90LUQGcbjPnC6AFb4YucTIH5KRONgtteVhOshomzvNggKgitWsjPYgimm25QlfgFhD2ccbE9HLHzPaicAWx192rVovomK/n5vVC7Vqcs7XX64W6HeHLFmrXva9hIc7LSRmn4puzGvCVUdf6uylGBphNSqRoGeuspdUt9Ie7G6K9Yj1zGrAayPF2li+P9v1LoovVJ1qY1dDMApe1G18CvC9GHd1qZnndGoBbtafGnL6qZuvwe5PixVLwdFklWyQbvOxWAFjwCpi0AS8hakeVnqJKUeWWAveAQwCoar3PJeSFs+AUeLUAppjfa8FNUPtc1WpaNgcgp9cGPvnUHbsA4ORhORmSQtWFN4W1sB1kRKMLTQoO/VFbYdN7c3BxdoPWgQcKY1ZC1euekqfFLVWeeGiqXItphb8rgB0tKaDT5+d7OeOgKFQJwuFyVq7gNr+/1kTKOBcHIb6z+VgjYUWzgvMcmlKnGgU47AHhbJbW9INTzjr5zo0OKKLYZuKjeun9DAHCT8X3TWcRHiBQYLn4xQFBhQpIh1Cwfh6tGJW/BzrBq9pV0Q8yTU1boZ/v6uN9vvbNAFPTVLpuFkFVuw69cSjQGFPL+jm9baezqx3Q1qIaW1l8ssSAmsZV9/C9HueAx29AlGwMQJ/Furh49E06wyhMUqjqYdmfwe2sn7btXgaQXx+VL32DgTjfjNOzr2A05N2sPHE3wENlbniIZIHqMnePfUDTwwUSCGMsUjlJw8TFCtQeKrbE/IbmlTdhQ9wVi2/723j7xr+JtQ9+I+Ze9+cx+5o/Sd6uCYYxxkcObqVzUo+X5X5KfBa3eiaStTKP1xm8PRTTGhb/nP0dTEJ7AFXJEvMkI8aY9dvPZ2kk3dDN91YBd1Gs66PoNsH3ajiyOnZRWEvLAzHH4cDezXSzYUM4v8GBOoB3H8W3PYB3B5Ddunl9bNi4BrthR2zZsia2bl0b69avip1baEVeOSfKlzwdp5mn0srBqocmkDGyxqN0100cIodMsTB17FU8TyzuGVZEJnvMwPcPj9sUYkPI8yhdgNvwdvxLw4L4l8a34vfdy+JfutfFhaHOGAW6er2uRpG62hBxrjQxDnumAKf+b7IgZgCs+h0f1+M11ZBzvTn5kFVvVrz4u6pelg56n/jYuSlshWmKa9oLNFEUxTX3AniWanWazK4D0V3L7MJFZPJ7F9L1IrsrPL0sOEt84HFktCMks00BeJHgzmhQ3TrhTKgWvrCXXYnYFYm1K1Sygtc12szzOrUs+blcFrreVyQgVLQlKo/6uyYbxoH7F0NxsCp8XAlAl/zh9I85KPS0nIouBqB3Mo+3w+LagWXRao6XDG8T0G0kzVC36eWos2kCFdkAfJNyRd1WkRMtYOvox+zzZmtB6DayCVwLbR38oTtMR1i7Wq/+p4qxAwVYFJ5UeUJWtaa3mvKuACUXnlCvPN+GBxsdVI4mDGwR1mpIKnYG0sJWYFuE8vXSawIQlae54jagberB97Vw1rTGTjSgtpXKM8W09Dl4bFJ6ACd3WVmUmJ2eo9crWFPMbAa8Cb4AVtsipRj4vsJeSGcAZ6hmsHrqnjOs+rKmN1J3GkrSdtp0Ss9BxO+gH5uX/AH2gLaD76aSFcRu7fwmbRxsVLreZ/rBSJfTyU4svAeF6W2sk8eZSS0QbkiD5P2NsXCAoyo8K3SsBd5/CPvA39LX6uZgNiQ8UdJ+3kESFf1CF9Wrb6tizm2/fIeZzkJTFvrPg6j4ESyIEQ4ojplsY2xi23oq/nigpW2P0JhAQQ4ItawGmi6hTlZ2BHthFPBOss7b+cNvUPR5M6Zp2R2izXeE2QpDDLoZovjVuxbfduFPEnBHeL3hbaQH6ByzbbefIp3bALMTxpms5vjHCUc6MtzGtILjGp2zYPHs9IKrge9Nse+Fy2Mz3W17n78qltz2VzHvuj+NTmbtDjAwfQSADvH5UqoBi6EH2HauuY9ZvLYhE+ljAc1uRkR2sIqFbceTxM5cemgIH7gf5dvAChX1y+/kIENrNssDDZKWuFDBAeroW7Fj81rU6trYu2NDUq57d22InSjYfXu2se1MkBXEbnsoyG01DYHPu37tsti4bmmsX/1ObFjyZhxZhgVIHK/NtmXA69p3g2Shh/c/x2KlDPg5/jxZYkdV0t68jzgct71/7EVU74sJvp+cfjM+r3srPq99K35TOz/+teGt+I+2d+K3HWXx3mBbjAz0YDfQO0CtqACvl8/iywrZZD3o/XK5KKxlSwJfeGZc5IRLBMG1SzcB7PXzl4yELIpqyZaYUcbeNst42FkyZ1NU2wSgNoOeqQAUuMVWWAU2Kej5pvtRuu4LYKqM3UqoVCeeCd1kBwDdASJj+sCDeLSD3G6kTJ/X91QFO3tXcKuyk9Lli/saeRA6SpbX0N/NdgMWBABvZ2E7bYluc71cHwG8fT2t0UGGt/PwOra1qYGiZfeiNJGseQeL9m17PYG3aQvZ2c2cclv954/S2Jh+rcu6GwsTqs5qSB1tFtNQiGk+L+DT0/V+12izuOYS6ULQuJYDbIRTgmA6xVZ54ldy2qvqE1RtWgszVoTzCFKXGsC0Zbl+JYNtNudTd1MKteSLVb0pyaBaA16tPF/4lkxf8J6+typXwNrm3ELhrHf37LTpx/qYZBOoXIGQS8U7Q9fEgp9TReuyPVoGPYDOqFmyJngdP4t+c5pANpNoELxCPPnXPMduNf1XN8Gb7RI+H9dtCzZy5ee2qKb6dIHLnOPl8/BdhGIHv6er8mpZeN35vOZ2CxA30FxiWsNxkw5U13KoIzbXAqD9nfyNhW7uIMvpC39vfd5BvqewL0CuhTEMdAcPoFyT2rVgqK2gwuW3x/ZwjobZYMHrWEjXenPdtlELb8zz7UT9tW+gXZcc7CR+6Dnm3Q4zI6EfO2DESV9kd8cYIj5Km+04uddp2obPHpkd5ypms389xoDIAMkBi1dd6+4CdrcCMVaRYIkeh9WUNvJ917J8PEW7TuyU7vUUs7Awhhno7qzdaXzNAQpjrjYxRvpgFBXcv4Wlgrbdz/NujxMU3vY8+93Y8eR3Y+Mj34w51/wp3W5XklC4P62/NsSKFq2r8JJR1T0M0Zlihu/AZmaEsODmwJZHsDmYdLfyjhl1zbJJgL1z/X3RsPy2ODr3OuwPVjKmwDbB5ziLwuxkwNG+Dcvwejcmf3bPji20D69C1a4m27slNqNwtRS2bVxLx9tqFK/bOm7bEJvWr4gt67EqVr0WhxdTpOQ7u3p2iYE9Y3TL+fsNkYceIMo2wWS1T2tnx2d1c/Bx8XUrn/8CuIL3Y1IMv62bD3Tf5n738+Pfmt6Of8Xn/ZeOlXFuoDUGEXFaDUOeYc8MRXeJH71YO9o6O9tRw661luHrXqAKT/cq27OTWAyoV5WvE8yKvO+lbcE+XsiqcBN4aSs2HODlWZNYDVMXuIMHCE1VbWEZCN3CbhC8XhemBYwLOLv3uT6v2ISnt7u0u4mH1CiBVSB4B/hygleI+xjBK3R9rorYyz6/xKlAPxAXuEWyoehuM1Zmy/Ew1UXhbveaS/9oSRieLh3fxurCKN79S6Nt70IGoDObAeg2bHk1GsnuNm0VvK4sjM0gePlDNy6mz6uf28b9qeBU5n0oYxRkI5C2WORoyAxlC2J5ocu0FE5Snnq7wJUtNyMYReIyf8T+YXt6btuq6je3sRJN4z2NdvkaxZI3ph2KBgI72lwivnWmUeLSbKoq1fdqRyWnxSqZQdHB5LW2rYCUy500itj2nFMKxsNc/HE24HF4efYsVaRJxabTdSJQ++ag5PAky+cBQmDKlmDMe3WzFbA2eeEcWj3kArwWuTxQFEU87Qe9X4HrwcI8bPcMbIWvS/+0cDYgFM3XCkpTGKpgfeCSahjIC2FVbz2RNB+rbeJw9JQM4brL1gtdlayFMyHsd1bNDgEFXyupZ95T/9hIW5pAhpK1qJaKcvz7NOIzdzB5zEU0XS+tgO7kkblppeIRvNreHeSgUbnDQHeQ+bifnaGaXvEEC0M+QfGJIhYzbwWErbfDAHiUIexjANhT8gkGrKftEIPWSTsM4QEPUCQa3An0UJrTzEwoaS8AwS4WMm2nUNe+Di8V8HbjJw+wzNNZ2nunDzyflvqxQUL1e4FBOZP7WBpo/yP4ySz/s+OB2P7EN2Lbr66IPc/8IN7+xX+PF676o9jyq8tpiriT1yG6uOKeaFl5d0osNC+/PdrL7gb+FHxXk9/FOulB0WtRTPF99JYbV94epxdfH4de+3FKTDjJbIKVLsZR3i38pns3LotNm9bFxk1rk1+7fkNZlK1eHhu4bfXasti4YXVs2cCMhw3ctvpdVG4ZIF6Hyl0Qm+Y/G3vmPBinFt/N/wcW3cTi8AA2wW83wW94ruLVmHI0Jeu/TbOaxvunXo6PKaB9cvpV1O6zLEPP/uTL8cmZ2VgMiwDuOyQa5uHxzuMytwHff2tbEeeHmmOgrztGOYu2k80VKlS9Wg3O4h2VNYC2KKhZVJs2bjvj5Qrbs2mDmSjcc8D0LINxvrgfqDoEXbi6feHr+nxcAy1clfEsgaratbFByBaA1VoowFrcLhgFrPA9hyUxDO0L9VuA1/t8nDA0GtZP9VDYmoIwhzs+gfUwnvPCdr85d9f0gtleh+c4HjKBlOdrJTh1rJ8IiKteCFUVr4tp5i42CmwetXiu08sSlIF7T8PRKDEEvevQalIN79JAsYD/GKhdFrZsJE7WTANFC62vjUDU1YUbVK/EyOpRFtVA1QJak9PKktKle42WYoelO7NXy8Fh6HUq1eTRWjhS0QIcNr3PBGFUqDZAa/I1UbhAp4hlZW8UiM/YBKrkBsBqtV71aruyRTWVnN1sjk4UuqkVllPr+lUcGPjseeYCBS2H2fCdOoCl0G3ZBIy5rYPv265dQFFIQBfRr8LHHcDvFVQq1kEe0wvgjK310ySh/+tqEgK3xG/lc1OiAfVcgNe5DkLXmFqhdnuxBQRtshw4uLh3y+DNlonD0PV2haEQthCmslX9Ct5uVLiPcV5vO7+xFkTqWsOndW6DWzv/Ns5x8GxBoKfZv3wWoduPwtU6cNiOA8nTMB0eY/wse8a2NlMk0wrB1x1lprAer5/DLS0tBEhs5Bg7OJv5vHPj7NF5MV1BSF9lCCSH97KKw+En+eN/KT6r5hT3xK/j4rEn4yKnwe+hvM5WUAji9HeagTQXjs+NCyfncZr8RlLN44dYav7QPO5/G0XHZyH10L+DtMpmZuoe5N9jB/YLU9BKDA3qJrUxiAIv4TP3sOqFtw/tYrpYxeuA/hW8TbvTeF7501gZrBJx7On47CQHMNT4qblXx5bHvh17nv6nWH3/t+K5K/9zrLrnq2SBfxBVb/8i6pfemWY3tLPScBdbiRUoJoFsD8q2C+VrQa+LxTEHge8wa7u1cXv10luj4s1r48hrrAmHIh9nBnArj63m4L8Vb3b7prJYs/Kd2LpldaxdtzLWrFmR1O5q9tu3rI0NWArCd/3KJbEVKG9fuSjWvflkHFj4WBx/52686tt5vwewTzyQsbQ8A9jPHuRAwwCfc0c4wDHY5xy/6wUKaB8B3g8FcBVDf069FB9VvRKfkmL4vB6lW/8Olxfw7zM3Pqudi9e7MD5vXRdTQx0xwAwYM7zGyYYAsPAtlUg7IORUugMU9bO1gGjU74VBRYpBaBaQFbrnZiBcAFaF+957tgjnopu3272WrsO3BGT2M+DF50XpClj3AtdN+BbqVjALVG937+OEbHHdvfAtlK4NDSmnCwjtbNMDTs0R+LQW4pLCBZgdaVE6lSsGNt6xijfZE9xnAmKELy1QhbXg9rKeb045AGcKbH4O42fen1YZrq+IXpIN3Ye0GvR4M3jPkGSoR/Hauda87VWgy9I3gE6FW2thje1MshtcWy2nGKrxXJPa5Y9c/7dhLTMGgES1KpQ/fpsNPM3vRF1ZxU8eL5e9rVC8Rqv0cz2VF8A5luWsW4P9nurr1+rVogp9PT6X6YXG1UAG0KfTb56XCm3Ax8E5PrYAYAe2iQNwnKXQSqKhiVGXrZvzPn92ZzZk8BYANg6m1TDE2mhJEQLRXgCbmi14jayAUZEAXPVrkc4WYL9fYU2oeC3mpTSFChPQCljVpNaCGdpkLfC9vS6AVcBuLjnv3k67Qg37fG8TqLbeOuPCcZoW2vp5/Sbids66aOGMwTm/zUBX8GqfDPBdhK4+bwngCtIhrIRhNsHr6whsP4MHBguO3l4cOByong4AwD4X2Dy9fS3GUaZTFfP4YweUx9+MSSd4sarD+WMsp1P1bPy2gchSLUrrNEUeVS8RrA9PvRG/oajzAZ1TH1XjNTYuiU/qFsdZBomPY1WMA/oJ4Huh8i1APR/4YocYO2MbBcJuDqUpsRhoDweCPn6XAcBcYgB7iVkRThszGzzO6feoRbzdxKooQE0D34m9Wg+mH1h1mOaIgy/9KFbe/eVYdtfXYv7P/yLWP3wZlsP3ab74EeC9ObUCN628mWIeQ5porrBo1Y4FMQnQJ1Gcdqz1UERTkXdT8GtiEc2jc38Ru5/7IQdN3rMSVdlcFp91bY/P+g7FeNOBOLp9WexcvzTWrV6Wth1b18TqFQtiNUBeXbY0ylYujvXLFse+ZW/F4eXPEe3E3luP0ub1S8wXbi+7FdvkgThLNMyDy/ThlxJ4zwLh80TGPgGuH2EpfFb3Jr//fH7j1zN0a4iRcd8nZ+bEbwHv5/UL44PT81moc0F8VLso3m/dRWGN2ClcGRygsAZrhhB1erp9iDz3A4M0blFXErwC173bOEWzPBzdbrZsN0yOYT8YKyPNMAGQnVwmaItlf2yW8LJ7wet9gtv9LGHrJmSFq4rXy5du3u99AlG4ClkfJyS9bqHMBTKNpvUJSS4PAUohmIblAF/thm6ONALUlSucMjbKFxOgwlWYJsjyHsLbVIOvP8SXFrY+zsck24Hn9/GD6SVrV/h4GzIcHWmet6ehInoqN0TPkXXYDSsBL4mGPfOjjsaJJoprbSxZ3gxMGlFvNWsw8tdaJKNVt+xJrgva3IVm4awW5enMBpcCShEzTnf9YzdNYFFMMLZwtLfbzSHoaRg6EBNwbsbK3ASvWdJcoMqVda0GoawC1vt1oIyKV7AJOJftsXFA20HY5vQC78Fpto8xR+vQGoHr1LCWDWZfHb7DUPe1LF+/ms+9BnWJCrbYJqhVu07RSj6tn3EzBTOgn2Y1zlZ0MgAAIABJREFUAM023r+kx8vra0kMAuZeFSTRtH62vqSG/Xx00AGElBLgsybvOEGY02eUtA0GDjRXsQtdT/kL6Ap7h54PkxDw+T5X1WoR0aXjBavNJNoKdqX5u7kUj69h9M7fw2YKzwiKwqP3GWNz3bW0yCSKNy+/gzeLn6uqNxrnQcYDg9D1Ofl2f1MtoVwUVC17JuDzVKdTRwDv0dnAEihSbBpnDsIHVeRcTz4Sv6l/MX5T/RJ+IgWeypfS5K/xcmYfkCv9kMr6h9XzOC1GMR/j+YdfBbyv8TpcJm1xrgIlfGxujJJ+0HYYcw90p1C9QrYH8PbSEVcyB4790Qt0+7bbQWaBEUjTsTVmZxxe8hTFpxFWoRhj+R593wGsgX5iX00kHd694yvxys/+Iva99OM4SGzs5DwiaGV3RQuArcE6aFp1I9nc+7AdbqG4hvLl8hCFtCnU7CjqepjN0ZB9+NfdzPitWnoPB6F343ddO+P3vbvj33t2xu8GDsTvxyrj/x0/Gb+fqIlS1a7YtnRurFv+VmxZh6pdOhuVuzjKVi2PshVLYt2CZ+M4jTJ1ax7gYEhKgeE84xQO+7c8RMLiej7bDUn1nmNu8AcnmKR2/PUEYuH78ek34uJJ1G3tm/Gv7Yvwb9+KT4Hu+yfJ857k7KPqjfgMIH8GeN+vXhQXq+bHZN2WGHRgjvZlH+IN8A6ibN0Erpug1Vrwsnuve3kKnnlZ+yEX3HLO18cYM8vzHexqM+WA/YDqFbCFOs7+L0ECgge2ELtPircAq2kGgVvAV7XropQWwGz1tSg2OQNn78vQVhWbWhgkHTHNni8xiYIFtCXgKHjdhifN85aSZZALZVoEHGEScHNOt5QUrQ0ZeC58Ya0G0xFGxnxOshJ4jhAuYTv0WJQDuA7KsVDXSz7PKWWlpmNJ8fZUrIn28qVpCHoz4yBNNRgnq1kLmCgc1TGB6wxZVuGqwj0zEyGzkUDommwwwWDDhGpXX7fZP3qgIHT1FC3gOL3M1kWB2M71tPwParArnZ7ngpuQNU2g8rQIJuiEreDVgvA2rQbTCULR5zarevkMWhfGvTJ8s+L0dYr11ty79E4CL9BtWf88kaunGI8IvFDNadQlzSHNQLlYNViV7SD3Vm7r5MCh2kxD0PktzACb/xW++scCW5+3BOBVxR2qdFR9zhpnxStAtRlcNFJITla8zUHDg5R5ZWdDmCHGH9VjFZJs/n56wap9fWzhaxJB6DnlLH+mXKRTmXqboBS+HvycS3x6KUF+wK6KTeDVWmBT9WpbqIATiHm/HCFjQUtgOgCkJw7NB67Ew/i8qu4EXm4vkg2jB1G4yWbQ3xXYTzP05nFOcZ+OD8+wP/0kl5/CR3yeavoL8R7jEkdJM/TvoNhHcahp3QO89zOoboCtxwtQJ0k3TJJuGDvwKqfOc1DIb+IJY3cA3VEgOoqKncRH7sDf7cFe6CdLbJplmA65ITKz/RTXzA8PJvCSmGAV5Wlgrp88QIPDMKsMj+xBLePV9lF869n0aBxg2aE5N/5tlL92dWozPv3WtSmf2772TmYxcHrP3Iaaxdcy4+Falha6N/qJmJlWGOT5tuCOUkzspuCm1dBEF9v0ibfjt21bou/AvCh/++4oZ47GcOWy+N1QRfxupCL+ZfhY/PtYdbzfczIObFgc5VuXxeblc2NL2eJYi9Jd/farcWQpRWPXdiMPPMjg9bNMSxthlYte3qNz3e3E6O5Oy9kPMoR9Gr/8o1Oz05nEOeyHiyf47cjvflj1Ggc+bAQ60z4682p8eDr7vB8C4U/q5gHcxayYsTiGTqyIkc5aFsAEskRPLaQNmmiAN2Z4hauWgokFN5cKKsAraM3yXprr9Tbvv3RLsx54HR93VqE6YQtxUYAz/VA0YOgXz3i8wlblmtZcg8aF2hWuphw0hceQ12m2AuCdBtCq3mRDQHazuEXbcGrIALzu+0dVxBxBeG3hq99r80XRECF0C9/WrrkEYSqEerZ9/BA2UKQCGtf1cG0T9vFuAzRL9POYPAoy2xI9NFdYjOtqxGo4vol5DaujaQ+FNTzeJuJkzajdhs2vpMaJOqJk9ShE11yrKdPjRfUybNulfPLMBlpogYbwrUW1VeOzJgADk6xebR5QqeLJAo52CjEuitnGvpc/elekEMZCS3jpAycli5UgbItImdD1dby/gFyKb6FGL1W/2TvGk7aJQriytQFAV4pw3KGzep1e1sbtrVgN9TSF1PJ9GtZ4oNAicVCNq0vY/cZjaB7pQpn7+YRvm0qZ19BucW8SwlibqQbBb0wtAZfrXTwn35cbOVSkFqySR5vU6Vz80AWA9SUOHNg4xOSyr2yEzXTAPGA0Nx2IPBtwtkU9j3FRzyHGVw6htPWN7eRLXWocoLQRBK/AVuUaw1MVC3fhbeQstf3y29v51o8adKmfvCgm93mQ9HPiZQ/tRz1zYDHHayExReY8S+FgpO/rZxomq+s2BRynjrwBGN7AEtBOeArP8Ffxce2jwBePt+YJfERn3JpieC6GWVBTNdq7A4W6AwXNkBybLUaozI8ByXHgO1b+SoLweQDs605w3bzvqOkJPvsoKyN3baI9l0KaTRj9WBBDvg7Z4gG+k63I7sdRzbZc9wJorYg+Ht/PQpdDu55KBTtn6g4SQesiJrbqke/H5ievojniuqhZeC3db2R51xELowjXt40oGmuzNS65NVq4fYButf7NNFusvSvFzxwR2UXBr46Msqs2f1C3Mno5uG18+frY99Y9sXc+8GVF6I879yTo/nboWHzaD4CHjsfZpt2xa9nrsfqd12PL8nmx5e3nYgMLmtYsI+9MHE2PeJTi2ZBKnXkR+s0tq27nO2E5bOAxWCD6vO+fIAtNYU3gTgPpCcdYHnmOucIW2V7nDATonnoz3q+aHRfxfYcqFkXpaFl0Ht8Z/R2NLPfezVpsCEGAq4er4jXVMEBRzdv0ebUS3EYcDAZcC59XaBawLYpueQ8zJ4YBLKEEgQs7zxFJy11rDMehw9bbvD5JjeocQJ5MqnjiD1bDOBW4NLCGDjQH4aRONJ44RZ+xQ3OcCjbBdeFs9te9qnaYF7SDrbjucvBC2JhaaaiU1PMoHkgJaA4AYqeP2XkmfC/dpnlfgdrPD6J6dYi6eyFsgiEXzzg94AjV7w/H0WqAI1MfMNeS6OW2Uj8dbyjenpaK6D65kSE5K6Nl/2JWGV4IeB2SMyeqAVM1kEmK18tYDZ6S11FAq1uJwgVizms4RUbUeFkNp7R2r51BkZ1Ovm7uhlKtFopVG8KRkC4B1MypYSt/uE4t6+QPXTgK1WITdCrLdMoMgIWwp8D5tYpxk57Ga0sYj3KVBfxZIG4krAG4NgLRtDgnn7l9k6qRvC7+tcDtxu8VrI2A11Ubapi2VktErXaFA3PwYP083N+OKhawLmNkIa/Rjj2+r3aG7222Vw/atddsJnGfDiJYEXnQDt+J12vlcWlOAt9f8Ko8xykcuY0dmpu+qweUvBKx080sBGp1YGek7+1vwGvxb6GvbWGvB9skvTbvJbhVxKpkF9ZMKpnPaGHTzr9UXMOXdZ6CVoYFsUHshgEgZ+uvXq/zkl0dxDnEJZoxBgCv4E9r0WnVWIDkrMH31v4YPTg3xvF1R0kgTB2dk1aRMJkwzdzaD06hdKvu59T2MaD7K0538Xsrn+Q0GBBY7GJAywhwGj8M1AHqMKAdYkn5YW9DyU6SbJg+TLQs7bEbgK9Z3zG83wm2YT77MJ1uvdtNeZjW4CCAGnahTVe0cAj8MAcH14izvbrkgZ7v16edw3P6Ub0DQH+YIqCddD1c7yUTfHTh3VH22HfjwItXxok3royT8+lQW3Q1vxctwcTamrEZmlegNAFdM9PLWmiysMBmZGyIrrV2lHM7B4PzJxfH+LGFUfEuGeADc+JczdoYP7kqts+7L842bI3PBirit4NH49O+I/E5l/9j9HCc2rog1i54KZY/d3ssfZADwNM/5UzlbiD7MJ+Vg60WA3Mh+kgytAD75rLbSV7cwf33kGqhXRqv94OTr7PsELbKYbxtDnJTFNouVr7KWQZQPvYSnjtL16OEJ44tikZWFq/YvT6aa49HY0NNdHWzFBjrrxkTSwU12CF001qQ1qLYsn+bwZvhy5n7TMLhUsVbgDd1tNHtOzE1AmxhpnYrtugXdgKwtfh2AX46v2EaRp6DmQJ4msYzxkLmwprFsv/ZYsizGUwaTBs1A355Nm9WwdoMhboVwF42veBedVuMj8zNFpPYARTEODoMcZ9WQZHJ1fMVuA5jT8v7ANph/BQbJfRtBa77vP5avu7lpICT4lX1YjNwm5aE3Sh9zQdpG+Zod6iMeQ1Lk8fbCHibyPHWU3Q6s4bYFt5mNRA7A8SSH1oGzNhqgW8N8D2Nv5pXFLZ92IzvY3jANFigslyTTMXlH3NqjQW0gle12wgEHJTjvIcOrQUsA5WrQEuNDFgKGaqexuvx5lN5c7E+Lqtec7cWwzg1B7itgKlp4wuoc20PgchnnVGydSQcGlDrer2ui9YmVHlsK10/tcszcE8veZSZtq5gYTEPHzh5yxa/sg0hSAWoEPZ+Eww2XtQyC7iWwUH1QNnP5kHAVmFbgM0uq4DzxLMcBUszGPje2g42KgjfAZYNauC38rnF5uubQdbv9vdLnWSAOM2n4HYVuN620PV3tpDoY/R/Vb5aBmaIHTWphWNcT7Wrb+u0sG6aH3ocRi6Iud7L7d1aDXjLA8BiELCqut0G984BYipfAFhO2uDw3GRdmHqYBL4pAkYGd+IwXWPHXkBdPZGg+1k9EabTz1J0Y6Ri5bNAmUUjj7wGEAAEiYNxwDqKBTBcjq3CoBwXv5wQuFgL5njdplK2F8ULnMcPqXx5DqpWdduL7yk0HQJj27Hg9XZhO0qmuNjSgp0elExp8J2TFQF4p/i8LS7PzlyFbgb0tLFi8LqXboolT/wkVv36qtjEEPadzzNC8t1rkx9sAc1FMc3r2k5ch+1Qv+SGaAWC/TReNDPzoZfZE+erlsTUicXRw7/F+PElMXFieQwefTeOrOTg07CZQTQHE3A/B7y/6T0cvx/az7CqlbEBpbvwoWti8b1XxL7XbuBs5ZFUKHRJoSFWvRghIte/x1VXsDP0n2lEMb7WR6Ji2jXh6EgzojfBAc5tsoKh7SxTP83M4bOchQyhlgcrFsaxnUuj5sSBtDxQC8PQWzraUt6/t5dmK2pMgndQi3KAovwML4ySZfDq7+rrCuDs+2pDaA0IXLcCwgm8WhAA1YlkkwpTNi+fBbC2DKfLPDc9dnIECGPZwsdJhOms5ONiJ7gvimaFzyt03azMWUAz/FvYDUbJ7FwTtFn5WkwzvcCH9sUZFzkMaEenUMSo4Kx4gShfaBjwejRR+QrgEY4UTkZzyI2vYYSso9vh5xm4WhB5FQrjZD5P2wHQAtwi/6sf7CmDFcvh5vJoO7Q42hkP2bqfVMPuxdGw862o3zqbAtvLUU3hqYl9Dfnc6rU2SdAu7LyGFardPCzGyNip5Y8CXKJj/PHXs1VzvYbQvsPQBYKrTQhZrQZXJG5G8RlPs4XYU3Uh1jZzORfGVI1ZUap608ZjfFxWgUxMmznNTys+kCjIQHWljBfwoJ0XTNss6vXMcqHIuMoyDhQoWkGs19vE90kql/tqeEz1Mr7H4oc5bedgwuhLfV7Br0craJsBV1KtgNXPI1Cd19vM6/kdmoCb8FX9+hkzgLNyTQcH1Hgfyyj1q2Q5WKRGDn4L7Ygh4mh6xQ5d19/2QGK+1mlgKW8LMPoA6QCPSzEwXiN3ltmwwXfmgOf7qr5V28Jae8AYmzaG8M1nDPzRYmGYx7VNuR94lQBumr2A9WDDSK9xOZIZgne4nILWQdIEh96KscNEulS4qHOhO0pnmnbDKL7vOB6vStQkwjmWvDnHqe17xymsnSI2VvksxTDbV4EAYJiuoDVYmArcpGDxew8SHwOSDsvxNfR3z6YGijeS6hW8Nla4126YAKpjqF2LZqlhAOAm8ApfN29HEQvdCdIW40TdbF9WIaeVklX72BwW4IbxirU8GssYgMMqFN00Six/8dZ4++X7Yt5Lt8SCp66ONY9fyZyGHxMlewjQcWq/Dugy/MaRkB1rbqWZ4i6g+/9x9Z5NWl5Zmq7+z4k4ZyJO9PR0V3dVTfkuKy8hQAgkkJBACAQI7733ifc2vfeZpE/SZ4KQrerp6Y7+cv7EPte1dm6J6Q87ntfnmylxPfdzr3utTUcbTR56vDN+/+pd6ZuGA6zD6Vn1wTTxYGeq4eR/4KNfpMvb2PXk5o70t75r6d+HbqX/GLjNHNyb6duuS+n4hqVpx5J/SYeX/SJdWv0r/h9dkHpPYmfgZY8weGeSRolx/PA+Im0th16mOYZJbMyoGMQDfkZW+OtHZK+dFXyb4qYDg+6RuLhluzJWBUmSYf67Nd05mmoZxtPV3sLuE02pt7eT1FRfGhhmCzHgalpB5mSrgVG2NE9kT5chXmExICDDblC9OgoyD9ApKtcdKMz0Fm+32A9fYrvOWXzDklDZPtc9AMBzs1Mx8ewZzz97OsOgHI58xpzgDcVr3AHlm4tl2eON23i7gte23tjdVzjr+3ofz9fBOkI24mEU1bQYvO3RwloBsk0aoypRgDnFFxi32IZKFrKlwCaohzgL+ZiKeRgV7JxfvVzBOwlwBbPgDSsC6NouHIkG2vcGHKzDH3Z0pC895T90z032VgO8XYC349qe1HZla2oFvM3MaWjW36VluIXLbSHcCngb+Z/HsZC50PYhavf9+eljjorkcewHwdvIcJYW/F6r6u4lpq/r4PRoKQZaXecBL0AwWqYn7OMO3ul25KExMwAiaOOyHdCpcF2qQS+/m7AGHqPGS1JhCKjZhWZHWgM+aDO2gHN58w7CeNMAVevBFb4vgA41TFHNhg+3M9JqaOZ3E9CNbKGjbZC9YhMCqO6wDPgd/L6Azu3dVcNe4ufMcT4xREEOaBuT83cQ4J5Iwu+9wHcmotfPd88DeVCcAHcQ0KraVbn+jkLWfK2qNe/8aytxLszp61qA8zkthHoKZw0H3UmDpoYAL8U9XpO99Qzd+PmXTXiYRDBNAcQt0LG0J7Q2Ygl3bIQnFNMm8HXdIVn4zj7YBjS3A97Nkec1yWCxzRiZnWpTQHQONWoq4SushGf36J66a7KBI77tHPuXmdV1zZJaCOiicgWtUBS8+rHC8Uusi6eoW5egLUfBa0fbHD/PaJlNFcMXc3rB21P4xhbfVM1TrFHmSXyJGg/wAt9JssCj/A3cKXnsigoZhc3Pc6PNfrLB5oOH8Gj3rv5z2vDZkvT5ujfShjWL0oaVr6UTG95JFetfTpc+/UWq3/2X1LjvZYBNFO0m28U//Dh9fx/I0ZZrlGwKRT5HwuPr+gPp++aj6cvag2kE2+YRI0UfIQhOrvtdOrjqV2mSx//1MfEyPd+h6+nfHl9L25f9Pq19/edp+xs/SRWf/DI92v7nVLvjT6mVhEQ3arz/8idYQ16h6Nu/wQAk7AbamPtOk6a4sJS/HVcUDznRoXBnSJVM36aLj/brUU6YDVzN1t08nuoZnF5X+TB1AN36+jr2Y3Pzy142xGRGd3c3G2Ai5rjyLuC1iJaLaghBuBKpBpUrAPV28Xjztj8W07LqLepXv9bXBpjnFa+2gsAVrk/nEJTPVMGEEuDdcwSoincO9fvSHJf4M8jiZ7QNe4xZuBwLhC2uPYXgqt1INwBdVa8dGIJX0Kpox/lBLu8XEKuI4zmgPMYv5pZAAtcExBQ/fILH3a7Hgerjs7wG4JqK8Dg6aVyMgTg8P6qf65lKEHOpIHhdRs7M+grfPtqHBe+TJ4PpaWcFoyDZvh3odt0k1XAdxXtxS2q9sDEG5LSeo5jDcjpZEwmHZi7BWwFwI0qyCZCZahDCDkdvBlyCt4E2YeNdTvWyzdd9zbK3S8EKEHUCRuGoMrVTTOA618EImu3GQkzlFmqzQvgCXICd5yTkll0TB6rYx3w3s7n9eJ1DKEZ3Oe4BaGZyjbo1c1Jwhq6AtWDWjk/dye8iWPsBSvx8i3A8ZpGtVfXLcwJYUJcCnQB1UHkP1kQX6t/HBa5QNeNbAKfKNW3xg4pHCXtbz7kXIArbYdV5BUVFrJwCXlMReboZYEWhvjjpTOVrXtZWXeNjtkQ736GfE5RzdKOV2nw1JxutBnc6DpDzt/Do38oGFDvp8rbt2YoQvALXJeRdk8AhLAaU7iRJhrn7O4EIChfoPn20A2Di45L3VfGW9ZSi2nOyuxbEvqQA9hUZ3K8fUWwDALN3czHN9IHFMqH8FOjOANwfFjaDylRrYAaveRK1+pwY2Zcq33nwClmBGsoXG+KHdANq1VzvGP7uBMWxWYBk1MwkxBRAFeTfVO+Iz87b0mtPcOIh+RAeMXD2e/21fgceKpnv4wyzIeVwBR/281XvpPWfvZnWfvJWWrnsL2nl+39Kaz74ffrktb9Pm1/7f9Lx9/97urvpZyjfN9IM8bEZim/uYvzk0jIUKd8V4D+vJqLVfAQAH0nTlftIDuzD791GDWV9urjpFdqHt6S/dV1I/9ZzMf1H38X0v7vOkiRake7uWJSOLPundOy9vwO+/5QqVv5DurvxN+yK/SqChUYRZltM3gLAZIjHSDP0niThwOyIIdT2U2yGrymsfVPNf+fri7laWZKeNe1IdVf3pMpbZ1NbHVv/NFSxNVA9vm4T+7A1o3jZjYbtxvr7+9PAwEBs956ha3HNITmIRa+eUcNRd4JRznCYhVM5uwvbsFjN8BoJc9kS7IaYT3nsS2pXsyhjB+uoaJ3n+wz+CdcC26kpdlGfdgAP/i+PC+ApxORLT/F2n337HcoVoApV1uxz5vECW+FrjEzV60Abh5g7SCd2jyDNYF7XjjJ3sBgDkg5U975zelWuHlXENlDEzsPANZSuipczhJaC8NTisDgmcMewHgqAnfMbj/H+UMnaEvwhBG3Al/faueZJYBDFOwB8B0cYht5+KU3c30qiQYvBRMPO1HaRWbwX8XgvfB7wbb+wLjVYWEP1dgGLhiPLgatL+JLpRVnWHtRqyLtSuCVQM0N03O3XnRScp+tsXsHZAcC6z2s7AN0KIUljBqBSCbfgCTtI3ctm0wEmInpYwkR/UtCpJMPnpLjTcYLXUCgzEibE+7lEt/tMmPr53rb4V7sP8ANegajn24niVSnn16IGeZ0ngyZg245fKlSNlmVY/5iMyCrZaBhpAVIeQldLwEiV4DU2V3xWvV2Vok0jqndtkHH+kemTqnYH+Zv2edLwe/NdbTf2M/LvV+ZUcDkJZG2fFsZaCtHUgCp2fsIEca5+/m5uaunv5vdxaaOoej1xFa+4n+9hJG4UC0KrQuiamgjbgvumF5xJMXlrS5pA3ertTt7HXri7HeiyULoz/H8yrb8KfL8Ewl7Cf/loG6DdyXFLtgfI8Ordfo0qdYfeKQpXT9n6xrTDlw/1hcn7ogbtcpvDXph1oXZnsD6mmQWhdWB07BmPPzPHi9oVsi8uH5s0uYCXa6a3ANmuNgE9S3FuCpvBNTavaG3CELzPbGfmhOJUtVx04wTA539XTXqE6FkvRbb+0wux095P2z97K61e9Xpat+rttGrF62nl8pfTF58uTKve+0Pa9v5f0pa3/kfaveD/TWeW/l269tHfsZXQ/2So+s9T0z6ml9G48U31zvQVBba/th5N37edTE/rD6Wp6v1pjBTBk/u7UhWiYPjO9vTXjrPp37qBL9B9XruDvxNXAdgws5ycHjOH4ub6X6eKj/85PdpGlI15xiP611ovnNxmULLTzLJ4QtPG+FWULTEzi2lzNK/MYDuMM5fiK+J7A4+2s+Ems3or7yR3Hm5prEqNDdWprbUh9fR0RTFtAKthkETD8DBX0wFbWMLVdzRRcBS+Ph7qFuA6mczB6CrevISv1kMuvBUAO4VM+Dosx6NFMz3erym0ZZU7g8JFmE6zlRncm4ZhQlnwCuaXntne9v33FL7oSIPgUwB3hi6LGcBa4mSCVtWrr/vVd0TJnvFD+AFTfIDbuKtsB5Hxph7cp8i0Qla2tArzOlWsVoIWhAU2nzMKpj/rMos74h8gFK9qlzMQ7yngjTwwX7w0UdguLOhd0VyBGg7fmD/WhGefjuv8R9weIyG7ru9LHfi7HYC3lQxvO80ErdgNzmxoOEHXzDE8XhSfqrf+gL7u0rAZVL0uEw9CV2+1hWWhKYaYs1dabCbJmVzF6xbx3QC86xztrYDHx0Lt8rzbBeWGC0CJous2BQFYBGYucKk6vXwHnOfYHBPwdgDeDtRsz3nBS5Uf4DmLoR87wmWRLXLFwFtbQyXchYXgdxD6vr8bKHm7D5CaghC8Kl9tCe2GgC6w7eU12hfCLW+CSQTOgiG5YvcXsxnCx3PjBVYDJ4ouvy9/t/jOfO9B2pPL6uNvkGcGC0syoFwGm5F1+pcq12OAF0vGGFi07mIV2Flme7DK14jaJDlRC2BaMSr78p0F8BhAdaeQXk8AgjdmUGSftxThPI6rcoHtFGuC/yemHujpomTv4/GicAXvLFAcR016fF7J41gNM0ByDk/zGYNtnqJGv6Rg9hRrYQrVN8Ws3jkhoV8rnGmEMPNrcU6VK3jntCywO2btfsNznsUOeAbgn/FZKl6hWwAsZAOuPOZQGO0FHxPYxtMmydH6/BTqWwtB8LqtkH7vDN7m11Xb+dxtUVw0bjfJf69pXv+3mm3pGywQR1f2niStwM4Yl7cvSZ989Gb67JN30tqP30mfvPun9NmHb6WlC/+YVr77alq75I9p/aJfA+C/Twfe+r9S0+5XUuPOv6Q7636Vqrb9If1r8770rx1so9N2JH3Teix91YTqrTkQ0O3DEqvGyhoDwN+2nkp/6zyT/r37FJ47lgB54Fl2iHhGIuGbR+vp2uNkVpU9dP/2/v2Wk+x8AAAgAElEQVRm/Fvzd3auxeTNj/kdVlJUI8HgKExgrO0Tz/E30c+vugLo719mj7a7qabqQWpuqmUvtqrUJHxRvT29Han3cXd6jN3Q3z8QhTMVrst60DgKd4I6krlewavtIHhtqlAZe1+vd3oalTsPX7vWyhK4M1NEzXhee0Fgm1wQrEX5xhEB+hWuwDcwMIMZ8M6icJ8D3xnmR06b5wWws8QgVLzmb7//17+F0o1t3rEbPJpEcMsf4TsDxaeh/QSw1VZQ8Qpe7YNJ4DnJ8+HVEiVzu/cyZ1fg2uob6hXwCl/VrlDW6x0FtMOAVfh6X8tBu+HHtmH+WIBc+PZzGdHPWW2CP9QgVsRIXUWarqK4xize3hv7Ae9O/N3NqaViU2rH523nkriFXSgagZN2QyPKtw7FW4/itcgmfHPzhA0UNCJEUUurweIUvqkxM1RvG8ozmhywEexuU6Harit0tRl6AEaoYkCrclTtGoNSQeZjVsx6qyrRTlIW3ecAIhDv4HMczuMOyF2mFC4ALwDay9E5EmFt8N1ibvAJ7YGsQFWrdpUJbV8nUIu1EJ/PYx0U4HxMoAl/laWJCN+rolSZW7Ty+5o60D+1OOYlvurVNIOq15/Z4/cV8qzeM9oM2A/zyrmoVZtMYpIZjQBaC0J10NuAV7UraI2hPaaQ54yGCWwOh5ZPm0Ag16vSjtZsjjniRpOJ39ViHuAdxcfVUrD4ZqddUb/TRMbGUbtTAHz2HpfmQDwKaqQtoogHJKdRuBN4q2PEs1SsXko/xYudxh4INcsISNMIkb/FWpgGEgLP7jOhrIqLAhxeYxTo9IaBgr6rHu8Ml/3TfPYzLQbuq3qf3svgDQsBQAZUUbnPePxLfp6KV5tBOJdBOsI4XgfEBbC7X0xzzKCnBRk178wJu/I8kQnnr/h+dsH1UMTqOLqAxVUSVxOr3vtz+mTFG2n96sXp4/deS6uWv5FWLHklfbj45bRu5cK0Zukr6Ytlf0wbXv77tP3V/zudW/HTdHfDH9OVVT+j6Lo0/Ufn6fS3lmPp6+Zj6bv20xTXlqeDy3+WHnAV1n8dgFbvS183HU3/q+MMnWOH+P+ZyWp03T1ht4iviNtNU0Qb57bxOhtLZjwR8V1nbATh7znF33acE9BTutaeU9ScsU3bjLSTyrjSGOB3r7txItU+qkgNWAxVlQ/YebgStVuV6usqATD+bndr6upsT32mGgBvX19fqNusdinWj1gPgi9A19slxeAMB60GjyXpUNRuOYbdAMt+VLx4vahdlz5uUbblqN+rFZGfy1B+yfm53/3tX1Gz0NteYqwEIeyWP1oA3/4N8KIiBaqADd+WIehCNoaoYy/EljzAVkVbFK/phuhi470xNYz8rdsCmbl9Uel6W/g6oSzsCMBrh1uAlvcMPxG62esVvEbPBLtK1041o2YDQ4P8jGw79D/B96VdceTB7tR3/yBxMuyGy9tRuoD3gsU1fNQz64iSscklyrL+2EeAlpwuxwZtBQCspxu+LgNz6kkxRKbX4TQmHIBu2A08rvoVoILTzSJjQ0ouiwOSAQuAqT8KdAVvZE/jdq7UC5EYBYmyFoD6u9oWAlz1akKhA4jZ4NEF4Cy4CbuAG68RmO1A16SCW7JnDxboAmQ92+7T+MIoeQt2uYNN5Sh09ZtRtHy3DDLfn2NugtXbrhjyg6LOt/PRJIPvU6H3YiuEzcEJowug95whKYGa7gb6/QBY8Ppe/Ww/173oBG0ppgne3E5MPAxLwt0xpgQntsOEKQWTCKj8AT5H28ICXf48lDKw9bvYpv2EiNu4E9Xmi3exSwRq1zyug8v1c6dQo5OAfBq1O4W6UjEZNYsB6FzmOvg85jJgM8w4/hFgPiNj+xQbwTRCLpbh1wLPaZ6fBZACdxIQZ/ACHFuBgbcwjI0usRmc4TuNz6vitUX4Kc/9UFjzvYDX+x6nAYvda7P8bBsfiuWg+o0iG7aDu1nMYGv43QLsfh+SHoJ3BvA6f9iTltvO+3MFff8ZrnKOMouBFl3/2x/Cbvh0+Wso3oXpk2VvpE9XLOD+gvTRu69xXJhWLn0V3/e1tOK1n6Z1eL+bXvlv6dCif0wVH/2CJgy2kKfg+589F9Lf2s6ifs+moVtbmX/CCYl/c7MInq/qD/PcqfQfHafpnnTi2OtExNgqntyuTROjF5nvS5OH8FXBOrd4jJPNuL8nfyf9+DH+TjOe8PDOJ4maCV4bLZ6R3W0kFlpVeSfV1ALdKja/rL6fKqvweLEYGutrUiPKt6OjjYJaJ9BlTGzfY/zenvByncng0l7QbvCo+rW4pup1ALrHvLK9UICbW3+xFXQDAG+5n+0H2IjiNdUgZLOlgA0BMzOQUcK8r2wt9JIbTT4lpzvJwIcZxps9/YqRZqQcBK8eb8TM+LAx1StgDbuAo8rUwTcz2Ay2A2s/qHqfkVsT0t6eoIiWB9hkZauCFryqW2ErdIW7KtjBOw5LH8OIfoLKVb2OcdYRtMP4tjZNxBAc4Gu0LKtf7YdJ4GwhDqXLZw9glI913GUA+s70+N5Btv1hN1KthktbUvP5jajcDajctanhJDleCmt1x9janQxig3EyINVgjAxlW0+CwRyvsTIjZQ7FMckQ4MX7dQ5BO51t5nqbfZ73tIWtkAH14vhEC2tC19eqdoWeLcCq5eg2A2LCWrughcedjtYGPF0W1VTQ+rQluVDUaVGgKlSB5AqA8/sIQb1i3yecVb4+J+iFre8pKYY8dEc/F6XLZwRcw4/WY1XVepnv632fNoXg9cTAuEyUelgXoXxVpH6XHy2Ionr1YgOeAtTsLqAdRv3aSvyUIpdAHtHnRa0NAmrn7QpjB/CYcLDhxEYHf0cHz0cOGKuhn/eMRBENmGI/aIsUn9dImOCd0DsGTsJ3in/UWe3Oj4W8jk0BdN1VOI+ABJTzqQTh5ppT9QKw6fBxiXEBYuFrc4RrOmDM56ugBQb37TLTb53U46Vw5+P6x0/5HFXoHGov1C+fqRKe4fVaGNoST3nMLjbhq80wRbHNZMPEVS6xSS1ogWhnTGFjRK6X3+0pKn4KtetQIE9azi02fmYxboRccw8FthbAq0C4vnNJWrnkDxTXXk7vL3oF0L4Z66P33uD4OjDGB37/9bR6Ga8hhbD61b/D9/2ntPf1v0uH3v77dHjRP0Q95D8fX8bDxcftraCYdjZ933Ii/ZX1793naCk+lxrZ0+/2enbY2Mag9/1vpQ4iZG0H2e6IvPAw+V3bqiejoLaK/yacQBn4o089fGN7euJJEwVskmKCE9IUnu8sw3LGyCc/unYgNTQ1kFyoTvUNj1JTS2WqqrmPvdCYGhvrU21tFdDtCvDq9ap6e3u7AG3O8o4i2IaJmJnrLbd/TDtgX8IY466lm03IOlVMi6FYDsXrLbaDR2Fdcr5zwpdim5GzGZbJCJ939KTe8UuOd/waj/fZ13i95HWffpWnkwlc87yC0e40/Vc71l4EbwYuipbnZrEgbGCwECcM7Qox++tjDlYPa4H7BbICWQDbtKHaDQtCIHPbiJmK1ijZEN5xDNbB3ojML3BWYcfzwNbP972uIdTuACb63Eh7Gq3cz5Y/e9h3bT+phl2helvOu+faptR8ej3wtXV4NSr3o1RLo4F7r7nqUIfuROGwc5fda220DLfaQBFFNTvBGITOY+2sZoDcAYDdFt3YU1aTgpZc7XkB5KV+Vrs2BGhP+Lp2jtoQYUUIk3nAWszT3tDucGiP+VthJuC8LeQEpP5sLtapYPGp+flaCGFZnCAiRyNIe3S2rUk2UJhw0E8WnH7H8l5BJlTdbcOEQg/Qc7ZvFPJQrR2cnDpJfPgdilXhZ+SiXv55cULQ0hC+qHBTGQLb75iLYhbZsDKweNwVQ6AKUndTdleIHqwY236dl9DLZ/cBVoeex6hIMsFxkuNE18sJTPvD758Ldjmfa3OEXWiq3tjOB8Vne/Ek6tkpZC63IpoCxJMoUudBzKB68+Qx5zBoE3ipiw0QCpcmB7xbofsl66mWgh4uz81gQ+hFTgJSO+PGUWjuNqy1YDuttwWtUa8CXm8bSXOFcga6T42TAZXnRswELeCfwE/36BLCY0SsHJTzxIIbKniCx0bYXHOAyWVPgHAkJvwMfOvnFAsn+T2nUPphO/D7j/N3maB54wlFsSEaKVqPvBN/yzu73k0fvPXbtDoshpcpsunx/iktW/iXtOajt9OSt36fPnzvL2nJ279OK975ZVr11k/Tljd/kna+/vdpn97v4p+kba/9t3T6w19ypUPSoPFY+s/HF9P/N3g1/e/2U/x3XJOurf19erjtjXRv019S5dZXUv2u11LjntdT097XgC95Xwp+j8kW9/O9RplvPMJ8i6HLTobDiqIo+gT1PurflL/zuMVGbJcJrKKe+8fS3atn8HGrQvU+rLwNhB+mmrpHUVhrbVb1Vqfeng4KbB2hdgcH+wFvN1aDKtfkE7FU2TF/W/iWWJlHY2YTzHSwICdgsyK22Ja9XpssnDDmfYGrAs5HAa0HrBpG6XLMBboMbpWzADcl8dKXbMczKa0Z6KDiffb1N6F2he53+Ltfu2PmdyhglO1X7jD8bCaiYEbJnED2nGJbwFSVyxf65nsSEgDW9IHxM9MH3hfEDj8PKPNcsRhUuu4iUZ53u3YbJ/RuJ4Hs+HyXm/BV8VpgG+JMNcwwY41xB+WonlW7E/yRtDNmxzmb1R6iuIbqvb03wNtG1q/1AgU2wXtqfWo8zk7DFNYaUIeVe0kqoN6aj5ECAG6OhsxDcgDySZQshTSzuxbVzJa651cn4GxhS3jtBmfpdlJAy11teZaDXWm9+qRaC/PpB2Gn4jQi5bGVZdZXP9gB62XWbwOfH9+BQpjNENoE2hDtnBj0dAWasLORw58v0FXPbah3L/M7+L1aDzHo5wAxuH104O1z6/F8chCanhRcAteTQg/dduOAx+8S8yiAdBc+cxvQbbWbj6sBu94K7DOss1ccQAb8RtL0D32NbdI9WCRtFCbjPkBW7ToJ7QmXqX38vjZoOMi8nSuKFk5ewtdIWbt/T05Mbu3jLhRu+d5Dy7YjId2FwpiZcyuMu40C2xEKOuaf9XltA44EQ0TIAI9WBcU8d6DQd7U5QkVoV5rLgeT6uirWAKuFMFTWcyaGmbkVvt7Wy1V52UI8Q451ijTBJJB2R2K94TGLYES+JrALxlGs8ZkAQ7UrfJ1uJtC1MCLxAHjN2BoPmwXeqlxBK3hd3p5mDduBx1Qy/drcLszno3gfM5e3n1m9k3z2LL/PV6QxnjOUaEYrBYU/g7KfIa88FZ/L7+/sCDamHENB97ONUTVNNavfI82w6t20avGf04pFf0oL3/hdWvT2H9MnH76R3lv4u/Q+injJgt+md9/4ZVq79OX02as/TzsX/M+0641/SLve+kdaf/8xHX3vn9P+hf8jHV3+03T+09+QBf51OrP8J+n8hz9Ll1f9Kl3n/r0Nf0iVW16hQ+7N1MKq3fFnAPxK6jxCA4U7Mp+gieIUU8/OMuyd7zhghhnwjvB7jPI3HAO+Y3ewofDQm64eT3X3rrFdUAUphkepruZRevjodqpreJiqsRtammpTW1NdFNceo3D7aKDoR+0OkXbScrBgJmx/jJTlIpr3tRqErvN5JxB9NlYYMxOuFuO8LzgFscdiNxQbQhj7WAZrVrpljzah7FhIP6tA+iW70rQUbIpwebt0rs2hRp2voJrNe7PhAdMM4VZB5fjNX7+P2bwzvO9rhuc4zczombB1/zY7zISwwFWdBmCFMEvF61FwFygP679w32aJcc5KWg0q3dJa7G1XzvWOpcf4uwOY4+Z5/RwhPDc3kbprTqahuztQvHtooNiRWq/uYLfSLaQZtuDtbqBVeD3WwupUC5AaneQlYFCIeTIZ3WH8w28xucD27h1u8Y7iErx1+xcCQyAsMIjOZAXrkdeFjVDiV162AyQUmhaFKk3YCVzf4+pEJTr1TNi5Q7FHp6GZ+xW87dwuXWiCtxmY2qkW0S+UagFofC6PqyiNcrUf4efMr0a3UqGDzS62FqAdPzegKyT5TnznVn7PUaCTBwLx/VDOMVLylPBVxXK5TwJEuOojW4DT5jDHa6RMVatV0snvq+rVhujltW38TUshL3xfnhvkdV2o8x5tluOoeUHL30c1qxKOkxq/fwd/6zL0vBmfsIu/v2MiPYnp5RprGybbO0h21O/gYzZEOPQmZgyj/iJWRuHOpojcGGHyIEPXPdQcpqM9IIDzpbuJAGJeAPJLTkSq02cMP9damAGcFuKmKL5NED0bwz91t+EYQwlEJyl0jeHPTvB+Qe7nTvK8Cvgpr/ez4rM5CmAVrIU6f5aQnRLeHMeZRjZBTlf4jqB4hy99HJ1vo8BzAuU3RXxskucdjNN7chm3KfRxWf5t9R4+Cy8baE0DXX1ff76FPT/fGQ76qbYvV5NPX0d0bOPKxWnte6+mVUtfTR8vez0tWfTntHLFa2kZyYZlS/6U3l34+7TgdRTv0tfS0j/9LO1Y9BuA+8t08N2fp4NL/jkdXoL9sOC/p4Pv/YQW5F+mK5/+Nl1f89t0g+MVmiSurvp1urb61+kqt++s+y0AZjv63a+yfZBbCKG+jyzkZMqMX44dRxeSOWfbosv8u+FEOcDVyggnlSHU/xBpiLZbO9LD2zfTowd30907t7AZqlJdPRZD9T08XW7XPgil295SnxpqH6Xervb0GPAO9PcA3v6wG1S8Ly4hrNr1MW0ArYW8HZB+L+JwnCt5QFtg+6Li9baPF8XrbefxCtgMZQIIPFbe4+PC2ft+9kvfolDtJgv44vV69PK/zG0Ir5eIRB6ak/1co2b6tcbLtCJcTihz3oMKNiwK1K6f4f3weedVbgFuga4dZwHaeTDbDqzqncJT1st1alkppglhVa/LopuJh96hvkhAmN8dRyVP4SubCe5ufpR67u6hg21vcs+1tstkeS/tYG1jXgPpBlYDl+TV2Ax1wFe7wUE5uXkCSPGP38JaIxZDG/+Dayu0oEQjzQAUWudB3IZvK8y0G1S8xVbQ0zVKFW2vwLdc2usRRxwN2Ng15mAY24SjQQMIubW80G8C7A0mJ1CGLXTV2bZr04SK1/kMwi3Hq4Cdn+FjqN1mInFCt+MQKvmgLcPmj1XOdt8RJ0NBq5S1HQLC2BodqF697HZ9X4Dehq1gusNIWifRu05+Vj853T4tCBStvq3wNdZV/N4eHtcLFsw92A2eaNzVQxvEn6VKdcKZv28vz8fvzc/s5kSkslXRup2PFoRDyzu4Koitffh71XOyc4sfW5n92WaetRpsohC4fgdtBj3c4u/aAefsBoFrtd9K/xQwmg4IA1DAGJ4t71EJR2EM2IZf65wJAK2va1bWjO/cQ7rcInpmFM0incU6bAuUc7Yb8lS0/DP9bOCrd8t6CrDN+v5gNfCY0A34CmFu25ygJ6uF8OIawGpwCeCIkQFRC3fxeoqC7ccW8/hngHc3tghjLvkdZ4Quv+8Elkv4zUKd15iCcPZt05F30/H1i9M2FO9n77+dVr73BlYD1sLiV9JHH7wBcP+QFr/zx7QE++H9xahg4bzwz2njop+nra//Q9qK4t3y9j+mne/8MwD+adq36Cfp8Ls/SWdX/DLdWvcyNsMfSED8Ll36+DfpKuC9seZX6SZAvrXu98D3ZU7i/Fs6tJirx4Xk0d9GFOA983t0nmbGMgXXfk+mpFn6r29O3VcZbHV9T6q/z7bwd68xg+EBW8JfI71QlRoaHwFgEg21d1G5lVnxNteH5dD3uAvwdqR+4mSq3rKPmrAdgRVF9Qpe1W5eJK0mchuxCleLQUgKTO8LTW9nyGZ7QfB6vzymBSFkjaD5XHk+P5YzwT72kg0RQlR4Cszi7ap+hWYAmDkKTiCz4aG81tf5vPeFtbfdqVhlq6fr0V0lVKCC188PS4LXCV+Xn61F4HuzXQBUUbmmIISt08ayl5vzuqpg4avaHWHDOjvgSmebBTabKBwT2a8K7m1NPZWnc/fatX2p7SpTiy7vSq0XGYiO3dB2Dp8XNVeHKqsjRlZzgG40Eg2uJiDXCvyasRIajywJ2Apcu9VUu00AucDTo8BVtcWYQiwHoWtWN/uR2gDZlxRA4e+i+FSp3u9AwdmOXM825XrKZf5vHAGixTGthljAteOEHq1RsNwaHJ/B5zRTDGzl9xC2DXuXUMwAtCpdZvKaPy5da3mEpN9D9av6ZvF9/A7hHwvQ8+SRjbQZEzuXb5sJFp45b5wH+wjBPKhm3m8Gtt4vStx0hSccIdxrCkL/l6OrW/XP385xkD28x/3UPDpxrA0g1+x+i+/O35u/eQP/QJ296+uFusU/gfvE2QsMuFF96/GaYTW7a1ux8TQLdm6gKXRdXoI74Swyt1oMADEACmijMKVC1FIAhjOAubTkhj2AXTBDo8I0l7zmf53p6w4XYy4tBRSsW9xrPQh1V7ExnOlrYc0i3Y/pCH7WPHy1EVTDkzcF7ypAar45q91+dnnoPcP+a8DX1wjrcvS2FkbnCXYAxqIQvirdGU4Ik9gt/k7TFtz0uPmOAnoQf7iTPO9Drp52rn43fbH6A/zcN9Oyxa+mZRTWPnqf29gQ72FBLMGCWLr4T+kTCm0fvfOXtG/FH4mN/SrtBMA73/tl2vXu/0y7F/5TOrgIAC/8STqy8Kfp6Lv/TPrhd4D2z+xS8Yd0FfjewHK4tupXKOJfp9sb/pQe7Xgz3dv8anq0881UuYstioBv6/F3iT8yNP8yxVxqC27V1X5ta6qk3f/BndPpwYOrAPcm1sLd9OihDROPUjOwradxoqk5N04YJetoawwA93aT4UXx9nAUusJWyBa7oSjfF20GoarKLdaCt4tiFcBFrb74mMAtz2kzlF0mBK0FtWI9OBz9RUC/9DziYyQReJEJhynM4YAoMC1wNDr2FcpY/zSG45BcEKaCWnCG4p2Hd3itQFWrYYwvXp7z84V0Ub+C1p/TQ0tfVr9EzVCsFupGxofTN99+hZfLZQCvUwFn+yFD2ccec/ng4/q9eYDOWAxOH9EU50w11N+dBjsqU/vtE6nj5uHUCXzN87Zc2IriZVjO2XXkd1elGv4HdE5DA5CKlmHA6zZAWZmihvc7cR8AYCvU7F3A7IDFAeICXoHsisllqlhgKXhNMmgzCMYCHwFUbgfUHbpjEY3LfVWu4M0pCqyLsB30dbUXVNN8Dt6rHWqlyJU9Xr1m4YpKRu22eALB020FwC14ea0oeefytjAAyMlrpQBnI0VAmM+1pTgAzEkoWoeBbh8bgwpf1a6T0ZxBYeJBRZsnqmXV6+/kbAd/L7+ry99Z+Ppc+M/CmMdUpg7RCQj7Hk8+gN+/k/6uJ64WTnSN/I1r+Vu38je3EcPW6g5UuieyiKapikw80GwR3W6kGfR87YQLewH42bAxRIXc3STcVThiVjYWAE6BO0tBbcYkAEWzACjPmYhQHWc1bGGO92FJCGFnFETDBe8xpmaxzmXxJ/Z142cIXQGX3w/UVduqZhozhLjQFZZlCdAJla7Ty4CuoyeHLzNpC0vBNRIbbjLuEgj36enOg/dF+BYL4zEbYfZTePuKBpCwNjjJOEJSf1vvV8/XXZ/7z64gWcFmqFw1HNmwPG1ZvzqtW708rcJ2WI76/ZD1/ruvpOXvvozq/UNauuTltOKD19OyRX9J25f+Ol3csiBtWfbbtOH936dt7/0G8P4i7Vrws7T7nZ+n/axj7/0iHVn8cwbwMDTnk9+na2v+lK6v+2O6tf7P6daGv6Qb619Od7a8nW5veTPd3fpmur/jrVTJv7EaxEwnoz07+X+u9cznqfr0lvTwypF049qpdPvOlXT/4e10995t4mP30oP711JT/cOAb23V3VQHfJsba1N11f3UitXQDny7u9tTbx8eb78Z3l5ahvt+KKYVn7eAWJthitpRaa4oClfwersAudz2KEQFcFG03n4RvMK4ANmj2/94LN7wS9EODBS1D+YotM0AVdWutsEcQ32fffMVkbFsG2gnCFCXANXP1VsVoAFuYC1QXaYlfM7HzQgL1zy4HH+W2y4/w63Zff0U8tvuN8Ebe7OhrlWwKucfoav3K3zzMZ4bz9aDj+fRkFoUI1xeMBRjuDd13D2XOm8fT1039qJ690S6oe08cxvOoHjxLqsBVgNwyhO/iJBZ2AKAAlHgupzPYAFIf1e7IVsOwtjNMXnPgcVcKqF8j+et2PV6hYSqV/i4wocFcuHxcqllUUx7QKjGQvG1qXCBdswBRuE1Axv3eMuX9SgBIOhAc5VpFLNQv3q/QlOwtavUsRKaD5AxJsnQSuythU4if5dWlbydd8eAHRZLs5PYOOnow8bC5249wSX+KfLBpBK6AWR046GsVcBxP8BngcYWXlUuhS9hjAp1sHpn2ArCV4sBlUvRLnfs5ZNRtjhy84jv7QXW2W5ZEf6u8G0FvE0/qFw2e8TLVdGa4VVha2/YgBHtw7Qdf1m5M8DnWMgYhA5onUpmd5xtzz8+lptAJgGrVoHK94d8L4WcnHrgMUDsAHSbKjxOAc4pgDlnvjc63X6MpAl9kxKq31DCAFl1q82Qu9/ysJ28qzAQRuEKT60EbQWVrurWQptrgu17BLG3nUbmAPQnTDYbtcjGbF4BXODr6/wc7QtBrP3Qd8796JhrgAoWvqrfZ3TsPXWnDXPOnqxYTyjQ9Z5fk85s/jDt374pbfx8ZVqz6r20ZvVSWogXpA+XvYHF8HKkHD547/X04fK3gPJraf/qV9PFne+lVUt+kz5f8ae0iSaLbYv+JW0h+bB9Ier33V+kfUt+lXa989O0862f4AX/LFV8+od0c9Pr6cbG19LVDa+kG6ybm15LN1g3t7yVbu14O93avTjdpQh8f9/y9Oj4p+nu2c3p/Ild6d7NC9gLV0PlhtKtvJvu3UX13r0OePF0Aa7gbUBQK1oAACAASURBVMDfbcViqKq8lzo7mmNWQ0dHS3rch92A5dDX10PbcP8Palf1WxRv8XfzjsMCWLtBr/fHgprA9HHh6lHbQeAWABfVW8Dqc0UVl+dUwt6eg4UeSTV8FapUQHrp7yoFNoHqkBx91jmsAl9TLIlZoUyi4algBtoW2XxeVStU3UZomKpg2BN4yHalTc0ZS/OIwQzE9ZZHsA2Ggaf7s/UN99OthpWAd2thrUBWhStsPZblfWf2jgpcQGvm18llTjEboiOlf4jZDQw/bsf/6bp3gmE5e7l02YXfuwvFSzPFGfK8XEo3UJSqRSWqAJsAVAOX/I1meJmKVbd/MbcFbfZlhbB2g1ZD05HFAYgmppWpeFuPCozFKEt8WSAsfM3JhsJF2TmMpkNFCGA9OnxcYJmhLXZBm2oRWIfaBcD6vcbO/AyVnvApcbBeFKMerfnhJooljcC2CdA2szy27McOQfHmmbx4vSj6OmbyqnrdFqjtqNDOKjhULtG6aFOmY86ON4tlj+2CE3j4uRb/eklBxB5yKBOPqno9bYfcWPTy91W1unppN+5lo0YLk+1sT24qpAEvz+xzPjGZ9zUPTHwMX9dUgzG9Xn7vfn5X0w2PeV6FbUfdsGkIoOsyohfNGCQWBKOgddmOnG9TfOLSW+iWxxxFaQeecTMVa7QTY0t4X1/Y5dCcWbxcVaxFM+NiQnWOgtositclfCdRj3nZmJHX0we7gO6OyCTP4QW78sQzLvcBsVaDjQ8OSbeINh3qVbW7GiBrM2A3uB287bV0rY1R3R8nwxuQDuVrjpn0CbC2c07wFggL3nE+088aYqpZ3zkaFACxm2oK3ax2HZqOBYPSHeC/nRPO7h/fkI7s3Zt279icdmxdl7ZvXZM2r/uIjrb3Ubyvk2x4PS0HxMs/eBMlzO7CF79IWz75Y/oUxfv+gl+kDR+9kVYt+F3aseLttBUveDcTyHa/9+u0e8kvY+1dii2B/XD4/d+m82uA7ta3072dC9Mddq24u2tBusWWQbd2L0g39ixNNw+sTDeOfJauntycblUcTNcuHk8P7t1I9x/cSQ8fompJMDQA2vqa+wD3bmpvrWL8Yy0AJkZWh/rFdtCCELxtrY2pDdXbQ7LBxgkVr+pWuGotvOjxmufNaQYau1C4jorMR4ttOclQgCtYXUK5AFUFW25rLwjdooJ93PfqFauGp7k9K5QFb4Gpx0gzQGaPAlRF67Y/XwFX/VpfI4xdYyjSEeIXkwKU16qSn6KYBXMU6rivYn7+3fP0/b99j40BvPGKha25YIemWxwboTV4CO9WAI8KW8Cpz5ubJCiUAdcC2wLgfuIhQlcrQt/YDTZHxobI907zWB6U00cGr72zK3VR8ey4xzT6uwdS6xWKa3SxtVUwIvKcdgPDcVCLtVyiN6AMVYTNNk0A3iYAWruP6BjxsgaBhrr1aEHA0ZBNhxejGDlScbcS34Aa1ovUAxYgWg856gWQgKs7GQtR1anHTvxPB34L3/y4oHZKGsWzU1gLXJ4L6WwzePmub5z9UlWztwO6gFdFK3gb97+LtcB3B7qCt0UI83gzAG7kd6z3BKPSnbcd2ol76RmbOHAXi9geCOh2oWIjpYAX621nInSTsc3zg4Ehu2z0nnfQj3ni7Mu642+ccDhZmHHuPYe1AHg7TwNawNt6nO+Cmi2euL+rCjaKc8Bbu0GPtxd495K26ObvYwRNX7m0PHvSUf0bZ7MFOaAKcEZpNtBS8L6wzcu2ZBo1WHan6ftqTQhYJ5cV8Ho/Q1TVmsGarQcsBlXjvKcbwMVaUBHHrAdeO0E7st1wWhazJGic66tnnOf7ejRN4efrLwtgvVYgCxRtbHBmrpaC4A2Vy/CdSRsJiH3F/F1AGv4vr3cIuj6vqlcY5x0pSDkAXZV0hjGtxrzXrYX0hUfJxM7xfebIv45d20RTBScYvPFu/ltZfGw4vT4d3bc77QK8u7ZtBMDr0xefrUibP/soffDuG2n5srfTB3S1rfxoIeMkF6Z9mxbTUkzH24evpg8X/RZ/+J20CiW8Z+PHactHC9LOlW+kHR/8Oe1m2tnhj/+cjqz4fTrwwe/SoeW/Z/1LOrX65XT2s5dTxaa30sVtS1LF7uXpwu6V6fyBtanixCZU7pZ07sSedPfGudgKvgo/9wEphjukGUwq1FQ64PwOsL3HQJyHeLx5tfpvnOaJtrZ6PF071tpSH1bjY656ze+6iuIVwIJX60EIez8nGoRuhq1HYflf7xflW9SvUC0ers+paj0K42IpCF9B/RR2xkRHwCt8f9jeXdgWpetRf1egCtKIhYUdkO/72ATAFb4W1ASx79EysLAWMOfoZ5j7dVugmM/L6/xMn9eKUBVP8uX9PD/D1wtSbQ5tCbfxccB5AW4o3PB17VwDykbP+Jl2rQ2R630O6N3Fwi3fBwFzG/M4Z4F7y/0roXqbL5NuuESe17kNF5gEdkGfl2417QZtAwpOjVy6mygQrpW7KPDgM5ooKCDWbqjHk6rd/w7Hd4AYipdl5b3xwCKgazHoHV7vwPS8j1hkfQGvylavNtIE/Nxu0gNeagsf7Qxfb5FOOGUVTGEOaAspC1WeGDwRtGAbWEgz5dCItdAJPFW9eqKtflctkr2obyBs95BRMq0GgdtEe7QrVC82gw0SrZwMujgBWLDrYXUJO5Smw927tRRQnl1AtBd1qgp1R15thIAu0Ax1zz9mtw9S+fo72PTQeZqTCSuDlxPEfA43R+9+LLy5GaZ559g1GLgKcLey93cWsqWo58nGwpozeFXK2gkq3LKrsMAVmt4XwmUYT9x25i/wVfUKXm+7xs38omBNREyoZMO3xSoAuhm8wtfn8GijuIZ9gOp1uplq2aXl4IwI25D1kvNQde0MocgyucDjNjwUlaqnK3SFb7YWzOquiteHygW0QjfbETZBUGxD8ZrhdbC6itbXCd2y/GwfN/3gazqJCboryKwKn0KkG3tOUow0UeJVVxst5ReO7E57tm9J2zd/ng7s2542fb46bdn4KdbDsvThB++kT9e8nz4CvmtXL0of4veu5vbnHwFc5j2s/+TttGblgrRx/XImni1OX6xdlrZgV+wByIeA8GmeP73m7XT8s9fS4c9eTSc2LkqntyxNJ7evTCf2rk1H9nyRDu3ZlI4d2p4unDuQrl06lq5fOZUqH9xMly+eS/W1lekBKvY+w80fuh7eTFU811R3H+V7N8Cr5VBXfTe1NFen1rba1N3VElaD8H3cj+LF5xW6xdcVttoLbgXkUcVrokE1rNJ1CV2PRd0K2mIrCFsfV9V6LPc9Ct6A8bwKFrpF9Qri8h4fC8UrdF0BTCAYYOVDA8QA1Xyu2dwpnvOxAk8thaKAVbeC0teZlIh0wyz0d2SkudtoOUamo5zL+yLRAGwFro/7c13+DBW0t2eEuo8LbV7jbfdaUwk/RvnmebwU1saYw8vQngHiZcMkHkYBcWdPexoe6k9t1Q9S1/1z2A1HGJSzPTU7KOcyuw5XfE6ygQiW4ML7dAaviQbhWIfafUj1VcWp1dCAjVA7r2oFbAPwtRordFW6tVThGygINXHb+/qUVucttLk6AInA9bOEeFGwwkSw+pxACkhzqS6EfY2Jg+wTW7ziO+rZYovUoWTdUcLdJer3LQauKEqWTR2mAVodIM7zTQdYgNedKBpIOBT4erSzzdXFNkFd2C5Gv5y54NSzTsDm7smCt4tLU1e2BQChHWZAuVgNEaETvHxvTxpRaCSC58nEE1AMj+e2ETwTIP5N80kon1gEQbfeNTDIqQb+DpxUsiec1X1WxyhxTlLO9fVvUsZTBkxRvILXHSiK7SB4PUmodG0xFq5F6Qpbd7IQqNFKbOIBdWg2N1QtcPVojMyjNoPg9aj6jQIbnyFwY0eNG+Z6VbS5QGc8zWE27qPm5pUFoIJRleqQm1JYs7iWb2sjZL92AjBrSUyQ6x0xy4vPO4jizUo2e70/2g1rUbmqan5HfpZFuTGg7M/qIxXxmMKcKQ9THe4S/ZgrPf+7KzpuntyWzh07nPbt2pZOHz+ctn7xedq7a1Na99mH+LpvpY0bP2KaGY0Wq5amD7AdPv/sA2b6vpvWLnsT8JIDZrD6qs+WphUr3+E9H6Q1nyxNn368KG1c9z5radpsAW/j8vTFxg/Svt1rWWvSnp1rgO3mdOzIFrZ7357OndqXrl4+le7eupSuXTmf7t+/nW7cvBLeblXNw4Cv/u0jmiWqqm6nZgprgreBWQ2NQLiu+k4o4EYg3NmJx4vN0NbGDhSPOyPZUKwGla4ALpEyj8LX7jLhK3BVpwXAwtbbPhZBAa/6AayPq3S9/SJcC3iL1RDsArK+TvAKal/v7VC8Re0GaEk2qDinSTcU8FqAi+HnHIVhUcMehXVRvb5OQLpjhYkDIRy7B6M6HXruMHSh6/s8qpDdRSIX2fiDcN/l/Riaw22VrT6uIPfzXNoeLnfD8CQg2CewL3yvOw33A9vhJ0Opl/B0P5cUvc11qevBhdR+4wg7UeyikWIzcxs20Exh2/CP4FX5NvOP352Gq/Ce6rh0j4E4YT+8i/WAyj0IWLEXrL4LWI+twKXB5wBvo8rXBahVfeZ8hY2+rdB1uZOvcS5nJwggYeIOu6F0eW2XShEvtIWfa9HP15mf1RZQgQtf5/HWU0BzLzU9Xa0GLYdmwcz9Fu43RRwrQ7eJx93uXeAW+IbVIPBOamFYLBPAOXfrvmwud9nQl/UoaEPxBoRVrMVu0OvN39/fIVqs+d0j7YHKjcc4qYQXzvMl/SA89bi1XEw3dGjBqMQ8+QFetx0SvnrHKl9zu+Z3Y5NKutWc2dCLH6xyNdXgrhNu617sBkGY5zVkuGoJFHXrWMi4jRr0mG/nhEMAFOUb28UDQq0Kb6t8X7Qc/Oxx4lqRmADYtiJPmKAg2RC7RQBe4VfUrbfDOgh/tzyXoVwg6oyHnHLQilgbzQ/TQNhWYZMNKl693vw6Qe3na1VgjQR4/VzTDPjIWhx44H28tx31qxK3w6/vPBFB/r9vIk55/8QX6Th2w+F9u9KFs6fS9m1fpAN7twPc1QB0adq6eXXavHFVWv85U80+fi99Clg3rV2RPluxMH22Euth7ftpFUr3k0/f4/bytPbT99Onny5L6zZ8mNZ/8VHauOmTtInP+GLzKhT1F2k/a/eudenEse3pGOv40Z3pcsVRoFuBR3ub4tmNKJLdvH0tVQNdwfvo0T2mjz1MlajfR49UvPi91G5qgbCKt4U8r7ZDazO+b0dTwFefV9XbE5GyPKdBdavSFcBaDELXY24Ttrki2w2C1qllQrJYDl51K/yEp+DVzxWojoWckoPc9jHfI3hncAQ8FggLam8L3QBvhq3DcWicYF6ku0fMsjdQjHhErT71BwBTB6K7E3F5vbAWwoJPL1gw6mO4K7BNGfqvBbxmb53xMEZsoyhewettVa+Qzco1Q9fHtBx8jWuQ50f4o4xyhhrlUsH0Qnl9nvOQ36f6HuDnqoYdRTnM5UM3Vc0nA12p7d651H7zWGojF9h4YVNqolDQxOzbJopKjoV0t+GYTIYKMNNavRuQAi9bhJuBq0U1bQYLRI0U1lS6+rtCtpn4U5OwZbXyukbUsFBuI+XgRo8mIhyI3iR8BBOfL3gFXy5IeXkObFgCtx1/uJPXt6pegWkn36nZmBuFMSeNqXRd9fsAPvBt4AShQve1ql9vm7Ro5oTQij2hDWGRTYtB6Po5LhV0l2kELA8v67MKFXQqUQuD+NMMcVfJel/wurrPZk+2gFf1K5yzYvfkwskAVa8vrrr18zzheNsTh0eHtfjzQs37swGuDRIWHcsAIU9IerqOpuwF9hbW9HZVrbF9D7DttYON1INjIX18bH77n/GIeRX/9kcrYWK+oOZlt/Nz3VXYGFkAVD8W4BbwqnTdIn6US35VtM8JXx8vtz26JlgOeDGtoL3g5f7YfExM8GY/V0AK1GwhCM0MY58XmHm5w8QYPzO64CiiOT7Srdv7SS0MXHDlaFlJSejvRowN+Donws8ZpbgYMyNQ5/4+euC2vru90hAnL2N6zajeqmNr0+UzR9KF06fS2bMn0/FjB9Oxw3vTju0bgOhH6eCBnRTd1qdNX6xJm9avSp99upwdLFakjwHvJx8uSuvXrUgbN6xMG9ZTlEMle3/9ug/TF198nDa7AO+OHevSrt3r02HU7cFDW/hMUgtnD6bzZw6k8+cOp+uXT6d7d64EcB/cozvt0R3agi8B3gepBuBWVzJ9rPI2MTISDQ9vAdiaVI/KbQO0QlflqwJW+fZ0NKTO9qYYhh5NFH14vY97ArCCV9uh+LwqXm8Xr7dYDALY2wJWAHvMCaocLxPMoXiBrLtQmFQo4A0Y87ibRghh7/t+b88yNH3GreM5vhQg5RJ9DtgKXncHdi5DjH8kvzsDfE0hBHj5MD+wwFPoetskhEfXc4LC35B2MGHgvFwV7+gYZxVSCzGDATCreP+rso38L+8Xnv3AcwhoDlhA449j8W2AopkNFD8U1ICvnyGgY6NLAY3nK3iFsvMfHg8Oonh70shgT2q9c462w2OpVfBe2pwa8HnrT3+e6k9+xpmfbYBOMiJSuAGBBi7lawCXqYYGVKOXyoK3njbHRhUv3q6qV8AK2xbA26K6BNKtPN6Cx1uPAhZ+WgZ2vjUB4WZWwBfAtqDw3M04AxVYAcgYvgO0OgBvB5fmts2qBDM4VYJMUtuPclXZ8vpmY3DYCwJX1avHK4QbUMP+7BjcbmSNeRR2uwlbo2P6ux3HTUU4z1courIFYH7ZNmJTCF1AV8jq0+bbFMAAb4ZyVrzaIR0WA/k9Q9lzcsng1QqhF3/eSvE7e9IQxgLX30u1K3gj8RH+t3aMyjlbEQW8fVgbQt4khTE2B7IPA91hYNsLlAcYtuPtJ/iXFstUvh7z1j/6rlnxZjA7MtGGCoevOLvW13HZD7ACoIJrHsATFMQEVsnpDnP5/gRYjmIBqII9Ok7S98YsB15vuqDMVnD3CEc7ThETc9BLNEe4pQ8RsjHga/uuClhlqkot4H0CwF0OuJnBA3Yur1v/uA3QON7t0HwXmxneXFjztT++Xy85VLcpCk4SnizGUObOQq7fv4BNJM1HkySheFl/Ym26cOJgOnx4Xzp75nQ6c+JwOs06AnC34vseO3ogHTiwC4tgM+uLtHXTmrRl85q0ARW8du1HwPVTLIUP8Yg/S+vWrEgbPl/Ba1YD69Vp354Nadeu9SjdTenQoW3p8JEd6dDhbenEiT3p0qXjqeL80XTu3JF0l8iYMbH7QPcOSrey8h4xshscgSk+r2rXVU+CofLRXWyEutTAVLK66tupo7UGtWu78F0shkru16aerlbSDU0pwEvnmuMhBaxqV9uhWA0FukXxCuCyfM5hOUOkowLEcMau2mkg6v1QrgC37EQhWIsK9qo/dmTnsWmYVjzhOe7HDF+O0UDxlH3X9Gh9sQBW9VoUE7o2Vag6I+8LaLUhhLUerEvl+z1RMpWuUlx/17GQzlNwoI1fIst08m/z0C2QVjEX4ApQdyI28dDPpYDbwQ8+ccNLBuOY7Z2wicKGCbvTUMQ8rtotalmY9w6wtxLgFcCC14xwF5GS4cHe1PboCvA9kZppP2xkRKSqt4Esb4OzefE3W7jsanK3CeFGUsBGhlphK1wBSL0gBqjOFxW+phuaUL+u+n1voXjpPVdhAuHGfVoO2hFW8gU3r+O2n2MyQh9XuGTYqYhRxgAvssB8hgq6DZuhDZAKVJWgDRLCqyE8WyDN/Ra+p3AVvFoN3ha8kXDgfZHO4LlorsBqaCK3W1RvFNcCchm6vlYoeoKxWNZMPC4GA3GyELw5BsamnQAwFgo4vGte64AgYezv6xWCxbU2fp8GPtPEhgPkwzbh9/H31kPvOO77XbnTLTde6DtrhXDi4TXmek1SOEZSiyFvBe+cCBMKZHWp0A8IYY6OhHQEpMrVS/7Y8NIGAhRuAW4ZuK7f6Rxgj24HL3gFbIYsIMYqGAemLh97wn3hqnIUwuZ7VcHeFsC+fozL/XGUZwFvFMgA7DAKdXy+Gy17uRTUUL3OddCOUB0XtatqfXGFjcDrVMkui3FTqGFzuE/wcX/M8GbFW5SvAHdOg0mKOCmQrrC1+YnpD37nDv4b+N/mMfvkNZ/6LN07fzgdPrA3Xbp4Pp04ejDAe+zIfuC5MZ06dSzt3bM97d65Je3fs5XjJhTspvTFprVp6/b1PLcZX3hNOnJwB8mIz3nNZm5vS0cA7Ylje8JKOH1ibzpz6kA6fmJfOnPmIODdl26S0b1y5Uy6du0cjQ82RdyOVl/h+xDFa8NEbe19VPD9KKzp8dYwCOcBBbYmUgx2q2k5dKNwTTU0A+K2lkoiZvWheG2i6Osjx4vi7exsB5bZVihFtaJ2BayFNVeGbZ7TOwJHVLYOSfcowyZYxWrQNvD2DK3Bs6ha75eEgw5BXP3DQxMMvi4UL8CN1wtei1W22eaCWVa92gyheLEOhGMAGW9C1RveKo+pTH2PavhbwDtOCsENMb/j9jNSDHPPcmHN9zzDrhDA0xTbfL/jIoV5UaxC190pnMfrJpiDFMYEq0kILYMplLPzeAV5FM54bHSKP+S8JaHC9XtabBO6PyhfwNxNv3Yv0+i76+6l5tunAO/e1AR4W5hU1kiHTNNZBqM7EB3gWmRrUP0Bi0bAV4/FoL1g91qo3wBtTi9oJTQdMuFAN9uBt1Ld7tdT4963w+etwx9uRC23BmxVzb4fQLNq92JH6GFyqZ0LasawBBN2hJfnphCAfBMrLIS9QFs1yz8Wi2qNFMksPAndeiyFJopoPi989UZdsa07/7Bq9vHdsR4a9YIBdh3H2r1aEypPgQsU+UyBa4zOo/nlZk4EWiqCN4p8KNrwafkOFr+MfnnMBcBsTVg409owTtcAfE0oNGJx5O/mdwTkAV5Vvicd7BYga8u0qrfD5Aa3zQQLZX9G2bttmCLYIDtN2JlmoUxP1wJbKF/A6xxfC2xlrzX9WGEoNCPXC2yE7ghJh0GaLgYYRekcYCFUlu8RrOHrBmxRxSjf8rgA8/NiPgOv9XPNEnu0zTUDmO+AtzqG6jX+5TjHScA5DiyLrSBoo5AWiYacQiiwDaUKNMcB5KSAj+SD4BXO2QvOU8ywMUg5xIAdPs+5DdoTgtfP8P0xK4KTkCeiH5V83qVj4gYzEGgeqj/G3/vSptR45XA6cfhQunL5Yjp95ng6efwQha99KNzt6eL5M+nA/l14szuB6H7guint976KeOu6dOTInrRt89p04oixtI3p8KGdWBW7eP8uimaHUdGH0znWxfPH0lVAe/Pm+Vj3711NN29cSrcoqNXU3A+1q5rV41X1Pqq8GxPH6snvVgPdOuJktbX6vVgNqNyGepMN94Guipe5DTRRdHfUB3h7+Peux9uH6BK8Wg3F1xW8L6paYftjqkGfN6cexsZywsHRkII34IvSDduB+4I0wAu3AqywMHxcHg9LAR4pMFXIwlbL4Qf4cjtv745KLQpW20CIqWpLyiEUKorSx//rMhamWnYLIJXuN98RBePLO2vBiWJ2kemPuAS4wHbgjoPUv/7rN6Gs3XniSyyOKR6zyeLJGLneJ/PDzrldBuM4t8EW4TKdrDzu0bNMd9/jrHg5SxXl69bOTijqrGeIxr2zDNzYnxoubiXZgOo9y5QywOuW7zV4n438j9h8knwsCrORpfKtmYeuijfsBYCUVW/2cWuBrYW1qp2vRbLBdEPdHsCLahVAHl2Vu95Mtzb+MR1b+j9CkbbqeQIrlW4oRQDv61qAV5vg470NQLNm96JUuXMBxTRgrLoFjm2som5r9wB/n3sBvm7lXsf3rdzFdwN+pRhXvWcRRUNPJGaUF6NOVcUoYSwAPVj917BWKAwKWq0D1a+3477WB/cfYzeEHaFS5wSSnxfcnDxML0QBUdXLCYWGFONt+fvxnO3LRtsC+PkElH1du++AOEtoB3i1FiieDVwAtjRROHtB4P6ofDOI3VrIJZiFowDNk8OY5+C2Qj4OZFW5QtfZv4LXjTbjGM0WgI33CdKscinUoZgD4MDQSJpK2pnBvt/2W4e5D5KVNT0xzPuGue0wdWcilAKZxzL8JhfWACme7XhkePPrRi6by9XnzXbBuIDHwijA9Zi94DVpBrg6ncy0wzSvcYC6E8hiu6F5xRyKl5OGBTc/0x2UVelmjvXGx2/v4HtvpHuTeR/UOeoq9qTTJBuuX72cTnI8dfJIOnnqSNoLYC9UnEH1HgWo+9KF86cCwidPHkoH8YG30/V2+vRR/OCN6VLFybR37xbu835efxSL4tLFs/jGJ9I51s2bF2PdJ9p5/Toqt/p23L9z+2qqraaIBlxtgHBpO9SY2wW0tcxfUAFXPrzLXIZH5HqvA97qSDMUn1evV7vhB/B2tgR4uztbc7KBOo/+rqvkdwt8nUb24vJxLQa9XWGr1SBsC3CFrI8X6BYP9/9QvIBVS9ZorYW3p6hen59xs4l5ALO9ewatlkFeZNFQrkFr3qyqtXutgNhjVrrIZl4nsLUQZlHJKtOvmbEgIPV2Vb56vbOoZV8TVgNy3R0monkCRWuLsOpVO+Ep7yljH32/4Fblzml7AGTvOwTd4TkumyUEsRaEBbxe0gwDxeflD/gE2Dv9zD94Z0ttan9wNrXcOJCaiJQ1MLOhGbuhkZkNLVTzHQ3pLsNtFJvqAVA9QHKX4WoAWINKNeHgZXRYDChYu9RylIyiFhZCE8/lSNnbWA1ZFQvlOqBslvbBtlfTlTW/SdW73kL5kv/lkt5EhJBVKYadweOq4vg8L/15XFUbhTJg28iJIFIWwNTL8R9sBWyGonZbQxWjhoGqyQcbQ+popqgGuFV0C9UA6hpUtL+P83sFr/ZHo5EzAKzloJo1EmZXnkUyTwzC1SJbAaOzE7QFiAU7PgAAIABJREFUStHMYmFOgHBCQT37u3lS6VDdq3Q5abQIeH101K754ybtFK4uerAqMnRzcdFcr+B1rKZdbA7WHqCw1o/t4H2tB+E78AJwA754mAJyFNg+AZqjQEcrQaUrYJ12FjN+ySC77ZA7YAxdWoVaJrI1D1zVa8TSeO8QsI7NOvk5FqVcNof4u8XgduZBCFzBOwS8ndWgt6riDYUKIC2w6fkaCRuiQDZ0aQUngo/jcW0J87ajfIehCraqJ/o2xue4RfsoVoLzdKdRvpF4wFsOP5jn8tD0bDsEeHndBCsgi+LNsMX/1WrAaokBQBYBKShOsE3PBOAdubUtPWYQjXMRak5tTeePHUgVF85Q7DqVThArO3P2OKp2N+A9S8b2LCA9mK5ercBC2I8vezId5fVHj+1Ply+fT/v37kxXLp1PpwGukK2oOA1wj6VrvL4CWPvY3TvXAO0lomI3+DknAW0ult1A9apmVbvOWrCw5s+pb6gK1avyray+F35vLQq3qupuKN4mGiia6GTrxNNtaayM5oqezqbU3lIHdOuY10CcjAE5Pb3MbCBW9gQhp+otyjcf855rpaimys1K10hZVrnO5C3g9ehrhXIBrgB2qXZD8QJYla0esEdfb8xsjiLczAwOwnQGcCheAVpSCkXtFri+ePR1gtfXeFubwY0yJ7AQ3Nq9wFZICkjv2/arnaHiDb+XL6l9YMpB+NrBNhFrPEAtRAW3itc1AEy1MXx8zgE+JiOAsYD2da6//a+/xnudVGaW2EYLmyv6BgYIUfexESY7jAL5ljvHA7yNl3bi8W6NzS/dg82dKPR3G+fthnogkdfSVKWaxTrwEtwmCYFbVk428NjBBSg7IAU0Vb9N8ypXn7YVQFr0qtkjVFXNpg6yIvZzWk088A+5qGhB7RLwoWYBukpSANqybDddE4q1FNSMjnnb/K5LcApaFaVq1wxvDVnfKtRuPSCu4Xep4bZQVgELXiGtd+xRxRpq3RNLKFgBvCSUrkpUKAtgV1uo1pxcyIo5K/HwdH0PMHbpVbuclmaRL74bHrWpkYiLncxA76GY18P+YL2RmiBChrK2nTigS1NH75l8O7YOApz9AMvdikuHWjkKzlCtApglfJ1SZjOBCrwX0PcD9UGzsReBJwDWUvA9AVHuDwPRxwBV8DqbQitDi8PGDj1sTw6q3xHBDnxNPzzBDhC641gEergmE0ozgx1nI1dWAtSPKZx9EvC12GY0zOWuEsMoX9MIqmZzvDmWZjFQ6yLD3C2BhK0D0ceAs7fdzy1ULtAv8NVycCTmBIkNExwec/LD/cwA743taeTmLhTvBuYjfJ4unNyfzgNJFe5xFO/x40fCdqiouIDSPZtOnjiCFVGBR0v6ATif47VHjx1KN25cIQnh8XK838YHIXz1SgU2wtWA782bV/Bwb2EhXKUN+Hq6f+cqhTHsBWyFm7zPqWK3eW0N4H2It3vXwhogdi81Z+7WYCM4HMdEQ3X13dTeUcsMXoptZHidTtYcXWyVzOBtBsLVRMqaYwcKZ/J2k+V3ZsMoLNFWcAnd4RBk7OcIWF2q2NKxZvGsPKbV4G1hW5IOArgo1+LZWlgTvAJXdesKYCM4nyNcf1S8PveMHC9KV5gKT4EaGVn9WG4XwArZvH4ckh6WBEr06de8Zw6ofomHQRpiHOUqeG2cEI4qUdMNztd1Vq4bYI5hLZjrdT3h9bkIx+4V2BSC1Pd79HGP+b2kFrxcAKj6vGX1D/bhK38bajjeg19thljgPx4wz8sfjD/kOJcUHZXnUhOphuYre7EaGA/JrsOtjIdsoYNHv6v5BN1hx001oBIBWAOXzJWow2qA57xcL/9r92IlmGpQ/QLiBjzepkg76Ldy+c5jTtayycICm4NrmgFao16thS/By2vyyEOOqErBq2fsc36GQ9ZVpVVE2mpRzzZu1ADrauBdrY3B94noFYqzjZNEyfCqXFWt2TrIPqqQqwOydapcVi3vr+Fz61C+1fTNV+30xLIoPdpFcZBIVx3f2ylsfkeLfo2qcU8qHG0KUYnmzjRgyu+m9+wyjSB8mwBbTlpwQuD7tHPy6dJ64Hu04Ss7Cc0kRVNA2/fZeEGnmt1rzHXoYcqWAO5l54k+lKngdYxkP+AdQPkOWmQDhFoG/YBRUNokEdvHFwiH/5vtBUdFqoAdDiMUx/SCLc7x2j4aEvpof+5Hbdp4oVp2RoPqdQB4D/6gePWDAS+zDobOO2iGDj/+Dn7HopRNOAhfZ0SMkH4YAa7DAhaf19sW2wStareA19vO2TWlMHgZKEfawZwyVgIQdePHcWAeMTU+3zbjGR4vitduNm2H2CoI+LsjRezDxmu0WvI4TD5Hvxivd5T5vKMMSh9F7T5hsPgwW2L1M7ukhdklNyuOANPjqFkU74njAdhLlyqwBa6mCxfOpTOnT6WLFZewEU6zTsTzx4DznTu304mTx9IVbApff+3aFaaJXed4EVuAdMLt6wFXQXpLAGMj3LuNhwuIhbGeror3ATMZqvFz3bTyFoA2SiZ4Vbyu+w9uoXzvp1q8XT3epmbmMwDcjg7ULffbW2qwGpoAbw3FtUZ2GG5JPfNWw8CgcbKsdjN0B4EptaBB87xcGc+Dt/i43reoJjhLtEwol9vFavB5r+LtnnW0ggq3ALkAONSvzwHlGYA7M4vqJQ2RwcsTRc16LMD1WCwGb6t+57APprUBCAibftCvVb2agviKdISwzcU1EhDOZsDr9TFtglCpwhaYajEIyjyJTDBPkoh4HqAWuPq2Rf16nKK7pB+Q6hmrhAW6rxHAKmu3AvIxXyt4XZ3d3WmIM9YAZzl/Xkvl9VR/7WBqYSh6s/Ma8HoFbzPFteaTZHlNNHApXKNqBGANXF7XonSrgWIMwwE+gtKCml1rwrKBhINqVZuhZs/bLNRxFLWAcwDW5gqTBkAVqAlsFW9RzQFv3t/C1tsBc57Xs7Xltwpvtwa7wteaeBBqQlYFrWfq5XuriQZtENR0I9+15Ge97A8VqiXB4xm6ABzoVmM55Pt8lz2o6D2Lw4qo9Wfye1Tze+gPC9+I0fGdQgVz1HYwseD2PEbChK7JBOfwGnGLkwDfze9kE4fzIpyW5pxg25a1N/SgHdLjDsiCNxo0AK+X8frCHlWWgjcgq9UQ4LUwhq+q2lUJo3hVuUX1qnSFZzRQACIjWe62G5YCoB2OS3reM39ZH4rXVlyUZh+zJ6z6q3xtkrCYpr/rfe2HmIhm6zTFv2KDhOfMCcB9woaxK5zH63f2c0eA7Ai7RjhdLFIIgHeUx/K8Xb+LcxfoSEO5jvAaXx/xMpVuZH2z0o1iHZ9rBC1SC8BYn1fF6xK67jBhES97y6hhXi+8/d31trPqtyBICoPkx5M72wK+Qzd2sNXOztTD/JK7Fw+Fiq24dA4lS7HtxDFU77F08eIFlCwFtgP7SSFcCeCex5I4e/ZMOglwhezlyyQUrl5MV4HtTZTrLcB6EyV859Y1FC8ABrA11Q8im1uFh1v5gMRCFRD1sXnFW/zdRzx38+ZlFG1NQLgatavXW81ra2ruRYysFVWrym2gacJYWT2quIEhOe3tTYyFbKBluJmZDe1psK8Hm6EjK955pWtxLfu9ql4zvGU4DlfSqN4X4VtgK4iLCvaotSB0LZwZF/Nq3gCBcTHvx3O8xtf6eUJZi2Eaj7csxkLi01IcE7Au4RoQ5sWTWAk+ZjQiWxEqXz4cdTtFauHLb30NshuFKlSfA17TCNoMPiYgve1zLncOdg81p4/5uvB3ua3nK0QFsZ6tR5dQ9XHtBsHsHIZ4bCyPghSy/cP0YfN+X+Pz7tXme1THfQMW24iVoXoH+S69xEoabh1JrZfZheLSNrxeO9i+SI1scVNPrlW7oY5L4XpWE1CpR6k1U2E3etMIQIo1kOGLVwukzPHasSZsVZP6uz+AF1AJX60DoZobK4SYatnHMrh9fQzcQck27sVm0FPmsSoKcqrnaD8GvJF80BcFfALOATguEw4e/Y4lmSCAhWYjoBTI/kzzx9V85sOtr6dKxvFpZWg9PNzGTNTtwJjxfFVMjHqw/fVol7ZTT/iGAp7/HTxRxIkByyO+AycjC3IN/Pz6iMv5s1jYHT4W34/vpc3gZp05N5xVr7ftmnP3juLxCl2X08qy4vVSP1/uGy8r4PVYlG7fvNK1WOYMXrvXVLpesj9BEVq8EroD0f1FTA3IDuLPDs1bDQMV7mgMBAGYE8kErsfYaDEKblnNPmbiWlgs/Ld4jNoV6DkdgUrl5wjvxzQ59GMb9NJhVnaOyNv3AF6+hzv+CmIf034YDviuihREdLvZfUZSQX/XbO8QVogphYmAL98PVWvaQQvDAlusUMg2Zfg4wEV1Oxg9g5fHeL97zJltNlr35M6OAO/gja3s9LCDOdXb0sOrJ4l8nQ74GiE7yTp79hRQvYiSvcDt01gH+LMV59NF7p87dwbf91DkbSsunk2Xr1yINt8C3gzc26FyVbUq3rATAGgD1kIU04CsdoSK11kMYS9QZNOSaASuql8zvY31bGz5KEPXKFkjsG1troyJZE1NQLipNjzgLuY0tLU2cF+fl4HozaQcAHAZhC5wi8drAd/t3ctWP277IzAFZfFxX4Twi4+rYjN44R7QVfVG3BanQMUrmIvV4L6QJrumSDZM0zjhmuQ24GUTSwpsbvEjXIvytQ3Yyly2IhwZSepAouOzCl5V7hzWwuAY032wKQSjVkGxDXJhLdsORfUKX2Hp0R0ktBz0ewVwsRcErlD2+KKy9XmhnGFsB1tWt8P8/H7UrorX5wSvAI4pZcN92A1GzEZTuxOK+MN3VF0M8LYD3taLJBuYUlZH80Sd0EWN1aF6G4iVNQIFM702OuibmkPNFoODcVCXBxYASFQh6lDw1mEDCBtjZAI2g1X1msErQF0WzyyYCcIWOuBsK7blWDXs+xp5Tp84R8lUpsCP96k4hXMrQK3Zzc/FNjD14GrCylAB+x49aaNvj3aiXP1eKG2BrVpWqVfvfCM92voqgH0jAFqNsq3agVrfpQ1hioL385naGgLXNEYBr9/b38Ei3YPtr/I6vi8pD+Gs9+zPzbE5vpPw5UQS4OVnt2szsBzs424aQjeDlxzvfJqh46TNG2SFUbuCN+wGvFi3ArKJwhkRwtdkg76r2d5+APpYuwD4mjQQvm6/4+X1KBASQE7pcg3wOtcgkLWQFZf5HPVVVZYjHEeA16gFMeCbt/XJSQcLeTaT2M3niE6tDqNpesQjfr7WBDAVui5be52rkKGrwjVJwWsB7zjerMu4WcxUwEJ4ylxdgSo8fXwEqAdAVa8A1t9jHAWr6rXIpgKetDuOE4ogF8TaGfloQS//Pv5e2hbj/j78TZ4I3tvb8HdpH8ZyGLyxMyb2VV8DvCdPhz+r16uHe/b8SaB7MeCrvXDz5vWwE/R5z+P7njl7EovgdrqC0hW81yiUOWNBxXvv7m0SCtlesAtNqN5FHatsLaIJVB+7x2N6vILXx11aEo0NGbz3yPX6vJtZmuttb2dPNcDbot0AnB183oS9YINFN40TTilraqwFuG2pExB3drWRZOBKOXzd3DJssqHcdzKZSYZJeKPCLSpX+Jb7xYrwMVWyNoLPRYENhfsDeHEBMniNjsHJ6dmAuBsKC95oOdbGZQV4haQDZorqLRaDkHUwen5cC4LIGNB1zZFi+O57hqXP53VNM3z7vcN0lN7jP9gGQlebwaPqV5N7hqPersAV4BEnw5YosHUguoWyoniL9eDzgt6inCp3ZGKE7zYb94cAcd8QipizmFGynr7HNFQAXgprI5OjqaOXSAngbn14g91K95Hl3RFNFI34W3XH16RaduatB77VtNU2osLM9bolkEmHBmyHUH8H36QgxOAcGiKa8XUFbj0q1/hYDWmFULSCEACrWlWykeHFWlD1mnKo2vUGUMvJBhV0F6BpA7xaFbUC1UIenxvv5f1+ftUOlC/P1QPhDvznWmBZD3gtsqk+q3cBdwpoYR8AwBpep11QxXv8WVoboVQB5KMdqt3X4/vq89ZqPWBpVOP1Gl2r43urhAXvI+BcoOv31/YQvJ4MVMp+hxxn00oBtFo0wDeib14l8FgtBTxfa444omsW2kiQ2EGn1WAaYqCCnS5O5mSDIwstXAngrHiZ/Tvv4T4GmIJX6JpiyAPZnVSWPV4tCC//o1gGcCxaCdwMLUCEHxzQxWpwaHjAUAUqwCiSufllgbDRMIEaqla7ArDqI0fqATtDb9f3CN4BPk9fV2D6me4APFjBWEs85CieXbKAhkJGcTvsZoTvNejP5/4I77UI57ZANkiogB9TYFS5CtycfMA+AbDO0BWoHn1OyPpeQezysUhJaG+En6wSxxu2E4+VO/CYQXFzUxo27fBgZxq4sS21X92Vqq+fwcs9G8mG06ePpWNkeYVpqFmKaifxfW/cuBYQVvUK3oqKcwFMLQYV7nUAq3Vw6yZ2A1aDSteGiGj/BajmcwskA76AV+AWxftIn5fXCegGVG6AGED7HpssbBvu6GD7dlIMdcxo0L7wdUK6sQGPF8hqNah23dq9vZ08b1tLWAtaDMK2HPV4BbBda9429TCGPam3WwppwrWoXqHrbZ/7QfGibEPxYoOGnaDi5bEZVO3sDH4u4PX58H9JNBgn870q4gBvTiMAWYgd+6ZBcbdmD09Xq2Fe/QrOWewHY2MzTy2G0SpMFMw5uF9/+zwUbwGsrxW4xe9V5er5agOYYrDIFoU24KtdoXc8AjxD5fJHCOULZL0/gTL2O07yWotmNkzYPGHXm0W+Hs5othn3DdGLTfHNhpBu0gx2vpnttRuunUuO3r7u1NNcm2qvHqB7bRfg3Ratww1nP08N2A119K5XH/kwdqWoRZ3VmgigYaH2oD6pl+woPOyBpgP4rgcBLaq3djeKUFUoDIFMg/udoUAtnjUAIeFaH+AD1FzqW5yrAYbVO/P7anmvKjTnf9kCm/c1o3y9Xw88awG6ildl7XuqdrBHlbAHmKrUKgpk1RyFpuo6FPV85liF7t5llXy+S+g/RKkKXz+nxngZ37sG8FZuezM92iaU835YlUBb6NZYTFTZe9vvE7dRttohnlxQ2WGlcAwvWVWshcESwp4Y/Ds40McUg1Gydmyddk507SjfNkBrw4QDcvRP+/CKs+LV483QDeCiLgWfqxcF3MtlvwPRYyg6MO5Dgfr6AZ4PBQpkvUzvPePsWfxRVSPwGsQO0HJ4fHY5kAbMgHI0AGZcTB82A7eoZMGrmha8WTHSqgzMvN+Peu47Z+cdA9zPM7yGzxK4bskudAt4hfEgU8IGgO2okFZtG2ljp2DXCD6zed/BihUB6mG9Ye7HSUAFb4MIJ5Twg7ErysnE30u7wqOANusrcIf5vYZR1FobnnRUvMJXv/oJlsOTWxTabrNd0i32q2OmcBebwVZeOUUG91jEyS4SITuHmjWNIFQF8JUrwJXC2ZUrl35Qwfq/VTUPsB7ORRri2rVLOTpGAe0279Xb1V7wqCIVqBbbPKp2XSpgu9OqLKIRJWuoq/oBxvVYEA7G8ej7fY3twnV1FNYArjsNNzO3QehqLxgh8+jqaG/jOeJlHa0B2GIzFKWrynVuQxmOPgo3BG+xGYrtUOArdLUlhoay4vW+AP2hR0Fewk37CaZ4XC/XQppxWufdmGSY476K2M986fu/fRfAFJBf0i7sVj9mc8PbBWrFehjFA5lFAQtWFehzt3lnjaMmp2f1d/lg4OgSukXpqoCFrksQazVM8BmTLBVvUb02U6iCBbOveUKLn5teag/MckKwqBb3+QOZMbbzzY431bltw3bBCV3h6233cistxKrhtk76t4mXDPd3p8ZbZ0L11p8HvGwzUkfrcA3zGqpQYdWH2ZECtVuJQquhIFTN0TyvKyJhQpTCWqPwtcgGBLUGalF1tTYnAEBVpDDSGrC9WMVZraIFWkLX5aV+tfDbLQCzohXANawGgNgobAFtra8DmPrJRamqfv0Zldu1CVSsqlSLZHwP4F/N81oEFspUqKrf+1tfSfe3vUKe+C+85/WAeFG8tYIbxVvN5wnfKmwKQe33bfDkEt/b7y6ABe7/Cd4Ykan6DbXNzw/FzHeKE48dbUbHBG9OXcSMCFUvijcG5ZwEtkxgc0pZP4NxzO8K0T7hCqRcDlUXgM4bELJOSesmbmahSxXcpyrmfSrQoXlPV3WoUoxLcOD2BLVpx5dzbd0uXWipFLUWLLAN+RyP+Z6y9H7N/JqeiKHqXrLfcAoaBTdeN8TjRscivcB7s8L1PVoaQJijP2dA0PP7uC37E77/KCcIFe8g6riX7Xq0DoYvZWAHdLkfgOV3MIlhE4i/jyeTfFLI0I0RkHyX8HbjqJe9gp/NSYjP9/UllmaDyBjFOTfoHGWpeodQv10o3qrrWAdnTpDZPRWq14jYbYpj5y7g8wJe1bB+r/EyFa8AvssOETY3XL9+GYvh8vyRohrKVri6zO5eB94CVvV7j217HjBTV+gKUm8bIaumcObt2ioaKRiGUw9oG7UYeF0TR9WtvrB+bjOFN+FbC5CFbyOK2KO7TrSyWlC8bW38e6em49LjVekKWgHsbVWut0u7sC3Fdq1lAOcBOcLXZZFMD9glmPVvC3gtpqlq9XjnsCDcXULwmtmdQvnKMZ+bBci+T1iH4lWFCku9Xtc3334VA8V9zIE3Vus8fsnjc/Ea4WqHGtsYA+rpWeNgKtKZ8GCLwtWDFdACt8DXz/T+/8/We3bXdZ5pmvo5vdb0TFV3jbvcLmfJkpVlJSvakizLsmxZkZkUgxjEAJAEGECkA+Dkg5xzBqMoisqSVbarq6t7PsyanjW/4J3reja2xOk1H961T8YBJF773vdzP8+rTaDa3bhGRo73ah3YpqxX6329X6eQ2R9tJtdWZNWt6wqwFbAbPC9wBa+AVQVrMbi8natfX3uJP9ZVLimWlpcpuC2lqUHOrB370whZ3oETqN0zWwmRvwF8XwW8r6TBEy+nftRuPwNpBoDFwMHnUgOw2fXlJXhkbIGRKtDLf20Bh+KoFusoxwEKV8NCmNda4BpQFatyN4+CrP7Ow3wWrwWqA/qxoYDxX/c8kgb5nNoOILmT1whf1SfHBs9VdjzEERALQFUlMbAhlt6shbE626pYHKv62t2oW46heIFtqF0e87N8/yDv8zsOqZpZg6wGfq+7wPpdVcjCVoh74nD5M3yN2eHwmU1aYCtkalcfGbuBFMcQ1oeesbsc5/vZqXiNuunt5jsnB3ibbUH+dkeOiJCZIDiZjchcQlkK3w3gk6UYTDZkVkPYDqYczgE3wHsR0FhMu7QJqPA6sQxinCIgVH3aSSboQkEKZJXjpkK+yP1LvEZgCd0AubeBrPA16xtNGl7Wx9JDzt6jqnVXYIGrzxtWBp8VRTZ/tv4yoL0i8FWknAguX0D5nnsRn5bv1Y2VwdY9fp9YYSnk9oKWCWp886SSwTf7XVW1Pr7Crh9aKPnt8LSBfG6jqNhNa1wxsVFkNi+tw0td29JK56403HuGWFhTOnsO9Yq/a25XddpKs0QU1NrO81wrCpjYWLvxshN0pp0JqBZoeOikkaKvYG6XNmCsBqGt3VBD7dpxJji1Dhz9aDpBEJdKjH4cKAJcRkH2A18yugPYCTWyvsO8fmJ0INIPAjiaLPCMJyYoptGpNshrLdINk3gQxqMjDMiZRuEKXdINk1MjHCm2YTVoKQhdl4rXpeIVvPm2P5ndkBXctBtUpfnK1O6390PpbipeFawzHByF68wG7+dWw40PbqarJCI+38zxCl6tBkF+Ww5KVarg9Wg6QXWq0hR6rhtYDHq8QveDD6+Snc38XcErTH2fStXjP//16yh++Rk+p22gkvWY+7Uq4ssqW0GL0hW+Ftqc0+BjztW9zBcUtO9TNRSoAV9gu8IfLOALYFW9t0I3V716uw7KUakvrq6mKSYUTXL2Uwlrwo+2H2QY+t40dGorBbbtaYRYWT9FtsETbPnOpbDphgGaCwaYdzsIfAcPARIvo1V1XuoDLhVmwEh1Cdi8fNd/1e/NPFlfp3+a+7cAWYUMrIcAsQD26Ou1BDxWd/4i9e96BIA/Qvrg4VjC1o43P9/nfc6I2jDqVuWr0tY2EIoBX75PTfBiK1R2sVcWt2u8p5+j31OAD6lefb8KGcWrT+xsX4/xOfseBcCPxO/XAMKqaH/vOAp6T0BaCMDUGNowx2H+TkOsYT1ujs6ViElq0dhhI0aeMSbV0OScBhINoXSZBczR1uFZoGzKwWaNaNhgQM8Sl+Ve1keLLpC9SBFt44JzF7g8F8BAV3W8zvGSqhjYqPiEkykAC1L5Fulubx5pBi75V1GfuSpU4QrbfGUJBV7L417yq4i1PNZVxFoS+q2RmshUtWBfPM3286ef/wa+gle1GwAGsg7MWWErJG2PDSyPDLwvx/SxG718XgeebzuPA3K92sznFewZWP194qTCd8mes7Cm55v52PPNTh0T+Ch2T0aciNb4m1j4s+AYud5opMAu6d6S1oHuMmupa0eqd54kudBKu3Bz+LWnTh7HLuhMbeda8HnPBnzN80au9yxTzE43hRVR6D6firQDdwHecl+BQeZtAd5SsbDp+V7IomVAXM+3rxcY0whRKbPoYmswe6Gf+8JY8I6M1DahipIdwU4YymyGIZolVMRTdKpZXBsn1WCHmh7vJNbC6Gh/xMmMlKmAZ2bZe41Y2eysxbWVb9b6Og1VKGChu47yFbxC2MYK4Zvlei22qXKpT6FQVb3eFsBC0/sqXx+7Rreb92MaGdAVrC7he4OCmu3Hn4bihaWAVzD7+vB4haWqVEXq0fvevomKFcwCOBb389doUfi6fOWQ9b4AV/HmtoRAzu/7mAB2TKRDcISs6vfSJngXUaQWw5xKtsaZR9sgFr9ADMXhqHcrbJ37IIyFcq5WJ8AFAAAgAElEQVRwPWY2A5cWgNf3Ti+w0yh/2Hn83rmVFV67xtyG02mKDraJs7vSKAW2ITt4ml9NgxbaAO8ohTathn7g0o9POQhYBqnS172MBjQCeAB7oQ7svJwXZOGBAqi82CaEG6jPwU3w5h7tAIpV2yArtKE+N2GcP+97MpDjt25/KEArdH0+U7yP8jMEbqa4M682A68q1u9V5WdUiY3VNz9Lq6GG2hW6WhrVSDYIapQy8G3sZceN3apZTxQU1vh+LqGtYvbkoaoOZc3n9+tp8/dw7oPtxwP+jeIk5WChDLw2bwjbmB0MiL2dPzZNptcti1bOvEaxjcIazRsB3iYmllFomz+ZdcmZbFjGZrCpIvNwvbw3uuXMBJY2AymDVQpsq8BX8AhPwetRUGWWAxCKGBkKk8dXgbmvNVqmSo6WXcHq+wBXKGhuC+CImqGQY1wjl/tZ0U1rAsDx+UbTlmz6oCi2ciYH8AsBe9XvOpf8q8zQvdTOzzvzG7xmmkNaXogZu9dorviECNk1gYvHe5XjxTa84E34hhoH3loKwtiTRgZfLRQsEr6D971tO7QnnzX+Lpf4G3nUfsmyvJvgLWCTcCIy06vVsFbYnpa7twHeU6QUWqNopser1dDT3cGAm+aYWuYAnTbAW+imocLEA49Xil2ps4124B6UcNvpVMFiKFBk09d13kI3hTY9Ykc8BmgttPGYW/hoOfT2thEZ6yPv2x6FMwfglMtdAWGtiFwlm2oQyC6bJxwPaYY3fywvsGk1TKt0Oc4hrmaxF1W8Kl3h60hI1+KiQ3OYYAgHjHvp7Qrdqwi/rLttA2gaL8vAmytfjwI3B28OYmFsAS0rrGVWwof6vUDW99jVJnT/P+A1CiZcc/DeAIx5Q0S2Xxp+BsUvW4I/4Mvkk8u0KIStEP0QNXyVhIFq+MOP9DuQ3xTdhKxL1St8fa0TyFS42g2RTgC8/rxV5i7kIPboBpZCVDthiT+QytXEgvAN+4Cj/rMA9r7wjSO3F/jjqpztarMTbwbwLqF055hSJISvYXhPDXZTYHs3TQLfEayGodYtqdHM5pdYDkNNf4xY2eDhF6JzTegOAJdBgNIQUlgLAypOfM2sAKX6QzHyuH6vhTDVq6AM9ct91XF5+wMB0UYUsbJiV2Y1oCjjtXq2FMBQvCYZ+rEsVLcuYanF4OtU2fnne1+rwzSEINYGsLhlA0RtN9YFz9f0dlHKKugBYBrJBE4QDa0JfkZ1N1nePU+hjrMTySAKWiVsUU0lXtkJ/PnZKmHBW6cYV+N9MQsC73uE4qM7NQ8CYf9WwwFk871ZG7Ig9rVuP+TkNMdU2kwxq8fLErwxJhLFO4/fO4cajsE5zQLX3SccymPKASiSaDBDuww4LaytANxlfN5l9mpzeal9K3Rz9ReAbLchQyhnijjL82awzWNmGzwfqlegoSRz5buGBaCfq71gg4QK3NdlETUv8bPLfHeJcKmw8+NME7HBE0+jhp/j+wJkPN1llPFlmiiuk2QQvOtnXsB/fhkf+nfA87fkdo2qcVtws7QrwiuOpITwzRSx0PV31G5Y4m+1zknIXYQvAl7/VuucmC5zhXCti8Iaqjfap7VLaKxwT72N3h1pA/D2nTlBi7BK9iRgPR1Ly+Ccivd8SypQOGu/QJOExbU27IiWkyjcznThzJFU7KK5ou041gReL7ZDD691O/YuvN8SPnCjRrtvFUsB26GX5MMwPm6Nx8t9HVgJbGZZaMMyqODzUnDDaoj24CpNFvi8vqeOInZITnf3uTRJh1p/fw/gxYoY19/tjyRDPvw84mUoYBWva4KUwzpXv7ndcNFeAAbfXLnMlTOP5xD9tpUY5qCGP4Jp2fAci2r6u98qXi0FASxw853QI8e7qWYzuyFTtr5X8KqC/Vk+Fx6vloH5W9tutRhcX371BTN2v4oUwq1WhCpVABsds8vsA8ArfH2PoBW8N0k7eNui2zXg6vNCV/i+D0zDWhDAwFfg2v0WihfYCuQMutgOKOYlMrjCVeUagNVuAMTaCwLZyWhhKeDZrHLGysC7wa4TCxFbMz5mNG12cY7FQGTU7uTsHINzLnLmHE6NC++libZ9aeQsVgONFEMtb1Foey2NYjmMkXCY4lJY4PYDtn7SCgOAo1+/d7/KlxgXKm/smLMQADGA0jqITG+AUZhm8B0CUt4WoKrZRhzxcjd937AR4rVZdEzwNvYIbWFq8SwDszAOQAtTIJp/3gCfaaHOoljd9/EeASx4zej6eZUd2A74xoP4thnULdZZRFO9kvt9x6jZ0wBYeANgQFvfi0WBXVHl+6qeBbU7c6jyG9oNKP8R/N0R/i5Dh1+kAEmrNc0cQwexZwBt2A0xhAcAA2WtjBy6TimbYpC7LcQZfJ1alk1Is9EitgJSBZNzXgYoc8xHuAhINgDJOptdrlBYWwK0S6QgArwc9YSXWzPwCl+hKBz1aQWvIF0DmlkELAOu0MoUMKoUdStow9ZQBfPcMkBdojC2hFLVmnD7dKNhFrDcEWKZbG+mdM3uep/0Aj9XUArM6ePO9yCtcvSXYUMs0xK9hqe72vo8v8tv0kdkeG9Y3DvLrsB8pqrXdUnokpRYP09Rrs2lOn8RoArVDLzCNvN6MztChbvA1cL6OWJotkWf53MZp3kN4L4PeK+ybH2+3Gkb9RaKlbwP8F7s2JEq509SSCOVQGOEoD15/DCw7GW331ZGPB5JfSjdk83Hw8O9QCfbeYpwFXzcno6TqdF3NDWKZHr7LqQ6/qy+bgl1WyxhJwDQgf5aPDbYIFJGEc7NKd3Q0uU4R48jHFXCql7zumU+J08y9A9Qk8FeqFY7+Xerx9tgJi/butO9pj1RwSOenBwIn3d6ehTgjqN26V5jQI5b/+TFNY9riLE1BJ0drY4UcJyAezianroGUyy2qX7N977P4wJXwApQIesyuZDN5/XqHVHJ8x/HEJzM4xWsvi/3gs393gpdbzOP18gXMnjTVlDJ5iAWujmMha3PffblpwFpLQf9WrO2H5ulvUqmls/6+DOk9s1sLoPADcXL6zzGQHNgfEWLASvBY6hiFPUqkFRh5xGz2EfNMwiddBtk5/LkQh4n02Jw+Lm2gp7vyqbdsHZFq2Exvpd/zM8IL88vLaSpudmwGmZRvHNAeJp42UjpfBoWvBTZBlG8g6fYkeIM8G0GvGyCOWicDAVXR632q+YoFNUAbk2woXaF8ijtrw7R6Y9ilN4qcAO8wyhOo2AZKDMFrJoNBcvlu0UvPdRv4l1AMywJ1aQWAdDM4RvtwwC1DkBVrsLbop6dcrl90C/QAXODz1Hxhtfr/T2o2l2PBXR97xDQDj+Yz+sHsKpb1a6qVwC7GgDYz6oA99KOB1MRu6Oy89G4X+d3qnFCqOsr87cYRvEOA9DhI7RaU4z07zXK382NNW/dFTkb3O4cYRUvXXgA2cE5FggnN2cJx6AfQDwDeJ1ZPIsSnqFLbAlFO89QHi+bLaB5aa+1sIQPLHi9xHaZARZ8wlTv1iaJAC/3o0gmZAGwQM2LZr7WgloOakErgOMIQAXxAr6swFzBx7V4lqUGBL9NEj4ndFW6esaZd6zi9bXTJ57ihPJEHFdangPWL4SVcNWBORd+kz6mPfirOgPcO34XwL0IXC+xrlmwA7YO1lkHvFnULFO9Kl/hr/creI2SXaKt2SFAC1g0qxQm17Rf+FtpOXyApXBts5tP8F4FvO5bd8nVw6af3dtToZXJYmfJ5wJarQbTDRbILnC7FRXc19NF2gFLAcV7no42FW/JebodzanAv6Gu84fSBWY99DO2sbvjTDRR2EhRBbyxVxrH4X5ULRtWqnIHG8VYYxTHBvq5jcc7iOJ1Nq/gFcL6ucPDWatw9lg3UCUuBniHhiy00So8Ug2lPMH0QV8/hdUwyYSyCRorXNoNWg1aDM7lXafD9SI2Qyyulq8o5CiAqXj1el0W39wA02xvlmRA8WI7uLQmTC0IXJdX4Pq40S68CdwcsrnKzW2GzPvd9Hg/wRb44iuVrkW0LN3gUaUaUASYqtywHfBvhbGNEvq42hNCW9X8yWf6w+63phrWulANZx1tN/wlci+XbK5DzbNi26WwJnytyjQaJ3hd1s32PlYD225YWMM+UOVe4xc3RuZj+ruuPFbmMewGPmdpZTFaiDN741paJM0geLUbbKyYnp0m57uYZvkP12AI9FDbnjTYsjUNnDThAIDZDqhx9Pep/8jvIk7WYG+zftTaMDN7jZfp+QreBtCoATr91LoWATCteEnPUQ/XjG5uCQjdKGxhMwjLGs83UJR5ce6bI8D2PfWdWgzfqlrBqsoVnmFfYBUI9bqQBsg2KWg1ON9B8DqPYQBlquIV4r43ImxYFvGd9IIppNXxdUs7Hk+l7Srcp1N5F7DOFS9wrpCsKKOWS9st6vkafiZQ9mQTVgMnJI8W1fR4+1HBWgsu93RztwnzurG9PLDN5wY7Z8LJZXbemZBwOXTH4T/OohDGbk8/w8CgaSa4raE25wGrik4/VcXrUg27FoGjEAzViidsvjb3cIWhABW2AVzVbwA3u0wXvoLX95r79XamdPk5wHTRAh+FM0Hqygppv9mEroD1Z/mcSliV7Wf5PenEa36WwiHWAhbDOkp3vumpSDFcbn8xfVh4JX1O48Rfh3cRMcPzVe3i7148D3yd5XDBz6PBJOJhWTRNtauaNpHhoB9Vr63B2gpmfZdbtF6I5HGMCWxcIQje9wu0QmMx6PdepaB2pUCkrLAzbVBY0+NtP+l2PIAX4GoluP+axTUbI042UWjr7QbGLQHeTp5X9VbwaGs9Z1K5AIS7Wtk77RRwpVuNgpsdaZ1dDs05D0QZ9djO7sFFPo/XDPVTTGtgIVS6eD2KmJTRyAiTyIaFL/un4eVagLM9eHhYGBcBLc0VA32heKfHUbyjFRSvqrcR+V+TDXayeZyaGk0jYwzLmTfVMBE2g9B1ra2helG6q7DAqYWC1240LQjhq82Qg1cIZ3YDsEWl5naDx+sW2gCvMPa5z7ATblW6vsbHXTmAcwvC+7d9LnTpWvvUzrXNYlmeUhC8PmZrsJ1q+fP/+m//JaS5cP6Y565dF6AmGLJYmUrYEY4BcD5DaH/I695HCWdRMc44nE2uvH8xoL1x2Tm6/MIoZC0IwesgnazoxlmICuMlPJlLKF8vD1S7ZnmNka3yx3IIjlaEqljl7dwG1a4nhhgLyaWFVsMS0F1cXkpDo2yIt0BnC/+BxmpdaaSNdEPr7jR4envqP/V2qja9nmrH/wB8XyLP+0KqAxcVrwA2XtYALjXA1QBCFpmcImaLrupVP9RjDTUbRSmAG1YBsBK4UbQSosC5ttcClvDFQkAl+3ov6auAtIZKrQWkUZqozTLKs8HjA0JvUzkP8PyAMOSoOraBQ+hGBxtHLQc/w0JaZIS1QwB2VozDKiDNUAfMxV2sHX5/fid+L7PBVX6+8xxKqF2tEJVxg6KbS2CHBwxctRMEb+Z9m/oAvEbJKD4GgPlbOU/YecMZdImecaWg6hWwNlgEaMP3ZaLaphKOMZJ09E2hoMfxzZdpJ16ypZiJafPsjLHCrhhrXtoDymwLc4HIbdSnvq+KWPiqgIWiIHUSmQBWBV+OgpWX7FnqQNiGT8vzWg0W1CzqLfH+eX7WbPOvAT8jJYFpvrJdf38TP0PoOl3NnyW8TTcI6IVTJB1O0mBx6lf4ur9Kay2/Suunn0kfdLzEpLHfk3DgO7U8nRaaH2c9GxbEKpAOhR32BicCbYdQ8JnN4XCd92n6sBHDotpVUgvaCuF/A90l8tCL7ubBSUq/9yqwdbi6oyFjPGQ3kbLenajd3Wm1c2daYOPXYuu76dwF1C3xMQtnrS2nIsFw/ty5dOzo0fBrTTV0djLI3Dm7Z5rSCJDtA7ilTopuF06nC63H0hAebTu2RQX/t4iH2104B2Qza8FdgYvAemwEwPK6SrGdTStpJS61M+UMX7hG8qHYgc/L/muVzlC+wngEP3dyEggD54lJZjSQcBC+2g/D3HZvNr1doTs5MUyW13/fdLFRZJuZnQyrQcXr3mthN8CNZezIda6yFYHh78oflK7gNeer4vV2poKzmbyC1YKbMBWiNk8oBj2a4fX5PPXgbX1gLQpv+3qB6/L+bX/5l68jk6viVc3muV6hpc0gkPOYmeD1NfrBwlUP19dfwzL4iOcEdTa0/NvBOVexFJynKzSv4ZvYnXZNwOIDv//B5fT1X74AkhjeVx1wQ2UR4OrzugSvQLYIp5p1o8ss0UDODvNb8Bo3i8ctsOEFr3JGW2Et8odVVU/PzoSnM4fFoM1gJ5vFNkHt1u/rDElunN+fhs6/kxpEyxont6T+01tS5egfUv3YH1OVbXJqB7NMb/9Bim0HBbAer/YCfijgVfHWVKkozBq3BXIDOArSsiAGuN7/JiXA7X6gWyPLW6XwldsNZm/LwLWM2i3hx6oyw3ZQeZJK0KbIim/6tUB8B3DfAbxDHdvRRp5YCwS1m8M3a3gwjaD/qx3BZ6DEtSSErhCtYUf0buW7kAHW81XxRtoByJa2q6YFLUkOlh1y5n2d5+AciKyAxtUAgNR6GbLrzsQH9ox/D08KfocYqIMt4YChfKylYyOdb6HaHQPgqly3PMpmDDMFjbkUkxTqBO8cEF7Gw11oYnoZ+9itoELXAeM6QF2mxVgoCz6tB5Wwas+Ug0PWVcOLwNDW3sx/talBtWgaQOUI/HKFvAnnVaBmy/JsM6AHvPPNfJ/jz/AzsriYijYveq3r/Zps4HV+h8zrzWY1LJFemKWwttrC3nXYDovNz6Sl5ifS++2/Yb1ArIwTy6H7mWXxcAZmoLuC/7uMJbECeJexHcwEe3LJ1PTLKFY68WwRRvHmTSJC1yJaVmT0b6ANk9kuquNs12JyvMD3Sg87Ivcwq6FnT1rr3pHm2P6n+/S+5GSyVhIL7SjfNtqBCxbHij3ssbabSWXHY1BOWxvNEzx//PCBNEQBrbf7LNBtQfWeS0f3M/sEddrVfhpLAY+3SMKBvdUGAWkfzzdqnajc9jgOMCmw1HeORgk611DAA4PmeJ3vYLYXQPNele7YaJkEhEkIbAtgLIjdTXiA9+QpB1uGBa4DciLVwNEutkmOql4La6rdxUX+3QPVW5dgFbzaETl0BbDbAfl43mBxw6vs61zFA80cpNoOql7hqp0QSnhT6fqYKweuR9+XP3bbZ5+hTMPnNbObdaapVIWs8FX9OsEs7vOY/m8eJcsSDJnFkHnEvk/lm2V7BbGqWBVrNCy2aKeTQxg7m/f6DcCNJ3zlKpYCqjkDMpneTbtB4OZph8uA2GLZBlbF6qXVpFJf4iy2DoyFctgM/Ix5CmkuEw2q3hXgrPm9wB9eq0HFPE2eV4N9YmoyzWBBNHq5RKKhYohoWf3UttQ4vTVV2fa6duzVVH0XX/fdl1C9v0mVd1B2AV5adfFYhYvgrQCXGrCtoUaFTRWw5tZBKFvVrQWqXPFqM1DkspOsvAcwA0ObHbIFdLm87yO7K9DjMh+1K8CFtPAUwFGAQwk3gG8/6jQWII32X45ROIujqlzQejLwdm6JYGXwXQWpjSElPqsucFG8cUT11gGyADZmJqDjtTwumO1eU7k62D2b0UCkzGyzqQ4SHtEuDDQ9OQldfWqPAVmuHsJeEMTxGL4wn+VJI1/jFDRnjvB6ID6NWp6jEWWB4UQreL3LJ58HOr+PtX6WVmMU8DLQWzwt9ASO9gAL39eC2wL51rAQAl4C81uvVMWbJRG0L/BHAa9LZZwr3hXU5hzAnT7xDJ+bxcRUs8tEx6LAxvfxO6nCZ5uew15A4QL6rOjGzz/J9wa8FtTmjz2dpt99IF0HulfO/xrV/iQbpD7Id3yC764H/DzvY4cLPnuFgtsqBbqYG8z3Ub3mJ4urnDiuE20zCqfaNrusn2uKIX7vpsx7VsnrYTvXwVkUJhsu9TEasndXDMlZ697JdLKdqePUQZohOtmQ0q1/jmM3tMaMhU6shveOMiT93GmKbmfI9LYEmB0FWSG3WyQeVmF1A9+db7+KCga8tB/Xq6hYwFroOgUk6VYrXwjg9gPQoUaBkZA9NFi0Yjsw+LyCMmYvtno/g9GJpg0N0UQBpEdGilgRFN4GsR1GS/Eet3OfGLWohlVBIU5Lwszw3OwErxmICJotw+Oo33muaufnZ0PlCl5Vbx4t8xhKF8gKWm+7MoWb5Xh93Pt2tUWxjcKb2VwBLEjDekDtClSVbNzfVLgqX+/nwM2P34BXj1ef1pbfKJ6hci2kCV/VrdC1gSLa3gCx/q5qVyibXjA6ZkPFp5/fDPXqfeGb+8MeTS/kcNQ2cIKY771xk+aJa8TILrt1u/MZtBWoHLL0e005LG+sxPbu0VwBdIWxzRXO57VCeZU/ioDVNBfoQtcpZkuoXiG9gnczNTsdSlgVbOfaMh5wWA+rJB64/FhenEg1tgPqb9mSai3bU4M24krTm6n8Hqr3yB9S5cBvU/WAAMZyQO32A4O8kcLMbAWVWkWVFjnWgY/gFax2fAk8C2mZBZHZD3WaE6rvoGb34p/ueiAVKcgVdz3EbeELbFW9LIFeCWADXOAsuAV4KF+e79+ZAXeAbrlB1Krq2KXtoOq1wGayQXgXtz3IZ5gdzkDsABxPGoKxCmDLwNsdKQYEMWCt8NkW2frJ9w5YdNNi2OxuE8IDANrPd8xkbA2EBTDJzsTuTecWSQ7UcRi8G37azpvtkKHipdMNWDvpTGXrZ6jU9XqzZhCieQB44hAziFHPrik+Zybgi1/Kz1nisn+52ct2IHfsyTTL0CI92ExpqnDdvVjoUpzj9SYitCGEZa5S85bePPJlMS73gpcBWQ7gNQCv6pzDOpgHvirefKmC509wQmhitw2ByqS2aVrEx5nnIXwtiGk1rFKYs6h2Fd92miFL8+89nK6eezZdbKVV+PyvaJz4dSQcLne5q8Wvic6hkFW6rDWKaCpvTwL+fjeYuXARD9kmDDe+vGTUDCBbTMuyuwwNwmaYQ6n7+2Yty39E6VKIIz0R4O11TgM7UPRiNQDeuc7dqb35ENGxsyy27TndDFxtlqDdF6ieYCsg87gXgO2Fdl6Dv9uCFaHva6GtgOdbxg/u5j21UgeRslYg2x7w7aYxQ3DWSm3kfX2+jWHo5HcBa6nvfETDKkC6wv3GALtTAOFRIOtjgwMCmq62eicLYHN7DM93nILa6BDDc0bxevFyR4aJlJnfReGOjbk7xRD2hOkH8ryILOHr0UyvajdXt0LV+wLWx7QhcgjnjRUqXm+rgIXvzZtCVusgU7/aDPlmljmMcwh7XyXsfZcWhUD28dty8DroRvBqKwhdwertTz6zpdij8L0Z4FUF+3yujFW13lYNe3mvOvYxJ4wJz4tYCLbtugea0lzwqoo/xPO9DoAvC1QsCIthQvMyHq/tw+5oEeB13COfG2kIP5M/hip6HWDr0/ieDT0a3jc5w6WFlUveswK0HRG5sDIfCtiNL42mrWGqzy4upnn83mkU7zqvqxVOp+o5vN5z+1KDGQ4DLSjfE3i9gLd66OVUFr5YDnULbUDDwlo/kK3vxw8FemVAVeMyvS7MWKpfW3crLiCpz5oV1FScj6YSoC3tQsmqelmqXWFb2gSu79e2EJbGufpNE+AdV7EVBKtAbah0ga5q18iahTTblU1HxLjH+C6AX2CruvWeOQpfj34vQV/iu1f4HH8PVW5WXBPaWAXct2DnaqB2BXA0UQBMjypVJ4xNMSN4nPbhW7cosqttzMcYFGQe112UHeLjHAu707QcMng7rCcrBjr8ZxTwjvP3nQS+U0B6AvBOsqbZ1XkeuE8fforj01T9gevxJ1nsjEEBayVUpkrTYphKk50tAFD4rKhh/dfwe1WrrEzpAjuVsDYEgMsLcipela7eqip3Dth79LME7zy+7QKPrXBftT3Hd9AC0QqZU4Hz826Q0Z09/hTFMq0QgHr0CU4ij6b1U0+la22qdpop2oDu2We4T8qhwxMENgpAXkL9LnFi0W7QrlgD4lcdgINCv8oSulcvkNIQvHrSfHdnUFzi9uIJTgTYIrYoZ1sNaamQkrBNGq/3coHCWi/5XVTvOlsArbALRcfJo6jZttRyppk915izi9d6Fr+30N2WTjQfYdD5+YDuqdO0CgPYDiBc6unCQmAaGaq4RLvwuZbjqUE3mvaDNkKpDxsCxTuIki1zu8iMlBEsBlXvQMPRkdoJqtYuQNtFM4VbAQFtFLHRsTowHuIxgetnqJLHRhiUQ8vwCAmIISwHY2gDeLyTDL/Kp5gJ4hzAKl293Ry+OXi1HwSvR2GrzbBGfPXSJZMNerNkdImVRWMFr/O1OXg95taDEDUu5jG3IXLQ/v+B188O8GYWga3CGWiFpsDNfV2Bmz8mXFXDQldI+5yAyyFstlfgej+OnBW8LVSvQftLqlkByrKZ4tPPP8RmcPB5lvP1PUJdqNqo4X2LcCraULWoYJXvTT5TNWsTRoCa5yOzy3eZX11gWtlSeMMzjIYzD7zoZQZ/YI8W2/SExycnADdzevF9vARZWZxJje7TqW6Rjallg63b0kDzm6ly5NVUPqLX+3KqHfotC/hSPIqFSqthN9QAXgX42VTgsuqfzUsQaIATgIZyRbWWHVZDMsGjNkNuMRSxFlz6u1Vg6HtU0XkeN7csStspsm3aDf0+v7kCusAwBugc2Iyy4etqeVgcy0DLz4zi36Z69nN4f8x3ANYWzuq7tSnM8WbQdUh6rnD1erUbLOBlhTsH6XAC4ve3wNgfA4TM79rRpu2QXRnEJqFA1G2MGgDWGJy7VuRt17Y8q3ZVvvlxlM+d5P1TfNY08BbAKsopFOUMCnf26JOABRV7GqABvWWaE1YpfAlGEwQ5WIVkDk0fyx8Xot5eA7rh15IcyNIJmbI0QrZo8Q6lrDWxgmpdQPUKwXnU9kF6v8YAACAASURBVLwTyfSVSVwsYC9MY4P4/QSvhcD5pmfjxDD27i/I6ALmY/i7WBUL+LxaDDdRt1faniNS9jwgJcMLnK+QdFih+GaqYQ2FvE7O1yYLPd9rXX/guzwfhTabLtaiUSObZmbqYUP7BDhvAOqZQ48A3scp6j0TyQiTEKrki+5yUcBqKDBjuLAd6O6KsZDLHXtTV8sxPN62SDMcP/ZuxLTOM49X5dt6FgXcwT5qzGFwTq+jIoWvVkMPSrg7IEyDxXksBsBbooBW7MWKAKzl4vmAZqPGlkDYCIOAN1e89WoHWWGLafi9+Lj1eoFtflC+3B8QtEBZ0A4CYhXyILbDOJ7vKI8JXqNpkzRQ2P02y9buNlPo91poM1JmsmGRK2DbhgWvYyJzZeu/eZWswM0tB3cUtqNNAFtEc1+2HLwec/Xr0ee1DbQTBK3Q9bZg9XgrhG/dBih//W02PahkXbmyzdStA3CyXX0Fbw5fgat98AlwzotsPiaUfZ/vyW2GqxTH3LJ9ja602Lad1ENAGOiagjCGprpV6eZAViXr52pPWFxz0Ln3LbZdxRcWpNd5PBIP3F4HthsCWbsB1TvLVs7zjH/UkpiaZzIR+yrp5xod0e+dR+maBZ6emyNahu2AXeHkssWlxTRF33ft7Lupn0Lb4JmdbAL4dqqgenve/V0qH345VWkSqB/+HbbDC6m6/9lYdUBUNx0AtGoASwh72e5SQWYARbkCxaIFM71aoKttkNsP3jYv2/P2vVE0U826TDhEnIv3+Hz2HuC5Detg6wMBvAycqF8AanoitiAyhYCqtaAW08m4r8q1QCd4PWbxsAzsAXfskaonENRvmYJdlViZQBa8qlKXkTWB69LKiO/Ie8w56+kOokqHUMBDFMzM+NpgkUXLsseErl1vDlL3BKXNYZEukhhCncdHsTFGeZ8jLseBrxuIzrId0BRD4ydQvJMB3qcB8JNA6rmIZi0DWz3UbHEbbzRbWYEr82Wdo5D5sypdgewxrIdQjVoRphFQnVFo8xLeeBnQbH6Wn8Nrgdr6WdQv8Fw3QaGqBrrOZx46wFQ5RmiqevWcFyioLZ/iOx96KK1yclhqxh8mSjZ/4gkaJn6XPim9giLGU25hUP3hh/gckhunLLw9y2c8QaHuGZSwTSMvYCvQ4cYAHZMRG6h8LQwzxZmCfxEPF+AC6Uvn8I3PUIzcdydRtefTlw3sBzLA+sXG8dYu4IvTLuxGnheB78XuHcD3nbTAdLLCOYagdzJvt4PWYEBb6Grlvi3ENFagfN052MaK5pPHomW488J54mTEwzpQv4C4WurCYjgbA25KvReimGZqQR93EI/XYw8zf0fwb8sWzgCrMFXFDuPXFvvaoqg2OEhRDr+3VrmAvdCNXdERVoOv873DwHiK/damJqpAuAJ42b2i1hNdbGZ+Hb6u8nVNAmCLa3q9FtaE763gFaZr68ub1gMc2QRvDk/Bm/m+WWOFoNbv/UCrFVGZg/bWVmBhLHQ95j6vFkMkILzax2oQxIBX4DKJbHOso0fV762wVW2qRB1+kyvhG6hOtwESlJ99yS6aeLsOODetEB1tgPU68LzBUSjagqcvexFI5o8L7CieAVAf1yoQwheR/m71nsNYm0HbwXkOAvUaFoUgVv2uYjfc6gP7eSYhzA0LYLvfLKgZJVPtqno3+PxJCmuOmvSkMIU94R95GYU8O4RZf3ZfGjzPcGgKbbXjf0q19/6Y+va9mErYDbVDL2I5PJfKdK/VmFhWA7w1fND6Oy4bEQAcEIxLd6Clem0APvOvkVbg8j4HrQAMmHLs23Y/4L0nZjOUVcSRnRXIGXR9vm/7/eHV9rx9PykExztmyQTTCQ0gqRLOomtmdQEvXrJDbYYoBMaUMXzdXPHmBTfBnaUYVLjYFgBWEOew9TEB6zHPB3tC8LF4HRBuAMsRYGs3X42TUD/KVbAKXkdERnccYLWIV+N7elIyM9zPawW1W88PAV3BO4J3PMb9EaBsk8jU8WcBH3MejjBm08UA+tljeL7YF0snARFw2qDAtowCXbElV+WLWnQmwgaAsvlABbwEmG3Z9Zgp4k2LgUzsMgBe5TNWLcxhU2R2A0oTAC8C9UVsgvmmZ6I4dvE8GeMjjwZ8vZxfwsqY5DsNvWtTC8kSrmrGGRs6cehRLJJfpNWTT6XVU3i2p/3eD2OL/CJ91Ad0u1/GLsAWoKg2euDeAPQyP2dNVQ1850/w+3G8CEx970LTE7z+FZT20/xOqHNgOu/vw+vdMv4KyyaMq3jEG6ceSzfan01f1rAkeozJZYkOu/fcG+4SU8ouFpjFi7+71r0nzXXsS50ttAwzq6EFyJ7CdujpoojGHIYzrWyASaZX5dvRfjY2sTx/jqgZ9kK1iFJ1ItkFJpOR3TW/20f7bwWw9nbj+xIR83MGSDXo0Wo9CE4Lb6rhOn6uSrhR68L7RdGS7W1gMVSwOWq8xsiZ0TPfI3hHh5lsBrAFsBZFuUwXHMdBEhST4/1pFAiPjwwwi5cpZawpimwLXMnavZZ7vPq4ql0tCMEbfi/AFbrmeR2SIzBzcAph60hCV9jmyzGPKt1bmyNy1StohbKfFWkHlbGPEYF10133artN+GkHfP4l2xMDN8ErXH1Mf1cAC0CB+Nd/+UtEzD7EXA5VC6Cvs1SnztON5gbPBHwph5urfv0c35v7wipec722CvsaISlABekGRy0It/7xZOBrVbPCUatAe0Hw6huvXCSry3sswglbFXAAmNd438cF7yr+7TLWg3C1scJh6Ou819vLq1Q58YBn59gGmv84/se6vDGfip3NqdF2iC623WmIIlv/sT+lAVYdy6F+6HfEy36biipeWmPrFNzKQKS22W5bIxOrFyp4TAr0EgkrAy2Vb42j1oNgFah5Q4QZ3eJ2imyskmsbsN3K4rag9PHyNp8HvhTJCm/dl/oAb4WoV5b15fMtqgFWPWEH4discavqzUDrd9DrpUC36R1Ht5ugZWUxtCz6ldkLmTrNIezzwtZ2YrPG2fhIfG79XwBb92TESUj4ehKKxwFpQ+AC6Crvr/DaEn8HG1AGUbsDHAWyw320GUZ4zZh5ZNUwHrVbIk2iIidQleMWrlC6k9ye4tJ+lsv5JTxR4TrHZfUiRSmV4ir+6GUu35fIx260498CrxVgvECOdpnUQMS0vGzn8lzF687GeWEumjMAVa5+lwD6Ap7pAvbCImud9y+TUphBlap8PU5T4Bs5yElu38Oo9F+ixgElinfh+CNp5eSDeLHaDL/As74PVf4Y2/z8AXhzH6W7BJjHDz4U3u8EnzGLD7wc4H08zQDuDRTxYtOjgBXboY2TQICX74fyXsOGeL/nVfZT+xMzH+jWO808iCP3p0/af5W+Kr5EcuIpJp8BXiyTVayGNcC7zrrETGG71i5qNQDe+e79qbetKZ06rbo9lZqOHwy7oLXlCAPOm8PrPXH8cGzJc6a1mahZS0wm6+48hyfrTsQcWTZI1Bl+4wwGRzv28VxZJYslYLOERbdhomKlXtRyXzuPC+EOwMx7UMnmc7UTVMo2WRhJq1ewHlDGFSCu7eBrBe8YiYfRYT3ePlYR4Fai6GYueHSEOb3D5HxZ84B3bsHZvDRNbeZ4Be8S3ax5US3f6n2VKYbaDBvrCDegaS0oA3GmeLUYLKwpIgVvbiG4rbsQ1rsNr/cDI2cZfMPv5XGHpH/AY27C61ZBt+nLCtpPSCW4TCRoA+i75urXrjTTCn/9l38OO0EouuXONYArPLUAPv8a2wCaX+cLXOUHX9dyEMrmfS2G8Xlu8+59h6D7XCQUAGWuUHPfVmtB71b/WAhfYvmcoI2EBLB2C6AFgOrjQlgYzwJPoet9Iexa2ITvAlv/zPO8Gd9vkg/A1+8zBXDXLgF2GjlW1xb54y+kvrPvRaFtmG62QaA7iOVQPwp4j/we1fsS63dA+MXUu4vhMoC3vtdWWxQf96u7nkTVCUPSAijgIqCqoHiNnEUBDR/XlIEKtar9wG1XebvHBwDqg6n3rXtS75Z7sSd4DPD6mP6uDQ2+1sf7uN3Lc0XiZ1W95M0imtDNLIdM+bojcg7eaNLYfJ3wNZ5mQa4fJRqX/Piqpg4sgGVD1LNRkNEsgg8cyhf4Ct4q9yNSF0r32VRB+QZ0AbCNGMbSwlLQhhHAALXK36p3B+AGsEMU3wZ4r5PRBvfxMzmZDQPsMa4k8u8UOzLzfQa9lGf4/NiRbAi9Xu4UvunUiSdDAX5QfB3fk0v6k1gQrU+xngGMjwNgLIJzQFb7wWJVAFc/90Xg6twEFC+X4UuhdjMAq3hVvuHpWlhDYU+8+0j4s36+9sAiCni+6WmUKUpWWwGFbZfZPJaClsf8scfT2L478HHvAdYPEou7A/D+nALZc+mDXqwCCmpTRx5m4P2DqPsHw7Oe4XebfY915DHsgnuB9SPAFNvhxMPpAzzhD3teJr+Ll9v1crrW96d0o8a+clgQKt5LnGCWm/j/7o//kCZ3/zRN778rrZ38RfqsxFAhCpurxMpWiaCtOVazS6uB7X+A7nrXO2mO4lqpvRnwMnUMsJ5qPszlPrsLn2a34aaDgPY0cxpQwewqkU0rawWUXbQGn2MeQwfNFedoEW6nIEZhDYBWUK9d7cTRALOArZU7WWwFxG3TCHXaivWB+2sU0TZVq56wIBW8GaBLWV4X+Bo5UwXr74bHG8DNoK2SVjVPjFX4bN7Da20ltplCv1fFOw94ZwGvHq9KV/AKYYFrcU2lG/NgOEZPANbkVVhm78HGpt2gF+xSJZtwcPqYylaVe6vqdSCOmwN/yKiDGIjOUdDmVoPzxYUw83hNMZDP/ZrdJpgs9pe/fR33A8YAN8/n6t9qNYS/y+3PUMoqVyeXqXo/V/FiR3yAQn4/oEvSgdsqWItgAs73utOw8HRbeJWu8M0Vr2C1k8TXCl6VsqrXJZzXyfsK+sX1pXifkPU9FtN8fGEVaG4q6BzIwtjPHx0ficiZCtcByX52rniX+I9hEuIKEHewxgfYFAsM46iePYDq3UGe97VUOUamF8uhfPiVVNHvPfJyKpLvLe2nwWL/c6g91r5fAdYnAeLjqXcbyYWdXFYDqTLFNu0HFa9Ft/B6UcI2QZQ5FlG3+RAb4Wvxrai1sGkvCN64j8otC+od3Ecxq6LLKF0/rxJFOcc+ZtAVvHarGffKs7tZs4ZpBuNp2hDC1sE+WYRrFOga83LOrsBz8pp+rCpXK0Po6u9635+nnRKqdlPxl+h8qwDOMsAVrE4+09fNvd0Kn+HfopcW5fIeoAyMR2mcsOtvEGjbmKHHmzeCOHHNaNYoKYbhg25BBMy4HbYDhaxRLucnGUAzzQCaKdZq67MUo14EtlyeW6TyMp0GhQVAqdI1KTCH77pG8epyJ7MewnawaKb/y87GesD4tlkBzlgaC8U7A+Atkq3QcbbY9EuKeY9jG+DnkqiYpsg3S8JiGvhqZdgooV87f5y/0Zbv8frbAei9aXD3D9nh4ycRHbva+QIwRCkfwZYAvJOHHiY29yg5ZRpFgO4sSndw5x1klh9PV9uIm7E+7vt9+rzyOnEy8rio3CsU29ZMdegfn8HrpjinN1x/+ydp5J27ee/TaaXpkfQF77G1WOC6e4fLZIMe7zr7ra13v4Pi3ZvK7U0xCL2lBeV76ijwa0lnmd/QytSyHLzuJOEAdMdCVhmC00m3Wi+qtoORkPrCRXab0GqIAhu3e7mt8u2naNaoMlCn60wo3yqFNJssbIQoM1hHsNpgoeJ1FXvOx2M+LpzthjMpobdrtCyzHcj4YjMMUHjTC56gi820g+8ZxetV8Tbq5djm3RGRTirTbhC6wlYFbIIhaxcGvKhcV656nbPr/csU2wSu6thkg6rXVMOt4L01vfCN6gXIfsbHxMmEsxMccwDfZPOGKK6paC2yuYSvR60BC24fcAmv5SB4/9v/8W/fFNyMjmklqH6FtFD2PfrDHoVsbjPktoH7tfnc+3xmDt4ooGk1AODL5ngBou8VikL7VgD7i/ucFoJgFbwugSuAheySZjk2w9Q82V2em+OxBfK7fp72ghDPLIfFeGwOX9efoSI237tAq6H7JK2uzqZJLm2qrXtpqthOrvet1N+0NVWPvp76Dr2SSsTMSiQdeve/iN/7Gwptz6Hmfg1Qngn4FPFAe1W2HF0mFLQDBGUfFkFlh14vKQfhyzImFpEzbACVa249aCn0bX1g0wMGxtwvbvtFeLwW3gSgtoUFO2FqZ5szImKPNrLEUWAz3sbnRnENSPvZ3o/5wSYgAPAwXvAoaYNM6apWsSyENs/1o9TDxtAuAba2E/udLcSVuF2M3wXQAF4H6FikU+2akqjhGRuz006ocBUQ/jePlQF0FVsm0hDAOLM6OAnwXWNPOb6LIzbd1274IO3Qhx6L2+OHeA1L62Fw74PYEQ9SgHuYdumHOOKp2oRAHGsW8JkMWKQZQeDOA9xp1PGsQDpLlKvLmQo2WtjwQAwMBW1EzBUqGDW8xDKnOwH0Jw4+jNXwy7SOfTF79NE0pYd76JeA8/E4+roxvqfxtiUsjxliY/XtPyVh8PO0cOwhomQPYCfcS7HsGRQ4oMbrXTzJ73Lgfj6b777/F2kKn3h8332pf/uPef8D+LTP0932q3Sj87cUzn4dxbcJwDyFHTGHv72w6Vev6nMz63ea6NrArvvIdD/I9+A7cFJ6v9MYGr/rBaDLUB3XReY7XCpsBbw70irFtcVOiskkDo41HYlC2jkKavq152gL1u/VWjBipsfr8dTJY6jWYuogxVDBVlDddtJAoaWQg1cI9zIgXfvBz9J+sOjmJDI72bQebITIZzZUUc5C18e7O1riWEYlq5ZNMHj0eW8L3Fz9ersBjM32zjChrM7rRhm0444V/f2ltGTdZpZGKcBr+/AKEVJ9XSGsr6u1kEM3vy2M9XYzzxc2AV2LbC7Ba4Ht1hkOt4I3V8AeVcR54iH3jLUa7IvA4zU6JhAhOUUrO8oEsUcfF56uWzvWMsDaq4xRDHxtLRauvi73dYWm0TOBLSzz5UaXV/hZH+MlC0iB6fK2FoNg9LUq01ztZsrX2Q6XA/Lz5HI3UL8qWW0FVa5HP0N7wcedPmacTCjPAV6bLYSvhcLB4YH47OnZqbAdbNrwMmSB109zJrTNOCwJzpTDXALVSTqUTu5M1WNvUmx7A+iifN+jsQL4Fg8CXwtv+19IpX2AlyJbGeCUWD2AqUACIQCM36vt0BegBLY8F7DdhK9+qd6pO0YEIMPbFbR4vFgLvVvvS71vZ+AVvqYSnBrWu/VewItKJiccw9UFL7MfhKm7WwgxI2aCNP9cGzCEfiheVK1D1fNhPka9HC8ZXrDJDL63sHVuQ5a0AJ47HarDSQXg6mO7VL81FKuFNm0Gl9aKv1f4wsA4WqxRsRXA2weES5yEhHQViAtev/MoJ4JxvpNHwTsC9EYB3CiwdZ87Nw7NtlzicvwgO2lwmT68/yEKWahfoLQAYGf1XgUg0BW0+r/6u/nSE/byfAOP1HhYzMjlKIRNO2RzEsz8EinDzx1li6ZRfsbSycfj0n/q8MNhPYwecBDSwwAVe4Ai4DT+89Thx1C4qFm+z9TBB9NSEzA++gj370eB0/TRCrixEEYP3g2wHwivd+zAg2n0nXvS6J770hhqdWTPHWn52GMUyp5JnxZp5jj5Sz4DZa8FAfCNs8UJg8LaAvaJfq+KdwbYjmHJzB/nxHLhj1gkFOlQ6B9jN2y0Y8VcoLMNxeu6VHg7rffsDPAuo3obBWbxMof3dMtxAEvzRMfZiIzZxXaexINKV+CebW1C8Z6MQebGx7QMVK/dHa2hbjvaTgFXLIcudhym5biK4q0BX6eR9WJJ1Mvmd53ZeyZsB5sohK6qVQUsQIVv5HQptoWCxZ7Q79WmGMFmqFUovFFk82hCQhWs1TA1zt5svGd8hP3YBhm0U+0DtHObMxuyHSmyMZFLETHLgeu83izfm+1U4W0nk2X53mx4jhZDDt4sTmaUzMaKrOim5yuAc9h6/J9vW2CzuOZch9vcO82JYh7/8jdm8H5hgS3b+FKv11SCMHUwjoU41a1g9DGhmite4ehjOZSFsIU5QSdA9WAdkCN4TT2YbNCCMH2g33sJBZslKbgNQDdQq8I78rubEM5BbwTMn6NS9bbqV8AK3twvzqErkOeImK3xGVoSjowcZ2LRHApXuM4AWmNxej6foewXOSMuLC8TP1uNIcpXLi+leoFLq9b9qXz0rVQ68Sbg/RNqV9sB+AJg4Vt+97epTINFef+vU5FCWwXfsge49Gx/NPUAKOFbUvEBqDLQUinauFDmub5tD2XFMl5jG7EgdeWqV9+35+0HUveb9+L7on4Bb1gO2BJhR2BJxHxe4CtUBZibY0am16E4LCHrzAi74+yCC0ULpGPSGSrTQlwWR7MbLYuLFfleJigsBgrffAn9TKVnv4+/k40Ydr5pTahutQ/s4DPJEQVATipRYAz74SmgrVK20GhDiAXBzCLxe48B3HFywBNHnsUG2VS+7Jis+h3HaphgjQKYCRTmhGmC/SheACgIZ1C1M3ivzsFdws8Vuhl4aYDYBPGsPiwqcQllbPFtCeAu0oBhw8IiAF5A9S6e8PgCYNQS8GRgIuFhBtzQqUfLbyhtUwz7fhHfYx7wzpJumMGjnVeRknwYeedeWp0BMSeB8QP3AUe+QxPwBMIzxx7he9+Hz0thDcU7iqdbe/2f0tJ7FONan0iXKJTd6CBK1k5OmULcPDaCJwEH7hhhm91Mevh7CmKTC1N40RYfnR3hIJ0FmlTmsUA+rrBLcSdb0UdxLQevincXTRR702rfntToei+dPmOErC1ahbs62FkYhWvrsIkGvd1zpBkutNu1puItMCjnBOBtx5ZgtgNWgxZDT9e5iJYVe/F5abpwqLmRM5WvFoIA7a91h48bUTAUqqDV961XXETaLpyM1wlkla6PCd3JMfdhY0DOBG3DgHZynA42kg56w5NjtYiXCWoB7pZB7mCxyBWs+6/NzE0QJ5uOWJnJBq0Gwavq1V7QTtCCiJQDt3OFm/u6gje3G7Qa9Hlz28GC28fYBzdvftullivdXPnmIL7CCEoBzdY/HwZsP/okm6X76RfmcW8C2Qy+erkC6b//938LO0HQCsgcrMJQm0Hw6gfbkSYwc4VrFMzX6OuqaG2OuMb9ywB5FSgaIfMx0wv5Nu4+5v38c3y/yQq31/j8yy+BJ5tb0gShKl4BvFoXglbo5taDqlcYaz3MaDdw22KcNsXwBGFrCmoqYFWvStqMX1Q9Ae7sPL4wQ3dGmV6/vLbAJnYXU6ntRCqe3JOqp3akulPMjr9Jsc2C26uhfMvAt/QutgPNFeX9z6ZePMwSCrAAXAO+jF3sBTTFTWuhBHBtuiiiFgvAtHsLihZl24cNUNxpYiFTvkXgqu/bt+XB1PXGPQFfwae9oO9rLlhI9/F+XxcAxkYYBqRCVaC5uaX7pUU3nGpW6wNrwsez4ep5/AxPNlepqFJtDOEr5D1BmO8tA0xva3eY8a2y9G5dGXC1KVTY2hS2HvN7Cl+sFr3efhSxEbMqXXFaD0bZtEP8nhYFxzeVrmmGMeCr6nVFugGoGCkb1+/dy++4F6UL/OZRdlPA2DSB+V5V63TE0FC5RLQWUbvTqNA5Eg8z+K+uLA3BJTqe8BJFuQXgO8/lux1ni028h/kO5oNtBR478Ei0KM9iGaycBqh77w5lO4kKH+cEsEFHnHAWutPv4f2yRvbcn4Z234tlgFI96M7R95JK0LrAonhPW+QBfo/7+e/0c36Pu1Lva/859b38H9L0O3ekL3peTJ/2YBGcx2vn/gTQnrVYR4FvMn5PT0rM+bWhhHSHg3nc8meOE4XxN5slHIqjb+3uFxdpO754AcULeN1F4xKRso2ut0k00ETRuyut9uxJo30n09Hm4+nwkXeBYF+oXJVuawsbYBIxM80ggKOQho1QQbkaIdNa0ELQatDPLfV2AEr2XsMPLvC8O0jYBeeWPmZ9Vb7O4xXYQwNl5jTYJkyqwc/rs0CH1UAUrR+wC1ATDoK3RrphmEE6KlqVbuR/sRlMN2S2A/4w1qBe7xzbA03TQGGWd35+EsgyHpJ/787mtZnCAtsCg7KiqBa+LuINlevjOXi1NYWv9/PbQtjHss41ggUoXm/fREjemnL4iIJaroDzwlv4vABXC8PbYTXo6Qrcm59cZ/iMUTK92uuhbj9hVoPg/dvf/hKwzYErfFW/gljwZgrY+yrdTPkKX+GpOrXp4apFNiDrfF9B6nN5VvfiNWc1cDZAKV+6QvUQFavazZeqWa/ZGb/uQGwG1+fMCH/xZxIVKGeVrz9zhUKZwFXpqnLnga5g9jEtCO2IaZor8oSDnq/gdVlk0+/1scbgQFgPthRPj9dTD0mH0ul3Url5S6qzO3Ht2Bso3j+lIsq3BHj7KLYV9z+fxk+9HnGz4r5nUzeg6gNKvVyeW82PBWxVe0Vg3LcdKwK4FQBnYQtWgkp3hyrTLja8XKCs1aDKVX0aJRO82gbuv5a9DoW8lfcAXqNktgi7y4XgDasB4NlCbFwr2pkBb0xMIwkRA9R5z4CZX6Dr2EmB7CzfbBxlNotX0Jb4rmVtBU4mQjdXwFV+NwFsgkGlaxFOiyLyy8BUT9jiocD3fVFkA7o2aAyG2gbavM7vPkYcS1tB0LqlkcU1b48fcQ4CsAE8Y9gNvm4cYKt6Z1CaNjQ4M8GutmniXyo/t9uJghqqd5KC2AyJhImjjwFlbAhSDytngRYFsxWKcHaFLRLjWqC7zGLZDFCLvLDFMwppi3jGy83aCETGAOHEgYeB5kN01/E4A3L8HtNHfhnL5yZZo3jQc0B4AkU+gVXxPqMgFymYTRzRYsCbPngfYP0Z6Ye7UvXtH6bSK/+QLqKI3z/7VPqIAtwcrxneLZjvYbcOIY0aLQAAIABJREFUdpbGBzYjnOWEOWLB2C23zHxi5zWYO16/wMAc1K7D3pfYIskVsNVqYFD6Go+vA97Vzi1pGfCu9exOG30HUq3reDoOeI+8dzAsAoHb2XE+NrU06eDOwq20E59m9GPbhVOAshPYnsI+OBuerOBtoFqrKNsq+625saVL8AZ0gbIesMB1yyCPjZrtwrwW6DqH188cYhZDL4kKlav5XBWvBTjVbwNAh99LasJYmgkIo2YCN2+wGIhCnllf9mWjIWrG0ZBA13TDKhxYplHqW8CSYkDxulSzQnaJmJlKNodtDt7cavDxrLimlcDVOyu/nwGZutct4DVqJnwjVkbiS683FK8e76ehcAXvB2z78ynqNds/zc0uBevXXIp//dc/R4NEpB0AbtgCFN98XgvC5ohc5QpabQiVqq9T4V7jsdxuMIqmOo3HAWZ0nwFNXyPAVzeWea+txZlNIWSNll3n7KIF4RKQoXhRzeZ8VbR2rqm8VwDsRVSsgFUBay8I4Ss0dwhg4Ts9P01XCxBG9WbDc1DGPKaCVvnG4j2jk2OY6Zc421bTcKOUes4cTuXTu5nZuzXVAHDv4ddS76HXUwn49tLhVmL17vtt6tr5TOre9UzqBK7dVPF7gJPKV/D2cbuw9ZHUsw3lyG0tB+0GlW8vtkKoXqBqZlePN7cXPLoEsCo3m8FAkYuZDzlwawA5i5NhGQDQULsA13bfPIdrLlePN+wGlGa8lxGVqs6AL2kImxkyZYyHy3fLFG+WnrBLTrjG88BbIPcB5qxbD08YW8HnbOzwdZ5APFaiuIhy5nY2F0LgonpVu/Gz8aexC8LTBa4jQEZf1/zuBIDRYpjAcgjPFd910kE8vH547y9ow305FKqeq0WmcfzQzOf9FarPYhSNDOe4RCdyNc1l+zKX8muAd4OomVPDjJrN4KNmQ3f43H0PAD5BShb31BMU1X7JDF0KcUeB334KYqjPUcFL0W+BZgfBO476HgO40+Rxp/CfJw6Q1X2X15hcwIt+v50954DtFOBdIJs79i6NE9gO5bf/KfX+6T+lgbe+ny7TLKHFMMV7+rfeGZ8zprXB+8ewVSaxW/wbTLo4EU0zu2KJ6Ju7cjhfYslmEP4Wlzpe5z4RsnPsREGUTF83fN7zbJtEoW1F8HaxtTsFtrWevanaTVqBHSZik0tiY3q6Kt3Tp46nkyeOpEJPezrVcoKW4ZM0T+DRMkBHz1b7wF2G23hcb7eP+90Au7PjXFgNQrVQOItKxesFvsLZhINAHQKeoWpRs1Ue7wOwKukSn6GydfRjlQKbENaiGOR+NE8AXAE8CqSr5bZQvE4/0/c1XmbxzsKaBTZ3FHdozijqd2YGn5dBOf7bFr5ZMc3imvMaTDVklkMOXWGsEs471oRv1rmWAVfo+lw+OOejj+xYywpqudVg1jeHrkcbKwK82goqVD1eW3j//PXn6YsvnVT2EcWxz7j9efrbX/8ShTKhazIhvFwA+aHA5jWCVuj6uEdVq1PM8kJZKFuAqNq10+1DPF2VqkUtM722Dfu4n2Ohbg1gCn8VsCBVFa9fXInPVaX6uYLYn2XH2wa3ha+NEn6uitXXLaJa5+jVFqyCV793cm4qlK9K2GHoPmeudxYIT01NcEbkPsrXYptV0OXVhfQJJ5dqHWMfi8KqaaXtaCq17kxlOtu6Be/h14Hva6nvIB1u7wLgAy+nnj2/SYXdzwV8e6j296L0eoiXdQLf7m2Ps4Aw0DVaJZD7UMA9FOIEcI/qdusvYgk0Fa6X/BmIUcDYESWSDmWODdStsPX2JKMTha5+bWwNhLdrIiHrRss60ix0GQkTukIv1DHDczy63Jct3xjTWboqXzfZNLeryraAFzE14OxoSvPDWhEO3LFdOmZUWDRjaS9E8wXK29jaN5PXeI+q18Ka/m8d6MeQeKa02XprQS2iY8DV23Gfoy25E4fwS3PVp8cbxTgq/RSzTDHM4e/OolzHKELNoFRn8FujyeG9R/FHtQIAMpft0Z5LIc7h5M55WKAI52PzKGOLYsO7f5amyMJOHbyLVML9aeHI3enzPvaIO3QvUS0+h1bgSWcioIgnD2ffbYjfQxUseE01jO9/AIDfn5axORaOP0YHGzE0bIZljqPv3sV/u5+k8pbvEzv7J9IIP0orxziBnKGFmKTD6DtaFShd0xwAfAyQz2KpTPLz9HJtn9bznkHdZwPcaQkGsAvR8vxS7C/nrsiRZsBecDdmFe/GhTfI876Z1vB8lzu3psUudqDopX7RfiJshebm9wBlezp9+lhA1vzu6ZPHYzeJJp4TqHq/PYUO/F/ajNtbIrWQx8nOoYp9XrXbC8Bjg0uA2tnZyhwGbAegqoIV0H0U5vz31EdDRTRLoFadzdvAWhC2bu9Txw/OGioYFQmEVblC1kia3q6g9Wi6QeVrlneQFuSBfvPCRUA7Sq2GuQ1keucUW6QZXPP8e3cXihU6WldhhTZCDmRv50sFLGDz+0I593azCWXZxDLVroU2bQQBK1yFrOD1to+pfH0+rIZPPtMycOgN6QYAk23lnildd5dQuf5f/+P/TH/+y58ju/v5n0kqAFtTCRbF/vm/YEEAYGErOHM/1hSE0HT5mGrUuQv6qRbYYiA6jwtjYZlbEh/gBecRMqeQCVaf036Iz8HXvYjPkhfd3EDTGQzrREBsDXYnYrf3WePywY0w5xYXKZTxR+Wx+eXlNDHDwAwKaBv8AU0vCPWJqfGYcjY+MUr8hEIcJrv/EaYows3OEUHBjG8M9qf+oQaeFGdeLm+6zu5Lvad3pZ6mbann8FupcPC11H3w1dR58BWOr6Sefb9LhXd+A3jxe2ms6N3zdOre+USAt0u1u+OJ1LU1A28B5duL6i1QdNN2CPsBpdsTS+vBBIFtxVkRrm+bfi5NFXrBO9m5eA8w3np3FNVyTzTbpQKgBfxQllzSh/rkkl+IOgg9utZQmnULbqQpqtobfK7g1bYQvJE2AOQ+VweMwjkUtY8JfB5XfRs7U+H62VnUTEVNW/FeQL1ZvNP3NU5XwlKo8Fw2SAh4C14+u7HX7YmAFxGtAC5Hb0ecjOOY6QKWNkMAGMUrhMdYtuiOEfmyqeF69x9ju3QBO7wXn/UoyQOaFSZQkWMUsvRL67t+BvxMQzxCowXWA9C1i2zuGN1jFLgmsADqb/1jGn/nJ2meBMLg1u+mKy3AG593Cm92GjjPEtcyOyt4h/h+Aww9GgG8E0TbBnaiVlG0M3i5S0THlpv5OwDaJbK1M0ewGPb8NFXe/l7q/MPfp+Ib/wlI35Euke2dxMYY3oMSxp6YQ7lP8nvZOrzQxOAh7KD42/CztGO8PdeEWqeYNg9w3UHZKXDLDIBfJ7fr5p55imH1vFvWYzNgOax2vInV8Fao3qUu4FvYnwpnSCygWo8fP8iAmy6yvMfC021F+R4/ymN93QD4WMC5E8VrplfAtne0AlN2HqbDrVHrC2+3DyvBLd4LqGIB3NlOSqLrbGzxUxS6ALdkVMyMbn8RhdxCVteGCDxigGryoUrKwV0oIlIGfIdRuL7G1IOQzWGbK9085eD7S3jK7kw80O+OFe5IMcZxhEYKwWu8jCNrdbODTfWrss0bK1S/sRUQXPIxfV3B62sEryu3GDzmAM4Ai1ULaIWs4PXo/Tzh8I3ivWm3Gutj0gwC1ZkIn9o2/AlHLATX//3//I8AsLMYYmoYFoTNEyYS/vpf/xbNC6YUfP7PKF3tBZVrDl2BrLINDxZAC1JhK3wFscW0XC37HsdECl2hKIR9/dXrFNwYgL5K84RWg89pE/hzHXB+kcsAW/wsiplMyAfjzGOiO6PBDS7dhdi915xItgyMZ1C2Kmf9XAen292i8lUtD4/S+QKI57Em/DnVRjX1D1BN5bLFHvISuceeMwdSb9Pu1PPem6n7vTdSx5HXUsfhV1MX4C1gNxSImfXufyEV9vwq9eH39gBfO93K3O/d8SSgZecH1K82hBZEN0AuoHA7334gdeL3dr55X8BXEPegcAVvL16uw3UEZBEA9239OdbDnVxaO8eA+QeATkhWsSoEaIPEgSo3txn0W8M6IAOsklUt10lS1HlPg9sVPrcBiBubzwtwV7ZlfQZgFbXJiTpKWfVtssKdJcz6hvfM55hFdgl7UxUO2DGiVuZzS9gcwrdGgUzlnYEX6O4z4pbBRbDkyndkE7i24wrd8Hc3Va/gnTRmxiX+EJneASJZI/ipDodZo514ZP/dqFhbdx3Acz/370/VrT9Jhde+CzSduYD3C4i9PU16YJr8rMp0bO/tqfjHv0uVV/6ObrC/T8Pbvp/Gdv04zR26B9vg3rACRvl5Wg3mfEdR4rXtd0fsbIyfMX7gHuBsquFeOsiIgJHjHaKBYpXi3MopC3S3pypKdxAYzx9/gNbgJ9L1C7/G6/1JeMNj+LkrNG+Ypqjvupt1b0TX4iQUVwR61WyhhPed7ZKBZYK1sOTs3s21jtJdv+DOygCY45UutpFnU8w1ocvt1e5t4fMu9BxIfWzP7g4UJwFuNwWzU81MKztHEwV2g1le1avq10yvRTahKnzbL5DhbXcTzBaKaDRJoJYFsq/PFC8Dzym+dQBod48olZhcVrrAkdVHOzEebzdq2IyuNkQFcGpDWGRzJ4p8WyC3A6qhhG2osLiWDc8xDUH+V6WL6nW3ihFuD3PbTTNjS6BQvCNAvxbgnZ5BTAFdr2zXTTHckmQwcpqBlvrRxSy7u8BVce7vakVoNbi0GASu4LW45rQyVa1qNle4ueLNH/NxHzP9cJuNDKpXgetRsHrbo9aCAM1HQfq4K/ZQ09/dfK9NEFdQrjdQwCpfl+pUiAY08Vbdb+1DExQo5ptaFsBZf1i7IYAMnJ1kZiTMGbsq3MtX+eUDwuzp9jFbcXB/Df9X20Fwaxe8T97YLYBUurbjCV0nkTl71/seVcQLmOou1e4oA3J8zxiDko2uaU2YbvAEoT3hSaBar4RKX+D+yNhwdL5VyiW8oXn+Z6BQQEW2t/MUu7MeSMXmHannOLYDOd9edq4oAN+eg7/HcngJ3/e3qYcGi14yvqV9z6UiTRZFVHBhBwp4+1P4v09yfAz1+wj2g+BFDWM9qH6730L1btH7VQWT5QVwzmuohjrluJ142Zt3AKjHYlBLadvdQPW+b4pu0UIM5MwHe8nvqEeHnmdFMaGbxbgGiJcNsobsdNs8DqFO9V6zPdpMP2RxL0EtdAd5rY/ZRVdD6VV3o3pRZEbVfKwKlLUbXEJ/6AANEzxmCsPURhllWwG0VUBb5T01btf5HOFre7BqTttBNTtGHlmlG+oW8OaqN1O+qF8U5xj+6ijwHaGgNQh87S6bRG2O7v15Kr75XYbG357Kb/4IP/XH6fzv/gNFMvc4I1+Luh0/+ADQpcHhILCkyeHyedIRh+5M1be+Q8TrO6n7pf81lSl8Db/5/TSBBTG5+640uvtOlCmpBH7eECcQZw5Xtt7FSQCFSnZW0I68A6iP3pU2TvP8/p/y+byXtcL9kb13pLaX/pc0uOsn/H53pRs9z7O7MJ1/b/+Uz8U2Quk6SnIQy6G07Wf8jk4/o7DHcYykxDgpiqmj2irEzUgzLJOsWKK4tozqXWbw/PJZdqa4wAK6GXhfC7thGSW81vkGrcKAt3Mb8N2RZnr2pZbjrHPMacBO6OpuYxLZyYCu4HVQjplcN8J0QlmuZrUdhLMgFq4q3WIf6QTUrgA2Tua/lR484M5OGiwAaW/vGcB7lhGQXYAai4HZCw7PGQeYdQbkCN0aAK4LWpSuitf3DpJo6ON1ubL1fcLWSWaTRMv68XfdtcKRkkVzwhTjRhgT6f5rerxDww2sBmY2zJtyYHCOV7Zcyap6l1lCNW8ftlXYbX2yrd83U1mA9v1onHBWb9a9pr0ghJ3dYCdbDlgBnK98noPQ9fkM0KQahOdNlrbBl39hLzUU5MfcF7guLYMvv/o8ICwsMzhnYL7B/U++/DSA+QEK2Gll7iisSha6oXSBmepVQJpcuPnpx8CT9txNKOvXCmdBLbCFnrf9WXq4WTztMt/lIxQtfyCgq+LVanAAjoN1Vjg7CV77q1W3Rs08ClxB7GQy1zjAdTt47Ya5BQbo8MdW6fp9pvF0hfCyfg8qWNiqdH3OdmPVbrXK9tQcrZD28j+Z/0P00ePe0bQn9ZF2KFBw6yZm1ieAga9phz4A3EPMrHgQ9bvvhWSXW2nv82R8fwV0KcDtfCoVdj2ZuoBtNytSD/i/FuD0RB2yo81QRL32WXgDrL2ut5lkthMPkH+cAqq0/R7sBi0I0w2ZD1wGcJFEiEQBl/moX5sdzBFbLKsR87Jbrg5M+zlWAXuV9xhJi7Zl1LWgjXwvPm0cga5FLyFZ3aXqxuIAkpXdwtekBT+TzzBPrNXgz48NQbEbIoHhZ6OEiztR7loXAV6+Q0D7W9VrkS061PR0o4iW2QzCNy+ueXscn3dkP4UuIl82UjR23I1av4fHHojo1sjeO+kg+xGP/xj43cO6HwA+kK53OrvB5pG7SAfQzHD4HrxXlOnx++gSewKVij2BDzv7Ln/XV7+TCi/9XSq+9Pep8afvpYHXv5emiIcNoUIFrz9/imRFZesdKFy6504TcTuKR7vr+6heUgt7f8xn+dy9zGG4hyIdw4S2/ufU9cp/5ITw41DAnxSJtTVx4tlxZypt+Vnkb/V3G5xE/L1ck0dMRHAioujnlLZvRmXi+c4wJc3h8ovAdyUsB4a6nyPZ4N5zFNS0GoTxCrdXKLSt6PV2b0fx7kjTPQdT1zmshvOnGXr+HnGu80C2OTkYx6aJJoprwvUkXWtnW0g7dBErA6qhesn9drEcmJ5Btyt8YJ9T8fZgQ/Tg53Z0sA8b3qtKV4DGHmrV9vB0e8PjdU4vWwihnAfxd7UZVL0q3XKlI9RyAw849mijYSIiZUwS7Ow6xRze8ubn4QFjQ9SxKapYgqOj7FAxwYB0VpWdjrUNtRys5cT+a6jdNf6Nq3I3jKZyNNMbM3k3tBuyrYAErStXunmMLJ9U9gnugDne3MPN/Vxh69JmyKBL2gug+9htQvYTQPkh4PwU0GoJ+JjwVPH+5W//HMpUKBoDC9WLH/zR5xjGeLuCW1g7K8HPEJa+VytAoF5Hil+hUHadiNpldhXWxhCYqmT9WSHnZpiC2oKcsPO2QMwUsx7xFfK7wjzbuUJYB9T5mapli2arVCDdZXgC31a4ujJfl4YIoKu1YOPEAsWySc58zuBd4Wc5tcx0xMgoI+RQvqpwv8Mkr1UF+1z/YCMt4QMNDLDD6dhIVEi7OKP34SU5EKTK/zgdLftT18ldqYD67T72durFfjDxYMGt15gZ7cVde19IvXtVv6x3MvgWdgLgnU8C4iey5IMpB1SpE7zKgKvCJblD1N09ooyS7HzzztT9xp2ozsdii29jU/qipW10sAFmEw5e+ke2V4Vs51tkgv0coIvVoAebpRQ4oqSFZdlcMKB1LoQWhVE1C20+H/cBZW23oKXDihiTe4sJ3n7Uniq1tAPox8/mNXxPf77WQvi8xMwiE8xnxSB4wNvna4Q8arefTrv6XtQ3t7UvjLYNo3ItHsUCvhbWBO4Iv3d2zLxeVa+NE8JviCRCP6CqAd/6jruAqcWtn3M5f3sa3IGyJH87vMeCGc0M7HV2swfYnXyEQeTP4qPSHNH6SzK5RMeYJDZz+D78Vl6Pwi2/+YPU/ft/SN0v/vvU/Zt/n4qv/O9pfM89QNLn70fFkq89yElkCzYB3vBGK3ZC8wNAlijY7h9QJPsBvu/teL0PplV+zgZ2w+SBO3nsTmJqD6ZrF55hfi67c6CCi2//iO9+N98BGwELZThSG/jrtAKPcoIbNjnB40J3ys1AGRLv/Iop0g3zzJaYx+NdaDHdQKGNo2v5bAZe4SuMVb2L54mUdW+lc21nmiwcSh00Qwhe0wxC9uzZU5HdtYHi9KkTAVEhrN3QR1Y3JpShgn3+TOsJIFngtmoY2BYy9Rsxsmpv5HQLzGJQ8RoZM73QT5Gsp+dMDD/vscjG+51WZvHNApsph4a+L7DtQdWafjBS5mwG0w0W1fR9VcVjKN4BxkY2mPurMq6TgKiQoHAzzLHxwVC8tUYpFK9+r1bDgtFRFG8G22wmb1bbWYis7TpzvLPmCkYXoGpNOOj1CuDc4/X2t6mGTNFqIxghc+VqNwdxDuYAr0C1gPYl/q7NFCrWzz7P1K7g/df/9q8BOW9/gr3wITndDynIffgpyvarTyOideMTO9GwEgCvg3H0h6+iWh1+fu1Dh+TQuUY87NoNkw1Zx5mKVbBaKLt4Sf+WYDJqV39VxSu0hfcVfmnhZ5piCSAKXe/7mg+Q+iv4vsLXaWWX+UO4qaYAXtJuQO3mADayNoiKzeNk4zMT8bP0dE01CGATDs4ZFrgmHlx+xxLV0TFUb6Xif2j8pLGB1EbBoA/odvM/mQHwtlaqwa2HUu/JPTRa7ErlExTdDr2Rug/8EcVLW/G7L6VugCt8C/v1flG++56n6PYc65kovvXtxv+l6805BjU8UQfKlPRfLTpRbBF4zixYZDDK5Y5XqGg/gyLC1wRaPVt+DjSBTgA663zLrAlbiy2C6bmaTiA/vC2LqBW38rptWBhvZ9AWvIJWCyEDLu8BwlUgqsLu3XI36+dkiX9GaN8WWxoQ2n4f30uf2fZlGz6Eri3O+r8BX5IVbuCpane4Ty+q3Lyyk9bcQ86l39zPikIfYDY5IdQHUcSDgDnzle32Muv7LYDHVMPCiKjVwDvE6nZ5grgX9X576qYpYRTwTlLkGt+HCga6Y7TmLlJsWyJlMMMIxYEdP8KO+FkUvyyAmdMdwxduw44Y3HU7cERxkqWtb/sphbDvpJ5X/zGV3+A92AGN7XcBcvxeim3jB+7g/veIoN1Li+9DKF7AvPN7KNvvUmj7YZqlQDePP7wC1Bfeuz/NorI/L/2WJgmKgey5dr2TMaPbfpD63voBBboHIp7W2H0fvw+Whb43J5xhrmy8utGGcTSmKZYpllG7ScA70+SMXnZGPslAd/K7i+y2PM/+c8s0V5jf1YKwwLaE6hW+K12o3p5taap4PJ09kQH3DOC1eHah4ywdag7IaQnFq62g7dDEPIdSsZuZDk0B2I4O5vSiUgVlZyc2Ag0PHQzPaTvXnBwV2cVjHazsOXahoElCFexGlYK1Qb2kSPa3Tsa3TOPFufNNwBMLgc9xCegCud7+6HjbhC5wbQDgITxj/eJxOtiqqOIyr/e9bhvkZw8zHtJ/q0bJhob6o4nCRoopdp+xeK7NoPJ1WTzTbljEmhSsl+CRsLXwJmBzn/d/Vr6+5uOP4eJN0wxOKsOi5b6wVeXmR2Hr7fz+bV99/UX6Cjvhr//ydajKrA04K459+efPo1VYFevj2chIFa2twjfiPW5Y+TG3vxmeDiBD6fKebLdhJDqK97LwZQiOnq3P50sAuw+bE3v8LrmaFXgW1nxeVSyEveyP2zznfeGrSrVIp+qdx39d0iCn+qiHu6DNwNHt3FewKIyU2blmjndiNgOtcBW+09gQej/+8SrVcgB3kdcL4Rp+7xTJh8tYESWmMk3iG7VRQCiWC1GM8Ax/DsXQDnwvnAC8qN+e49tTkcRD96E/UWwjYsZUs64Dv4tV2P9SFN76UL/FfS/EfN/KgecBMT4hMx60GQRvlcv7CiDtBag9ZDrnaWv9oPd1Jmv9AY/vyXT+Dz+MS/4GG2fadKFydT83YReFLYAcsx60KlSvwE+1K3iNqGXNGSjPUMYZdIuqZuAoeAVzGThWAWjPW3dTxLuLz7s7Fd78CT/7+/iaT9AR9Up6v/AaQHg0db72swBuYcu9WRZZsKLc7ZhzLznHWFogDOD7XQGskTStDVcDhR/xNkAs/PPYmjlj/eaaPjInmmgXpvhmssGGCpWhHWt1wFtDGVZ23k2RkKYEil01io/1LXelgS23p3lmLMwz+Wtkz8+wAfDG6QpztwaLXtNYDRNYC5P4vOW3vp8Kf/wuxx9RAPsp0L0jUgq17XcCUxQ0azQU7x2oaKyKd35KZOyeNHf4Z6y7+Bl3kWbgRPTq36fKG99JF178d6mbIl19yz+inP+3VCO3O7TjhxTT2GuNzS4/KjBPmMhaz+vf5Tvfzm2sHE4gVa4uBrBjhO0QJ5chFL/Q1YefPubOFxTfDm8qX+7PNjMop+m3LHbNYLNPwau9sETRLaDLjsQrRM4WWUsBXnzewvY01kchDQvBBIPNEoL3jHuvoW7bzjG/gYKbBTNvHzu2H/HBZDKTCt1uB0RjRevxEB9nzjaRYuhKBWBs0sGBOB7N5vq6fhIMJZ5vv9DC6wsAG2/Y56NzjegZqtfZvv12rPGY94dorCgwAU2bYUAFjMJVBff2oYzxc90ccxDlO4ia7gf+tiH7cxr1UjRPDA7VuJrt5990bwzK0e+dGB8LyKp2XQLXxILLVJOQFcQqXAFtAc3bQliFK5iz+BhX7QjDj2GetoPs8JjP682TDMJW8Kp489u36Z1+/qUjH79Crd7AS8Vm8LGvPiFC9gWPfwlo8zZiGyY2o2dsy/7Fnx2Akw3XiSE72AcW3pw0dg1P9/rHFt2ArdBF7bouXslmMAhNvV/hqqq1AcPHcth6O4ezeV6BrA+jBXEZkBtNUz0v0BxhR5oNGU4nW7m4zGP8QfFoplGwC/g4xsjmGJYheKeJlMwuzVBgG0MNW3ADxihe/wOE78Mffx4AzwLc5ZV5ngfS+kJconzA96/VGdJBTKWDim4P3Tf+B2270ErVtJQKXQyIxvM9exT4nj6A57sjdb1H1OwoqYfDAPjdP6bOA79Pnft/m7r3EzfbiwoGvn2oYMdLVvY/z4DwXxO1okK+qXiLFKN6KaL1UO2u7bqTdk+2GqcTq4q/WNqJqtxJj38Ut2wjJlqmUiR1IHz1Up2P0P224PbSXn/V3G2Bi4cnAAAgAElEQVTWjWY3nDtZ5DN+tSrMBzsHWBVsG7KrhHrNFO/Pef1dqYyXOUaGdcodfolvDQJd3yNwe7bZgSd4+WyUrbMhyvxMwW9LdO8W7Q9yyhxLPOYebxb5jKb1A9wBQFzne6rmtB2Ebj+g8aTiCWEQxTthwQ0QmWRwVsIwTRNRXDtIwRA7pLbrHj4XaOE7N/g+AwBsZCdqF/90lCKb078G8VbH9t2OSv0BaYTvUcT6IUr3p0D4dt73M74LVxCcYIpv3Z4Kr/8Y1UlUjJ+tAm1gYzS2/QQlfAeWBGB/ixm473yP2NlP09gefN39P07T+35KJOzHaWIv/nI8/2OO301tz/87rIr/mGpEyCaA/jIDcy4xP3h03x2p9Pb3AS8QZ9j5JCe1Gv99+4naCd4RlL3JEtc4hcqJd5/mZEGH3iGVL2r3OGMhAe/syZdZ7K7cDHw5rmAvRNIBtetUMu2GBeHL/fWut9NKx/Y01Hs0VOrp03SotZnTPQ9kWwK4Wg+trY6CbEptKN7mYwdJ9KBqKb71dp0nPnYOSJ8IUHa2nyYK1pEcKelyiHlAmJREAaBqPRSpjej9OsCmgogxpla21RggDzDEXPAODVWY90v7sI8B+T6EzSDP1fButRb+X67es0uOMt3a7A/zddbMrPc9M2ud83b3OX2AbjwICSTk8A003dA4ISGDvPfeIC+VpFL5qqxKU1neO1XJlSwyCITw3rc5Zs3PeOa6nlDQrPnwrIjMjIwslbJ27Nj3vvfdx36noEwAegeMV79vH6Bs67KZDm0kobVS5DMI3b9PWW8vf7M6GgRePfr+rZvZ4FZwVWZ4G7B1K7CmDFdGm7JcnxN4UwuZEsR1Xo/uBrDI55NCWwLCH0E+ky62fxTbBF4BGcZr4exjtFw60z79IAJvGpLja9//qD3MQBzHA93Mb/gGdvrDF+Fv//k9+vDHdLV9E9myrFed2PHsdom9RwrZdTvQWO+g7yo3XI1daSnjBZwJCXYG2kf8QLLbxMWQMNr4mOJZHOUOkGoVM7BYtuvsNUN3nCTshOE0o0Hmex6gleme4pc6ehHwvURBTYaLC0LAPXcJaeEsoRkAddpA4RUuDUo+gY3MQt5l9GCrof5n9fQi4LMGeDzE40IjxQNukdqo2mZzNfGWqbGgsZzbq7qjFNzw+FbsCoXSjaGxdENoouhWpOCW37c05PH4FnYvCvmdC0KeJovmnWi/ewDf3WTTEgLeRUiNwentsL5mwRDt9Cp9/j1vPh0aAYP8qskwUVgdrKhzJ0CDFNGB08GON+1c0VHAe7si+NIVJ+gpA8h6ZZ5sbQGOrcie3+cFY/c5h1uT0BrXPR2Lee0AaARjmGOrzLucLjDyDRxD3s9tsZa2hpVYtDYiR8Ce1XEFX1d8TBFP4I8jizhvZLwb0ZJh3b3IHxF4AdtuH/NzaGWzASTxFMO4ufhYuItAzL+1S3YPmPbx7+8HaPthwgOw/j48tOrdvYBVp8U7imzD2LJGkAX6cQv0rJkchjYBotueDMcAzR4sYu1rH4JZPoyuOgnQfYzjcR7ghmjf8ASOkceY/AHLRcftZfXzGcfQlAXjTljrwLYJOB/u5XwPhsuHHwtXy2C6ex8NpwDxjjUwXAB3cPN4wH5i+DhHzjCf0blqHM9NDp1rxgLWT4T3amdGb+9xinxNMN6BnU/D3vFPU7TrhcEnoOsYJAuBbFkjAO/x/QDugTkU2+YAvHTdHQV4Ad3TDBEdZXuWEe+R8SIzXKSjzaKbITlKDhfpbLtInsPVPI0UjVtCfwueXRhsLYy2SFGsproiOMzyaGlJDMSp5ftcUX4wZPH5VpWXxHwG08hks7JRQ3N0NdThBe5Ev7WNOJspi/YwQ817YLftyHLt/L10wYItzHXj+dX9YGFOQJbEWBBThvC1TgDaTjeBtBm2rIRgoc2CWxce3TbO1wErbkET7uik4YLjzIkYpsNURt7dZVNFdwTcBHjJ6B2x0EYzxbHBqPPaHJGunxgvrFaATR/LdAXbdCurTYH3U/Y/keGyFXw97h+Ml74G8Em3w8+zewVeF4w3AdMUYG2kkNX6vCzYjjaB2efS7rbPYLuuDz62Cw1tlyUwG3Kj1iE7vfEJoAqQf6j++6nDKQFX9q8xIy1hsgmLVdc1e+HLr7+MMoISg8DqOZQ43Fdfvir15zjB12PeQX64Cju9ENktfjysZsoI6VYmfA77mGPcL8Oqj50c/gl4bRc+RXHtLFc6gbe3vydm8UZdF9H9FG2FenoF377+zsh8+0g6GqT325+/iS9MD1fQyHr5MskI9Cn65apD+6qvwRN5FOAlUKeNqcUy3wKBOnkaLPJ0tjXuWQL4Lgy53QtCQc2X/SaZL5pv937Adx9Vb1p827i9bgEUBdR2QKQVtplf9Sgg9jRBMzoeCM3ZSLEN7bUIyDXDTI2V1KlgzoLsVpYbF7f5Ftnab7JdWa7Ohcgk2e9AAmjlHMoOAq/uBllvcS0BLhueiZ8tGMQIQqY6GLHYzu18ETtbEz9XK3JIw6onfwJcQdeLgYVBdd3oQ5ZhA7gCbysA7GfqrOgAcDv9zJvLnIl+soS7YaxKDzorurjlVpqwoKd1rROm3wfourpghhGcea2Du4Mumko6Kfb5mky1FzvW4JYnQuvy8fhxHwuXSmnpxa3QBXgKvL1bAWRAcBgGeoLnDa1pXDk55JZPjgB8ghD0frRcL3bN/L7bAd7ujRPC5bKnw7VKOtkOPxUuH3kyvF/7Qnivmuxdpk1Uz/lNyC2+O2Tn3xmGtkwJVyniXa+j3Rc9+STstpPmjNP7ngkf5iiQ7bcI92j09R5n/lrP9qejpKKsMLxfwMWnHIFXxss5Smim4HEE3NL5xEySTFZKVx0yw6nyheFk2XzyKrCYITPIeM+R5XCa5845ZYPpGldzS6PUcD67NlwqbieZDKmB7201rLYIAGbqqpgYXB1bgxvRb2WyWTRbIx8rjhKRSjHM8PMsj6PtDGBuRoetry+lqwxGC/AWc9URePXoJlYzHAuwWZ0PyhadgKWWM1uP+9B3fb4PYtPG5ysVJEllWMQsxuGy6AFMO5ES1JK7tJkB5gJsF+ArU5b92mBxDGnCRgxZbz/n6QLE/RseGMSDz52rIGyBXJbrEni925XpuuxaleFKxCILBmN8rBzhc6nU8AHPfSjQ4t8VbFPpQcary8HtZ58pLyTr448TueEnxiuo6hhQWhBsBdiU3Ub5gcfm9Kb6rq95zF/+9h2FqCSz19f/sZAMpN34em8gMSgL6OG9isTwIdt3r9uBlnS0Jfpuwn7VkxOHA9YN/kGC6w2AXNrv4ygxAMYeIygrRdj4YLuwS9AXbK8AjBeuJH5dme4ov9x3+bzmztYIvCaTnQJUR9F5R9F2PYcar04GZQdjInU0WPm8yOOuLhKPeM8g/3F9LJs4dDTIfrWU+Z9aWVXKlTcXE5EEYedDdRQYHriL4JzKbXS3bQkFLGZZHA7FA4AvwJt9c0HI4mzIbX8j5HbMDcU3KbRhM2vfPSe0IjW0U2BrhQ22wPZ6ZTqY5i2eFdfDjADCDoCodau39oLvswAb7NLi2E1g9bY+MlmATWab6rqGqmvrSnVVbV/qud7G64YQbF0dAFvzumdIRHuKcz4H83qRIBkLanOYCAFr9iKw+nGAKAHdVlhobs3TrN/jvHgWAAYMYdzdMO92ADh25EWpAYYM+PpzxEYOQF8gbgOIO3m9m8fd/Hw2icRuOS4iAm8EXQC3W3Dl5+kEbNVzu5VadFTwOGG5/g742QFIfb2DAGb7uimhdeWE0LKMDjEYpY0KZymstawaiwYMc6Uxom/bo9F21rVxMuz3EdguDH41UoNMmUJd42pYKhea1o1PwNR/H/o2T0HPfSJcYbrE8PaHYL3jkRcmh0/zuCx2TArVs/8d18PUkF98X8jhhjiOY2GUAlsX3Wqn9z2N4+EP+Haxyu1G1sDupsPh7CHCd/Y9Fx0ZPdzlDMP61bYHcHjEQHusfAYHpW4GAfhs2aK41HbPVi4FYBdRaCMTAs33fLUaL+4GCm1nKpAhKheg9cp8eR72ez67IZwrbA+tBfRdyEIl310BUK23gHxWXXE41FYdQTaoCQ2Aq0smK/C2FCku8z03eUyrmH7bXK6SGggAW6jG34vTQQ8uOq6sWC+vsoTyQmS8SA1KDu7bYWbxTtmhsZHzUoDrgNA4sy1OroiOCNqDcTNYNOumMKfUIPsVwG26UNZwkrHtxjZi2L02wN/mII0U6rz9MOETkK+Tp4Z53BfB1r/xVGIUZJUdXGKOIJt6e5UUZLw+ToFXbVfw/egmy5UFu2TEHiMQu3ws+KaRkWkLcWS8P2UzfAO7/Zz8BZokBGELbgaiC7Rff2vYeaLvKkn8/b/+AuNl+BuWLh8rM7gVEF2xiAYYKgfo91Xn/ehzGKxATJHN8wquMt7oD+YqIaBaKIthOgC3Y4GcuRYZLjKETFmwjj5gntcBYYi6+q7+2xiK8/blGHRjI4S2tfPougbfHKc4ZgavWQ3ayizEGXou47VlWJ1XEHZf94SPfa2nj1HS6L2y3S4E+wsXz4QCV+ChoZ5ozvY/tOTQ3pjcZIDIoSN7YQu0T2IOL1ZvDw0U1dqqNqPzrg0FpIYi0yvyuxaHzLZ5oZ6W4pots0Jm86xQv2lGyG56nXCdWdHh0Gg3G9avFlhpM2DaGbXaZyKwCWrF9TJc5APYnUy3GdCN8ZI8L8gmUoJFNLreADWZpoWyZma5GTn589t497sBR9murFc/cLtFNJwK3dxiGwwu4Jrq1QXzLqx+LORWUuUHlF1FLgRFwLrI5zTy+WrKFtISqYNiHvqskoMBQF4YXG0G62yUVaMf+5m87uqQKSuZWHzzAoHEoHRgAbGPMBwLbLJegbcL4G3fSjEMoBWM22G7bpU+9DjbQjyA1tu4fEJoxX/bsXZiOIGl7AopY+qrozRLnGHpajB8vG3NhFBc8SC67xOxCaNNWYci24FXbg1rHv0f4cC0W0MbwNsPI1UjPrEXpryd4zfcH9pX3oVuex9txTgxtkwKDQvv5hj1ZHRjCnmZBbdHILZb7QJ+3ffzs8InxbnxPGfQiU+gLx/fzSIfoh8NeQjG328ziaH26LuOb3Ja9LH9Dtg0k2IBui6xlcRXnj4K60XP1c1w6ihTj0vnRoZ7kn3bhwVc1wUY76V6QDeL1JBdFc7lNoWT+V3ou4Sc1+DjpaDWxu16+dESWCmj3XE11DJ3zbE8ddWHuZNjtDtLy5ffcXVegbWBacRFgLixEfkBZ4GA7L56rNqtoJsU1Si6Aew6JdIOOIG3l7pJAVDWLaEWLJONBTdYay8AqyvC5yyqdXBXqSOildc6AfYumiZsprCNuK/X3F61Y+xsWDyHqbv4/j6A3S422a7ZvMeGBiKbFWQtmLkVeAVhWbBAK/CmckOq+Xqs4CoDdvsTwLIvyPr8z6WIVHaIroebjDe1lP3i48/Rb5EXPgYUP8N/++mX+M9gtQJtCrayXCWIVJYQYJUm3ArGsmadDt//qE6cNEE42PJDmK9Zuc5gc6zPux9o+ULrBYTfR/+1O82Cnp/3KWCv6yECNdkRHyMvxC46zhcD2TmHTDkFdgFbAFYQtyBnQI7AnQKtY3wEZsFTFiurVV4wInIQQ/V59NtTiO26FlLGK+sVeH0s+/X8Aq8+Xs9zjP84p1TU0eHTgR7Vw39mE0w3h/WmjluxdlwOR7Hb1GGJacjCDGgrrj24js62jaGpBFfDfoppBOg0ovHm3lwYarbODjXb5oSqDdND7cbpoWrty6FxK23FO/D24utt2k6cJIWnInqsAJpd9VTIrHgi5MnljSAGMDVGdpkUs4yVbAJ0DdlpNWRng4Wy50NhDcBIiLrRkQJvwmqfjUDbFoFOkEtkh+hmECA3UeU/OC1cjIDLzDPsWs0bnmTBuPESt0aWDait47Ycx4OAK8subkjYrsU1AVfwtciWaL4yUxwXrBb8xTF5DbCWWbfHohvsFfDVvmYGhUxXX7JgmyyAGFdDp8CLvtu6mQJYBFyKjDB/gVfXhdsB0ryGCZfpwpGQX/pgqJz1O8B3PHYyZBqKa70b6ULTRnYEHZXusQEYb3H52FDAr3uKNLCzpJIN7kBaWDkpzLj9fwsrp/zf/IyP08RAtgNdaQ6yPAPj7ds6Puq17avvCy20FheX3R/qKKAVlz+AjDEJB8MUthND/cI7yWQYzzkfJ9DnmfBB4xtMH6aIts/zmEL2ODPXnmGRE7Hvj0nxkLscm0iGDlDARFpo5YLoAFJlhHNHkRYoqp2hiOZjXQwCrmsUMD4PyJ6tQhLC1ztKY8UZutvOE515Uc0Xd8OF7Mpwun5DOJbdCaNlyCUyg0UyPbb17DcBnBVH94cjJTthknWhsmxfqKlE582UwmirYMRVcfKEoJqB3bbzvjyM1ySyHNJEA1OLlR/073pOAdemChmvAGtxrZ0cB59Limp13EHCpFmJ5YyCHIxX/bcduaFLAEXj7QN0nanWET30ZDKo+QK0sROuPRP3O3jcwuSYY0webreDDZLUiw1U0FXjHRzs/6mwJugKuC6LbQKvgJoCr1uB1yUQC7DuC84C7Q2kzzjSDPBNGa+AKwB7rKCr5JBKDBbWYnHtEzy5X1FE+xAANavBwBubI7774WsaJhKGmwJuCsCCcKoJJ4U39AzA9+tvtYM5SQI9A8C0ycH8BjMdbLLQb2vjhOz3Og4Bvb9GP3pevb4W4K7doHhGEc4ut3RIZppUpj1Ny5nn/eqbpJtONuzj2AnHvh5fAddlypmPZa+pjGA78cgJQtApvp3mVkOg9TWXjHfw2EDc+ljNV2D2uRHkhpGTgzwe4eqsoN9MlXQkJjiZVTrK895qabGx6prlKt3Mf347TofW6m2hv4IMByxjRfy8jXsXITPMC5kd80IdwFsD2xV4aza8Gho2TQvZzQTobCXLYft0QDhpKW4HhPOAZ2Gtt/R/AHzRVFf+PtStfCo0AnYx0xcwKwK2TRuUFmS6AOG65wBevbeJQ0HgdUULmWAF8EZNF8Yb2aLsFQnB4JeLBMecp4DWiX2qef1TEdya13su/by4F2C5zTBpGa7AG4Hf5wFRGbDA2wFjlZW7r8e3CYlBNmwrdPN6i3iwdc4XPcSAqNqskkHUcgHYboBXTbfHhXujAzdHNwVFt200GrRxvB7mxrVY2di2IDH08roBOAOM0elE021AYigAqr00URzbKaOcGrKL7glHXv0ldi8sXOthurQEZxfcEwr4d0d2PgUrfhWvLxa2TVND1Zw7Q24ZcgLn69lOS+9Ofj/7niSh7PfIFJND76ZJ2MsouK0j9Abgzsy7O9TNuwdAf4rOtT+G/JL7YPIPh+bV46KF7SoTJq4Duu9maP3dgztim3rv5PB22R+ZPPECuQ14s3eSOUHb8DDuhn403n7zLnBzmIcxWjYfTdfpGk41xj4m8Ea2C/vlNdmtwJsw3fnMlJvH87MpsC2K8sOFzOpwrn5VON6wPvQUDqK1Mkut8lC0Rsosa6tKANaKoLRQXkqOQ0sdoMu04TrcD/VHAWWAl++6DFhmW1NzmDbjhPEqOzQSiFMHeEf2i2xQoOicthmr69qg4cBM9V1rI4nNrBBZrtJF4vFtvQm25PnaOMHflDGRbU0NuB04FinClDMlhm6AthvvbmcXj3t53GPwegMAa/NGDj9vV5QzHAfU14fnt7sjygbquf9/jVc5IboVroNRLCUGlwCsw+EnqUGZAWD9GMBNWW4KvD4WfF0+53F6el3aytz+4nOsY9/99bvYhWb3md1ogvG3AK+vCbpffpMU4NIim24HdWFzfGW9DsUUaB0VLzja/eWyOCYzjVkOgK+ygKPg1Xy1m330mVMp7GZz4nACuDJegVe5QQlBUL2EZitAvwVbVaLQXubzgmr09l5PdF+fUwOWIav5CuiJU8IMh/OAK5YyftknT50CSGkbpPh2bHgwnkNWLNgKxO57vEzXoJz+wb7Ips2J0MfrmGv70mW6Boo44jpHEULg7Sa0o5srczNfjCLHHSnfE0a6K0L7oQWMDAJwCcjJU0hrQGao3TY31G+fG6rWvxYq1r0aqje8Fho2zwi5bTNCAeAtbJkGAE+jqw3NFwZcBFgLsNkCgJVZ+UyoAXQzK5/mcXKbX4xAS3fbGsCPY5rWC7yANYy3GeB1ZLwM1zwHW4vbvDWXYaagC2gV10yNt+hvZxbAeF+kmDcJWWFyZLl2zDWuQV6A5QrmnrsoyAK20bUAqKrvNvpZsGatcBF07XqLDg3YLcfIjJth4l4Y/LmKa3FP+HNF0KW4dLMdWZmj5ya7bUdOSLrjAGaeb0fbbcM21qoWjc6sphuPp3miH+C1ZbgfAO3d9hha7sO089KYAMMdpoW4Hw03Rwtw2fRfk8NwfyguvjcUkAZqZ/425ABMu8+UIs7SvXb6gGPZ0Xm3TwwFQnOKqx4IrWuwguFCuETDRd+2ybDeKWEQWaGT5odmtOS6ufcB7LgWaNzo2/IoTPtBpAtkB5j1JUD3Kk0T72ZnEaDORWXjgwD2PbQmT8YV8Ydwveo5hlyS0wDoD5PL0M+dxiC6roNHh/Asj1bMp2GFWEg8vGdhsmdlvADrGaYjn6Zt2H2ZbpQWKKSdLuc4ml3iJGUen6tlFlvN2nCmblUYzm4KbYXDobqmhIBznAuVpVGzbYDBNvJdNui87Mhu5Ie6cPjAtlB5dHdohUjkYbONeaxnFNOa6D7LAtJ5WTDarhqtYFzPXZ9M18Jagb8TayB5tkZOJn8/MNXOVt7LtGEYrGAte/Z4h2TKepUYbJ6QtbqMexygEGfhTR3XOW2DZDT00Ho8ED29DYCvi5yIpioIU9KifAzgdQzQsYEeplIMAuJ0ol7kjpfWYXVe/fsp43Wb6rmCsPsCrluBWFB2CcCCqktDgSDr82kxLdF1E9b7MThocU3AVWqIjPf7vxJyjpb7NUD7FWzyi2/J4/3hG+Ief4iAqNwQQVY5AifD5xThfvg7QI0coN83Kbrd1GmRB9LwG50IarLRmQAICqQCr7ptbBcGsO1kk80qdSTAS/EM7VZrmOxY4LVNWSaqu0FJQXCV5SoruLXoZrqZmq6vC5iyXXN0L10hS5N/tIxXGeECroez/MJ1Ooyq4QLk2ssEa9mtRTU72GS5vqeTK6Pnl/GeOn08MtyOTuLmuHIWNX7jERR8tbYMDXWHiooSvkiVXP35ovFFOcytWo7qbldTKcMy1yAx0CaMT7du8ytYyeaEzPZZkfHWovEeWf1yKFvzaqiD/dZtojmCyMiGjS+HzDrAE723mbzeHCy3uF6XQ2LPyqx8MtSvfAKgg/EBqkoQRRhxcV26vPVOWK+Mt4ljlBKUHJQb+vDJGnjTjxfWYllhDeyLIJYrDE48TVdc/ZLxIbtiUny+AOAqK7jNrnoy5JA94igizwur1jkhoCo7NAOiuhws4sX2YbMbAN6iwM8x6s2tMN5G/j2FNf+QPqLujBMhKZJZfKN4BmM2/tJwIIuLSgqJnJBouYW1SQFsEDfAaWaijZDDoCVL0G3FtdC2biKaLHkJaKd2qp3ASSAY1sy+PdS+8bvQtXZC6MbGlV94b8iTxTAIG9Zt0IMWOwRQFpbcFWrn3wro3hfq0GmLK+6P9rMLpXSfHaJYhiWtjfcnDomHY+OFQO9EiTMHmfbLFAnB/gzZDWf4/NHDBviwz7YPtty48u6QW3obhbdH6W4jVOcQjRWNRlXSnWfwuaOHDs0KffiWT5UxA+4oLogjSAoUz86q3QLEgqzyQnyN1wXnU2XKDjRZoP+OwoaVIs7X0DgB0z2XWRVGM2vCSO7N0FmsAOiwfyEPZDIV3PrjTqgtRcMlkwFArYbpCrxua6sOYvPKhALAayGrAPg2UngTZF3KDBmKbwJvAfmilSYHWa93gd02PURQFVixkaHpqtM24IxQTlBWSKUFmy0SiYHAHRhwK04H39urtstxjgJql0kD2sdwM7TzM/XAbLsA3HaYbmwfpqXYtLKRYx2AbQ9FNlkvBTbuXNuYkGFcQBqKrrwg4Aq0Sg8CqPsu5YWU8f4ceN0XfJUbBNmU4abAG9kwYOzW45QakmSymz5emydkqQbcGGr+5XcJAP/lP3+MjPfbH76KssMPsOIvv/s8fPO9QzG/Q1b4CkmCnmTai+1qM58hBd2U7Qq8Mt4IloIvMoOM9gY/rED6Ce11arb6dGWv+n4FZYNvBGiB2mKbgCo4eoz7Aq77nkPGK6vVy+sxFtQES5+/gBjuZydsl8LamROhvbszHB+lwAa42lDR2UMKGecS3AVdt6nEMMx/kvGQJpVpOXv3vSsALV8YWG+BK/eZM8fjDKoiX1z/c8vLMJejRyk1NFL5LeP27exof/jiY3zEXVW0Cs9jPPz8kMMiliGFrG7LdLYzkRpeD6Uw3kOrXgrla1+FAU8LleteDA1bXg41q58NdQBbI5ptA8xVgBsheUtAU1IQcPXP6ijI8/pPYLgWOUDmifTQAstsWo8mCgg7Ej7GRTr6fRd5EIBZM57VZvRLW21jEY3Uq/olU0PtUopEWKryqx4DXGG4ALxMt375E4CvIJxoxwJpC/KBQe0WygRefcMWyKIGC0N1iKehPdE5wfHqz74/i1yi9GFBLxbUlBcsoHFsh1IFhTbjL/03JrKIrgWYMKw4twrmChtvp5nhdCkhMrgCjuMYGIJdqqW207DQv31KtIsN4x5QmzUDN89ssyOv/DpUvn4bFjOcDYDvIDLEAEx4hPcOUTgb3IqEQKdZfsntYctT/3uofONWtOJ7kQsejMA7TPCNbLWLY94qYzQ7ljAdEn1bkSKQGLqRHXph2SOw7PPk8V4mCe0E4N+9ZSIXAQD2MFm9APGpA09T5HsKlvyvyBAPhWt1z4UvOpmacdj5aobhkFNxkPFHhw3Cwa1AaybHvQQAACAASURBVPApmG1ktTLem+xWy9i5mkW8PjcBWySIoQMzYMU2VaD3VujlTTIaztDmfaJueRjMkSktUYAc5ADAHAW1xqz75YCaoFqB3ktxDVabp2aRqT0U2gHX+trDAC9yAY/VextzHl8RPbytALcuiCbqG97mt6LZyoRlrAKqgTktMGEJifZLt7YNy3BdarkCsK/JfCU1iWRxs8ONY5IJFoAyd5vmNbQD7t20EPt5PRTY1Hj9N8XXcDz04wGW8TqR4iSWsuMnhwDYJBDdgplLfTe1kwm8Pk7BNwVetzJcXxdwBdQEVBNm6/7P5YVPPk2YsDpvWlRzwnCUGmS6Ohk+p/Hhc9jtl98ljPcbWG9MIvuUqRAwUsH582+wm7H/LcBrxKPJZIK1Uyqc1CvLTZdgnEoNgq2WLzVbgVRgFnAFRY9xXxA1IjIOvoTtypDVhi8DqDJfWbADMq8BvOZJXAVYryNy/xyQBdu36GLT4SCYynwv83iU24noUoDh2i7s0Eu3Mt7BkSGY7MkI1soKruHjQ6TS02xxfCAmkbUBtMMU5I7zn1ZHRVZ3QwsFAuPzNH63cOU+fWqQ0diHkR5secRqhvm7tPwgFdfG8OWn10Jb9gipZSsZkrmIfN6XQy2stH7btNCwFWZJka1i00yA95VwdM0roRLJoXr9q6F2A+C87k+hAdkg5vMCUEYonmLMeBsV/eyqZ2C5AOJGHAiAnWyzAODKQJsoWBXZb0ZDTVLNBDTaTYlolH1aqFFbbaWI1ryBbi2Suy7VzWWMzBvYxB4NuRWPAYpEKNKWnF+FVxfgbUJLTiUGAd7VRHFMd4JOijgXTtBlNXOsSWptSATqte2ApW3MMTgdMBWsZeFq0K2wb5m4xbReALeTY23aiEyXi4b/hiY1ZDzFqUadX4OzYsWUkFnMrTrOgROEi587Sj7uvqdwKNAIAYDG7S50XR634dft2DAh5GndbVn5AFosNi903h4Y8SDWsFN4d0f3kGSG3nucFuKutQ9wjkkE5FAkIxqysPweYhzvCo0wXrXaxuX3cr6xuCYeppNMoNe9wB0Dftx+LgSd6x4KjUvuCZ0AdYde4S0AOasJ5ty9aQz67ivhWi2TMEhBy+L3LX3lXwjOmRSu1v4RGYLJGUzMcKyRY4/MWj4Fez3BYMsTpTROwGrPMuDybOVCQm+WRdZ7jv2zgO8ITFgrmYlkp6L2a0j6MgZ5rgzn6lgU185kloZT9WtCVz3BThFkKyJzFfBaikwaBmSzaLmN+QqsZQciu60o28Ok4YM4Gmphw0cjGKv1tphLXazmeJonYJvKDzkHw8KSi7Debu1l2s0AYG1o5inYVpwU0NR4q3EswGB5LgHmpKim1mvnWstNMJbx2p3mNIoYHYmjwbHy5vi24WBIQtMFbxgx7Fr2bSuxzNngnF4kioF+2odxJ9kMZZH8FDEBsl1ZrkAr6xV8LZ65TV0NAq77aRdbWmwTaK+TiiibTXTcf3h6UwYsUGsl+5SlxCDZ/FiNd/SUIHMecCWlTFnhu2/Dd3/5IcoNAmsEV7affcUb0H4/13J2M7/XgllMJ4OlKlOYNqZ5OGW+bmW8P/4lmUJsC10KxqlkIEDLWCP4AsyC8zXkB6cEC762A0fLGDru21rJAGHdDnahyYqvAsiCbQRngFfAVVaQGUdvLuAaMxpgt/p8Dcc5TfuwwKun9yQdbWq6gnZvX0/4gthKh1s69ufYyEA0XQ8O9qLzog8BvElGA4yXwoBriP9IK6WG5ZQhNdivXt9AyyRSRD1fKm+peghvbuZL3JLZHboPL6I1+NVQAJQyAEpu62vIDkmhrXzj66GMAlvpupdDxfqXkRxeC7XrXwi1qwA8gCe7hkxZurBamW6QXw/wyD5Xc8svKAFeRYBUcBTImpAFdAs0baAwBhBalBnaOzM6CkwmMy0sTiiG8fbueg7L2HTGwszFLfCHUL+C4hMsN7vycaSGxwFznAsAvA6KHExXwDTrQcbqvl1ubQCkgTsCeitSRhuA3nLTaRDtX2q1gGrMCMbpYGCPYO08NpmtvmJjJ9V6/9HIIUtP2HojkkTjKlj9qqdg4Y+FzNJHQsWcMTBz8g9WPhha1jwUmlbdF8Np3qJIde4wGQqw0sEdU9B2H0GLnRKZ8AkY8Qjst3+b/l3WlodprhBsp7I4ZiuFsu1kNKwdG9pWjw1NgPQA7Ld93bhQMfM36Lvjotzg1IiODQ/x+AFY7iRkg0couk0F5KeG5uVjolQh47VTrW3FA7T3EpLO53bRFjzMz3T+8OPhHZLQeghlr5x1d6iadS+APAmr2J/IwCCQnZFFx5AXhg8y3gfAdWvQ/SiarTruSUb+nKMj7Tgpceq7yhFOm7BD7d3GdcgPizgPWQ5Yzk5XLQkncEGcrQZ0Xei8ww1bQkfucOhAMmgDPHMAp8y2kGOqMJqvICsAu00Zr/ve1gusBViu2zzbZnRfQ6LaKSYLwh7TicOglXN3tCXPORutjSzeYr4ygmceO1ojTNjkMfMWZMaxsNadFNVkvJHtRsZLqDrAawHNhLIUfJvRk529FkPRCdMRfLWwmU5ms8YArcedbU0xt6Gvh5D0ISQH/o67IU7n+ftPpYYUeAVbtd+fA69FtdThkLoZ/sF4sZR9CKv9xIJZovdGzdeiG+TwY/DxI8BW0JXxfgzomknzPt26vxjsL1JUOh2LaF99/2344ptvwo//8dcIqLJZl1GQN+hSE2i//9sPMbdXQE4D0X39MxkuIJuE6STxkIJuqsUKiIKrjyO7RS4QhJUsTBkTiD3edLCU7So7CMCp7OB+BGQKbBcBx7gvK76WyA1OF3ZfINaLqyThvolksVUY8D1G5sLIefMazsbMXWWFyIaRGBTavbL9/T/+wlWyJ3au+R91mvf089h24VZnScF229F6BWGrpLob1HqdU2X7cIFCQU1dOZ1A5aGkdF+o48p84NCO0NSwP/QiNbTvQu8E8PLcjtdvejFUU1CrwddbvmlW2L/y+XBoPZLDupdCZsvr0WKWWfunUE9jQiN/pO1kCPSSKdtEZmtWEGJlV9PMwOuCbjOuBFt9i7DUFpotZJjqgYbf5AEvp1poMYtLpklx6jgDHK80zIRBvQyoUUwDdHNrnoweXQFdFh2LdLLcm/KCkyUEzgLPKWe0UWTTHWG2g7kOgr6JZdrPzAruFngp4gm8tjXbQafsYXCPTRzJVA2YM8DtktnK2CMrBtzzSC5KHLWLHw1VCx5mTQoHp92BY2E8OumDMNExgCTj0fcBaBUEm6OXHnuTDIZtyAjEMp4nfvFCGRkQNDH0A8JKBMO09p7cP5U23ymA4cNhhMaHU7sJLCfDoW/Tw6F+zm9D9axbYL3jKZA9AIA/FuWLrk34ggFgP1P5oWP9g9jMiKHci/aNNCFDjk4HWPAxXBCjJJGdL/Vi8MdQO/eOUI9s0bd5bDh3iN8XxcuWVVMBXVqgscqp6w4rMQC8Z3AijBAEdNxpHADv6bI5SEELwjGyeC8AumfrFoeTFcgPgO/woZkx+Pzt3Oro7T0BQx4tI6Wsehl3SAvDMBLEOaSGc7Xou6z+hr2hHs02X1cSQbOpsTICoyxW8GwuJlsZrOy1IXMk6rxqu/UZsx3QgLWMITV0A5p5bGYdMM+o/QLehps3NBy5eR7PBesFhC3a6USQBbfh940FaYpkUf8FXJtZ3jWaWKbtzLvJVp5r4c6yB2bcD4kZQjowQlIAdiKFhTbD04sAcQcMW+DVSaHtrI1zOHH42FAfi3ze4QFqMzRTXTwTO9gEWoHXrZKDrFf9VhxQahB0U6lB4I0WMqSGCL6Ee10nA1yngg1jhpzLfG0jdiWsN8nk/Qhw/tAiHOD7IW3Ev/iCgpk+WkHw86+RGb7/Lvzwtx8j2MpiBVi13M9wHgi0ccYajFOmK/N06YYwSF1gfp+imc8JmjodBD+1XoE1lRb8rJTx/vjXHyLblC0LyBbKHNUu2ArATqTwvO7LfKMGjBTh82/fdDNEaQGGqz4rc718c/m5vnaegpsMV7A9cRZHg6wXMB4YGaTYdhaXA49tI0b3tWFDacWWYIOTvS2x1VBW63MCr51rst/qGooRuBu0l9k8oSlca1kjbLeskkSnxmyoohWzjueqKTocG+RLVLIg9OyfFRphh438sWVhh9UbXgl1dLBVb50TjmIrK908Dcb7aqhcoxSBy2HDnwFCAl324FtFP2zZgnWKJgGzF7RyyXwbVj4VcgCwxS+Z5QkCY86UzYqjdARkV5ZjmgBdHQVJQA6AxnlHGLJ4NT+T9uSp+IQnR+acsucIuKtvMtuNAEXUielcA3QN2LE5oxn92PCbhK0CvICmFwDlCbcCcSeadCdyQvQQ46Qw/1ewbbfYpyTB78Hj9Q/boqxU4uMC/yZZdsPyJwHdKdFVkaOgeHDGPeHw9DuQACYAfDBLimGDO2C42x8G6B7DkfA40YtPoL8+x7BKGD2zzox8NJOhe/NDtPyOg30yVYJwm9F9xDzugPXunAzoPgLjnYxc8HBoXHR7OPTC/4Me/C80SUwk34ELH44GGXDPpgcBywcBYhgxQH4Rlt29YTzgfy8dcBMj8J7Z+3S4yISLCySPXUJS0Ct85LV/D1kyfS3e2VHXTO7GECOE+riTcZCoaWOuCzgRTpe6z1giQHiEONCLdA46cUK99xyThU8gOYzAfPuRIt5uXAOznc8EihXh+JE5YaiEPF+sZWeRGU5XIi2Q3TDK/rma1WG0Zn3oypZwF1YZ+jvrsYVRFIbxCrDNAKv7leV7o2wg8Co5CMiJhABrRULweRltMVcRmgHT+uqSKCvkskoNuB0A8nxe0MaZcBPUIxgD4GbpCu5tOBZaAEvzFnRAKHXE5ojIbh0ZpBMiKbTFKRccY1C6LckyXxs5HJLp1tSyPnRek820nrUCysPHemMBvKevI3audSM3mLuSAO9Z4iSJEQB0lRtSjTcFXgE3BV4lBoE4lRgSxgtxBGTfA3wj4wXvZLvKoILuR4BwYh1LPLwfK0cAvj8Br11r2sM+AI0F3W9++B5G+12i3aLzymYF2ZThfvuX7yL4RZaL5CDICrqCss+5fE6g1DoWdVsAULBVj3WrtCAoyn7T4puPBVZ1XZdsVvnA/AWfF2Rd6sVOFPY1H3usHWtulSUsrCkxCMAybGWEy4CvoJsu5QaPHTk5ErvXPEad9/iJEcZ9XA//9d9/x6fbEi4iSQi2pynKnTg1HPJouucujuJo0DPYFqrp9FHLbWHWVE2NEkMVq4Irdi7s2bcTl8MRbnnqI/hWVjOhNcftWNXG0Ku1bBfh5zC7zOqnQ/W6Pydyw5tzQvnGaVFuKF+D3MDKA7z1Mk0ycHPokQ3YvWpWEsJCAaoRAGuDMTpVImlgYK7Xfm5JjxC0w1ga22jzq5+ArQqcMEgA0M/UZ1u/4sn4fH4NraxMzb2YmREyqx4CwKfyPOyaVURaEHgbWWqyMlwlBjvPBF071QRiWWkBKSKv84GtbLWFYpjnEDzbANIugNd8XrvTYuoZF552Hls8U2suwLDzqx8jjxY9mZ+pgMyRX/EIkgI6LrJC22ZdGM5UQ5awW20T3WYE9Dhs8nL5dELMGVhZ/mdcARarnubW3qYEchHQfIdhquq8/cgB7UgIvQTXDGw1mnE8BTSKaxthswD2CRjwMNsBXu9eNxaXw+9CZs5toeK1fw1dSBnNsNt2pIfGxXfQCvy7n97rpAmLZU3YzQRecxje4mJ2gWaIQQp1p2HZ2s/a1j4cO+MGthrQ8zgjiDgnwHsClmvG8IkS3AvIMB00gfRa6CyfjeQwjYkWNLA4abgED2/5LJgs7cCA8AhF0BHYr91oozDftxpWIDtQOCtfFIa5szp2ZD77gG4F4FuxAmBeHk5UrQzH68gQQWYo1B0KnS10qKHj6tHtbGeGmvost/9VFfsjwMpsZbtKC+Wlu2CthOEA1PU852sW2vLoxGrDju5ph9UKtrLbViQM97Weud/F+T2XwOt7dCUImg6+VGoQeGNrsUU49ousLMzYbAa1YN0SHRTLuvgZ1HkFYacR63RoQwtulnHf1Ht1WwwP9kS/vZ77IUDYLlOD0Xt7O+P8tRP8vevlFXhTxivrTRmuwOu+K7WUCbqp5PAeud9OvvkQ6eCjyHgB4ZTtRuCFmKZxkDBd429/Al69t98Btu9Df7/69hvAlwXgCrQy3nTfopvarsArEPuaS7br84KvgCvwCsIyVpnqB1wJZLeyX4FWKUKQdaWFOF+PQMx7UuD1/Sn4yoJtkBBwZdAOpRO8BXK13Di2A3A1NMeCWmS9AKsTK0ZhuBexlqkJKzmMAsCy3rMA+hBFNLvUdD046kfZwXHwH/Ez92EZOwXgDvIfNsxV8iRyQx5me/rscRwNtCSSSlZbT8MEV+WGfE04UnoA1ou3kS9DE9VYZ1dl6qn4Atblar8w3zM4HJqze0PjAadQzAQAn0OjxRIGgDXumBkadryO0+F1HA3ovCtegPG+hBzxahwM2cEfYtPGR0LZvAdD2YLJ4egCNM4ltKICyk2Ohsdi1mreAiy4CXCTAWs1ywm6nD/pHKPo5W087FKGqoe2AQA+dvAlgHcm+jFZC2t5DwCa4+cq+F6PQ2dNgnZMNEuKaIKtoCsIu2+hLcdFpAHALNDMEDvaBHDkjgjAgGsEfjTcNuUIgLwIU/e1XNSSyVNAmmgh/jKzZEKoXzqBwhkywmoY4V7GrdNN5qDKgZ1JloHNEWcMNC93YsRL4RwdaIbN9GyeQOHrHtwId4bCsruQFMaj7U6NjQ7qvX1bxsf23KFdk2GgMtS7AcO7KIaNgdWODc3L7iBb4ZYY7dix6u7QQhGtE+mgh0aLekC4ZekYXr8zdKj/Luf1lWPw7o7BLSGI3o8u/EAc7zOAm6KdY0bI6h0hgKdnE2zd1uU1XDTNeyD1zMnIHRtpwngTWx+h7704P8zaNeaym5bn47w+hB/5uM6HMiUIRrxXIAlVAMjczRwrmYaMNCu8W1wdE8hkuH3cTY0QETl8BN33KD7eyhWwXTTd0iVhqGxpOFazLnQyHbsdptqEc6GrDdeBZAEWK/AmDgUCcwBjAVbAld26ranaH6UEwbkRttwM2Jrd0IK0ZvFNrTVlw7LcRiQH35cAMZYy3AbtsOoBvLed7Ql7Nchc0G0HTOOoeApwjoIXRKNljH1dCbYkmwfRwuu6JvqRGLS99QO8jei57RTRuvH3dvF3aTiOf4Mj/O068qedjtLevg7YMI6mE4NovG383eNsgvGmxbWfOxuUGlJd9+cg7PMp630PLHM/JisCvIlXV6nh5n4sqv0jDD1tnIisF+b7iy8A3q+++Tp8+gVWse/Qd/8K48Xp8AVA+yVMOAHfRHJw4kQiPehuwEKG/ivYCsqCrPsuQVhJwOccbOk4oVTfTaUHma+g7/M+9wHbDz77MDLl5L3vx/NbaFO31YKmhOAcOIdh6pIQyFN7mUw3tZNd5fgrNDs4HPM8Ws45rCMXuZKNIiUYjHOMopqAexzGa0OFGu/QCFFxPHeFq5x6tEB8AglCpjs0TKIRUkNTC37dY/2R4dogoaTQUMA+w9XW6Lx6vsj1XskpqJXi4a2kzz1DESGbY44U7YtllXu54u8hpcwkMhokAJq6lY+FqhWkWWkb2/hCyL85g2kV80Lt2j+HkoVkBcAeu7kNFZDqFo8L6576VTg4a3yoXvF0qFv1h+h4yOp8YNlcUU9XWwGg7cTB4JifIsyyCMhF4OU23jCbJsBXELTZQYBupQPsrYY3Qj/jaxqQHvJKBPEYwJ5z6c9V1jB0R8C08cGtwCsjdj8CLzqzWnPBRbNFLMoB3rJhdWfZsPsW/1wFCoP1yx4N1XPxwcJiz5Lte5KmjW4YYQd69vED+F3x5p5Ggx6goaGTSEdzcru34ljAhXEGj+xpmhxMFTNWsQUZoAGHQD1DJB0k2bYGNssEiEGkAwG3fe190akwDOiO7JqCNDAOjfaO0AxT1a+bXXh7yMz9Dez2vvB5/rUwuIkQ87m/DR0Aai/FtOLCu0LDGzRZLLgDCxqgvew+pAfakPl8u9iGGG7pTLXTBKq389l9myfi4yVOkhCcTopqmQVj+VmfDw1L+VnING7FTdIO8PbteCGZIMzIo5MHknD3bmoAJw7KhF8gqvJZxtYz3ojx9FdobBkpUZIAiMlEPl9JUE71nBj5OHhwdhg8OC8co4A7dHhhGDyyKK6h0sUU4QBdWO9A7fow2AwDbaxAkwWwuN3P1ZVGcBV4BVnBswG5QBlBB4PPWTDTPiagylrreU8zAFhTWcJzREpWHYrsNdGHsZJxrmKhPL5PBl3EmpYHsKsp0LUoacCAiwC3LcIWxNoEX6SEOJMNcI05DwB1lr8pO9ZksjoVbKhoFoQpyOUpzvXJePn7iyPdufvsoGmpG0uazPn4SC8FOhwTN4HXhLKR4/0xGH2UO1wD0d966yLrQlyCrZKDS0CW8aZ6r6+5nxbWBN33IYcCcCyoKS8Auh9SbEu2BqLfLKopMdzsWPvk5vYXX8JyvwB49e862PIv6LufC6ow3i+xiblsqjDDIWW7PwdfgVZwFixTmSFlv7Lhj1g+TnXddCvLtbAmeLqvNUN5ImY6ALJX+UcqJ0TZAU03HoOcYDRlnOH2CWL2J3avITPcYO4azgxHv9vlZoKYoPv2u1QpL9sOfCa+JqM9wxLIbZKwU+0UTRO6HQYBY6WHz3E1CMTaygTm07gblBsEXwtqnehEfdyytPGfq5NBEb+RW52SQ3tgvlzl8TfaxXa07CBrf8xwMLGslm6gQtEvNAEku+dhB+M2e6eA+PtQv+rJsP3V+0L5sidgubDBkrkhKzjhMDhxxEGHACEDFktm3BbWPPHLsG/mhFC29EkA+9lQs+q5ULPimVDH+7Lr/xRy658HrAHCDbQP4621i6yRcwm8hpRrPcvCZvM4FQqAZgFAbOAW/wyZDKco5pirmwc0i/xcBVhqo3qr75UlUzxrYpvYuxLWatErlSNyFMNky7G4p+dXoF0DwMNsdUDkANqioM7zdqvpmKhdOCnUzcfbSqBN9K467RdAPXFA4HkuXKgwBJzWX/TRXkbx9AK6nbTxdm6kW4xJEkN0mR1nNlr7+omwSSQCQK4dPVYQboF9dgKuLeQodK4dE7rX0w5MAa0fieEYVrGW1ffznrGx2FZcfj8NFbeF+rm3kDQ2IVwrpwNuw5hwHBmhdRkMej5guxophoJblsaLNphv5zryeJEPnCgxgm3NYPVTSBsnyHEY3GYbMb7g3cocuFHWU7RcAnMmAKcF0G3f+jS6N+wd0DUMJ46ypzvtJPpuHwVIwfg0Ht4RGlqOMU6+fsm9tG+/huvhFS5Q0/hO/JEcjZlkOLxA4tiiGI4zfHheBNyhQ4vDwKFFoR8A7j+0kO0CGO/iMIzM0F+/Ba9uUhyz0NXC7XsTt/OCreCaFNf4DgO6DYBuE1psDkmhiSKaTNdjLKAJwKaCZarRhimGGaJjC68OByUIz9NAEc4UM4G3wPuVIbK8ZgGs6Hn5DMe3N+AB1mam91aLWDMMVllBsNUDbCqZhTgZbxyCSQOFxTSPc4y7wNtBEU77mRnB6sTa0IbpWOvGgmZ+7+BQDwBMmA4sWBnREUAjIwMxg1uZwSXQut4BZHU4CLYCbQq+keH+jPVaaHNZULNxwq0A69I6lgLvJzcDcnzu/fdtIba4Juh+803i34WB/vf/+1+RVTpZWAb8+de8Djh/AiMWeAVa2a4r1XQFYkHW1z5BM/4AoPW1GzBe567pdpDZuiyguRVIZbzm6hqkI8C+zzkE8Pf4AW/ww73DP8oONsf56Md9733nsr0f2awBOwJuku9LUY7HthMLvE65eO8DJw9fBnjPosvSDvyWnWnD8RZDTdc2YDvVBpAR1JF1PZw6RxQkn6O31+D040gNThhWahB4W+l4UdPtQbwvcoV2hHQ7X4IsXw6rrw18kUdOdIcMaU9NfGmyFCXq+TKVwQqKXIELfJkqM4dCK38IrZj2e2AwrbDZ2mVTQvmCiaFyyWOhdPFToXwFhRqm5p6tngHTYdYaFqjeLcQU0hG184W7wq5Xx4ajS54KRxY9ESqWw5RXPhctZ/V0rWVhozlW/VpkhDXkOgC8DYChEkDt8qmA/CMA7eMApJKCAPw0wP04EZQAHx1QTv6tWUqRDW04q0YL821GXxV0k1ZfmPVNMM3hIy7KtGHl2t3UmSOgA+r1y/kMimIy4aRRIpEvLK7l+LwsMkgD2m12Kbm3sN480sJxhlCOKBdg5+rhVn1wz2OMYH8B8OVnQzMd5rU+nAIdsEdBth8gLjIBOEsWgtvuzYxvZ3XTDOHvtxvfbD8AaBNE24q7Q8+au8NximinaGAYxf3QSxHMpocOmioaGOGeh9EWFvyWY28Po7smhcGN95OvSyoaroXsnN+FHEE7tTMojuFMaKTFWK+uHt0uXu/ns5wifHwXbHwn00IovPWhFeuoOA1zH6XI1opG381o+Pw6LGd0Cvbwfx/bo7cBvljpju+T8c/k538ewCUgh1lrjnUfpX24ct4d8QJ8lgLhORo2zpcS5INv+Z1GUsfq5nG3QgEOTXfw8JLQtX9e6EHO6j64IHQfYJ+MZ9mvUsNQ6wHuwCrjjDKbJFq4O0tTx0z3qijbGwGxDqKQh0gIkGY1CLYtTYAnboWE1fI89rP6jJm8JJVxbAts1AYKc3vb+fswXMdks3a8tX6m1rHqGhgvr6nB1qkxA6aNAH83f0sWzVp5TwegqYxh8E0NNjVbgAVu5QbPkaXJow2N14JcN6Cq9axfQsS+a7DPmW2NcQJFT28iNRhoZTavANyLE+kshfOTkCstZRbYkhhYul3tYOOONwIwRbUUeH8OsjJcH0sWXamHN9naNJHkMRgBKci6dSVgbLEN4NW3++mXNEH8+F1MF/ueU/Xj+wAAIABJREFURoivYb6y0a8F3q+QIgBeGe+XMNtPBFdAVbAVaFN91+dktu9HmQFtFxCNUsPnSA8Ab1pIU1ZIO9tkvwKxIKweaxFNxnvNqwxC9Dts1XrP8YsZxQIm270GwJpSlgKu7NbHMt93YMjXrgPSbyOQ37gC2KLfXmLaBB1mF9/il3ve8PNE040yA+xXZiuz7hnsDX3ICGrBUWaA7ZpMZnaDDoYe9KFeDNjFJsC2qyXKDEUi9Fq4yjZwlc6h89bTBTR8vCdUYNNp5AtUgwYl262jFdP0siwV2kN8sdvrdsRx5s3baanFSiXjPPjGhFAJWFUsfSyULSaf9cg0MnCfjsCbo7uqctad3EKPC4dmjQs7XnkglMx/jPVoOLroqVC6RPZLkY78BiWIDOxX72/DaoprNGo0AK51sOq6FeinMNr6VQTHAKwNpIwlrz3OluIPhZ2T5cyAw/Nbw8WgfgXFLvRimW8S+2jLshKBYOr58RNz7rRdWU1YN4Qs2vfaWlxYCxgb6qP8sJqCHcfrxc0ir2Tx47Z47JIpoWwWt/NIHj1Mh6hZcH+omf9AqJn3ENsJFNroKtupvksTxiYygFdNZPsIQDslgm49jRBDaKmtgGAd+msdIKrVy861JphsfvFdyAX3hq519+HbHUfBjYYL3Qtor2bx2ljRjF2snlSxwqI7QtOSW0L3qjsi8F7HFXG1FNsdskIrAF/AkVBk27ZiLBm/D+BOmESxbmK0jJ1iesUAuQ3qu320EnetR1qgsDfItItO9PmWDZPDcAnRljS/aLXrZWKGrg/HGxl4Pkzu8vBegnD4XlhEHOHiewrg7QOsvesZpfPuWt308Fb1NEbCM5Wk7pXwfssq3AtkJFNQVdcdPLI4dO7ljmoXmj2hTN0AcA9OmgHYb8vR1eSGGFBzKAKpkoF6aaYOSaymFNBqjrGPRQhCPcy0irAcGa7+3ajz8pySgcw3D2jbuCCgCnxaviy8JVm9CeA2I8PJYrWcyXQTlovvF8CWzRonaReaBTZdCgKv3lyZs/sG79TDurvQjtWBZcHtSAwW3QzzMZLSbF7bnJu585T1NjeS88DPYjvyQC8+3i5yU5AuBFyLazZQGLh+ChJ2ir/xZAwQxTXwIUoOOKPeYcpN2kyRsl21XhmvRTa36RJ4LahFRwOM12aKlOk6aVgQTp+7fv16bKbwuSg1fCa4UlD7XvAFeN2PXWzf0tXGay6lCAttMt1UaviEQpn6riAr8Dpl+BNeF4B97kMeC7TKDWmThI8ttMXuNQpskQkDvI54fwfQTW1jjg6yddj3WSwz5vFLwP9tAfY9koJkypFBo7HwfnXdOJvtxlXyd8lo+ORd2C1BOADvuQsJ4J67gHsBJqvtTHBVbpDRaiMbPjkc9V8zHyy62T4sOAvMgq/B5/3epnRh8O5uR8tFo6KwVmhqiFYxbWMV3G4JuA0w3Wau2jU8lwFwDZku+CUCmKvRgtuaSfcnKrJl/wK62MhlABwrAKM6gLByMZ5RhiqOwJKOAbyt3KJuefqfwo5n/zlse+Z/heVIDVtfujfseX1iOLQAkIb57pn9cDg475FwcP4jADFyxdKncD7AZAHizOo/AMRIEZ5/FayXbrRadGUZbQ6QzAKWLn3CtRzjjDYzXfWFVsNGZb/Z1YAlMkIM4wF4Zbr6h6OsEEFZ5oucAHhHRwRShc0XOfRjAdYCntuC55EF8/PotojuBgptcZYajK/F9/GZmSWTQzUSRPlsioisI7MeDuVvkIv72r2hhFW7YFxMC8sSMt60YlwEzg4aHAp0pdXNh5XOvw3d+JYIiK3os2q3zcstiJEYtuUhWPAErGGT6DKbSmMFDBm22oETIb/4HtqI/xWQdmoEhbGtjPQ59CTracJrmCyBjNA4D+0Y0O3G5dBGc0Q/4D9qcwQAq6bbC4N2pFAnYN6JvcyW4S7AuR3LWy8XFTXsTi4w/XFMEQ0k6O7KCsMw3cFd5O5yIR5Cehji9RHGFvXSLDO0mwGa3PlcrZ8e3mucFa41zOQzxnOuZ8I7ubWw3NnhGI0Svftmh6EjS0PHHkP1Z4XO/XOZ5zcHF83y0F+2KmQObgz9NDI01h8O3W3EN6LdtqLzGvVYVb4fLbWIZnsoNkWY0VtVsS8Cr6DbiHRQA1stIjE4W1BXQ2StvLeurjQyZ9uGZbhRLtAmBngmeQ2G3ug4UEKoQi5AVuAcWZiyuQuCv4DtylPoE4R9TnCugsTIfG05blK2QKawmKa8kMNFpKygvuvkih6mUrTw9+ikCnN+ByFKFt28+xR01XpNKHMZiH76NIFY3NXq6b18VQ9v0josuMp4ZcICrPup7JDaygTiVO8VfFPgja4GNF1zGT79FMvtTeAVfFMAFpgj47VIJpgqJbhNGyeUIZQYPv4cFwPs95sf/wG8EXxjJxt0GqA1UlL2mzZVKBkIwDcARYPQIwDDfFPGq57ssTcET2QGATc2RLCNVjS2ygxawd5nX1b7PUW/y0gJMb0M0Lbg5pQKvbey1reQJGTAV65dxJv8EYCKT+/SGby8TpagPfAi/dkwXoPRBVOnCKvnqvOa8aCv15lx3b00RdwEZQH6OKDc2saU06FuAJVUJTpfHPvTxFW1rbMZwKU4wdW9jit4V19zKKfQUFXNgMD6qlBZcTBe2QVgg0TyfPEyFC68kjdU7wqVzF3L7SSvAXdAK39wFQuY4UWhqA9dMANzy5ArcOC1X4dNv/+fYeWj/2dY89S/wnjHhL3THwoH5k0OhynA7X9jctgzayL7T7KeCCXzHg1lix4L5YufAIgfuwnEvw/VMMxq5IYabFq1y2kHBmxzyASuekCzcimhMBTc7PF3TtfJo7NDHcerCcdGDcBWPVcJoR4Qj0ALcOS5YBjNWMAR0QR4NiNt5Hk9uxxwB4Ablj8au83qYfMZVhH5wdFDXdtfon2ZRoxNf4rHVi+cEpsmahZNDXVkRVh4q+P48nmTwhEuLiXTH4iNE5ULHmQ6BGx34f3otNzSM1qnY72pYfewHRP9uT0Uxt6uej5cKsNHjMbbvuqe0IrcoHOhbS3vcwIw+70AcR/WMhPH7EbLIjV0cPwgFrOTuyaEc3vpRts0NpynIeMat/h9yAWd2O66Yde96Mon6Ebr2zIpNKIDm91gW3Azky3aKb612S5MC3Ibskc/Yeh9eLBPHbKDkPOQX2HYvAM5T+x/neLaNF5n1A9djZcJnj/NINHjHDdMNu9lhmFeqpmGh/fP6Lqv0BptAXICzobnw/k6dNuDSAlk8/ax7T24MM7ua9/DDL99c0IHbLf90NLQWYG2Ww24Ep3YQmNDZ1N1bAdu0K1QwzRhvpsyVoPOBT3ZsEzXIplWs5xAzPsLMF7Bs57vsLf/5jrkcPeorcpW2wBXRwVFxoqEUFNL1gOg61ggGavvFYDb23EtIGF0IzU4qUKXQxd6rzJFD6xWp4UZDTU4K9pwXph6ZnFNTVjgjQCMm6IXKcHjbEM2LtKc3ibAV+CV2Wola4ZBp1MoUuYr8Aq6evW1jYorly9bZEtyedV4Zb1KCgKvQCvACsRuY6ENO5nE0MceJxD/XHZIw3MEZYtuqe4rAMN4LZ4loPkjHVsCqrkNn32VNFPYVCEA29Um49XtIFs1FEdN1eQyW4ENhPiE/AadCR+xFXg/QoqwE83XlBXSZSvxtzDrd5EWBOYUeFMfr/KCSw+w/7BoPwN4v/3ui1hxFLxdOho8pxYyMyCSgJzzyCPow+9dAWSZJoq2a9FN4D2jhstVzTze0bNMDwZ8ZbQG4ei8kOnqrvCxwCvjNZlMLbijizzQwR4Sy5hsCuu1iUJbmYy3rJJ0fm6pynExdFNlLas4AOjSbgm79UudAWStzjbSvXPyVC/7ADVf7NJDRO0xBr6KkT+1O6aF7I5XaCWmkLWW6v1Oi1ePh7pl47CFjQ/7Xrs1rHjs/whLp/xTWPHEr8OOV+8P++dMDHtnTYigu3fOpHAAxnt48eMw30fD7pkPA8hTwsG5k0Mp4Fu6cGo4ArBVo69WK2kYgrMSJgrQ1q9BJ14BI6ZJIQu4NgCstYDlMXICTLlq3ICMgRzQQDechTflCoFbVqsdTPZav2wqCV6P0NYLyC7Br4o/Nb/iYYCYdls8q+ZBNHMe/b09O4hT3Pka4PtiqOHnrUXbFmgF3vyK32Mjeyw2S9TCtusA34r5Au/4UPbGQ+Hg9PtD5VzydfEyN5Kz20iRq43sBBsajm2j/ZfCWR/e3P4tNEfQjTaw9SF8vniA6VRrxWPr7b+j1rPouZl5vwWUeT/eXgPMG5ciSxBYbvfaWSYGn6CFODePqRMr7mEwJXY33A9tyAsNpJT10tnWR8auGm87RbzyGb/EnjY55jUIvAUkjiKM2FbmIaSC47uJtWRc/GUcCO3Yydr8fZCsNkCBtW8XAe87aKDY5gTlVymqvcodD6BKMe1Szes4F7CNMSrofBVTlXFMjOBRPnn4adqD0XVJJbMhZ5C6Qf+h+ei780PbHjoV98wOHTDgHtwN7UdWh+7soVBXuZvRODBFGKrND1kkg2zeNLHKKDcMwHgFWxsmiqwyfLt6bgW/DN/XHH5cU8eaeK+art7aAuCqTNEO45StKhtYXLZ7U0Yq2TAQPdVoLZb5OMoZSHFmmVjYa+ZCEJsq8P1G+xlgaSHNY5MRP+zDps1raKKAbda1QK6rwcKbEZImmeUYWdSOvtuMJNhPMI6TJ8xTcfqEg2lT4BWILbA5PfwiNtMrb50PVy4TNcDd9dtkdstsBd/UTqbTQYBNJYe4pdCmzVWwTcA18fGmj1MQ9jWZb8KCkWmRIH5hCLquBAH3h/+wYw35AE3XopqgK9tVajC/4UsA+ivWlxxrTq+g63igz2C+n37uJAv1XP25n0RN10jHtEFCgFTLVWZwX9eEwKsOLPAK1CkAX4fhXvc1QFBt+EP03s8+/wiZ4S1Yrv65xENnIpnn0997Fe3XIJ13KKh98PG7FNUIOb5EAAbLHN8TFM/O8cvV86uQLrAKqAKxjNfminf5JV7kGAE3ShDIDQKvQNzazi1NJ0I9S9BtgvkWilRnyRmN3Wl8yfKAsK3C5Whj5dwiZWipPFq+L1RWHwCMcT0QlFOFF7KibHfI8UUuJ980kzkQejsqw64NM0OlAeg7poeirbcUXLoZaNm64zmKZ5NgolPDjhd/GZZM+b/Cqif+V9jy4p1h56tjwv7ZEwDZ8WEvALt/3lRY8CNh39ypYQ9r56xJYd+8KWEvjPjA3Cm8NgXwhSUDZKULkSUWCKD4iJEOMsvpDluFPowkkEEaqFn2CGyTZC/03vM1C8iCJRsYXVI9umG1WvHUyGYb0XGbsKDllk2kiIWHlvbdhqV30BQwKRzDstW/g4r/vsexhjkVgm43mLE+3rSTrm5pUoRzKwBnkErqFrnv5yNPcFFQqqhcwAVkzgOAL40NyychSUzAfzse5jqWltsxbO+ONrBudNyOVb8jnOYuWoGnwlonhvMH8c3SEJFb/FsKYg9iH3uAn9Ww8t+GGuxieSxoAnFhCVLGi/8cDv35nwHdx8MAboXambcQpPMQft57QhUyROkrvwTkAV1Atm3NAzghbsU6prf3VlLNnDYxPmQYcFlDMcwxQs2rkDV2O4boT9G1cYEJzZ00f7RjD+zYOBWf8sN4d59F530GyxxOCkYTdSBfXKmbEd7NvUG4zcu89jjNFc9iJXMEEHLFYTzMaLznamfg8X4ldO2dBfgiKRycHzr3wXD3vhG6D8J20Yy70HZbK7eHLi76zbhqemGTOYpTTVq5sHQVbnaa2W2mz1ama56Cumwt0oLe3AIgnIMZu83izW0BHJUaBFGZcgZyIVsWeE0Us9vMjJImmockIOqzSVi6jDdZTRTJcniA++k20wGhlmwAj4lo/hy2/3p+nQ8y3fR9gnErx3ZSXJP9JpOHaeGH7caRQcgJtho73r2nLymo1cOiT5y0VbjpJ+aru0GdV9Z7TkJGvScCMOB7HY33KqAr+KYar1LDzxmvzDcW3MAqAdb9n8sNHpsGovu6LPfnhbZfyHZlsolfF8DFPmYHm9LCp18CsBGEGfP+t78AuDZbfHszj+GDOIXYSRVOpHDr+vrbz+N0ChnxtzRjuGTIAqTLljqnUjhmSMBUjpDppgAs0xWABUHbiGW7cT49TPodBlk6YC566gBf2fDnnMeCmFLDJc53CXZ7g3jJa++hA8N6dTPo6ZXtKitcvvQW8XD9APDVCK7qx1HvxengsRbpdD2o8Z4aPRVZsX5eC21dPV0xo9dwnGY8vRl0XiWHmnrGXqPn1gG+VVz91XGP0vmT4UtaWQsAo6kVm2EG9Qf4glZgc2mMt20HSrbGP4aGTEkoObw9lO5dFqq2OHvtzyEH+8ltfSkUtr2Kreyl0AhLKplzd1gy9X8AvP8SNj53S9jwp1vDrtceCNtefSDsgvnunj2R7cSwfebEsHXm5LBr9lRAeErYM2dy2PfG1PDm9PFh54yHwl5u23fPeDAcFozRTytgnXUwzQYAOLsa+QH7VwYduA7wrVo8geYJQKOSbimq50Mlr4b8emQKGG3NIpoKFhEduZCi1lzAZs6/oT3+DgvVvTQ0TMKTOgmN+k7sYFiuYKONuDIalgGaFN6MsMwse5KFFAGw1tsSrJ0O1l6zGG+vcgMyg7KGq2I+XXswaqMgGwD57LKHAU78t0yMsImhc839AO7daLPj6Dy7Hy33/nDuwCM4GJAhkA4Ki+/ER0u045K7AEf03KWkjVF0KyAR6MeVNWcAy0Mv/SZsffKfQtlLt4SKV24N2Tn3hLpZvyUs3e2tjG0fiz1sSrSJ1asnA7wmmA3w71NyaALUy2bcEmqZQiHodm6geUPGi4PF7emDyAy0fHcBvO24MwYp8LXT5DFCe/O5imfDe8Xp4YOWOTBdWoVpChmh62209IVwNfM6zRN4mnF5XG6YQWMEs9iOvhI66IDsQlLoxr/bvncOTHcuTHcuYIx8wR1LH06GVuxjTXwXyynsmhVte3sBltvcJEMFkNlaNOtA943sk4JZE6vO4BtATpDNIBU042jIclwr8wTzslTYqI4ErWTdAJ9z2Jy3ZgOEoFmPBKH+GwtjPsc5LZgVYax6edWOB/sZfgmg65AQgOvrjkS7mUxZYLUgp9brviOG9PdqPysCxkU+3+GXzmcrIj8YrO4ATccKOYW4p4c4SLRdc7OHR/pYvXh4KaJTKBd4jXU9o8aL/PgW1lK3Au51ZIW31XUBXpmtAKzsILCmGu81wFn8eQ9ymLJdATaVF9xPshqSwptB6EoNuhuixvvNj4mE8B2NEy5dDrYNC7gCr6zX7Q9//2vUcD9Hx/2CZZuxQOuUB8PSP0deiJMqvr2Z4XATbLWMyXoFXQH4M4pvFuAs0pnrIOALuqkdTeD1ccxhUE6giCb79f3+42/wXNrBFiUIrjgy3Wv8Eq4CvtrOvuFicppfqtruxUv8QtFwbPu1K82M3v6BvvD3//xbbC1+n1+mrolz3G4Yyj56zrQy2fBIXMM0TqjxKjN0oRkNUBU1kcwQnSb+kwVbO9eUGhphvMoNlbWMTKF3XV9vEXZQVYP0wG2dSf8Z7GTlFXsZtUKDBbd1amYFetpLSraEQwc3hb3blobKbbNCw5bpoWHji8gEsFKAR1dCBjdCDbfXW/4E4/3Tr8J8ZIf1z98Ztk57AEB9kCLbxLATj++O1x8Om6eND28CwLsB1jdffyjsen1CePO1hwDpMXFtj2wZqYL3lS7gNn+ZzRwU4dBlM8gOAmI9mrD6bIZVAwPNITPo9b2cXUwB0PQzrFJU2ntJ+Cos/S1ugQlU98eG47vu4Rb6XopFMN7d5C8ANNmVAicMcglb5APBVuCtBVzd2sJcu4TPwdEh6Mpw67CbxWAcnj/w+lh+hskwZVwADL9sYcR6FpdH4zJ02k2TAEJyGrbQpbYNL+96WnspkHXAervUfJEXerdMAHQFyn+H8aL3wlK7kAqMesyipdt9lpl/Ow0Ud4UDL/xrqMU6VjPztnDkpV/RInw357uf9QBdb0wWrsDihp3LeMkWnu8l+2Fw26ToaPB8R6ffFkf/dNGt1sdkijayeduYv9bG7LUhmO0gAOwoohySh7PYhvY8Gt7OvBw+aHo93Mi/hmvhz9jILMSR9VD1cng3/wYFtVl0rNFQAfN9KzOTTF6mUtDJ1sUE4u59M0LPgTnsI2Pslum+EVqRG5qwlXXW7iSIH6CLoCYzRTcFwGxeyMN26+t0LCCH1WJ5BExjHCSymBpr7EpDAijyXgGw0aIw32cZp64HdVf13GrqGLbwCsCJDIHPF2AUMB0MoBRQ4BzV3PmZB2E3m+zZrF+72ARcn09S0IiSpDjWSqFNicHZbZ5HkK+FWTu6PQ4boDgXA9ZxNxj9qHOhA6ZbbEy2Ws1akRzMbGhDQ+4f6MAB0cw2Ad1h7KHnkBpG+Tu/BOjKdi+BEyngXkFauHoZEEZOSJsqZLGCslruuxTgos4LHqWuBgFY5utxHpMC788Zb1pg+4WuBGUGC2uy3y+1kN3UddOtDPjbH35InsfS9TXHCaiOf/+MSRTavGS9Dqz0XGbqfkr4r4CrLU09Vl03slcA1FZhvbuCsAW2j5ARLMA5dsjH/kwW6swJ9lilCc/jFUbpQZaqDc3Jxteuvx2usAzN0cur7mshTn33LZoqrlwzJId+bNaJm9LCaYDVLjeZrRqvkoYa8FfIJ1rH9AILuDJdAbuzpyPKDRbVXGYxZHN8gYpu+fIBuHVc3e1kO0pVuJYrfykSQ4bCQy36bgVFCYsBVQBvLSzCjptyuthygO6hw2/CJg6FN3esDEeQHnbvXBfKDuwIZZuYULGRPF501AOziSTUqbCapoO1U2GoY8Kh2b8Lu6bdFja/cEvYOe3eqPlu+NNdYcNL94etr44L26dPDNtguFunjQ3bXxsbtrx8f1j7x9vDdkB6yyv3hTfZbuO53QDvEYC3csnjoRwtuMJbfEBX8KtZjK4bwVf2S5ELa1cNjLV//6uEr+AxJhf49KFnCPOeStPDOPRLmgb23Ic74T503jGEh49Fq50EeHIedGEZa83iyVFGMPQmw78puwxNl8+T5VYtFHSnhKNY6wRcvcduD81+KJRgo3vzz78LJTMfiFnBRSSPAnPQCsvHURwjT5dhkTZHDAK8PRvuj+DbvPx3ZOL+NgbimM+QI18hM5/ONJoqBrbrNKAbbTkeYGIcC7DeDFaxytdvDQf//MtQyVgg4yJP0xTRvwl9GH23mRbkyxTY3qnCc4tft4tinE6GYVqSh7nIOKq9du7toeTlXyEzjENSsA0a1k9xzSkVvRQBh7kQnWAkkM0fJ2CzTqa4QMDOBcb+nCslE/gwz5c8Bfi+ED6C+X7RtSy8X5wfrtQSD0mg+tD+Z7GP0UhRQTENr283s9h69tFld3gOnvDXmdE3IzTvnBMakRwKRzeG7mYaHQBBNV2nAncDZlkBFnAVUOuxlikzpIHnMt967trsSrMltyne7uPYweHQBDhWAZ4WyARiPbUW0WS6uhN0NLSi8camIopbDrqsrTVuEusYDLYB8qEfWDuaYGt7shqvrFrQNe9BsFc+KPL5thE7VkjGLAibzdBN1q7asjqvzoYoL8B4DVhXYhB427gb1c2g19dGCpmxwwmMmRyB9Q5LnoZ6wzn+5kdJFrx4EecTmHABy6o6r0xX5nsN1vsOQKvLQb33QwDVse7KDN51u1XjFXAFWwE23fpc4nCwhdhuNse+21JMzcvimjKDQGdhTQnALrXPvwZI7Vj7JtF5v/0xAV39vnFSBTqwmQt/+dsPkYkKimq+hqN/hbTwYQTRJJdX4BRwZZYf0FJ3gx/ui2+/BowxH3+K20EPHCB9g+37AKyz2HQ1pD5gQVcA//6H7yIAy3y/4f3GUEbWDGh+wDl1Nnz8mQE8TALlHPZiW6l8C8Z7Cn1Xn57twsoNZjMIum7P8MuWFV+iieJdgNsUsrO89zhVz4u8rvOhpb0J64kFNqxkAG+WL1WUG7ii1uJcyKFnVXv7hr+whi9hJV9Yw3KOlh0AYEsAVzRdNLMy5IcqgLeUWz7XUcC3hqu+IFyFntbA7eCbu7eFLTu2hSZYSQ/h1XWwxEPkM+x+nTbh1X/EBsbtN0yzEpZWPv++UMVsr1JmfL350u1hM+x33fN3ha0vjwk7XoPpzpgQZYgdSBHbANvNL90F4I6BBT/I9v6w8cW7w745E8IBinRlaKxH5tPIsRDwXfxIZJx2lWUAyjwAWLngYaQFHuNyOLpgTDj8BkC0Hg/sxjHkJTxOkIs676/D0Zm3hur543EfAKaL0IoplNVT0KujoNdAMU9JQT23DtCtxwrXwLaa3Ik6WG0GV8VhALaUQposuwFJogoGXA4Yl8OAS2aMC/um3ReOzHmIhoKHeD/+W4p3zjIb3k34OQWwU3sfwatLctg6wRc2ijuhDQkiv5iutAX/HlczjoY2GG8T2+q5t9FRdh/yAK8txE7Gz187+zehYe6v0XbvCJeOPhHeRgLQitaLa+ESt/rHlAfQfbtIONOvq8Z8sfxpEtEIH0LfzTFGqHfzIzDs+xnrM4YC3ITIys1xGD34e5LMyNUg/6FjPUVBLggXBd0jFMtwYJzYR3PH4adgv7PDN70rw/U8UZBouRerpzPY0nxeuvpwPJw8AvDSdt6L73egZDqFtZnRmti6i+2eeSFXsgaJgRAbWGiOukMNTptGQ2kAz3qYrsBpocw83SbZLPtqrAKi04QFuTocDkYv1vNdFKh1ItTWHkIes4mB7ztstsBnmOHQprbLd16mK+stwIZj4A2abhtstJnil5KCwegFHBLuZ/hb0MHQwnvSwppstr+/NVrHDM9p4HEHum6MkOQO0u41P8OfR/eCEysEX6UGJxgLvM0QIJs0OgFrM36dENM/gPwAGB9ae/IzAAAgAElEQVQ71k0geieWMpsoRshPIa/hAsMRWGLFZViuckJqIVNqEHRlvbJY77p9zuVj78BNIksBV/BNmW/KeH1sG7Gg64pSg6Dr7b45u+qtX36LhntTXkiaK5AZ/vbXKEF8+2MSF/k177Gz7T/+6+9JoSy6IBJbmedTo3Vasc0WAqXDLT/kA41Pe48fUiC/hpn4Q0LT3+MHEnyvc1VQYnBpKxN44zba0fhhYdMmkwnOhqX7Ge/z2o2PtaIZKZl0tb3/EVIFjz+UUcOkHcipTeSKv0yWwOsSeC2iCbS2FH/8KVcsALu3L0kjc/S7BTZjI7v6CVAeGQittBrqajAa0kGWbehIZu42UEzI8AXJ8MWuQtPSz5uBXRw+YkGNgYFlgip2Mr4s1TAA7WQ1aFlKDYKvUsTOPRvCvoPbwu6928LeA7tDxeF9oVC2JTRs/EM4SkHsCIWxcopO1dySG4LehjWplTbaWm5Zj87HXvbanWHbS3eETc/fEba+eC9AK/iOZXtv2PLSPbBbngO0BNydr8MeZzwQ9s+l+KYzAs1353RAbdZ4dN+HwxEYZym+2dJZYwEmAA7wk6nW4bGtZ9RODUxz32t3AZiGgY8jRet52O0d4ciM34ay2WNDBeetskiGhFCHbqt0oR2tHuC1cCfo1rIyFM+q/HdhFxOQlRcOTH8AS92kUB0/zwvApHie8gVTKK5hmeNnLZs7Meybfl84PHMM738AhwNFNny8fdsmBDMYBjaPg6HSCLEM18IKNGaeb8dqVj3nV7HAVjv3NwAvgTYw3mrahBvwAzfQiVaBtOBo9sKi22gx1np2F3axh9GJAXdA9uKRZwBImh8Iv3H2mnLFMaIoT9A4YVaDnt5mmK6WshYGXNYBwo6M7yEQ/TQe4DOst8r+FG40vI72C9teeSeWMdLLiLA8W0JKHDrv8O7JdLk9FT5tnxc+KL5BQW0G7Hd6uED62rnK14iEfBGf9UyCjSisbSdE58gboe/Q7NC+ZwYSAxovnWodFetDZclmmC4FX+66ishgssla7rj00OrHra/newgAl5XvJVPkIEUsrI58R2WzWYBWxqv00EUGrvPYBFznmeluyAOajnA3l8Rjoi7Lrb3AGx0L6LhqtEoRZWX7eQ4g5j0Wzvw5mtGXfZ/g2wbbbQcYO9CNHdPuRaCXz/Q8Aqx3hyaSJSybOEjAVOC3s80QHX28Aq/surUlcTMUcVTIhmXKppapBw8MtKEBN6HxArpDyA1DPZHljgq81n8gYA6/lOlevEj8AEArq3Wlvl6BVnkhXTJen0vlBYHWx/YV/MR4ec4AnU/APi1luhsE319EGQEgFFxlvz526WRIGe/f//u/os77Bbqvvt7PYMQyWzMddC4oGXyKNGAThSAegVfQZRk3+SGRaDGVh/R1me2nnPudGzoZKKzBWAXeGxz3noyX7bs3EKwppnke7WmeVyC2CKekoAMi0YJpH34nyWrQraAU4fDND5AanCLhVctf2gUCLwzY8fVzAOlbV5Lx78oNb13WJM0536fF2MIa0oJyQ1ynaBfGZN2F4bqXK2Qz/3HNsNxsnmARWK8NFBbVsnTN1CApCLZ2qNmtJuOtr6cqm3d0NmCMBFHJLVwN+q/Au3vPpsh2Dx7ZQVj6rrDv0G6Adzus+GDYc2A7zoeScHDPlnB41/JwYO2LoQIAq3hjYtj/+oOhCtaZZ05agTD0pq1Pos/i6X39bgpuvworH/vnsP7pW8K2FwDhP9wa1j17a9gGEG9/5e6wZybSAoD15owxYdfMB6MPeA9FuV2A2ZtsDwrCM8cB4mPCxqf/LWz+/a9Dxaz7AScY5tzxuA1obsBNULmI98Owc8gPV2pmo2H+Prz5h9+FozPGAbyw3fnICeizVTDn2pUA7GoyJXBN1NFVV4OWXK2/eB7MmeMqAN2jgLySQvk8mDfAX7FgIsA9KVQudJs4L8o4vmzOlLB/OheFuVPDIVjvvtcAXy4iVXNxKeBu6ICRdpKxGxnuoltCbv6/wVLvRQow8vFhQPA2Cls4DVZjC1uHxsoYnjzWL50YWaYO1wO+6ryFJbcBqOPI5x1HTq/SBayVAt25w7gTyGTQjtaxdlwMwrE92IyG7BLaiImNbMFC1ruZixRhOnnOZ5jOZSSCCzQ79AK216teDJc4T9OS2yMzv3T0WQD3cYZdYmFje7bkyXC1+nnmrs3H1UC4ef0MFvPWkHWOHYRto+sabN+54+XQQwFtpBQXw56ZoXX37NC8b37IlywPPY2H8IjvIycXsIOZZrnI251mi66eWG//szJd9No6ZQaPAUQbAT2Z7J49m3kMI+V90TYGyBpYblEsyzktjAmKMt5WntOCZgeaIO/xNkdYCBMMPYdeYIPQjYc0GjJPUc3AHFmu0oYAXMvPZuKZkoSJZY6Jb8L/26wMAYAKxIaldyEr9HRAfHIklNEmbPNEB238qYsiBqnDfp38bZykxbhWMiKGBtvi/rFhJg4PtEcb2vkoNeDnvwm8Z0dPR0Yr6P6c9bpvV5tA676YIuP1cQq6/x9b7/llR31u6/Lhnn323Wfv7YgxBpMRCIEQUWSQQAlFhHKWUM4tdatzzjkHdVRLnZRaiZyjAWODsQETjcPZ497/4nef57dU3owz7ocaVatWrdDd1bNmzXe+8xVof8cSQRccczsaCcCzuI4AnJIZYudaArx//uabyHQtqrlP0P36L99FpvvX//2PCLwyVffr8f3me6ZUALYxn0HgReMVIPXwCpqCrWuB9xMA1xxKX/uHz811QFoQaGHDLu/zJQXfd7yCsP+d35AC9E9wRWpA902AVxYcnwOUdS+8g7Qg21XffR8nw5df4/V9h2QyQNWsTVmuSUMG4qj/ynSNhtRKZgFODVcD9XvvvsGVzFhJ5AUYsFKFHr93+AWPjZNc//w5rGUnYwOFwy778AmOUlFt6eDqzx/avIYmAkMiwzUGkhFALQCtTRQtrcgPzRTXLLoBwC0UMrSYVTcUsl0dyqsLAN7ikFeaxTo3lJVnh5qqQoJ38kMNIFxTuie0Zi7BvvVEKIepFq/Cw4vWqe5ZuIzshqW3AF73hIo1t4UyOruemfrjkPbEFSFr7g0ha/5NIecpjgGkytfexXInRTY639YCXAC5SyFFuaL1dr89REfcPSEHyWLXI5eFbbxPLgBcw2srV8Iu0Xj7sZLVrJ8UypbThpvORF867yqW0lW2BB12CS3NsOxG5Is6PbfriLAEfNv3zaE5YwbMfRrOjIdC1QZcFmso9GGJq4O9lgP0FtvKVtwRmXYFP1/NevRhfLzNW2G9LHU4MKqxx5Utp5FizUP87PeGvKcmhXzeo5pQ9M6dgC867FDaXbDOSQyxxF6WRjNK7j0U3O5Fr72HaRK/ilGQF0qm063G0Eskgm6A8gjFr75dvB4fbyvSw5G9EwHcu4hzpGhG95qase/5SjUND9lMptg0ARcETgqANI79yVZuYPow0ZCj5D6M7KeQR4fbEaSGcdhu/3ZyHfheL5XOwGkxg8wIdOVNhPFk3xfjJ1+F7b5Gh9wbeHNfrZ4V3sB3/MehjeHdzuXhdeayPd/IhI78mWEEq9nZKlLJkBWO4XQx/vE0gUojJYBu8cbQUbEtlOfvQC6oi3bFo7DCUcDLTAb13HbYqgE1PQCpLoV+mGgjReAmFqUwWaz5t/X1pbFw1Y47x/yFWEBrIZkMkDXDQa1WqcLYSN/X1LJhAN2x74LyUdwPKd8uLJvzWyYrwFrEG8F/28vre9g2s3cA9juAHGGuiQBrY9FJimACvwW5XkA8gj4sOjWTjakVyHo9FLVPnzyGFMI4IBjvCJLD6ChZKkdTuu4QP6fWM8cKDfH5Z84ciyO4nn32BBkNTKMgQOeVxNXA/7uM10kyRs4maWUJyAq0grFA67Zg67bgmwBviuk6OR3SCOO1H+D33L17x6+tzJFoDr10O2Y1CLICrPKCoCs4JovuBpdvvv9L3PfpZ5+R6ZAKR//rf/0tFtI+t7D2VYoBqwt/pIYhuEKtZce/NSoN4BWI9QS772MeKzl8xJdQbhBsP0LvfV+tBH04Nk8AqoKtrNf3fxM2mnS3ue9DJIYPfucYIQtuAC/WMa1gas1qtzEikl9WDDl+87V/SgzROkYF08JZqrhme7AaMEHpgPBzMFxdDS/zhzAS8hxyxBlcDafPn4L5jqQkhgi83MrAgDu58nbDeG0HbuNq3c2JYueaVhqLa83ovWY1lFcUUpgAZCvyo7c3K3cPUkQ+QFweKioLYLpVoaQsD4CuxuFQRKGtLE4triyFffSUhZaCtcG0sebtjLxZPQXQuSkUA7rZT00AwG4KjVvuh/neD1ABejDAkuWTYLxXh2yKbxmsZYclAG4drLICtluI7FAF6JkRUQQI24hRBvMtBATLcUFse+iXYdM9PwrbH/gp73MtAH49xS9S0dCbC5dTgOI7OH2i/8CikDt/SihafFeoWHYf4IlNbc19MVOiGjCveQZdGOCtjoCbsq9lLrqN7zw5ZC26FWmEghmOhcNIEUWw8toN9wKud8R9rTRtNFPkqwWoq9Y8wHtygVg6lc/AFsex2QsmhPxFNwL6hJWvvzW6BEwkM4/38GaCygHC54iAPEkXWzdtxLVLL4uAeTrHmEbyfrfcQiGQwtnBB9B7sYSR2+D4nmMw4tcqH49TKcbS0IJ3Os7ndlgpTQ/oxSPYv7p4fz3B5jycJoVsgKSzESIoHfOupawbT7Cz1wYB8+OMDhqkePcaEZHvt2AT4zNOcewQ+REX8pEWSqZFxmuX3XOMeX+//enw6THiH2HJp2kbP0VOwxkaKkYL50Y7nwNE++kWfLbumTBctj4cKdoYBsp3MsqHZpzGXJgjRTEY5gC382q27VzoD6ur8rif/bGwBnDaQeaF3wYfLVqyTIHOQloX2q1eWpmrLcBt1CosgtlM0Y+GK1t1BJBhOF2QDAtrarcxIF2LGZJbDyy5m/+LQZwRFtV0M4ygExuKbkFPFhyLamjLgnmUOViPAJQ9MmG+i23JhuPobNDFIJgOQnRa+H85MQLgArzKCl38vzmxWFbcg8so+n0vOiPGxnqRF44CvkNk8BINeZ75iRdOIjVcAISRGv1/Z/FuN2G3Aq3abiI1qO0mwOs62U6AN9F4o+ZLTcp8GidUJPKDx/3QYnaJwJowWQFXAHYRIAVQgTky4K90GgCwtPoKhFrPYpcbTRQ+/0cKb77eQHVf+8+14AroCrauBXefF5g/5IspN6jzCr7vfUTDBOz3N6xtFxZoBWGLfW+8SxWR5z4AkKMEwVVFZ8PHAPC77+tywN7Ba3RPOIFC8HV58VVE84uPTR1yzI/xkDZQCLx6dc8TCSlon0fTfQ7/7lnWL9BkoQY8dhrfHxXQE3r/AF9bhm0T1sFgUa3jMNVf/tAGoDdTjGhDN6sDeO1aa6fQpvzQ2taA1MDMKp53X01dMeBbjLSQxXYJYFwQqpAaGnldbV15qKwoCRXsqweU1X6bGrJDc/mW0FOxkunEdrOhs6KB5i++OaXFbrof4H2QUHUKVAyq7NrHLfxW3A0Lfh3S51wBSN8QimGo9YBuFQBbjRyQs3AisgMAt/F+dN6poWAFrcnrGVdesIymCUbNc/t/aM5NYct9Pw9ZeIbzFk8I9VtgtqtvDwef/HUoXIIvdhfaLUE8WfMnhcLFd6SAdyVMF9Zcw/uWr7o7ZkTYmlwBqFeso7tutaz6gSh/ZFIILF55dyh4+lakhsdDHUy5EhmkYDF+Wth8wxZ0XRpDSlfcA+B6McGtsWgyjHdqyF9yW7z41KxnBNCqSaFp3WQsbfcgE9yDFIDNDMDrpCmiexvJZLDTxtXXot9OABQJysEFEa1jW8hwwJd7moCdEZoizjJdeIwOtyF8uWeQJ06TZHYMdmor8oUinBul02C2t+HbReOlC85gHYtkp8h8OGMsJFrvECCue+Eo7cKdBPbYNtyLBKEMMc5opXcaCJ2vmRvO56pFk6CGNPIKmu5LsN5XqhlXhKvhtz1ougD0c8xkMxpzvOTJMF5OuA4TN5wufTSHsCCye4fRdUfw7PaVbg0tZbu45c/HHbMDyYC7rTbtiqVsq8UCgoCh3WJqqKmuM/RY5AIZbRt3arJNrVsW3Ay00XlgUlh/HwWziyA7hj6s91aWK2C2ctemdmtzhK4Ci3AG3yhDuI6eXcBTkI6OBXTlU3TCdWGp7OkmYhJ2HJ8DlJUhHDuk7CBDdtsinZ5hLxQJ61VyUDtWyhvFWmbjhOsjFLaHkReGAOJO/ueOxzluHZHhDx5tY8gl7BjnxXFcERbvZLwvvXQWV8MZGC5Fd4jWq68xrQbAVeNN8niTIpsgnLBcQVYgTQpsUWZgX1yz/xNxDXLo42QRdF1ku3p9Y0iOjFaQFTgtqCWLjwXlz78yGD1htoAzljHB1yaIP36RarIQSNWFE5BNgPZ3tsopLAO6Au4XFO/Ud2W/gvPveU5W7Lb67wd8uY/iPopnUHULfkoYr79D5whsWk9vEi2ZCkF/Hzb7YvTgGpLzHvRfoLUjzUGXr/FLjDFvgK6j4S/gcBB0HfVjk4TgaxHNZDP9uoahazvTZubzx0+NMo14nAYKRfnUsEtD0E0l6zhMZXiA/naKaj2cbBbV2jlhW7HEKCsYgm5QTksr5vWGyuhySDkdysjnrQ7VtYwHoiJcWHQoArCZvpEZN9eyzkOKKAmZhfvpcMsJVZX7QkvtzjBatzJ0MwZIhniYJofcBTdFi1UMs0kj38HRPXRGHS9eyPOCFgC77OYoQdSsvTtUwS6rWJfBgMsA3sJlOBtWI10AeMeyGa1Thn+YJoq6zQD701NgllMiuFethwmvAxSXTIRBXxOPb8CG1kzBr4hCXuFiuuhgvBW4LyyAlVAkK2UxD7gFLbgMFlyIta2ASMt8ADQH50XWQqbrYmM7OOeG6FSoB+yLKBBmzb8BVo5kseVRwJbjF8PWl0+FeU8EzO/jInB7BObWbVOxnwGqgG/9mkkU2R4AULGxsd29DcmBqMgB/LnOSRP4WtfRCEFrsOE2xwBMgfN0Lm2++TR7UPg6A3N1UU7o203+Lo4DRwS9DDCeoGCnDHBkz62xqGa+wxiOhn7eP8V6p0fAHcoglQyNV3uaUZNmQByBTdsVdxw2/AIRn2/WLQgfEXjzdhNtwTVPwnAXMZNtTnizeTZ+3sWw3a0xAN6i2rkyJnZgSxvNnxtGCuaF0+VkOlBYO8UyXLI6dGUuDYdr9oX6qgMw00rOqWzuxNogBZx7DLK0UaKZaRLNSAWDFLE6AD/Zpbawrshm8dSi2/bqOQcgBWrZqYAouJqvexggSyxgrl10R0SQpPBlIc28BEEx1SJMzQPHgnqtrceHAX5BtB2deZSIxz7A3LCdo3qCYb8yXyWHFDiTRoYOLFO3iHeM7VSyWSqrweJaSpJoQLNNuRYM0PGi4vy2oxIi7kJT7oe2KDUc4XOefdYJw0OwXiZRnKRIDli/AOieO3c81UghFsB4E+BVbkhAV9YrE05YrsU1t90nACcFNkHWx7Jc3ViuBdoEdBPG6/oS/bl/+TuyASxXwBVoZbBua/vS7aBTwUYLvb4Wz3z8FR5en09YstKBwCugCrquU4D7SYx4/Fh943OzfPHw6nLg8Ud0c/xOwAV4PdZFqUJpQqeCUkPi89UuJrBqTUt8wcoJvyXRTN/th0gOZke8QwHtVR7bzfYqbgazdl8DgF9G4xVUXZ4HeLWWGQn3Kg6HF155IY4COgsom8N7FgB29Pt5Ho+RcDR+7nQEXse99x/B/gLoHkXQ7+lHP8PS0s7Vt4c/en0DXWpst3N7VUeRTACuhMkKvg3cGulo0E4m421Db6uszovAW4abobqmKNTWFodqmG55WV6oqS8mQrI4ZBceDNX1BaGiOhMwTkfHywyNNFgczl3CuPfZ3OJfH2pXURSivde4RzMVWpAj2ug668AG1sMYni4SyRo26ja4A7vX7YDXrWQfqKPeGYrRh8tWAr64IoqWToogXojlrGwdxTekAu1nBYB0Lfpu9WYYLxpx4ZJbQik6bC1ui3pYackKGjSwrBWtANBp1KikSJcFm81dSoD4gTlIHw+FvCV3hPR5E0P6kzovJof9c2+DOdOwsGt2yMF/XLyU77P2Xi4kdOPBeCthzVUw80MLbqFAODHsmzkBQKZAiEd534zrYMLYsXKIlQTk+hmn07H9Xn4+fjZkh3I6zprW3YKdazKywxRu+28D+KaE9jUUwLbLUhkFT2zkYQtcOTQ1FDwIu8W9gP56vpiMhpKZsNjHiJ4kMJ2R7Xp0ny1KeYV7tt0QpYgzAPYQiWZ2v/XLfNF2zWUYhdUegz0POpkYGWOUtDJDfGwjbjFAnX3PA76/pWj2h/514ZOB9eH9rqXht70rSRpbHLSRfTzIyB4C8J8jw3eURDPzLkZyyGQuZAxQzepwumINIPw0E0eYWnyIdQcyVn0+QFUdSssyOBcp7HJhb2xmYCXsVSeCToYR2KO3+/pnD/O8Gmsrjoa6mgIiFTtCIz5y8xuUE2SrRwFq9VcdBIKxdrMRNGNB0TwFW4tt5bUg51pJQOA9it6rlBA/C/AUQI2CbIBIDMOa1ZqbuJszZ1fwHgTkbebwMwRgM3/9DL3Hw7Bf25X9DOUGF7viDJ06AXs1gMfmDaWOEVi7kZKCsFYy7WgC8DF+bl0N+oMTxjuOvezl58+EF59j4C2SgwW2l2meeuddhim8lYqITGSHZC3gqvEKxLJdgTlhv64FXkE4Au1FEHY7OSZhu5HxCpxRSgB4BU7dDe5LJIh//L//iFGR337H9OG/fRcBWBC2wSFqu1+nCnGCp4z2kz8xDv4zMh7+CPACrr/Hx2vh7FMsZx/9EWsFTofIZKHbH6GDJKCrv/cPnzGPDcuFIO5iGLpFOb3AslwXryQCrt5emWwKiJlMjMxgw4XFNzvZDDR3CGYCvnbAnTufmqsmoxWAlRZeRu91ArHHCbgOwnQ2m6B74YULGK9PMNY9pe+OwnpHEPT7+OP2He2JVrLDaFBN6Fl2rtUSrddMdbaN27FGTt5W9jdzG9eMjmYrseE5jeQ4FJceYhsfb0NRXJcDvGUlh0IdskMFGnAj7Ng4vEr8vyU8V9NAEQ7LWUVVVigsTQu5hbtDdfFu2M4KOrmwbuE/bdhEcQ1tthjXQs2m+8jqRWt9hsYL2np7SA3rI3inezeOBDqzWjagpa4G9LYAxhtgk7THFj19IyzydgDtbkD1TiZi3EFTxl0hneJV/qrbcTxMpcMNJktRrwx99xAAWQJ7bsR7azNGLgCdCzutxgtcCxPOeeo2fMW3wmin8Z73hwxki/2zbwz7Z90U0mbeRLzlzWHfrInY1x5DDpmAvHA73+G2kD7rSvTcO+N3EJCzcEscmM3kjVk3hyKKd3sfvzEcevIm/Ly3McmBSEfG7QzQltsMwy1e4s9xfchbhB79zG0wzknIDTemgnAc5Lnu9tCPHDGIBtsvI90yAUaLa+HQXaSHPcDtPl7cmnk4HqbCcolqZLKF3W3HcUJcKIIV037ct822YdLO0H47ye7toeX4iPkPAi3HjgCyo0gZQ3TTjbF9PPsxNOQHKdrdHGqWUahcfnW8CLxEdsXvmOz8+dDm8MfhTeEPRzeGD/qWAbxYyNpXw3Tn09GGzFA0P4xkziQwncdly/HxaiNj4GjeU8zZw8aXswLwpCCLfay7t56LfzEgaDswrJfb+WMAkwUuR+4Myx6JcRQQbZjo5Tzt9nyli3IkFsd0IrTGeWumisU8BYBY50IrrLkX+cDCmBkLfQD6IGCnhGFDgx1itgQLjDJSGbGTKNSVZboy6nY+b2gEDbafeogFuVHtXmTqsu8YOnA/coOWsyFAXVbt64fRhLsAZYt1yiK2DitldPAdnCw8KPAiIQwC+scAbGfI9cDg7XCzcUMWLgiPo++eBHjPnh2JlrJnz4+FV5Eanr9A6zA1HheniRs7a3SskZA2armIN8qTDsJNwNe1gJyAqgw4YbwReMGzH8oMHvcJ7Ne8GjHrki//glOBbjXZqyxXwE1YrED8tQzY55EXHPEu2Go7U24wo9dMB1+n5CDL/fRzg3Vkvn/Cm2tSma3BaLyA5x/RgxOHQrJWx3Vbp4Jg/i5TOz/hNTEMnavGJwC0DFcrWCIx+IuwgUOpwf1xNDwShI0c78J81Yd/yHgF1XcA4+f4haZkhueJg0Pf5SoXx76/QZMF24Kuubwy4PFz4+E8wKsMIfiaxTtC88QgBbVexPwBWG+jVjK0pU6uwHarudQBrk1oubUNrqvRaStCLVd3gbeOpgkryBU4F+q4+jc0lYaqmrz4z5J5aCeMoDQUFGZEAK7n2Koq2C+dbflFBy4y46xQVp0D+B4K5RTdOmszQ38+4TXYyuoA2gK8tUUsxSvRQdfiYoAJazOrWq9bwAo+NjRbd5n51cQteRstt4MkZtWtnYw97Hpu5a8Kh+ZfHQ6i6e6fc2NIpwjWiA0sY/GtZP8+jOuBItzqu2CvE8NB5ICydVNDw3bkDkB3D8fvm39LLNLVALx7Zl0XdsNMiwDl5m3Twt7p14Y9T7AP4NwD8O54AgBdSBPH/Mlxfyy0zZsQ9mGHs8iWC+Bn8X4ZT94M6N4AO8afvOA2QBtGjARSBOvu2IWuvWcq7B7PMWy3cMkEZAguCEvQdnluALA9QX7Cc4wOGuN2vXsLvwOW3h1YztBetYXpgjBKUj/yEF7gTjN5GWpZv3pCaF43MWq4DtB8v+2p8GHnYtqEJ9GMcRMyxZTQimXMWMojsNhjjGtvIw/isFIGksIJRsGfQjsWkPvRkWMr8errQt3q60PF4it57wlhlO/2OpkLL9YS/di2nInBs8NLdMadLpkLy6UFmSGfJwvm05DC3ymDuW6Oe69eiSREwhtZveOMdu+qzwDoGuI5NMDEYBFzBLAAACAASURBVMOY2nEMmCQmWMoc2yiuObxSYBLQLHb14tsdAOR6CW6S6cp+Dcgxg0EZwvmAtgar6arxtgPcuiR61YHRXNVnuwDnbtku57/6cDds9zC1jX7BmEJbau6arBgrGYuyxyCfY+HMmMhhALcL6UOW2816CFYctV6khz5S09w/CvD6PT1et4QMV+Bt4X9rHBbbzWclmb5HYLrHYbhKJwKv+2W8yhPKDKfRdo87Av4k0ypwTjx7bixcOEdYDkV0gVed1yYKmymMFngH0I0yJQD7FhqvXWyCrXqvkkLicHDb5YeA67b7ZLkCsMArWTR35hPWl3zxLYwV8LRVOLGSRQb8ZYr12lChZ/fP3yo1kEQGOCo/CJapQpsDMC3Iof1iM1MrFoCVLpQOlB2ijADwfvrVn2C/gKn+3osyguzXbTvW3C9jjXY0tF0La+b2RnDFnmG7sCD8AWttGgKvvxgB2eeUQF4GRPX6urz53luRycp+nbOWaLovvYzGC/BeAIifY9vXCLpuy3oF3vMXWKP7qPWa7RBnruFmGIP1dvVxuzOItoWboQX9qwsdrIMT0CYKA3LauBqb19CMtKDTQe1XD6/BOboYqpEUakkos1utvDKHf5qSkJe/n9uvilBTaaGtIFaFKyvzQzX/FMXICy301BfDigXqqqq8UFqUTvW5IJTlU83Gw9lDolkbIFTFLXb5yhtD8eKrQ9nSm0P5cnTR1djNYMRlsOFW9Nb2nTREUKDrItO2aw/TH2CCVcgPxcsmobdeE9bc/9Ow9dErwoaHrwiH0FezkQHyKXBlUwTLW347LcocuwJv8LLJgPCUmPm7a+Z1YdOjv6aF+TYAdVLYwuu3PXYFRbApsNep4Rnea/39vwg7Hr86bJ52Vdjw0JU0etwJ870h7J51fdj/5ISwd+Y1BABdFQtn+2ZcE5lw5rxbQjrabjFOhmL0YQttFWv5LgsnoCHTFLHzIYB6Ij/37ey7AWC+igIczRzr7oqZvX2A75F9Nlig/26lLZi7g47NdLLtmIKOS8AONrAjOBJ6dyJHoAN3kJ3QTFNF9fLrsdFdzbE3IRfAeIsfjR7bkQzSzw6Q20CBrX71tVG26ANYDVMXcAXepg0TSWybSq4yMo8RlMgdbQTqHN4xmU423CDMbhvYex9rGjsy0JiLZwKwM2DLj5HGhs0tgu58pn8gMxygoEcuxbFDM8ioSEWFnoQFn6tcHE537QboGJ7aJaMtxWPLuQfoalfspXminYAmJQE9s83cYR0DmJtgxAJaO+eecoDxpM3sE4xtHxYg2/He2kU5gP4q64xNEjDUbjTjPgDW1+iaEJQ7Oc/VgtVsLYhFJs12Cyy6nbs7NVzZrXKHAzRlriacaRsbHlHL1QtMkwSAnOi9ar4uWtB0QXTxfZQklAwEYFmvcsXp04MRhE9SSBvgf3EItm2Yui3MJwFZ2W5qPFDKzyv4CrpnzoxEL+9LLzEM4XkkRaTE53E39PR0gicU14gXMMHQXAbdDEoLZjckbFfgdTuxk8l2PUawTVhuwn61kLlfvfeHS4rxArIJ2P7TUob7IG5/lXrOoph6sJOG1XoFYJnv198z7v1iYc59smSBNgIv+m1ktiD8JxTIbEe2CcJWX8FWoLV4lgJergrsE4iTlmHXMu23lBTYtnPNKMnfcYzRkXauCbyxg+3i84JsArpKBmq87pMBX0BieJFbhucFXq5uzwO+Ml0BWsB128X5a04iHj8/HpPLTpw6Hk7AeI8MUT2V8QK63Wi7rlu94vMHtjW4C7mhGWbQxu1cCyebeQ3ur64r5Qqt1FAKc62I7DWvIC0Cr+6GRphvJSy4mkYKvbvllXkRoPMK0HfRg7Py0+J7FZQcpLkiO5QAyIU0V9TVuk4PLdX7wlGKLqNMQejD9tTK7fVhlnb8po3ICjW0FJetuT3KBHnLAOcNygGPsZ+uMdLAataj3VLMKkVGKKfwlvXULWH7E9eErdOvC888el3YNWtC2M3t/aGnJgO6d/B6brMBg5yl6rjoxEgcWU/dHjbcfzna7cSwmwaOLY/+KuxGQkibfzOAfHlYff/Pwsp7fhZWT700bASEl935Y0B9ckgDpDOXTgm7YMdpc29Cz52ARe5WGkCQGebBrJEZsinCFaDt1m7ie2Nny19+SwT1dTguutPnxWaKCppDipdPBqyvp/mDguNKGk2QRrp3pyIku7Ha9e+jQ44MiVaSwzo2T0ZCINqSdDO7zewwGyHkvHPb7XTrIcMw3NKC2DEaILphwU4jPpY2mc4yJQlu/dGWDxOI07DqOpLIJlKQQ1ZAWhgk5UxHQzeAq+7bA+hWrbo6FC28NPRS1BtkOGY/uQ2DfNYQ+u9Z8nXPALxjuSm9up4GjnM0ShxlCkkfLdlHD9GhiNQwznj7EUYIHaV4d4HnT9UwMboduYkL8gCgJLhatOrux9LVC8Cx3UHgucl4BuDY1iu4tcFmBbXDMEzZr9uCstYyGyvUatuQBuymHBslQpJjZMcuslg/y8hIGa8+3nbu4ATH1Cggshx4Lzvg2inmtQG8MeIRFq1bohkwPgFIWtxrbSuHleIp9j0BXy8CftYARUFZr9/Vi8axwZb4vN8zuhxiQwWZv8gep04xJp7vqLRhzKUXgFEkDzVhi2iy3bExl97oZDh5kqwV/L6mmTmrbXx8BNA9hcSApRSZYYyuVBuvBFuLa4KpxTa1XPfJcF3cFnQTxivw/lPb/QH4Jow3Adwfst9LjHuMbgPkAt0Lf0Iy+JLtOGuNtbKDUkLChpUiIjuGXVpo+4K1joUU06VJAnDVoSDwynyTpgoTyQxYTwDXxopYTAOkXX9IgISgq+QQ7WIXQdjXC9ayX61kbvse0W4mC1Zq4DUyaUHeeMg4jQIwFXTVeQXeVwFeM3dfpJni+ZfRcAHh52iSsJgm8FpME3SVF1y0lDmRwnHuJ4mEPM8fZuTkMDIDQj7gO4CzQZ23jXbhHuSGBlitXl6Zgqy2mau0drA2igDKD83cGrnUowObTHYwYzvrUmSHnPhYZmt2byPH1tRiLQPAi0uy0HkLQgGuhwoKIFW1eSGvMD1U1pSwLxOQzgvZOftCGbpvVcm20E7LaF/h4tDPePTB7PsZcnkXgTQ0DmyF7e2eTgMD7HbHLDJ5pwFk2L8oYJVi5ypfNxVrGTott/h5y24L+7nl3w14bXj412HlvVeE/RS1DsJ891HoSgcsK555MBwrWgoLRgNeQC7wynuQD24MOx+/IYL0pkevCivu+WnY9vi1gO6VYeMjV4S1918a1gC6q+79eVh+10/Cmvsu43Mmkpp2XwTfHFi14e5+t2a62+qQK0r4bjokitGaSyna5QHQWx65LOylqWP5HT/iPS4nEOhuNG2yesmHKIKxZ+HtzXsavRi9uYzXl63gwrMWKx1NH82biHaE9bYAvN3IDQ7IbCcYpx09+BhND8OAYTvApxPCYljX5ltD2aJfxqaKQXTdUzn3hRcrp4WXq59EB0bTxRlhvKTZvn0En58AyM/CXMfJzx3LeRimigwCYy5ZfBnFv1t5/ACMmOYJvMansK6dL5+JzLAAu9isMJZP/kP2dKYGz0PLJRy9mPlzhRbUCNRhkvBwzjQGZFIErGT6chtNEy3b6N7CFSOD5Xa7iVwQtdTO3jqKsRTa+nET9KRA0+kRAqfgJcAJdDJIgc6lmfPQZgVtYUoHenrbYaSJvcuONI9zEsUAoGiW9DEAWmlC8JWp9nF7P0azgqzZIpkFM4tpI0y8iCAPc27lAnAE1q2VzM8cHYa88L1GhpAf+I6Og3dxn8Dr60aHBVk/pxymi1cYAFc3tsvt9PggoGtQOjYywF9pY5iuN6cfj58ejmxXW5mjg1xku4LumTPOXuN/+vzJ8Ox5Bh3AevXsXwAD3nj9NYpt1HzAiVQBLZXdIMj6WICV7Qq2CeD62EVmq6SQsF5fI9hGfRfGa1EtYb+E5KSaJBJ913xbQfZTvLNJY0UCvskx6rpqvd7aC74yV5lwZMHfpRosbPWNbBZG636B19ZiwVUwFWw/VvtlsYDmOpEdZLq+1sVjTQB6H7Yr6CpFCLCuPS4CMs/5GT7vPkf7GBFpzsLrAO47SBLKCYLsi4jmL7zyCn5dOthgxC/AgAVnC27P87zyQyyyPUfjxDl0Xv4YY6TYn79whhZGesFpVxRwO/vozpHxdhI0wknYjDXHFPx/ZjIAvAai62xo5OpvMLr6bhltwbUU1Uwl6+JkEzx1OTQiM9RFUC6ncy0fP29ZyM07EIHX1+iAcLEwV0dnUUlZdmTG5eVZrHPRgvNiG3JNRXoozlwX6so3h8IDC0L1wQURzBq2P0HEJFMn0uaGnkMLGf8znVt0dNOnJsJkJ8VOsuLV98bEsoMwzj0w1x2zbgwbHrk2rHsYeWDGTWEnOutulgMw31zANhOnwkEKaDLcQ0gMaroy5Y0P/yqsfeCXYfk9Pw9L7v5JWAbYrr7/sgjA25Aa1j3wi7AJ1pthAY732gvLzQQs83FF7Jt7C8W8+8J2pIacFdjdVt6JtEBxTtBnkS0vvPU/w8q7fxlW33cl4E5hDsCupGkkb8nNbJNL8TQODdPXFtOosfAm/MFazkgeIzO4jTbeFqSG1k23hub1E5ETrg+li6/i7uA2nA74cwHQ5/DNjhyEKct+0XsPEwtpLsOZvAdJYZvOAMpZaMIPIk9QWNNOlnZP7Fg7RSHtXCHz8opm0r48FfCFAdPddngHQI/vdwxW3EfOw9Ch+xnRvjC8VEf8I6Psz9Iccar4STTd+YScOxpoPmN9nmL00uLwLNkMZ8sWIjVgUyt6IpyoWRb6GvaEno5itFTOLc6bfopcWhfbcSr0AmyVyFG95Oy2Iw0IWrb0tlAzMBOhGmlL8G2FFHSi0Qpitg9buJLtOtfM8PIWztlhPLLtNPR0ICcI1ALvIMcLvKPc9vfwPrJpC2lRMlBWIIlPIBZIjYE8ClhGsJeV832PDXcA6Hw3vtMJ2KjgetS4SQqDh0npO8r3dix8dE1clBpkwL5HLMLBagX1Ju4e9ebKngVfO+Z0O5igZv7D6KgJZSl99zi2M0NyLKydpDhuvsOZ8eGYVHYB4JXxGoxlp6ps9tVXIGg4nqKbAc33LTDEotu74ERiN0tAWCB2iRouwCvQynAFWRmvHWuJ7JAAsOtL/vxdqoHiq++/Rbu1sGaThLru1+G7v/01grBAnCyCsXJCysv7WQRewdFkMsEvGYYpOLrPke1/1PNrMQ6Qlq36XLST4Vz45A/ovdrJAN7fIjz7vIxX5utnCKRRZmAdO9ZYJ1qwj38DE04Kcwkwvw2D1bP7FgBsC6BitnayFxHNn0W7eelVGysA4hd5/DKz2GDGsl3biHUyyHaffRa5gT+KHl6zeO1cO0awch+Md4h1SxfsFjtZcyu3dnT21NRjWKcBQn2sWsYK0EawxT4WGS/ygxKECWWtyBC6GrTuVAPAHl9dXRxqakoB5RKsZRTeGs1syCbHgbbhOrIcaLZQiigpy4Ql51HFzg0lyAzVHFNVgU5ckxt13wpAOjfnQCjIPxRys/eFQwc3Y6rfFrYteyg0HlgYWtJmA75kJpByVkNDRB2348U0OuhMyFjM7fo62PCqR0LagilhO0WwTY9cH1be9+uw+iHYKyC3YTqFNxwIWTRKZAC8eaz3UljbDeAewLmwe8YNYSd673KkhCV3/DQsRV5YBwNWL17/0OUcOyGkUzRLA6wL+MxCNNusJZNJYHsk7JhxPcf8GtCfFDZOuzpshC1vuO/SsPMJ9s0G/Hn9zOv+JUy//l/D7In/GWZP+lmYM+knFAJvgrVPBriJysTmlolUkkVBUNliPx7hQjTg6tU3AbwTkRqmAIQEC5G3mzf/ilD61LWhdNF1sFr0V8JynE4xYtsvs9IstkU2S9PF8az7WQgsp8vsfAnTKfIeguHC/NNoOkHPNZNhnNHyZ/Ie57XICXh3T8pqy8jepTV5hELaWA4WNbrmHFN/oYIuNFjtUCaB6NyhHC9g6GXRwjCSOzsW187Bqi+Q8XCeqcTjjL0/UwowM+a9s2p76G4pAjQNn2njYs6oHoCuhaYEZasuJIYKLsKCqazQgZVOmmiVfQJIAqUgJuus4dzqFrw5J50WrAunrZ2mH5qCzBgxXawHWcEutl7AL4bhALgtvJfuA3XcDrRiXQgCqA6FuOax+mxbM+CIHJCaakGOAxcBv4uySCtWt+OjslqBm3HtXDBku8oWAq3AK/N17XfUHnf6RF90avSrE6P1jqPxmi+RmkKMNMF30zVxBPAdHz+KNKH23ExIew9ZEv0xNN2GC8H3FLKDQOsUipdeZgoF0qOjgF6H8ToW7KWXXozAa3zAm28x9p3FQQzGEgjIMtzfIEVYX3rvIhsWaN2fAKzsVuAVhF1+2DYch11GMEUG+Mvf/4JbIMV41XyTJZEaZL42W1gwU26ITRSAbcrhQMsxDFgQFoCdMCxAOlPNdWS9PCerlcnaLPExoPsH5QgW3zNKBgBrBFuAV9ua4BoBFjarY8Ft3yNhtzJf92l1U35wv9YxbSA2Ush+DUm3ePYybcHP80t9gSvacwDwsy89jwyBfYRf+kvqwbBhbWZnYbfOYzsL2I6znBofi+Pdj44OYl/BpjLcH9oxaffJeDtSRbVu/sgCax/WGpmti8CrzltNIa0aq5j7SkqRFvhnqKJdWL9kLRKDYFsLcCsrtHAiN/CPoB7s47IKchsA50IkhlqAtwjGW8lrqwHjosIDFEt4LZqwRZPiwgzajQtCYUlmyGc7PWNbyAB4S4rSwq4ti8P2JSRmpc8MDTsfi+y3Cp23eN19BPDQ4MBa6SB/1b1oroTprHswFNPQkL5oUlg19Rcw0BvCDuSHPTDS/eiv5v7mcWwhEkDu0rspquFOAHD3cIwMdufs68NeWPMhNOAduBK2TPt1OPQ0djEAMRO5IgeGexAGK9MtISOicO0jYcXUywHeq8MawHczDohlSAmLp/wkbKBQt+7By8K8G/8tzLjuX8PMm/4jzL31J2HhHb8MS+5RyrgmbH4EoIZJp9ORV7OZMCH8xmk0euye8WuaMSgqbkZ2YQx840YKjWspOC67LpQuuZacietDFTa0gT33IxE8gZwAa2Ut8I5m0Lnm2B8Y7QjNEifzyNwtn82UYHy1mY7/eYzGCrrUDOihYDYG4Np2PMqxgySf6Wo4TW7vCbTZk+TvHgeUR2HFxwHkY/h9HfMz6uj3XMbClzDqKW92OFnIsFHyei9ULwjna5hAUb0wvMDkiZOVy8NAzbZQUb43OhFMGutGStBmqFXMgpWFNaWuRphmbDpAUvDWv4d9nRyvLltP044jfbo4tgEHhMlhShRqvN7G2yHWTSdmC9KZ3WgWfJUMLLrpftBj63h425F7kSN0OcikZb/HkBgEdWUHgbGe8/UkrLYFWcFinMAbx/sArHavnT6pA4Fi2VG8wAC339X3d3voqN5esiWOAcAAr5+ZzGcTjC36nUA+sOlDwE1Gxpvhq8VNz+7YmFOHsZNFsB2MBTVbiU8jQ6jvpiZRMO6drtSzaL0CsTay1yBpr7MkjPe930jkGHj5gdPNKeij+aZkCCabw3bd9lgBN2G/yhCCsAxYAHadLILwJWqxBuSozX5N0ezTz/Tn0iTxVcomFjXdi9sCrw0WasK+xiKbQOtrP0WikO3KZgVZ1z73B90M7FeSSNhwivV+ilxwMaGMtcE7CcgmMoNAnjBgoyBN/LG45vMCrEU0pQa3BWk1XfVaGe+bJJDZMizwqvk+S0FNueHl18jgfQ0dh+e0kjkk0y631xHT9er5OpsqBF6tZ7oZnuWqePrM8TAM0z06NBCGCeWwiSKV0YDVhtu8Lk42JQMj9ARcWW47J2UtzLaZAkg97MC+eMPOI7By61dTlx8dCtHZANAKqjWcrHX8QxSXAbAwF4HX3vnKcposeFxcfigUlaH9ovcW4WyQdRTTZKFVLTf3AKy5KEoQWs5KWHLz9nLcgbAnbWPITd8QqpEfmjLnh4Z9c0P1jifRfOeE1v1zQy0NGHU7pgHEhM+snBJyYcG1AHTheiQFGitylpONwG38hod/GRbd/u9hDSBnwU0LWRp+29zl9wK0EyjGXR22PnEtz2ENQxsuQKMt3yywYkXbyPYzNFPIsAH5Kjy/RbQPH1xyH2B7fVh+31Vh3SPXhRX3XxVWU9Sbf+cvwsIplwKul4eld14W5t/6szBjwn+GJ29Fwrj3yvA0oLvk3l+H9Y+i+d71iyhvOIuuFN9xCU0hmfOvxYZGTsXKScxqI3MXqaECx0cWE5tLl1wDGE8JjeuQHNYiM9D1Np6HZatiAVLCfBwKZP0CukcZ0T4Iq+2jMHacScHjzE8bTAdYD5DRQC7vMNuH0Y17yWUYQvc9AfA6IXoEQB5Dsz1VMAvABVxxLIzQ8HES3fYI4NsFQz6WxfNFMF+khuMFcyNAn8pnTBCZuxeqnw4vNi9lWR4utAC6tdvQcTOxJubC5AwwR1s9ap5uqiilN9fzRPdAPUDXBrDpavCCLHCZmyuDlE3GW3e8sYbb2I7ra2KrMCzYbYtTcWQ7RSuzGlogDEPop8oD6rJKAYJ5D3d3rZyrY8gHnRTvBF4/S1CM78H7j1FAiz5eLgKC8xEcDIJwK/8TJ46TscDYq8GBVHFNecJ4SNejvGcfFxZHE3W08nPxs4yNpGQLgdfvcOqEbgYaLvhugq8ZvMdpqnDSsW3BSg06MhzYOcz3PoGVTOA9deoYUoNgSyg6xMrlRSTGF15MZfO+xp3x+QunI8DKhM1xUWp4hyAt12q3kfECuI4ic1vwTSQFma9gmxTX/s9tpYhLPkfL/fO3AOpfUk0RuheUEhKXQ7KOui7AKyD7vCxYW5ndaIm+K/MVXAVc14Km2zJeGalrF/fr1U1sZ7Jd31PgVTbwmBSgfx7B1X3vwlqdOqx/V73YqRWxgQNA91jBWIBNxgC9AZgKoi4mlJnZ8CKarzqvtjELbUoLeuvM532ZJDMTzJxI7GRiM3ptRX7l9RfjvnMXxslrOI5GdSQMjQK8sN7DZDUMXAzl6KWq2g7j7fJE5gQTbNu4wlfX01XEP0FFne3BMGDYbz37GpuL0XeZMozWVopOaxi6EoKFtTrAuhzA9dh8WK0MpqgkI5RgJxOkC0qRF/iHKgB4K5EcSnmuni633PwDaMBKErDesvSQV3Qw7IX15hRlhEPpW0JO+jPh0L7NYdPSOWEfDPjQzqdC6b6nQ/XO2aF+5xOhZusj+HZxOZgDgcOhctsjoYlR7XU7H6RLjZFDT90IA/1f0ZGw9K4fh1XIANtguRsfuSrOdMtacifarXa0y8MWwHcbEkTzgXlMut3IOKJ70IaxoOE2WIcGvBkpIQM72Y4ZtwC2E8PT918dlgK485E1FgCoi+66Msy/A3C99yo+51qA/sYwb8plYc7kX4YnJ18WFtz5q/A0QL0Shrx52jVh9oR/C7Nv+B9h/b0/Q9+dzHIr7c43x5zispV02i2fQHfcNaFh3aSQN+/KULP6ZvTeKaFhPQ6HZ/De7n8Qpjo9HAccz6HxnirUykUUJtJEL06FYxmPAMbTcRXgLEh/PNVNRtj5MP7gYzRIHMG21kvC2XGkhBO8x9H0RwBu2rcZ9zNA0e6YzR65jwO8TDwuWxR6sx7HuUBKWg56MKORevfDnnPI4yUQ58W6JeHZWiYLN+LtbVwZTnfuDt1t+dwxFXEhzuCiz7nWWoK7AF0U6aCD8+oIACPI9sBMrR3IPL3dF8TcL3Cpw+o60NnQAeDVcp6YtSBQDgKG0c6FfBF1X/Y5YcL3cWSVXl5fZ4ebhTYBtFvwhnGPDtE+DMmweCe42yZsWE4jpEBAVBMW+AVrQb/fCweMO+V4IJWMz/S7yYwttHVjjzs2iJzAdzyiy4GLywA/q1KG31HgVpY4eZyAdFi8NrJjSBTDAK95Er6fmRBu2/p8/iwTwgHps2fsXutHamAEENYyJw6r7zpx2HHvMZub/3mB1seCrNqvjx2qIPDKfN94IxUbmeQ3CMQyXBmvawFXcE2KbAkgy3g9xiVKDbJFQ28Esi+//QrQJFMBYE2xYa1j+HRhwbLdZJ8A7OPESuZ+mXBcXwRbATSl9f4hfP+//xolBEEysmGA19fqiLB7zUhIAVnpIGHGHquGq31M47EdH3GGG8dpIZPtJkAt+xV0HQOkp1ffrv5fO91cC8QW22S5z7NoLzMQ5y2AOTZVwG71+dq1kmK64zy+ANPFYI25+sQpRkWzOIVihGV4xIoqveJYzLw1c5H1Cq62A7dyYrVzYtajZTWhxzWyWFRrQPeqrsnEulNK9CPtv4zcrgWUdTfo0S0rT3l280vw6XKiW3zT3lMB4BYDoEoTBcUALf9MhTBdX1dQmAbY0mjB4yKyVNWEBewSdOHsgv0AcEYoyNsfinL3hKz0bWHX3o0hK3dv2L5jVdi1e03IPLg6ZO9dErJ3Lwr5W2eHrFUPhbKtM0IeckM1gFy9lQnHMN4iCl3p82+iOHYpDPNHYeHkfwszb/i/wjMAX8HqB5h8cS/FuF+jzV6FFMHEi6WE26wjMW3fHPTgyWEHWuzWJ66Pboet068OO2gDXkWBbN7tyAhTLg9z77g8zJnyq7Ds4QnhqanXhCVTrwNgrwxzAdsFU64IM27+WZg16Rdh9q0C75UA9FVh4T3ozw9ciXZ8Ld7jy8LS2/4VXfd6GkhIS0NiKFtzK+E8fPcl19NgQcbwvMvJoLg6Tu/o3fsQTPZh8nhxIByg2yzrifBs1VM0KiwOz6GnNjNiqXLtJPKB7wY8mbBBNkbrdtLWuBD1MYKpl9ceA4jHmD83cohRRTvQe2nxPYGsMI5+O5w1jWPICEb7PY6c0H/godCf/nAYAIAHYcJHsmeG/oxp2MWeCMcydUJM4/MXMVh0Jfru8nC28GJA8QAAIABJREFUaWM40ZEZWvFxN/P3tXBVW5cXC1RtAKlA5yIT1YfbzvliQ4Js0JZgQdDXtDThfADA1Hd9TrYsUCs5aEGLbgWAz4DyZmQu2bNAqT6q99ainZ7eTm79BT8/U6Zpm69aray0k+8jw1YSUAtW6khNiUCS430GAWwbJ/yegqyarY6FzlicSzFYvcVazIyPHEZ+6IOBnxgllQzmq21u/GQvn8l3AXTN9LXY5vuNIC/YHHIcx8IpolqHabIQaE+fJD8b4FVnNnjHfTLqk6eO8L/s/3B/1HgdfKmzQbC1gUKgVe8VbPX0+vhtnFFvcEf9HoFcidSgvJBICgngCroJuCaA69p9grHP+/iSbwDPL2C83/7t24t5DDxGv7VxQnD9J+NF81ULFlhlpz5n40TUey+yYIHX52z9Ncks5jckBTeY6u8uFs9kpyaT6Wz4gNHtv0fr/YAJnO5PXA/KFdHl4GtYBFBno33z3dcpGs/2b8hpkAVbwBOgE8ab8vG+zRXr7X82WshmXV4BfAXYlwBfpYUko9dt9V3XPm8ymXLDOHaylLNhOE6fEHT7+xXwe6n+OpbkCAyDqz/Aawi6DodOWEYr/wCCbwtX7XrYSVMXGi7yQFOrQThpFNjKkA4A2RaLajZRIDEAzPbXWygpq0LbZV8JkkMLJ3QZrFjvr1GSst46GK4MWECu4zhZrh1xhbBgiyy6HkoovMmCCwHqQuSGrOydIT9/X0jL2BrSM3eEvWmbwq609SGrYFfYn74pHDi4MWTuWRUK960OudsXhtK9i0PJtlmMigeIkQiK19wT7Wbbpl+Bk+G6sPbBXyARXB42P34d+u/EsA3nww5agovXM16epWTDQwDy1GgX20aTxMbHrgpb9evOU5pgQsbK+8KiOy4Ls269NMycdGmYftNPw4yJl4VFd18b5tx+BWvkhilXh5kTfxGm3fjj8CSg/PjNP4/ruXdeEWbzeA5gve5Rmh2wuBUvuz3snn4VTRR0iJEH3PAMLdSraCJZM4kmEnJ710+mg8+Ftup1FNl2M9ZoLwAK2+yk+03f7Ej+bIpZC4ngZN7bPrrRdj0Q26jrNt7L+xElifzStNkJHXfDlmmM2IYljQ7AbgLiu/AK96U9QqMDOi2WsCM4I2zcOIFH18GXPbtp5gBcx5AShornhgFA+giA28mYevMmRnjuufol4WT1sjBUtS60lm8N/Z3IBrDUDkBVD20Vd0LHT6amVNtKq2WshvOqDzBqhWF2wE77OP86OYdsaugAsFq5VT/Sr30MQOScbON8VFtt4nyTOR7uAogvgqn6qkw5LmiluhkquKtyOGYTckIf7b52mXmc7LWtlXZjimO93Y6F1w7ma832hfUCnDEdjWMTHdqIym7ZL4vtwE6+0HImgzZD4gTWMLXdEbTdDt77SF89Pzfvw/c9jvzQg/PhBIB9hM/x9Sm/L63CAGsvNjg1XVPVHEs/BAALvGdOM3GYx6dguicBXyMin31ebXcIgMW9BPC6mNWQSikDB2C6FtZ8LOgKsm+/7Qw2mrMuarzuS2SGRH5Q4xVck0WQTYDX8T+GoP8e7LrkK9iuEsG3f/0uMk3BVVCV8arpuu1ardclgq7AzD73p4A2FSEpgxWYlRDc/xEI71RiU8w+A3i9rRdcZbwfk+Ug2xV4Zbsf8KV+C7OV9XqMwCujlenGhdfatea4oRiYw5dXmlDf/Rhm/SYyg/qv4GuRTTuZBTbZb9RwYbxqvhbcBFiXlLTwZtyOcgOgm2i7tgoLvicAXhPNRtF3h2C5Y8eHYRwD/FHpEz/SwwlPFxvWMjMYbJLQoytDbeXEb+nAxsPSxInf3mVIDr7eTgtnBdGgXgvDrWvQOkYSGQlkDTCTEhhvEydcOa3BzfyDNALMdY1KE2VR7xWga2DIMlzHwxcjM6gFC7xKFjZU+B1svqigGcPFY2w9PpS/NxQQopKZuztkAsLpWZtD2oFnQjbFtw07VoeMQzvCfrTg7Kxt4dD+9aHw0DOhLH1NKNw2J5RvfxzpYXqo2sqUCjIdCtFR08kB3gEAKzdoM0t76q6Q9vS9YdnUKymA/RtOiKsogv0YxvojtmWml+GMuAr/LiE5sN81D8Jib/pRmDHp5yyXhicm/hzw/RlrJYUrAeRfhmkA7eMA76xbLgtzYbnz7746zLvrqjDrjl+FmbDkR2/6cXj42n+jWQP3wjKZLQ4JdepFNI/Q4lwF2NYwBr4c5lsG863ZojdYD/PkGB5v4HrdhnsJW7+PKRk4GXKfxLa1IIwhB3QBxPUc37BlaqjHJ9yyg1H2+7Dl0cRRzWSOYtwSnbDf1q1Taeu9K7RsuYtOQMAW9ttPK/YR2O0wHW22Dw/T+HCaQZenCL45XvN0GKCwdvgQnmVm6rXuQ/M9OCsMZFFcq14RjjVtBiQLQknhHsCsios0F2TOkx4ArBYHyyhApZzVxPnUDWNtg8F6+63DoAWQVgNVUhAE67n7sVlBHbWd80rAdbJwfx9g2Ew4zhBFr+6qyIij9sttvkUuX+tjl+ZmgBvG20x3XL8+XHRcmbKstZ5z7+TYYfTn/NAHC/W1DZAC2a1+dsPWBWFZbzcgrjc45kggVwzBPtWiuwBonQvNsPOxEXRlWTAs+iggP8QFY4j1GD/TaQp1A321yBG4FQDjoYvSg3KDwOqcuGMUBJUeHB8U4yX5vZw7M8jvhOCcMccBMRIeJnyChLLT6LwXnj3Nwt0tdRyBN5m/5lrG+ypFd1mvJC5pqhB4ba5wSRiv2wJsAriufU59NwFex7v/7nfgHDUtGO9X4dvvvsE69rcItl98nWK2ygiCriAq600AWIar7CDwCq4WxeIx36L9ApaJzmsxze0vvqJ49zU2MqSBjwHVjwHVTwDe/3Y3pDrWBFH3JRqwr9XdoDviQwDYgAnHw3/1zZcRbAVcZQbB2de8BdC6T6kigi9XpiTLQRYr4Aq0gq92EeMg1X997oeLx/icAHzuAn8UGicssCk5DNPZMgYADxA9dxRb2eAgw/i6tbt0RMO5hTVH/HRwNW+CpabkhppQDiNpBETLKw+g28J4KZTJRCrLM7hVKybXFEbMyd3IYo5qbSMuCABWjdf2T4FVFluAZJCArhJDZXUuwJrFPx72NNiLQCzrTWnD+HnRgiurC2G7GRTkDiEv7At5dL8VlaYjTxwIOXnYzbJ3hbzig2F/9o6QV7gvZGRtD3m5u0Ja2oZwYO+6kHVgU8jYvSoU73oylCM7lGx+mILYPeHgIoEW2xZNDaU0MOycfXPYNYdR86aHUXB7avJPos67FXeCUsRTt/2Y4tiPsX/9e9hGJ9zqey4LC2/7SbSGzZj4H2HB7T+H9f44PDbh38PcKZei7wK6MOBZgPGiu65Ajrg8zL79l+GJWwFhpIdZPJ6j5nsHbPjm/wzL7v9VOLD4jrB15vVhM8y6EGmkci3a7rJr0GnvoIGB8Ujk9lavv4PZdYw52kBTBnJE8ao7U9M5YLDVAGoTUkIrLLhqE3PsVjLindbqxm0Eugu2BAg1ceFp2/4wLdgUC1dMYZzR9NCfOSf0HZpFFx0DPfdPDwNsHzn0eOhDvoiOBbrOTlO0Gy2dH4ZKF4ajJatCR9Ha0NdMZ2LZFhgkWn/tXhjuztBVdzCUFW4jBvQAntt02B637h0wXs4L9c1WCmgC62Fv8wHcfjywdj3aLWZ3mrfrAlIjdQQByfOsndcqNVjIcq1WK6ts4IIvEBvbaJOFt+1dMEqZsYDbD+CZkyAQHuFzlMSOHTMOUmsZsgX7e7kYnDx+GNdECd+V1/gcUpsZwIbzDPJdY2MHoGzhTkaunUzJQ9lClutn+Nl+jzOnTBqzjRjXBN9xsBtpoQe9GGAfBjw7AH+fU/v153RRchBkDWpXSrCRQllBa5oXkDOnj/BzU2TjTsERRTZSmN9wAlvZaZopztFIcWp8FJClcxVngyw32sjeSHWwvfGmUgNs971U51rCbgVbty2syXxlu64FXKUFwVfgTfTe1LRhgViNFxD9KsoI3/4zEvK7v/01bmsdkwGbWOa+b//K4++/oxD3bfiOfV8AvsoSslT1YTXZBHgTLfdz9tvdZlFMmcDHySh5i3KyXwHb9xBoE6lBnVcg9fGHfFEdDX/QE8eFwNQyj/c5wdf3EHAFYRe1XluJBVvXsltBVkCV/cpuX0VyEIR9zn2uE9brcRbenoXpmtE5fobbEuauWVgbZc6Tuq4jRo4AvIJuL0W2FiZN6Oc1lyH6ITm5qtTlOMGa28t4DotZK/kM/BN4ZW+kmNZQT8ENNivTLQT8avln0ekQpQNOcoNKlB9SEoRdboIqkkQ8rgB3BABdmwJaJQmB1yJciv0iNeB+0NNp04UyR0llZihlKavMQgNOixkQBw9tD+Uw730U4bLRgNMswuUhPRyEDbMvF3Detx9HROaGkJ32dCjcMz+U7JgRsjc+GLJXoeESXl4OGG+bhcZKQc3Otr10vq2m8JZBc0U5UyPSYLer7r08LAJoXdbhCV77wFU4FX4Rltz1c0D1PyiSXRnWP349Ou/PYbs/Yf2zsOJBpInZt4U1OBwWTPkl+5EkAN4nbrk0gu/s238V5t19VXjsxh+FWTf/CJfDL8Liu34GyP8oLKEIWADLbSeRrWTVLTDXB+l+uwePMlOW193DzDmtcywraNJYcSeNI0zsWDiB5QYaNa4jjY3C29a7SVdjBhzAW70Z9rwJdryZ+EnAt34LI4xIXWvcxVTm3dNCI5kXXQBuLyAsg+3OYDtjduhNnx36cheFFoJtuirXotVuQRJA/sndivd6f6ggwHygDw94QwY6ZiFghgumAUmKQpoxoAOEmnd3kWoH8MhUtXQJUk2cG16s7QRzW2BR07WTTNaoh3bwSBNWMM4j/vZ6Zdu58+qns02JQfBqxpGgcyBOrIDBauWSsaoPq+EKsL5nBF4+swOwjcUtPsuiXfQDA5bHRwgrB7AHeA/32bAh6NrcYJuvGcDqvT1qswI8IN7BZxyn+KXk0As4dgL2svRhgN3vILDGgpoAS6FtEOZ7kjQzJYchfhalE+1lXoT8ToKusoKL22rFAq+LwOuxJ8Z6IzM2x1dGbJ6DtrJzZ49fdDZcwNObkhv8v38bzLCDTfb7G5uwIGzKCy4J6CasV9BNZAWLaG4Luj9kvD/cvkRdVnBVNhBgZbZKCq6VG6J9jKSxL2HFppNp8foaB8Q331N0wyr2GTKCt/VOHlZWEHgFXYHT9LJPOUYZ42MA8k/sdzy8FjMLeh6XHJsAtSDqa10EV/cLsB8Avh/zXdWNDVJ3FpoeYfcrTQjSCeNV4zXBTNAVVBOm66h2HQsuL6nhRPZLDiesNwFe1z4WfGW7r+JqcNaaTRQjdLCNOGAPqaGvv4sovD5OGLQpGHBLO15JshoMxzF3t5tbK4HXpKg2mEZrhxKDsoHuBjvVbJLQv4vrAXYsWLrdBCjLal1bbGvkCi9QVtEg4WMBtiIy25zIds3p9X1TBbrslAYMG1Z2KAV4SwVjXmPQTjEyQ37JgVAOgOcSsF528bkymHMBerH2s7wCWHHRvpCVtyfsA5TTYMT7DmwOew5sDVmZyBMH1oWCnA1owU+F4n0LQ/4z00M+Wm463WO7aIrYv+Bmkspoonji6rBzxrVhFwx0zf2XhdUP/iqsfOBXYdX95jRchj7M8+jBstNFt/8bksX1YQNe36X30ZEGCO9aMDlkrLg3bJl9S9g040ZA9VcwXx0NFNdwNcxT770FWYJl6pX/Izx05b8A5ldHpv0kDocZN/0LUsW/8L7XRmau9c3WZ4t+GVwc9s2/GV8x2ROAcfl6JnCQQWHbtABcsGIynX1M+dj1UGjaxfghtusB35ZdD8OKCcfZSjPKduIuKTrWsa7biSQBS24EcFv2TsOi90hoOzg3tB58MjTSJViXuyJU5a+D6XGhrD4YZaeyKqJB6w/RALMTVlcUO9FKS/ZyW09reKUuFT3dNjbgpx2AgfbCHgHLeBsO2AhyDq8UzOo4X9R09eU2cA7ZpFDD+dQHOMlMYwEMsHIdwRsw7oVFNnFXpYOgGxnM4tUg56xywWFYs1GQMlG131iQg90KiIK++8xdEKD9PtHbi3UsAjHAGrMaeE6wjaOGAHcZsDGVOhfUiS366d/V22uuhMfJ2FP5DRTx+FkFWS8MAnAr5OQU9jO/v78HC3t+rsDrWtYryMp8fQ8XGbXPnx1nRBDPeZzPG65jg0UqGH0Ma9nxaC1z9Nc5pMXnJVyxuPbqRV+vgEtRDY33h8Drtp1sgq9M94fLDwtsCSDr3028vNHVILNNgNb1f0sLtA6j2yo/CLgyU8H0628BZJiuEsJnn+PpRU74EwU1243/ALNNAaoFNvN5PwZ4v46B5X+ik0372YcApgD9f7LWRGZwrWUsgi+g6nGffZm6IJgDobRhYe73n6aaNfyc2DwB230J0Hyd1r73bKbAzfAm7gWvWC9TTHvjLX6RVChffUOp4TnY8ycRgBOwTSQHE8kchCnwvsLrdDOcwnpyHDFeK5lj3XvJZxjGoO3MNQPRnULRSnGtnY62BiL4DlNgaGRtApkab1NrIfquOq+tw+bylkad17UFtZg6RuGsmWO1mclyLaKZwiTYGiOptCCrrYPpVgLErkvK6V6D1Zap9So/4IKwOaOMRg0D1r0N9X3sgCtGP85HatAnXECxTZ24DOdDKQWbIlwUuRTeKviMvKL9MOIDaMF7ogyRhSacgysiO491wQ6O3RsyMjaFggKAOQNJYs/KULRrUUwhK6GpogInQyEgVggj3kvwzd555D5Mh+XS6LDusRvCapwP6YvvwgVxDylldLPNI6d3AccB2ttptsikISN96b1hM5LEmmnXhdWP0Qn3ADazuyi84eldThvzykdvwPlwBUU4vL0Tfxxm3PJTQPnyMAuf7+M3/t/oxP8zrHj0MgZ5Tg2Zy+zCuwZteVI4QNNGHq3JOXTN5fH9cmG7eXS7Fa9lKsYKkthIYKvZ8gCAS87xnkdD9TasdCwtu1M6bOsepifvwHJHMa9mM6C8c1roTJ8V+vNowz7AuPrt05kOMjd0ZC4LdQWbAAgYbC2SAgDby3Z5BZICmm1p6T5cLTTAIC10teZyy84Ftmwft/xEMiIB1AG8nRS9BN7D7JOltnERjgUywEowPMza4pphOL0wQ0HY7sZhNGBdD33YtpoBrEbe6zhssbY6G8AmQpK7qi46xpQbBE7BTSATpCxedQHW2sbM6TU5rLPFMBxjJZUDDNZBkgCE/S4Cu2As6MqOlS4EV4F5oE/LWT3rlE/XtSxaEOwFhNVqdSmoF/seNncoW3iBsKCmXS6RHdrYd/7sYPzO/gxHuEgItn5PC4CyXj27fgd/Dv3GLu4/fZJ8Bliv9jO14HEZMIsTiM1tOE0DxfjpUaaRIzHSPPXSC3j4Ad93uGN+9zdvghs2U7yF5guuYCfTRibgKjMk7FfQVXJIZIdE100AWNlB0JX1uo6jf77/x99jUUzQdZHxJk0Vn6Op/tE2YjRb5QQTyZQMvgA4PxeIWf4IUColuP0ZgPn1906nYP+fYcQs38GOHbvu408+E0jVclNB6IKq+q5g61r2+gWf8zEs19HxSgkpSeHj8BUyh8CrzixTt0Dn94kWM4tvSBW/AXBfhcmmHA2/p8BGJCSLvtzX0Wpee5MmiXfI3wVYP/viU8AV0/Tr6r5kN7BoJUvJDOdYn48e3hOniZE7Y/cazgYY7yBMt9eOmOMDACr/BD0k76P1OnG4DQBu4jark6u9AGs6lJ7FNgocDTBd/boW32wZtmCm9asW5tHAP5ZygwW4apitBY1aCirt/CPUIUfUA7LV/ENW4XZwuwT2WtdIOzGOiBrkhgr2p8DbTAdAua4oyg4JgJcByiUsBaUCr/7gtAjopYB6CaBbw2fKpG3gUKKITgj2FwLoeRybk7c3AnMaEkRlTVbYsxcLWuGOcCBzY8jIfiaUokvW7F0WytGCq3czY20bzoYNdLXhhDiw9FaaJCaHjWT0rsBqtpcutxzAcDdgqF6ch03tIF1taewvWnMf+vFtdK7dHDbQoizoPjObFmJC09fBfNc+MSEC73L8u8sesIHil2Eh+vCsW34UZt/y47D4jp/QUHFZ2DITi9kifLwApJ1x5evwIaNL5/E9StYxLJNciszlU2gY4TuuRuddz5DNzRy3CQsd/uXanUwy3n5/KMLNULHtIRpMYLV4nFsOzAjt6LjtewDctJks2MgA3C7WHbDbnopttPXuDZ2NWaGIi1R9IxfR2nTyky2UlYcqOs86AdqmOuyC1ThWaIjoAIh7kROKi3fC8vTXEmzO38CCUxeMtKuDCzh/sxash1q+kvHoygo6DHQ3tFukAhRruag69qeTfd0Asbm2gqEs0fZc3QKtAKPSQGTDyAJmPnS16SAAvGG/stAR2KgxkMcAxJ7YoUYxy8IYIGdWQhukIqUV+95GSnIh4Lv4eeYAt2GrlJV7cbBLTe3Zi4Xs2u/jPuUPWa35DPp2/Y4nKNS5/wQXD0FXW5mLwDt+ynltyh0AOM85OkgWKwPX/5tiv0zKYL85EAKvbgn9wgKwF5GzMN3j6Lsxn/c0GSzncTRAqkwpe+Xl58OLz18IL9PlqtabWMssrr3pnTOFtneJjXz3vRT4CraCr4tSg2v3qfEm7ga3BV0fC7qJ9huHXSZSQ2IVix5ewDYBWse4m7MgA9UF8e1fkCKQHb76hpAcAFYQdvkzQed/AkBjQ8VXdrQZpK6G/EUEuU8/l/GmRrULwB9+zJeBdQq+Aq6LGu1f//4dmi5Fs4uPY4YDDPdT7GvOZHNckOD7EdYMJYuP0FMcqfwB9rL3cT7o5X0HqcHBlzLcDz7S2fAKrJvU+PfpPPnwbexp6Ml8hvuVImS7aryy37Okkl3A1yfjlRmP88cRfE/QahjnrdH3fYT4uQFT9wHgCLyAb0MrvkmsZe2djcgH2MhktRbZ2G6Na7RdwNd9ygwWG4yPjOyXWy8Bt5UTqwpHg7ePLbBfK8lqvlW1uh6KogasTFFJUa0WJ0RtXW60ollsEziN8yuF2dYBoDLdWIzjvfT0VsF07HxT0pDpKk+oF5eVZtCKmoUWDEBgQZPt2jEnAKsPK1ukIzn4HnlKFBUHQ27BrpAD8OYW7Qz7D63lPXaHouwtoeDQ6pB3AADOXhXSt0wPB9cwxn3DA2H/mnvDTopxKx6mDZj8hsGiZaFh1xOx9Xgj4LoKGWLZPZeGLY9fQ5EOt8STk8KeRQDycgJyVj0Udi68M2yed1vYOm8Ky+1h40zsaxyz6kFzJGiimD4Bf/CNgPctdMnh4d38YCgA+IvRn9Wga1jqANbD3P5XwVQL+V6lmx4IdbtmhOa0OTg2HgN4kRJ2kOK2Zwb+5emhcgeMd/ejoSltVjymgWMb98wKBg21ZTB2J31+6MpCv82aHw4XLg21OWtgrnYjYhdsQa8HdBuac/n7cvdRupcqfU2oKN4TBrq5ANekoe/uBzi5G2rIBbjQ82sPwRBxJvA392/jLXkn54N6ZgcXZMFXfTT6bnEKNHMXZNCNtrEmzqduGJ/yls4Dz5s2bsu94OvjNYRG0OqFmfbzWpmhQGmh6yhA2gtAqqUKhF04ccYA6G5er9zQyTl6GGA1qLyHc9aRPIKu7yHQymJd1GsFQRs2mupxVfD9u3jfRJKQqQr4/VjELBbqNNDeJvMeYJ/7h47ZdlzD+zQB/ub0AsJoyEcHLJLpw1U+aKdxCW0XKUEvcALYgrp6tSBsge244I1mnGK63YB0R/T2jg7RvYbfV8Y7TljOaf63R0cYBYTU8BKgKwC/Bsi+/Y7hOIDsO0wcpgPWdmHzGj54nz6Bi4xXsFVqSID3h6CbsF3Zr/sTycH1JcoKAq9argW0VBHt+/CXf3wfvv7rN+Hv/88/Uu4EgFd5QIZpF5oWsS+/hgED0J+zX2lAoBWcZcfe/keg/t7GDC1l6ruptDEBNtFufygvuC27/QxZw/XvP4Udc2wMT0de+BCK7hghGy5kvsoNLu/yQ6nvWlRzLXgrM/yOGEmZrqzXuWyv8Mt87XWLarQA2nv94bsp6QHg1QFhAe4Drky+5mVuO1y/oO5zwaCcsQi+RkIOAbxDw314djGTA77txOZ14nlsIgS9A0uLM9jaYAkt7QKr7JdONkBYvVdWqvygS0FdV1mgProXDEXPhiWT4cs/mHqd2q3ShMAr+xUwLbgJ2ilZIScCekovxi1RlhkN9BUApECsziej9nOKYNN+Vgl6cbWFtotasUEpJQCv3XTlvM4MiFJemyShFeEBFsjVfyu4IChDFAO86sAHc7bSoLGTEPdtMDqsank7Yc97QmHBbgJ8DjA5Y29Iz9sUDuWuCxlpFOa2PBKZ744nJ+I+uCkslbHSQPHodf8LpvoLMhmuD5mr7w9ZjILP28D4oLWPhkyW9NWPhHSyHPaRJSwY74EZ73/qzpC9/D4Y7aOhiEzh7DUPhpx1j3A8oT8AfjlpbNUUAau2TgMgF4T6fbND3T6YOJpsJXJADeBau3dWqN41i2YRrHI7nggVgG717hmhzH17aKneOy+0HJwXerIJmT84P9RsnxOadz0V2rLWhJqCtdyCHwgNVbsAzRwukrRwl+3hb18c8sv3cNeD3Q8poaqGYifLwYPrABQKpMg0h5mR1kW6WD0TRA53UjCjmDbQR3YCLcG9WLt0uVTwd5IJylK1gSkzuBbovK33FtspvzoGBGjPgSYuuk0wQzvDZJ3OWYtZDlzAZZQN9XmRbQqaEXTRYz1O0BREjxCqM8Ai0Ms2LWgJyv3cvek+EPBSIImkxnunGK9B6EZEakPTNfHf3XFJwS8F8ilm6wVEaaOF/4dBvqeSgzqzoKx+qySi/HGUz9ZG5oXAzjhZ8hGOj5qvWjTfWXAeRq4YGRZcD7MAtoC0wGvhzlCcfGkTAAAgAElEQVSd0aHu6A0WiM2jOIO+e6S/PZwlrcz24nNn6Vp79hSfe+yfUoPAGwNzlCXBjNfBDBmvdrJ3AGE7YRNdV2khYbWufyg5JOz2/89adomgK/gKvK6//DZlI5NJfvkXdFyaK74CPL//r7+FP7NPR4Kg/GckiK+RHAwqV/8VZF0LzlGjtZAGkH73979EJvsxIPoxDDRhth8jNch0BVgHYHpsUpjzfZQYBF2Pca20EBPNAFpBVw+woGtR8L0PAVoKbkoVRkia66Dn9z2uUIKt2u7r6DQCqcWyV7CN/JHPf4erme4G2a6s18Wx7koNKRb8QjiDpWyc25CTaECC7zAByiPovGNcMXvwDI6Q9+nkiW5AuA3AbaV1souTtwoA62BbuUHbj8WyBv4potQAo2ht55+EfyaliEYYiVKDVeoGANmuNEHTarXyQg0V7SpuP329nkylB99H0PQfS9YagRqAFtCLy9LREGW2KcBVhpDhyoYiIPN+dU2Csh5igBYQlm0L/Pb559Lt5rQL2W4xoCwIKzlUCNgU6UqRN0oqaMooQ66ooDOucBcsj1yI3B0hH9DNy0cbxoNaXH4g7AJwMou2A/zbQmPeilAJaywH5LbPvTVsnEH05EKkiJWPh9xNc0LBM7NDyc4nQ6nWtf2LQtXBxaFoH23N+5eFvB0LQwYgvHcRk49X34c08Eio2DQtlG1kvRvQ3DkjlO6eyWtnhrKdAOrOOUgETEveNhuZQMCdiQwyG0scbHbH4zgRXM8ETJ8Mtbvnh0peU4aUULEXwAag6w4sCk0ZS0JD9opQkbY4NKLXdlSnhcbyNJhgEZpnFgDhANId/J6x+dUjLSAjNLdzFwHDbe2kUNrMRZaR621ICbXV6QAU06PL9vKY9t8m7lDK98NEsUoBvO0co21MT20fFjI7GoeOykAFNotqSFWwYG+tBTzB1gtxA8wyNUkYK5ngJ4tFYtAbq7e3mfOkndcO87pGLvC6CgRwdViBuwafdwRLzpsBmPAAr+vknDJxrJ1z1ttzGas2MY9z6rAWLUFTNuy2AOhz6sS6EgThRr7bEOzU762e7FpAT3mJsZNx3stO48UFpjo60s7vKAcmSnAOhT+BV8bbhwY8ynu2878yShebLNkYSXVmteIxGS8/p+Dv5wvISgzKH1rNbLDQ93xcRwNOhjOnjsB6j4QLF5xCcZQFSxkS4vHRozBd4gRoIb5wgSGYEC6lSbvWlByMi3z7rVQguhpv4ukVgNV5BeBEahB8ZcACb6Lp/lDjdfsSC2tJg4QSg/quY3zcFoi1i331DV1sF+UG2WwqoyFlHTPuMQFM1zJdj0k04b8C2IKn+38P4xVgI/hS4VMukL06gdjBl4mzwWMFZF+XkiI+idMvUvIC3W0X2a5FNuWR9z8il9cFwBV0DUw3ru1timyCrvkLMl7B1OQh3Qw2V/zQPua2iyOBlBsuoPUoQ5hOFn284ycA22GmDg9FO9kp9KEeGidGCMzRzSD7bSGroQ120GXEHtvtBIxoJ5PpHlb7AoBdOiiY2LnWAIB2cOulJayhGZM8/2z6cS22uS3I2kDRTHuxUoPbtbCWGv5R7VaK0gSMuEpNlxNdIFb/reOYOirXVQCm+xLtt5wW5RqeKwM81YEtqClFJC4J96UeA6yAse+VlbszArQOCDvplCry0YmrAe3coj2wOvzCAHAlemVxyT4Cefbx2gO4I3YCRPvDAWxTWUW7kC8Ifq/cFSpz14f8tKWhMG1hKMlcFWqLt4QatM2qoq2hqnh7KM7eGFooQJXnbwg15dtCYc7GUF9J+3M+oJ6+LrSUbg85O2aH4t1PhkPrSFfbNT8U7J4XsmC3+XvmhJJdAO6eBRT75obSHXNDGcdW7J0PeM8PuXsA2azloXLfglDBUpu5NNRnrQzVGUtDZcbikAcDzk9fGKoK14eRbhoPANquJi5IRTsADgqf9dkUEzeRTIdWW8lUEHTahsZM/jb8rnAjFFMc6+rlOTTdxhZ1erX2Q4ANdyp1aLaHiQQFiDva0GHZbmN/by/nA4Db1VEKUKrnmgTGJGoubGPEJgpg3ZwjLnVcHAUS7YdqnMpKXqCHAJpG7oIMunHMzgCgY4eYbppOL/KcT8eGaapgbb6CzNTxPbYGN1ALcC6bzNfnbExoRKYaP8GkCCJNjX/URiaY+tnqyoKsF3xBPFWYUypQRsCB0Q97BlB7DnMcVrijArTaMXKCTFQG72sSIPbn8vsdPdrIz5cbGa+SyDCgOcJygtcIxgL2qVO98bsqZxi2rpbrd9JFYfKa+rcAbNHNtc4G5YWRCMRGVTbxHkd4DS3FJwfYJpeXMUDayZ6lkeINiJlyg40U2sqMgvwh8Aq+LombQYuZYPub3+jjTU0dlvUmLFjw9VjXygs/lB4u+ebvf43AqzdX0BVwLbAJxm7r1f2SxzoXzHGQ6cpI9ebGBZBV/43z15AdlCI+51gXrWPOaksYsIw3Ybaf4MlNFcgIuIns1dHvslrAGeeDoJvEQwrCsuz3uVL8jvbihPEKvNrLBF074ARe3Q2Cr7kOMlrBU9DVSvY6vzRBV4tZzG+gaikYJwDsWrZrhoNh6K++/Wo4Pn48nDx3MpyG9Y6OMToES9kQCWVnuEXp4epvIlIXf9DDbHequ2HHcX8dVV2lhqjxUgGW8QrAFstce+J2dHKy02opAMt6be2svchiawFaq9qCchOAW1XLqB+saE3chlbWZKPfUf0GpJv5h6lBQvBWM6XZUnDjtdVovw0cX00hLBbmAOpaHgu85RVamZQgUvKFTFePsLKE4CsrVl7wee1lWtnsqBN4K/k+pVVIE1woCqjMlwO41YBKfSNAzuTjgnwmIMN+s7IBUdhwdsEu9GEZ715kiL1MUcYxwZy4osKdyBO7Q2UZ2wCb20XFu0IB+wWrbAA4P39rrPTnwaJLkFGUMmpr8CsDcJUVuAJwBOTkbUHfzOb4dYAIljmYdg3v1YqToChrPXcQu2F1W2hWeYbf1X4iNPfAEjMoZG0HTJje3HYoNLQRJs9tfikNC41NdvrthkVW8TPv5XechZaaza2xRbDCkJO/HRdLFcCrdMPvgc8urUjjTiGPDI09nANMg+ZCUVWdAZCVArgMJQVM/d7d3coKubFltx2/bg37jgxwscbf3c57D/CZfRTZjg5wK8/F1u4tbV79AiIarYXVUYpP9VyUOw5XxSAmi6zHAKdq/kap230Yr1prZKQW1GzvxYoGe27FT67mqlTRyLmjPayJ2NI4dRhgNfzGgJsGpp2cpPrfjS1yCGDrBWD15o4CaE0wZRmucaS2KFtAUwbQnaB32Oc6ODc72tnmZ7P41w0IC7iyY3OA/fwBZQwuELElWFkBdiu4mkoWj4WoHO3D2QBJOcXP3MUFxaKeoCuougi8IwnIIiWM8F3Vlb0rsPCmNCLYOttNqcGONgFXP+95A3NY22hxCtY76vBL7275f7eNWCdUksUr430LrHj7LZIOdTbAct9GljQ0J8ZEsv6QPgJBWOBNJAeBNmG+yVoAdvuS7//rH3ES8Oew2i8Aya8pnGndkknKeD9j/TWA/NXXjHdHjrC4FiUFmh9kuF9QONOXm+Q2JK9N1oKr7yVbFSh9rEUt2U7Ya8oeRmcaFwClB9mvwCvj9XO++/v3sZEiOd61nXPKDAKva6UGPcU2U/weBv0eQrisV6BNGirUcW2sUNMVaHUyyHCT5YUX0Xfch/zwEqB8kkF4jgVSchihc01Xw1EbKAa7OZkprtE8Yfyj7oZmWEQrJ7apZK2cyJ2cPG7bAizYJuBrFVqPpoWxDirWDYCgt41Rz0UGUHKwldgJAjZfNJLv0GLxBRdDEx1CgmoTwCfLNZe1jnZgwTf6OCOI4wnmGME5uh6QK6qRByoAXCvmBYV7AY0cpAViBpUaLoJqOf/YMl6dEK4FYcHXx043juCLfFFcfhAAJrQHSaMMz2llDaAMiNShWQq+NawFIeWHohLG0efv5XOzkSB2w7ZhyIBwGaBdAWDl5G6JQFpIoa6kfDfMeAfvRxIb4KqWXMr7y6CLYdk5gKrj7e3WO0Rbcw0AnX5oI59DG3TWVgDY8UhIILy3QJiZswWtvQR9el+8nW/iImFBq1mQxHHQDNg1c8tfDoi2AY7F6NRNFMVKKw4gHRlar2XPomY+Py+gDPjm5G0Ovf2VHMtFp0oXCtYwvmczLLaC9+9Bq21upEjKsf2w2RZe38VAyjaYrsBbz0Wzib9jFxfden5v/x9X99ksR5Zdabr+6piNjXXbsMfYbLJIliKrUkHce4GrtYZOhRQAUiKRWmtZVSzNYU1/mb+AeZ/j8GT2fHDzEB4eHh7u66yz9tp7nxyr2lUgtvMHeDdKojgJsM488vfpk9XFbdax2bWCMWKJ+wWZgO6OaXu91QRmbzxx0HWQk6DZz04zLUkWOk08klREwpJSvBuIcUiQIcgUW4GpymQXFmLPAeJKGXGKz2xkHQNy12KF9oXVkhQQBQDPj6sFD41XRhwd+IBG27Gsdu3tl4q8GXt3jk9P6mTR8ZEAJG8ATWBvv0pIYs7bAfZeDBgrBuDD4dCAw2Fx5dLK/ScCTQvr2VPXK+/4wMUAVNnIMF6Dy+WeW3TIuHZaC6BeZyFjH1MoXaUyQA1oPfb6tN67f7NZ7I0bpyVLZCF99skspLfvv5zPH9sVYLuXTElauNsyJAdSQ5jCaibYporZh6TNB0E2wIr1AtkZhL02s94BvNq76zQMeHWh0C2C3jvYboz3S4zXOvD8dQD825IhvkqKkDb8Zdv6LAC0PZY8L7YHsDPgzkBr7T0APIMtxjtvC8BniQGQYrtAWPW0d3MtqP8gcw3w2gema3n7fXUb3qseby06Yr3YNjkB8ALXOVli0m6nFGJg67llBl7b3u6kv9RJ17HiqQJrTwa6OlBcToC/mh50XFT0Uq2jD2uXspdQf5DWu1YCxXYX6HoXz3YsQKEby3o3zFIXnS7BGOpW7y93I9F3yQlrAet608ELy8kOTbHIBEBZlTJRaZ2EL+aEWOzmPxfzArwCbViwmg8CbRwQ55v6L8eGFwLuC/TbgG41MHjkbLV7Y71ne/5Yj31OXQjFerBfbFuwDZgL5pEdgD4WTKJgcbOmMz8cUD8WYPt+21tY4X6VlnuuafhjyQ7nYnhLWaR+GUA+1EL3fejhpImY3k9+8d/ax4/Ti5MkAt/zSz8pAPc3rf+xSmtAOcmifQBC7PMfAleSyX//h/99fOZf8iA/1Ofpyz9t8Fha/nmDxt/GLn98/8f/+H/0u7k16r4RKD628M/JJP+1QfGRgPt/VEy+Cl8d978G3stN8X/RGiivBrjnYuwbPf558siFBrRH+u6NQHIp+eDhHi8EpOdjthdX08hj2msx5cU03Qtlly12rs/2XWebkQDovQB7awso0VP5b/Ni9z9sdxzAdme3WU/JNBttc6ZjOj5Olur9h5sNXDrJY9ugdRhIrnZtHKR1Yry6CGO/FzrXJ+mmZjIrDdj7fdZsBCBKPhjBLtavGC/2+/Of/l+xzdhq+ziK8WKrBnVyhOLmipWrbKZDhMfYKtcDj67pOs8uxwAJQxNX6cLL2cSUXcSA2dK8v9N1S6JY69xh64rurHV9GVSGrNEsbzgyyCP9rs1Am9wwCuvE5DHck2O1H6bAG/a802sj6Nb79i3Yd7XfSa6YPbqkBBlpnnuM8dJ8L6UDkyLIDBjvzH4xe55e5SNVLBNoA87P5FaSRvzSSzmZAl6VynSlmAvlvFpc6N7rgW6LQulvvandOx/vlDiheM77SZsz46XhAmFAC4BpvhZ6r/RhTPhHXwSgwBeQfhHofZmmO4Fo8kKM99sAdfb2kiJktwFaAEtOsD0g1RwTeHpvPO81jwGt12emO4Psh2m8k747SQ3et/gucgOmOwJsSQ4Cd2QI/l+A+0mJEz4rseOt96L2yQ3v1SxzlhrUbeArvofZ9ljbHyzXAoBn1gtwAe1YXqxGb0CsVu+t9J1Xkxlup/U8nfZjGcB7Panh8Zro5QM8KGnipMZ66vAenkigSNtN2N90IcUcgO5aI7EKTSt0rC7OlRjobqA8Lv6eb3SBYUqA92w33HrvLwSgrGeAeC2Wux4wL8aQVmMRSwVrAOZiAMMHzBfMCwzQ6by6V5zNJH8xlgRol1akHaf9BrDnFrOotR+1IB4NgOnFXj+fXqwgzxS8C4Rjx5g5tovpYlTDedHN/kigd6b3acWP9j0PYa+xaMD0q3TeM+334djwozFdUslCYAtcMNRHY3o/pf9isQWofp4+DKj+7h/+t77zx/d/kkPiXwNh9Sz+pak+sPx54Lg0mGuyROD6UNo08H+k/f1Tac3nY6Q/C7AfDRx/9ctYbSB4vu/EeIEhpryaXetM373Y71/pNzz0q9J0Oybgv1dG2FJa7M9i2ZtVj3s05nyuQcmgtdx5ds4Hm42xkhPWciL8S1r1TttisL+KzS90fNi8Gchm0sJGRZA2A9W93abXbccu5n/czL2w3eurTcGXkxY2so1dDNi3YrsrsWzM++qVlVG4RgGb9UB9Kn/YNdLMhg3rXOf3pCk554JBe/8oXbQZiOCRab8p/EHuhPXkJ8GlH/+9mg//3GCgRnQzsv5X7BeQqt8MlFfrMLFRk0uzK0C60vUkdVebIDYyUoHaCxfb/0nX+VYOHmxTEfWlZkvAejNZ5MppzooG4v2CgwYaUsNpuu1mg8xR1zzHwkn+XGALWHmHL2cdw3C3OjdHh3TfiUGrw4vpH6cRczX4vLoNgmpYK5lh+HfTpgX5vOb5BMoK5OzkcJhShMkJT42A2uEYMNTmlb3m/ScKjAu0PXOz2M21w6xkBdYqmKMuL+CdpQZaL7nh7bdIDFPzy9lOBli9Bljn4Brg9TqAnaWH7xlv7w3GC+h+88cCbAEo1jvWPZ4Ca8kPD9guMAWkXp9AL+22VGLs2D7mug4z6ALm3//5TwN0MduZ8QJXLNharzVAPMC0ZAgAq5uFKmWTq2Hy95I2ADH2KwhHJ5aAQSd+v4o/gHeAbwwZS2Ypsy/dKDS71Jli1nY5GIbs0Ih1J8eDVu5T00stgZIYGt3uZCW7l1H6+ZIsbhblfLyScU+RGpIZuBqUkwO8l6pmL1HiuKnNZhfkXhrUDtbbxSo/XfEa0WUg6YLnKgDE6zECN7X6DWo3rHVDAlT569itCO4yRhsID+9u8oBKZYBzuekmjW94f8kV3ZSA1xpgAlIBuPMxMrow1gZogM8vYqACM0AVax0ADqwCpPG87+SKwHwxXsBrnxwRvvcsMA3IH4shngvg+FR/FUO9EMCbZqtFMTPEhY4D4wXONGnBwV8F0jRi3/dPvyi5oIGEJLHYtHyeuj+WBUuxbzLGP6fpCjr+LHb7k5/9zfjun//ybwd7/lmfOxfwPpKWav8P9ZmzgevF1fb90//Ssf8saSK3RYxT/eN/DcyX+z4A6pwICq4EqCtN7Uklm+mQjwS8WPhq+itWutb6p7Hg9cDzbAE0DoVHH5FdRist8Im9+e/6rpUGSpWzNhsopfeebV+Alqa71P92cJh39QHj3Qx0MePdpueHB4rUqGM71U0gJ5AVtov0A1uM0mvSa88lBZ0GVmtdM7LbTi+vFpD6yQCvlTR+mV88usv9h6L7OhBvxJbVc5BMQeIawBuQLeRwkHBBCsCOt9uO0wEAszNKYgDM7GvkhoVz/zKm596n62LX2OxB7eQ3At7DfvNmYLsfo99Pl93qPDz1ePGPQPU0NrvTbxd40y3Y91zOInaQLHPQ79/p9584P13jl2LxV05LvIj9njaw7PZ5Ht79jp0rghZMWgC0+sBh5gq3z9qv303PpVfPacLYL7A9aYY6Sw2Y8sR4j+s0fCU3w/XShKtEeKvOw7eeHDrvkBzYSpv5jp5r6n1nJ5uDa9YA1xrA/pDdAmYAO7seZpnhk1iwxz8CkArffBor/W1s9pOYog7DJASg++0DNvzrbGffBbqAFYP1OUAMdD1n9QKm4/1axJMo1Giwja4WM4DbdmbBJIJPv+ZgyGb2aYG4QFfZR4GxUc0skFVKkoVtgG7s98NYL3fEl3mDgbH0YxqvNW0X8GLM2PHdTtLc3v2uaUK6jE4UrydB0GgAruXFopkAF9vFcp9LXH/zvTdGo8tn7tT2p+pFT8Z6r1TN6FLge63l8Cjd6Vrtf/LtHh6XRBHTGE0BG4XVHt3qgmX52ugmGuUgY8DK+G3Qu5pGAd6VbmjWMNYygTNgy/qzEvBxPZASJFHQakkMQAjLBdIAeQULDkgX2wcGaqotqeLcYvruZrJB4AIMMdKFpuUsZBZANdvUaLUAGPCe54QIGOm6FsE2vwFQY9PDURGonw1ozrY+E8N5OKa+1D4xagumCcBopdiuY8GQfQfWi2U/1PN/SZ6gW/88AP0F6SGQ/snP/mtsPTBOC8Zqf540MYFk1dUe+rsGrDMDYFe6wX/6i79J++YkqMB7nyWnPPTIPzQgJRWM78PQ02D7DjMFMsZ658SaRPHLAHQC3ny3uS4uNng81DGRLVZibKud7418t+f7TYByue9aDxxVDcNmBYweilHPwLsQ6z0OPHhwD2Jq6zFfoCpgKsB5fMJrW1JEMsKZgN7/IrlBAJU0AbwUsAG69E5TcVNsQbX9AJr+KW2YHmoq7/u4B9TWpaEKoEmooJ2SHTgVtIViJ9uLlYofsC5yudBpsV8670rsGLBqyyMt2GdJXofHlZkc5EF2XLpxDPlKBGMjp4NuFBIquA+OA0XAiZ1e7NrZS38GmmsNbo9fXWsw+OlgswYk7NbvoPceJ0kcHS0FwIJqHWPnc8egFSM+zGLH30y2sD/n46BFyjKWLF14pAo3AHB3HMaE9zp3tiHl7QHqZqLq9ZIbuBieqgebFGbF0VnezAjIE7Rerd9vPnV6/9ZzFct57tpwOLCTvfzKrcF0dRl+I/x4O9mS5gtUab1AFdiSH2bgnVmv54DXGjgDW8vMfEfK8Mxuh6wQuH5dPzXAC4AxYBKE9dCCA9oBpoHyD9sBAdbv+twnNNy035Hpli1s6LWxWW4E7BboYrwA2nNg/Sm2G3v+9//495a/fA+8ykAqgq5QO+B935K/V+Fz2XQf9h7Atbz3caNLwEtu8FwTyzeyebwGZGO+LzdVuJu74XaSguaXL+bfvdNiTc996bXqN+TvvZOwjum+XWPNZ8tcu5ne8/jTORuynFyj75ZAoZycGrxXkhw2GlkVe1Z/lIak+d7UiLDyexhsF7Oaoy785QCU5rvZxYW1ru+m+6YbrsSuLsauVkxvA1ypocr50WtlIGFWmPEEuAXhukBHwfTWNNvVLvQLpqvdzNbnAz/TYlP487FSeuujASSwBICY8wDqprMPN32l6QJ+oEi3PRd7ZlXCej1W1UwrozPd7ECbhGF/i76rz6mkBXBN82nRDyU1kFDOB7p0ZaA+9t1z+uxC7JDmu9C24/3A7bGCaGdiuW7Yfy3xAut9qIj9uUALgP4sGWK7G/LnyRUGH0E93wXAAK5ByuAk8CRIOAaXvvtcx7UaYD6cvLGcJeyxGDIgPpsWvZoflwvB7GC3wNZi033MG0szVRYk+slP/ksaaskH6dYkAZ7c7Rjvdv8dBrvZwqEACIGI/5COu9jvo+NyfzgPx7E+Wu5hYON/2osprvUd2wHFTgB6sQEUy1xpewPvyDSL8WK3a0lRU3BtKhAD4LHLo9YYtUwvCRYXGiglPCgdiQ2yfq32P+4XxJrZ7hY23awL8MqoXFOHoevTbGspJqqmr75p+4GY7QTeTmLMulUoLL5R23euCRIEF8LlAoB+P6Z7setHAsh21zOp5PFrBeG6Ps0AaLykE7qtqmg+Z/DyG9Y7H8cFFAEumeW4c0PfPk2+GL7mBwMPxrs/NGF1JXRBTqrAnJMblJ885Wrosf5qJ0fdn7FcwMvzC3wNRqqSAV6sWILFE2m+N5MfdKW4fUuBHPV59WB7bgTZlIrEeO9Gzt4JR0gOiuUAXnV5AS2pAcB6/O6wlr3zPSiP1wLnWdslP9B6fzQANbDFZgXNvvnd7/PcxnbTc7+Igc7Bt28D4l8nSWC4wBJznVns1/ThgJD74JMCYZ/1WPYZcBQYs3j/i1KKrUkFpICJmT4ofJ4zQm1giQ+qno3CO7Hv38WaMV4A/lH1Hj4oEeP90n0leLzbj3jrvQJqUX2gK6g2stdyOLz2prThd2rdfq/33wp0J/ar9Q9w1s79pdeykiVDCKIBXUwX6N5985Xee/H+szW/IzU89VwJFKUNX3/q2qhQdjUh/riW0adlxWyWNLHbVGezSK0Gf6osSQUmM2AOCqID3o0uyK0uwLFumrnQDby8083SzbjcY2xoldwQ81ECUC67KD0LEPmBl3ckYsRQlrvpgMx6NzYZYQBxn10JSICtNNWNAkBLF9Mqi9zTSZe6ERbaz9mWhTTCc1385wXWYq9YqUARgATIPLvkhn/6yX/rtcA5qUFw8NHA5UyMein2J3h1tuM823R/JfB5pKg8CWIpUP1VQIhp0l6X2qdBBkBimFjqUse51HODDTB/OGClCT/0y/9e6/CAuwpqAoaL2HgDB4Alm2zFNEkXI/gXq8bwDRh//+Nq2pre9zsAnYJCI0MwcOHeMLsAtPvHuU367uV03Y3Y7/om4MVqfxwIcZV0PpolHBcUEhzjQ13oGC6dBmYd70K/nYvBPnhtVzsuQaTl/ruFBqTTWO1q/9Nu4IB57cbYhu0rhndYcAsbP4yNAeKlFnLDRrOf3dga1wC7FIA1w9kN+MyMTmJ4/heVxFaTBXYGo+xa6HerU4spYsbSfSU8XA6ARreKwJbuS4LA7uwf0z1TwgSJQXBtgGhsdhvjbcamL9taoGnA2CchBJKcETIhJfWcZscC1IAeS6bXCortlfBxlAd5r5mBDLzNrumL/b4rp8tTwK3zuHFECBMAACAASURBVFgQcATLzAYGYHMlSJSIpXatnB5FSLoe9hrQjo+bKTS4K9K+1cyB/nvUeaPnXsludprsIsPtIAYtsEiz1uZ9P+bLrnm57LW9QPq4AUMboEvNSB+/0v1aUJDeS98VZLMM1nstHfipKpY9cymZoc7iN6favPy86jS8Fk68FkF7l9QQ+327urxY75ARCrC9FrZwSZEwVUUUV9LpHLu1YLxz2x/PR3Bt9u7+NkkBkyUpfBNzHVrvrPm2FkT77Z/+EGBOgTUsWXEdksN3ZIlsZbRYqcPAFVhOQbGpx5rHKpMBXRKBZQLTKX34i0D2j1nGtPf5VKowJpvkMIE0dpvGmw/4oySNj/rsn//654BdvYaPcl18O+o6kCgkTnzWNq92Mu51Il5OUvAYs32lEzisZaxkCeZkhleaQnAxkBpeeHWSGqbHZbAlsHM13Lz11HAzXCun+zSZ4dK17GQB72FuhqP+WLruXtXIjvtjmbl3s7moMbrTDehCkCShEPpm2pcbcbsRHGhdLKK+EPgB0s0CDiqYbTWNBML8vVwKKwNwA9vWANb2IvWY6VqAJ9gFhLHh1S7gC7E5Qa21wOZiwIABAy5slMxwpmAMFnuuGxfjxICX+9xKFz2ABNA8xXRpNRvYyiYdOSCMtTwUm1wIbM/EeIe3OE3UcXNcAF4AO7km/jUQr2tyN6CuG4/GUC+0nWw2250HVg0IQ6II0EZgLBDeAMax3IV+35J9B+SA6le5FZZ7DxPmxCABAHnyC/DFDMfMIJAbrpDqTqzFXKfzFAC379VmActr9Ox/GoBLetiU1BDgcjhYzve7ROMBr0ph52LIh9VY4MUdCRIVuqHZ7gb0awHMfiwNc1vqeK7F8FjFDo8Wh31vrZmI2YgiRpeubQ6N/ADj7XOY+H4gtN3/fBRoSgs/DKi5GB5r8Dsc8kAyQqDsOsBoTe132/6g60hACyvcbr3Wf7bZ+4tnA6uYoAQIgTaMlxZL6yQzKL+I3WKygJijwXZsiOSEJdmSnU/as6po+4HiYp5e7Fkwjp66VqcVab7SelU9Uzthsf+Ka4PObX0QydjomC832Ox2PY/6udVhwG6P022X+/+uxDqx4/3O3XbXqk4bR7HdowYjQTnn9OoVrd3ZzSRmRHAalMguSkoaTJwjTPeomcIlboaWUZshe92lfjPfseDa7PklUdB2Wc2cEzUcLJpgPt3y/K0bg+3ezLeP8QqwDZ03CVLVMlLD3TDj9TCF1jsH1Gi8JAfsFhhbzxLD/Drg9ZplAC8AHQG2ABeICpbRZ8kK3/6uYjitvwK8yQ0CaLOuSyrwWczXawrjqNVgAZa//cMfBjPGdnUEHsy30pECYl+1r5EGHJB+FoiqQkZWGP3UBM8CXsvHSQvT5wPrnAwffjbZyOzDgEEyeLcCOPqxYcpA+6O8v6PBZSOOtj9GIbaySeOtWV2fufvA3fBKbBfjpe2OJpixYIz35VIFab0eY7vP3I71Zie7Xgm5q49fmtKGrx93IVeS7mAjZuAGamkKBnRXsQJaXM8FMzQJdANuNaUEurTKtS7IiwHp+gDcaYoMRIA0iYHkQB8cN11TTdNrDJcbAVNUPlKQzhSfPQqbHNP7AJbmutzNCCB+CLyA+lzsySAwMuJa+87HYpMCSuQA36PDsQLaQx7oZhzuhsBtsc9ObI08QSdO3wX0g5XmG40tzposH63vBrzrRfcxWpr0rwJg1rQLAdujI+MrmxotOjCihWKPwIs9i07qGAAugMa6ORkAu0Fmeu1XQ/fd6sblXaaTr8Toz/d55wM4Y7z2YQDYCGgd9xapIA13DQNOVz7Xsaxg8kkSp9m6+FD39xow+969rGVH6bWP5ts9jI35nKn1avvGyETuMdhLSQ1AcCdAwXw3+58PYmpmLCdNrQ1oO6SF3mero/dud21IONiM3er+sBtAPZSHF6vz2kGAs9Z/Latrzvg66DMcGoJYuz5HigiQR0pxDFkmGKkC6Mp2u9Jr03fXXifmCnhJDwNwA151cjHYkUbcdbfXMWzGdncCXDoxUF5OvmDXAuaCWwJyAJQ8stF1LFmCXU6m3F7HdbEB/UaZd+sB8LHAXoOghcar5dC1QFUA7lJArN6wrD0BuqOWy80cnFPSzUHnCNALMkqfpvEqhnOJxNC5Oeh13uRRm7hZAkcQABZs4z82WJAWruX8mMEW+GK71mxl+rDJaHvmubpR1PJd9+GpG0VJVJGye/n9X6oJLuC9l9Qg0Ib56kpBZhAvArYAeAbeH4LvrOtyO1iG1EAusABVAAxMabVDswXCMtUeMN/vCsIBYABtWyDt8ZeCcTLYvkvbjfWSFPhuP04amJju3Fm4IFxa76go9gBUh3UsoAawXwbekiYmsJ0KotvfxzLe0oZ9dtKJkzq+/Wp0Ggaygx0HvMAX4xWQe6sTAXRNAWavrnKR2gJhuS/HfnUdftnjBwBMfrj9chWKRqCtDhQvPjvYLvBlKbuSxnvpBpmhUfPaSX94utLlvS7QvI6NwPuJ97tdrMr5YRhbge8kM3SRd5Oux3Y5GVjLlgBoFx4WjJlhwoDUYyC92kXMZgaATTkF0TDexfazFKCxhdmWvorRsieZ3gMZLJGuKeoPfAEQgPYdmB+GDHgdE40YI6MjSik1zR0sscAPIDN9N0Vm/VqIKcrEEuG3DHbdd5BKyBysWReK/J8PyOiXF7rBWOEc22KSBseFBIiHk0cE+zDfxcBOtTOfERh0vBYOhbWCj4JmsvVG8LF9LrUd1ruBZbYPYAqAt2N/fv/FBgcsdKHPbQeOAN8AINi30PE4FwaNjaxf6tzu7mfr2wLKZgz8uf88QEQ671bfv9J3sIWZTkv6ADBr7YvGKyECazuKuRosrl3VPYFu28AbgFzoNW6GRzpe7HY5AKZz+j/9Z7u9Boj3Wq/3n3udS+CxbHMCUf6bEUzreiE1kBQ2+1+Al7UkA84HrgdAq9OEqT9A9Lq2UqQGDgCSBmYtc03dhZHQI/AW4EpqAKaCc+qD6FQs2CYNd3X4dhVRV2hnfWynBCTGi4UPXbprkzODHguE6bAqol2/wpL2yP1rQDLmfigA1m9gkcRmt7vW1GLYds6ajWC9+12jJ4Exxnu9GcTU3meynbGucTWMUpIlVBxUw8LAdsiS1jkBuJJDrl6rcmDsFtCyoAk+TsvCkBawZdovmQEwPxno3nr+WqUgnyhz9an7zz735PeMl4cXCAPeNwPbV3I53A077oUZb6f5vl3ewJsF3N5JhnjvvQcpxLHfmQ1jvMAYy/Uaxgt8h6thgG0McpYdgC5gndf03fFer3nd4rkF6H4Z4EofVobxu3ThrwNFeu+nwNQ6YLWQID6KyWLFANdriuVoVilNWABtBNTScz+2tI3PsJABXEG5j1rzDH+RG2LuPDwDL6nBgvmqPvZGIxDg5d8lMbycbxewkxheDXAtz3dCZ3cD1kvnZSV7NjfD03n6yAxPBrycDddju4/Xm+nkclOZajTsJzVs11WYl5fccFBEeZ7Kqc3A6QAct7sQ6XSKVmOdAFigyHubPbYGquSEETRr1KbHaguP8c1Md95mSAsYnOld4KBOwGYgQE4YNR266OnDpt4XY5C6X7B8YX0DwFpjplguhrgQKG8FQmea4gJ6jJsX2E14Liljs+9ZGADM3safO2mv50uzHUAbIAOyR+uuQGrAii8YIPqOCwEXQGTTGtJCQH2u7bHgs61p0KQFx27AMEBg4GSKndjOw1nQnBPODZLMaADq2ANc0sV65/OxM2WMBXbYKx2WTn6+z3MLLLdP4OwYzsViN9OJH81VMBjvjsJFrHocHNwZSRsNHH6LgWOz90kRO2Wgbe81eJREcXqcbtugZtnt9dUGvl1A3/FLfOAyWOv7x5S48yuYJuAGgDFgy1aDhK7RB4HkVsAjSAesrffsq//8JGCZARXTHaAawAC0rcBMfdqRThzgDAmi/Q6mmx7KBicjTIB2qf9SqcWLXQvSdCVhAEMsm193v2uU3EDj3Sk2cYHsEBh73RQdaxY0xngPk9MArgXjnVwNvda1azBQ9Ga7QRZbdSym9FwStOCVrgv/i9jFRv8F4D0+WkieUUOhQFqPj9KHadbXKpjDJjdYcfcGqYHvlwbNRWFQYUdThIfUcf1aRc8DeS4GzoXrAS9wHQBLZyZ7tJ3BTJ1egKw9EocD1nspt8azzzSbvaoUwPWaYF4btRo0wCQ33H2tZKo6UryVvPB6gHsv4H274L3nWPC8FnzznBYsyPZu5A/wvhXwYrmAF+gOO9nXv35gG4vpYrBztTLgCpAnDVdh9MlK9s2D1373pz9Or8WABcPorPOiXq8uFdoBAdQ5oDYB78SCabzaAgFrIKvGw5yxxrnwSZ+zxpi9TuP9qKSLUZGMI0JpyAAW+E4M983xXFcJ4CtdGONVr0HChE4ULzVl8H28uy938l4MgIedzLpEiqlmQxHMphJ3XtLi/eb95+/cTGao59rTU1lIOu9B6cK6UMhgOzrZ7sYsFTI/72HtUqRlqhbFvwt8+UMn10HsJQ0P8EoiwHRHdbK2H6y4teAH98NajwXSgDkNFtAC5f9kqgV4Alwa8bIlFgfIBpgGGLLhXJwWkgM7FMbJm4ppLWCTbQekaHoYJuAFliOQ14U629jojSL3rGHYoym5gi8XMdYqbq037VaZazXGuCC7Kw0VyANaLHkxNwBNGjAt9Phsr0sF3o4RPpaeCjyBLUlisc+diXFeEMhqwMDQDVicEyudj+Ff7lz8sgAbAMWKMW3gLzCm2MyFfpMgz4X2cyk/KFsYWWK938fOthmr4v3d70YfhWwC3d1A9WJlHS/G2Jc7Bg4HATSMnjtECjP9d5YfsOHVwH+bzNDruzy57Zdf9aDHgM/alJvDYS2QxmadU5r9biBsVnHpSuUUuz4EtPbThen7hzFeksth+2LBmn29pIbD4YONXcZQsV1T7p0AdrNrBtMV6PN9BjsDqv+SPHSpAjmTxzZQDnCHOyAwl048iq0HorLjVC9bTB/mewWugEtpSc4GATmOHWnG2DH3g+vrJN/tVFktKS1QFThzXCqfaZA5UpHTlgXWsHffvdI1jc36HFAFyIrBHyc37DbzYk3T2v1a5R61rQeYlwFor6nl4HcCblINOca+HQv3wn4+5is5GIC+ba+2jxvXpRAH9IMxB9jNACzY7vVmrCcRqGee0ezgcpXJSph66saoyytzDdsVYFMgfUgN4cZr4cjb1Wd4I5x4s0A8JvxmGANwbfO+wJrEroB2Dq5ZWwDxAN5vfkNW+E8WS7sFtrOcMDNcwDvkh8FyvxnJEZ7Ta3WA0PoH0wW4U6H0WG+vAU6AOzTeB+6GWX4A2F+26DrsNUArOMcu9kma74e6VsSOFUKXmTYSL9J6P8N8VTUjVwSkAJiea1GgHdt9Jx+u4jhq8apQ9sZbZa2lzyigM0kKk6vhTvKCzLZbndgJeLOPlJt9i8Ph9jP3n03ffSJHA+Z7I/C9Eus9PJUyfBj4HgzWe5B1ZbsL8jgtaTWWMbKEBC+6QGll7GNYzvf6bhcoDyXANeWznh/rMDxlusUcmrrRY1UzYzkDRBiyYNjIfOqGxngBy0bMwFSeXIDtDC2vtdbxcupnhivoxhIFhGnB7EskAX5UwRFBLsGrhx9Wv6B2NDFO+x6uiwBlNdBZSx6wD8CLHQ4AC3AXLuZqCLxIBI/23qhzALwCJyDpOUas39hGU3WWMsdPEiE7rDZ4PJo7AjifazDwm0ky/MJseAJ9qx3LUsewXcCLXLGcPICl8tnSZM+lF9NkFzDmAaj5ZdvPbgEzFrPDbmBAv5tm67jWA9ZdAbPY94UGBmC7FwCsVt6RzWy/x9J+SQwXO356JIBf7rv5dNm5AAeWZ7oNOJV55FM9SM+ne263HAZQ43/p/+R20LLpSgE3sxmD4enlIvLtY4eu3H/AVcDBIKCETQpknQZkqwbiWOtJ2iZpgKcX2O0C+fa13TWz0yCwnjwByBdjvPRi7gzZY2xdtsd46aEIgjbtWrYrYqMGAy/wUY/ppJ5jw2IVpvQcDQqdb3TNyjCTFEFiUMAdAE4gGBvu+h61GLoHFN4hD8wBwuV+AwcIrdvg6H87OVb+sqCd2YEAWtex7DkSwUYyx3B7NHCdCtg1OzjqHEq3JrFcif06Rxj6wQDqqSSkDDnuB7bAS1nTJgCfUo5pvPTdmwrkXN0rVbjA2nOP1wr+Rhazq6NEJJarStnc9n2q2/DKcDgA3rfDlLfIDMkN/8l0FUovlTiAxXit33sgLwBejHcE177+NTY71WIApLO8MIHqVKFsZr2zf5feihkDaXLDF8Na1uMHrPev//M/Rlt3xc9nwB2ZZrHY4WwIaIerIUD9PDfDRwEo+eHDnAy2l7mmrfsIwPUZ79N5gbFOw18E6B8XJSRLYLdY76zvajH0Zifinfe0d28a0Cg0gy/2q2/SAN4XK4QR4Cr/iAnfljpcVhv54bUWnScA73O3n6osZH9II+GVstYE1w5Pdu/vt+hGsV/vtalmg0SKGG/TLa1XBNCm9isxmUb17SK2G10waupitYIbo0B6NwOwlkQhhdjjrbQwGi8JAlvGksgMU4CtAFlTUYyZBozxmkqTE0TRV2I59EL+Teb84Q1ueipAA3yHrSsWLCI/fKkBF7aIAXsNO8P6VtpmvQtWmrDpMcbKh8qDqiqX6TnNF3gBPtlnssbOZGfDvkke9F3OCWzzYt/B+obNnk1jlTFGshiJHX3fYzHUVeyZZhywGgzsx+/GhhWtkRgBqH750N+l72mt5PckDQTeJAH1FpRg3E8CGGUYu7GxfQPMfhIBiWG17QTo+Hd95nzHMtZJDYJmgoU7Md6dBoZHY8YCbeon7Abmi227kya8XtNKejCguEi+6DxNkXe2J4VhflbApk6/gQhABkqbZiCBg6AlvZWn+jCb2nbXy0pgLDAHKAGuGQhnxCZw7HoBZmfovgWyMFnBNMxRWx2WN/KG4BNNF/DyxdK6DZKm9bo7mKbTSC80qG5FBCRfyFCjiYpHKCO5kvQwpIGCxdKOFTAnKcwADNgsKoyp/zAlRdhn56zfCBwBu9TfqcA5bbVj7H6g8QLJ4/4Hzge+3YMGT1Yx9j2yw5FAWvfK1TLydvpebogbAafavdirfRlEALhBzAyA3DEK7HQ/yVob9YGTIzBx+rNWQgbDK+3T8xFoq0gOgJY8wd97mqf3ZoxXNwo92G4+ff3+7aykr5ZA8eqrlshY2q4GCqxld5MkyQuYLulhYrzZzGK7g/EWwP8gSyvGa5k13v/F1fBF7BbIAlULMB0uhQesF9PFemdAnp8DXK/P7PiL7+o8EfMFhn/6yx+HPovFAmmpxfbrMYnik7Tbz9J1abhjmx7Tgj/8bCp+DnixXxlqH6bpcjNIisCMyQo6G3M9YLsz430/JvtuI8snn31w/80AF9u9daeT14nSU01JSIXRX+tkyWij+Qq2YbyYLhC+XTlIToeXqtmg88TNrGSkhudivc/GeJ+I8dJ4nyryCXxP8wYe5BEEuGSBY1FfDJaHt5sCiwWu5IWdLn4gstfFcqGpPJA1zZuqgdEhA4LAlJwAtG0DeEkM8zKBMS2Y/5SBv8cAsguZ3CDjakgLgdNUbKfPxmgXuzFooYAXSANfQb71wNZNTm6QAgtAF2J5pAWlJe2LRHEhhkJqsC39UoKG15RQpJ2O725qbr+sZvRTzJWkMjHawLf9y2iTfLEA2ANLn/MZrPXRwHwkM8QqZdqNzL4hI0xShLoECvQ4bsE0v8M58FnASxogC/D9GiAMKgDNb/SefW/HrLga2Mq2er4Tm+VkmOSSsslivGxjpITdjvdMx69eLiYsmGaAOj5NUoqdOVeHFTbHmFc6D6QFwby9JBQlHnlQAS8NGKvDfGWvOSY+32Exaxo8AqeBoe0NsIDTf2cbAc+VrgMtcS7E9k2XZTZezA4IRM/WpQKreyzphY46aiT0Peo4G4A5HYCxdGNdek3HAdVCQbi1gHYx5swRQNZSlwHo0n11G6b3AjIaLwlCAE6RdSnDOqZsJ4thzvRnA4H0XsXLLaqpYaB7XfsK4GCtLHnLnSdBM8VwMF6JF9iy9yROXC1wpvj7ldg/Bs+NIZgGWIGm9OXBbps9Gmi8pnjQtXy7WDLHA3D3Ge8bnGyjkPtxHmDnzMABbEkNw9FwvRbxMetnn7lc9tqVkinSeG9cqWDOrft3uvdfLMB+q/tftbJX7lZKQCJW0qRGmAB3zmibWG6VEWPCHzTzHoBbjGkOsgFdj0kNk50s/y72St9VAMdjoOr5LDMA1/G49fdSRPLEqFA2pInkiZIoJFJ8VTsgHl5BM+z2s2Eh0204CaECN/b9MeYaeH5RarH3SR1aCXn+EekhFvxeQKvRpoCbdGQZbJ8HtIB9WM16/lngq+j5O0C3VGG+349aa+nz9ruvV/TmdkXQSQ0F1jpZbyU/8PPSde8GxqMs5A+6T7wQC2Z8xnZfSFRXGOeZAmwAV981gEteePLmlSmBoloNxxXKOepPPDzuT+8iYNzGzrYb4UkDW10QKkntxEyUeGTNUg2MU2AzcFZDdwVz7Ybk5eWnBTpA1+cB9NB5uyklOay2rfcBmQCTxwOkAgzyg2mqIA2mqwgLueBsbJLdanI2CBIFbAESUBXhBx7rwLDpM/DC5i7EJAE1oByAGtgpHGNazGnALub9kRQRyNk3EPYacJRg8RhfbiyOm8CgYRu678WAcLHvArCPBOiYsv1izzy2NOK12C43wnq/6bF05b2YEV3Ub52/AyM+V4BPoRkSwWbMWsDQoIC9Ogf02vGb+l3YOmAGwsDX95FGgDGmq2MEJwN2y8Orhi4mthIQA1pFcIDv8P32eeyXRgtMJEMATQ4HtXQFiIAuxuq1AbyxYQMhnZUrZfbwYolX03tp82yIrF8CdpwaZB8zm/NpvJo+2veFZgCm3IAMuAikbjVYY9L27ZyzutF1ZUH6nIAa4AXGawHsboyXl/gwZwBZgi5LT1ZYHcMFwHMgbSRuxLpXY5pHAZoAHS/tBKoRDbO4vkfgbyVJROYazViCBx+v9uw8vTppYLRmAYDXGmPnGMHMseLJkTEVFMJUvW/gOR0MdnI3YLMGk8sPABbIngSq43u6Dw8DaMzYoCDodlzM5WpgC7QnuUFbeAXTlZvUJHP1/q1n66l4/bCOFJeykwHeAmuB7ku5nEgN/LzKQ6rB+2pZbG+8mYyJ8YYtbxZos7wWaeN4eCcMmdnuh8kLc1AN4LKZDY1XwoRUYYCIzc5aLhD2GAD//9/DWr8OLCVZfBZLFnD7PNCk9wLdycv7ea/JcJuqjgFvGW+fJUt8RC4IsGm2Ft8jMUKhG64FAK1+w5//+n9P0kQA/gHGyxHRPrHcIT+kBQu8yVp7Oz/vSCsOfEkK5IV3sndgvhYtfjwHuq90sjDbFztJgHgGYx2GBeSstXfXa+1mNrKbyQzA95ken1YO8lqZawdl8WC7O0VR93gGY73Dy9tFxv8oIo/lAl4arTU3gwplI+gW6GIbUjXdYJNTIdALWKZgWRaigEMQSg2FcVOREFoAHJDFYtmkTKdHAgQ5AAMFur2uxqx9jASJXh8A3c1Ig8Vq6bS0UV0PdEagYS4FxEM6iOUJKimbeD7gtp9/rIIYZwHvL4fEZEkrONdzgwKgxMZty6srMOY3nw8gDDqK7LCNbTRoDFBtPSqmdWwGIiyWU2Kw5kDsTLoveUaihvOA6RoE/EaDzn4aq2DfQQxUdh5ngAFFRbGD2Kgss+0Yq/fWNgx0DVJ+b8C7kiatoDngxb6B/6+q++A9QTT1GMgVCrkAYqx3Z39i2Jiu7YEwcCfT7PV/bwQk0mPprhgwQGZt40W1PmmaLdhHuuHRBiDe4yY5CoiA5jp5KVAGkJInPOarPVsFOcAB7KRRX27qLMFkNyDjId5onyPhpv1ySiyom0CO6vmQJQa4KoJeEO1BzYeHH/77ca06FqApDVgnCq10NvLrzlYzxXB2mub7XWoiyKykM9N42cNUT5tKQyopGfD7bR2zAjeW5cD4MEZLmtCZwiAkGOj8DPkgwnKcdEQOcMyAdHiDOze08mGdC4B9H4aPAWPuAoyqluknJyFDbzbp1OxrzpXykFoYXS6xSUBQoM1nB1Cnl9tGAgWnw7M3T0fLd3LDjSyjLxbjuXO72W4YwN0g0PYyuSHQtbyZvqsB5pTBlnU1Ty8fL1+vx7Tdt7mqeozleo3GOzPfH/HoAsEZdGeQBbjY7deBMhasfKRtZbD925/+MJWDTNOd6zh80WO1Hb77XZovCxk22/LDojjet72SkJ/QaQNggGu79wPVjwExhhxYe++LUphHzd6AdtjLsmTQkeesNnKEQNxbAS/QpQ+/3Y9TZ4HOK9jG0fB6Jwi7fa/tXkxaIDHw9pIX6LsDcBulVDB7u5P0wksvjGaXtxPXR4AtmUHLH4z38rXDAbxHWVBIDfqrqfx0VJsSgYphETLSBwoT4MaYAsvtLkT+XcCpGtlaN9BW0zWFSCRNmKa6ifbdsE2JMVRscqcLEcDRW4c9KGaxHkMTOVdPQEBMUMYNbRu6Lua3uUtSwFgn5gqsMU7gpirYCKwFYkv1B1tvuw1T9oBEBa7FlYJMMV7RcdPwhWxWQFspRbLHSLooUGUQoTc7PjY1wT1APbzFsaML7e9ix8ivDHi5ErQtIhHMxwJUsVbscySBdCxnkzt2u1HpwJg9a5mo/wTs6aadP4MLJ8GZLGzeI4M4RgswHzJCv3m/YBipYSuv7h7ADUAPe204DbY7Jzkxpgy+mHzJHVJWt/vNAPdisomECRluS7ketPVZieluFbQbgUIsuGPhPzYILDWwAH8JAsPd0DFKEhhVy/qPsD12q62ADOAoIi7SLzLPY4vt0k4xYYGvnQZrwVHPeapZsvzXylZijGv9vASMiQAAIABJREFU9wJ8w7EQoADH1ZjoQXLWxZgySyCg1a5dgfO1zr9sN90jgNa5WkPReIG9YNlIGeZGyB1wIeaL8bJiAWXgT9pyfQLgEVBr36MQesftNx3FojfFGPre4455u2vyoH2vdyxXOt7h220AmvRw7YCS2xqYFcbBtjHUbcDcfTIPXux4klVGMkWgb5uDgNlvEmzc7jyp7TCx7HTswPqo7UgQ0qivlll6kt3zajrujbTdx6/z7urdNgHvcDukCT/zdL0UFUiP9d7MWna7CmUvVCYS69WR4m61XPRgez0S92ouBwCrI4UCOR6bQc9pxEB2tpLRdzHemfXO4PsjGWrAEODScecF4JISAPJvA15gaFuZbN/96ffjPYzXYjut12dtWFrxx8kFPuM1TPeLrycN+YvAl2ZLPgC0gBeoDzAObHURnh8D4fei57TeL9KLP6q6z6+THwTTdJgAtpa3KwP53oPEizcLqr0ZsyUvYL40XsBrkUet5i6AHcD7anLDDMCthwRRlXlgSx/WHBPr/U+NN/H92QrmNCqeXN4Zy14R4JEyHEuQMMHQrYTiahen7LTRX62Lb7sLwnPAOwXRAsiAV9AFQ3FDrQdaY/pboAqbxabc2KSD6f3KSMYmAKvXpoAYBtXzPi8JAFBKi90qUm/aznVgai749r2mSgsOFAWV1lpvBEx0yTUBs3qILVbjYWlFJtrftU8lETFeLoZ8t91MtGryBxBXN2EKgJEesFZAnXTQ4zkIiPnSrGdv70rfC0Qd//DvBrZ+t+n/kB1i3qbxitYoG6nUpGOfvo/+WZQ/Fg0EzgXcRzFJQGoWwAmi9ORhaaeOeaNzxavr9wHVZcA7ss/MGjo3/WZuCsHDn/3ib2JiGfwfbHtB4K1zupWf17k8OOn/akDbFmDreDke9qsxQP++fn0zoAvw+z+tTaO3WtSoZX0SyR8+V/9lg6ZqYkANg10JmNjHRoC1a4VsAYDNcmQ97gQk5AZATIsH9NdyRHBPYI+CayQI4Dd7f0eJx0CYLnrUDAwzBLbYnqQKssOjBSsV6JFira4vqQPj5UZgBxudh/sMD/BRzNOsyoAiu/B8v9n0fq9rFwhitaNV0QDbakw0cB70+4+QiY79VMPO3kMWXKvH3ScAeOi/fYd9yDRzvKQFwTq6L7lhVCoryAmQ/Ubfs133blquAQzATrV76cK91nk77XdyUgD10/RdbFkBIYMJsOV20P5dP7ennti/f/v5K+m8l1qqTtbywov03WeGznu7NmC03TvhgoI5mO+bBdLu3StWFOACXqA7d6cAtlguWcF7WK7ns8Y7EihGAfSSHgAs0AXA37PeB2DsvZFGXHlHQKt+L5YKsAcLpv22YLe04AG0seWxDni9bpkDbFjsSP99wHwx6vezhwFprJgeDPg/CYglT6jNKxlDVwkZce9nHyMxeH1e1ODVtuidMtfe7bHSj/qqAdyZ9c5ar+jkq+k1EiYUyiE1cDXcelkx9ET1Amt0XowX8GK613IzPNUfcv2J0x4fd8NVHSnd6LApDuDd78/FfOm8R1mWJEiwjwHeAbjdUEABAAJeN5JKUdq1SJTYauSnx+p8QJPciTkJbm3H6kzdlUIEejQ/NpyRGtvrEiSACyDjmaVfAtU54AaMANbkEAC49gUETb+nYJS24yQG0XjtyS/GeNe3265COxIHBnDZJgCTLSYd9uHsUKb/mCsWTKN1DBjvkA/6TYDYdFlADjiPJIqkBlawh7J9OUbyAZ15GnAEAfWUkzyRptjxkUumbL8kks4dtnd8WpZWoLzdb12gXweMBhrH5ncaaHbThKUo7/ZdQ1rotx2k9y4kTRzVkka2mhoTfMDYq30ows4uBngVwbHGftXf1bjysCI7Bre1XA38u3yojgHDVcFstd+PKUuukO12HBM/nyzAR7rarMA0muVMHQrZXQJfGx0jjfa0a2Z0rmgWsR/wCLqN7rw9H73Seq6IEi2Wjn/YlBro+h5gBhABDWvbbmuAbwAAXDtde5ItJo1XwCuWCXADVEEw/lbMmN1MijCNV0BtLrIjeQNgc5qcSAgxy+p7jjtOwDa+t2PjQrgQ69+KHFwp2LbZbz7qfc+VeHQcswRDVlB8aHQU7p4BqhJQOB4MWmQZ54okIcPwcvsWQJSYQqflXfZ9Bjr1ejH5uZ6vimhaBTku2wwJotnFSfcobRjo05tJFCctsuPUdNCN4ol6r92KXL1QcayXcja8gICFC28kTbKOafMzKpQFvMD2tYgaoLUGwtgusAWyANd7WO78fF7/SD0GwAr8fgi+QFLFMoAJiD3/JqkB6wW85AmlH9VxoN/SeT9NfwXEn8Zw9WpjM6PpAlRaLlAeXtwH1c3IEUN+aFu67gcxYQvGaz+ftN3HXwW4ip630I5/9+ffD7Cdi+xgvMCX7CBA93aZau8HvBIm+HkF17DeuQOFtUAb8MV6OR5eernuojHhlwJiATnAeyvQBbxPPHW9akUlUORmAL7aue80cp7m/TtMIzossEbjVRmJg0GHCVICh4LgGJlhI4BiqRIEArzsZVu9P0r02QYDCqhHZaimWrOvlpyAJQLPxdam9qxitDHbAi5aJYASOBKsMo0froDAFrAAWoEwUsDFgGI4ArrZsenhR41tbgdaFy5UgWyAsbTZAlYBztmqdmGeEgtGBlqfN23nInDzy5zDUMdxdPOb5gNJBXQMFixl2LwI/qTlKuf4P/r9aavdxNPnSCAyyVjtYnCdJ1lkezFJvx3QCjQpigPApQzz59JsgbRyjVwU24AyEDqI6RoEMF4DzGD2/RaWsIM0Wk0rp0w0LhKSDNkj5pcWzLe7Z5vOl0FGkBFD3g14yTCnMd6NKpoddWySLoAsW9TUXwwgBfxtxxVhoRNP5SJ18Y3VBo7ABbs2M3INbHTMBk/JF+xj53IqmAZPnUhizDFltTl4sc/VhBQ4Lvl8+5GIwLsLCBdjwYB4tX0BIdXSSAST5JF7oEFeHQVylrKMmDZgY83ynmDZaFLJPiYBKAlMejHWuxpDBlQGfEAuaMj/fRCwKWzuuJWEFEhTm2EzgnA1cNztGr3c7wS4GKnU4KUGBDKF3mwYL/YvgIaRCqAdNmACV8dN9+X2cNyqmMlwo13ToLeTRjD4CVwD0QYiv/vxBrlLnUuzDH3gSA9XeH87tuu1h2eto3nz9freywE0cH4q0AW8Nwuu3X7uRt+xUUuggmzJDNoB3c3RoP37rPVOAbV0XWUJaLktc70GawBrAcQY7syAAfEL9XX8EU2WlABYfwi8QNLzH772Va+NMpG9DoC/lB4cMwXO3sOABdkArbRe+wDK9g1wAbjUX9tjw+QGcoJlBlzaLuAFyLPe67O6XvjcFyVIzN2HR0bbA+D1GDB/0I/k7QW+0oXJC/cagQTmpk7Drw6dl04DeLHel/Pp3S6YRloAtkpEPlP7D8WQn22tvTvWe6M/4uqNWojkZDiO7e6X2XPYaKnQ9Mx4Bc4E1rgSMF5rWVYAaWKfgWcXvKSERRHgwX67eANgNiiBMqAqMETzVDxGOcnJw9uN3I0FiLAfIAwAyQvaywBcNQKGtAAcG/mx0RG462YwtZeWi1HQRGmGm4G2EokLAS9f7hZ2FwNco/kGqvysGDDf7khIEIwK7EdQLuASiJvAN9kgcHTT8O86dsfDwjWcBo43YACkgmsGAMAIkB87V5An4AOA5A/92wAxbRW7lo01B7Ecv20dg0SO1Y7L72f34pg4iCnZN93Xd2P7IxMtp4QkCCB5gNW2b8cu+IbxDidHwH8SqJJe1Nzd7xg8FkxbajA6Puk4kmC2YrxbfX6p43T+uBxYoqYC6RML5Y448Nv73gGq/XZZjIJspAkpxBwRftd65wGIA2VT+EsjSwvAY5mBfyDHsiV7bTgHYqoATxlI2r6p+Eb/9cj4ikVzUeh/tlwQjCbKKTCCal1vCtUAaYyXpqvIDwDGfoEwqQKbZC9TdGe95AUecI6ByZ+brSygHeDZb/HaYKddi4BRZwwg7Fi2OhaNMCV9cDWw17H3GSCGzts5sFbjwm84CtQ9nyx4U6KEamaOCYiq5QD4bYfBX0kyALzAFaP2m6UZc1MI7nntWll7ivWQIPiDJ6bNglZzzD4vKHdcgPzxCJX04eN6KN6pStmTN44D4Cfvv1iW6+1mva/manhVnYbw4m44oTDO60kN1sAUwL7yyktDbiA5AF+L12fGC4g9tvxId4iZ7QLG2a8LNC2CbB9/PjkPAOi/pe9+W2Fy7gXe2wlc03kDWI8/D1BtRy4AutYA0+vf9P5c/NxrAHWw4fbP6TC03UCYzjsH4WjAA6DbFpNW60G1M0Cr1gMQ/t7hkCzBDvZGSRMCcCQGlcmsP8szDHg5HF5LZrC8niXklXsvBryx3Zgu8Vymyp0XYrx3psy1m412lqezk914snzuKtkD3KvXd5t6Nm3JjiJj7ZB9hZYU8Oq5xj4lW82NA2CwMFID8AUqA4i74Dfbhu47WHDgyxYk2DIxWgkE3Qy9Djw95lZww5IhSBOSDXban6DPYo+3+o7F3hvBrNa0Vg4EbNS0VtoqxjrbxjweQa2AFsvDfn/5q/+z41axTPGcAnRpvjr6qlWgngEQXi6zC+McBWb67qlmQ6DWDbdYtP1i70toMCU39cbyTOclTdBeJVKoPmYaTZ6QLTaSGdpGUE2QymcNLLvOYzevwcV3O0b6LMDbjaGyeR1fqi15jNP5PR+4HsVoMGsOieHdDQBNy9day2zb6vFKj8kQBo5hGetz165iWKQC7gAyAKB1HIHlQd+1WYrxjroHBY06TgC72XHt9Fv0YsN62aPID1wjkhgcL11earGuC8DHbxJQVTCGnilIJiNrId1VkRhtigTNdmJq9GFABhyBEPDF3Ni4hk0strgeyHEMrGPBASOGrWGmVNvhlw0Ulc4EZACQ+8LUfKXz6zskXMw1c9nL+Hx1vNBpgn3M9Hyt793tmuWUAJQCY/Ria8coWEZ+0KiSBHHQtXwqgBizJxn4HH1YkokF4JNDrB3DfucN8JrpAWMgS789jHUL4gFZvdiuSRvuuj7qPjNIcFbIoOOoeKK6DQD3esB60L5UPDtsAFTr91rAq9WQcyAwR7LQr+1qREpLoKefPBlJFS9WCP1WZQJeKMD2SkTsuWa895olvxQRezFsIDW8JtBWHEnQfpYzyQ3AltTwTjV7AS05AtBivBbs1+s/wjyBKwDEboHnLC1Ys5VZa7uuGM6f/vrnAbhqK0h+sOg6IZA2M1trwDqzXc+/afm2ffse3wmQgbDvo/lOem5BtwB4djrMjNdrwNh3AGeAS14gN7CSfV+zoW1ksGG6H9aRYnI2dCLSY2SySR2+y0YWyAJbDHc8DnyfvXNzFEBXHEehHAvW+2yWEqyXlexKLaAff+rS/eOqIFkO+vMspz3WUFBJSJk+ajVwI0iWMPXfE0VPOzUVntwKTR1jfaqDeU4OGID8gAHxYdKFJ5ZsCm1JpmiUJ1X4LOaHFWOhbE32A3AkYpA3VtO+VrsR6McY+MLQhttHFyzQEdQiGwBPIEzrBBRAbF21rro1bG52E+8Az27i3sd8tThnrVoBvEMPDkix3hbdHdzQvLKADFtkVcP8MOQdWmzftzWz+gAAmDoW9i8aq/3YFjsnzXgsYUF9Ccfq/f3DBqj2dSFHBinkQo6DYRsLrDDccV5ikLy/wJ0GvtmaLQwrlaLKWraUPm2fKpKNhItAc7vfrpj3boB80jFtJWkcHWK+PwvEBHoaUFZ/0k3d/7dYlTTg3/+x0/+idsNyQH/c8bKiTanHnYP2pX6EYxlJLv3f/kNFg/xGLNh5Uxpxt21OTLdj8LsB2kEAtlDGnWk4YFTDAAAB3Z0CdEvprzROBeS1ydlphnDUtaDGrXoSpuvATcBuxAwCOYyS22K/a0rnZVP02cc7ab0NCkkNvLwkCOnKI9Ot79/seuJNtg/giSU7dkBvAFGHl9xwFAD7DlN8YOo3sobpxEFOuJTLgVPBoo297hMsZ4oEnT3z48nX3MAgeKff2uQL5l5Q37dBNZDVdRj4YuMWCR20XQPKYd+JIRtkr16yzZnWbGda/miIqeElhwO3Q4XQm8k+ce0g69n6/Zfru3Yn4H2uZIo7tN7bz91/A8vVMOFOjRKSKbkbNNO9S9ttPTfSHYH8gHfUiXmg986BNcx4rlI2qpMB3llWALKzswFIAsYvvsmf2zaY8R///S+t8/b+riI4ge+vC2h922eAos9isfTdObD2cdrtl4Hw171moftyM1g+f8CKfQZQf0p2yA1BdgC2M+AC23dzNAjsvadFcsD7cczXmsb7SS4HdSImiWEC3ill+I1OyKsPRqROkKyTBwtJAfC+3PLKvRcKrj1X14qX7z+foP5cIOy51j9Pa3aZzvt0yRRShCVPnCg316h70h9/EOu93J83yw1aALHoKCQtHZTWCxTd4Eo1CkhNWmjsqYtCsZbxfjfiYLLAuJtxaLC9xh87BYwCsvY1ZbgB4Ym5jhY0AakgmCk8gL4Qs1jshtCuR60DcgeHwWogQk9cB3jd4FJdVfQyvQdkdFNTbF7X1abUG7Hdi0kQm4HswtKP+0wSwlr1IAIeU3OLz0hW8Pvsx+e5KiRkjMeBCwAmbUjYAKjkBizQb5QiK0AHeB0LV8Ra4EezxuSl6ZIGyBhAF4hh2fuHAL6uu91UjsMA5BjovQoIOcfStKU+Oy/nAy8JEljpZv+DAWElKcQxkx3m/0fFMbUbBNQ4HIaU0W/e3+lYtxV1icU2GzjMWrZbAHK9wcjAMgaYgPPRR/5uWL2W+7305znLDdgbvLhUWPmw3TFrCSQE4ZTbFPxbDiz3uy4EyQSJ6KWD3QVkQHcEyZIdJAnsldrLPwuUOCN0+N004HUNAb+lwB/wToyXPp0G3rnEVoHtXsx0SBQFQAH4Us1VR0KGGhBlrslkA7zcFwJ2k6ug6zbwxVxpqdakA2tMHgNeOtcg1fcOAEwi8P3krZFC3XeyAWKzFoFBDNWx8+BKJHFdYrBDCiiOIhtNrWJgfqFjPG3fzslJ2yvLiYXLmHMcsgQNCFculVQRwJOXrjQb4mh5HIvuvI/tAn4yjOSKG1rDZzd7+onjHu/ev6NEpPY/2UhfyU52N6J2L9AFvKQGDges99WC8nfvvnIf0yUvvNpjjHfWez3GeDHcOdD2PfAC1B+6GYAry9doBSRoloZr2i8IRyrAgIEx9jtKPpYOTALwGa8LstkW251bw3vvt33PVM6x1ODAGNsdtrLWQNg+Pm0NhMeS/CDVmMzxWWvJFQaAD2r7g+0C3CEzJCFgvIrzAN4fFswx6giuSRUmMWDAWO/rRScH260A+iv5816s88SLiedTB4ocDeVo3yljBdt9LgvJk3UZfrZpx42E9xs1xbtcr7VLga2FtIDxKnq+35/P8rPbHyqZYl9AIqbB/oR9AbsZZLHZofXGxkgIwNFz0yw+XmAGhMgUtgW4JANMaQB3wKAxJIDHLkkZNFSaLgfBcjenIB/2izEP+xe2HDgtmT63nnVajBnTBWDLsUcBIqCG7a6vxzAHqwa4qnfpUFyNBiAeQxR0Uy9hAHC/jyUOwJELaJrqP2gSaVFMh2YsOMQCZj+eq6Dlt45j67Nq7ZJQdnuP+wJ4GbQw8zHQBJQHJT8sLKW75nAQAFvVxgeLDegP+HoDsNElos8AawsgBLyOZS+QA+p04sVYKvZMtvA7xkDU+QGEh7Hr9YB3r3OxulJfteMGxSx3nq/0mcFwDRodL8ZHPzWtJq/IfjsJCIZeHMiQdLD9h0vxVXeX9q3gu0QOUg2mraoa3ypwEDQDXjRSQHkx0FlLcwWAy8kAerPtZUlUStE2Q+tsHxjv+J0BtyCVrh7iAgY91xeb29n66GlKqQi8IBUWC2S5HLR43wp4lYIEyOQNr4/6vgVpyRvLyQ9+J8cDvXerfZEMFATiZ8YsMW3BP12YbcMSOQaWft/E8gvgtb10X4MAduyYBmB3fjgnpA777AiEZR9T05fs4LfSb6Uqk2E8l6xBS7Y/soXzSQKi1XOg3Eh+uFpaseO+2mdJFFPixVTNjNxwnD30+cjVzeI5z3ffczc8n9T4YkRNTd57xYVeDYAVQ2cpm1wMr/e4fmwB8Ay8c8ANy/Ua8P1fGC+Wiu1aWxRE/+yrGOpvlIEEvGWiBb7Y5nc/AOlve12RcgALcK2BNHkAUNN8Z1nhs9jwHwJskoNtLb6TM0KQjjVt+H6B+AP2O2WxqdFQGvDw7E71eecuwsNGlr6rfsMHyQt//PMfRsIE8JU4oSA64KXBYL/AFtslMQDfofO+8Uq6b6nE796bADjAfRkAB7qWm8/V7ll1slGj4XL67nGJFEc5GgTXEuyv7Qymeznxfq8pz35TvlGBrAtA7V11bemzXtuJfdFtAe9aN+R2FwUng+eAFVMTYad/zl1uR4ZWo/9s07ImSUzAC5ymYJzECZ+TtEEL9p0XCr6M+rtlvQFiNQKwPwC2zPYVoANcAA9odmJwmzHJjQCTvnk+TXc7Rnfu3N91IzYVD3yA03pT7X995G8Cslg1C1pABTT4gaXMcmjQnrHb/Qab87Fb3yV9mU6MTav25TsAP7a5FcMDqIDXvvYKVNFvyQdAnduBO4G7YpJWki0aDFjgjmNw7HAGjr0GrMWcCSPpofPhd00DADavrf3fT7JFn6P70nYxb8dgoLl05eL4DhLBQmzR4LRdksVSbP8QKMf0d7c7n8s/blCQwMFR8LNYZWywgYOU8UjZb9KMFzg7GuDs6+FH/rbjbbbSMew0cF5s4BGQwuh1rDjW8WIwfHUa+kzXC1uVKTcQOldiB+BVE4Jnlx2MT5cbQb3d4xgjsAP2ZjNsbRgmOQAYknO4S7goBD/ptcBspA8HzhwCunYs1SxT4ZnHuCeSMRbrSCxDbQZezBpokzQuNIPCLC/mUljr2M+XfcdXPAK3veY9GXWkBenAWP0+a2Hg7jt4dT23f22MAK61PmzYOp3bMZIp7AsznjoYT98v2DYDtfXkYDiftlsqcKBK470Rw6VxK0Hp81d7DqBte7mZ6k6/G0hfN2ONKF2/tjeY73O8vDkbbmG9ZsAF116JpKnXcLtgm9RgacR3AuN78gXkCSQ3SKYArvMySwwz48V6MV7rHw0A/IG++5vAdQBvXSh0G/4qgP3m32KrBeF0oACuPoP9/jrLF3AFup+XIKE7BTeC5TNLgEpyoN9++913E6slJwSuWC+AJlGMxbbJDd77/Z/pyIFy3y0bTZPLz6t0huUqrKPFuxTiHxZCJzUAXMDLv0vrtZYsoXzkvUB2sNxOHgB+6W4sV/Wh9N3bTSdeeyOHQ/LCS7Ffi/du9bpavBP4avtzPJImrtXTidwgqLbVNOhyZmxMUyEXqaM7Aeqe6VEXO51XZtCuETnwBcDDk9vFuNaNisECXg4AEgPwAYZj+t5N4z3NBwEu9mt7oDFYcBcTeWJkitHxusndwAD9Yhe4gN3IlOtm2ejCnpIwTAcbEGKmY+rbvjR/XG8abFnKQiYIdX6xjLC93A8khlgvcKLvkiTOxTS3A+oFGWcBNfA9H1CN7rr9Dser1i9dERB7PoJZsY7JNdGNGbgC7tW8wn4rGYG2vNwxeG5QWGvNNzsKkpe4sJqEQVLhaOCpFdw6CvQ2kzUA7EG/X7WwkS7cGsvdJC30GzkbHss7fHiS/orxN/jZ9wD/vtexnFYAZ3ZvAFJMX6Wz7UB9/4G0sLUZm1+un9tqzov+q6UkAkCrV9twl8R8Bde4BRZjs5eu6CRBYw14DQYNSsCa1gyIFSU6qjrXBay/AVLFNXVmBdo02KSfLpS4YjoO7C6UnstTq1oZa9m5CgcBK44Hdq9hNQx8Mc2pPGXg2P+tDshijJkTYiQ8CMJlFxOcohkD8RlgtwNYBXJ4ei82cJM3Rq3dAHGxY9GOnU1ueHpjwMB9BAK7Fiem3m/oGmR3054I6LlOeXbPlfpML3YcV3IEkU8kRGCyh72+2+xsBNACyRF063N+E0AHwiSY/c4NALVvzJoOPjzSbXMc+Tjo3AJp7/PDG+Qwf9l+lyvAw17G6fD4ta18u7tjmVoBHXQNbFaP9/Ko13AzAL5VrZbni+/cKdiO8arRTd+d04c9vhsLHoG2lydXA3nh7t1JdhBow36B8QzAw9WA5WKi1gNUkwm+CCS/qkD6t7+rDxvg/e3vAr6aXQaIn3/9wHYW2H6HCT8A3sFuA88vS+kFukB1LL1PVrAtrXc4HB4ALBYtkAZ4PwqQvTcAuc8MpptzQQBNicjv0pOBq/5sKpv9RnDP49KJ54plgBjYcjRgu6xkGK8ykoJo9F7+Xaz27uvpMy0Ad168TnZ4/kE1MqD7dKz3ZnU6Zas9/ezVEigO6zYc643tYrynjZYkhb1GZcz2MPCl45IWAKzaqyNZootD2UbvYbzM/RIJVgJAYAxITT8BG+DB8IAPoAW4o2B401AAjPkOCSJAZ7qfM9s2e26aPiSLpm7SkrHeKcstkMiRgCkOLbWbHkucFxH8KWD1z13EgVuSwv5+rDm2u57WC+x0MAYiF2K/0me5EEyfHe+QEQIXKcqCWRi4m224FgIUtSEU+KYzShHe6zgA6XAwdKPYx9BDBfjouB3PRqyahLAe61yhNz9wXdCMBb8cp+nkXsCK9fLbkh1OkyYw9wGaAe/shHis9OLTyxeSKHJsNFgIeF4siLibnCBZhGwBDB0HycRgQxtUx4KjYX0wXk4GXaAFnDrfDUpkC4Mh2WQweEAfCC4HSqxhHAMCZdgrSUIVMVIAsDANPwwYWPtIUc7dZCuU7NH/1Tlcoon337KFXQgIT2LIfL2SU1SRk4wxgLt9jGahMWSSgqplgleCbIJnow5vbgVSGHY7VR/rmHvtTCyXW0L1rnNnCp4mN2DVrGMCWny/O8lXmClZQVDmTVIsAAAgAElEQVROUA879bvWk0XmUpR+E7uaYkcGPnr2UcyXXICQ0JHJGycNIPYtCeK02Mh6dX6BvCw72vTMeAEn0HV/TGAu3TrG3PmzYMo7XV+H5IVmPYJ0wFgQjvwjw03Q8FpBNeDrPZLExJoF3dKR89/rTHE9S9mN/LzPPqcTxZVYbYw38OV6Ii9wPanLK4PthdivMpB303rfiPGykwFdyyw7eDwDL/CdHQ4/Mu0HvPRXLFZLd2D7VXV6v/t9iRKB8De//UPg+O0AXoCsa8Wvkwh+3XbfBsA+D3glUHzW598JAD9vzSLG1+s7aMZfxH6xWkxYIO3LdFlBM+CrbfsndF/BuLTcT7+a2v58VbDt04JtUoW/sL/AFqtVbJ031/Lv//GXUZKSvuu58pRzfV7gq3YvlvtmLX3ovDOjnRmv9OC7ATBnw3Od6BeTGbBgi7KQz9Ty+UZuhieeOYnxZldp2c1SdtR05agR18IidlAqqmCZoM5eF8m2kTfgBchbMQAgjBkD3AvAI6azFNBIoWUHIxkMxhuTGr3Aen1MuwMJNWJltQFuoLtsWtkITyfkcOBhBcpLWYh8h2WtCxoLNaUFsOSBrbRJy4UAdTdGu7fXdwYenm+p75CcsF0gaUP0PmDcDGAuxHqBF8AElEBQ6iz7meOQrjv0036XerpDInnAzh3HGIA6JzRh03n7OjoKCArakQumIjdT6UWJF6QH9X0vBIoY7kJ2tt2Ajx7LxYCZA1r63XbnCvCux3C3A1K6L20WGx1gHBjKiuP9pVEbeGjZI72687BYoAywL61WVOZIRqEBSQDPuWLzahbRvk/6b3e2MDnT+LTdPrffMZ3NicHnSyeWvkwyUu8CU8XSdMwFIBigmcSwm7VfmiNQOFuWHrnJYLpYgEqSjII3ptd0V2yWLcw0f72AKQZ6pej8w4/8j7bL+6x9fQM8q9jFZAcBK9KCmge0cxlxLGMGfx0cgK+aDkpKqpkrQ41mrBCOco+6RlxMRwaQHAscDdsdjyQGbdh5dAGtcw+4HJvMNL3SuDok3hhc1MgY9sSIg0FguFQ6prmDst5zQHc/1i0R42r3EvCVhsyORqKgF2PLdF6BOYMQ0OfmUJ9BQI4391LAfPVyGaOB7pUGpeNID2mGrxirNzDp2j1KTAb6e503DTUF5y4HztKGp2I5e81eEao6D+fbfyL76PNpvE9VHP35mC7wFZR/I5arbORrWczU5VWTFwADW/W+sdxhKXtgLZulB++/meOK6+pHAJN0QC4QWBvlHQNUgPvbP/0pzZbeG8gFrr/54x+TAGSqKZweUPeZr1sw1a/bXr0GKcgfBqQSKjzmcAC8w7WQjMBGRn743H6TKjgXMF4aL11YhTP7JjFYpAl/mJb7SYCK3QJeBz6Xh/wh0GK65IYv2xfAtZ2+ax98JJPt1cCYFFE6cf7dd97P8RDY3qt1x8vJDm++89oAZGBLcrB4TN99rsDayeVSCp+9HCuqW+m1iqCzsuTdPWzkJDEcxyykuQ5pIPZqlMc092IFuibIUpMkQW9l7tcnbaeIqzoBW10ww9MZewU0ovocDwMwAprz+Wc5G4YToX2TJDBgbWzoqabRQHjID12Y5AVt5d3IZA99xwAPqQCj4wqwDH9pN8rMetWepfNiY0OzTP/cC5wfeuhvBrCqHHbufKm+gKp9afcjS2233y3IhimOjsdYa6BCizYYCPxh9XzABhTbjLTaAJPMIYUXu+dU4OnFeAEYFnoSC70QKEoJvhgAs6SNgFhTdMfoJmffkrFFa93o90n75cW17LObJS0Y0AC+zhLYO/A1eGC9mLUBZb//A3vlbHC+bLNf4EvW2/GxlNokmY6Fm2E19rvXviVRXL6cvcn/0/eNYFpgY1otXdgUV8QfaABb4LznP+x3CgAZOEkygm6OUYq010gNZ2qSCWixStljit4AQl5pSQ2K5wBJ1c5GqcleM8uQoKGOL90WuAJshfEPY3VAFuNUilJ9WnV2vbYau11aqHZw0/+HH/nHjm1xyBmCZ2QEAHjUtcRNMOuxgBfb5L5QOpL8MJIkOv6R8k7P79qjWZMgDEKO6ajj4ChgAcNwJ2ucoGUDomNOFmGf4wsehXn6XunCAny+D3BqcS8jTp+29Qatjdi+LEI6O/8uJqxsJEcEd4QKgJezrd1I7wXaGC+ZwnasZbIFNarFeE8vb99/prRh5SGfbcYLfKdW77LXKh1b0sRrsVwL4H01pwPG+zrgzd0ws15rwbfZw4v5KhM5NF6AOy8TAKutG6vVaTi99+v0Xctv/vTHGO+fkiPSfke7oH8rieHT7wNo9jHLC1KBx2OSQ8DOOTHAFtsNdG0LiDHfkaGG1faYvvtdTJqeq10Qj/B3vxew++z+//P//s/BZjFgLYMALmnB+re/+81guBgv8FU6UoEcwDsBMHfDVBx96kbRiWuUwoJfKbgGgMkOGDC5ge5L173z0rOjAPrzVSl6oj/hyYolX3386P5RjPcw4FUK0gipJfd+0yYeWwCDwUzVydJ205w4GyRT7KT3jg4VD1jrbux4uZtVZhpHAqDCnK2HFtwaw7U/FyAwk/I5mjhiAH2XYJQgFMnCZ0XzlWb0fXRj1Z1c/MB5N4DncQWuQGXnAIgHOh2D9GIADJiY9+mt6/TX2K3A0xSEEpybbGkreXsBo6m1RAmMF8vRf23KWJMQEYvt+OegIPlEbQPug53WA4T73FHaKuA16AAfC5YO3IGxoJptSRNmFYedN84EOrEkCNou3RTTpfuOWgudkyX6adssJ7GQUcZ3BOiTlGNQik23jXMxfke/fz1pAzDzXpux2EYiB1DfD6gPk1+2yRTZ7aQOLxUMY2HiLFFUXRv4jaQENifWPdos5ov1SjQQcMJ+zQr4es0WgCXgNXgJqnEz2J4jBMPbBLIxUiCFqV7KqyqpYSGGKh1bFqTykep4AGHV7pR6JHXQg8kFpu9D7siRoDAO4KXb8p2zgClwfi4NWO0CiQ5ADuPl+6b/zkV4LizITEsz7vvoqBsF8C72m0gBfptBg5aNdZKvzB78Ntcs5msgAbxq7woU+h6/6yCv7lZ6s0AfrVcaL7mCLON86apBRhnlTHss4QTgczUAz4NA+rA1PzCJgZxAjiCxyPI0A8FuR6GgXmdNw3qfuL49iuRomCmBQqv3Z6pO9vzzN1pfD4BLpGgWTON9pXouzz/3dAD7ygBbyRTqN7xaTW/A+2ZMd5YWZtAFvAAX+GLBpIah8QLBESxLg511XlqvwBaNF8h+GZv9/V/+Pb8uv29A3Gu//r2avH0mTXjafqrjMIMpFovxYrj2T+cFrNbA2MIBMWSHtgXIstK+TqLAdDkmZKfReC2eK5TzVWs2tm+TE0gK37Y92cHjmRFbczVoeElyULdB9prkCQE2C2fDXJcB21X4fHY0WEuYuPXCU6Plz5M3r1WzgauhPmvVaDitfNylnA0y1y63xmrJDUAGm53SVSfABJpep72qUEZ/xXDVbvA6FkvH3W203gw4NoFjN6XiLoMxBsjcAi4eliA3qWkkhwKGhhVjwyPgZsrdvoau200xEhMa3VWDUsHMNHrobpgixhs40VIx5SkxA2u2j0AdCAYwm0kOsthWymLjahh2sxgvFqoFDokCoNFMtTsfwbCOYz+gmouNs4p5bBkZXJ0TA8BugHmef7Vt6c5+l98hKDYCZINxAikDCa1bAK0BrONeDNQ9Zo0D5tJuabqT7lodgc4lLRhgchcI4g0rWsc+2H+ArzwklwW5AkhIzHBMBjjpxtwUBoGhU3ZeODE2HRPw7vjNEEZKcIzdb/d4AG9gqhMFL68bHtPFBGWWTSUk+0/8HwbTzs1xn98LSEgxrE4ADHALJC0KngUiNFVASIcFVtuBoU4nwFYVM1KCzhWKLT1Sn7wzKo8lT2DGUw0G9RGUWJScEdMM4DDKg6L5KoTRczkMsGGs2vtcDUCU7Wqk9Pb57b6HjQ3bnP20fLrYOxcGC9kIgGGiDwYOXlqBMsFlzFmdieEljpBwVqg4RkO+2Petx3jZxRz71LLIYJcDpPPBZseFgIHfSGLgZlDBbCuCspiTQtEberHPkSnINYCYP/io7wK8V9Ro6DXBOa+NuhIF3Gjxx9VguZbMcJJj6also09UCvb5nA13bj0z6jS88vLEeHUZBr5cDm+EK/diuq/1HNjeiw2/0Vo68RxY4/EFvCQHbHcAL1C0AEIAOmSDpIFfF2z7ir472O1v7v+hwNp3AS9w/qKg2CiuE+gKkE0VymjDNOLYLKkgILVP+/vDX/7UmpRAQmjd+6QG71kA8mdfaOP+0QDVITHEcq2xXkD78RccDZInAPFkLSM3/Cbtl7RAYrBgvYB3spC9OmrwylwDwixlGC+tl8uB/PBqqX/vvv/mCLopjkNiYCV7vrUGl54/1bTjZvaSJ9J5VSZTEvLq9b1u4AsDeFUkwzBJC7yrAmum2BgpUNuLoVl7Lm10FMzpInKT245csN7nNLaUsbYcUG5gWn1mAHPPRzqlfXTDDoALVJQkBGaAjwYMhAHXlCYr+SIva2CCLcukG8cXSHM/ACqVzwT6gD3glb2mSzCGORIUCkJheexkkidM1flcB2gHVMPnG/O9WJNLr9P3ZsaIYTsux8S2ZT15dadpuAEEADq2g37HSNElccTABfCA5Gg2OcBREskkWzh279GupRV7PKSBgI+uC3iHDaztSRKYMgbs2D22f7rtRq8BamsLoD7o/Y0AVnF0eq+0aIBPljEQOe+OU/DuYixaUsTEtPsvO486VphOY9o8pTuBKncBuQFoqCim/vBJGq1CSCOhJlbNMsd5ofUQuxdLGKsaf64Sh4cBJKAy3ZbkADyl85q2s2etpttiujRdWqaC6MsjrbgZFudCUsJKZR7XA2rsVpDO59YbvE3dNc3kkFB83L7nKmBDUgjkdoau2rluP2fPNENo37y8PguIz+YWYevbxE4Dfq/7zWOgcu02+PAZY7wkJnUpnBe/SUYhGUI2m4GA/GBmAERVEiODYNzaBSmwY0DT0FTATQo8NsxFAqgF69S3ECwzYyA17HW/7HceZbFxPEghHskjvqP7dj8pxnZX8+LrxzZavl/frwWQ/muXY70lUwS8CuXcev5mpSFzQCUxTCB8Z6rX8FrELnB9I3b79ps6DefrTYIAstguN4OFn9drHv8I2NJg5wCYtF5ATO+dGTAA/ctf/yPACwgDzQ8+jXkmRXwqCMZGltXssxwHqpfZFosWcJNm/OvAWXYbEJXk8GmgONVZmLRe2wNeAKy6GJAdiRkB7JffKaRT14nWLGXaCanNC3wB8hcBLocDuWFOnpjtZDPQ0nUneUFVsuwejVCvGZmMVDFh23386ftDdnjvgwpbvJ/9I1/v62+9OjRenSiUg3z+hSdyNFwaXt7Lsd4r1w6G1qtYzkE1Gg5jvSeZs+mvw4fZH4wJC4iRGxa7udnHNrrRsB1pvMDOe1Mhnaao3TSy09RvsAbKAifkBdNVkVtaFr/qKDYCnFsULR/SBuDqhsUQAR8AO4xNTRLG5BfmNgBY2BY2LssL01ZpDFsmP2DBgHcbSB26IQPdGO9yLBeAbaVxXiyZYPMB410KeDd6vB4IC9yp77BTmi1HwsZuAEjO6JjW+67zsTkR7qUi3+oV0Kbp0OohqPilxq3jH4kRAzgbOAB6203MnwwRKAYatgNeKnxhrG70vYAS8NJ5ZaBN8kmMvOMjUdjXbueVnCI9eLP/xfaAU6H0uebuYZXIBkPvNaBIgtnLyTEKqZM9OrfrQxIIYNsfMBGEu1zGlIabawGrm3yv/UrkMAV33I/mOFA5TQ0PASfaI0Z8nITCmka2kJSBPY/vCLBOmpavC7AFQNqqq+UhZrAeK1UoaewjANTOHful7y4mJdCZl3IK7MRqz8Umhya8GDhizDFDoHmIOfc503ZBM9P2lSSKtZ5jlvqnqcOglsJIyw1w2c0E6VyHNFWSAYvXcv5s8gbWP0C5/wXQjgy1fuO26z9wP4kBKypENsBM+Y1d35jzaGMfw93rO+jTUpfJEhwYfg8WyzNurRiQfWPsmP1pnSb0iMPox4DXIHLaDHS7Y7iUjVAQ7rRrANDSeK8WlwHWA3Tru0bzvpa+e7XlpiSKgPfJ7vk7Nby9VdkAAMxSBnTvBb4vvXhnsFpBs5ercIjhvlTfxruqH5pV9/qcUPFDT+8AXoALfGew9BxozoBsDYh/l8bLW8up8N7HlWiM+X4OaHvvyzRh7/kspuvzn3wx9VJTPxeQqhz2eZXFRl3dwFJ/NTKE71WrAQCTE2z/h7/8YdjJJmZb14nffRvgfpwsUe+1WO8nOR4A7wcfv9/nKpCerovpspJ91X5lq737wZuD4eq/htnSeufSkKPR5V0lIavF20mk9d66Xe3NIpVcDHNwzeNn71SdjJn6hZvZTJp+PB34Brqy1+i7/Lz7ORz4dZX601obq8VUB/PFyLoQd7rQSAtes2C/gA4LVKsBC5ZpdrELaL3PyzijDY/gS5+j9QEMgS/66JAWAhbBocfO/0PfEdBm8xIoUrtg0i0DlEB1ZG5hBX0nMJdg4bsdj55mq/bXgKAFDvlByu9e+1MCEbhuC0I1Vd9smj6xPyBt331/gHQxvXOzdNr1dU0o1W3oeQkGjsPxLQfEy03Rp31XRSvGJ5mEdIKFG4j8nsWkDL5cevEAzJiTFFu2KSzuoPPm+VGR681+OzkCA8ZkfX4lpnrYcZ/Tdh7Q951u0qFBZ4/DsAXAMDBBuMOe78aa9vrdvJ8Yu+y1i9wPDUBkF2yd3svxcblAH1lisDuA30LK4FYAvOeqVXGl6DoZQmKELsQi/aLrZjWOX+rzQTf9aPrZ4DMGk7YFRI898t87Jja0vj+QUm9hgLmgVFN4jS5HVbKYog7BZ87SVJWOJJWkd3ftYL4DYDtfI+ur13XUvZg97LApPLmCd5Z8oASlhIiFgnHKSGK4gHe72RD91uC+2Oum74JeNFhOC2m7GKWGmlgr5o9FmpVhr84vbd3MAhv12wwk/guyD+nBa4KOPNCCv6x19kmPlmCBwQJa7Yh4jRUIWhzWOSBrhhIZcW47p+oX216cRf+0q9nGNM08zTUEaP3HR90H7IfjuBoAyRS0YLKGFkGKpJ8el3RR4Fz34VvZyW49l483jfelcODF8OHFO1ORHAE2MsOd289/bx1jJQO8rytHm3OK5UwQ/42wiM47a72zn3cw3hlcZ9kBgM6PvWcRION4ePejipLHemm4oxZv733Z9j7zQ+D1mQ+zcf3+L2r3spFNATP1FWi2oy7DA6YLrLFeAP3d79TzrXhOIOwxdowJf/T5h4GtNONawMd47YM0wd+rVgMtl9Qg8Pbu+1PrH2xWTV4WMuD7WgudF9t9qUjkK41Mdyr39nZSw6003pfuKpzzQiCbmD4khscLrmUla9R7OsH9clOQKy0K5OzFcjW5HP3W8j7y8h70Rwpw0XiBnDW5wGvAmHaLZQo2AV9r23A9rHTBrnfhrXURb3ZRrve5zS4QPctM0TAC1qIRHe/mHzplALH9oDoXYMAuR3saU+QY4ORWiEmMRAE6aZpgDgNA7/F6F+JoDx/w+c5l++0CpWvuxXjZtg5irqbbNFhBJ+AEyIHkUkkE2O36OvN+wBzobm4Fdr3GMTAvw2IFAE3j0zGdG1XWRsfdfqPBZbTMaYp96PsDRd8BmAGtKbpzpeSjrDtgS8aYEiMC0cDdQGH672bDFE9j+qNYeRIIZka2OFHBLFAfyQkPGOVItx1gYMrad8U8na+dJBrnEuulpfu8fbPYGXwkYWgNBABGJD2wUWSIXitAJvnhpP+Wvk6vlSpL4xyJMl0Prosxm+k3YnpXr9S6vf2pL4B5mrbvBuhnY8in/W4NLoESTZe7QcugM9VE2A+k2MD2k73Ox2q5F5YDR1ry5AJoAA+UBNMEmtjCLIJuwPVoOAvMpgJQTDpGCvjPJSnokSYj7rhgmKQGgE1iUBBnaNC973qc6kpwUdCEO3cN5n4TIHUuBjD3v5J2nPuTzqPXhjc3aYXuazuf4QXGZkkIg+E3UBgMWMcGI28faiofdQ0Y8OakCueHI4OUooA8TdnCQaJA0aUBwtWCKBZzvXON7T5eF4/rtQG6kRdfiyB1fgGvug3Xr2Qpq0TA41cPR5Wy2wXVXiiYpkgOF8O9Zs8vvUjjvRez5eFN9zWLTuPVFHNuEfTWkB2m4ug/1HlH5hrABJQ/DLRhsFgoby/ZYWwTwyU/0HJnbXfouwGyQNvYPgb7FdmghUYMwL/3+QaomCrXgiaYai8A3Vnn/abC6nMwbQLnZIQ+MwP3HGyjE3tf2vB3D1oBSaKQNAF4ORiA7ru1ACIzOAlzjQZsVyLF0HdLphBou1ug7fbL2O6zI6UY02UlE2B7PivZ0zevBrxq8R4FvIet94ejQYBt1wXMlpM+JVNMEG0w3f5sAOMG4xo4yF2AZWK/XtvrZsYy6asA8EI37Wrvn421bcWizgceW93UbGPY81YjNH1rv9fojW54QbCNAG60e2/N5jWCW30fZrEd0Kl1AMREzLFC0gdmC3gx3hHMw6I7HiDsGId1rX0AMyyS9GA6LkAFzAGSNUa8exBbTWI42Mc4y2iL+W6yW7XtRsdDJ9UqRw0FGW72TVoYvbW6MUbAsJtqp0FFwA1j5RAwDVfPYRSF71zSRvl97UPCgYEH4x1BuED4uCk629il2PDQdvutjpGFzja6XPg8xotV03Td/BirpIvLgfLwCQe+stkMQAYOA4ySkxwZ2JnPmEWYdWCj2BsGZvoMeATsAMiFGKpp8HJAQGpwDkkNo31O27JbjcwsA09gZWBdzKGw03VEf+eWkBkG5NSfBWhYNJan7ftqeu3Dj5YenU6pWeZm7gROh4sFvli7MFR6LYYKZFcCMHqp4NxSzgTBpKXO6SiMHvO0bwBnDTC5EASgBPeUUFRWEUtcz+WgvTw3wdx6aNjI+pxZhCpvjtdUHyg6bvospwbrncHNQEUWErgDsMDbMoOl80YjVr5xai0EPCMsBpOuBSnXB/3/mLkCOY5bQBLLHQSlfR41gPkdCh35ny7lnBmBzgYPdY+dH3a4g5wTpBc1Gy5HpK7Fdm/kbLh2bf+Bu+HJJIZJZiA1kBkAL9YLeAEt0L1zBwhLrIj5iiW1AOR33nn7+wSKWeMFwAN41Wf4/Z//NFgtYJ2B9tvfVECnRIq//PWvAWjMtwWIKn7zVXUc+G4n7y3gnSSKkckWYHsdWGPK1iOQRsONLVuwYRLDR59NhdFJE6qdfTzSg6dykzPgDhCOMQ95IbCdC6Gzk33z228G2x2JFdW6/LCEjHeJ2jHdd8gNBdIAKzkB2L6kmHEBNYDLEK3K0EtZyl7OTvZspSAx4VGrIcb7/O0E9Tu1eG/K8cRT1ep8ooy1K/l4kxiO+5MOCgDsEfC7+DWzlCCx20Uz5ATyQsBrobEqd8cyBnTHNDuGudmoDXzXu5klVAygDUy3Yl0LGGZMcz3wdNO7cdmtSAr0UgA8Z3YBOCxMlF3LGtavjQAK8A6gTH4Y2wCLwM30GQslc/AL03m3O97ByDs+AEGPPQwgeGWBHAsYJjocBH0XKYPDYa8kAs4G9Wk3NkyHe22v7QLg7d0Ggn7PLr13gG5ab98/WYsCCOyom8OU1noy2ceEuun4aQE2tm3Bwo+qRGbwmN0RzgsPMTAVqHSDAdL1WClgVWwIiErXlRI8UnMNRIE/S52gkCmvdkAYss9cvcoWaEBpgDO49b37pSefTc4Zab6BLO0cqzuftECTNcjpLgFw3fBcEAJkp/Ravtd+m+ps24HHBLKxsrYZLXwCAdF/U3JaKnAEQNgdqYAGCoR4gpcCHtopYN0uaCbQdZLMtZhFS/8+QTblSddivUpIjk4WrQXFRn3gQHHUisCss1KZSdHUgRZ/LqAEXEBQ6yBgS7MlS1jThPmJbWuKrjQjcBYAZFWTIbfQcQ75oJkVAB1ujn6/VGlaLvCTTi0zjTaskJDntF9p7QNAGxSA+gDizjM3CMYrSYZHd7Pr/0A8oGv1uPtLdTj1IE4NMA0ignPDgta5MsgavGWskYHch4rlOG41HSz2aX2cVHglq+iVwPdya7ayK1cOW1ez5dmnSiW+MQJrs85LbhBou9cs+sWAWM0GtRuGvBDhu3u3dkEF12aZATsGugD4R0DXAmwtqo/9f13daZNe5XWFYf5y4lTyJVUpj0xCU2tWt9TdGrqFEFgSkhgEAsQYKIzAmMGMNq6U8yeU+9pHB7vy4dQ7n/eM61nP2mvvTc+d977//uE3uRn+9vf/Hab7TQkUKzCv7d8x5VWWkJU2acFptxpeYsA+YyFbwXe03IDY49038rUlF2DAH+dQoAN7pAN/WrDOMq9JDwGsgudAWElIQTfJFeSJjwJgIPzeR/U2KqvtraqR3Ss49kEa8JsdgDfeyWsX/Sc5SBnGfu8GuK8C4BaPLwe+t3I10HlJDQzTtxLVX0xquH5zYbw3b+0/3I/t7jciAt4L1WgAumSHo90spxP7eXrJAycCOSDLOSD7jJ+WRQnjxTTd1JtNf3SnOBEIbgDAlsMBwrEuqsMB3pHADiPVUQFDlVjApsUhMDV+AW7g+jMD7bfkANWwgIGpHRZMqwRe/pfsAbxGUojdepx6taZ8XeQWjOBowRW+XwVXgMwERtqepQNyLcBjEBwMW9sSMwK1MtF4fskOF3YxZVlci948CQqBJN1SIIy9RwcGSSOOi4FIeUiSg+SAKapTEM8+Sks26HBbaAdk8BH4w+I5GpQ5NAPwvoAZZkNPnIBZoOL3bGd6tJllKEwutZfnGKiaOWC8pr8eSSmA3fptL0lhO22XDU6ihqQJA5P/PRSAAV43/crYDCIAbYAPgKRNkkpGq8coY3m+q2iMNF+AcCSQ0hmCx1VHEuCHMZvOe294kaQAAB4VSURBVG56PusPQLcDh5OBLk338d+o05unt7q5RwNbZRwPlQoswHQgpsqGpUWP86ntDjD3P9i//zfwjPe6BBFMF8CTDXT4FVxz3jFVWWZatp8NeI+0jaxtumoc6rrESNX+cBxtK7AkFRhMFmfD4uoAvOQWYAwcbccK8joiG7R8X3U3bNx6MFLft/3bAeyRmK66x4KXJxscael0cACs1Cff7ljMmj2xrFnfhWZABjjH2aBof/ZavyQM/eC2h/WWXJFvmJVuP6voXnV69wLfGzcKsDXbvZ2n/1as98b1a//Edpcg2uvJlXcja7fTfwd4czdILcaEJ1ON0yEbGbAFuuvys9QAGFdQ9ciD+xlmW+Ds2x/U4P0hEFUkp1ThWOzPQB1If9/y15/6Tr/7JvD+c5+TLX5eYsP8uoAZ88WaBdbuNjrcb2MA7iefB7gB6SefBbb5ez8OdB/Eqkf/DWzZ0R6UEcc6xrmA4ZIVPH6QZ5dN49Oev59B+e203jdivCqZvfluQvd7lWxL6MZ4MV/+XQB8/c71APr10XlfC6hvxnJfjhFPSvErwPdGBzwf320673YAfGkCapfLdNlphLx0JS9v2TAbAhoByHEnvJPKkbDZdBhYyi9X29VILwIvJXajEf5wzw+5wWQqBQRHutE9YsGHA5pjAaLA1/HeX5ae9/npbnhNLTFf02BOAkEumi5XwKTT9ijDC/BKHPC+AJng26ky0aT8YnR8sYAW610fuTIAC7sXMBQ0wWaGqbfd9on0wR1wtJReMoN6DqcLwk2acaz34kXbSBqIMSY70IsNFgrTTCCsG2fa0zxivIBq7GX977S371FW3G4ZYRjyTkx3MszaBzo2Tfdcdq8nD+QQaHbAyoblS7DYzo2ARQECg5TBajvAXKx1QF11toXx6xxBL2bjEghiO2NrMjBh3ID/QJ+p7zDF3WNa1jf74nxhXgbQzjcgm0BSj+fT+wUDL+Q11TkYg6fnTh1koNH+bvV7IANYaKlrwoKaAZM4ENPlyeXXlulH434qFio54le/rRZD6/3t4wJf7X9Aq2mqzKvN0wJ6Hb+m0pjqMNeuMY4DrgnZfPZFIEzQ0T6ys6kPsTbQBIqHtP0JbDkeWMTGDhaIAzZBMYzxROePr1ZN39WruyY8LF5kgxqQbRDremJj2w0c9U9Ty/dc94SZgv1dWxBNwC3g/tlZ0T2iYD3tfyPGKz38fNfo+QjEdosi9GQeQU+djdXu2Oq9VUJxDUsq8qhWBEC/1H9zO1yrUA72OzrvfoHySNS4GgLd3VwOLGXPJi8+/5zOw7HeFu1/yAySJ4AuT6+Fi+H+I1lTgI2PF+PFchcd+LUB3TXBYmo1YK1qNQBczwd4BdCw1i81t/wx0F08vEB31YN/Bta+913smMzwp7ThKXqexcz3ADoGTRP+07dLarLfYbx/KPNNAsTnXwPestEC0qm/C6D7f/IDeQHLneBcn/PoWoDs50kXD2LDmK3Amow1zoa3C67dy7v7VuUg3xBhDHjf6KDIUqP5khsAr/q7999/6+ErMd6XCqoBXu8B3ju5GF6qvfPNPLy3b18d4L3x4uWHV65uTdufCwpudOJ2Koh+oovw7CPg3UxneqaL9VwnV7LEyA0Ap4tEiu+pwPBMWiH/7PmABcs9E5M71gV1KDA7FQAcDACeikUAZ7qrgjqLFhyQAtMA+LwIe7oqYAWqbFxqLxw3tcZqAwV2KhKDaTVGePREwLvVzRTwbu0uHuCV+U6Zyi5aFbIAr6CWKTJWwvbDdeE9wKj2xLTmaZutly1rq23ZAoqtezsWzG4m4MfZcCC2iXmbwgM6N7mpLovSJXUuHKf+k95LclAj4XDHYPtilbUCd6B75pz/wvhtY0HJgl8eL9aqZ2SW0aOTAAxODQzY0fiIWw/wJkdYr/8Z7283Mq0WYJslsK9Zj9mCz0cr7/tkndU94bjzHNOv6d+kl0UiCFw4Atp+A5fjNINu18Jo/gGCmswGX1l2/L2Kc2O8AEnSAbfBka6bE/lpTynJmA7rGE9PvY6/dXIRCKYdCsAEnp4MeDcD22diuWouHA+Af/2bak9U9GbsXmmXCwulh6a/FjQDVJPoEeCqKTH+4Vigqf2w7547BzofL4kbj7Lvhi13PcWIZeYBXL/h8eWvldmGtWLYGC991YB0suvXcbE8XWUzNq6nHq88aLKKKmeCejy2AJH2a3sx1d2cHKQBbN9vuRM2uieONQCdNgA2eJ7v+673c+3Tqc7xVJNDGHrfzIeObjA52rYBXskpztOkFEc4uB12uh52CjCaHWzVQWYviUESxdWr5ysH2Uw3S5kkCmCrvbuGl6vGO2z31aRLrLeFrqvM7FIqMrKXxktqsKx92MbPGwN+DPtUE5dGqwYvhvtNQClZYny5Ezhbgm/SeS1+Azw9rnqwAujq634R8H5JSgg8yQwjMcR2lxoOmOuSNrx0oQCqi4NBYI2LwSOL2OdJCB+m5wqukRWAr3oNZIaPA14SxZfffT3vCbqRGXz2ziPgJTe8U8PL9/Px3tdtOGYryCaJYmW8dF6fvZjEQG7gcLgd0wW8t0oTfunVAmw3spTcufrwWjayZ6tMttNIqAD6pStFQWM020VH+W/puye7QM7mbFB4/FyaIcbFRjYR3EBt0VW72OiKWFfvHYzNjIzQBfNMF8/Jbk5WrWlv3g2K7S7pwJhmwNzNbyo8Om0ggXkCD0kPkgNOBEZTuavv0XwFgYARuUFbci4IoCL5AuMlUyjbqEbCBNu6EVykQBcL5cZYgRio+Aw7BmKm6rOuwFehnaUnWRpuLFfWG0mAzDDNKNtWJSGnngNmGeNQwpKVjNWKlADEBWgMJsdj8Nt5L8e1EYDTWckqHmXMGTgAOscBFwLWO77S9pX0oBaC3H3gqP6BdTpWiyNCgkbg3E3rtxZyEDmGrLHdTU5qkEQBmGy333kOcA+kiaqveyggUymM1DAaY2AxNrtuZr3UzpclpTbHkrjSvtGyzTDapqULxsIEJSy48bFYXUs2k6tkcwHCtW2PwemJipezLP72l78I1JI6St1Vf0GBG4A9hXQ2ep7soIoZ5svNQDs+FGuk02KfS8lL8oXsrhh375EWAOZiWwx420dBLJry6lqQAg0YDQC00mVdDQq9N1JIMpJgIGfG1ALu+sGA6bxA9ljbIShnneQmWqxt9NuN/t8gZhYA1Elc/l+gkf5LapgKZAavrsPtjvF2zw0kFzrPwJbuu2i/PNndL2YXSEv7B9gBOjvmxbZPevHeI+Yr0+1yM1ht7S+SECsHcDFnwxpke+GFvZEZrtd7TUH06buWtkvftQiqrR0pPFci8u2IH3eDxzffXFgvuQH7HY0XK9W657OAV1UyNRoUyPkcaBZM+6oavBwLQHRlw177DItd3xdMkz48wbPAVUFz7Ji+yxlBagC+owPnZvhZcghYASdmC2A9fpCUQCv+74rjLLovn28SQ699B/sVYPvp738bbRcQA2Xs+X4sFwjrxfZWzob72G5g+06Pa4CNxuu5hedOcA3jfflerPdOjoaCbEpBvvRqyRPVaLhd8sS1F/LwPr9TgC0Pr2nJ5dhuNUMv7B8PDCro4YJqWn6iC3KSHwIAti3BrDPd0GoL0DQxKOyS1jqaqxu+C2jVXk3plVokR2BsptxAADhPpL2bH5AtVqpYV+A37C9w8R7gtYgaA2CJCS5A4GzaD7hNl62LuwArFxDkdlgBl+5KZ/WfwFckXsIFsHHDjcui90kH1nUxtnjsWEXCq3Q2xWMKtD1R52DbdiRAlkiB/WKdAnUDaqaFSQCmqN7bNVCln9pOQUFAOc6BAPnpOj5sJVuciNWfr+/ZkY7LVr9dtWpgaCCQwUb7Ox/gj5bb9qnlIBBoEAK2pImDeXq3W88AMebcdpIWdgNKlq7L1dA91LR23dY1IcVAJXgHMMgHwJY2jKkdaio/emIDoPRs8gm2q06G1xgry5OShWxuy6zEQLkE0X71y38d4JUQAYABqWw37g9uFhlxzokAEC8vi5guwJgvtszR4L3f/OrfAs+ALKmBZID5zoyibSAJCFQBSowUOBsMfEcW3DD2fMHkpYn4c+oEegaA8dm2PZIqaNLOG3D1uevL/jsOk/3W4AJoBWd9z36wdR3rWFivCmeY7oAjFt//GWC4HzBtbX8GyLuezRQnPbt1nwlEMdtzbfvJmPXpiIgqaWcbLOm8Fzu3+yWwXFFzt3PJhndl/9jsq2Ce87PTvUea2Gk7TjcASPawHdNKqRnC+S2F08/22+MF03YeXnffZycFujeSGgAvdwPmu6YQC7Jhuq9H5AaIAW/+3XfCFiD77ntL94k1sDbAq6rYnwLeTwPHP+Zi+CKw/CrZ4OsWYCnINuAc8AJZMgSZYJUZMNqV2XouMQIIr33afNdCOliX6VLR9z75vEBZQMqPy8EAgL+snq9AGf2WdPCHPvfZNLXse76DBQNXyRaY7zS+7Hsy2HzPZxZSw9sB7ptGncDXsoIutkvzBby6UkgXXtq852yI8d4ssPbSq9cD4Apl1O759y9eeXjl2rmHe4C3oNr+s2fKQCpjLVcDoD3ViWSMx3zPNIJiuwNcXTiqb0232W7+A1Xo8hkA3ugG/EdRmy7aAdRYQjeGm2CKZ/cdiQcWWinApM9ivBggwAQQgjcbXZRnAVYXLO0R8O7tHR0A9B3puf4XYLGNkS2Au3XTQAdQA1vr97nXqyUOSzcoAOexxbV9gNc2X+A2SGLQsYLmOx7i3lfCUcqyFGPsEVO/vL/R77F0A4sebv2ubd4EiskJrGg0ab8Fkpv8tA0WrGACe7MeiR3dbEvgMBBq+/lzAbmkBixONtjYltrXFcSt2zpZzNRbUOTHNkwqcfsi0OT48Puu/8/FgfFeTBaiDSv+QhvG4tQIoA0vwFMh9cCR3WszcMXitwMsEoPBC1BjyrrcLkys80W/TX8UgGUJU7xGgXCM93jgi/X+s8cVcOtXRv/EDk3tJTcAWq3aAS/wkv7rt4CXRW08wIEMj6yaCAfy/0qqYC2bFu/9flr5BE4cC+caWI7FTk9MtlxacP+D3QoUyloDvoDMIOxYc4YsvlzbW5CrwWgkH0w4OelA7ostQcNAFvAq+jNOiPaBa8O1DmgXNk1+IauoeRyZ6JrZ6Pl01WgfljrA+eV7zmIm6QP4cmuoxzz+3o69hBjXP6ljqc2gDby279UBbkbDeaEv236eXtmGzxW3uVyqsUplzz27OZLDC9d26sO2G/NVPCcvf66Gl7KcvlhHCpls9F4OB1LDutyP8U4th5wO3lOtbJEbls4UHA503sckRagkNjJD5R51m8B4SQ0CYKvuuzJbj+QF9XUB8v9fHgSWf4x5AmZAjOF+2nOpxSvwfgKIZ1mK4QBexW8+Abb5e9Xf1Y6dbMHJIOPtg2QHssSHgeuSNrz4ewXQ1nZA7yYt0HfvJzMoknOPsJ239+69DM2B7lvkhkcADGw9XwJumaEDW8VxlloNt6adu3KQN7OU6Sx8I/C92EioJq/COHsB71Z2MiC8U6qw5AlAfCJw4l4AWFuNsNr4uNmM3Eu2V6PrI7Z2suyozUB4NMduYIEfbEpAhZf18WxOgBEwACusEdhwIZj6rp5g7gOsb6pp9fkSzAsUY8sAGIscNtyNSO8E3kDwbEDuvwfYY6nHgZSbofUtgam8st1EB2Ijh/vdWvwHUz9tAGjBakX9BWoEbPwPcNNK6HApxnzGpvr+B/u3XgxTW3mBMADq+8cK8OwKxsWQz8Zs+TQ1mlxklG5G/9V3MWxALFGBs0AxIfrs+HRbN13Pzb7YlByLglh1Az7fMTxci/btBoATAbDgHIDHvmm4jof1TDuhaaAJ3JcbX+AHuAAEDM5NK42VHozxsmEBiktl5I2rAYsNTMgNSoEeBmZJKwr7SFsGBqb7mChdl8Pj6XTSnQbxp3WSCKQUqjkRIHpOryZFHAxEBSV12RC8sp8Yp+wzmV0K5XifpOA6MqVXElJwVBlFAL1Zei2mqxuv4Jn6DRuxU617FDZ/sgI7m4HZ6dYLcHlkORoE/0aDbp1YLR2YRW2REpqZdb1uuFYRAdP6rhH1JpR3nNTkBh7bYz9O8BQ3OCjmzuVhEMF4DZaOi9eAXAGc7aQlg9tIIva15XxBQwMU1nyyIObxmDQrIB82Hzi72W5S2naDNjeHfXfc7AtpwmzDOSRVAGUAzss7SSVqN+Tp3UtOfD5p8WYBtptmv82CabwYL7bL27t6ej1iutwNavNa3i6Z4q2Y7yo7ANypy/t29XjTfB9bJINkgySGB/Teb5MWej5SQ4AJeFdW+8/PATYgpev6HNACYVIDvRhAW6ZCWez2wReB8BTJWVwLfrtmqAFUtrDPkhP+mIzwRcuDmO1Xgm6CaQC3BAnZbdq8f1iKMBZM9wXagNcj4F1lhncC4DcDYAVyJE3cz91AWlgZL9uYFvCvvLaUgeTd1fgSAC/LzbTdfLwva3J5Iea7n4e3rJarm6PtPvfCuUAzZhQDVHdhsxPrxpE3Pz7emMBuDge66LlO8sIymxIFFkAI8AgcMefLeOLLnQuui0Oq5OkAw0UMgIEqjXaxZWFIQEzVsFhBF6nC15inrr3YpouX3sqsPrqnizhwGynBRYeZYQOtHwhipNwC1rc5gwK2KeGjaVz7MdovQOtGsAzgt+6po9v2jW4bGxRZxj4n5ThQN9AAWsB+ppuHJ/liDFw6Lu0Wm6XN0mSfPqABZHJINSE2Amy2LcBG5zXFtx6yi/XYdq8tjquByf9OEKzjSCN0s7oZd3c5JdIys7udPq2QeUDEcyxg1//++nf/0vk8HOPvxu/YOd5uSv9P82Uhw+ImFbhHNy3gXHyvbWPHyH9N1lvHCuCqReFY76iEld3MzIF8I12YlxjjJWlMRlyAy71wKC1WsaVDTfkVuiEhYLDAEtioKyuZwXPa53S1ALyB4mikgQ/54HSDw1OBN5ZN3+SVPVBqsdoHwJwE4b3j1XxQEtIi0eJUoE3GYK/a6fqTxcYRobyiYJzB5fEn/30GFteZoJX1Y/2Ol2vYAGXfJDkoTmMfgZ7st5ESkkgUPt+oiSbHxWr/WjMy7YdrV8U2spTBHOMVKMb87d9IGf126xSLmbbtAbqBrmuZlMCPvdt1gfmqzyADcBvwuqdILG0X+xvJyHoNpLy+l7on9i7z8j4Tu41YRa6uXimJoipll8tie+H5/ZEbMN7btyolUCoxwF3B9/VKQ8pmezOS5/E9wHvvbjUdwp4IH20X4N6LEWtH9tjnBcv+ECvFdAXW6LwYKta6BtGA6upm+DopYhpdpvGuOi8pYQVfv7H4vvcBrwLpn6Trkhi4Jx6UraZAOvC0fFWQbHmejlsw7L33Kx5cjYUv+50AG9nhA/UYSrjQOPOTANpvADfpgbxA98V2gfA7rWOYb2xXltqSrbawXsCrOI4A20cfv19yRRHJCqFPUkXAeyf/7u9v1lX0tRcnYQL4Xqnt8wtFOC/ubY7GezF99+rz0odPFVyrCLqCyl1855taKngDeIHVPAZYU3+2GxlIYKoWWuUpIBAQA1VAO7UCAhUBABe79w5k/SEx0CnPBh4K4kx0vvWf7EJUTnCmsjGypZxkQboueD3JsGWMbqbLXZinYx0TIGugkCkmgMefC8BOBUKYKZlB080ZIAL88Rr3HUkWUnZnut93poZBn7tBZI3xvA5LsT/2c4JgsZL+QwDuSNP6SaQoMHYsqWAj4ANuo7POsTFF7b+TLE71HW3bj7avWC37nGI/01Sz7XAc6bwGLe8ZAHTv2C2SbVCS3ozpHhvASPs1iM0g1MAXCJ+NjWO7ZAsa+E7Mm05uRiENWPUxATcMzg0MeDFbDM96gS2gMZvw2iOQURyJHgyYdpr9TGJIx3ncIJ2nkSraRjUDpMjyLEu2cD6fzsUgC+1oTE41MYDLNQDEtFf3ni6/gl8CRXRSuusAUmD/VPUWABdW/XTMmPtEMIwnV4qxyl+K60g7nnVUA0GPNUCMkR5v3ZIijsaGdfzFDjFKC2DkRgB6WDpnwZIF1nnNO03ekoQyTpoGrxN9LnioYzL7GNuZbT1W6ckLZXlK6QX0SkJizJwLmC9dnFTCUmaG6DwaPKeKHPmt7eDDpRfzE2PqElIWbzSi4lx0zXauASsABqiXu26lDLOwee06JTfYboOGIOyF7tmp4xuxkMF2qSA6T+/z1d++WrbqjTpS3MzHezvW+0qy5Iu1A3r9kcQwwbZ7r4zbAdt9PfZ7P3B9KwC+VwNM8gN54d3qxazJFI9JhPjzjyVK5GT4849/mS4TX34XuMZ0fYblAlIgitGSGWi4GOvID7FdgTLAa/Fdr7//61/GgwucH2C6sd5F25UkwSYWw20dAmNAE4BisG9XwPwB+1hWs0+SFaQC67m2Ml7yB01Xltu0d+93Xqvt8GHPseMP0nd5fZcCOR2ARpy1XsMqNQDeDz56d5IlJlPtrs7Ct/LxKgP5bLLDi6UMXwmIXwhkE9gVx0nflSZ8uRzvC/n/pAjrtbYds1Xha5uZvotf9Smga5oOqLZoYIEnYPVoeo3F8p2Kokv9xepGv209LgYMzpQawHi0nI0pkhkwTkxX4ObS/tGpv8DmtABnN2hgiOECQABqXZOVBqxpasCxG4pE4TsWrBf7HWYKDOb/yBkxx9blPwXhgC+mRlvGdAH7SCfYT9tGC9WvjD9UEonvLp0eYvWth7Sy26BzukGHHEET1kiSI+Nky1ZMWOaZzhOOz2i5HTca76TquhFbB4lj78qxh48/VQfe9l13XkkdssoMBry7B2vAuWsACsB1ksCo6dBuTn7ncXW0HkzJc8E5swoMmvwBnK1HEGd/b2PYLsYrO/DxJ34x58n02I1Mj6R5AlJgpJCPARG4cm/47CBXwYDMfwVU/9G0WxJGgaauI7UddN7V1kYzSq4FTgOzn7FkAa6AZnTQBhSNLzHAp8oU86jaG1lCajkXAuAFZEsQLjYf2wTgB/uddjgCaj47APCTTaTQqs6l7Q7fLg31QDV9eV/V36XxHowxT83kYZhpqF0jBiSDkzZL5CHaqim8wWgK0XcfKGKuLb1aDyxqKqNttC0cDbbVTM9+GSSAsIHNMWVb83x03hlEBQTb3vZNMgh9mPzz5BNJSd1jAsqq0umasmq8Bt29Zh6XOh+6Vch0857nqtEJyl3qmlawXkeKKbKTzPBsXl7t3hXK+f01JSJr9562q2bDnRivYBt5AehKrCArsJkB4/uv3334flls7zbbFmRbAm3/aPOO/T7GY8u58GWlG78qkOb5N3/54eG31dD94X9+evjjTz+ND9f3vmsBxl8F1F8EznReryU5jKzwCHS9BtAAmPNBdwlFdYAv4FRCchpiBuZkBpotNwMg5lzgYPiwAJsFGL/fe2r5ckj4vRKRk7EW0D4A2skM8z16b9ou0CUtaPMDcN+tZoNHacQr8PLxqh5EXlgXAPx8aYLXWu5kK7tW1sr1KtFfU5uzLJbLz9aT6UrphAEvtgt8absWU3DsU82Fi0VSl2n8EmA6Wr0CoMnTunO5qHQ3926PwJeuSMdcp+fYqTROPcfouuNg6CI80s2/tIQPPLvRFn1XBlm9qR6B5BK0As5deAGGKfnIBV2Uq11Mny7bKULOMqZwC6ASUDIwYOOY8hkDQyxVE0uADJzPd5MpEs4NsVRhW/RqvwEeWDTAAZDA3SBzpmn9VChr37cv5B2tg8X2jnX/Z4AZUCRxnGkB7o4HwLMdABwYLlavgKB9EWy0bf4PwGK6uhL7L4ON9w0Upqh8zkCR3q1n207TzunB5vi2fcCYz3mj7drfy8VRcsnZzov/po2zw80sIzABfAZDYOD5kq2m+8HCWE1zT/UbyRCA45ki/DMIkG7MRGY70rxjzOO+aD8F+KxHIXZa5pI51kDWgChohlFisXqfPdlUnR4KaGQUcklo+jhT81joTqBxMKaLvbKP/e636uP2u+xnSit6D9hhuJ7Taxd5ITacG8LvRp4IiPlrBax0rDhY2x8ZYD4fjbffAkiSApnhjOsiaeEM2abjJrhl4RJwTMYtEHD7PsZ9qn2QPLHTACP4JyV6Uqrbn8UDzI2zzPbEC8gWS5GdRYLggV7ORSy6Y7Q4Q345GXhrrQ3uFedf5qIBVi0H50lJSGzXI8eDNvB7XWPDiHu9l+a933K5NkF72ckux3gvVWbyeqUCrtcEQYnIW8V8bhd0p/Peqlb3a6++NGALfAXUPALel+9kObt9c7ReUoQebZguwPXI1fB/aDw7w4u4q5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Анатомия почки"/>
          <p:cNvPicPr>
            <a:picLocks noChangeAspect="1" noChangeArrowheads="1"/>
          </p:cNvPicPr>
          <p:nvPr/>
        </p:nvPicPr>
        <p:blipFill>
          <a:blip r:embed="rId2" cstate="print"/>
          <a:srcRect b="14169"/>
          <a:stretch>
            <a:fillRect/>
          </a:stretch>
        </p:blipFill>
        <p:spPr bwMode="auto">
          <a:xfrm>
            <a:off x="1318167" y="1224190"/>
            <a:ext cx="9692197" cy="4510404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3108960" y="1959429"/>
            <a:ext cx="1071154" cy="705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1632857" y="1414514"/>
            <a:ext cx="197684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Печень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672149" y="4841968"/>
            <a:ext cx="579120" cy="5007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5242560" y="5128720"/>
            <a:ext cx="197684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Тощая кишка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6" name="Прямая со стрелкой 25"/>
          <p:cNvCxnSpPr>
            <a:stCxn id="24" idx="3"/>
          </p:cNvCxnSpPr>
          <p:nvPr/>
        </p:nvCxnSpPr>
        <p:spPr>
          <a:xfrm flipV="1">
            <a:off x="7219406" y="4667797"/>
            <a:ext cx="478972" cy="7312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8756469" y="4149006"/>
            <a:ext cx="197684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Ободочная кишка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1746069" y="4675875"/>
            <a:ext cx="197684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Ободочная кишка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5146766" y="3857269"/>
            <a:ext cx="1554480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Двенадцатиперстная кишка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8778241" y="2341977"/>
            <a:ext cx="2116182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Поджелудочная железа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8434253" y="1749795"/>
            <a:ext cx="197684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Селезенка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7659190" y="1131487"/>
            <a:ext cx="1976846" cy="540564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Желудок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7733211" y="1698171"/>
            <a:ext cx="627018" cy="7315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Анатомия почки Почка, геn (греч. nephros), представляет парный экскреторный  орган, вырабатывающий мочу, лежащий.. | ВКонтакте"/>
          <p:cNvPicPr>
            <a:picLocks noChangeAspect="1" noChangeArrowheads="1"/>
          </p:cNvPicPr>
          <p:nvPr/>
        </p:nvPicPr>
        <p:blipFill>
          <a:blip r:embed="rId2" cstate="print"/>
          <a:srcRect t="4949"/>
          <a:stretch>
            <a:fillRect/>
          </a:stretch>
        </p:blipFill>
        <p:spPr bwMode="auto">
          <a:xfrm>
            <a:off x="6765380" y="1099652"/>
            <a:ext cx="4821374" cy="575834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299813"/>
            <a:ext cx="10816046" cy="732154"/>
          </a:xfrm>
          <a:ln w="28575">
            <a:solidFill>
              <a:srgbClr val="1F5127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Факторы, удерживающие почку: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6" name="AutoShape 2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data:image/png;base64,iVBORw0KGgoAAAANSUhEUgAAAV4AAAHSCAYAAACkWaO5AAAgAElEQVR4AXy995odx7VnyReaZ5iHmJ5pM9P9XSdLSfQW9KAVSVG2JdETJEF4TwIkPMrXKV8FD9BJ4r3364eIWWvv2OckSrz9R3wRGRkuM0+s/OWOnXnuWlpZbMurhoW2sjaKYHppZWFbXpXLMksrS5QZRVheXaLsndujZcsvNWPD4tL8OD2i7dEK2ytzGS8vsH+hLYzmCZmu7YgX52LfovssQ1t37CfPbftYGM2Ow+LSHHnWnY240vOLM21uYbptj2fnp8b51c6I+qPRDP3OtPkl6oym6Z90jxeX6a+2LbPo9nSbXbjYZucvRbnFpVmOfS7Sswv0MT8d/Qz7q/HcOWbHPTnW+X4e5hc9zjwnkzy36YP+bWvYtscZ44rzlOcjjz2Pd26B87E4FXVm52eILW8fGeYWbHM28sdptmeoN02Y4Xhm5ujTQN3p2akIpi0/M0cZg8fNOZmb47xwHubdnqNf6kX93ve4jxjH3Lhv26ty2eZUbE/PTrfp6UtteuYC4WKbmb0Y6YzZnqFcD7OUnWMsxhXcV/nuq/3j9Aztz1yiL9pi7J7bWeI5fy8RLrUFjsMwt2B+Pz6OcWGR30sPI39z1Btxrhc49kXqLpK34DWLc0M+52uBczpv/jzXirqR9hrG+bSu+ZwXf2sLxP14tsd1fHPUW6DMPMc8M8txcDzu87gnddzO6xPHFtdlst/y8/Oz41Dna5hvW1XG9NygfGz3cVbfXjPHENeO9NQU182YcGnqQpu6dKldvDTdLk5Ntymu65S/K8pPTV8k/wLhfLtkTNmL08ZTbFvWclwnxhx98HuIY/baed0MnId52jRe5HwvwYiY55zvRcKI821Y4hwvMZ+9Titwa42wvjzf1girzPt1t1dm28bqXITLcG0zwkLbXJ2NsLW20C6vzbfL63Ntay3DXQnGEZAUqAnQjIWq8HRfxuavrC1HKKgKX9PmF3wrdt9o2SAUARiDNS3Ujd1eYpD2UyHhOYHNePIDoDnqzAto4so3Lrjb5hCyBVrzBE3BdDtw3Y7J5IRyIvmjF+C9zjxAXejgHUO2YEssaIXrvBPMvoDypZlzgOZCmyPtBV0CvFXG9ieBHyv9VJ+mh2Eh2jWP8QTYTQvPCRTdFlbmCdE6nuojj38CcaHqvjjmGkucgxzXLBDIOtlHtS/4qt8awww/7gJiQpEfewdvAB34CCv7Mx4G+8mQsK52PBbTxvZTwbxhyHJMRKE4K3TPR5gVkAImAunpBGtNeGNBUDAuABUcCh7Gc5SdieMB7AKdtgO23CwEohN5gd+M0BWq86YDlnfGAV/3ERYFMnH8XuL885vjXARguX4ToBd0uR7+RqhjEMzCOq6LgOuhjstxmx5uzw/Keby1v85BbXsjzJuj9bMd23f/8LzUtvsqv9ILArf3541htpepdqw77LcALHjNnyYWvgFU0hcB7SWC18H9U8D20kVCwJeYfcL4grDubVjO/qI9oCx442bP+fYaea7jWIkXObfL8GkZxgjgZQPbAWP2jZam2gpzT9gK2lX2GbtdIQC8ClwRrZfXFgFsQvfyegJ3DF23gfBdBc0CasYrY5AurwpawZpgLsAWXJdRvtVGQTiBO4GpUJ3A0XyhWyBO+CaQSx0LZ4GNUg61DFADvIBA8DIZY1+oXNuy3gTuQmOxAiepVOQEaEKKScVJXVQ58iMWDJP9CS/LBIA46VF+xI8+QEs9lK6AFcoq4ZgYThramUX1hCKmzCLlR7QzIh6rYycR5WzTsdnvMF3bMZ4O2xyH5bn5dMVbQCpACbqAM7FQjfE5JkEQfUxA6naONQEQaVUXsDMUxFXRcwsJ9HE/wjDO21yo2CEMZ5l0KtACrHCx7YoL9j4NZJ+CWSU7gaoAH/fVx1Pjyn1MZqEYxwm0AySpQlW5Q1UXStK2B5Pdyeh2hZqkbjtZKwR4HRv500BV8Hpcs8RzHbxO3lCtqlz2LXIOfTr6Pvg6lgXOhcrXcnFj97p4fbyp9bRxgKEDYp7jzG3Pi9AQvkDRsG3MNXbj2lfHoQI13+OtYJk6H3Ee6FPw+hQyN5vnovZbttr6vnTtC6VL3UX6WgS8lV99RT99fOaV4jU/0lMoXmGLIk01yw2PvBlgbBmD0BWyxpUuxVzHGGPkHE3Tlud3UfHSz23EXAPngfNzGYGzAkiF7gpz0vQKv3Hhu8L8TnU7j6pd7CpXpTuBb6ZRvcszAd4rG/Nd3QreDJuoXYOq9661tZW2uj4E7US9TvJTzY5hW2YF41DEWUfzQypkwSlQS92qYBO0CV1VauaVKq38JfJTCZcqXkyFC7znSvUC2SHI08yg2k34CqkF+jMI4NiOvAH8uqkgFKw/ePZvh+C4nheLEABxEnABq2wo0VAf2U9Chn6YfCMu5lKMIbdDOQNggSgMhb7t1DmYtJl92b/9GrKc/U7AWOaWArBjcYJG4CYx42Mv2wE7J1RATMCZx6TtCrKgFu1EGfv1hmCc/VUf47I+4lp20M7EDMAEQoEKKfuvc+I4cjyaH8zP2HG4Panv+DwHOcaK3V/jGI4/VDdqSPWZ4FWV0vcc47cd4KjiGU9sJrAT3IlpcKIKhzvSBR73j8dH+70PlaemEoMmg4UxeAGx12sA31RaCTSvjWaGEb+jmPz8DlSF9m88NC8kbBO0thGqmLrRN/Xj3PdjqGOpYxiCt46vjtHzUOUrbZxpoeu5zDIFsWqvIOq2YQjNynNcpXqHppBJH3neawx1LWq/8aVQusCVpxkV74WL52LMVUbIbg8C2P01Vm8eeQ6da4ofRVbd4Dx/nttp4KraTaWrmlXFrlB+mWsz4ql1GdOQ4F0Lk8LiGL5rMK7gu47ZNOrSzhb5BdutDl23tzA1CF7Td62haAVsQVVFW9sF3lS5wnc5lKgqd0n7LUp4FPAtM0PagSfg/Hv4CpCC7jCuOhNYC1fhLHgXUZWoNUA+y+P0vOq225cLwEJIFR0Qo495TsB82FW1r9KOCnsFGHKCVJ4BsrDP8sNnkkQ9TnYBeLid8BNAQpCLGeUpSx9hCnCSdUim6qQv8sK8QDxaQgkBQu2o9qVpIpQyUKsx17kYA74DdwLdCaTrRmNcIFKhJigBK2CfHQGJ3mfBNyHIhGISJ4yFn8dUx9aPTxjccUyWs4wwzlAwnMQCPaE+zSN+qUP7rHNqesYJzQ++IOtNoNLDeNJuv0EMwOwY6qYxLVSB4Sx9Ct4KTqqAL7HqOqAMfKdUTmPICE7hTAhI9zTbjkXg+pgswPNmRV+hqMvcoJmB43OC04/wDcXr+RuE7eCd51wKgBAFgoDt+XmuH7bbCJ6zDgiPYd4nqLAdJ4RVvaH2vSaAdwibMXQ6kAuGdZzCro7fuOBXeVme38//BrzVlrH1w/7dgWeebWhTFr41nmw/gTvsy/qWqXpua2YQuGHPJQ71C1RrrAX7UrgVB3i5AXvtvU5T0+dJeyzOvwSvsWFyUwO88ELTgip3jViACt4Fr/WlL4jPsz0FkGeA7kLbQAQKXNVvpnO7wLsJY8amBmy/KlztvRtrM21rY65d2ZhNU0MBtkwFZTpIs4MgFqxp5x3bfTv4rJOwTNOC5SbwRLoz0FysS4Xr5BMyBRpjJ2blVRwKuNt/NSMIW228qt5FbcKkza+QMEo4jSjj3W3eIGR7+8I3oCtwA76pIAuyCVh+MF4Yf/ie/B7icc/JErBm39B00NVzwBRgWUa1a1D5pPr1DstEpY1Uvvad47WPGkP1XWMp8GZc4y11z41IRefEBUa5uOa4c3yprAuyTFr73haG/SWYhWyG2lemigR0gtf+hnA0bQgI8sMXvqW07TPaYlwCI8slcAVcQC7qZtpjqrw6Prfj8bcfa4CXvGlC2iU5TiZYTagCsHFCWMjkpNRMoL2wzBChij2PADZVcgLFiV4LgE7kaqvatt2w7TK552kz7bekAeMwDM0OmbZMhvg9ePPjuBK2CYXabx8J3SwffUZ5xsuYC36lLBOctNGhWOBzu+A2VJgFM2GYdbnZdBgO91Xdii27iMlrETOU12LYfpgaOkyrLdufxfxQ216Dan97bFlhahz2256uco7ffQVg41K/miM8d3GN+jV2wdVzW4pXHuS59rwneFeYq5oVymYrREdeX57cFrn2q+xfgx8FW8FcZoeAcZkg4MI6gN5cNWDnReytL08DaqE92y5vYANG+d6VUE1TQYFW8CZ8M15dZ/96LrJp652ANhfOCpbhqRBQFYjp8aAytq1UpqMARHo4JIgL0gLbdv6jbRXuPHcZbbxLYffN+gJrbC/WS6K3kVDrcPNER9D8QFpoGpMXUOCizAEF03FRzGd/tiHoSXMyDbGQJrQ7gAvktR22XdsP4HKToa0JgLsSIi9Aax89HX13ELtP+NX4Clzp4ZB22lrkuhN+HINj91hCVfMDRCnNLvJjVKmHuhV8pAuGxJXOc1Tn6s4463i+DN3MEBDM7QAhEzDVbELXOgXfaDv6SnDXuAu8k/q2cSd4Y7KWMrJvxlDlXenWppuASjjlY3mHbCiehLJlEpq9DpNf6EZ5z0kHSMFKUDgxw1QR4HUCMxkJc/OqXrYNAh+FGODtoMwxOC5vtl53Aco55RwE8KOc+fym+rWJ3wLHV2Dweg2Py/Rkm32UdRHLcZe5omBcx1CgLDDGuaROxQnEhGDVMa56BbuqX/nVn9vamsseXPurvG1VH9luXiPPS5l/3F+hYBrbQLSgalzjUwlXvqCtOhVbzvF4/eLpwBuj15fguQ1PJblB8PzLghG/KU0OBd40NaT5IZQw7FlB0K0WYEvxsl0AXkcQbsCFddrbANKbsMhYM4TQ3VidTlODNt4hbNOkUPbaRRbU0nRQbmbGBciEEsZnVKmwWxR4hGUGFLFKV2XKdsIwF8sERpT3wK1j+XGZLDvOR9EudSAv0s8CB2GIE2dsv70d42qr2tPGK4RqrE5+0wWYIXDiwjgJBFePrR+mgL8DrRBmorHaabzIHa0W3e6I6VvoOrESvnk3rv7DDk1/tT0eG+CuvOF40uPD8at4XfBSZQpBf2D8sBh3jt1jdkK7nfCdFxa9XMZZx3rZl+pbqFcbk/NQZeq8pMnBvrNP4wJu2EABkduWTwUs+D1Ox57nv+A9hGzAOI7J9rLNMItoGhFuHMukTJoDwpUM8M4wkRNMlCGdKjHz0mbJmICjZQK+UcbJKBBzUg4BXI+oUd72u+JNiArM7Ce2aUtzQyneKpNtJ3iF6BiyAfvqM+Pcx3XTzst5CxtxB28eV47TdLqfcX289mM7drXndSYwnlTwE4gGJEPFTxR9gbWglnBU+We9IUgDaEKNEODlWsWTycCkMCxf/RXkYx/H7pOL16DAKzAtU+D8XggDW/vV9FNQnh0A27xqZ9iv5zLcF+P36HXz3CZ85ZTXfhQ2XlhEvsBV3QZ4mQvCeAXhFQtv5sOqcCcjDvXbwVvwXQOy69TbwMNhQ+DCrXXMDQlft/V2CK+G8t0VtKaFrfC9E7rbTQjbIRewFLzCtIKP/CjVUryaJbTZFggLkMO40gFV4GrZYV7BdtiG+4eh6mhqyAW2nOzmC5mqW+kCVoEk8jnhaRLgRybEVLEAeB5bz/zoYgcukwr7rQBOCHNhuThlRzYtADVxOA5hZBveOELd0MfweGIcekjYn9DmPA7HWuDSn7ngO/G3TYAn4OiTH5iwnVVpCQnMIaF4adf2tTcL4IQpMfmm6xwM40p7XgreVbb2eWymC7ymc5sxqDgCvB7P5KYxVLsCdYZJOcWYCroxbicMbUX7pmlLb5Ra1EvXtQkYndCCV5eyDLWdcYHXONqN8ozd8ds2fQUw2dZ+66S1nbkIuAcKWc6nwXIR25aKl7J6OHjuwxc3yuRkL7BmbN1J/iStIuM6ALKoz/kYj6uPN1SwsAVACbJ+TmL8eaOp4zIut64oK7gGZoQC6TCv0pavOlWutmuf8PX8e91SBEzqDMvaZrSrCuWchslHG7I3QiCsKaDKCM/t4K19jsN9c7oHGg+OxTJVb1h+wRsrN864lpyPuu7OPznlXAwbL3NxqQN3lfQqc3YVfgWMSSd4Mw4FTN0Eb19go+zYs0HoEgK2gjcUL/69+PMaNE2geBO8mhJWge0KmStQvPKHQBMEEbpClf4q3FC5g/Q4D8iOQvWm2hXAej4UTAqoYa/tynlirphAZ9wv/VedYRuVZ1z5AVzKl6qsfGMBUtDdDrfJfmHED7eH8MHF1BDgDbXLI+YSbipAeAJioZlwDXhqnuCkp6kibw4xjn7R4wbVL3yMZ7uyFtB9vPYfrm/8KCyboHS/x5wLa3FcTPp0m2EsQtbJbwg7tOPL4LbwnWcRLvfxQ/aHOQjCroA6jOMlkF7OPq1zx34h4H7BHzBLYKvSvfmW2g27LZM2Y6GNbU/wGgRiAIyx29YYLEzMaJNrAaynmczhX4si1ZfXkH68GWsOKAhnGxwz7VWboby6mjUdi2X0NU+eCtYFsznSbuekJR0qmevM+V3kPOqXO8cikI73S9zUfLpRRQnZ6qv6y7wEdt2AzRMEGedxFWCFiMBx8S/i7UCMm4w3hwwFlvGxhiJWGQPHDt5q03g7IKuPKl8mhe+LLRM3T65hmH64HparugVoH/uFomo1nj6Er9cw4Ou1ZeyMxbAdvNpua5/thaeCPrkq+n5u3G+fxtEPsemFcIPkWsZ1tB9NTHkd65yH+uVaCVMhmwEIk07YVv5kAW6ZebpKeUG7CT9T7S52M4VuZqVwu+qNlysKvMYoXm28q1Rew45rrA1Dm27YddkWZmUyKMCVOSEATXkBYp4/pILwisAFvE407bu5CJfqV5gUTLPNMkeokBOu1VeAqgMo62TZyrdclTWutucF+aCfgBIns+oZm1flt+8PcDKJwkeXOGy4AHcEuBYJo2XeQHKbWACrfMvsIMjK5hsKlzumC37VVz0R1DlzOyaeE5aLVop5MkahC1wFLD+SNAloFvB4PQZvJKrknLyhYoUWQQDEdgdugpfjovwc0HXhzBD55gk5QkG3Fssqv7YLtPZp+7VddTNmQnXwOjFVRf4WykxSZoYCr2UTqvSvbboDV2gVWAJgTrreXvoMq7qcVILXiSWEzked2k7PgJx8BUEnYrWb5oiubDto6220eDEi7MgqygvAVFNGwjNMAp5DJzex0NWbxd+e5z/zhWnC3jJp701wB6T9fftb9FxSruqFvTbAmUpyCMlIA7ThMZiufsbHCJACWB1GQ0gJqwJqwVJwWb7CsExB1X2R7iAMdz7NB16TDsBhffsMKFImfj9ev7i5mu/NmfPa61luaHIo84H7bTMW7jjuAC955g/rOv7Is4zj5DeV9nf6DNB7DfM8+YTjuQ5zAmbNeoHCm2e6mCFCx/mCl5cn5BrXqd5gE74VtA9nWrvvQPWG+l0MSAtqVS8vUKh0R23dBTSVbg+Cd2xeEK50UNsBZ+pYVigLkArmaZeNAPyyzsTcUG+yFTC3Q1PYZJ5xgrhANPGQ+I/hWwp2CF3bK0DYvqAoqJk/TE+2s4z7clGNHym23BGmhhFgXVq5xDGrcJhArFiqdFP9loLkwgtg639PqBtPtt+h3KHr8S64kDcYm7DVjh5xqNw8pmHbVd48j984oOuEFsw87g9NCumtYB4/To7L+pY3FECdKAVd4ep2wbfKGte+qmeeCjYfQXnRwonFxBS6E3OD9ulcKBvGMSnpS/AKqoJLKs3cVsW7v8YyQ9pyWbbgm+ombgoB49ovmDMIZiEleMMu3E0UwruUbaUrTnhybeOcClTbzfKpglW9CdMCqVC1TNUdgjuvV4I3rhHjCYDGsZMWcABpCLNIq4K9sXWQFGyjbj8f5UonjApK1i1gDdOVV/Gwv8ozNr8gHG0CuYKr8bBspcM04G9A6BKyX65xLI4OYn8zvT3bFry2Ucdv/Xj92XIxFsZDXPbs7E9l7I2Q35vgpY94krHvfq48b5qtPD8ugK8ypwTvMkJlid+oaaGbQdUreFlcC0FJeZhSoK0FOaFrOhRwt+uuw7A0NSR4NTPoy3vX6sbSWO0KTSFcZoYC7SgWygQvAMUcEWUoW5AOIDqgDuCEboI6YZmeDareaKOXLfgUfJ0gTn63Qyl2EKk+hdESd45l7haOKx7hw16KCkRh1MJb+Oty8LZRoWAcyjDUIT8cJ00HjRcoABZqcqKEY0LQVkCQMcQ4VLw8Qid4GZeLawBYOAuwaS7kjCvelmG89m0/hjreiAWpgGS/IfrH8O5xBnhV2ey3XqihgK3lvelkqP3V/rg96/mj68dnfkFSMJquOPP5QTLJK7/gGcByAg/qFHj9AfsWVvVddSaxoFXN9MdRJkK257g8jjy2XBwEBAMAl69v2JPtJwAk2CbgiuPjOMbjcfyUFTpCNQHspKXfmKQZB3C5RuP9pAuwCVDLTcBcUC1o2n7BNevVzSHbcVy5kJrXzX5KzXoc1rUtg+k0SxBHmmvub4U2JhBNqAwhmNASgNy4+jEbV3pSN0ET+QPlXDAUnoYCaaUn7Segt28n8HJfAbfaFJZD+Nb+gn6V0xPD86xHSsbpPhbnvitk61Y90+FrjVKO68w1tY08Zo89z1OC3XQeu8D1ewxj5cu59fzGDavfuLwGoXaZJ8uaw/h9FnCHilfTwwq/2zRBEFO+YBsKuIM3zA/M47GdFw6k0tUsscCLFIu8QNFNDBUHTLfDty+0CQihHOAFnpZdA4QuxBXkjMfAprygTvim6p282QY8uBtYvsDjJBISqrp4801wcQD12F/wjUk7BiFlrENfYc8l1gPCNmtMpsM7obddPr+CJhfArM9EoS/bqfHkWHI8sUAWKlRAXQCqUywkalpx8uQjphNJ6NYrw9EmfRacqt0YD8cYkB0DOIGb42AsjEf1E3X5YRRsPY5J6MCmjzzGCczz2Bx79p+A5Qc3gGioX+FMiAUrf5CEWNSi3LBsmCR63tAkUHAfQjrrqUZVyKoKAWmaSekEYfKkucQFR/tJ8BZ8zUtvBidP2lQLfMJL4GlbdQI5UcOG57WM8TkJOziNBZIqDBVlUB2VCiwzRPriCu0JuIcAVxm5L9XqpFxuOw5utAvnifPGkOYDr5/1EraOdVLem8PFgG58hIV98UEWroNxHVsCgnF3RZcA5FyhOE3HNu1XP/ZlnSF4I+1xBZiEVgLTuEBrbB+1bbrKVbq2K646OTbOaYel25W2rOlhmUx7bvhN8LRR9nfTud1vitQrk0PVj769Fv28FnTrugnmULaW4beWKpdjJ13bMS/oOwSCvwnOS7p85rxS8ZbSLYUbUI58FtzgVQWvlbbeULjEoXzZL2R9e01vhjQ5+Maai2pp503wUmgI3aHiLVvvEoQWpqWELVOqd60vyqnuluhoCcNxwVcYWM94/OIFxK/9AehQb6kKXVAIWKqwGahgChAJIZVqV74BLKFNuwuERQ423MzIE77mF4gm8OXECjuUY/oUJ/AFR4JMpT0BmPWFVsUBaOFM+UXMCgJ3GRAvoVLHb6ixzxc2HGeAmu2Cbvbz91Cv9nOcud+0+VU3x5HfozC/6tT4huWH9azvD63g67Y/uJictc8xUsYJmiF/lFU3Jy6Tp/9YrZ+mAGMnQf8RAzghFz/s3vYQvK5+B7ABsTfYrFemi4SzUM5A27YXIEwl53YCZhi7L8vW+GNMARn2CSwmcHw9zbZVQYIAIOckZ7z2EfCeqOBQXeTlxJ60n/17rrJeAS/9erX94u3CzbeUrLFlKm9YLxQv5y5Ay3kcg9cbCmGsklV4PXg8cT2I42038utLZuZ7HQ017rquse355PiHABZkQ9jafgG1vCYiVi3bd4d2jKNDtSBrnukqY2yo/RVnXdtinN6MA7iTJwzH6vmPJxWUatp4Letv1/Oev9M6TstHYF/Y5Dt0Ba1fHTMUjI0X6Tee1MgPP1/OyairXAXc2MwAKwSwpgWDKjfMC3KQdKle33hbJ08f3jI5FHjTl5f9iKWCrh/QCa8GASp4y8wQafKEYkBTNQt4Y7/lCAVq664D3hUgWWaAiBnE8FsNARVgKrir3chjocVXjgsMTpoRIAtzwgC8CV1OsHbIgC+wBPQLtDmyHPGCKpc47KDCRAibx8lLX2PhzKvH9qm3xQD4S8BSlWKsS0nZRxPIE/c3YarrSTyaAOmAr+O1n6g3AW+MmbukACtQVuzx1jFXXsVxXgQvF966Bss63rTvTm4O5lvec1rtVfmqOwSh6eG2kzuOlfx6xA3V6AS2b2OCP+yI+XELXV3Y0jNhAl6vnUAtGNuPb5WVu5eeB4LZoM9tmQhCfZpHWUOqXyEp+DLME+eCltsJ3lqgyjgnY0xM9jvhdXESNPEBnp4eg522S10Jw/BaoF4o5YhzgseNxPYGE3480ckXqgFWTCCLqN4RHi4FWk1ZqVx9GjJ4004o257lApbUHZEWvH48R/WV7eZNPvqOa0B5YSV4hAfHWNcnzWZ5reIaW4bgNS1Q5c1Ehck5BJLj4NNG3y5YCrl4KcL+/i7cCVTrClXjSf1Mx/ke7Cv4OvbwV6btevpwXJNr0m+O5mG6CHMEN+46b+Pj5rzU8XntC7wB2G3QDQjHeeO8CGOCfsS+fSd4FzkPzgU/wGX7XgfXrVYxr67BlVV4sy7vCAFdn3Ypb3pN8BqEM3kFXj8PKXw3uPb67oY72TqK2DfXhOj2IFCdzAXKYRyq18GENwSUVw0DoZVQvByAqpcBpz13oJRpr6CraWJF1zK+/bAgeAMqQI82hK7KeRnlXKpXhZsqkpOjKiWEwuZAoy9OTMS1Tf8COPNyXy1KlYfFGGKcKAGrag1vA9s2xJgSkELN8tE3cBa0hnEd6gZ42VdeEKq1rDcBZcG1Yveb9oJ7w6ljMx2mBhT1sI0aszeAqmuc51swJ+irTm0XbBPGE+hHOX5gAd+Y8P2HTNoJ7g84ftgAI4zU7hAAACAASURBVCa0b43xA9UnN+P8vGSaJgSqj9wT5aVtNYGqqUGoZgj4sq/iWnizzFjxWtb2gK6mG70JnFhu659cEy4f73PcQjHMAqojYeIiDccw7QTvUI/275jk1GE74c7kpXyMM4Dbj78fU0G3+i6Q+n3dEWYGPx9YKteP4MRXyOKGnOD1N6JfaX7PAXVMnQylzgSvAE1oFjgFgbC13zGwgVdu8xvpSk41lx/sEcy0YZ0OeMcu5FJpTmDpW4ACcwhfARn21G1ALtVb5aOc4+j1C7zD/EobVwjwxncp0uRSwK04z3O/OXebcdiOuf55Hrxx5fmIc8CxhZL1mIUqcZkWArg9L84J6fBx51w6HhV+gBeRVOC1TdNlcijTwhC85gleoRtBSLvNfNb0sAXLNDdsMpd9g61czDQzXN4Ytbv0ZljfWA74ju275BV4y9wwhK/7Ih9Ae0dwMa32l+vZBLJAvIPceKycqaP9d8nQwVl1NFesqLKFOukCUoE588jvqlXwBMA6bEMdkheK2DwhKhxjf5o/7LPq+GH2gCn7w4/YmwchVWaCKvrwhkCZfElEOHuxVMmZVi3nQpxv9JS9OvsdwrDS9p9p6oW7V8I3wArEvdmoZrTF5lhRttRJNU3ZXr9c1RKOE1gP1W+6neUNJF7EEAi9/lAdF6QnipQfOz/ygmb1kXVS+ap+SwEL04CvP2wmwFjBRnoCtVmgah+leK0z3PbHr8IJ0AYEVb25nYqwoKhdVWXmPvvmfHXwCooCb0E9YuyrNcmjH8fhCxJCXghH39W+N4De9iC2TEE2YBiwTPA6sUvBet6HajfGjkkivWM6eEP1pspKxcs15OZnHx7bJJ1jCujQX8UFG8Ei2H3ZI9+i49rFOTPO49BEMfYAAMxxA+3wHAJ0qGCFU5kgCqSWNT0st72+dbaXD9hRNz6gQ/0wJXDO69zXyxVphuBmEcDmBj5etPP4zDfu/Qtkb8qYJiK2Pa9jgNpzwjkUvp5Lg+KBUGMbjXgCRvXqernob5nz4gLbxJMhTQvbwVtqN7y8YIwLbWVSCHULfDeYY5s4Fejd4D6hG+BdE7p4NoQKBYwBQVTnih4MHaiWMZ3KShgCXOCsD7B5BVbzxgAuGKtuC7zCtucLYNNhKx7sjz6AovsqxCM/KlQQC99SvAkjFK0AVoFGcBugBXhV4F0Ns53jz9gFP+tbN/KN2a5/x4i2bFelC2BDBQvk6IOYcahKYyyMbUTaMuYVqIaAtY8CXY7bdoGoAcCGO1eYUWirq99QvQJZ5esdmbK2WUD1rpwqPds2376r32FZ3bjKlSsWF2mrxlTgrfq2UeANxcT2ncB1m8nDmGwzFTCQY3KPwUsdoRffjHWy+0Pnx1822dk5PvOHr62TKKArIKifr/5yzCo/8gRV/KsD6QJvPcIngBO8TioBmYBxQubE0uRQZgfVbtidMXtMxYsWE5g78TNkGwG1DqvhY7BpQ+13TAHeYUy9tCOW0vX6GXiSEdCqY8xmGQvm2u+1ExDU53gM1kkl5vmwXc597yv6RW0vaOrw/HAMCwvYmvvTQbjHxc2ibiKWTfCmOuUJxkdrAJnbE+UrUAu47humh7CttPH2UCAuwCVEPYbsr7a96XkjjBtcADTbcr/ATTtvQnb8oR2fZgLKed3jugBeX2Txe8lxExfA/Ab9TUyC5ynPgfVNjzA3+M7BSL940h6H3g0qWuEbdl7mi2DVjOCCmoq3wKvi1cPBL5upeDdhnkFb7rqBsqGCMcsK3SubS5gagKpgTGj6ecj6ElmBD980CvrYnwo04xVsFfXhHCewbVQ7BUxj8wIOAtBA2fB0IL+AXXHso44LcdWeeePAvlCkmgIEYAdhQLcDWZUaMCUeejcIrYKU0K2xRD59GAvdqKvate2Aa8K0IBugdQHR/noZ08NQ4HPcw3SBM+Fun45D0ArUhHh+uhL/4MjPvkNF+0joZHTycoELunFTomxBtvZXvxWXKvWli1Ty2rnzpuJNo+oZV7A/YWgb2bf9VzAvYZ7w1QzhDxmAjie7j7f8yA0FX8Glsgx1qceCactNwGsbBdeAraYGFpwSOMKDNHAqE0dBMGHV84U+kzgWUJzA3YxR4C3Fm0or1W70Rd+TSZoArG2PywluXH0ldC03CZaPMozBiTtcQAvYAsdFYQmAl8Iv/M72Ukl3UAPaEefOj7ioYke0KWgdqyaSeLuO41zkfArcedpeQFGHp8Zgv+ONMdFWgc+4wCtsYpu4gGlsXgW3/y74dOHNoD9lFEy3lysoC1L3uW3ZgKrfSiZdedVGxdYx1P5KVxwwVv0C3llfP/Y3JoS9XgK6K+Ox0vcYPV6CtuYVoBtfWvP33G8KuagG15ijvgwWkGU+b8KgAm+aIFx8owwCTegK2S0E6AbCVdjWJyTD7gt4t+BmeDUkcPPTj34kJz8Rmco1XiOG0KuEFUM8+tNJxfFXQamECyoFW8EZL1Vox2XwCwx+kbwRg8rAxKcdwyJ3hzH0GHgACxhFXt82TzOG0EhgEKs0C37cGNImnIDVzLAQ4BSm5AWoC5ZCVVVdbQkgy0zAG2AV8ALWfgjC1+2yPRsHIDsks816MsjjsF2hlWNOxep4loVuxLTbFe4Sn5IzLPO3Ics4WVe/0XeH7QS4jpnxhRon7X5NH7SpSip4TmL7LtWb4ygob4+rToKXtvAE8Y25hLdt5E2gvr+Q+Xyys4M3ASkgmOwAI97lZ7LFq8ACVxttgFflmOXiGwzAJO3EqsFUdglDJpGwoY6TKVb52R8vTQhg+g0YG3uugYt2T8uOXcjIm4nAmJyY46DayteLs69sr2AbbdOm7UZe9G8/2VeVc38oWm5M5tm3j7dLKErBKyDz0dcFOO27Bny9tfOGF4N92Hdt87vgPPv4G4tutsH58bgCuqTD1W4O0HpejAFuwXceFRlgFsqAJ13iGLPw7DANAHpDB5oF1wJkgKmDtmBUwBxCNWDIeY16YxVKP72Pak+IRlli6w+3C6DDsuaV0rWs2xVXebfH7QDvOeGs94x9RT/Z5zTnzM+A1nHaTxxDB+9SV7rC13EL43XMAwXdNbizznxNc8EQvChf8gWzsYtrLrJtwrgwS8ATQVxKOeGrEsaPN1Wq5oY1VGb+n1q8RkxloawZYt2XLAiCxiB4I2jfpeGCSsCRRgO6xHoZLAHbRdJ+1nFR8wXUXyKMhG0PmgPi62OCkPb0RoiXIswXTtQ3BBh7f6HAxo/mLsbl2EpBCl3hW4tsjrFUpCBLhUq9be0G2DtohfryGo+L+uoCR31ZrZvA7aDu48mx5Vijr55fUBNWZS7whpR24bwhJGAdn2AXutMEFbAgznHXsQesre9NIALj4dh8XC0o23Z8q6IDOF4c4ceVrxgbp3kgVWxCejjOAq+25PhDRdrL70RYVvOCShgQRDtu15fSEkYJRwHJRGBS5r9FCGvTTBagE6oM6FhmDDXSM/OYH1RssU8lmn68ufjlpLVdJhQgSg8LJlGHnu3o+xwKURVG3wkL+7U8sTeDaoPYFXP/JNO8BB9tmwZWoRo7zIWg+SrzgmxB17jy4qbHOMybgJPzRr1cxBOQ5wHqBYKQ5eajtw6/Lb12PB9lloibKed+ifMd/1hBG36EZ55zo1LXfW3O86XJhngBxTsCuCPPmeqXm8scCjBuajFugZjnxH+6iK+b9W3PUwG2lKAAKkgVFIfbBT2fJvwg/URZJtiqvXG5Dk/bEJ7DEF8dE5rsq/2Ct+BbZautGo/7q3y9HRf7hDJted0Fr+ML2A6O0+Or4FiH5oZYixKohHAr4ze+hgDZ0F6LZ5TpdcIq6dgf4MU6wNzc6OCtRTeBLHQn4I1vNSRgU+nmXwCN/2NN+GJmELp+QCehm4AL0HXwCoWC7VDxlv02v3SmAkY9M4ACr8AdQlYQa1u2rVroKw8LIT4Ckj6WC5UCbynQigOqnARNBsI3TBOCSfCqogNkAjJvGGOgCbMK0Zdq0j4FoEGYCeCCtu1lne+7MeS+VJb2XWCLcbitUtV+7MQyTZ8BXv2DUbuZdvwJ+lL6aWNmXNQLxevNQTVPG+ltwfVxXB4vZWIxTujzI6kvmmVaYN4JXcdYeZ7fsSnBcaq8+PH5ZbR4yYIfarUnjOMFCxUbP3QVqQo0zQcAi8mtGtblJ/KEjKpXhUaeajY/vMNkRLkFVNifgKRc+LY6nkkYQ1cgRttABUDFYzptpgLOsQSsHRcTMUIvr/ING3P3niiAjoEKrHIMCVbThgS8bXO8PQRkPd+e0w7euEacm1jYYeKHu5OKlhBeEJyHBcFLedVseSBUG+OY/blgl0q+XtRQHedfDp3nvCeA5zl/AV3hq91UZT9+UvC8MO7wKKCtbs8sILmdn5pM+IU67qo3b2DWTXALQKFX+QXE2l/5te1+w1Ctmq480wFZzQ493+36t+AqV8A1Nq+2o06vF/sEOL+7sYmp33jrZmAZfwvad5e7qaFsvKPFnD+aD1aYNz6drvLbF7RrMKy+2ZDQTfCuCGNFHL8B1a7pjQ5bF9U2mNN+HEczQ75AEYtrmhj0ZFDxCl8ap6LxWpkaqJCqkoH2R2zhIsAClJStuOrWdradqjVNG7ZFHwThG+AiHd4RHby+4VYLfNEPd55F+g17Lmnr3AFBDs5xCSMBIuBCcRdMI1aFA6QICc0Ech+DJ85y7A8ThkADbGXfLZe22C+A2Z9v4uV4HNPQdpymEsbNhU2laJ3sdwJeoI6yTLMM7amuMTfY/2Ssk3o13nAtixuJddnPjyPasH2OveBr+VDb9FGKN28CmV+gzTJ57io93uf55IdnCMgK1oC2ylnbLvATIoKXx9ZQmqSFbL6tVhBWralCmHChaAU1ZYBELcy5MJJ2VCd17heiKln70EwxVruMQ9CqpONGHI/sCclSoAVGbwZp46MNgSt86TtWv4XeGKKqZtpkO8ehClNdZvkqVwAWjuYVJAOi1K/9wjfOJxM/3L4oq/vZIjcdTQ2eswjd3BA3rV7fNrK/jKO+ZgOA63lTRedKvopX4KbynUMB+4H2Rcatcs9jzeMq8AqgAq/p4bZAK6gJzjtg1cEr6AzuH5b9vvIFyarjdoCyg9j6bgd4B3luV53hmKq97XGViTgEgL8LvxNC+3EeJsdiGc0RS3zBbLmbGgq8Hm/MJ8CrjT5MDqT9nkOkmWuhcksNE4dNmPmvvVfohskBpmlWyMU2vRpcnBvYeNc3/cNLlW8CN9y8aCBUZyyiAeEO3jAxhPplwOxboqEAJx1ULHCHsB0CONIB1QR71RFIqXaFsvsyjoU44cz2+KWI6JPyfUy6nzkW2xI0giXgMxhT9RMLa/RluQqTfXkMCXfaAH4F3vQwUI0Kf/PpkzEJWo8pbg69v4KrcS5kTRRvlCM/FCk3CaGb4KU9QS5MCalsUbG0me1MxjvcHqf7MRV8jVNNC8sEZX0ZTHgGkOm7blIFWbcDFCo10mmmYIxuAzj3pfK0Li+k8MM2FED89sIM5aYFJeAMlRuqC4ABuIAuj8PxWnUoXhTu3FkmAQFgzBMWfXSmjEo4fS+dMMCAbc0Us7yyLYAdT3zjgDH5xbj4NrLqWBACL98AS1euHHO8YBHt0BbQGsM+0gI9IVUQFbi12i4AhyAuKBakq852MAd4HQv1w8nfdMBW6FbaG4gAdztDtWNe3DT6TWhsNgioqmZdwdecoLpV+Xo+OX/CmT7HoQMzTAykw56J2tP+bp7bgkeYDYFWinUYC6YComVND/dXG+aZNi4oWnbYvvnVVn0CMsqQP1G8kzruG9apviqv+jF2nC4elur1ZZA6/qpnGY+7gtuKB8EbnkwFXoVNB27Bt8wQ+Wqxngvp9ZCwRbQCa80LudCW+1xcE77h1SB49W4IWIbyncBUuMXiGnFCdwBngQgYCrQF2NpOdZtQEhBD23HByjjB1xUuEC2gpsIWsJyErlJ1E9MeHAAlL8t2peo+Dlao2F8BtbbNG4bKr9jylU5bb0IwFr+EZDc52GeNR5/iOAbarr878rvD9e3h6s/2Kh0mDKBWJoI0E3izmARVbPgM93M8rhv95PGZF+3Sdi1EFnALugI+1bbnxeOb3Jw8VkFqnJBNIAdshTL7rOsLLgFe0mn3TRhYz+88+N1TJ5dwmQHy0wsLbWpuEbCxKOc+7YhCTZVLWGTl3X9vnZv6tC1MH2pr537fVj5/sa2feZ3w57Z29t22eunDNrq0q82f/7DNnv2kzZ7e12bP7WtzFw+06fN728LUUcLJtjh9irZO8E+wJ9rq4ucABKXHBNN2F4t/TLy4YQwhZJpxqrr9nKRA1aVJIMbbkUIQABZcx/CiXnpBJNQSlipWnlC8YXVoDmPzJ+UmIEyzSJ5j9w+D9aNPAe25A4zGkR/7BF2G+NaB9l6eFPwKVyrgNF8U6D0O1X62Y1sErpdmhQCv24QwNZgf1zJj0wZBFVDq6YJnAS/apI0q57b21TDtUMdyBbuqO4xNF4AtG3/vA2T908sAJ/u1IWvHdX8E0jW2cR77Atwd+MM+HYvjMs961qkbTtyI2FfHGPNHM0NXvcYCt+IhfFcxP7gAF+5jzMmJPXeJNOqXuSxsNTmMX6Ao4BqHa1l3LwugxmO/4E07b34s3deGuxrtZoFUy90TItQuEEU9W67Khq2VAURelBFOCczoqwN4AlngEqoyle0i6UUgFwtxwChBJAAF/8R/2HxBWEB3+06gJrQKsAmvhHWpP/fVfuN8Y8x6pXRt0/HlDSGOg/QEbB6XNxxvKhkHyDvgvk/lBmi74k0gq35tf3KO6nwNx5fnwRtOQjP29cnuZK6Jn/vT7FHgd1/8wBhXKvCM0yTRoduhUGXDVACUBa5txod86gcLHFS1o7kv2vLUEcD5aRsBx9H0pwDyRFu8cLTNnN7bZk590C4c+p/t3P432rm9r7bp3c+02U+ebjOfPNWmPnyiLR9+qV3+9I02u3dnm97zTBvtf7mNDr7e5g/8qp3ZtbOd2/1iO//JC+3Cvtfa+f2vt0uH3mgXD77W5k78oS2eeqeNTr3XFs7sbgsXDgNn+p493ZYEvYBSGQIiF7RCjZOemjrfLl46m94N8Y1iJiaAi3IDFaqCd7LquC+kh0AewrYgmtfZcyRIndQFtX7eUOyWvbMucCDfV1fjhhXA5TcYTxW1z76BTgSPR1t12qvLLJJtWs6+U8UWpO6IgaMgsr/45jPjdFFqcXHUIZT7o0wff0Erz0VCTHAZshzHx81CE5Rlh8H9VW8I2sozNsQ/DXMjyVfOiTnnLpBFfdqolyfCVXHQZrVvG8PjrPYrr/pxu6Cr6i3wLoVZAbYwN4RtvEJMrBhaA8DpYoaY1MzAHF8nqHT1fLi8sUJYDgCnV4NuZnpK8I/DMDFeoBCaBd14dbiDt+BlXPv9TkNCVqACH2heqtYymRbMAAfCJ3SN9S7gZKEwMr/8hieADJuu9cbqVrBlEHLxHQb+j14A+32G8Figf13RBFJBydgxx8Ke0B2At4BVcUGrtisuWBsLlwqZX9DlIjAOg37HsXAXarKAm6o3//YoVb/tC/HyRqgFMWPBFmP1rkq/tV1jDAibH5DsMdvur3FH++yPMh2qthMApo9Fxre0xFhiDJTrfQZ0zbMO/eeiGZPfumEKyfF5HgI2xPXfd7pC+bgftlLtjFPH29ynf2yz+59oU/uebhf2vwhkXwWSr7azH73Szn30Uju/6/l2btczQHZnmwGklz58pV3a9XKb/vDFNvvRs21h93Nt+r0dbf6DJ9vih0+1hV072hJQXgLOy3ueazMfPBXlpj9m/75n2+Kep9vSvmeIH2/rR55uq0eeahvHX2jLR19sC4dfbwuf/qHNf/FBKObZi8cY65kI2kF18Zqavshj7fnwcKiFPO2imiIEWJgtBC2QCr9gJnrB0vMxhGekOR9xzj2fnL9SrcNFrQJV2M0BlrDNtlTPPolkSDNO7o8++41A2OYimwBmrKHaVe6pdi1bCrdgI5QqFGDcDru8gBT2hNlQ2II3QRplxgBN0NYjv20bqr3qK+IBeKuNAp7b1UaljWt//GU84FXtqnrj7971euAaqIbrA0x+ACm8Fzqwq75tDdur7Rqf5cyrsTv+uibmxZ84YEpbdk5zPbwpxXxFYI09GQa2XRfd9HbYgEfpvaAvryDWnSzjUryxuJYgLaDiOtbtvROQTsBbANbLYS3gJrRdjMv6Cby0FZfaDUAzWG2kYxh3pTzxYJio4zJrjKHW4RvABcr5URygR5vjj7BvA2+BuKBbAC2IVVzAcntcp7fldoBMyKgcAVq8Do3qLiVeN4YEb0Jw2I7tpokh26p+/Xul7zMzJFy9wBni7T7acFv7Uo1Xc0uoVsuZjn4yXSaHakO4RqBsfQ4zbMjWZZ99ClRvHHmDcawuBgpgYZ0hvE+ESFfA5s+xEDi7guKaOdYunXy3XTryu3Z+zwvt4u6d7cKHz7VzHzwLYI2fbpeA5TQQnQKmEd7f0aaA69R7TwHfF9r0+zvbLCCe/xDl+/4Tbe79J9uI8ksfo3g/frotfpQQXgHAow8fa+t7n2xbh55u10/sbFcOP9k2Du5oW4RbJ55oX3/xDOGpduv4U+32iVfajZOvt42jr7bl/a+05UO/aguMc+GzP7eFzz9AlR9l4n7OBMTGHI/vCVrdtuKtJwCWHhQ5MXPich40A7DPUDc3b1IJYW3PnE9Wx53MKinj4SR3otdkd2W9PBrCJu31YNKXAsu69u9vEVgwtgoF/TAnOP6+z7FXHwWd2jYO74UBNEOhBnQ9XkCPmaheOBiOu4BVj/MFL8sU9MZxNzVU/1W24gJvtWl+1XWfIRQv4BXEY7ODkGWfZb1pVJ1hP9vbcjuOm3HWPuvWOfEcm654ideIha2eWM4l81W++uuWbXcNjgncfCUYuDKv61sNZW6Y+PGmN4NqN8A7Bu3mckJX5drVa8FX22x8FKfH67iY6durq5mgLFhGOkwMmVdvvAmGsIUCzjI9JIQn2wK6YF3tFXzLpcrtgl4CHYUcajPhM4SeN4HtUBrur32WG+abjvH2uOBrHJ+2VGE71q52I46ypbyFuCHbyXreeIAceQYfTRx3AbhMCwXLuGEIVPskBJCJhxA1v0BcfVTZgDST10l5ZzkhmzcD1ez4hQsmuQtl/jHpyP/E48e1iDL2hxe2XYAyC5jntPFGm74YAKgu7GtTx/7MY/9r7dKel9vMRzvbRQB6EYBOf/JiG+19qc2+/1g7+6eft+l3HgCgj7Wl3Y+35d3A9t2H24W3Hm4X33kUBfss4BW4TwVw5wDvAqBe2PVUW8HUsLL3OdTuM219/7NA9pl27fBT7bKg3fdwu3zg4bb88X1tbc9D7crBx9uXJ55sfz39dPvb50+1m0fva7eP3dv+duaZ9t3FX7UN6q4d2AmkX2prQHiEqWOesHDkT23+xDtt4fRHbe3SkbYy83nYoH39NhbgUJm+fBGKtQPTx/cCry9JLBNcAfecpT3W68W5JkQeE7cmtS55BWNVZeTfAXEnOddjAAPLLFI2IBimCFX1JMRNo24WEafiK9hYbwjQULcCWBC5j7SmgfR31tyA/Vewxb6+v6tI8wqWUb8rxwJa7Qsw2n6vV3HU4WWLACueCwVO4zFwe/4UgJ3C13rKJxPtvQKXEDHlbTP+eoj09v7cjv2UN7bfAq1PLy62xR/HDoBrmYDsMmKQuSB4nZ/LbAdwmZf+16SqV/A6l3MBTa+FUrj6+6byzby0/7qw5uvCWzDyro2t1bEpYQO16wdztOmqhCcKd5AndIF0QVe4FjBXNrQHM2CC+blPsAkqzRMJrQBq2H+FLfuBWAJZQN+Zdru8CIZloo0AmdBNCAlMQVphCNACYUCsg7HK1T63q455Ai3VYILd/QFdTmB4UXT4pgsZx8bJrlDtbIdj7mecAV7Lk/Y4iCuENwl5xoJzDFTK2O73heonjs86qqZeN5UsUIhH2EEcajZhHGpYMwPj8vOZAWjgG+DANrXAv2wsLGILPXe0nTm6q50/9Od2YfcrmAueBrY8+n/4TFv46Bng+Wyb2vVsm9n9LJB7oW3ue7JN//lHberNu9vShw8C3kfb8ic72sonTxJSzY4+AdSo31mAO4sSXkDtLqCM54ktc+XIy8Dy+bZx4Om2sX8HaveRtvrxg231o/vb6of3toX3ft5Wd9/frh8CvMefbH859XT7tzNPt69PPNBuHPnnduPAj4Dxc+2bz59vN4+90Db2PNvW6XNlD+GT5zFfvIx544U29dELbXbfr9r88T+0S5+91ebP7mnLqPnFGTwt8BIY8dg7YmKmmhVSLrK5zQ0OGBrcF2ABxPXt5zAbAOB6A7DMCKWwSsmmeraNVLwB2wF8bTfgIaSFhaAXwtwEok+BG+muirsajH0dPFFf+yvjS7szaZUp2+EWSP3wTKGu/2dnWn/u+oqZC1QF0IJZbdt2wc54e6jyKk3TBdkqVzB1u1zLapFNuKp6w9MBKJer2bBstWNcY4o0244tjp3jqZuRZgrBGze+Qb43w2V++8JW8MYfAAPhNF8CXOZJqF/mSvjrBnxJMzcn32cQyAnfBLO23QxbCNjwaijICt0A79iWCzxNk78sSLdQvh2oFY9BC0jLxqspYgxhYFXmjPTNFcAJ1wJ2QBSIlZqtj6m7LXSH4LXO+BG/myHyMTnhG3AUWh3ABcCIO7TCH9j+2B6WLwBXXDDLNrJsfUzIMo47x8yFEpIdvBHXdsQeBzAE+OlbDOBNmwcchWVcVMoWhCsewtgyjsUFt+g/2qYdAUu+C4/x5p+PvOTlgiYg8PHUyQog6phM17ZqPFfZUWv8EOe6SWG0yB1fBYer18VPd7Wpo2+107tfb1O7X0LdomY/fqHNszC2deyXbfPQi20V++saC2JzLJCtoE43D6JQDz7dRh88gKngkbb4Veko9AAAIABJREFU8cOo3kcjrO0FoPufQnk+2dYPPEveE5TBxPDB42HTHX30FPZdlO8u2sK2u4YtVzPD6u4dBGy5e4g/erQt0fZo171ta+8D7dbRBzAtPNL+8vkT7V9PP9X+eurxdnnfT9rmxz9p1w8/2r789Ll288TzbYV+1j55DtPE822Lm8MyppEFzRzEIxbtFve+2Eb7XmxLB18hvNE2PvufbePMrrZ87mBbZbFwbeEsDvW4tWFz9NE+/plW8HJOfcpQfapGdcQXtt7E0n7K5Bd4Bs6rCjYUGNtR3qcQzr02xbT7bzc3JLAKIKWCEyQCFOCEiYFra7oDLvoQoAUfwSskVbhjleuNBBhycxG22nnDK8FjGPnP0Lnft8DiG70F8op724LOfgp+xhXGMKTP+E7yf6B2BXCBNT5cTx+2UXnD/QXvIbQrr8YwT93qu86FsW8xelOJt9eM4yZHzDWMeYkA0eQTYgYQl4khbLxClznntxsKrNp414G1b7cZNvFu0r4bZodeTrXrtxz4l+EOVya1CndjAF+3VwDtsgoX6K5u0Tnx+gDAglcID+MwX5C/vpVtRzsqW/oKv1zspJYv4ArTMieE76zSPqAidCfwLehOgJfgs058wQs7crxlRz/bwRveBdyZlvz+b3xjgkdpwBnfiQBYvswxhHDC9k7AjffbTgCwwHtnXDcQzSuq/TgGAcsxFfgq9rGlwCtYDQXbYXqsgikfSjj69yZEm/TheMYA1swwCLFCDyACtJRz3wS8nGPGpn1SGCyE2YEfJI/ZS6NTeCF82L7Y8woLYixgHXy5rR3mUf3ws22VhbPVvUD34M52/chLbRPQru5HkR5AoR58pt069iIQfB7TgCoVUO5/DMg+hl32iXb5yA5A/Sgq9nFU5yMETRCP0iaQ3fsUivgJ2gbKtL8KbNdZONug/bV95tGv4NyNDRgzxuyb97f5d+5tV/YTDv4ME8Td7bszj7e/nny0ffvZ4+32kYfa1UMPt+sHn2i3WHi7dWRn27Kt3U8A72faVcB7mbC+7/m4aXjjWNujCnb7Jcb9KjcG3NyOvM7xv9bWj/+uXT79bts492FbYyFxCQ+OVTwkYhES2Gr7dTHOievnBgXvAiCdX0z3ulSQCd6FmPSc8wCvwK2nFK4l6bLxCgmhUCrRdEBUmG4P9K8Kd3EwvCIKtpSzHesFOIVjqNsEqjeDsb8r5fI1b38zi7RF39h8Z+fx+8UEMTs3H/tTIWc7BVthJ/gca/QlNIV5h1+4hAl4gmXKVquyjQW0gaotcEY56rtdoSC8fZ/5hso3Dpc24kj382F66Eqnys2PoOfciDkIbCeLbPBB0wPXNb7PoK2X65ofwclY9euT7AbCM99eE9aUI1+zhH8asb6BKoar+WeXwhZYlanBWJUbdl3Bq4IFvivCl7hAKzzDLBHwnZgXwiZs/R40TQjvaIfOS+mGe1q0IRABUyhI7zA86gZMVJEF19w/hG6lrRv2StRxAbfeekuAAzcOPhWn34lgxTba7dASvOwfhv8IvCreMC04PuuNVW+m3a7jyxcw8sYRx0GfBdzhdvUlaIdK9/vSBeAa6xjCHk9vv5SssS8KCN4KHrf2XfcVnBO8TvTptsbLCQuXDrcLJ/7UjvE4fvStR9vh3/yiTeNZsAyolvEcWNn9EEB6AtgCUWB5FVV7mYWuNbY39j7WLgPYawceI38H4AW2Bx9tmwceb1eP7mg3P2XR67OniZ9o1zALbB3GVguMrx3RpIAKPbSzXcUccOXI85R/KbY39mPfBcQbKOT1Pdh9P8LLgQW20QcPt809T7Qb2HxvH38AgP6wXT9wd/vm0wfbV8cfBLIPtC+PPNq+OvE04dl2+yj24QMAGI+H6wKYm8fm3mcjvgKMr2D/3drHGPbS/z7MG6pfFvbWDmAT3vcCx/Fyu3H09Xb56K/bypHfooT/1DZOv982Lx1sK7Oft9WFczwhaI5IzwTh6QKlHxhyYickUaNALnyrBa5pQKni1dQgsFVcscim2gSCglYIF8iMA76C1PrRnu1z8wSmC9QLv+kOGcuHh0NBx3LUmSWUXVd1Owzmp/rlCSjAK2yFM4F2TNtGuHOxHd/X7XAbAk7oxfcX+lfCBK/t1t8xlbvYJTxLpniCCI+F6VS8BdmAJGAuEBsXeEvpul3lC7zWE/iOzRDjIM/zEWUZh+e3bnCed6+Bcapc5rq2ds59mB1Ih1ACuOnPmx/FcQFtTVME3DJsabLluzfrCLywA7sfvmywHQHW3rW2RSELEgRuhTXSYToAmAFdYvPS9ADBN4WusE27bihnPBzKrCB0K51qWcXMnYD+whSByrWu6jkBLvg6eBjk5FXiBFrBzHgIu4Su4PXxTPikGg1lLWw5EfnoTztsx6M4wCywe4IL1mOYqTqjbtapdPgLa99VyQLY7SHHlvtWcH1zO00lProkGAuOBd6ArmNkTAXVIXAnKmhilogxOz6O2bTHlN4TGRd4Batf8DJOUwOTtCuw/M6wJgo9G2iHf0ue4wWFS4d/007hTfDpOzvaiXeebJ+++WQ7/eaOdv69h9v5tx9sU2+jMHc9hEpFsQLd9b1PtCuHniIA0YNP8ggPDLHBXmbh69pBIHyQ9MEH2c/i16FHAOxj7fpRwAwQrx0F2kD3xrFn2o3jmAEA4pUjKNBDz7argPHG8ReJse1iJ94EvJso3k363Nj3GDbe7Oebz55rfzn5HOrWPn8AiH+ErfcX7dbhB9r6xz8GxPdj98XT4dNn2zennsfmy1gPP0Ffz9Hvc9woVL5Pkk9f2qRZyLty4EXawHyy5wX6wR4MiNf27WTML5P/EmN6tV09/ut29cRv2/XP/tCuffbHtnXq3bZ+9mP8lo+jsHiJwxsbEM4FOCY0E1zAln1YE0X55pYnQl3rULuaewBeLHACUkFryHa4nsCj8jRZjD/2AhDz0Vmll+rW9mMcjqFDyHa08wrbsXLt8C0YC8UALe0EdAu8LHSFRwBtBdyA2XbwFnxjP+063rHq5TzYdnkpGIfaDfBO7LfVRgF1GAvXIWyHAC7FbXnbWHT8PR3jIK+2hapw9VzGjRKTirbzeGLxvPMU6JOL4F2J4MIaczVC989lLsZLFKpa4LoJBzew4xZ8V5nbgtevlmlm2IIvdxV0A7wstA0X28wL1Qssha8qOCCFal0LEJunmQGyd9C6fwxcOhHU8Q8XtL16WcCzmGd+1KEu6VC+tDmsJ+zC3Qx4JZg1TfgChmECvQAv4BEuY6hhegg4908rBtwEFeXGZUgXUGv/cLvyAui9bKjoDtxS6Nvh63bcJFDGYWbAflreA7YfL1J0dR/lPJbB2GqMcccFrDUZ44fgMcYNJiFc6XzLjfPCBRb0+WF1fnCUN4S6ZRxL/HAWl/ksZ9yMvEHNthXslUtTB9q5w79uX+Bfe/KtJ9qptx5pJ958rB1/e0c7+c4T7TSq9+xbD7TP/3gP3giPsOj1GLZXFsl2s8i193Ee8YHXvkfaVdTtreM72tefPYGd9UmAh3sXkL1NfOPY46jMx4GXyvfRdv3YDsqjiAHv1gFUrwoasG5oViC+jMniFuC9IYhJb2HGMAj5WwDzxpEngSDwBujXDvyifXnsnvbVsZ+3b07c177Cm+Gbow+3GwdJH3us/e30s+3fz73U/v38K+1fz/0SL4fn29/Y/u78q/TxHLbfV7ABP8+CG1Dej3kEs8ONw0D24Ittk8W9hDHjQHnfPPo8LmsvM4ZfYi9+o9048RsA/Ot27cSv2uXjv22buKltnN3V1meOcm7PcC20A6tEuwmC66GaTRgmEIfg9XontNP0oGdD3CQ7fAWm8DAIjYKv+abNN9aMEdBD1fmacfoJT/ZHGdsKRa6anSjeAq/K1AU2PQsEZZTpEKsxVFzjqth84Vb7aztMDZwPQavKLcVbIDYuiFrHYyhIVnvGlqly29NVruqG2u1jyXMyMTuUKaHOYyncgrH5nmf/pzHhC0M4Z/Xmmm+shRkB4JbCFbymDX6pLPenbVd7b9h4C7gq3zAxlLIVsrGQhordXCNofuigpLL+uwlK4BsgzbjSBeh46cK2CJobAuCUT5c163STRI8tX/COGFWdJgmVrtBVUQJlgGwIwAocgSRYNTsAn2GsQnU7TAQdvmPAbYOeECwQDuMxUAfQt/9st1QuYwrg9psG58lxVdCEovL1OIbteZy1IBcfb4/FlX481C+FG2YFj7OHgnIoVo+Z4OvN+V2JhK6PsC7UWMcfizanZd7OGs1+1i5+/m479fHL7TQLS1/gQfD5O4+1U39+pJ3888PtFNA1nHnn8XbmTVy/3n6snXvzgXbpnYdj0Wvug0dY1HoISGI/PaapABACuS9PPAp4H+PR/mGg+yCgwsZ6EI+DI5QDkjdY5LoBjG/i9nXjGDDFBKGC3UR5ClbV7hYmhWvEei8Y38CufJ1Y4N6izq1jT9EGShnb7cYnP8eOex+K9j5U7/3tWwD8JS5kX7HQ9rdTOwhP4OHwTPtf51/gZvB0++sXz+LhsLN9+/kzQPiVdpsFt+tHnwW+L7abQD5MDgD26gGUL+YHYXuNRbgb2LH1iDBcPgCgDwJ/fINvf/obfIlfx2zySrt16rft5qnft1un/9RunnmzXT/3brs6s6ddnjvc1rAFLwlLrm29LCGQA1Qu8gBmr1F4KoRaVnkJ1wS1SlkAFNiMC7ymCxyVrnJh6wWqqut6gcN9k3Kpoh1LmACAbZkZZroNOLweTAPBelOsgFr9VGx+tV9lrDeEqGC8NHUhwljpqoDjE50JVGG6vc4QmqYLuBXbrqHKjbc7wM13bFXG9u8AL+fYN9Y8rwleIet8UeHCIU0Nzj2uSX23QdNCAbfSBd5UvQleATx8uSLcyUrlGofKldiqXUC7voFSJayhVEPZCk1C7k9oFmyH8Sq0X6H+EsFFNT8FObYVA+CAMPmqX8FT9uD0F84+bE+4lSliFcN0wjeBm+DdBsoOtQQvJ6mrS0GnAhW4BemCrPEYjgMQ3wFe6qYv8gT4Cf2EbnyoR7XL44b1EqbZV6nxsAnbfr8R1I0jy+cY6obgeIbAVc36ac6hGSLMDB3SQth/khC6HnP89RE/ENXvKq5gq7w5uDD9RZs6vb+dO/j7dpIXG07hQ/vFuzvaZ398sJ159/H2BX61p/WtxUXs3LuPtQvvPoF54fF2FhBfxPRw8T2VLvZVPBB8ieGqMMRmex01q6K9CXhvHn0EgD3Ubh6+Px73bx2+D1sr6WOPtK8+pQzQvX5YoApgYM3LD1dQvJcxJ2zh4SDUrrI4dx2bsbbiGyyIfXniOXx3Ae1R+jqMcsZkIXSv7ruXPh7GnvsQ9tuf4T72i3Z934/ajX0/Rek+2P7K4tpfAe93p55s/3b2ORb7HgO8zwR8b53Ygenh2fbd2VcxOzzLuDgW1KyQv4bC3vgIjwhe0riMHfgm5o6bx15iHC8xVvb58sZ+VffL7ZuTv2pffvZahNufvdG+OvlbVPBrjHUnNwDqaUI5ia36zB/bEt+VWPBV3Hic5VqphMMey3XCtqgSLhtjKOQBgL2Bpj+wEEtwFoiFSSnYSgsV0/XKsBAf57HPtCGArf05zAhpfy3w1o3BdoYfl6l2Ip99BbSKq+0qV9tDIPpBnHhjUOC6oDY2N6SvrjAtQFrPNowLppoZLDM0OVQdywzLe4w1BtPVruMfKltfePGcGlS3lV4RtAC5VK7g9UtlglY1q+o17X4hLHjNF7xrKl/SW3z5cRMGhocD8zhMDRthd8UmgbJd31wP0C6TXgmlq9pdA5QdvCjXguR2+I7BK2xVt6Gal/mXiYRuwbeUb/jwWpYQdQVxb9+FpkiPbcnalAfgRXkOISfoDKVuheII4JS3RICXvACk8OsQFnoCTJtvfnwnQV7QFYSZFmYoEFRlKeqJ2gXwvdx4HLZrPwF62+h9ewNwHKHAvTHUmNJcUjeAGIsXkzYMQneVerUdx26fjokJW39NH+2Srz/uvGYG3shaOH+wXTz2djvzya/bqfdfBbg720nstqeB6jmAeupPDwLah4DuQ+3s24/wZhmv+wLZqQ8ea9Mf4F+LW9csXg1z5F8+rEvWU+2rUzuBzNOYCx4Eug9jTngUuD4KjB8EmPe0q/vvblf2/qTdOnR3+/Iw4Ri2Vly9bh8Hpqjeqyy43dK2q83VhbgDT6IsUbqA9xpmhyv7ATNmiNvHUMaA+ur++9vm7p+1m9iLv8RUcesA6hlPhu9OPtm+OvRA2/zw/2P7n9vlj/+x3dj7Y1TwPYD34fbdF/j1ntwBbJ8A/I9idngqXq74yvEylr+deaH9+4XXAOjzqF5fzsAscogA6G+h4mOMLMrdOAacT2AHxltDc4hucDdQv1+fejVMFbcA8y1eUb7JDeOqdugP8dbY9WDbwPVtRHrug7vb5tk3A6xLTnihCgQWcdXSXUtFWv+9JnzDFIHKnJgdACnwzfw7FW4BsOJol7aFZbyurKdFgDfNFJYTRONybGuaKMVrHJ4IqmRgV+ArmFX9is03bTnjCpVvPIRhAdPvMZS5IRbWNDMAzemphGr1V3H1UbAdxrZZ4HUcBWnj4Q2q2rBNg4C9E77dtAB8zQ8IA1qhKkzjuw3cOI3lhnM81r06eC03sfFO1K6uZVssuEUMD1G86x24qFz+hWINyKpuV9bdBrao4BWhaz7bwnYCalXx96vegC77hKxgHUOXtOaGyAOUY/UpNBmQKtmguraNsAV3dzXNDKsbBqBWoOXAPXgXvlycq8f4BC8/8A64MexCbXJS+0nLumnO8B+P3a4wLKNLmOrRfwNWVRbQbb/aNo4xOA7aqfphRuiwjTKWi21j6xP6jaDAG4rXscQ4bdcxWy7zom0ucpgdKGP5mKQo2xXNDiOc/i8dwzvhrfb5h6+107tebGd4Q+zMO88C16fa+Xefal/86SHstg+2L/78YDv/ziPt0nuPE3YEbKew406/+yjA2JGv62L/XOGbCL6aq8r9+nNAhMq9ehh1i5pV0d5C8W6hQtc/ubtd2/cLYPkzIPoTYPlzoHov4QEUK6aHA49SjsUw3My2MDMYXwFk11mguwG4rqGAbwJd4esC3cK7P2rTb/1jW36fhbMDD7R/P80rwUDzS4D8DQCd++N/bQtv/qe2+dF/b6vv//d2HfBe3fNjtn+AIr4P1zJMH6riI3g7fPZo++Yz1O5nQJVFt2+/2Nm+w+Twly9exPzwAvk7ASjKmpcxhO/Xn7EodxJTxGfPY1ZA9X76KmaGnWF3vgmEv/rslwHeL7H73jjETQn3uRvcQK7jPfG1LnWo3qu8+DH7zo/xf8ZXme+V5Lcf+A2hsHTfi9ezQwXz+wKSsRAm9MhzO55mvIkGkBNuqt80HyRAC3YFU2PBEmUwY+TXzLoKJt/ylqnYsvFGGGaJsOcC/Vh4I99FMfcX0KzjtqHSxu6vcrWv8quuAA5IujimYgW2EYC90I3QIVptV91qa9wG5UyX+rWc24ZKG1uv2qo2Kq9U7Xb4luINMHMtVLkJ3kyH+mXe+eaa+SreCkNTg4p3A+Dq1yt4A76wK8C7sYWqdRWuw1XApnrtpgbyhbBuYQZhmwCevPVWADYO/9OAaAI2QWt6BQAPwYtvo36HKLbwRRV8qmMh3OHrOCIA23o0F7ymVX2hcoFRlBG+tJFvyRXcJjbfgmSYKwbgTqVM3d7XULUKtHK9ChstAKxxVDyGOyrcbxqXnbfAG+OM48oxWa/GEnGHbsHaehXS/1iIc07CY4M7NMAtQFsu/YR9HEIh4dI0c/F4mz7+bju359ft9AcvtbPvP9cuolgv8XLC+XeA7NsPtyneEjv/5qPt1O/uYeEMGy5mhynMDr45Ng2AZzA1TLGQNk35xQ/wseXx+iqP/deB0k0e068Dvtt8F+FL3MJUujdVvpgYBLCmhmsH7gNE97FA9Yu2/tGPsOH6koPQxZ4LdDd1OwNOlzUzEK4DrGvAVtPDV3gg3MDX9zaK+Ba23FvYkK9iXriyXwX5M0C6A3suATvxt4xl4a3/0c7/9v9qozf/a1t773+063t+ggr+Wdva/YO2/uE/t6t7f8r47uMmcG/49X55wjfcuIFgK/4aT4dvTid0bx1HrQL6a/gXB3hRvlf2Y6tG+X576kXg/Evg/DqqHXvusZfb1ydfDfB+/enLjHUnfbD4hlvc1l5eEvngnjb755/yZt39bfG9n7aFd37Ca9H3t+W501wjAasSA548sgpYYVzqVlPELIoqXcV8ogGS3exgvXQ9E8p3ArTgUvB1W7CkwvRD6Vm+oFNwdltACTBj/5/Mr4FpcvCNNfPqbTMXqmxn2Nb3bQ/HYP2CYY6lmwkwL4TKVumqsgVph651aly273aN1+3va28IXcsbvm+cNd4ao9AtdWueC5qruIfpt6ttd9X9XKvIC1uv7mMdtP3V4YJvmRrKvlsLbFso3suIWd9ai8W1zcsTxbu6LlxVtpMFs4CsNosOW4E7NDEM0wlr6wKf8v/VXSwCcAfwqX6BI/tD3argCP7tj4rTUP/FFgoUGKqW44PrY6WYrloFSGP7ju2AsWAWkKkoyzxQsf0FqDtosz/7SJBnWwKcR0B+9LpiGacKTYWrYi3wlnoVuNqjw4RC3Xg9mL5sxz6NA8ahcoErwPUmEC5v7B/DlotqeVVueCBw0cK3mRvLIuk5wFv/JecLFL555r/VLsyc5NsJ76Juf9nOANsLH6By330OV7Bn2hxuUfPYZi+8/fP4doLfUJgBspfefhQAP0z8OAoX2ALg8yhg44u4j82+hzLlhYmbQOlLTAubB3ANY6HsJvC6DfRus5D2NxToN6jKq4fuicU0FXCoWxbTbh4Bsnt4uYFFOBXsZVWsngnYbb86KcxcoHoBRbkTkD0fgPvmJNsset3GpKHi/FogonTXdv+UxbSfAVuUKsBX8V5DYa988EPU7U/a1kc/bFc++Wnb+uRfqMMi29Gft/m3/ktb+/CfAOm97fKen6HC7wHmjzGeB7kBcKM4yqvFn9I3/d8ExCuAcoXXkDdxi1N5b/GCxwZ+y7Pv/AzgvtT+jW8Hf3f2NyzQvYGN+DWO4WVuApgZjuAnjB/yreM729Ku+9qnr//ndu73/whwf9zOvPHf2rnf/DfO6U/4vvDeAG7czIGpcSrcjP2tzTHJZ3nhwm9j+GbVUPGazvIJ7wAxikz7ZAHVuKBiLJBm8I2t/GFcdYRUPaoHHIGhb7W5mBYvOwg/bdLmUbbqVVygc1uwVf/mFySNyzwQgAW2fuoxQyrVgmcBs9o1ts2Cptum49iAdZWrvtxXZWpM1WbF5o8Vbzc5CF0X1AK6/iOP+cC1TBLG8RQaatdyzGvmo+A1CNqELWYFuBkABraXUbuC9zL/8KOdd2xqyIW1oTkhzQoF2u2xIB6GAlnATwCFeUIzhcBNc8UyqrnMFhEDPj0pbEelG8AT2uSrehOAHKjgVSUKXmMOukCWgBpAS4BxImIcXRGHOsTFzEf1VJgJ2ByrwNVv2BcrgLyqmXRBcBhHX/Rf0BW8E/jmzUDwuj9CwDOBW31FG/QXqphySy4GUs79AXagHIrYYySshNJlXNx9FwjLjrHv0767wquro+kj7fzxNzEp8OnFXS+1C7iFXQS8Avf8u0+iZgEsi2dTfJjm4lv38XGa+4DAQ3x28THMCH7pS99YXsHlNdwZfXXxXrjAh23mP3gQNzGAih32Sx7Nb3+6A99bofsI26hC0lcwIXzDAtYNPBiuonBvo05VqSpWleINbKbac2/zAsN12vFFiS95ZP/u7BuA9pVYfLoN+EJJH2ffyWeAGRA7oTuZC20AkEW2xXdRsHv0ktiBIga6LOJd2Xtf2H2X3/8XYHs3j/e/ALj3s7B2D/t+EGH2z/+5Tf/h/06zx0HyMYHcog3V99nf/SN+uvdz7I8DYcfJW3MfJHiv0ufKB/dSj1eaeatu7h3q4nVxG5PCd+dewzXt1xzDa9w4MFNwo/iGY/gLN5JvTwFh1O8NjlMFrw37OuklzuUcrzevfvGHtsaj/yqvY+t/uwRoR/HxdkwQvmrMtt86Fr6peDE1oDqH8C31a5wQ9lE6oSicCoaVjje3ANEwv/ZVXsHIuB7dTQfQaDtcyYQupgiD9SotnC07bGM7CN0uSFacKlelm2pX4FvOuNqrdoxrzDWugmzVqz6GdYbtmLaNyvMY3Db4UaKArAtrpFW3q0C2lG+BdwV3TAVR7Gdu+nWy7dAtU0MAWLuuQRuvildzA3y7a/OyC2oGlayxwNWfdy1suQJ54u2QJoYhhEsJGwsPoaBHQ4LXBTrtxKl2Tde2ZofVQQg3Mgak6gyFC8D0iAjbMHlhfuhADoUofDrYhrHwKlgW0GJbdSnEiNO7oNennfjWL7D135CFr21M85ffqhHrFjTj5sJ+Fa1fJRuCV6C7PQYvbdU4hm3YVtmnV7QPO57eh/HE5ssPgTZWV7gp8SPwW7qLxB57fpx5qq1Mn+QbCpgU9r3evvjw+VC5Ux/v5GMvz2BWILz3LGaFx8KkoIKdxnTgV8Gm33uAlyAe5mWHHbweq5cBj/q82ODLDssfAYdPHuLxn1V9zAI3sNveCLMCdtJPCSjcb/gGwtco3Bu4bF3Xe+H4w2Ez/Rrb719QrV9jD1XR3mAhzrfadAnzFd3Vjx8n1i6sMsRHF0D5WrFlbwHar04CLFT0LRa5vkLxbux9uL36D/9He/ve/xNzher0KQCHzZU3375G9d5AUa+idBff+ac2eu+fMSv8oH2ND+9Xx/BwOP7zdmXPD1C7/9Bm/vhf2vX9P8fm+iCqFLPIEd+4wzMCJb+JfXlT32HeiFvDk2HpfV+8EPbcjD7WZMLLHLiVXcOue4X0Ne24LLbdZrHta8b4LR/e+QveEX/F5v23z3eyiPdCqPa/fvESTwK/bP8GoP96+nUEi1DEAAAgAElEQVTyf41Z4w3czHjlmH/R2JjhVWO/+aAf9SJvvOHzuzp/pi0t8E8Y/O6EbnokuDCWHg8F2gJvwhiYxKIbwNZXGJUc25rwWFwrSIUnBOARNuYVcL8vFmiGqCtoGYuQje83UN831+aAla8cx1+nayagfAGv6muvjfQAutqLBaWwDVsysduR19sokNbYayw1Vsdi2wXa6nvYRtW1TC0QzvH2nJBV5brfYJuheoGtbmNC12/wTswKzOPIY96qdlXA4dEAAyi3vgo3gWm9Ilxqt5SuwPWzkWXfFbp+JB2vhlK2xutAVtPDxIZb0K14qHIF8HBb0Ak1bbyreEqs0laaF3wBo1Rvppepq2nDfzd2US9gKGgJtRhXC3JLoSI5IewTevWvDAX6AuMQwAExxlNl3I4Qj/kJPBWlH1TP/3JjkYPtgC+Pc5emWZwirjaHij4BrDJP9Vv22snHfwRo9hfnRKB2EE9iztO28ZUNOVQwqjiUtaCmnF4O8SFzzApzU2fa1Gd7+e4tX9H65FVA+xJfCXu+XeIj4rN8qMYPg8/yWu30+4/yYRnAgl/s6OMdbQ5XsGnstSt8oGYVH9mVT4TsA6gxHq35rOJ1PAW+cqX/NJ4AX+Aahj/s1UM/BzS8fovnwi1ew/365CMRbvPlr+v4z9489kDs/wpg+mWw6yy+XQVa13n193L4wfohGl5EiMAruQeex1cX39kTeARgZvi3i79r/3oRN6xTLwBi3MhwMbuCbdVFN28Ah3b+P+2LN/4JWLLoBewE3bdAzrfRruFBsbn77jb7x/+3zb/9D3hOMM7DPw/w3jz0ExTvjwDvPwJQFPHuH2OaeKD9BeV+A1PHFufAG4IvTlzmhYmtT/Ab9gM8uzhffLbyOm5kV32jDeB+ibfCbTwYruG7q+eCbmI3/DwlC3Dx8R18l/WW+Ba/4dvHH2F83CBQ7t+exjRx4Q38h1/npvIrjve3LOb9vn0DfL/BZHHz0jvt8qV9bePS/rZ+aU/bmNrXlqeP8YlJv3qWIM2/e0/4pm13stgmeAvC4e2gSQxoJ6A7CAUmbQnP9HJIe67AETylAANQHUQFLe26kQ7FC2xR6HN8ryFfF/ZVYgCouUCbcA96Q5jWJ7f2CckCtGndxyJPYG+DruPYDt4CZI3ZMnpDGBfkK21dyxv8aH2Mn3Soa85FfIUP+FaZMXiFbgfvenwQBxaxrQoWtsK5VK8gLjArjNYxH5TqFbhj+y5p1e5wYW0L4bZJCFODL0PoqZBwTRALVLdTEZddV1hOTAyaCYRvQalU7yqdqWZjkQ7zgur2TvDqnkY9QKrXgvVXaHescIFr2XmFrWlVoiDO7xkkjMYw7VCdQC3VZnoEUHcMvUm9gBz18hViHs8CbqphVK82VBY33OcNocBecSh6FHJ+8MexCfiMI2/c30T1OobJOLK8K6Kq2jgO+nG8qcZ7Hso73g13H+p4YZ4FkguH+MucP7SLe37bpj95o019/ArfUXg2bbh8KWyebwvMYcudRSGuoObmd/24Tb/9QyDrR2qe5FsLKDlctpZ3P4wt8l5cnX7BR2Z+ggsULzjsf4AXDx6NL3vdAqjXDt+L6rybBaIfo1R/AXhw4eKFCGF7mUWztT24jPFKrgtnV3hJYmv/fQRcv/BOuMKXyXzr7OphfF8PvQJsha8fLQdiegKcxD6KjfTrz19rtz7jY+X4yF71BQbqXUMRG6/u1kuClyXIv4Ev7a2jL6CEfYmBR35fpOAxfm33PdhR/yF8hr/Ss4JFPt9Wu4JdeY2vkm18xNh3/QA77Q/5bsM9KGY9Jbw56D+MrzB+uZt8jGeTj+/Ea8nctK7u5y02PsRj3tVD9Mc3I1ToX376S/pnzMR6MWhSUP1e45vA3/C23peqdRT1158+DYR38uLG87yk8VL79syvOdbft9u8YHEbr4ivOOZvzvwGEL/e/nb2t+0vZ/8ArP8IlP/Ybp17u12d3s8i3Fng4FtvKE9MDYI4Frr059X0gLI1hI038lLp1gsY8R9rgol69QWy+gzkEDpDmAmvANW2OF89BmSAt6Cr/3G97SZoBVuFgKFA7b62wrDANy4TCjrBWdA0rlDjcHwVvEnUfhcATQ+PpSBceeESRxlj+9U+LUBtx2C7lfbzkMu+GtxhK3DD9ABktfEWeEv11sJbAhcmMpcNQ/CGR4OKVzMDTAyPBrgaNl7haFDpFkiHKlb4bnRVLKALtH63we8ulOodwte0ba6gaAVsgTdtvLltfrw63EHuN3zzER6gddgK3DA7ANxQwX1BLiDcYSu0BJpQLLBlXkI1vCX6/u3eBj7ml8occdIM6TmQ8A03MPKqnvbl7Avfvd5fwbh8it1f46kxlWkhbxTu107EXTNuJCvRr+DPRTaPQ5OCd1sC8Sr/kDDiOwpT+OJe2v+bNoW3wsxePuC995dtfu+LQFbY8k3cj5/ko+J+WBzoYsO8wuLT0od3A0O/k8AXwQDu/IfYdnfxmUY/1fjBfXzL9mfYT+8GvIAW8P715BPhNaBHwm3ePrsOyG761hkvLlzBVitYN/c+iJnCxa77ARd2Xha+ruFLu4WN9QqqOWy5vIhwA3V4/dgvMVW8Svwy9mFewz3G67mkr6A0t1CQft1s6yCA5mWEK0DOD9VcB8638By4rm8s5W8dB3IsbH3Fiwq6b90GgjdZzNL0cBUXtZso3a+wO3/NCxIq9hu8VLEFeNc//kVb3vVT3ND+pS1hirh5CLMIC2t+KEf3tYTuU9xceIOOz05mAPp8l2GLb/b6wZxrjO2m/rm4hjkGXy/WpcyxfHnil/TvDUZ/XyEN0HGV0/f4r4D3L3xH4irK/abq/vTv2u0vfsfHgYD2Zx2+3Hxuc2zfsP3tSRbsMEd8c/oP7fbZt9r6+U/aKh/eWQKcAnMWUPjnodMLLLoBvfiSXCyqJZj8sLfA0dabAUWLYk0TAfBhv+AuiJXdN+vk21wFrAKaZQt07gu1a54vXGh+oK87gNphap2ALcAte3FCGoXL68uVtm6MDxU8BKkAHY+TfmuMQtJ0AFaQdlDnuP/+plHtCFxvQJ5H7epC1PaNhyHsvJoVCGXvVfWWx4OwNR2mh14ugZv+uqZ9WUIbb+SjbN3WAyLsvDzdbypoYQefhRSe2HMNAdI0MwRk8UZIJZyQHfrvhinhMqaC+P6C6jbrBXQBpLC2DcG5wksQtbAmQJc1HRD7lpr1VNHhRlbKl7jMDH5JrABsHX17Y1+ASjXaFXOAUGhNgvDyxYhQzILMMtp5SUebbIfC1ItAyKtaaTe+pwD0EqKCV1BWuwn5UN7UrxtOAbigaxzwpEzsYzvz6JMLWDBf4U44ArSLjEH4BpRJ+2rvGguCa/jjTh15q03v588c977U5ve80hb2vAR0X25LPL6P+LrWAj62U7iKjbCjbvr4i+L6mtdj/3IGH9WzLwFQVus/uR8IP9Bm372XcF+bffueNv3mT9rMn38YgPJjMr4JpqvWd5gafMHgNkC7ioq9ArjXP3kEEOU3FXxza4NH9c3wwQVivBBxTXMEXwXT2+EaSvQWj+a3gMwtIHXzRIJ3Hbj5qccrhwWvH8PR7PAyppAXyX+OMaJg2X9ZAPOK7v/P2Hs1WXZeZ5r8PXPRFx3R0VJ3qzWt6Z7QSCO1ptWUGUqkKBqQILwhSIpGpECA8CAJAiBAgHAEQFShLMrDlElvjz/ps6oA0EqamF+w53nW2ivzVImKmIsvtjn77GMyz7Pf/S7zjYGSsF5DcW6ybtnuLucSeMJQyJlitk4Xssu87/dPE5Ajta3301uwDW4jvQsP+7XbyYSw+ILSYj5P9HfgAjTEfokSZQJm/YA/PRqwQcYOLwRvWqV2HxcTuqWpuIHumMq2NQC8w0Vhm4vJ7olHeC8CWBg/iE9Myh3nG9g4iHS5q0xL1ONCN+DOYwfPd4eg3Da2g2r/Cqlo7+P5Xj7xKP0lHsEXzwyJXc6ze/IRSo8fp/3kS5R2o3wBpuCdourt0txSMx3g5X8beAiQAlJVtFWVWQAO6ERamPARvm6roIXyBLhUyJ6rfOH9ZR4XcPN4z8GI7AbVtLAVtIAw5j5rzyn0psikuEQxRILSY2oUfH2+8J6OzmT1Gh5fSrQAXNv1niffb7R0jPeekPa9x3Ez+Vn9zJGhwTIaCvFdej6hW1AtG8F9ZS3UY3XcJHgtHxbK9tvt8fst0KpqzVyI9rqC97qR3q/9eFWzqN0OEBWWoXBRuaF6Aa/Nz7vAtcfoDIGcwJTaBOWErs8LCKtg2Z8g5QXZ3kspC9VrHi/AwT/eG2zXPpcBX5Uvbz5zflXHaTHU49oRCTnBKHSxLPigLldYrrBPqMUkmIIW8Ad4AacZC6ZjLQbgBB6QBcyTgCyVKxzztj8B7DFWjwnPqFQRukKVi4TwdX8tff1/oYB9TYHPMtPWON73x7aVfb6vBYx6fd/VlRmi3u81s+8cYgbdZ5qpg8wRduBB5gyjWxZQWKWkdskZHAgILXFL7IwOY7zRXWB7GX/R4oYrFAa8//Z9NIMBenia8/i4c+SRzhpYI0I/9/zNkSmw/PKtpGSZb2tQ6h4CRPQ2ID1sh4yFITbD8Kd3AGYCTlgUfW/HbWSjQqSXwQC11+d2fY1g1QapWFHdRfntOrff66jSLdSh0F1Dta4de4jnMPsDt/FrR7AeULXDAPB32H8/mQV0IeMxoeuwOmzEcc4+UWPNDmJA0Ft/q8hGZB7YBa33+i3MLsFnJ91tg6wKS5D7b3AxoADCvOA1lLqKfOcY5ctYKVaXbZL6tQ5IN7kArANSLZABF4IBlsiQ73hIg5wx78sLQR8Yl2LfEPp8ng3G5nHUt+AFlAlh1CxAHjj5Jt3clkkr6zAtUfc1vHHLky9+p/nlpYcJuD3Kxe1R0tAeYIndcAYIk5a2y/e1a2qaqp7S4/Uz3236l16j5y+BXrMdAr6oNcCrFSb8CiCTgHLdIFbBJsAjIBkFyOyr63E5pqfNVFAJGnhSWbpMgAlEQZZgnlgvD1jY8noGr+J1WU/FS9exSxY5kCnBsVMsp2MJaA2qsa514X6b8UTAzPNwPmFXr+frF3gDznyOBK/v0bnhvADl0ve+9xlmsCa4yERwkO8qFW9eqDy3r1GjwFuwrWU97va14OW3b3CtBWsCFTuBFLQBHBogOkfwtFLKYgnX8nhKhlfIOOiMesBztRmQ0zvp6drIXJXbB5Z9wSxoAZ8NdTqjFriCl8eFb7e1IoRujQBxC9sMuAEXj/UcQkuQsqyg2TLqV/DGYN2Ci6VYJoBT7QIsPnCkVrEs+PqcJT74EstFnreINRCDY0I5q1p5bBXAxfNRv3bs0tctxSpg0xtO4C5ints8fcnn+lgL3EnFm88FrLyOcK/CDvdHAM3zt8NzCOaALhVmbgv7+eVlVK8+EfvmTjbnjz3TXDz4vWaWjIV5lO4ibRFXUJg98mi7KLrB658DPNgIP70JC4Dc1Dao8/5Z2iSevZdgTo41ih4WSZGa+/EdqNzbAS4Ww/O3EFC7BWCZd3sXALib0tq7Ae6XuD0mHev4LQyg8fJnw79cxxIYowq7BJ26QGVw6H5UqLCyX642wf1hIWwCpY1QqffxODaD60BtrM1wnP4FjDUay9jTduM4jWWOPowHTCXYIVow2pLRAJwdwRgDINxj3+gIt/MctxbHA/BQwMLb4BYBMns30PFsi1S0DXJy1yjEWCfwtU7GglkLXnTWIkODDmZHsUawU6KIg+CizXE2UbLrAHSTC8Pa0QcD9r6+FwXfUxfbYcjn3eAYLROXYz67n9+LSg4UKt3JtoDwFsesq8b5vua4s5j6IXcVz3ymmf/Rxwnq3dj88p2/a/6fS9/KcfG+5p+mvtX88/S3m3+e+k7z6wsPU8KMmuaisk3Xs/UT32tGp37QjN6m6foU09Tj+drHNht2AxXBS4RdOEzCSUiF4uPxUKQtcIWufqy3+9lXF4sh5lYDyMBvgdzhefOHzYag2XkB13O5LqwmR+33MVWq22UxpOK1dSMXgBasU4DZUfCNLIkAr/tVzAlflbOeqxeWGvGZvaD4WhFA873wXnn/wnbBC0YL4LhwCGIvHHwXMXUR53LKpUmA10VLqNZwX0HX5SSQa93vO+2I7M1QwTSX5eVGzm5YC9oLObo8Lg+6jI+YddADvD2gq4rt6ukywrsFmD1Ubq8F8J4VAWy7I45lqHh9jt3GBK+gvRa6Kt8Jlcu6z1kBvO43Y2F/CFnOpYIVvqpYxhJjmfMGhANaKGIeF9IBah73OQlbgVuDcwM/t3PmCSErsDlXWA5sc9UqG0FQqnITvnq+KueEroUMqtMMqKV94HaklPk8z+d5fd+8RoFcwIZSLqC3ywQxkNXS4NxONGmXsRW6hr175Alm632gmcbDnX/tXrIU/g41yO0ysyusvvpJlCc9CV6jKuvVTwDgT3B7ayktvQmwCK5wu20q1vaJeyNVynnOFukZoLUwzZh59laCat6K3wJsCKadoIvXWeFLH4Qjn0MN3sD4PMoNFXzwZtTu7RQeGHjSy/wO6u4xgkTfJRhGQ3AVK6p07QjQYmxx27wpYI8BMAJh69gMAV7gpuLd4NZ868TjwOlxjnkUQD0S4B2+CZw5TwyBriIWfqjPEefdoP2iy03AJugMTu2gDLdtbqPSBsLrR1GwqNixGRME4gzQ2exmyBxtPYoh5n78SWB8M0E2Lj4/+lxz4am/QrGbuqaXjI98gs/FZ9tirPH+fd/24HVmCq0R35sXjnU+R3xmLiCbfAfuc2wet0Wk7/XBAO8Gn38DW6JDCt3CC9g6T368uUR13cqP/4zijxuafz5/V/OP57/S/PLCV5pfXfha848A+P+de7D51UWthvuxHr6Pgn8KW+JpZknGdjjzTLNy/nAzN3OBW1zB1CpeYcJQbQrFAovrWgKpcBO4VqMF3ACv0AvFiedZMHS2CYNm6eGqIL11V10meP81+Pp4DcGrxZBLXmdaKKtoU+WqdAvABd4EMdD1ghDvLSHphSW8ZDMyws/OgNj++9gHb6r0fbU7w+d3OHOG8I1zse1z/Y78fgRowbeUrcsCr6C9BraKNCHtfpbGYCp9LJRslyAav/0IorEstavt0IdVxoUsuNBG/EhH2AJCA2uTNkPBt/aFmhWsHFcWQ0AX+K7yfFVvzNnG42U3RON0H2shq12gYq1t14VpFkjwYXyc11gO0AJc1mPbfQFewMfSx90fUO4J1gSwalPwRS4wgI4qOF8DtSoM9VIjT1dVynHmx5anWt6vMA3wCtmCpWoXIAd43S9w+RJr28KM/Zxfz5lgDkuB9b3ztefeU9WcXyhrwMe00ZcONZeY4+v8a480U68/0jhh5CwBsxVumwVvj1zU7uvMIfbGFwACEXsafXfoR9AlVWp08LbwOTe51d4k7WoDNbdoFRZznC2/wsSQAhgALJPJMMK33SEQ9f4plOKRW0ml+gxw/Qzq0NLam7gdpxDhBB4pCtGg2hB7YQ1lu47aFDJjoCOIVIiOgqaPqWzH7Ot7POpPgK2hfNePowoBs3Au8ArfUryeR6gGtFG5w0OeO2G3gZpU9W5zS3/5DAGoswAeL9TeCdsErrawHtaxILQOhO6YVDYDY308V0uTl6lEW3zhsyjgOyIgePEHf9scvfePUdWUN9NFbIMMhTgfPutVAmDbgM4LSw+LIdQvPrRetAD2fQrfgG2AN+HrBSdB7PtGIUfWA+dlXe+4w/T0Uz+4uXn7kU8057//Z2Ra/A0XT8qZD3CxO3IjAbYbqYq7DRDT/0HL4TTe77knm10yHcZAfXzssWbw1hPNqjNezJ0j6KbyRRgIEcELsIRUeZiCJYJPE0o0ZmAIxSl401/NW/1UoTbsWUBF1u264C2gCqwCsOeO87f7VLf1eKSHTVl+rMfL6wDdGc5TKrcA7HISvD6eTdcNml2rrifnRPPz7gcSVfpu5wirBOvBpedT8ariY7qlFrgFXX3hgm3B12WtX692A7gTCniFlDPhaw6vgBW8ZjHsVajBpCFj5N0/rLARerRkJQUwwBuFEkLXA1poFmwLxu63H29kMvAigtXmNwHcsB/S2/V5+pxxfGshLPa4gnSBFoDMIBtg8rF+LsM64DHthBVew6UqVoCGohW4HB/AbZeRduY5eMw0NEdYB+16pKYBtAhg8WVEdzSWgjCO49xRoeZjwhDw5ZLbNmAYypcrU6jYgKXr+0AWnHlMqmO3A7zAOZSs5wfyocr3XkslnLCONLX2/D3skN7i+Wb69BvNe8xwe+nAd5jp9tsE0JjokVLVZQJDq68zXruV4NMtsey9QeoWkzt2XlG9AmFUnBVeVnWNDlkIgcrDllj5yT2kfFEowW11jzzd7qtkAOB7fmjg7dxXSa3iPK8bXPs0SvAzKMQvxO3w1pGbA77bb9l/wSbmBK0AyTZA2NI6ALpCKCyHw3nbLSTXAOZ6C15VoYDeQPWO43Ye8J4EugwVrGp3jbEOfNN24FY+rAoUqBBDFa8fA+KOPasB5Qn8zYhYwdcekGu7YU4t3u8GHq05uQP65w4odFihGMKJMZ2KaJULTw+fdZvc3z7ZHsuvfJGZjC0ZphrPNDECXdsEvHZ4b1fOfD8uDqrrAQG2IWOg/RGpcECUzy10ha8KeeckCh4lv9kGEfMiBHD5LH5Xm3wv6z5HcDOf2zJd3xZpKj/HnccyGSV90uF2T9xNru8tpJT9bfPraTI4vABxvq1TKHAbrR/m7uLo482I72oEhFeYhn6R1EIVqqXCUWKsOgTA0XYS8FRPBZXnbNzCG+TSb0WNxlJPFth5q69FwDImfgyIqQxTHQrUGgXY2i6Iud8hmGMmYFVtOwKonMvzu67ivWjQrVW+7hPCeRzvh/xfwToJ93qdmKMuwJvvKaZT0mYArgld7wK0KOy0luCNee/a53jOOlf1N7YYosqtSwFfD9na1uMtFZxZD5ndFL12YY9WQg81PIKRQ/hksYSzThR4uzCpg0jTbiCP97qAGjATnLG/DbaFyh204OWxALRLQdse774YbBuki2CYarTDlYVR29oLuV7gBVK8uQSr4FUV49EKLJbaEJnj20KZ89cxGYDTz9UCUMWqgoVrAi7gGLDlOZxPn9fnRmkwy5xtOLctnHA7sxxUtyrVGv8SvKWMha7DardUwbwPfWbeuzaFajwUuXXfvEap5D3Az9MQ+i1m8D34RDNz6LFmgdvrJcCxDDiF7uLLNzLH2W1MBnknsKFZjb0DqLrq0WegS2WXyz79D5zNwXSmIcPm4ubAdpkdogt4V4FOh3PZjvHn9KX9xbv0VjiB2qORzPKLnwTgwvdzQPgmFNjNKDAblwvz24AaWQrAOn1H4Mrts9DR9wwghSUAiMnVHR9WDabiHbitKj7GPqL+m9oMKNYtYCV4144BXsdx4Hscpcw5RypqUqtUzEPONQbqrjvVjlaDoPc1nfxy1QwOfG/hOyRbIjIRgGOfoN8q1sjyS/SiwFpR9XdjmiKq0Uj76lGpNyQoaCqZKrk6jF0582go6kx/4zP43n0fvObk8PVL7QpcFfomyl5QCmufn+fQE2YA3k0/FzbNNheQoZ4xAO6/+i1U+N3R12GDqsErZ5mc89wXml9ctOG6Chy/mLsD7wpGBx9oBkce5jvgu+Ji1WX6+dULR1C9bYlxZBcAmrg1BzyAJqfiSZU6yzT0TkU/O8sSCEcgLOwB1KhAVH2GPwrQ9EJVy63FUCrXZQCW56ukC4wu6zEVshkKpWqFq+fXuphUve4XjKW2PV74e0zBffL8rgtFl4Kz3lMes6/QI6jGhSg+k+ANVct3EZ8nP9c+ePXG+X2jWt1XI9LHeC3VbMR/WPraZTnUcgnF63O1RLvcgQvXsB2A8xguCt0Eb6pdbYYYMED1uwfegm1AlSelDwssAK6w7AhZbQMUbqWQqYhVv0LaCjiPK9uhiiGixwJgVOG6nkqX8waAhWkBVQDyYbQGeP1rshm4egQw28cyxQy4sj9T03gOV5NQtAHh9la/tQdU4WE/8PxF4BrzrXFcLt2X0FX1Wsm2YPkv7yVBug/LSbtB2BZ8axkQjtcExkKc1/Dcvma8Bo/FRYI7gA77zVx45+iLzYWDTzYzBx5v5vlhrRBl73Kr3CXlyaKH+RcIcpHK5VToXYAxIGA0oJR3QCqVsO1zu2yO7hpZDYIlqr7IU1XtLdNjoINqHqOCr9AM/Ofv/H3zq3fpR0u57/ZRwHrwJoB7A8D9PBVbN2BBmJdL+piNcEjTWiNNa93G5kwWuUVpr7MvjFGVqj5hZBaCaWDOyjs4iBo9LHRzDA4ZqCLQdByVi3Lz9l2rYYNpctxXQ/iuo/AEr57xwDQzoDviAjRme/Qmr4XqXHEKHoJdgzcobgBePQBrelrPQVPymKo90sLuB7xMykm2x9wLOUuGgbjLNiPnO7VMWh/YBjdCdzMKI8xSYF41YO75nFstYOtFhQBiKXxf38/shUdbIfOSsVFU6tgUmwx97djW6z0ufDMDwqyILQC9zvk2gLowtqLQv5N/X2fx2OFv9OE7qGeCldt4zmHLeHfA/8WQ73J4SE8cv5vvucv3tnzm2Wb54tFmaY4MGOAVt+CAx+i9t+tRfKElQVBuHmDO05DGqedjCLqwG4AiGQ0q3AKUitZ1AVfL6FiGnZHTu3Nuz68a5hhfWyXtrX0p24Cp+9lXo9StjxUcXQ+1KyjJsJhh1HvxtQuIpUbd9nVrv2q3rBGX6eem4tWvruM9V50vlz4mdAWrYNcrT+BWDm8B13MIWaE7mdkQ4EVQdYQvQk3wWhS1RtysSoOHsKcHV3rwos9jzrfmlPAB3msyGVqYRucw1p1ZeIlR4HUZloNquFXEaVNkkE1g73u4BUbedE+gCl7ePNB1pLLNFK9aV41O2gq5rlpNMBd0XRacA9YFXj5gQbGq0wRvQByu15kAACAASURBVJTnZJZDATGXPr/yfeeBriBN8NYyFXSd9/plqdgCsN6wZchzy/zjCNuAL6/FeW3G4xxpKwu0bzz5QvMeqWIXDz7eLBx8pFkFOqukOvXob9Ajk2AVBdcFQF1A0QMePQDbI0934GB+syHg1VboE0AaMu/ZGGXaF7rcQi/zg14ih3QVi+F9Ust+df7bza8vMvfY2/SwJaC2jX87puBhkzLadZTtCBtjTdgeJF+XAolVFPImM0bsUvpqHwW9UGfmjWnWCbStUmAgdJdfpTyZdpJOCCl4R/q/wLega1rU7pkngApT4pz8bqhcoavqLeW7DkTWUMqC16wHl4LP1C5zfFdUhy8LXtPJMgPCoosO70MLoKufi49qME57oPfGfbx/wPxTpmknE2MDyH1IR7EeCrlLoNLA19UzpoKRfcFn2gWWq5RU26/B+dWGpO2Zx7uOPSD8S/3u+9m+h/3UN/ONVfVmb6RFwIUlLiaqfj7TMdUzj2k/YNdsY21cxtqw4c66M15YukxByCaVcFfJ7XXsEoTc8HtBda/zfW6oglnf4HtZO8R3fAgrBCD3Tz3TLDPBpqo2yoyBj1ALVYgSXgC4C/q/qN1ZAnMBX5RygjNBqQ9bsCvYCqdSlgbpLPO1WXn4xKjiqIgT3KxHAI/XCBWLci7Q/ib4FnBL8RZ04zk817S2SZtD6AlAh++pAJz70mYI4LafOwNqGTC8HrwF7ASv54IHnHcf4i1ggaz7BaujwFtWQ+0XxGZIdYBv2gn6vPNNppKZTqblQKZDwVcAwyBBHE1yJsFb1kN4ukA0pnQfAVWCcBVUy3SwBK12QwxeJKd+T5WsGk1VKyATvKl294NrlhHr49atf0E1VXKq34Kr8Eo1vA9L9+3ZFgFetvlQBcAApF5qPebxoXrzHPvnTCUsLPfyfzlPeMTt+SbPW+evfdcoY17PQJ2AnV8WwDm0FmzfuEIt/Tw/lPeOP9dMHXqimT743WaOgNrKwYeaDjAJJYfV0AO2fQMzKLEhEfuOvi35qD3AOKQibYQFMGL6nCHKd500Ku2FIX1kLWroMgX7Es1oVonmX6bxzC+Yb+zXF77d/NNFIHqYngX0YLAyzel5rObaYFYHq9Y2OF/kxpLwb4Mcz2fnMJvYxFxj+KfmtRbozL816r/wEsrtNWfhxTJgDA8LT4JMgEPY7lgqe8qqLVKkJqC7B16UYFgN4Qv7POH9EJ8XhQt4hbow9TZf8AplVXfvgNZCZh6oREdYEx4zRCUL7FX6LwheIb17mgsbwTZ7V7yPrTC27wLe8xaq1+KFJayJbORjKbHpYACO86TaFZw5osLOnF/mYfO1PXfPdYcqnWo7la9ZEsLXIF1CGPCigC2P3jlN5gKZGbvk7+5SNmxf3yigwF64wt2B4L1CJdsONoypeuY1bx7jQsFn3+RzR0YI3/P4EN/VWz9oes5wPHW86cy/B5xQjgAx1CjgnVfxshS8AV8BDHijyEIvNCCtyvSWPFWsYNoDL/uEbKWiuYx511CdkdoVFgEAZr/FEAVdlwXeguv1sPVx7YCwIjhey0PwmiI2eQEQfAnLhHCBMFRqq3gjBY5zCdvIzOAcEXzks0T+Lueo89TnE7w13Y8Wg7CNbIUWuAVljy+169IhfF12sDdXieeYvdRlKYD1fAVujZrgcs9+4Jh26h/g2SrdSgeLXF3AWCljpWTDgtBSwIIoZRuPAel4jrBuFW1AcSB4Vbm8OZRzjrQvTGVboTFPpISFAm4tBd5YATVhm3bA9esBURSl+zOAtm8PhGIFmqrMADTntAIt7IhQ36mgfR2fHx6v5xK0vn4At1XKrE+q3Fr3mL1iCZ8TATNf0/OlkhfA0f8B8MYUPRePNOff/EFz/vD3mpk3v9fMM536CqN76FGshO80q9w2j7j9HdLXdXSctCh60a5RgjqO2R6wFAh2rXH736fSbIAlsIZve4XyVEGpl7uKp9ulEbczAO+c/DbQfSDAK3y3jjIrxBufJYOBSDp9GLbtu0BhwaYz9QpfQLumcmaa9hEAd8r2Td7HhnORoQz1RO1d4O13BM8A7ODgAwFGrYbNIyg9YFs2gkvB69hEwV0/CsL6v85TptK1WELwrgEpX0e4m27mELaCLweviy0g/FSfqmEtiFWaBFXRg/aEiryD9WCWgAHCLbIhfnnhSaBtBR0Nd07h7aJYF2mRuUSDnO5rzGQMTM1iKItBFa5iNW853wNpbsDX1+4dELyocnxb7wAswjCTY0v4omq3+GyCN3KFtR7oSWGBhH0azM5wedV1LgxXOF71fdWMBsC7C7TN9FAxb/GdbALeDWC7jV3je/P76rPdIzbQe+tpii3ebJbm3gWiwFHYYivY39ft7Ptg7wctAeHpfgAHqLzFT/AK3H2bIVWzaVkJXhVvlPYKaK0BbYawGvJ8ZTUUfAu8Li8B1CqgmASx0K1tLY9p0s/qvALPC0iBUnAmDP0tCVJVcNoF81w4AriC17Q4ttNK4DkT0C34JnBhAPC1G1l4uoBXm6FGqd0C/fU2g+BdRe0mePVu2UZ0deGJwbURojJ8Xrjjdqlflx/ZswvCp03P1rSwKIoAxgXeWk4CV8DWtssCcO3fB7DWgr5xWhflG2sjmJlQc7C5nQE1YBhwTNVbwC1IFmhVsnuFCaxrKdRwf6STAcQFLI70ePmiXeeLqcyIDLZdC96sXuOPwRc5qW4LuGlDCHJfXzir2jOYJmijOm5lNYoiojDCgg2gvEqz8unjzxJIewzoPt7M8YNZfJO0JXy7Af5dqERU7tZpbkdPG93WV3U2WwDDTAh9m4ljN3SxApZeIc8W73YdcA7J4e0QgLN/gqW9gncLaP/8/EP4usAXm+EX7xqAuhm1ewfAtYrrLkpVnWKHxjdkRKh27WEQ855RGbdKRsSQedBsDmN5rmla9l7YAD7rKlN+9IJxSBDNAgjTwsaoMFWuSlbIupyE8Ka+JVkAGzy2v1/LIbeHEUwzoJaKN5RzAJfgGucP4POaVq95C666TdVp3we9Xy2Qb8RwvYs6twxZEF4+h4I8g5qkKc3Vs9+lWxs+NwAUyKtUAS68/BWq+/DESd/TMzZIJ1xVnI4E77Xb+6+Nug7g85q8rs9XpZr+tiPYWW6hZsPvBf6bpMGl4lX1kk1hVgVBxctA9/JJKtrCarCMWAB7wWjBe5T1o3y3ZDas8117EdBaGfAd9flfWjpKuhmN1pdnzpL1cBFVi8oVvKheQWt2Q8BUtQowE7zA121VLj5nga6yFMwkME1NpavdYDtHj/H5dYzrmUWR5wrwcr7KXEgA28HMHF5+A0DbEftrCZwFb6SfqYTj/aUCr9cTgDWEcanV2qeyTVgL7PSHM3shFfMkwAumZRsIdIdwrVGq1v1C9l8Drz2z7akSvVW4y40gGywLhVtLuDPkzn8I1wash9UQaWNYCfZrsLmNbRoNlqlOC7guS+HWUhAWZGtfwTa2hbE5bgFoZHhsZ+pZh32havVfWXcIxOjFwJtb7Lcqln1OyTMJ3XhdgFqQzSY0qs/cF5VjAHHPuhCgoXZVvKVSOSf7slwXWLK+wPNVpzXCR2Y78nndz5cbIF7VR87XSwjzWULheqHI8yysEDQEuJYBh3pexAN7+0Az/eb3mzk83fmDjzYLQHeJW/KOwaQjwOaYGQD8ME/647TklkCM6VJYDXq5BsoG5PSaf2rjm2364O6+RStHhuA1ZUw4D2hU8/P3HqIKypLhb4W/+0vA68SPFlpsETSzS9fVE4AV22KbqHpMu47aXcdftupraB9dfOWc0hzgmieLQjQ6v+4I9Zkq1Fv8NcGr2sWPzMIIYZzWg9veHm8B2M0YCeb11uctCGdgTl/U7wOwAPSByjNAzDkEe9zyZ8ArA2pWvKk8UZxAT3Wr9yv8unrR7NsGuEJ3C8j+7MLTfMcPsJ+AG5ZDn9aVMz++u5l/+e+aRXJtV1DIwttzOgRuvqYKmIuOPu5xVCavl+XNqm39ZoN9ePG2wuQi4GNZmGFhid4uNgFTBDm2aQB/+SzAdaJMh6lsjMvA+TIK+QqByKso4MsAe5vXMsthi/+NLb5Hh8UqZo+YXSF49XyHbz7EXZNBt+833dM/bjozzGg8i6eLWrXcOO2BTPsSZAEzlgI17AP7NwgugCWghKqpaGY5BLTDBmgVL1D8F+BtoRevA0xVnJYJp/3g0tcRvhdQzWwz0lLwtXI7quiAr881w2ESvgF3XkNgTgI07YZUwgLS9LCEb3YiCzsBBbyIJWHWgyrYNLQEbx4f0F3imHi+v3fYwLawdbh/EsYFa5futy1kerxmMLjtMNgGZGFkppapghcCusL3IwnUtBTsUBbgbZvmRFXbOCvUJsFbsBWAZUEUPK9ZAtpKN3MZaWmASWBakOG+GKjhfdULDHljS+yLwXpCV/iyH3AmPFvIFmz3lgKVLxGZHyldAFMbIbMi8rEAofsAsr0acrjegtfnxzrbwDaAW9B1m+fOL+P7cFxCnwuHitfnhGddqhfwAuguAbuF9w435/F0Z/F0Fw4I3YebRX4wHaDS48c9NgCD5zjG07VX7QZjnW17JBjUchaDHt5tn9SoIeo3J5h0hoTPxtxiq7RAtBx2SKewD97+WvPrKWZGoOfC+2e/QUXb1/F47yW4BjjxdgdMnzMmF7j7yk3klt5B03Bn80Ul23OBzAhnTRD0VoJF5N8UMvzLNYZR+ViGEjTVC/iGAjYdDOia2QCEUwX7OLfHQHdybLYQ3rDaS89XBccy8nWBtxehkRejuiDxHYWSRvEJdkEYfi5gtIlNp62s6xA8WyVA5jDlrCt8AeQWKtvb8o2Tqmt8U57f5XnbqMkFpqlfQuUuv0LPYsGL1SB4S7XazEdobmMdWDKsghXGnj8tDqwG/GXB6zKUN0p7iP1hKlkExQC9ATUhq8eb4HW74KslQdEE0LXpjsD92dvfA8Bu8/1xoXOYE7yB0vc79zvYAdBbZIpsCmH+l9IHf4SgG4r+LSrdpu1uhvIVnt7SGwwLKCbUhJnQNbuhqsSihSTHR89cwBvpZy1oBXHmBe+r3VKjBcMEJPYAALeNZPq3eX5fxz69qZpNC9PLTfBOrhd4M+vC10rQq6qjQITzVk5vQBMwFjSFYcE5HluCIzQXWprnN4mtIHz3nwMDWuBOPt99AtdlPV7gLRDX8dqXWTIsaFmHA+buZm4vKWUwcoSIHMGzUW8+xgCOUTKsRSBc+6SFTYCX9VC+KF37MnTHNDUfpq8rbB2lhl0v4F4PYpWtqlfY2o2sVKpecrSFbOFrFoWAFcChdnmzS4xF3rDnjuo2rhjO0ODsD870UOeKJeAtX9c82oUAoKqXwVXIc6tgU80KU9bpw5AVazzuVY4RlW8+NxSs0OaPTNBNOHv+LO9lezmzH7LIgufyOirmeJ7rBXEAvcAP4OLhp2h283imjWEzLB95vFk58jDQBTL86Mao2zG39WMU7jo2wRiVu8ZySBDItKMBU4bbynBAbq5tGvuv3UCj7k813Zc+1qy++Ffk4n6CIoHP4sF+vvmn6a81v5piXjIyGD449xUi+F/B5/0mIEbhkqM7NIOB/F8Dan1aJ65RydZlEknbGW7jKW/QWEZ/V+A7bbm9cPsoyQEK0jzUNRSd8E0AWKnlEMCoXsHMZ1KVWewQKVXANIoOjgMIoQtoVb7bFEm4noo3lwJ2jKrLOwCzHdIztnotbrGP6beqpvFcgepI2Ak6QUtOrwG0VS5WQrhPtsCqeb4ca67wxim8UNTpCrZA9IHgPS/STnOZPsYG4kxD63B8n/MKUJvn2Axnm2BYQBMrQOiqfFNlY2+Et6u/q+rOVDsbv29wwdkMYKKS8cgNou1gKwjgXTIqdt8GsOxL5Qt4w06wzy8BNiD/Pgpd8ArhuMvge/Wuwx4Ya6G6M6XNtLbt4yphLnpvooSxrEZc1LWvFk/8sFm6eDiKLfRfsxkN0BXADEG8P6klt+ekVRXsbDTuCDC3FsU+ePeV82TebSnpgDCQ1BsW6PF6AX8vAKphLQkti33oClvfo+lgFoZkdkIeX6pcKyTsEKwPlbiAFYDXLxOsPiY44QfTLC0v8vsHvL6O+wugBdbJpes+Xsd4/gJvHedrLC9zbsRX9WpIpavatZaBAfOGLEewSpU76s9RzTbbhNWQ4AWiWg0Eu3JGCosqcr2yHMx86AhhIRuwTvj6/BoC0nUzIcLH9THAGoE7AGqDnWqkEyDmsbIHAro8XgCu/g2xnw+g2l3sAkxGKE18Ei2Ier4QD0tCuPLBM/0sAVhZE/uPp4r1ahWNdQLCfNEC2nX2Z28HblsAb6niaGijQga6Ma16qGbVcapq+znYcyFUMl6PxRgrK9yunftJcx6VO3XgkWYGf1forqIMu/zw+/6QUbZrKFyhK3BVu2v2HSDFyEbgfaA7ELosbfDSe/2mZuWlz6B0P49i/Sw5uB9nfrC/wpf9DOrntuafZ75BFyzge5G80Le/QmtIVa89Y1W3pJIxC7A9a50xYoRtMY7hFECUG5MhobreJOVKtbsBeEcBf2Ckd0ngaZ33PW4zC8wwKACnJ2sACsvkCMAEkjFUqgIUOGxS+ipAHVoPYT+wHuq39YQTvukXC+FUwu25OKfBtcizRVWqeH1f3VC6gJeWlabSLb/Gd4Y10ifY1QHKEYjieSukwRlwsxjDfYthLejNalWYIYFNgb9rPrHgtRgiPeX7QgWnBZFWgnaDsF2htNvMi2yowwUJm8GCjrxDMCD5LdLyBK4VcmY0PEjzc2amiAbpgBbla4aF6WW2hTTVzACbQ/Cm0iX3l2OiIs59AFq16xC8l/HPDchtHaE45SAWBHcd/WOkKR79Ab2cD6AsLwBefFotA27ZC5LZytHMh9wX2QmANivQcqaIaQshsANcZtbBvuIVvOX1lvpV9Toi9Yyl+6tTmjC2mU3AN5apfKP4IRrzANe2+iw6iwHYUOG8Tk53n9D1nCr5Ure+f9eFpXB03eWSwCUAtwx8hXDm7e4r2VKucWyrcOsc7iv4Cl7X67FahspFqLk0uCaEBW6/a2McoCt4EZCOMYkGQ1Uv+0Lx2hzHUcUQQtZR1WsxFRAQtT2kfR0mVW2B231mNRiY2yst5gU6A96QS8HL6ALl9H3bQF6fJUNYC9kCrwo3BvsyGNaCF8Wbubh8wRwTlW3A1lkhDJjF1D188IRtAjhtBqwHQQtcc6CQUcbRs8F9wDrBy3PZnudLVCHPA9NYZ9vo5yIj1DJLc3QdFl0s+gdnVLMbJ9wMb3jmRHORcs85lMgs4F0yg+HIowxSn4QucNNeGNNfYUw7xRHdtZwMcnwIayF63gKQ6INLo22CXps0+h4yTfngpzdTCvs51OftgPfTzdTTf0kznE8DtjuaX56nteN7X+N2lYknAe2V019mH54mjW82mMrnCr12L5Oj+wH5vWvMs5aTMqJ06WQ2YoLGIVkNBud2CD7ZYaxvehtwC08VFWnQSQ8zUrcAmEsV7xgo6vUKWRVuDf1IxyZ2wiR0Xd8mxSyGjXPYtteD4F1DGQeA+Z60BkZcAPRMoyMaajSgB3SFpDA0k8H3aLZCDNPxgG6Xx7vOMsF7jAwEFO8qtkCH49y3TOaDwB3wmVTB+rV9oGmamJ+3Zs5Ie2Hie4j3oM3AeAPAHzADw0buXDxRpy6HgHmN97DOMHd4i9aPkcOLvyt4r6B4PzjnhJmP0BgHDxew2mjd9DLVbileVbAtKAO64Rf7faLiuSiYDbLBd7uGF+7YOgKQuahbpGHgs8O+hSNkz7x3rJmdPt9cQsXa0LwCUWE3YCEIroBlC1LV7V4Tc2B9Te8FttOjTegWeOtck+dx3QwIgVtqOgBNy8byeV2m90pGAjAWvFEODFgj7U3/uQVtbLf9GAq6+Vjm+BZAU5Gm4l3GahC8i9oOjFTC/JZRrR5fy4K1mQoF2QLs5NLHSwH3WLci7VrwEliDaXZ1HLI0i2EM38bDpRyC10yDzqi1GwCnAA7oAlKXERATmjwxg20G3cpaAFhCtYVxpqBBf6yFvbS0FrirteQ8pYZdplr2fJVixhKAlgIWrplvyxeErM8qMEDHuo9VgUIdF+CN4wT2vvJNv1d4s68d9lIQuDXCNlCxCl6AmxkK3J4AUXNyFzHuA7wtZJ0HLedrw8P18djP+0IRL8bVluT1cy82lw49TDDtwWaJlLEV0sg63Ib2uV0dkTzvGHNLP6bL1gjwqTYF7/v8OF0fYDP0KIhQ9Y5pd7hB+8cd5vjqHbgJJXQ3qpVGN0x1s/jiDVgNNsq5h+fShPuMLRNvp1/DZwK2/3iB4Br9GXqv3oCqUu3eA5ixEo5TfBFVcACXwow++cA90sps/H2Zpt22eTTCL3xdJoDbFo6ARrWrqg3whgWgB4t9EpZD2hDxOJDwtnjTgBpQnQTwXtCN/aFuj+ITt8PUMivBDIhZnuttvtBVXVYGQQDXQBrebIfglvaCandIDwfVrvt6wLmLOhWuLgVu2g4cD4gzY8IsgcwXDgDzHBveJPAFtwq3quTSz83j/D6AL7AeH6iLEo8TbHNyTGfUsHGP1oeWxdW3ya44R5EEFsZVe/E6+HtvHycTgnGV7z1zewGyQUGCbtl+MuEbrSn5bH7n2i5e4OxxbO7xBul32yj5LS5SYz6LaW6LthWlzejsO8eamUtMH4XFIKxypDo15WxmLj3cshQKvkJXpVvwdT2DX2ZJtIqXc1rBNqU9AbQFbkA3XsfjDa5lgC1yfA2ekcYW5wK8mVO7320snw94W1shFLlqGTsiwdx2TwPOuS+DaZPgNdAmZD230F1E/WoPCNqCrUuBW0ufX2AVtgLWfbXcexxGmMNrMM0S4AKvqtf1aAUpdBkDOCV410dLDJerpJOFbwtUAWhvCDTZ7vNAHxj7WPTgBZoqVdtCCt+ANcfuWQs8d687GdAtOyHO5/EMwetwih/PUaC130KOPF/4uYDXZcJUZcsXha/ryOKKgnCqzoSwoE3Fm15rQrfgeb314HYoXL44l8I3fV9ej8fqeaF4Vb2CWMULmMtScCmU53ycP7LNqf1jL+GVdZfONbNnf9QsARMLJBZJ91nGd1s9+kjT40dS4B0C3TUsBSd5XGNa9C1U7wZT2uw45TmBLvsk9MhksC+DMztsvkXw6ygFEi9/nsfsrmXjbx6nzeOYbIarp53vC3+WyrSpZ/4qLIldsh/+6cK36EdL7u7hW/hx25Tl66gtIERwrUPjGF9jrLeLqu4zzfkASKyZUYHSUu0JHQNIAkaVF2qXH7Z5t1FZJSj5XAEAlqWGq9hB+JYCdhmqmO/GjIc920HVy/YGNoVACZsC4GYprpAxlzZv+QWgoF1ifjlTxlwuMsHn8qtfwz4gMKhnile6zGM9SonrufqvoXgBd491VW+Xz9QBkkI0rRNLlk1XE7p58VDhe+FxKfxD/QNaj+++4fdoZoPKl32oYZvE689HGh6QjAY+fKdaDQbYogm7fi3tK727MW3vCtksu2SzXKEt5C7r5vVeZjogXy86t/G38CIQKWrk926rdMn99ru2xFpPeZ33t862bTz1wP1Mq1wMel70jzyN7XCMSrYLASuVb3UgK9Va1kHB06XBLVVpATgKHdg2CyEG6zEtkNutYo7ztYCfxUIQttO8nmlktmqMlLI2fczAWineCrJ5UdDaELhR2ME5zNkt6OrV5hCc7s9sjIJqqddMOeM3C3xVu9VjoQA9ufS53tUK2UnVOwleYWyubof4UGQzwI5Vfv/CtuDrUsuhT4aYHq+9G9axaQXvGqp3Da4GeNMG4EQAsc+D9uAVvH3o7IiG6OwzoOWxAVEshPBzOXEqWAArdCF8eLmcqwuchXgBtyrXhGoBVliqRgvEtf9axbsP3Kpki1v8CHoBRPzegC2Sv1LI3C54FnQnVWx6sfwx+BIFby0TxjyXL8/jZ1u4uh7Kl+U8fxjth3gc2M4J3VC8ekz4urPnKAf+LlVpBHoAyNLhx8NiWAUoHX5EQ35wA5TuKgGgkWr3MEvLgJm/bM0yYJrgdH5yG2qJ+cHYttHN8E3yTpna3DGmiGLIY2PnQaPKzL4NHj8i2+Fn56jEYnr0lRdvxH74BJkLn6fB+TdovA0MaEN4+biqWKvByRlNF7ONJLPq6u1idwyBwwrBKXtDeMuu0h231kJG8bktF778oP3Bp+IFCC0o3XaYYyqUAgqsB0SBbwKV448D4qOCNzMeAr6At5Z2LIsuZScJHHHrvRGpWNoOnBfgmbYleJfJSFikL4PpYEtkJKhu9cwtzw17AaWpYh4Bv8pCWAW62gsC2QuHn6XTquEokDiMj8zteuQoo9zz82TRhMGtMefas1oij9ZzAzcsBy8IGXjTktGzJxeb54Q/y2cQuPaFWOPvb/ByzPcdpdhU1PVogHTlFPOzAV/verQdVLuOXXJ77Z62jQWxS2vMLaCrt7vG38D0vggCcrHRghhhbfQIFA75TEM+W2Q7UODS43MtHn+6Wbr0VpQO68FORX8EYIgaLZVaSld4FngtbBC+Qtc0Mad4z1zcXFoBJ4Rn7QcRajfVcK4bTBO6WZ0WitdzteAVoAnPgmn6zZcumQ6HokXpZgpYFkYI5/CB2+elWk57ouwHISowC7wL2A2OCqwJ0LIP8lhVsPtUxfAo7IT9Y8paMABvgYWzDFsqXAq3YOtyrw8vXBtgMwzh4hjRugYPI7sB/jEDRVoIwlHADsaT8FUFJ4h7QyS0MG3HCscKybAKXAZwWQpRpHUo5FYxe96VPlcTXiOr2NLPVdEmeFP1CubrwauajVJeU7IMdKF601vlCqi/yvYcvm/CNx/zOWk5tFYDYJ2EsMCMySVVsIxJ6Ibq5XhhHWpWRcsxCV1ej3SyeH4AmP1Ad85bmQAvtz9mMACTs89+nsAZXiI/hCWyGDpH8XaBUxcVOeR2she3XBJ39wAAIABJREFU7ty+ky87YKqaHq0bR8BV6I4dBLxM7RqT4mUzHKfW2WHyxK23BCEpZoAyu5JhQzAFzvLLzo32ZX60TtCIIn7hFrIdbuHW824a4/wDTbeB6k8/Rc7vTQRszP39Mirra3HOnZOmVpl2RTCNAE+P6XxUbE6/kylaAA0PVb/U+clS/aXdoK1QVoLLgm4m96tO+bwAuIDsck/NHjXghsLF003/F7Dg+W5EAA5VjKoTuqrEbW7Rha8R/ezTQCYCcLE6zTSwearOFoGw9sImt+ojvHP7XYyB3gZAciJN30s/ACt4+XxAeRWlu8DzTD0z4OYxvVbBZnGCt/Tezqs2Vb98FuEvyEMF+/nyApSesN8LSlPF692MDdFRs9uoXD3cyIXmQiZ4HZv8P6yhePv0kFh44WayU/Dkaeizw2zKHq/Vk/Ale4G0OFtRXrH3BVkeO1g3ztm2rfoFzhZh7PLZd4BzqHIuBk5dH0UvBAv7qnO+26UT9nc4C3wNoqFkpzNvVpUZLSRRuUKv1GsB0qbmoXYBr8UPe0UQwngPvKrj/YBbrgNeUsCisELlK7hVvoIY+GoVLNhLmFHK1fdS62ZFZDZCpoOVKnYpsMNK4DeYanj/HILXPN9c7tsLMfkB8BSm+4DWblARwyBy8BO0quQMsO2Bl+clcGGd8OVOubIaqi9vgTcgjAC0kEL4ZqANnxeGMucawAWQOa8a0niNjIYWtqrdWhe8quA6Nu0G/d70cycnruwQwdsLpHH+PcXLC1YfhlK0uRTEPrYPXgG87+NytVzglocihPlVjHghrL8agS2WwjgALSQFNF84H9jn53A94atSjccBp5At8AZwr9ue4zXmArTAFrCG6mU7gex7SMCX/7s0fa6Zo2XfBWZ8OPzoXzZrp5mzCx9uhX6qq8C4yw93QGOWMWWjfYoUumQsdIHciMY4606JTsaC8N3CdtiyBy6w3TK9i6Xw3QWOG8xmq+VgEMwCB0EcXcnIu93mOU57LrwHVK8NsCd26NH7y/P34SHSf5dpfT5ktokdCi52LKAguDbivJtMm7NOP4YtbnFHZFNoM6SnayMcAA+cVHJZIEDKVKvysoTW23GVbAJYsApawVvwddsOYwXgOD6UMcFFIcR3ZI6skXrzegWcMwybUbF7SqCwbdYHEBsBy2zUw/egxwkA51/6EjNMWASB8ieQdkUPlYyBIY19NoUuynPE7f+qt9/A0u0+n0f/d8W7DuBss3Yr5yzY0FZRHftZ8rP5/hK+KktVpQAO3xiAx0wZKGMvCHFRMigHVIe+roqbpcMZiXOGDGDM+9aGUO068eY6XrCKd/HFWwHx1wm8fYc7E78HwatNw+vz2jsUVuwyF5szgeyQ93sV9Rtq+JResIUZVLthT+wyWeYWUI5uaPrtKOMRub79I482q8e/33ROvtSsTp3BPjBzQbVaebUAtQ2sZf9et1u12yrUADHr0zY8F7qhgvVxVbzaDdoSerwtgOP87BfOLaCji5nnCPDyWwKgqXprKVTdr8XglPapSEvpCuIKyuXzYICWg55wC22haZBbuNZY4g61YFtQ3QezkE3FW1ZDnKOFb3m+k+BdDctBayHthWiMDowrwyGnAKq+Deb0Yj3AxI+oTAcWSQBfbYHhGiDt41mQ+iB0XTrCdlDBcoyjq4UAdKOwos1oCKsBsgtep0Iva8LpcVxX0c4tcyWjO1eBV8BGsxzAm/t4bhtcq+CZz7nEhH9zgDfzavmjBHyFIXAM8Ka1EHDkyxbAAlLIxhC8jCiaAJi/yWoQwglilzx3iavnMn9I3q8AVvk6x5WgteFNqd9Z/jCrvLfVc883s5Tynnn6b5s3H/oYATMUBgBaPfxg5uzyIxqiftYYQ245vZV3vY/iFaZ6rBtAd5POYwJ3GxhmE3I6V2ELbJ20gxWQ5phsdv4VJq/8QijfXRUSfuEGfvEGmREb2BdOBHn1FB3J3iWaThBu89CtTPFzO0G1r/GDpViCwNq6HjEKegD4hwTvxsDK22l7CqTVULfOuRRIAVJgqt8YHjDL6J+AElQdxu060MrshwSSXmP5vh4TDcY5R1Re8TzPVUPV7WSZMTOETWUEEHcJa3xnQ1Vq5OqSXse6inaeBjdzLzK5JG00d8+RjvU2yu8c6htQC+cALUp9YHAsQMkFTCV5Ug+VtK1zj0cV2y6VbKpToR9gxbZQvSZo/Wzm8Aru/I4i24MLpxeCaSa3jLsCZhkeaWHwvCH7HXY9s/9vDLYj04HPor8bKXvOggF4xzZCAr5dxvbJeyPotkOVWxRvcDHy4qe/e4WSZ8uQBa4zcmg9uK7itQJui8wHS6FDpQPdTf4WMYOIF0gubH1SzrqkmS2d+kmzcOGdgF8Gy1SgQlYgajOgiNuZJPZUb0DV/QnNaQNv7PP5quFSowlUVW3rD/t4C17Vr8d5jOcv5Vr+rVMZ7UO3FGyCtyAreH1eKeG0EoR2Hu/z00pIuyCtBUAsjK8bPiaMC6y1vP44s5ZUuVmpRryL9dxGoBJoU+EK3D5L12Nw9+y0PxZVmOmg9aDd8JH0cjOYJoDDkwV8mQImcBO8NfGlGRBCWsUb4MU4NqthGYDHjMSAV5/X1K5lLQaAm/ZC2gwJTr6UFq7p+2o1lOr1+H0rQsVqe8WZhSkUKs8DsotAd35V+AJBAm/zfEiHqlbwaitktoGAZKhutQ/Yf43KZbv83VK+Cd8Eq1fLhZW8UAjgWa6WEWAD6otsz/GHmGV9fmmmWZ091azQ7/Xik3/e/PTv/6A5+tDHUSePUg6M6j1MpRSKMAJq3D6uRfoYoMR7tFPVmGBaTNBoYA2wWva7xdTgKtFN5hXbRtVuMjaAr4/bAnIEpJe4LT14758Cax7jltUp1a02G5EO1kft9unp8DPKhn/+LkqOSrX1N22GThcyZ9p9i9ds/d2N46rcr6PgeB7BNeES+bsAps/turmyEb1HNQndbEgunPAWAZu9ZddQrqqraKLjbb0pVsKWKLudwmyiE89VeXExigwDb/0BubfoQjozCDgPkBW89jRY54KyQ9+KTZbbpGOpyFeZPn2AWrWVo2OZ2SZmX7wL8FLVx53EzjlUN9+lyr1ycMfcag+wJnr4wj5fmDuqZ8IGr+Vn7/CYlW+WHVu1ln4t3wHv0dv3UM8qZr6XlWg2z3sBpn1nXmbp++ozLOgQuiPsGSe+VOmOULzmRLu+phJuFe8O8+PtoOhHZJSMbVIUdzTYTNhQWzzm597CZjG4J1S38Xq1H4SwtoKlzxFwmwCvEPZOwf4Q5hTr9+pNm4O9duhhVP53scGeRiy80SxO0c/XIFpAMnssXKSnwiU93pjGp4VswJjKs2iWg1JuVW/YBqjagml4wTxm/m3N8zaD95s5wuS1h3UgkM2iSBuhlGw1vdGLTbUrhIUpywCy+zP7wdfL/apj08kS2CreAqkQLYCmmnU7x/72tfm62gqTz/P5ta0SjmwGQOtxsW1ryA6CFMCG58tyD7ztujm9mV6m4iW4Fjm7qlhAWuDdtwmoyghvV/VrsEzYcnLhy3Mqn9fKtvB7OaE5uUJbKId/DN3N5fV5mc0ggNNSSLXrdkLX/fZOqLLbgnOUCQNZoRuDdYsawjJwKXCBaAJXT1j4AmTUrgpXgEbBA4o1wFsBNWBc4C0gm5mg0nVYCLGA2hay82Qq2CjZyhlVb8yCqq+kSl443yzRb3YGX/XcY/+zeeHu32vOPP4ZVNcj+Lx4jaaPAd7Rcbw3lJYqd024oKzWtR4MbKE2bYjjzLcbwGUN1eoPcAsoOjYA78gsB1POLLIIxYQ3K5zMiuA57vOx8HxfvYPnkbnAjMPjQzTXIXC3dfTLvAYFGG/QZId5yMaoXKE75pwdevoOsDxUc+v8QAMwgGGkwsPDjHQroBv9aVnqleodmi+6AZDGgEmY9FGUZhJE7wKi/Eb7+2/w+JG0IsoHVv2aYWCVmEDx9eL7iPQtzkVv2t0zTK55+tvMPfYdrAOzAQAHjYN6Bv6AY5cMhhWb27zMZJZM5bP4EyyUMyg8ZlgecjEbYsWsUOk3Qv3vErRKX/WbXKCwXvjbWDWmsre5/CJz0y288iU8Y8HLxY2Lh6At8Ko2U8H7HfO++bz291XFCtIN3rfqVUvB7yFey2U7hK65vMLWHsAjg5Z839EfmL/7Lj57TFLKBVcLydaePtYzjZDHzQGOVDTUuZBNAJtmpro1+Ka3y7JVvDuA98pZijSwJSzAMLXN9Dsvhmnt4K+fokfyueeaLsvOhTcCvJESptUQ4E0wprp1XaUrcDPtzKblpXyFoMB1GesoZ6vLzN2tKd9VvxEwQ/kKx/R/rwWvUM2R9kD5vC6FcYFZpSusM7CWwBWQwtpzFyyXgWykgUbgDM4QOMvsBuHqtsvrFa/7Eqo+VtB12e3CPaArcAvCLt3fYwhYoZuFFNeuXwPeHmkO3cheSPhWClmmkaXdED7vgBcFvuntFniBrDBG8ZpOFvAFuAFdt4FtBswSvAbkVjlPAndf1Qpe1Wrk2uKPCNLKtQ27QRgD0mWU7lIH1auCFYqo4UwzS7VbAbRoyehj8Zz0cVWyQlULQchGeTBLwSx883HO6TFAV9guqapXsDeW8ZgAcFxxgW/YDQBY6C6jeFfOv9bMcps789wNzYn7/6R57rbfac4/+VnStYAt4NI77APfdYIhMfGjwOXHa7pRZDUAyxHQdHYHZx+I+cMEqx5lpHTxY6egYZMUsx0i3jnJI4oTSG4Bcid8FLxrAMQMCYNv75+7v/nFhQeAlqr1Ts6ltaCacvYKpwcyaAfcAb2FGyre7gFyeU1v4rXNuhgIXoCisjVrYZOLh6WwIxSsPWtVuPZwGBNFN081FR3PQWH5AzftLMB7ALihfCuoFsqX50auLccO+B4MRqnIImuAz73OheYKav39d+9tPrxAmtVZVbB+tiqS23ugZ+S+Q7/d5VeYCgnAapescyFZcZ45U/DI+Jh6/kaUKJ43ajJm6uAiY3FI3hngE/M5e2RD2Cyni/XTwXf3/QxQqeVzG2jMoXeLBaJyBMyqW9+HPm01EzJLoWwFH3f+N1XvAAtCBeyxGyh+/25C2MlIBwRDRwzTB73DGfO38Lv08SHvyd7Bm9gvgvfD9+jhAFBVudHZjH0Ct2wG20ruMN6nC1v2+KUQA793Gw99yN9J33ndOyMvcPxdzate4fPPHHoQQGZ6mfOeZeNzIBs5vAlcoSs4XRY0nVE4eynsQ1cVG34vsIyKtchyUOFmloRgdAjirGDbtw3KSlDJqlrLcthXv+7D9gO8ldNbSncSvB5fATEf9/ilJThjIHwCwgleWMFrOaLTmEyAMa7/JvAWfF0WgLUf+jQX63VxDbjrr4DbJIS1GkY4BAPY+JFeNMEBpEBySD+GyEZgPQDMUotBz1fl23Mb0F4P3wTtPnBVqgXfVLo8h+f6vIQvVxRgK1S1IXKdbaGLNBe6WgcL+CKq3VDBQrSTMKyWj86RprIV2hU8K/hmcA3Itoo3y3yFd0I74PsbFG95u4J2fmkaL9ih6lXp8g/CmOcPlHXjeNVz7zVLRJVnXryJvNm/bY5/+783z3zhPxChvi2qkrzV9dbcRjKmUOlJ5vQ5gki1iwJB3Zkz65Qz6SPyww41zDH+SLAnvNXeQO0ZZNpiOGVNtGxEZdm9TJAapNET/gB1+Ouph2kLqT/KD9hpZVg6hU9mRKRCFlQWbfQAccf+u0Ahckx57aHvmx/poFV+oZKAboAXiDpLg5VZDtWbcClP032laF2aaqXVUN5vZA8AZivLvIUXcNoCI0EfA/WPAvzgvfubn18iYPQ209WfBj5ceMZeXLAEBNIqubvLNrl56R4Adhfv1+wEm8DfhXqlRSYqXhvHO4AONoTL3hvOIcdrYccsvsS8dSjcDsp5gBrsUHjRY9gApwco430FhFGKgDCUOe95HQsiyqirsIX3HtkJnFfA9jlH+bl+J9oQDsuafd/RdxfvdgfbwLsU7ziGvO91lk7t7sVV9WwJ8SZ/iy3ujrRFtBscV849GuXGBtpstFNqV/heZnxAcYZVb+bymtsreC/jAXux177xf2pN+wObZ80LH3+LZVL55oDqLNCdFpBhJ2AxhN+bareUbqaYJURdNxdY9VtqNzMf2Ob2P9PJ9qFb2wldPeF96Pp8oThPQ5sEbypZ1W6CN5cCsuA9CeZJ8HpMQXOBu1XVcSndAm9tC1iPL5W812q2VcLur1Hq9hrotmo3Fa+qVwjvj1K/Azo+DgGvqvgjYS8ARIFq0CwAKSRDuQpaTGLA67LgWbZBWQeq2rId9oELZK9RwWU1tDYEj2UqmUo3wRkZCATiMqhmyhdfHhAPQJOlEP1vAXG2ZkTB6veG6mWdY8N6aLf39ms78MUWkJfwZYRugTemfdcuaIf7BayzBgvbufkLzflLZCuwPssxMzw2hyIWvou025t/5zUS1Ols9fwtzanvfLT5yZf+a/P9G34b1UUWwlkahaMgrfu37NXy4BGgFbbjUBxClR8xajWDNqyjqAzmGPxZ53gDSpbtmnGwyW2xP5ooPwXG/iA3VKhxu/vNSLr/9dRjza8u+OPjFv0MKpicX73iSBnDLwwFraIUEtzqqnSHqOQBWRIRWBP0/NjDz9Rm4P2YCeA0PGMH21ZEDciD9Yc95BZWZSdgcsm6Ck8bgR93lt623nCoW0HM+QLIqmKDdhYmcCzvKfxvFPi62RzkLF99536UL9VYp/Gwufh4gXKySpWlfu3yy1/FNmnBCkx7+OzLzLyx9CoTgVII4p2Cpdfetg/wsC1W2Ig7CS4cAN/ub1368YZXjF+s1RAlx7wvFWKqX9+jSpb3t+fXOq/bXSh61eo3+I55/1z8LEDp0S9CAPfwi1XEfVS0+3wtgRpz1/H+BasBtj53GirwTf7WTkdkDq9/4zw2j7ek+ApQ9cKo0r2K6nVcNssBxavqtSLug3dpKWlmA+C1qY4dz1S7W/z/Cfrt+N9yVg9spfDf+Tvyd1068miz9PZhvN736B5Wita0MTuVaRGobPdhO7le4C2roQJzAtPjhKxL1XJBuwCcVoLwTQCnj5uqVhheD11BW/t9rNSu+wWtj3nuAqXbgleVbABO2Ape1W+Bt471+amSU+m63+cXwOvxSYtB20EIV8BN4ArYGqV+J5cG2D7SbzMaCryVf+syupJpQ4zxLFgK18xm2LcQErqq4MxyCHuB5wrgGmFHsG/Sigg/N1K+Uv2WAg6FCzwzd7cFrwpaddxCN9o+YjUI1wSuGQdu88W358xUL4NsHuN+sxq0Fng9rQX3A9IYeLapdPlDex7gqsfrdD1vnTjUPP3M95t3Lr7TzPK8OcDtOe2itGTDaZqT9PAWZ576bHPo7/+4+eEtv9s8/qnfIk2M1C5+AJEChdIwZSkmcuTHIIDXgJv+oqDJ0mEe1yflB2JAJKDLcWMUoBC2j6sBr22A6/BWNWaF4Idr8/IreJu/uvBo8+tL3GbSDvJDUsWcznyXYgqhe/k0r2nJMT/wuM3mll3wGlATvCOU4cjbeG+FOb/wV53rZVqJFf4mCngIeOxDELfngFePNhSu/qEBJpZ2MIvOYT4XaGcWRJ5LzzQ6eZkraxEDgMvPbf9hPjvg8X0588bGCfpWnMH7xGZwbOP3bnLxMPtCuGs1rNJdzGl7FvF5B0DVJjlW3q3QPrOPojcrQPCuMhWS0A3AAeMhgBaOjiXS0QSvAF7h+RaQePtt9kSfv6PQHfk+ucBoAaRXnN+jzYyE7jberFMkeffh3Gmqasu98zWEr7YG0yQxs/AKTdiFslZC+b5aEFpGXkxT5fo3TgB7nMUUzpQhgD9Q8dLfwdLiXCczg+3333k8rAg93w/Pfg9/1yY7OcZcCO0q5wXShkw9Ppc+/DJz2S2/RqbIQTJv3nyimTt/CpvA1o0J2kuo0Ev4tVPANye1zBSxAmpCVeWqdaDyNZUsAT0JXoF78SIzajN8ziSAJ+0Gg2STKraUbQG4HhOI/9pIIOfjHm+KmeDdhy7iqwWwMC3wuhSqijH3B7T9nbO/Am4WVqwCW7cryFbWQ48Am9ZCKtsO6pZJLycgrPK1eU4PntGPV79Wn9fMBp64B9yEbAbSPAY17EAZTyrdUr9xDmR09N2F6FHB5nYL4AJzbatyJ8uFC7yCU4VboxSvdkP6wM5K7HoLXSGN2rWLWME6le+10J20IyoQl0URql2uhprwGOoLfMkRPAufd645cfJo85NXX47ZVWc4ZkrV69WTwMHi26hdFNiAqddPP/DnzYGv/mHzzE2/2/zgc/85ILvNBItrlH7qlUZeJ0sVryOS6yPIJpDbW3p8zwSv+ZuZXhWzFpDDGdYD3qI/RpWSqk3VuobK20Ctmr1gGfDV01+P9o+XTxJIO0IRBtVtZkK8j/pWjQkDFVgAARB1aMDT5xwqX9WktkaCt00Ra9PCQvmidtN6sDCCYA0/4p6K16YzQCsmi6T7l9ANC4IA3FDlyIimMZHBoNoip5bjVMPaD1mQocfrdmYtrAOvHS4WIwKM4W2zvsPMHKpyLw6Cowf4OxRPLEaAjemQUJ5W3EW1GBcq/ep1PpPZAarNId6wSlnYlRerEl0hK0LLIlQ7VoCq1zJku5xZQKIC9rH97ATBz/vi3ELW9L0tvmOnWupjGRgU3XDmECoBHVpDWgp2mPMC4PcvwLUjhLhgTb8+A3SldP1b1xC49m8QtjXeNxUOuGotfMj4APCaw6ylYB9fPV5T18Zc7Jwkc8zFygvMOp/fOELnJ99sll78OraMPYyp3nvj0WblnVebuel3ACj2AtCdprji0hRBtGltgwqI7avYawGcQbeCavm4BVqhe+HCe9dA1+dPHjcJVgFa4L0espPHTa57nM8rmAY8zYgIgCaM6zGXk+B1vTxb1yenAzJtzIo1lW2ss122Q6le/V3zeIVtWQ21XgBO5St41/BzUb29NXrxajlMwFWolsKtdbcn92WDHZ4XDXV4DAM5xnXQFbw1hG/aEEJ0P5VMmIatcE0KmlYD+7mSGHyrjIcAsf6uebqkmeXgS3edfarSzOO9NtvB/aWCVcKZ7ytsUcGAV8tB1RvPRfnOzvNPBmSjDyjbUxj1MU0KCnj55FPNKsBa+NENzcn7/mfz41t/r3kK6D5/1x/SX5d2fxeeaDZNF0PVjlEy6yhc1e6AKLhBjjHKa9XOY/w4rIQykGWPgewDm6lA5mtmnT77eXyTUYpLm2GdqYA+RBVePUn/3ZP3UBJ8T2NvBmeYcFqgsWXIBG0yUT9TsMwE6NjjgOnMu94SAyRhpvoW8Km4fT1zYHnPWCXCUcvBRjU1w4LqdZWKNof+pX1x7dnbcx82gIpUlZiz96oAATKqqweAVbtCN+Gr/cBFBGAIzR4XiHVU5BYgM/C3gZoUwltcxHyfZkB0UZDmzS7xGZYoGV5E9TrBp5/FIJQNfjpAeMTFyewB7w68hVfxVmqX0I3UL96XfnGf80V/38gA8DN4YQHaDC9UXrgEpso51LPfP3cJu1o4LDfITlnDZ86JR+m7ESoY6HGxWH2VYB+ZCp0WvHUB9AIQ8OUzlfot8Apb7YHqWLZrgQTwje5lqNpJAH9IwchVlLCFI9v8D+klm7ubSt4eIHx2/s/8W3gB6aHmu6j65Ze8cNnnAuX7OpWVb32vWTh/LLIaLKwQuJemzNEVttcCV8Cm4k0VHMA15QxoT+4Xrj4meDMr4trKtkgvo0jC55SyLYDmlEKIHC0D4OnYewzATm7XMcK6gOo+h5DN7Ia0Dvb2tY8VjCsg5/MFrZNgFnQDvCheCyiypHhf9fboyxCwhWcF3VqqdBPAaUHknGuCd42MhjVoTblwgdWlINbXLVWbswwnnAu+KmaP6yOrbSMpdGMJXGPGCc9xDXRVwV3Aawra6h5M0+810KYSVvEKYa5IbKe63Qdo2QbZJzeVb0xqGdAVvlXiuw9gQTotSFnaf+Ea1UtayTzQnTVdBVW7YA6hhRJ86dV42bQYU8pmGM5hNX/6QDM8gc3AfGUXnvjL5sR9H21+9IXfax7/m99qXvnqnzZdILL97vdovk3eJD/MNX6EqskBAOihcjJjABXEtqW49gwYcXvv/GBr/HBMfk/gmo/pnF0EUljusH8beG8DyS2BQlvHq5T/7hy5q1l/48Zm443PN1eO3UMxBbMIH2ICS+dlM8BEIGgVSK3Qf3aFEtkOYIxm4cBE2Jni5oXBSi9LYlW46b/qx7b5tniBppbpT/ve9IFNUarh8R2U4oqNamhY46y9/tADcEBNFWwwJ85LcE6fN5U03wuvIVAj31YYqSYJMunRmkbmutaMwTePtR2kt8oxoSXQFPTC28CY312UPPPZBPEAZWkmyBX64KpQhZ4A9aKgPaIqFLqCaAWI+z6dQUKbxawEFWqp1ISvIMYvjjQ1LgioWqvNnCR0M1IAq6IQVUyWhR5wgpfvhJ4MndcsEQf0rfIV6sLQbAnntfOOpuBqb97LXkgArsFULQw7mV11lmL8XqvbBHQoYuyGbY7/gPnl/FzLr9i72Xn0sD+4m+jzHa1gq/Rp+t55GaVPmfXqS/S4sN/Fa/9A6TR/kzcebOZO0FFv5jywzAKK9He1GvYBK0hrCNYatU+IOtyux3KpcqYStd1fajfbPWa2Q8F3AbDmrBOpYAuiLj3G4brwrW2XBd56zGWAt10WZCcf93nu37MUtBIELPAVvAVf94UdoQL2GBRwKF3A2+NO38Y416pb+KrF0Hq/AWMY+RFh26ExTkCXddVvKN8WmKtjpHUL1wBx7E/YFpwFs3m+OYQwb8IZLFiqbMtmcGkznM6Q2SwA9bVWg8CtkeB1WngnqZwEb/m1glMPtuZHM70sgmHL3B4Z9JqAb1kKk8tQtChjl3Oo3QXAK3TnMd4FrxP8Cd/omI/iddsxa+nyxZPN0lvPkysI2m3PAAAgAElEQVR6PxMk3tS8+9hHm9e+9L83r9z5fzRPfPI/NS985f8K8G5wK6jVMAQifVRSH6XbBy4dAkk9lRcQGPGYtoNqd6yvylDxCrYt0oJcRtPrk5aIUqGEklb5bHO7uEk2whbg3z58F0vU7etfYP02IHw327fS8JzpfLgFNlruLatqWRVn6a+9CozM27JQzzg8RH7wbmsLqMKj7aLFEwBV2JlipVLfpo2hfWWv4iN6nCBVyUYZLuldq/yQVZDewqu4+tyue86YvVeoBdgEeyrfyIAAyBHM4jsSmloGZnvE3HMEFiO4iH2gZy5go1CDz7CCWlvmNYS8KW0Gm0zh82JioYRFEX6/euQqetWkpbvCTjjp61ZGhuteKNy2iXncXfD5DKqNuBikPWDGglaNneNUwAapuH0Pu0HAcZyFKFgOmb5m7rWv5wVIb1fwkkkBfAdaGFwUQkXz3ZotYUMdwevfo5SuPXuFbHq9/q1SuaukzYAQuvH39cLJ3/LnpJyZB77wY/K1X6ThEgAWvqsWmvzoDvp4cHfAfscyGSF9LmALr3wT8HKhYjaO5SNPNnN0MVuapl9D+LUtQNsS4IJmAfVf2679BeFUzJnvK9R9fj4mcAVmQrMg+pvAWwrX5eS6zymQ1n5BWseVAp4EsMfX8LiwFwBtLQu2wjdHC2OB3IJXCKt2nbfS5mADAFtZDAXcWgrlVMH2ahgipYecmPEv1C6QzXSztBfq8QJwbUdzdC0Ij0fpmnYWKhe4doBvZEjwxjKvlzfdZju4TA+XK027z+0VSo7TA0btonoTvKhf7YYIjGF4A80Cr4/r8c4GdDH3VaQteAu2bk+O/f1cPYGv4A2rYSLQpu1gEngMoCvQZ+fON+dPvdB0jj8JeL/NLe7tzbkH/hTo/pfm2Rv/C4r3PzYH/v5jzRI/qhFwWuMHpLoVJsJXwApgsx363JoOyaMdRh4vEXt+cKF2yffdPK7KFb7Zi9WyUbtT6d35A3U2ijXSo7ZQuuPXb2vWD9zR7B77IsvbQ/1uH72LH/GXADQKEEWm1bAF1LeOJ8wtNTUqnlPM+MP2MeAPQEdkHQieNXxBLYboXcDnERRdgGXgzSi6lkQk5QPy8HSB6zJdwlSNpmgJXW0NgWb1VPm80a6QPrGmMVmIEd3OAu72hDCYxRK4bVldxi21S8G7rQLmQmVeqyrVrIaVUNYJemFmupXernaO4FXxWgWX2RIoe20f/xaoTY/fU+UAV9VZXq7fsd9XlPfy99OeCAALbcBq9oHQVMGaD90hjzstCO0JP7+pa/jGlAHbWF5AV8DNC5FpbLEk28ILYE6nhMfORcOLQ3m728B0F8Xv6/keTDcTuJ5LAKcK9n2jwrVF8KUH3N3Y53fm2dubRYJ58wB45oe3NkvP39XMsm/uuTuB8t3N7A95/PkvAd+vNgsvfo2USC4K3gkdfLiZP/xss0ojnTmU6ZT2AcsCqOs1hGfl9RZo3VeP13MKsrWM/aGUyeXl9zo7f5FxCVCmki1v17nVSo0WWGtZgC1QT0LU9X8NvO6/HsCT4PWxgK/HcZ4VhNkyXHDYDnIV9sSEuqyH4gW2MQGEgTNiV47J/N0CbwXbTCkDvEjpGFoKqWRD8bZWg+Dt4//2xgnfekzoFpRdVg8HrYlSvjVtUATahOwEXEvdpqebSncSvnuPA9WwEVjGnGrAN3JyVbsMvV0f19u1tPgSlsC0Heu1FLQWGAXc8HQFMs+zh67HmNWgnZDpZKjd2MeVkC99kZQyJ9dT6c5wzilshqmLbzVTx57AZnicHzf+4gs3Nefu+/Pm5Tv/a/PUDb/b3Pdn/7Z57u7/kx4NAEXocts+wEYwo8E2hJleJoSBrvmb3JqOCMToA2+qZAUttsKWSrdVvFtsxzq30GY2CAeVU5+ZhYfMlTb79Mebmaf/GvDSFP0QHu9RrAb83XX69Tpx5WUyHlRGO4DSfE5hvgPIt3m98BFNUUI1CZkIMKEkzU6IKDjLUoZCKuYzA1KmWY2EEe/FqqjICQXW3q7nAGyAd9UAFcdH9oPnbY9PUKP08XoFb7ZsbMHLMWsAyGnPLztPGYCJPGZUrB5tBBZZhl+KTxu5uMA90rW4GK7rqZLJYMZG5gfb0wEPFYi5tPXlECXc5bkdBxD0czi/XDazEWwGvHw9RqyreFPtuhSI5i/7ndmXIVQyxwln1a2quJTxkHSxPhcBQZ1Km/cVr8uFiQwHLY8APP8jwt/XE8AJXyBM/raf2YyHy6ewoVivvOGRF3MvJFgKHc61QqOgS0/f3Fzm/a3zOZdf+mIzD2jnnr2tmX/2VtaF8RdRvrcD5jsAMRk5PwLMzzGA8dIL2kR0fHvtO03n7OsB3lKnwlBwFlhrWcB1mR5u2gsF3YKo2wXemJUCL9gMCsE7N+csGPbfzewIjy2gCsWCaEG3IOvS808q3nrM5wWc2+e7v6Ba6wVgjyuboY5Z4s530f0wwqnb7bUdKhjeOOONcI7AGtkMlgx3KB3uAd+Ycw17oYBbSy0IoTsiHvYRbQZhWsGzgqmKNRRtADezHvaULvaDx5nlUMd77N7jwDdmrohKN2U4vm6reO3pIGyFbPq6ZS/slxGnCgaCwFa4xiSTfFjXHVkEwTa5tYv6uuTelsLVgw0fdgK8+rpzADizFVqo8mVqtgvaLIYA0FajCWqXjJiqRNOff4YpOvRP888xfeb5Zuk4Hhqdn6yOmnrm083Jb2I13P0HzQ8+/TvNgx/7983zd/5Bs8SPaQTghvyY+23gzADakB+ywSMj8Oapbp8WCgRmgMs2oC0/d5PzC8jwegUl8N0g0GLxRaRSURCwTQ/fdcp/55/6eDP15F+ktUA3MrMZxkwPtEUOr60kzRBQLfmjXiNYFp6tqWAor8i5RWXqw8YtN2oz4ZGBsYEpYvifqktvvf2Rd1BW1Y9AFSykQ81iIZjf28VuEL7V1cwgWPilAFpIO8wBjnWW4REDvlDPnF8Iqji1VK4QnBQ4DlWf0DGoaBtF1V0v+tjqX3vrzm19WAKZJpcN3TlWu4HnmLanXTLwM4Yq5gKmikchjoBiTOqJEhaQKmKXa4KXYevGISA3NS3AD8C9MCUoBabHpDIWvGlFJKz7PKdPMGukpwwgfd9D1Snrvm+/2wS41o+ZEubupoXgZ/azC3sDeapch+8hX4PP4t+D8y/Rr2Lhx3dStv6pZvnFOwm6PoSP+8Vm6qlbmrkf3dIsPHcrave2sCC0HBae57Gnb2+mfnhHc+GpW0l1w5bAalghxWz+ZeyHA481c++dSNiaTtYG14RiKdqCbgG14Fvbk7B1ff+5rFOsYWvKOXv4Mu27I4NpVrQlTGtZMK1lQdWl0K3tAureccBWeEaGQqt0BWYddz14hW89Zomyj6/CIYdTeYXFgM25ylhpFW9nooDCrAcLKQq2Lms9A2zk+SJwc+ofwCs4VbaD9V7ANFSslWzQuQeEa142l1oKlfcbncq0GNp99VgUWwDXADAvpN+7X1acdkMG0fBUALFzp7m0l+8KUj32CVuvNAFc1sliWLJsmG1VryO7hKV6Fb4qXMHrMlQvxwhdQZoBs1S3ta3Sdf8cf5x9H5crO+lkKudp1O4U4J2Z41bo4ulmhq5OK4cfpr3jg80iTWgu/vCG5o0v//fmuZv/W/PdT/7H5r6//HfNI9gNTrkyeutRoEse6WFuf49TTIGKScXLD4US1ivk2+6cJoJvO0d/UOHrprWwBXizTWIG2fR6LaTI22F+qCTrX6WsdvswPi6ZC84WvHHIBuf07SUH1pksssF6QsRUIqGtUrU0VhXrEKpjVFoXdTrQi+UxlZxNXtw/BEDCYiXyYL3FB5x7ys3bW4CETRAerj4uwzSvFWBSfQ5MQdO6ELZmOjhc3xuA20wInxfKmPOnn4nXbRAR8KjwYollMtKfBbw9buf7gHegl4t/OuQ77VOt1qfRTDb8AZ4tYLUe9kuBE8aRy+rnA8xOvzTElhC4A5ZRjcdn21B9quyBrgrWKZiyCEVFrH3CxYzPNsY2cTbghC8XHwGrymWobnuqagCZ65yrhaWv599hEuIFXrMWtIAu059XFS/0dwCxFyPfQ1Yq4nfzvrqo3eUX72guPXUjwd4bmktPfi5mshjyPU0/DXB/dHMz//ytKN3bQu1qN8yidC8B3otP3hoAXibQtqjifeEbdHtD9b56f7Nw+qVmNmYbFpQFX5WvY1/BFlRL8QpM4TsJ4IKw+wLYeMjTU6SYnT/bTF16t4Wv09HnHHCeYxK8BVeXBdZSum6XQq59cRzHahcI3npOLes8tSzfVjCX6nV9lThTVbPlOqxC7Hm8Hm8G2PRvLReGl21BhX7uJHhrexV+MdklRNYqaEd/vQuA3Qa6jD7QjdFmLUT2wogTAuqBincCugFbzmf/3RiUG1siHJNfonjDgOb4UtiZtSB0ASpe7h5sAawfNCvUUtUurmCer5JWQvmusM3mNTwGIAOcfJhJe6EshujP6x+lVbEem7YCf4gWugFkvSXGLMdNk6c7zR9M6E5Tamgbu8W5C82lt15sZg99r1k6TIs+fNO5l29t3v7u3zQ//RJlwjf+XvP9T//n5h+wGh74m9/hFpdgyElmEyZxvXuIzlKkZvWM6AOZmK79IHOjvQMkT1FdRdbBDt7kFrm72ZfWFDIU7vFUvNHeD//XXGADSNbyXzlzb/MBBQVb9O+94rTsBNF2uSW9gkpcj2NUuCgwQGggylaFtlGMvFR/9C14+ypWrIAeyiv8QeErjAHnOrAWxH2gkVD2edwmA764bQZMglelXOA1pzdSysKzJXjmktfvG9RDBZv14DFC121HZhckkFXMwszb7PhOgG7MuKziVJnGbTu35wCl/xN6NFC80qeN4oAexH1m4OgdYD46fNUBvqq9JyLvt5RuG8CL7AlUbPbM5b0LXRUxatuhih8z1gHylvYGKtpAmlVmKs+8CLQFCXEhUkVjl/CZ4vvg4lYecpcLlhcxwdvHDvF7VJ36nQ9YmvalB54WhzBPxevnF7ABXvo6m5o2pDDEgpArBNtMk7PQpPv6l8M+mHkGVYuavfTk55vzT3yueefRTwL9Lzfv449feuomjrklwDvz7C3N9DMqX6eGur25gNoVvnPP0t3tha+ggv8OSBOEe86ZmlG+hwi0vXeK9DIg2gbXLA+O/r3RFCfhW5C8HrwF5EkIJ5QvYtu911w8/05z9uxbFGzQ9pWZkFXB2g7ZjyGDbYKx4FjrtS0ga1wP3ziG5y6jXAWv26WOC9IFYZdC9nr4em4rZgu+Kt1qoBPZDcScXFpEMQneKh8utZsAThDbwYwCirQR0rPVyy0IA14eM0NB2EamQqhdj0+FXL5uNNQBuP1W9Yb6Ve0y7EwWXcpItbC4Qouh0tOWOkCwHXsQboNpMUMvMI2GOK3NYDtIAbzgWLKkF6sAkJbNMIUtoErdU7uqXh8HpqpZj7UkcRLCtV5qd4buSNOANgYAnrIZBy0pp88ebN756WPNFPOnLR8CvNz2zdMf4Mzjn2he+eIfNj+8CcX76d9tHvjr/9A88qn/NaaSWTvxGIqXdpA0l+mhhmyFuMo/8zIqrc/swOtv3YmHST09jVH8oW21GQ0bx7KTlxCOVon4xGvceppKFc21UWS/vEBKETbCLs+9QsXUZbtveZvtjzxsg/If9z1IswG0CELptss+AFiNvF7ASxXYECCrdEP5hhIz8KOqAjpcNFS3pXK1GLQLIkvBTIV2BICAflgaHK/VIHC7nM+lZaxVZBG+MWrb92Q2hCXApnZZpeV3YhBJ6Hmx6UceLA1wKAkeEbjqv06vBYpXuq/dDbjMHtAe4Ltl9FwCKsuxharFGTWiIRFecOQtE3gTvHrBKvmhQSqGqnqD1x7zXW8LX7NQgGxUvqE2syACSwOQ9uKzqeYTvFolXaDq38GLWZcgnraOqV3mz3rxEr5xEeMiGMDnO8/AJt838DWnNzNNDKxVQC3Bf5W0uCxNZsqj52/Hp70FO+HG5r0nPttMPYHaBbxvP/LXzaUffKr5JZk1K/SkmH76hoCvgL741M3A97YA7yUCbFOszz2DZfUjAnHPfYVA3JeamWfocfzyN5rZ1x9q5k7St5cy4lmLKiKwxu9B9UsWwvX+728C76TqTQCncr4EeN9952zzztunga7VcucZFwCkjc8TkkJaKApAlwVTwVn7XJZ94ONxDMfW8aV4a38d4/NqeKzQ9Tw16rEOd+GCdxlbc0VRyHEOlW5Al2VZDAXfXKblUPAtxet2VK7t2QqAVqVbIzxcFK92gYGyPmlgkRqGx2smwyoerrm9BVKzGUoB5zxuqt30cAWuwTV79FqllpkKCV6hm0G2/f3ZtJwvVPiqfrERolvYMn8IgBolvYKXL6oakpfFEEses1duTs1jGhi3LVgQTkopbAPCrgPkObYzbUzFuwh0FwK4s4A3psGe4x/i9HPNxQMPNDMHCZiRcdDjh7pCP4CTj/1189I9v988ccP/1tz/l7/dPPB//6fm63/yb5j/CyWIgrVIwLm/VH1OKR4J/yTTr6FSd099jWDXvaFqto/jZaKKs6etUXhhyzZL+91GZB5I2M/gMlHun72LGhK49C/Y5fbTPM2AI+8r/Vz9x8xQKCAOUZIZDFNdqjgNSBEEM7/3J6R+kW7UY70Umv5vqlmh4PnTSkh1S/rXBGyj8XcL4XictDQzIvRtzbG1x+0qrydwBW8CSBjZb+HLkQHh+7G3riowLkSoXZvDrwNd82SdVUPIdmiCY0P4XTzyD6nY240pkbhdj3xlsig4bgW118Xz7aMK9Ua9KNkkPgpJBCrwFLyOLGhJsI54nQiKYSmoeLU0InUPn9z92h3C19t+c6OFtIA1SCeAs2uan4v3y2OROQF4C8SRVgaAvdD4PIfqWPiqqC2m8O8n2LUc9HPTbtHb52+Fwr1Cu0z7Qiy/IlC/QLn650lp/GRz7qGPk2Hzseb8459qjn3rL5oT3/pos4n63yV4u8rUUNM/vBFFfFMzTWbDzDN3sLwT6KJ8ge8s6wuo3oUf3YPtYNDty5HpMPvyPzRzb363WSTDwTLiaIyu4kWQxLRBdCcTxqVs//+AtyyH994911y8YCN2+gG3Hq+K16C2IBSuk+AVhAHNFsAFRo+dXJ/cjv08Xh5vQdflJGB9jhB1n8+ppb17LSHWz9VeCIuB4wK8BNNWOzCv9XjN8U2lC0fZN+gjUgnCOYRuebyuA16orK3QQtelcA34onBjynbthACvKWP5uMeZ37sSPRwSvgFqIV0wBrraDzWNe8CXq4eQdeyXByd4cx8w5eqyAHCzFSRfgoqXK81yB2AC3oSuNgMZCQHfTBXTaqjAWgCX7QRt+rWzgDeyFlr4htpt7YUZ/tgz/DEsopimO9LUXFoM5hYuzXJLxHQpF+gvsHgItUuLRHNwl16+sznzvU80L33p95uH8HX//k//XXPvR/9986U//F8ITnibmxMudoBNR+XHD9EJLpdQQaZGbRwjEEbHsLiVjuBMm0PL8RYnbABc6/Y3VMIGloyk8+P82btE+wG2/QHep4x23aAZt7cbeI4RgcdSMIAkDAOYPC4kVacBSN6L4DXlKz1Xb/kz/9alKjisBZ/HELjOXJvWBcBlfRK6eV7VOO/fbAc+i/6uQ/Bm+S0J+yharYWtY3wvgicq24i8k4ImfCO1S7XNOQSvgSV76a4x1hlD0ue0FBxjAou7zMhxha5lV8/YEIiLElMnraKGV7iwORuF5dC2wBzRs8E+xva5jSnUsXUMTtkXdwxEzc7QkoggGt/vEDvB1pOOIfC2wbzAFbZRZWY3OPanUsVuEb4E1MLXxVLwAuJdQVzYWI+c3VbZun+g1aOXzPPC42U9AnlAN9+DQdDMbtiNyrU2bQy7xWDiLhfgIZ9thQ5sqtzTD36sOXX/nzcn7v2L5tg3/qQ59vX/0bx21x81r9/9+82F732cOADwJR4geC8+eSPZDHcC3vR3XZ/Gbph9xsyHu7AZGM98EUV8D3aEM3t8FdX7QDN36vVmmqnhTS2bMrg2Mx8VbeXzpn2QqWUF4rIXSvHWtuD1mLdRuuXtptq1j8NUCKvrwSsoBaL7C561XUsfq1HgjCX7PcYhzD2mtus4twVv7a/zuKwJLj028nk5zmNT8abarUY5BV4Vb4E3bYYsojClzIHHq22wr3QLugVg+zeYHhb+LUv3B3SB8wrgLV83MhraY6Pfg9Bl5HTugjnLhFPZpgou+GZjGwBLDm9MZomnklOo8wUBz8pkiGBaeLpAt81KsCeu8I3MhYmlUNU+iNZ0rNtVbA/KKlwgrAJ231QE0QAv6+Hr8rwZbnFsBj03faY5f/LHzbtvkBd54CHAi4IlM8BMAVsRnkHxvva1P2we/uRvN3/3R/+2+caf/FZzzx/8m+YC/8iWw0ZJrbeegFDoerut1eAPvcdME07zIiwr0JSJ+3i9KGUrmbbIJNg2d1evE5Xm8hfnnXH2vigZXQcUI87f50esOrU3rs+zXDSh2+bPYnMIS9WoTWwEoMNtAWhfW2/xA5jhVarAyIDgfFoGXSHpc6k4s7uYS9Vr9GrQggAo9tPVzjCIZVFFDa0G4evS8/QDuFoW2eGsQzVdlrbqy1re2wbTAJ4N4p0Sx/no+vq4fGdOj9R5jfxlUuec4t4ObB9yBzCiSq9LcxxbQHa1cyhicLYOx7odz7AiBLDBql3GOCCrvaCVAfCxGlS8UeTA38WAmj0XvDAGaFHPqlIVqaA0+6OH6jWXtxRwKdiCroUkrsd3y98+iia4MObccbwWEDatbQB8hW0p3rhr4XWiKRIXih0qCjd57Q79eze4gOxw0e3zOc8+zB0XqYyvf/kPCPL+cXPgi7/f/OS2/8b6HzXP3/Q7/x9d79kl13mea+o3zJo1x54zx0GW7eNlS7aVrUTL4djHtqwsy4oUo0iCAIMYJFGiKCaJAcwixQQGECBIggQBELmBzrG6q7urc0KiwjjNmV/wznU9bz3dRYz84V27alfo6grXvvf9pHJ861fJfLmeDAe+N8fuJW/32tL7CFYDsDWjYZDvqdAdXIdv+zpgHn76BnKAGSJqkO3lh5lOfIxgGAqXng1V7QrQWkqcUFXxpvrt3Hq7sM37ebnXNpSR1WDfXyrlWCOkg5qFkHBNxZuwVGxpHYzxm82A2bmwTJiqSr0tIeplwdupdvO+3icthHOfz/3NNnQjnczrgDea47TVbh39Y7lwVbsJXqGbOb1Z0ea27fFWFSscE8STwlhPF3tAkFaAIpnJfJiao/IM8I4D4gmr3gBu9mywgGLdZuBxdeyPATVLhWuDm0wX025wVQDXbTRDx3zWt7XzWEJX1buudA2u8SZqF/hBmLUgNIVpqOA2dC18SM/X2ztXzVjgC4SfFItTpwGWloPrOKb/6/teK/tfebIc2HV36dt9bxl6Bb9sN3XwKLY5gNDg9O21Oz5dXvjO/6AxznnlB59+X7n+b99Tbv70B8uR+zcFeK1CmwFI2gwq3kl+qE47mMCvnOZ0cV056aOiLgVhLTbwcv2Be8oZ4KV/wb/0PczptRVsNkIhU0JvkKi6VWGuGG6Inyy4axGEEfcKXctgfX6nRKTSFcZensIamaKUdPpFVW6tItPmyHE9lucKXHs3zDDWx0boDlA0TUxYG7iz10IUigikNngjVUwweyBAwUdjGyCv6vMAYUGI4GthOdhox+dYsxLLg4yqFLXqtOVZgpGLtrjEovHyLJkcUy9eg4XBdGXU75vHeG7APP7CNRzYSIvi/bV4IfomcPuCw0Hpa7GMHaEKVv1a8GAmgwp7Huhl1oKZC+McVFXKNr4xoGbRhDZBKlQB63ULJ/wMfYxbwepBUNBGAQnFJH6ueWA1mBmZFgbxeJ8i1c2sClU3K84Y2p+7Pu8KdpPNzc0mMcNkBtXtQWiRZvezWCoHfvTFsuOGvylv3P758vr3VbufKodv/0I5fu+Xy8RTm8ppinR+SXDul120lcSW6kPxdj94BdstsUwlC6XLdgO+1+D1Xkeg7Qbye/F8t9HB7fl7y/hxctgjE4HAWEyiqNuEqvtcXheYqYJT4SZ0cyt8R7mfpcgjwHwYJSx4TSlLm8Hn6IRnKFB+8w1+zxWaVb2ug7mtZr2tE6p5Xeiee998/gR1Ps79AV0VrrBlZRmx+6eBrKo3shrI403LoUKXDDGshk7YajHkCvBqKyQUhZ2QFLymgEWgDICqbJuzCV5thjpnza1+b8DX4Br3i6Aaatdx7nUCBY8P++E/B6+lwXq9tYsYRyasBruO1VQyAItfK3hzqXgdPmfpcFWqQJTgmoUR5uJWz5YPtQ3cBG3e1+t95Ob6GFcUXghdPvh+/KZDR97gS4a3e+zFcuKVu8vAy/eU0VfuK0083kX8WE99G89vLvvv+XR58uqPlgcv/mj50Zf/vGz+i3eVq//6nWXPHRcDnwqlaX9k/LArePFT8Q2dMGwSv0ES1VP8+AO8/PiAo2lJLhPpVVlG6W0W84seRr9Qu+9EAm0DG6fXCRHYEXrC+sSANwHs1ueLhcKcF5rAtoLArRkGqFPBy7ZB8rxN210WNdjMploGFCVgT/g/zb0MkEPxttVwgJX9KPco9wWqqtsK33w81ob7uK/WhH8/rAsgXxU6BwcBiLo0a8ClOnXasuB1TtwiJdCLTNBYO+D79S0shS10ENsS4D15iNcGeCd2XMeZBQc1MhpUujmRwwkP8yhioZWVZIIy3nugZhBPL7geCLFF8JFtKn8KaPkc03xmQlqw2mdBlWuPX4HrSmhrH6hg9X+1cmrvB9W9gU3Oegiq2f0sZtnx/+rZG9RT6fpd8PH1+1APCh50fX9avKeRDcFzz3vgYJ0ys+bJK8re2z5Tdt/0D2XP9/6xHL7t86WHwNo0jfhP8bp/BmzfJNtF8FrpOJEeM0AAACAASURBVLbtqnLs/stQvVsqaPV5H61ZDYJ3OCyHq4EuxRSo3RGyHEaewoZ6DtX7+jNlhOZQAwTFBkkxq6CtKlaIdoJXuKbiTdDm7al83Xof4Rr5u+3LwjHB3QneAKQwDPDq0cIAxNe5ME3Iev9OiHo5FW/C1/vk6nxc5z7VbVgLbPM+aTWst4QMpWsznJpS1pqu4E1vNwG8Dt4MpLlViVoBljZDdBzT350XrFUVT6N2A9QAV+hOdIA3gmyU+zYJoHlZ6NbAmwD2etoNnVYD/zjQ7SwNjhLgBG/baljP2wW+EVzjTczCCbMYBKlQ9fIQ9xG4poZZceZtmfHQCeCAbt6O8h0EwFEkQVrLwYN7+YLRHm//E6X/1XvKwEv3EGS4v0ztoe3ePhWIrQS3ANh/LI9v/kh5kIyGH33pPKD7rrLpY79Xdt70ZUCDmgRQLdSglWktTmdVOBFBNwjGDy8j2mET6KeiIAWqXl+MAUIB6jHOEaE/deQuuk9ZSKHVgQpG6QpWZ2qtoMJjcTnySQFaPlcE1IDe7Iv8PeGLcp133PrLKGXW9E5eG/6189QWAK5bla4K1yY0LgEc493Zzr1qcAeLQojyd1TQVqRNCQdhwqqwFr5V/dYAm0E27oMajqyGgL5eM34lHq8FGp5a1y5dHFT0ZU0Lw1ZY3MOUZCdp0F94FV/c2XELTGNuUr3nbWeP0QODLAffp+rbErBCscb0ZrYz9k4g02GOrVOd54ByK5qYq4Bru0j/nsG8sw7LJE1P8Go1uK+q2RoImw7liYXgWUsE2TbA6/UKZS0G/4bedAWqAUULJsYJttnzd1plzPcgoSusK9xrZoUQ9vsxzZlAbXbDewKgl/Gml1Hr83reqN7p579V9t3y2XL4jn8ugw9dUmafI/iIEl/l9lXev7P8D//OAXv6eeyFR68oJx7SZsBewM8dwNdV9Y48SYUbCndUpeviNgssBp9S9QLfZ0gto1/vGJ3LBrAIBrEFomG6CrgN3dwmTN0K3QRtXu4EcAJ2RFCzAsLtoFpeFpLCVRim1TDObzwhmBB168r9bn2M27ytE7x5v7zPf3ZddavSzZUgjv1mNGA3VI+3grcq36puzwWu14Uvo382AmsBVOyA3FcDb9XTdd/6AsJN1gRQDnXcDrh1wlaLYeM6sn+9BwOg5bZYBtn0dUPpsp/rlvWOED2MLZcbermo3VS+YTe0LQanRVj+K2w3oMvlNogTxgneVLdu15WvgFbphtpV8fJFoZLmwIG9pb/7aBnac3+dR7X7HjzerWX8NXJs6VOwsPs6MgCuilE/T159XtlKcO3OL3643PSpD5TLPvo75aVbvgEIAC+Asmhi+SD5vEBhEnVktH3GAA6Ayr4DqXA9LfVyJNEDXSPaBoJstn0a8J4mj3NFOKGClgneCdtV7IwV1K4ANgMisiAiuZ/TU8BnQMdglipTtekEiQUskwUAqh2xCGwXGOtTR7MzFRkgproVtl5Oq6GpRwuQVdl2FgsrgUwI4WBwzL9l03DBq+J16wp/F0D7+FH7K/BatB18PapB4ZT/awS+UIItKgMbHNz0dM8ytHOVycgG0tbIZjhLY/Sa0aB3+10aw2DpAMuAtVkMeLoxjRnoqlhn9HoB7jyWQYtUNBvW2E1sjoKLBbIFFvk8lszVZd8ZPiuDd/4d1fYClsUCt1tIMgtIo8cCind8O3nDgLaqZM9gzE7gefi87Aehck0/WItCpaxKFq5aFRF0E65YDvrL3l/YZs9eLy8C2iZNbjw4mebnyCcr+jwYm+3h/7PG33uTfcOkic3S9GaRwhLhOwOQT/I+/pwD9b8yDmqIlLKeh8hseISKy8duIIBG2tgTN5QhgDtGDu8YCneYlLJRyodNLRPAZjsMAN9ewbzrTrryPUvurV6v4HWR3w6IcxabUE2Fm6A997ogzr68Cd6ANPvTYnDrvlSzCV63Ns/JarSEaypUtwLR1Xm5E75ezts7YVvvD7fIYsj99bkoDfY5eVzuz+cQwhW6cDMyGah9QP2mr6vHW+H7VhC3Z66ZxSBgq1c7lcUU0aOhgjmDagHlNmjNeMj96Q9bnVaLJ9i2Ve+E0GWNR/MbTGy6jrliogQe77g5cni4VelymqGtgM0ggMNSQIUneKvlYD6vinejUk24VrVbIXyusu2Eb94mbAdGAC3LvruWCA+rerEajhzaX3oO7Qa6d1M08eMytHtrGaRR9BgAPk3D6RUUV2vH5rKXGWuPbPqzctc33kcOr+B9b9n0F79Ha8gvARw9UAJsKEHHlDeBrh6vq6XKCuWp+nQZENNaqDmcoXg9zcTn8xR0jeYoPztOGXEoXb0/53VV2FZ4ai/wHCbgA2wrrgRgNCIX/gAuKsMAcNoQEYADvPOvAV5VLq/BTmFCdnwHnjRbwSpAQ+2GqrVPrZCp1kITVRc9GezLwIruXqpc/r8KW4NsQrgulXMT5S3MQwXzemzlaImwas6MAsHlTLQmxRFNPNs1qvHmqcqbplJw1oW3O4et4IFvZte1ZQXF+6+9NNQhy8GOYAJwifzmOccZ0cBGFaxHW8H4fZS6DW18rR48CdJRdLGyl8fsqT7wKhkAesn+PdPXVMlC20wCK88sMRa2+rt+Ns6Aq9kTpq5Vq2TFzxHozXE/4WjHMhsbqZJ9HdoTgreWbVfoCl4zI4SyWz1kwT1Jql9YDXwWfkdOYzXFGB/sJgE8z/2Wee9mKNYY+ckmVO/lpUnp8ALPv8aB/DSpaWepZjS3t/fhK1G936ZqjaY4TzAM9Keo3G3YX5YJ0zAngGtQzZxeMxwIxg0B4iE6mg3RSnJ4z8MUPgBee+sC3FSvCV+3gtatgE0V7P1S+bq1N69bwZtg9rrATfieC15Vq+A108jmOali3SZ4vZzgFY65Py//Z7drWyry6mM5Myd9LFLInERM2lgMxYQ58Tz8DV+3l9PjndLvpU/DbIvK3+jXUCcNV2uh3SqS+wjhyGqoDXDa0NVW0DrAWhDENZC2YTNUdVuvB2jD262K2NsyV9f0sRxqmfBVAdvm0fHsEyjcpte9DHizF4Oe7jDFEbU5uQDG00XR/v/9Xd50jmymimUK2bngVdGmqk2l6320HmI/6WOhfIFvH7B19QNe7Yb+vq7S07WvHN/7UBnEWhh6bWsZQu0Ovnwv0V36ozJi++Qb/IDoCnbk3s+Tw/t+SoXfXW7/4p+Rw/uBcsWfv6M88+0voAh/DGTJYuBHZL/bCRUPPxJLVVWB+q41LUt7AegCTvux1lPtDQjrP/7yBH/ziKf4NSgleF1CNLMXFnhOFbMTByLFDIVkmlkE19qn9WYS2HXMOVxnGILorDOtA1XsDPaDHq5LRVrtBYGJ18vUCK0TFasQrVN429MayL2196sNXybYmrM6gQIW0NoUFeCqXmFb18QOnotgnvCd4fUKFDMLnBaxAMhmUZKN566KlLF5yqKbFEpM76JKzQUwm9u3kJu6OZoUjT5zafm3fmwY5sw50NIUNDuyaTUIwjmyEQTdepAMiDYBrsUXky9s4T28Dg+UqD/z3dawMc4cNDWPv4/anmZi8SyqeMaSZIEb1oHWRPrCtahC5evz6/UKZQNhNseZUSWzneP6nJ+93jDAnuL5anDOHF99Yu7fBq9AzuyIOFuJYgvT7wAxn69jfmJgJjPY1ig0WURdL/DYRRTyoTu/Uo7e9fVy7J6vYjHcidqlvSTv5zIHmyN3f7n0PkR58KM3AtPvAdzvk7XA57Sdz5rPYxS4jj3DmPunSSNT4T51PeC1/wNwfoZiDbqYjbz2AGeCh1C8QhelyxKYCd5UvAnavJ4gThWc9xdgPt77uS/BK3Q7wSswQ+2qeDuW+zuhmtfdlyvhm8+R+4Wsl916n7g8DmQjZxeGcXliQuhWCHfe38vn+rxeb2k7YD840DIW12uKGXm8gLemk5HVYG+GWZTtHFtTx2awEISv0M0MhgSu21S4nZfdJ4gNpo3h7zbMduBytRd4gajgRkuliyEubLUhWAJY1auajayFULkq3apk9WijuQ0Q1WIYxocdBpw2KB9ldYI3Qes2lW8q2wRw3KZ/BGwHSRmzHNgKtX6OoH1Wq3n0xWroPn649B7cDnTvAbr3o3iB70v3loGdPy4TrwAsSjZPU/xgI5rXbv2f5YkrP1Ru/6f3lR9+/oPl+5/7s3LZx95env/25wlQATJ+EE1+VDENARVkJdWcNgBRfqcdVPh6+p+g1WaoeaMrwHoZ9bdKvf7/jUe3CEz0fV2hcoFubAGmDcYdxFhBK2yFriNfeC7UrKNflgkKCvqWo3fovWrGxTyBOIs8pgHvLNvsjavKDR+W+/uYpulgHEQmtS14XpvLeN0ZZ4Ii+hLwwzcVLFKpwqJgCCijeaLR9nYi4045eIHm5axxxs4I8imCfR6EBEqU5qJ0Pa1vklXQ3E6rS+bFLaBEW4xon37xW3W7i1N8L79wNWWul3P/b5V/YaLyvzFZeeYVilPwan0PDUpaiKCC9gxCW8dMBsuOpy0zRtGu0Urz7EGKEt5gHSQt7YhFKYB1Nw3DScPyflNkSZhNoNWwoC2Aoo+CFQ4UwtY1D9xter5ItkRVxvboBabAWrWr8hWOPs8EQzInCQJOkQ5mnrA9F2qWhJkdFcTmU1tcolW0QnaJvr92kd+XZTJB1jhonqa15ynaZkbutmc3HOx6Hri49D9E5drdXy/zWA4/o5H8Gl72zDPXlMN3AeW7L8VmsEKNYpXnbmX6BGckOyjucQwQuecNJlKMAFnhO8IapZOZzXNGttHDlwyNEWIdja5XgGUFpaPc+/pqNoPgTCWbgE0A5/SJ3O99vU24uq8TvO5LJSxkBWZCUzDnPrcJUcHpfRKg7s/LeVs+j9ddnSCN+6JoG0IXhes2Fu1ixxmMWRVwtTB87oSuijcDbD6fl1W8Wgyq3enJml4WY99bBtymaZIDeKfpzTADZGcBr9CNvF3Am6XDCdUEbefWy7kCvPyxMf7wGLQXwgleIdyYGmJgJdUhbeAKXZdNbzo93Go3qFb1YTnqjZNmwrKaxcm/VpqNAN+oNhs3kFYDa6Fm2yo3wZswztvM17WCzdMU+y8MCl0+SOHrZUf6DPKhdx9H7e55sAzuxhfbwxEem2EIpdv3/B2l+TKzrOj6dOoNfli7rymv3fb35YktH6J44o/Ld/7xT8oNn3hPuey8t5dd9OStzcT5AaE4DKqZh2tbQsFrypaBrap4AQP7lvFtBYQloq6IaJOsf+aosLePQ+2puwggBa5WgcBdBKoWOCzqvYbCTfBy2mtOLKA2EFe7iN0eP65xQKjCnTeYxpoRujxPnYFmgr4/dHxWgnJRsYYijcAZCjmCaAAoZpPhPWoxxGmzFgowruDNwombUUrfLaOcpo4x26vxQgXw2PNV+eoTL/H6lrBQzKu14Yve68gzVwIcglv2sQC+zZ2WBqN6X6qKdxb/dwrwDj5xMcC8qfxH3z3l/xlmrPlR825RvMDWZXZE7WqmDaOFga8sRHdpVVzLe3M9udI8747LUKBXll90UUm4H4X6MjZEKGzygqlQ9DHTNgrijCMOaFo6wl0/mTMSl39PAM+RJjjHGPmZjqVqNqDn/+bzCV/Vb4CZ960CmtfGwStS1oCsCreCV0vJtp34/XxP/LxWD9CbmRafa6hepw8veCAkQDmBxTBKL4Yjd2IrPHhhmXhyU1mm2m3woYuYC3g+Pi+VaSjePuA7QVXayLN8Djs5m+FgqOptoGodB2T+ruAdp0evw0BHnqUohYP16C583jee5qxQ2Bo44wyR3F7B6UrwqmJzJVTddoLXywndVL0C15WKtxO4CV2BKygTvAIvrwdA22r33Mv5uIS1j8sVGRJA1inkYS0IX6836tJqcAy89+8Eb0JXEHtbpJZNG0BrB9q8LIzdakOQ7WDPmrcJXZWt4I2Jw3q96fd2gFUAJ2RT9ebW/VoKVfVqM/AiAr68UKAb6hfF25geYr/2AqsN3mjriJoN+AJS7QXXUEPPVuhy2X3cp+6vKli4prrtVLYJ27zN7UAbyNoMGUhLpTswbKUalkXA105kHMEPv0J5sClk5O6+iuKlP8MAI1EGdxFMeg21QfL92j5OF1+4ohy+5zPlJ1dgNXzpT8u3ge61f/eeculHf7vs2/pNUruACR6tUf5QukDVSrA4TUdFql7MhTUYZp9dA2YCWKuhQpfbgcW/9DwUwbVlq9cAaXi5gHQRKyMgDDRjX6helDOQFMCxAKVQXsBvdpy32QyqF3Nx/QELWlfn5cxo8D6hkFFbZi9YTTfL3xW8WgR6szFvDXUmbD0tdty7wA7/lvtYODHiFGCU75i9GCiWGKdwQ59XK8M5cvrWKtOYY4YiFUwqXnNvJ/FYZ8Or1Rd1WsL1wI8gGsGvabIdBh6/kFP0q8q/A97/d/gBAm7m45Kvi/q02sxlYHKZ99T3NYZchmWABYBnu0CmwwJTPCbxi8eevYLG8DyO1ppzKOzx7Shqlp3PWsDL9o4ZTEvQRtpbG7xV+aqCeS+Ar16yRRwG8mb4Wx5UFrQ9tC0EMUo37At9YFSzn3UG48xyUeHq0acnXwOnnN34fSGHewnl60DLXx5/CIuELBQtnmeBOu0hX/vBp8uB278Y8G08STOnH3+xdD9wOTm7N5WeR75Vjj9ECTHBtYEn+Z8Ar9Cd2oHqBbwNDpI2zJnjs/Ssx2b2o9uuJ4uHz5D7Dr18fwSeBa4FFHXbOVPtrdAVxirchK6Q9brbVLYJ3lS7CeBO2KYNkftSwaa6FawJ43Oh63067+/1hGi9zHWtBVYjFS/QdRS8VkOC1/u6UvHmVuD6fC1UbSvyd/Vz9XuBrqqYNTMDY00zw3J4m8CNBXyFsEMvBW8Fqfm31cPthGxeziwHgWuWgsAdxyeOwopQvLxI93O5OYOtAHjHpjg9ALo2vLFJTm1kzqkEdkO0eOyAroq3wlYQVz9XTze6kLFN+AZ4getbshWArPtzn9ZC5PSias3VDfAC277oy1CVbuT1jo7Rhez50r/rx2WAvF3XIH1J+1/iOqfGa8ceZuyNASzAu+Nyqn6+Vp686v1l64UfKjf+43vL1RRQXPiB3yoH7/smCtW0L1UkAEPNOZZcaAniqDADeMv4tBYRLOPVhb8bqhdYAG37CAiLXxxnWjGPXebHtYL9UPNeuV2lS+DPH+YCytHrKuGldfBqN/DDNYjH8nTVfqsWSpiHq61QR6/zGnlsQtgiiYAx3q+g1gP2fpn1YC6qYNXHjdzcKMDwlJofb5wi8zdQyuNt6JrF0KABj7DV763QrUE7p1g4P2yJSsAoaABuM5wa21dhdNsWbAlycyk4saJsRv8W6M6RvTDPagHeSbzeFpbPL8lq+F9DD5SVN7ADULyrb9jhrPayDfiifKsiVZ2SSYFFovc6D/Rm8FynX8BWYFlgsfaG/u13IoNilaCU6tjGPE0OCAbU6rw0U9s8MzHzxOeuNkbm9XofwTulsmYJWb1rl5BVOQd0zQXmvvq7NTDHgZUDdHjeHKR9Txf4jE0RjKwVvk8rKFzthhXKiU8fvi/ePzu5OdDTNpTjNsX56Sbg+xlge0EZp5HOsbu/Unbf/M/EJK4gj3czXfW2lK4HaZTzJCl5eLzCt8l3o5ZvcyDlzMSznnkOppOODCK7Qa937DnaRdIsqo88d2exCd0+S4lRs8I0gZpb97tSCXs5ISuIU9m6L0Gc0PV2QZqgdb/XE6Cdl1MZu02gCt9cwjIv59b7uVKthp+Lp9tAvQZ8AW9CV+Wr4k3wClofl4/1elW7HXm8QHa9kg0gT0eOr3bDFOAVuIA2g2kBXqyGTCWrPq+313Qyq9ZUuMI3Mhza/q7wrc3OIb/wDXuBfzwgC1SnsAuwG4abwHeSIxNrYxy7MK2KNrfValD1VsAmcAO6qN2wE/CAhamlwZYIR84udkSoXKB77labwRJisxcG8HXtPGZPhl46LfXywVsi7EjrE7sfw9O9E8WL6t1FGtmuH5HDeCepZDSkIaNhjeblzjObf4kv7/2fL09f9aFyz9c+XK75mz8pX33fb5YL/uw3y6t3ns8PwxQnfpCoVAEjsEL9AmK7jdl5zEotJ0/EVlsANROq13QxvD3nb9mXNVQwIA/l5ql5LE8/tR3aubuhgoGlP1YUU81qELL8gFSs+MjCeZluaUuoZavP5rmuxSBYK4jtj+B1YUs+axu6eVsdBVQBqmI1YDbpaTHqXZ/YWW41C8JT2O8DAcbJtIdRCmuXmRJWvJnja49hx9ScPszrQSnGaTpqcZ7I/9DTV4WFYSpVywOWytCAGXm1WhBCeOqFq1Bp32TA4x2A96Gygk1gGtgKDYQitYwDllBUoQrIxTYgBV+FH9YG75XQmuc0f9YMBtSoZbkC/jRd38602zKaz6uCFaY+NpuUr/C5ZMP08JABawbZouIt1C5/rw1cIezjo49wG7wWZtTGOBW8tv8UvtoL1Vpy2z4r4nvi3/S7cdppw8yZO8t4d9/HNb5XNvaxbabTJnofuYTshM3RROflm79YDt1Dy8gHAO/9V9E+kpaQT5Cyx9ifln47sJ3EgprmjGSGIGiLs5MJLIYJPN4oriDTofEMttGO20r/gVciq6Gvrx+oql4rXAVuQjih674Eb0LX21IBu837dkK3E7wCNQEscIWn+xKi/xl4E5RuvY8rIdx5W4WwMOXs3YAaqle122TbCdxO0CZ4E8KRVobCDZ8XVav6NdvB61620i23pJNxR8CbwbRWAHbjuip4xv68AdpqN1TobsBY6ApjsxoCvgbTyMmtmQzm5QLGSXLyJvFXJygBROnGPlRuwjdH92gpWAAhgAcb+LwJWbbRb6F93Ubl2T83fF8hLFTbcE1ft6phIIyFkDaD4I2AGpAVvr3k7fZSM95HZyQjtcd24u2iCrtRdEOotAZQGeNHOUIq0En81lNHDFpdzRf18vL6bX9XfnIJgbXPvbds/pt3lgs/+rvl/A/+13Jg60VR5GDXKhWtp45ZErtkJBrlImxDDZtZgLJ1nwp4GQtAT8/8XKfInlLhBIi1JVS8WAZA2+oy08CWsD+WuKwq8kcqYC3JFbwqJsHrj7YqY5WR96/Qnnu5E7pV6er9zr1q74O7eX3VjhC8tWRYL9jCCpQgoJ3h8eYrt17if+ExNSuCAJsZEJQG2wPCqjgzISKoyMGrThbW0/WAhGXCBA4zEMypVe3aiWyRU/IGTWDMe3U0zxTvvyXES/ZcELyOrCclbGrn1Zwab2L/d8v/Gry//LyLAxEZCZH+hae6QDrZPAp4hufWj63grX7sRhMczmAIQs2jOk39WgbSwnd425V06NpSn4PnOUVXMFPU7H42QyXcyn4PlAAboNta0rJuIW8FXDw31oL2g/aE4PeywTRnognolkE+lTH/s8UTntUI39qbl4NFHEiBLZ+vHn0tJfe5ff1O5HAo5p0E2O4CvFs5+Jjt4PgovltkXQj2xjP03H34YrIZLioH77qI6RSXRwOcIZRuz2MUT5Cjq4Uwxfe8Zd45qneOy3P6+1beAd6G89moaLNrWeNZgm7AeXDf82Wwh+ZRvTV1rL+/OwDcB4TPBa/QdQnSTsiqdr1vwlhAC97O/Z2KNy8L4ASufRtS+bpPmArRvL0TrtkesvM24ZmPUfHG0m4wyJZZDTzfxn2qSk7Yuk3gpuLNUmK3sQRwwrcN4LdFT91ofC5I60oIhwpmn4rYoFumma2XB7d931C7Kl6W1WnaFEI3e+wK2+EJ6rGbwJfLNUcXcDq2xxQyIJtbg2l6ukJ3CKtBf1YLwNHsCV6VbACZrc1xossY4LWFoyvycwFwQJetvRiG+EBjlI8pY37gQLfPbAaVL5d76QfaA3h7aX/Xtf220sVwwEES0MeJbDcI6Aw+S+u87TeU01SOnQG8y3tQWtsuKq/e/Hflga+9p9z4iT8p1/wD/u7H/6Bc8rHfLXvvuiCCadMomxUhCXhr5gLgBKjaCNGIG1WjIrYvQnh3ey37tSnKPaSsbUXN3McPT2jyIwfMeqKLgHcOEHvqbwc0twtAVwtC+Pp3hK1/s2ZNeFmw6P8KasuKK3zn8X3n2lAVmsJUH3d2t6/DoZtOwsjG7ChlmrOvMIpomW1AFuBOs6bwv33MzCsOwAS88UM2OGcwi4Xyt/1iPdjoFwNgFSjvg36sxQ76qPq7Y7zXIwDDkei2WXRmm2XXwsr7OkfO6jUVaeulawHvZrbfKv/ev5V83q38bXJ9Q7kyGglg+tzm2VpIsQgA09bw+QSiVsQsoFdlm2Fg46HoNMbrmSZAJrx9vNMt5umRsEj/g7AzaFSkfTHD81iNaOOjBcC7rK/s5wt4U/lqI/j3ItUM+M5x2xRAniXNbYbLWXZc09Q4WPpe6c17ZsMZig2L/Ayr9aC1Uf/GKvAXvvbojbHvR+4uJw9hS3AgEfTaGA68bDDwcoYD4IkHN/P+qnD9Hy0R53UgMrSUFl/hO8jfWDBDgvd8hjOWFoHTCR4/zHy2gcc2k/9L4cWTN2PFPVAGeo6U7p6qdAVrTw/KlqCbl4Vop/r18rngzetpM6TV4P7clwo41a5b90WTLNq2popNmApdIen+3GehlR3Gak1ABXNVuBWieTnUroqXVSFcrYSEc0Lc+wvZhK5b75MAdpu3pcp1nx5vXn9bALVtLQjUhG5YDAKXpR2Rwy6rv6vVYOZDuz9vW/FW1St8AS/FEgnfUeyFgK7g9TIKeBSPN1VuJ4CF7ih2wagWAtu0GrQWaiYDoBbCQleLASsiO5FlM/NUtvq7Xk7gDghwlK3g1ePt40PsMZjmVghjNQwd21668bz6aIc3SCXW8E5Ox575Zumn9n2MU943Ae9pmpev7DGV6ZKy/7ZPlicu+1j53ufeU7b87R+Xy/78D8ul51EyfPM/AUd+2KFgPM2vp472XlDxCqC0IaLX6qIDpQAAIABJREFUAsCtW8AIhCt4gTxpQyodVW5kJ/A476d6NBVsHoAu7r0buKCIhCv3rT9OYYsiNUDS3u9t9bR1Q/VauDGrwhXcwL5aDtgOAHlxz708f4VtTMTYK3DvZdoFapzLKu5FLs/uVgmqkP0fSG/yNp+3nS6nWjNf2CV8ha7/f7w39BEw51aFOWVLRzIVpki1GiQar7ebOa0BbaGJ4q3ZDni0pI7NANyZVwjAkYVwhhaR/z5wfwDZJjIC2iwCFarwreXD9mQAajyXIPSyncr0b/37AUZUbxYy2KEs7qtyBtwqXp/L7IVZQcr+Bmlbdpyb5Tk3lC1/m9sFrwB0v72A1+HbhnLMY1MF6zdzf7MuQvH6mbHsoWzg02IZFbAHUy0IvwseMKrlQLD3AJbNEWwHbRsU8BmKLLRC9LNnOftp8d2dxXefQsXaMS1yxj1j4mC5xMH49MGtpNRt5aDsd4QDov4y/u4MZ31TeLwj5PMOMTBz9CnyfGmaM7D99nLi8J4Ab3c3k7e7gS7g7dHz7d2Ab6pdt6luU+EmXNNmcCtU3Z9Q9rqKNlcCOKDatg5S8bpN2K4DWUXcXt4mgBOkCVy3VqttALcqXxWv93V13lcAC9BOwCZoE75eD7WbqrdtMxhY026IrIawEwCsCte83oTv7FKrtLjufqdO1GGWaTcgn9uKt8K45vJW1ctRR48X1bsO3/B0geoUbwTQdVkokdB1W9PHgGmA1zSzCtls+RiwFcDsD49XAKNoo/0jgN0AL4oWlTvA8wwA1sGRNnBVu6F48ZSAsEq6DxAL3R4sBy8Poh4HOOUaJtd1xAARP7KeZxibQnnoGF/asypewHtyLw25n7sMxfs/y7arPl5uZ8jlDZ94X7ngw/+9nP+h3y47f/glSoQ5bY2gBz8AVGg0vAE6Akj4mAtb1S63481pNdjoJgZcchopnJy1Zp/bGtEWVgCWH53+sMrUIJj9FYSsKrcuy3AN4gh8f0g8b6yqiGsQztPRCuB5tk7GmMYeMMhWFaxFEzYyt3CinYGAUl729YW9gQcMnA2aOSJmHD/Qx4ViBsR6uP4fesLm6bpV1Wut+D/M8f/7fkTGgYoX8IxxWl9TuEzYpwEOjb4DvKZVAewafLJVormtqlXTu67n1BpFvIPsAyD8b2Q3/OK4il6bAdgA9ArdCk7VrM/jKb1Q0uZYO6Dyrvm3s5HOheXBtjatqeCtQzSBKfC1+KG5w1FDBhcBrsqSz9KCCG2GeSwDL7sEqX+nQpXXAFz1d8PjBeoq3WjAw3clOpBhd5jRsqD9JHRT9XJg9ABWz2J4v8JuMMhLuhzqWgjX+Wx1QKjq9yxBy5N8j1Y4E3KU0byeOs+7yGdhX4zs8WExzUnOYk4dwCvGLz5FN7QzZEtEvjhnKqbPTfPdb/E5C97xZ5nJ9tz3GQ7wcunuO1FOnDiB2uWMUbVLillfb81aSOiqdhO8qYLPhbC3C9zOYJvwFbQJW8GaIBaiqWrdJpgTuLl1UrDCLG9PgCagO1VsBNeAbQ2ouRXAG8G3TgB3ArbzcgLZfZ2XvW6gLZbgzeKJKKDQzwW0nSvgG4q3ZjdkYE3AbgTcNlLNErx1YCXwNbg2KWw5LZgEvAA4x7VnIK1aDwbK8IBRvCMN7Qag7ELR2jdX0Ho5gRvBtjZ4VbUGxgbZRuoYStgBlWE1uOWo6e19BABS/fYPUy/Ovl7Kg3sAbi82wwB2Qy+9GAZRasMEF0Y55Wpw+jmiV8Yp7yANu0/yhT5NytHJ/UTbt11S9t32D+Un3/wAVWu0g/zcR8oFH/3v5aI///3y9I2fon0k+aSm+fgDEp70VBW0Fbzm81aI2sfWpjdmQaiGMxui2g/CllNHFSnbeaAlnIVveKz+MAHdPIEyf6gCOEqB+bHUhHvB2wncerlGye8C0PrBKCvsgch04H+vlkPd1su1lHjuZdU0fx84q8ZU01MEyyYNmHGQitlqvIY6qt0iC4Jt7Pd1GnCbRamt4lf7Pzp409Qug2SrlFPbwGZ42yZOmz0AXBd2gxNyo3FMAEwg/RBI0jbSogCCZ2u8vyfJOrAh+hzQbW7fXN48fDNeL6qcvg7RicxMCLxgA21hNegRYwcIKvdZ8LACyFXGXte3rdkPqs+qVL1uYK7FdbuejZNp0bRBDpfTThCga7TqVNnOAlah3UJp1vSwNnBVtChl7Q/Vdz7Wv+PryTJxoVgPmtWeirOlthIVgvXgYICO7xcHJMvDV3iNK9gPKl7Xm1S3nUX1Oub9zEFjBPjjZksA0mW2y3zXTh6w9wcTrIlBhF/M9tRBwAt0T7NW+I5Fj2Ig73SNGawJA3Aj5PYO00CncfiZ0gMwVbzaDD36u5FeVjMZLCnu4/YEcCrbTvi6z9u7u4+HIu4EryAWmJ3g9Xb3CcyEZ0LW+yWE3ebtcqMTvAI0b8ttTJcgc6GWDSMYef6qgrUmquLtVL8JW7eq207Fm0q38z4B3jZ8Z7Ec3qZ/K3RnFwAugbY5tnH9LQoYUgPfdYXb7tVQPWH3az2omGt7yQiyTeKfTDVC4W7AlyPPFOCdbLd9ROUmfFW81Wao4B0BtuHdZhANGA/yZtqoPL1erYeoQkPF9tPP0yKIzFYIK4F9Xu9zC2QDzm3VK4QNqPXSiayH4Fr3gJHZrnLixdtKLyqun6P7CFH7EVTNCNkIgySnD5LPeIogxiknA792LeC9tBy481OA9/3l1n96d/n+Zz9ULvn4H5WLzvvd8uCmvyotfshNoD1hfiVf3FV+AEK12gSqViGrVaDKdal4USIAOnxgfoAxc00gC16Ap7+bj9Fm8DRUBasyqh4gPy4UjcooGtYASG/XJ65FF1X95n2rUvb+gBSVb1VbAj0DaubwzqC25vEAox2kvnCClyDblIE2o+DAVaWruhWy00DY51CVW0wifM1hDpXPfUIJEiizsMCc3XkCVicp1zVf1x4Jnu6rIOtC6b5hMYRFJIKT/hVYFCf3A048V6vQmtuvJIvikvKvVLGdPaoa9LVdhxXRthoCeJ7+A0YCeM5nM4i3Sp6vytiUMf3Wegqvh6qXalqaoFL9c5qOwtVasEOZATQtgmmgaw8GG6ZHU3rLig3UCUVg+BbFy/8bwOcAEJM1eIx/rw72rOmC2gfCNqr5AK7WQloMblWvzsRTNavErfgLsLL1uU4dIEUPqJ7ibGuN4OUZA7RcVhmv8dzLgpptgJesiFqsw9/mu5fq98wh+4Lg2aP8bV86is87Tj62AB4jwDZBtsrI/sfLiR6gSZAt4IvdYFGFaWYBV4Aa8G0r3gSw207Fa8OcbJrzq8Cb0BSsqYITmJ2Azfu5db/wnKDwIfzgNohVsAntX7VN4Ob9HPvTCVz3J2TP3SZo3S98I6sB2Lrf6wJ3ttWKLYp3AtDSuIEAW71sFoOebjvYxuVJrQa3WgtANlbk9+rxVp83lXAd82NwzRfIPw5kLRNuoHTdVpshFbAA3oDvMJdVvAbVrE6r2QpaCJYKu2rgLLZaDH4QWAlmKLjWiyIAsNd7OTr2mCrGsuNYTRertkMo4IAup0EcdSOjoWdvOcoXaohT7liAd4wvet/zN5bX77+4DNKsZI3gxSngsLzn2tKkR8Dhuz5XHrvsQ+X7n/nDcssXPlIu/+t3l6+QTvbEjX+PSqY083kXkWGKB1bIuwy1F1ZB9UeFaIVuvU3wLlkowTath9wK2QAtnq6eawTVDLDh0QpeVVLNYECV8oM1+l1/wMIXNexpI8DzfkK4BuCETgWvalagCk4PDk6eqEtvtnqOqmpTj2pVG6lkZC3Yd9YCCqFjPnG1QrRK9KB5zXrQHhw85eV/r0DhNemBs2YBrv1ynSNnV7BaKEFgjeq02oxc8AEo7IBVU8VQuatcdpyNc9eWgZmWw7R+/GMXABe6lXXdUX5G7wXHBPk8erJ67qpeG6S7TE1Taa8wv20e+Fsa3CSAaq6ufuwvTzzAZ4MNEcuGRxaM1H7KjvpxakQGxSYNBFLuW1Pf3F/hG53HIjCoEuYxVrXxd30dtp0UygJ+lYOtMHTIZ+R1c9CtwVI+r/ZB1M/USR/xPgPmmCbtZ8yaA5D2kXBKhbB1OnKC9zQgXgPIzuY7hRdsJkaWpddcZG0H/zYZEdgOxhdcEajFNonmQp51cHBq4WXXbJVbKKl/uHSfOIa3Kzi7ALDqtipYle76Uvm24etWyHaq3gRyervCN20HYZtKVph2Wg3CNwHrNoHrZW8Tkq6YZtPe12kXCNmEb+f98z5uvT2fJ/d7XZh2gvfcywnfVL8G1uZmga7L0T9zC6jcRaoqULuzXJ6Zh9bA1Xzeaa4L3Oi7C3ybLm5z+kQFboVutRcwodtZDVEw0c7jteWjfRjq1GBLhCn1A8baC2kxhOol4BZ+r5YClkPtyeC2dg4TvENA1u5h4eViIQR4AfC6ulXxtqFb08UGSw+nPr2MoU7oqnQNomkx9A7yRRlwoXaHusvBV39KYO0HVObcTh6v8MVy4DR8aKfBBEpjUTCrWA2qsjU83sZTF5UXrj+vPHXlR8vNn/0jiifeVb75l39Svvbht5e7v/nhMvgcgwWfuooO/gSA9HjxOKunazqZ2Qg1cCV8hVRAlx/fIqeHMWeN+y8YVIl1N4+tIDPKbZBrEeia7mUublWz2gioZcEOKKOSDBhW+BpkU0VpPZh2JgArqCtwvY6SZZ8WiIo1pk3wA7dCzdcQnc7wkY2IW4hhLwH/xgyn1IJKcFi0oHJfCAWPT0jAZpEMCLMg4iCDigp/0QMLj6me6E28p7dyJoHaJovEHrNWlU1ZFsxlG98sYy043FMVG+DFm3WI4xrKd9lG6TTSsVPZ6LbLieJfWv6998flPwYfqM9H9zEha/BrNsBbsxwWAHY8H+Bd4uxkxoIHxwaZzYCC/XnXVuC9lf8F8JM50AKgIzQBatgMyMY2gE4rxNLfaVTwFMv8WQGsIq5dxlT02hYVvAbrzAdW9W6UG5smR3pYQLf6raYN+n5qP+jnuup0Ci77eXAQ1WII64H3Pw4CnFktcT/T4ex3oQoOCAN2RwU5RmmZM4hV/p8s/FjD5vFvLwHeFayGFWIKLvt6+H3VenFs0goHrbOccfi/TlIwM4GnP0Z/6r4TR7AYVLyAt7t6vd09x0ufcBW+HcBN6AraBO+5W89MVbVDnKXahUzQJmwFakI1oes2LyvU8vZOYDbo/RJ9fLmv8EygdoLXxwlU9wnNhK3bfEyC178nUDvh620+Lleq3MzbTfDOzcxU8E7ONahcq5kLM1gFUVABbLUWVL2hctvAVemm3aDCdQnb3KpyG9gLtoBsugWwdh4zp9dhlS79XcE7xmW7kQnbajPo69ZUsmozaDWocAl44ccK4AyeZUaDnq6ZC6l4tRQiTcxtKF46j3H07OWD7Be4LAEcapetAO4TwOwfGjxa9my7tfRsv43g2p2l/4VbyyCAGQM0Qyi6QdJqZlUE9MS1TeHq64yG2bkZ8P5lefDCD5S7vvbBch0pZZf/1bvKNz78jnL/FeeVgWc3lb6nNzMwkDJXYKiK1N8VbDEtAiVYR7gbdKperuliC/wAq+2wAV4Ba/aCmQTLbFf3Al6CYhF8Qb1mL179XAGpv5vgtd7f1QngBLXwdVX48vpQvLX7WFW+LdRWE8hY+BD5uPzoMlMi+jgIANPY4sfLD51ikNofmB+xap7XaQqay+kYUR7NfQWKOa8qWQdVnga6Mc5GW4DCiOib2y6tVR261lS49G2wmswuYmv7sAXo1St4V2mS7pp7mY5aT12K9XENitXiDCqyorkO6pnnqK0igbC+bzvzQfjqGc+RMqblYGOcFusMaVk/I5h68iDvPbAybczucmYwTNi3gQNxABWrwdHzUwTcAsKkidXpFDwfloO2hj6u7SkN9C3ymgWv16t/jG/N++aIH5cjnVSki6hWHz+DpWC/Yj9Xi2NUwKpdwavadQljR8nPWGwC+C0GWQD2GzaEudH4znrTzKVzpNGbNHtS8dZAY4V/5Iu3P6foCc3rqBYP7z3v9xoHKRW3udUTNJAaOLI3oHucicE9AjcVLXBVCXs9rYW8rfN6erzuU+XacGcAIZSWQypet+cq2gRuwncU6zEBO+504DZIvV2guk2IJpgTvgnY3Hbe79zL3kewJng7Ydu5P+0G4esKxRvKF8XboKjB3gkJ3Vngq9XQitxe4QrJuTzF/phI0c5kSNg2ZyqA9Xlrv12OQNOAFdgaVLMVZAyzjOvaDrwBwDZ6NNDofBQPxWbmpohFEE1vlyOX0BW0Dp20xNegmE1s3BcDKbnd4JnZCT2AtteFpdDH/aMSTeCy+oGuObrCttc2dkDWraubpO9uvxhYDUO9b5QD22gewjSG/p0/ohPZHaF4p1GZY1RajaB6W1zWalj1B//qVWUe8L5809+Uu/75PeWHX3xvufHT9OL9m3eVCz7ye+Wuiz9cep7eVHqe2hIKKQNoi6iYai9oLQje6vFmoE0lPCd8VcCoHjMAzjBjbY10nyXUormdzlgTtCrbFZWK6hGox6loG7Jvha12Arm0/Dj9AWsnCFvhG8pXe4Ggmt3Som8vP2yHVtYgGVkN/qhZLRcHoxYKS/UcVVUEC7PUWYUWSo3XaZTctLMV/0eue9rqa/X2gC7QsMrK4M/ZI5YNq9Yd+Cj8nBahfQDQyKO1K5v9db1d8J6ipNcOYif3q3SxCgDZKYJytnMUvs0XNpfeR79BcOnm8m+9d/N/oIaBuZbGgo3NyXhwgKaFGHrLlgm7tBvsBbHkEE3T1Ggd+ctj95SfH7uP23kPAaBWg/2UBWLjeUqBgZvdzlTLLruQWZmm8tXGEOQRuBPAwLeCt1os2gz2T/Z9s0jGrAJthgCv/j8HtJpd4YGzZiVYkWihh9DttBqmSH1skvZl714vVw+Y9wz1u0QPCL1sPWFf2zK+8llSzk7rA2M9VFXL58//4hgi7REbsIcdgVpeoZx7jQPkAh3boqMbB6E5DuyTr95TRg6+VE50H2Vi8OFy/PgxwKndUJeWgpfdJmATvqpaLwva3v7jZEQci1FbA9h/MXKL36tKVxi7/VUA7gTxmAE07QR66iaI1+HaBq/XhajgzLV+n7al4O2CtHOb4M1tgvfc+yRoc9updrUY5mbxeGfaHu9Ik2RkAKm6NagWxRJttVuDZpCd26JUOBRvppWl2rVgoqreTB0bB7I1oIavS0qZwbQYaOl+wGuamKsBdK2LduR6QBeQmh422AC2rPUCCFRtXG7DVsWbt/Wihvv5cGr1GUdMrqtwTQ0TvH3cptpNxRvg5ctxwjQYVrenSXq8R3aWQ09fVvoAS/cLt5fBF3+E4qVHKbBp8GUc9/Sa6PwaEWMV7+JLm8vCrk1l762fLLd86p3lu5/843LjJ9+Lx/tH5Svv/Y1y5/kMvHzk4jKw7WpOS/kR+kPRvwW0NXjmVq+W5Hh9Wn5k2SthVhsAUEVWA3BaJTjyJv14pzn9/hnBvUjDCojxfKpNlrmXBl4EbAZiqpdKRgHpWI5P1xIQljX4RrocVUmTlvuqkIFuXWYj6O3WTIS4DcgK5JlIV6t+cUDfU1GgasaFStbAmUE8DwqnDmzlAGUuKdM6UOERHGy/1toxDSWFmtJ/fJOziFNkKywbcEKJzgFFO3sJtFngW8FbPV77KJwii+EU6lfFq8UghE8fQDmzTqKEbZ4z+swmwHg5BRWoOma0NdkneC2AEMKq3DoA0yILQAUkZ7A2hp+6rMzuuLKc2Ut7Sfotn+J+/9p9P6oPqwFla6BJda/atQdxBOr0P3mdkbrGQcMJF14XdnNRLizoOZAY0APuqnfT2GqJMJ8v/u6pSOei25jvWXitWEi8nwJeW0GQzmkpkCWiwp3hM7UpjvDV8mgS+LWTmPuiPwf7045YNWMGAJ/kIOcy2+EsQTWr3E4DXgOW+sxRwsxBxfLlKGEOYGvvAF7vw/ukj36KMuqTvMaZ3T8uY/ufJZ3sCOA9GuAVsrnMVEj4dsLY/QJVGFvp1td7HHXcxfU60ULw2gOiE7wqYK93Qlh7QPgK2lGAazDeYokIpgngjt4K3jfBm7AVoF7uvJ7QTah6n7yc4M37nLtV7SZshW8u961bDeHxktWgpTDJEEs93ejNC3zN3U2rIYNsQrjm8VIi13E5m+m4rQoXuLZS6bINCAviCuBRIK/FoOIN74U3yDcqiiBMD2ugcvF4s1eDgO0EbV7WYvC2aGKuZSBwCaC57VP54utqPfQA3W5Txjh9SZuhB/AK3B4/cJqed/Mhn9j3dDn600tKDx5v7/Zb8XZpirP9FnJ46eCEvztKKs04wadTqp99/Mh2XMHaVLq2frHc99X3M9od8JLHeyFVa59+5/9RfnzhR8rxn15MviNlrypEwKh6rRkMAItTS6FrYE3IRpku3qsVaBYj6N96u+Cz563Nrw36eGpqlNrotalLS+1T0jztVSH5o1H9CmT9VC9nZNyAWgTiTPECqA1sFEGrojVnN6cCZ2ZDqt4cz+M20p5CafOjBRQrKFu3EUzjeQVvDdCg6vWKeT0m5idwV3gfqj+p52iWghkI5uby/6BIl1Gwqkcr2VS/zkuzyOIU+bYnaX6zyunumgG2fQbGGH5JMO00MD4NYIXxAnAbo5pt7LkrOEjeXP5jwKIOoMukijnmtJleJoAN6Al5bYfoE8HfGXnisrL/9k+U5V1baCB+DQfXq/A2b+WAZ1GISremiI2R6mYZsjD2FD6g68EC0AZsOWhE5zMr5njeRS0GVLz2gsE1lbyViPWgCXx5/9YO3AcYgS8HK89iMjAnXC2CsLHPDAdK+wI7v00VnAp3gtabzecBOwJhjs9RO0L/10511ZagvWg7u8FtrjfpA6KloicseC1n9gCvPz0bf6sCftX3n7MOy7Sd1vHzY3xv+Q409j1Yuo8dAbp6vBW0J06QHcTyegLXy67cHwq4XysCVdyNUua3WMcJ8Ttln+CtXi9nuwipBK7bVLq5FbwyxLPhTvCOK+y4zSW4E7zC1H0J3oRrgtWt+wSr21ydt58LXa8L3oRtWg65favV0KqN0IWr0HXbCdy4TMMbq9uiTy+XnSIc17kczXW47r4c6e7Yn2gDGUoXwKJ2XRFMA7p2IRO6Kt71Ee28aY5qj5xd4FtzdfF325e1FlTAAV1aONrYZgDbYYCAW8B2BA8XEFvyG+DlTQ7bAfAGVDmdOcHqwvzvZttN5PWEp0PRVQlQA+XB/T8p/U8z9G/nLaVv+w/L8MsoXnqUHqdEcthAAup3AvCu8kVdI4Vp9vkryuSzl5aDpJM9dunHyh1feH+55MO/U7703t8pn/njXys/vuDDpe+pKyg1vgbAAULtAACl17thNdSgmp6qDWeiGILAmZVfKwSlVt64Fyji4aFYfnZsKz/6mnDvCBlzRg2MRGI/aUSexvpjcat6yXzMFVRpWhAq4Zrr6w+THzM/SsHe/xS9WclKcLyPr8MpETX3FhWMtWFKWM6GC5jzegSDtsH63DeUb9gmqFvBu+qBwyIJLQn+xjJ/S+CuqM7b/uQSp9pLnPYum1fLD1v42pzG1omCzAi6LRSnyTZQJRqAO3uYvwucV16/iUV6H714VwHvSfJ2ha/BNlWzucCTdi/biWo9aK4vKhN17Gh47QbBqwIVglHoEPYAATIGQg48en7pv/+LZZG2n6uvAN+Xrio/P6w/rc3iZ4DlwGuzUGKeg5/KNlpH8lrnLAO2lwM+6oJetYG9SFvj76GCq1/NgZjTeg+GNXDmgYf3DPCu8pmv8D3xc7NRju9VKt6YfmFeNAo3BoRuZzIH9sLYs/RbIMVrktabgneeA6mlv7M2IxLQAW1tBoOIvN8e7PCPtRxOYhuoxifJTQ6LhNdvG0uLOiw3bqGstS60N05hNyxizSy+dj2BULYo9Ym9j5YTRw+V48BXdWtgLeGa24Rubr1fqF37O/QcIzPiaIDX+W11httbc3oTvKl6Va+5Er7Bj7bi9XKq3nEA631cgjNhmkpXAKfiTeAK2l+1rxPAAjWfLyGckHUrgHNra0jvUydREE9D9cbMNaHbCdx1iwHgxjQKIOuY9xz1/hbwtmE8CWiFb5PAmvZC2g52IlMJVwCbyYC6ZTkzrcIX4PKG5Ru3Ad0KXmGbAB4aHcWKELxAF/BaeVZVrltWWAyo3VC6XqepOUfO45zOdLGOnThejnFk7iXPMKtserndo21j730oyx+UPr7Avc/fXEZpeD6044dcp+s+MB7ZifJ8Fd/NaiDaQnoaOv70xeWNOz5R7v/6+8rNn3lXuZhshos+9sflq+/9zfLUdZ9gQODlwJwpuET6o4INdVuDamYqZODMwFptRGMnsKW9AHff/fyNB/B1H4j7L+ABnkSlmI4UFVDko9pDYIVy2zVyUNds1hKwVQlbgluVjpD0x12Dam4Fb12RocBlx+7EXDUu54w0O46l4rVZu1kQK4ChVs8Z/XZpM3AQ4f9QrUWjbvKKa18J4cj/gq0RLSoBwDJ/ew2FdIr3QPgK5ap8gS6BNgsAbAVpgxxXqEuUl2rXU3eDUQbAzh7xdJksCka1zwDEFSwBPdlqN5jTCxBQlzP0053jPo3nrwQk1/I6bfOoXUKfXxS1p/wepOo8NpQi4J0mJWyC0vAW+cADD3yhTDz+9TLz7GWxTqKWVdsGzzKbobZ45DVHcAsgo9AFb4txQZPMipul0foK6XGLpq4BYZXwAp/dEgeYOQ6WVjPO+r7v5HUAyiUOuGZ/COGqhk0lq8GzsBcA7rQz7siecCBmg9S3cYZbCt4Jgr/2xKiKV4WsHSFsa+DNgZkqZXOPTTlzGkYM+eRgPkU7zPFnruUx3I5St1+GIPZ/nSINcoaAqgC2GfwCZwmzL2/h9TEdBJ948vVHSvfB14EvU1tUtW2lm9B1q/crdAVu7g+vF2Xbsw5eBsuSZTSAGPJ7bv6eAAAgAElEQVT3KJgzwOY21a+KV1gmeHNrYC2Ca20Rp+cbi8q1hHMCshO6nTBN8Obted1t52WfJ8Gbt7lN2CaAO697OSvXDLLF6B+VrrDttBUEsfu0EMJiaCvbdQCvlxDr8SLNQ+kCXLb23B2hJ0P4vFPVZsj0sZpC1rYbeJOMQgpd4TrMNsuBB3kj01ZIu8H7uC+q0shoiJLfNnz1cwWt6WMugdu5hK/LWnJhq+rtRvXG4kvR+xIBNRLEu7EWhl68nfzdH5NGhuWw45Yy9AJNQahamwImKt4zqK5FmrPMvbi5vPK9/1Hu/vKfksf7rnIRivcK0sku+NBvlScB7wAZDaOUva5qK5DAruq1IEJrIQojUDU1uFZ9XrMWVt94EDXxMF/qB2PKwApR7uhEhqoy/SqCOXqHQoMfkV6h6T6C1wh1/KBVSQTOorUgFkdmM7gVxEuo0gii8cOMoBv7LH5wHlsE5QSyubyRNwxMUenVe+T1Ak2BG9VOQhSl6xK85urGNIzIrFBVAWae21Neg0IGefQbHeG+yv++yu0CVwUWK+wGFbC+JnAEuhYZrOAvqhQtdFjGZrBoQtVrA/NFoLvMlGGXgbVFhmLq+86RgmbgbcK5bM9dScBtC5kTt4ZqNrOhhRIVvjEPDfWphWBKWPM5Bmky6WLu+csYl/6JMkmRTAvLYuaFK8tp/q6vK/xnc3JRk0LYU36917AAyGyYoMR8fpdji+jtcfgH5RfH/H+5n3nJPG4ay6jF2YmBtZqOJ4TNYtAT31C8VRHj7fL8qlbT1CbICY8FSCcA4zgBvgn8e/OonfQ8y5nZrA2KgLl2g0tYq5xdAnyJz2NJewRF68Fm0txlnneG+9lS0nlxMXGDvxeDTBkJFOAF3FOOQtqxhdd9BVOvSUs7/njpe2NXOXrkINCtajfhmgo3txXCXQFfg3DdQFdvt6fbJXjNaPBMtIJX2CZwE8KCV9gK31wBVgRZ5PsSsI+8XViSgHbrfTqVbD42IettCde8n4D9VSshmwDuvI/Qzf3Cdn2xP3vzroNXyKbiTeDm9fRzE66T5PvWVLIaVMvbTSWL6cJkMYzTh8F0sZinBnjNaoiUMi5Hrq5pZKaVqXpZGuPRZaxjanBUp7XVbgbSUv1W+FabweCa9kIPZn0CV1uhc6XqPc7+Ho6kZjSoeF19QLir6xgdyW4v3UxX7aMD//CuO6lY+xEVa+TzbqdkGKthkMYiE6jDZauCGC1+itPb1naaTd/892Q1/AnBtT8oFwLcCykZ/sq7/0vZezenq6jdecGI4p0DMAueenuK3g6q2ZTGzAaB69JeOHUY8LLMYlg5YOlrzV6IHw3g0svdWLVSSduhVj8BdX9c/LDsUGbmglkLKlXtBvereP2x6xGOcpARttVG4IcJMKOAAuvDajfHvpsXXJUuap3n2giScfv6ddXvPcBRr9B8YNPTTA8TxGz5uwb/TvF/rxFcPMn/JHjXhK/vB4rXQFss4copralmNQ1LW8CcV0+TUbSA19Sz09gONZWM7ARUpeB1ckTYDwY/AfAsXeUcijlGoK3v8UtQiddG6poe7yT2hf6shRAtTsENYrWA2xSNeaaevzpAO/TIl2kg/tmoUBS8cwSW3sRnDgtBDxpQj6GQR7fRteuJTXTuuozg3OWA8Cr8VuBENd0yGRQDj5vedh0HAlPe8NKtygPQTpzQj9f+8YBl3vQK34c13p88O/GzrlbB93lMB3gB5RQq131aAZnV4FZIuvTVVbz6wtXv5bMGvDa/meaxjgpqAu4p8pIFrwB2EGd4vXq8ALjJfaYRHtM7+PuAOdp00gO579Gv8LlcS39qmqK/uo2J3NgNqNsu/NoT2A3CthPAefk4tkKAGOB293L2CXx7eIy+btgMghdBpCIWtgbhEsBCNxVvqth1xdu2EwKkpJIlUBO+3i+B6m3ud5uPF6YJ0ASw1728cdtG6XCnmk3Y5uPd5u0G1VwRYDPIxpqfm6nBtXOVbqcCVu02SSkTvC5BO0X+rvm8ZjPULW3UAO+k95kyoMbRBl83MhjcBnyr15t5uypfK9WGga3DLV3RfwHvN5qbC11Wp+q1T2+qX5vg1JJf/F0+oIRuQjbULmBN1RuKN8EbKWRV+dZGzr3l8PN3ElT7Xulh3tQQ4B2kQcwwymF0Jx33UQ9DHPVHXrDslyj8UU93OQ177vLyyk1/W+76MuD91O+Xyz/+jvLlD/xW+foH/s/SSxu9vqeuLktA0T6tzlqzam0ZBbtkf12guoSfF+D19JKlx3fy0AOA10kKdd+CnqiBOQAmNP0h+oOtDXdQkNgM9uw9yfh3m7844Xcaj3a6nW+rsg2I+iNsQ9ccX2+36mwGpVtBaTEFni+PtZItGui8zoGBA4KnvtnvV/AK6FjCWVh40OC+UcyBD+7zRPYEIFZdq5htuKL9cJKDjfBdjec1G6KtgDk4rfI+rQDeKNFFwWenL9V99FfgIGY2gj0YzERYQfUaaBNmBn20H1aYDGKamdbDHLaC4DXDwRluTi2ebleyjTNaKAJJKF3hJ9x8X/U1p/FNux84v4w9eWkZfOwb2EmfxFa6BOtgc5nGujhDcNUhmxPPoabp2WtArufhC0vXA19nntlFNBj/Rjl075cB7jf5+1eXI/d/hdlw3wwgO05+hiKRKUBs6pmNbSycqKl5nj3o71oG7oHL90DbwMBXBe84OeG2eQzrAIUrYEOVmkrGivuGOhacAFYVzLaqX22HdnAOq8L/s8k8NQE8iYK2as+5cip5HyfUmwSWpxAfWg4xW8/AHgeOsWc8yFxamij4sdefLEOHsBtQvF2A9Rg5vdoLXV0VsgnddeAC2+4ebnMLfN2ayTBAELyfgJuN1QWvkBW8CV9BnIo383oTwKF225kLCdZUtfbhTdB23ublvN4JzU7gJnRtiD45abvIqozPhW0noPM2twHdNnyjZJjLAd5Of1eopvr1sgAO8ALUqnIrcM+9bG+GWMxZmwTAFk1E4UTk6fJPt8H7VrsBO8I0sg7oht0wDowNpmElCN4ErZkOncrXYFoUTFgoQQZDBM1QrwI4LYUTfIAJ3i7KGY/zYablEBVsXI+qGz74Iy8y4odo8AAVWUMv3UE7yNvow8tgSCA1jNodBMj9z6AigObPj6lK+FI+d3HZ+Z2/LDf949vLVX/5W+UbH/y/ypeYQHHZX/w2NgM/ejy9FdOkSFa3WY4ZDFoHFbz0uX3jPqBsZVcNpDnOZVkVzI8vvGCgFafp/PiqilWJthPdOWXXejjFgUCLIaDBj8pm6xW8/FgNruD7qagyzUy1W4sr2A8g51S8/N8qVYFrOXD0ZsV3XniNVLA9vF68W+e7VQALiaqMha9Ajtlvr1afuqpggob41fX2GmwL9Qukw78Mv9jnE9woXfziKLwI75igD9B1Cd7o5sVpsdkcMRXCABUBsRUVMHm481gKi+T+rpCHG2lm+4Auvq/LINAs+bjz+L0t+jA0nru6jLJafC5v8hme5OzFWXgWicx5QPO95QDh9IXhJzbTf/ZSbANG5dz7zwTcvsoUX1TtT79KxRxFGo+fD3QvZXjkxey7HPBeXrofuoyROpcwleRSIPzNuN77iI3HN5XuRy4oB+7+PPvOB2T4/qbMEcRaIMvB1C7fAw9qWjbaOenPe7AM+wflavBU8Db0dIGl0FXhroOXHF69X1d4waha7yN4XSpfAe5yf8vH8jwTPJ/QFubz3of9toM0RU1bwx4NjgRqMmVY1escPDvB9XFgGUWUjL36aBk+sit+S11AV+C6jhFw64Sv10MJYysEdPnd9QBel9DtGwC6KN9zFa/gTbWbgHXbuRLICdKErmDOJTRdeVtaFj4mgZrbBGk+ZnK9T++v7tWQ4Ba2CWtVr0q3BWyFrlbDuuIVvAnfhK7XK3hrClk0vWnn6rp/gv4M462NrTZDDaYRYJsSvtQ4YyUEfAFpqN8pFa9WQ90K4bQXwtddV7qCl9uYhTZMBsOQI9i5XkuBnQpsBgN5uizH9PRzVLSZeVgLglf/lnUCS+E4aWbH2XpbAlcAd0XfUGwGfKZerptedvilh8swncn6CKINE1BS7Y6E2v024P0uivcHgBc1RvOQn3WZd8qEgie/Vl787nnle5/8b2XzxwHv+3+jnI/i/dH5HyKTATjQ53WVtdxWvcI3cniB7wp5risHHuA2xrbvpzgCby8a43D6bZPzqiqrPWAAxrlpMbQSJRRFChYrAN8zRNtDGZoJwOly/EgB6eQOgIJqr30VtBfSYuAHp+qxpNXTR1T8FNsWdoogtvxYkArO2nhHIOsJm+epJ2mxhXD2NXKgsHyZNcvBanF3BW6FrkAWJAK2Bt+yVLkCploXAtm8VRu2eAAxU0PlLnADtloOwEkQrxI0rHYDPjD2g0G0FbxfB1POomTnWWcA75tkOpzadwPK8XrUteld9nFgRDnN1YfJqx5mBtnos9fyv/B/m5FgAIsDgK9Fi8SDUJMAa+9Pripv3PmVsveHny2H7vhUmSfLYezxr5BmdnVktPQ98nUALZyvCbWoYpwK6Ak8lCHKMUBI9sEUbUXtMzzOa+h7+HxKe+m8RhBuiiBWpOeh+OtBy/dM68b3HwXOa9R/Dh+ZA6npYwLQrao0oatS9W/7GiawD8xmMEtBf9jL1Y6oSjZ8ZQDbQsVOClcsp7GnaPrPQEunTqQNMY4aHge8FoqMc78GKWsNepmM0X9kHOU+hJ3StH/Fqz8pI4dfLD30bTh+tKuc6DqO4iWQfayrHDlyGNjWAJsQPoESFrQJXosvTOnsB7rm8WYv3wyupeJNj/c/2wrhBGpuw0bQ+0XIGXgTiAlZ75NAzn2d27xsh7IKX22Gml4mXM9dbwGvFsUkwTbuJ3zX7QY9X/ate7yd4M3L1X5Q4ap8N3oyhLXQBu84zR4E8Pg0vStjcTSYYgFeS4aFb4P0MSFrKXFkNMR1bQUDcBXEVekCWYNn2AkjnBo4fn2IN80sBkFc+zGgcgGtsO22KALg2pGs12AacD3RVrzdZC0I3C4VrvtRvgleISx8+7jdo6unNG6PvfYop0wMtQRYA6jdUZTgEEp3mC/yAJHjYfJ7B5+j7d6xh8rPT5i7yv7Hvlxeuunj5ZFLHXD563i8b4/A2qGtlwDTO8rZ44zgBiZRGcRpdIJ3mZZ7Adr95AQLXmwG07bMmbVBTeT7CgIg6ylnpBXp17IEXigikvidt2UqVLUfUEZhJWgVkKnAAUT/tjZDtwCCiLwqJ1SPp5sGawQvP2JOJU1FUulpQah4E7azL93Jj9bHYmOQ3eF2mn7FCddVXrsAFrxz+OK19Nj0MyGm2q1gXkI5C5YI+rW9ZwG8grr3VHsV+2HFoBsHp9ovVzuFAw7LXge2kFzPeED1LgHeVXo1LJEBsWipL9BtGRTbdXVA9/S+G8sZzkqW9+Cl7jZCb5P1Gxl3czmz3JwerMcLkPB3TamLQhEOTrMcWHzdk6QUTpLHPfr0taUP1brv1i+Ul77z13Sj+zv838sJrlIyTsraPPPXWqSOzUYaGcE6QBmZCACvBs7c6jkDdzIGHPs++dwWAAe8Cbxa4RZd2LSPOJOw13GcWWDBqMA9SJqb7UFVxSoMVaICN6ErcL1c/V4BrG2gx83jPMjyucfcO+0I7iew3TeNsp3w+YBpg/hGA/AK4iYKdwol7FZlLXzHHO+O3abyHQXEYxwwGtglU2SiNF99pIwc2V16jh8BusC3Dd6urq5y9Cj7BDLArQqY7AeCZ909+LtkL0SPh7AatBmqv6viTV9X8CaEc1+qX7cCN7cJ3LQfcit4G21VK1Bd3jf9XS+nss3naBCc015wOWF4vD2HTfhOTZkqhhsAYAVwQjevu29C8KbiVfW6vM4K8M4uzaB4bXheCyhmaAvp5Rbb7Lfr5byuzSCMnT7cBLwuG+ZE4xw93zZ0hW80xAG6NY9X8I7V7AWCaarcTusg/V3BO8zpwQipY4JX4EYKGW9wvyushZomZhaDtyd4VbpaDaFwBS9BNJfQTcvBy1asmVJmdoPbaOqx74kyAUT6d9wCeH8EeGmQw9F/mC+xLSGHmDM1RrDtbNdD5RfdjMJ59Tr8vK+Wxze9t9z5pT8oF3zw18slH30H6zfji7oEcE93OTIH+KDo9HejXBi1u4ilMI+Pt0ijG0f3RK4sP3Z//JHa5akhl6vPB4iBsD/CSIpvw9hT0FqtJpBqfwZVrf0TVL31coWwp8/CWBDEbQDX3qreZ9bUMZT9NKeMXp7BXonsBoArdFv8z1MMN6zABUY7DMx5+osCFZaAU4/Y59eqcH9VxV72QCFstR1U0cKk2hQ+JsEbHrAZDqg8+8QKYNOpInODNDQDTZ5mO3rHtK9Ie+KMIsa488O3PeQyyteS1hYpZrMvUfywH7vhAN3k9ttpTCVKG09muPUzfXd427W8px5MAK9gwoqJacm8586QE75T5MO2/H88YPGejlMwsUQwbgTboEnD9jUbzuA9z/N6apqWecJmbnDwBJCzZkrE50DwzJxd1GuU7vI4R71PEtASkGYRzEfpMJ8v0E0vvVYYenbhwc6/Ub1cQZjADSgCRy0ClypYG0GboZYP18CbgG0KTSrb4n54twngULXAt8FAy7GnHRFkaplZDrw+njP+BimWY5TTT+D3TqKSQ/Xytya0SvieN197qIwefb106+22IZseb1a06fMeOXIIEB8u/Ygfi5d6KGKq/q+KF/CyQggB3gysJXgTuu4XmAnVvNypeEfhRu73fnnbuXD1esI3b0sw24O3TqTAOpgQpGxdWA6TTZgX1kMNyKUtkSo4QZzgdRvKtw3fdfAKVeGrym0toW7ZdkI3L6e3K2jt22CfBrexn2BbizXNPqGrPTGG7TA2yT/XsbQaBLAr08EEcKreyFzwKMYbtt6XgdsHYiJwBa/e7npvBlPIBG4bupm7e4J0MVVvWA3ehu1gk2b7MtTKNTMbfGw/Cpg0ln2PlgnUWQ+d9a1aG6J6TcU7xJF9CKUwAoQb9Oo9e/xB2heieImadz/4T2XrN/6wbP7LXy8Xf+i/hMf77U++u8wCg+VD5NYeAjScQs67AO08AI4tgLF7l+N2WoDJAoWsHou0LquPPOUNUNUsgcxIELguf5iCM4IyKEm93Aq/Wt5bG+UYQTeQhgoTYDzOH7I5nnq75nzGNNm2ktWWCEsB8Cwy6HJmF8qPIhLBK3AnUMYORoygHH9beNbAnCqxWhABbSDs2HmVY0K32gz1/gFjHlsf4//paX5V97VzGcqv3UjHlCvBFdYIqtKAmKrS3rmWGa/al5eKKhvorJKfu7j7Op6P/Fk83pOA99SBGmxzHPzUCxSKAN+xsBl4Tt6LSUAldG0CFPDlf5+OBXA5CLXigAJQ7UnBwW/8WVQeyvm09hF2iBkbTo6oDWU4yJKdEeq0rXgbQM0DnlkmcfC0UxmwXuR/cgimRTHhZ5vxwnLCx1w8p5ZPTTcToi6Vaqe9EPm7AHKU7ndDT6LiOTPTWqggrurWx6XNYHXbRIBav1b/lnQ0bIuxZ66PsT7DTzHMEuiOc13f10GXZjU0Ubnjz/AagLfWVIPrI+y3TaZToidefbAMH91Tuigb7kLZCt0Ab9vv3YCwnu8RzjY9yxS8VfFqN1Twav/xu+whw4FUsoSvijcth/RyhalLcLoVsHXEj55uvc1e3d7mY9I6UNGOI/xym5c3LAXUbahig2mTbXuhXm4yrr3pPlWwatjLKt8AMTw0AwLWdSrfhG5kNbSDbAHeueVZoDuDoqWJwxImsM1wBCjbXF7fgK5qlxfSVr5NIKz6nSAAp9c7geXQnNJ6qNBttOGbwBXCCV6Bm/B9C3h542xyHmN72gE2lW0uwauCjdJgYJrQTVWb8D2GpaD67VHdejRlCd26gDL7T/QPsEhdef0nZRxl1r+D5uev3EUqWR39o+Id4ws/hoqZxv8803Uf1VOAgTzew/d8ujxw4bvLlr/6LcD7X8uX/vR/K7tu+SrZCig3RoIvkH86i5qZJV1K0Lrm9e7aaxYvN5qEA6haqgsIQ3UKyApQ4WqQzB+tP+4EVEK5NjKv0Nt4TOdprqeb/vCBISt6uaLw9HO9/zzecZ1a4Sku+cS8B85LE46C19UJXgGc4BWcvr5UvKptrYpcqufqMVc17N/xMa7s5+t96z4Bpn9typp2ChDydBtlKnSbqLQJDoLORIueCaF+6xh2m+dE7wWDbHtJ8ge8y3uuBrw3UHDxXT4vKv2wHZYoF54gsDWCJxtpWihcgTvO5zuOzz3OwXUC9T/Ba5rgzEfrx8pBwbkYvjtQ5f6enp+mt7Lvq2pdqyTAy2tX2QZ48Y393PRG80DpNtL9ALW+rhaCNoqj4RdQ+J4RxRQPXldM+eC5EpABXl6f4J1QiaKYxwCtNoDz0MaYBKwq1o5QzaaS1ZZwzloE4bCThOfYNuIWVCt6UAjvlucYfPIaMi+0P4AyUBW+YTXg/1oV1wTaU4KX55hEQY/xmCnemybfo7FXCEwffrUcw1Y4Qj6vvq62gish7Db2UeXWj6KNwolu/OBu0s8Ar/EW+6kIXa2GhK0ATtXrvlSoCd516BILGnXMj9akl9tKN7dpJ1QrQbgaZHOr76u61VaoirZBOpq3Cd5YgFW1Owl4Q/kCW7fCV/AK4Fg8XgvC55nmvnWRsIDSTQCrivV8KaAAuIDXNb/gapV57QfmrQle1XBCt6aOAV0DbSjbaI7jVGEgbDqZ6WMNwFoDaI54pwFOW926TeXr7Zkm5tYVATY9Xq9jNwhi+zBE20eOXFoMAtcVqWN6P6jdaHYOfIWw4NV2cHmfY3yAer/aCWYxrEO3vV8bQugK5eE9gJcROkOAZmgXxRQv2ByH0T8orBG+aK4ZAkWn6c9qd7Lms5eU3Tf/dbnvG+8FvL+LxfAb5Wvv/98ZC0MiP97rImlCs0bM+ZG5VLpzBE1m+aEaPBO+diFzJJC9ev0St1ChM6pQfrAJLwHlZRPujcKHagpgAs6wBYRfhacQNKNBAPoj93R3jn3CNtKJ+EGH/wh4LSsVvHNWT3FZ71johjfLZdXqLEUl0zt5bfjF06hip1OoiGvZcYWoqWo+j6raFaPYgZivWU/YxwrrJkrJ1+nf8vU5kUPl5P3qwYUDC++PsDXTwQOM1wWVI9AFjTPYtBoi/9YiBEuJ8U3n8XiXsBqiw9hrpGm9tgW7Ygtl1t8me4Fy4jeuB8DfQxlrOVzDfVWqvs/fj9cxhuprAJRxAowCeEJ1z+uyktEDYhygeJ+EoYUOgncN2GpVzHOwWOHykimDqF1HGoW3y/4p3wOe0wqyyCjA1vB/s2JtXhXPZ+r/OU92ilaUK2DP353lc/NspekZhrDj1L6md7Hlcb4fI898i9eK4kWlqmT16wPUXBaqDTMgApyoXzMSOGNpYhUMb7sB0NJICKDaPEmQDwFv4St0BfeEz8ntbrUfnDgxKXhZE6jlhuDlQNp48c4ytntr6T34cjlKh7KjRw6Uw4cPBWS1FjLDIcF7AhVshZtFE5Fe1oZvZjIIXlfCthO87hOcCdNRxJj9uUfcAlytyVwJaO/vZbcq2bq/DdyGI4Dq5YmYr6afu7FPi0FLQfgK1nPBK3wFbyzBHOBFFbcfI4RbrWozhNUAcHMb4J0FvrOANyAMdOfavq/XO5fNc2wPaY/eFipXW2GKVVPJeNEqXUzlMQJpQvZc8ArfCuVGAPVEPyZ6G7xuI7jW3nq5esAG1KxKq+0eE7rdfAgq21gAd0DLIa+3t+tqN4DM/dlasdZjrwaA20XO4HHByxpG8TY5PR4AFH0v3FKOPsFIa774I5SBjvAjH8E3myfV6yT9WeeISDee/lrZdSOpZJ/4fTIafq9c8pH/Vn5Ae8hJqpNWqWxT5c7wI5vmRzbDj0vozgGVWfJ551Q4wNcgml3JPJ1VWSVkBZZw8roQVmH6Y53GU9STdEimvqSgmASGjlafxg4If1V/EbVlOessiioS5rm/8I2mK24BfIBX5cuPx0BaerHrl3fb+Bz/jgOQqtXX5PNXSCd83VeXSky4xOmwAOY1C1vB62OFuuA+deC+ChT+vzkshjzACF9VfLUv3Ooh44OjfG2f6P8UwNVuQPV6mm4RhKXF0XdBj9ceDm9QGgxszxy9sfxL/w/Lm1022bmM7A/Liq9F+drbgf8JaDZQjCNAagjvc4TCGdXuuAcE1ghgG1U56of7PnGAzPdoin3aIwLIirUZmxVhPSyQeWGzdD8bl4FSfXtLsO0CN8F3yOey57EpbB5w5ziw+H3I7nVOnp7Uz+Yx8R3wgMaBwFN8rQFTyXzdo+bz4jsbMIx97B83AMb/MvY0wTAzFcj3HXnqeqwI1Kv+r3ZKG7zOTIsRPihcVa/QHQa+AjzAK7xR0RPC28c/y0GSNckaF8L8NibJmmkgUmyI3n8ExRspZIfCyxW6hw8frCq3rXz1d+3LcDzSzbQdNnJ9ha02gzBOxZuqNyGs9ZDQ1T6o4MWm5AzZYHzNhsLTRfmOESNK6ArcBK9bYRsLH3cUdTtmwQXq1QDaWIwKMgAHgLm9EfuxTgFrsw3Z2Lavn3s5VbPbCl4cBFRuKt60HN4WwbU2aL28Hmxr+74ZWMvgWtgQc0hnwFvhi/o1tQx1OwF4XeOo4Mx0EL4J4LQbMpAWubjDqNX2su+CsBXCFbr1cj9vbPi6wlVFK1iBaFoNKt8+9ns91K6g5XJYD2E14B1xe1arRZ8G9p/g9CYa52BJDL32SGkAGrMaeoHNMZrjDKDIBjmyTxKRniBRfOWIhQ2cEuIXjjz21bL92vMA7zvKpvPeUS54/6+Vp67/BOAlkZ8iAH9IArflqSfw0FbIlb13F/AxbYyuohI8zi2r2QNc5oc3BQj8kVsUscKpqMCpBRLAlce0zDBAgbZYqiN75QYITY8iTcqpsrXctFlEAbEAACAASURBVA1eIQnIF7ERIkOibTOobgVwqF0u1+BYtRnMYHD6sK8nGnEDizpGXpvC1ylkTZ2qPrKvT2D42oXvJMDwx24/B4MynppX39nXpMIXMHV53WbrWg+CTctB8HpabkqV3dnsV+F8sxj9zkFRz7dO9OU9wus9ia1wCuiePPgtoHtT+cUJq+Cu5vk20ZHrGjJByO/dY2oXoHJy9HOccgs0ANRAMY653YG1xP80yjbORAK8HEx5bxws6vtczy5U3xzgODDYIH2G74ngjOnRfK5e9ntgupoHTGfvRc4w75sHQd8n4esB2InRqt0mcHT5+cb7w3cifHhVOGpzFAtAi0FIjj6LxQBwzTgYAbJebjxjNZ3BMsew2xSehYjQxxXQ2hJC16pFweu2AWRVzaM+XvtCC4LrGWyLIgvel0n2N1HLxgamOJA0+V40XryLgbAPlp4DLxA4ewOft1oMQlbwZj5vKF6siK6uw1XtAmADa+4Xtql0E7zCVhB3wlf1uwFevVsU7hDAJa10SGsB4Apgt50BNlXuBnxVvtgLql3AWkGL6gWwcb29z/vE1GGuR0YD18PzBbjjLu4fird9Xd83lHEq5DZ4M+AmeBPA61aDqrZCF4WLz2tmQ/q7boVtLm2Haa+rdgGsebuR56vlAICb0yrgty4h3OntJoDdCl8h6/ZYT1dsBa/Xqxq2cMKmOGQvAFPBm/AVpu7rBG/YDYDXfd7PFLPc101GQ1W9+rxUtbGOA11zeQf3kseLIusnmDTIj78X5dDLF9GMhnEj31ae0ZpxiSDO/MvXlRP3faFs2/xn5dbP/WG5/u/fWS784K9RoXQxPyK8VJTPjBYDPy5Hswtc1a8r7AXtBhWUUMG3DX8XcGozpH1gZF2lGaqq7QU6UtzT20mUrvAyayDAGCleKlz+LgC3EqvFKbiqzh68c54u6/MKZG0F1lwbHlXFVugK3GoPqLR9LgN4VZVqSahCheK8wAQIPm9toKLS5T1iOX9Nle5pdlgkHjwMyuERmoq0QhZEHmjcuvxffN1e9rX5nJa7hq/K+y54zXAQuKpel37vJOB1TI9lrB6UlsnzPXmIQorDpJId/Tblwd8J8L551L619BY4yBTiY+T27idflTSwCTqRmaNqtH4a2KlIGwA3rAf+D5VvnIn4uigUmUO1e5AygKg3btWf7TTn8KFtjh5nIto7ADemKAte1ozqloPeBM8dI3zigMhBls9m1iAj3wXVv8E9lzZMy8+R544zB943rYIG38URVKhq1+GTAcn2vvB53b/tW8CVs7UnWapdwCp4hbCPHXzy2tLzqNV8wBqIjrBfcFcAcwAC0PHc7uf+meUQni/3m+B3EQE+PPcGB4OxXcRDXnqodO/fjtLdFwo31W6CVwhvAPgIvzfshG6Bi8cLfIWuKje3AlfwnrtS8ap2Q/Ga+QR0E7yqV1XvMPsFb0JaH7gGzCyUaKtZlW6oW9SvylbAtuGrylWxBnwTwGxDzbZth4SuijeCbAFa3AAtCe/TAd5Uuxl08/rbZrEPHOHumlup29qvYQO2CeEaUKuBtmkAbPbCJNkL4y6q05rktfnkBtYyv1e1m95ubnOfylf4uhWyXUQ5Vb1vVbzZDnJ4HbgBYI5+CVynTPQP4P8GbE0d44MdALI8V6jeNnyP8QF3c98TA+YL8mH7gTOaur+bTkj7Hy5DKK9ecjeHUWoDKKEeItgDfrE5jZ6jfn4RtbvKpINxKpZ6tn6hPHn5B8q3/+7teLzvKFd8/Nf5Al9f81BRsv4QVTlO3W3h9wndADAQ9oea/XmrGsJP5Ic/zQ/aFKY5VNUCcJ4WYDRCMfJtJHyKhiZN/D5BoVoyL1YIB+DaitSATeZ+moKll2guZ2Q0AHKBa6Wa4DBNqqo3gaoS9e9V1S3047S/DUILOFaEjz5vqrCdwBComo6WMA3rgNcUjVqEh8/H+6kiVr0nYKvFodJvn1KHTWF3LMuCUeS8Z/OAzeIQgbpEzq6tCoWvyneSBi42IrdAISwI8mMXKSdeol/DGQJqJw/SjnEPvRLo1/uzoz+g2Tp9e/dfQrk3/QUOCF6GleIZ69calIqKLMBovqstMpt6vPxf+blU8KJ6zUABiB4sTx66r6pTP18AK7gnsEBaqPMF080486n5x/VMpClQ+T89K4lMB4DsQWeK/3Oazz28fj4r4TvG6/BA5RrjTCGgSU6xildf1qVSVeWqfgd+SmHIE/i0j5My99jVpM1dU3ofu4psB9IeuU3gDnK5j8uugSe43+ME1PR6gXD+rVHyeVW/2hT+rVFBD6Dd78HTnG8r2SbIE27wuQ6heId2PFx6920PxXsEf1fQCt9Dhw6EmjWoJnjdX9PHai8H1W2CNxWvAE7gqnDT43UrbDOo5jy2EQusVLsuhFmAF3Ub8NWKaAfYfNwGeLN6DTA3CPQDYKErSNfh2wHbWjSBGua+gligTmAdpMXgZdVuze+t4J2aqj6vVkOqXGErGy2gcN/b9HPnlrEYltvQJYe3qlwLJ7gT6tbrAd3IZKhANsDWBLixULQTQjheEC9ShZvA1e9lCdhUuhloy0yGtB5qE/RqM9Sc3ZrJkK0gU/G6Ve0OEGgzRWwDwO5vZy6w7aXbkdMluvFwBbCFE2ZAqHrDbiCNrJd1ovtEGWJi6ihe6TDZDP3PXw9w+RJjM/RylB8DIEsUPawepGH5K3wRqVE/eOs/0If3/eWWz/xBueLPf7t877PvDAgIijoGnECEENTv44eVY8/9cTmpIU9BBW8qHfvyTpM7O09BghMgplAUAuYUjapt/2i7PlOFGhwQTlHpZaCtBSSEhWDzx6yyjRE9oQzpLWFnNNLZvK9q1aCNp7CzvK4KvapuBbDpYs0XeM1AVyUdlgDwmQak+sKR+yus2Rfj3IFqKF/g7POlgvW+Aj5gDMAM8Fnrr+Xg0qowB9g83siuCPhWa8Qc2JiuwP+lf+rcMKvYojoP1au3q0UwyVBK3xuXilcgx6h1ihkMfgrgRbqTqWxtpvPzY0wo3n8BBS2XUGZNgI3GOtPb6ZvA4xdVpACvNoDhOQWwapO/b6aDPm1OXda3zekcgtfLkZbG4yfwUccozBh8msY89GH2QOlUYQ+GPqewtN/BdMCX95X/24OfEPfvCfsG1owBPsFrBsIEStdcWiEofF01G0H4ktaFMtWfHQCiQ/8fXe8ZrVd13+t6jDvOhzvOHXecm3GHc+5JfHKT2HHs2DHYxg3bMTZgG5veESBAICEkJCGa6EVCEqoIdSEh1FAXqOzee+9de6sg7MQlduLEOSXJuPM+z5zv3NrmJB/mWOtdb93v3vtZv/X7N7YNW+bRK2JuqNnwaKim8KMB+NZzrGErEKY6TbtH0GabQdtB5ev7+LoCN3rDQF7lnMDL+wL3PN7dn8WAXAeWXMu+paH5IIr3+O5QWX4qlBFc0z5Q7ZaVYStQJVrL2HfhK4y9T9jm5W0VrsAVxK5sL7jNK4O3lbRSl7AVvPl2u5kMQNT8/3aqXlXHOePBbfR48Xdzvm4a+w6bzG6YVLuIRiDaEfsxAFQ836mrsxCM81hUxNzu6FBFp9sCNy2BS1JCVL+pYU5Wvbma7WPDgHaI3F2Xc9ZMFUtVawL3d8GbbYeeQjqZ0O0tZDXo6ybwonYJsHUZXKPczq23O81qiN3IML4LWxuf25ks9mbATkjWQgG8nKVS390E36kZDVoI8XYBwII3w1fwxplqTQTRqP9OC7gWrIV6ttnv1Wqos6CiriqBd/+S0EWgqRXAtbHa+Wdu5I+sA5CcKVuLP/g64GOUz/aHw+75Xw3r7r0kvHT9n4eHL/+DsGH2FQkQ+HxdqDAvC3MQbLIwAlXq1IdUoQassCOSyhHWKD8uYwcO4yHiNZvX6z++asyCARtq99LwpYtGL0bzf0ov1GFUdUrEt+7f/FbUFM8RIqZgCWIv042cJ3/WbAEryrQxCh4jUEzFEQbx9GaT6k3BMaADDLLCVcUaOR8CxIMF+OZ84KRgOamg5qKVUbicVsF6MrDkNQb42Kq+J1C1DlZM9yfbwkvYIVShy0YtetQRvFRt2XTcFpg9wKydE49RfSu+BG8Pkf0IXr4ng4qxn69XCdwe4jHj/E7O2DayaDq/wwd47wfJwyY1jUq3EZqWjwHGIW0ZvsPY54BtbLPI+/s78HejHTCk3cKViL2U/b3ZZS7aR9wnQLUVenm/RjqVNTNvb4BAa79dzPgcfl6hq3WkD96FOnZabwyecrXTxVVMBwG+Dq5ohG8HJyiP9fB9C0SfJ2Abty1A4ernJn+2hbQwgdpEUybTwarefDjUbWTW38Z5oWr9I9yH4gXKrpaC9SCws8pV8QrfBhRyDLgBePN5hbiv17Lj8fh+bico/EkxBP5mOCF1Uc3Z+q5jstaHGsBbVXmCVUJ2Q0koKSmK4K3litJlIE3FK1hVv1n5uv9R8Gar4aMAdvJwVrkC93fBi7ArgFgoN8OEZEfwuJjjm0YEWcHWBX9i8YRBtwjdbDXIqS541Br6IjQTfFP1mp5vXgnIquBmgv5uha9bgSxwM4AzcHNQbWAQzpJe9rGhESZMMN59eALoDjM9M1alJfj2AeVsL+S5anYm67ZjGaDN04Q7C6lkffq7qF1hq+3QbW20P6Qg5izSBXwdRhc7xAvdwhK80dMtbN2385hwzbm7UeVyO/q7qlzTy/hytQ4yeOsphqhvpBxY6AJgsyYEb609G8xmKEA3esPaDxyzH29NfRVZDZQ97lvCpSK9ePEP20g7aga+TVxWW8V2rnId/1j8Q9CNqpNOU0cWfSe8SSrZizd8Ntx/2e+FktXTuRwm00DFQzK7PpmXrCqmeNkK6Hr5B1MBZ9U7hOWg+u0HRKpdJz/07GfL5Xz/IS0JChiiusDPpKdsH+PiW7bSgOXNB/jDp1SV+/rx2vr5Z7d6KoJXwKEQDUaZFxvTyrxkJ3ijwtQ+EL5e8gvfaA1EjzgD2Mtf1Bf/+NEvFsyANvZ0AAqDwDkuwctlsipYX3rYvF+VL4+PSz9ZJUnwzc8lYL2td2uua4ZuyroAzoBL4PYDGn+udBwVjMq12GDMK4mDKEpGKal4ha5pZipgYRxHq3M7Tnkg08HOX2ZZjPC6I7z/GRrqnD01ndSye6h0e5DbC/k56B5Hz98R7RxUs/1pzRf2+xSOfTy3mxOfKwKYz69H78rg9aTq9GRLff2+Vbf9fE7H0g8ThE3d0MxB9vLc/rnYJPx8vfysKfiodQRc3yFlkdX6DgDme+7gsQb6uti2oT6bgKDw1D7QKhCSQlX7QPC28jfXtHU+/SUe5TGPAt5HI6gTmH1MWhGuQFtwq3Sbt/M3/tZToQZQC2SDc03AvfmtBfH1BL02RRuWhpNUjB+Y1aAK7wG87e+iePdvCNXv72EKxfEI3koCaII39Wng/7CGkvxC0E3wCuCsfAWvalfYep+WQwavlsNU+CarIancqYpX4E6FblLEZDvkLAi4koctOJnCkUAyKTdOl01W2To2SLHoY7UDtAYEtIURbrUrLLQQrlHxYj1kC+KiMk739ZFk4GukvN5kwfaRWtZn9ZrgHR5PHm/K1+XBgDev5PUm+Apgl4E0QduNfdBD3m6cqYbNYFlwHF5ZsBjM5+3kh+vgg+rttvEh25D1sQcvwPULiODlh1T55iyGHGhLY9lTSbDwzXm8gjcrXlPItBoEaV6CN08QrmY/Kd2GuNViyEsIx8IKCyrqaMJM9U07l9et/sHTfamTsTGNO1EK/FMMc1ns5X79hofozTovgncfGQ3rZ3yDzmR/EeZ/7w/5Q/aPlT94SlIb+SdpUzng+RooSYn5+n4pkCJ8/Yd1pX2CWsC9C8B1k1XRC8j6BPG7gIjn2xTFyLJAauaSsZl/PquK9CctB00J8jREQZmrNmNHMyAgCLQYhG5UugKY181AFbxJqVroIIhR454gvLxW3QJWg2a9hVxSK59spjPIZxqM9/GPCIAdI2S6W7QYVIcsP4OKW8VuZkUGb5oBZjN2rZTk6aqItRcsToiKmu0QwI7BwQhu3i9CMfm7ppelogrVo/DVO9VHFraegFz5fc3ZtdDhWRQvLR3L5tLjYS5+9XzskIWoXSZD0Nx7FEvACRG9nNDsfRCzM3g94a6X7OW3J1JVqnPxzLmdwMbxxOnJbAIVHMuQeXwfJ4PufXjIBO96qJaLLRcB+kXweqXi66Jwo0+LegWErXy/rUCtlf2mGAzDW41wxELg9579WQHsvkEygSpMW1GuTfq6NPap3ySAsRa2Cev5Edi1m+YBUAJvvJ5qtx3ACt0EXvpR8PqeCDzJNuP/Nvlc/s70gmMuMr/TPn5H/i23UoDh87v2YUcdWx2a3n0j1B3fFarLT0SoCtmYShb7NNgwJ6ndDFxh67G8Mmyzz5vthQzeDN/s62Z7IanepHzbsRh+VwWnAFz2hHNmQwao25xiFjMeEIUxuIbVoGWhYu22VNhcXhSsYJ30eAvWQgZwDqZlpeu2tzfZDv39pOBmC2KApIUM3ql9GZwicdFm0Gq46O9Oghfo2gAngpeAWiwPBrDRSgCw2dttd5/VjrfbwdmkA/C28gO1x0giZ6gCcIWvVWq2gWzFizEnL81Oy4rXjAbH/Fg8UcjbVfGifmO/BfYzTNMW3xZvKIFVvzdB12Y5+ryxEbqVbFHx6v1yRq6rDK1H1wFcCib4x+lkxHc73ZeaGYfShmo6j9o9TdvBotduD0P0ca15456wb+EVYcVdXwyLfvjJ8NQ1f8o/9ss0h6Y94JbZgHc+eaEEI/hn6xEmQtRglZeoeoQoJxVuL6/tZaypRJYND5qu9D6Nb46t4H7za/FNud/g1CD/EL2OISJCbVmn4PWf185i5lQ6eUDoxlSxAnRTmWpqyxjbDKrYfD9Uaa5cuwheQYkFEdWvShjoAhmDd5aM5lp/K5cE5IjKFlibiZEsAQN26TMkyKYAkkCMTb1RvB4XyMLXfRVphC7buM/rCnRbEqrgc9+BqJpJI7MizOGeMX0MRR89bY5FW4Xgo3nLCdjpue6nTA48X6ZOOLHip6WOGnqK5cggFu0ZR4GvAzKHsQUcTNlHObIesuOV3KpWu+wwJoh5v5h3y8+qfXK64J/bqN7PlzqJ2bfBIBRN0ulG1sdrGGTzcxtgFHDdAKyTq4oO7Id24NtuAA3wtlGaazqY3q2QFKyNQFAroGYjJ3ZgWI2HW79ZwOLdAtimLdgEQLUFSDZs5rEA2QBbBHFBIdeihJMl8ThbVa6vi7jYqk3BlvdIJcic3AnQuRp4j0a22Z5Spbfwt9cYfWFODu/QTP/QytB4gHSy994J9RVUrVVUhHJKh0+ePEFeL8q2kKtbQcVaBm8GbgawinfqUvG6PgrgBNGUyaDinQrarHgvwlggp9JhtwbapqrX3Kks91mIlqhBMqrUOmGVVsNFFZs83Hw7AzffdpuP/S584SfgdaXjpOBqNZjVkFtBZpWbwZtup0CbNkO2GrQY+lC9MaPBgFpUv4AXpZuzFaZWq6lw21gCV8XbgU/iLKQo/QGuNoOruRVPhq3gbWRfu8HWj7aAdKhltB9aye0DvlnxxkBZVr2AtMbgGYAVqk6WcBvLidnmRjmpqCI9xsfayayW8dQtR1eHDi71u1A9bfseC7VME2ghQb0XdfVh9Sou3e4JxUtvCYOomLJlt4e3Hv5GWDv9q2Hh9/4gbHn0av7J+APeRkBjw0zSymiGzeVeK8+3HFXw9gHScXr52iDHy9Q404zjAtjpE6dPMuDy1Fp8RLzbY4z7oamM4I3ZAPyjdnIJWr+Bf44dT0cIxk5UWXUKUnxb20a6EoC5pAfkE3iSTnwQQNFrRV1GVczncetE2pSWlqwGVa8+7wAwVPVGr1fFbaAHMPQRfBO8Cb6qWxQgQPe1fQ8HW3osZiRwPHu1Bs28X0AJ31ze6tYlvIfYRjUNlBJ0tQyAGVbBIKCNqhb/1e0wkNPLjpM18MrjSCRTuTgWf86CAo7qn+/b8eYjwHuc7YSTLOjn6ySJgQNPhLOOEaL6TfCOWoqsN+uIGwJ1Dn7sw0c2Q8QVA36kAdpPQRDbzMfy41iCzGccJn/aHGGHdToEs/VtJlfwPnap05u2stF8YZWj23ZyiFs5iVrI0Qxss4JtoymNMFTVmpVgkEzgujxWs1H4JktBW6F2w5yoUBtQu64mwCs4BbTPbdj6eKjlePWGebyu2Q2PY0loXbh8nwUsfWEGtApx7AttjfotvBb+cfKIyfIhu6FxOyXGO58NDfSnbnqXMvsD60ITVkMDGQ3lFfS2Zlm9VlVtGlkqkjCwphKOUyoKxwRw9nqz2nWbFW7ObsjKV8Wble1F6ArXiz0Z7NOQezVk8ArdDF7hm1WvSjfta4OigAFozm5w2zMFqIJ1KmDzft4K1gzfrHA9lhVvLxkOvQC3X/AOUTJsGpmtIH83qMaDYvObi4rXZjimkJm76+oBtD0xi8GEYq0GrQUA25e7kdkIx0wGMxqSzdBm1BEDug2bwYyG7LtE4EbFi+rli7NHQ7YeBK77pobVNXNmLHi/+r9CtRbFK4hjW8hCF7IIW48LYe8rgFfoumyIXsNyynAdncoaqotRvKsoD6YHL35hG5eJnfzT9fKP+pMac3efC6X0ZTi55Hr6sc4KRfRn3Tbz8vDKjZ8Lj3zz98ORl24DSCkFp3Ldg6F87YxQtPZ+1MmjzFzjUphULZftIAcAzyAwjMUUKF17NTh5wq0pS04Ytvn4yLHXCbKlaqmuPS+G6nVz4z9TJ5ehXg6qNmPgCzgPc6kb7QQthQJ4he5pSlzHAbjHYuAKKDmxVq81QVdFXVC6ADeBNgXY3E/dxrAEALzgHcDftYOZyjICF8iOqWS1LKKXihoEeAL0NCcCITwChE/zGBtsO6k2vT/vxQkpq13BOgJg7QM7wEmmD4Vt9ZTlry4th9iPFuBHYPOafqZu1Leq3oY6XuarKhMAncemnyzk3RIIY98Ju6cB7hh+rwrYkUFOJnZyxTDBS5cj2YfxZ/vpnavyddDmIJ6tlkPMruD350kpWRtaBbSGjKOJrJxTkePTYy/0k188BHBVvb2sPuIFsTrMrAG8W6HbhlXUjlcqcF01eLQNgE5fVdipcus2egxwAlsthOp1ZCoIUyBZtwlbi+c0YhPUvEmz9fXAGK/WVUdWQyOPd79mPYDmObUswStoVbvC11XF/cWrHmZqBk3f35wTrYvmt8jo4TE+rwFVnFQyj9eG2PEMqpcg4q7FWHGU16N464/sCPVlp4BuLWXDtoNMPq6qVuB621VHGmcljXKy6nWboavHK4gFb/Z5zWbICjgrXqHb3g5LCsG0rGi1EwRs3k7d11bIwHWbFW9KM0M0AlkDbS4zHSySiF3JCvDNgM1wFapTl7D1Po+5n++LEPYYvRsyePuA78dGJoaCq3c4+bsq3r5CNkNOJYvbQrVa6j6GWUwQrbefBhDQW6M6K952R7cDYFc7S/BqMbSqeCN4OUYKRitfRDvw1WqI0yaAayu5vK6pkycygAVvfas9eFO2Q04ty56vsK0BvBHGApkVg2iAN8M39umN4KVlJI+tJm+4rq46NFccDm1H1+Lxkh7DJaUWQyv/UMP8I50vBwrvLwQEsxkHc2eoWnF7OPT0D8I7c68My2+7NMy9/OOklzEgkQyD6vUz46p688FwauW9oXLTI7wO/3yAqccAFN6gvXf7UUuDQHKUlpAJtjQSB5LCV8U7RLnu+EmyKMo38Y/9Av8Mc+M/TxuR5Q4u9fTcBrAMTOCPgTpybFXHMXDGflS0bEfjMuAFGAFbyhBIytcihWFgq0WRezAIW1cqniBQpNeMhyvkXAM8ZwD4qTYTvFG4vLZwdQ0DJJdWgSlaTt8dFcwFvzVe9nNcf1foCl9B6tbmLPaC1cfuc78A3rQFYjxeQMdgIO+hn+u+n8tsguhlc3XiVI5RgouOjnee22myOgTzOIUY4xS3mB3h5IpRrQeA+wFj3x2OeZ78bNPOnKIrfOOIdsELhIcAb6yQA75egdiPQp+5i3Ldbib0jghyxg+5NfNiBPtCxdtDJzTh3bpjLrZBysFtxftvQeGqcl1CWOg2oDLrCGil4Jmw016g2GFDAq6qtgY1GuHLpAuzF1xR9WIjZNgK3+o35oaK1bOBNI/f+BjPm8ffpWp3AZBlH/j62sK3DmtC1VuyelaoeOPRUMEJvnbTY0zS4DFbvIrDkohWhAE+0tbwhRu3P8PnfSk07FxK2uXrBNfeDLWHtzNp2IAaVgNLa8ECCZVuXtH3BcTl9HSInczYzwE1rYapAM7KV/Bmy0HFa2ZD9Hq5Whas9mlIgE12Qoat/XTdv3jbUmHhawFFWt7u7MKCwFqIaWRekRdWLJBQ5bKy8tXjFagZsBmueTv1eIZv3pr3a6+HftroqnpjybC9Gvqinwt0h83fVemqet1PlWt6uhZLJItB1QvdAa8v0mMmAyvB1+5jSQHb6Nx9Va7wbbGkb8oSxIK3GbXb1EGhBF+UObsG0+JW2wF/RvhaVlzfAlgBqWpXsArf6NuqblkxkDYFutFuELwe8zFsbYxTQcZDbJSONWEn/LayvcGOZB2oSKdNVG7mrA94zzPdYfwUeaAnac5y4JFQ8vq1Yfvcy8KrN3wqbJ75nbDyri+HRd//Y6LkpNRgM7z77LXh0Es3h+I194X3l9/DP5RBuhcBOuBFgerjni1dR3MRwMt+Vrl539vDKN3TJ1aHs8VU0uGh1W72ko9/Wvw+cymNOusTGgRTkRrc8fmpx4LBtKR6x3mtaDUYhReAXIar/oRXuhQH3AWfVntB2Pp6sTkOW8uHM4DT6CAvrQEdqU6jqlmUn96t4E1wTcAVuq44PlzYq3a1QlDEvrfe7kfBa5BN+A5y+R3ngAEklW7sGUAutaWuBhB9vjnE+soRwHweVa8pTgYSVbsqQFZQbAAAIABJREFUXwEbJ1bQP8GZZjaid3imEy0Es4p3GMAO0yD9w1Lye0+qfKl4K6JYg05nDqV0SvEgdsMg4OzD7x8wT9iiGLMfSFWz967bTuDaQ1qaM9T6yRke4nV9fYHdy6QGlW5vTIHDs0XtthgIKyhc/VL7OLQA4zpUbg0Ktg77QD+2ASVbBWgr32CtnRMq1swK5awqFG/52pmhbPVDgPIhRgrNAapC9pFQ9cbsUL56Zihdgd2Fgq3iedXrBDbQfXM+dgSQ3fR4vG3wrW5jWkJYpSt0y9cAbQBcvV6bAu93CyeFLckPNle4SSW8nb/LHYtDHeBt3L0iNO9bG+qObg9VKF7VrT143apeVbkC12KKSvZVwILYrcvHZOB+1HYQxtluUPVqIeQiilaYkLIZVLjEkFywQ7XrMtvAY1oTdhsTmlPTvrytis1ZCVarZbVrcC0XSAjkrHJ9bAZvPvZR6Ho8qlxUb4Zu3ALdmNGAUC1YDak5joDNK5UHp9sxkwGPN7V8TIE1LQaha/tHlylkWfHm8uAYWBO8KN72bDVwNhG8UQFnEAPe7OE6tr0R03wyf5dLCgNrgrfWYohCmlg96WEC10Y5k4o3gxdFG2HM/bl3Q8zXjeBlHhsJ3bEZOqlkleybStZVujO0H/YP6EWq1UixIZ+yjcvdC9VvcrlPoGzHvTQJeSi898rV4b0Xrwlr7v1iePYHnwrLbvtiePXmz6GUXuMf5pFwYvmdKId7QtmbM8NxFG8Xyqwb6PYCij7KTfuFIhkSIydWonq5/Ocyvwv1alClnUv5DrIH2nYBhWMrUBmLSII3QGL1kClF/OOSv2k/3D5UaSpdFZYAHKshVplZ8WaPg2gxWHRB9J3bBrMm6AcgfFW+qlWLGoT3RbhebAIjiIWw8M0r5v4COlVyen0eL9CFN+CzAYu+7xBWgVsVsFbDmBkPquICeIW+vqvb7O9G6PIcfV0hbNK+s76y6k1TF4A5nvQQ32eCLo/nNcw4ELr+jAm+Vro5dXk50F1GscRycndXxoGgZ4pQv1gBYwRKTfU6yzTic6ecZEF/B4ZjnqV5jmPYnd82yv1aD1oOPWYosMyYMH0tFXOQWojf38aU4Q7GuTtI0zWIPyy8B7Gqukl966EQZwT120knsZa3zaVFOfK7bORnFMI500GLoQaIuqo3PML2EQAoYAXubKyumajQhwHx7FCxFltg1YOhZNUM1gO0J32Q9VAoWYHFtfz+cHLp9AjqqrUCGZAC4CoUbM16vNyCAq4CyPUo28bNBO2ArLAtXwt4We6reKuAdR3wbdiKt7vtKQa4Pon98DTKnP+Ttxfj8S4LDYJ3P+A9siVUl7wfykqpWos9GRJ4hWwqpkgNc6YCVzireLPadT/fzscEr/sJvBZOpPxc7QV7NbS2pFSydtjRgQp2JY83HRfOGa7C9ndXylQQwFHhYi+4jbBFoUb4FsArYH3uVFX7Ufhm4PrYvO+2n9VLRoOK15SyqHjtx2ufhotNcHI6meqXNwe6qfuYgbGUA5eh6zbm6OLvCtqpjXFyJ7I2ZH0HHz7D96PgzUo45+wK3Zw6ZmVaM9ZCs+AlNayRX0IT0NXnFbgRvgA22w5R8Qpe78NK0GqIfi/HzGZIFWxkMnD21Oet8Fh9Zegih7cDxdcBHBqwBhppht6868Xw0+otqK2ZYc9TX+afB7Ww8W4CbNeGLTO/Gp7/8efpSvbHKAxmbgGJynUPEVR7ALXyCIr3gThleAjVOQBwe4FsF6/fewjVC3wNtPUC3R6AbDvCBnIxS/iHaiCfsoHLujojyhxrJ4uhm9lfHXacwtvtZNtDcEs7QDjaICcCEv84DpzEz7VN4zjvOYFf7DKLQYUZrQFAmS/3Ba/ZDaN8tlFU9hgDLZ01lkF8Ebh8Zt5HJe1ru42vzXsJYINzsfUkr5W83oK65aQzwntH8Ap6IK/adUXwC2ttCVaEcGHf9ocq3Axdla77rvQz8FqePPS2eQ2hbbN0m+/Elot6uZwIHR6Z5rgtDx9WrIzrQjmDQRnPPg5gVaXnii3koIHPCacS00zdJjv04jh/6tUIYUey9wHcPirc+kgv1LfV77U/RMfehdhA5mvPi+DtYCqFvR+6SCt0sKbg7dgJjMlqMOOlfSdlu0ydzv6tAaycFtZAypdArtJCYJUDXNVtJeCsWCuAudpaicJd83Aoel3YPhiKgWzJyhkA+KFQuhIIc/vUsunh+JJ74hLEgle1XMlrlK8B3LxOFQq6DDVcsQrrDBujBriWrX4krvI1c3jvuaGMreCtVCVvIosH+NaieuvfArqAt/atl0It4K3fzWTuXcvJd18TGg5tCZWnjqJmU7lwshqqJ6Gr4s3QzUE1txm2brPfK2wFbfZ6VcTezsEyj8dWkLFJDsE1lK49eO3REJvksNUHNvOhqakpgncqfK02m3o7Kl/EocCdCl3B20Uur1aDAM3Q/Shwve39Gbg5oJYzGvqpYuszlYy2kIJ3UvEK3v4R+++6bJBjsI3o2+hgDLJ10xDHaRN2Hov9GApq10q1LrMZYh6vFgOQ5bYrBdYIrgFeoTsVvFPtBvezvTBpMWA1RNULhJsAb1OrdoEgxeNl1at8zUYQrIWVbQbVrCCu4f4GCipy5oKdyIS3Y39q6OVgcUUVlkNtQ2Vof39taAOErQSPmvBUG4BuCzO3LlRuoP3jg/wBX88/Pb7bxmnh/ZevDjvmfissueWrYcF3/zjWxwteeyKUr3sgnFhxVygCvMMUKZw+uRqFuzoMACnB28MaYr8f20EV3InaVfGqdpuJYjfRzs8cTo91411aeGFwzvvbrWpiK3hTyhfwVQECcdWvk4AdGzMCGE8XoBi9XoJPFiuoMpPaTeAzSGZZrz5wmg4htFM/XqHuvsD1te3IJdhPUyhgatE4wBW6djhLubspSJeq2HhdIGzXMbepkxmfEwibkyxoU9AN8HI7WRBJ/Tqypt9KNGwGgZpW8oBNqbPUOaeimTXhYw28janyrShD9aYJFs5uy+CleX3ZCprjrAC+y8nHZmpFEb/bstdQvGQ4nFTpvhIuFC+O0D3LbcHr2HhHxp+mubqer0q236Ab9kMP1kMXFkPXHqdZkDJGUU3TNka5C15A27lzPldI7O9eSI8DgBwfa9MaFW+qPkt5uQS8NhIQIwjbBHwt9y1fC0hXPwhQ8VxRthXaB9gIpZzgtRCKWQI3gZdYAgq3eMUD8ZiwPbXsvnDslbuALVYDzy0V2Dy30ue/DtBXzgplvEY1MFYNq4RLVj4cX7d0le8zJ5SieivfXBDKAW/N5sdDNfZE9UZ6l2wBulufIePnZRTvq1wdajUA3n2rQvPhTaGu+Gi0FkpKTStLGQtaDapewStYva3SdT+DNsM3Ww2CVZWbt1PBq9WQIJzydwVsq1fRUxfgFa6q3VxZ5m2XqjVD161LHzcH1txmACefV/DCP71elnD96FZwezzflyE8CeICeHvJ4e0XvNnjHRwbipAVtK6h08MRwu4LYyEcF8awqtY5a3HSBNtoMRSshmgvoHzN4TWNzNHtBtFMI2vlB8zqdip4M3TdZrXrfjM+jdOFW7ikMNWsEaXbhNJV8apcY2YCv6AcTJuaLiaE4zRhIdsEbIFsdey9S/9djtmMp0boshw/0vremtCCimxj1dNvtJlGOS2o3g8q1xBh549z1Q3M13oslK+4LuxaeDk+75Vh5d3fCk9c/Uk8MHxXOlw5lHEQz69xB4n5XvbSS3b0FLASvICrh+IMe+e6b4FEgi5pYtgbphRFqwH12w1YnfelRWF/WO+PVgT3xcYp1Mdb3dbHawwcwgo4zPvwmhm8glEoCtQERRViUppeyqcgG/4sPq335wkUIwW4qnQF70UrQzDzcwB2hzCaIZFXen3fB0Xt0vbwNTkhmHblvp9DSJoFobLVHtB6yKljgld4CtmUIkfqVgG6qvP4HGAdMzn4DgW48PZnSn61mRpmLPg5E4DjlF6mOZxjSoS2w/mSBN0PK4Bw+VI6lq1E7RJMcxR8yWL83SVMlFgcZ7cNYS9oNVwo4RgwFsAjZCcM4d8aKIs5vvi2/SraXYzbAbCDTAt2zLzDK1u3z2ORSsi2eZvBsFl4pZTxbkqj3+s2zYk+rv0TavF0y8yAWTE9nHK9fg/gfTBaCuWrH0Z9YjNoLWALlHG7+PWHULyqXddD4fhr90ULwmNFy1C/Qnk5J//X7uWxD0S/VyVcIphdPN/HlAHfKuBatZZgGrAtWT6L13s4AriE2+Uc12aoXLcwVK4HupufDFWbnwrV2xh3tfU5FO8roX7nEqyG12JwrWnPitB6eH1oKD5Mr4byUFxC2TD5vIJVlZvthqx4M3in+rvCVQB7LFsLAtblbZfQ1WpQERs0a2tDtFGya0DMVpAfXbF3A/DNgJ0K3nisQx849VqwVFjgTgXvJIBpki5sBWxWvhm+Gbb5ttup+z4+gthc3gheZls6gSL13x2OwO0bdqjlIBaDqpcBmIV9b+fBlpMtH4GuxwRvshh6SCXrCW0u5HmqUgO2pI7FBjmmlqF+hWruEi+AVbl5m8GbK9Waud9xHs5OEr4u1W8MtKFqc3CtBhhXoGgd6W4Gw++AF9CawlLHLy723wW0sQsaj28Axk31+EzkIloW3A4EmgBcE43QWwDg+bJVYQR1U7r0OgIlKIQ3bgkHnr0ibHnkO2HxreTwXvWnqBtr8ckPdfoAkXP7LwwDgUGW89T6j+DtsrQZLAXu3q/SJdhGaXIvgLNMuA9ACVqB66QHeyP0oni1I7rYduy1dh8/k/u6fO5+K92wAA6jUI8kpTpOhkSa5LsyqVSUry0HzXbQDogjgwCUl+sxlzamewFN7o+FGgXlLHjtVCZ4+/m89qDN4FUZR7sBSDuxQrWdVlLGg34m3stl1oW+sBBOUMYOAIxxDI73cRIYIVg2os/MvkubwaIHeyYk/zfZELFnb+F7yRkaCbrpecOkt1lYYe9eizicfDzB9zHBlA9tB33ecbzccyWvJuiWAlk83fOA9QNm410oWQp4lwDeZDF8GI/xPB6jFaHqdYpx9Huj7WBvCOwQFG4nFkP/gcf53Hjx5Oy2bgesG2eiYsk4YFWS4VL15kOka90LYO8DpDMihGs3zAZ0BGGX3IEnywj51+4OxxffgYKdHh9n4KzyzdmAGSBiMZwCoCeB6vuLp4eTyx6I68TSB3j8DJ57Xzj+6r3xWNHr90fVq/LV7xXAriKeK3QNupnxULkG33cVyha1W75iNo9hAd8iVtka/d4FvC9g3vB4KF//ZKjZ8kyoArpV28jeeUvFi8drVsOuZaF1z0qaS60P9cWHQgngPVnCFAqyGnJv3uzxCtWsgLO1kNXu1ACbkPX2VABfBG/qWJbAizjDSojgJWYkeFW+Th6P2QmIPVVvCrAhBlHC0VbguMC1tkA4q2wzcN1mn7eT+FSn9ioislsrlVzfrGYzXKcqXfenqt+seOMWq6GnoHhVvZQMD9GdbCRCtl/ly1IBT1XBWfUK2uzjZgCn26aT4eMC3Y4CeIVpVLrRaigAmP0M2ghbVS1fUoQxj5/0djnmvsdtWKHazSuqXgBsEC57u3mgZc5wELz2ZlDp1jjJFPi6tBpUvh6vtS0k+3WVJ0PL4dWhYS+lklzO1pE10IDd0AHwxkl6P31kUahYcSMluw8TiJgWdsz/enh92qUUTnwqvHzzJfh6z9P56g1ycVGDJ1G6/KOPEMgatHEKoOsDPKrdvsO0XUQRunJerw1xTCMzK0H42tDccl07eNkNK2Y9ABBHAglpVXIPAPKxMZMBAI5acMFrC0qhme2GMd4/dv/CaoiX+xG47nNi0OsFuKOAM1kBPhe1qjplm6HqGCEVdFqq6gReX1uVHd+T9x1W6fJcA30RvCp7rh7MmhDsCb58N3wf0Q4AjipdrQYDcQb9YmAN8JomJnzjKqjk3Pc3+cGqdwN0etSpMi3m6vK9W51nXq9N18eBrsUNgvcs2Q2nUa5nAe9PKgk6om4vCFfm4l3AejhfJGSB8Kkl4SdYEKrdD/F/TTHTetBycEqxVsIAgB0it1dl7O02UsWEr9Bt3DKLRabBetTn6nuB171kE8yIKYanXp8G2FC1y1C1a1C5r98bjr58G7bA7cD0TnzZO8N7r97B/l3hOCAuQqFGC2EVKpZ1ClUrYN9fksCbFa+3jwHd914W3gm2Mcj2Gu+11Nv3Rf+3hOereFW75auwIABsOeq2YiX2wuvAXfiyTi5HEa/BfmAVCeYNTwBfwfs00H0W1fs8VsNLof5tpnGjeFvwedv2klJ2kH4NRQcjeIuxGuIYoEK1WspsSJkM7ruE8FSrISveDGBBm8HrVtvBNDKb37jst5ua4UxVvPACjijsBKqro/2ivSBss/rtRO0KWWGdle1UxXsRvrCNx9kOYarizcB1OxXCU/fzY7LX69y2gUHqJlS8QlfIRoXr1lWwGLQc8vJ+la+gFbrRbmDrbVVvLKBAZielm8qDtRe83cIPrNq9qHiTr9vIFyRgM4yz0s3KN8KXAJversBNqhe/F7DaGEfwqnAjeDmW/d4cdKvDkqgVuoDWpjnxtscKx+3rUFv+Hn80y0IdmQUNBLNqqQxrAsKtJLZPMJrdpueVq28nwEJ+5Ju3hl1P/FV49po/Co9d8ac0yPkcl5cvhJ/VbEBNMWeN8tGxwjgfG6nEIglTxAxyURQx9B45unnhocbG2tw/6OU9MLIjmaq2mxUr24Cgub7u6/faqMVKN7ubuYSd0E0qVTWZwBNTygBmCpxZXAHwAFUOaiXrIdkMzhAb0a+NatbnC1CDactj05Tknfoa+LyCl890Wh+Z7RhKXtsh2hWqX4A77JYTyDDQzrZDLiXOwbGJY7w+P4fgNQDncf1d4dsPTC2WsNJNhex7Ce7UfAf7omAxaEOo3PV8x0whA7pxUCbfv9sJeynEUfFCl/vNWMDTPV/K+CH6blyoWEGfXoJupAyeA8znUbwXihN0tRg+LHk5XDjFMhBnPwf6dwwTbLPowtt2NnPM+xD2Qw9ebuNWysU3PEgcYAYl5SjNpXeiIu/CYwW0q1Gcy+5G2U4DtLcBQ8ZGPX8z6YfXhwPP3RiOAl8hfOC5m8LhF28NJ5ZMi6q1qKBsVbiC9uRr9wPo6THToWQlPi2BsLo35/G69wHtu4DyPaFk6XQULI/nWDHwLUbpCtzi5dgTrFNLZwBfYAt4iyNwyZAAuKUcK+J2VLz4vCdXPILKBsxvPgZ4nwhVpDTWmGnz1nOhZjtDAna+QAD6FWyw17DJlocaFG950dFQQsVaiQE2oJsGX6ZSYT1eLQeX4M22QwZtVr55m0GcASx4VblaC1HlwpQcQOvUajCghrq1F2+2HKLqLYBXb3eq1ZAnUEQ48/ypijeDOHq8UQ2b6aAXTCkx1oEAzhkOgtaVLYWp2wzhGGwT0HjFg4NkkQHfCF7h2idYC0vVK3y1GrL6jSPdAW+2ITKEBW+ELlI8Zy/kQFpOG4vKtwDhCNc2FKuqVeugw3Qxzl6cebwvL6FrpoOP0ad1Gwst2lIVW4OKVyizor+L76PSjR3LyHRIDXCELHDl+XUG5Qi4NXJpYtDNfg5CubLkUGjkEr+RNK0GukM1cVkfF7mk58q4bD/4JGPc70aFogJWXB92LvhaWHr758Lj3/1U2PTw98K5E6tosv1GmMBPHENhDZMnOqLq5R9fn/f0qdURngbVhvFJBwBVhCqX8xmubhNQsSfYV80K1n6WQbheQBynHQAjU8BsaJMv84dRzcJXSyAF2gqQQvmZWpZ9VdsPCq1R1WZUvahfoBbVrOBVufLetj6MQC+A3dcUxqOo3OgfA2ihq48sFJOXzHOwGSJ4UeMZuEI5pnkBfZvIjANuP8MErzcOMNNoItVushS0DwaxDeyApaVwBtU6wXdq8MznWfmW4J1+Fm+PYe2M6++ipn2v00BX5XuWBjYG2M6Qwxvzes1UoErtLIG188zEM9PhJxWr+d2tivefRe3q9X6I7XDBLR7wBeyJ86SXncFqOH0EH9/0MqYU9+2ZTzXaY+zb4YwiA5RuHZZC7boZoXkzwTBgW7Tszrg9ueT2UISaPfkqivbF28IRgHsUuO549Kqw98kfhwOLro/Hjrx4S3jvJYpzgO+BZ28GwHew7gzvo2aFrcB06eWewG54bzGK+dV7ULn3xGDasZfvQvXeRXUlwV2OFal4eV7xa4B3GdAF3kVu8XPL9HFXJtV7atnMULQUqLOOv/ZgeG8JjwPKJdxfzOPKCL6VAfcqA2xk3dRvN4+Xdqk7aOhDELptL1O597wWag9uDGUlJ0JJaWkoBr4Jsk4cTulkpaWnInDLUMM5w0EAC1rV79T1b8FXf1fFK3Rd2gbaCBnC3o4KmMe0ciUdgarq5bhZCcJS8Gb4Cl777grZCOhoK5AEULAerFzL4E0g5rE8JitcwevK1oLAFbDe737e5uNZ9Q4N4SYAX4ZdsmMwDcj26u0WtsJXuOYleFW6UwGcc3ej4qXAotOzwxTVm4Cr0k2BNUHcxJdlOlgTINW7tUS4jS/KBjlWpQnhqYrX5jgGwiwjbvF+nqvHa5Oc5gJ4VbrZdkhVaqpfrAbAanWa3q9ZDrGsGDjHcUBcvtTQo6GmaG84uOpBwIvNsPM5ggVkGABhu0SdKbHHAZdY6+4icq1CuDG8NfdrYcXdl4anr/oUvRMIpBE4Oo/anRCy/NNrEQjeUfJ1x2KAjd4MAGRQ1Qt8zWhI4AWwhX2hq9q1RHgAIA9xGe/tHi7XnYJgpZoBp166ZmlF2Fs3T/rNHqsDFB1J4zamfgEf1beQtdrKMlf37QIWrQZAdVprQjhGkE6BKbejyuR9hKmqWNCmQFx6/dMoaos0hOIIcNZHHhHeBfCe1urgu9BeiEBUvbLO8p2c4XvS6og+LirXrSeIqHQBbPysbHM2Rn6d+Ln5GWIwLdodQJ7HpdspuKbaPcdJ8FzxCiBbAC+jmCyoOI+inaCy7Bzb8/xuP6CnsYE3q9vOMiXY7IYPCLb9tOS18FMgfe44lW3A9wJ2w+nDT4fTh54KY4eeQP2S00s/j1ECbq1vzQa2D7NQvHi5NWsA3VLhd3s4ufjWcOzFG8KR524IJ1C17z55bdj92A/DzrnfD+/M+2HYvfDHHLsugfeFm8L+p1HAi24Ke5+4juMA+CkA/Ozt4dhL03jMHeEIID6x9N5w5IW7gPPtKGThfEc49vKdvM8d4fgr08Lxl9m+dCfQvZd1X1wly7AbWEVLUcJYCUXLyPldhm8MdItfR9kumxXej9B9EKthVlyn9H7fALoG9kwt20gGhl3RuCKsB8D2bGhGqDTvfJm8d/LYD24OlcC1BGV7qrgIq8HqtbRsiG6bSEFbxvh3wWuATe9XRStotR2Eb1a6Gb5ufYwVbFatCVoBK1BVvDG4BlAzeL0vA9att+2nKyBVxVoNHneb4dnFvrcznDOo8+RhK9uiIuY1zMkVplnN/nuKN9sMPjaDWPgmxQt4tRCitQBwVbzC1xX3C7D9aGAtZjhw36TFEK0GziBAtwM5btFEbgMpdPOybLjVL4miCdtCCl33XW0o31hAwZfZ6BcaASyktRSwFigZzj6vW9WusBXSwlbl623hWo/6raUPb0w7A9qxcg0VHDMdqFaLCpltTVVpqDm+Ixx7g6gzvm4df0j1pHM12pqPzmLj/OMOHbGscnoE7/ElPw7b5l4eu5K9dO1nCaI8GqFxrmhlVGeno+JF/QG8MZpkn+b4qNBlDQAKO5PFqcMCF7AaTIvFFcCq/xD3HcLrZQpGH4G3PgJoBty6OBFYFutomh5TrchnFaQWLRi8Up1GX5Z9lWlsGqPXyWeIU4xVlsBPpZiB5r5tHIXpBCcE+zlMoMYnUKRZzUbwqqwNfvE57A0xmXqGelXtmlZmdZxpZcJ7VNuDn8vHCU2BmRSvVkcCcD7ua5qja/aDJ5WkzHkvlG7sOgaIk7o1GJhS4twK7gng6spgjj+zr897CtwPSlcB1JWT4D2DZXQOv/48anb8fYDK71XwnqOqTWV8lt+bitdshnGCaecA7Qcnnwe4z4cPAe8wObzC9vShJwEw5eH7HwPA9FzYjqeLtVC+6h4gi6olUHbomevDMSB66Jlrw/6nfgBcrwz7F13D7RvC249eGbbP+S7piFexrg7bHrkqbJ39vfDu09eGg89cFzY99J2w5eHv8pirGCt1ddg9j9d4Evg+d1s49OxtYf8zt4Z3n7kF0GJVPCd87wS82BQv4Q0D3+OkkamaTwLgk4vvBrpJ9Z5cjHWBQha8J1HAxxffj1I2E4K+IyvmROieXP4wwAXGgDhusR/KKKSoUPEC30pEhvnldeSZ19Ovwaq7JgLLTRG8S0Lt/o2hpjxB9306k1VXV4dygFtOsE3wRqsB+6GUJXC1GjyWwSt0P+r55vuEseBNVWwWUFgogaBDxLm8ncGb972dH5PTxdp5jrDtlEGF/Xi7AGHBmwE8CWVVLVkNceAlXm9Wrm4zfLO6zbCdus2KNz92YICkBdbHhG62GHoKaWMRukC4WwhPgW+cIGwubyGbwbzdi/AlQsjtNrIX4hbIftRy0Ph2zlFHFykeRApdAthlw5wWVHAzytZKNadRpDJhIYt1IHwFLgDV37W4Ii7hO7mALvenwgnLi1W+BR8YIAtcg27V9RzzLIribT65g8DacyjelwDuyySG0yAahdlKHf4YnuDIe4z/3vEQOZgzw/7nvx82zvxGWHHHF8PSm79A7uWCGAxyDHlsu6jCxHcc8fKYLmRxcZ9er9OGY48GYOTl/ACwMmtB8Kp4+1CWponZjzc2Q3cLnKzSskNYH4GnXvoC2CtWWA14WU7wyoyEVNyQADzKZbfAHSeVzTXC+zmaRljb08DPGdUy730RvHxe1W9Bxapko4rlkl8bIHUD8/JaxLfqAAAgAElEQVQepc3nNf3LoJyAzc14Th8ju4ITh7PZfN1cVpx82ATerFxNL7NXhCliPeQnO81A5RqBy9b2igbQkpo10wDLAdB6W/vhHN+tW3sxjHuS44QWq9f42fV1hW5ar7M1n9fnEEgDtmM00rFTmEr3PN3iXJ44J3gdu5adZW6b9sKFk+QI751HJd4CLAaAi9qdQOGO7ec2a2TfwnDw6SvDu098D6D+VVh739eoaLyM4ppvh/UPfC1sevCrYfvsb8Yudu88ekV46xGB+z3GRX0nbJ31vbDt4avD1plXhk0zvhPe5vie+d8Nq/m72nj/N8PmB+n1/MBf8Zgrw67516J8bwz7Hr8RFXwL62aULsB94e4I372o4gOLbgTON4WjL+APC91XyJB4eVo48erd4fDzt3L8dhTzbdgTd1N9OR1QG9gzSDcbBT07HHnlfuD7UDiBCi7WgqCgomjFTPKILSGmlJiS46qNFFPQXKc29pAgZY7ikNad9DUhLtKw85VQdYACCtTs++8doyXkcRRtBZYDkyiwHfR8i4FsSYW3yXjguJDVhlDRZugKY/8vs+p1Py+h28j/dhOzFafCNStftxm2WdFG8BaCZypWbYS4VQAi7GyWoz8sZIVuBm+Gbj4Wj/MYg2NZwWYVK1Dzft7+W+D1mI+dBK+WQrQVChZDj81wpijfFEQjTQKbIQfVMnijt1sIrLnfwYfPsM1b1a7+bc5csD+DSjfWWgPb3KHMfg0ebwG6+r6pLSSAxFbQmjCLYRK2GbpshWwGr/s1nB3rzP1r4JdmUK0eaOPpVvALNuiWVHHyeJvrq0J72U5Sx/B2Ca41YTHYKKeXf/zGtx+jmxjpYDTLbme4Zct2wPvcD8LG2ZfHf7J1930zdNM31ctk05dGAcMgQR6nSpzGZnDp8eYgWx54abZDCo6Zi5s8XG0FwdsLbLtY7aaOkdJmkC2NSUfx8hkd8xM7dQFdQeq4GW2HBN6kbAWrEX395ni5z20Vb+xnoL8LqJ2WEP1XVWqEJ4oS6E5QhKAPG8GJfZC91+TZEgzjRGCvBFtDxsoxMi2iCuZ1Um8IYMzrC98xTi4xqMaJaJj3j34z98XPwe2Y7cDjnN2m4vazOm7HVo8C1uCZW5XwecCYlXNWv6pdFfo4n9kThmrXDIYxUvq0GCYIdApd1xlB6zH89zNaCoKY9QEWkepYlRw7lzHtYtSSX8qFh1C5g/uALMp2HJU7ejABeIjshr535odnf/jHYeF3/5hhp58OL1z7mfDK9X8RXr7us+GVG/4yLL7pc2EZpeTr7vly2PrQ18Nb/M1smflN1rfCGo5tmHE5YGX/3q9wyX8XsKTb3azL6f3xpbBy2mVh1d1f4b7LUcBXAusfhQ0PfA8VfA02xQ1h7+NYEotuI33sPrziaeEdju167Lqw74nrw/4nbggHnnahugHukWeA8tM3oryTZXEUi+J9gHsAtXwM+J6MsCVjYrl5vHMihE8snx2KDLSxygBvyZrk89ZE6C7E66VN5A6q7ph4UbOZEmT83uq3XggVB7aGCqB6/PjRcOoUkyiAqEo3r6h4aY5TzGNKAbRWQ85uyFaDxzJ4hW9eHkvNcgSvs9QuKl2tBEHssangFbp5CdvYjhYWZauhI6rciyXDGb4+R0AK2wzgvO2lV++/B1fB6n35/qlb91XIbic9XgNrBtEm7QVUrren2guxag3wZovB+yJoga0wdt+BlYI32wpuha9L8Gb4qnrboq+boCt4XRG6+r5ANxZMFHzgmM0AlJv4gptdWAt6u24F8VTwqnbrInC1Fwis4e/GPg0cL+asq+KdzHzgl9lYa4Oc3YCXeVaUCjdR99+LImrdSwPqXY9jNVBxtocG0tsJOrx2Xdg695th2bS/DM9e+6fk8X6ByiTBa0cqAmmqXUpXh1g9KLgRQCx442RhwOBWJazStcm5Pm/OWHC/Zz9FE4yW76R4owP17TyrTgDXgyqMVgPgzZVavmdc+qMoUsGqt3kGJRgj+oKX90uX4KpBAMsaQ4kKUcEarQHeV2vAfcGZbYcEUQNzKejlc7Qa0tJ6SM/xuOD19S4+R6ga4GNbsD+GtDYMkPFY1bYTklXrfiYf4/v7WjbgGcBWcQn2yfcHwJ4EhK6qeYKfzROEnzeq9Hhba4P78WuF7gSAFa7aDK4PCaKd57ZQPlui4lUNq4wFr/68sKfrGBkLIyjbEebajQDZ04eZNXZ0ITPbCKShdKspDf/W//Wx8K3f+1i47TP/d3joK39E6finqGL8JCD+ZHjy6j8Lz13z5+G1W/4SyKKAAe9mSszXPfBlrpS+AFwvAa5fALxfD1sfvhzo/ji8/+KPwspbmd933afJmPlkePn6z4TXbrs0rH/we2ED6w3Au232DyKI3370x4D8h9z+YdgDhN+Zfx3Q/gEq+mp84x9z+/th57yrWFgVj10T9i68LuxecG3Y+9hNwJk89EV3hIMsFe/xJVbAzQK8pJEtm0u2xaNkM8ylsx77pJIVrwa8wLdyw2MUUTDRAqHhWKJWStcb8XprNls+TG7vW8+H4t1rQ3VZUSgqKgrFLBWvHm8ELwG3mMuLwi1F7ZYCX9WuoM3ebs5yELJZBWd/120unGhERAlagevKnu9U8ArgDGdBO3VliEbQAlgthKnK1uNZsX4UvhmuWb0K6KmKNz8vbwXtVOi6PzxMphgBthRcQ/XmoFlOG0tKlxem964ThXuBbS+lbq5uSoYtitBmMKuhrbstWgFC1gBahC/bj4LXjAWVb4QtqSHZ33UChfm63s4tIS2UaAa+QjgF3viiC7DNFkMTqSV12Axppd4NAjfDN4NXpau/m/rwWtVWF6qYA1VTXRE6K/ZGpdoMbLupPOumSqmNgZbt9FSdIM2om8q1nnfsTHZb2DKHUuHbPh9evOkzYcntl5C7SSMUmunEogmLJwCgBRDOK4uDEQUuoEgDEYWCubw0zFHhHgLAgEgId6EiO99lpLd9GVidQLcbAHexuoGRAw/1QSeB67ibQvqVjb+9jLbrVupHC0BshgPsVL8TJ/AyTxH8A1ICTqDlbAShKzDH+FwjKE7B7O0M0dzXwblq2bsVtFao2Q9C4PpaZ2j6o1URwczrC9eYw4vqzQD2tnnBEb48Jtskg+zn1xa88TV4v1RenLIbYrWani/vJWj9Wc6QZuc6zeeY4LMn39f7U2eyDF47kmktGEhLwTQ83cLt6ANjOZzjBKv3K3THmEBhitiI7R5paD52ZCHv9xgWD9kAa+8Kd3/5/wlf+73/LXzn4/8hfP8P/2O4/S8+Hu6+5A/DQ1/7kzD3258K877z/wLfTxEH+FJYNe2L2AYEY2//XHiNv5nXb/8CVsPlYeNDl2FZfYUg29fCzvmXhjfu/0v6O19FoGs6BTlP4RnP4G/taqojsbWokFx+91/RkOmrYfmtl4WVd34trL3rG2Hd9G+FzQ/hBwPg9fddGd6c/t1kXzyMTzzrW4CZQp9ZVwDkK1k8btY1Yeej16GYbyFgd1c4+rzl72RMkDWh13sK6Ba9Pp8+IwuALilqpJIJ3zICbJXrVbr0KiG41qKv+zZN+VG6ppbVUjpctfPVcGLr4lBV/B6BtZIUXAO6KZ3MacNmNyTYGlyLqWZYEBm6boXwVKvBY/8reLm6BbxCNcM372erIQM3H1fBTqpc9gWrxyJ4KfTq0r+d4vEK214sBeGZwZu3GagZuN6O4GXMTz42FcTaCirdvHX/dxVvBC81xKO5TwMvSONzV5/QLbSD7AK43VRdxG5k5LWpcgWwTc31Y5XzsecuarfNdpBsc4pZDKwBY5VvTHIubNvNaMBeELi+jjZDVr+xWKKgcoWuloJKN6ea1XPZYclwvc2SzWKoq042QwG+AjgqYn5Zql3TzcxuMMuhlkuZehRxe/leUr9I3aKH6wgj1NsYpNiOv9t/lJJhLlObt83AUqDxzfLbwo55V4Sld14Snrvhz8PaGd+Mc7J6KABwTLcReS//bWYzLMhYY0DP5VTaIS65U8oYW1KgegGRHq6VbB0AR3VrRZserzZDJ7nEXRwzuNYNyAWR4M3AdT/2iMAWGTpMuS2qPSrEQjqW4NX3VGmalZAUrgG1lIubvFkv1YHOiVQObIGEKWNmLwhDX08rxf20hCRKFDCOAcEJnufr+zzT3VSyqQqO5/Ic2zcKXivfhnjNXk4wg9gTORio2vXxQliQ+x72/NX7zcsij2hx8BgfN0HZsuA9C+wFbzxR8F2nYJtBPRrknMBSICXsXPFF5euE6Azf6PkW7IazppxxgvWxPyH4FnN0SRE7bekwlsPEewD4EDBadluYdsn/Ge649D+HR6+6NDz146+Ep350WXjqhxbT/EWY881Phoe/8Ynw6Dc/EV5kDt9zP/iTsHbaJWHt3ZeEJ777ifDcj/4kvPDjPwrr7gO0930h7Hr8cvJ+7+T7WBB+0/52IBIb/nX4aPjnvgPhX/sPhf9v8BA5xmvDpjlXhGev/zTP/wzP/4uw+IZLacD/2bCGzJo37vlSeAO74o3pTEO556uo6UuBM8enfyWsvucLvA/33/OVsPXBb4dTr9wZ+ukJPMDA1OF3Z5K1QZB2Dw3TKVEuW0Ga2eukjy2fRwoZFWtvLADAgBjwlgLeCrqXVdHVrJT+vidXzmSuIJkN24SvzXJeiS0ij29bEkpOHAzFxaVYDaaOpVLhyWwGQCuA9XhVu8XFp6K3G/1dJlJU0tFM60F7IXu+Wf0K4RavgLES9XgzXCe9XkCsdWDAzIY5MZXMfY+zzeDNWyEdVTC8Eqpxn/QyYZwUb1LB+XYGr1CdhC3qVc/X3FyVbIay23xb4GbF674ZDYLXfUqG6U42Rs4uvu7Q6EAYHsWPoA+vsHXSRGx8zn4PjXCcKtwLeG2M00H6mPPUXIJS8KWUC+wFgcsPZX5czoUzqdkvRuiqiu3FkINtLajdFpVyVLxAGGuhmfSyZi4psq+brYW4Nd83ppaRkwt09YDrW7EZYgaDsLXrGB2N4m3AHIFLoA3oxowH7rOEuBkvuKV0Txg5xWWu0wIoA22nEXoHGQ0TXIpeKKOZDaXCLVupkWfcz9bZ3w6v300P3ms/GY4SKe6khWGPl+P6mSwj8oJM0Eafl8wGwSuETTNLTcuBPI+Nc9gATRewEryxHBgIdwvffbaLdIvyJc1Nq0EQpaGWThRW/ap6SeSnimoYpe4acTwO98XpEEDXvr1e9ps2Fn1U0tTGKXo47ZZCjrPHDSrpb7p4DFAb5/PGibmAMjafUWVGayJlMBh0GznkZT4/G+rYEmKzKZLKJehHFkQK+DEIksf68/SSpaGyH+Q14zRivO3TvE+2IgS9U4Zjr10e34/6N6gYbwN5wSt0fbyQP4+nnqErhJPaNV3NIB55woD3PCA9FxvlaC/YKGcVVWqro6erzeAxc3zPYTuYXnaOAgqr18aPMc6HnrpnAO45BmSOHqYXx85Hwvwr/zDc8YU/CHOuviTM++GXwzM3fiMsu+s7YfPD11LNeCPrpvAWNsDOed+P+blvc5LeTjOl9ajZrbMu4zL/O6Sb3UXA7pEwdnBe+OD4k3zWJ8MvG9eF/zF4APjuwrp6md/ByvB3jTvCbzt3hX8ZPhD+eWAPf2cOnrwbAXAflWY/Do3rbwl9u+4PZ47OCUN7Z3JF9mCoWXd7GDmwIPTsmBWaNt1LAHBe6N89h1FVc8KF9w0Kzg2j+2aGn5xYGP62YlH4Td3L4e+qXwp/X03hCE3cj5KCVrF6PqBdAGBpkIPKLV9HfxL2qzbSOpIOZScJvAnhuq2LyHB4FpvhZYopXqF8eGkoemdtOPX+0VBKn4aSEvN4y8lqKMF6OBlBG6FLSllRMbfJbBC8AtVVxapgKoUWRCztx1qoxCMWwqpegazHa98GA2z2222RDVzxmiKWYStwI1PgTvR7uU94JvgmzzfDN0K10JvBAFtc9JUx4OZ0YEe5d3E8w9fnZfBOhaxWhXDNayp4s6+b4ZvB63GsBoALdAfxdodYI6PYDkBW6A4SaBtA9eb5as5aE8SxhrmXtAxWh81w9GDJOBCuHfzwOXooeIVxN2eBDivX+MJUxELWtLKoftnXgkj7wJjXEuSqYCOPk+At+Lq2ffPxcRJFWyrCUG03mPkAcC2MaCACGgNsBNe8rfdr7m51wf9VCVtK3NjAKns39FOd1EvkunXXPP7IBfDzgBNfkPLRrncIrG2eQQrOLfwjXRGWc/n42FX/Fe9rJmoVCKI4B1GwBtdOA9wzqMAJAmvj+q0RvBQNcCmc4Gu5MJAHQtoMvQCrHVB2vCt48XexKYSuWQ0G2XqBUJoAkSBk1y6DTWY2DNGUW09ykMvjOE2BwJAFBfrA5vuafqYvqpIUUhOoztNAd+IYl+hAU3BOoBrHge6YJwsgKtTOYEtoHficM8AxQQ0gA+oxgD1qHwfAG6vTTCXjdfVq9ZZjkxq+A9PmLHc2Y6P7XTI38IT7WClX2R4VKFy+H2EaK+cEN0rYNcLSbhjg+xjg+9DmMADnY+09oR1ynqIUle6k5RAzHfysBvQsJyb3VguB4Og5IHvO0mDA+wHgjVvuU+XaIvJ89HtRxxRWnDvJfD2OqXZj2hgg695JT4XX7wi3fOY/hge/9dnw6Pe/GJ66/qthyV3fDSvv/V5Y99D3w9Y514ad+K2HyLUtWnZPaNkyN3TRKGeUHg6nD8wP5997Ivy89IXwq6rF4eeVL4aflT9HjjB9frmS+ofuHeFfBg6EI5QKr77vivA81ZDHl94X/gEV/NvuneGfh/eEfx3bw+dbEH7KhOSfVc3n+XPCh0UPhl9WzQu/bX4m/LruyfCL6ifD39Y+y+svCn9d+mT46Sm2jKz6WcnTQJ4OaGt/EOrWXAOo7w8/L3ku/LLs2fDTk/PDXxfNC7+oeIGGObaWpKJtLYVCa2kV+ebCCOFyevhWYjNUbaJnA41zaunNW7vZZjlPh+qt9G3YhuIFvMV7NoRywFpCn4biYlUtCtZiCgCr5WBwzeVtQaoSjtAFsEK3AtuvAruhlqvWKmIvDskUujU1KetBtZu7lTk5InJCy4GlcIszHRV1MEPuCGMVr2rVGY82Q8/QzVZDl+KwIBA7uXq3Mi6BF8VbgK7Pz4rXbYauMO3VI0b19tOHIYPXbQa0gP234BvBG1PJAG70dgFwHx3S81w1p0xoNfQUJgvnqROWz8UWkGYyGFhD9cYUMH5YATppMQhZQGramL5uHOkufPV0eZyP1fOdXH6JQpglfFW87kd7AfBqMUQQc6xJywEbwkIKiyzqHIKJpZAzHOzHG4NtALe8uioVUADhmAsMmKvxfOt4TGPFsTBIulI3TVA6KQvtpUFLO9kDEyThf0hZabupZFvJe1xMHua8K8NifLr5V/0hquBhYIpSw0IYIAJv6tYEABBA45aqmqJUlLIdfJzgVQlrN/S6uAQXQG6jxaDPi7LVZujAZrAzWRrFk1LKbIsoeE2tErwjWApR5TIdd5wUKNOk7F1g2a3pWmYPpJQrFJ8ABbA2EVctnj+1httTwEVvg7MAV8UrfH38T63GI2CoEu2iii8HwIThACcGwSgUBaENcXw/U7tiiTFesmXQsfLOPhUqXpaK14IP+zm4VTFb5hz3OSkI9RGyO/TJ40gitip9la8K2M+Xla4qPKpdThqe7Ewx8/Om9DV+TosoULU5Z9dm6BfKkuLVchjnKkd74QLg/cCCChSvI4HG6ctg5sKwFWq75jLZeW5YcMXH8XB/Pyy8+i/DCyjdxXf8VVh82zfxX78b3pxBzu2cH4V9T14f3ieHtm7tAzzv0dC+bSbKdlE4QxP0syjnC6eeYbFl2sWHxfyNbefvhwDev4wcpP3ourD3hVv5fJtiA/xnb/gsk0reAMq7wj/27g7/PLQ//EPHuvA3lQvCL2sXhL+rfyL8qmYhwH08/Lp2YfhN46LwNxXzKfYgvxgBcR4hccETCUr3PO99lqu5vrdpM0kB0NHnvhs6d9wfJg7P58RA8ceWW/i7mMX3ik9LsC1WrVEyXAKAi0krK2EiRSXpZKVv0CCdbfUmhmPaGpJVteWlUI63W7ZzdSg6+HYoQ91auWYz9Ji7S1ZDCQq4DOCqeAVvicUVFlJwexK83M772gx6vULXY3V1xGSqqlC8/K8rorhSTQMtCcrTj1e4yoiYJqaggyfOTxOuGbwZuJPq1z4NKFinCTt5Iubosu8cNx/TRx9ex7q7L0Q/Cl6PZcC6L0h/B8gITW9n6OZtthsieK1ci2XAw6kfby/gNYDm/HfnA6XBlk6eQFJrMwDdLvJ1u/BwXTZHNyhm+0d7MiTlqg1hKZ4VHyrgBFKBmwJqwNkviSV0rWZz0oRdhYSsy3aQMZOhANvUKD2B9uJxbuP7NgFdVa5+boQ0x/LEYeewGVzT343pZMBZxVtHPm+9aWeVp0IvUOzFz+uivV/nflo0UqRwjjSjDytfp1x4GurFap+bSd35Porkz8OT+HUd9HIYE7TmygJWR37HjIIIXaBGipL3Wc02wiWwebwqtn6gKGxj8xzAa2CtS+C6NcBG1NgWkZ0Ap5fbPTG4ZstEm+fQJwDQR7g60RbQjh17EdjZ18CofCo2mCCoJgBNw7Lg4BwK/CxwEp4TeLg591aInQPE51CQZ9lG+Go5xOebcaBPvIxG3/zj7gXqqk8+a1ajKlM7h6lGBWOyDgq+LWAd4v3s0DZ4FNsBsA4ezmXNCb72mMi9fydOrMIW4fER6PyMALufk9Ag34snDN9HS8PPnPzqnC+sh01jHH4XfjfaDZ6EzhMwM4XMn/+sEC7k9qZSYjMdCLrh6Z9hnaN4wj4N4/TdHTOjAY/XPN0BoNtA8/s7P/8fYu/lJ6/+LOljl5AudllYeqvpX1eQ+oXdQNrXPqrNjjP2qW3rLMA9H0thfjjHiPcR7KBxJlefw8IYo8FOP4HbEVpKTmhp8Dvkhwm/bNoOcB8P/9R9MPyqZVfYQUVb0ZpZ4Tc9+8Lfd+8Jv+3Zi/p9izFFj4WfVT4CbIXv4+EXNU+geh8HsDMp5rgTe2RROPseec/8/B+g3n3/ca6Khmlb2knOecVKCi+euip0UW03hhLv3zUrtL91f+hm20mKnN3OilbMYooKJcWAtngVOb1raI4OfEtpqK7PK3hrNy0iy+EZ1suhctvr4cSONaH0fRrkFFEyjM1QCnxLC9BV4ZaS7VBKqXCGr4E09wWsEHYJ2Qxdj7vvErwWY1ih1tiYmqPnhugRvIo9uJEtgXiVrVoFrHrAQjOD122Gb6xWKyhela/Hvd/HJ/BebAWZ4Zu3GbJTb0cFDGynbt0XsloMQnfqfsxqiNVrANdtTiPrQe3GfWCr1fA74AWmsQE6ELZrT8xKQKobbDNAloNunQC6k+KInLObiyWEb2wVCbQNqgnf2CqyAN6keHm9wpcqTAVvA19kQ0uyGVS8SfWm0mHVbe7dYMpYDKYBXbcCN8JXALs4ltVwQ3Vp6ECJ9aEcO1EoHajJNpTlB5UMmyxbTGXSvaH3HdJtltxAVdG38Xc/FR77/h8BXno5cOmqMh4BuoP8sTvvy2j6abMMLKLAroj3UbjQh/cYu5VhNWgzCN5elF83MNPPbQO27WRIdPDeHTQ/dwiihROtb3MyINXNCQwGuwweGWDTz7V9YgINGQyAN07T5f4IGxTgWdaHpWvouIXCRQ0K1NjXwMCY3uiUlZWk1oIpWypY09T0bvsJIHbxGWJmBfbFYIQvGQqcQFJe74uT4I1BNY5nVTuKRTF6jAZBqNnBgy5T2+iohtJ1OVDTTAeb8LjSQE2zGlxJ8cZMByBv0Ubym83OSAUcMbPCNDLsnFQdx+/AXF6+e68O4okHAOdiiRhMM5cX2Ards2Q9aDFcoEPZRAbv/oVhiDE+Y1wBvffyNeG+S/+PWCK+9LYvhRd//BnSwr4Sltz85bDyjssJXn0r7JzzvXBk0bWhbOmtoY0qx9MHHo0FGJ00QY+DPw288v0NEzsY3s8JdBdz2HY/RaHGUvzdg+Efew6Ef+jcG/6+a3/4VftuLuVpTLNpfvhFy87w64494Tdd+8L/GNjHSWo28YbruAK7njaWc7lymU9A8AmKUMyGmMHv9nlsJH5+rJ4xrojOHMV2YVxR1/aFoXkj2QkrHwjN62eFQRqz974zlxMAyp4qvF6a/Ph4JxeXrSbQtoJpKoC2bA3Va6reVfRuWMt0jA3m7i6MTXMqN6J4N78SKrYsD4ff3hAqhSvqVptBtavSLcJ2OFV0ihaRqF3tBj1eVLFANcCWwSuEI2j1e4GuYE4WgzaDPq+z17AzEVd6vJMDL1W7XhWz7DYmdLU6Vbt5ZdB6O6pc4KrtqSjUZtCiiEUUBNe8X5gK1gzVvBXI7uc19THuC9kM3XyfoM2wzfA1nSwG1ybTx8xgmApe1G4smCBdLFoO+LtOFo6jflS97rM6C3aDIBW4Gbpxy20Vr7ZBrk6LqWQo3zbu065oZsilijfbDfrEGbj6NFEBo35TJgOWRivtIwsWQ85uMK9XkCZV3BpthKxwK/CIoq0AjB3p7vEqzqJmN5gV0UD1Whu+YBeZAV0MNFTttpNFcK4cFYgPWL/+ntC2jfLKpTeRU/m1sODK/xIeuvw/YQlwCcnl61mU1BDQG0RpDPFHf5p/6MFjwInbI/xTD3gfHvBAXjGwZhcyfWWCd3ifXXuYNGErSoo4DNh1oW5d5gOb1dDBpb7QE5rCN1V1peouj43HXgOUvUbQsEXtpQYxXoajcAFougQnZ5agm0UHUdUCOtVjhBfKNm55PbMhUu+E3BMCAANibQcDXcOo2yFgbIZDH9+VY9/7gfHFjIakaO1Ulvr3+hnMWiCgdlh/2MwJrhS4LYxz43WzHcyMSNV6KH5OMCrt9PocN8BYSDm7WLhhKpjBQj3elN3gScaf2+V3co4rjw+K8UfZTjEAACAASURBVHhZ6TvC0yWT5RxBuLP0cBC8ZjR8QJBpFFU6CnCHdj+KSl2Eqv1ceORrHw/PX/OpsH7GpaSBXRo2PERhxMyvM2n62+Hooh+EquU3hLaNt4fGdddTXDEt/OTkAuA6my5lM0ILU3qH+V0P8x2NcfIY9crmbeaubZwd+oDv/8Tf/W9kMfy272D4h96D4e8BcMWbTPqlSOEXrbvD37bvCX/XuS/8tncfJ9GV2ARzAe9MijvmAdbHUbhPssi8oJnTGVLiJjgJjbNGDnM1xN/04D6a+GxExS6bFjremsPneix0EIArW3EHHvO82OxncN/TeM6cCONJFdXPSb1xs83QafizGuiudhoGY4MIrGk3VDCNonzjolC84flQ+vbroejksQJsSwmeFYeTwNZVQmpZtBrMZACuqt9Tp05EuE4q3qh+S0NdDYoXn1foqoCFrdCtc0ZiQfGas+vtFsRX7sebCygsAzbQpjKOgbUCaLOSFbwRwtgJBvm1JgTuVIUsXF2CM+9n4Oat901dvuZU4Lo/Fc4RvKhdj+fgWszj1WYwh7eHrSXDri7Ubq5UM4shjXSH9mQz5BlrKmBnrgnjLhTx1PaQQjh6wEA3WQ2meKhgU28GzW5v6w9bGhwVr54vijdCtwBc91O3sraC0k2KtwFvJ9sNerxNWAuNgNXOZMJXqNYRBa1uArLANlsN1UC3mkq2ihp+qQ38EhuwHWoqQgtqtfOQl/fk8NKnoW2/0yfosUtj7Jo1t4fO7XRvWnIjSe9fDo9+5/fDqhlf5TKaCLiRcQI1VquNAtkRfLIhxocPchk5QSraMMeHOW5FWwavvqf9dPsjdAk0AV7zdp0yYWK6wO0E6gbuelVHgLgP31bgmsngVqtBEI4Cc7tyqVBTKa1pVgbICstLbb1n/qlcCb5G/rUkVEZAF9UZ+zMAPct8BbNedVK7WAlWkLEEca4kGwWOgtfsCQN4lv/ayCf3jchqVivBpZIVtMOAVuhm+A4cUL0LeeDLfh8K12Bij4UjcXFyIq852g4FrzeCn+8vf+YYZMMrPn9yNYDlRIilMultA11h7G2thw8sD+b70Fo4C3jPo3g/wHJw/dQ+Dox8P32QYCXgHUUJnqVB0rPf/0RY8I3/Gl780aexFD5HV7EvhTfv/3TYMfsL4djTl4c98z4bTj7/pVC/+uth/MBN4dzRO8kimI7CvBPgzaEx+iI8cioOyVCJneG4iunj0t+GOi3bHgu/bns7/PehI+GfBg+Ffxw4iL2wPxxfPiP0ouB/1rwL8O5F9e4L/9h3iL7P61GpBHQZoBk/I15027aHSHsjGMhI+dGjnKRQuENcCQ1hbwz7N72TcUKrpnESmB562B/Au25Y/yClxNcRNJweqt5gZiBpZuP+nlHkA3y2fl5/mP+FfqYkdzCqqAYA165nEOf6NIetnAyH0k3PhFNbXw0VjHUvozgpdiXDThC42gyxkAIIG2wzW0HQCl6XtoKKN/q6FFpUUtFWT0CtrrYqQtn7BKzwrccSFMC5HaS3hWgGr8e1FGI6GeBN96VtthZiJzKeI2Rjyhmsyb137SsTIVywIbJaFZ5C1a3HtCO68YOnQjU/Vri67/aj4PV2H/f1sOzFO5lO1pehWwBvt+Alc6G7oHj7ot8rdBNoJxUvqtd9wdoFQLN1MKl6UbNmPHh/thiyx9uBH6wFIZzjhGG+uOjvAto8ncIgmiCeBC+w1Waod6GQ6+NtmyIDXh4reHOHMqFrsM0+vZWY8ZPVaoC2Go+33LMp+7X1qOCqMmauLQ+teHEdBNWc9tAC/ATvGB5Zy+Z7Q+vG+6h1v4aE+EsIsvwn+pROp/8B/0hMPRC8bkdRT8NUPw2aD8wYoIH3VL0Cl2BUVrtsTSWzUm0A4AndXsCjnxt9XdRjN7BNC+CS8eBE20EzJ4CtFoPTFkaOoGaI3NsScZT3O62vF9Wul9bABvBO4DUnyCTwqowtiNCOELqj7uM3Ow04DqVUnRrwiorYbIWkfFMxBv+U/Ly2cRTAcYIwAbU4Ww0FbIaDFkMGrqDNVoPHVL1mP8TJFlH1qnSxGVhmbphC5eMSeMlvNo1uL98Dlosg7neRTxxT1YDuCO83wHc2QbBNj3qEY1oU9lw4e0JVq9I3myMpYG+fB7gG3FTB5/h9nQe+zlZT7Z4jOKknOo7dNEZK4QjlwmconLAnw4vX/El46YefDS9d82dh9V1/QvXY58PGBz4dtsz4s7Bnzp+HkpeA7sqvh4EdPwh/WzoDIF4fRt+9CXV5D/1y8V53AVq9+l38Lv1+PekSH6hYTSBr+fTwN7Ubw38bOhz+aeBA+Mf+A+HXKN49lPv+pGlb+GnDjjBAUPTvgO9vUcU/r93KiYiR83j9/UwwHmTmWxuz3iYYRz/GZx8gPtHDKPkeFGzXbgLFjCJq3wEsV98bG/qoeE8tvYVWk7agvI2m63czDYNg2ZuP8Hkfx9tmujKiY9RR9uSzD2CJDOxmxhzj53uoWmu1Hy9ZDhWkl5VtejK8v/nFUH58L5ZCWTgJULUWBK4eb3Ehu6GYYFryeFNGQ85mSEMxHQVP2hnpZVXAV/CaRqbiFbAG1dyqeFW7DQiqXEARg2pc+eZCCoHbAXiz2s0Kd9Je8H5siJjSCmcyeKPNAGBVtD5WgLq8ncGb1a7gtWw4AzdvI1wBbH6ut/N9bjOY+wBzBK/9eGPFGhZDzmrownIQuh5X9RpoM4f3d2wGrYbCilYCtkG2FjJ43apsp1oMKbBWULuCV4+3U09YrxeLQdXLlxK3rQbbCj4uWQvaCo3CluhmQzPKl62FE/G4ShfwWsFmp7IIWvarAK89GlKryOTz1jYKZIDbiDJubOHypjx04Tl2HEBxksPbiZKLird8DaXAzEMj+FC/bhr18VfH5PR7vvi/88+ERwcI7V4mdGMDdHzDpHap9wfCIxzv45Ktl0s+l/DtR2nGng2oQPNa48ifd0kjM4+XP/pu/uj7AJoNz3tJF+tDuegbW4ocwQcsYzUZ/2Qj+pHAfRQfT6vhQ/xmQZsvsSemXGrHUlovP3m+3qePU/XGQZP8vKMA1SnA9lmwv0IOrkXVy32q2ghcgm1uffw4J5AYXNN2MNULcJqdkOGrYs0Wgse8z0kaaawQ39tRrhTwd4WtgbUcaPNxSe3y83MScr8bG6OP9zCtzF7E5ib3clyFPU5GhhZED5aM4D0TT0BJ+U+qXbzu86wP9L21H1D/5+1YpsfLuPdzx+kHEW0G8l1pdj5E3ux5LuFPU9ywiAyW5Td9Oayf/nWqxT4fVt/9af4OPhGW3/Kfw7YH/0uoXnF5GNxxTbhwZFr4m+Mzwt8U3Q/Abg21b9BPYcm00EarUU9Mvbv5/b7DlQzqd5CeIOUrZlC2ezsnpSXhtwP7yV54N/w9wbSfE2g7tOTu8EvyeFs4+ex89lbux4oQvDWbQtfOJ6MqVZkOAtYehm1OkI3RT7Vdf0wjBL57nmLCsdMx5oe2twwQMn7ojTvwq28MB+iaduxFmuY8R1vJRbeTRsbsN1Y1fm4b3nLXW1Tp8R7DwL0X4HZQrda2eT5XfU+itjlR8zvo42TZ/g49Gt55JTSUHsA+KKIxDuBF7RafOhlth2KCbCc4XgSQUzYD95V4n/PY6FaGqi2vVPkSaEMpV1DZVoPdoNp11dbWAWU936qoeIVuPbGZDN4MXAEcF+wwjTWD12MRxgBX/9eMhegDRwCjckkDM5shq+IM6AxPYTt1fVTpep+PFc6C1fvz46c+NkPYxwrd7PWmtpBkNOS+u3kbwVtQvVoPKl4hmoGr2s2KN9oG3BeVrCoX81ogRygX7AXTynxcTCUrHHO/OYIXGEdQ88Xx5eUO8qrgGEADuil3twWoaiUIV2ALXAVv7McAcGPWAsdyTwb93Kx2Y3AOZVwrdLEbagCwr1EHmNuPrQkdgLQPiPWhKDuB3nk83tMoiY637gvVTKDY88TVNEH5XJj99Y8z5v0RPF5Szgpqdwx1KWz1doexG7QcBngtgdtPUK0b5drL60b4ojYHAFiEKxBxskSyFyjGQNWZ9TAI/IZYdhWzIMJuXWY0mKOaAGwDcCGccndVsFnxntFWQN1qLahyhW62FvT+7GXgcW2DNHoH2wKwCuFRPlduxZjbOGbgZptBq0PlazArgZfX4R9ykDSwDF3h6VL1CtR4HGtFz3cMNRxHBfF4gWT5sYM2VbOC1BS6bq46XI6bN63O5UnKSr9RcozPljPxo2Ijv6M3yRxZHdPWBvm+z3OyNKD40SWQzxf8XU86Z4GuVsPZ6PEyYRi1ewabYeiAFWsoP/J3Tbf6yclFlPr+GZC9JLw16wqU7mVhw/2Xhk0PfD7smPPZULv6K6F+zdfD0NvXhV+WPBw+PHZ/+Ang7d11c2wNWcfleeO2JyiC4SSCndSxYxGKFSUvtFbPZmrEPUyumB/+qWcvwbV3SB/bzcl8Vdj2+DVhw/yrw9M3fJqrsJdQxEfCfx88wmdegfLUCngKn52/l3fIvGAGnJkL/QzgHMYmGeSqqA17oPOdx0P37idQvHND02aCZatvjfaC/X4PLrqLdpO0mXzq9lC6nGnEK7ER6MtQTePzqlUPhU46kA1juQ3uBOJ85namTwyT4ji8h9/RHgQHv6sx/lb7UO497y4OLQfWhfpjb4ea9w+FipNHASZeL5Vqh94/TmeylMtbit9bhL9rcM2xQIK3pKySwJuTh1G93La/g1utCcGr0p0KXlPMJltDwgarWV1x+gSCrY0raWc0RjuB29oPwte6A+NFwjU1x0FIAsoMW4GZ94WmkMwQ9fhHle+/B1mfk+/zNbISzoo392kQvh+bmkpmFoPKV+hmxZu92x5tBYEKYBNUsRr88EYG+YFt9ShIY45vQelm8HrclcGbQZ0KJWyEfvH+DN7o7/Kl6v8KTQErfDNA3dqrN4KXwJpqdzJ7oQDcXCacFXADj89+b/R4eV59XVVoPb6GdDLgAcx6+IPuALxmNYwD3uZN01Avd9IB6gqan9Cj4eYvBgcVduOBjRKYUfE65HKUNWgRAyp0GAUlcLUZukn56ub1vN0LKO3V0IuCE7yCVpWbVy8ATOBV4aIiUaD9fJ44lYHX0GbQcrAtpCrUWWSjKNDT+rysqGJ9X5SiPqzH7OUwBiijpcB9Kizv78dHdtLvAB6yawzoOnY9jl5nq9odw/PNSjuCl9eM7xmtCl/b8mHByxaoClhh63JfNatiTRZCAnQuPzZP1yq4OPmCrSXFKmTVlM/RbvCkpNpt54rgLKD9RfM70e/8dcf+8BvWP3YTjML//HXrrnChan3sf2xhxhmVP36u6XQC94OSNeTrEizlvmi/kL973jJhwButBtSu1Wrjx57m+6QTGeA9TXXZ4O7ZYdXtnw5vz76Cto20BMXbX3fvJWH7w1SiPXZZGHv3GsD7NYB7T/jg8APh7AEsqF13crKehse7IHS8TfOl7U+EtrcXhbbtT6M+GZCJ5dCx4zlsiEcpuKBh+TIyEsiQ+U3HTtLGdoWTq+4Lz9PX4dBr08jvfZNg257o7/5P/N+OnVz2kx3Rs0s7BP8WG2EIa2EIa8Fx8oMHiFG8RTe9HVgQ2+dj4zwd58A1b5mJsgW2i36EZXYnlXTXhF0Lbgp7Fto0hz6+L9Ii8uX7GepKp7JXmVrx6t2hh9cZ3InVA3i7/OxYC60E1dqYNty2aQE/3xz2HyVnmX4l2kIAuPvA8tB+6A1GvW8NdScpH37vYKgoQfGyylC+JXQt02pQyZaV048X8JZSWpw6mBU6lqmAgXYNvq7QtfTYfXN4rWRLhRQ0RSfI3swVcDPWo31eYquCdgALaGVHLOYqBM/a6SUjkIWwiliYCki32ZIQrt4WnlnJeiwujkWoAtMM1gxZb/t4+zu4n1/HY/39KYUsg/d3FG9WuANTVG8Gb4auQTAb4mQfV3Xq2SWa0hG8KtWL4M2QVSEL1wxWtx7Lajg/zn4NeT9/cTHI5lmNL9EAmpCNsAWwerkuoesxYSpc3Y/ZDAXbIYN38n5VcQywpeyGWp9TVx3ajqygfwJqC9XUDYy6ANV5xsKM0ou3mQGXDYz+2fYIncluvizM/dYnwlv8E3ahQE/jpdogJ04XxhIYxNtt55+g++CzQJcCCUDbAyi7sQwGAHsfEO7HKxWwWgqqaws2krWQoDsA9AYArr1pB1TJgLOf15gA8imopufppSWVawWgxjE6BQtAwPaRkta164kIVAst4lwzjo+oVnlfwTuIknb124AHCKt2he8kgLm0H0N1q4TH+W4isPluVMCxS1ihlFiAOt59kMv/PiAsMLtQdWYmpOwElBHHVHw9pMvF8l8UrJkIZiaM6g2rfnmdfq4A+lC8MX8ZC8Zpyi27Xwh/3bwj/Kr7QPjbznfDz1v3hJ817Qq/+v/Jeq/oOq8rW9NPPXr00+37Urer3FW+LgeVLdlWFiVSpJjECBLMpJhzzjnnnHNGBpEIgmAOIEBkHISDDAIEMxUoWw51a/QY/bT6m3tji7T7YY//nIODg4P0/fOfe661SlP4We61P5UkE7cijlWb4Xb/2+g21tqx6anucu3ydVmueELVa6RQnl1n5hpVbc8EX7zednLQT3JJsuQqX7uUWBkKL2W2NSXNtINj37KLqwZY1op+ALezJS2kY9jEd2z/qJ/a9S1vW/35vvY4YxTwnWZN8Qy33D3YSo5OxQ7Q96s4INA6R09npjYIxJU0mKk4s5opv/NdQ/KCI/MsecVA977+EjnNiXsjvu9hfN1zrPP2n9WJLvXwiJNI+VliYPzd1aB6q+OXuQq5eqBddHQGHi4DN8/QJxcFXXqC0e37J7OBN504JENajzFnbfdIijz624kZvfCpqbab2Y+mOv3p9zvErm2eSoc0plVsYibbpsmWuWKo3dxCmodZayVHiKIxabjo8CI2C5fzmsxeI9dbeJjhnkfmopRn8PhcNu6WY33QV4TvtZbbT3N3cdLERrt0yspzUwHxRQoscuzunevYCioP9uB1pcVszsmC8PleNU3XxptXu7otn1fgLcCKUJcyZffLK5RiYHO+zEPW9fmu1JQJ4q3yegVaB171j/G2g+yGYEUInAG8AcYeyKhWoKmpE4Koex6vI4Ws6RMCqj4uyIalx4KloKhbNQJVZcda9fU+y+tB7ONlLk5W2wyZUboNHUUTbgJFh+J14HWpBfrsshH2ZlrBlwf7OIZgKsUboCoIB1X7Gqhe8Qq6/vkUUXSo4PB8lRQH81vg1Qp2g+ujK6AKlnxzgq5WsBLc43jB6kAm0MrzVV7XdS7DXlAzHfdcwKvomcvzYlsUFwHeDDZ5UHcCbx2AjACm53kH8FhRDqfGWxGjfw5MeJfGJ2/bnC7/iiJ5h8tbFCV+Yj3wa1ZjGS7t5euq3Nh5u7xWAwpTvWgF20Zu63JYm2+Kn2k2WxObd00039bzZE3o2Mj7UCMZxaoaALRgK29WxQAN+NCqTqtVEx9Kg9sAZZOsCIAo31XLb5ZJDRPY5z228LWdGtb75PWkaJXDDWpX0G3gtRq0cSeo8rxW3kdbB3SdAua9yCPVrrwKGdzIIDbM1C1M3q6yuHrPtRQ81NLasi614zaKVwrW9V5gg6mWf8yoLruTpC651KeST6raN8eRMkaBA14pZG261aKk2+8esz+y0/9HwPqqKs1eVVywb4uTqZxab+Pf/xeacW+1P0dSgW4a6YCLADiZZkckNfh56YQoH15WUDvrGZVrTymMUTmxfp6qanvi8r6bOWIvUVX2jFLbx7SBfJzFIEvAe2bm7y1j5ReowP52cTUAXh1r+7/6je0d/lO7sOQtixzrYw8vjLJvc6dY5DiRMiJkkZMLUbbksuM4cdM+sTKeohjUYwVKt+w0qvTkWja8iGWRkb3Lpf1dIJm7fZR9XwRwK06i4E+zzqKCz9v/U5dq3xQet7Lz8myXWCkebOmZBYB8PlVns9lcYx4an39n7yTgOgHwMjUC1Xx12yimB49z8L3Ga6cs70Mz9i+pshtI4/UYmut0s8PjaMQ+uQ8tI5lisWKSZS0fb5fXUGSxeIhdpdfv5TVfYT/MtWLKh+8fYqAnRRMFqN78A/RwoHXk3d2Mit89hVFHpCZ2T8YnnkhCYr59yzBRbdCVMua+4sxst8lXn4kazj1pJbfTAay6laFsBWD83ddDMaV2NbXilrMdfFtJJRzUf4U8LwkkFU/o/7cM4Aq+JaWyFGhNC3QjrMoqjtiVmrvmUgyo2ArHJynd14pXkNUSdOUX6+hAC1BdegEFW0fXMQFT8K3j8QYHXIFZqtgrXcFXBRe+6IIWuJwYAnjr66V6BV5lfGEspcVauv+TetIMgm5UTyI6Vie7QdVrRMXk60Z5LPTclfLVcs1x9E3wxhVE9p6sV7MBqjoKqD9GyDq+eVkRgq+g+6Ya9s+V5SCV7H9oAb4u3QBkBV9BNyxZD4KpQBs+pvaPDrw8dl+Q5eOuMY7uc1uPaUkZK3ZWkn/dIgCsCoUX5ahVDaBeAN5qojflgDd16eeu29Oy7r+wlV++RU/ej1Fm9G7FL23k+erFoASDsruCt7xdwbeZf3wBtlE2RsdS9MwtgNuE0nIA1uU/cJW69cMsdbkOsJytAJxRra18LUWF5Os2pGvcOB5cB3DbVfDAba9WNX1Xfi2fo+QD709Lz9HmksAc7AUdG1n1Cvbz2qqEa+F7l8r1G298bbf5pg03khIUXMhe0Kgf9ViQJ6uNtVo2t7TpVYdKdcDkvlSrlpSur3Tj41gGKjmOqo8xCY52lHQbm3Su4xngruOEEFW5NACPsBnVkr2HjaWL9r2ULor3e+D6Q2UGYD1is774Nd3AfmF3D9GrIHKBjSkKEeqyWMrDJjs/XcBtYz3kBKmInRqePwG6PlZGxIxCF1fhhufbSuXiE6ZOfH0Dmyl3ub24shwvc77l7xlkN7b2sOpTX1ny/K52dnpX2x7zCyyIf7PMVe9ZzelB1po01urPDrHqk+Os6OBULsWBDf2c67jUL6RvQxWVf9VMNqk6t5oCiJUkZYiToSTv7KU0F6uhAFhnrh1M0cIk+77goH13/4D9pey4/aXkKH9f6+zituFYFvTDBbb5h2Zb0XG845PzUM9LeI3JbNRNBLKMfmeu2x1uX9o4nNsjgO4MXjfW3ZbNcGpWb6A7BKshhlaVn9u22E84sQywhHmME1ox0TKWfGWZ+L7Z9OvNAbopi4ag6qfymhoBz9fkfRfTp+EejXRuq6yY4ZlXSUbc2zPB7u+byGbcAiZ1yPpYagX7xwFm3sMB0h37x1rVmYUIGcTN5cMWvX7KIjeTrfDmJbtLGfEdUg032Vy7JdvhtjxfNclhEC1WgyCsTbf7hXQTJI1Ugbgq5/9Ygy9VOlwh0Mnq1FVzx4aaICr46orc53S5rSt0t7y9ECyGYD/oKBAr7eAaewnAADfYB17xSuUqt6uj/1hdnY+SeUArK6xG6lLKVUBWwPXKV0fd12h3HQEvRAa+shcEXg9f9dzlhQGvyoTrgLLG/lQCTZUIO6gqLobKDeXAOgqoAqjgqucEuOox3X9T7bqR7eX01tRGW4fHKxCXVdBhnh+iYKul0l9XTgyMVfAglRs22nRbwBVQwww2QdUlHAJ4O4BbQIpBG3PaXLunnK8+h026srvZVkP+sZrL+zo2fioAQh2gen5nL2DD1zrBVNeNA5gu/LltiX2bCcPv2baR76K0VmAzYE/IGpASRF1KvdajYhUlk6pVQUUz9oNrkI71oCo2r3R5zH2M+4BYH9eGmyZKKDolxadqMXe5LtULeLXB1gScdZSKdZtc3FfGVi0hpXDb8JTbALyOAq+OUrBSrwLcIyrXBFup3LCaUJmCtiqsgnJWwkGA9kkHNurIyXrgqsgCNQnEBX1tFGn4poAptRp1fq6A631dbZS570VWg1QsXqDAW01EqUYl15xw9H1oI08VcLX87FUwEiHPXEEMq/nybvt/H+TaHysv2NdYDN+WJ9urshQ7v4xmNHsW2rzPf2vnF35lfwHGf+mwG/6rPtP+sz7Nvi086RoXqZxbBSMh26zyYcXKlO6Q6nXKl0SKm7V2dT1ThlnXsF6ArhrctBEpy9vVx0oPDracVb2Ikb1vcTPes7hZb1vBnn7WmDDRyo8OoSJsIEUUE4A1ca6zKNFTMzm5LHTea2UcaRmUr3zfOub6FR2mAxgDJ2/tmk6WFkuAPYMr28daFsBMZBP3zr6xVnwc4AGtuwDs9t4xKOXZVnpqjhvbLthWYjvkH+DzmDh8c+ck5quNYwgmUbH1jIlfMcTNYKs6t5y9if4Wv7AvLU170aO3j52bPZjev7F2dEI/OzKex2YMoFk7QzeBbtKC4ZYwf7BlLGeA5upxKHymFm9kTPzWqSQheC8H5rlR8LfoUnYX8F7fjoWxczLfyzjXdyIah91xahY/k6V2g5NF3u4xlr+XK0ZOLPn7JqHQ53FiR6RQPt7E31T9tVNWcSPd7mM/3KLyTVngazcUL8NmuJdP8xzmtgHjggI1zMlD8cKCYno1lBRYVdl9q6ko5FhgtVVlVh1h8rDYATMiFT4dpT4MrkgCdvwjeIPiDQAO9wVbB18d1avXLW3GadClVK6A6/O9Xu16KyFKzEyKOkDX2wxSvPCz4/MEXN0XfH/SIOByQ4CtR/nq6JSu1C7LF0lAbb0AH9P9GvxelQq7zmQ66wDO0AwnAFaQDUmGN8Gr1xSY1eBck4PVXMdFyngddRzS4/o81/Scs5uqzUo5OnULMDUI8034OoC+oYTVKi40ynEAFmApNSxw0KWHA4UTUrqyGop5vPxOukVQhpUoLq0ydnPrgNVLwBulX2nhQS65NhA2px/rmdmf0Qawm+0d/zEeL4AFGLXyTIFfPaCLokQbsmUfAD4HWW26oQ5ZaqajCjZt4DnoooYbO4Ar1VwHTAVaf5ktDSj7GQAAIABJREFUeAE2Vp2gCJz82HPdB5rYAgKWNtvc5GESFi1UKQm2D1HdOmo18X5aULEP+bqPeA+qZmpSwB6oC6wPBHCUu9INzahrwdgnHWRFAE/8X1WNac6aq1rjxBBSDtrcU+MenSh8tZlUr74HQZf3q/gXP0+NppfHq74LUryKfqmPsBr+qAxaS9BVa8in1/e7NEMFXmjhaSrIruy3/2rMcUr367IkvN4ka79xzPZN6k2zmFRb0fsjOzx5EJtubLBVKo5FMxkpXhIAT9hse6CeE2R5/VQOD181PXewRe36smJSIGyytdNY5sV1dScj05vrwducMsdauOq5sa2X3djUze5u72OXVnSxpLnvWOayT6zyOD1uzzHBdzOK+DRtG08z/JQGOVHm80VIElQzueRpjgoRAO/plVZ8dLHV8L0VHKSv7ZaJgJfLdC7R8w/PZOQ6dsNWjWgfTnPyoUS8JuAVT+G54wEsfRgurqPkdyIqO5Yo2DDmqX3FLDVNHx5NOmE4DdU1wZgRQEsG4dv2Q20yQXjbRKDa3eJpV3l6Fr7u9L5MrxhA8ccQypyH2pnpMdgNvWjW3he7ATti8Qg87OGWzont4io2/vB7b2ylJSqqN23FSIZpTmJc0FRicn5gZg7z3e7T0+Emqr2QgpCSozOxXmbQA4JOZqjgEsqTCw9Nd1cBJajvkuOzrOQkG9OkMlTxqKu4tmtHrPpmluW7DPB1y6XBzk3U7m3WnbwCkg+MAypSBRvlw3dJIJXet6riOxYtvW61ZTretbpIsUUjRVaFkCuHH1LCZajfCLaDwCsgSomGDmUBsoJuULpO7XL1LuWqKcO6r9aQNXBM7SEF3joCBgKvX14Ry9v1cTL5vtqE0+dVOcAG0Aq2+hzdD8uBtwFrwSnbDrD+aDN0gDcUTegocOoYqcUuiHo7IShZAVa3BVYtAflNEOtj4eNSs6WcmWSEe6tCDXaAryCuajag7ODMD7KYfruCbRG3g6UgEGuFXgyCrCyG0EZSPpCW83ZVpQZ4QwytQIUUwLes+B6XPWetGoBWcgldCWCqVL0DJF/c2sPOMCWTO4dwuTQW3246SkCq4XMaTHfCP9xjUdRujdQeAHSFE2yMNKF2G1DQLSjaVpSUyoYFWkXDGvk6rqEOwJWqbkA5VqJAa4FVLSrTdyPz8BKEZTt45QuwAHADENXgyTrgWY+32wxIve+7xtkKUrgCr1O6WB4BtI/xnqWIw33n/wLdNt6TVK7WayXMphsg1mrgfSlBoUIJZWfdkEpZEXyeVKq8Z1kNOjHofek9Knuroge9d6lgdyLhZySfV4pXm2tRjVgCvJqsoWkd4STz9PoBvFAlAfASKbVtJW3yv+ov2g/YCN+ieF+VpNqJeYPYtd9Ki8R42zW8t20d1hPFS6MZwKwqr/+sz7K/NmbbfzVftIc3DqCqSU7wc25D+YZonfK9it9p/lo7ud42ToIa/f78BuXDgFeWwyMSDg/T1SyHAY/7GNG+/H0A+6ndWM8Ynsm/srQFH7H5NMru7Yphc6oP0PnKyo/TbIYGNDVnAC/Z2ftUPT69tIRKNk7KJBAq8WbrSQEUszF1CWV6a9d4rAKqx/ZPtLx94zm5M76d+WuX1vRDZQ4AasOA9wQ+n6m+QDhlUW+A2QsF29+N/4lfMNh1Rjs3l3FAs/thIfR204mzyP7Kf01YgJploGbCgkFMu2BjjRPW2ZmMCpqGzzsrFigPtFNT+tu56YwGWjgK+BIxWzraMlagvld9ZdfYbMteO9aysR2kfnNQvddQvznMa8tlaOZlhmrePzSXzTamEO+aycdQx9vGcXJhJhuph8KjswHvLKAMcI/Ow7Yj6UEpdA3ipooeJIq+qbjl4fWj1nT1hEVzT1jNlTNWyVSYkjuXvBLGBy69n2dV+TespSDJ2irTraVc0L1tDZE8a6q8Z7Xlhahf4qoMxK3WUSIOgSZ4CqyqcvOKV7e9paDHg7er2y69AHjDhplg60Gq50ccOKVcBVWveqWGfYZXsNaSj+vVsAd0ULv6vKCAA4x/ol68TS0Ee0k1aEn1agm+PypcQCuACqYBnq75jWIawFZLkA2gDQAO0NXRL+/t/mglcAmgwgn153UtIrlkkAIuqUT5Al/12dXQy9fLb64pfxtsBsHWebeyHLAZgtoNbSEFX9kLfwdeV0SBMqZPQ/Wl/VZFuWwpudEqFFo18GiROqSaqezMTMtZ1xfPbgqKhT+szYOZn/WRHZnWGajuw8slQgNcoirRxFdtVI8GyoUF4WapXgL6yvR6WwEQazMJFdZKWatGAlUDthpBF8hGBVl2gV2lllO+qE5gJ3i5FAPAq0OlCrjK9ipmpo025XlVRNEIjHVUFVsAsIY7+iVoAmr5uMTgGuVPo4j1vAYUp1IQde7I+Hj+KbwHDHwVFZPK5cSiDmAevCpXlkJFuQvcQFcbfSEl4cbQ/whUQVXv2fu3dR0KuZaTmwCtqRqCruCrSJJshmL6vZbghQq8LYD3b7VZ9go1+yqSSj/YZXZgaj/e80FOFkdt97B+tqzHR/bqPv5vcYL9uRrVyybcD3WyG7KsDQXtoMvPOpRL6323sxGqQot2V+FHtR+Ww7OO9pBqp9hGK8V2wPuIUtzHWcutLXUucPoFlWq/spNjf2b7Yv/Fkue9Z0X7BqHmhuFxDqPl4jAuq8cRuZpiLUl08drFRhvZ2ca4CfY0cyE52DkkIKSIlzgA5+LB3tg+gmQA0N092m5uG0GcaziX+H1puNMN0I7ib+4re5bDZtW1xWx+9bHNA//ddg3TGKHfuYTN1iEf2c6RnWzXKE2+7sSMt852HjCnLR9EefMXNGH/nGnHPXmsP6N/vrTTU3qTxuhqh75iTNBUHps5GNU7yM5xjJs7DKX7FRlfv5KXyLKQmh7JNOURbCoCZAouBN+MVaNQ3WOYZIw/zej3QhIPBfTwvclI+Bs7pwJdRemWYY3QwP3EIisnB1x+iobyRNNqEulFkkA/FKyXauy6h1hjalz0lCTKM3nu5KubyVQ3c1Ksu3XcInlXLHovx54VnrIfivm74+qmGpuhVMoXIVZTVmhNFdgN5UUWYaO8Bn5USrRRYCXwOr/XWQ3ebtD9AGQBV70edNTS47IMBF+vdr16DZtlAbzBaqikMENq1+d1dZQVoTSEtxwCeAVqfcyrXW8//EQN0AXcoHgFXSngYDs4a4EXC8USQbEKpOWAN/Rd0OMCr1OpKNR/hK4HdFC3/hh68vpWkvwQ8IkF3DDePQA3ALiIM5umTYRUg/rvuo00NtykbFU2LPC6RAPe8OuNNMFXFoOe77O8eUV0ry+4TtSL/rfkTkvoCRCR4gVKrfRmbSHDW3SCTY+VPazk8DguHSfbpdX0Xp3diTEp4/FldznVWsVZu5rL/1rq4uvovVrPJk09VWVKLEj5Csa+pJh/ftSVliYPV6gTGZfemrWmAgE3yl0duYBuULu6dK/r8E9rpSalIoG8NvbUQKYhk168xMwEXJUPC7otuo0PrGSClK527QXYB1myE0hFkPtsA6RaD3itRgEXv1WwFYCVE1V1lWwB78l6e0E+qZuDxvsTeL3VgbJl97oOmOskoE0/jUCSHeGsBIGW5yvXq+9DuWT3/XDi8Mp4PcANqlee9mYqvfi5k3ctOssGXNYuvNsM+7o43p4VnLPzKLKVA96z6R//HH/3HVvzZWdb0+szW9zzd/ys9zjo/gXovkIhf1eRhJWjkUPqaOaLSR7ip7fhKzvw8nto70g7aNilb4hOo5zrnCDVkxd/v5nuXQ3M3HuSvcyOjXvLln70v9vaLv/N9gz8Z0ua/QcrIDpWeXICV0VD6dXcmUvu0QD3K7u0qp8V7Bpu19b1sFvYEK3xU4iaTbFHVMI1xKMEDxE72zcGVUppMZ9/d0eMXd/Qx66t/9KiJ8fbs4sL7En6bHuWNZuY2gzuT7TzMz+2XUMY+TOKQZkTO9uirj+36Z/8zGbTR2Jpr7eYevw2EP6EzTMGX87qAZzfpcqO1pWjPrFjE7vZ8Uk97MDoLrZ98Ad2kOPxib3sDN5uAsBNWzzGEheMtFSOSYspFuLnnLhwGK0upYBHkt4YxiBNpSH6uWPKkiFsOA8DxmPsuua1baPpzh66mO2ZaXfJJ2s8fP5RTc1gjwRrpYITaTWefTSJv3WWjlV43VEgrL+5Jv5/nuSsp0PcVpInyl7ToF8WEVeQbUQ6X9xYRoP3xfYdEzNairOtrBS7kf/zSizISvqxVJWgfCvuW0PlXYvi+8rvdZtvHUCtRNxFgK8/asqEtxICmMNRCtZZDQ68lU7deosi4qyD4N968EpNRxxQpXT1ecFSkKWh1IMef3OFhINLNbypdN9UvAJv8HqDdaCjABqgqgbouh0e09FvkPED4XHBOBwDeLXTqLSCKkncYEzepI5+HBAWw5vgxbsprvCriDNaIWc3N+pdG2x8vrK9UrsCsUsvdEA3ADdssjlPF+gKvFpu2CXgLb13xW2qlQO8crxHVa/JamhFqbblbqCOfRJn9b5unEoV43+S5mu0+++s6PQCVKwHqEYFVdHnoVp18oCnniB+NQ2uBdz6LOV3+ePRrjkAVKi/iX98qeRqQFSNoqzi6wq6WnWCrgOt90m91RDgG2DFHyvQreNrOdAB1Id4lI9RCLIeGjkBNPOYkg3NgFk+r6CrPK+apzTyXnVUfEwbag18v/J2pXgbgW0Dm2X1KNA6Nsrkx4aWjL4FJJYCJwCBV5ftjwFX8JsdiIG9FKZUuoAqm6QRC0fg9ZZJOKkI0rIxUPw8TzDWIMwGlLH7RyXrWk51VyHZ1z9XkmSoumB/qky2b+8n0CjmHJtfpxnjcwbVNcMmvfMzyqRP2h/xf/8GdP/G5tpfGrLc7WZ6OahHcCupE6U6pP4f4Ss+xFpox3qQzSD4SvG6aBmZXhVUPL6ikmj+DjRx2E2RWEgTnJG2d8jP7dDQf7Pkme8C1sFWfoS41e5hdnLqRwyd1GV+Lzs/u7udm/GZXVrbnwjaIMvbOtTytsfa/T1DACj9FRLmYDMAZgoa7uyMdWo5d11Pu7+LCBfH7JUfs6k3FejOsQdJ46whbhgKerit6vk/bO+IP1j8nO7AMcamffh/2djf/5NN+fCnNun9f7avfvffOQH93DLXj7Ytw5gJ1+OXtqrPW7a2728ocUYVj/jMrZ3DPrZjE74AvL3t+IQ+bBQOsrPTYuzYpL4o48GWsnA0QzJjUMp9sTFi8HyHWTKjjeLnDcTeII42m8dZ8QzOTFky1NLxgtOohLu+awYe9WTaSFKRx4bf5a2TLO8Qo+BPqXxZf0/8flP5O2DCSh2Rw3oSME38vlWmXo/11I5IeYIt55rTs/n5QukTctZN9M2opeVlQ9J4fH3gXJRotcU0Rmfvp7ykiGOBldGPJYooa4jkWwPqtwbFG8GGFAClcD1wvarV5tubijeoXSUiBF6vdoNX6+ErqyJYCEH9ynIIive16oWZKGYXP8P7DUo4fNz35PWdyn7iOpKpJwPWQlC5Ur9NLY1/Zz38nc3Q4eOGfJyUrsAarAY9NwA3gNk/Rx6vB6/gq5CzplUExSvo+sXmGskG5+sCVXm5PkKmOBmXETymz3e2gjbPAK7A65rlvAFf5/PyuLqQ3S1QZzI1Qy8Evtwm5VB0K8cibI6VojqrOEbo6FTD5Xg7/4hNGUxRZWPj+tZB1K7Pwr+bYlc3DKZD2XsoTaJQbNIouVBNrEvN01XJVs0ldz3wk/VQx9HldVGhLktK79VGLs0rUJQqEVbvASndauCm5UpjAVW04/K7lst1qUJBTpfm8k91rNXXYMnblWerhjlNKG019HmA0vVNdLwFoOSBNtF0lI/rbwu2vlrNg1cwBqio00bel3zd0GO3FhBrk0zLVanxM5KaFXx11Hvzy1sSapyu91hNTlcN3HXikF2ijbM6WSp8DQ9ZnVj4GegEIuWOsg+WQxVd2lyygQzsfS5Tn1Ie/FfA+wP+7Z/LU+ybgrPMKaNrV1GSXd42xyYw4bct9zBdvYBuLYsuXn+rT7dHdw4xhFRXAmqeLvASqSN14uALeFvYUFXptC5zH/K7cc2F+MfXJIYn9OZ9TPVhOz0xHjIGqDVtMSffabay2/9hR8f8zPJ3DLLqo1R7rWfE+oJuKMIBXNr3omtZV8qKu1rashiKEAYC3mFWeojUwj4q2YD0IyyH/L1sjG3o5+0JlG7m8h5s1n2EOu5pSfPesdtbu2Ft4OtmTKPpzjz7/vpM+kT8nzbl9/+bzfv0p1gMH9vKPr9hrPw/29SPfmqzP/u5TXzvX2w8Qzgn89j8nr+wuV3/nauC/9tmffY/bXbnf2Ps/K9sbf8/MDb+fdsxnMGYYxlhRSP3faO62RE21w4yxkgK+NR0/N5Zg/ke+qGWafI+uisJCJTunFg+xgYdFW8np/VxU40T5sVS/RbLSWCopbIZl7l2HAUhky0LKyJ7/XimGI+1K5snkVPG58WKKD25nMKOZeR8uULEx69D9bYA3hb9jXAF1IwgaOdv+WHHUv+MZwiWp1zRNdCi897+QTSBX8/v/rA9Lky2+pICq8RO0EADbahX4e3WRwqtubrQ5PlGyotdWkpKt5wKNyUdBGHlgP0m22t7QcAVjIPa9fCV7eCtBnm8Aq2gq6O/rfuyEPzmmuCqFV4jwDYcBV2VCof7P1GRRFTeBOB9E75B7QrCsh6Ceg3qN2y4hccFXt2u7lhuzlGH4vVqV2CWCiZkDEhdaTDQdZMo+Ibk85ZyZinFGPdWg9ILPsEgAAcIhwyvYO2AK9B2WA3q3aD+vXn59+g8RkMNARkLooiNtTvUfkv5CrzOF+Zy5V5ushUAiDJ23isBQxUwU5mvwveVcQu5fBrF7uxwNgtmUB5JT95NQ9jY6GatDEl8TEi8iX9e2Qs1lGpWcQmv7mZRgZfL7lrgrDiZiiqa+EdXZKwOhecanDu/lpE/qMoalmuSo9tSih1LFUqqXGsGpkoiCLZqRq7Ha1EILajpNnzkeqYZCLy6L+iqbNhVuOG9atPLKVGUvKCrggsVUThVywkjANgfAbCgy5K3Kz9WkBQ8m1ElGiKp1xJ0FSerA97utTmZqMquhvdVQ/P2amyLGufxetXuyoIvqviDnzFQFcQ9fL36reckJehqkrJXySqeYFoz2ddKVG8xJbffFZ5xRRJ/Lk90Exp+KGOjrSCe97Dd4lcMp7z7NNldNtTqs12O91VFHL8X/Wyo+EP1tuOrP8a3f8Q/s8D6iN9HIydZgVdlxRpZJPhqFHw7VzvyG59iObTRWPwxl8AP1K0sYwm+7od2eNS/WMl+ARVlOPV9fNH+gOlLRqcPoBihB5nYQWxGjSZaRuZ23yQ2x9hUOzmTKNlX+Lwz8W61cdUN8A6xy+vYKJvzkV1c3t1ubOyFJ9zX2lMm24usWfb15Rn26uoc+1veQqs51c82YG/M78wIebLL87r+kvUrW9Dt1zbnc42V/xVd835m0zv9u83q9iub2eUXNvWTf7OZQHnaJ/9qUz7+qc3v/ktb2vs/bO3Ad+k58r5tH9oJz/gD2zLgA9s6iLHxKOJ9Y7oyJr6X7QfE24Z8atuH4Bt/hVc8kXLpSfSP4Hh00pfcx6ZgyOd54KuCDJUfx80bTKZ3CptxZIFZAm8Sj+dsoASZDbmbu6YSjVMGmfltB2ezcU2yQZut/I01yY7i76mZk7AKL9r5W36CAn6GsHkJfNu48mhInWPf521l/NFGTpY7rC7npN1LP8XorhsUQRVjL5RbLUq3if2h5iqyvYg49eiNUMlW5qrcuK2kA8/z9oGsh9ebasFmCDZEgKx/7pvglReszxN4fS9er2y9whW0Bd83HxNsBV6VDDtQA2vXnUwFE1K7WgHAAqzgK/AKslKuUq0OrnwsqFqnaLEc1NhcTdE1AFNRs4gsCMCrFZRw6MMgAOu24OnGBXFGKeW2lK0sBz0u5VvGGUqP/WOSQY+peXqwGRx4pXiBrqB+i6Ybshm0fLJBilfTKKR6qWxD8RaURqwgO97usLtaguIt55ceAZ6NqKI2DP5ScpPpq/vYPaI8FaemuA2Qq4A3fXU/oEs0CT/qEX8U9QC2CojVAO0awZGztzboarTLDwSb+Od27SFJAVSj8qR2lYTQvLUIOdhKgCPwagm6vnmO1CGw5TX8LDUpUV4fqCmzq5Z/D9jEe0gbSgddokayErTBpo23UFocFKlyvyovFnRVNiyl61ILUrgsZzUATfePACBlMQQ4VrHZJm9W8NUmn8Crr6H3otuCrk8zeFBH+WeKchJRxZpyuWpkrkY4qloL1oVe222u8fnOgtDXYynl0ISqDmkHbbhV4jdX0JLwu/tn3JSGH8ri2UiLw1pIJEbG1AZ2uX9ACf9nNBPwUkBRm4aHvovX1c+GkygnPHVbk8XwiA3TR07Vel9cqt23isRq0O46z2kHyg9zZN3o85mZxs/5AdncB0ylaGZib+7aLpa+5GMq1KgM20a0ayUdv5YNpenMcEtejPe5bBh+aQxdvZYwd20BxzlWeWK2VTK3r+r0eKs9r32DbmxofWBxsz+wm5uJKmJnXVz2meXv6m1tSZPsT9eW2tfZc+yby3NRvHPt1bWZVNNNtU0DUa9d/8OW9/69Lev1NtbCb20+hSRLe79jc794C9D+wuZ0/bXNALy6PbfbWzaryy9tRf93bdWg92zVgN/bhtgPsSI+sQ14vRsGvmfrGU+/9ktmyfX7vW0e9IFtG/qpbQTGq3j9TQMZGT/qC+Dbg8zvl3Z4Yh9KqHsztp5kx4yB2A1DKD8mojZnAHG2wXzvwwEu4GUjTrcTFw3BJ1bDoLHE38ZRWTfdRehu7pwMhBEzWElq7xnhf1Abt/X8rUVp7tOCkKmNX8TVxlrAy94I4G28sIAyb65Gr6yiFSt7F2ycXlgzkP8Z0kE34q226JpVs1EWQaw9qK2wpqoi/F6irhWIu/JQnebBK8UqeMoqCLZDgKiOwX5wmV5ZpvAp+Lv63GBH6LmCqu6HFRSvAKvb4b6OrjOZIEzRxU9UIhzAq9aPfr1WwCE+JuD+I3TdSB/OIMrzqqQ4AnjdUbdZrsRYnjBv3BdbCMK+Mq0cQAqSoTpNj6s8+Ee/l0sED1hfnVbED7WYH2CpzmCV2BXlKGTM9ZBukNXgplUA31BEIcUrdatUw918gbfITZ8QeAt1mZJ9zu6RF42kbbcisoWldOdvoyl2HR5t8ckZhMQJsrOpVkQ/3js0k05b2pMz92g2Yogm5a538I3SFUotHNV9TE1dtGFWA+Ci/FMrMtaIv6hWkHqsTGoQuEZVRMDz1NOgitJSKb0aVJ7r64Di1HPqeb6DEycEn3cFdICpHvCq32oj3m0LwBV8tSP/iJOFqtkEW0W7mlCoAqWa7WjDrYnXa0Vt+pJhgKmvIWWKipbq0EaawKij1KeKIKRONfxSs84ciHlMzwm+rv5p3Hvnc5TG0HOUYpCKV9tGVyIM0KWgw5SKKN+rwOqtBiUbpMD96zo4y2/mfde4uBnfDymECH0JSui4pUnOf8Prle3wp0gKhRXq30Dz8BraJpJ+ULMczXmTraHPc03iiQa2YjPUX9DATmJiKF5tNrbJe+/wqdsvEy3LVatK7AiUsTYpH7rnyZrQJTHtIplM0cglb0PcZGJZv2J2WRfSCcq4jmHXnw0oB5pYlwLIIn5VfobOYFSWVZydyyX2DJotjSfXilI+RlpgyWeU5Xaxyyjf25u/xAPubeUUaBRwrDwy1B5dmAF45wPeBWyuzUb5zrO/5C2ja9hoWw5oNwLIrcM+s9UDP2QiCvDtwfTjnr+xBT1+y3rb5nb/rS3q+Y6t7P+BLRF0Yz+wdcM/tk0jOtnWkZ/atlGfuePucd1sO3bCjhGf2PKe/2ErUcSr+77DtI0/sHH5Lj2I+TqDeX7sZ6zOtn1YV6Db2w6NJSExlVjaTICLL3xiCoofPzieE0784oFAd6glsyEXN28oKaAvsSNi8YKHulaYORtHEUUb7VpTFh6bR/JhMZVwc60KC6KK6j6Vkzdx5djI/6Cas9eRgY6cX0glID+Pm9okXoa/T/P6W7vJ2mugLA2RrtFJ8OYJa7kTb40FuWzA3bKmkitEzgocJ8qwFSsEZVglqyFYCD7xIA8YXiHyBM8AXQHZL9Jc8M1HyATd1z6wnh8AG3xdPabPk8LV7QBePc95vDr+CF4KKFQ2LLUrhRuOuu2UrSDKCuB97dv6kT4qIXalxB3ADdB14OWMUVYNnEks/DjiHf9Wm3Bu4c2oEY6boQZ4g+pVV7IAXoGziNrsEnyaMs5SFdVRZ0NI6Qq8gqtUcfB4ZTO4aBkw1se0oSbFm6/iCVkNgLcYX6goJ85K8ZoqMrZZHr1Li2mj1wrAymill0/Mp4LG0fWp1MhThZS7icuqmZ9aGVVJTxn73oZ6epCDAuSSVZMrZCu4sUEovChq1s9TE3wBOUsgLscicOAFRFFAVcWurhRlNTCqAkY66uNSxi0Aw02fcBBS7tUnD+r5Wmp4rfLeJm3+AJOXt7mclhdG2kGX/6puk2+qxjbK27qNM8DbCNylcNUoRwUSzuPl9aP8sSvF4Et6gTTqVhtkKltWU3NtUGlp8KTAK0Wt6jNZExHUqFRptRrg4OU66Aq+/BxqKP+tB8Dq7+DAK1ATGaumMi0qRc/XcJtsvE6d/GugW8/PQCcMWSpS04Kjcr9VCYCHE1cpEaTGbPpGXGNCSN5Ja887YY9uH3PFFq51JCc1zYnzOWMlPbB7XEEJl6/8bttzKKFW8oMTk/N4VVJMFZXsE1XStaOO26WOXSKEjC92UqtsiUzacqJ6GxgMeWFJJ6JV3VC0U6nUWkCV2Hgai4+327vIfeNp3tqDsts7xcqZMFF2epaVHZ9GKoa+CQfZbNvT3+5sjWFkUFcrA7blh4ZY2QGyyQdjrWjXlxbGLJ1zAAAgAElEQVQ5NMhaiKC9zJzTkWyYZd/mzLS/3FuMbTHKNvb/DRWUH9im2I9tVcyHtqr/+7a4z+9tab93mQf4vq3APlgBkNcN/cyWc1zQ823bMAx4juli+6b0st1srO0a/4Xt7lh7JnRnlFEft1b2+Z2t6fMOUzd+Z6t64wnz+euB92bgu2FAJ1vb5yMe60SbzM8pOe6GNUFaYkofCjB629HJXwBZcu7z+rlMsVSwbIiTs/q5x5U1Tlw22C6sGmJpq4dYwpKBlraWON2JBTRnn0K13lzKkKcDYqrfKI2upx+JxIK630U46TZRivyS/7tGfgcvsIGe3sT/ZRTSU23CMTVaw2mfqif17QP8XRy1RyRhHpReJfUAZ+CAgBvSDcrnyirwG2/e69VtKVit19D1yQVFy3xvBl+1ptsCbQBrgKuOWvqYlLBuC7jheVK8ul+nXg3qTqZyYU2iEGhVoRbsBnm7Aq+bFgFcA3h1DLaDOpW5KjbUbmiiE5qhBxXs0w/ygH3ttO8aRPUacC3FMlCsLPTd1WMu4fAGeH1u14NX8K3A1Pb+72vwyt8VeJ2aBbZFwNp5vGR+3bgfwKuyYdejl48Xo3irCq5ZceoOK2THtYh/+Gr+GVXiW0xp5t0DE/EYF6AI5znFe3ljDJ7eh8BksT2/zT8kqQcfGUOR4lPWc3auEiSJRCnfq9RClSAq64E/oFrUr7cZeA6P16MmdUleLfACLa0IUCmmCYo6nwlIUn5u/A9AUkcxKd461IAAK/DKWtDmmsaY6xhsBkW62gCIU8xczr9ZJVaHAm0QVFmaXKwKonodAaWmODSRQvCRNj4OaLVJ5j1YfW1uSxEDzyqAK6DqxFHB+9ZGnCuW4HsK0NVRhRN+NBCvz/ccIK3XdFVvfA1Vxvn4GV+D9+fAy1HKWCXJArI8ZdkH+tryiouJmxUSOyslllTBVUOUnhBS3DppyK5QtzXljKV83cmHqwE1F9LPTFaCoCuV6wopSDeE+Wzt+L3q19vOJa78Xg3EfEhCRBN7GymmaMRuqDw9CS+zF13C6F17dh6X12wusbNfcHA+9oM8za9YY4iNTSW9MJ7ighGUHA+1skMDLEJ58dW13dlM624P4iZZ7fERVnV4iNWfGG1Vh2KtYl+M1Z4YZY+SptqT1Mn27MIEe5JCnjdzMs14ZtrO2D/gv35gGwd/ZKsHfGibYz+1dQB4Rd8/oIAB8ogubq3Dw13cC9U74F3bxSTkfRN72DE2xw5NxTIAtAc57p3YzbaS/z0yrR8l8SOwDQbarA//zeZ8/D9tUedfO9W7C5W7d3QP2xrbBW8YpeyUr8rnOzGRpbMdGPe5HRjfxfaSId41pjNVnd1J/vTia/VlOCxQnj3Qjs7g603p7cB/dFZfO0Fhx2Hyxsdm9aJUeioqeTCJCIovdtFzYucERhPNodsZYoa/JZWt1yWvcFOgn7Hp2cAkcJ1AnxIB1Mbo85u7GAKgsU4cGer6gorTl3e3sQnL/eKT1lSUb8r7lnO1XFVJWS9XzH5zTVCVXxuO8nGlZlX669VugHCArI7htmAabv8jeANwHWQBre4LxAG8uo3HC2wFXCBbS7ohlAYLugG8shsE4JDlDf6uAOw21fhYJd5uBWcLrVLtHrq0QkdUTGcXeSpsovmmFTyfx2QNqDRYoA3qVeANSQd5vVK9HrJKOQTVWw1EfYxMPq8a4wi68nQ12FLqV53qi4tV6ab+DJpGUUS1GgoY1SsVrHHwlcV37e65LYAX2PJLVslwPQpHl4j5lEAWnpiGGpxLdQ4bIut0Jv+UUdfj7Jt7XOJcQc1lSaESCsd/jWI3CLKaIKyl2wKxVhQAqDy4FvD4PrxAlT8o35fBX64LvMrmasaZoKslu8GrP2AJgBwgUYbaaHPlvQBf0bEmvrYsBrfZheJ9iFoLVWTyYf2Gm1QlYGMFkMlXlRJVikElwYKu4CiLwVeeKW2gEwDP4THZCq6fAgH4Sv4xBE+fQlCqYgfQ0ygfWSh8HZUKs6S89VpRHvebb3jVUvasBkApOIY+DVLm/vsE0oK+TlCcDPS9yAsWWPXayvtGeA8VtF2sYWdchSdq2POABIMSFGri4wo8gK9TsqheF7Xj59VE3E4/jwBa159XzdEpqJDf+4R/Zp3I2oGv2kc+AcBPiOo9UHKE0e/NKQusnZ6917f1oy3jeAoIJlFkM5YUA2v1CBILQ2ksE8uewEg6e42xkkMUSBAbu4uNUHKgN9VvnSk7/sjyNne3hlOjrPnsGCveg9JF/dYcob/Bpu52YvQ/W+rUt6xoSxer3tfL6g72tgfneN11X9jWAW+7ZMNmFO/6QZ+gfD9z4F0FeAXZNYM/sbU8vgL1uxogH6ZQYvOIT23/hB7ExAbYqdmD7PhsNgJnDbADU3radrK+x4FjPJVr6/t9aFP/8M8255N/t6XdfovCfR+f95MOhdvDdo1kjehu+/B4d6F4d2Jd7BnTibLtz23/xK62ZyybciO729YRn2Nh8DV5bMfYrraVgo1dJCW2Tu5j2yiA2UwF3TYAfYyvexZv+Mi0njSFH83VwhSidiM5UU111X0VFGDU0Hu4nsjmU34vj/HfdbUiv15Ttdvl1+du5vez2b65vddeMLzgxW1UMMLoxe0NxA9pjF+QbE1lV/F7C6yOTbZgJYRjFdOFpX5VGhwa3wi4gmoAagCsjkEV63Z4XM8L98PH9Vj4fB0F4ZBqcOD1Ay55UlC8b1gN2mwTbIPP69QvbzCAV5ZDFUq4msqMSi0kvJbAKZi+edQYZVWsycsVdAViZXFlFQiwAq9TwDwW4cwTPtfD10O3lHI/LXm8qkTT6B99nkAaUg9u8wyoqqCiiFXI80LxhCwHZze4dAObcYX37Mq5nXaf2WclqfiwjCCvYKRKJH653T44GZ9uNtGXOZa3fwxNRvhDGvsOPVHncEbdQyEE4AR6yu9WoFAFWHm6NaiyWgAm8KocWCuqDS2A2ojfqj68Urxh1QITDxXACmAcdFGz2u0XdAN4pU7VG+HHS3I+JoAItm9upmkT7SGZYV2mq7+DXtPZCkBcuVmB2F3S6/1ysnEWAHDTx+oBpCCpHguhwY1TsWyUyY8WhKOo2CpG2FSjMmWVVAM/KXdNCNYK4PXlzyoIkWUi60HQ5OTC96DlwOtgz8mow1/W+1RXNEXb6lHQgq5g68DtFLUgrFSETlpSv3xPwF4nDBVK+Cbrgq1aVgJbfh+hXFgKWD8vbaC5QZ8o29fQ1VRif/9rLlW/yzuEcuISFu9cDdM1qaIF8LZj62iw5APFy+JoeXh6AoUQ411ZbQbVXRe5hL7KeB3ld29gJ+RRzVa4dyTxs77Alo20DZ9Y6txfWeRAH6s9FgN4B1vz6SGo3hgr3N7d7mz8wvI3dreMOb+zE7H/ZHFj/snKNn9mFVs+tcZjA3geXceYanxgzCe2DcW7he5im9k02xQjWwBfFtthXczHtk7wjeHjRMb2oz63YDWcnqV+DVK2WGY0wjlJFjduIdGxmb3tDOmEw6QW5n38S5vx3s9sYadf2bov36PYoguJh88BfRfg250IWncq5HrY7tHacMOuGNsZ0H6Iov4IJd3d9pN42Mnm25YR9K7mY5tGvG/bvkKBj+5ma0d2tXXAeg2bdUtJTKylgm4LoN7H5tyJ2TF2dHp3S14+BI+czThSIbe2T8LKWejaXlZyFfgIK+gxy3fY42+U/69m/kfayMu3U6Yvu+0lvzP93r6+zfHWZvs2D/uBAaFPmWv3qCTFHlTkoX6VdpAP6zfRvKqV8vWKVwCV4g1QffMYgBwg+yZYA3B1FNTf/JjUscAr4GrpYy7VoMkTmrOmo5aLmHGUVVDdAd43bQYHW6lcwFvNc2qIo2mGUVgBug6eHaB18+6BrVO+MrO5Xa4YGR/X8wJ0dT/YDVK7yu1K8Qq4shkCfN3gS5RtiJR5ZSy/tyMuhvq9D4AL6dcp2PqKNRQx/u/d+/T2ZKNNI6WvEkm5l7oNn3cv3cn2krNdYfeoMy9hVlVV/DwuJYnAsLmWvLQHZ/ff4PHOwmrA9+SXXUeiQZVklajQKEB1Pi4wqgREEWAc4VJZG2qV2iDrgK+a5Qi+USAj9esAxG1lfOXpuhgZf1R1AF2Q9eBluKGgC3x8nEx9eX10TDvzjbyHECWTJ6osrWuqo68pmLMEVj1Xilcq070uwFP/W40ZEqibtLMs/1lABr4++iXV64En66BaOVttCCqRgeoM8FVbSF+lJjD6FeCrJjmyIvT53r7AhuE1HFh5b/KN9R6ldn9MXPA+tCkncGtkkCZctOLF6n1Feb78ZwHcjZCXB43F4DuoqTqNkwB+rcCrSRoP2TzTVYCrhnLRMXUsw0rgdjubafLHVYAiyD5jOsW3d/fZt/moJS5tn6iYgsZHj5hSoaGSAm8zVW3tlBI/vkR7RKrVslZS7rttPE1lRqJoh9mNLWqnGENFGsp3+yA20j605Lnv2JVVnSx31btkgHvbo+QRWAls1KaOtcfJo+3+9i/syspP7CqTi68s+9RyFrxvF+e9bfc3fWwNR/rZ08QxVn9yEIsSZYoyMhb2It7Wg+IGpmMsBIgjSCz0B8KD2UQb3Mm2DOpku4d/bnvJ6h4YR1EHvRrUSCeey/z4RQB4QW82CGmoM1/lxANsfe/3bMmnb9m8j35hCz/5ta3t+T7qmtcYiic8rJvtGNKNxAMNokaT+x2Pp0u07PDknrZjdCfbwYngGAUk+1DQ28Z3tSMz8XXn97ODM3gupct7J3e37WzkbZBKx5/egc+8kZzwmq+62RYKNbaRltgJhI/xPhIpVU5ZOoTmP8PZ0J7iwKvmOkrkqL3pU8YfqcBHJ+s6rprUec+19+Tq5CVq9+u8ffYNQwxe3tlp3+TRAP8uze/zdtlz1O/zsvPWWnGLbmayEmrdxn41t5361eYaQAxADnAVhAXOf1zK8AqgYb0JZd1+E7y6/SZ0veIFsFK7YZy75qtVMdxS992GGt5tDTt5UrlB8Xql6/3aMK1TSjdKk98qyuTKOHu8Cd8KFKy6BIURHQ62HcCVEi5neWUrwOL7dqzXj8kDlu2g1612R6UcAnSldoPilfq9j6EuRSzwCtr599lMw+v18TJtrOk29gO2xPXrWVZ8cb9VZx9Bwe5l1Poau0OXpQbM/Mj5uWR451N7PsmSlvTgD+0PQGIZPV1lJ6Bk8QvdXDXBlA2tUnZgy1F1lQBXMNasNVXCVQFhjWtXT141TlcryaB8BQ/1Q1DXMVWTyb8NqlaQ9REyVZYBeoG3Qx22aLPLwVSz1/xGkaArmAhKgqigo+GVUsECm2Ar+Grp0lyJhSiwa6d3hFSl4CZV2567F3W4y8M3XbYF/jSgVQMbgVm35f1KeWrooeDovWBADoAFR72WjoJ2Ne/dWw1S4LIsZDdI+XJfdoSsDG6rfFRJiyZeWxt5muXWlEl1HMeog7lALG9cJya+Pu899IxQk3aNp5efq00yKV2BV0vgbaPS8CFtJv2RyccoX1fBBnAfoWh12dpKMxv5us9vAeqrXNJy+zGXsY9JjijT25hO4x5KwlszV5AtpY/DJY3Cwe8l1qSluGHhfuwHEjD5e0cRDxtqd7f2R6V2sRtre1rO0k/s+pr3ULxfWONJYJo8Cg93jD1MYOjk5s/5+Md2ednHdnfDF1azf4hFdg8EvGzCbe+B4h1sD06PsLbzI60tbhTH0fbdxbnWnjyV5AN7ESen2Oa+bLwB3E2DPsWL/RQrgMt/rVGdiX8JtMNJVMQC7D70hIgll8772zWGEuLOtrLrb2xFl7dtOWtFl3dsW39SDDFsog1FlY7qTf/hXvSE6Ini7Ql4vyTJ0N+Ok1g4wjqOV3tmQV9A293Orhhs8XReSzqw3E7tWcZaaomH11n6mV2Wm3LKDm9ebolHdtmVC3F2JT3Bzu3ZaCvGxNi6ccB3cl87TMHG6XlU0S3sQx54CC006bK2fQx7LSRL+P2qzDiaIAHC/xB7M436++FvW5HBl7cOoHIP2deM7XqJ2v2a9RL1+zUq+CVA/rrwCE30z9iDSpRvTRTx5xkmBmkKjuAaPF/dFnwFZd0Ofq2OetzDVRtsArAf+SMYv/6Y7/nwJoCD6tXzf6KNNNkNNY1EKXggSgyihl23OlqYaWx7jQMvZwhnK8hmAKKAVEdZBjUyo7kv8Da0NDvVKwUb7IJKPiaw6jkaSufiZFK+HUo4AFqQ1dL9AF7ddhtvPF7CD0BqV+BVrEzgDd3KAnhDCbHUreArH1geb778YDbTCikT1nLgBb73Cun7efOileUctJpLBy1Kn9BKwU79B4gPRc7PobEHiYYtNBKZ19niFnWx7/L3uZJilQSrUk0jfaKAsxJolHEGLmGzqRywVHC/gt14Kd8aVKaeq9E/mk7swQtspdpY8kFV7OCtBsGVOVf8obkOXryOAOwaygAlFTZos8p3DRN0vV8pz1IQauX9tLil6ixgxElB6YZ2xaW47Vsk7nWAFMAEaV3O6+iamXO7ioiZeuJ6wKLM+eOWutV9AdrBFHBGsQ8EUP8xKVi9DvE5gBuWKvKUUdbnSEkL1lK9Tv1iYTSkAldeUycWRduUahCEteFW2+Hnus/lvp/HRryro2GPvl9tEgqyOpkIumrm431dfF7uuywv/5QqG36AEtbPQo+7loRspLbjGz5C8bpNNAos2lhPUb1P2DV/LqvhBrfpXCYf8SHFFG0OvIIuJ6xMImZJ0+jZLJXbA5+3MzbDAJSuLIZRVnpgpOWu+dxK9sRY2d7BVnVwmN3d9KmV7uxsjcf7At+B9jJtnBXu7Ga5Kz7EbujD+tJKyPPe39odGHezyr397f7mrpa3rpM1nyBqlkCfEJqv1x3vb42nhlrdsSHWRNrhSeosrIpRtm3Qx9gPn9h28rp7KA9OmAPwV/enh8QIa01mLNChcZa7rp8lzutiGcu+sAuLPrf1PX9tq7r92oF3ZVcyvajd7QM7236shUNjaKyDyt2HxbALm2DvaDbP8GxPoVRPTKV3yaw+lsjm2JnFMRZH05zze5daVuIRy8lKsIuZyXb5UoZlZlyw7IwUu3Uj1y5mpfPYRcu5mGHXrly0m1cvWtrpw3Zs+ypbjfLdNrGn7VdCYlZP0g+cJJb2pQcGG5QHpjj7qeQEKSPGzDck8zemvx930tYms6wkugqSbPiGqsWXdw+y9gPjvc7/1RXMd4UHaah0GOV7wZoj5Hwdl+Ce2kfClaByA2x1PyjeAF6p1fA8341Majh4v/75grKeL2AH8OrzAnjr6qrtJ9UqkgC8GuNehU9bC3jrmPsu8ArKNaQcKhUT6/B2/Qabh68gWovCVcd22QwCr4ArCOu+APzjUTDm+bIcnM/L8wJoZRM4W4KPBQDrKP9Wm2fFfFzFFP5jVQ68fqPNlxIr/6tMsMArFSzoupwun6skQ2iCfh/o3gfKUrslVK4VFdyzosvxFhF0s3dbHYpRVWfVbJjVsXtaGc94lRMTGRLIZdD0D7ik2cwvkq5WXIKqn4NGy2jihACrVcisqfxzZE5VdcVGkZSvwFuL4qwijVCD+tWAS21UucbnXB67RupAw28gAVW+fgPWQRVes9RuLRCPstyuPtANylVH5VR1ySylK9/SgRewqPNWKwpPqlgxMGchoI6dAsaHlY/sG5hjAQBalfV6MPK1UJEqXAgdw2SFaENLcNVzvOfro3CCp19AswOqOqo3QwBvPa/dwP1GFGuAr/xeD2D+cVDLLjJEs/ASNlNKaR0o8KpHhBStVLGWZrHpxKDUwpNre7EWfGrBKV1ONA1Av5Xvzd8Hrh2qV+DVcrAGygJvIxuROglpQ1Lg1Sgg5aDVn1e2g+4/u8VOuTqW3WDTDRA/Jd/95CobOvTiUKC/LWOVfY398CB1OoURMVaFgj0+6aeoSDbRKDUvP8ymGe0kLy3/yG2cNZ4eQ2ohBjh2xk5gr2B3V7u59j27suJdOzj0v1vitF9a8c4vgXOM1RyOseiRgXycUuIV79u99Z9Z3sbPLXp4sLXwOk0Atz0epRw/zlrPj7eWM2OtmoxwexKN0dfE0oPhU9s38reWv3O4taVMt4cp0+wxiQg13XmZM4cZcdPsmyvLeP80seF97oj5ja3p/pat+Pw3KN/f2sY+H9qOwZ0ddA+O6QVoe1FAQTKBxulHJ6m1JPPn6O17bkZPVHQsypRevltmWU7CMctIv2BpF5IsPT3Z0i8kA9o0ywK6WZlJlnM503JyMu1SdoZlZ11g+OVFxsEzi+1Gjt2+nmNn9qywpcOppsO+OIZNcXxmT3zoLylDpiHPxhE021nmqt/u7J1Je0nBF4uNv8kW/oa1N6CM+mOy3s9vYCvcJOFwez9qF6VL0uG7AgBcCJTvswkHgJ+Wx5uq3JR0iDA6yM9YU0mwV7kBmLqv21q6HZSwbgukbz4vfExHgVYfCwDWMSzliH+iRINLMADeWpRuLcAVQGuBrwCqVY51UFWH1eAUsKALWAGnfFpZDVHg65azGgRr1DKPBdWrsmApXwHWbbIJvoBYijaANqjkNx8LG24h46v+DapYk4otwl7QZAq9ppaywJqvJvXrRr8DbW2+yXIQeO8B2wKWQC44FwDhorxrVnFxv1VdOgR4d1gtO6VKNTRRrVSHj1ebOJvmzexWc5l4Zk4ngtqb+YcEaJf5R6eOP0o/hwaeX4Y6FWTLUXaFRKvK8EGrAFAEaDnLAdAp41sOSKtRaBrfLrWrfg2aXqHOY7XydTnKa9XlsWAhz7eKMTmVLIG3kddxAMYycABWUx5q3OXx6mMCSSv2gZTdQ8b0yErQbRVACFjybKVKo5wA9DpaNWR4K6gcUqytKpFiEGJXsiRcvhiFK/WrTTEBWEvWiKCpS34d5fEKvgJuAGsAr+wGzWLTOPdGZrNJOYfny/fVx5UTVsVcFLi7fK824LjfwoaZ6+/AP5WLvXFU3E3qXAkKp/j5GemkI4UrUKs8WVANFkOAriZ36LGg/t2kZEFYVwgAWNWBj2mQo+yuiieeMSLoKdWJj2+oabpXvc9UJg54NXm6nbaFTYxVb05aTFmr+vX2ojqtN43Q+6MqiYKljaUV5DjGvsfazfUfkFwYZs/S8Cv397eb6z6z7CW/s9I9qMUJ/2r7Bv83jj+znCUfoHJ72nUSDwJvW5zU7UjUL93xdqJ+AXblnr5We2igPTw3ztppHNMeN81a6df7gPsPgG8rxxYas7ecZyVMtPbUafb1pfn2NGOmtSdMAswT7eXFefYN3vQPN1fYd1cWMJZ+sX17ZT39Gt6jFwXeLlVwmyic2D7oMzsyljlt01QgMZACiVg7T4FEAl3K4tmYOzeT3g5TOlEy3cdytk6w7NP7LDst2ZITz1ty0nm7kBRnKYlx3I6zpJQ4u5CeZFkX0yw9M9UyWJkZKXY9l0nEVzLs6pVLdvnyZbt5Mcn28fp7pnxGGqOLHZrShf+7XkzlGEhfjrF2h2q3q9uZuLFjEhbEHIpRsAKBcav+pxAn7ZzkH/E3//QKm2rXD5DvxevFr/86b48Dr4Pvvd0ME91t35TssZaSq4CXTX8iZh6qUr2ITFgSeu6+qVr1nDfXm3ANgBVsXaGEFG6Hyg2v4Z+vTTasBl8qrJJhwr2Asx7gNgHehiZ/XzDWCA3NV3OWghStoMmb0zHMKIqicAVf2RVSuQKvoC2gapWxkeasA2Ar6yGAV4+FzTT3mJ6rxzoUr54brAcdg60gKDtftxyAKsEAULVxJrBq6eNayvDex2bI7/B95fmW8DmF3C++fckieIiRzL1WQxSpHvBWXqCGHEVTR1eqciYIlJ8cS39TykRXf4lZT10/yqdaz2GSsJsaTLKhHG/XtXnksqecy/dywFsBSCJShMBC8PXLg7hel/WAQH5vFBAKxjVO3QFzrAWXSNClM+pMxRCCibcbXpcEyw8WdNWWUXEy9cwVYPQ5ilUJugKULrHlywpYLs0ApKV4BW59rSriOrI1KuOWovCZTIzXrDhVRTyPA0EBWNlbHQVeKWE97hWxB64sCGcdANby80yXAKoVGncDlAVjqV+B2lkX3NdzNZn4ASkSzWOT1eD6QwBcbbRpSYl7ta0iEW2o8TF+lrI6dCLRBqG3KLjk53vU3DbZNTp56fsLJzD3veo+q4IG3TrZqDzV+dz6mfE5OmHJqvG9jNWdbCv2Av/Ashk42T7H03+M5/uEKRUqIVbvgMakBVSyUelIKetD8rZ3d3xkdWf628Pk4SjMYWRuR9h3OZOtdH93e5o+ntaQYyxvS08r2PqlFe/uY6X7+mEvfGSps5livOhdK9vZz0p39bV8bIWSnT2t/vgAexg3wh6zqfYoYbS9SJuIGu5rbee4nwhsz45lYTucGYP1QB8Ilu63J5L9TZ1hT9Jm4v0KsvPs6YUZAHkMfvBk7s+3P99e6fpBNJwbYc+zZjCoc5U94Pe7I+Y90gzv2OYBH9uW/p1sH9Gx4xP6WuJsGuLQi0GtIc/N6QOEezOt4kuKSAbZ1T3TLOPMVks6e8Sy01MceBMTzlkiAE5LSbAkjvGJ5+xCmsCLGgbAGajhlOTzlns5zTJ4PBsgZ2dftAs8//qlJEs+uQ9feJOd3LLQzm2ZbefXTbCU1SOJvfViaCdXERvoobKL6R3bVLRC+oGrpFqmOTdjWz3g7+oxG3DPKCl+zlKbyeckHr4r2GffO6vhgL0q3GmvSoFzSRZWgkCrRMNrNatOZUG9yjbQba03b8uCeBO8Qfk6lSv4MiizrkPx6rmCseBcq8cJIzjw1rqiCfVqoMwNYDY2Nzn7QCCW7RABoFKJDrJ8vKZj6bl6TICtFqABblDJOob7siICaB2EgWo4/ghjAVmPc9SSgg0lxAKunq+l9yGFK6jqqFlr9wqUUrjviiP85posBl/NJvAWyO8tKXdHeb3KDyvTW3w9hebn9OAFADUoT7VxrJAq6JsAACAASURBVE6lVvySFN4CmjnPoFE15Y00Myk4PslFVRrZ4a6lkqmOOnJ1MpPVUCZVihIsxxctdTbDegdeQVfxsnIA5HrvOhUsGANCXd6j6jR5QlVrVYClmtdQzEzwiMqiwBeWT6UMqjbctARGrXpSD41UUzWjvJtpKNKkUT9Auh0vtw2124zCbLlIMxFgGIogBC2fq1U6gfyxlCyKtyphOWkNmm1vHmV3D08CcBQmnEXxAymvdlWm7KEbomAexLzfJKUeFBUT0DkpES+rTuQSkK8fvrasC61G4KhJFtoQ0caZwNvEAMRmNvDUz0GxsJAhFtg93JlIzOWjS2rw/p3FwO9KTXdUnFHDSU6j4b33LJ8ZD50V1K6UrqCr70/QFbC1+abH1ENY5c+6LX/Q92pQuoFcL42SZDG0ZFFqTFP0hzkr6Rm7DvDSRYvNtVamUzQnzbP2tHkUN0yyR6lDgC5+6/kB1paIws0YY88zv7KnaaPoNDbeSvf2w7Ptj+odZjVHR1qxg2wPNtOwE1Z9avWUEjccH2m1R6hm29MH26G7sxseJoyyV1lT7dXFafY9q54YWhWFGC3nmG6RPAEgT7MWQZhqt9bzkym2mG1PkmeRlKC/gwCMFfIEq+HB+XG8x2n2w/Xl9v3VRVbE16g5McSeXJhmLy7SiIgKvnvbZwLe39qWGHo5DPjIDoykJwM54PhZzGQDuufxi9WJ7dI6BmhuGGQ5O6dZ1omdlhh3xOLjjllaWoKlJJ0Htucs7vxpZzkIwvHxZwBssmXj+WZK+bJSUMK5l4HthUSsh3TgmwWck+36jWuo4iwgncW8tRt2JTfXrqSetf3Lpto+pmYcwIJIXBYLgOmRsWIowwm+IivNlIuDs0kgqb3kHvz3PbSYpILt0l5OnCqy2MGG2278XaBLuuHbot32fdlBe3H/vNWosyLgrRZcJRgBrcArWArG8nt1W48HOAcIC7wBygJu+LiDL3tftax6yoNr2chz4OX5DrxSvA6uANbZDMAzHAVVfUy2gSwDWQRSvrIMoh3PqxfF9WLAufFBi3tuAG8ApT6vmm8oWApvgjY8R0c97jqVcZSSruSbFXyDIg7PCZld+b5B/breDIBWVWtSvYKzKtTetBruK1bm/F7sCKeOUcXZJ+hKhhJDQdXoEh8LIZK0kPTBCtTabDK8M62Mdn4XlnflH3wh/XRRWtTu+45kQAvw1qKayoGkbAUp3bIO+JaowEBgZUn9hqbnEYCix6J8XZUW17BB4MqFAW8U9SvwCsKVgiKK9Nv8A/aAqimVzErdqqtWE6ueRiKtRNpaSFc0XwR0WB4aYeNA4wCm5uNMyEBdem9Wm3e6DN9KabJ/bfnHbgIu71nz1XK3j7OcLcMZ4T2TBAP2A5VeUawHnQQ80ARYwZjvF0Us+DYAToFWu8zybvW1fMTM53zly0qxKlkgn1VVZepGJWtAgy+lfBvT8Hl5z4KnehKruMSfJGS30F/hCrYJloDSGfK1lVuW7y1Logo1LvtEJxSlJZR2CJuVIdkhJVxG2ak2YLQEXr0PZ9fw85fCdp45j2smm5YaIGk00EOSDk3pi+jXMJeG6Avt+dWFTKWYw0ifuRxn2pOsiYBsmr3K5TI+czSwGwbMRlrzuYE0vIkFgAD1LL15aa6TtynGKg+MsjomV5fvj3WZ3fs7+lj0KAoZe6CVYgqtltOj2XgbSjXbYDbRYqz6cB+rPzXAXqSPRe2OsOix/ixshxMDeX21kJxFLG0GinaGPafZ+ovMRQB3tj2Kx45ImOw+9hQF/N3lhfa/7vIzOjHUrhJdqz4Yi00xHoU+017xveasHkNj+d/YJhTvpphOTKroiZ3ARtzsGEtfyFraj5wyUzLIEt+giXvOmZ2WEnfCzp47YglJJ/B0UbmpqN340w68F/B6ExPOcp/eyRkANy0e+Ca4Y0rSOewFNtYupFhGVipKOMX5wldyLzmfODM9jdHv1+zSpUzLzb2IB3zVMhPO24FlU2w/DXqOU4WXuGgoV6PDeE9qWDQBkTSfFBL9py+QWCGh1JpJDw7n4TPW6RZXLzfpbpa/1x7d2mqvikg/kICIlt9n7wm4okIlEAN4dQzA1e2wBFopV0HWK1ifXggA9kfYCWwFckHYTSiGkxrtLrWrhul/B15nNTR51SsAOyhzFDilaGUfCIRO4QrCvCHdliKuRyVL4QrSDqLAM3i84THB9/8HW56nx/QxfZ6eK0tDS/e13vxYULzO1xV8UbxSylKxr4EbNtnUIEcZXlkNgBdfN79I4EXxMiq6OPugVfIPWMU/dAMTHDSyp/DUDEaPsKsfP8siZ2dYIf8oaSu6ucKJVmwGtYR0ahcICrxR1KeKJYrjljnoCrIlXGZL+dagpJqJd9XrUhkwqMjCdy6T5wtogY+yvEpEqF2kmuxIAat9ZC09GWoYD/41xRptALY2ZRnAIUOaxSh2Vh1QlDcp6LYRd9IUhWZKngVXwa/+go+ByW+VvxvsBu/VKikBuFhSe1LS5SjC8nN01OL7kN+rMuBqNgxVdiyQycKoxJYQ2PzrCXS6pPev3ZC2DZ+W954KIDuUtjxc3Zbl4ewBImzO99WJgZNCPdBT9lYJBhU/+NywIBrA+9qvbSP+FaZbCJJaAq/zhTmq94M+TypZr+M9bb2OoOqtBqldKVvBV2XTqtarx9JQRlowl2/crokdLtvLyYLNs+c3FClbZd/d5urj+lIH3Lr40fToxTNFib7MnY2XyqV+QozVnuxBn4W+1prQ3+pP97bGM0whPj2AHgzd7Prqz+3epoEUTkywtvjppBf62e01RMX2xlgTNsFDyocfslHWxnoYB4S12DxrOf+VNZwZZhWHevOag+1lFs/Dfqg7GUsBBptsSVyJZWEnpLFpdmGWfZ+9xL65uNjdfpk+z74lavYMMH9zaYH9QNez/ypYb0U7e1veli+s6kgsVgX2BCr5W+yp7fTr3TKAoochnYmgdbMzVJnFTe9nKfNjLGsZc+fWDLOMbWMs89B8yzi1wlLPH7CEuON26gzgTTiDtRBvyQmnuC3wngKkSZYAdBPOHSfFkGoXks9ZOuo1LeWs84EvXcpwKlfQlRUhCyL3cjYbcemWnpYKeK/bpZyLrEzLu3Xd7rKK79yyg6vm264pg+zwDFpyLhwEfJlTt3605e2ZQZXpPCs5tojuZlydXBR4yWmTXmkjhfSQxMqLuzvt+yKUbwEbbFhJdSV32ZgnMga7aoBq6N8g0Aa1K8gG8Oq2YCrABqvBwVWAZQnGelzHsPS4HtPkCXnHGgFEnMyr3aB8G+kZGTbMBF9lc2tZOgqygqCDLWAUcB1sOTpLgsfeBKtue/iqjNjPV/vx4x2Q1eMesEotdFgKNfi63A7A1TG8llSuPqeETkNB8eq+83TdxprfPNPH/EYaR3m8xeR5gbCq1zQmPj8v38ovH7JK/hmr+Od0E3+xDe5Q4lnPpWQkbjbNOahOOj6RcsrP6N8AkKV+8IEF3mr8VTVBV1JB0TEVSpQxyDACBMpRgIKv0gyP2F3VxpoDLpe2eq4gXU1eVwpXS9CtcvD1PX3lHUddCoKQPgmKRjbxooD3AcDVH49aQarbluDcyHuROpOqU8WdChvUGUybXSpkcIkA4KIIl6CsfrlSsbrsFrx0lNcb5fFK5+vycRSuACbIauT8AzYetUkXrIMGKv2asBJU6aYMr1RvYzr3URoNdHpTpKxO8EfVK41Q76wA2QOyEqTKt3PJL58WAPIaisc1CIAcG4Gwlkt+cJRloKib3zDrACnvSY8LmFWcIHwu+PXmn8DrIe6/Z6es9TqK8qFuQyZaqluNftR03nm9UsScgFs4AT+icOI5TVnac2mOw6V4PZfubVmLGHXT39JWdbY8gHllE5thW3tb0f4BJBnoqbvul0C0G5tjn3Jp389epo/Gy+1qt9Z1Ib3wGZtn/QHvWGDHeHZO6NdWdbH72/qwMSbYTsUqmMim2hTSClPZHJuB7zqZcUGz7MXVpfYSaL64tsS+u7XSnrOh15IwxZrYSHuaPseeZwPajPn4urPt+YXZ9g0g/jZ7kX1PauHriwvZUGNuWw4bajeW298Ab8HWXtgeWBmnRnByIBnBVIzvcvY6f3ct/R22Uoa8n+KGcxQ0XFg4mDaYMZRFj7DkbZMtI24ncD1oZ8/utbj4w3YO6J44eQhv9ywbatgM8SexGs5YEko3E8WbAIAT405iLyQC3XhLTzlvqayU5DincJPwel0CIi3RgTebmFlaaiJWQ7rlXrlk2Zcy3abcbca/37xxBRhftaK71+3kpjUUXwyyQ/Q/PkclXtpyzbBj3PyuqfxupjELb6a18jfcjhhpQSCpp7Wa4D8lpfKNbAcyvvLuG8pusl8lHxePF5Uq2IaGOVK8wXIQcHU7KFvdln0Q7stWCLd1fBO6uq/nBsXrwKvR7mqEXg+F6ymmaAC8Sis4ywGFK1tBS5ZDAK9gG/xbqWB9LNwXaCO8SS0HS76hEiBa3AFS2QkRzib+eUo6CLBSvNpkU1tI2Q7K6noPV9AN4P0RuihdKV4tPSboSu06+HI7PObBq48p06sFcMn0FjAqpAjlW5bNpQaX6JWo1mbOjLUA7s6RyahOevSenkGXpKmMdhlOhvcTu3d4IhtiJAEAnQcvWVt8VsE3xMkE2yJ2WcuIXkUAsrqMPaFxh+vjAMQEX0G4QpBzl8XeWlDznAo81wibdNUCMB8XRCsTl5BS0E7+MkBDqSolqy3sqMt7bGBzryZ5ORBl8wlYqJG3fNhKbIMaea6sGuArT1aX4oqPqVm5wKukhFSuNpVcJRyP1wJ62QnydQXbAC8dfYzLK2h5tVK19ShWqdy6VCJ13BZ4mzPV8JznAeAmLASB1sEa6CuDq9tho01QbkDtKsrWDJibpcx1n8flAcsL1uaZU7ecGGVXONjyHt0mGu9TJw21knT9Ivh5ahNQJwzF6KSwBXX1wwgbdi6Wx8dd9jM8zlE/I6lh5/sq6UCyoRU/tzGDnC5/C9GU+eyWL0M1LaFP81RGlNNL4Pg0K6NrXTWd7KJnp9Aukim8S35KwQMlwXt+z+bY52yMxeLVdkXp9iRCJsji8e4bZg0nJ2EhjHMquHgnSYizkwDuVIA73anhpnOTGCs/3f54d4N9f4+GL6zv8rfZH+/vsFf3tttfiUb9pZCiAPrTPlKbROaSPUpjWscFIJxGS8kMytrT59grJhy/yJzv4PtNzgL7853VdDlbazc2sIHHyaLm5Eh7kDAN9TvStvR725Z1+bWtpq3k6t5v032MHg4Tu9PwvDsDMGMte8NYO3doo8VhKcSfP2ZnzwNd1O7JU4ccfNNQs1K7gmxK4mlun7aMCwkWj9o9f+ao83fTAK5WSvJZS0oC1Pi7qanxdiE1gY8nuWNmBqkHFLCSD9l4v1nEzrKy0yh0umLXrl5m5SKa8qwwv9AOblxhm6bH2kGNJlo8zJLo/Zu5aphd3jDC8ndPsOqTc62OlqIN/M03IXQ0g1DNdL7WZhtFFc9IqTSXXybeKqD6zTUBNWy2BdUr6AqeId+rx/U8wTWo33D8R+jqc7UceOX3onjr4a2LkylSFqVSTasWEKuZuTbQBN+aDrXrqtIAruBbhXQO8NXRR89kO3igCp4Rzh7l9FSoxEhWabDgW0IRhhILERStwCuFq6iaQFtOiFnHQgojVCyhUmEp4aCI9XXk7zq12wFcr3wVMfM9ewN8A3j9BpuywIqPoXqBrfN5aYhemH/Lyi6RZuAfvAq1qExuVQo9ec/NA3rMigK8pccnu7r7EzPIUrLppE01tYDUUUtFEbofZYOmCgCoS1Yxu/oVeL3V/INXyaflY038I8tSqAK6Wup3G8EnVaqhks8rZ3NLpcqVFE5IfcrbrUxahupeBFQWcenPlFpOCs3sptdSOVeTtJTH1CaR5/C5EfzfCv7AyuOWOPWnXr+usbqAi5IUTPWaAm8lX6eafr6upy4qQIkGNd1RMkJJAGctoDybAJePvAFAqVO3WaaPA0MHVjbGMkgloHDdBhser6DrLAdu17Fh1iAVDExls9SjLmuBah2bYiHjq6NeVyW+HnwAn/csG0AVd7IS9N7VoU12hzxiedTyfSs5MTnw6meqkw0/R3V3U3qjXgkHnqeThh7X6yiupiIUVf+5jDBH3xtYiRBNm1BlG8oeS6OFTco2fPWHrMckGVqzaYh+FeWbtRiIL+D5y3g9Lmf5vWg1JPIPnjCdjO7vrXDDL6zxSCcr2vG2VR3obHc2dLF7G+jCteJTbn9BjCzWyimsKGB80M01iooNwVYAuCjqh+RwWxJn2tPspYB1r/2Qv8de3d7m4Pvw4koquPCPOSF8TxOYP/ExrR/yib6x8dd2Yb49Tpljz/Brn1NM8Q1jhr4GugLvtzmL7ftry+3VjZX213t8v+eB0rGRVnZ4pL0gHrdvyHu2lMY4ql5b3+t3tp5kwz569J6c1J25arRyXEtZ9Mn1dvTINmyEY/i2Au5+FC/+7tmjdvrEQcsAoIKtwCtLIe7sMctMozLt9BH38Ss56ZaaJJsB8LIS8IHTAW86FoPUb0Z6gtucSyXZkOYeJwOcAYCxK6SIr127ggLOsWu5l6zg3h3K/fMZ515k5/dssa0TBtr+2TF2iC5oCXjRqUsG2XVyv8UHac15Yi5Z/Dm0dqWXMv+rj8lpP6HPyndYDk9yaXxUlEHzdFINgDUAVVAVLMP9AE/dD4/rGKyGGlinegbBV0tAFoADjPVcgbdRoIaRfwfeGgCpgglXLqwjoJOvKzWrJbjqsQBeKd1qXkhFF3VNKpzQx7SU3xWctSmn16GEGMuhFIiWAd5SQBtxgK4BrmqQIx9XFoUUMvAF1mVUqCmT65WwV9D6uoqMhbSD62wGcFWMoeIJVaNpFpvL/KKCXUtIQO0KKeTzAl3NWctH+eaRdCjLz7HirF1WAUg05LKRzZvKDpipH2/F6ZmUCjOyZDvNnGdQVYTCqcZzrQB6lQDaFVmQJGjEZ41IRUptspFVRgMZgTcCdKVqpWJlRzhbAoCUEtsqxyvV4zpqBptKinXflRYLJEpJ0Bu4iubsShjUo3hrkxdxuS8LYCnAANTnFjpVLGVcTkyqgihYWYIWdgMqTsMzXzfikW0AfJmw0aRSZ2ySViyTF1T1NNFvopbHGwCvUhSuDSMKsAl7oYHUgQBaj3Ug+6AeS6GBY0vWbkCpvgmyCyg7TpZFwBVDB3yliOtQvPUuv8trAN9GKVA8XgHYqV6O8ngFcl/4wNfg66oSzTVrl/cMHPV+fMZ4Df0zlvJ+lR9m87EDvDX83GSNuOgbANampSva4GtJqUsB62PVqGGpY6UpVI4sEPvNQZUD7+LnQfEFmWA113mA1SDF+5DWn+2UCrddWsFVBpeqxK6UcGjK0O9jKSecxVTX0aM3ZTE50oX0UODvZOPPrfko4N32Wyvc8p7dXN3Z7q7vic1AZ7I1XfB0Y/FWx9GbIdZure1tpQzLbGUjV8CNynJAuf6t8ID9UHDIfsg7aH+k61Ypf3s7hr9FI/K3sDZG2bfs0r+iFPY74o1/Qv3+tZgd/EzGE6X+f3y9V3BcV56nqfd92YeN2Jid2I6ebVPV1V3etNRSyZS8SiUvlSjvDUmRlPdeFCmKoih6ggAI70mCXrTwiUwAiYSllylJparuqu6ZjdjojX06+33n4Eicjtl9OHEzb940SDK/+7u/v1sEeJlM3Ebgr/FR+kEwobj9iWQ3oH5/3w3Qj5KFQ7FFac087AqAtP6RsPx6uppdQhrZlT8PS3/zi7Dihp+FdXddGGoBWctzN4XGNx8OW7esCGtXvxVamjahYtehYteErWQy1KBmN6z/ABuBnF3Aq+ptbtgSla4Arq/dEKpRxTu6moDt5mgztOAFG3RT6Qpe77cD6VYUsvtUwu3s6ybNrLMDJcztfXu7Kb7YHnZ2d4UjBz8OvfRZ6TlyKEzyW29cuTQsW3IHVW9XxxaXjZwsup6/nnLou/B976M156MUW3ByIhXw0+43Y4vPP3yM+t39cjjV0xSK9PqeglMG9MuwSPAK2QhamJRvx/1zQLbgIoI3AxdGmj6W4WugLt6Gidlq8D0m5SXrHCvRXDbGmUTxxt65NsCJEOVNeeEMXhVoBDL73FamZ9jq/87MgXcCeBpg83GtCYJxvNkQUn6QlI0iStdViorXZubaDCpfA2xAlz+qwB89qOK1LwOPqZ7NptCisPVjnliRb2tnOH0i2w0G21x2J4s5vWYyDA1Ei+EoxRQ9eL19QLh0qCn0o9BKXCaX+HEbXBtGYQrfAlMDSlWPh6F1D9Bl6uaw+bFfUCmzGFULHIFUhcv8UeA3Qp9QV5HCA5XsKMqqQEWNaWXDgEEVnNQmKpjjPW6Q6PpA9ZI5APMagGOUIFaZS/0IXpRpmfcp1T2FWlPB6WE+jUojhYk0N++XeZ0SADdFykbkw7V8ZsDr6yTYq6wBDiBTLUYfl7P9NC0RZ0lBO0kTdzusfXWIVDVS0cZRwOmkk4Jnk1oVADECl5PTFMr2OFcH0+Q8z25zrI7ThfV101bgen8q2g7JfpgQvsB4vEWlyxbYzVBZJng9KUxzpSF0tRwMrKlCbX7i5b6KN/Yf5jl61KpWAeokCgNsBszilUGs7uO7wjMvWgQSrzB4zpyyVqlrQ8S+EkBckJsv7FIF+7pnlxHrIx/nRHqS0uDT3fjp3aayvUjF2kukJBlIZBzNzuc58TzP50NxcwKe4EQ4zVXIaXz38fXX0MrxO2FmzXlhdMUPw+z6y8O+584N+ykl7l96RehdehlWw41hhG53Rxmi+vFr5POu8nJ/QZgkZ7y85b7wZ1qO/rnnI1TuOpTs8rDlkUsYz/N34b2bfxCW3fIDev/eGL4gA+H39KD9mgYw/9ILpAtrKYvFj6Zl5e+a5mNxPAKAH6ccmTxeVPqnArhzcfisYxFeNNkIL55PCtY8co2fpQDimrCC8uKlV/9jWHb1ueED+jxsvONCshkuCc1P4p0yR63uo5fCpo0rUbzvAdZNQHgNAbN1+Lkbub0+bNq0OoJXf7e5YXOEr3DWcmgg62ELHvCOrmYCcVXR/23C1zXolpSuFW74u6xOIGyArpXHO9vq8IW1IMh2QAXv3bMjdO/oCh0dbeEIwD18+GBcA4iqEkKtgqireeetsPwO2l4+fi3Tni8n2+G3VBLOw4ufx2+Zkxu/3ROKjg5OpPz7fr6LnhsMTS1QkDUFqyym+AauXJFHEMMeq20zjM24yraDtQ5mf0XAso21DPDOfYI3PjZnRzhv7dj0LGqXdF0chtSrYa7frmXDTosYo5Y4Klu8CC2BsTnV6+3s5wpk7Qd7O6h8s9odFboV1a7wnaLRTiXCVNVbAuixkALrQdAmRau/6wLAQHaYM84QkB7E+xX0gtXPYlqayjaPC1LxCuEhCiKErErXZugDVKtpOdilzK2Vaz2sPtR1H2XCfWQ3OH2isK82FLetRO0uDQV+nFOonAFshhLwLWxZEEZp/ziIvXBw+W8Z6vfLsHfZb1Fu9DHQWgBeRZROCQCOkl1QBNYCT9BF+Fq9BniF7NAWgU2eLGrU+8PAw8eGAWX2db0dx8Pz2toHgnAiBs/4cQPaCcYLzeDxngII5QayD7Y+FdWwWQbZ11RhZ5WtrRGtDT6PtkbMwUV1n0Dl+rrDtYsBjH17UaKkw82o3MkVjq/nCYOsBlXqNDbATBfKFuU7hW0wu51mOh3LI2SjqgWuxwWzHm9UxQbXHEHEfW0H9glrATzBfpWo0BWMyTvGTgC+qs/ou2IznMB+ySXS9mpIlXLJLrFfsSeyaIlwstSnNh/ZIGAeljnG42P83dlnTlke3AfgvkeZbBNT6OJ9PODkZbPle7D/8QTZKn7Pn9Bv+bM9esvPzbUYJFBKdsPp7ufw2l/gZOFrpCuRKa5GHA00hVc7tgo74e3v0kf3x+HYpsvCwZfOpcvYz8LAO1eFEZqcD634DZ7vNWH/S5eGvS9RUEH3slmCuJVN91GQwaSJPsFLTwHaGX61ZwXNd2hsQy+E3W/MC89f/heh8ckrY/myzb//mVTDfz76Yfi3wobw7+Uq8ogXkhnxEME6mqejeL9oX0AO7yNkP9yFn3snwbQ7Q/UDfxsOvInF8eEtVLQ9H2ofuTisYnLxBzcwoYKmOOtuvSRsYipFzeNXhoaX7gl1q18JG9e8FtavfTes37CCbIX12Ahrw1bAWs9tVxV2QjvVaQ1bk9rVUtByUAHX1wDn6g3YBo2AGsXLYwbimlDFer2dHU0E01C52A3bO1t4nKo3wdtOgA2bQfAatOveYZCtPYJX6B44uDccOXo4/uYHEVdFft/H4E79sqVhzeM3h6onrqLDGePnn/t16HjuurDztZtQv3eHctUiRjY9zonyeRTvK+FkT1vMarBaLcP1P1oK2V7wcZWutkS2GrQV4m0BC7zjY4JXPnKcUPZ5KbhG+i1c/Aa8Wgy2f7SKreILaC24fDIr5vN+YzN8WxIshJP3m4JpKtxkNdjZDGirVIUt9kIErmoXmyF1L1PpfmsxeDv7uXkrdF2ms3mmydDNABa+MY1M8Kp0I2gFb+7VoPJF8QJavWO9XlVwYag/lPZWh/7WZaG/8fVQwCKoUO8/iLdbYCpssRYA0/6xgNWw9y0rdn4Zut+6CYhgK6gOCaoVBCkN04t4pCP8+ItkBBRYw/yoh9kOVD8NAAyaPR+GOE6LoYAycyt8hbZWwziKtIzqtaF5uYlsBy5hJ5kcLHCn21GplAU7OUHVe3KHFWHAu/YpFCqWguoYrzheimN1GKRzxTJkMgEssTUfd0xfl/cY10NuSV6vfrD2hK8h6LQ3UnaAPrLBJj1S7QGtAm4D0hn8XNPUUnDNkTz2xNW/FWAJYgazUiYFoBW2wFfwVlTEQNasCxWoQHSZbZGyCwh0AHtXl+4oMgAAIABJREFU9GM5JgKZYFouilDpqt4FbkwJ4zGtBuE7isXi96DHG08cbBPcfQ/LpDkWhTvCv8+ItgP3U84vQNZqArzHyGo5RhHNGdLInKl3goY4E06d6CA3lnSyCVTkGYNsWA+n8EanKSuf5PHJpkXYJIuBL1dMa64N2xf8z+HIK3+Fx3tu6F7y3dD+6A/DoZfJeqBLWXEFHi8+7+HXsR6Ab+/bvw6jqE9HxjtM89/IM/1XUp3+3LMOS4EmL0xB/ooS2N1v38GE4L9hUsM8gkMr6cLFMQMbUbtV4b+O1Ib/e6IhzFJCXFxBF7MI3oeBL9kRZC1U1t+OnfEw89xuC7UP/i3tJy+gkOPmcLzuUfbdjzd9d/iIIZer6M+w8Y7LsBiuCE3k9NZ/8EyoWr80bNy4DPAuD5s2vB9B20hQra56DRbCavzbD0MVmQ0qWwNp1ZuxIPB964BtHfA1sFZXsz76vloQerwCuRUAe19l245NYcaDire5oSZukwJuikpYFWy2QyeBto7OtnDoEOA9cCAcPHiQniukhxIPKmAXDDPYssJV9KbnloTVD1zJ4IIrmJN4NZOcLw3Ni6+kGf1dYZYryWP8zo5xpWIxzFTfrlBQNZccDfQtfDNshWcGsfsyTPPWfYJVwHo72g0CGGZFJXwWeKP3i+CcmZoO53wzSRiVq89rbq6X9jGwxpOFrpVsUVbPKd9sNyTFy3gg4JyyGPiQkypg+jxExTuJRSA8gaw2A9DVZrBNpJkKGbApc+Hbvg0q3dzTwa1nD3N1BW72dDN8M3CjpwtUbZSjdxx7NKh0ga7g7R1W7aqEqVgjq6G0c13oa1oKeLEYKHGdJHDTxxiXYcBmcG24ilxLUssOLrs11ALeHW/fDGSdmUa6GJe4QypWQDbM7SI//AKX+wJ3mEv/Ij/sIqllqk63g4CywPTUpHYTfIXuEM8xb9fLZr3X2S4LJPyxs181xeWsBROTXB5NAHtVaRn7IUIXGHtZbP5qBC6qz0BaBWUXQYgXWsH+GK5BTQNnYeR4eAsOnASc+uKatkYpLtkPVoEJKGHkPoNeJ523RuDLAJlpY5PYBml6MK89B10hLNT0Yg18OQFiApgK6wmU8CTwdavlMMs+/V1TyjzG7IkIYD8Dn1sLwGo6m7Pbv2GCE6LBNrMvLIeOubv6uZx0DMaZhzzOdy94i5zcLOoY5e8cJrMk2xMZ8NHn5bX9HqLvy3v6vcdgIul7jgia5ft1eOiZXVgOZJAc6yJjhPagMxQlfLFfn/gRHnsO1Ut3st3kT2v9CN5GwNu8JLaLnKR1Y8fj/wv2wt+E4ns/A7bfC80PfCd0zv9J6Fj4k7D/xUvC0beuINuBPN7XLg1H37gqlAi27X31UqyAJ8OfDr0X/vUo1VXYQF9/TJtD1teA98jKh8KzV/xFOLL6EfoFA92+teFPQ5uYsLwl/FupNvxf4434xI/TPvLO8JmpadX0ith8O9kVv6UA4+ZY2bb/tYtIb7sO3/kiPOer42BNc38/599uA60hN8y7IlTdT27s07fR1vFJLIKloWrT+2HzZteHobZqdWit3xiaCa7VUTSxZdOHcVVVrcGzxYIAsLVV60I1CriONLKa6k3RA96yaQ3PwWbA/61DKTcAbpdWRXtLTQq4oYIFsJBtRwEbWGujuk0Yd7ZT8Ua2QyfQbaew4tDhQyhe4PvxgTCE6BK8g1zJOlG4wFXtzPBIqH7uIcbQn09victC/fxLQ9uSq8POl67nqgTLxZMsGUP+riolAu4E6uJMSMCbfd5xvV3YZYpZBq6wzSspXR9zX1K3HpcBPC5DtR14jmBOebw4BNy38CyCV8VrN7IIO0Dnpb1PlNouwavynQLCqlyXtoO5u+b4Cl5hnICcCi20Hgys2cqxRMZCDJ7FoBpg51jh6jobwKrbCF32W0AhZF3ePjuYln1et3m/IM7ZDPZjsFG6HvIAlkUfarh3TvGa6TDcdySMdH0IdN8Mg6whVNgUCeSHNyygyIHgWP0SmuPYp4GmHIxx2TL/vFD75OUoW370/GALKNYhQOqxQ9xOShcAA1mVrgA2UyFZCs+GATroD9ZiYcyp3SJZCKrfBGeUF+lslVbVpx6il9BEz7k/ja9rtsGUxRpAJjWsMfBmMxt+9BRuVDgRmC9sIE2QeIwKVhVnBoOX5fqcEbyqYYs5gJkg0oJwwKZTJdJsNOBDJkDMDACCblMqGep2LjfYbbmBE0AjsMXbHatXwaZS3WkAltpMOraHkwLALdMzdZSrijKBNIspUkEH6he4Zq81TpvwhMExFkTY7Cbm2gL0PNF4xu/BACEKt4hl420DbDnINoqy1yoRvkNbngr9m5bEQJwnA+GrJWMqnIo3jaA3uySB11LrYw7ERPF+Zuc5bJgTnAgNZs504Jvuf4lo+HOkJD0R08o+30X58B6CbTv5u1ueZCT5QvJ86d2Ax3oGkG1f/NfA9z+HfU//VTj66g/DzsU/DK2P/F1ofvg7KOCfUTVG+0gKKg6+elnYTR+QI29dE8F7guyIP5Fj+icbuzDI8feMsvkjPWa/3vcBAzVvZ6TP34betVSg4QH/Gej+S4E1tCX8ebg2/J8jdeQOkx2xhQKLmgeofrsrjK66Pox/dGM4U3tPmN54S2h66DvhENAdfPfX9Pi9GnV8LQG5R0L7Isa3//bcUHUfAyqf+G1oW/962LwRpbthGWr2Q6D7QQSv9kITsNTn1c8VvPq9BtmaGymaQPHq+W7e+NFc2fDmsBl/txowNwLr5kYCc6Sh1VNiXF8DrGvXUkpMall8TbIcAG9zBHAdWRIE2PB9u4CuAbiuTtLKWB0A+ODB/Sje/bHAon+I37MWJL/3kr93em9PcNV+qHkzUy3oE4zXW/v4ZbEH8YE37wyTVU9T7MJVDOLKNNCpsoH4wdj2VtAKyTGYVcb+dP3/gbeCuKxgb6SVoJzVcXwdXisH5gRvznbQdiC4hqLEZhCsAi6bwrmIwn02zXGb90XTWJuB56iItQHi84Svr+FrURYnoA2OxVls7E9pZClgl8ErwH2+z4tbbptHLHDdus+lh2tGQ1a8GcpZ8bo1wGZgLSpeFS7P6QfC/cK3qBWBt6vVcJgKmKbl4egWihkASdEfPalEAyjQODmi7klaFD4S+rgM2/nWdbSE/HnYuJBKHwBd5ser8h0gk2AE1TmA0vJ5FlAU+PG7VL1uVbTZ6x2o5jU5VtWrIvYYfeEKTWsmtRO4bDVd7Hd7KVjYxiUs01TN262gqLUaokrjvcdUr7zXwObFqGU8SNKghKeX2Qk8BOwAklVoNtfRPojQ5YQxxt/pMse3TNVZxWWhQ6uBLbbsd/ilUyaElaW65s8KM5WwFkIMVAlVvjdBNkaxiHaFJ4FP9hCEI0hpetYsgbcJVK7wrQDfGIDD2/V5sYQZWFs4odr2b1MBWwk3BtQtvrBVpJ6sRQ82BJrE/zbn2InDpsDZMtNMBVW8itdmP1bd2QinwMiYIifAcR6LncxiWpmfle+J78/vSetlinQ6LQYnRet5xxletPs8TeTbAZfjDYB01zOUlnJCaV9AIn7K5/18t6PiGXq6n/83bUt4/yf4GxaTVkbKUt1jpIpdAuT+M5bDX4Q+wHvk5V+EAZrfdD7+vbDjiR+F3U9hQSz+Ber3YqyGa8KhV68EwBeH0uo7wh/2UdYqdGMfWSZhMIroqz0ryS64LoK3Zy2pYr3rKHndEP6EzfCnoerwp+LW8N9QvVMUZ8xsuDMcx9OdIV1snJLgqdU3hM/o5bDnyR+EvYt/HPY9xbw3LI8Bhm2O0i/iFPnHx+ufChuZErHxMab/Ln861G9ZCTxXYTGsCrWo2C0o3c0E0BpQrYIxZS9UAd7VQBf12gCIG1GzwhjFu2njWsBrqXB1qNqM1cD+hjrg3IAnvHVNqNuyOqrmhrq1oa0Jr5eAnMA2Ja0eVdzSSFOdJtLTGmsBrSll+MBCWPBy23zePS5SzGwXoPgq8ru3x8IwNmMJTphqtnPDu3Q2u5mewRfRc4Kr1ueYCLIUL71mUTjBifI4zXQmyjCFmFKcqiO7WBNcoVe88ifAb7lvFKGo2ax8s7UwAXinxsnNjQBO4PUxYZu3GcSq3+wHz4FXZZvAK+CyyhWy3tZymJ4rIz4bvDbUEbr6wD5PCPsBy3xwFa3QdSt0c0GF4DX9TIWclazPjQE0n8fKsB3BF/Yx76tshW5cnN2yyvUxLQaX+0xBE75WqAncaDOgdHvdF4GcwFs6uAvgvhd6qesWvCOAZ5qUoh4uy23dWCFaPYDVcPiDu/DWbgg1ixnad+ePowobrFbhAlgVLQDoI0Ohv+bJGChLSpe+stHTTRB2HLmwjYG2uF9/l/69wKKMTTBhLi2e0yg/chP2j5EjWkK5DG4mQR+feYy0MtOlVJ/jKEBzg+3jYCOdY6Q+mQ/s6wnbtHgtwNK3YSHPSypZsGkHmO5mu0r7RuSOYqmPA9kFwFHgOczSiL9eqyloXtIP2v2J/cI4937IFWhmDqh4LVf+khSnLw58wHHaAgbZDKaZWaBK5vOjfH1+VM+8R3wvXtfshvQ5TPNi8RlTw/dkL+jpThGRnsSfTtV2qdTZ4Z8RwHyXKl+zPASvYI7qn+/B3F9tFQtLSpyc7Jrm9+N3agrdLN76LI2GTgDek8D2hD0vAK+qd5y+HZ9S/fX1kTeA8dM0QSc39sArBGUYvrj7JcaM64Vz5QNwxxsWkdOL5UCp+cD7vwmtj/1t2Hr3/xq2LfgvYcfC74RdS/4h7HvmZ+HIayjdF5k2sfjnoQ37YefT/xR2PnNB6FpyXtj29AWUIL+Br7s8gZdesl/zfX4JIATvc9f8F8ahL6KgYk34Q//68IehjeFPg1vCv5bq+Cwr6L1wG9bC7eE0rSJn1lGVxhpfSfXZA38Z9jzx9+Hg0z8Ph5/7p9D/Iqr39V+FkeVX0WBnHvm9S5kgcV3Y/PLjYc3KV0MNtkLVxjUxaFaLX6uq1bs1eNZI/q0pYgbP9HhrUMGNqF3h6qolmLZxw0fk6tbFfg3VVcAWMAvZpvr1eL/AGhXd0kBhBbcFb86OUPEagGvkte3l4OvlXN9YZEFwrRUlbBvJ/ftonrN7F+DFaqAFwBB2Q5Hf/BB24lBUwQB1oCfs3PRO6Hj95lAz/yKq8K4O3c/fHGYILn9K0PTUoQ2oW5rkwJEyAf+8KnBIS2AEkGeV6v1sHQjTuB/gTlQsiiAeBuvcn4sshHReQtjj8/NVv9FqSCoXi2AOtlnR5m5lFSouIlgFKsvber45ncK8XNtBOvDS2wJX/7c0l71gcUQOto0ZgIP+MaUMsGZrQchm1ZuAmyDsl+KlhPtiFgMA9b6gzeAtYIz7WBzxjrJNE4itaNPX5T7rKN6ugTb/UUp7W0Nv0zvYDK+FQVTQmJ4jfmZPDT9eVJSdv4awGfpW3xt2vPEb/tNfwejqH+H/PhuObqK4gh/5kJe0bPv5sQ+ibIeAtipXCA6puqLyNYCmAlblCmL3m82QYFwGKOMouIqKtlXPicR8TP8iky9KWxcDCICH0vOSWLil4JeX9sIKeALWUeyNInA3OGZ/hQSWl6IiLvEZTDcTpDHVClDZiN00N6vahGBs1chtVW8sjsCDteJrQuuC94lFCGQXjPJ3GZDSYvC4GXJ6jxF4s5+u/XxVul4Cf7L7ffYDY+yMCQA8gTc8CnAtMbZdpID1fbUw7LerGheME9gM+rKml3mMQTqtiDTkk0CW3xV/owo4F0448NC/O3q8KPyYVsa/iWpfEHviSeDlffh3HYknKAOW/L0qaRfwNdtDq2GGdDt99BMUvLhvjJztGQJmXx95k2AWdgQpWWd2MF6cMuLff/walU9+XtL+AHSlfjHj3p+gXeR84PtAqH/se7R9PDd0LvpRaHnsu6Hlkb8NnY/i93K53/zw98LHz18Ymh/9h7DnuQsB7y9DJ5kPrQtoD7nmzvBHmjH9nkbsXx+gbywlrl/QP6L1+WvDK9f+H6GMZfUVDb6/7lsXft+7NgbY/p9yXZgg73yG3tGn6PngOkM58RRd0Lp5/90LfxQOMXbo8HPnh6Mv/TL0vnpxGKI95fD714VJOprtR2k3vPVY2LzyjbD2w7eA5MZY+KBFYPBsI3m669etjLA1gFZfS6YCSzVsAcVWAms12gy1pppZqaatQMqYPi8KuL2F23jCTSjbGtTu1pqPYj6w4G0FvO6vRj13tiXwGpAz8NYAhBvYdpARYeezrk483rYmoEvpMOXDe/bsiYp3iAZYQwisaDkA34JCrMTvvDgUpoHo4caVYdfS20LLk1QQvnArdhCpZPQgrhxti3C1SY7QdeClgHVlxZphmdWuj3k7ARmrgcytCVNqYaePZShnYOfnx5zfOdXrY4AXaW1bSO4IVJfAzYrWrYCN6hYVm/d734bplhsLTFWrtoHL2zbNyVVpsYqND1bijYWwCjgF1MzVxVLg+FRKnLZZ6cZLhjnwClmXwM2KNyphIFzkzOTlQkwn4/HYl5cvX8XryuN/ejwzekbcsTkMtS0PBZTfMNAp8qMfI4LfU00GQLycBp5kNAxvfCTsfuvG0P7ir5nY+vdhqPqZ0Fv1ZOjDY9TbHWQN8CMf2MICvFoLKXMhBdr0cHNALW7xdlW+gtecXfNuBe8EJn+ZgJrBHIsjxrldbkRJ4SOr8qxMSzaCPW45MQAsFbC5q3qXwtfLfSHr8n7/pifZp6fJ+0Slh13A33Z6z/vxOemy+1UATcYFq3c91gXAi2p0ToXqDds3YZTXHMQbG6Uyz8ftvRADaH5vHKMV4aW7qVgeq+0xg2cemwAJ3iZeF5irjoV2shZUuSmXNr4mwE1ANpAHlPm3UfVGyPK3HeOE4WQOYau/m8ci5RLoAifA4Qxf/h3M+dX+yI1zouJF7Rbp2yrsY+vI6O3iPWuPcHuGYpITKPeTjIOf4f44J8Qxu9W14ym3YSNgNQjiE1yVnKFM9zitIcuo3DInyDKeYaWeCrYGkvUbHqZ66mdhL2N/Bt69NgwT0Dr82q/C8HJSmxb8KDTc/53Q+MB3w1a2HQt+yqw1FC/Ww94XLg6NwPcEWRJ/PILF8PHy8CVq9DOaM61/9Lzw4tV/QVHPY4D3w/DlEVRv7/rw72Q0HKtfFPppOXkcf/dMI/0dGh4In9Y9FPreviJ0PPYP4fCzABfQ9718SegnoDfw1uXxs4zS8vTjVXeF2ncfDVUfEWBbra+7IoKwFtVpfu5mih9ca9e+j78LIFG5tWQxxAwGoFtNallDA7YDgK2t2cxCCQNeCyRqqqlsw2owVcy0M4srVLf1WwVrUswtTWmfRRYt9TTUQU1b7abqrRPu3O8iB7i9jVxfoOtEi3379kR/d89ewYvixV6QAUVrBdzChJExmWCmw2AYGewLg53rw8EVd4cJ/p+cIoYyYZXmKEVaw4NYFLSFhEECVXB61W6QLZcO5/1nQ9mxP+NaDFgNk1Hxej8F1IRtAi6PnwVq92WvF48XCQ1E3erNumIq2dy+nN0QoQx4Dahl+Bp083EfE7gqXYNq3rbSzVLhEh9mBJVbZL/gNb/XYzKoVbzRz+UPF7hx+YdzW9AKdc9kQtbjtBXimY19eeu+IhFJgazX22+kk32u2BCHxjiqYPvyDvXSjahzbRjuWBaGAc0wvqLBtSJeZN9WIMIP3oGTPR89EHo+vDfse/OWsIu1bN4PyVx4OvThH+rXDgJFLQZhO6DqFcYq3wjfpGpjmpnqi0tbVxHFPMSxgnec9xC+Fk6Yt+tUYRtx2/7RcuAi0Ve3+prCRbCZMmVqmOBV/SboCm+BSOkxitfgkWN6hqtVv2QxoOhVwaphFaspZnq44xxf4JgIO/72wx8tJL1MVZu8XxWtQCxwMhraYsGGn0F7AOib8gV0bREpRPVZY7APJaGyFvRmdFhybMc11bWz5WyHqb9sdZm5tmOcGAx0TZhVgsJVQadqM96Df5eJuAAtgD7G3+wsOds5ms1gNoKKNp1w5nxtrjSEr5ZLaoieAoR+T6mVpScuy4sTeH2NmAaHz2tFnJVrJ4DuMbZTZDnYPMdilnEq08r1T6B4nwe6ZDSQ53uGKqjjdIubbCEoSm71tBWFgLdS92iE7xTgO7SUfN1XfhX6l/0mlD+6PYyuvpV+u3eEQ69cEuru+etQfcdfhqYHvhcaH/q70PUE5cZLfxW2L/lxaH78R2GUGMMXNOr5w8F3aY7DZwHsPavvC5/SD/r3TMb4Z+yGf6O6ref928LeZy8MI+9dy+vTbYy2kp82Phi+bmMM0NP4yFgLva+QtkY628BrV4Q+ypeHaMwztIxx8VX3hT2rHw5Vq14KGygHXk+6WA0BL2FnObC+bhVA3LjhQyCMPdC4BSjam4HMBGyAGmAqaIXsJqwJO5LVUSSxkdsWS2wFvDWbTSXbGkFdL0zrNgBgnoM3XIOibm22yAKVDGybUMz1teti0E5Q1wH1at6vi6q3WiBsOfH2HR2UDtOzAX/34MEDVLD1xN+80B0mm6FEpzFFnAAd0Uag366irCILGrk6I3NpkDz9mb5tPAZTioMxjWw0F08IXpaKV4Bn2ArVDFG3QtR9Gbb5uPxYhDEZDwnAJCgwaELo6u+6j5lreA9A0n6U5vDaEMe8WQEcsxu4L0jjbcHMkwS1ADboZn9eJwsn6FLlgbLNWQ4lCjMK/BFR6bK/yOsK4dwkJ1akAVi/KNPOciP0nF0RvV8fnwu0CdoMXvcNc3Yb5tJimC9YuyGDN00T1vuhog2/t8eOZKSZ9PDlFw7vCmUyGka2rQj9QGmo3jzelN2g7TCOspoi2DWw4dFweOU9sXKt4alLw4f3/TzmvQrYPgJbA0B3kJSyAvmwglcg54DaEHbCCICMfRSAgN5j30ba1ZHdUNR2ICvBwgunFMctvXWnyGxwzpplwqaMVQz+4AEfo2hD1WtQaRII63cKlpSbmwJnSeVyKR39S/dpDXAZjkKNgTVgKCSTR2vRAW0gUcsuwetl/sBmL9FtlkMADH/WgolR1PIQClGf2vSw49sJRgDRMmq7zElrhNccY2tbS6ctH6cOXu/agOIEoBw1kMV725/BkmHLkFP12ruccMi2wM/Vc7avhDZEsiJU8wCTfdH3ZWu7xllez5aOM6bf8fflVDD7L+QTW/K4/Q45obA/dj5DsZteNsRVid9TzHvmRCZ0YyoZtkNU63zXNt+xr4bz2hzFNAWQLaM2q2SGf6MzAPckM9cE4mc78XeZyzeLPTRD6t8sRS6T+rz184EkXe023h1G1t9BP4ZLaHZOCfHya6lcuyplM7x8MdbD98PJzTTcWXpd2LGYVLP5f8NQy39kxtr3gTAwfvS7YTcZCEWa6UwTCPqCZP+vsDY+p2/E7yxbJmdXldz91D+GsZV4uavnAd6bGP9+M60l7w3lD6mMewHoorT7ULl99IXoB7oDb14VhoFu6YObSKlCXGyYH6pXvUK+Lnm6pI2Z7hUBCVA3rV8NBOm1sAHlC3xjnwXUrYBtaWCyBHB1mXVQBzQbuK0HXEcaWTMwruc1avB4rTwTwloY+sGqXlcrIG/hvsE636MBf1jYbt7wQVTVKuvNm1bRMpL34j2bm8jnBbyWDifVux/w9pLLi4XIb3sIS3EYy8EgWxERVsR2HBsdJjuhGBueDxKQG+rcEoYP7gjj2ApjWBEjpSGKIognwRNhq0crTL3t62S4ZsBm4EYIw7YoXOcgHOErH1mTcM4G6NnbFbiCN69zslcbc3dVudgOwjSr4Ji1oH8BXCtmKridA6/KV0Vq2piwFboCOPVpwMflzfV28xr2GEBe5DlRIXN8DMix9b7gdZnBYD6u2zyNOKvhbDMYfCvwxRVKfOkjBM24rcFuaohwFr7e7lft9pO/iw80MNAThvdtCsMUAYzQqb4P6PbXv4blwI+TfNQxEv0dw+PMscFNzFujjv3w8jtCx0vXhA/v/ykwMHAGcFW6pobxAzdHV/CqdFPQTAvBy35VmKrzWaZXLOQ/+AJAh/oFyKaWCV2r4ASv/R6SsjLg46U8P3ovq7mkPk5mgp3DBO4p1NgJVJ8BJEHse3gJnRQdStPiAKAkyIqkeY0AX9VuVsgqZ60N7QoVcIJuAl3sKkYwLDa8AbyxYo2qszLfy0QrQOV7KvM9jZhKZpYC+0wRc1jnDEA8RnOZKXxSFae9KRz2aa/b1HKRIBlNb04wXt05c2Mo2ZxmNor/O8aJz16+qQyZfwN85AIqW8VrelvsXgZ4bSNpx7Iyil6LQwWfCiF8H040QN5/A7//CsfHXhWoZccYCd+odjl5CercOMjvxPvmQ7tvku/f3GpT9Kb47vXE/XscQnqctpxf7qUnM9knJ6lePO30D3KtVbuTNM2JirdhAZ+bJvpUse3nUv/w25cT0Dk37GBs+/6XLwodeLk7njwX0P4Qr/evQ9cC/N4Xfhp2PfXdcADofvzCD5i79uNwgAGX3c/8NLQv/B4+8Q/IeiAw9saFZECcHw68eF7Yz+SKHYt/BNgvDEX6P0xQJDG98bfYDbeE0vuXh+IysiVeviBuB9+6PBTI2x1462q83V+HMQo4ZjbdEz5rXxhOoNpbNryNl/sByva9aAnUAUAhqlfrNipXFGlHW11obNqCygWcDQS/fIxJE2YbqHrryWKwFFh7IfXmrY7gjoqX/Q1A1qyFBtLKGho2Uhxh9kJKJzOzoTkq4XUo6o9i9oMVcuvWvEsHMywInl/He2zf0R62beuMiteUsl76alvyK3C1EQ2waR2UvEoGvKOIsiJsMN2sXJ4IAyNTpJlib2pLDA/wGKlksMQCCrfZ283brGQzeCNwAXMEMKyLCQcyD1C7BKuPTbHPjAhvu1S8wjcD+BzVrl6tRQ1lgmNxrDsgjODVRhCyeLwCVbhGS4Lb2XIQ2FnxJugKX1UtwOUDljg2g1e7YRQ/xPdnpr0oAAAgAElEQVTKKjqCm/uq25hiBngtrHCkjwDVblDdZuvB29oO7he0Kl1nqA3z5RZHyGwYoMG5wMVuMNXEce49fQTWGP1TGDoShiicGO1cHood7wJemkI3vBGGmgAK98tG6Pnh6SMObiItiGmxR96bF0e7v3fn96MKtdrLrAXHwNudzNt9VYtDv7m6cz6vqnh4i0EyPF2tCR632sxqsTGByeWrJcL2eUjdzlBfWA+qt1ylZXnsqAoYdVzYQnoUrzkDrB3uaDDJleCeAK+vG/N1ge4oEDKDYQTFq8f7bR5rujQX1Ko/FaYpXEJXpZsqzLARsB4E4zjQnaRabRL1674ESWwBbIh4LJaBs+NOMm7oGCcFAeXfEFPYDOBpJQDgOBWDFDO7hlk27LKgwvdI72OameC19eO78WRhoYZ5vaaV2Shdq+EYvpy9GlImA6l2vL5edwZwDEDG4CF2glusAsGvFeN3k4oo0glLu8Hl54vtMDl+gmCboBW401oN3ufvURl7IrR0e5YCl2OsExS7nKJFp6XDJ8i3ntE3ZBRQheozwVuhdLewhjHvK65mXRM6n/pp6FwMYJ/Vz/15BG/bo38T2h8j62HRX4WPn/seivTnFFT8NPxLJ/7suxcxQ+12ZrAB21fIRHibooc3LyAP9xeo2AvCCJMrjr5yERVwl0SIHqu6B4vhofBF83003rks9Lx5cRj74PowsuI3obScZuyUKQ9SJVfE9hj/kMkTdQTh6GJ2EvtkdzM9ddevCuvXLIuq1KqzevzaOm0E4CpgTQ9rbUktHAVsW2sd+4Ehy6nBzlZTkQrILVHl1oVmjhPCFkDUAPGmeo7HJ64h0GZVW0uDipf0NPY1C2TshXqLMLaQckaub2012RUUcDQ14x1jf9QD3k6mVXR1MRo+Wg0fU/xwNEL3bPAm+Kp85xZsKAHkIhOFB0anYAZX38B5WJE20AeQSVvFdrBsWMtBKLu0HASt2wzeCNw58JbZ6g4YH8vKOIIWwTmNSJ0mKcHRP5Nu59RuBvA5BsFy6pf01rONAJ1Ttj4WgeuWJZCFdQavCtjHXT5P1TuKxC6xYscyIKzyHeXDuQr8YTGvF9AKbWGbt3GqhOBlDfklCGO2eQndDF73JWtBi8FMByENsAcx0vlCVbwJvAzCpDHOwCCARvEO7t4cRmnWMgpk+7bSxhHVa2BtDBiUgN8kqm2K7fCW+Xhq94bD78+LWQ3Lbge8KkU82D76L1T4UaqODJoJ3p5NeEfAsR9I9m5e9I290L+JxiRaDAC6hC9shkLuRKbqtWvZBO/nsEqj7RkGXkonFaxCxRLQegD0er65cEBFHaP6KMQRuqLpyUbPFdCUUb56sjFrAUAJ26j4UHVG+L2vWjaXd4ITz7gqFqVrbwW3glHVO2IaGAAWkGMEyXxM1evjcQGqWS7Npy1UAKxaDPZLKAs9FOkxlK6wjGPs4zGoab7/490rYsMd30OIx/cns6J3A4EqPrd9eh0JFEe88/ccx9t1OrBXI6a5xS3vE6vX+K6S951OYBaYVPhOy3xXwl/42gIy9ubFc06g5t+a14l2g9DlZDvGicNME/9dha/bcb9z3icGQTlRTpD6N4PKFbontzOWiPSvOPK9C+VLd7CpZospUpvIfnrefvz6eWFo5RVh8H3G5rxwIcr1QhTtL0MXmQatgLdr4V+TavbXgPEXZBx8H5X6g3DotR+Hwfcuwg64LIx+eGWY+OjX2BAXh+m1KNX1N4WJ1deHsRW/DocoxOhfdiUpYfcxZ+1RRg8tpB0k2Q2bb2Psz31hfPXNPPeWMLHq1jCy/OZQWPob1jU8/yZGAjGrjUGdxjRaqshcWLcKa2FlBJxw3FqD4uXyXkUreO0g1oxXK3y9bY+F+rqa6LvG2WmkeZnq1dS4NQbZOlop/61HAfNc2zrmhugG4moBrJkQlg3bwawF1St4m/BxLdCInc8oSd5as5oTAiq8Dt8XX1mLw7lsHR3tMY/3qO0h+/q+AW+2GbQIhK4er6p3xNvaDyNYn6MzCDWusCmSGGW/VazjZmLBDmHrc1XQWg4uoZuXUBXEKltBG28jGjN04z6PoeptlrJgB17ORPCmVDLh+w14J+eq0mIqGSCU4NoKKlEBqxIt4/9msGZIC94UkOMxnqNFIXhzkYRBNKvVRlS5gpfXVj3H3rsxzSyBV+UbbQe2wjRnMvj+fqYM3RxIO/u+ithg2rB2Q7QZsBjYl60G4TswRGtI1K+TiIf6esPw7mrAC0i4ZO+ld66BtQkuk8eJYpfw8cZaaZFIj4QR+jUcXX1X2Lf0esB7eXj/jh+Tp+kP/IXQB2QnOf4EY338Yap6ha1BN1fPZjIfNjwRjpDs7qwv07pK+p6oXP3HCAbsA9PIoqXAZew0r+fIH1+vxKVvBnBsUB5BI3TNegCYwN6CAUGqkhOgepcCxXlq7k9gFbZJ6Y2x35xfu5aphm1daXBrjNujwHUM9Rsb2XSkxjhCVYWr0rXfgkv4JuVLgC4GyQiI0U5xhlzZYztongMsYztK4BZLl9majnYMIMduZNwWuh47u/29b+wM/WODa7ErGnaBz/FvUalbZGEu8Zlum78bHMSCQaXOsI3Q5fik/knF8yQmKFn6tcIyptFxjDnQprdpf5iK51y3SRT0hJ8VmFd4PZfgdTvOmkHNC2bBWxHI5BLPAPQTjFs6Tp3/J/RzOLXjJVLoXorVbccpLZ4FvjPNT1C++1AY3XADDXBuCOUNl1NU8SsapZ9P+tgF5Pb+IDQ88L+H/c9gKzz9XfJ6v0dvh++HA8/h6y75Gwoufkg/hwvD8LJfEoy7JgytuJipFmyXXxqmAe/k2lt4DCWNhTCOqlbtnqq/P3zVMT/8cfuiMLvlzvDxKzz//WsZmHlbqBDYG6Oh//Dy60MR9X1q6110LHuEE83rof6j9yPU1q5ZHjasWREtA2FbLXiBpurWQgihaoNy07nagKrZBd7XZlDxus1NzFW/zltrQgF721Huzc1kNgDilpZ6Xo/XxvO1IY69GWyK09pci7q2yY5FGmRPULTRUI/tsGklSpn2k1VrgPBq1C6TivkMO3Zsi5kNR2iKrsWQ7QbBmaBp3wWtA3rtxlQxlOwoFbOjXHGPCl6VLcE34FsBvEn1kjUFdF3CNYM32wjZZshK2PuyMqeO5cfdzjq1HaFp9kMFJ8E8X+etubx9zjgAjYoVyAlOIWuATVAK2QReLAZorXfrdpztBEQXvKPWNHM/Kl3e0ONjbwYlO2eFlOWg75u8YW0Ej7GBTvRtAayesks1q4Xg/mxBZE83A9djMoTdpv1GLlG1QDe2iHQLaJ08fKSXCcRYDkJ4BMVb2LkpjJLqVOIHOASMyvzIx1E3ffRoGEd1Dm6lqoUZZ6WaBaF3zV3hwLIbAO+v6PN5PpeZ+KZ4tireEgA1O0H16lalq+J1HaX5suBV6XpJn4Jfc/YAitn0MG2HkXqa7LBV2Y4aUAMY/uijjcHrmuQ/IUxQdFavxWY57Bc0qt506ax9AHAJdAnrBF0e5zMlKOvrCljVnJffwsXgWPIyxwlkqXJPdFP4AFwFrgo0tnLkUl8fNylg1CdXBj42Q07uBJf/AvMEhSexk5k2DYrV6ckCeJKUszgWaA68acCnl+/4tPb6xVKYZSZW6oDGbe4LXGFr5duZXe/RinEVYLOE1x4QgBKQnuKE6RytSf7WSf6mCieTMtkeBiPHOTFNcxWRKtGAN9+nc+P8Tnzf2BkNwKt8JwnYxZQiVLRXLwLX3F6zIfzuDI46T8+rH8Gr9TPNidMgqDPv4kQQJhAf76QrWSvTH+xcRgPzE6SenaHycKrugTC28Ub6IVwextZdjjK9kFE/51JAQbnwsz/ELvhZGHzrJ1z+/zT0vPYP2AG/CKVl55J18MPQwyosPy+UV10EeKkwW3UhyhefdsWlBNCupkLtVmB6M/bDlTx2Y5hcT2/dmnvjGPc/MuLns9ZHSGO7OgbbxuhCVqGwYozhlEPLfxNm6VL2KR3LTnJy+Ljm7VCLt2tvhfXr8HhRvKraaCGgZh3RHsFbT+OajjQZwq3ZBfm+IN7GpX9nR2uEcX5cOLuvpdFeu9zuTG0hrUYTuLXaEUBYH9luZebtuuxipu9r0K25ybzfDyk3tgfEWvr+JvA2o7p37txOVsPHNMw5FMGb/V1thgReWOIE4ThF2AY4gpcMqREYxagfwetxKXMBhskkfd+55wvbbDkI0rPthqx2M2ijvQDfzt4K3Sk5CecmSTKw+fmMU36ELyA+Z9qUMNWrVoJKdw64qlP3JwALXgJpvFCZ7cTUTFzj1CmXUbYWRSTPVmXr7aRyU8UafwBQdfkegjceK2z5Y2Ol29ztCOI56Ap1IZzhmi2G7Pm6Pz+u2i3xBR8GsvZrEMaxhFi7AQDbkUwVXKCV3MjODaSTvU36GB6qPRJImh8ibaufbmOT5HD2EFQ7RbvEEkUMo1vweVfRff+Va0LVwl9S0UQUHkgaHBsiWGOertkMFkcIXteBNWRDrCcwB3RVu2YOZPi61SMeBNxDVLwNVC2M3q/7XCN8htRiElgAEYHsUimPA/oKt/U3XWO8d1RzQFWLIcFXyKqqUbz8TS594HECTDb3if0TAJDq1qwCQWnXsAxb1axgdcWuYoBWQCYbQrshKd1pMhQE6zRe+bHtK75RxOPx+VgLgPUYQJ6KNgOZCABVhWlqmZCOPm8HGQ7YDMcowPB4wTtL4YXHnuDEeBLgnuaKwmkQQteTXsXJG5ysnBxrtscsYJ3mhGXQc5KUvCm6uh3rfJXnvk75MvYH/7Z6uOYVRyUOcO0LPI7yTUNF+Q6wRmwupLq1F7C9LXyOJ0XzeB2tFGfUAWB7Ubim8HjtazxNK8jTNEyfbX8a6D4FfEk361gcK9wqzE+bRHkWVv6KxudXhZ6l54X+dy4gfex/Czuf+Mtw8PnvAN7vh8K7Pwi9b3yXdLCfA8hzw9Q6SoffPxd1ei6VZxfj814GaC8M5Q+BMNOG+9+9kOnDt4UJqtJ6aTVpEcTIhzcz640m6qjYr3YsYVQ7nx2lW3z/pjAudD+4AW/3Wu5fx/DM++KMtkn+LzURVKtlkkQ1l/GbN60jDeyjWJproEwAt7CasA5c2gnbqRyzEXmCrU3KVbtdtGz0Mdo2dqYCh6iKUcjtKN2WJpud0/AGQDfWUizBaxtsU/WqdhvrUuDM97DheUerncq8vZkAnXm9pJk1pq5n69Z8EAHe0upIeCYPA94jRw5+YzdkiyADcwx+RJ+X4LvWQtyP2i0RXDMAJ1wFto1uhLCPR2hrQ3Dfx1XQgjar3GwrCNkI47N8YO/nLAazGmwBGRum/wfwxgkUNu9VXeagmVkGKl+h64pq2GwGgGvFmYrYiRPjeBemlpWBr6BVwaYevN5Pt2NjHGU+rxdfB7BbOJHBq/IV7FoKgtTPYSqZy8+l2nVlles2w9n9AjYB2aqV4XC4r4dSYYJy3I5VbHMBuiJquFAaDEOH9oah7evDED+uIiljI1gLowRMbHgzAuhcvVULwhkaTReoBOpbf3f4+L3r6U52fqhedCE/ZjIf+PHbKyGlTZGhAICtRss2wyHsBcFrLwU7g6XqsVyqapUZ6Wf0BE3wTQA28FYCkraKNBVLBV0irUxLQmsiVrZZWMFtU59UvDHAxCW0qWBOgFDVRnXXRNs7Aj9louxlAj6xvy+AcgTRKCq3AjAnULaTnfbJTbZCBZUrdDN4s88be/oCqTHeozSnmAWnK1oG21bQVP0DoIXqpTl6pcWKNS7nUbzHAe8s8DyGDSFMzR92gOW4kIueMD1+hS+q9yTZDsexIGxKrho1p9ZuZI7hMaDmQE9nzE1xBVA0ULlpAYAjywOwnmJ7ku1JGrob8Jqhm9gJLv8/Z8LAJLdVvQbdVPj+fWZmWE03wfcgdMdZTkpOXjTqH/ga6MwnPVV0DHwaXOO1YmMiJpE4gHSWwJTgPd39IhMqSPNivM6ZHYvI730szBJgm6J6bN9LPyI74Xth97P/EJoe/E+h6pb/KXQ9+p9C5f3z8F1/Eobf+WEovfeTCN2ZtedjJRBUq0Ilr7ogzK67JExvuIB1PlVplwPgq8PMxusAL74t4B1acV3oeeca1PSvGRl/F9OICbB1LQr/zGeZAvpjq+lMhuItM5hzgoDaCNvTNkjfQe55w7uhZsOasMF+DFziV6E8qwiqtaE4BW4bIOxsdzqE4GxiAsTOqGh37+oGvtujylXp7u5mICXQNdOgs5PpwMC2axs2RCdBMLbe9/ldKOU2INxcr+JFVVfj17KtZ1uHtaENEXOCCbo1qXYbmFLcjD/caHN1OpmZ1xtzeYEzr+3k4aR4DwDenujlmkImRLNadWvQzKyG8rhQTTaE0BWyPj5AAYbAzPedQGFNgO0JFIXuj4CFaSpcgSt8s72QQSyo9Zjz426jrYCNMQV4Vbn24Z2eSrdjAYUBMiGqX6FfKxBTJoNWgeliwlirAdgarRO8ADdG8+bAq1LOSjd6u9A+FUpgUPv6c/ZFLBHOCncOtFob5tyWea9sM3giEMaCVWWrYk2QTRkNyb9lFBDHCN1BmmLEhuhzsO3Fz43BNdUuX8gAZ7Yju5pDcftHYZjL+aLQbQW2/IgGgWERBVDAAhjaSns/GqWM0TthYN294RD5jo3PXBSaKBs+1W3kPhVDjKA4be1opZqNzLUYjpAyFvN6TTdDCTslQsVr6lZOLetn9tMAincYX1hVpe0QfV+LI3i93NVMK8OgWgQAyqtMzwazGhzp7nHJVlDR4c/GQBqerQE0nhf77vL3pDJiUs/4e4WMubeVdmwAbAGXPmucKAGI9W+Tx5sCbFEFG9xC/Zpx4PTkMu/l+B4r0rQoPEZIC1DVbwQ5ABVqx1GxcbqD+bsoXy0EezhYlTbDa6ioZyiYmAW2vqbg1WJwtlrMIkCln8bXnQW8sypNL/kBr0HGAie1Uu0Sgp3P0S0Mu4OA6OlY9muuMi05aYIySZqUJczaNXq9NiTKI5E8ofh9mPWgulXlmnlh9Zo51MLWqwyvQJxlFwNr3Ff9enIr0d3qeJfpfgA4qt6Xwxd7ye/dS5Oj3YyA3/VkOAMAJ2jNuPMFUsRex054+7xQWnkR6WLfC2PvnRvOVF1DiheBt7cYB/TupWF8FdbACsp4l18MhC/BElDtXo5/C3w3EljbdDX3b2J7I2r2BqZY3BgG6O07ClyH3r8+jK2/LRyrvT980kr3sj1MxKhjogWBtRKPTQLpyTU3A+EbGIbJGHiaLzXRw2AzhQ5bNlN5BvS2okCryWLoAmrtqFUb1XQBTb3dDF5tBMGryk32Qlu8L3S3s0/wCtudu7aFbQyqdHUDSP1f1XJbC/PTmnnthgTe7ShkPWCtDdPTtuopcxJo5b3TNAv79qYCizqyHSxJjkocxesAzP3792I1HAj9/T3fBMWE5H+nXrUTsA+EZgLxt0rW47Ki9TGPy88/+7aPCVhfI9sLWdkqVIWsxwxSpOVtXyMey21TygTvFB0gzXSYped5VLxl7mgrmLFgrwUhqQp1X1KqZjkYODO1bBb/l5HGWA0qXQsuBLCpY6N8MMGboJushtEIZfzaOcUblS6vHVUu7+f+aEHwnkJ1DODnoJoqWFUrdM8Gr8cJW8Ebg2ZszWrwvl6uABfSQlePN44BIsvB8T9HdtaH0rbVYbiFNCun9KJ6hyn37CMgNuwPmh9y3xY8XpRtpYWUMTrV99GkuuNFxogsZTaWKVMRaBZHJEgKXBWv0DXANuhrcV8P1lloyWYA1uaSGoTjuEHeY4jjxmnGEwsmeO8iz7HgwgnEWhiqXiP1gmNEK4KTg9Mx7N0wifKyii1lNXApTYDQbAa9zOT74vH6WrzmGK9t3wX9TK2GGCADvnquU3i1k0BvwuCW/q37uF35JrWM2yphAFtGqZYBp4p5Uo8XKJfJv1WxzqJ8TTGLXjCKVe/XgJoqUsVra0ZVr4114gK2vp/APQagT6uO56A7bUZBDKI5lFLooni5H8uE+S4sJhG+2i4n8OY/oatctCPw509S+uv34wy5Ir0uzHs2oyJaB3yv5miruNPC19UjBrypEbrQ1SdOXrFXGVYR+v2Z1ue/lSdd//1HtSG48jHDoUJp9yTz1iq0dDy17WlGyjwNgJn8u/vJMLn1nnAYi+HQW78IxQ8uBoSXhdKKCylwuDZ83XFH6HnjfAooyK2lQ1mR0uLC21fh+WJNfHBpOFV9LRMsGP2++VrU7pXhVA3//2qB65bbyNVF3W66NwyvImj20R2h9OGtNFMnyEZ2w+nmh8Ifd1FJt3FeqADb0VU3cAwKeS1Vc2tuCJ/zuP9/qtevCBtQvNWbBO+WsJXVxKW+kNSTdSqEYOzqSkE0G9MYUNNqUG1G8LZzfyf7Aa/BLsfyOCViN8da6CCE99LMxucZgOvActjegRfM1oCd72UKmjZDnsNWV0dvhjayI+pToK29Ga/ZyjbUuNkV2hF+zg6eu5eS4Y8P7COXNwXYtA0EoCvbBnkrOAWtUMz7PC7vc3+GcD4mwToVVGRl69bnCdgMYrMV8n73ZfBG1cv9aTg5A+MqNAk7Nku2A8ylci2B9xuPFxh6O2Up6Pvab3cKuBJsm8bbnaEhBCaxYFTx+vwYLPsfgjdBXJgK2whXXl/gej8vbYqohAGvQTZf25XVb4at1oIQFshZ8cZsBVRuDwo378vgPXz0SARvL/8gR8nv7emuCyOM+ykJXrIXKlwuqnD77KEL5FS8dhs7tQcYUZFUxOM9TDR4+8tXhv3LbkMRqfqST2v1mUq3H/V6aN3j0d8VvL1kPAxVEWTjkti+sCrelDer6sXWoNeDNsMAx6qoop3Aa2lJxKGVACJ1HEtgn0Tt6f/q15b4wQtoL329JE6BNHNR9XiFL5fI2A++X/J/Uw6rPQ/MR7WwIlaJzanOWbILVK9lYDkFBA2MCeGogs3dtbQXuE61LwdWpNs12tkMpQt0BbKKN6WDGVBDxeLTGiyL2Q18lpSZkFSufRqmgbPgjXaFSprXP0lTnTyG3SCWgBW0xz1RoC5dsTUkQa84JZhjIvxQojPsc2S3HnCCJ/BFAdvoJmaQcHK0raUZE2U8bhVubBrPScpMhphKxnslJQtotXI8sQJble8I7UHH+DdylRnJFKHOVVKFxxzBNE47xbG6JWS7LI6dyWbbFmGNPEGnMGZ67WRqxe6FTKn+eehbfiFwvASL4Bo81hvDJ814tOuxCN6+JBU1vP0bVO+vw8jyX4dRMhFOVd1Nh7H7sBzuCp9svRergWAamQwG1I5X3ctivA/jgibW3kPADAuBRurja28njexOxrw/FP51H595zU3YEoCZMuIz9Q+RZraYzmU3hzMNt4dC8zsA1x4MtHCkSbmwq2VF8ALJ6NG2YQ8AN1Vu97aOsKd7W9jFthtVu72rHZCiZnfg72I7CF235td2dnIsI9iFcxuK2a2TI3bt9nGgqw1BNoTBN1/fbQJvPVsyG+odB9RMQI0UNtLNutob4m2tCHOJm7BBWklP6+Rz5lze3t6jMRPB1DKhKkBzkCyrX2Ho7bw8LkPaffm2x3nbxxNEk78rWAWpVka+fTZ4ve1+m6KnbbIlynBzGjCres2eyAG2BF7gaaMcIWof3axQM3TdxsAakyUmSZPQ+83w1JpISlagYhnQjDir3mwrZKVr4YRdzLLSFbzejkAFunq7gjduVb9+WWxVuNnPzTB2K4TN/bXYQptB8Kp03aqGBW/u3dDD5Uhfd3UoAQC93FGUUfJUgSR2QYkfk711e7AIpmiIPUVifKnm8bCDXqlbFvxT6GH+2iQq2Xln2gNOqjB45ky1I2tIG6N6TV/XvN1UNEF6GfctVdXrtYmLkXErpQpMCDa4prcbA2q8v8UWquiSgTGUmPB1enGZYJnqNzZs4XGBLiBsw2jWQuzTwGV5LBHGcvCSPnUxS+ATxh6X++ga3Y8BLQA5rS1ghZZwArqqWVWws9UE6kwn/Xi7VwLeZRG8ZeBbBrh6vuNA1KyEWGTBc827PQZ4T2gZoG49KbhiO0tOCjbEmQa0LvN9o98aMytQpSjtWS71Hb1zwrQ6MgyEbepT4Qgkc6sFpH+vql7V7+Pc598y5gljHWhT6A97vO/n3+7zUi9hvgegGsuDeV7czwnM77WMf+5w0WFOwg4YTUFMLAZ9dvaPEgOwb8YkitciikozhTBA15RDm+NM4adP4a3P0BT9eMcSupa9QIXbIto7PhH++ePFYXAlBQ3vnB9Kqy4Np7feFk7X305prxbALQS8CHqtuC5oA0wQJJtacxvNzEkPo8PYZ6SkfUbTm9N19xE8uxOQzgPed6J6aXS+5RFU74NR8Y6RLjaMfzu7+Q4mC98T/m3vEmDLczajkmvuBLYPhhH68o6vvZ7Bmg+EnbUfxLzaKvoo6O9u5VK/2vQubIVOoCgYc/pYRwupY+0tYS9ZBNvaCaahgreharcB0S4gu307gbXtXXHFKcAo4F27d2A3oIRRuWYfuHZzf1dUxcAXeBuYE7BCPvnI6bZw9bW1ICwl7kB9W5ThErrNKPHsH+/a1R2tBsHrZb5+bQbt/xd4s9o9G8DuyyDO4M0gHqOplxVvrrGxrGa1Er4FbLYdEohVv7gBtIu0QbqpY1MwNU4YVv16Gwifk5WuaWIOrnQraHMWgzD99raZDjNR4Wbw5q1+rs8zq8HnuF9vWOh6W882ZkwAdz1lbwtZH7NgwuME9TejgbzNGiE4l73eqJg9DuX7jfoFvAWW4I0ThudSyTJwVb82QD9iM40dG8MYnmPZlC3AO8IPbohLeJvd2GlsELD1kplQBrAV6vCL9MM99N6tYeuiX4YD9G2wd6vgFZiDwHPY5wHeg4xjicDlucJ2gP61BtCGuD+I+jXDYTBmOWBfAFHVa4Hnunw9QZ1bOI6RFmb0X3VmyegOKg8AACAASURBVOsIoLGLmRVv5gIPazkAggRe1BfqzfxXsxr0egWsjW6+TTFDKQK72MoRIE65gFMFUFW8DOfSfpq+vgm+qFZsAYGsfTBLWbXerX0bpgBxid4KJSr9VL1FiigmgK/2grmwaaSP0EuBPqGrzaLNkOCLSgewWfGqdg3ETfJcbYaTNqihH+5pPGx7VAjdadUtYMyFDga2rI4zS8PxRqp4exrb8Gecv9lG9an6z7Q0XhtbwRORyjsCm39zC1iEtRZDBUvCVcZGUNGOomwFr7eF7jhb1W6Jf28BPM48PLvGxYXPW7FMGOBOMvhU8E4D5GOkk33G9Nov9z9JsI2Cho8py63/LdMmfhG2P/33APQmwEsQrPlBuojdj297VwSmgJyll+40DcxVuier7wmfoFQ/a3yYgZUPc+zDwPjBmL2QwIvq3fIo+x4ll/eOUGR68fQmoL11HpOFHw5/3v0EPvGNAPo2gHsTwzevCuW11/IZF4RGgFtXQ1UZubpRSdYT8AK60bsFih0Atr3VcTvAsYVgGdbAnp2oW9RqN9DdjtqMapX93QL5rODant02KN/F4+2hhdfYBXA7Vcio413aEtxOWRAdvJ+WBdkRKF8nS7QC+Yb6Gh7viNaDsLUfb4QualjFLHT1jlXS3WRaHEVcHe1h6GU/efpzVoMQFbwZnt5XhXpf4Gb1m2Hrsarks6H77W1zfIWuAIZhvIZL2HqMr3s2eMc5tgL/JhGpqV0kni5MjbPYUMsz3oaRgNf0L16UA88e1z6ujwtIz4awnq3lxQJSdazazao1Adi8Xy2EZDH4uvFxjlWhCl+zFXJHs2gr8JgpZh4nfHOmQ2x6zvvo+2otOGJZhes2FU0kFSxU7dVwlNK/mMPLmS+rXpWvzx3kH6T3yOFQ6FpJocTrZC4sBrwOrORHREpZL+DrIzthkGwBZ6mNYkOUaXxS2rqAsdD3hZqF/xQOreTSj+bYRXzWQs1i1hxYtRrWPBJ6yGTQKhhg5IxWgzPYBlDEZjv08X6O/4kpZgbVgLz2geBV8aZ2hrmfQGoq46WwQMmdviwztkrONDP9W6cnxDJW1RtgEXyuccBrw/EygNSCcNxOhqIqzyYzltNWAG8cF8Ql/bRNYYDwuDAzcAa0VLKmmk22kfK17QMARbVf09v42TSOZzuGzeDjMYuB56ha7fSl0hR0eUyR9wWrAIyQNdiGr+vz4kmCE4ewPoU/6wSIk6hefdwyJ0G9yBjYAq6x6AHLoAJM80mpgrL1b3GysznKfm5fN/bzVVlzO+bmmkrH9xTLswG3/4YxCDmndscYJBphygkxQddeGOZNc/LgxDiK5TCCpeAxo1gMlQahC3AB7QTAnWL/BPtcs/TnPb3jGXrpPsc04IXhiz2PhkrV9WQ3UOq7VLuB5jQOoGQW2gRWwOmGe4HqfdgEt0cf9jjZCCd4/FTN/YxpfziOaf+MTITPWZ82PoqSZbwPsHWdqH6EAg082w33kOOLYl53QzhTNy980Xp3+K/7F4VPAX6ZqrcJlHVh6cVkPlzHd7eIirB67IVaSnfJnW2pI22LKrMmJzyQldBGcI3VzD4B3NFCni6Kd9cOQAd0HcXTDTx379oOmNnPtqsrjV0XwLt2pc5h27aRdoYHrO2gBaEq1g/O6thtF6+jDyxI2wGqaWKtbRRqGOAD6qperYjsAztpWEjHoB0ngn37dzJpmFHvghe1K3iz4nWbISlYk22Q7IYMVbMQPMZthrCP5cd9jZQlodJNy3zgbDH4XO0DiyRyUG1yAkfARASOz2OBfCz6vSQcOOjS/N5zDKIlpYs8RvEKWgGcfF4VcNqXIGyK2UzsZObj9mhIYOVD8WJn5/CqehOA+UM4TrUqfDNYfZ63BXbyiPlS2Kf6jeqYx6KdAIzj8wCuxwl7c3VNS7OhjrejuuWLP9p7FK/3KEG2vgRf8nsLfOlD/cCYVLIRPM0RQHtwI/1LAeLRzQuBzavR1+3DCoh2A4pSK6JCdHyo6mGaod/N3CathgdiVsMgKrbAcwexCvrIUBikfeOR9Y+Hno0LaYTzBPsIrgFdwWvvBpd9HHxOAc9X+Lrt5dgM3pjHGz1e825JBQImAsel5+il95iWA8C1BaPqTZDoUcYMAKAmZOLlPl7tN83E8WJNlVLtJtUroFWnXpajCL0sB4pux1CTer1Wso1QyaYVYBGFmQp5RXuAwJvQHUP1WgFn0xtVrO8tYAv45Xrbqk0tAf+ebDkIZHNq7UgW3ws/Oj9mUG0a0E7zvVshFiv0uDqIxQuqWkp+DdAZKLQcWa/Wk4drBGvGic72WYjj4puTyvX9BL/fp/m3Ff5do9oF7NoWRWA6TUrY74+8x/csWAmWRf82Kd0EXSsPOVGrcKPFgBrmeeOqXeBrE/QptjZCL29F3XaifJk4/MdDjA9H8X61nxLi2t+G/uWX0+Dml2Fw+VWAEk92nS0ibwW4d1AAcUsYx7+1cfnshnkE1bAHULefNz0Wwfu71vmUBD8OoB/DdngM+AJeppQ4Y+0EbSiPVz8USh/cSqYDk4qrbg2/a7s//PvRFwHwvaG85vpoQwx/YGnxLSjzZ0InwSz91K1bqRgDrvqyTU1cwgPKdiDb2YEKjQAWvNgPraRvbUMRd6E2sQe2qYQBoFVou/eoYjt5nv5tZ4SrFoBgdZ+39YDzY24Fsfu2Y0Xs6Cbo1tkcfWCBq5UQU9DIfrB4Q9ujnvxf7YhdBPasiEtqt4sg3vZw+PBB+jUYXCPDaQ6gqlfh6DaDOPuuQjgrVR8Xnu7zOPcLYLfpuVa9wbYxbYVsNZihACN5fZ+Tb2fwZovB4xOEU2Wbk3oEbuzfkMFrwEzlG7MbkNAJtrzZHHTT1v1AF/C5tAtUrqrWBGkCcEjpnFJmTm+8jd0QU9SAZGwwLFB5zhhniuzlRksBsGbAxmAcx0WFy7HZKxbMLqEryC0vdqufq8o9ePgQ4LVSjYo17tsAXUU8zOOD+9vDOC3/RgiOFFAyfVw+HtowP4J3EFUzpM+KdzqAhWDHsCkCb4WqR0Jhw31h/cM/Df3rHorBNa2BAYDbA7SPbJwPwOnT4O0NC8LR9QuxFJ6OsO0DsIM1towEtATEhlHDQtelHTFIkM19I6SamdtrkC3mnHI5bG/eEirLtCX9RxP4HWBpKpOdtOw2JrBymXBsfwhgU8qWcFXtJXtBYKUJD0mJCmjhe5yMA+E4iwK1uCLaGajPOB6IvGAr1kaxFlS1KfeVYNjc7dEmL+uTtZF7QeTgXvK9+eycSPyM6TJfn9m0Li2E9DkcRWQ3Mfd5IvFvN3ugzCV+sgAMEPp87ZMEXoOGWisTqPoI9rnvRBgXeT8nFGvTVIQwx8UyYZ4vfA2+ac+kvF4r3GiERHbJBLPtvu55L3x1CNVPb1093BG8Xu2Fov8XTPnDxx1D6cbcaCBbBrxCt8JwUgeUTjYsSd3JCLLNUsVmhsOX+19gioSjguj92nAHk4UvC31vXBn6KHoYWw1o1/4WWJIWtvKGMIpNMLHm1jCJvzu74Y5wDB/3FN3NPqljWjApYmeYGnyaVpOf0Pnsk/oFlAc/znosnALEJ4Cwgbbj1Q+Gyro7CNrdEk7V3RP+2P1E+JddBPuwMCoE58Y3oLTr7+bk9mTY2UBRApfx9fUAuLUV+LbRMQyF25mgGJUu0GxDderxCt5G+uhu72Tszg6UK0E27QYBvY9mNYLUjAZhm31eb7e0MB+Nx73tUvF6rMu2jkJ4377dPFcVS2AOsBvga5/zmQWvaWi5es7MClX2TgJ9O3enlDVzeI8cORQVb7GY+i3kfFoh6krKNfXOFbRnK1rvC1mX+zOAM5ATUH2uwTOu8jkmZzFkm0GrwSWMbYhztsWQPF7sBY/BCbB/g716zxFkQjfBU7gmCMfS4ah8/3vFq3o17zbbBbGvQ3yN1IchqVyVcPZ6E3jjDLVx4ApIh5HrcQgm91W4sQ8vWzMZYhGFEGY5kiMH0LIq1pYYGkHFmuRcslSYdo9DyV4ocMZLHekJrPVSTKENUaAIAzU8sr82jFLVNALYCoD1KD+qHqDpfS9BzZv1Ut6qtEHsgFO78DFrKKJYc3fY/Pi5Yf97d/DjQ+3gB/ZsROFuQuGytBEGySndv/rR0LNuIX6vjwFjVi9er+lmwjeWFBuA03bA2hDAsaoM6MSyYdRYrIqiT8QE7zFN8v8UXa/KXAZ7WazCFUJCKhZLnK0WUa8JtsnXNJVLFWoZcew/q0IWbgDMYZaC10GYgnoaeyCCl/ewEXq6bLfXLnAFwKU6XoPMhrhUkmY08LzsKbsVnoLO1DcDif5t2i5mVqT9QJBjVL/C85ugIABNzdT1W5P36vy5mGJHJVpWu/4NMVOD1xC40a/ltd0X1T9/mycz85Zt72iTnmhHoOKnOUkZ1EzVZ5T6YjWdYnz7OKrak8Te9+7ib1tMcQxd6miMNK7twCrx/2CEE6LwdV+FqSAlyskdx1RxNDj74sgfwDsRwYvy1e+lJ6/j3k90UkF2+FkyHB4Jv+t+JHz86gUpbQzQFt6/DoV7WxghR3z4veuAr+BlRhpe7cw6gmjAd2rdPLbaDqSICV76754BuJ+hsD9rxUZoWRBOYz2cbqTDGBA+vpUy4NpHCabdj5UxD9X7UPhvB18IX+9gHFHN3Tx+dzjW9EA40/1C6G2n9BYl20g+bUMLsMPHrdlKwUTXNhQlhQ6qXm0H4Bsn/ALVlibKdIHgDvbHAJuX/AB07+6dsYCiBWtCuO7mvoAVwD5f8Ga1m60G9wteAezjqt8dAF0l2wF8zYJoRwU3o3L1gBsabEG5Jc5a01uOFXT4uzuxG4SuirefZjdCU+gKUYGZvVvhKxQFpccIVbfud1++nx8Xrq70PL3ddD9vhajH+ppCONoI7Mvb9Hj5m6bnHmcGmNBV9U7ynHMqqN1YpYbloIoVqt+o2rMUbwqy6fsKadSux6t+gaWZCjZUF6gZuBnAZb6A3CJyBIO6hHT3uKyOE1BTRsMIX4jgNXCm+s2345igMc5eqOc8SViVLLAFcR/5uqreYWyHI3O5u0N4vYND5PXyD9FPs+SR7jVhBNUzDGRHqHQ6gjdbwGe1RHcc+2EYZTOIbztYvYhL0CfjD/Eo3tnBlbeHFXd8N+xdxqUcCtTKtZ6NC5LCRfGqes39PbRuPuPhF1IybD6vSjetfpRtPxDu3/gE6pigG2sQAGs9xPaQRuiJrjvi3WCOZagnGCtzhplQp3batUxbIeWWJuCo+oRvytmNihHAqiz1QWO0HvA4j01YRzAJbd+Hy2s7nB1H+cXMAS7vHa3jcV56W0gg7MxvHSVQZd/caawG2zUmBZ2CaFl52uNWlZlOCGRiRLCi1lHxLsEelSfATGluglfrISn33As3dg/jM8RiERR+Vva51WXsQwHYtVUs6/Uzm1JmPq9/3xQnktj1jRNnbEmpQua7sFovfh88z+Ni0Qr/3mmOHWmBXOUM2FWO0u1+/k0jbFGzhWpzrSn7rsLj37IwHCajpVjL/wuyGNxO6OkylaICBCcaF0fYVlCiBtemAPIk+2bb54evDz4Xg2t/Pvx0OPrOpeEALSF7XqUhOfm6A29dFQqU8TqgUviWV91ChdltBMHwZcnPnaBPyPQ6yoBrCarh457BUviUrmdfMM3487bFwJdBnK6WJ8LvaM5zpgk1zDpV/wAWxH1kMjxAgO3J8MedBPnaF4YZijlmCdQdZ2ZcT+cmSnMbSdOiQU2rgLOhDd6qgCUg1sa+ThUvtx23Iwg79WJZgs9l5oHBuFzJ1sVzBayertAVpsLb++53X0wzY7/vY/GDoHafQN6Bio1qORZfpBxgy4x9r5jhgD0SPd6oeA3UCesOcniPRugOcJUrTHOzHGEnOLO14H3BKWRd3hbQ7vd53v4fgTdDNj/H552teGdnqW0QrNnHnQNwhvDZjwndKR73NaPHa6cxQRrnqNG7QRWcAKv6/dbnnUABm72gyvX4nGWginV/hm2Gqlu93xLNKYSu7SLdRguC2x4viA3IlegclBRushEErytmMABZ4TuEQh4okcNbpIMQitfAmarXZsiDgNf7h4/SkR7YajfYItLu9IM9B8MwkfpRPELV7gA/jKM1/OAAqfm4tmYc4RL38LqHubxfDHgd641/yH/kox/dGTYtOC/sevdWVJIZBbR9JGPhMB6tsLUd5FF+tIdRuwM07+7ZYKcyJ1IYVKOajf1H12NN4AEP6PFWG1Qzq8FeD7w3QBzDVxS+RtTjjK8OFHf3swD46fDpvpcjhGcAsMGm1DsA+ALK+FwgZm+GeHmt54vKS43I0zgefWJVoOXGU4IXwM1GJeg+QWg0n6YuPFdITbD10j76o4DTjl6q55glgP3gZf6Yvi2rDEQnhD5Q9HI+pa4ldSo0hW5K5UrFHRaIqEotLhG+poOpRB0blIpHniWvF5uEE2OEJMd94xGTtWCZtM3h7dJmilcvQc2oPvlezNsV3J5E7JNc5jiV/Leqea4wQmUtsPk+RkkJU8Hq3xaZPGuBSpkTq95ukcCn94c5EQ9WWQJOrvYmrCegPAqABe8katdUsmn84XHAO+V8NqyL6TYUciPWwO5FWA7zGdfOldHbl4adj/08HGL22RHnnr15JY1xbgxTH91FY3Ksh1X4u1RKCt7iezdH+I5HAGM9bNZueCx8gXf8Ba0cP2f9jvUJ9z9l+1nbEvo0LADGC8NJUsdO1gnfe+P299ueAMj4ws2PhZMAuNj5bugGXl7ONxG8MpDWhsqt20qlGoBsAbqNjfi9QhiVa2DL4odY9gsE2wF2aoBDfu+O1KdBAFtGLGx3M+UhAhSYqn5VtsJVr1d16z6XTcw93n3fwNfnkwXh8w2g6SOrbs14MOvCgJ4g9vNYyOEaQOmqdgWwcHQKhUE2gSd4VcBZnWbIZgBnS8LnCV9h6XMyZN1m8PoaLvd5XH5N2zzm+259j7Nh6/Pd78qz2SJ4tRhib93ZmQhUx/moYjN4Y7UaFWsTM5Ddwgmhy3OcPuFW01gQp7SxHFDzfrIb7OkwTCegMUDrKo2ZuQCEgW5R4LqEMDlyJWupgW0OxEXFO6dqh1G8BdbACFkKAFaLwswHj1XdFhhaF7MX+sznZe7akFtTzMjzPUKPBi7HhwkelfhB9jEN9kg1DWr48Vk0UeRScZwpAv4AC2QyDFSRotO8hLxUmt+sfyBsXnAuwyAf4kecotr6wEdQsPZkELouA2h9VSgo4Kva7SG7QfgaXHOrvWBQzbFBBS7D9UCFiwBKKVOqU4I7TBs+1gVw9zwfPqUC6vP9lMXuNbBEPitwiWoNeAis1IHMS3QVnQo3Xe4L2orHAqDUwBsQcYIZReH1o8qHsDuES5m/fxqlbSBLBazyNPCWSmitZCP4pnfcakUY3x3TLMpc3gvpCVSsEyHGo9es6hVyZBhYdYfaFZhaIqaC5SCb/rTg9W+2y5tj2P2MWimeeGxYNEPmSAnlnzM99IaTpcDr+FzgbcZBkSuGQ6vuDvvpl6wna7Wa3d1i6lk8gQBeTzhcHSSbRsjzHQttvgtfp0h2iv/mWgtaCeUYLCPAyXczzJVJ0cVVkLAtVM/nM6GENz8W0wzL/J+ZAr6z+sLYC+OM/Jni/4zFFBXGvU+30vNj10J6OFDCe5D9628O2x76Udiz5Fyq064JR1+/IkyQf1ui7DeO7hGyNGSaohXpzIb7w9Ra/Nj192I93At4H0TxPoLNAHxbn4hWQ7QbInQXhy/5//IFQb0I3vqHYiOcWarbzjRSONG1kPe+leyJB8JJjutp/xCf1IwFlC5QFajebqi3fSNlvYBY20CftwV/13zenMFg/q55vl7+p2o0MhNQtbFXA7aBaWICVoWrmhWg2X4QtkI2w1cg5/t5X4Jyd0xH03aw+s3tjh2d8XPs3dMdPV7B6/JzCd7BQa5sWXq8wjSX7grRrGozKM+Gqo//R6D6eD5GQGeQ5q37MmDdng3eDNm89bW97fL5KmVvu00FFAIUkE5iO6h6tRoEbOzDG/1fpLRFE5NQnyfmjAbntOWS45GKNoNq1i2QnQDCfDAtiAJNKTSny8DWNpIG1azoKJSwFZT85Or6/Bxkyzm6WfEOayuwzNMtcEmg+s0jgQSvvRosG9ZuOEIGQy/jfhKQmbfG2e/ood1hiCj8QINDLV8JAygdA2o2pDGP9xC5k0NUCo2jXEZQvH0kpvdtQjXQc7Vv/YNh/Xx+LIx7H2+lagwPdpzL4b6qx6PNcAS/9ygdzbQQ0vgf55TZNCcF2ezlEINsAlc4o3zN2xVCerxCSE9zguT8GV57poNGK910u9r1FHbHC3HNEHk/uQMbgc8uWCoECIWZI3LG+JucIuEcteTnJt9zClWrfWFDHyGjOvUSPV6qC0PeN2ZI8LjQHSUAKAgFrz0WYhpa5zIUL3m9bQTWyEQYJU84erq81zQnMdc4t8cYxaOVYBBP6ApLtymwJjgNmqXP7AlCkI7QC1mFrB9sUcigjYPMbTYQiWXgd6MyjoqXfsOF6gRj9+lXmwkyRv+KMS/7sY+mONGkfN9kL0TY8vpmMsTubgBYZS3kXaM8V2C7zM81qDbVppfue9NLo2YhVyUs7IYS4LVN6DD/5sV4G+VYK2gtmniGLIcFFE6kHN4pJgSf4Pbp7ajT/QTuDj8T/njgqaDybLrnO6Hz8Z/Q7PxSJkRgN7xzbRik33OJ6sgBZq8NvvUb+jVQ/vsBloPVaB/Ow3KYh9p9mNQwwEtmw1ftCyN4P2+jQKOTUe8A9/cA9WvKlb/EVxa+nzfPD580PpgmUrQTeNuKb+xIoBr+X3eso2xXO8ExPjY2J2sBRdnEpbwQjuXCWAztLZbz1sfMBbMJImwBr7m0Hu+x5tt24AereDvbE4ANtqlkVcxu9XOjlcBt7+vrCmOtBverdhNwtRy2U2K8E3hTgAG0zZiw18NOwKvSPbB/d7QbtBlUu45470PpDiGwCgXH+NC3BfBqNwi9bCEIvQxYwZmXgM37hbDHufV5rgxmj8/H/Ufw5uGVPv6Nsp0DrfezB+zjGdI+5xzLdaPCBbZ5jHvMtwXGAlYApwAc3u+cEhasA/yBLnN17eWgV2uvB4+1Qk3wTmpTcF8oGjjzdVW1KlnV7xDQFKgxS4F9vobAFMBuBXTM53Uft/sphtDTdRl0cxlYE9QeH8e6o3aPUDpoipk2wwDLycK9wKGPH3BRP5cf66CXkcBojEvTnk3zKPW9CeVDEGMXYN7Cf9CN9/GD5VKUgMo6gmsDjAKqMHmgjI83iQ87yWhv/V5Lf83htVTYWV8m9NtrQeDaIF2YxMBaBEwKqlnFlnoteKmfIvn++I/TvOQMQZ5P9rxMZy4uu7utUGOQImPfj20zxQuoGgzkUjmBLGU2OL1CJVciJzj6ol5Ke5+kf/s9JLirQFV8ABm1OqFCNmilz032xYSpa3w/qlT9XAE7gdK1mc10xzLgSroZvq/7yzw/5gtjO9hSMWUv6OeqzC2iMJc2Bd2y75tsgKSK02cHgkA7Qhh1HLM8GJc0xPc1zHdiSp7wVWU7Mj75vQAbKHuC8PUmPGE5bJKc5hmyFOKkY084KHLfI9oMqGBVr1A291no2vgmNiji5DuEP2/QtBKzR4Ao/w5mMBSB7uDmRwGvsJ0fQTvMdgjLoVgzH6tlUfR0y7QPLXOVNF5Hr4btz1I88VL4dOcL5CNTxdb5GFcueL37aBlJx7Lau/8qbH/yH7EariS4dgewvTYUUbyFd28Iw8tuDKX3bw2D3O6zd8OKG0KFY4aWXxeGuT1tpgN+7ydYBgL2S6D7JdD9osPtkvBVl9snKQ1+MvyB218D+q8654cv2x4Jf9pLIJkm6v0bbgijNBMyi8DiiFayDkwJi5VqqN9OFK5AtZBBf1dFrL+qtyp4OztJJ9Pr5baX/8lzbY3b9jZeE/UrUFW6Atet+1S0EaR6udtRwqyDWA052KZK9nYsN6b4wiY7Cc57YpGEXq6w3YeNodL1thkOBw/sZdjlUTIasBVRvtnfFZhZlap4VZmC72zVKkDPVrYZxmU4I3T/4+P5+e73ttsJhKRgrcA/92Vl6za/f1a5/73iBbzjKFzhqsrVPjC45v0M3aR8k3KN3ixvpu87hIp1FfVu2RfBC1yFqp6voK2giFWtCbRpn7AUwD7uMMsijwtft9oVlgALVmHs/nzb1xGmQlYYnw3e7PUewevtHaR8GNgKaRvm9PPF9x7ex3SJpVH1FvlRlgCvATF7LVihNrudNn4dD4ZeGld/hqd6HMXZyzDAMaLdWhCrHv5F3A4QcInNc4haT7Th7aFQBxgVbfmvVWo2z7a8N3UYA7xcDg+w38GYBeBWIIpu7m5UawBAgJgmptqdBCBT7UCEETIVvLsygZQK0wxKXMKOoM5iQG3Ox0wwtWdEarxzkj7Bn+5bxn2sEKDl6wvefJyX90JXVZpXnPag38oU4TEAZ8GC4BWiqtsJrhBsluPEYXsyjNSREUKGg48JX7eCWAtCpe38M62OkzuWsShFnrMeckaCyjvbIe4T8Bm6Ec68bwH/26uDYUDrNGZLqFW4/l3+LfEqQWuI+2X+vgrWTFKqBNii4kV1a5lgw/i4VkoMwnms3u7cVqvBIorUiD5t9YwtjohFEtgPqtyBjY9G6NqbeZgqxv+XrvfskuQs03X1K86HfdY6a521zp4zew9mAM0wg7cChAA55JD3YiQkhJGQQMgB8t2t9t53tav23eWzKjMrbWX5aicDDLNnfzk/4j3X9bz1tmrYsz/EisjIyEjTXVfccT+uvumhWHcBb2PjQ6lH3u40areH+p2ivLxHUcP5gyhObKKLR57EiiHY1f8v6fJBCiCOPpH6n2JA5dOfYwrFV9LRpz5Latl1qYLyrdGroYvSnUbpTr11E41tUKdvAuPXr0sdmtzMk+Ewt+GWCJqZ0/vnAYXDxgAAIABJREFUAyxYGX85hKo+/ET692M/jfVfjvyECRRPA94nsRgMtt2H93t3+h8n+QyHHkitzdenBcYVHTNrgEwGg2gCVs82gmikj2XVm/e5rRI+efwomQ5YEoDXgococGBbj9d2jypfz3ME9Ts0eA4wO5HCIgsU6zEKHYDpKdSslWsCWEtiEKvBbdXtGSyEk8DUCrcztJ/UWjhGVdvwyEBYFxZanD17gvOcCMjr+54VvCM2yMnBtUniOQW8QlHQFdtACBZwuhas5bn/BbAE/md6GcoFwOU1K88TYOVcea4aohT1rJL1fQt0V267r0B4EeaG1aBdEJYB0FXVmt2Q08lyxkME38jhLXPUVLMOsgw7AeiWYFq8FqgWsApXg1+uXQSwBQ1CVF84mpYDV5VtAXcpjlD16umGCma72A5hQ6iAWTy3MBa8LsOUD9ZbXRqfNwEwlSzcftS4ONTHz5LJ8FZqHABOqLTW7p+QlcAfERHqxX4bqZATeexhvM8bULy/TH8Z/g0q9T6g9wR/sM+mPc9eG15oh9fNkDLU5Y9tnpSeJZRoG7/Yvg02r4k/aADRAg6qWvs3aD+0uNUXRKqt6L0LGPUkbbQyTbXTEo21zWYQvLP6hESrZ6j77wH4Hu+Xo/eA1Neg9ISQPQfyLT3DMIH5ezSHsa2hUAqwc5ygiu5a3NoHtIBbFB4ATINxPdLHeijKHrZAB2tECAvfKLjoA7j7sRIO0GHs+OtcTLQnMpAtSb5AT4cCXz/HDDD1tW2ChqaUxej45YwHszfsPREZEADXIgqh6zG+1nWkoWHRTLrwerMQVLxttvXC/U72s4jm8qZ58dhyXpug61MvcDcQ8AWw0eMhLmrCWeB7l2C/Cy4wfBbVcBuLwSDqFKlhLdIB26aPETiNHgwUTLRokOTcPYGrwnU9uZmx7UC4Ta/mkVV38ftRgHMFvI+S0cDFcu/DBDEpdjhBG0+Ae/HIE6m39Z70lxNPpyHGqw/8+pvYDNcyxPLb9Gm4KU28gt3w+x8kA2nz2AsxkPLN76N4VbrXpd6aG2N68OUdd0emwh/3UUJsYcUBMhwOktFwkJzhw49jZRDIA8J/Afb/zvrfDj9K2ho5w+u+lz48cm/6/0htm6N/wyX6Bx87sINm5A6upEUjADZw5aSI0nt3JXztUKbCVBUf1mYAuELY4NdpYRlWgxMoSAPjGG//j2knUFShJ+u2vXz1Y09gDwSAge0A+bvRvwF1ewagqnItpBgaOhfQPQ7UDcCphAX/AF3OBrAhPL9KW/BWKkP0ahgOq0GPV/BqNxSoFsAKTgHrUrZdl6XA18eOZBe8K48XoD5XlLPnLceeJ4blQMsC2QJY1x5f1K9rweza3g1kNZyP3rvRBhI4CsSS5aD6ddvevLaCzCXF8xm0nLhLI4geUrsoYW2Gkt8rfFXQrvWNnV48i0fcm7GCzZxdbYePvFp9XFX3OIUPjWXgqnZVvYK5KNx4jftYhG0Br5aDr60TTNNeGOEWpMb45kg/qzMe5NA7qX2AyjWshR4pOR2AOUVQ5AK3hJf67+eP5Ef4jjQwoavUvw7yB8t/aj0+R/ucXfVg9lXx9OYA4gfA+RL5kee5pVs8TKCMyLi39Xa00m6wGMF0rpblwAAiN7nJgR0bk6vSZjjX7H7hijLqZ5ZXnAvP8MjP6aWgEueWmttfK9YcS2O1liPTXezbIECycqNSDGVt4533mMyQg26eX8Wbxw71sAacmNFi4nDXLAQyFezr0EJhLqpYvZUHcPM22cEimEPNznPMPPC1Ws3Fvrumls2S2RDtJYU3x0UvYHN5Vb8O3QTkgnRyi4UHWgGAFhja/EeLIr4HQNY+EMAd1q2d5Fbj+da38brtQJh9lherhKPij+/W5vfN3zPfMQQ4AabgnSPnV999HhsmV55puQBvLjyC11Q6L1TRl8HflH8DA5NeBK+cn3NFhRrQ1c+dAqrNrQ8B24cyeAm4duiN0Nj4QGq7b8tD/GaPpl4oXayGnT8GbFyQyatdxA44jyJdJNd2bg93SdsfSvMExyp/+EEafPGaNP7776UKE39r+Lp2F5vETmi+dl26vJlSYRrkzFNcsUg58Ye776dogtzb3RRTsPxR3xbw/nk/+btkL8xvujOq4Bbp8bDgwmvmCaT1aP/Yeod2k29/MzXXXJO6m65Nfzn3SPoTvYLfZzjncN/WqF5zCOWePQB3OZPBGWulRFcoazX0YUUcA7KCV+D20bTGrmNF/ZYsg/CAsSCErKD2sdtaGoMoXpvs2OHM5VyAVxVMMI7qs3MDpKCRk2vF2tDwuXTqTO7/YABO/1fL4ty5syzAdxBg4/2qkMfJVjKHt0WFqhODw3L0bhirQXAWv1YoFpCWbeFcFG0BtcfMEXtyRptg9dgC1PLYcwp397tvCZguUiJc7IaVwM2QFb4oY5qg25lMtbtELI3x7oIXicyDYjF4yy+Iha7wXbq4BEB9Pi89qO3E4A69G9x2gKXQFZyCVviqcAWu6ym/0ILPCWZk//IxrsOaAKzxWj5Yo5PLgVvTFkq0gDN+7zJkhW4Br+uieF1XqtoMghbwslhAUVXxon5b1SHG/bxNuTATcvlDnSINKIP3ceD5FOB9kNvCu9IHJx8CqNTCU/Xz75WXsQke5Y8dNQtAvC2dowHKwiEmDDBe5T3yIxcPPxUKtQ14W6QjRVNz/MRcBYaS4w9f20HwGlEXiqaDzeEVzxJJN0tikWDaPOlHAneWC8I8wDWzYRbrwfcUnnm+m9AEWPq0ARL8TrxJA3PRtIe8ZBv2LOH3hv+J16zXqc+pqgyf1wAckLQRTxfFKXg7wK4FJBvkHjeY8GvmRUz3xd+dtSUk8D1P79wLR+iZe5im5zw2iFagG54v0BW8nW3ADUVbVKy2RgN7RcWv9+1FydlvuZgiZz44qNNAnKDWarCbm4sK2u+umm85agk7p7Yll1lbtm2jIdV8NIvHlvDuQlvC32aWpYtytp+uF8Pwb/l3VyXbG8MskvB42fYiERYQxTSmj3XswYGi1Vaobrif8/6Y3wT1iLVQX39fqq69l/X9qb7hgTRJ4LUDhKvv3p1m9XmF767HUL4UYuwiCwYI9yjrXaKSbXHPI6m19vY09Mo1DL78Xhp8AQAD3+qr303Ta26lL8MjZDL8iEyHW2KZp7G51WuXWGYpJe6xv0bP3mFU8+lnv5RGSUcbohJuz6OfSLsf/ru077GP0YTnao75ZqrSWL32+jWpteZalutSczX9GnbdkP5tiGnNp3+TTu5em/oBa8B1P1MmUL17UbwWKtisXOCqfiPrAdhGcxrAG/4v4BW+vla/NWwKnlPxCmG91+wJUyShbcAxA6zPoHhjAbxntRc4TkVs8OzU6QxgwTs4dCa3kMSqGBo8G1bDcfo+6Al7/NAgzwPd4yePAN3RmD6Rg2uUDCPEmtwBF+BeUabLVkN5LGDL9koQB5wBcofYlQ3MBWtZynHltQFe2KaKNTfXx0K3rFcqXfvTzCNoF01emEeQsoTiDciiaoVfABBw6vHOCl7guXDhAr5trkTT37VZjhBW6Ybt4FWCk/kaYVqWAtVsLVA4ASBLMMyrU4YyVx4VLUsHNeyI9u4sV5w59jFHzeeKR+y2wPW1ql2zGIrvOwZ4q2Qw1NodRv/g605SzcbjScDbHTuD1fAmBRS/SU3yLrs0wGljG7SoCJpiTtUlAhF/OffT9KczD6N4qYcnDeh/Vhjdzm2lDXGswrKRyvxhwHj4x5TZPsm4Gm7NsQLa/MF5q6ri9Y9ayGbw8sevKg3QkzlAYMfUKZXonEEy/MlFZoQtHeFWGfjaK6DDbesUQZtp7AXfL0CuagXgHbIQOmYDsDYw58w1FW9AlvN6rJDSbnBtXqyqzuj+FX8XRWsxQmv7M8ANtc355kKpol7ZrxXQ2ooiJ0tiHn/3AipXS8Fg2yWmVQhdMxzM6S02g+tQx/i7iwTaLJooVWquVbRefJyebEVZLuPNgTeB20Ht2tvBLm7h8ZJ6J3jDJuHzB3j5PqbA2YLTi0sOTuasEFW1qrZG/40O/04dbIkprJ8prQMuhhY8dMxSYNt/JwOicUFD9eZ2kIB9p0B/jM/yBAt3OajdC0d+EcssPn+HHNrO9kdSF993csOD4e/WSS+sr7svVd6+M02ynuF1gndqG+oW4M4C0mn6KkyTkTBLWe88WQn/8wxB0l14w6SRza27kzSv29i+iWqz+1MV9Tvy62+n4eevScO//lY688yX04HHrk57H/lM2nDH36T1t/1tWnfbf0sbfvSJtPWBT7N8Jm176Oq09f5PpJ0PfCLteujv0s6H/jad+MXVaZJJFo23UbxvXktLyutSlXVn/XXMhCOecfbFNHBoR9pLJdg+/FtTxwyy7SN315QyQVqg67YQFbgq3itr9gtevVb3CdwIuHGMQNVO8HhtAfdrE2g1aE2cU/kC0DOnT4TdoGes1XDCgNrxQ5H3m/s/HA7IliKNEearmdUwDHj1jD2+6t88JcMG16pVe/Ly987fvQE1AVmUrBAsjwVpgafrAtaifgWn4I6gGdsFoCuPK2B3X4DXANuKY4vqdV9Z8j5YivhcFLwqXpWuXcfymJ8MUD3eACkwnUMROxooKtsAscE0u5nl1y4uAzg/L0zNZNCyELRCWFvA/cUuEKBCs4BX2ArdVk8/GOBiNWhHuG6jenukqAlcAVzO4bYAjiY5vI82Q5UfvoLNUGe/aWQOuWw2KBcePk65MDYDHmkNRWNnsjb+7cSm+4ABkWfyZf90jjLMsw+S9M6wyzMP0bMWtUJJZnPHo4D0JwDzJwDmSW65GeF9FBBjU+gBN3eYdsQfOGqpB0zbBO66Wg68l55sXlBhgKc0aZk/qH1A+haBu7lQZLxOX1FrY7khS6Q7oXhzpgLql0CawTRvv624EjgRcAK+JRdWEAt2g1Gh7FCYM4A6VKBBPNToHIq3vhFFSRravLbBfkC5l+Y4eLizlAm3tpCHvPGn3L47AcI+uYxj718GMI/nD9jjITfdyaoXpQs8hfg8rzGrQf82VLbBOmDuZGPtDm2GKMzAzjCjIYM3K05LfoVmE7C2sE7cFqgGIIXupBVm9Dpust1WRfM7NShuaHqngedbZw5bm6KYHoGxGX43oauCNVc3FmwFsxksz9aPz32V/Z28Y8CqMa+bY1uszdsdX/dAqgDU1rZHOT/nxZqy89h7/b+kSAJ/n22LJWbpnzC/l34M/P9YYH3x8NORL3vh0BMcS0ogXu8H2FkfmHVw8hfpfxD8WqAxTu/dm9LQb76aBp77fBqhoOLQ4/+UNt35MSD7MSD7sbTuhx9PG277RNp2z2fSevatu+PjsWy88+/T5vuuTjse+qe08X7AC3x30Etk+/0fS/sf+1Tqe/wT6dATn0z1179DD+BvpMrvr0l14NvdeFN6n4yHxsE19F6gam0Xk3xRtWXZu8dJELsDvELV/YJZcArXK8sygIWyz9mvwZzfY6hSg20CtlgNAlcoq3xVq+4/gQI+h1d7lgwFiy2sWDPNzGCafXzPkRVxWiVMLrCvt82k1XFjNMMZ5PEgVsNZLAjT0MxkELyVSla+JbgmGAt03RZ6Pi7AdPt/l99bwCtwBWuBaAGwQF4JbB97TDnWbc9RwO22z/meC4rZWQN/0ypebAThunSBtTm8nGS5GY5ANn+3WBB5ne0Gj7VTWR5waYCNKwyQtSGOQbYFFbSWBecQsC6CUnC6DuWrdcDjKfN4BW+H/Ls5jO0ZCyls+2iFGilrHGPLR0uEy+tdC2N9YH3cCcz1KhkNowBdxTtOf4Yq0LV/Q3vocIxxb6Mia1QdtYQTSmZsIz12+UP48CydpAYyeLUaFg9R9XMC0B7ij3Hn/Sg4gmwEvQK2qNIWMO7sJpeTP8YGfmCVP3rha/1/FAJw/hLQ0V6IKPtyKli2HPRogfNylZSAsBy5CwAius62HmVWvByH4s0z2wg2oeosLnARtB7jEp4uAaRQwdyCG2TzVt1c3VngZ75t5O1iO0yTWrfUR1cxQVrUK+lic6jcRfa3KAKZQo0u0edAJTyNN6xtcIEKNltMCl7XZjTo8apsfV7YCt0C3o638Sx5ogZqHZVu5oOBRqHrxcPv4XcLrxXgNkjPq1KQUqcPRh7zg12DDeAilKNFo9Blu8E+4et5AqoRcMPv5Ts7l85UOQs13HYMkr+Ni7+NF8pygXJb6Aao/f/BBdBiCQtpxtfeB4TvS8Pv3En5+O307Lglnf79DYyCuj7VmACh6m1vVv3ezZqA7Jb7UbkPcxF6jAsAtgP9by9S0nuZtK+/nESdb7kvHX36n7EFPpd2P/SptPmu/5a2o2DfufG/ptU3/w3w/WTacDvwvfXjaf0tn0gb7/xUWnf7J9I7N/2/af2PPpm23/cPqNyr065HP5d2PPLZtOneT6aNd/33tO/Rz6QjP/1c6n/6s+nwU59O/T/7DKoX4K69KbXX3AB4b04XuThM7l9N4xtSyPqEq4Mt96B0aTDO2qWoXb1dwWu+7CHsB1tDHqRjWATZgK8pZ8f6rWiz8k2rwflrWAp4tmY5aD0YANNq0B4QvFn1mp2QFbA+rbm7x47ZvSz3eRC+Z/Rw8XUFr69THY+NDgV4bapj0E3/14BaUbzaDcJU+Bbwunaf4HNR1QrAoniFYoGo+8txK7dXgtfjC4DddinPl20fl30e6xLHYseWzmTzvO6q+eWgmWN9cnkwsnl5W9924UK2IIr6LV3MtCCEssD1OKFcrIrwiHksdA2wLSx7vQXExdsVutGzF3XbmzEnt4algTEOeLtAt9NlwCUNcdoAuY2qNY2s2Ayq6bLPfgyj3HaMT1owQTpZgzJiFK9LU9V7iskTqNEmXmzVP1qAN8lt4QhVQYuo1w8YVPhHyjo/PMttYt9dQISm1EcfRQWjtrb9CLA8yh+SMFTd4vkZ2cYScGmgsiY2EgFXYWE32AUryn+FL4vgdd806U494BsNW/CBo0SW4/3jV4GpurraFTyeBrqmeAkJVa1gEb4BlxXgVfmq4ARvgYrWQ4Gw0XttiVk9WGA7C3xnyGSYjmwG4IvnPd9H4Owgwy730OB8Fy0Wd9qVjaKPjU8ADdKzUMptWl1OsixgK1xG/QrdAHB0ScvAFbrCt0DXx9WNKFWyJZpU6bk46WPKC4EBSMEIiM1UiKGgqFj7Jqhca/S/mGQxa2EWL7cLnDtA2V4WlfUPUYZNkAuf12wSCy+8GHmuKS44ubqNbA7O73ZYLXwPfzt/I3/3LgU02eP190e1csHsmrsrgMl20Hpo8e9ap0ptAh9X8FbxdIfe+lEaxVoYfOPWNE6F2SSVZXX+D3W2CN67eHxXam+6N/XoFDa1g1aNrKdpYNMDxItA70PtC4JtL1/zf6S3vv9/oWj/Nm0Epgee+HLacu+n08a7/z6tuwuV+wBK9t6r06Z7rk6b7/5sevvGT6S3bvjvadUtH0tbAO820ht3At5dj/5j2vHwZ9Lexz+bjvz8S+kc01JOPfsVphp/Lp1+/guxDL389TT+xrXJ+W8fICSqe/5A6tguhltuo+uXBRQE2ACvavcQABW+kcMLZPft3RNWg8C1Oc5Bnjts+hmwtbjC3F1bSap4BXDk6gJf08aOA2UzFcLjBaCR1QCErY4bBJ6qWINmLsePO6UiF1OcZGqxXrAWg+At8B0dGUzDqOFBFzIfbAeZLYbxALDgNejlIkxdBKjLnCoVRvWWsxHcJ5TLMeV4145jn8E6FZ4r4Vq2V4JXULu/wLWAdiV4iyIuLSEXdQqwaK9awPCNHrsxQRhLAQ9X9RspZsITaK6Eq4At0F26dDGyDkLpsv9/AbD+LF9YaGsvBHBRxCUQV0BtwE3wqnjnULzdKRoa95o0E7YBOqqXiGWrTZAM2IbKxd/V220IYn7MCZ4fZabaGP5OJYDrOKAuFWwcMzmRpgc3pV34Z32v3pDGUTRjWyn3JRH+7CoU7wkm95Kl8B6J7h8OEOA4eDd+3m2MoHk0/TtNTub23kuk3/QxbnWJcms9tPHzArSRRpaDP6am2XPBAZrTWgmA1uY7c4e5pWcG2DTN1WeAsPA1v9RCAP3L8CyBrgCN6RJChOe8xTYFKoJry9aCgBHCofBI/TKo5us8rihfbQfPbxDPlKwIOMUtuwUHqleAR+ZA9Fg4QABtrwG0PwAuwUtuLbm6Xc49zjijibWPoHJ/g/3wVBp9hz4WvP8M9oHZC3N0LltE+VqEoc2gghW8BquK6p2gbHqSgNkEvm2b97WwxEClQAzwqkAJDrajBSO3++RWNwmgqW4btNrsEFDzIjTD0iWzwYvIxHruMDZw18FvZxl2g38Dt4WqaXdOY9bj9cIVQTX+TfR1czDO38k7iQxcPd9IJdMD1ufl37BFwUyXFL82a+2fKkG1CVqCThBQq7x7D/0hGGD5zh3M43so1dhuU+HYoy3jDFkL3a0PpsW9P8Z6ML8XT5hKsWn2u71ITvZlUgb/1P9ceuWa/5Le+f7/k9bd+ndp6z2fSjse/Me0//EvAVGh+ul05JffStsf/Wf2fS29e+tn0hs3fDK9c/Mn06rbPp3W3f0PadePv5h2P/GFtOsxtvGBDz39hQBvP/nBZ567Jp39zTcje6JCtsTAS19PJ56jMxrN0N+jiKNHy9BDffi5e3bnfrzLGQ02Rj98+HBkOYTtsAxj7YPdO5iDBmT7eM0hVPKRA1Su7df3FbwWYxwM1RsgBaCnUahR6kvgzGwFPVzzcFWyHjMwSGEEgBW2Fk9k+Oa+De4TyjbhKRaFaWR6vMODA6jnczHux+nCBbyuG4g24duidYC38irdAG+564Y73iULSwFbrAaPKUo4jvcxrIqJEcDXfQW6BagFtkK1WAorgVyOcx3brG0JeR5BayP0eXgYTXIEo4EyoWsz9LwgkdkWwgbQVLqCMtQsMC4KuMDTdQFvnI8PH313+eIWaTieRwh3+VEskohAGeAUpnq44fMaTKOyTcU7M5uXWUuJyXQwI0LYluBaKF9e73vq77pMoHhrTdTuJOBlPYny7dRGU/fUOzT6ZhIwZb/9b1Lfv+HRdPLte9Lwuvv5w+UP5TANRE7+OJYFCimm9hJJPkCLvZM/x9+kMonbxg7KZRK/b5J8zvgDJf9zAoBXAYTAzLevFEp4S2uuKOCdIs2pJ4CpmhKINrlRkRqhbwMAoVlmrxWICl2hEWW+whdImcNa1G7xdy0wMKe1azAJxZshnWHra1R6EfU3uIViFJDz+LptQDi9S7/XABoTK2z/iMfbXrYazNWd3PSzNPjWQ6lBV7UF1Tmvd1voGdTTftC+0DOuA1VBq/es5WDHMoNjBsrqNAvyecunm1SleYwKN1sn2ANcUCJ4BnjtjaDNUkfpDrx5d8BzynJesxfY3+K3dq3H2/T380LF5zLP14uOv58XMwsm9IbDXuCC1gLi9l4wwyEmNaNw24BXdVsW7zYCwOybIrBp74YIygFeezOMrbmXBejy/2VizV1kNtydxtfcTR+Pe0P15qAa8N35WLqA/3ueZZqAWo+g3BTLPFaVI4HsXjbHRft33/k/05ob/iatuflv02bAuwfIHnzySyjYz6Y9j2FD/Pwbad/jXwTE/5xW4/Wu+uEn05rbPpk23f3ptOUBbAZmAO57SvgC5yc/lw7/7IuxHHjq86n/F19Jo69+P43+gVS1VbekUeA79Pvvpgm25xgn9N7xZ1KFsuGju5jeC2xN99q7Z2fasWNLbO9j+wAKd89uplTQgNw5afvIeHA+2tE+gZv7PPQJYIBbrAZtCxWvSlULwsCbHrBK9wx2gpaBtsUpgGu2gmq4qNxSNhzpY0BX/9fjs81go/WDqTI2nIZIKTO7YdhAG+vSHCeD17Jh7nBpAytci90gOAsA3V6pbt3vsSv3u13gLGDddimwNZjm46JuV0LZ8xWFW54vaxWv0HUxZe0qU75CigPOrGS1GlyE7WJAV9/XfcJVxVtUb9l2LQCLkjU1zfxbH5utoNIVmMLWOWzCVijbjUwgTwPjVqcR8DWoNmVmA6p3Gp+3x3na5OlNhyLmVgLYalloO3g+LwST3F7U+MErKF6BW2vSHJ3HTdLKWpXBdGF0LSr0mfB3z6y6Pw3hIR5+/TbaNP6Y/U+SQsYfi81E+vgjOUhpsP4c3twU6mVqH2lAux4EtgAXSDewGmrbUEfA0L699npo80ftY0uEo/+DyhT15WLFllVUlvoKXdWdKjdgLTzijz4rV2FSlGu2D7wd158Ushk0ARvOrz0R6lfw8rwqUoWby3F9P2wFYDtljiypWh16HUyTzdAlfawHeA2szaBaVbk9YNve/hwlpYKNDmtrf4K6o1XiBnxsVOUC36G+4Yk0vIqUKgJcesQzZkFgQ1j4ULzdYjVEOhgQtjrNrIaosAPIgte0tvKdhLgVfQbL/F0EpHm4Y2tI70Np/9vAG3zWn7IPoALglrYClkOb79z0d+O9i91iENILlBV4XrS6/D4BaVR07q3rewBslg7vM8cdyEfgperQgBzLFMHR6AmM9WBWS3Xjg/weD6QxWkNWSCUbR+VW8XMFr+q3QcqZVkMXBTyzi4wXqg7N3Z0O6D7M3YG5vPjVWA12M2twntd/8H+nDXfi4f7o4wHe3apb5vrt+5fPp50PXp0O/uRLqe/Jr6Rt938GjxcP904zGa4Gup9O2x6+GuD+U9r35BfSwZ9/Ne3/6RfSbqwGoXuC4oxTZEVUyA2uA9o6Hc/GXr8B6P4wtTfSdGf3A+k9gsMfnHsj1Q5vSPsZdGnF2p699Lvdw0RfMgz2ktkgeFW9BtlOEPzShjiMlXAY1Wu6mZ6uFoWwFb7FH46m6FgSzlIrXrCZDQHf0/q2dhTrj1zd48eBMJANhWsAjWUQNWt5scUVVqmZIaHVIPQr9N0dVfUug9djrVorvXhzShkVq7XaFQsXmzIHAAAgAElEQVShKNkC0LASVoDU/YJWSAtNny/HFuC6z2NcfG6lwi0qt4C9QLY8LiAW1sXfde1ylbm6BsSiCQ7rAlNVq4UTNrDxuQxjA2tAmOfMghB6RfGu3J5Fgkfhg88LZAAZoOVxKYaIrAT2Wxqs4tVmiFQyoGtCtCrXx3q+k9xGtLrk9wLbUqUmvJ1oYWWbQTTLjy0TFriToXb1hTl+7CQ5vK9QicatM+W9Q4xiH1xH4ITbygbluDNEeueIQE9Thjm9/3HAAFi4VZw/QgYDkegqfRvqjFZpoHSrJNDXCbxYbuwttL6lubo2dbFCzVtpA0nu63o7rWJlX27NaLEAAOQ1pRAgq13/6J3BxnOhbFVwgoNzLNsKEYUHtqZRRUWcUX2AZeBIwJQAkvCNhff09l812MFW6Po5UZ36u10LFEgZ6wLk1nbVsGAm2wPo1jfhoa7jdn8z3we12sTX7Zofy/vYT3h0zSMAyCg/lorBtAC9WRbYB8v+rpZDtho+umhokbjo5arEBW+LdDZzb+MzAlKzGFSn+rqCV8tBhTu+9mGUJr8700Kam/HWOUbwepFyiYq2uIAJSlWvtoLBNt6P44R5mSbRAbq2guwB2Gj/yDrPz3sS2Jqa5wK8DXpSxWbJcI0KxyqpYy5ja+/hgmQeL74v4B1H/U5iQXToHtZmCXVrZzIg22UemmXEs2S+2Mehx37B26Pnx7t3/B1q9rMExT4JeP+eYNjX0slnv8Uau+H+T6VdD/1DOgR4Dzz+BVLE/iHt+/FngTKwfQJLApV79BdfTYeAbv+z30zHfvXN1P+rb6Tjz30zDf+BgN+qO1J11W2p8tbNaYL+vhVaTjbW35mmGAs/g9f8Prnnfz5O5sXAm5FWZraCitahl3Yfc9ikQbW9e5nyy7rk6prFYCvJyO2ltFiLQfi6tpev/vBZMg2Ecg665TQzwSlwhaiNy7UVBgcpjDDYBmyFr1kNlhGfGzBVLFenCWy3fb3gHq+MAt6hULsqXsFrNkOBbxRREOsxnawAtwCzKFYfF5CuhK37/zPwFgj7fDmncHW/SwHtX69XPlfgGxYDdkMB8FVmHwheYRp+LNtC1zHvAtesgQJj1z4nRJcAb5QWezz7VbfluGI7CEXPbTZC2A4qYJUw+1XABtds9+jaHrp5SoWZCkAY5ds1sIb9YGMdlW6bK5PAdXJwUdCdrkE5m6DTdxf42qvBEfNGN6fYVz+9M02SXzpJ1HoYi2GE+Wi2ghzjFrJDpsIMaUEzBwyweMusf0snKiqQprg9bHFbOLHlUUa+04GMLmRDa/kDBLp1gBFBI2EoSIGuPQZsjNP2tlulCeQM+BhIiiAXEBY8+sAxWXg5Kn/lVlv4cC6XCBYZVALosW+H8MzKMTIFhD5LvtUGLrx/juJznB4qYOvg07ZRt51tABDIdncAWtRsa6v76RxGoMx0MFVpdyf5tlSOTaFkpwjAWdRgD4kpAm36ug0maXSAeBWrwQCYt/LzALSU9eYGNr4uWw4+Dh+a38PP6ARm08VyTjGesN+F86qeM3yFo+DFcwWsk9g3BtnMcLBzmdaC/m9LnxcY+/1muMj0+H2u/H7A1wtZ/MZ43MJXMNvBTNiGZ0vqnw1wwgNmX572DMixNBy1FF3isIfmHf9jObHBNsqGha4AHsVyGH77LuyGe2hJ+SPAeyfP6fv+KMDbJKthCr93gUKYGQoprHSzZaQTKWbJgJknuHse+G68/5Okgf1j2kxAbcu9f4/V8E/p5DPXYDNgNbB99OmvkaHwZZTvF1l/CSB/ESvi86mPrIXjz3wjHf3lN9JhLIVjgPfkc9/CwwW+z9D/4VdfTqOvX09u8U0AmDlvq29LTaA7SWHG9Lb7UbzEMQgmm2XxHs18OqdJKevrI8hGKtkee/N+NFhSwApb08FUwGYpOCE4p5WhfpfBe4Tgmo3UVb+C1/32afB1VsaZ0VCKJYR4gHfoXPRkKFZDdCUjKDdApoLnGAwAA9yT2A2AWauiQjBNtavFIHjLrDWzGuzHbVDNzmQq3gLJktEg/IRvAa/bHi8wfc7jixou6wJX1+X1vq4oXve7XawFj3H568e+hwUWgrfYDRFcU9WGukUOazvYocyevAs0RFflOqJHqyH3ZciBMgGrUtZCiIXHKt4ANvvcLr0XonMZ/nGXDxo9HQCu8I0FAAeQOV6YdsnjLUE21W6bx1oQHeDbQr1m+JK7y7FhVwhnwK1abqCSVbyjE9Rsq3TZniKwNje0Lk2ghGrAcpQ/aAdcLvS/kGoEU9r0XzWYYgVZfQtNRPijaaBS6ni5Lf5ItSLGUFnjqC9nqo3R0rFKNL0OhOoARe+yARRdh4+J2rPcVfBGgxdAlDMLsl0gjFSvAqLObXONc4+utTouA0NIuejRektumpWeaYv3aKkkOW8UJABnjxNeql0VqUG0KYBmv4Uux/dQsl0UbXcrnjJq1hQxwTtNvu78fnN3tRhsfOMFQoha1GB+rRYBwUA/O8e29GspbojG4KEgKWnWswa+ZmhkPzmP9cl5uSpdP3u+gKjQq6hlCzZU49FnIqDJZ+Nz6j8LXe2GSVLIGvzW9k0QwIK45OIKXsfwaBvYUczcXS8AeuJ+/6KAXRe7xlxoezHYc7dH/9wu8OvZL5fWj6pewWugLcMbuJPjXafFZ8xXI8A2DSjrG/k/wUXatqDCd4SAbDW83nujim2CgNskneyqTIywSU4Pn9emOXl5HABzobLnBwU7s8D8PP/XjjzzzbTl4U+n9Xd9nCyFT2EpfBqL4R/SfrIUDj/5xXT6uW+nE898jfU16eSvvp7OUlAx8DzLb68lU+GadApL4eyL38FGuDmde+l76Sz9HkZpnj5Az4cK9kID77lGA/8OGRYNsi16W+/HW2Y2GwHiD6nUvHzwX6hCfJrevMxew05wppkj1Pv6yHbYsTlU747tm8NqyODdHdummmkhCGG94SuQpR+DXm9kKqBczck9jno+ra0AeK/4uyctkiC9bFiPN2c0nEXRWjZsvm6uTlu2HPB5BbLpaTbd0Wqw81nxdw2uaTOoeiuVSkA3KtcQXEWhlgBagaLrAlIBW8ArUMsxtq91+6+fW3lMgbJtHgOsANh1eY0Nz8vjcqxlxQJXxRvj3eedOAH4nAMkeE0BWwSqql3ha4VajxcJ3uLxCtgopuDYleD1eCcPC13ha0GGEyaajgRy0kRvhvSw7PWG38sxvt8cxRpCN/xdYBr9dYUuS7MtkFHFXJVUzhFU48qm4i2QFsJaEPbrHeXqJ4Rb5Pi1J4bS+eFVqcfgyqpNyPmjbXIbOU0zmilKcns2PydFaZ7AW2MbUWi8ODuQmR4W/i0wOMcstdGNTzJxguASXmkF9edEYuFbs9pKCAKZSQDZVMmhGCO1inSqnGJFqSwKMG63AYQqtg5cLHsVvOPcQgthrQabweRbchVXbiIjdIV75MMKNJbwNYGuatHzqXg7LKFs8XI7QHbWvgzYCqOraNa+hgwBQCxIy7LI7LQM2dxzobEc/FLtCuIGdsQkZcRVvrdr30uFa59f85INFs6RtRFd0wjA5V682g7PMHfu4SuwFbwqXnsQq8rzor3hRYOLFqpWNd309wB6ql3tgchn5jdxW8gK4gLfOaoB3dZmsSl6FFkAaQGqDdFjn8HGXE1IZgTwnbPtplM8+De3A1m0fowAWw7U6bvXNj3G3cDjAPlpVKrKmH8ngNvcwl0SSwV/VggHjAFyDQBrOwheR/+0uHhrL7i0t5DNEO0iV4CXi/wi6vdfjz+X+n725bTm9r9N2x/8TKhevd1DeLxHn/oywKVyDcCe+fU1aeCF75Am9u1YTj73DcD7zTT22vVpAgthcs3tVKShwFffmuqAdgzotjd/5Dl3UeBNnu9hl7l9nikVl7DULvdZ1ozVRjHFwX3bKabYygSKLcB1V6x3Emjbvm1TqFt9Xi0HLQjBa5tI1fBh1GwoYdPMgK7K1+Ca6WIxmYKA2FnAO4ClYN6uATPbOloebG+GM2yfPm22A8oWuJ7itcMoYcGsV6wFIcjtz3scq8LZatoLgrfAt9gM4/Rl8Q5XBtSxGoqdIHjdLvBzLUDdpzK1f4L7fPwReK1GQwljC7jP41e+3n3lseC14c3cMmh9rgDXO33TaMu+YjG4/g+KV5iWqRKlMU6xFjp8MBual8faE3q1nlwY+9piNbhti8eAr9YCH9zX9zyH26pdgKvHa99eX6edMYWyVuXaREeFK3CtWnMpVkM0zQG4Kt4C7qJ+VdDCONpBmn5Gg5wW4O0e+12aRPl0UEemei2dROkdwtelTHeOct0WqmaW3rod/kisWKpuYWYaYHSkzxABpnOrH405apVNP0Xx0teUKP0EEFHh1oC54HWwov7ulAUEeJ36nUI3g1c1+etlb5Y/eAJuWe0K3yeAA57mOnoBCA0AI6SFlWW0qlrTs8I3NQ1McKEWS3DKtYrPBuuCTF+2BUAn+awT7/KHtRE4A+HaBuEG5DbwecnRtUpNwAr3bhRHOCyS57AvtCgEsmXFTfs4sG6rolXyvJd2gUM5o1AEAJvaZU8Iv2tYFXx+twdJP4tqNL6fFxq/Uyj0UOmcl/fS39U71jaY8kICfHtkHUTJL8BV/WaPNitgH6uCHRlUqtsihQzQ+vv5u07weWwYlO0DG+tgL6B4xwiQTZGloG+r4rWlpwUYqmIB3eDfQkXtrDUDej2OtRezjc+Fbo38YYHrUsHrtU/DJLm9VbYnuJWvoiw7lAubydDlzmmKIGyXO6c51G5MqCDwNovXO0OZ+r/SYP/os99IG+7+ROojkKa9sENf9ydfpgACpfvsNWnwhe+mgd98h/SwbwaETwHdU0KXfr1dJl9PsTRW35EmGOs+RQVmcz1ZFpQitwDsNP0h5ihXVulOAeIWswNVv/MUdAjf83Q2u4SVNs+MvcO7SLUke2EXqncfmQ52Kdu5lX3bNpNChpdLYEvgumg9lPlnqt79+wi0EWw7wNq8XvN3VcHuP6Yixn44g8rtP3qU/RRUCF8CZ7kVJPANIFs6rL1wOpbi64bXi+1wFp/XEmJVsk1y/hq8ZjYIXj1e4evYn2Ip6OMWcApEgVlsheLxCsYCZ7dnYJIwLQq3QNbnylKUbVa8wvYji6E857ErbYeidLUbZhCgeQIF6nYaYEYQzbxewKp6FZAFtgLV3F7XpodF1oLgBZzF41X92iBHCPYEM8+18WmtTIsEZuArMKMvA2vPIaAd4xPWhM+hbAWoVWsCeLKZ/VuVrh3MDKIV8HpOr3LxHKrX93W7wWu6VLy1a2Opc/StNEmu6BRZBXNHUUd0E5s6+ASP+SPjD6Gj3QB8R4Df0JqHGfmuxUCqGGr2HBODB9YQkAPA4wSahG+F3NQ6t99lrE8LIOrxNlG9AdoArmlduZpLaApPQSq4VLTeetdRbFoMAmMS1WfllqWxKj9VWwO4C9SAlTbCFegKXi0M+jOgsM1Y0A4owBW+saBYG8C4tgHooHjrG1WRlvKqmFXgAj57xeUC4efMgNUa8VgvIH6PYklk33qOC1gEDLnglBHteXKwdkX2eisEMFW6BrsmAZwWi35tw/Sz5YtFZB7wHdtAeZrv2AXEBtQEr9kH+rxaC9oc3h1YWDGBRx+ZDRFgFKxZsXrRMrg2DnjrDK8UqoLYiSIqXEf4RPUbF9alQ/ruHL/s7XrX89H7qcwJwBFcU/GqcG2E7tppJBZT2EBHpWtP3pqPAVubHF7B6zLFtN8uHckEr4MvBa+FFPq+83sYzU4f3aO/+kraeM/fUbX2KUp8v0C57+cB7fVp5KXrmUj83TT6yo2U+96cRplQMU6WwjA9e12EbZ0Wki2sjTrz2SZRujO8t6p2iqq5WbJvTGuziGOapQt4VcMzdFKbsWEPWRaX8KDfo3vah8do1L/v7XQANbsL6O7fBWBJJ9u7c1vaA4yPHXHgpVkM2fvtY72PqRUqYtPFTEM7SAWcWQ0qY3s06AFrR5gC5usEr5kPBuL0fkvqmPaC6la1az8Ic3yHhmyKQ6/eQSDMYmmx+1XII6MDsQyPnqOK7aPJwiWlrIMlqb3YaKh4P0oJKwAViG4LZdcrwevjonrdDsULOIWuj13cFqYFxALcx0K3QNYOZSvBW7ZneO0i7z8Hr6xa0/O9SpDai8H0MT3dmUgjQ/0CXpWrQbeALm8Q5b+shbGgdB1g9jleG69nWzUrYD1eMJbHglFYunjeAt4GtwTR+Bzg6tP4WsGrAm6QEK2HG4E4njf9TEvBc7kI4QLebD9MR6Vbq0lCNekmzaNvpyaBLQsYFo9xi8yYlA7pYl3+8zUB7yxpZpXNVLHxBzu0Fs91IyWrqEbV7fD6JwAvk4MZWDkBxMaB2uh6bkmBsjPWVLyhdM1kQPnmdClvc4Ujy7Jd4IBLsyAEm9CdAO4Ct4A3oEvwaZKlASyEk+CNwBOgbodFofLFTkB5tgGn5beeL4MXgAJgF1/bBMSTgpdlfD238EC3ugnFqU8cr0Pp4/8K3ALdnOaVCyEmVMiCF1XcA7pTqGKX3NSc96av7Rwz0mLo5fI5DNJlnziDd2QNwFLdAlS/a20zahUF7/c3O8LPasZHnfxgPdpZLixdYCocp4G1IAy/d9nXrRAYrbLUSQW0b4MXKH+/egQpgSTBNO0FYevic+ZYz5A7azZDhyyWLkCeJ3hmsE2gh9Kl5Liq5bPebA2rB80ywZ5ABXfIYNHX1X7QchjHWqjSFtJiigbNcqqUEzeBcDMyGh6JBjkd0spUvNoOXTJhFql4nCVL5hLd52ZQoXMA2BaRszTGOfwzUsJICxt75YY09vKNQPemNPLiTWnwt99LQy/h1/6OIBlTrussldduDLU7xqSKMba7KNw62QvTQHea95olY2EG2M8JXop8prkAzLGeIbuihec7vRUVjBo/T2+JC9gdi7uY40YZ86Ujr6WjO9en/WYy7KB0mHSynajdHVs3BjiLwg3LAegKXj1hwasKNiBnebHbBs+yDWHWg03Wze3Neb3HaS1ppVvYB1gJeaglfXVRtDY+t+DCxuYnsSIEsoUXKl0X7Qafs3OZi4E1PV6thpLD24ERBuO73CFPY1cKSCFbYFnAK2AFqcE1n3Mpx5VjFrQaUKbltQW8poXFa7AhpnvYE6xjgGXAFMG6bE94ngLysm2fhjlqEubI4FpCwF6lVSBks9rlxMsA9bFg1E4oQTQ9YI/PS4Zuga/PuRQLoOdVAvB+BFtSyTif54rc3mXwClwXMxK0EvRrfd3MnMrXx6SR8aMGvPkhBXmH4zyX++Ixr/d9fW2LH7SOvxseL43Rm/0UTxwloMTcsguMZLlEh6bpQxQCHPxJmmGA5AR/eMJ2BC9ziPzVsY1Op/gl20wRBlpDa+3poKf7bPi8o+v5QwVuMcASZazVIHANbqlUw3NlW0iakdDQv3RBFVt2O25mgIAF3KoyvUV9TiP4wjbDN6vdJu9j8EzV6/lKpkD4wEKNc7a4INStEONioE/rRaMK1AK82At5ogMXFy4kZjFk6yB7sapyF+ErkAWr236ftoE5iiq6gpf+Ch3ydruoWfvq2oHN21RbVGqz2PhG+0JlbPczLwij75IDTVqcATWVreljVS44lbU2FCdwxuf0+2pVWJpskUabY1x3WTd5TjjmIFsORIbqBeCCVZD7u6mmhWxJxSvg9WJmjvQEsPZi1ib32mUGQNsHIwfe+FxAeWj1/fxO2BoRgAPikfGAMqfKUaXbAbyqXHvz2hJyBKUpWA2stVCalga7tOnDIHhVvB1SEM1quMz/u8uHGd9ky889TPulcc5FKiH/yPo4Hu5BSn1PEUwbfhGwvnxrGnz+BmwGIPzKzWkExTvx1q1pgiGYrocojBhGAXewGZrv3pE6dDibp2vaLJAVurMo2nkCe7Oo22kzKrA3XHe4WPTwnOdQwireeQJt81geHzCd+AMGjI4ffCMd2bM17adC7YAVbajd7PE6BDMH3nbRzWw7ATctCf1gla0wVgULZ60HA3HC1nV5bN8G08uOHqG0GPCataAloTr2OS0F4Wx7yBx0I7UM6KpyA7wE4Uw/K+B138hILqAQvmY1uJQUVNNQp7nDjhmPQFZQCr8A5jJoBWkBo4B223UGLz0VlsHr45WvDWuBcywKWAJl2gZliawFQexz8ov3KKD2s2T7QrVNVZzdyVSpAV56MsyifKeXCKLxQoFqMEtv1hE+Nq+Zh9QGwnw8vcDC2qwFjxXGZkSEpQAQzc212sy1HcemafM4RbDMfVMcq7fb4Tl7+bpoI4QFsQxR3yN68fJYRStoO4BXhZsVdLEk8nOCt/i95vs2DK5VhlO7f03q9VPaeoTqoZP8pz9BVPsgJZyk1SwxQNIsB9Xs0Pqfkt/Lreq2Z9PQhqfT6dX6u6pgoLweQADjMYNs65+MCcKqXeFrg3GhZSRdZRdBMuDhbba9aJtYEbEA4SowqTASXh9S4AZ0sRzsN9AARmE5uOZC0GSd4eNtMqoNeLkEfIWuIAasYTEEdK0SYwFokwTYaqSM1ViHF816jAuGgbk2qteLQYvPo02gbVG6nIV3DHQbnLeOWrY5uY3TBe4UitbFnsDF015gyrBz6+ZoBdkieKdKVvXqDXshyN60Kh3QYS+YPqan69q+v3W2xwhe+l2nvcBgOej1VvmNWuwTzAbRGlsB3xb8d7Ieyu82oe2wAZ9cQPvb8B4u+sk1/k21J3xfx7N32NYbNi3NPOEZrCdzdoWvtoTB1DZK14b2Wgwq3h5ZCHq8gneS3Ns26rWmp8sE4FGUZgPPtIOabGzS472NfbdE6pa38/bgnbTzHQUYf8TPXaQh0wLFOEsMofzTSYpBdtxLatdD6Tj5t8dYBl6gP+9vaLzzq+vpWHYjPXdvovrsZiD7Q7IVbgnwjgPeEfJ0Vbl1hmDWsBumKVcWuipewbtgUx5g2wP+vS2AGCh3NqLOKfxootZn+A5zQLm19k6UL8M6Of4DxMcsxSojh7Ubcv+GnQB429YtkU0ghA/g31pQsXu5jFgIq2hLytkB1PJRHkcKGUAuAD7EUE1nszmNIvd0oAXkaUHryB+nEWM1AFJnqtnzV/A62ULVGw3PbRcJhIXuwBAtIbEbVL+jWA0G2/R7Vb0ukXpK+qjtBdyeghsdhNhK4ApXH7t2KV5weexzOeimLZGPcV8B8AXa48bzywGykh6mf3vFwyVo52sEr8fmc1vppm2hAjeDAo9X8KputROmgKnw9bEgFaIqVCvLhKfNzF2mqCLrzRsYM9WM55eXonBVu4LarAPX0XGMY6eAZ0Cb80b5MB+kNYVqJRdX1aud4DG5cfrcFS83oCuQAbpdynysb2wATuD6uBzjWlC3DbCNnUrtY2vT3EmaugDci6doOH4Mv41WkB2CDG0i3WNAoMJt+ChFAxXSrUZRvAPrnkrnCE4NA13BO7rBgBrwQjWa3eDodsFripoWgl2/9Bf9w/d2t3iNQkF1KpxVxsNrsTTWUPkmgFBsLtHyUOW2rHqFrg1qGsIpPFHTqvQ5je5bJcYtuZBiWytCgOnVCro6205wqAvcsma7Bozdp/ptqMJRpPb3dfBl9osFpqqXCjUuJk3g28ImqQV8UcCq3oCuzcwBsdV4B8iG6KNng2o3FHMJrj0XnyWD1wwCmuJQuWfmgUp33OIVvz+peUJ4DNvB79vjO9kTwkUQG2izJHqS38iuZAYiC3RVuGEl8DrvHkoKmb+9OdJ1rAMDZQbmSgralEE74D9tCTLwncbX7QFfq9VKHq89GvR3zWowIGc7SINr5vI2GHw5iadb3Xgfgba7+Yyo5I00yUF9CuIm/mqT5+xUtrAf9Qz0FuixvER+uBkEVrTZoexPJ7Be1t+RBv/w3ci/Hfjtd7EUbk6nf3VtAHcE6A799oZ07oXvp/HX70iV12+lGILlzVvCz+2SQVHj/VyqZDH0+ByheBmEuQhM7RXRAfoCdwqFXqDbIjjYpsougMyFYSHUL/0jaMp/+TAX2GMb0p5tG8lg2J12bNuC1YCPSxqXPXr3W8nG/t1s70MR78YDFrxmO9hAR0/Y7mXF2w0FzGNhKoTNcjDoZlqY4LVY4sRxm+NkpatFcYxlYOhMFHFYMGHA7RRZEeYAjwxT0UZ2hGuBPDI6SArZSNgNxeMt4FXx2nag1+NOGktS+AnOYjEIxQJG4bhy28fCWMUrMIvaddvjzp/HGUBkqmpdVLkXls4HdAWvILaBuq/zNb73HGxcCVyhe0XxmsurxRB+77ICVpEaXGtw6y7kZgHoLLAVvEJ4dpH1fAaowFWFCml91gxrA2sdXqPlkBWwkHQR6AFMXhMz1viRouUjrxXaPmcj9El82t4MKSG8n3m8UyhjrQU9Xm0Fg295lJDZELkow+wIrYhOmzZxw/1YDevT4qnfo25/luaYSzVFSfD0ocdTl3p6R/NUAerwup+ks+9iLdCjYADQDq7TdiCrge1htgXv2Man0yCPha9eb9XAFaBTPQoeJ9wGeAFMvs3lGG6thW8G4s/TKNCp4BcLiwxf4aqqAySCZnlb2ASIUcIRbAO85rq6L0PGbANsDqyOkvkg6PSSzS+u4fE2yEYIAJvVwOPYBr4Ng2r6t0DXab5ePITjPABVoQrxhlkMFlKodnczo26niveFUL+LR38X0NVy0JKYpzhFa8H8YgNx7rMrWQ3vVnvEkTv+LloNZjYYMBS4greKYo0LEL6tKlfFW5b4DfneXpi8G4hzcHEr0J3gNTXUqio4X/S4K/DCh5Uwyf4C3EhHW05L6wHiyJjguCgLti8DHrDA7WgzsHbcexRZAOou2Q0dVK+Kt2mQjdv4cfN2AZgZDXW8UyvYmihPiyfGKaRwf3NTthnM5dXjXepj4jBTRi4Q0LVvbw9In/gt+bikjA299P00BnhHXrohDb1wQ+q8TU7wa7en5jv30MCcVJfgBh8AACAASURBVLE3b0+q3foqiiBQsVWUrmlkDYJrDd5PEM+gek0XU8FesIUpVoeQ7fI56qvvSk0yOuqr7uN1d4fPqx88R6e9Rb7/EumV7zFg9fzJ19KxXWtRsTvJaNiadm/dGj1xt2+nYTrZCY4I2oHS3e2y3b4OZDXsp6wYb9fHp7ELtBkMqmXvd1/4wIL3JDaCXrC+sB7viWN2I8sj2s33tZOZ44W0F2KeGpAVuALYx+YCR9aD2Q9se9xYzFvLubxaDdFIa7niNfq9wCzBW0Bb1gJRwLoUi6Gs3WfQLAPzI6Xrfl8neO1cNguH7LdwgbFp5y2MAMKxAF7nr2WliyVBUxzf14tAti88j/nDtoUEugFeVK7qt3i24e8C1GkIrcKdBp7aBRmkfHDAu+BIIJRyTCfm2AuXLqYl/OJoBcn5zMv1+FDJ04CTH0NFKpgFtQE6G+b4XqpZoS2Us7WAUc7rTSebJ9/uj3/+Y7xWwM5ieXguwet7COZ8LBYDYDZXuC14B/anzrG30gyTb3t9wBalO3MIBcPUiSmmULSARx0QCdkTbz5EZdvTGbwA9hz5r+4fRPmqcofWPh7rrHgNrAkob8dRkABDAArZgXdQRNzuVoHnuHABHAFCjh0nB1jwjhJ4Er6xoP6isTfn0FJQ3boEjHmtsHVxn43A9YJVggFqjtdXLo1pVN/xmVC1k8BTm0G/Nz6rGRAsQtVhki7ZqwaGnE/rwe/SBL4tjskBNbIXaKDTxEZobiOjAbB2uMhoL8T8NGwHoauF4XN6vAbkzr35YHwmbZF8YfAikX8j7wD8HiPk+hpk83vZ8lF/14Gbk9gwTaAdap+LUS735XmyFoSuqtd1vmPAbyfzQYvHFpGCV095SuvB4BlLVr1PxlrbQetC1euctpixprXgInyxGKZYW3ARlWzk/7Zp91kjhcyUModdCtUKMGugKE0ls1FOA/iZUmb5sEG32lrV78N4vvx/o4DCrIYlqiPPA+EFAluVNyh8ePV76TRqdwJFe+bX3yOj4Qd4vD8Mr1d/d/wPeLtAV8VbI5NhkvLkxrtClDaUppKxLYj1cFWxZjQsELhbcPgmfu4044rqljTb3Ieij4lVqHMuGhZUdEgzm+W48zbi50Jz+dDPGHf1mzS673UU7XbSybakPdu3o2IPpq1bNqf9ZCQI3q3k9jqXTfgWyKpuzfEtwTaBrP+rDWEJsuBV0brPbT1d/V7BewobQbBaSmwJsV3MzGpwuKXgLQ3Vr4B3YDnbYRm82g2lgi2XDBNox25Q/erzCrwCWcFZlrKvALXAWAC7FGuhrIWn+/V4VbCzwhcrwnlr4enq6/I4lDDHZsWrslVda2l0Ys5aVrvLildboVgNZS2I9W6Fam8BVQt0BW2PkTxTfpll+2DxApYEoBSkxd9125Qyl7ItiIWnj4t94bZKOXJzga/pZ6pY1W6uUjOgxvst3zbYJCdPo9B3BuARwdTLoYsZMPYHz6a6ahmFzdWvfWp76h1bnc6fpu3hQW7fieiawzuJ19Yi97OOOpsgiDSO0q2w6OMOrP4xsCWTAVtgeJ1ZDY8FcN12Ue0KsqpFBdyOe+st8Bw9I3irFAGEomN7AkiaD2y1m4UQE8w0G19PVJ9+B6VctoMNoXVgNkK2DrQWAA+vyaoX0Kj6ltWv+1SNEZxDcQu2lsBC8apWnfJrB7B25OEa0DNlDAAKXQG647mArxCewSoQwDb3aaImW7yuDqgn1j0VBRE91G5nx/N8H/az5EKKDFpVvs1w6lxM2tgaVs11eM+jL94KeMkd5XMYXBS+KurIyEBhG4T0gmPPBwNt4fcC3prK1e+FTZAvOtwFeJHhs/naUPd+TiArfLPfawYDr/PCwWvtQGbP3lJ8oep18ff0jsEgpbaFMBW6rrsoWsuDOwTS7EpmpVsHuyE3zLHS0H8LrQvvQh6hdwTWwmr6NJDRMLEOdQp46zTSmcRiaABm4Vw3CEc2RJNMiCkyI+ZQ0/OMnFpAYS6wXUO9nqRN6ekXrsNS+AF9Gq5N54DvuV9/n5aOdBN76UbA+8M08QaWAj2Aa29TnkyV2jgQnuS9J1G7U5seSEuo1jlUdZdtwWt1moE1U8dmySNu8xmmsUrGmYhcXUNPYUqeq/Sa6GGDOKSzu4W/g01kQ6CQ3+t/Ji2e+H06sY9CClLLDu6h9+6B/QTaSC0Dunq8VrPt5rlcbJGr2cxwEL4GyFwLV/N/zQc+CXCdUnwCRaslcRT7YQTF2odn7HMe2x9gdiKx0yZUunmChWpX8B47hvc7WPo2OHkC62HobBojwFaq11S8NkWXAVoNQlguqHj/d5AVpgXEBbwe+5+BV5D6nOD1ebfdF8oYhvl69xel7FpVu6A1i3DtIQ7PY+E6a83FjAlG/xBUQ+makTBnukSAeIkSXwAGbOfOA19ANi2AWRzRM8vJpp2LtmwZCEuVrmrW7WI9qGrdFrwC1767rt3vsfrD3eXH7nefi55yu0sQTYvByjXNcq4azU5OMRO0QtalSHd/dL+g1Simg1zkSzf716XO4TfS3DEafB/AK6ROfqYflUbj60mqs2r0LxjB382BqGcIoj2ZBoQugFXZVgGC1kJlY16PrM+pZgbjIvsB2Blo8hZf77ImZFFgAQWemwCYFVTv6Hr+CFBhIyi80XcfSSNAZ5R+t6ZSjRtIApwGknIwKXu6wicvgtZ9Gbiq4zhuWfVWUY+54ILjOU/c9gM8A11NQDjJZ3WQpECt42HXKSGuAuOBVY9xUeC8gNALhB3EzELwwlDDw25wEbJzWZf+vJP4301tCjzfKr/HGGl35iU3hD2ANVvD6jPV6/FXb+cxKWJYLjl1jf1cHKKAgvfSozbzwO8teLVjvKiY3eC6VKl5sakTJPMCExcX3kdVq/I1myH8cXxfbYZIx+MuQ8CasaDSFb5F9ZrDq3LO/SD0hIWtQTnX3HEA3ZZZD6ScdULtcizvZQ6yyrcVYM6BNr1ec3krgHcMBWmDdEcE2TB9EuVZRfHGoMx3aSGJ8hW807zPrF3PyCmeAeB1upoNvvqDdO6311MccR1ZDdcSWPsu1WlOIaYq7TWshTcpynjjVuyGO1G+t7GwjykYVXpETJGlMA9cFwHvAimRLYZwzpDCZmpZz4XP0WN6xjxq2/4QTT5TG7ukxmcSvhZydFHwTcBcx4awic7lIz9Lfzz1UhrbvzbtxePdQ46uvuwOwGuvXhvhbN28EejmJjpmNBwCsLnceFtAUpUbyrYPxYsf7EThfrzgI8sK+AQQHhk4DdD3pJP0fdDXVSnbzSzye09Z5UZ6GfszeE1F4zXDZ8PzPQt0i+c7hs+r2rVkWJ839+I1l3fyP0C4AFZYFuVqKlkJrLkuAC7gzeDMYC3bvjasBs7jce4vzwlhny9ZDAvYD04WXoBF8mkG0ajVMM+2M9fmOP6qGZ8UVkuciGUJFWtO78JFWpmxvXSZfF5gW5TvFHaD6tPbexezFCySuHj5Ytz6l30FuipbYax9oP/qWp9WwKpwiwrWZnBf8YhVt36Wy+9f4nPxoVXIfPCicIWu2+7zS5X9JidrO8y2STE5si71jvw+TR8lHcpGOPRomD6KZ3ngt5QPP0cq2XNpdNMvQ+2qZEcArpkLwtYCijoKaYI//DEAVQEuwtgiinHU7sh6Am7s65GiZbbC2Hr9XKunnEgBRFBm2gwVwCLYJjmP+bs+Z3HB0DvW/lOGvA4rg+q4CeEMoASOAAsV5zoWVVsGsB6l8M632rwnuaf2AM5wQr2iQk1fC+ULLOt81so6PvM6lRsqfytBMwB89u1H0/HX7kunsAXOvn0//jMBJMBdNbjIZ7NTWUdvF/i2sBlKJZvnH+e7jnMRmgy1y3sBZPv8Ni2n5juqyO2w5m2/bR/97oLXVLuYBMGdhkrX76zdYJ9fCyMa/HYlIObFpi5848KC1YD9YUBRyGpLZHtGpaot43G53LjAtqxzOprKViDzGbQkAGHYCazbjPhpof4mhBDN8U3xa5JiZpvPFov5xBZaCO8GsCoNc+oG2vBRW2QKZAAL3Ae4O0D5Aj3V8QRz22KGHmA3WGc+cY/z1Ln9P0tlmhVrx5/9Vjr7W/otUDRxjuwG/d4aSreOzVB7I1sNE68RSHvrjqx82T/Nuef43Bdp8mSurqA1X1fl20N56+02uBhcZK7fIsDvYnn0SIlrYX8I3jrNnoRuG0XeoAFQE+U+xev+9QRpfQffTHuoXNuzmzQxJlBYWLEND9fg2i4gvJfgmg1xnFJxiAY7qlwX1ang1WoQtFa+nT1JJRuQPQE8D+IHO3Jo6BxZDAbdjjqx4mioXgFeGuyE9cD+4vHaEnIcP7f05xXMPid4LaRQ9ZZcXqFbVK9izZayQrKAtUBYdVpUbnnO44SwxxSgul2WHHQTqBmyBbzC1u3yOs9n6piKNwfpBL6pZZxXxcs5bc9AW0hOjjpcRNkunhe8qF/2zS4v2gy9BRbWKmAnAM8t+7be0i9wnIGwD//0PkC12KGxrFixAJThLPqyVqQJYxeBa+qY66KAqzQyd1vwusRz+CZGEad5vWlsfiG/zB//+EH68MP307/927+mixcZT88xpo/4ZWc9B3bIdH0gtY+uTV3AO3f8Rfo1kDaD2m0x6ba596U0Tv/Z0S1MWtjyK0D681C15ugK4CgP5g++AnCHgYLFFfZrqPCc8B1DAQeE2Sd4Kxw7AoxqKL1JAJkVL0E1lRnPub/KdhQPoHRHqIgbZZlQXXI+A00TvD4KJzhW2FidlaGb/d64RQbmwnlkDc1a3mUyArfn9pTNvqdwMj1KywDFy+1/gwuDireGqhfALfa16UQ2xkXDtDgtkibQ1BoZAeYTfA7zf0+9hjLC7zaX1z69WhX5HFgsXJS0F+qcW2WsbeD7OCBzHAU7CMS1TvzOoXLZtsw5co9RvC0+o9aDcFbxCtxxWnXa9Uz/tUZql5aBGQjZMuFiArS1UgSxF6QrlWv+RnSdc5il4BWyWgsB12WPVwBbGKHanScAGk3VfQ3qtsXteIt2oRZHqIIdeGlecIvj7ZfcQjWb52uhhf6vRRilTWQ0zQG+QnYM39W1hRWq4RqKtDTXcehmi3S4XMTBObAtprAj+ug4tva2v6EJDlOFX6ZwguDawAvfT+de/H4aefV6wCt8sRnevCMshhrz3qoUUtTI6Z3jc6t0TR2bI2XNogkthnn6RUcKGQBucgGY5nEXD3iK7zhFZoagraPUO4C6zWeoYEFMrDZLgsbzBAiXmJJh8PQ449/3YA3s3k3vBsC7E5UrcPeSTrYtCitynwazHfR39+ILF6tB7zcq3HjdOcB7FECf6KdTGdA9fuQA43tOpX5gepx9KlvtBiE+QJPzaA0JWIWvcNX7VfGOjw2EAi7wNeNhYnw0p5RhORTFm8f/EHhfDrJlrzdbAwWw/xlwhab7BXIBaIGpj4WtzwtZtz1O9et2gbTPu52P02pQFX8Ebl9bFLHrq7QSzFBQVQpg1zMoWWFrRZvZDT1OYgNz83ZjQWUKVNWt3u0CwD5PoM1A2vziDNt0NuP5WPB6zY4wkGYQrSxaDKaPCVmB6/DL6K9rRgLBMTMTVMoq4mgXiYqdBqgXyDcWsNoN7713KbwT1e9lFLfVIebfffD+5dQd6U9dc3iZkjvdT+rTMbIOqF5rMLZmcu+rqbL1uTQGeEc3c3u9iYwDAKjiDegCl9ENqFj2Cd5RwDseni3ql6quMaDlcd6+W7k2TsBsBE94AnjUUF8VQGK+rtAVvhP4v/EYwKl2tSWEjaCqalEQ3Re2OdqfU6QsrzXvNHu62XbIiu0X6fRrdJ4CMDaIqUSTHaGlktM/5XPx2czvFer2YBCQAriDtTLj9+dC4z6zD7QnsofKBYfPbNWbdkN4xpxDm0I17bHDKHN9ZN/D6jb3xffh+HGCjxUuKoNvP5jOvEEzGcAaqWMAWJ/WHsQ2BvIikYODuaDC7zemggf6wreGCjY4ZvqZ8BWYBv+yp53tlNjHeVS95ut6gcq/k+l5GeBF8X4EYn4fvoetHgVomwtklyWa4mA39Cgdj8Y5gFZ/twP8hW9MkOa3dhpGB5ugwu26zXIEcG0ZvKrcCLwR0BoloKUN4fMNKiI72hy8rgVw3W5vYa1aBqgb7/4E89Y+T3bDt7AZUL3P058B33foZeH7fUazky9Mf90JUslqb5PJQFBvFpDOsCzSW2SBZZEgmZaDi/D18QwNnzoo2CkuBj0+UwPLY1QFbTtL1LRquEnK2TBwH2QgQAUfeeLtO6K8+MLhZ9PZnW8EPJ3LtgPo7sRq0GKwum0X5cKCVcCqdE0pUwFrFxxA1frYZQ+vdXZaH15vH5kSKl7V6wmyFw6T4XAcoFrNJlgF7QBA1nrIwzKPBGhPA95zp/vT+CitIPF1zWwwpcxy4sroUNgMNs4pHq/KV4+3LF0YMm0gbBmqrl2KCnZdtssxQrHA1HXZ9rjy2GPL/rIWxub5uvYcWRl/lFqmPxwFGMA6wBuWArbC+UukRnBrf2F5vQRMHXTpKHe9WAHsoh9sQE2oqnQD2ABXFawCNnUsF1zwBT0GGEYfBl7jecq5AsaA1/xdtx3dE1AGtvZuiPfjeaFsXu9lIGsmwzwXB28nvK0QtprWeijT2CHWX7fbPdI8Fslo6KNwYg3WwqupfZCJuadfSnVLSve9mMb3/i6NbSNpfDO+LkAypcyshTPcYp9FiQ4DUvN7h4Fi5PkCDzMAJlDAY0ByFNDo+9aBkJ7qGMAZJSinotXTVb3q5wpeA25mIEREHpiW9KhQucC6Knw53tt2vVGnPvgab899vT1w9XpzW0ZufwHjyd/dmYZQljN06YpoP/ApmRV6rzVVKdC1WY5ZFGGBAGBVr16t0K0BTdWqqtTF9xS8uTkPGRh8T4OBgrsAPQfTUOD4rRZZTPBcxbsEfo8xvksoYNS173n69XtolPMAIPIW3O/HRUiw8vtok9hTwTQxlbyWQ3i8HDPJ958Ctk6RiCnBwLdU7OnnRnVg2At64r7e3waVH99DOwa4AcqsdN2P76tiDQXMd8UXthhDT1cQzlJMYceyKCnGz50SuhzvKCftIhVvE0A7/LJGFVzlXaZRGKjC0xWuAtfFwJp+r7bD6GpSzkxB4326QN6mO00gLHS7etEozwqe7dGffz3tfuQfk7m8p5//djr+y28SYCOf9+XvoXRvZkrw7alJIK5pXwYAPE3QbtYGPEDzAhVo9tddsvGNTdYBrsG28xRrGDybZhHAqusmAcARgnOjb/wwMh26KPIqDXVGOf8oFsbwGzRPZ3jnFJV3l2kYVe17A7ASUBOgBMJ2ANhdKFsButeqNbIcTBlT7dq3waY4x/u1GhyemTuY7cN2MKh2GiAfO+xATKyJQ5YQHwkAm14W/RywIg4c3JPOnDsR/rAQVgVrXZw9RbnwyWNpFOhGDi9Kd3yMFDIKoyoo3omJPNrdwFqeQJGLJ0qATfBqEawE7ErQrtwvTD1WYBYlK1SL4vVYgelStos69vgC3pX7Stcyzy10fa3nDPCqeOe0CxaL6kVaA1c7kAlNG+IYcDPNzMeuTf1avHiR7Rx0U/V2I6dWULog74FsWQTvSuAKWvN3Ba3PCV9HtLt2n2vVrsB1LXy1Hv78lz9HH4YG0D3PReF9/F+Vrz/0LOdU7doKbq7LxNFT61Pr4Fup6m1u34tp/sSrqUbKU23Py6my+5U0tl3w/pIFm4GMBruQmcEwSOBoDIVqs5wxwKDSFbYjQFjrQRU8xnNVVSTKTwVoeawBpypQGRciAHgMoAoy4ZYj8Mtr4cIiYC2SqLMepyevitegWWRH8JqAr6/leaHscwLGW/T+l25PZ9+4N538w49Y80cOvAzsCWrVXx2ohtoFwBOA0daO2R7g/BwXlV6hjvP7qED1Tn29ytL3zurbz5oVc8Ca7xwBNbI5TFMrnri/Q0AZhawaVi27b3j1g4wL8rYbCAFElW2F71pSwfJ7aRMIZYNXqFBUqYvVZvqyseC1WhmY59pxl8FnNRAnyCsM5BS+qmPfw+UjXzeDVxAX5Rs2RDzmOFSo7SJnbRWK4nXsUI9Us2Lf5PJjgm4c78j3iXUo1fUP8++VG6ML3qaKEs/VUmIzHcbIGnBGm2pX0KqoHdjZBfwNH5O10QG8QwTQDj79dQZdXk0K2XdTl3FCIy9fT+/dbzM37cvpzAvfTpMo3SoA7mwwhcz0sQdRu1SokYVwEchepjDjEnnBi7SkXGARwAI3shaWPd8WqWetjXenFuXFExRcTFK1ZjHGCEp39K070xh2wxiTk8dX3Qmg7wlfeA6xcq7fRjmUCKN0d2ExGESze9mOrRsia8EMBxvkuN/BmUcJltnHQVhnFbw7VGtYD8I1ejnYMpIMB14niI9iPTjU0iVsBRRwZDIQcHNtP99TgHtkgIkVpxmUCZRVvgM8VukaXDOlrHi8xWKQB9lmgCFYnEXNuhaMQtLtAl4fuy07hKjbBb6uXQo8fc5tAeq6HOc5iqItrxGwbhcYR/8H+Olrr9LLFaCzZCyoXoWc0I3UMuAZyhbgqnRtoGO5rxZBqFlshTb5uQvA22CYgTYVbwmYeYytH2MRpJxb6Aph2zeWx0LXtDJzeoWuTXPatE5z5Lzg9TMI3qXzSHmgbnAuHiPt57hgtHkc+XXxXCMtdcZS98SbgPcPqXnwpdTFt+oefoU0st+lid2/A7wvp+Ftz6N2qSYjmDSGErQRzhBwHTSNLHxdVCvQqwDdCiC26kzgVlCnKlpVnjATOCMAu7IOhcg+bQftBcE7BmQqNF8xoOa+4mXWtC7IbLBCy6qtCWyHAHEE57ISFdjCKIOX23MUnelQAvHE7wHumwTGQvlaxvpR4xgVcsOLAmo3Fs6TJ/NyEQBUQmrGCi9gG+ob1eiFQLjMcHvv9ihd2uLWn+/rawJAfFeV7FGgb46w4K0AdtfjvFdRwA0ehx8bFyYKU14nl5TyXst0R+iJMESec2QmAM4akLRc2iKSFt99iqDgFCltsejxCmHg2+DC4oTm6O6muuU7hP/t78W/j7+NCtlevoJXuBa/t1gO7nPR49WmcWpxBzUsFOeoYFvw/L4OhWuPh8gNRmHHVAzeb9JijQ0GzB76CLwG0gBvC/CasjUBdLUiQgmjeFvLFwEzNfR4BX0XxW2O73ECaX1PfTXtYXDlLlSv2Qz6vGcpqhj//Q2kk92Yqq/fiKd7M0UQt6Y21W41Zqct0mDnAs1uFimCuLTv8fQBQzQv0Ec61C9N3k0fa6OMp/BxrV6rO4ViLX0dyFxorbPggpxe9o28Yf9eoMtFovKOeb4E3VDrl/qeSe8TE2ke3ZD2bdtAr17ULsC1W9k++jZs27yOFDBbQu4KtRvBNYJwR+g8tlfwsghen9enNctB6Lo4wSIH1Mz1tacD1W6hfPvCYuhfth+0IFxOnUAxHz8a4DWoNsAyhN1w9syZK03RzYYws6E0zFmZVmZwTTiWpUDTx8LQZeVz3jELS/cVoK485gKZW+73eY/7CKgZ5vq+QrWAd6XKnbfQgoKL6ZnsGV91/jLwAr5zQHUJFSnYzMG1f4OWgqOILQk2t1e1K3SjY5kfgNfpD3v7bzFDsRpC8XKsEFfRCluVrMAN24HHQtZeDV382ir+bosrUwbwVJQQNzooZ6pAIk/Y9+VHMctBu0E/2AwIAWz+cDeuVHrK2h3Av34EX/c1Amtvp/aR36XWoVdS48Drqbr71VTFZhjf82oa3v58qtCXwaKJMWAxjGc5CCyH3gW+toJErQ5iIQwByAH6Cah6z60i6R9la1Q/K1wVI9kQgFfPU7Xncyo5wavdYMBKH1alWVcRA1m7a9W0EICcS433Eniq2XLbnxUvt/rAV9j6nCByEaSnX7s7nXmNScmriMZ7bpasmAWpi0o1V8B5bm/nVYeWywqoceaYWSHnZzIHVngJYyEhkHOaW/ZOveX2IqNlYSAxBxb5bNgWBcDTZIrYJ8IRQgbxTJET8iMMFx0kJaq+ge+N4jv6Ere8KnxVOu9d5zN44bB02JHyet4WUvg5/K76ucJZIFqV5mOh63BMsyhculyQIhgHTE0j8zt6IVkJXfcX+JoZoqLObSKfALrOkKN4xAsBgTD7+UaamsewZAXtvwUX0XVYCqheR77XyR6IgBreqcrRKrZojB69e6l0E7zxmfx8nItzTxHYs6vZCTIZjmAt7P7x52O22iHmrQ3+hqkSL16XatgCNYZU1t+8CZuBgNqaW0gZw2rYcm9a2KnidXkwnadg4n0CYu/1MVJo7xPA94k0Q5DQAZxtoGvpcGvdXUD7ztReh4e78S7OQ04wTX6OG8hDdVe5kBhgGwXELrOUSb+Pz3vhEDm99OqNbmVkNeyhgq1v3460ZeO75ODSmYx0s9Iich/+7QFUrNDdRaBN8KpqVaimiwlhHwte7QWDaloS+rsq3yNkOJw5yzRhHmtFWFjh+swpSoZPCN7TgPZ0gNzA2mn6+gpcpxI7HFPoGmBT+Rbw5qwGRBysyOmn3J0vK1sBLDhXQlJYut99/xmUjR8tIUwNmAneclwBsecuCrec1wKL2Oa1MnVx6SKZXSYMLI93DzXLA4NiAV7UbS6i4CCVLuCzObrblvYK3uhitsTzqF0Vs/m9ubKNLwi8PUZoFvAKXxWuj11ixDuPhbFq1+ddWkyrcHFysCPlhbfvL2j/+Oc/hQJWUb/3wfso9EXW70WOr+lkVqr0MNOnR/al3ok/pKlj76RGHxkM5KKO73oZ2yEr3tEdL2I1PE9PBgJqNAsfs2wYcOrzDgJee/AOAlOBew6wCVxVr4+HWKw8q2Av6IPqidqsxRJZbYdQe4DPLmSRKQB0K/T6FS4BGG63hVqGBmAEqsK4iioWmAbJct4rAAQqBbxCVfgKSPdZgDBKdkOoXXxDoSmoMoQBmnYD53bxvPlWnAIOa4ddygAAIABJREFUPovgrfF+KvIJPl80P6c82ICekMuAFkSqNKELbP2+KPoa8J1E5Ue5NMrXSji9Xns5uB1ZEipgjlOtdwGkpbqjqx9Iw+8YmHqYdDVuy+NiRLQ/LiZYFHzOCT1vwFvl4iaUVZt+7rgo4ZU2w68VYgIekALo6O8AiPOFI8O2QNe1sC0FFVdA7H5UbQCY3zODl/OxTwWs72xaWYGuj03na5AZoG0ieFW29Q3YDqSMOYNNmNZY8mBMLoYc58VG8Dq+yCb7wrqHV9zBC+5//msMq/w604S/wDDLf0z9P/tqOvvct1P1DzelNpkL3bV3ka9LOfD2+/CF6YK24UcEyW4l9et2BmbejeJ9iGwG4EvHM8F7ue/JtESBkJkNbewFq9uiRy/wra++heGYn0sjr/0gcnYnaLKz4/F/joDb+GrmxfE9LKQYJouiRdOfC/SXeO8I/559q9PBHfRvCC93R5QGb0XxHkPd9gFTbYbIcgCeQlf4qmyL16tq7Sd7QcjuB9p6t6WCzcbox49ZXkyFG2snUxh8E7oFvKeA78DpYxRdnP4Ps9tsJelgzCECbQW8BthWWg7aDrlfQ4O6A+xKmCNYXVS2rgWovq5rF/cJUsHrugDU53ycrQSqe/8Ksh7vawt4y+tVwAFxs7MELyJxhuIJM6+iH69QdUyFRRAeoMebD8rgNaUrB9PIMOALqIBn+SDzgNeMBrMhLHaYngOu5vyiZIWlrzFrQbiqeAt4s9rNINa6KM+Fv8txZcSPgBW4LgLY8/n53L54+VJ8Tnv2fvinD7AhlPgEAfkBps7uomLtjdTtfyuNkq97khLgCXzd6p5XWL+axna8THDtV2EzDG/4KfB9Gnsh+7p6vIOAdZCSVkHrtmuX0289kM6+9WAaIHKfQWTRBIqUpQqYbTAueCPIBkzHAKzQrQDbMW7fr1gNARXghCKtAqBsBXgrm9Wyqjea6wC9fG4ULyATxMLX4z2XgDSNqkHRRhtICV/VoGAX1AJXSPsaVWzcnnNcVo18ThUxx9WFOgEzfdywTQCgucIVUr08xuwF1XwumjAvl/xmgmjRkMe0NYHLd3fd4CI2gadc4Xe0LLgFtFR++theXPzcI6tV6UAZqPpZXNw/ye9Sx84Y5zef4Dt4UfHzx4UCb7RYCZb8Om9N66XYJfm7+/v4ff+jz6sCFr7lObeFsErWVLMZKta0X4R0h/Qvf8vyXsI/7wee2AQ17AanWOjzjpMtYK6uI4CqVLRNkO0gkAWsk5GbXOB8H18/h6p2TLy5tFOb70zHnv9CGnjxWwyr/CpBta9SQMEcteevTaP4vJOkjtnofIZg1zxwnd1BU3PU7jyw7Wy6K+yHLrbB+V3k4a6+nWKKhwGwLR9ptE7P3zbNexoo3DlsCb3d8Td/mF676b+QvXAzVkTuZNb/a97v1e+k4de/C8yZI4fHO/rGLfi8d9Fs52GatT+VLh17IY3sfzMdNMhGatkebIdDBNsOMXVCgNoA3YY5joV3DNABYLxv7w4q3DaFb2v+rqljTjC2FPkcBRA20lHpFsXra44A59NnjoX14HOCN2c7WEhBp7JzefKwRRUrJ1UMA97hwYFU+yvollxexVjk+gd4s+LV8xWSLgHFZcgWNWyOraD1uQLcAtIC1rLfxyvthOLxerzbxXrwsceWFDQhfpUz11Sv+roOuRS4KsmVEI6qNoAnOF2K1WBAbunSBXxffVtzfVG0ZBioXAPOnLeOHaBFURSvay0FVa/HCPI2SrWNhRDgVf0CWm0Eoe22az+TILYAo+QD60nbKD2KNoB9VLNxReme3kFGwzupe+zNNEay/vA2shn2v5wmCKxN7MJuALyjW56NjmSnV1lZBnwB7yiqawiLIMC7DFzTxM4IXGAb0F0G79AqAkf2G0B56scKLSu1bPBtgExFaraDilKACJsSXFLBCUF7FqjstAGEaUAGQGpVmMNqqld4vQC3gQ9tmpjHuOjDDtFQxbaFDRL/TXcyKGWQ7Mq5+FwC2EwI174uw9uiChWs78mtL++pgh1DbY4DVBvemKXgxUSLQSVfGuhoI6h4c3N3U6642GwzP5e1ECYPWNvFcUPC1EXlKPzDWgDkqvDynJOCBW9kNnhB4X29UPnY4+P3QTnaBF17pMK4d1PGhK++aUkfy54u0ERhFn/3P6hd83S9CPD8VHiubFs6zDkEsd6vDXJyRZvKn7sSVGpMorBT2TKoJ7nQma2gX2v2gsG0GvCNAZjLaWZmPPh5veBcKdqgUk6lbCrXhT287vdfp0/DtQTSPpf6f/5F4PuVyGgI6JI21kbx2nmsh2Ltbr4b+D4IEMnVxWYI64AOaRNv35zOvHwNQKYjmgp4F8fQbrKzicnC71JowWRhPd1JevcaUJumh4Olxfbt9ZyTtrN883sA+fo08Op1MQ6+SyBvbpvFFw/TtQwL49TL6eSedWknVoM+716CbXupSttDwM1OZntRw9k6sJLNNDMnEpOnSxBN8Jo2JmQPAOQB7AStBZWwx3m8oI5WkKeALfsFbh5w2RfHaTlYsXaa5w3Mmcur3eC6pJeZ0xu5vJP1yG4wuBaVrHBF8JrxJFhdSpaD8Fy5CGJb4EaXMSxO7YACXNceKzzd9ljBqiJ2v2sXny+LqWUu5XFRzB4ngK9y5I9gLFODBdxK8BYQm242o7IFsDML3v4j2VG5M3xAASq4hbVz1Swldl80vgGsKl6BK2wFdw3wBojZF7JfoApYlgJaAVvA6z6VbnlOALtcfv89oIuS5oddNP8Y+Hpc++TWNNW/Cn/31TQKGITu5AGshr0sWA7jW18AuoL3GfruEjwDNiPrLRN+PA1zS62ve/adh8l0AG6rsBuo7hp8GwUMdIfeUe0yJh5PcpDtIawI++saWLNngZNzvWUXsqO8XuCqTFWQ7vOx0BQsBo70WY30C0vhGEUUgg0QCuBIRXNbi0FALsNIAI2+Y68A/tBIoo+eAwEi1aaQ0jfO4M2K13Mvn5+Lg+OB9KtH+L5Cd5xjncBhAUUT5ar9YLVaDdi72GTdx7mCzd4SKkhASzqe69wbQm8Xi4LFOwIvGqaM6WlbVOHvIHAD9tgzZmZElgPfqfjUXhy8UJkd4rFF3Y+jvifW+/txa0/AssC1gDY/VsXm4JpK0ywF12E5AL4Zshfs5RDVaHGHkLMdhG+PHg1Wl+nFRp4vloCN0zuoXIsgAryAu0mQzYwFITr6Dj0QCLA5mUL1G2qXSrBJszhUu15A4+6F97HFJLBuYTMsbLstddZcx9j2vyeV7Gs0Pb+W9bcA8U1p1vJecoF7dBvrAt1pQKnarb3zQ6BJH1+Car3NgJ0uZY5w7229LyyHpd0E3Wj+tLQbWG8mz3sDvi7Q7W3FdthIqtjme4AtUAXQquKl3Y9QiMG5txFUW/PDNPbmjZEvvEAK2sz/T9d7dul1XmeaWLPWfJjlabdn9djtHo3bsS3JlBUoURIpS1ZgkJhzzhIp5kyCCCQAgsiFnHMohAIKoYDKOb+VcyEQzBTlIGvmL+y5ruepQ6E/zIezzpsTUNe5z73vvR9U9blDTxEtw8I4zdlMxZLYuW0bK1TsIpeLf4vqPYjHuxtla7pBy+DgAe7DNnC14gpAe/oUeV3g6nZ0Zn8GcJ4kwSCUBaybiQaHoDuDN/u/RxNoLbwJaCGc1W+2LWp4XB0Ar2e9NsFryqGzoyV68Hl7unPrsNA1XiYPcrohg3eYqWLFApiF6hXGwtPledxPA13HPabbYJl7YevjhGZxWaAKUzdv9/Xcu6XXAcwFdAslfOl+lmq3ULyeyhfgFWxCzNsmKLzZ1eaQHMdD5qljABj4jnCf2wUg6OP1dbUtVMVp1CNwVc0mGHPZYp0AdVO5Ol83+bwzCtfGiQK67rUVCoXrZZVwkXRQiRs509ZI3W3cP6o/fGpLTNZtoqCGv0unVidKt3RwEXs2wNu6bR4Z3dns50T1WqJf2g2cHjcDP9MLDYCxHl+3Afg2srlwYx3Q9TTcvbB1E7wC2FPqtLLCVpQdVoPQszkiwZfXMlIlMPVXW/E4C/gakbKII6h9jlaDoOlUMQIgN62ADGDhl8HbiQJMp+L88XeTyXSBxSE6mZwda7W+d6Zg5Rplvq8wKyCs+i0aJNpV5nxvM8quwtGqogawyUIApt00lvRRgOwmbmcDhmrW1t0SZxCu2eY8iOJ2gdzJ99dqMemhWrYY5/sKWvd+P7dUHEOd+5udWnxvnCalUbXkfn5r5h3w2fNvpcpVkfv5HXr+a17TA1b2qFW6Xva30K8WvMUmbNPMXaNhMwp4jOWKXORyssIuOpQot2sdCGqjYt6m4h0Cwv6OxWbWV/CWeD/ha0Gui/fMdgMABLQmAzqAb7YZKFomVcznAbz65H4GW46H9vLdgVoHavfDvQ/F8Ze/GY1v/Zjc7nUMPr+e2Qy306VGmoHiVyejIM3rjmINDO2k8QF/thOvdmz3LwEtRVKGn/cwFlIYD257AIg+xgrCT5JyeJLnAN3NDErf9RCgpYONaWQCepTnTlGQm07gFb4M1PH5+MGDRMn6Nt6Hr/xI8pDPkxN+v+L5+OgUHjmrdO/fuZk4GZldVqowVlaB2j1AhncfkbNqQGri4Thq9hAKdh9ArsUiMPdrx5r7Q1gNtaePp8sqYDcV7wG838LTFbSqWu2F3EjBjF5sBhWvg3LcN9Bo4VYLkNPAHG7v6gS83e3sgW8Pq8/g7wpez4D/AN4cLSvAK0iFbQFg996WVpJIPmy+T4gW8L0UsgVEBXEBZEHrdR+n2nXv9eIxBazdz0p+Lip3CvkrFCeV0GwmFCawEtxyS/EksBSEnNJ7Wo+loAJO9gMAVeEaQXMlCfO+qbiGwh1EjQ6Oag/MeL/jKOVhrIUZqLovlGzO7lJ4QxF72ciYe8Hr44rbHD9ZeNDe7v2DmOTGysYYrN5zalsMVZVRHHgXe4H87kFWGma8YRfgbd/1NjldwLuZKNkWGyfwdzdRWNucbYYMXopoANdOLWcq1K+mRRfAqlprVz1KceiXqGGKRQDX9IKersA0ZmZRy/kDqlor9QIyqV6e27VVf/OXKOfHop7X8TE2B9gUkE+/AQyPzyrPJIQFHYCrLTED4CIF4Gm3U7L6yW2OMQB7gIUV+4g29eA/2nabLY4ML/1PwddG0TDF3QQim4kEodtOQc3Mst16xdzeTgbj9DGZbIADVy8dft3knbUXhGqadgZo84KZqmJh6wAd1bEHitzpph3j2UBR4HP+rr9VitDxu3Wx2TAhePe9fgOJB3KmMwmMhtU2I/hdCm8XILP8ugcToeum6nfzt0iLWQK44tR+mEYILQSh521TFcwcZuj3KLndXpSncxn8nXpRsH8ANkVI5ioUw8/7ac0tGiH6gLTQFdg9eOrdfA7ft5k5t3aypVgWzRVdHAxUu2nFC6CbC3PaGlodzkZg6tg7/xyTG2+Lihe+FvXzfki32o+Z1fATmiUA7irSDMTGOsruSIkGLQRhO4ICVrWqVsdpmpjkYCuU+1G2PRvuRtUCX1a2GNhCl9vaW4DxvclLVvH6uNJWVDTWgyp4jOtT+MPCdZKVKzrKbou+dXfhKzOIh5U0RrE49I29/4PKF+PcCUanHlrH0kCbAOcubIftcdR2YcZDZshWpr2QdRPC1ahYLwvjArw1gPcwENZmsKhWFOEEbbImgG7K9PJcVa5A9r46xkUWIBbAzYC3tbEmWti622gZ7myN7i6g60Yj1gCKt4+sv8W1nG6w8I7QQ/F6hq3dUIDXbtkCut7nMPMJimFjM2rXxxbwFKQFXN0LZKHr7W5e9nb3hc1QWBLF7cVrMJ0MyYxNoNVgukH1q2UgeKfpCrM5QvC6d0xjAq9mNWo3zW7gC01Mo3ApbOnx9tPaO5hSDRbWmNfA6whdoS0chaTKVdgW9kJhMRQwNi7m4wrouvfx7n2MB4v8GQE/twlhbYnC1+mp2hU9R1exlUX3kVXRdWhZdO9H7bK17aRxYtv8qF3/MtuLUbPOjC5qFwCYYGgGfE1YCapclW+TBTbtBSChKq2mI0u1K3wFrEC22Ga8LDUZoFb1d22dTT4lryt4hYjXnU0geOvI4eZTbSrfnI5qAwioQhW6F7oFcIvLJgzM/3qK7h+8Wz9DXkqA18Et+r29/OF/MQMB5WlyIIGd1Ibpi2LTXnBmby82QDcZWldS7sKC6GTr3+eAHOZa7MwK16Xb7XwTrgV4ha0txdmOwKcF3A7jaSEZ4vfLZwLYHvw26eCUDioWA/meXHZLBTWu16x4OP0u/sZNHOyKs4g0RIczBZf/MSGgtyt0C1iar3U1YiFo8Uy1K3CLzZiYIyBHsBmGybkmADqTQQ8Xpati1gtOQ8+Jeg1gL5S8j83fsouzipS/BZyCN2VzgXAPB4GWdXxH8q/uM3zJ8GqDpAODNo8qHPCjdnt5vc5NNEJsuyumt94Z59gG1twYnUuvJr97NZ1qt8SHDOev53LzkmuBINYCqrUEDAXl+G6aJ1C54/izF3jchUPPAVQTCwJW4D6IsqWZhuhZx+rbgPFdcbHiGZSxdgPzGUhCDABft2FU9zhe8QTQ7UFFt6+4MVqXXYfqJS9MMc6CXd/Gh4H7cwxwfy0unJgT504tiuO7VmE15HTDYayG/XSxCVktBPeC1tbgA9xu5Cy1CaNqVbte9nEOzTmOB6zXe+hQ7nQ7c7oyRc9Uu95uEU31K5wLxavaLZRxPZdVvKYdugBvG91s2g0JvtgN/awyPmxDF+BNdR+Y5KAa0wQ50QA3LmmsELxCNNkJdOpOqFK5LiSdZOb9Xi6UawHcS5WugBWu+reXbt5eQLiAr/tZQsuimpZCmsOAWp3gwdoK4/imqbNtBrzFEPQ0nwF7weKWQFUVe5+X+1lXbXDE2yiocdn0wwhfogCne31g9z0zDRN6vxbZ7GbTF3al4cLfVfUK26JporAahK8A93HC18s2cQzwI3ee3hNdh1cTAt9E++Oa6ChfFh17FtAwge1AlKxp65yoWv0s4KUjjTiZSk9/06JaY/J4Uab8sdcT1zqDMm0GmDZPqG71eAVxLeBt9PGoYqHbhmJ2EpmAtnBVbEURKYEyebm8VgLzL8McbkMZw7OBropUpVvAN6nEGYtA+Jp00O91KpjK2oxuJ3/kbbTk9hAFypvwASqcrhequYOUgMUwo282eaRGD60MAGoMLLVCG1uzkMfmbclOIJ3gaEi33GrMTIvNgovqv6MkeQ0bKnKaA28XBWx7sUsbNXCwchBQ9m1Vic7rRUHzPezUs2NP2JVQ2hYEtVo8CHmwcnhQPZ56HfMePPh4sEpnD1g06QyCA5eqV8CWtACApZG1NsBrEsHb3QqLwVZfi2Tt5FXdp6Hn+L1OJ3PLNkAuyKUEA/flxgfhrnIVxGSuU0GN24C7ALYjTWvBFuK2DXay0ZHH2UbKRpPASKocQGv79PP9XB25Y/2DMbDxxri459Z4f//N8fHh++LjcvK162+ItmX/HNN7HYhzbTS9+1OshuvxWomVESMbRe2Oo0CnaRE2lTCNWj1HguH8Qc4Y1t+PrfAQCpfONkCswm2n6aL2nV+k7O8kVoMWg7f3EUXrBszDxtPIBXesuQMLgznAWB2dK2+JNi43LbktquZdg4d8d1oY830KbO+feC3er5obZ7a+GScO06mGj+tgnH0o3/1YDQJV2OrnJkULMC2sVQLdY8x0ELxergOWwtnHnQS+2g0W4mpqT0RFxT661zJ43Z86lTO+ubCWrYcvwIsCLiabtbUyl5d0g23Ebh3tdrK1fWE1XApfPd+cx2WuDEwSpO6Ly8XqE0I2KWI41dfXl8DrY729gK17r1+6eVuxCVsvC94CxN52no5fb2NIDkUxTt3tGNNrdT7vKOayi1mmNmIAquIdn9kXg3EErQ0Nwlb/18fkQeV6t9gNKN3sBXMkAYoC0w/vQpSCN93G5aLo5vunVYbZq4D7aYrQ7xW8Qlr4akF4vYCtl31dt35OE1TYjqjsqj0c3YfXRM/xzdFVsTraSDI0bZsb9Vvm0DSxgOaI2XEGpXu6DJCSaNBqqMO/FRgN2gukEZoAaD1KVfA2olaTEqY41KDaxf+t5TTaNmJjZu5tMzbrm4blAFATA25mZfUsVbzCVyAKFOFbvwrLAmXobQLS24WV0NX/VCV6OXm0QCtnho2u4RfznDo+m/5nF8H+TgpPXSQo/MMXIMVrdHFQ0XdtBYjtwFLFmjxbrINOgNzG66c15JLaBVp7HXBuMsH3U9HyuK360CYs8CopHhoty23SqnKtB6BKHM33SVlffGNbhi3q9VO4G3ZZeRS1y/rYONLDQcAIXDe+rQWo+tWPxc6Xro1jb98ZJxbi+S55iKYLipD8W9iJZ5HS56UzBg6Izum1ycEFKrtQkl28ln6tU80Eemo3BsZC1YljHeRUO4GiEE5eLs9TQWsZWFhL8HUPyIV3D4pV/1gFrS2R1W9WwVoOWfVqK3GQBbztG1GOvFYnB4UeoKsCd0v+sR4yr9fD67lGWuXLX43uld+P9/b8Ii4euCXO7b41SmU/I0b2fUB7c5zb9wCq95+izdTDyp/H0JZ7aZawwAZULa7tc0FL4mPlgpgkA1A1uVDCn3XBS8E8jKfbSqtxGwWzyX2uxWbhje8PeM0BW2wboJFC8DYtYaHNd28A+LexMsbt0fAOc4IX3cTrPZhak42VvV/5SnxczRQ/zoCO7NzAyEcKbcBX2B4ky6udYOTMbG/lERIMzHY4TcHt+FGLa1gKgNfHaD8IXSEseIW0Pu+ZapZ3P0GG9wwda1UW21yhwmLaIZokstIVutoNqbGCvakGVypW6Qpex0QKXm2HUqmLlENnskRNNWSfF8E34/kW1kIB10Lxur8UqF4u4Fzc7l5QC88Cut7m5m3FZSFbgNrbk9qlcOc+KV6thrMXLiQADmMXnL2IzSBkbYyYpOKnmrWteJLcG3AVvGkwDpcFr8rWTfgKXu8XuF52nzK9AF1w6vuqalMxjMvCVvBqORSbXWz6xl73/v4Z8KpqXUW4UMJe7yI+InQFcNp4jwEM8o6GY9FxZH10n9gSHYfKonHnwqjZ8EY0bJkXLSQaGvF2a1jSp4pT2jOr8WA5PVbpZsWboduKNyl8aymMNTCC0Xm1ArgWtZtzvU+lQpyQbkGBCl/Vo3N52wGo+dcOoGbnmlndDF49VyNSepR4qwxdr15mZZ/3BOgFlFNVn/fzutB1b0ec4NPOcK6v3nNShyhm1Z4T0dLjeJ6n69oX7tvwdX2OMbAW3q+TApqqWfUqiF0HLiliFLuPE6ITRxZxak6AHvCaZshDdl7GYnmKyWOPct3Xcz01lgECqMLXzRnAKXqGKh5hsLrQVd3aiebqwQNcV/m5lVCSRq4ElkXHU+/cF1WLH4zyV26JQ7Nvj+qlj0T9Ss4qiPI1U9Ds5EBVnD2keceewtNI4fChtPwP6lklbDFOG2KYQTdp0UoWruxBrfbQ/NCzC3jusZCGitW64Lk+dpC4m6pZCGtZFK/Rj3JOtgawNeGgvdBHosHimdeTv8xZkU0hLlVUxAM9eNqIYmu09oixsn4U98lX/ylq3rycgtq3ge1VMb3zhvi88qFoXHAFA9H/Mca3/SI+Onx/XNh3F0sBXYHl8IMorb82PjmGz7sDZQuEzfJaSDt/iAll+38FUJ/GYmA9NdqCncfrXN5x/N+z+LMDKOHJfb/isTZZML8XWAvsKWA8scc0BB4xed/kEzM0pwt/t5a5EXWLbqWwR354J3BnxYxzh5+Lj04TLasqi+ry7bQNb07g1V44CICPHS1ngcwttBCzTFC5tsJ+FC9DcQ47lSzbDEnlklRwn+CLEi484GoU7nEG5VSx2sTJY4yRdH+SOQ6At6Ghist2uzm/IUfLipm8znPopLBmuqGl2Txv9nr7eulgQ/UODrE4AhzJPm+2HVTAer2X5nkLH9d9AUghXEDXy5dCtrivAGtxX3ruDIQLe8HXUPGm+xC5BhAcYzvrPJ1fF2lAmGAOr51iFz5k8AyNEcJWxTs6sxe6uSUXGKN2ha+bytb7hLBK19sEcX48xvU4/glvJHhTkYwfwsSE8bMizyt8C8UtmNN1fiBnPLiGmhDWilDxFpaFryV0va2wIkr4NoP8SM11J6L35M7oPgZ4Ub7Vm1G7m+dEI6q3eYfwfRPF+3xUr3+OaWSurYZ6RLnaoZYzvKQZVLkAsRml0gIgWoBnA36uj6kjYiZwszLWhshDdFIW1lNwZhgIJzeLS4JUtZvBgdcHOAVvH56pcGkow1vm/fUzVcKmALQf9DkFsgDVzmjFoy2SFRb8chPHC/jO+MUst5OnpBF1s+jH5/f9moGlQM3PxU5ZAziwEfpIJrSh9IWpryNchamLVQ7q7+Lp5k68Itr2Ko/zMzwTlYvuTXZDcSDwOSnnS/a4n+E7aRUMLIRBXq+P97YbrZfvpM3Qymm5sO1hRmxaWBJAWmxr5TMfe+vu2P3iTVH++u1R+RYgfufhqGVYe6OJEjx3D1CePah88zLuxL1m4FvCR03DbVSswtHCGdaCdoJphqFy7IVyIMuy7f0z8FUBp440rQ8KnM570BM25jfGKiUjXHbe7xAK2Zy0nWoDO55Nw286baCgfVhP139P7RI93dQazt5RmP3YK2mqHJDuZ9WJ3Q9/OQ4+/ZVoWXRVdC//pxjZ/PO4sOc2ImRMJFvwjRjdeHX8pvJB4HtfnHz9Mgajfwf4Xsky7jfG2b0mF1zyx5kLd2MzANTyJ5KSncR6mEAJu+jlGH6/3mxacZiImd1t7x1+Bv/46fj0BIN1gPDZ/S4b9ARQfRJo6/tSoAO8vawb17j4ZtZ5uwuP9xGgzEb8zW64qfKn4oOqZXF6P/MbyO5aVLOjrZwYWeVxBp/v3wp4t1F4c6VifV+XADK/u4stw/cEUBW6quWjeL3+UPUFAAAgAElEQVQW3faTjKiu0g8mz3vsADN7ywHvYVTvUaaZHUjgVRFXAu1qlK6RM2dApCE6Z04yMrIxbKRoYevpQu320MEmgAFvqY/FcrE9XfOsaKYQvIJzFH4ksFJI87KbiQfbfGWXEL7UhhCuPl6A+nz3/3/g9b4LiFmBqwJ2n9QwIjelxrh/1jk8hymKaBbVJtireFW7gtd9gi8AVvHamaaiFbYqXPcFZP2wbsV9WhDJN0a96sf+wUcG6FD//EVafblPf9dN8Hq9AxXr5UuH5gjdArQqXS9rVVxqPSQrQsXLj9LeXA14t0VP5dZoK0fx7mYoDhGy5p3z0jjIdtqFq7AZzpSR112rwrWwVkCXwhgAFLxNwLLF00kUWhf+ag0e5BkA5970g+CtBQheVvV2oEi1G9q2on4Ap1aB0M0KNhfnnBqWwYsSQgm28P5nlj6cAFt4vxbjhK0AbUDxNfHZzgDX08ss7KlutRpQ0wBfS0CAnlmOcub2NuCoEj7DY6vZalY8nlIZbXzHVhbvdDOdkbrWUMXaBvq0ueU5K1ch/IfCWZ5Opo0gwN0bs6vjczmPwaaRNGA95ZdNTzhBTVvBdl7sBp7TzW8jXC2mdfN7CF4TBSnOlXxQrgPT0+8+HHtfvjF2vXB97Hn5hjgy9w5ueyiaPMjwG2Twqsx5Pf49UqERtTpAZ5rKN1kLqEvtAItZFtC0CpLPSyGtjyxtLys36PXmNdd4Ls8bdEYFBwrTDxblnAVsZ5xxP+2L5BujXB1o3ofa7UX5tpOm8DN3oNb999V/d7COk9f8LB4QXIXD5pARDgquLrH6xv8ryn/9tTjx4jeitOIa7IZ744MDZHE3XkO07K+id9X34/Nj96F4b43quV+njfgrTCy7gk62HwHpm0kg3E+hDUiuuw0Ik3AgxXCe9QMnKLg5oUwbYoB4ocu6pw41UgxTwHdi3+PxIQu9XjhEUuHAr9m7GjHjJPGJx/c+xvN4Puu1WbjTM+7lINHBuMheWqHbXfGCNMa5tDz9gqjfsxbYEivbyyoVQPbIwd3kdE0qsBLF3u0Jqo6OrEKtqni93+YJgavdcBQ17PUi7SB8T6NwK/F4T1YeBL5YD1gNJ4Dv0aP7mdFAIQ0POBfdSD+cNG6m5ZBXqWhvb4qmFub1NtV/MbOhGBPZxxmyoE3daxT8L708gphzgUoXrsyxMrgCpPWATXe5mKWgTXDGWijAK0gLAF96m5cLq0Hw6uW6ebvqtwDvFPD1/llTJBhSCgE4jgPTiXN0qI0DV2AreF15olhvTZ/3C5tB8ALhrGyFK5YD4E22AykHwausFpBme7U0UnoBaOol27SRhu4AUtMU2hDFdQGc5jzw45SwEbQXCj9XwPqaXtd6KKyG9Bjv48fqaW+I0qmt0XV0E4p3dTTuWRyN2+dF4w5WnWAObytD0KvXPRenymgDZgmcJmDUAKwKFWsDhYmGRjzdZlRjO9DowousBQCnKfpoNQhaH19PgU3wdlIcc2FLN5f6EboqQtMIOZealW4afs4fajHwxlm8Ncs43bRgx4jHWqr7dZzO1654NE68o9/Jdbxgo20JrKmglYtswrfYalY+HhVvEYTncU3A2efUoBYLlezjXD2iBevh9NKH4uCbN/JcmxxyXthioMD1PXLhLPvBervCVntDOAtqAewAdGdKuHy7oLWNWMVsjtkVKWyc6MNaKHEQUu32CHctE5MidNy1kxbQEzVVULQzN3BQ098tf/222P/azexvjpOL7k8WRB0HHn8rD1pG5XqAm+MwO4Q4v7mROaNhzs7NhS293xwZS+2/3K4q7sPH1cv1MarRYWGrL2xiwQ3ATh6Zn9SvGVzvM787iA3hQHPzu116xnjqtkBrK6SZFrxWAi8Wg+B17Tdn+xpzG+H9Kl+5Jjbf9ZXY/6vLovK5b0QPKYJPymlo2HRLDK67Jqrf/Gq0L7k8Pj54Z0xvvz623P/HUfXaV6Jj8feid+UPo7T6ajK2t6NC7wKOd9AkwcwGEgvvHXmeUZEsdLnLoTmsSIEV0b9FcN4ZJ+f8LM68fW1UL7oOBXsvwH0Gy+F5miNIK3DZ555FySbFLHjZ+pjd28Vs3l4G5/S4URAcJk1xjvGTFyvJbVOoPnpoWxzej88LfI8dZp21BFjWZkMFq2CPAddjwFh/V7WrwnWiWfKCaTe2wcLlf4Rx6mirOY563k7TBbMc8IhPAu3jbIXVcOaMK1LYLsyAHOJl2es9nnxeu9aaWYWivr4Wq6ED64FhOT0ufEntp5fVcOBLGojumTbFtQFud3aDKngcGLulxitEZC6+4dfixapqVbz6wO4L4ApSLwtP98Xmde9z73bu3Pkv0gyC183HJr+XGtosB587EtIJZdoNDrspVK6qV/AWHm8aHylgBTIf3rXN0mQz7IU84Uw1C3zT/QAbCJpSSBuw1EIQuipeVa6gdVaDt/VgGXjdy95m04aAdSuaOYqGDveF8tWG0LJw/oPtyYJ5oLsljbXrqtgUXaQaWgBv0463o37Gamhm3bEWmgNyYY0FLik8NQOc7N1SQAOm9ahNC2p6oO2cimonnMFPrUbt1qK+BK+bnW7undXr4pE2JbiqsKASvqlVlueq1qzOuzSOnqZ+bNE2XA/My+fcDGhZ6hvwpildPD/lgVHE+rl1QL9Qu0JPQKYmC17blR60GUwGVC4gTgRQbf+12cM5C57668EKTdVxG5724Xl3fAFdO8yEsAW+dlWxr8fexzalAe9AZWYAkK/nazmPQdshrfWGf2vTRx5DaV6VAw6K31kKbfyWzl/Q7/Wg4wB3R0N2eiaBaqwvezR9Z58zTFrCA4C/kd/lBNCtmHdXUr7HF9ybDkaeFXg2kD4v4Gtn83dVdQpYFWvyem2lFoIz3m8vStgEhIN2BKzdaxmopBuAawFYAe6Wpp0B5eQDJxWtkragRm6YmQsOwXG8p59ba8J/i07eXwtEqA+7UjEWRZ/qmuvHXro+ym76cmy97+/jxAtXRAu53TOvfS9qZl8ZU9tvY2l3ALvqyvjk8J3RvuhbcejJP4+pLdfFANAtf/xPo27ON1iP7Wep2Daw5R6KbQ9hLdiVpkK9k8sPx4Vy1K+xM0Dcx/yFOgpn7aQTuuiEa2XhzGlU8YcUyoTzexU5knaBRWDPHmS4DvlgF8t07TWHpw8STeymdblnPakKbh/HzjjPkPThowvjzIENsX3rumQruL6aqrac5go3Y2MngWwlnm0l4K2g4LZ355aUzzXBkJYFwhv2cULXraGGVAP54JMnM2wrsRj0ebUe6oGyVsRR1LIDdxy0o9976hRdbcTKWlmPrSXZDUTKmFDW2t7O1pY40AWA5YSCz7NkVzJX/Rots9A2DogFb7oMczKA/5BcEKSF3XApaAsl7P1eLoBagFdrwRGSwtbbCsXra02l8ZDM49WbLXxaV+dVwU6hWAWpAE5qF/h6OUEYqKpeBaTboJKc631Ex1TKbh1UFX1svp/QsvAFoMJWdStgBaZQ1eQe8YfgcjHu0dGPdsgJUX8wfzy9Xa0LIVx4xun2mfuG+AGzbcHjSx3YDBuj59hm2oVXRfNuomQo3Ybtc6OJrQXF27aDZX+2ctpMka12jUkG7Yan2Ewz5HkNFty0DiyaqW4dkiMAm1GVLaQghE37JkBlAQ3QCOh2LuvRWhSziObm1C0bI+zMql7OqTNWgo0C3VTAi8SD0C2yvjYPqOz0aBtX6/NifbA1AGD3eUYEios/fN/Hx6XqPxZJNRE136OR99C/NY/8B+sgpxROvPNgVLzNsi/cl5QsnzH5wRxsbLAwu9yCNVHEyLQdivyu6lcV79puzo5IcxmAcddmfic3gNzBb5JX5PA1vN3fxO+bfxP9btWm311o+nn97ulAJBS5z6FC9fwOzdgaJxfel7zwemwTrRcPYsLX5gpHbia4piKdPrnL8FiQ5AyB9zGmZ9HLYe9fLD3E5/fAYN7ZCWIOtLExwmWBXP1iEAum2AZoXrE4Zuea6QRn7ToaspUkg2rX2cCOqHSNOecWq8K1PAaAbpr9gMUxQRvy/id/GKtu+h+x8a6/jaoXfwBML4uKZ74V1cxqeH/f/TGM6h3fejUxs+ujtPx70Tz/H6J94dei4+2vReWv/zyWXTcrFl/3v8X+p78JfJmru4UxkTtphqDQdvEwFoMwplV4bOeDMUUKYhSboc9sLy3AvbQhD6DUJ1gqyBUqJhmoc+HIyykP/EHly6jZ51HAgJipZCMU1FwyfoBW6BIebx8dbSMMX/d1po/QiHJsPn9TZbF3+1raiNeRStCzZWD6rs2xd9dWCm8bUtHMqJhzGCy4HUT1VlYewo4A0ni7x1C9xyuALJ7vCYCqlaBPrLVwnP0x9oXtUA+Ua6qO8T57UbrH8HaZ6XuKJYKqXB7oRDSzHltDg8PRa6OFoegtra3RjurtY4ZLb29XUruJMUDWxRrcxric8r3YEGMyietTcMXbbB4rwOq+AK9wLcB6qcr1slAu/NwpZohnhZuX+vH+wnJQRRd+bwJvYRdcCmFtg8JyEL4uA+RqxK5AfKliFaqC18f6OO0JISx4C4XrXijq2wpjDeZOvFzBWervBabZN+5j+XYLdKYh9JK7+eFMRzjr18vmgrPVMJ783SLhYCecloSjJHuoWPb1NBEl2xrdR9dG58EV0bJ7ITEyLAa2BF0WcGynMaAJ5VdPga3ZBgqAo3fZjEJLIyFRwc7mtaXW1YT1co2RNQFcwWecK6kcAQlA/MNzqfUOtqREZ6CbTo0FL1vKAKPmmoFKF16hqs8CjeCwe6vwdo2YZbiYdqBBg1xrbbIbnmFPYwfwUTEXhSYVdC7e0XxAMe7E4vvwfDndRA1bEMt+MADkQOP0MCNmXVtexgd+OL2GzxV06fVQu3mRTBWysyRc2Tdnee1QszCn5ZAAjJ+rZ91H5ExvuY3fzO40o2v6zN6X7kchC78evFkVYqEoVYoePDwgCd4WKv/6rEKyD/imgxf/Lhbn6lfQto39omoW4KYG9E/zOE1+c+0HQNrE/F/XpGsh5iWEPfClA5P/HvivXxTB+DcrwNtGaiXncwUsBwj+TV3JWN/XNEa/n5kDgt50N4VW7QbnThjd87uo+j246eunVZD57PrKthqPsEjmWZYW2vPL78amuy+LLfd8NY49c2XseOCrcerlq6Jx3o/i4u774tzOW+LiwVtjctvVMbj6yhgu+14MLr8iuhZcFkMrvh1d73wz1t/1Z7H67r+PHdgVJ+aSkHjnZ4CRRguAO72P5o2ym8n83hnjO+8BnjRN2P4LSAdQ/10UNUt89mGSHReOvkpH2ivM3X2FfQbw2YPCl89LIW2IAt0oxc9+kg0DbN2oZ5eInzjIYyvnx9SRd6J828rYvH5VKnbtB7omHHbv2BxbNq1NsxmMiZn13YvfK4CdvXDQyNkB4mUM2TH5UM5zVMwufHkEj7gSj7eKOJkWg76v8G2oPZlWJvZyDekH1a+XnQVx5szxDN5GVqRga2llRQqsh7aOVnoBSql92ERDX19upkgeL2yZcNysirewGmYuF1aDwBWSBYCFr9DVgshLt+f87qUwnp7OyQWthKx4p1OBTQgX4PV1CvVLA4VdYFbbJtJS6l524coPPnof1Un17gJHgLOYzLygwE3gREZbAEtWAko1WQSAVvhqS7gqxRDX+1WzM+q2KJgl1evrAN00UIf3ELZ6wgJW4BZRtB46UArwFrephhNo+WHN7OaFMImeMZGotx/bYXAMH6czOomS9eLvdgPe9j10rLHUTztbG9BtYyRkGyqudi2g2kynFeBV5dbj+TbjgTaxNQKPBjbB68KWXjdXmpMEFMz8Qxay7NNllLFAaPePU/UjhIGjVkMrCrIN9ezpcSfqtJU/9FZOs9v4z2x8SWCcWXZ/yuXmLjd9WmNKvKegR7maXKhH/dZ7cOAAYORJaLn5GnkD7jyvktZbY1921QnfPHDHaFNuctAuEJwqc5WjK2A4D9fP7DJDwjKvtwZQaB0uVil2n+Gbi3IW7DqAot9TOHZwVqC9kFSmhUaue5Bq8nPwGA8Qvp/zjD0g+dnTGQExsFY801YOQu3AoRdf1NbodlUrr9HG85v47i0chPwtVaUOnzFvK/yKcY+e4vvb5t+SwhDfy4OJ76MtYiLE9IiKON9OvIzndPBv4UEh5XNJJFgINHNscdCmj17/jflceS4Ee+yG7E0L2nwG4FmAv7OqPc2iIMlgEmJ0/4sxxhyN3U9cDnS/Evse+w5q9/ux68HL45QLXb5yVSq0WWD7APBe3H19jG34UZzd8s/x3rafRs+ir8cYFsTZzd+Lyhf+Pp78+p/Eugfwil/4Tux8+h+jcvZVcfjV78bS2/5L7Hv6smhf/hNSELcAXtVuTiUM7uDfV3uLg+sQ1sfkwZfig+OsNHH0ZbYX8XpRsuUvoISfxVJgY6B6J1PXhgHwEIW1HnzfPg42Q3yX80dfB9ivRs2+FbF1I/N6iYXt2b4xzWiwmWIn8LUQVk5nWwIvnq9rs7nsuwPR0+KXwNfM7wHArDI2LnbkCEW6o+SAUcGOnHQpeC0LQXvqOJ4v9kPtGewF4Gtiogblq+JtamIuL9A111vXcCbqG+uY01uP0u3F821hDyecYAhwh0c4K4czntkL4TFs1THYM4z9MAnHXH59DOgWSlfYunndCJhD0PPKwX8ovHn/NA6BY2ld/zFd5vp5GOoK6FoOglcYF8rY/SxP6dMKwahV/d4ipXD+PfwJVO9E8m/1bQEwSlX1+t6HHyTrQMgW6tdl3/WHVbq9fGkvD0F4LQbtBYFrRldwaxWYVMj+LXYDP4rQFb5C2M3rxW2q4gxejlycFjh8p+ToNxS0wFX5qnj7iYAMcn9fe230ntocfcfWR1f58ujYuxjgMqNh13z2rDyxm2hZGgVJZEvVS5a3hkhX3WrAi3LzFD1tqCvhmxa9RHkZ6WoBBAmgBXAtpnE5KVRgYmEtKR/+EIWSCs/T5ZTTBTrFXN5OYNPIUiv6kc5/bVpLtxYNEbYTe1mPs2aZxTEVoSmCXwHfx1PRTPCm02yUqq3BeaYvAAXsdtWpdoWvzzWxMLjfWbPMywW2Q0S/SmRvLZDpIffMwFe/UtB3U4ATui2cCVxqNdhI4eZtqYjGayR4bzUVgeIH8A4mH+a9BK+/h1E6P0+yRrQH2AS0yl+Fm7+ngNQS4P0ojjWiVDs4E/B7eRAS5q0At44l5y2w6X/3oUot1Pkb+PsJ3qJpQd9Y1VtHodLxkv42jun0oFJX5n0eBGnrBZDCN//+eQhOHweLfmCr2tVCsDXbgfXdvIbWRdrSoB5/t+zRa4sI3xKq15kbaT4wn8f7h1G7w/teBGbPx6YHvxprbvnvcejX3we218b2e78WR5+5Ig4+cVkce/6yqJ3zj8TMvhYTm/85Pj98d3y07+Z4b/vVUVr8zRhYekUMr/x67HjwS/HT/zQrbv7LWTH3+r+KLcB87/O83oKfxPHZ346at66k6+2fSD/cE5N7VbtOJMOvdf03ba2keh0f+Rw2w4tp5u4np14HvC/EFMsIuYrFJMsI9aFyh1ky3oHtfaxm0c6Cm61sQ6REJmm7nj6ED350aRzYth5bgSjZzq3Jq3Vgzvbtm5K6NWam0t2n4k1D0A8BZzxfhus43ewYtsMBFK/WwwlWoDhiIY4inarXGQ7Hge9J/NwzdMBVo4L1jAXwadTwKR5z8oSRMwpsdLHV1p7C962k2aKaDrhDCcLNrMfWUF8T/fi+w70dMQFoi2aKNLcb2CbgCluYMWmRDVFnW/EYbcOF2nU/MuJISK0G87xZ/Raer/ercrPSteDmdcF7FsWb24cvXHiP24qiWy6yzXKAuWpX5St0ixzuhYvnAaTgdYZDThwkaPIBXOp9AMgV1sKle+Nowm+IxwhpvVzh7BprrXgvSTXz5VJEjIqhNkcRUStUr7dpOxTgdeau92k1COte2viKhole4FsaxJawsAasxycA/On90Yfi7T62kXbhFXSusbglxbVW4NsugPF3XXWieStxri2vRN2ap6OKApcxsZzT1W5Q8ea4mLeZXLBJQl/UZgbBJdRsFc5xMm0JVJ2nsPzhqnRVdTYyFHMHBIG+YFapjpb0FJvTXCDg6bZbMcPBfZ2gJedrFtdUQzOFrjrSCw4VF24qunSKboif21STaXl15knUsBn5akq2BjYDBxi913YOLH52IVx016nYhaSWhCkIi2oWz7Kfm4HrQJw0i1eljPUifPMS8ln1C7Y0DxjVl1QsYLR7zSKgvnTxXm0qLw4QGWoULRkalK0B1i9DfdaXMW8ACAvMfDBybbmHUp63BTWvZSMwU5MCatfn+HgVv2D0sp6tv4uA7eS9PDPxYOj300ryswpIXyO/Tga3Sjgp1hno6u/aGJHfL7+nXXO+Z4mDpY+1S07LI3vWDFrCSmpicE4rNoezfEdYOn7qwAuxA093+Y3/Nfb98vKoe/MXQPQfYu9jl8XOB/8W+P5NNMy9LEbWXYXS/Ul8euD2+I/jJBU2/jQ6gHH3u1+Ptrd5/vX/Rzz69T+On39pVvzwT2bFj/7PWXHPl2fFSz/632PHU/9A19k/M9vhBrK6jwLRx4mAMUiHVuNRlOsgA5QGd3DAAaauTjHOeMkhZvJqSbxHg8S5g88wTB2wEklzMPo4z+lj5m/b6rso3j0YDawD18NQphEGB02Uvxznjy+Mo1uW4NEeil3bNqRZva5IsXPHVsBbAXB3MothdxoT6SB05/IeRvnaxWZBzUYLwXtsRuE6l8FNtaxvfOwYyQfshioAW4ulcJz3OUWG18umHk4C4XpsiLqqY9FYReqB2+qwLM4Qdes+tTu6aw9Ed/WBmGjeFx907YkPB6pjBPUrbFWvKuAhzpgn4JTbGND1Nu/L0M2A9XKyGWCYirgArzaDsHVfXC7UrsrXFdAvXDiH0lX5ZsVb2BA+ftYUS7u7xPt56Cx0i031a/PDIDk3M77O7bW1WOsh+7nIbSwIi25aCypdbx8aR7Em6GIhoG61GM4zMtLkgRCeYi6E0FUJp4ojP8QQzxe0ngaUGOnmAUCV620CV/BmVUzXG6/dg3LuBuTZvsDymJjGZkAxD9E5198WnZUbUnGts2JddGA1tJJqaN35VvZ4d5BoYJHLVlcYBrotwLcai6EKyJ3BSz29AlihFIWshbXcNIEaBr457WDEDDhxXyvFNT1dI2dmflPulz90rQb/2NM8WhRlPs0GAMDNP3iB6el9G6fXjWtYvQCQ1FHdV+GpjFW7qZkCSBTg1attXOOpd7YXtAkEu0UiQeZzba11nkEt0K1ceDfJhdvSewsaFamFQL1XGzacpyuI9I5bUbqCvdiEpQeV3JFmZ5o+ryMh7Uyzm83BOJ5mM1iH30nQ+r0KcKUDSwIe78n76osLPAt+HoR8nKpyGGCNkZkVZnqmKliVq8UpYddAK7Fry52kq81UQzMHEtW+atrvrt2iYnVLUTAiY0k58xp2s9mu3cLrOmPDf4s8R5m23gRei2soWiDreyWAc3tJa4Hvklf0QO2m98BG4d+uC6Vt8cxlgdLS7/i7QteliPTpfWzN8gfx5FnRgbicETSjZJMUtU7M/nFsvf/v4jQrCLe/e1Pseviy2HTPX8fGW7+E5fC30Tj/f8TouitJMVwZ4xt+Eh+T772w4+aof/MrcfqVv479T/zfsfG+r8TaB74dc3/xF7Hwtr+LVQ9fHo98+z/F9X8xK57/4X+NXU9dzjpu38H7xb7YfCveMh1uR+hwK6fAht/bvYlmie007JB2aFpxS3SvuT11sJ07+FSa+3B2v5EymzBIRtCM0c0w9U4W2uylK26ISFk/6ndkDwttMh1tmkJc6348XrzcbVs34OXuij3YCtsB7ynWWdtHwuHQIaaXmXYAtFUkEVy1WC/Y7K4rUgheIVsJbJ1YdpB0hEU4i2yVlcCXvYmJY9gMzvp17oOq9yiZ39NVh6Pp9KFoMjLKyjID5MmdLDeOUr9YOTs+PTU3PqmaE5/VvBH/1jo3/r1vS5wdaAO2MET+AF2nmAndEdSwatd9Bqv+LjAep08hwTYr3TFU8SSi8H+G7cxwHCCsKi7Ubla85nez+v2DKs5NFcnjFbZ6FKYbVLk2VAjecS6br00ZW8g/BcEn8IB7OXIIXNuJhbbXBW/2d7EDEnhz0U3YqnxTKzB7p4qZVDCdoJqe9n2wLIawF8wJDwBaY2tCVw9Xi6GrpzMB2Msq3pTdBei+tlsf6tvFMgcFdU9LtBwsixJqt+tILq61s9yPHm/Lzvks5/4m08kcCUmiAW+3hSJT7Zpn4hSn9dUASQA7LEawCtQG1KQzGwRvNTaA+V4BXMxyENApVoYS87YWgTMDXoHkH7XqV9gU6iqrUy2LbBNkBfwMao/CG2ASKsLZU/PknwL4Zg4GZnD1X71fxVsUqgSRFoWwdoCOp/OtAhYF73t14WNrITglTDshDc7Btxa0OS2hd/wEvrBRL31hrALgq+LNLcFaDBS72LzNzTSD4M7+dlaOhYr0QGAszDMDoVuP4vV99J39LewQ6+PzOyB9APAJPeEpNGtXMq8W5WrRyt/L38bf5SRJjFoSG64qrB/t91LNunnZ9/zD7w1MUcPaFblox9kACjwBmO/tgUgF7G/oZx5M3W/Z9zUj7JlIWieNz+br+h5ppWjgakY3L4ZJ+oHnWQx09KMzepuIydWtfDBtglePd5jJaJN4pu0r74x1d/41nWvfpkX4OiD8N7Hqxj+Lo09/K44/9/ekG/46hldfEe/tvA7o3hYfljMbd9110bXsRzRR/CCOA9QTb/409mMtbEI9bweyFbN/Es9e9cdx19/9L3HH38yK+7/2v8bCG/8ydv768jj6xg/jGP5vibTDBG3DJRa8bFh2c9Qs/kU0sW9beVsaPznCZLNxEhDTNlHQSvG9FY4AACAASURBVOxMh7NsQ2SE7XobZECPADbj28/y8u00WJSYYOZqGJ0khk6w/I9pBgtle3dhNWzbnPxcLYb9LJa5n6YKp5g5kczZDsbIUscal1OLsRAGzIJ3H4/1sh6v/rAzHY44eJ1CnK9xYD+vw22Ve7fE8a3vRsM2RpJyhjXA7zwIdFXj4xzk3jvyanxU+UZ8fOKN+PT06/GvzfPid71l8UHpdIxwVmySQcgK35Rw4HJRaJvSx4V7ReTMIpzAdfO2QvFmbzdbDNoObtOqYNyB8wQRLmA1nIej7i9wvSiqqX6Tx2t7sMCbxgzORbZxoMsACKBqB8c4L2YRTfWqz3sOC0Jl6ooPkzzP5dVVugm8vKlLs49gOPv41AjBXjjaCuysXiE+CDRVu9oRPmacD+jeQtwoR41RjhJJZXsfRxgPCNoOkwDaLjgH6KTCGq+RGil47W4UcgllPNHfHbV7lkfP0Q3RzYAci2uus5YsBsDbtJWFLTe/Gg2bXiHR8GJKNtQQIasCOiremtWczuLrOY1M6DqnocEFGoFvDX9Y5nvrAZZZXiNm2hPuBbBZX8Gb5zSoGjN4M3AznASJ7cL1NAs0EpcqcqmtKsLkfdLRxf0+xniWCrcbELZjAWg5uOWl2z0FJs4ECFSKAiYVyvQ++SwdPK9NhUwxyesuHy/0VMaq3w7shFxsYv7CKpIQSx/FchG6fE7eOycXLBh5WetBj9tOMCv4WS3rIWcY54KSBxlh5EoZbTxWX1roujKxr2ejwwBJhqQitSL43A7LEbSCt8ODBOCrWfFggpkHq+RfA3G/dxGzE5YCsZ0DjQ0Znj0UhTQ/g6rUxTSd/NbIrI12oc5zVOjp8/Kd9GX9Tqp423sFalpZWJV6kG4188C0B6uYhXEHB4UuPo/WkY9zvTgzw6YdevFPbQqpXXE//66sXcaYSKeZ2TwxyDhJV/4dxjddecuXYtcvv8FS7tfF2ju/FCdf/m6cef17cfL5r0Tr21+P/uXfiou7rqGJ4vY4v+euaFj0QyaG0VaMIj3HjIWO1bcz/ObWqF18bZS/9J04Ne/H8fb1/y1+efkfxePf/CN83y/HY9/441h405fj6OxrSD78HN/9cYppHMi2MRyH9EPTspui/p1fRPOyG8n23kohjgHpDN9xVORZAD2266F47+AvacYgxeAsB8ZJdqy9l1kQD6GaTTgwTY/ONoHctXdeHN25KdkKu4Dunh20DLM/ZGIhKdrtaVj6kQO5U81GCqFbwablIHgP04BxgJSDK1oI6yOMiizSEIeNpO3DnkA179++Mco3Lomq7Qv5W6ZF3TQJB2yBO8wKLGfxnd87xDpxROM+Pgl0T72K4n01Pmb716Z58R/dK+LT0rEY56x4ApgKWm0HwetlFa/QPQtfkvUwA9o/wFalm4EsdE0oqHwTcPV4hS/8OgsX30OgCt+8sSCvhTYaKiywfREnS91pgNPiWOo6A4LneWJSvihS0wxjvijktrh29v3zCYSq1DE+iNA1PubzfS1nJSQbAWjq53pZSyB5u0DYIpsgNtR86eN8jNcFtgrZpovcOJE9YK0GIWzhTT/az+e6SB4cHLrTN6g6LsUIzRNtRzdHy4GyaAO4XQeWphWG2/egeLEZ6jfROLHx5TQWsmoVK0ows6EWj/fkMgaU66HyB+7Ernpgq7J14HlSvOscjgOEAZmNFjVA8gQdYGZ7q4g5+ViVrwDOIxgBsOAFNoIxqUFUmHlb7YE6oKCSU9EKUJWu14Wn6tRRinqowjd7s2ReUbFGtQSvqrd4rrAR6Ok64OzBBujmeZ1YC76fp8+CXWWclSGfk/erolW5iu9wwoE0vHYNyYGOrZ5Kq+QY5UihLNklKj/eT6VoIqKdA4FNGYXtkKGWT9m9bJEpKUx+i9RcwtmDv0WyLzyVF8TAzMHwPUnpUqiyQMZlV/l1wphphaLhJNsKqlNP/VXj+Xs4nMbJYCrbpEw51RegnTxXxasP6+cRnu4HgGxSu3wfFxMtEgkOMuqzO80WYZYGGjpgCzKfh3ZjUxYW/Tp5baNiyds2ZsZc4BE60xwH2VD2YFS9eweK/H5U78McJOj4cqAODRcDpAhGgMM5ilLbH/nH2PckincRLcKvfCcOPPnlaCMSVlr2s5jc9PMYx+O9sP0n8dGhO6Jn9S9o172JubrMUECtqkInD+Ab76a9HBg3LLkaxXpznJ5/TZTde1nMvvov46kr/kvMv/ny+PV3vxRzrvvrOPTqNRx4WfTSKWZ7ULB7HwW810fT0hvSgpm1C65lHOVtzJG4Pw1B7yCO1rzs51y/Ddg/wWoWWC9MMVPh9rpCBeNH9YpdN64H39fkyfHtb8e+bVtoqNgUu7ezFBCFtnJsh70OzUkbsxuArIpWxZvsBq7r8wpYwev+EODduxOFTCZ4D9PPdm4DtHTG7d6+PvZuXBknNjth0NTQEylpMcEgIFuZR/CiTWN8UPka84dfItP8fHwKbD8980p8dua1+Lx6dvyuZWH8vmtl/LYXz3cEq8FaEQmHMRkDeFW1gvcc7Es+LoJQ4BYpBvcq3SmEpXaCwNX7LaCbAExjxBQ8moRfH7z/HgBmGDqvdwFr9bxb6mTL3WzaDrNSkwSqdQzlm1QscLWNWPUpaN28nIalo3gtpI3O2Armeu12O3tRC2Km6QIQClc3AepmfneS13RT+Q4AWF+zaKYQuIVt4GVtCZ/TQ2JBy8Him+B10/s1BO2SP8V75OfiFfODTpQIUFduwuPdTGFtJWHv5XhAS0g2LKB54s2oQ+nWYjHUrn+BIejPAlCGm69yBWEH4KBkLbBx2q2Kdcs2g/DNCle1W3i92XIwcsappEAAMC1e5hTc5EM63Z6BhPAQvp5eq86aAbnwEwQCUyiqgJP/C8DNw3ZvxQ5Ahap6O+wow2oQvoLYSr3A9nTZfTfX06kzdoA5XR8juAWoKi1ZFJv1Lo2I8f1R3HV85+H982kAAWjYBxYKbaAQklnJYlHwWBWsp+YOPNdiUOkKIG8TpipB4W+xSRvAqVyqZLv+9MGdgpamq/E62iMOQi9WoUjzGwCumdpWfpOuBFGaKXic6rmZA5wTylTsAtviWg35Y1urG0guNFHM8qBj4TLZCxzkVLutFPGaAbPA1NLxrGNwJupmK7fZ24G9qF3TCKhwwWvLr3uh24fydd9J3rrLRADPVx37nEEODsMHSD+QibWL7eTCm+LEWzdE8+oHAN1DqHDWwqOIVSLGNUgDxTgNFOcPvoK65MyCNt6eDa4ucXuMbGSlCYaen379O1E9+xvRtuA72As/iYntN1LIujMtZtmCKm1jnKQAdpl3102za22IaWWlTXdE4/KrGe94Q9Qv+Xk8f9V/jpd+/Jfx7q3figU3/n28/tM/i8o5P0HpPpw624Z5Xscaxj8C2O51d6S24tNvXRdHXvlBVDA57cScH8dpOupOzf8hqvbWmCAZ0cdqxgMuM28jxmaU/NbHmb/BIqsU3nrwfDsZu9l7pCw2lb0bO7dujO2b1iS47ty+LjVT7CLlIFgtsO2npdisr9e3b9sU27wPAG8HsqYhtrHfvX1D7NnGa2xaFce2lcWJbW9FLf/vevl3GWbI0fmjr9Dw8QyzgrFFaHm+aByOLjzzyO4vsn14/EXg+xr+7pz4Ddu/NS+K/6dreXzetSGmB+kfoI40Mtj3xeyGYoiOgFUBq3gL6GbYAlREX6FwL90LUQGcbjPnC6AFb4YucTIH5KRONgtteVhOshomzvNggKgitWsjPYgimm25QlfgFhD2ccbE9HLHzPaicAWx192rVovomK/n5vVC7Vqcs7XX64W6HeHLFmrXva9hIc7LSRmn4puzGvCVUdf6uylGBphNSqRoGeuspdUt9Ie7G6K9Yj1zGrAayPF2li+P9v1LoovVJ1qY1dDMApe1G18CvC9GHd1qZnndGoBbtafGnL6qZuvwe5PixVLwdFklWyQbvOxWAFjwCpi0AS8hakeVnqJKUeWWAveAQwCoar3PJeSFs+AUeLUAppjfa8FNUPtc1WpaNgcgp9cGPvnUHbsA4ORhORmSQtWFN4W1sB1kRKMLTQoO/VFbYdN7c3BxdoPWgQcKY1ZC1euekqfFLVWeeGiqXItphb8rgB0tKaDT5+d7OeOgKFQJwuFyVq7gNr+/1kTKOBcHIb6z+VgjYUWzgvMcmlKnGgU47AHhbJbW9INTzjr5zo0OKKLYZuKjeun9DAHCT8X3TWcRHiBQYLn4xQFBhQpIh1Cwfh6tGJW/BzrBq9pV0Q8yTU1boZ/v6uN9vvbNAFPTVLpuFkFVuw69cSjQGFPL+jm9baezqx3Q1qIaW1l8ssSAmsZV9/C9HueAx29AlGwMQJ/Furh49E06wyhMUqjqYdmfwe2sn7btXgaQXx+VL32DgTjfjNOzr2A05N2sPHE3wENlbniIZIHqMnePfUDTwwUSCGMsUjlJw8TFCtQeKrbE/IbmlTdhQ9wVi2/723j7xr+JtQ9+I+Ze9+cx+5o/Sd6uCYYxxkcObqVzUo+X5X5KfBa3eiaStTKP1xm8PRTTGhb/nP0dTEJ7AFXJEvMkI8aY9dvPZ2kk3dDN91YBd1Gs66PoNsH3ajiyOnZRWEvLAzHH4cDezXSzYUM4v8GBOoB3H8W3PYB3B5Ddunl9bNi4BrthR2zZsia2bl0b69avip1baEVeOSfKlzwdp5mn0srBqocmkDGyxqN0100cIodMsTB17FU8TyzuGVZEJnvMwPcPj9sUYkPI8yhdgNvwdvxLw4L4l8a34vfdy+JfutfFhaHOGAW6er2uRpG62hBxrjQxDnumAKf+b7IgZgCs+h0f1+M11ZBzvTn5kFVvVrz4u6pelg56n/jYuSlshWmKa9oLNFEUxTX3AniWanWazK4D0V3L7MJFZPJ7F9L1IrsrPL0sOEt84HFktCMks00BeJHgzmhQ3TrhTKgWvrCXXYnYFYm1K1Sygtc12szzOrUs+blcFrreVyQgVLQlKo/6uyYbxoH7F0NxsCp8XAlAl/zh9I85KPS0nIouBqB3Mo+3w+LagWXRao6XDG8T0G0kzVC36eWos2kCFdkAfJNyRd1WkRMtYOvox+zzZmtB6DayCVwLbR38oTtMR1i7Wq/+p4qxAwVYFJ5UeUJWtaa3mvKuACUXnlCvPN+GBxsdVI4mDGwR1mpIKnYG0sJWYFuE8vXSawIQlae54jagberB97Vw1rTGTjSgtpXKM8W09Dl4bFJ6ACd3WVmUmJ2eo9crWFPMbAa8Cb4AVtsipRj4vsJeSGcAZ6hmsHrqnjOs+rKmN1J3GkrSdtp0Ss9BxO+gH5uX/AH2gLaD76aSFcRu7fwmbRxsVLreZ/rBSJfTyU4svAeF6W2sk8eZSS0QbkiD5P2NsXCAoyo8K3SsBd5/CPvA39LX6uZgNiQ8UdJ+3kESFf1CF9Wrb6tizm2/fIeZzkJTFvrPg6j4ESyIEQ4ojplsY2xi23oq/nigpW2P0JhAQQ4ItawGmi6hTlZ2BHthFPBOss7b+cNvUPR5M6Zp2R2izXeE2QpDDLoZovjVuxbfduFPEnBHeL3hbaQH6ByzbbefIp3bALMTxpms5vjHCUc6MtzGtILjGp2zYPHs9IKrge9Nse+Fy2Mz3W17n78qltz2VzHvuj+NTmbtDjAwfQSADvH5UqoBi6EH2HauuY9ZvLYhE+ljAc1uRkR2sIqFbceTxM5cemgIH7gf5dvAChX1y+/kIENrNssDDZKWuFDBAeroW7Fj81rU6trYu2NDUq57d22InSjYfXu2se1MkBXEbnsoyG01DYHPu37tsti4bmmsX/1ObFjyZhxZhgVIHK/NtmXA69p3g2Shh/c/x2KlDPg5/jxZYkdV0t68jzgct71/7EVU74sJvp+cfjM+r3srPq99K35TOz/+teGt+I+2d+K3HWXx3mBbjAz0YDfQO0CtqACvl8/iywrZZD3o/XK5KKxlSwJfeGZc5IRLBMG1SzcB7PXzl4yELIpqyZaYUcbeNst42FkyZ1NU2wSgNoOeqQAUuMVWWAU2Kej5pvtRuu4LYKqM3UqoVCeeCd1kBwDdASJj+sCDeLSD3G6kTJ/X91QFO3tXcKuyk9Lli/saeRA6SpbX0N/NdgMWBABvZ2E7bYluc71cHwG8fT2t0UGGt/PwOra1qYGiZfeiNJGseQeL9m17PYG3aQvZ2c2cclv954/S2Jh+rcu6GwsTqs5qSB1tFtNQiGk+L+DT0/V+12izuOYS6ULQuJYDbIRTgmA6xVZ54ldy2qvqE1RtWgszVoTzCFKXGsC0Zbl+JYNtNudTd1MKteSLVb0pyaBaA16tPF/4lkxf8J6+typXwNrm3ELhrHf37LTpx/qYZBOoXIGQS8U7Q9fEgp9TReuyPVoGPYDOqFmyJngdP4t+c5pANpNoELxCPPnXPMduNf1XN8Gb7RI+H9dtCzZy5ee2qKb6dIHLnOPl8/BdhGIHv6er8mpZeN35vOZ2CxA30FxiWsNxkw5U13KoIzbXAqD9nfyNhW7uIMvpC39vfd5BvqewL0CuhTEMdAcPoFyT2rVgqK2gwuW3x/ZwjobZYMHrWEjXenPdtlELb8zz7UT9tW+gXZcc7CR+6Dnm3Q4zI6EfO2DESV9kd8cYIj5Km+04uddp2obPHpkd5ypms389xoDIAMkBi1dd6+4CdrcCMVaRYIkeh9WUNvJ917J8PEW7TuyU7vUUs7Awhhno7qzdaXzNAQpjrjYxRvpgFBXcv4Wlgrbdz/NujxMU3vY8+93Y8eR3Y+Mj34w51/wp3W5XklC4P62/NsSKFq2r8JJR1T0M0Zlihu/AZmaEsODmwJZHsDmYdLfyjhl1zbJJgL1z/X3RsPy2ODr3OuwPVjKmwDbB5ziLwuxkwNG+Dcvwejcmf3bPji20D69C1a4m27slNqNwtRS2bVxLx9tqFK/bOm7bEJvWr4gt67EqVr0WhxdTpOQ7u3p2iYE9Y3TL+fsNkYceIMo2wWS1T2tnx2d1c/Bx8XUrn/8CuIL3Y1IMv62bD3Tf5n738+Pfmt6Of8Xn/ZeOlXFuoDUGEXFaDUOeYc8MRXeJH71YO9o6O9tRw661luHrXqAKT/cq27OTWAyoV5WvE8yKvO+lbcE+XsiqcBN4aSs2HODlWZNYDVMXuIMHCE1VbWEZCN3CbhC8XhemBYwLOLv3uT6v2ISnt7u0u4mH1CiBVSB4B/hygleI+xjBK3R9rorYyz6/xKlAPxAXuEWyoehuM1Zmy/Ew1UXhbveaS/9oSRieLh3fxurCKN79S6Nt70IGoDObAeg2bHk1GsnuNm0VvK4sjM0gePlDNy6mz6uf28b9qeBU5n0oYxRkI5C2WORoyAxlC2J5ocu0FE5Snnq7wJUtNyMYReIyf8T+YXt6btuq6je3sRJN4z2NdvkaxZI3ph2KBgI72lwivnWmUeLSbKoq1fdqRyWnxSqZQdHB5LW2rYCUy500itj2nFMKxsNc/HE24HF4efYsVaRJxabTdSJQ++ag5PAky+cBQmDKlmDMe3WzFbA2eeEcWj3kArwWuTxQFEU87Qe9X4HrwcI8bPcMbIWvS/+0cDYgFM3XCkpTGKpgfeCSahjIC2FVbz2RNB+rbeJw9JQM4brL1gtdlayFMyHsd1bNDgEFXyupZ95T/9hIW5pAhpK1qJaKcvz7NOIzdzB5zEU0XS+tgO7kkblppeIRvNreHeSgUbnDQHeQ+bifnaGaXvEEC0M+QfGJIhYzbwWErbfDAHiUIexjANhT8gkGrKftEIPWSTsM4QEPUCQa3An0UJrTzEwoaS8AwS4WMm2nUNe+Di8V8HbjJw+wzNNZ2nunDzyflvqxQUL1e4FBOZP7WBpo/yP4ySz/s+OB2P7EN2Lbr66IPc/8IN7+xX+PF676o9jyq8tpiriT1yG6uOKeaFl5d0osNC+/PdrL7gb+FHxXk9/FOulB0WtRTPF99JYbV94epxdfH4de+3FKTDjJbIKVLsZR3i38pns3LotNm9bFxk1rk1+7fkNZlK1eHhu4bfXasti4YXVs2cCMhw3ctvpdVG4ZIF6Hyl0Qm+Y/G3vmPBinFt/N/wcW3cTi8AA2wW83wW94ruLVmHI0Jeu/TbOaxvunXo6PKaB9cvpV1O6zLEPP/uTL8cmZ2VgMiwDuOyQa5uHxzuMytwHff2tbEeeHmmOgrztGOYu2k80VKlS9Wg3O4h2VNYC2KKhZVJs2bjvj5Qrbs2mDmSjcc8D0LINxvrgfqDoEXbi6feHr+nxcAy1clfEsgaratbFByBaA1VoowFrcLhgFrPA9hyUxDO0L9VuA1/t8nDA0GtZP9VDYmoIwhzs+gfUwnvPCdr85d9f0gtleh+c4HjKBlOdrJTh1rJ8IiKteCFUVr4tp5i42CmwetXiu08sSlIF7T8PRKDEEvevQalIN79JAsYD/GKhdFrZsJE7WTANFC62vjUDU1YUbVK/EyOpRFtVA1QJak9PKktKle42WYoelO7NXy8Fh6HUq1eTRWjhS0QIcNr3PBGFUqDZAa/I1UbhAp4hlZW8UiM/YBKrkBsBqtV71aruyRTWVnN1sjk4UuqkVllPr+lUcGPjseeYCBS2H2fCdOoCl0G3ZBIy5rYPv265dQFFIQBfRr8LHHcDvFVQq1kEe0wvgjK310ySh/+tqEgK3xG/lc1OiAfVcgNe5DkLXmFqhdnuxBQRtshw4uLh3y+DNlonD0PV2haEQthCmslX9Ct5uVLiPcV5vO7+xFkTqWsOndW6DWzv/Ns5x8GxBoKfZv3wWoduPwtU6cNiOA8nTMB0eY/wse8a2NlMk0wrB1x1lprAer5/DLS0tBEhs5Bg7OJv5vHPj7NF5MV1BSF9lCCSH97KKw+En+eN/KT6r5hT3xK/j4rEn4yKnwe+hvM5WUAji9HeagTQXjs+NCyfncZr8RlLN44dYav7QPO5/G0XHZyH10L+DtMpmZuoe5N9jB/YLU9BKDA3qJrUxiAIv4TP3sOqFtw/tYrpYxeuA/hW8TbvTeF7501gZrBJx7On47CQHMNT4qblXx5bHvh17nv6nWH3/t+K5K/9zrLrnq2SBfxBVb/8i6pfemWY3tLPScBdbiRUoJoFsD8q2C+VrQa+LxTEHge8wa7u1cXv10luj4s1r48hrrAmHIh9nBnArj63m4L8Vb3b7prJYs/Kd2LpldaxdtzLWrFmR1O5q9tu3rI0NWArCd/3KJbEVKG9fuSjWvflkHFj4WBx/52686tt5vwewTzyQsbQ8A9jPHuRAwwCfc0c4wDHY5xy/6wUKaB8B3g8FcBVDf069FB9VvRKfkmL4vB6lW/8Olxfw7zM3Pqudi9e7MD5vXRdTQx0xwAwYM7zGyYYAsPAtlUg7IORUugMU9bO1gGjU74VBRYpBaBaQFbrnZiBcAFaF+957tgjnopu3272WrsO3BGT2M+DF50XpClj3AtdN+BbqVjALVG937+OEbHHdvfAtlK4NDSmnCwjtbNMDTs0R+LQW4pLCBZgdaVE6lSsGNt6xijfZE9xnAmKELy1QhbXg9rKeb045AGcKbH4O42fen1YZrq+IXpIN3Ye0GvR4M3jPkGSoR/Hauda87VWgy9I3gE6FW2thje1MshtcWy2nGKrxXJPa5Y9c/7dhLTMGgES1KpQ/fpsNPM3vRF1ZxU8eL5e9rVC8Rqv0cz2VF8A5luWsW4P9nurr1+rVogp9PT6X6YXG1UAG0KfTb56XCm3Ax8E5PrYAYAe2iQNwnKXQSqKhiVGXrZvzPn92ZzZk8BYANg6m1TDE2mhJEQLRXgCbmi14jayAUZEAXPVrkc4WYL9fYU2oeC3mpTSFChPQCljVpNaCGdpkLfC9vS6AVcBuLjnv3k67Qg37fG8TqLbeOuPCcZoW2vp5/Sbids66aOGMwTm/zUBX8GqfDPBdhK4+bwngCtIhrIRhNsHr6whsP4MHBguO3l4cOByong4AwD4X2Dy9fS3GUaZTFfP4YweUx9+MSSd4sarD+WMsp1P1bPy2gchSLUrrNEUeVS8RrA9PvRG/oajzAZ1TH1XjNTYuiU/qFsdZBomPY1WMA/oJ4Huh8i1APR/4YocYO2MbBcJuDqUpsRhoDweCPn6XAcBcYgB7iVkRThszGzzO6feoRbzdxKooQE0D34m9Wg+mH1h1mOaIgy/9KFbe/eVYdtfXYv7P/yLWP3wZlsP3ab74EeC9ObUCN628mWIeQ5porrBo1Y4FMQnQJ1Gcdqz1UERTkXdT8GtiEc2jc38Ru5/7IQdN3rMSVdlcFp91bY/P+g7FeNOBOLp9WexcvzTWrV6Wth1b18TqFQtiNUBeXbY0ylYujvXLFse+ZW/F4eXPEe3E3luP0ub1S8wXbi+7FdvkgThLNMyDy/ThlxJ4zwLh80TGPgGuH2EpfFb3Jr//fH7j1zN0a4iRcd8nZ+bEbwHv5/UL44PT81moc0F8VLso3m/dRWGN2ClcGRygsAZrhhB1erp9iDz3A4M0blFXErwC173bOEWzPBzdbrZsN0yOYT8YKyPNMAGQnVwmaItlf2yW8LJ7wet9gtv9LGHrJmSFq4rXy5du3u99AlG4ClkfJyS9bqHMBTKNpvUJSS4PAUohmIblAF/thm6ONALUlSucMjbKFxOgwlWYJsjyHsLbVIOvP8SXFrY+zsck24Hn9/GD6SVrV/h4GzIcHWmet6ehInoqN0TPkXXYDSsBL4mGPfOjjsaJJoprbSxZ3gxMGlFvNWsw8tdaJKNVt+xJrgva3IVm4awW5enMBpcCShEzTnf9YzdNYFFMMLZwtLfbzSHoaRg6EBNwbsbK3ASvWdJcoMqVda0GoawC1vt1oIyKV7AJOJftsXFA20HY5vQC78Fpto8xR+vQGoHr1LCWDWZfHb7DUPe1LF+/ms+9BnWJCrbYJqhVu07RSj6tn3EzBTOgn2Y1zlZ0MgAAIABJREFUAM023r+kx8vra0kMAuZeFSTRtH62vqSG/Xx00AGElBLgsybvOEGY02eUtA0GDjRXsQtdT/kL6Ap7h54PkxDw+T5X1WoR0aXjBavNJNoKdqX5u7kUj69h9M7fw2YKzwiKwqP3GWNz3bW0yCSKNy+/gzeLn6uqNxrnQcYDg9D1Ofl2f1MtoVwUVC17JuDzVKdTRwDv0dnAEihSbBpnDsIHVeRcTz4Sv6l/MX5T/RJ+IgWeypfS5K/xcmYfkCv9kMr6h9XzOC1GMR/j+YdfBbyv8TpcJm1xrgIlfGxujJJ+0HYYcw90p1C9QrYH8PbSEVcyB4790Qt0+7bbQWaBEUjTsTVmZxxe8hTFpxFWoRhj+R593wGsgX5iX00kHd694yvxys/+Iva99OM4SGzs5DwiaGV3RQuArcE6aFp1I9nc+7AdbqG4hvLl8hCFtCnU7CjqepjN0ZB9+NfdzPitWnoPB6F343ddO+P3vbvj33t2xu8GDsTvxyrj/x0/Gb+fqIlS1a7YtnRurFv+VmxZh6pdOhuVuzjKVi2PshVLYt2CZ+M4jTJ1ax7gYEhKgeE84xQO+7c8RMLiej7bDUn1nmNu8AcnmKR2/PUEYuH78ek34uJJ1G3tm/Gv7Yvwb9+KT4Hu+yfJ857k7KPqjfgMIH8GeN+vXhQXq+bHZN2WGHRgjvZlH+IN8A6ibN0Erpug1Vrwsnuve3kKnnlZ+yEX3HLO18cYM8vzHexqM+WA/YDqFbCFOs7+L0ECgge2ELtPircAq2kGgVvAV7XropQWwGz1tSg2OQNn78vQVhWbWhgkHTHNni8xiYIFtCXgKHjdhifN85aSZZALZVoEHGEScHNOt5QUrQ0ZeC58Ya0G0xFGxnxOshJ4jhAuYTv0WJQDuA7KsVDXSz7PKWWlpmNJ8fZUrIn28qVpCHoz4yBNNRgnq1kLmCgc1TGB6wxZVuGqwj0zEyGzkUDommwwwWDDhGpXX7fZP3qgIHT1FC3gOL3M1kWB2M71tPwParArnZ7ngpuQNU2g8rQIJuiEreDVgvA2rQbTCULR5zarevkMWhfGvTJ8s+L0dYr11ty79E4CL9BtWf88kaunGI8IvFDNadQlzSHNQLlYNViV7SD3Vm7r5MCh2kxD0PktzACb/xW++scCW5+3BOBVxR2qdFR9zhpnxStAtRlcNFJITla8zUHDg5R5ZWdDmCHGH9VjFZJs/n56wap9fWzhaxJB6DnlLH+mXKRTmXqboBS+HvycS3x6KUF+wK6KTeDVWmBT9WpbqIATiHm/HCFjQUtgOgCkJw7NB67Ew/i8qu4EXm4vkg2jB1G4yWbQ3xXYTzP05nFOcZ+OD8+wP/0kl5/CR3yeavoL8R7jEkdJM/TvoNhHcahp3QO89zOoboCtxwtQJ0k3TJJuGDvwKqfOc1DIb+IJY3cA3VEgOoqKncRH7sDf7cFe6CdLbJplmA65ITKz/RTXzA8PJvCSmGAV5Wlgrp88QIPDMKsMj+xBLePV9lF869n0aBxg2aE5N/5tlL92dWozPv3WtSmf2772TmYxcHrP3Iaaxdcy4+Falha6N/qJmJlWGOT5tuCOUkzspuCm1dBEF9v0ibfjt21bou/AvCh/++4oZ47GcOWy+N1QRfxupCL+ZfhY/PtYdbzfczIObFgc5VuXxeblc2NL2eJYi9Jd/farcWQpRWPXdiMPPMjg9bNMSxthlYte3qNz3e3E6O5Oy9kPMoR9Gr/8o1Oz05nEOeyHiyf47cjvflj1Ggc+bAQ60z4682p8eDr7vB8C4U/q5gHcxayYsTiGTqyIkc5aFsAEskRPLaQNmmiAN2Z4hauWgokFN5cKKsAraM3yXprr9Tbvv3RLsx54HR93VqE6YQtxUYAz/VA0YOgXz3i8wlblmtZcg8aF2hWuphw0hceQ12m2AuCdBtCq3mRDQHazuEXbcGrIALzu+0dVxBxBeG3hq99r80XRECF0C9/WrrkEYSqEerZ9/BA2UKQCGtf1cG0T9vFuAzRL9POYPAoy2xI9NFdYjOtqxGo4vol5DaujaQ+FNTzeJuJkzajdhs2vpMaJOqJk9ShE11yrKdPjRfUybNulfPLMBlpogYbwrUW1VeOzJgADk6xebR5QqeLJAo52CjEuitnGvpc/elekEMZCS3jpAycli5UgbItImdD1dby/gFyKb6FGL1W/2TvGk7aJQriytQFAV4pw3KGzep1e1sbtrVgN9TSF1PJ9GtZ4oNAicVCNq0vY/cZjaB7pQpn7+YRvm0qZ19BucW8SwlibqQbBb0wtAZfrXTwn35cbOVSkFqySR5vU6Vz80AWA9SUOHNg4xOSyr2yEzXTAPGA0Nx2IPBtwtkU9j3FRzyHGVw6htPWN7eRLXWocoLQRBK/AVuUaw1MVC3fhbeQstf3y29v51o8adKmfvCgm93mQ9HPiZQ/tRz1zYDHHayExReY8S+FgpO/rZxomq+s2BRynjrwBGN7AEtBOeArP8Ffxce2jwBePt+YJfERn3JpieC6GWVBTNdq7A4W6AwXNkBybLUaozI8ByXHgO1b+SoLweQDs605w3bzvqOkJPvsoKyN3baI9l0KaTRj9WBBDvg7Z4gG+k63I7sdRzbZc9wJorYg+Ht/PQpdDu55KBTtn6g4SQesiJrbqke/H5ievojniuqhZeC3db2R51xELowjXt40oGmuzNS65NVq4fYButf7NNFusvSvFzxwR2UXBr46Msqs2f1C3Mno5uG18+frY99Y9sXc+8GVF6I879yTo/nboWHzaD4CHjsfZpt2xa9nrsfqd12PL8nmx5e3nYgMLmtYsI+9MHE2PeJTi2ZBKnXkR+s0tq27nO2E5bOAxWCD6vO+fIAtNYU3gTgPpCcdYHnmOucIW2V7nDATonnoz3q+aHRfxfYcqFkXpaFl0Ht8Z/R2NLPfezVpsCEGAq4er4jXVMEBRzdv0ebUS3EYcDAZcC59XaBawLYpueQ8zJ4YBLKEEgQs7zxFJy11rDMehw9bbvD5JjeocQJ5MqnjiD1bDOBW4NLCGDjQH4aRONJ44RZ+xQ3OcCjbBdeFs9te9qnaYF7SDrbjucvBC2JhaaaiU1PMoHkgJaA4AYqeP2XkmfC/dpnlfgdrPD6J6dYi6eyFsgiEXzzg94AjV7w/H0WqAI1MfMNeS6OW2Uj8dbyjenpaK6D65kSE5K6Nl/2JWGV4IeB2SMyeqAVM1kEmK18tYDZ6S11FAq1uJwgVizms4RUbUeFkNp7R2r51BkZ1Ovm7uhlKtFopVG8KRkC4B1MypYSt/uE4t6+QPXTgK1WITdCrLdMoMgIWwp8D5tYpxk57Ga0sYj3KVBfxZIG4krAG4NgLRtDgnn7l9k6qRvC7+tcDtxu8VrI2A11Ubapi2VktErXaFA3PwYP083N+OKhawLmNkIa/Rjj2+r3aG7222Vw/atddsJnGfDiJYEXnQDt+J12vlcWlOAt9f8Ko8xykcuY0dmpu+qweUvBKx080sBGp1YGek7+1vwGvxb6GvbWGvB9skvTbvJbhVxKpkF9ZMKpnPaGHTzr9UXMOXdZ6CVoYFsUHshgEgZ+uvXq/zkl0dxDnEJZoxBgCv4E9r0WnVWIDkrMH31v4YPTg3xvF1R0kgTB2dk1aRMJkwzdzaD06hdKvu59T2MaD7K0538Xsrn+Q0GBBY7GJAywhwGj8M1AHqMKAdYkn5YW9DyU6SbJg+TLQs7bEbgK9Z3zG83wm2YT77MJ1uvdtNeZjW4CCAGnahTVe0cAj8MAcH14izvbrkgZ7v16edw3P6Ub0DQH+YIqCddD1c7yUTfHTh3VH22HfjwItXxok3royT8+lQW3Q1vxctwcTamrEZmlegNAFdM9PLWmiysMBmZGyIrrV2lHM7B4PzJxfH+LGFUfEuGeADc+JczdoYP7kqts+7L842bI3PBirit4NH49O+I/E5l/9j9HCc2rog1i54KZY/d3ssfZADwNM/5UzlbiD7MJ+Vg60WA3Mh+kgytAD75rLbSV7cwf33kGqhXRqv94OTr7PsELbKYbxtDnJTFNouVr7KWQZQPvYSnjtL16OEJ44tikZWFq/YvT6aa49HY0NNdHWzFBjrrxkTSwU12CF001qQ1qLYsn+bwZvhy5n7TMLhUsVbgDd1tNHtOzE1AmxhpnYrtugXdgKwtfh2AX46v2EaRp6DmQJ4msYzxkLmwprFsv/ZYsizGUwaTBs1A355Nm9WwdoMhboVwF42veBedVuMj8zNFpPYARTEODoMcZ9WQZHJ1fMVuA5jT8v7ANph/BQbJfRtBa77vP5avu7lpICT4lX1YjNwm5aE3Sh9zQdpG+Zod6iMeQ1Lk8fbCHibyPHWU3Q6s4bYFt5mNRA7A8SSH1oGzNhqgW8N8D2Nv5pXFLZ92IzvY3jANFigslyTTMXlH3NqjQW0gle12wgEHJTjvIcOrQUsA5WrQEuNDFgKGaqexuvx5lN5c7E+Lqtec7cWwzg1B7itgKlp4wuoc20PgchnnVGydSQcGlDrer2ui9YmVHlsK10/tcszcE8veZSZtq5gYTEPHzh5yxa/sg0hSAWoEPZ+Eww2XtQyC7iWwUH1QNnP5kHAVmFbgM0uq4DzxLMcBUszGPje2g42KgjfAZYNauC38rnF5uubQdbv9vdLnWSAOM2n4HYVuN620PV3tpDoY/R/Vb5aBmaIHTWphWNcT7Wrb+u0sG6aH3ocRi6Iud7L7d1aDXjLA8BiELCqut0G984BYipfAFhO2uDw3GRdmHqYBL4pAkYGd+IwXWPHXkBdPZGg+1k9EabTz1J0Y6Ri5bNAmUUjj7wGEAAEiYNxwDqKBTBcjq3CoBwXv5wQuFgL5njdplK2F8ULnMcPqXx5DqpWdduL7yk0HQJj27Hg9XZhO0qmuNjSgp0elExp8J2TFQF4p/i8LS7PzlyFbgb0tLFi8LqXboolT/wkVv36qtjEEPadzzNC8t1rkx9sAc1FMc3r2k5ch+1Qv+SGaAWC/TReNDPzoZfZE+erlsTUicXRw7/F+PElMXFieQwefTeOrOTg07CZQTQHE3A/B7y/6T0cvx/az7CqlbEBpbvwoWti8b1XxL7XbuBs5ZFUKHRJoSFWvRghIte/x1VXsDP0n2lEMb7WR6Ji2jXh6EgzojfBAc5tsoKh7SxTP83M4bOchQyhlgcrFsaxnUuj5sSBtDxQC8PQWzraUt6/t5dmK2pMgndQi3KAovwML4ySZfDq7+rrCuDs+2pDaA0IXLcCwgm8WhAA1YlkkwpTNi+fBbC2DKfLPDc9dnIECGPZwsdJhOms5ONiJ7gvimaFzyt03azMWUAz/FvYDUbJ7FwTtFn5WkwzvcCH9sUZFzkMaEenUMSo4Kx4gShfaBjwejRR+QrgEY4UTkZzyI2vYYSso9vh5xm4WhB5FQrjZD5P2wHQAtwi/6sf7CmDFcvh5vJoO7Q42hkP2bqfVMPuxdGw862o3zqbAtvLUU3hqYl9Dfnc6rU2SdAu7LyGFardPCzGyNip5Y8CXKJj/PHXs1VzvYbQvsPQBYKrTQhZrQZXJG5G8RlPs4XYU3Uh1jZzORfGVI1ZUap608ZjfFxWgUxMmznNTys+kCjIQHWljBfwoJ0XTNss6vXMcqHIuMoyDhQoWkGs19vE90kql/tqeEz1Mr7H4oc5bedgwuhLfV7Br0craJsBV1KtgNXPI1Cd19vM6/kdmoCb8FX9+hkzgLNyTQcH1Hgfyyj1q2Q5WKRGDn4L7Ygh4mh6xQ5d19/2QGK+1mlgKW8LMPoA6QCPSzEwXiN3ltmwwXfmgOf7qr5V28Jae8AYmzaG8M1nDPzRYmGYx7VNuR94lQBumr2A9WDDSK9xOZIZgne4nILWQdIEh96KscNEulS4qHOhO0pnmnbDKL7vOB6vStQkwjmWvDnHqe17xymsnSI2VvksxTDbV4EAYJiuoDVYmArcpGDxew8SHwOSDsvxNfR3z6YGijeS6hW8Nla4126YAKpjqF2LZqlhAOAm8ApfN29HEQvdCdIW40TdbF9WIaeVklX72BwW4IbxirU8GssYgMMqFN00Six/8dZ4++X7Yt5Lt8SCp66ONY9fyZyGHxMlewjQcWq/Dugy/MaRkB1rbqWZ4i6g+/9x9Z5NWl5Zmq7+z4k4ZyJO9PR0V3dVTfkuKy8hQAgkkJBACAQI7733ifc2vfeZpE/SZ4KQrerp6Y7+cv7EPte1dm6J6Q87ntfnmylxPfdzr3utTUcbTR56vDN+/+pd6ZuGA6zD6Vn1wTTxYGeq4eR/4KNfpMvb2PXk5o70t75r6d+HbqX/GLjNHNyb6duuS+n4hqVpx5J/SYeX/SJdWv0r/h9dkHpPYmfgZY8weGeSRolx/PA+Im0th16mOYZJbMyoGMQDfkZW+OtHZK+dFXyb4qYDg+6RuLhluzJWBUmSYf67Nd05mmoZxtPV3sLuE02pt7eT1FRfGhhmCzHgalpB5mSrgVG2NE9kT5chXmExICDDblC9OgoyD9ApKtcdKMz0Fm+32A9fYrvOWXzDklDZPtc9AMBzs1Mx8ewZzz97OsOgHI58xpzgDcVr3AHlm4tl2eON23i7gte23tjdVzjr+3ofz9fBOkI24mEU1bQYvO3RwloBsk0aoypRgDnFFxi32IZKFrKlwCaohzgL+ZiKeRgV7JxfvVzBOwlwBbPgDSsC6NouHIkG2vcGHKzDH3Z0pC895T90z032VgO8XYC349qe1HZla2oFvM3MaWjW36VluIXLbSHcCngb+Z/HsZC50PYhavf9+eljjorkcewHwdvIcJYW/F6r6u4lpq/r4PRoKQZaXecBL0AwWqYn7OMO3ul25KExMwAiaOOyHdCpcF2qQS+/m7AGHqPGS1JhCKjZhWZHWgM+aDO2gHN58w7CeNMAVevBFb4vgA41TFHNhg+3M9JqaOZ3E9CNbKGjbZC9YhMCqO6wDPgd/L6Azu3dVcNe4ufMcT4xREEOaBuT83cQ4J5Iwu+9wHcmotfPd88DeVCcAHcQ0KraVbn+jkLWfK2qNe/8aytxLszp61qA8zkthHoKZw0H3UmDpoYAL8U9XpO99Qzd+PmXTXiYRDBNAcQt0LG0J7Q2Ygl3bIQnFNMm8HXdIVn4zj7YBjS3A97Nkec1yWCxzRiZnWpTQHQONWoq4SushGf36J66a7KBI77tHPuXmdV1zZJaCOiicgWtUBS8+rHC8Uusi6eoW5egLUfBa0fbHD/PaJlNFcMXc3rB21P4xhbfVM1TrFHmSXyJGg/wAt9JssCj/A3cKXnsigoZhc3Pc6PNfrLB5oOH8Gj3rv5z2vDZkvT5ujfShjWL0oaVr6UTG95JFetfTpc+/UWq3/2X1LjvZYBNFO0m28U//Dh9fx/I0ZZrlGwKRT5HwuPr+gPp++aj6cvag2kE2+YRI0UfIQhOrvtdOrjqV2mSx//1MfEyPd+h6+nfHl9L25f9Pq19/edp+xs/SRWf/DI92v7nVLvjT6mVhEQ3arz/8idYQ16h6Nu/wQAk7AbamPtOk6a4sJS/HVcUDznRoXBnSJVM36aLj/brUU6YDVzN1t08nuoZnF5X+TB1AN36+jr2Y3Pzy142xGRGd3c3G2Ai5rjyLuC1iJaLaghBuBKpBpUrAPV28Xjztj8W07LqLepXv9bXBpjnFa+2gsAVrk/nEJTPVMGEEuDdcwSoincO9fvSHJf4M8jiZ7QNe4xZuBwLhC2uPYXgqt1INwBdVa8dGIJX0Kpox/lBLu8XEKuI4zmgPMYv5pZAAtcExBQ/fILH3a7Hgerjs7wG4JqK8Dg6aVyMgTg8P6qf65lKEHOpIHhdRs7M+grfPtqHBe+TJ4PpaWcFoyDZvh3odt0k1XAdxXtxS2q9sDEG5LSeo5jDcjpZEwmHZi7BWwFwI0qyCZCZahDCDkdvBlyCt4E2YeNdTvWyzdd9zbK3S8EKEHUCRuGoMrVTTOA618EImu3GQkzlFmqzQvgCXICd5yTkll0TB6rYx3w3s7n9eJ1DKEZ3Oe4BaGZyjbo1c1Jwhq6AtWDWjk/dye8iWPsBSvx8i3A8ZpGtVfXLcwJYUJcCnQB1UHkP1kQX6t/HBa5QNeNbAKfKNW3xg4pHCXtbz7kXIArbYdV5BUVFrJwCXlMReboZYEWhvjjpTOVrXtZWXeNjtkQ736GfE5RzdKOV2nw1JxutBnc6DpDzt/Do38oGFDvp8rbt2YoQvALXJeRdk8AhLAaU7iRJhrn7O4EIChfoPn20A2Di45L3VfGW9ZSi2nOyuxbEvqQA9hUZ3K8fUWwDALN3czHN9IHFMqH8FOjOANwfFjaDylRrYAaveRK1+pwY2Zcq33nwClmBGsoXG+KHdANq1VzvGP7uBMWxWYBk1MwkxBRAFeTfVO+Iz87b0mtPcOIh+RAeMXD2e/21fgceKpnv4wyzIeVwBR/281XvpPWfvZnWfvJWWrnsL2nl+39Kaz74ffrktb9Pm1/7f9Lx9/97urvpZyjfN9IM8bEZim/uYvzk0jIUKd8V4D+vJqLVfAQAH0nTlftIDuzD791GDWV9urjpFdqHt6S/dV1I/9ZzMf1H38X0v7vOkiRake7uWJSOLPundOy9vwO+/5QqVv5DurvxN+yK/SqChUYRZltM3gLAZIjHSDP0niThwOyIIdT2U2yGrymsfVPNf+fri7laWZKeNe1IdVf3pMpbZ1NbHVv/NFSxNVA9vm4T+7A1o3jZjYbtxvr7+9PAwEBs956ha3HNITmIRa+eUcNRd4JRznCYhVM5uwvbsFjN8BoJc9kS7IaYT3nsS2pXsyhjB+uoaJ3n+wz+CdcC26kpdlGfdgAP/i+PC+ApxORLT/F2n337HcoVoApV1uxz5vECW+FrjEzV60Abh5g7SCd2jyDNYF7XjjJ3sBgDkg5U975zelWuHlXENlDEzsPANZSuipczhJaC8NTisDgmcMewHgqAnfMbj/H+UMnaEvwhBG3Al/faueZJYBDFOwB8B0cYht5+KU3c30qiQYvBRMPO1HaRWbwX8XgvfB7wbb+wLjVYWEP1dgGLhiPLgatL+JLpRVnWHtRqyLtSuCVQM0N03O3XnRScp+tsXsHZAcC6z2s7AN0KIUljBqBSCbfgCTtI3ctm0wEmInpYwkR/UtCpJMPnpLjTcYLXUCgzEibE+7lEt/tMmPr53rb4V7sP8ANegajn24niVSnn16IGeZ0ngyZg245fKlSNlmVY/5iMyCrZaBhpAVIeQldLwEiV4DU2V3xWvV2Vok0jqndtkHH+kemTqnYH+Zv2edLwe/NdbTf2M/LvV+ZUcDkJZG2fFsZaCtHUgCp2fsIEca5+/m5uaunv5vdxaaOoej1xFa+4n+9hJG4UC0KrQuiamgjbgvumF5xJMXlrS5pA3ertTt7HXri7HeiyULoz/H8yrb8KfL8Ewl7Cf/loG6DdyXFLtgfI8Ordfo0qdYfeKQpXT9n6xrTDlw/1hcn7ogbtcpvDXph1oXZnsD6mmQWhdWB07BmPPzPHi9oVsi8uH5s0uYCXa6a3ANmuNgE9S3FuCpvBNTavaG3CELzPbGfmhOJUtVx04wTA539XTXqE6FkvRbb+0wux095P2z97K61e9Xpat+rttGrF62nl8pfTF58uTKve+0Pa9v5f0pa3/kfaveD/TWeW/l269tHfsZXQ/2So+s9T0z6ml9G48U31zvQVBba/th5N37edTE/rD6Wp6v1pjBTBk/u7UhWiYPjO9vTXjrPp37qBL9B9XruDvxNXAdgws5ycHjOH4ub6X6eKj/85PdpGlI15xiP611ovnNxmULLTzLJ4QtPG+FWULTEzi2lzNK/MYDuMM5fiK+J7A4+2s+Ems3or7yR3Hm5prEqNDdWprbUh9fR0RTFtAKthkETD8DBX0wFbWMLVdzRRcBS+Ph7qFuA6mczB6CrevISv1kMuvBUAO4VM+Dosx6NFMz3erym0ZZU7g8JFmE6zlRncm4ZhQlnwCuaXntne9v33FL7oSIPgUwB3hi6LGcBa4mSCVtWrr/vVd0TJnvFD+AFTfIDbuKtsB5Hxph7cp8i0Qla2tArzOlWsVoIWhAU2nzMKpj/rMos74h8gFK9qlzMQ7yngjTwwX7w0UdguLOhd0VyBGg7fmD/WhGefjuv8R9weIyG7ru9LHfi7HYC3lQxvO80ErdgNzmxoOEHXzDE8XhSfqrf+gL7u0rAZVL0uEw9CV2+1hWWhKYaYs1dabCbJmVzF6xbx3QC86xztrYDHx0Lt8rzbBeWGC0CJous2BQFYBGYucKk6vXwHnOfYHBPwdgDeDtRsz3nBS5Uf4DmLoR87wmWRLXLFwFtbQyXchYXgdxD6vr8bKHm7D5CaghC8Kl9tCe2GgC6w7eU12hfCLW+CSQTOgiG5YvcXsxnCx3PjBVYDJ4ouvy9/t/jOfO9B2pPL6uNvkGcGC0syoFwGm5F1+pcq12OAF0vGGFi07mIV2Flme7DK14jaJDlRC2BaMSr78p0F8BhAdaeQXk8AgjdmUGSftxThPI6rcoHtFGuC/yemHujpomTv4/GicAXvLFAcR016fF7J41gNM0ByDk/zGYNtnqJGv6Rg9hRrYQrVN8Ws3jkhoV8rnGmEMPNrcU6VK3jntCywO2btfsNznsUOeAbgn/FZKl6hWwAsZAOuPOZQGO0FHxPYxtMmydH6/BTqWwtB8LqtkH7vDN7m11Xb+dxtUVw0bjfJf69pXv+3mm3pGywQR1f2niStwM4Yl7cvSZ989Gb67JN30tqP30mfvPun9NmHb6WlC/+YVr77alq75I9p/aJfA+C/Twfe+r9S0+5XUuPOv6Q7636Vqrb9If1r8770rx1so9N2JH3Teix91YTqrTkQ0O3DEqvGyhoDwN+2nkp/6zyT/r37FJ47lgB54Fl2iHhGIuGbR+vp2uNkVpU9dP/2/v2Wk+x8AAAgAElEQVRm/Fvzd3auxeTNj/kdVlJUI8HgKExgrO0Tz/E30c+vugLo719mj7a7qabqQWpuqmUvtqrUJHxRvT29Han3cXd6jN3Q3z8QhTMVrst60DgKd4I6krlewavtIHhtqlAZe1+vd3oalTsPX7vWyhK4M1NEzXhee0Fgm1wQrEX5xhEB+hWuwDcwMIMZ8M6icJ8D3xnmR06b5wWws8QgVLzmb7//17+F0o1t3rEbPJpEcMsf4TsDxaeh/QSw1VZQ8Qpe7YNJ4DnJ8+HVEiVzu/cyZ1fg2uob6hXwCl/VrlDW6x0FtMOAVfh6X8tBu+HHtmH+WIBc+PZzGdHPWW2CP9QgVsRIXUWarqK4xize3hv7Ae9O/N3NqaViU2rH523nkriFXSgagZN2QyPKtw7FW4/itcgmfHPzhA0UNCJEUUurweIUvqkxM1RvG8ozmhywEexuU6Harit0tRl6AEaoYkCrclTtGoNSQeZjVsx6qyrRTlIW3ecAIhDv4HMczuMOyF2mFC4ALwDay9E5EmFt8N1ibvAJ7YGsQFWrdpUJbV8nUIu1EJ/PYx0U4HxMoAl/laWJCN+rolSZW7Ty+5o60D+1OOYlvurVNIOq15/Z4/cV8qzeM9oM2A/zyrmoVZtMYpIZjQBaC0J10NuAV7UraI2hPaaQ54yGCWwOh5ZPm0Ag16vSjtZsjjniRpOJ39ViHuAdxcfVUrD4ZqddUb/TRMbGUbtTAHz2HpfmQDwKaqQtoogHJKdRuBN4q2PEs1SsXko/xYudxh4INcsISNMIkb/FWpgGEgLP7jOhrIqLAhxeYxTo9IaBgr6rHu8Ml/3TfPYzLQbuq3qf3svgDQsBQAZUUbnPePxLfp6KV5tBOJdBOsI4XgfEBbC7X0xzzKCnBRk178wJu/I8kQnnr/h+dsH1UMTqOLqAxVUSVxOr3vtz+mTFG2n96sXp4/deS6uWv5FWLHklfbj45bRu5cK0Zukr6Ytlf0wbXv77tP3V/zudW/HTdHfDH9OVVT+j6Lo0/Ufn6fS3lmPp6+Zj6bv20xTXlqeDy3+WHnAV1n8dgFbvS183HU3/q+MMnWOH+P+ZyWp03T1ht4iviNtNU0Qb57bxOhtLZjwR8V1nbATh7znF33acE9BTutaeU9ScsU3bjLSTyrjSGOB3r7txItU+qkgNWAxVlQ/YebgStVuV6usqATD+bndr6upsT32mGgBvX19fqNusdinWj1gPgi9A19slxeAMB60GjyXpUNRuOYbdAMt+VLx4vahdlz5uUbblqN+rFZGfy1B+yfm53/3tX1Gz0NteYqwEIeyWP1oA3/4N8KIiBaqADd+WIehCNoaoYy/EljzAVkVbFK/phuhi470xNYz8rdsCmbl9Uel6W/g6oSzsCMBrh1uAlvcMPxG62esVvEbPBLtK1041o2YDQ4P8jGw79D/B96VdceTB7tR3/yBxMuyGy9tRuoD3gsU1fNQz64iSscklyrL+2EeAlpwuxwZtBQCspxu+LgNz6kkxRKbX4TQmHIBu2A08rvoVoILTzSJjQ0ouiwOSAQuAqT8KdAVvZE/jdq7UC5EYBYmyFoD6u9oWAlz1akKhA4jZ4NEF4Cy4CbuAG68RmO1A16SCW7JnDxboAmQ92+7T+MIoeQt2uYNN5Sh09ZtRtHy3DDLfn2NugtXbrhjyg6LOt/PRJIPvU6H3YiuEzcEJowug95whKYGa7gb6/QBY8Ppe/Ww/173oBG0ppgne3E5MPAxLwt0xpgQntsOEKQWTCKj8AT5H28ICXf48lDKw9bvYpv2EiNu4E9Xmi3exSwRq1zyug8v1c6dQo5OAfBq1O4W6UjEZNYsB6FzmOvg85jJgM8w4/hFgPiNj+xQbwTRCLpbh1wLPaZ6fBZACdxIQZ/ACHFuBgbcwjI0usRmc4TuNz6vitUX4Kc/9UFjzvYDX+x6nAYvda7P8bBsfiuWg+o0iG7aDu1nMYGv43QLsfh+SHoJ3BvA6f9iTltvO+3MFff8ZrnKOMouBFl3/2x/Cbvh0+Wso3oXpk2VvpE9XLOD+gvTRu69xXJhWLn0V3/e1tOK1n6Z1eL+bXvlv6dCif0wVH/2CJgy2kKfg+589F9Lf2s6ifs+moVtbmX/CCYl/c7MInq/qD/PcqfQfHafpnnTi2OtExNgqntyuTROjF5nvS5OH8FXBOrd4jJPNuL8nfyf9+DH+TjOe8PDOJ4maCV4bLZ6R3W0kFlpVeSfV1ALdKja/rL6fKqvweLEYGutrUiPKt6OjjYJaJ9BlTGzfY/zenvByncng0l7QbvCo+rW4pup1ALrHvLK9UICbW3+xFXQDAG+5n+0H2IjiNdUgZLOlgA0BMzOQUcK8r2wt9JIbTT4lpzvJwIcZxps9/YqRZqQcBK8eb8TM+LAx1StgDbuAo8rUwTcz2Ay2A2s/qHqfkVsT0t6eoIiWB9hkZauCFryqW2ErdIW7KtjBOw5LH8OIfoLKVb2OcdYRtMP4tjZNxBAc4Gu0LKtf7YdJ4GwhDqXLZw9glI913GUA+s70+N5Btv1hN1KthktbUvP5jajcDajctanhJDleCmt1x9janQxig3EyINVgjAxlW0+CwRyvsTIjZQ7FMckQ4MX7dQ5BO51t5nqbfZ73tIWtkAH14vhEC2tC19eqdoWeLcCq5eg2A2LCWrughcedjtYGPF0W1VTQ+rQluVDUaVGgKlSB5AqA8/sIQb1i3yecVb4+J+iFre8pKYY8dEc/F6XLZwRcw4/WY1XVepnv632fNoXg9cTAuEyUelgXoXxVpH6XHy2Ionr1YgOeAtTsLqAdRv3aSvyUIpdAHtHnRa0NAmrn7QpjB/CYcLDhxEYHf0cHz0cOGKuhn/eMRBENmGI/aIsUn9dImOCd0DsGTsJ3in/UWe3Oj4W8jk0BdN1VOI+ABJTzqQTh5ppT9QKw6fBxiXEBYuFrc4RrOmDM56ugBQb37TLTb53U46Vw5+P6x0/5HFXoHGov1C+fqRKe4fVaGNoST3nMLjbhq80wRbHNZMPEVS6xSS1ogWhnTGFjRK6X3+0pKn4KtetQIE9azi02fmYxboRccw8FthbAq0C4vnNJWrnkDxTXXk7vL3oF0L4Z66P33uD4OjDGB37/9bR6Ga8hhbD61b/D9/2ntPf1v0uH3v77dHjRP0Q95D8fX8bDxcftraCYdjZ933Ii/ZX1793naCk+lxrZ0+/2enbY2Mag9/1vpQ4iZG0H2e6IvPAw+V3bqiejoLaK/yacQBn4o089fGN7euJJEwVskmKCE9IUnu8sw3LGyCc/unYgNTQ1kFyoTvUNj1JTS2WqqrmPvdCYGhvrU21tFdDtCvDq9ap6e3u7AG3O8o4i2IaJmJnrLbd/TDtgX8IY466lm03IOlVMi6FYDsXrLbaDR2Fdcr5zwpdim5GzGZbJCJ939KTe8UuOd/waj/fZ13i95HWffpWnkwlc87yC0e40/Vc71l4EbwYuipbnZrEgbGCwECcM7Qox++tjDlYPa4H7BbICWQDbtKHaDQtCIHPbiJmK1ijZEN5xDNbB3ojML3BWYcfzwNbP972uIdTuACb63Eh7Gq3cz5Y/e9h3bT+phl2helvOu+faptR8ej3wtXV4NSr3o1RLo4F7r7nqUIfuROGwc5fda220DLfaQBFFNTvBGITOY+2sZoDcAYDdFt3YU1aTgpZc7XkB5KV+Vrs2BGhP+Lp2jtoQYUUIk3nAWszT3tDucGiP+VthJuC8LeQEpP5sLtapYPGp+flaCGFZnCAiRyNIe3S2rUk2UJhw0E8WnH7H8l5BJlTdbcOEQg/Qc7ZvFPJQrR2cnDpJfPgdilXhZ+SiXv55cULQ0hC+qHBTGQLb75iLYhbZsDKweNwVQ6AKUndTdleIHqwY236dl9DLZ/cBVoeex6hIMsFxkuNE18sJTPvD758Ldjmfa3OEXWiq3tjOB8Vne/Ek6tkpZC63IpoCxJMoUudBzKB68+Qx5zBoE3ipiw0QCpcmB7xbofsl66mWgh4uz81gQ+hFTgJSO+PGUWjuNqy1YDuttwWtUa8CXm8bSXOFcga6T42TAZXnRswELeCfwE/36BLCY0SsHJTzxIIbKniCx0bYXHOAyWVPgHAkJvwMfOvnFAsn+T2nUPphO/D7j/N3maB54wlFsSEaKVqPvBN/yzu73k0fvPXbtDoshpcpsunx/iktW/iXtOajt9OSt36fPnzvL2nJ279OK975ZVr11k/Tljd/kna+/vdpn97v4p+kba/9t3T6w19ypUPSoPFY+s/HF9P/N3g1/e/2U/x3XJOurf19erjtjXRv019S5dZXUv2u11LjntdT097XgC95Xwp+j8kW9/O9RplvPMJ8i6HLTobDiqIo+gT1PurflL/zuMVGbJcJrKKe+8fS3atn8HGrQvU+rLwNhB+mmrpHUVhrbVb1Vqfeng4KbB2hdgcH+wFvN1aDKtfkE7FU2TF/W/iWWJlHY2YTzHSwICdgsyK22Ja9XpssnDDmfYGrAs5HAa0HrBpG6XLMBboMbpWzADcl8dKXbMczKa0Z6KDiffb1N6F2he53+Ltfu2PmdyhglO1X7jD8bCaiYEbJnED2nGJbwFSVyxf65nsSEgDW9IHxM9MH3hfEDj8PKPNcsRhUuu4iUZ53u3YbJ/RuJ4Hs+HyXm/BV8VpgG+JMNcwwY41xB+WonlW7E/yRtDNmxzmb1R6iuIbqvb03wNtG1q/1AgU2wXtqfWo8zk7DFNYaUIeVe0kqoN6aj5ECAG6OhsxDcgDySZQshTSzuxbVzJa651cn4GxhS3jtBmfpdlJAy11teZaDXWm9+qRaC/PpB2Gn4jQi5bGVZdZXP9gB62XWbwOfH9+BQpjNENoE2hDtnBj0dAWasLORw58v0FXPbah3L/M7+L1aDzHo5wAxuH104O1z6/F8chCanhRcAteTQg/dduOAx+8S8yiAdBc+cxvQbbWbj6sBu94K7DOss1ccQAb8RtL0D32NbdI9WCRtFCbjPkBW7ToJ7QmXqX38vjZoOMi8nSuKFk5ewtdIWbt/T05Mbu3jLhRu+d5Dy7YjId2FwpiZcyuMu40C2xEKOuaf9XltA44EQ0TIAI9WBcU8d6DQd7U5QkVoV5rLgeT6uirWAKuFMFTWcyaGmbkVvt7Wy1V52UI8Q451ijTBJJB2R2K94TGLYES+JrALxlGs8ZkAQ7UrfJ1uJtC1MCLxAHjN2BoPmwXeqlxBK3hd3p5mDduBx1Qy/drcLszno3gfM5e3n1m9k3z2LL/PV6QxnjOUaEYrBYU/g7KfIa88FZ/L7+/sCDamHENB97ONUTVNNavfI82w6t20avGf04pFf0oL3/hdWvT2H9MnH76R3lv4u/Q+injJgt+md9/4ZVq79OX02as/TzsX/M+0641/SLve+kdaf/8xHX3vn9P+hf8jHV3+03T+09+QBf51OrP8J+n8hz9Ll1f9Kl3n/r0Nf0iVW16hQ+7N1MKq3fFnAPxK6jxCA4U7Mp+gieIUU8/OMuyd7zhghhnwjvB7jPI3HAO+Y3ewofDQm64eT3X3rrFdUAUphkepruZRevjodqpreJiqsRtammpTW1NdFNceo3D7aKDoR+0OkXbScrBgJmx/jJTlIpr3tRqErvN5JxB9NlYYMxOuFuO8LzgFscdiNxQbQhj7WAZrVrpljzah7FhIP6tA+iW70rQUbIpwebt0rs2hRp2voJrNe7PhAdMM4VZB5fjNX7+P2bwzvO9rhuc4zczombB1/zY7zISwwFWdBmCFMEvF61FwFygP679w32aJcc5KWg0q3dJa7G1XzvWOpcf4uwOY4+Z5/RwhPDc3kbprTqahuztQvHtooNiRWq/uYLfSLaQZtuDtbqBVeD3WwupUC5AaneQlYFCIeTIZ3WH8w28xucD27h1u8Y7iErx1+xcCQyAsMIjOZAXrkdeFjVDiV162AyQUmhaFKk3YCVzf4+pEJTr1TNi5Q7FHp6GZ+xW87dwuXWiCtxmY2qkW0S+UagFofC6PqyiNcrUf4efMr0a3UqGDzS62FqAdPzegKyT5TnznVn7PUaCTBwLx/VDOMVLylPBVxXK5TwJEuOojW4DT5jDHa6RMVatV0snvq+rVhujltW38TUshL3xfnhvkdV2o8x5tluOoeUHL30c1qxKOkxq/fwd/6zL0vBmfsIu/v2MiPYnp5RprGybbO0h21O/gYzZEOPQmZgyj/iJWRuHOpojcGGHyIEPXPdQcpqM9IIDzpbuJAGJeAPJLTkSq02cMP9damAGcFuKmKL5NED0bwz91t+EYQwlEJyl0jeHPTvB+Qe7nTvK8Cvgpr/ez4rM5CmAVrIU6f5aQnRLeHMeZRjZBTlf4jqB4hy99HJ1vo8BzAuU3RXxskucdjNN7chm3KfRxWf5t9R4+Cy8baE0DXX1ff76FPT/fGQ76qbYvV5NPX0d0bOPKxWnte6+mVUtfTR8vez0tWfTntHLFa2kZyYZlS/6U3l34+7TgdRTv0tfS0j/9LO1Y9BuA+8t08N2fp4NL/jkdXoL9sOC/p4Pv/YQW5F+mK5/+Nl1f89t0g+MVmiSurvp1urb61+kqt++s+y0AZjv63a+yfZBbCKG+jyzkZMqMX44dRxeSOWfbosv8u+FEOcDVyggnlSHU/xBpiLZbO9LD2zfTowd30907t7AZqlJdPRZD9T08XW7XPgil295SnxpqH6Xervb0GPAO9PcA3v6wG1S8Ly4hrNr1MW0ArYW8HZB+L+JwnCt5QFtg+6Li9baPF8XrbefxCtgMZQIIPFbe4+PC2ft+9kvfolDtJgv44vV69PK/zG0Ir5eIRB6ak/1co2b6tcbLtCJcTihz3oMKNiwK1K6f4f3weedVbgFuga4dZwHaeTDbDqzqncJT1st1alkppglhVa/LopuJh96hvkhAmN8dRyVP4SubCe5ufpR67u6hg21vcs+1tstkeS/tYG1jXgPpBlYDl+TV2Ax1wFe7wUE5uXkCSPGP38JaIxZDG/+Dayu0oEQjzQAUWudB3IZvK8y0G1S8xVbQ0zVKFW2vwLdc2usRRxwN2Ng15mAY24SjQQMIubW80G8C7A0mJ1CGLXTV2bZr04SK1/kMwi3Hq4Cdn+FjqN1mInFCt+MQKvmgLcPmj1XOdt8RJ0NBq5S1HQLC2BodqF697HZ9X4Dehq1gusNIWifRu05+Vj853T4tCBStvq3wNdZV/N4eHtcLFsw92A2eaNzVQxvEn6VKdcKZv28vz8fvzc/s5kSkslXRup2PFoRDyzu4Koitffh71XOyc4sfW5n92WaetRpsohC4fgdtBj3c4u/aAefsBoFrtd9K/xQwmg4IA1DAGJ4t71EJR2EM2IZf65wJAK2va1bWjO/cQ7rcInpmFM0incU6bAuUc7Yb8lS0/DP9bOCrd8t6CrDN+v5gNfCY0A34CmFu25ygJ6uF8OIawGpwCeCIkQFRC3fxeoqC7ccW8/hngHc3tghjLvkdZ4Quv+8Elkv4zUKd15iCcPZt05F30/H1i9M2FO9n77+dVr73BlYD1sLiV9JHH7wBcP+QFr/zx7QE++H9xahg4bzwz2njop+nra//Q9qK4t3y9j+mne/8MwD+adq36Cfp8Ls/SWdX/DLdWvcyNsMfSED8Ll36+DfpKuC9seZX6SZAvrXu98D3ZU7i/Fs6tJirx4Xk0d9GFOA983t0nmbGMgXXfk+mpFn6r29O3VcZbHV9T6q/z7bwd68xg+EBW8JfI71QlRoaHwFgEg21d1G5lVnxNteH5dD3uAvwdqR+4mSq3rKPmrAdgRVF9Qpe1W5eJK0mchuxCleLQUgKTO8LTW9nyGZ7QfB6vzymBSFkjaD5XHk+P5YzwT72kg0RQlR4Cszi7ap+hWYAmDkKTiCz4aG81tf5vPeFtbfdqVhlq6fr0V0lVKCC188PS4LXCV+Xn61F4HuzXQBUUbmmIISt08ayl5vzuqpg4avaHWHDOjvgSmebBTabKBwT2a8K7m1NPZWnc/fatX2p7SpTiy7vSq0XGYiO3dB2Dp8XNVeHKqsjRlZzgG40Eg2uJiDXCvyasRIajywJ2Apcu9VUu00AucDTo8BVtcWYQiwHoWtWN/uR2gDZlxRA4e+i+FSp3u9AwdmOXM825XrKZf5vHAGixTGthljAteOEHq1RsNwaHJ/B5zRTDGzl9xC2DXuXUMwAtCpdZvKaPy5da3mEpN9D9av6ZvF9/A7hHwvQ8+SRjbQZEzuXb5sJFp45b5wH+wjBPKhm3m8Gtt4vStx0hSccIdxrCkL/l6OrW/XP385xkD28x/3UPDpxrA0g1+x+i+/O35u/eQP/QJ296+uFusU/gfvE2QsMuFF96/GaYTW7a1ux8TQLdm6gKXRdXoI74Swyt1oMADEACmijMKVC1FIAhjOAubTkhj2AXTBDo8I0l7zmf53p6w4XYy4tBRSsW9xrPQh1V7ExnOlrYc0i3Y/pCH7WPHy1EVTDkzcF7ypAar45q91+dnnoPcP+a8DX1wjrcvS2FkbnCXYAxqIQvirdGU4Ik9gt/k7TFtz0uPmOAnoQf7iTPO9Drp52rn43fbH6A/zcN9Oyxa+mZRTWPnqf29gQ72FBLMGCWLr4T+kTCm0fvfOXtG/FH4mN/SrtBMA73/tl2vXu/0y7F/5TOrgIAC/8STqy8Kfp6Lv/TPrhd4D2z+xS8Yd0FfjewHK4tupXKOJfp9sb/pQe7Xgz3dv8anq0881UuYstioBv6/F3iT8yNP8yxVxqC27V1X5ta6qk3f/BndPpwYOrAPcm1sLd9OihDROPUjOwradxoqk5N04YJetoawwA93aT4UXx9nAUusJWyBa7oSjfF20GoarKLdaCt4tiFcBFrb74mMAtz2kzlF0mBK0FtWI9OBz9RUC/9DziYyQReJEJhynM4YAoMC1wNDr2FcpY/zSG45BcEKaCWnCG4p2Hd3itQFWrYYwvXp7z84V0Ub+C1p/TQ0tfVr9EzVCsFupGxofTN99+hZfLZQCvUwFn+yFD2ccec/ng4/q9eYDOWAxOH9EU50w11N+dBjsqU/vtE6nj5uHUCXzN87Zc2IriZVjO2XXkd1elGv4HdE5DA5CKlmHA6zZAWZmihvc7cR8AYCvU7F3A7IDFAeICXoHsisllqlhgKXhNMmgzCMYCHwFUbgfUHbpjEY3LfVWu4M0pCqyLsB30dbUXVNN8Dt6rHWqlyJU9Xr1m4YpKRu22eALB020FwC14ea0oeefytjAAyMlrpQBnI0VAmM+1pTgAzEkoWoeBbh8bgwpf1a6T0ZxBYeJBRZsnqmXV6+/kbAd/L7+ry99Z+Ppc+M/CmMdUpg7RCQj7Hk8+gN+/k/6uJ64WTnSN/I1r+Vu38je3EcPW6g5UuieyiKapikw80GwR3W6kGfR87YQLewH42bAxRIXc3STcVThiVjYWAE6BO0tBbcYkAEWzACjPmYhQHWc1bGGO92FJCGFnFETDBe8xpmaxzmXxJ/Z142cIXQGX3w/UVduqZhozhLjQFZZlCdAJla7Ty4CuoyeHLzNpC0vBNRIbbjLuEgj36enOg/dF+BYL4zEbYfZTePuKBpCwNjjJOEJSf1vvV8/XXZ/7z64gWcFmqFw1HNmwPG1ZvzqtW708rcJ2WI76/ZD1/ruvpOXvvozq/UNauuTltOKD19OyRX9J25f+Ol3csiBtWfbbtOH936dt7/0G8P4i7Vrws7T7nZ+n/axj7/0iHVn8cwbwMDTnk9+na2v+lK6v+2O6tf7P6daGv6Qb619Od7a8nW5veTPd3fpmur/jrVTJv7EaxEwnoz07+X+u9cznqfr0lvTwypF049qpdPvOlXT/4e10995t4mP30oP711JT/cOAb23V3VQHfJsba1N11f3UitXQDny7u9tTbx8eb78Z3l5ahvt+KKYVn7eAWJthitpRaa4oClfwersAudz2KEQFcFG03n4RvMK4ANmj2/94LN7wS9EODBS1D+YotM0AVdWutsEcQ32fffMVkbFsG2gnCFCXANXP1VsVoAFuYC1QXaYlfM7HzQgL1zy4HH+W2y4/w63Zff0U8tvuN8Ebe7OhrlWwKucfoav3K3zzMZ4bz9aDj+fRkFoUI1xeMBRjuDd13D2XOm8fT1039qJ690S6oe08cxvOoHjxLqsBVgNwyhO/iJBZ2AKAAlHgupzPYAFIf1e7IVsOwtjNMXnPgcVcKqF8j+et2PV6hYSqV/i4wocFcuHxcqllUUx7QKjGQvG1qXCBdswBRuE1Axv3eMuX9SgBIOhAc5VpFLNQv3q/QlOwtavUsRKaD5AxJsnQSuythU4if5dWlbydd8eAHRZLs5PYOOnow8bC5249wSX+KfLBpBK6AWR046GsVcBxP8BngcYWXlUuhS9hjAp1sHpn2ArCV4sBlUvRLnfs5ZNRtjhy84jv7QXW2W5ZEf6u8G0FvE0/qFw2e8TLVdGa4VVha2/YgBHtw7Qdf1m5M8DnWMgYhA5onUpmd5xtzz8+lptAJgGrVoHK94d8L4WcnHrgMUDsAHSbKjxOAc4pgDlnvjc63X6MpAl9kxKq31DCAFl1q82Qu9/ysJ28qzAQRuEKT60EbQWVrurWQptrgu17BLG3nUbmAPQnTDYbtcjGbF4BXODr6/wc7QtBrP3Qd8796JhrgAoWvqrfZ3TsPXWnDXPOnqxYTyjQ9Z5fk85s/jDt374pbfx8ZVqz6r20ZvVSWogXpA+XvYHF8HKkHD547/X04fK3gPJraf/qV9PFne+lVUt+kz5f8ae0iSaLbYv+JW0h+bB9Ier33V+kfUt+lXa989O0862f4AX/LFV8+od0c9Pr6cbG19LVDa+kG6ybm15LN1g3t7yVbu14O93avTjdpQh8f9/y9Oj4p+nu2c3p/Ild6d7NC9gLV0PlhtKtvJvu3UX13r0OePF0Aa7gbUBQK1oAACAASURBVMDfbcViqKq8lzo7mmNWQ0dHS3rch92A5dDX10PbcP8Palf1WxRv8XfzjsMCWLtBr/fHgprA9HHh6lHbQeAWABfVW8Dqc0UVl+dUwt6eg4UeSTV8FapUQHrp7yoFNoHqkBx91jmsAl9TLIlZoUyi4algBtoW2XxeVStU3UZomKpg2BN4yHalTc0ZS/OIwQzE9ZZHsA2Ggaf7s/UN99OthpWAd2thrUBWhStsPZblfWf2jgpcQGvm18llTjEboiOlf4jZDQw/bsf/6bp3gmE5e7l02YXfuwvFSzPFGfK8XEo3UJSqRSWqAJsAVAOX/I1meJmKVbd/MbcFbfZlhbB2g1ZD05HFAYgmppWpeFuPCozFKEt8WSAsfM3JhsJF2TmMpkNFCGA9OnxcYJmhLXZBm2oRWIfaBcD6vcbO/AyVnvApcbBeFKMerfnhJooljcC2CdA2szy27McOQfHmmbx4vSj6OmbyqnrdFqjtqNDOKjhULtG6aFOmY86ON4tlj+2CE3j4uRb/eklBxB5yKBOPqno9bYfcWPTy91W1unppN+5lo0YLk+1sT24qpAEvz+xzPjGZ9zUPTHwMX9dUgzG9Xn7vfn5X0w2PeV6FbUfdsGkIoOsyohfNGCQWBKOgddmOnG9TfOLSW+iWxxxFaQeecTMVa7QTY0t4X1/Y5dCcWbxcVaxFM+NiQnWOgtositclfCdRj3nZmJHX0we7gO6OyCTP4QW78sQzLvcBsVaDjQ8OSbeINh3qVbW7GiBrM2A3uB287bV0rY1R3R8nwxuQDuVrjpn0CbC2c07wFggL3nE+088aYqpZ3zkaFACxm2oK3ax2HZqOBYPSHeC/nRPO7h/fkI7s3Zt279icdmxdl7ZvXZM2r/uIjrb3Ubyvk2x4PS0HxMs/eBMlzO7CF79IWz75Y/oUxfv+gl+kDR+9kVYt+F3aseLttBUveDcTyHa/9+u0e8kvY+1dii2B/XD4/d+m82uA7ta3072dC9Mddq24u2tBusWWQbd2L0g39ixNNw+sTDeOfJauntycblUcTNcuHk8P7t1I9x/cSQ8fompJMDQA2vqa+wD3bmpvrWL8Yy0AJkZWh/rFdtCCELxtrY2pDdXbQ7LBxgkVr+pWuGotvOjxmufNaQYau1C4jorMR4ttOclQgCtYXUK5AFUFW25rLwjdooJ93PfqFauGp7k9K5QFb4Gpx0gzQGaPAlRF67Y/XwFX/VpfI4xdYyjSEeIXkwKU16qSn6KYBXMU6rivYn7+3fP0/b99j40BvPGKha25YIemWxwboTV4CO9WAI8KW8Cpz5ubJCiUAdcC2wLgfuIhQlcrQt/YDTZHxobI907zWB6U00cGr72zK3VR8ey4xzT6uwdS6xWKa3SxtVUwIvKcdgPDcVCLtVyiN6AMVYTNNk0A3iYAWruP6BjxsgaBhrr1aEHA0ZBNhxejGDlScbcS34Aa1ovUAxYgWg856gWQgKs7GQtR1anHTvxPB34L3/y4oHZKGsWzU1gLXJ4L6WwzePmub5z9UlWztwO6gFdFK3gb97+LtcB3B7qCt0UI83gzAG7kd6z3BKPSnbcd2ol76RmbOHAXi9geCOh2oWIjpYAX621nInSTsc3zg4Ehu2z0nnfQj3ni7Mu642+ccDhZmHHuPYe1AHg7TwNawNt6nO+Cmi2euL+rCjaKc8Bbu0GPtxd495K26ObvYwRNX7m0PHvSUf0bZ7MFOaAKcEZpNtBS8L6wzcu2ZBo1WHan6ftqTQhYJ5cV8Ho/Q1TVmsGarQcsBlXjvKcbwMVaUBHHrAdeO0E7st1wWhazJGic66tnnOf7ejRN4efrLwtgvVYgCxRtbHBmrpaC4A2Vy/CdSRsJiH3F/F1AGv4vr3cIuj6vqlcY5x0pSDkAXZV0hjGtxrzXrYX0hUfJxM7xfebIv45d20RTBScYvPFu/ltZfGw4vT4d3bc77QK8u7ZtBMDr0xefrUibP/soffDuG2n5srfTB3S1rfxoIeMkF6Z9mxbTUkzH24evpg8X/RZ/+J20CiW8Z+PHactHC9LOlW+kHR/8Oe1m2tnhj/+cjqz4fTrwwe/SoeW/Z/1LOrX65XT2s5dTxaa30sVtS1LF7uXpwu6V6fyBtanixCZU7pZ07sSedPfGudgKvgo/9wEphjukGUwq1FQ64PwOsL3HQJyHeLx5tfpvnOaJtrZ6PF071tpSH1bjY656ze+6iuIVwIJX60EIez8nGoRuhq1HYflf7xflW9SvUC0ers+paj0K42IpCF9B/RR2xkRHwCt8f9jeXdgWpetRf1egCtKIhYUdkO/72ATAFb4W1ASx79EysLAWMOfoZ5j7dVugmM/L6/xMn9eKUBVP8uX9PD/D1wtSbQ5tCbfxccB5AW4o3PB17VwDykbP+Jl2rQ2R630O6N3Fwi3fBwFzG/M4Z4F7y/0roXqbL5NuuESe17kNF5gEdkGfl2417QZtAwpOjVy6mygQrpW7KPDgM5ooKCDWbqjHk6rd/w7Hd4AYipdl5b3xwCKgazHoHV7vwPS8j1hkfQGvylavNtIE/Nxu0gNeagsf7Qxfb5FOOGUVTGEOaAspC1WeGDwRtGAbWEgz5dCItdAJPFW9eqKtflctkr2obyBs95BRMq0GgdtEe7QrVC82gw0SrZwMujgBWLDrYXUJO5Smw927tRRQnl1AtBd1qgp1R15thIAu0Ax1zz9mtw9S+fo72PTQeZqTCSuDlxPEfA43R+9+LLy5GaZ559g1GLgKcLey93cWsqWo58nGwpozeFXK2gkq3LKrsMAVmt4XwmUYT9x25i/wVfUKXm+7xs38omBNREyoZMO3xSoAuhm8wtfn8GijuIZ9gOp1uplq2aXl4IwI25D1kvNQde0MocgyucDjNjwUlaqnK3SFb7YWzOquiteHygW0QjfbETZBUGxD8ZrhdbC6itbXCd2y/GwfN/3gazqJCboryKwKn0KkG3tOUow0UeJVVxst5ReO7E57tm9J2zd/ng7s2542fb46bdn4KdbDsvThB++kT9e8nz4CvmtXL0of4veu5vbnHwFc5j2s/+TttGblgrRx/XImni1OX6xdlrZgV+wByIeA8GmeP73m7XT8s9fS4c9eTSc2LkqntyxNJ7evTCf2rk1H9nyRDu3ZlI4d2p4unDuQrl06lq5fOZUqH9xMly+eS/W1lekBKvY+w80fuh7eTFU811R3H+V7N8Cr5VBXfTe1NFen1rba1N3VElaD8H3cj+LF5xW6xdcVttoLbgXkUcVrokE1rNJ1CV2PRd0K2mIrCFsfV9V6LPc9Ct6A8bwKFrpF9Qri8h4fC8UrdF0BTCAYYOVDA8QA1Xyu2dwpnvOxAk8thaKAVbeC0teZlIh0wyz0d2SkudtoOUamo5zL+yLRAGwFro/7c13+DBW0t2eEuo8LbV7jbfdaUwk/RvnmebwU1saYw8vQngHiZcMkHkYBcWdPexoe6k9t1Q9S1/1z2A1HGJSzPTU7KOcyuw5XfE6ygQiW4ML7dAaviQbhWIfafUj1VcWp1dCAjVA7r2oFbAPwtRordFW6tVThGygINXHb+/qUVucttLk6AInA9bOEeFGwwkSw+pxACkhzqS6EfY2Jg+wTW7ziO+rZYovUoWTdUcLdJer3LQauKEqWTR2mAVodIM7zTQdYgNedKBpIOBT4erSzzdXFNkFd2C5Gv5y54NSzTsDm7smCt4tLU1e2BQChHWZAuVgNEaETvHxvTxpRaCSC58nEE1AMj+e2ETwTIP5N80kon1gEQbfeNTDIqQb+DpxUsiec1X1WxyhxTlLO9fVvUsZTBkxRvILXHSiK7SB4PUmodG0xFq5F6Qpbd7IQqNFKbOIBdWg2N1QtcPVojMyjNoPg9aj6jQIbnyFwY0eNG+Z6VbS5QGc8zWE27qPm5pUFoIJRleqQm1JYs7iWb2sjZL92AjBrSUyQ6x0xy4vPO4jizUo2e70/2g1rUbmqan5HfpZFuTGg7M/qIxXxmMKcKQ9THe4S/ZgrPf+7KzpuntyWzh07nPbt2pZOHz+ctn7xedq7a1Na99mH+LpvpY0bP2KaGY0Wq5amD7AdPv/sA2b6vpvWLnsT8JIDZrD6qs+WphUr3+E9H6Q1nyxNn368KG1c9z5radpsAW/j8vTFxg/Svt1rWWvSnp1rgO3mdOzIFrZ7357OndqXrl4+le7eupSuXTmf7t+/nW7cvBLeblXNw4Cv/u0jmiWqqm6nZgprgreBWQ2NQLiu+k4o4EYg3NmJx4vN0NbGDhSPOyPZUKwGla4ALpEyj8LX7jLhK3BVpwXAwtbbPhZBAa/6AayPq3S9/SJcC3iL1RDsArK+TvAKal/v7VC8Re0GaEk2qDinSTcU8FqAi+HnHIVhUcMehXVRvb5OQLpjhYkDIRy7B6M6HXruMHSh6/s8qpDdRSIX2fiDcN/l/Riaw22VrT6uIPfzXNoeLnfD8CQg2CewL3yvOw33A9vhJ0Opl/B0P5cUvc11qevBhdR+4wg7UeyikWIzcxs20Exh2/CP4FX5NvOP352Gq/Ce6rh0j4E4YT+8i/WAyj0IWLEXrL4LWI+twKXB5wBvo8rXBahVfeZ8hY2+rdB1uZOvcS5nJwggYeIOu6F0eW2XShEvtIWfa9HP15mf1RZQgQtf5/HWU0BzLzU9Xa0GLYdmwcz9Fu43RRwrQ7eJx93uXeAW+IbVIPBOamFYLBPAOXfrvmwud9nQl/UoaEPxBoRVrMVu0OvN39/fIVqs+d0j7YHKjcc4qYQXzvMl/SA89bi1XEw3dGjBqMQ8+QFetx0SvnrHKl9zu+Z3Y5NKutWc2dCLH6xyNdXgrhNu617sBkGY5zVkuGoJFHXrWMi4jRr0mG/nhEMAFOUb28UDQq0Kb6t8X7Qc/Oxx4lqRmADYtiJPmKAg2RC7RQBe4VfUrbfDOgh/tzyXoVwg6oyHnHLQilgbzQ/TQNhWYZMNKl693vw6Qe3na1VgjQR4/VzTDPjIWhx44H28tx31qxK3w6/vPBFB/r9vIk55/8QX6Th2w+F9u9KFs6fS9m1fpAN7twPc1QB0adq6eXXavHFVWv85U80+fi99Clg3rV2RPluxMH22Euth7ftpFUr3k0/f4/bytPbT99Onny5L6zZ8mNZ/8VHauOmTtInP+GLzKhT1F2k/a/eudenEse3pGOv40Z3pcsVRoFuBR3ub4tmNKJLdvH0tVQNdwfvo0T2mjz1MlajfR49UvPi91G5qgbCKt4U8r7ZDazO+b0dTwFefV9XbE5GyPKdBdavSFcBaDELXY24Ttrki2w2C1qllQrJYDl51K/yEp+DVzxWojoWckoPc9jHfI3hncAQ8FggLam8L3QBvhq3DcWicYF6ku0fMsjdQjHhErT71BwBTB6K7E3F5vbAWwoJPL1gw6mO4K7BNGfqvBbxmb53xMEZsoyhewettVa+Qzco1Q9fHtBx8jWuQ50f4o4xyhhrlUsH0Qnl9nvOQ36f6HuDnqoYdRTnM5UM3Vc0nA12p7d651H7zWGojF9h4YVNqolDQxOzbJopKjoV0t+GYTIYKMNNavRuQAi9bhJuBq0U1bQYLRI0U1lS6+rtCtpn4U5OwZbXyukbUsFBuI+XgRo8mIhyI3iR8BBOfL3gFXy5IeXkObFgCtx1/uJPXt6pegWkn36nZmBuFMSeNqXRd9fsAPvBt4AShQve1ql9vm7Ro5oTQij2hDWGRTYtB6Po5LhV0l2kELA8v67MKFXQqUQuD+NMMcVfJel/wurrPZk+2gFf1K5yzYvfkwskAVa8vrrr18zzheNsTh0eHtfjzQs37swGuDRIWHcsAIU9IerqOpuwF9hbW9HZVrbF9D7DttYON1INjIX18bH77n/GIeRX/9kcrYWK+oOZlt/Nz3VXYGFkAVD8W4BbwqnTdIn6US35VtM8JXx8vtz26JlgOeDGtoL3g5f7YfExM8GY/V0AK1GwhCM0MY58XmHm5w8QYPzO64CiiOT7Srdv7SS0MXHDlaFlJSejvRowN+Donws8ZpbgYMyNQ5/4+euC2vru90hAnL2N6zajeqmNr0+UzR9KF06fS2bMn0/FjB9Oxw3vTju0bgOhH6eCBnRTd1qdNX6xJm9avSp99upwdLFakjwHvJx8uSuvXrUgbN6xMG9ZTlEMle3/9ug/TF198nDa7AO+OHevSrt3r02HU7cFDW/hMUgtnD6bzZw6k8+cOp+uXT6d7d64EcB/cozvt0R3agi8B3gepBuBWVzJ9rPI2MTISDQ9vAdiaVI/KbQO0QlflqwJW+fZ0NKTO9qYYhh5NFH14vY97ArCCV9uh+LwqXm8Xr7dYDALY2wJWAHvMCaocLxPMoXiBrLtQmFQo4A0Y87ibRghh7/t+b88yNH3GreM5vhQg5RJ9DtgKXncHdi5DjH8kvzsDfE0hBHj5MD+wwFPoetskhEfXc4LC35B2MGHgvFwV7+gYZxVSCzGDATCreP+rso38L+8Xnv3AcwhoDlhA449j8W2AopkNFD8U1ICvnyGgY6NLAY3nK3iFsvMfHg8Oonh70shgT2q9c462w2OpVfBe2pwa8HnrT3+e6k9+xpmfbYBOMiJSuAGBBi7lawCXqYYGVKOXyoK3njbHRhUv3q6qV8AK2xbA26K6BNKtPN6Cx1uPAhZ+WgZ2vjUB4WZWwBfAtqDw3M04AxVYAcgYvgO0OgBvB5fmts2qBDM4VYJMUtuPclXZ8vpmY3DYCwJX1avHK4QbUMP+7BjcbmSNeRR2uwlbo2P6ux3HTUU4z1courIFYH7ZNmJTCF1AV8jq0+bbFMAAb4ZyVrzaIR0WA/k9Q9lzcsng1QqhF3/eSvE7e9IQxgLX30u1K3gj8RH+t3aMyjlbEQW8fVgbQt4khTE2B7IPA91hYNsLlAcYtuPtJ/iXFstUvh7z1j/6rlnxZjA7MtGGCoevOLvW13HZD7ACoIJrHsATFMQEVsnpDnP5/gRYjmIBqII9Ok7S98YsB15vuqDMVnD3CEc7ThETc9BLNEe4pQ8RsjHga/uuClhlqkot4H0CwF0OuJnBA3Yur1v/uA3QON7t0HwXmxneXFjztT++Xy85VLcpCk4SnizGUObOQq7fv4BNJM1HkySheFl/Ym26cOJgOnx4Xzp75nQ6c+JwOs06AnC34vseO3ogHTiwC4tgM+uLtHXTmrRl85q0ARW8du1HwPVTLIUP8Yg/S+vWrEgbPl/Ba1YD69Vp354Nadeu9SjdTenQoW3p8JEd6dDhbenEiT3p0qXjqeL80XTu3JF0l8iYMbH7QPcOSrey8h4xshscgSk+r2rXVU+CofLRXWyEutTAVLK66tupo7UGtWu78F0shkru16aerlbSDU0pwEvnmuMhBaxqV9uhWA0FukXxCuCyfM5hOUOkowLEcMau2mkg6v1QrgC37EQhWIsK9qo/dmTnsWmYVjzhOe7HDF+O0UDxlH3X9Gh9sQBW9VoUE7o2Vag6I+8LaLUhhLUerEvl+z1RMpWuUlx/17GQzlNwoI1fIst08m/z0C2QVjEX4ApQdyI28dDPpYDbwQ8+ccNLBuOY7Z2wicKGCbvTUMQ8rtotalmY9w6wtxLgFcCC14xwF5GS4cHe1PboCvA9kZppP2xkRKSqt4Esb4OzefE3W7jsanK3CeFGUsBGhlphK1wBSL0gBqjOFxW+phuaUL+u+n1voXjpPVdhAuHGfVoO2hFW8gU3r+O2n2MyQh9XuGTYqYhRxgAvssB8hgq6DZuhDZAKVJWgDRLCqyE8WyDN/Ra+p3AVvFoN3ha8kXDgfZHO4LlorsBqaCK3W1RvFNcCchm6vlYoeoKxWNZMPC4GA3GyELw5BsamnQAwFgo4vGte64AgYezv6xWCxbU2fp8GPtPEhgPkwzbh9/H31kPvOO77XbnTLTde6DtrhXDi4TXmek1SOEZSiyFvBe+cCBMKZHWp0A8IYY6OhHQEpMrVS/7Y8NIGAhRuAW4ZuK7f6Rxgj24HL3gFbIYsIMYqGAemLh97wn3hqnIUwuZ7VcHeFsC+fozL/XGUZwFvFMgA7DAKdXy+Gy17uRTUUL3OddCOUB0XtatqfXGFjcDrVMkui3FTqGFzuE/wcX/M8GbFW5SvAHdOg0mKOCmQrrC1+YnpD37nDv4b+N/mMfvkNZ/6LN07fzgdPrA3Xbp4Pp04ejDAe+zIfuC5MZ06dSzt3bM97d65Je3fs5XjJhTspvTFprVp6/b1PLcZX3hNOnJwB8mIz3nNZm5vS0cA7Ylje8JKOH1ibzpz6kA6fmJfOnPmIODdl26S0b1y5Uy6du0cjQ82RdyOVl/h+xDFa8NEbe19VPD9KKzp8dYwCOcBBbYmUgx2q2k5dKNwTTU0A+K2lkoiZvWheG2i6Osjx4vi7exsB5bZVihFtaJ2BayFNVeGbZ7TOwJHVLYOSfcowyZYxWrQNvD2DK3Bs6ha75eEgw5BXP3DQxMMvi4UL8CN1wtei1W22eaCWVa92gyheLEOhGMAGW9C1RveKo+pTH2PavhbwDtOCsENMb/j9jNSDHPPcmHN9zzDrhDA0xTbfL/jIoV5UaxC190pnMfrJpiDFMYEq0kILYMplLPzeAV5FM54bHSKP+S8JaHC9XtabBO6PyhfwNxNv3Yv0+i76+6l5tunAO/e1AR4W5hU1kiHTNNZBqM7EB3gWmRrUP0Bi0bAV4/FoL1g91qo3wBtTi9oJTQdMuFAN9uBt1Ld7tdT4963w+etwx9uRC23BmxVzb4fQLNq92JH6GFyqZ0LasawBBN2hJfnphCAfBMrLIS9QFs1yz8Wi2qNFMksPAndeiyFJopoPi989UZdsa07/7Bq9vHdsR4a9YIBdh3H2r1aEypPgQsU+UyBa4zOo/nlZk4EWiqCN4p8KNrwafkOFr+MfnnMBcBsTVg409owTtcAfE0oNGJx5O/mdwTkAV5Vvicd7BYga8u0qrfD5Aa3zQQLZX9G2bttmCLYIDtN2JlmoUxP1wJbKF/A6xxfC2xlrzX9WGEoNCPXC2yE7ghJh0GaLgYYRekcYCFUlu8RrOHrBmxRxSjf8rgA8/NiPgOv9XPNEnu0zTUDmO+AtzqG6jX+5TjHScA5DiyLrSBoo5AWiYacQiiwDaUKNMcB5KSAj+SD4BXO2QvOU8ywMUg5xIAdPs+5DdoTgtfP8P0xK4KTkCeiH5V83qVj4gYzEGgeqj/G3/vSptR45XA6cfhQunL5Yjp95ng6efwQha99KNzt6eL5M+nA/l14szuB6H7guint976KeOu6dOTInrRt89p04oixtI3p8KGdWBW7eP8uimaHUdGH0znWxfPH0lVAe/Pm+Vj3711NN29cSrcoqNXU3A+1q5rV41X1Pqq8GxPH6snvVgPdOuJktbX6vVgNqNyGepMN94Guipe5DTRRdHfUB3h7+Peux9uH6BK8Wg3F1xW8L6paYftjqkGfN6cexsZywsHRkII34IvSDduB+4I0wAu3AqywMHxcHg9LAR4pMFXIwlbL4Qf4cjtv745KLQpW20CIqWpLyiEUKorSx//rMhamWnYLIJXuN98RBePLO2vBiWJ2kemPuAS4wHbgjoPUv/7rN6Gs3XniSyyOKR6zyeLJGLneJ/PDzrldBuM4t8EW4TKdrDzu0bNMd9/jrHg5SxXl69bOTijqrGeIxr2zDNzYnxoubiXZgOo9y5QywOuW7zV4n438j9h8knwsCrORpfKtmYeuijfsBYCUVW/2cWuBrYW1qp2vRbLBdEPdHsCLahVAHl2Vu95Mtzb+MR1b+j9CkbbqeQIrlW4oRQDv61qAV5vg470NQLNm96JUuXMBxTRgrLoFjm2som5r9wB/n3sBvm7lXsf3rdzFdwN+pRhXvWcRRUNPJGaUF6NOVcUoYSwAPVj917BWKAwKWq0D1a+3477WB/cfYzeEHaFS5wSSnxfcnDxML0QBUdXLCYWGFONt+fvxnO3LRtsC+PkElH1du++AOEtoB3i1FiieDVwAtjRROHtB4P6ofDOI3VrIJZiFowDNk8OY5+C2Qj4OZFW5QtfZv4LXjTbjGM0WgI33CdKscinUoZgD4MDQSJpK2pnBvt/2W4e5D5KVNT0xzPuGue0wdWcilAKZxzL8JhfWACme7XhkePPrRi6by9XnzXbBuIDHwijA9Zi94DVpBrg6ncy0wzSvcYC6E8hiu6F5xRyKl5OGBTc/0x2UVelmjvXGx2/v4HtvpHuTeR/UOeoq9qTTJBuuX72cTnI8dfJIOnnqSNoLYC9UnEH1HgWo+9KF86cCwidPHkoH8YG30/V2+vRR/OCN6VLFybR37xbu835efxSL4tLFs/jGJ9I51s2bF2PdJ9p5/Toqt/p23L9z+2qqraaIBlxtgHBpO9SY2wW0tcxfUAFXPrzLXIZH5HqvA97qSDMUn1evV7vhB/B2tgR4uztbc7KBOo/+rqvkdwt8nUb24vJxLQa9XWGr1SBsC3CFrI8X6BYP9/9QvIBVS9ZorYW3p6hen59xs4l5ALO9ewatlkFeZNFQrkFr3qyqtXutgNhjVrrIZl4nsLUQZlHJKtOvmbEgIPV2Vb56vbOoZV8TVgNy3R0monkCRWuLsOpVO+Ep7yljH32/4Fblzml7AGTvOwTd4TkumyUEsRaEBbxe0gwDxeflD/gE2Dv9zD94Z0ttan9wNrXcOJCaiJQ1MLOhGbuhkZkNLVTzHQ3pLsNtFJvqAVA9QHKX4WoAWINKNeHgZXRYDChYu9RylIyiFhZCE8/lSNnbWA1ZFQvlOqBslvbBtlfTlTW/SdW73kL5kv/lkt5EhJBVKYadweOq4vg8L/15XFUbhTJg28iJIFIWwNTL8R9sBWyGonZbQxWjhoGqyQcbQ+popqgGuFV0C9UA6hpUtL+P83sFr/ZHo5EzAKzloJo1EmZXnkUyTwzC1SJbAaOzE7QFiAU7PgAAIABJREFUStHMYmFOgHBCQT37u3lS6VDdq3Q5abQIeH101K754ybtFK4uerAqMnRzcdFcr+B1rKZdbA7WHqCw1o/t4H2tB+E78AJwA754mAJyFNg+AZqjQEcrQaUrYJ12FjN+ySC77ZA7YAxdWoVaJrI1D1zVa8TSeO8QsI7NOvk5FqVcNof4u8XgduZBCFzBOwS8ndWgt6riDYUKIC2w6fkaCRuiQDZ0aQUngo/jcW0J87ajfIehCraqJ/o2xue4RfsoVoLzdKdRvpF4wFsOP5jn8tD0bDsEeHndBCsgi+LNsMX/1WrAaokBQBYBKShOsE3PBOAdubUtPWYQjXMRak5tTeePHUgVF85Q7DqVThArO3P2OKp2N+A9S8b2LCA9mK5ercBC2I8vezId5fVHj+1Ply+fT/v37kxXLp1PpwGukK2oOA1wj6VrvL4CWPvY3TvXAO0lomI3+DknAW0ult1A9apmVbvOWrCw5s+pb6gK1avyray+F35vLQq3qupuKN4mGiia6GTrxNNtaayM5oqezqbU3lIHdOuY10CcjAE5Pb3MbCBW9gQhp+otyjcf855rpaimys1K10hZVrnO5C3g9ehrhXIBrgB2qXZD8QJYla0esEdfb8xsjiLczAwOwnQGcCheAVpSCkXtFri+ePR1gtfXeFubwY0yJ7AQ3Nq9wFZICkjv2/arnaHiDb+XL6l9YMpB+NrBNhFrPEAtRAW3itc1AEy1MXx8zgE+JiOAsYD2da6//a+/xnudVGaW2EYLmyv6BgYIUfexESY7jAL5ljvHA7yNl3bi8W6NzS/dg82dKPR3G+fthnogkdfSVKWaxTrwEtwmCYFbVk428NjBBSg7IAU0Vb9N8ypXn7YVQFr0qtkjVFXNpg6yIvZzWk088A+5qGhB7RLwoWYBukpSANqybDddE4q1FNSMjnnb/K5LcApaFaVq1wxvDVnfKtRuPSCu4Xep4bZQVgELXiGtd+xRxRpq3RNLKFgBvCSUrkpUKAtgV1uo1pxcyIo5K/HwdH0PMHbpVbuclmaRL74bHrWpkYiLncxA76GY18P+YL2RmiBChrK2nTigS1NH75l8O7YOApz9AMvdikuHWjkKzlCtApglfJ1SZjOBCrwX0PcD9UGzsReBJwDWUvA9AVHuDwPRxwBV8DqbQitDi8PGDj1sTw6q3xHBDnxNPzzBDhC641gEergmE0ozgx1nI1dWAtSPKZx9EvC12GY0zOWuEsMoX9MIqmZzvDmWZjFQ6yLD3C2BhK0D0ceAs7fdzy1ULtAv8NVycCTmBIkNExwec/LD/cwA743taeTmLhTvBuYjfJ4unNyfzgNJFe5xFO/x40fCdqiouIDSPZtOnjiCFVGBR0v6ATif47VHjx1KN25cIQnh8XK838YHIXz1SgU2wtWA782bV/Bwb2EhXKUN+Hq6f+cqhTHsBWyFm7zPqWK3eW0N4H2It3vXwhogdi81Z+7WYCM4HMdEQ3X13dTeUcsMXoptZHidTtYcXWyVzOBtBsLVRMqaYwcKZ/J2k+V3ZsMoLNFWcAnd4RBk7OcIWF2q2NKxZvGsPKbV4G1hW5IOArgo1+LZWlgTvAJXdesKYCM4nyNcf1S8PveMHC9KV5gKT4EaGVn9WG4XwArZvH4ckh6WBEr06de8Zw6ofomHQRpiHOUqeG2cEI4qUdMNztd1Vq4bYI5hLZjrdT3h9bkIx+4V2BSC1Pd79HGP+b2kFrxcAKj6vGX1D/bhK38bajjeg19thljgPx4wz8sfjD/kOJcUHZXnUhOphuYre7EaGA/JrsOtjIdsoYNHv6v5BN1hx001oBIBWAOXzJWow2qA57xcL/9r92IlmGpQ/QLiBjzepkg76Ldy+c5jTtayycICm4NrmgFao16thS/By2vyyEOOqErBq2fsc36GQ9ZVpVVE2mpRzzZu1ADrauBdrY3B94noFYqzjZNEyfCqXFWt2TrIPqqQqwOydapcVi3vr+Fz61C+1fTNV+30xLIoPdpFcZBIVx3f2ylsfkeLfo2qcU8qHG0KUYnmzjRgyu+m9+wyjSB8mwBbTlpwQuD7tHPy6dJ64Hu04Ss7Cc0kRVNA2/fZeEGnmt1rzHXoYcqWAO5l54k+lKngdYxkP+AdQPkOWmQDhFoG/YBRUNokEdvHFwiH/5vtBUdFqoAdDiMUx/SCLc7x2j4aEvpof+5Hbdp4oVp2RoPqdQB4D/6gePWDAS+zDobOO2iGDj/+Dn7HopRNOAhfZ0SMkH4YAa7DAhaf19sW2wStareA19vO2TWlMHgZKEfawZwyVgIQdePHcWAeMTU+3zbjGR4vitduNm2H2CoI+LsjRezDxmu0WvI4TD5Hvxivd5T5vKMMSh9F7T5hsPgwW2L1M7ukhdklNyuOANPjqFkU74njAdhLlyqwBa6mCxfOpTOnT6WLFZewEU6zTsTzx4DznTu304mTx9IVbApff+3aFaaJXed4EVuAdMLt6wFXQXpLAGMj3LuNhwuIhbGeror3ATMZqvFz3bTyFoA2SiZ4Vbyu+w9uoXzvp1q8XT3epmbmMwDcjg7ULffbW2qwGpoAbw3FtUZ2GG5JPfNWw8CgcbKsdjN0B4EptaBB87xcGc+Dt/i43reoJjhLtEwol9vFavB5r+LtnnW0ggq3ALkAONSvzwHlGYA7M4vqJQ2RwcsTRc16LMD1WCwGb6t+57APprUBCAibftCvVb2agviKdISwzcU1EhDOZsDr9TFtglCpwhaYajEIyjyJTDBPkoh4HqAWuPq2Rf16nKK7pB+Q6hmrhAW6rxHAKmu3AvIxXyt4XZ3d3WmIM9YAZzl/Xkvl9VR/7WBqYSh6s/Ma8HoFbzPFteaTZHlNNHApXKNqBGANXF7XonSrgWIMwwE+gtKCml1rwrKBhINqVZuhZs/bLNRxFLWAcwDW5gqTBkAVqAlsFW9RzQFv3t/C1tsBc57Xs7Xltwpvtwa7wteaeBBqQlYFrWfq5XuriQZtENR0I9+15Ge97A8VqiXB4xm6ABzoVmM55Pt8lz2o6D2Lw4qo9Wfye1Tze+gPC9+I0fGdQgVz1HYwseD2PEbChK7JBOfwGnGLkwDfze9kE4fzIpyW5pxg25a1N/SgHdLjDsiCNxo0AK+X8frCHlWWgjcgq9UQ4LUwhq+q2lUJo3hVuUX1qnSFZzRQACIjWe62G5YCoB2OS3reM39ZH4rXVlyUZh+zJ6z6q3xtkrCYpr/rfe2HmIhm6zTFv2KDhOfMCcB9woaxK5zH63f2c0eA7Ai7RjhdLFIIgHeUx/K8Xb+LcxfoSEO5jvAaXx/xMpVuZH2z0o1iHZ9rBC1SC8BYn1fF6xK67jBhES97y6hhXi+8/d31trPqtyBICoPkx5M72wK+Qzd2sNXOztTD/JK7Fw+Fiq24dA4lS7HtxDFU77F08eIFlCwFtgP7SSFcCeCex5I4e/ZMOglwhezlyyQUrl5MV4HtTZTrLcB6EyV859Y1FC8ABrA11Q8im1uFh1v5gMRCFRD1sXnFW/zdRzx38+ZlFG1NQLgatavXW81ra2ruRYysFVWrym2gacJYWT2quIEhOe3tTYyFbKBluJmZDe1psK8Hm6EjK955pWtxLfu9ql4zvGU4DlfSqN4X4VtgK4iLCvaotSB0LZwZF/Nq3gCBcTHvx3O8xtf6eUJZi2Eaj7csxkLi01IcE7Au4RoQ5sWTWAk+ZjQiWxEqXz4cdTtFauHLb30NshuFKlSfA17TCNoMPiYgve1zLncOdg81p4/5uvB3ua3nK0QFsZ6tR5dQ9XHtBsHsHIZ4bCyPghSy/cP0YfN+X+Pz7tXme1THfQMW24iVoXoH+S69xEoabh1JrZfZheLSNrxeO9i+SI1scVNPrlW7oY5L4XpWE1CpR6k1U2E3etMIQIo1kOGLVwukzPHasSZsVZP6uz+AF1AJX60DoZobK4SYatnHMrh9fQzcQck27sVm0FPmsSoKcqrnaD8GvJF80BcFfALOATguEw4e/Y4lmSCAhWYjoBTI/kzzx9V85sOtr6dKxvFpZWg9PNzGTNTtwJjxfFVMjHqw/fVol7ZTT/iGAp7/HTxRxIkByyO+AycjC3IN/Pz6iMv5s1jYHT4W34/vpc3gZp05N5xVr7ftmnP3juLxCl2X08qy4vVSP1/uGy8r4PVYlG7fvNK1WOYMXrvXVLpesj9BEVq8EroD0f1FTA3IDuLPDs1bDQMV7mgMBAGYE8kErsfYaDEKblnNPmbiWlgs/Ld4jNoV6DkdgUrl5wjvxzQ59GMb9NJhVnaOyNv3AF6+hzv+CmIf034YDviuihREdLvZfUZSQX/XbO8QVogphYmAL98PVWvaQQvDAlusUMg2Zfg4wEV1Oxg9g5fHeL97zJltNlr35M6OAO/gja3s9LCDOdXb0sOrJ4l8nQ74GiE7yTp79hRQvYiSvcDt01gH+LMV59NF7p87dwbf91DkbSsunk2Xr1yINt8C3gzc26FyVbUq3rATAGgD1kIU04CsdoSK11kMYS9QZNOSaASuql8zvY31bGz5KEPXKFkjsG1troyJZE1NQLipNjzgLuY0tLU2cF+fl4HozaQcAHAZhC5wi8drAd/t3ctWP277IzAFZfFxX4Twi4+rYjN44R7QVfVG3BanQMUrmIvV4L6QJrumSDZM0zjhmuQ24GUTSwpsbvEjXIvytQ3Yyly2IhwZSepAouOzCl5V7hzWwuAY032wKQSjVkGxDXJhLdsORfUKX2Hp0R0ktBz0ewVwsRcErlD2+KKy9XmhnGFsB1tWt8P8/H7UrorX5wSvAI4pZcN92A1GzEZTuxOK+MN3VF0M8LYD3taLJBuYUlZH80Sd0EWN1aF6G4iVNQIFM702OuibmkPNFoODcVCXBxYASFQh6lDw1mEDCBtjZAI2g1X1msErQF0WzyyYCcIWOuBsK7blWDXs+xp5Tp84R8lUpsCP96k4hXMrQK3Zzc/FNjD14GrCylAB+x49aaNvj3aiXP1eKG2BrVpWqVfvfCM92voqgH0jAFqNsq3agVrfpQ1hioL385naGgLXNEYBr9/b38Ei3YPtr/I6vi8pD+Gs9+zPzbE5vpPw5UQS4OVnt2szsBzs424aQjeDlxzvfJqh46TNG2SFUbuCN+wGvFi3ArKJwhkRwtdkg76r2d5+APpYuwD4mjQQvm6/4+X1KBASQE7pcg3wOtcgkLWQFZf5HPVVVZYjHEeA16gFMeCbt/XJSQcLeTaT2M3niE6tDqNpesQjfr7WBDAVui5be52rkKGrwjVJwWsB7zjerMu4WcxUwEJ4ylxdgSo8fXwEqAdAVa8A1t9jHAWr6rXIpgKetDuOE4ogF8TaGfloQS//Pv5e2hbj/j78TZ4I3tvb8HdpH8ZyGLyxMyb2VV8DvCdPhz+r16uHe/b8SaB7MeCrvXDz5vWwE/R5z+P7njl7EovgdrqC0hW81yiUOWNBxXvv7m0SCtlesAtNqN5FHatsLaIJVB+7x2N6vILXx11aEo0NGbz3yPX6vJtZmuttb2dPNcDbot0AnB183oS9YINFN40TTilraqwFuG2pExB3drWRZOBKOXzd3DJssqHcdzKZSYZJeKPCLSpX+Jb7xYrwMVWyNoLPRYENhfsDeHEBMniNjsHJ6dmAuBsKC95oOdbGZQV4haQDZorqLRaDkHUwen5cC4LIGNB1zZFi+O57hqXP53VNM3z7vcN0lN7jP9gGQlebwaPqV5N7hqPersAV4BEnw5YosHUguoWyoniL9eDzgt6inCp3ZGKE7zYb94cAcd8QipizmFGynr7HNFQAXgprI5OjqaOXSAngbn14g91K95Hl3RFNFI34W3XH16RaduatB77VtNU2osLM9bolkEmHBmyHUH8H36QgxOAcGiKa8XUFbj0q1/hYDWmFULSCEACrWlWykeHFWlD1mnKo2vUGUMvJBhV0F6BpA7xaFbUC1UIenxvv5f1+ftUOlC/P1QPhDvznWmBZD3gtsqk+q3cBdwpoYR8AwBpep11QxXv8WVoboVQB5KMdqt3X4/vq89ZqPWBpVOP1Gl2r43urhAXvI+BcoOv31/YQvJ4MVMp+hxxn00oBtFo0wDeib14l8FgtBTxfa444omsW2kiQ2EGn1WAaYqCCnS5O5mSDIwstXAngrHiZ/Tvv4T4GmIJX6JpiyAPZnVSWPV4tCC//o1gGcCxaCdwMLUCEHxzQxWpwaHjAUAUqwCiSufllgbDRMIEaqla7ArDqI0fqATtDb9f3CN4BPk9fV2D6me4APFjBWEs85CieXbKAhkJGcTvsZoTvNejP5/4I77UI57ZANkiogB9TYFS5CtycfMA+AbDO0BWoHn1OyPpeQezysUhJaG+En6wSxxu2E4+VO/CYQXFzUxo27fBgZxq4sS21X92Vqq+fwcs9G8mG06ePpWNkeYVpqFmKaifxfW/cuBYQVvUK3oqKcwFMLQYV7nUAq3Vw6yZ2A1aDSteGiGj/BajmcwskA76AV+AWxftIn5fXCegGVG6AGED7HpssbBvu6GD7dlIMdcxo0L7wdUK6sQGPF8hqNah23dq9vZ08b1tLWAtaDMK2HPV4BbBda9429TCGPam3WwppwrWoXqHrbZ/7QfGibEPxYoOGnaDi5bEZVO3sDH4u4PX58H9JNBgn870q4gBvTiMAWYgd+6ZBcbdmD09Xq2Fe/QrOWewHY2MzTy2G0SpMFMw5uF9/+zwUbwGsrxW4xe9V5er5agOYYrDIFoU24KtdoXc8AjxD5fJHCOULZL0/gTL2O07yWotmNkzYPGHXm0W+Hs5othn3DdGLTfHNhpBu0gx2vpnttRuunUuO3r7u1NNcm2qvHqB7bRfg3Ratww1nP08N2A119K5XH/kwdqWoRZ3VmgigYaH2oD6pl+woPOyBpgP4rgcBLaq3djeKUFUoDIFMg/udoUAtnjUAIeFaH+AD1FzqW5yrAYbVO/P7anmvKjTnf9kCm/c1o3y9Xw88awG6ildl7XuqdrBHlbAHmKrUKgpk1RyFpuo6FPV85liF7t5llXy+S+g/RKkKXz+nxngZ37sG8FZuezM92iaU835YlUBb6NZYTFTZe9vvE7dRttohnlxQ2WGlcAwvWVWshcESwp4Y/Ds40McUg1Gydmyddk507SjfNkBrw4QDcvRP+/CKs+LV483QDeCiLgWfqxcF3MtlvwPRYyg6MO5Dgfr6AZ4PBQpkvUzvPePsWfxRVSPwGsQO0HJ4fHY5kAbMgHI0AGZcTB82A7eoZMGrmha8WTHSqgzMvN+Peu47Z+cdA9zPM7yGzxK4bskudAt4hfEgU8IGgO2okFZtG2ljp2DXCD6zed/BihUB6mG9Ye7HSUAFb4MIJ5Twg7ErysnE30u7wqOANusrcIf5vYZR1FobnnRUvMJXv/oJlsOTWxTabrNd0i32q2OmcBebwVZeOUUG91jEyS4SITuHmjWNIFQF8JUrwJXC2ZUrl35Qwfq/VTUPsB7ORRri2rVLOTpGAe0279Xb1V7wqCIVqBbbPKp2XSpgu9OqLKIRJWuoq/oBxvVYEA7G8ej7fY3twnV1FNYArjsNNzO3QehqLxgh8+jqaG/jOeJlHa0B2GIzFKWrynVuQxmOPgo3BG+xGYrtUOArdLUlhoay4vW+AP2hR0Fewk37CaZ4XC/XQppxWufdmGSY476K2M986fu/fRfAFJBf0i7sVj9mc8PbBWrFehjFA5lFAQtWFehzt3lnjaMmp2f1d/lg4OgSukXpqoCFrksQazVM8BmTLBVvUb02U6iCBbOveUKLn5teag/MckKwqBb3+QOZMbbzzY431bltw3bBCV3h6233cistxKrhtk76t4mXDPd3p8ZbZ0L11p8HvGwzUkfrcA3zGqpQYdWH2ZECtVuJQquhIFTN0TyvKyJhQpTCWqPwtcgGBLUGalF1tTYnAEBVpDDSGrC9WMVZraIFWkLX5aV+tfDbLQCzohXANawGgNgobAFtra8DmPrJRamqfv0Zldu1CVSsqlSLZHwP4F/N81oEFspUqKrf+1tfSfe3vUKe+C+85/WAeFG8tYIbxVvN5wnfKmwKQe33bfDkEt/b7y6ABe7/Cd4Ykan6DbXNzw/FzHeKE48dbUbHBG9OXcSMCFUvijcG5ZwEtkxgc0pZP4NxzO8K0T7hCqRcDlUXgM4bELJOSesmbmahSxXcpyrmfSrQoXlPV3WoUoxLcOD2BLVpx5dzbd0uXWipFLUWLLAN+RyP+Z6y9H7N/JqeiKHqXrLfcAoaBTdeN8TjRscivcB7s8L1PVoaQJijP2dA0PP7uC37E77/KCcIFe8g6riX7Xq0DoYvZWAHdLkfgOV3MIlhE4i/jyeTfFLI0I0RkHyX8HbjqJe9gp/NSYjP9/UllmaDyBjFOTfoHGWpeodQv10o3qrrWAdnTpDZPRWq14jYbYpj5y7g8wJe1bB+r/EyFa8AvssOETY3XL9+GYvh8vyRohrKVri6zO5eB94CVvV7j217HjBTV+gKUm8bIaumcObt2ioaKRiGUw9oG7UYeF0TR9WtvrB+bjOFN+FbC5CFbyOK2KO7TrSyWlC8bW38e6em49LjVekKWgHsbVWut0u7sC3Fdq1lAOcBOcLXZZFMD9glmPVvC3gtpqlq9XjnsCDcXULwmtmdQvnKMZ+bBci+T1iH4lWFCku9Xtc3334VA8V9zIE3Vus8fsnjc/Ea4WqHGtsYA+rpWeNgKtKZ8GCLwtWDFdACt8DXz/T+/8/We3bXdZ5pmvo5vdb0TFV3jbvcLmfJkpVlJSvakizLsmxZkZkUgxjEAJAEGECkA+Dkg5xzBqMoisqSVbarq6t7PsyanjW/4J3reja2xOk1H961T8YBJF773vdzP8+rTaDa3bhGRo73ah3YpqxX6329X6eQ2R9tJtdWZNWt6wqwFbAbPC9wBa+AVQVrMbi8natfX3uJP9ZVLimWlpcpuC2lqUHOrB370whZ3oETqN0zWwmRvwF8XwW8r6TBEy+nftRuPwNpBoDFwMHnUgOw2fXlJXhkbIGRKtDLf20Bh+KoFusoxwEKV8NCmNda4BpQFatyN4+CrP7Ow3wWrwWqA/qxoYDxX/c8kgb5nNoOILmT1whf1SfHBs9VdjzEERALQFUlMbAhlt6shbE626pYHKv62t2oW46heIFtqF0e87N8/yDv8zsOqZpZg6wGfq+7wPpdVcjCVoh74nD5M3yN2eHwmU1aYCtkalcfGbuBFMcQ1oeesbsc5/vZqXiNuunt5jsnB3ibbUH+dkeOiJCZIDiZjchcQlkK3w3gk6UYTDZkVkPYDqYczgE3wHsR0FhMu7QJqPA6sQxinCIgVH3aSSboQkEKZJXjpkK+yP1LvEZgCd0AubeBrPA16xtNGl7Wx9JDzt6jqnVXYIGrzxtWBp8VRTZ/tv4yoL0i8FWknAguX0D5nnsRn5bv1Y2VwdY9fp9YYSnk9oKWCWp886SSwTf7XVW1Pr7Crh9aKPnt8LSBfG6jqNhNa1wxsVFkNi+tw0td29JK56403HuGWFhTOnsO9Yq/a25XddpKs0QU1NrO81wrCpjYWLvxshN0pp0JqBZoeOikkaKvYG6XNmCsBqGt3VBD7dpxJji1Dhz9aDpBEJdKjH4cKAJcRkH2A18yugPYCTWyvsO8fmJ0INIPAjiaLPCMJyYoptGpNshrLdINk3gQxqMjDMiZRuEKXdINk1MjHCm2YTVoKQhdl4rXpeIVvPm2P5ndkBXctBtUpfnK1O6390PpbipeFawzHByF68wG7+dWw40PbqarJCI+38zxCl6tBkF+Ww5KVarg9Wg6QXWq0hR6rhtYDHq8QveDD6+Snc38XcErTH2fStXjP//16yh++Rk+p22gkvWY+7Uq4ssqW0GL0hW+Ftqc0+BjztW9zBcUtO9TNRSoAV9gu8IfLOALYFW9t0I3V716uw7KUakvrq6mKSYUTXL2Uwlrwo+2H2QY+t40dGorBbbtaYRYWT9FtsETbPnOpbDphgGaCwaYdzsIfAcPARIvo1V1XuoDLhVmwEh1Cdi8fNd/1e/NPFlfp3+a+7cAWYUMrIcAsQD26Ou1BDxWd/4i9e96BIA/Qvrg4VjC1o43P9/nfc6I2jDqVuWr0tY2EIoBX75PTfBiK1R2sVcWt2u8p5+j31OAD6lefb8KGcWrT+xsX4/xOfseBcCPxO/XAMKqaH/vOAp6T0BaCMDUGNowx2H+TkOsYT1ujs6ViElq0dhhI0aeMSbV0OScBhINoXSZBczR1uFZoGzKwWaNaNhgQM8Sl+Ve1keLLpC9SBFt44JzF7g8F8BAV3W8zvGSqhjYqPiEkykAC1L5Fulubx5pBi75V1GfuSpU4QrbfGUJBV7L417yq4i1PNZVxFoS+q2RmshUtWBfPM3286ef/wa+gle1GwAGsg7MWWErJG2PDSyPDLwvx/SxG718XgeebzuPA3K92sznFewZWP194qTCd8mes7Cm55v52PPNTh0T+Ch2T0aciNb4m1j4s+AYud5opMAu6d6S1oHuMmupa0eqd54kudBKu3Bz+LWnTh7HLuhMbeda8HnPBnzN80au9yxTzE43hRVR6D6firQDdwHecl+BQeZtAd5SsbDp+V7IomVAXM+3rxcY0whRKbPoYmswe6Gf+8JY8I6M1DahipIdwU4YymyGIZolVMRTdKpZXBsn1WCHmh7vJNbC6Gh/xMmMlKmAZ2bZe41Y2eysxbWVb9b6Og1VKGChu47yFbxC2MYK4Zvlei22qXKpT6FQVb3eFsBC0/sqXx+7Rreb92MaGdAVrC7he4OCmu3Hn4bihaWAVzD7+vB4haWqVEXq0fvevomKFcwCOBb389doUfi6fOWQ9b4AV/HmtoRAzu/7mAB2TKRDcISs6vfSJngXUaQWw5xKtsaZR9sgFr9ADMXhqHcrbJ37IIyFcq5WJ8AFAAAgAElEQVRwPWY2A5cWgNf3Ti+w0yh/2Hn83rmVFV67xtyG02mKDraJs7vSKAW2ITt4ml9NgxbaAO8ohTathn7g0o9POQhYBqnS172MBjQCeAB7oQ7svJwXZOGBAqi82CaEG6jPwU3w5h7tAIpV2yArtKE+N2GcP+97MpDjt25/KEArdH0+U7yP8jMEbqa4M682A68q1u9V5WdUiY3VNz9Lq6GG2hW6WhrVSDYIapQy8G3sZceN3apZTxQU1vh+LqGtYvbkoaoOZc3n9+tp8/dw7oPtxwP+jeIk5WChDLw2bwjbmB0MiL2dPzZNptcti1bOvEaxjcIazRsB3iYmllFomz+ZdcmZbFjGZrCpIvNwvbw3uuXMBJY2AymDVQpsq8BX8AhPwetRUGWWAxCKGBkKk8dXgbmvNVqmSo6WXcHq+wBXKGhuC+CImqGQY1wjl/tZ0U1rAsDx+UbTlmz6oCi2ciYH8AsBe9XvOpf8q8zQvdTOzzvzG7xmmkNaXogZu9dorviECNk1gYvHe5XjxTa84E34hhoH3loKwtiTRgZfLRQsEr6D971tO7QnnzX+Lpf4G3nUfsmyvJvgLWCTcCIy06vVsFbYnpa7twHeU6QUWqNopser1dDT3cGAm+aYWuYAnTbAW+imocLEA49Xil2ps4124B6UcNvpVMFiKFBk09d13kI3hTY9Ykc8BmgttPGYW/hoOfT2thEZ6yPv2x6FMwfglMtdAWGtiFwlm2oQyC6bJxwPaYY3fywvsGk1TKt0Oc4hrmaxF1W8Kl3h60hI1+KiQ3OYYAgHjHvp7Qrdqwi/rLttA2gaL8vAmytfjwI3B28OYmFsAS0rrGVWwof6vUDW99jVJnT/P+A1CiZcc/DeAIx5Q0S2Xxp+BsUvW4I/4Mvkk8u0KIStEP0QNXyVhIFq+MOP9DuQ3xTdhKxL1St8fa0TyFS42g2RTgC8/rxV5i7kIPboBpZCVDthiT+QytXEgvAN+4Cj/rMA9r7wjSO3F/jjqpztarMTbwbwLqF055hSJISvYXhPDXZTYHs3TQLfEayGodYtqdHM5pdYDkNNf4xY2eDhF6JzTegOAJdBgNIQUlgLAypOfM2sAKX6QzHyuH6vhTDVq6AM9ct91XF5+wMB0UYUsbJiV2Y1oCjjtXq2FMBQvCYZ+rEsVLcuYanF4OtU2fnne1+rwzSEINYGsLhlA0RtN9YFz9f0dlHKKugBYBrJBE4QDa0JfkZ1N1nePU+hjrMTySAKWiVsUU0lXtkJ/PnZKmHBW6cYV+N9MQsC73uE4qM7NQ8CYf9WwwFk871ZG7Ig9rVuP+TkNMdU2kwxq8fLErwxJhLFO4/fO4cajsE5zQLX3SccymPKASiSaDBDuww4LaytANxlfN5l9mpzeal9K3Rz9ReAbLchQyhnijjL82awzWNmGzwfqlegoSRz5buGBaCfq71gg4QK3NdlETUv8bPLfHeJcKmw8+NME7HBE0+jhp/j+wJkPN1llPFlmiiuk2QQvOtnXsB/fhkf+nfA87fkdo2qcVtws7QrwiuOpITwzRSx0PV31G5Y4m+1zknIXYQvAl7/VuucmC5zhXCti8Iaqjfap7VLaKxwT72N3h1pA/D2nTlBi7BK9iRgPR1Ly+Ccivd8SypQOGu/QJOExbU27IiWkyjcznThzJFU7KK5ou041gReL7ZDD691O/YuvN8SPnCjRrtvFUsB26GX5MMwPm6Nx8t9HVgJbGZZaMMyqODzUnDDaoj24CpNFvi8vqeOInZITnf3uTRJh1p/fw/gxYoY19/tjyRDPvw84mUoYBWva4KUwzpXv7ndcNFeAAbfXLnMlTOP5xD9tpUY5qCGP4Jp2fAci2r6u98qXi0FASxw853QI8e7qWYzuyFTtr5X8KqC/Vk+Fx6vloH5W9tutRhcX371BTN2v4oUwq1WhCpVABsds8vsA8ArfH2PoBW8N0k7eNui2zXg6vNCV/i+D0zDWhDAwFfg2v0WihfYCuQMutgOKOYlMrjCVeUagNVuAMTaCwLZyWhhKeDZrHLGysC7wa4TCxFbMz5mNG12cY7FQGTU7uTsHINzLnLmHE6NC++libZ9aeQsVgONFEMtb1Foey2NYjmMkXCY4lJY4PYDtn7SCgOAo1+/d7/KlxgXKm/smLMQADGA0jqITG+AUZhm8B0CUt4WoKrZRhzxcjd937AR4rVZdEzwNvYIbWFq8SwDszAOQAtTIJp/3gCfaaHOoljd9/EeASx4zej6eZUd2A74xoP4thnULdZZRFO9kvt9x6jZ0wBYeANgQFvfi0WBXVHl+6qeBbU7c6jyG9oNKP8R/N0R/i5Dh1+kAEmrNc0cQwexZwBt2A0xhAcAA2WtjBy6TimbYpC7LcQZfJ1alk1Is9EitgJSBZNzXgYoc8xHuAhINgDJOptdrlBYWwK0S6QgArwc9YSXWzPwCl+hKBz1aQWvIF0DmlkELAOu0MoUMKoUdStow9ZQBfPcMkBdojC2hFLVmnD7dKNhFrDcEWKZbG+mdM3uep/0Aj9XUArM6ePO9yCtcvSXYUMs0xK9hqe72vo8v8tv0kdkeG9Y3DvLrsB8pqrXdUnokpRYP09Rrs2lOn8RoArVDLzCNvN6MztChbvA1cL6OWJotkWf53MZp3kN4L4PeK+ybH2+3Gkb9RaKlbwP8F7s2JEq509SSCOVQGOEoD15/DCw7GW331ZGPB5JfSjdk83Hw8O9QCfbeYpwFXzcno6TqdF3NDWKZHr7LqQ6/qy+bgl1WyxhJwDQgf5aPDbYIFJGEc7NKd3Q0uU4R48jHFXCql7zumU+J08y9A9Qk8FeqFY7+Xerx9tgJi/butO9pj1RwSOenBwIn3d6ehTgjqN26V5jQI5b/+TFNY9riLE1BJ0drY4UcJyAezianroGUyy2qX7N977P4wJXwApQIesyuZDN5/XqHVHJ8x/HEJzM4xWsvi/3gs393gpdbzOP18gXMnjTVlDJ5iAWujmMha3PffblpwFpLQf9WrO2H5ulvUqmls/6+DOk9s1sLoPADcXL6zzGQHNgfEWLASvBY6hiFPUqkFRh5xGz2EfNMwiddBtk5/LkQh4n02Jw+Lm2gp7vyqbdsHZFq2Exvpd/zM8IL88vLaSpudmwGmZRvHNAeJp42UjpfBoWvBTZBlG8g6fYkeIM8G0GvGyCOWicDAVXR632q+YoFNUAbk2woXaF8ijtrw7R6Y9ilN4qcAO8wyhOo2AZKDMFrJoNBcvlu0UvPdRv4l1AMywJ1aQWAdDM4RvtwwC1DkBVrsLbop6dcrl90C/QAXODz1Hxhtfr/T2o2l2PBXR97xDQDj+Yz+sHsKpb1a6qVwC7GgDYz6oA99KOB1MRu6Oy89G4X+d3qnFCqOsr87cYRvEOA9DhI7RaU4z07zXK382NNW/dFTkb3O4cYRUvXXgA2cE5FggnN2cJx6AfQDwDeJ1ZPIsSnqFLbAlFO89QHi+bLaB5aa+1sIQPLHi9xHaZARZ8wlTv1iaJAC/3o0gmZAGwQM2LZr7WgloOakErgOMIQAXxAr6swFzBx7V4lqUGBL9NEj4ndFW6esaZd6zi9bXTJ57ihPJEHFdangPWL4SVcNWBORd+kz6mPfirOgPcO34XwL0IXC+xrlmwA7YO1lkHvFnULFO9Kl/hr/creI2SXaKt2SFAC1g0qxQm17Rf+FtpOXyApXBts5tP8F4FvO5bd8nVw6af3dtToZXJYmfJ5wJarQbTDRbILnC7FRXc19NF2gFLAcV7no42FW/JebodzanAv6Gu84fSBWY99DO2sbvjTDRR2EhRBbyxVxrH4X5ULRtWqnIHG8VYYxTHBvq5jcc7iOJ1Nq/gFcL6ucPDWatw9lg3UCUuBniHhiy00So8Ug2lPMH0QV8/hdUwyYSyCRorXNoNWg1aDM7lXafD9SI2Qyyulq8o5CiAqXj1el0W39wA02xvlmRA8WI7uLQmTC0IXJdX4Pq40S68CdwcsrnKzW2GzPvd9Hg/wRb44iuVrkW0LN3gUaUaUASYqtywHfBvhbGNEvq42hNCW9X8yWf6w+63phrWulANZx1tN/wlci+XbK5DzbNi26WwJnytyjQaJ3hd1s32PlYD225YWMM+UOVe4xc3RuZj+ruuPFbmMewGPmdpZTFaiDN741paJM0geLUbbKyYnp0m57uYZvkP12AI9FDbnjTYsjUNnDThAIDZDqhx9Pep/8jvIk7WYG+zftTaMDN7jZfp+QreBtCoATr91LoWATCteEnPUQ/XjG5uCQjdKGxhMwjLGs83UJR5ce6bI8D2PfWdWgzfqlrBqsoVnmFfYBUI9bqQBsg2KWg1ON9B8DqPYQBlquIV4r43ImxYFvGd9IIppNXxdUs7Hk+l7Srcp1N5F7DOFS9wrpCsKKOWS9st6vkafiZQ9mQTVgMnJI8W1fR4+1HBWgsu93RztwnzurG9PLDN5wY7Z8LJZXbemZBwOXTH4T/OohDGbk8/w8CgaSa4raE25wGrik4/VcXrUg27FoGjEAzViidsvjb3cIWhABW2AVzVbwA3u0wXvoLX95r79XamdPk5wHTRAh+FM0Hqygppv9mEroD1Z/mcSliV7Wf5PenEa36WwiHWAhbDOkp3vumpSDFcbn8xfVh4JX1O48Rfh3cRMcPzVe3i7148D3yd5XDBz6PBJOJhWTRNtauaNpHhoB9Vr63B2gpmfZdbtF6I5HGMCWxcIQje9wu0QmMx6PdepaB2pUCkrLAzbVBY0+NtP+l2PIAX4GoluP+axTUbI042UWjr7QbGLQHeTp5X9VbwaGs9Z1K5AIS7Wtk77RRwpVuNgpsdaZ1dDs05D0QZ9djO7sFFPo/XDPVTTGtgIVS6eD2KmJTRyAiTyIaFL/un4eVagLM9eHhYGBcBLc0VA32heKfHUbyjFRSvqrcR+V+TDXayeZyaGk0jYwzLmTfVMBE2g9B1ra2helG6q7DAqYWC1240LQjhq82Qg1cIZ3YDsEWl5naDx+sW2gCvMPa5z7ATblW6vsbHXTmAcwvC+7d9LnTpWvvUzrXNYlmeUhC8PmZrsJ1q+fP/+m//JaS5cP6Y565dF6AmGLJYmUrYEY4BcD5DaH/I695HCWdRMc44nE2uvH8xoL1x2Tm6/MIoZC0IwesgnazoxlmICuMlPJlLKF8vD1S7ZnmNka3yx3IIjlaEqljl7dwG1a4nhhgLyaWFVsMS0F1cXkpDo2yIt0BnC/+BxmpdaaSNdEPr7jR4envqP/V2qja9nmrH/wB8XyLP+0KqAxcVrwA2XtYALjXA1QBCFpmcImaLrupVP9RjDTUbRSmAG1YBsBK4UbQSosC5ttcClvDFQkAl+3ov6auAtIZKrQWkUZqozTLKs8HjA0JvUzkP8PyAMOSoOraBQ+hGBxtHLQc/w0JaZIS1QwB2VozDKiDNUAfMxV2sHX5/fid+L7PBVX6+8xxKqF2tEJVxg6KbS2CHBwxctRMEb+Z9m/oAvEbJKD4GgPlbOU/YecMZdImecaWg6hWwNlgEaMP3ZaLaphKOMZJ09E2hoMfxzZdpJ16ypZiJafPsjLHCrhhrXtoDymwLc4HIbdSnvq+KWPiqgIWiIHUSmQBWBV+OgpWX7FnqQNiGT8vzWg0W1CzqLfH+eX7WbPOvAT8jJYFpvrJdf38TP0PoOl3NnyW8TTcI6IVTJB1O0mBx6lf4ur9Kay2/Suunn0kfdLzEpLHfk3DgO7U8nRaaH2c9GxbEKpAOhR32BicCbYdQ8JnN4XCd92n6sBHDotpVUgvaCuF/A90l8tCL7ubBSUq/9yqwdbi6oyFjPGQ3kbLenajd3Wm1c2daYOPXYuu76dwF1C3xMQtnrS2nIsFw/ty5dOzo0fBrTTV0djLI3Dm7Z5rSCJDtA7ilTopuF06nC63H0hAebTu2RQX/t4iH2104B2Qza8FdgYvAemwEwPK6SrGdTStpJS61M+UMX7hG8qHYgc/L/muVzlC+wngEP3dyEggD54lJZjSQcBC+2g/D3HZvNr1doTs5MUyW13/fdLFRZJuZnQyrQcXr3mthN8CNZezIda6yFYHh78oflK7gNeer4vV2poKzmbyC1YKbMBWiNk8oBj2a4fX5PPXgbX1gLQpv+3qB6/L+bX/5l68jk6viVc3muV6hpc0gkPOYmeD1NfrBwlUP19dfwzL4iOcEdTa0/NvBOVexFJynKzSv4ZvYnXZNwOIDv//B5fT1X74AkhjeVx1wQ2UR4OrzugSvQLYIp5p1o8ss0UDODvNb8Bo3i8ctsOEFr3JGW2Et8odVVU/PzoSnM4fFoM1gJ5vFNkHt1u/rDElunN+fhs6/kxpEyxont6T+01tS5egfUv3YH1OVbXJqB7NMb/9Bim0HBbAer/YCfijgVfHWVKkozBq3BXIDOArSsiAGuN7/JiXA7X6gWyPLW6XwldsNZm/LwLWM2i3hx6oyw3ZQeZJK0KbIim/6tUB8B3DfAbxDHdvRRp5YCwS1m8M3a3gwjaD/qx3BZ6DEtSSErhCtYUf0buW7kAHW81XxRtoByJa2q6YFLUkOlh1y5n2d5+AciKyAxtUAgNR6GbLrzsQH9ox/D08KfocYqIMt4YChfKylYyOdb6HaHQPgqly3PMpmDDMFjbkUkxTqBO8cEF7Gw11oYnoZ+9itoELXAeM6QF2mxVgoCz6tB5Wwas+Ug0PWVcOLwNDW3sx/talBtWgaQOUI/HKFvAnnVaBmy/JsM6AHvPPNfJ/jz/AzsriYijYveq3r/Zps4HV+h8zrzWY1LJFemKWwttrC3nXYDovNz6Sl5ifS++2/Yb1ArIwTy6H7mWXxcAZmoLuC/7uMJbECeJexHcwEe3LJ1PTLKFY68WwRRvHmTSJC1yJaVmT0b6ANk9kuquNs12JyvMD3Sg87Ivcwq6FnT1rr3pHm2P6n+/S+5GSyVhIL7SjfNtqBCxbHij3ssbabSWXHY1BOWxvNEzx//PCBNEQBrbf7LNBtQfWeS0f3M/sEddrVfhpLAY+3SMKBvdUGAWkfzzdqnajc9jgOMCmw1HeORgk611DAA4PmeJ3vYLYXQPNele7YaJkEhEkIbAtgLIjdTXiA9+QpB1uGBa4DciLVwNEutkmOql4La6rdxUX+3QPVW5dgFbzaETl0BbDbAfl43mBxw6vs61zFA80cpNoOql7hqp0QSnhT6fqYKweuR9+XP3bbZ5+hTMPnNbObdaapVIWs8FX9OsEs7vOY/m8eJcsSDJnFkHnEvk/lm2V7BbGqWBVrNCy2aKeTQxg7m/f6DcCNJ3zlKpYCqjkDMpneTbtB4OZph8uA2GLZBlbF6qXVpFJf4iy2DoyFctgM/Ix5CmkuEw2q3hXgrPm9wB9eq0HFPE2eV4N9YmoyzWBBNHq5RKKhYohoWf3UttQ4vTVV2fa6duzVVH0XX/fdl1C9v0mVd1B2AV5adfFYhYvgrQCXGrCtoUaFTRWw5tZBKFvVrQWqXPFqM1DkspOsvAcwA0ObHbIFdLm87yO7K9DjMh+1K8CFtPAUwFGAQwk3gG8/6jQWII32X45ROIujqlzQejLwdm6JYGXwXQWpjSElPqsucFG8cUT11gGyADZmJqDjtTwumO1eU7k62D2b0UCkzGyzqQ4SHtEuDDQ9OQldfWqPAVmuHsJeEMTxGL4wn+VJI1/jFDRnjvB6ID6NWp6jEWWB4UQreL3LJ58HOr+PtX6WVmMU8DLQWzwt9ASO9gAL39eC2wL51rAQAl4C81uvVMWbJRG0L/BHAa9LZZwr3hXU5hzAnT7xDJ+bxcRUs8tEx6LAxvfxO6nCZ5uew15A4QL6rOjGzz/J9wa8FtTmjz2dpt99IF0HulfO/xrV/iQbpD7Id3yC764H/DzvY4cLPnuFgtsqBbqYG8z3Ub3mJ4urnDiuE20zCqfaNrusn2uKIX7vpsx7VsnrYTvXwVkUJhsu9TEasndXDMlZ697JdLKdqePUQZohOtmQ0q1/jmM3tMaMhU6shveOMiT93GmKbmfI9LYEmB0FWSG3WyQeVmF1A9+db7+KCga8tB/Xq6hYwFroOgUk6VYrXwjg9gPQoUaBkZA9NFi0Yjsw+LyCMmYvtno/g9GJpg0N0UQBpEdGilgRFN4GsR1GS/Eet3OfGLWohlVBIU5Lwszw3OwErxmICJotw+Oo33muaufnZ0PlCl5Vbx4t8xhKF8gKWm+7MoWb5Xh93Pt2tUWxjcKb2VwBLEjDekDtClSVbNzfVLgqX+/nwM2P34BXj1ef1pbfKJ6hci2kCV/VrdC1gSLa3gCx/q5qVyibXjA6ZkPFp5/fDPXqfeGb+8MeTS/kcNQ2cIKY771xk+aJa8TILrt1u/MZtBWoHLL0e005LG+sxPbu0VwBdIWxzRXO57VCeZU/ioDVNBfoQtcpZkuoXiG9gnczNTsdSlgVbOfaMh5wWA+rJB64/FhenEg1tgPqb9mSai3bU4M24krTm6n8Hqr3yB9S5cBvU/WAAMZyQO32A4O8kcLMbAWVWkWVFjnWgY/gFax2fAk8C2mZBZHZD3WaE6rvoGb34p/ueiAVKcgVdz3EbeELbFW9LIFeCWADXOAsuAV4KF+e79+ZAXeAbrlB1Krq2KXtoOq1wGayQXgXtz3IZ5gdzkDsABxPGoKxCmDLwNsdKQYEMWCt8NkW2frJ9w5YdNNi2OxuE8IDANrPd8xkbA2EBTDJzsTuTecWSQ7UcRi8G37azpvtkKHipdMNWDvpTGXrZ6jU9XqzZhCieQB44hAziFHPrik+Zybgi1/Kz1nisn+52ct2IHfsyTTL0CI92ExpqnDdvVjoUpzj9SYitCGEZa5S85bePPJlMS73gpcBWQ7gNQCv6pzDOpgHvirefKmC509wQmhitw2ByqS2aVrEx5nnIXwtiGk1rFKYs6h2Fd92miFL8+89nK6eezZdbKVV+PyvaJz4dSQcLne5q8Wvic6hkFW6rDWKaCpvTwL+fjeYuXARD9kmDDe+vGTUDCBbTMuyuwwNwmaYQ6n7+2Yty39E6VKIIz0R4O11TgM7UPRiNQDeuc7dqb35ENGxsyy27TndDFxtlqDdF6ieYCsg87gXgO2Fdl6Dv9uCFaHva6GtgOdbxg/u5j21UgeRslYg2x7w7aYxQ3DWSm3kfX2+jWHo5HcBa6nvfETDKkC6wv3GALtTAOFRIOtjgwMCmq62eicLYHN7DM93nILa6BDDc0bxevFyR4aJlJnfReGOjbk7xRD2hOkH8ryILOHr0UyvajdXt0LV+wLWx7QhcgjnjRUqXm+rgIXvzZtCVusgU7/aDPlmljmMcwh7XyXsfZcWhUD28dty8DroRvBqKwhdwertTz6zpdij8L0Z4FUF+3yujFW13lYNe3mvOvYxJ4wJz4tYCLbtugea0lzwqoo/xPO9DoAvC1QsCIthQvMyHq/tw+5oEeB13COfG2kIP5M/hip6HWDr0/ieDT0a3jc5w6WFlUveswK0HRG5sDIfCtiNL42mrWGqzy4upnn83mkU7zqvqxVOp+o5vN5z+1KDGQ4DLSjfE3i9gLd66OVUFr5YDnULbUDDwlo/kK3vxw8FemVAVeMyvS7MWKpfW3crLiCpz5oV1FScj6YSoC3tQsmqelmqXWFb2gSu79e2EJbGufpNE+AdV7EVBKtAbah0ga5q18iahTTblU1HxLjH+C6AX2CruvWeOQpfj34vQV/iu1f4HH8PVW5WXBPaWAXct2DnaqB2BXA0UQBMjypVJ4xNMSN4nPbhW7cosqttzMcYFGQe112UHeLjHAu707QcMng7rCcrBjr8ZxTwjvP3nQS+U0B6AvBOsqbZ1XkeuE8fforj01T9gevxJ1nsjEEBayVUpkrTYphKk50tAFD4rKhh/dfwe1WrrEzpAjuVsDYEgMsLcipela7eqip3Dth79LME7zy+7QKPrXBftT3Hd9AC0QqZU4Hz826Q0Z09/hTFMq0QgHr0CU4ij6b1U0+la22qdpop2oDu2We4T8qhwxMENgpAXkL9LnFi0W7QrlgD4lcdgINCv8oSulcvkNIQvHrSfHdnUFzi9uIJTgTYIrYoZ1sNaamQkrBNGq/3coHCWi/5XVTvOlsArbALRcfJo6jZttRyppk915izi9d6Fr+30N2WTjQfYdD5+YDuqdO0CgPYDiBc6unCQmAaGaq4RLvwuZbjqUE3mvaDNkKpDxsCxTuIki1zu8iMlBEsBlXvQMPRkdoJqtYuQNtFM4VbAQFtFLHRsTowHuIxgetnqJLHRhiUQ8vwCAmIISwHY2gDeLyTDL/Kp5gJ4hzAKl293Ry+OXi1HwSvR2GrzbBGfPXSJZMNerNkdImVRWMFr/O1OXg95taDEDUu5jG3IXLQ/v+B188O8GYWga3CGWiFpsDNfV2Bmz8mXFXDQldI+5yAyyFstlfgej+OnBW8LVSvQftLqlkByrKZ4tPPP8RmcPB5lvP1PUJdqNqo4X2LcCraULWoYJXvTT5TNWsTRoCa5yOzy3eZX11gWtlSeMMzjIYzD7zoZQZ/YI8W2/SExycnADdzevF9vARZWZxJje7TqW6Rjallg63b0kDzm6ly5NVUPqLX+3KqHfotC/hSPIqFSqthN9QAXgX42VTgsuqfzUsQaIATgIZyRbWWHVZDMsGjNkNuMRSxFlz6u1Vg6HtU0XkeN7csStspsm3aDf0+v7kCusAwBugc2Iyy4etqeVgcy0DLz4zi36Z69nN4f8x3ANYWzuq7tSnM8WbQdUh6rnD1erUbLOBlhTsH6XAC4ve3wNgfA4TM79rRpu2QXRnEJqFA1G2MGgDWGJy7VuRt17Y8q3ZVvvlxlM+d5P1TfNY08BbAKsopFOUMCnf26JOABRV7GqABvWWaE1YpfAlGEwQ5WIVkDk0fyx8Xot5eA7rh15IcyNIJmbI0QrZo8Q6lrDWxgmpdQPUKwXnU9kF6v8YAACAASURBVLwTyfSVSVwsYC9MY4P4/QSvhcD5pmfjxDD27i/I6ALmY/i7WBUL+LxaDDdRt1faniNS9jwgJcMLnK+QdFih+GaqYQ2FvE7O1yYLPd9rXX/guzwfhTabLtaiUSObZmbqYUP7BDhvAOqZQ48A3scp6j0TyQiTEKrki+5yUcBqKDBjuLAd6O6KsZDLHXtTV8sxPN62SDMcP/ZuxLTOM49X5dt6FgXcwT5qzGFwTq+jIoWvVkMPSrg7IEyDxXksBsBbooBW7MWKAKzl4vmAZqPGlkDYCIOAN1e89WoHWWGLafi9+Lj1eoFtflC+3B8QtEBZ0A4CYhXyILbDOJ7vKI8JXqNpkzRQ2P02y9buNlPo91poM1JmsmGRK2DbhgWvYyJzZeu/eZWswM0tB3cUtqNNAFtEc1+2HLwec/Xr0ee1DbQTBK3Q9bZg9XgrhG/dBih//W02PahkXbmyzdStA3CyXX0Fbw5fgat98AlwzotsPiaUfZ/vyW2GqxTH3LJ9ja602Lad1ENAGOiagjCGprpV6eZAViXr52pPWFxz0Ln3LbZdxRcWpNd5PBIP3F4HthsCWbsB1TvLVs7zjH/UkpiaZzIR+yrp5xod0e+dR+maBZ6emyNahu2AXeHkssWlxTRF33ft7Lupn0Lb4JmdbAL4dqqgenve/V0qH345VWkSqB/+HbbDC6m6/9lYdUBUNx0AtGoASwh72e5SQWYARbkCxaIFM71aoKttkNsP3jYv2/P2vVE0U826TDhEnIv3+Hz2HuC5Detg6wMBvAycqF8AanoitiAyhYCqtaAW08m4r8q1QCd4PWbxsAzsAXfskaonENRvmYJdlViZQBa8qlKXkTWB69LKiO/Ie8w56+kOokqHUMBDFMzM+NpgkUXLsseErl1vDlL3BKXNYZEukhhCncdHsTFGeZ8jLseBrxuIzrId0BRD4ydQvJMB3qcB8JNA6rmIZi0DWz3UbHEbbzRbWYEr82Wdo5D5sypdgewxrIdQjVoRphFQnVFo8xLeeBnQbH6Wn8Nrgdr6WdQv8Fw3QaGqBrrOZx46wFQ5RmiqevWcFyioLZ/iOx96KK1yclhqxh8mSjZ/4gkaJn6XPim9giLGU25hUP3hh/gckhunLLw9y2c8QaHuGZSwTSMvYCvQ4cYAHZMRG6h8LQwzxZmCfxEPF+AC6Uvn8I3PUIzcdydRtefTlw3sBzLA+sXG8dYu4IvTLuxGnheB78XuHcD3nbTAdLLCOYagdzJvt4PWYEBb6Grlvi3ENFagfN052MaK5pPHomW488J54mTEwzpQv4C4WurCYjgbA25KvReimGZqQR93EI/XYw8zf0fwb8sWzgCrMFXFDuPXFvvaoqg2OEhRDr+3VrmAvdCNXdERVoOv873DwHiK/damJqpAuAJ42b2i1hNdbGZ+Hb6u8nVNAmCLa3q9FtaE763gFaZr68ub1gMc2QRvDk/Bm/m+WWOFoNbv/UCrFVGZg/bWVmBhLHQ95j6vFkMkILzax2oQxIBX4DKJbHOso0fV762wVW2qRB1+kyvhG6hOtwESlJ99yS6aeLsOODetEB1tgPU68LzBUSjagqcvexFI5o8L7CieAVAf1yoQwheR/m71nsNYm0HbwXkOAvUaFoUgVv2uYjfc6gP7eSYhzA0LYLvfLKgZJVPtqno3+PxJCmuOmvSkMIU94R95GYU8O4RZf3ZfGjzPcGgKbbXjf0q19/6Y+va9mErYDbVDL2I5PJfKdK/VmFhWA7w1fND6Oy4bEQAcEIxLd6Clem0APvOvkVbg8j4HrQAMmHLs23Y/4L0nZjOUVcSRnRXIGXR9vm/7/eHV9rx9PykExztmyQTTCQ0gqRLOomtmdQEvXrJDbYYoBMaUMXzdXPHmBTfBnaUYVLjYFgBWEOew9TEB6zHPB3tC8LF4HRBuAMsRYGs3X42TUD/KVbAKXkdERnccYLWIV+N7elIyM9zPawW1W88PAV3BO4J3PMb9EaBsk8jU8WcBH3MejjBm08UA+tljeL7YF0snARFw2qDAtowCXbElV+WLWnQmwgaAsvlABbwEmG3Z9Zgp4k2LgUzsMgBe5TNWLcxhU2R2A0oTAC8C9UVsgvmmZ6I4dvE8GeMjjwZ8vZxfwsqY5DsNvWtTC8kSrmrGGRs6cehRLJJfpNWTT6XVU3i2p/3eD2OL/CJ91Ad0u1/GLsAWoKg2euDeAPQyP2dNVQ1850/w+3G8CEx970LTE7z+FZT20/xOqHNgOu/vw+vdMv4KyyaMq3jEG6ceSzfan01f1rAkeozJZYkOu/fcG+4SU8ouFpjFi7+71r0nzXXsS50ttAwzq6EFyJ7CdujpoojGHIYzrWyASaZX5dvRfjY2sTx/jqgZ9kK1iFJ1ItkFJpOR3TW/20f7bwWw9nbj+xIR83MGSDXo0Wo9CE4Lb6rhOn6uSrhR68L7RdGS7W1gMVSwOWq8xsiZ0TPfI3hHh5lsBrAFsBZFuUwXHMdBEhST4/1pFAiPjwwwi5cpZawpimwLXMnavZZ7vPq4ql0tCMEbfi/AFbrmeR2SIzBzcAph60hCV9jmyzGPKt1bmyNy1StohbKfFWkHlbGPEYF10133artN+GkHfP4l2xMDN8ErXH1Mf1cAC0CB+Nd/+UtEzD7EXA5VC6Cvs1SnztON5gbPBHwph5urfv0c35v7wipec722CvsaISlABekGRy0It/7xZOBrVbPCUatAe0Hw6huvXCSry3sswglbFXAAmNd438cF7yr+7TLWg3C1scJh6Ou819vLq1Q58YBn59gGmv84/se6vDGfip3NqdF2iC623WmIIlv/sT+lAVYdy6F+6HfEy36biipeWmPrFNzKQKS22W5bIxOrFyp4TAr0EgkrAy2Vb42j1oNgFah5Q4QZ3eJ2imyskmsbsN3K4rag9PHyNp8HvhTJCm/dl/oAb4WoV5b15fMtqgFWPWEH4discavqzUDrd9DrpUC36R1Ht5ugZWUxtCz6ldkLmTrNIezzwtZ2YrPG2fhIfG79XwBb92TESUj4ehKKxwFpQ+AC6Crvr/DaEn8HG1AGUbsDHAWyw320GUZ4zZh5ZNUwHrVbIk2iIidQleMWrlC6k9ye4tJ+lsv5JTxR4TrHZfUiRSmV4ir+6GUu35fIx260498CrxVgvECOdpnUQMS0vGzn8lzF687GeWEumjMAVa5+lwD6Ap7pAvbCImud9y+TUphBlap8PU5T4Bs5yElu38Oo9F+ixgElinfh+CNp5eSDeLHaDL/As74PVf4Y2/z8AXhzH6W7BJjHDz4U3u8EnzGLD7wc4H08zQDuDRTxYtOjgBXboY2TQICX74fyXsOGeL/nVfZT+xMzH+jWO808iCP3p0/af5W+Kr5EcuIpJp8BXiyTVayGNcC7zrrETGG71i5qNQDe+e79qbetKZ06rbo9lZqOHwy7oLXlCAPOm8PrPXH8cGzJc6a1mahZS0wm6+48hyfrTsQcWTZI1Bl+4wwGRzv28VxZJYslYLOERbdhomKlXtRyXzuPC+EOwMx7UMnmc7UTVMo2WRhJq1ewHlDGFSCu7eBrBe8YiYfRYT3ePlYR4Fai6GYueHSEOb3D5HxZ84B3bsHZvDRNbeZ4Be8S3ax5US3f6n2VKYbaDBvrCDegaS0oA3GmeLUYLKwpIgVvbiG4rbsQ1rsNr/cDI2cZfMPv5XGHpH/AY27C61ZBt+nLCtpPSCW4TCRoA+i75urXrjTTCn/9l38OO0EouuXONYArPLUAPv8a2wCaX+cLXOUHX9dyEMrmfS2G8Xlu8+59h6D7XCQUAGWuUHPfVmtB71b/WAhfYvmcoI2EBLB2C6AFgOrjQlgYzwJPoet9Iexa2ITvAlv/zPO8Gd9vkg/A1+8zBXDXLgF2GjlW1xb54y+kvrPvRaFtmG62QaA7iOVQPwp4j/we1fsS63dA+MXUu4vhMoC3vtdWWxQf96u7nkTVCUPSAijgIqCqoHiNnEUBDR/XlIEKtar9wG1XebvHBwDqg6n3rXtS75Z7sSd4DPD6mP6uDQ2+1sf7uN3Lc0XiZ1W95M0imtDNLIdM+bojcg7eaNLYfJ3wNZ5mQa4fJRqX/Piqpg4sgGVD1LNRkNEsgg8cyhf4Ct4q9yNSF0r32VRB+QZ0AbCNGMbSwlLQhhHAALXK36p3B+AGsEMU3wZ4r5PRBvfxMzmZDQPsMa4k8u8UOzLzfQa9lGf4/NiRbAi9Xu4UvunUiSdDAX5QfB3fk0v6k1gQrU+xngGMjwNgLIJzQFb7wWJVAFc/90Xg6twEFC+X4UuhdjMAq3hVvuHpWlhDYU+8+0j4s36+9sAiCni+6WmUKUpWWwGFbZfZPJaClsf8scfT2L478HHvAdYPEou7A/D+nALZc+mDXqwCCmpTRx5m4P2DqPsHw7Oe4XebfY915DHsgnuB9SPAFNvhxMPpAzzhD3teJr+Ll9v1crrW96d0o8a+clgQKt5LnGCWm/j/7o//kCZ3/zRN778rrZ38RfqsxFAhCpurxMpWiaCtOVazS6uB7X+A7nrXO2mO4lqpvRnwMnUMsJ5qPszlPrsLn2a34aaDgPY0cxpQwewqkU0rawWUXbQGn2MeQwfNFedoEW6nIEZhDYBWUK9d7cTRALOArZU7WWwFxG3TCHXaivWB+2sU0TZVq56wIBW8GaBLWV4X+Bo5UwXr74bHG8DNoK2SVjVPjFX4bN7Da20ltplCv1fFOw94ZwGvHq9KV/AKYYFrcU2lG/NgOEZPANbkVVhm78HGpt2gF+xSJZtwcPqYylaVe6vqdSCOmwN/yKiDGIjOUdDmVoPzxYUw83hNMZDP/ZrdJpgs9pe/fR33A8YAN8/n6t9qNYS/y+3PUMoqVyeXqXo/V/FiR3yAQn4/oEvSgdsqWItgAs73utOw8HRbeJWu8M0Vr2C1k8TXCl6VsqrXJZzXyfsK+sX1pXifkPU9FtN8fGEVaG4q6BzIwtjPHx0ficiZCtcByX52rniX+I9hEuIKEHewxgfYFAsM46iePYDq3UGe97VUOUamF8uhfPiVVNHvPfJyKpLvLe2nwWL/c6g91r5fAdYnAeLjqXcbyYWdXFYDqTLFNu0HFa9Ft/B6UcI2QZQ5FlG3+RAb4Wvxrai1sGkvCN64j8otC+od3Ecxq6LLKF0/rxJFOcc+ZtAVvHarGffKs7tZs4ZpBuNp2hDC1sE+WYRrFOga83LOrsBz8pp+rCpXK0Po6u9635+nnRKqdlPxl+h8qwDOMsAVrE4+09fNvd0Kn+HfopcW5fIeoAyMR2mcsOtvEGjbmKHHmzeCOHHNaNYoKYbhg25BBMy4HbYDhaxRLucnGUAzzQCaKdZq67MUo14EtlyeW6TyMp0GhQVAqdI1KTCH77pG8epyJ7MewnawaKb/y87GesD4tlkBzlgaC8U7A+Atkq3QcbbY9EuKeY9jG+DnkqiYpsg3S8JiGvhqZdgooV87f5y/0Zbv8frbAei9aXD3D9nh4ycRHbva+QIwRCkfwZYAvJOHHiY29yg5ZRpFgO4sSndw5x1klh9PV9uIm7E+7vt9+rzyOnEy8rio3CsU29ZMdegfn8HrpjinN1x/+ydp5J27ee/TaaXpkfQF77G1WOC6e4fLZIMe7zr7ra13v4Pi3ZvK7U0xCL2lBeV76ijwa0lnmd/QytSyHLzuJOEAdMdCVhmC00m3Wi+qtoORkPrCRXab0GqIAhu3e7mt8u2naNaoMlCn60wo3yqFNJssbIQoM1hHsNpgoeJ1FXvOx2M+LpzthjMpobdrtCyzHcj4YjMMUHjTC56gi820g+8ZxetV8Tbq5djm3RGRTirTbhC6wlYFbIIhaxcGvKhcV656nbPr/csU2wSu6thkg6rXVMOt4L01vfCN6gXIfsbHxMmEsxMccwDfZPOGKK6paC2yuYSvR60BC24fcAmv5SB4/9v/8W/fFNyMjmklqH6FtFD2PfrDHoVsbjPktoH7tfnc+3xmDt4ooGk1AODL5ngBou8VikL7VgD7i/ucFoJgFbwugSuAheySZjk2w9Q82V2em+OxBfK7fp72ghDPLIfFeGwOX9efoSI237tAq6H7JK2uzqZJLm2qrXtpqthOrvet1N+0NVWPvp76Dr2SSsTMSiQdeve/iN/7Gwptz6Hmfg1Qngn4FPFAe1W2HF0mFLQDBGUfFkFlh14vKQfhyzImFpEzbACVa249aCn0bX1g0wMGxtwvbvtFeLwW3gSgtoUFO2FqZ5szImKPNrLEUWAz3sbnRnENSPvZ3o/5wSYgAPAwXvAoaYNM6apWsSyENs/1o9TDxtAuAba2E/udLcSVuF2M3wXQAF4H6FikU+2akqjhGRuz006ocBUQ/jePlQF0FVsm0hDAOLM6OAnwXWNPOb6LIzbd1274IO3Qhx6L2+OHeA1L62Fw74PYEQ9SgHuYdumHOOKp2oRAHGsW8JkMWKQZQeDOA9xp1PGsQDpLlKvLmQo2WtjwQAwMBW1EzBUqGDW8xDKnOwH0Jw4+jNXwy7SOfTF79NE0pYd76JeA8/E4+roxvqfxtiUsjxliY/XtPyVh8PO0cOwhomQPYCfcS7HsGRQ4oMbrXTzJ73Lgfj6b777/F2kKn3h8332pf/uPef8D+LTP0932q3Sj87cUzn4dxbcJwDyFHTGHv72w6Vev6nMz63ea6NrArvvIdD/I9+A7cFJ6v9MYGr/rBaDLUB3XReY7XCpsBbw70irFtcVOiskkDo41HYlC2jkKavq152gL1u/VWjBipsfr8dTJY6jWYuogxVDBVlDddtJAoaWQg1cI9zIgXfvBz9J+sOjmJDI72bQebITIZzZUUc5C18e7O1riWEYlq5ZNMHj0eW8L3Fz9ersBjM32zjChrM7rRhm0444V/f2ltGTdZpZGKcBr+/AKEVJ9XSGsr6u1kEM3vy2M9XYzzxc2AV2LbC7Ba4Ht1hkOt4I3V8AeVcR54iH3jLUa7IvA4zU6JhAhOUUrO8oEsUcfF56uWzvWMsDaq4xRDHxtLRauvi73dYWm0TOBLSzz5UaXV/hZH+MlC0iB6fK2FoNg9LUq01ztZsrX2Q6XA/Lz5HI3UL8qWW0FVa5HP0N7wcedPmacTCjPAV6bLYSvhcLB4YH47OnZqbAdbNrwMmSB109zJrTNOCwJzpTDXALVSTqUTu5M1WNvUmx7A+iifN+jsQL4Fg8CXwtv+19IpX2AlyJbGeCUWD2AqUACIQCM36vt0BegBLY8F7DdhK9+qd6pO0YEIMPbFbR4vFgLvVvvS71vZ+AVvqYSnBrWu/VewItKJiccw9UFL7MfhKm7WwgxI2aCNP9cGzCEfiheVK1D1fNhPka9HC8ZXrDJDL63sHVuQ5a0AJ47HarDSQXg6mO7VL81FKuFNm0Gl9aKv1f4wsA4WqxRsRXA2weES5yEhHQViAtev/MoJ4JxvpNHwTsC9EYB3CiwdZ87Nw7NtlzicvwgO2lwmT68/yEKWahfoLQAYGf1XgUg0BW0+r/6u/nSE/byfAOP1HhYzMjlKIRNO2RzEsz8EinDzx1li6ZRfsbSycfj0n/q8MNhPYwecBDSwwAVe4Ai4DT+89Thx1C4qFm+z9TBB9NSEzA++gj370eB0/TRCrixEEYP3g2wHwivd+zAg2n0nXvS6J770hhqdWTPHWn52GMUyp5JnxZp5jj5Sz4DZa8FAfCNs8UJg8LaAvaJfq+KdwbYjmHJzB/nxHLhj1gkFOlQ6B9jN2y0Y8VcoLMNxeu6VHg7rffsDPAuo3obBWbxMof3dMtxAEvzRMfZiIzZxXaexINKV+CebW1C8Z6MQebGx7QMVK/dHa2hbjvaTgFXLIcudhym5biK4q0BX6eR9WJJ1Mvmd53ZeyZsB5sohK6qVQUsQIVv5HQptoWCxZ7Q79WmGMFmqFUovFFk82hCQhWs1TA1zt5svGd8hP3YBhm0U+0DtHObMxuyHSmyMZFLETHLgeu83izfm+1U4W0nk2X53mx4jhZDDt4sTmaUzMaKrOim5yuAc9h6/J9vW2CzuOZch9vcO82JYh7/8jdm8H5hgS3b+FKv11SCMHUwjoU41a1g9DGhmite4ehjOZSFsIU5QSdA9WAdkCN4TT2YbNCCMH2g33sJBZslKbgNQDdQq8I78rubEM5BbwTMn6NS9bbqV8AK3twvzqErkOeImK3xGVoSjowcZ2LRHApXuM4AWmNxej6foewXOSMuLC8TP1uNIcpXLi+leoFLq9b9qXz0rVQ68Sbg/RNqV9sB+AJg4Vt+97epTINFef+vU5FCWwXfsge49Gx/NPUAKOFbUvEBqDLQUinauFDmub5tD2XFMl5jG7EgdeWqV9+35+0HUveb9+L7on4Bb1gO2BJhR2BJxHxe4CtUBZibY0am16E4LCHrzAi74+yCC0ULpGPSGSrTQlwWR7MbLYuLFfleJigsBgrffAn9TKVnv4+/k40Ydr5pTahutQ/s4DPJEQVATipRYAz74SmgrVK20GhDiAXBzCLxe48B3HFywBNHnsUG2VS+7Jis+h3HaphgjQKYCRTmhGmC/SheACgIZ1C1M3ivzsFdws8Vuhl4aYDYBPGsPiwqcQllbPFtCeAu0oBhw8IiAF5A9S6e8PgCYNQS8GRgIuFhBtzQqUfLbyhtUwz7fhHfYx7wzpJumMGjnVeRknwYeedeWp0BMSeB8QP3AUe+QxPwBMIzxx7he9+Hz0thDcU7iqdbe/2f0tJ7FONan0iXKJTd6CBK1k5OmULcPDaCJwEH7hhhm91Mevh7CmKTC1N40RYfnR3hIJ0FmlTmsUA+rrBLcSdb0UdxLQevincXTRR702rfntToei+dPmOErC1ahbs62FkYhWvrsIkGvd1zpBkutNu1puItMCjnBOBtx5ZgtgNWgxZDT9e5iJYVe/F5abpwqLmRM5WvFoIA7a91h48bUTAUqqDV961XXETaLpyM1wlkla6PCd3JMfdhY0DOBG3DgHZynA42kg56w5NjtYiXCWoB7pZB7mCxyBWs+6/NzE0QJ5uOWJnJBq0Gwavq1V7QTtCCiJQDt3OFm/u6gje3G7Qa9Hlz28GC28fYBzdvftullivdXPnmIL7CCEoBzdY/HwZsP/okm6X76RfmcW8C2Qy+erkC6b//938LO0HQCsgcrMJQm0Hw6gfbkSYwc4VrFMzX6OuqaG2OuMb9ywB5FSgaIfMx0wv5Nu4+5v38c3y/yQq31/j8yy+BJ5tb0gShKl4BvFoXglbo5taDqlcYaz3MaDdw22KcNsXwBGFrCmoqYFWvStqMX1Q9Ae7sPL4wQ3dGmV6/vLbAJnYXU6ntRCqe3JOqp3akulPMjr9Jsc2C26uhfMvAt/QutgPNFeX9z6ZePMwSCrAAXAO+jF3sBTTFTWuhBHBtuiiiFgvAtHsLihZl24cNUNxpYiFTvkXgqu/bt+XB1PXGPQFfwae9oO9rLlhI9/F+XxcAxkYYBqRCVaC5uaX7pUU3nGpW6wNrwsez4ep5/AxPNlepqFJtDOEr5D1BmO8tA0xva3eY8a2y9G5dGXC1KVTY2hS2HvN7Cl+sFr3efhSxEbMqXXFaD0bZtEP8nhYFxzeVrmmGMeCr6nVFugGoGCkb1+/dy++4F6UL/OZRdlPA2DSB+V5V63TE0FC5RLQWUbvTqNA5Eg8z+K+uLA3BJTqe8BJFuQXgO8/lux1ni028h/kO5oNtBR478Ei0KM9iGaycBqh77w5lO4kKH+cEsEFHnHAWutPv4f2yRvbcn4Z234tlgFI96M7R95JK0LrAonhPW+QBfo/7+e/0c36Pu1Lva/859b38H9L0O3ekL3peTJ/2YBGcx2vn/gTQnrVYR4FvMn5PT0rM+bWhhHSHg3nc8meOE4XxN5slHIqjb+3uFxdpO754AcULeN1F4xKRso2ut0k00ETRuyut9uxJo30n09Hm4+nwkXeBYF+oXJVuawsbYBIxM80ggKOQho1QQbkaIdNa0ELQatDPLfV2AEr2XsMPLvC8O0jYBeeWPmZ9Vb7O4xXYQwNl5jTYJkyqwc/rs0CH1UAUrR+wC1ATDoK3RrphmEE6KlqVbuR/sRlMN2S2A/4w1qBe7xzbA03TQGGWd35+EsgyHpJ/787mtZnCAtsCg7KiqBa+LuINlevjOXi1NYWv9/PbQtjHss41ggUoXm/fREjemnL4iIJaroDzwlv4vABXC8PbYTXo6Qrcm59cZ/iMUTK92uuhbj9hVoPg/dvf/hKwzYErfFW/gljwZgrY+yrdTPkKX+GpOrXp4apFNiDrfF9B6nN5VvfiNWc1cDZAKV+6QvUQFavazZeqWa/ZGb/uQGwG1+fMCH/xZxIVKGeVrz9zhUKZwFXpqnLnga5g9jEtCO2IaZor8oSDnq/gdVlk0+/1scbgQFgPthRPj9dTD0mH0ul3Url5S6qzO3Ht2Bso3j+lIsq3BHj7KLYV9z+fxk+9HnGz4r5nUzeg6gNKvVyeW82PBWxVe0Vg3LcdKwK4FQBnYQtWgkp3hyrTLja8XKCs1aDKVX0aJRO82gbuv5a9DoW8lfcAXqNktgi7y4XgDasB4NlCbFwr2pkBb0xMIwkRA9R5z4CZX6Dr2EmB7CzfbBxlNotX0Jb4rmVtBU4mQjdXwFV+NwFsgkGlaxFOiyLyy8BUT9jiocD3fVFkA7o2aAyG2gbavM7vPkYcS1tB0LqlkcU1b48fcQ4CsAE8Y9gNvm4cYKt6Z1CaNjQ4M8GutmniXyo/t9uJghqqd5KC2AyJhImjjwFlbAhSDytngRYFsxWKcHaFLRLjWqC7zGLZDFCLvLDFMwppi3jGy83aCETGAOHEgYeB5kN01/E4A3L8HtNHfhnL5yZZo3jQc0B4AkU+gVXxPqMgFymYTRzRYsCbPngfYP0Z6Ye7UvXtH6bSK/+QLqKI3z/7VPqIAtwcrxneLZjvYbcOIY0aLQAAIABJREFUdpbGBzYjnOWEOWLB2C23zHxi5zWYO16/wMAc1K7D3pfYIskVsNVqYFD6Go+vA97Vzi1pGfCu9exOG30HUq3reDoOeI+8dzAsAoHb2XE+NrU06eDOwq20E59m9GPbhVOAshPYnsI+OBuerOBtoFqrKNsq+625saVL8AZ0gbIesMB1yyCPjZrtwrwW6DqH188cYhZDL4kKlav5XBWvBTjVbwNAh99LasJYmgkIo2YCN2+wGIhCnllf9mWjIWrG0ZBA13TDKhxYplHqW8CSYkDxulSzQnaJmJlKNodtDt7cavDxrLimlcDVOyu/nwGZutct4DVqJnwjVkbiS683FK8e76ehcAXvB2z78ynqNds/zc0uBevXXIp//dc/R4NEpB0AbtgCFN98XgvC5ohc5QpabQiVqq9T4V7jsdxuMIqmOo3HAWZ0nwFNXyPAVzeWea+txZlNIWSNll3n7KIF4RKQoXhRzeZ8VbR2rqm8VwDsRVSsgFUBay8I4Ss0dwhg4Ts9P01XCxBG9WbDc1DGPKaCVvnG4j2jk2OY6Zc421bTcKOUes4cTuXTu5nZuzXVAHDv4ddS76HXUwn49tLhVmL17vtt6tr5TOre9UzqBK7dVPF7gJPKV/D2cbuw9ZHUsw3lyG0tB+0GlW8vtkKoXqBqZlePN7cXPLoEsCo3m8FAkYuZDzlwawA5i5NhGQDQULsA13bfPIdrLlePN+wGlGa8lxGVqs6AL2kImxkyZYyHy3fLFG+WnrBLTrjG88BbIPcB5qxbD08YW8HnbOzwdZ5APFaiuIhy5nY2F0LgonpVu/Gz8aexC8LTBa4jQEZf1/zuBIDRYpjAcgjPFd910kE8vH547y9ow305FKqeq0WmcfzQzOf9FarPYhSNDOe4RCdyNc1l+zKX8muAd4OomVPDjJrN4KNmQ3f43H0PAD5BShb31BMU1X7JDF0KcUeB334KYqjPUcFL0W+BZgfBO476HgO40+Rxp/CfJw6Q1X2X15hcwIt+v50954DtFOBdIJs79i6NE9gO5bf/KfX+6T+lgbe+ny7TLKHFMMV7+rfeGZ8zprXB+8ewVSaxW/wbTLo4EU0zu2KJ6Ju7cjhfYslmEP4Wlzpe5z4RsnPsREGUTF83fN7zbJtEoW1F8HaxtTsFtrWevanaTVqBHSZik0tiY3q6Kt3Tp46nkyeOpEJPezrVcoKW4ZM0T+DRMkBHz1b7wF2G23hcb7eP+90Au7PjXFgNQrVQOItKxesFvsLZhINAHQKeoWpRs1Ue7wOwKukSn6GydfRjlQKbENaiGOR+NE8AXAE8CqSr5bZQvE4/0/c1XmbxzsKaBTZ3FHdozijqd2YGn5dBOf7bFr5ZMc3imvMaTDVklkMOXWGsEs471oRv1rmWAVfo+lw+OOejj+xYywpqudVg1jeHrkcbKwK82goqVD1eW3j//PXn6YsvnVT2EcWxz7j9efrbX/8ShTKhazIhvFwA+aHA5jWCVuj6uEdVq1PM8kJZKFuAqNq10+1DPF2VqkUtM722Dfu4n2Ohbg1gCn8VsCBVFa9fXInPVaX6uYLYn2XH2wa3ha+NEn6uitXXLaJa5+jVFqyCV793cm4qlK9K2GHoPmeudxYIT01NcEbkPsrXYptV0OXVhfQJJ5dqHWMfi8KqaaXtaCq17kxlOtu6Be/h14Hva6nvIB1u7wLgAy+nnj2/SYXdzwV8e6j296L0eoiXdQLf7m2Ps4Aw0DVaJZD7UMA9FOIEcI/qdusvYgk0Fa6X/BmIUcDYESWSDmWODdStsPX2JKMTha5+bWwNhLdrIiHrRss60ix0GQkTukIv1DHDczy63Jct3xjTWboqXzfZNLeryraAFzE14OxoSvPDWhEO3LFdOmZUWDRjaS9E8wXK29jaN5PXeI+q18Ka/m8d6MeQeKa02XprQS2iY8DV23Gfoy25E4fwS3PVp8cbxTgq/RSzTDHM4e/OolzHKELNoFRn8FujyeG9R/FHtQIAMpft0Z5LIc7h5M55WKAI52PzKGOLYsO7f5amyMJOHbyLVML9aeHI3enzPvaIO3QvUS0+h1bgSWcioIgnD2ffbYjfQxUseE01jO9/AIDfn5axORaOP0YHGzE0bIZljqPv3sV/u5+k8pbvEzv7J9IIP0orxziBnKGFmKTD6DtaFShd0xwAfAyQz2KpTPLz9HJtn9bznkHdZwPcaQkGsAvR8vxS7C/nrsiRZsBecDdmFe/GhTfI876Z1vB8lzu3psUudqDopX7RfiJshebm9wBlezp9+lhA1vzu6ZPHYzeJJp4TqHq/PYUO/F/ajNtbIrWQx8nOoYp9XrXbC8Bjg0uA2tnZyhwGbAegqoIV0H0U5vz31EdDRTRLoFadzdvAWhC2bu9Txw/OGioYFQmEVblC1kia3q6g9Wi6QeVrlneQFuSBfvPCRUA7Sq2GuQ1keucUW6QZXPP8e3cXihU6WldhhTZCDmRv50sFLGDz+0I593azCWXZxDLVroU2bQQBK1yFrOD1to+pfH0+rIZPPtMycOgN6QYAk23lnildd5dQuf5f/+P/TH/+y58ju/v5n0kqAFtTCRbF/vm/YEEAYGErOHM/1hSE0HT5mGrUuQv6qRbYYiA6jwtjYZlbEh/gBecRMqeQCVaf036Iz8HXvYjPkhfd3EDTGQzrREBsDXYnYrf3WePywY0w5xYXKZTxR+Wx+eXlNDHDwAwKaBv8AU0vCPWJqfGYcjY+MUr8hEIcJrv/EaYows3OEUHBjG8M9qf+oQaeFGdeLm+6zu5Lvad3pZ6mbann8FupcPC11H3w1dR58BWOr6Sefb9LhXd+A3jxe2ms6N3zdOre+USAt0u1u+OJ1LU1A28B5duL6i1QdNN2CPsBpdsTS+vBBIFtxVkRrm+bfi5NFXrBO9m5eA8w3np3FNVyTzTbpQKgBfxQllzSh/rkkl+IOgg9utZQmnULbqQpqtobfK7g1bYQvJE2AOQ+VweMwjkUtY8JfB5XfRs7U+H62VnUTEVNW/FeQL1ZvNP3NU5XwlKo8Fw2SAh4C14+u7HX7YmAFxGtAC5Hb0ecjOOY6QKWNkMAGMUrhMdYtuiOEfmyqeF69x9ju3QBO7wXn/UoyQOaFSZQkWMUsvRL67t+BvxMQzxCowXWA9C1i2zuGN1jFLgmsADqb/1jGn/nJ2meBMLg1u+mKy3AG593Cm92GjjPEtcyOyt4h/h+Aww9GgG8E0TbBnaiVlG0M3i5S0THlpv5OwDaJbK1M0ewGPb8NFXe/l7q/MPfp+Ib/wlI35Euke2dxMYY3oMSxp6YQ7lP8nvZOrzQxOAh7KD42/CztGO8PdeEWqeYNg9w3UHZKXDLDIBfJ7fr5p55imH1vFvWYzNgOax2vInV8Fao3qUu4FvYnwpnSCygWo8fP8iAmy6yvMfC021F+R4/ymN93QD4WMC5E8VrplfAtne0AlN2HqbDrVHrC2+3DyvBLd4LqGIB3NlOSqLrbGzxUxS6ALdkVMyMbn8RhdxCVteGCDxigGryoUrKwV0oIlIGfIdRuL7G1IOQzWGbK9085eD7S3jK7kw80O+OFe5IMcZxhEYKwWu8jCNrdbODTfWrss0bK1S/sRUQXPIxfV3B62sEryu3GDzmAM4Ai1ULaIWs4PXo/Tzh8I3ivWm3Gutj0gwC1ZkIn9o2/AlHLATX//3//I8AsLMYYmoYFoTNEyYS/vpf/xbNC6YUfP7PKF3tBZVrDl2BrLINDxZAC1JhK3wFscW0XC37HsdECl2hKIR9/dXrFNwYgL5K84RWg89pE/hzHXB+kcsAW/wsiplMyAfjzGOiO6PBDS7dhdi915xItgyMZ1C2Kmf9XAen292i8lUtD4/S+QKI57Em/DnVRjX1D1BN5bLFHvISuceeMwdSb9Pu1PPem6n7vTdSx5HXUsfhV1MX4C1gNxSImfXufyEV9vwq9eH39gBfO93K3O/d8SSgZecH1K82hBZEN0AuoHA7334gdeL3dr55X8BXEPegcAVvL16uw3UEZBEA9239OdbDnVxaO8eA+QeATkhWsSoEaIPEgSo3txn0W8M6IAOsklUt10lS1HlPg9sVPrcBiBubzwtwV7ZlfQZgFbXJiTpKWfVtssKdJcz6hvfM55hFdgl7UxUO2DGiVuZzS9gcwrdGgUzlnYEX6O4z4pbBRbDkyndkE7i24wrd8Hc3Va/gnTRmxiX+EJneASJZI/ipDodZo514ZP/dqFhbdx3Acz/370/VrT9Jhde+CzSduYD3C4i9PU16YJr8rMp0bO/tqfjHv0uVV/6ObrC/T8Pbvp/Gdv04zR26B9vg3rACRvl5Wg3mfEdR4rXtd0fsbIyfMX7gHuBsquFeOsiIgJHjHaKBYpXi3MopC3S3pypKdxAYzx9/gNbgJ9L1C7/G6/1JeMNj+LkrNG+Ypqjvupt1b0TX4iQUVwR61WyhhPed7ZKBZYK1sOTs3s21jtJdv+DOygCY45UutpFnU8w1ocvt1e5t4fMu9BxIfWzP7g4UJwFuNwWzU81MKztHEwV2g1le1avq10yvRTahKnzbL5DhbXcTzBaKaDRJoJYFsq/PFC8Dzym+dQBod48olZhcVrrAkdVHOzEebzdq2IyuNkQFcGpDWGRzJ4p8WyC3A6qhhG2osLiWDc8xDUH+V6WL6nW3ihFuD3PbTTNjS6BQvCNAvxbgnZ5BTAFdr2zXTTHckmQwcpqBlvrRxSy7u8BVce7vakVoNbi0GASu4LW45rQyVa1qNle4ueLNH/NxHzP9cJuNDKpXgetRsHrbo9aCAM1HQfq4K/ZQ09/dfK9NEFdQrjdQwCpfl+pUiAY08Vbdb+1DExQo5ptaFsBZf1i7IYAMnJ1kZiTMGbsq3MtX+eUDwuzp9jFbcXB/Df9X20Fwaxe8T97YLYBUurbjCV0nkTl71/seVcQLmOou1e4oA3J8zxiDko2uaU2YbvAEoT3hSaBar4RKX+D+yNhwdL5VyiW8oXn+Z6BQQEW2t/MUu7MeSMXmHannOLYDOd9edq4oAN+eg7/HcngJ3/e3qYcGi14yvqV9z6UiTRZFVHBhBwp4+1P4v09yfAz1+wj2g+BFDWM9qH6730L1btH7VQWT5QVwzmuohjrluJ142Zt3AKjHYlBLadvdQPW+b4pu0UIM5MwHe8nvqEeHnmdFMaGbxbgGiJcNsobsdNs8DqFO9V6zPdpMP2RxL0EtdAd5rY/ZRVdD6VV3o3pRZEbVfKwKlLUbXEJ/6AANEzxmCsPURhllWwG0VUBb5T01btf5HOFre7BqTttBNTtGHlmlG+oW8OaqN1O+qF8U5xj+6ijwHaGgNQh87S6bRG2O7v15Kr75XYbG357Kb/4IP/XH6fzv/gNFMvc4I1+Luh0/+ADQpcHhILCkyeHyedIRh+5M1be+Q8TrO6n7pf81lSl8Db/5/TSBBTG5+640uvtOlCmpBH7eECcQZw5Xtt7FSQCFSnZW0I68A6iP3pU2TvP8/p/y+byXtcL9kb13pLaX/pc0uOsn/H53pRs9z7O7MJ1/b/+Uz8U2Quk6SnIQy6G07Wf8jk4/o7DHcYykxDgpiqmj2irEzUgzLJOsWKK4tozqXWbw/PJZdqa4wAK6GXhfC7thGSW81vkGrcKAt3Mb8N2RZnr2pZbjrHPMacBO6OpuYxLZyYCu4HVQjplcN8J0QlmuZrUdhLMgFq4q3WIf6QTUrgA2Tua/lR484M5OGiwAaW/vGcB7lhGQXYAai4HZCw7PGQeYdQbkCN0aAK4LWpSuitf3DpJo6ON1ubL1fcLWSWaTRMv68XfdtcKRkkVzwhTjRhgT6f5rerxDww2sBmY2zJtyYHCOV7Zcyap6l1lCNW8ftlXYbX2yrd83U1mA9v1onHBWb9a9pr0ghJ3dYCdbDlgBnK98noPQ9fkM0KQahOdNlrbBl39hLzUU5MfcF7guLYMvv/o8ICwsMzhnYL7B/U++/DSA+QEK2Gll7iisSha6oXSBmepVQJpcuPnpx8CT9txNKOvXCmdBLbCFnrf9WXq4WTztMt/lIxQtfyCgq+LVanAAjoN1Vjg7CV77q1W3Rs08ClxB7GQy1zjAdTt47Ya5BQbo8MdW6fp9pvF0hfCyfg8qWNiqdH3OdmPVbrXK9tQcrZD28j+Z/0P00ePe0bQn9ZF2KFBw6yZm1ieAga9phz4A3EPMrHgQ9bvvhWSXW2nv82R8fwV0KcDtfCoVdj2ZuoBtNytSD/i/FuD0RB2yo81QRL32WXgDrL2ut5lkthMPkH+cAqq0/R7sBi0I0w2ZD1wGcJFEiEQBl/moX5sdzBFbLKsR87Jbrg5M+zlWAXuV9xhJi7Zl1LWgjXwvPm0cga5FLyFZ3aXqxuIAkpXdwtekBT+TzzBPrNXgz48NQbEbIoHhZ6OEiztR7loXAV6+Q0D7W9VrkS061PR0o4iW2QzCNy+ueXscn3dkP4UuIl82UjR23I1av4fHHojo1sjeO+kg+xGP/xj43cO6HwA+kK53OrvB5pG7SAfQzHD4HrxXlOnx++gSewKVij2BDzv7Ln/XV7+TCi/9XSq+9Pep8afvpYHXv5emiIcNoUIFrz9/imRFZesdKFy6504TcTuKR7vr+6heUgt7f8xn+dy9zGG4hyIdw4S2/ufU9cp/5ITw41DAnxSJtTVx4tlxZypt+Vnkb/V3G5xE/L1ck0dMRHAioujnlLZvRmXi+c4wJc3h8ovAdyUsB4a6nyPZ4N5zFNS0GoTxCrdXKLSt6PV2b0fx7kjTPQdT1zmshvOnGXr+HnGu80C2OTkYx6aJJoprwvUkXWtnW0g7dBErA6qhesn9drEcmJ5Btyt8YJ9T8fZgQ/Tg53Z0sA8b3qtKV4DGHmrV9vB0e8PjdU4vWwihnAfxd7UZVL0q3XKlI9RyAw849mijYSIiZUwS7Ow6xRze8ubn4QFjQ9SxKapYgqOj7FAxwYB0VpWdjrUNtRys5cT+a6jdNf6Nq3I3jKZyNNMbM3k3tBuyrYAErStXunmMLJ9U9gnugDne3MPN/Vxh69JmyKBL2gug+9htQvYTQPkh4PwU0GoJ+JjwVPH+5W//HMpUKBoDC9WLH/zR5xjGeLuCW1g7K8HPEJa+VytAoF5Hil+hUHadiNpldhXWxhCYqmT9WSHnZpiC2oKcsPO2QMwUsx7xFfK7wjzbuUJYB9T5mapli2arVCDdZXgC31a4ujJfl4YIoKu1YOPEAsWySc58zuBd4Wc5tcx0xMgoI+RQvqpwv8Mkr1UF+1z/YCMt4QMNDLDD6dhIVEi7OKP34SU5EKTK/zgdLftT18ldqYD67T72durFfjDxYMGt15gZ7cVde19IvXtVv6x3MvgWdgLgnU8C4iey5IMpB1SpE7zKgKvCJblD1N09ooyS7HzzztT9xp2ozsdii29jU/qipW10sAFmEw5e+ke2V4Vs51tkgv0coIvVoAebpRQ4oqSFZdlcMKB1LoQWhVE1C20+H/cBZW23oKXDihiTe4sJ3n7Uniq1tAPox8/mNXxPf77WQvi8xMwiE8xnxSB4wNvna4Q8arefTrv6XtQ3t7UvjLYNo3ItHsUCvhbWBO4Iv3d2zLxeVa+NE8JviCRCP6CqAd/6jruAqcWtn3M5f3sa3IGyJH87vMeCGc0M7HV2swfYnXyEQeTP4qPSHNH6SzK5RMeYJDZz+D78Vl6Pwi2/+YPU/ft/SN0v/vvU/Zt/n4qv/O9pfM89QNLn70fFkq89yElkCzYB3vBGK3ZC8wNAlijY7h9QJPsBvu/teL0PplV+zgZ2w+SBO3nsTmJqD6ZrF55hfi67c6CCi2//iO9+N98BGwELZThSG/jrtAKPcoIbNjnB40J3ys1AGRLv/Iop0g3zzJaYx+NdaDHdQKGNo2v5bAZe4SuMVb2L54mUdW+lc21nmiwcSh00Qwhe0wxC9uzZU5HdtYHi9KkTAVEhrN3QR1Y3JpShgn3+TOsJIFngtmoY2BYy9Rsxsmpv5HQLzGJQ8RoZM73QT5Gsp+dMDD/vscjG+51WZvHNApsph4a+L7DtQdWafjBS5mwG0w0W1fR9VcVjKN4BxkY2mPurMq6TgKiQoHAzzLHxwVC8tUYpFK9+r1bDgtFRFG8G22wmb1bbWYis7TpzvLPmCkYXoGpNOOj1CuDc4/X2t6mGTNFqIxghc+VqNwdxDuYAr0C1gPYl/q7NFCrWzz7P1K7g/df/9q8BOW9/gr3wITndDynIffgpyvarTyOideMTO9GwEgCvg3H0h6+iWh1+fu1Dh+TQuUY87NoNkw1Zx5mKVbBaKLt4Sf+WYDJqV39VxSu0hfcVfmnhZ5piCSAKXe/7mg+Q+iv4vsLXaWWX+UO4qaYAXtJuQO3mADayNoiKzeNk4zMT8bP0dE01CGATDs4ZFrgmHlx+xxLV0TFUb6Xif2j8pLGB1EbBoA/odvM/mQHwtlaqwa2HUu/JPTRa7ErlExTdDr2Rug/8EcVLW/G7L6VugCt8C/v1flG++56n6PYc65kovvXtxv+l6805BjU8UQfKlPRfLTpRbBF4zixYZDDK5Y5XqGg/gyLC1wRaPVt+DjSBTgA663zLrAlbiy2C6bmaTiA/vC2LqBW38rptWBhvZ9AWvIJWCyEDLu8BwlUgqsLu3XI36+dkiX9GaN8WWxoQ2n4f30uf2fZlGz6Eri3O+r8BX5IVbuCpane4Ty+q3Lyyk9bcQ86l39zPikIfYDY5IdQHUcSDgDnzle32Muv7LYDHVMPCiKjVwDvE6nZ5grgX9X576qYpYRTwTlLkGt+HCga6Y7TmLlJsWyJlMMMIxYEdP8KO+FkUvyyAmdMdwxduw44Y3HU7cERxkqWtb/sphbDvpJ5X/zGV3+A92AGN7XcBcvxeim3jB+7g/veIoN1Li+9DKF7AvPN7KNvvUmj7YZqlQDePP7wC1Bfeuz/NorI/L/2WJgmKgey5dr2TMaPbfpD63voBBboHIp7W2H0fvw+Whb43J5xhrmy8utGGcTSmKZYpllG7ScA70+SMXnZGPslAd/K7i+y2PM/+c8s0V5jf1YKwwLaE6hW+K12o3p5taap4PJ09kQH3DOC1eHah4ywdag7IaQnFq62g7dDEPIdSsZuZDk0B2I4O5vSiUgVlZyc2Ag0PHQzPaTvXnBwV2cVjHazsOXahoElCFexGlYK1Qb2kSPa3Tsa3TOPFufNNwBMLgc9xCegCud7+6HjbhC5wbQDgITxj/eJxOtiqqOIyr/e9bhvkZw8zHtJ/q0bJhob6o4nCRoopdp+xeK7NoPJ1WTzTbljEmhSsl+CRsLXwJmBzn/d/Vr6+5uOP4eJN0wxOKsOi5b6wVeXmR2Hr7fz+bV99/UX6Cjvhr//ydajKrA04K459+efPo1VYFevj2chIFa2twjfiPW5Y+TG3vxmeDiBD6fKebLdhJDqK97LwZQiOnq3P50sAuw+bE3v8LrmaFXgW1nxeVSyEveyP2zznfeGrSrVIp+qdx39d0iCn+qiHu6DNwNHt3FewKIyU2blmjndiNgOtcBW+09gQej/+8SrVcgB3kdcL4Rp+7xTJh8tYESWmMk3iG7VRQCiWC1GM8Ax/DsXQDnwvnAC8qN+e49tTkcRD96E/UWwjYsZUs64Dv4tV2P9SFN76UL/FfS/EfN/KgecBMT4hMx60GQRvlcv7CiDtBag9ZDrnaWv9oPd1Jmv9AY/vyXT+Dz+MS/4GG2fadKFydT83YReFLYAcsx60KlSvwE+1K3iNqGXNGSjPUMYZdIuqZuAoeAVzGThWAWjPW3dTxLuLz7s7Fd78CT/7+/iaT9AR9Up6v/AaQHg0db72swBuYcu9WRZZsKLc7ZhzLznHWFogDOD7XQGskTStDVcDhR/xNkAs/PPYmjlj/eaaPjInmmgXpvhmssGGCpWhHWt1wFtDGVZ23k2RkKYEil01io/1LXelgS23p3lmLMwz+Wtkz8+wAfDG6QpztwaLXtNYDRNYC5P4vOW3vp8Kf/wuxx9RAPsp0L0jUgq17XcCUxQ0azQU7x2oaKyKd35KZOyeNHf4Z6y7+Bl3kWbgRPTq36fKG99JF178d6mbIl19yz+inP+3VCO3O7TjhxTT2GuNzS4/KjBPmMhaz+vf5Tvfzm2sHE4gVa4uBrBjhO0QJ5chFL/Q1YefPubOFxTfDm8qX+7PNjMop+m3LHbNYLNPwau9sETRLaDLjsQrRM4WWUsBXnzewvY01kchDQvBBIPNEoL3jHuvoW7bzjG/gYKbBTNvHzu2H/HBZDKTCt1uB0RjRevxEB9nzjaRYuhKBWBs0sGBOB7N5vq6fhIMJZ5vv9DC6wsAG2/Y56NzjegZqtfZvv12rPGY94dorCgwAU2bYUAFjMJVBff2oYzxc90ccxDlO4ia7gf+tiH7cxr1UjRPDA7VuJrt5990bwzK0e+dGB8LyKp2XQLXxILLVJOQFcQqXAFtAc3bQliFK5iz+BhX7QjDj2GetoPs8JjP682TDMJW8Kp489u36Z1+/qUjH79Crd7AS8Vm8LGvPiFC9gWPfwlo8zZiGyY2o2dsy/7Fnx2Akw3XiSE72AcW3pw0dg1P9/rHFt2ArdBF7bouXslmMAhNvV/hqqq1AcPHcth6O4ezeV6BrA+jBXEZkBtNUz0v0BxhR5oNGU4nW7m4zGP8QfFoplGwC/g4xsjmGJYheKeJlMwuzVBgG0MNW3ADxihe/wOE78Mffx4AzwLc5ZV5ngfS+kJconzA96/VGdJBTKWDim4P3Tf+B2270ErVtJQKXQyIxvM9exT4nj6A57sjdb1H1OwoqYfDAPjdP6bOA79Pnft/m7r3EzfbiwoGvn2oYMdLVvY/z4DwXxO1okK+qXiLFKN6KaL1UO2u7bqTdk+2GqcTq4q/WNqJqtxJj38Ut2wjJlqmUiR1IHz1Up2P0P224PbSXn/V3G2Bi4cnAAAgAElEQVTWjWY3nDtZ5DN+tSrMBzsHWBVsG7KrhHrNFO/Pef1dqYyXOUaGdcodfolvDQJd3yNwe7bZgSd4+WyUrbMhyvxMwW9LdO8W7Q9yyhxLPOYebxb5jKb1A9wBQFzne6rmtB2Ebj+g8aTiCWEQxTthwQ0QmWRwVsIwTRNRXDtIwRA7pLbrHj4XaOE7N/g+AwBsZCdqF/90lCKb078G8VbH9t2OSv0BaYTvUcT6IUr3p0D4dt73M74LVxCcYIpv3Z4Kr/8Y1UlUjJ+tAm1gYzS2/QQlfAeWBGB/ixm473yP2NlP09gefN39P07T+35KJOzHaWIv/nI8/2OO301tz/87rIr/mGpEyCaA/jIDcy4xP3h03x2p9Pb3AS8QZ9j5JCe1Gv99+4naCd4RlL3JEtc4hcqJd5/mZEGH3iGVL2r3OGMhAe/syZdZ7K7cDHw5rmAvRNIBtetUMu2GBeHL/fWut9NKx/Y01Hs0VOrp03SotZnTPQ9kWwK4Wg+trY6CbEptKN7mYwdJ9KBqKb71dp0nPnYOSJ8IUHa2nyYK1pEcKelyiHlAmJREAaBqPRSpjej9OsCmgogxpla21RggDzDEXPAODVWY90v7sI8B+T6EzSDP1fButRb+X67es0uOMt3a7A/zddbMrPc9M2ud83b3OX2AbjwICSTk8A003dA4ISGDvPfeIC+VpFL5qqxKU1neO1XJlSwyCITw3rc5Zs3PeOa6nlDQrPnwrIjMjIwslbJ27Nj3vvfdx36noEwAegeMV79vH6Bs67KZDm0kobVS5DMI3b9PWW8vf7M6GgRePfr+rZvZ4FZwVWZ4G7B1K7CmDFdGm7JcnxN4UwuZEsR1Xo/uBrDI55NCWwLCH0E+ky62fxTbBF4BGcZr4exjtFw60z79IAJvGpLja9//qD3MQBzHA93Mb/gGdvrDF+Fv//k9+vDHdLV9E9myrFed2PHsdom9RwrZdTvQWO+g7yo3XI1daSnjBZwJCXYG2kf8QLLbxMWQMNr4mOJZHOUOkGoVM7BYtuvsNUN3nCTshOE0o0Hmex6gleme4pc6ehHwvURBTYaLC0LAPXcJaeEsoRkAddpA4RUuDUo+gY3MQt5l9GCrof5n9fQi4LMGeDzE40IjxQNukdqo2mZzNfGWqbGgsZzbq7qjFNzw+FbsCoXSjaGxdENoouhWpOCW37c05PH4FnYvCvmdC0KeJovmnWi/ewDf3WTTEgLeRUiNwentsL5mwRDt9Cp9/j1vPh0aAYP8qskwUVgdrKhzJ0CDFNGB08GON+1c0VHAe7si+NIVJ+gpA8h6ZZ5sbQGOrcie3+cFY/c5h1uT0BrXPR2Lee0AaARjmGOrzLucLjDyDRxD3s9tsZa2hpVYtDYiR8Ce1XEFX1d8TBFP4I8jizhvZLwb0ZJh3b3IHxF4AdtuH/NzaGWzASTxFMO4ufhYuItAzL+1S3YPmPbx7+8HaPthwgOw/j48tOrdvYBVp8U7imzD2LJGkAX6cQv0rJkchjYBotueDMcAzR4sYu1rH4JZPoyuOgnQfYzjcR7ghmjf8ASOkceY/AHLRcftZfXzGcfQlAXjTljrwLYJOB/u5XwPhsuHHwtXy2C6ex8NpwDxjjUwXAB3cPN4wH5i+DhHzjCf0blqHM9NDp1rxgLWT4T3amdGb+9xinxNMN6BnU/D3vFPU7TrhcEnoOsYJAuBbFkjAO/x/QDugTkU2+YAvHTdHQV4Ad3TDBEdZXuWEe+R8SIzXKSjzaKbITlKDhfpbLtInsPVPI0UjVtCfwueXRhsLYy2SFGsproiOMzyaGlJDMSp5ftcUX4wZPH5VpWXxHwG08hks7JRQ3N0NdThBe5Ev7WNOJspi/YwQ817YLftyHLt/L10wYItzHXj+dX9YGFOQJbEWBBThvC1TgDaTjeBtBm2rIRgoc2CWxce3TbO1wErbkET7uik4YLjzIkYpsNURt7dZVNFdwTcBHjJ6B2x0EYzxbHBqPPaHJGunxgvrFaATR/LdAXbdCurTYH3U/Y/keGyFXw97h+Ml74G8Em3w8+zewVeF4w3AdMUYG2kkNX6vCzYjjaB2efS7rbPYLuuDz62Cw1tlyUwG3Kj1iE7vfEJoAqQf6j++6nDKQFX9q8xIy1hsgmLVdc1e+HLr7+MMoISg8DqOZQ43Fdfvir15zjB12PeQX64Cju9ENktfjysZsoI6VYmfA77mGPcL8Oqj50c/gl4bRc+RXHtLFc6gbe3vydm8UZdF9H9FG2FenoF377+zsh8+0g6GqT325+/iS9MD1fQyHr5MskI9Cn65apD+6qvwRN5FOAlUKeNqcUy3wKBOnkaLPJ0tjXuWQL4Lgy53QtCQc2X/SaZL5pv937Adx9Vb1p827i9bgEUBdR2QKQVtplf9Sgg9jRBMzoeCM3ZSLEN7bUIyDXDTI2V1KlgzoLsVpYbF7f5Ftnab7JdWa7Ohcgk2e9AAmjlHMoOAq/uBllvcS0BLhueiZ8tGMQIQqY6GLHYzu18ETtbEz9XK3JIw6onfwJcQdeLgYVBdd3oQ5ZhA7gCbysA7GfqrOgAcDv9zJvLnIl+soS7YaxKDzorurjlVpqwoKd1rROm3wfourpghhGcea2Du4Mumko6Kfb5mky1FzvW4JYnQuvy8fhxHwuXSmnpxa3QBXgKvL1bAWRAcBgGeoLnDa1pXDk55JZPjgB8ghD0frRcL3bN/L7bAd7ujRPC5bKnw7VKOtkOPxUuH3kyvF/7Qnivmuxdpk1Uz/lNyC2+O2Tn3xmGtkwJVyniXa+j3Rc9+STstpPmjNP7ngkf5iiQ7bcI92j09R5n/lrP9qejpKKsMLxfwMWnHIFXxss5Smim4HEE3NL5xEySTFZKVx0yw6nyheFk2XzyKrCYITPIeM+R5XCa5845ZYPpGldzS6PUcD67NlwqbieZDKmB7201rLYIAGbqqpgYXB1bgxvRb2WyWTRbIx8rjhKRSjHM8PMsj6PtDGBuRoetry+lqwxGC/AWc9URePXoJlYzHAuwWZ0PyhadgKWWM1uP+9B3fb4PYtPG5ysVJEllWMQsxuGy6AFMO5ES1JK7tJkB5gJsF+ArU5b92mBxDGnCRgxZbz/n6QLE/RseGMSDz52rIGyBXJbrEni925XpuuxaleFKxCILBmN8rBzhc6nU8AHPfSjQ4t8VbFPpQcary8HtZ58pLyTr448TueEnxiuo6hhQWhBsBdiU3Ub5gcfm9Kb6rq95zF/+9h2FqCSz19f/sZAMpN34em8gMSgL6OG9isTwIdt3r9uBlnS0Jfpuwn7VkxOHA9YN/kGC6w2AXNrv4ygxAMYeIygrRdj4YLuwS9AXbK8AjBeuJH5dme4ov9x3+bzmztYIvCaTnQJUR9F5R9F2PYcar04GZQdjInU0WPm8yOOuLhKPeM8g/3F9LJs4dDTIfrWU+Z9aWVXKlTcXE5EEYedDdRQYHriL4JzKbXS3bQkFLGZZHA7FA4AvwJt9c0HI4mzIbX8j5HbMDcU3KbRhM2vfPSe0IjW0U2BrhQ22wPZ6ZTqY5i2eFdfDjADCDoCodau39oLvswAb7NLi2E1g9bY+MlmATWab6rqGqmvrSnVVbV/qud7G64YQbF0dAFvzumdIRHuKcz4H83qRIBkLanOYCAFr9iKw+nGAKAHdVlhobs3TrN/jvHgWAAYMYdzdMO92ADh25EWpAYYM+PpzxEYOQF8gbgOIO3m9m8fd/Hw2icRuOS4iAm8EXQC3W3Dl5+kEbNVzu5VadFTwOGG5/g742QFIfb2DAGb7uimhdeWE0LKMDjEYpY0KZymstawaiwYMc6Uxom/bo9F21rVxMuz3EdguDH41UoNMmUJd42pYKhea1o1PwNR/H/o2T0HPfSJcYbrE8PaHYL3jkRcmh0/zuCx2TArVs/8d18PUkF98X8jhhjiOY2GUAlsX3Wqn9z2N4+EP+Haxyu1G1sDupsPh7CHCd/Y9Fx0ZPdzlDMP61bYHcHjEQHusfAYHpW4GAfhs2aK41HbPVi4FYBdRaCMTAs33fLUaL+4GCm1nKpAhKheg9cp8eR72ez67IZwrbA+tBfRdyEIl310BUK23gHxWXXE41FYdQTaoCQ2Aq0smK/C2FCku8z03eUyrmH7bXK6SGggAW6jG34vTQQ8uOq6sWC+vsoTyQmS8SA1KDu7bYWbxTtmhsZHzUoDrgNA4sy1OroiOCNqDcTNYNOumMKfUIPsVwG26UNZwkrHtxjZi2L02wN/mII0U6rz9MOETkK+Tp4Z53BfB1r/xVGIUZJUdXGKOIJt6e5UUZLw+ToFXbVfw/egmy5UFu2TEHiMQu3ws+KaRkWkLcWS8P2UzfAO7/Zz8BZokBGELbgaiC7Rff2vYeaLvKkn8/b/+AuNl+BuWLh8rM7gVEF2xiAYYKgfo91Xn/ehzGKxATJHN8wquMt7oD+YqIaBaKIthOgC3Y4GcuRYZLjKETFmwjj5gntcBYYi6+q7+2xiK8/blGHRjI4S2tfPougbfHKc4ZgavWQ3ayizEGXou47VlWJ1XEHZf94SPfa2nj1HS6L2y3S4E+wsXz4QCV+ChoZ5ozvY/tOTQ3pjcZIDIoSN7YQu0T2IOL1ZvDw0U1dqqNqPzrg0FpIYi0yvyuxaHzLZ5oZ6W4pots0Jm86xQv2lGyG56nXCdWdHh0Gg3G9avFlhpM2DaGbXaZyKwCWrF9TJc5APYnUy3GdCN8ZI8L8gmUoJFNLreADWZpoWyZma5GTn589t497sBR9murFc/cLtFNJwK3dxiGwwu4Jrq1QXzLqx+LORWUuUHlF1FLgRFwLrI5zTy+WrKFtISqYNiHvqskoMBQF4YXG0G62yUVaMf+5m87uqQKSuZWHzzAoHEoHRgAbGPMBwLbLJegbcL4G3fSjEMoBWM22G7bpU+9DjbQjyA1tu4fEJoxX/bsXZiOIGl7AopY+qrozRLnGHpajB8vG3NhFBc8SC67xOxCaNNWYci24FXbg1rHv0f4cC0W0MbwNsPI1UjPrEXpryd4zfcH9pX3oVuex9txTgxtkwKDQvv5hj1ZHRjCnmZBbdHILZb7QJ+3ffzs8InxbnxPGfQiU+gLx/fzSIfoh8NeQjG328ziaH26LuOb3Ja9LH9Dtg0k2IBui6xlcRXnj4K60XP1c1w6ihTj0vnRoZ7kn3bhwVc1wUY76V6QDeL1JBdFc7lNoWT+V3ou4Sc1+DjpaDWxu16+dESWCmj3XE11DJ3zbE8ddWHuZNjtDtLy5ffcXVegbWBacRFgLixEfkBZ4GA7L56rNqtoJsU1Si6Aew6JdIOOIG3l7pJAVDWLaEWLJONBTdYay8AqyvC5yyqdXBXqSOildc6AfYumiZsprCNuK/X3F61Y+xsWDyHqbv4/j6A3S422a7ZvMeGBiKbFWQtmLkVeAVhWbBAK/CmckOq+Xqs4CoDdvsTwLIvyPr8z6WIVHaIroebjDe1lP3i48/Rb5EXPgYUP8N/++mX+M9gtQJtCrayXCWIVJYQYJUm3ArGsmadDt//qE6cNEE42PJDmK9Zuc5gc6zPux9o+ULrBYTfR/+1O82Cnp/3KWCv6yECNdkRHyMvxC46zhcD2TmHTDkFdgFbAFYQtyBnQI7AnQKtY3wEZsFTFiurVV4wInIQQ/V59NtTiO26FlLGK+sVeH0s+/X8Aq8+Xs9zjP84p1TU0eHTgR7Vw39mE0w3h/WmjluxdlwOR7Hb1GGJacjCDGgrrj24js62jaGpBFfDfoppBOg0ovHm3lwYarbODjXb5oSqDdND7cbpoWrty6FxK23FO/D24utt2k6cJIWnInqsAJpd9VTIrHgi5MnljSAGMDVGdpkUs4yVbAJ0DdlpNWRng4Wy50NhDcBIiLrRkQJvwmqfjUDbFoFOkEtkh+hmECA3UeU/OC1cjIDLzDPsWs0bnmTBuPESt0aWDait47Ycx4OAK8subkjYrsU1AVfwtciWaL4yUxwXrBb8xTF5DbCWWbfHohvsFfDVvmYGhUxXX7JgmyyAGFdDp8CLvtu6mQJYBFyKjDB/gVfXhdsB0ryGCZfpwpGQX/pgqJz1O8B3PHYyZBqKa70b6ULTRnYEHZXusQEYb3H52FDAr3uKNLCzpJIN7kBaWDkpzLj9fwsrp/zf/IyP08RAtgNdaQ6yPAPj7ds6Puq17avvCy20FheX3R/qKKAVlz+AjDEJB8MUthND/cI7yWQYzzkfJ9DnmfBB4xtMH6aIts/zmEL2ODPXnmGRE7Hvj0nxkLscm0iGDlDARFpo5YLoAFJlhHNHkRYoqp2hiOZjXQwCrmsUMD4PyJ6tQhLC1ztKY8UZutvOE515Uc0Xd8OF7Mpwun5DOJbdCaNlyCUyg0UyPbb17DcBnBVH94cjJTthknWhsmxfqKlE582UwmirYMRVcfKEoJqB3bbzvjyM1ySyHNJEA1OLlR/073pOAdemChmvAGtxrZ0cB59Limp13EHCpFmJ5YyCHIxX/bcduaFLAEXj7QN0nanWET30ZDKo+QK0sROuPRP3O3jcwuSYY0webreDDZLUiw1U0FXjHRzs/6mwJugKuC6LbQKvgJoCr1uB1yUQC7DuC84C7Q2kzzjSDPBNGa+AKwB7rKCr5JBKDBbWYnHtEzy5X1FE+xAANavBwBubI7774WsaJhKGmwJuCsCCcKoJJ4U39AzA9+tvtYM5SQI9A8C0ycH8BjMdbLLQb2vjhOz3Og4Bvb9GP3pevb4W4K7doHhGEc4ut3RIZppUpj1Ny5nn/eqbpJtONuzj2AnHvh5fAddlypmPZa+pjGA78cgJQtApvp3mVkOg9TWXjHfw2EDc+ljNV2D2uRHkhpGTgzwe4eqsoN9MlXQkJjiZVTrK895qabGx6prlKt3Mf347TofW6m2hv4IMByxjRfy8jXsXITPMC5kd80IdwFsD2xV4aza8Gho2TQvZzQTobCXLYft0QDhpKW4HhPOAZ2Gtt/R/AHzRVFf+PtStfCo0AnYx0xcwKwK2TRuUFmS6AOG65wBevbeJQ0HgdUULmWAF8EZNF8Yb2aLsFQnB4JeLBMecp4DWiX2qef1TEdya13su/by4F2C5zTBpGa7AG4Hf5wFRGbDA2wFjlZW7r8e3CYlBNmwrdPN6i3iwdc4XPcSAqNqskkHUcgHYboBXTbfHhXujAzdHNwVFt200GrRxvB7mxrVY2di2IDH08roBOAOM0elE021AYigAqr00URzbKaOcGrKL7glHXv0ldi8sXOthurQEZxfcEwr4d0d2PgUrfhWvLxa2TVND1Zw7Q24ZcgLn69lOS+9Ofj/7niSh7PfIFJND76ZJ2MsouK0j9Abgzsy7O9TNuwdAf4rOtT+G/JL7YPIPh+bV46KF7SoTJq4Duu9maP3dgztim3rv5PB22R+ZPPECuQ14s3eSOUHb8DDuhn403n7zLnBzmIcxWjYfTdfpGk41xj4m8Ea2C/vlNdmtwJsw3fnMlJvH87MpsC2K8sOFzOpwrn5VON6wPvQUDqK1Mkut8lC0Rsosa6tKANaKoLRQXkqOQ0sdoMu04TrcD/VHAWWAl++6DFhmW1NzmDbjhPEqOzQSiFMHeEf2i2xQoOicthmr69qg4cBM9V1rI4nNrBBZrtJF4vFtvQm25PnaOMHflDGRbU0NuB04FinClDMlhm6AthvvbmcXj3t53GPwegMAa/NGDj9vV5QzHAfU14fnt7sjygbquf9/jVc5IboVroNRLCUGlwCsw+EnqUGZAWD9GMBNWW4KvD4WfF0+53F6el3aytz+4nOsY9/99bvYhWb3md1ogvG3AK+vCbpffpMU4NIim24HdWFzfGW9DsUUaB0VLzja/eWyOCYzjVkOgK+ygKPg1Xy1m330mVMp7GZz4nACuDJegVe5QQlBUL2EZitAvwVbVaLQXubzgmr09l5PdF+fUwOWIav5CuiJU8IMh/OAK5YyftknT50CSGkbpPh2bHgwnkNWLNgKxO57vEzXoJz+wb7Ips2J0MfrmGv70mW6Boo44jpHEULg7Sa0o5srczNfjCLHHSnfE0a6K0L7oQWMDAJwCcjJU0hrQGao3TY31G+fG6rWvxYq1r0aqje8Fho2zwi5bTNCAeAtbJkGAE+jqw3NFwZcBFgLsNkCgJVZ+UyoAXQzK5/mcXKbX4xAS3fbGsCPY5rWC7yANYy3GeB1ZLwM1zwHW4vbvDWXYaagC2gV10yNt+hvZxbAeF+kmDcJWWFyZLl2zDWuQV6A5QrmnrsoyAK20bUAqKrvNvpZsGatcBF07XqLDg3YLcfIjJth4l4Y/LmKa3FP+HNF0KW4dLMdWZmj5ya7bUdOSLrjAGaeb0fbbcM21qoWjc6sphuPp3miH+C1ZbgfAO3d9hha7sO089KYAMMdpoW4Hw03Rwtw2fRfk8NwfyguvjcUkAZqZ/425ABMu8+UIs7SvXb6gGPZ0Xm3TwwFQnOKqx4IrWuwguFCuETDRd+2ybDeKWEQWaGT5odmtOS6ufcB7LgWaNzo2/IoTPtBpAtkB5j1JUD3Kk0T72ZnEaDORWXjgwD2PbQmT8YV8Ydwveo5hlyS0wDoD5PL0M+dxiC6roNHh/Asj1bMp2GFWEg8vGdhsmdlvADrGaYjn6Zt2H2ZbpQWKKSdLuc4ml3iJGUen6tlFlvN2nCmblUYzm4KbYXDobqmhIBznAuVpVGzbYDBNvJdNui87Mhu5Ie6cPjAtlB5dHdohUjkYbONeaxnFNOa6D7LAtJ5WTDarhqtYFzPXZ9M18Jagb8TayB5tkZOJn8/MNXOVt7LtGEYrGAte/Z4h2TKepUYbJ6QtbqMexygEGfhTR3XOW2DZDT00Ho8ED29DYCvi5yIpioIU9KifAzgdQzQsYEeplIMAuJ0ol7kjpfWYXVe/fsp43Wb6rmCsPsCrluBWFB2CcCCqktDgSDr82kxLdF1E9b7MThocU3AVWqIjPf7vxJyjpb7NUD7FWzyi2/J4/3hG+Ief4iAqNwQQVY5AifD5xThfvg7QI0coN83Kbrd1GmRB9LwG50IarLRmQAICqQCr7ptbBcGsO1kk80qdSTAS/EM7VZrmOxY4LVNWSaqu0FJQXCV5SoruLXoZrqZmq6vC5iyXXN0L10hS5N/tIxXGeECroez/MJ1Ooyq4QLk2ssEa9mtRTU72GS5vqeTK6Pnl/GeOn08MtyOTuLmuHIWNX7jERR8tbYMDXWHiooSvkiVXP35ovFFOcytWo7qbldTKcMy1yAx0CaMT7du8ytYyeaEzPZZkfHWovEeWf1yKFvzaqiD/dZtojmCyMiGjS+HzDrAE723mbzeHCy3uF6XQ2LPyqx8MtSvfAKgg/EBqkoQRRhxcV26vPVOWK+Mt4ljlBKUHJQb+vDJGnjTjxfWYllhDeyLIJYrDE48TVdc/ZLxIbtiUny+AOAqK7jNrnoy5JA94igizwur1jkhoCo7NAOiuhws4sX2YbMbAN6iwM8x6s2tMN5G/j2FNf+QPqLujBMhKZJZfKN4BmM2/tJwIIuLSgqJnJBouYW1SQFsEDfAaWaijZDDoCVL0G3FtdC2biKaLHkJaKd2qp3ASSAY1sy+PdS+8bvQtXZC6MbGlV94b8iTxTAIG9Zt0IMWOwRQFpbcFWrn3wro3hfq0GmLK+6P9rMLpXSfHaJYhiWtjfcnDomHY+OFQO9EiTMHmfbLFAnB/gzZDWf4/NHDBviwz7YPtty48u6QW3obhbdH6W4jVOcQjRWNRlXSnWfwuaOHDs0KffiWT5UxA+4oLogjSAoUz86q3QLEgqzyQnyN1wXnU2XKDjRZoP+OwoaVIs7X0DgB0z2XWRVGM2vCSO7N0FmsAOiwfyEPZDIV3PrjTqgtRcMlkwFArYbpCrxua6sOYvPKhALAayGrAPg2UngTZF3KDBmKbwJvAfmilSYHWa93gd02PURQFVixkaHpqtM24IxQTlBWSKUFmy0SiYHAHRhwK04H39urtstxjgJql0kD2sdwM7TzM/XAbLsA3HaYbmwfpqXYtLKRYx2AbQ9FNlkvBTbuXNuYkGFcQBqKrrwg4Aq0Sg8CqPsu5YWU8f4ceN0XfJUbBNmU4abAG9kwYOzW45QakmSymz5emydkqQbcGGr+5XcJAP/lP3+MjPfbH76KssMPsOIvv/s8fPO9QzG/Q1b4CkmCnmTai+1qM58hBd2U7Qq8Mt4IloIvMoOM9gY/rED6Ce11arb6dGWv+n4FZYNvBGiB2mKbgCo4eoz7Aq77nkPGK6vVy+sxFtQES5+/gBjuZydsl8LamROhvbszHB+lwAa42lDR2UMKGecS3AVdt6nEMMx/kvGQJpVpOXv3vSsALV8YWG+BK/eZM8fjDKoiX1z/c8vLMJejRyk1NFL5LeP27exof/jiY3zEXVW0Cs9jPPz8kMMiliGFrG7LdLYzkRpeD6Uw3kOrXgrla1+FAU8LleteDA1bXg41q58NdQBbI5ptA8xVgBsheUtAU1IQcPXP6ijI8/pPYLgWOUDmifTQAstsWo8mCgg7Ej7GRTr6fRd5EIBZM57VZvRLW21jEY3Uq/olU0PtUopEWKryqx4DXGG4ALxMt375E4CvIJxoxwJpC/KBQe0WygRefcMWyKIGC0N1iKehPdE5wfHqz74/i1yi9GFBLxbUlBcsoHFsh1IFhTbjL/03JrKIrgWYMKw4twrmChtvp5nhdCkhMrgCjuMYGIJdqqW207DQv31KtIsN4x5QmzUDN89ssyOv/DpUvn4bFjOcDYDvIDLEAEx4hPcOUTgb3IqEQKdZfsntYctT/3uofONWtOJ7kQsejMA7TPCNbLWLY94qYzQ7ljAdEn1bkSKQGLqRHXph2SOw7PPk8V4mCe0E4N+9ZSIXAQD2MFm9APGpA09T5HsKlvyvyBAPhWt1z4UvOpmacdj5aobhkFNxkPFHhw3Cwa1AaybHvQQAACAASURBVPApmG1ktTLem+xWy9i5mkW8PjcBWySIoQMzYMU2VaD3VujlTTIaztDmfaJueRjMkSktUYAc5ADAHAW1xqz75YCaoFqB3ktxDVabp2aRqT0U2gHX+trDAC9yAY/VextzHl8RPbytALcuiCbqG97mt6LZyoRlrAKqgTktMGEJifZLt7YNy3BdarkCsK/JfCU1iWRxs8ONY5IJFoAyd5vmNbQD7t20EPt5PRTY1Hj9N8XXcDz04wGW8TqR4iSWsuMnhwDYJBDdgplLfTe1kwm8Pk7BNwVetzJcXxdwBdQEVBNm6/7P5YVPPk2YsDpvWlRzwnCUGmS6Ohk+p/Hhc9jtl98ljPcbWG9MIvuUqRAwUsH582+wm7H/LcBrxKPJZIK1Uyqc1CvLTZdgnEoNgq2WLzVbgVRgFnAFRY9xXxA1IjIOvoTtypDVhi8DqDJfWbADMq8BvOZJXAVYryNy/xyQBdu36GLT4SCYynwv83iU24noUoDh2i7s0Eu3Mt7BkSGY7MkI1soKruHjQ6TS02xxfCAmkbUBtMMU5I7zn1ZHRVZ3QwsFAuPzNH63cOU+fWqQ0diHkR5secRqhvm7tPwgFdfG8OWn10Jb9gipZSsZkrmIfN6XQy2stH7btNCwFWZJka1i00yA95VwdM0roRLJoXr9q6F2A+C87k+hAdkg5vMCUEYonmLMeBsV/eyqZ2C5AOJGHAiAnWyzAODKQJsoWBXZb0ZDTVLNBDTaTYlolH1aqFFbbaWI1ryBbi2Suy7VzWWMzBvYxB4NuRWPAYpEKNKWnF+FVxfgbUJLTiUGAd7VRHFMd4JOijgXTtBlNXOsSWptSATqte2ApW3MMTgdMBWsZeFq0K2wb5m4xbReALeTY23aiEyXi4b/hiY1ZDzFqUadX4OzYsWUkFnMrTrOgROEi587Sj7uvqdwKNAIAYDG7S50XR634dft2DAh5GndbVn5AFosNi903h4Y8SDWsFN4d0f3kGSG3nucFuKutQ9wjkkE5FAkIxqysPweYhzvCo0wXrXaxuX3cr6xuCYeppNMoNe9wB0Dftx+LgSd6x4KjUvuCZ0AdYde4S0AOasJ5ty9aQz67ivhWi2TMEhBy+L3LX3lXwjOmRSu1v4RGYLJGUzMcKyRY4/MWj4Fez3BYMsTpTROwGrPMuDybOVCQm+WRdZ7jv2zgO8ITFgrmYlkp6L2a0j6MgZ5rgzn6lgU185kloZT9WtCVz3BThFkKyJzFfBaikwaBmSzaLmN+QqsZQciu60o28Ok4YM4Gmphw0cjGKv1tphLXazmeJonYJvKDzkHw8KSi7Debu1l2s0AYG1o5inYVpwU0NR4q3EswGB5LgHmpKim1mvnWstNMJbx2p3mNIoYHYmjwbHy5vi24WBIQtMFbxgx7Fr2bSuxzNngnF4kioF+2odxJ9kMZZH8FDEBsl1ZrkAr6xV8LZ65TV0NAq77aRdbWmwTaK+TiiibTXTcf3h6UwYsUGsl+5SlxCDZ/FiNd/SUIHMecCWlTFnhu2/Dd3/5IcoNAmsEV7affcUb0H4/13J2M7/XgllMJ4OlKlOYNqZ5OGW+bmW8P/4lmUJsC10KxqlkIEDLWCP4AsyC8zXkB6cEC762A0fLGDru21rJAGHdDnahyYqvAsiCbQRngFfAVVaQGUdvLuAaMxpgt/p8Dcc5TfuwwKun9yQdbWq6gnZvX0/4gthKh1s69ufYyEA0XQ8O9qLzog8BvElGA4yXwoBriP9IK6WG5ZQhNdivXt9AyyRSRD1fKm+peghvbuZL3JLZHboPL6I1+NVQAJQyAEpu62vIDkmhrXzj66GMAlvpupdDxfqXkRxeC7XrXwi1qwA8gCe7hkxZurBamW6QXw/wyD5Xc8svKAFeRYBUcBTImpAFdAs0baAwBhBalBnaOzM6CkwmMy0sTiiG8fbueg7L2HTGwszFLfCHUL+C4hMsN7vycaSGxwFznAsAvA6KHExXwDTrQcbqvl1ubQCkgTsCeitSRhuA3nLTaRDtX2q1gGrMCMbpYGCPYO08NpmtvmJjJ9V6/9HIIUtP2HojkkTjKlj9qqdg4Y+FzNJHQsWcMTBz8g9WPhha1jwUmlbdF8Np3qJIde4wGQqw0sEdU9B2H0GLnRKZ8AkY8Qjst3+b/l3WlodprhBsp7I4ZiuFsu1kNKwdG9pWjw1NgPQA7Ld93bhQMfM36Lvjotzg1IiODQ/x+AFY7iRkg0couk0F5KeG5uVjolQh47VTrW3FA7T3EpLO53bRFjzMz3T+8OPhHZLQeghlr5x1d6iadS+APAmr2J/IwCCQnZFFx5AXhg8y3gfAdWvQ/SiarTruSUb+nKMj7Tgpceq7yhFOm7BD7d3GdcgPizgPWQ5Yzk5XLQkncEGcrQZ0Xei8ww1bQkfucOhAMmgDPHMAp8y2kGOqMJqvICsAu00Zr/ve1gusBViu2zzbZnRfQ6LaKSYLwh7TicOglXN3tCXPORutjSzeYr4ygmceO1ojTNjkMfMWZMaxsNadFNVkvJHtRsZLqDrAawHNhLIUfJvRk529FkPRCdMRfLWwmU5ms8YArcedbU0xt6Gvh5D0ISQH/o67IU7n+ftPpYYUeAVbtd+fA69FtdThkLoZ/sF4sZR9CKv9xIJZovdGzdeiG+TwY/DxI8BW0JXxfgzomknzPt26vxjsL1JUOh2LaF99/2344ptvwo//8dcIqLJZl1GQN+hSE2i//9sPMbdXQE4D0X39MxkuIJuE6STxkIJuqsUKiIKrjyO7RS4QhJUsTBkTiD3edLCU7So7CMCp7OB+BGQKbBcBx7gvK76WyA1OF3ZfINaLqyThvolksVUY8D1G5sLIefMazsbMXWWFyIaRGBTavbL9/T/+wlWyJ3au+R91mvf089h24VZnScF229F6BWGrpLob1HqdU2X7cIFCQU1dOZ1A5aGkdF+o48p84NCO0NSwP/QiNbTvQu8E8PLcjtdvejFUU1CrwddbvmlW2L/y+XBoPZLDupdCZsvr0WKWWfunUE9jQiN/pO1kCPSSKdtEZmtWEGJlV9PMwOuCbjOuBFt9i7DUFpotZJjqgYbf5AEvp1poMYtLpklx6jgDHK80zIRBvQyoUUwDdHNrnoweXQFdFh2LdLLcm/KCkyUEzgLPKWe0UWTTHWG2g7kOgr6JZdrPzAruFngp4gm8tjXbQafsYXCPTRzJVA2YM8DtktnK2CMrBtzzSC5KHLWLHw1VCx5mTQoHp92BY2E8OumDMNExgCTj0fcBaBUEm6OXHnuTDIZtyAjEMp4nfvFCGRkQNDH0A8JKBMO09p7cP5U23ymA4cNhhMaHU7sJLCfDoW/Tw6F+zm9D9axbYL3jKZA9AIA/FuWLrk34ggFgP1P5oWP9g9jMiKHci/aNNCFDjk4HWPAxXBCjJJGdL/Vi8MdQO/eOUI9s0bd5bDh3iN8XxcuWVVMBXVqgscqp6w4rMQC8Z3AijBAEdNxpHADv6bI5SEELwjGyeC8AumfrFoeTFcgPgO/woZkx+Pzt3Oro7T0BQx4tI6Wsehl3SAvDMBLEOaSGc7Xou6z+hr2hHs02X1cSQbOpsTICoyxW8GwuJlsZrOy1IXMk6rxqu/UZsx3QgLWMITV0A5p5bGYdMM+o/QLehps3NBy5eR7PBesFhC3a6USQBbfh940FaYpkUf8FXJtZ3jWaWKbtzLvJVp5r4c6yB2bcD4kZQjowQlIAdiKFhTbD04sAcQcMW+DVSaHtrI1zOHH42FAfi3ze4QFqMzRTXTwTO9gEWoHXrZKDrFf9VhxQahB0U6lB4I0WMqSGCL6Ee10nA1yngg1jhpzLfG0jdiWsN8nk/Qhw/tAiHOD7IW3Ev/iCgpk+WkHw86+RGb7/Lvzwtx8j2MpiBVi13M9wHgi0ccYajFOmK/N06YYwSF1gfp+imc8JmjodBD+1XoE1lRb8rJTx/vjXHyLblC0LyBbKHNUu2ArATqTwvO7LfKMGjBTh82/fdDNEaQGGqz4rc718c/m5vnaegpsMV7A9cRZHg6wXMB4YGaTYdhaXA49tI0b3tWFDacWWYIOTvS2x1VBW63MCr51rst/qGooRuBu0l9k8oSlca1kjbLeskkSnxmyoohWzjueqKTocG+RLVLIg9OyfFRphh438sWVhh9UbXgl1dLBVb50TjmIrK908Dcb7aqhcoxSBy2HDnwFCAl324FtFP2zZgnWKJgGzF7RyyXwbVj4VcgCwxS+Z5QkCY86UzYqjdARkV5ZjmgBdHQVJQA6AxnlHGLJ4NT+T9uSp+IQnR+acsucIuKtvMtuNAEXUielcA3QN2LE5oxn92PCbhK0CvICmFwDlCbcCcSeadCdyQvQQ46Qw/1ewbbfYpyTB78Hj9Q/boqxU4uMC/yZZdsPyJwHdKdFVkaOgeHDGPeHw9DuQACYAfDBLimGDO2C42x8G6B7DkfA40YtPoL8+x7BKGD2zzox8NJOhe/NDtPyOg30yVYJwm9F9xDzugPXunAzoPgLjnYxc8HBoXHR7OPTC/4Me/C80SUwk34ELH44GGXDPpgcBywcBYhgxQH4Rlt29YTzgfy8dcBMj8J7Z+3S4yISLCySPXUJS0Ct85LV/D1kyfS3e2VHXTO7GECOE+riTcZCoaWOuCzgRTpe6z1giQHiEONCLdA46cUK99xyThU8gOYzAfPuRIt5uXAOznc8EihXh+JE5YaiEPF+sZWeRGU5XIi2Q3TDK/rma1WG0Zn3oypZwF1YZ+jvrsYVRFIbxCrDNAKv7leV7o2wg8Co5CMiJhABrRULweRltMVcRmgHT+uqSKCvkskoNuB0A8nxe0MaZcBPUIxgD4GbpCu5tOBZaAEvzFnRAKHXE5ojIbh0ZpBMiKbTFKRccY1C6LckyXxs5HJLp1tSyPnRek820nrUCysPHemMBvKevI3audSM3mLuSAO9Z4iSJEQB0lRtSjTcFXgE3BV4lBoE4lRgSxgtxBGTfA3wj4wXvZLvKoILuR4BwYh1LPLwfK0cAvj8Br11r2sM+AI0F3W9++B5G+12i3aLzymYF2ZThfvuX7yL4RZaL5CDICrqCss+5fE6g1DoWdVsAULBVj3WrtCAoyn7T4puPBVZ1XZdsVvnA/AWfF2Rd6sVOFPY1H3usHWtulSUsrCkxCMAybGWEy4CvoJsu5QaPHTk5ErvXPEad9/iJEcZ9XA//9d9/x6fbEi4iSQi2pynKnTg1HPJouucujuJo0DPYFqrp9FHLbWHWVE2NEkMVq4Irdi7s2bcTl8MRbnnqI/hWVjOhNcftWNXG0Ku1bBfh5zC7zOqnQ/W6Pydyw5tzQvnGaVFuKF+D3MDKA7z1Mk0ycHPokQ3YvWpWEsJCAaoRAGuDMTpVImlgYK7Xfm5JjxC0w1ga22jzq5+ArQqcMEgA0M/UZ1u/4sn4fH4NraxMzb2YmREyqx4CwKfyPOyaVURaEHgbWWqyMlwlBjvPBF071QRiWWkBKSKv84GtbLWFYpjnEDzbANIugNd8XrvTYuoZF552Hls8U2suwLDzqx8jjxY9mZ+pgMyRX/EIkgI6LrJC22ZdGM5UQ5awW20T3WYE9Dhs8nL5dELMGVhZ/mdcARarnubW3qYEchHQfIdhquq8/cgB7UgIvQTXDGw1mnE8BTSKaxthswD2CRjwMNsBXu9eNxaXw+9CZs5toeK1fw1dSBnNsNt2pIfGxXfQCvy7n97rpAmLZU3YzQRecxje4mJ2gWaIQQp1p2HZ2s/a1j4cO+MGthrQ8zgjiDgnwHsClmvG8IkS3AvIMB00gfRa6CyfjeQwjYkWNLA4abgED2/5LJgs7cCA8AhF0BHYr91oozDftxpWIDtQOCtfFIa5szp2ZD77gG4F4FuxAmBeHk5UrQzH68gQQWYo1B0KnS10qKHj6tHtbGeGmvost/9VFfsjwMpsZbtKC+Wlu2CthOEA1PU852sW2vLoxGrDju5ph9UKtrLbViQM97Weud/F+T2XwOt7dCUImg6+VGoQeGNrsUU49ousLMzYbAa1YN0SHRTLuvgZ1HkFYacR63RoQwtulnHf1Ht1WwwP9kS/vZ77IUDYLlOD0Xt7O+P8tRP8vevlFXhTxivrTRmuwOu+K7WUCbqp5PAeud9OvvkQ6eCjyHgB4ZTtRuCFmKZxkDBd429/Al69t98Btu9Df7/69hvAlwXgCrQy3nTfopvarsArEPuaS7br84KvgCvwCsIyVpnqB1wJZLeyX4FWKUKQdaWFOF+PQMx7UuD1/Sn4yoJtkBBwZdAOpRO8BXK13Di2A3A1NMeCWmS9AKsTK0ZhuBexlqkJKzmMAsCy3rMA+hBFNLvUdD046kfZwXHwH/Ez92EZOwXgDvIfNsxV8iRyQx5me/rscRwNtCSSSlZbT8MEV+WGfE04UnoA1ou3kS9DE9VYZ1dl6qn4Atblar8w3zM4HJqze0PjAadQzAQAn0OjxRIGgDXumBkadryO0+F1HA3ovCtegPG+hBzxahwM2cEfYtPGR0LZvAdD2YLJ4egCNM4ltKICyk2Ohsdi1mreAiy4CXCTAWs1ywm6nD/pHKPo5W087FKGqoe2AQA+dvAlgHcm+jFZC2t5DwCa4+cq+F6PQ2dNgnZMNEuKaIKtoCsIu2+hLcdFpAHALNDMEDvaBHDkjgjAgGsEfjTcNuUIgLwIU/e1XNSSyVNAmmgh/jKzZEKoXzqBwhkywmoY4V7GrdNN5qDKgZ1JloHNEWcMNC93YsRL4RwdaIbN9GyeQOHrHtwId4bCsruQFMaj7U6NjQ7qvX1bxsf23KFdk2GgMtS7AcO7KIaNgdWODc3L7iBb4ZYY7dix6u7QQhGtE+mgh0aLekC4ZekYXr8zdKj/Luf1lWPw7o7BLSGI3o8u/EAc7zOAm6KdY0bI6h0hgKdnE2zd1uU1XDTNeyD1zMnIHRtpwngTWx+h7704P8zaNeaym5bn47w+hB/5uM6HMiUIRrxXIAlVAMjczRwrmYaMNCu8W1wdE8hkuH3cTY0QETl8BN33KD7eyhWwXTTd0iVhqGxpOFazLnQyHbsdptqEc6GrDdeBZAEWK/AmDgUCcwBjAVbAld26ranaH6UEwbkRttwM2Jrd0IK0ZvFNrTVlw7LcRiQH35cAMZYy3AbtsOoBvLed7Ql7Nchc0G0HTOOoeApwjoIXRKNljH1dCbYkmwfRwuu6JvqRGLS99QO8jei57RTRuvH3dvF3aTiOf4Mj/O068qedjtLevg7YMI6mE4NovG383eNsgvGmxbWfOxuUGlJd9+cg7PMp630PLHM/JisCvIlXV6nh5n4sqv0jDD1tnIisF+b7iy8A3q+++Tp8+gVWse/Qd/8K48Xp8AVA+yVMOAHfRHJw4kQiPehuwEKG/ivYCsqCrPsuQVhJwOccbOk4oVTfTaUHma+g7/M+9wHbDz77MDLl5L3vx/NbaFO31YKmhOAcOIdh6pIQyFN7mUw3tZNd5fgrNDs4HPM8Ws45rCMXuZKNIiUYjHOMopqAexzGa0OFGu/QCFFxPHeFq5x6tEB8AglCpjs0TKIRUkNTC37dY/2R4dogoaTQUMA+w9XW6Lx6vsj1XskpqJXi4a2kzz1DESGbY44U7YtllXu54u8hpcwkMhokAJq6lY+FqhWkWWkb2/hCyL85g2kV80Lt2j+HkoVkBcAeu7kNFZDqFo8L6576VTg4a3yoXvF0qFv1h+h4yOp8YNlcUU9XWwGg7cTB4JifIsyyCMhF4OU23jCbJsBXELTZQYBupQPsrYY3Qj/jaxqQHvJKBPEYwJ5z6c9V1jB0R8C08cGtwCsjdj8CLzqzWnPBRbNFLMoB3rJhdWfZsPsW/1wFCoP1yx4N1XPxwcJiz5Lte5KmjW4YYQd69vED+F3x5p5Ggx6goaGTSEdzcru34ljAhXEGj+xpmhxMFTNWsQUZoAGHQD1DJB0k2bYGNssEiEGkAwG3fe190akwDOiO7JqCNDAOjfaO0AxT1a+bXXh7yMz9Dez2vvB5/rUwuIkQ87m/DR0Aai/FtOLCu0LDGzRZLLgDCxqgvew+pAfakPl8u9iGGG7pTLXTBKq389l9myfi4yVOkhCcTopqmQVj+VmfDw1L+VnING7FTdIO8PbteCGZIMzIo5MHknD3bmoAJw7KhF8gqvJZxtYz3ojx9FdobBkpUZIAiMlEPl9JUE71nBj5OHhwdhg8OC8co4A7dHhhGDyyKK6h0sUU4QBdWO9A7fow2AwDbaxAkwWwuN3P1ZVGcBV4BVnBswG5QBlBB4PPWTDTPiagylrreU8zAFhTWcJzREpWHYrsNdGHsZJxrmKhPL5PBl3EmpYHsKsp0LUoacCAiwC3LcIWxNoEX6SEOJMNcI05DwB1lr8pO9ZksjoVbKhoFoQpyOUpzvXJePn7iyPdufvsoGmpG0uazPn4SC8FOhwTN4HXhLKR4/0xGH2UO1wD0d966yLrQlyCrZKDS0CW8aZ6r6+5nxbWBN33IYcCcCyoKS8Auh9SbEu2BqLfLKopMdzsWPvk5vYXX8JyvwB49e862PIv6LufC6ow3i+xiblsqjDDIWW7PwdfgVZwFixTmSFlv7Lhj1g+TnXddCvLtbAmeLqvNUN5ImY6ALJX+UcqJ0TZAU03HoOcYDRlnOH2CWL2J3avITPcYO4azgxHv9vlZoKYoPv2u1QpL9sOfCa+JqM9wxLIbZKwU+0UTRO6HQYBY6WHz3E1CMTaygTm07gblBsEXwtqnehEfdyytPGfq5NBEb+RW52SQ3tgvlzl8TfaxXa07CBrf8xwMLGslm6gQtEvNAEku+dhB+M2e6eA+PtQv+rJsP3V+0L5sidgubDBkrkhKzjhMDhxxEGHACEDFktm3BbWPPHLsG/mhFC29EkA+9lQs+q5ULPimVDH+7Lr/xRy658HrAHCDbQP4621i6yRcwm8hpRrPcvCZvM4FQqAZgFAbOAW/wyZDKco5pirmwc0i/xcBVhqo3qr75UlUzxrYpvYuxLWatErlSNyFMNky7G4p+dXoF0DwMNsdUDkANqioM7zdqvpmKhdOCnUzcfbSqBN9K467RdAPXFA4HkuXKgwBJzWX/TRXkbx9AK6nbTxdm6kW4xJEkN0mR1nNlr7+omwSSQCQK4dPVYQboF9dgKuLeQodK4dE7rX0w5MAa0fieEYVrGW1ffznrGx2FZcfj8NFbeF+rm3kDQ2IVwrpwNuw5hwHBmhdRkMej5guxophoJblsaLNphv5zryeJEPnCgxgm3NYPVTSBsnyHEY3GYbMb7g3cocuFHWU7RcAnMmAKcF0G3f+jS6N+wd0DUMJ46ypzvtJPpuHwVIwfg0Ht4RGlqOMU6+fsm9tG+/huvhFS5Q0/hO/JEcjZlkOLxA4tiiGI4zfHheBNyhQ4vDwKFFoR8A7j+0kO0CGO/iMIzM0F+/Ba9uUhyz0NXC7XsTt/OCreCaFNf4DgO6DYBuE1psDkmhiSKaTNdjLKAJwKaCZarRhimGGaJjC68OByUIz9NAEc4UM4G3wPuVIbK8ZgGs6Hn5DMe3N+AB1mam91aLWDMMVllBsNUDbCqZhTgZbxyCSQOFxTSPc4y7wNtBEU77mRnB6sTa0IbpWOvGgmZ+7+BQDwBMmA4sWBnREUAjIwMxg1uZwSXQut4BZHU4CLYCbQq+keH+jPVaaHNZULNxwq0A69I6lgLvJzcDcnzu/fdtIba4Juh+803i34WB/vf/+1+RVTpZWAb8+de8Djh/AiMWeAVa2a4r1XQFYkHW1z5BM/4AoPW1GzBe567pdpDZuiyguRVIZbzm6hqkI8C+zzkE8Pf4AW/ww73DP8oONsf56Md9733nsr0f2awBOwJuku9LUY7HthMLvE65eO8DJw9fBnjPosvSDvyWnWnD8RZDTdc2YDvVBpAR1JF1PZw6RxQkn6O31+D040gNThhWahB4W+l4UdPtQbwvcoV2hHQ7X4IsXw6rrw18kUdOdIcMaU9NfGmyFCXq+TKVwQqKXIELfJkqM4dCK38IrZj2e2AwrbDZ2mVTQvmCiaFyyWOhdPFToXwFhRqm5p6tngHTYdYaFqjeLcQU0hG184W7wq5Xx4ajS54KRxY9ESqWw5RXPhctZ/V0rWVhozlW/VpkhDXkOgC8DYChEkDt8qmA/CMA7eMApJKCAPw0wP04EZQAHx1QTv6tWUqRDW04q0YL821GXxV0k1ZfmPVNMM3hIy7KtGHl2t3UmSOgA+r1y/kMimIy4aRRIpEvLK7l+LwsMkgD2m12Kbm3sN480sJxhlCOKBdg5+rhVn1wz2OMYH8B8OVnQzMd5rU+nAIdsEdBth8gLjIBOEsWgtvuzYxvZ3XTDOHvtxvfbD8AaBNE24q7Q8+au8NximinaGAYxf3QSxHMpocOmioaGOGeh9EWFvyWY28Po7smhcGN95OvSyoaroXsnN+FHEE7tTMojuFMaKTFWK+uHt0uXu/ns5wifHwXbHwn00IovPWhFeuoOA1zH6XI1opG381o+Pw6LGd0Cvbwfx/bo7cBvljpju+T8c/k538ewCUgh1lrjnUfpX24ct4d8QJ8lgLhORo2zpcS5INv+Z1GUsfq5nG3QgEOTXfw8JLQtX9e6EHO6j64IHQfYJ+MZ9mvUsNQ6wHuwCrjjDKbJFq4O0tTx0z3qijbGwGxDqKQh0gIkGY1CLYtTYAnboWE1fI89rP6jJm8JJVxbAts1AYKc3vb+fswXMdks3a8tX6m1rHqGhgvr6nB1qkxA6aNAH83f0sWzVp5TwegqYxh8E0NNjVbgAVu5QbPkaXJow2N14JcN6Cq9axfQsS+a7DPmW2NcQJFT28iNRhoZTavANyLE+kshfOTkCstZRbYkhhYul3tYOOONwIwRbUUeH8OsjJcH0sWXamHN9naNJHkMRgBKci6dSVgbLEN4NW3++mXNEH8+F1MF/ueU/Xj+wAAIABJREFURoivYb6y0a8F3q+QIgBeGe+XMNtPBFdAVbAVaFN91+dktu9HmQFtFxCNUsPnSA8Ab1pIU1ZIO9tkvwKxIKweaxFNxnvNqwxC9Dts1XrP8YsZxQIm270GwJpSlgKu7NbHMt93YMjXrgPSbyOQ37gC2KLfXmLaBB1mF9/il3ve8PNE040yA+xXZiuz7hnsDX3ICGrBUWaA7ZpMZnaDDoYe9KFeDNjFJsC2qyXKDEUi9Fq4yjZwlc6h89bTBTR8vCdUYNNp5AtUgwYl262jFdP0siwV2kN8sdvrdsRx5s3baanFSiXjPPjGhFAJWFUsfSyULSaf9cg0MnCfjsCbo7uqctad3EKPC4dmjQs7XnkglMx/jPVoOLroqVC6RPZLkY78BiWIDOxX72/DaoprNGo0AK51sOq6FeinMNr6VQTHAKwNpIwlrz3OluIPhZ2T5cyAw/Nbw8WgfgXFLvRimW8S+2jLshKBYOr58RNz7rRdWU1YN4Qs2vfaWlxYCxgb6qP8sJqCHcfrxc0ir2Tx47Z47JIpoWwWt/NIHj1Mh6hZcH+omf9AqJn3ENsJFNroKtupvksTxiYygFdNZPsIQDslgm49jRBDaKmtgGAd+msdIKrVy861JphsfvFdyAX3hq519+HbHUfBjYYL3Qtor2bx2ljRjF2snlSxwqI7QtOSW0L3qjsi8F7HFXG1FNsdskIrAF/AkVBk27ZiLBm/D+BOmESxbmK0jJ1iesUAuQ3qu320EnetR1qgsDfItItO9PmWDZPDcAnRljS/aLXrZWKGrg/HGxl4Pkzu8vBegnD4XlhEHOHiewrg7QOsvesZpfPuWt308Fb1NEbCM5Wk7pXwfssq3AtkJFNQVdcdPLI4dO7ljmoXmj2hTN0AcA9OmgHYb8vR1eSGGFBzKAKpkoF6aaYOSaymFNBqjrGPRQhCPcy0irAcGa7+3ajz8pySgcw3D2jbuCCgCnxaviy8JVm9CeA2I8PJYrWcyXQTlovvF8CWzRonaReaBTZdCgKv3lyZs/sG79TDurvQjtWBZcHtSAwW3QzzMZLSbF7bnJu585T1NjeS88DPYjvyQC8+3i5yU5AuBFyLazZQGLh+ChJ2ir/xZAwQxTXwIUoOOKPeYcpN2kyRsl21XhmvRTa36RJ4LahFRwOM12aKlOk6aVgQTp+7fv16bKbwuSg1fCa4UlD7XvAFeN2PXWzf0tXGay6lCAttMt1UaviEQpn6riAr8Dpl+BNeF4B97kMeC7TKDWmThI8ttMXuNQpskQkDvI54fwfQTW1jjg6yddj3WSwz5vFLwP9tAfY9koJkypFBo7HwfnXdOJvtxlXyd8lo+ORd2C1BOADvuQsJ4J67gHsBJqvtTHBVbpDRaiMbPjkc9V8zHyy62T4sOAvMgq/B5/3epnRh8O5uR8tFo6KwVmhqiFYxbWMV3G4JuA0w3Wau2jU8lwFwDZku+CUCmKvRgtuaSfcnKrJl/wK62MhlABwrAKM6gLByMZ5RhiqOwJKOAbyt3KJuefqfwo5n/zlse+Z/heVIDVtfujfseX1iOLQAkIb57pn9cDg475FwcP4jADFyxdKncD7AZAHizOo/AMRIEZ5/FayXbrRadGUZbQ6QzAKWLn3CtRzjjDYzXfWFVsNGZb/Z1YAlMkIM4wF4Zbr6h6OsEEFZ5oucAHhHRwRShc0XOfRjAdYCntuC55EF8/PotojuBgptcZYajK/F9/GZmSWTQzUSRPlsioisI7MeDuVvkIv72r2hhFW7YFxMC8sSMt60YlwEzg4aHAp0pdXNh5XOvw3d+JYIiK3os2q3zcstiJEYtuUhWPAErGGT6DKbSmMFDBm22oETIb/4HtqI/xWQdmoEhbGtjPQ59CTracJrmCyBjNA4D+0Y0O3G5dBGc0Q/4D9qcwQAq6bbC4N2pFAnYN6JvcyW4S7AuR3LWy8XFTXsTi4w/XFMEQ0k6O7KCsMw3cFd5O5yIR5Cehji9RHGFvXSLDO0mwGa3PlcrZ8e3mucFa41zOQzxnOuZ8I7ubWw3NnhGI0Svftmh6EjS0PHHkP1Z4XO/XOZ5zcHF83y0F+2KmQObgz9NDI01h8O3W3EN6LdtqLzGvVYVb4fLbWIZnsoNkWY0VtVsS8Cr6DbiHRQA1stIjE4W1BXQ2StvLeurjQyZ9uGZbhRLtAmBngmeQ2G3ug4UEKoQi5AVuAcWZiyuQuCv4DtylPoE4R9TnCugsTIfG05blK2QKawmKa8kMNFpKygvuvkih6mUrTw9+ikCnN+ByFKFt28+xR01XpNKHMZiH76NIFY3NXq6b18VQ9v0josuMp4ZcICrPup7JDaygTiVO8VfFPgja4GNF1zGT79FMvtTeAVfFMAFpgj47VIJpgqJbhNGyeUIZQYPv4cFwPs95sf/wG8EXxjJxt0GqA1UlL2mzZVKBkIwDcARYPQIwDDfFPGq57ssTcET2QGATc2RLCNVjS2ygxawd5nX1b7PUW/y0gJMb0M0Lbg5pQKvbey1reQJGTAV65dxJv8EYCKT+/SGby8TpagPfAi/dkwXoPRBVOnCKvnqvOa8aCv15lx3b00RdwEZQH6OKDc2saU06FuAJVUJTpfHPvTxFW1rbMZwKU4wdW9jit4V19zKKfQUFXNgMD6qlBZcTBe2QVgg0TyfPEyFC68kjdU7wqVzF3L7SSvAXdAK39wFQuY4UWhqA9dMANzy5ArcOC1X4dNv/+fYeWj/2dY89S/wnjHhL3THwoH5k0OhynA7X9jctgzayL7T7KeCCXzHg1lix4L5YufAIgfuwnEvw/VMMxq5IYabFq1y2kHBmxzyASuekCzcimhMBTc7PF3TtfJo7NDHcerCcdGDcBWPVcJoR4Qj0ALcOS5YBjNWMAR0QR4NiNt5Hk9uxxwB4Ablj8au83qYfMZVhH5wdFDXdtfon2ZRoxNf4rHVi+cEpsmahZNDXVkRVh4q+P48nmTwhEuLiXTH4iNE5ULHmQ6BGx34f3otNzSM1qnY72pYfewHRP9uT0Uxt6uej5cKsNHjMbbvuqe0IrcoHOhbS3vcwIw+70AcR/WMhPH7EbLIjV0cPwgFrOTuyaEc3vpRts0NpynIeMat/h9yAWd2O66Yde96Mon6Ebr2zIpNKIDm91gW3Azky3aKb612S5MC3Ibskc/Yeh9eLBPHbKDkPOQX2HYvAM5T+x/neLaNF5n1A9djZcJnj/NINHjHDdMNu9lhmFeqpmGh/fP6Lqv0BptAXICzobnw/k6dNuDSAlk8/ax7T24MM7ua9/DDL99c0IHbLf90NLQWYG2Ww24Ep3YQmNDZ1N1bAdu0K1QwzRhvpsyVoPOBT3ZsEzXIplWs5xAzPsLMF7Bs57vsLf/5jrkcPeorcpW2wBXRwVFxoqEUFNL1gOg61ggGavvFYDb23EtIGF0IzU4qUKXQxd6rzJFD6xWp4UZDTU4K9pwXph6ZnFNTVjgjQCMm6IXKcHjbEM2LtKc3ibAV+CV2Wola4ZBp1MoUuYr8Aq6evW1jYorly9bZEtyedV4Zb1KCgKvQCvACsRuY6ENO5nE0MceJxD/XHZIw3MEZYtuqe4rAMN4LZ4loPkjHVsCqrkNn32VNFPYVCEA29Um49XtIFs1FEdN1eQyW4ENhPiE/AadCR+xFXg/QoqwE83XlBXSZSvxtzDrd5EWBOYUeFMfr/KCSw+w/7BoPwN4v/3ui1hxFLxdOho8pxYyMyCSgJzzyCPow+9dAWSZJoq2a9FN4D2jhstVzTze0bNMDwZ8ZbQG4ei8kOnqrvCxwCvjNZlMLbijizzQwR4Sy5hsCuu1iUJbmYy3rJJ0fm6pynExdFNlLas4AOjSbgm79UudAWStzjbSvXPyVC/7ADVf7NJDRO0xBr6KkT+1O6aF7I5XaCWmkLWW6v1Oi1ePh7pl47CFjQ/7Xrs1rHjs/whLp/xTWPHEr8OOV+8P++dMDHtnTYigu3fOpHAAxnt48eMw30fD7pkPA8hTwsG5k0Mp4Fu6cGo4ArBVo69WK2kYgrMSJgrQ1q9BJ14BI6ZJIQu4NgCstYDlMXICTLlq3ICMgRzQQDechTflCoFbVqsdTPZav2wqCV6P0NYLyC7Br4o/Nb/iYYCYdls8q+ZBNHMe/b09O4hT3Pka4PtiqOHnrUXbFmgF3vyK32Mjeyw2S9TCtusA34r5Au/4UPbGQ+Hg9PtD5VzydfEyN5Kz20iRq43sBBsajm2j/ZfCWR/e3P4tNEfQjTaw9SF8vniA6VRrxWPr7b+j1rPouZl5vwWUeT/eXgPMG5ciSxBYbvfaWSYGn6CFODePqRMr7mEwJXY33A9tyAsNpJT10tnWR8auGm87RbzyGb/EnjY55jUIvAUkjiKM2FbmIaSC47uJtWRc/GUcCO3Yydr8fZCsNkCBtW8XAe87aKDY5gTlVymqvcodD6BKMe1Szes4F7CNMSrofBVTlXFMjOBRPnn4adqD0XVJJbMhZ5C6Qf+h+ei780PbHjoV98wOHTDgHtwN7UdWh+7soVBXuZvRODBFGKrND1kkg2zeNLHKKDcMwHgFWxsmiqwyfLt6bgW/DN/XHH5cU8eaeK+art7aAuCqTNEO45StKhtYXLZ7U0Yq2TAQPdVoLZb5OMoZSHFmmVjYa+ZCEJsq8P1G+xlgaSHNY5MRP+zDps1raKKAbda1QK6rwcKbEZImmeUYWdSOvtuMJNhPMI6TJ8xTcfqEg2lT4BWILbA5PfwiNtMrb50PVy4TNcDd9dtkdstsBd/UTqbTQYBNJYe4pdCmzVWwTcA18fGmj1MQ9jWZb8KCkWmRIH5hCLquBAH3h/+wYw35AE3XopqgK9tVajC/4UsA+ivWlxxrTq+g63igz2C+n37uJAv1XP25n0RN10jHtEFCgFTLVWZwX9eEwKsOLPAK1CkAX4fhXvc1QFBt+EP03s8+/wiZ4S1Yrv65xENnIpnn0997Fe3XIJ13KKh98PG7FNUIOb5EAAbLHN8TFM/O8cvV86uQLrAKqAKxjNfminf5JV7kGAE3ShDIDQKvQNzazi1NJ0I9S9BtgvkWilRnyRmN3Wl8yfKAsK3C5Whj5dwiZWipPFq+L1RWHwCMcT0QlFOFF7KibHfI8UUuJ980kzkQejsqw64NM0OlAeg7poeirbcUXLoZaNm64zmKZ5NgolPDjhd/GZZM+b/Cqif+V9jy4p1h56tjwv7ZEwDZ8WEvALt/3lRY8CNh39ypYQ9r56xJYd+8KWEvjPjA3Cm8NgXwhSUDZKULkSUWCKD4iJEOMsvpDluFPowkkEEaqFn2CGyTZC/03vM1C8iCJRsYXVI9umG1WvHUyGYb0XGbsKDllk2kiIWHlvbdhqV30BQwKRzDstW/g4r/vsexhjkVgm43mLE+3rSTrm5pUoRzKwBnkErqFrnv5yNPcFFQqqhcwAVkzgOAL40NyychSUzAfzse5jqWltsxbO+ONrBudNyOVb8jnOYuWoGnwlonhvMH8c3SEJFb/FsKYg9iH3uAn9Ww8t+GGuxieSxoAnFhCVLGi/8cDv35nwHdx8MAboXambcQpPMQft57QhUyROkrvwTkAV1Atm3NAzghbsU6prf3VlLNnDYxPmQYcFlDMcwxQs2rkDV2O4boT9G1cYEJzZ00f7RjD+zYOBWf8sN4d59F530GyxxOCkYTdSBfXKmbEd7NvUG4zcu89jjNFc9iJXMEEHLFYTzMaLznamfg8X4ldO2dBfgiKRycHzr3wXD3vhG6D8J20Yy70HZbK7eHLi76zbhqemGTOYpTTVq5sHQVbnaa2W2mz1ama56Cumwt0oLe3AIgnIMZu83izW0BHJUaBFGZcgZyIVsWeE0Us9vMjJImmockIOqzSVi6jDdZTRTJcniA++k20wGhlmwAj4lo/hy2/3p+nQ8y3fR9gnErx3ZSXJP9JpOHaeGH7caRQcgJtho73r2nLymo1cOiT5y0VbjpJ+aru0GdV9Z7TkJGvScCMOB7HY33KqAr+KYar1LDzxmvzDcW3MAqAdb9n8sNHpsGovu6LPfnhbZfyHZlsolfF8DFPmYHm9LCp18CsBGEGfP+t78AuDZbfHszj+GDOIXYSRVOpHDr+vrbz+N0ChnxtzRjuGTIAqTLljqnUjhmSMBUjpDppgAs0xWABUHbiGW7cT49TPodBlk6YC566gBf2fDnnMeCmFLDJc53CXZ7g3jJa++hA8N6dTPo6ZXtKitcvvQW8XD9APDVCK7qx1HvxengsRbpdD2o8Z4aPRVZsX5eC21dPV0xo9dwnGY8vRl0XiWHmnrGXqPn1gG+VVz91XGP0vmT4UtaWQsAo6kVm2EG9Qf4glZgc2mMt20HSrbGP4aGTEkoObw9lO5dFqq2OHvtzyEH+8ltfSkUtr2Kreyl0AhLKplzd1gy9X8AvP8SNj53S9jwp1vDrtceCNtefSDsgvnunj2R7cSwfebEsHXm5LBr9lRAeErYM2dy2PfG1PDm9PFh54yHwl5u23fPeDAcFozRTytgnXUwzQYAOLsa+QH7VwYduA7wrVo8geYJQKOSbimq50Mlr4b8emQKGG3NIpoKFhEduZCi1lzAZs6/oT3+DgvVvTQ0TMKTOgmN+k7sYFiuYKONuDIalgGaFN6MsMwse5KFFAGw1tsSrJ0O1l6zGG+vcgMyg7KGq2I+XXswaqMgGwD57LKHAU78t0yMsImhc839AO7daLPj6Dy7Hy33/nDuwCM4GJAhkA4Ki+/ER0u045K7AEf03KWkjVF0KyAR6MeVNWcAy0Mv/SZsffKfQtlLt4SKV24N2Tn3hLpZvyUs3e2tjG0fiz1sSrSJ1asnA7wmmA3w71NyaALUy2bcEmqZQiHodm6geUPGi4PF7emDyAy0fHcBvO24MwYp8LXT5DFCe/O5imfDe8Xp4YOWOTBdWoVpChmh62209IVwNfM6zRN4mnF5XG6YQWMEs9iOvhI66IDsQlLoxr/bvncOTHcuTHcuYIx8wR1LH06GVuxjTXwXyynsmhVte3sBltvcJEMFkNlaNOtA943sk4JZE6vO4BtATpDNIBU042jIclwr8wTzslTYqI4ErWTdAJ9z2Jy3ZgOEoFmPBKH+GwtjPsc5LZgVYax6edWOB/sZfgmg65AQgOvrjkS7mUxZYLUgp9brviOG9PdqPysCxkU+3+GXzmcrIj8YrO4ATccKOYW4p4c4SLRdc7OHR/pYvXh4KaJTKBd4jXU9o8aL/PgW1lK3Au51ZIW31XUBXpmtAKzsILCmGu81wFn8eQ9ymLJdATaVF9xPshqSwptB6EoNuhuixvvNj4mE8B2NEy5dDrYNC7gCr6zX7Q9//2vUcD9Hx/2CZZuxQOuUB8PSP0deiJMqvr2Z4XATbLWMyXoFXQH4M4pvFuAs0pnrIOALuqkdTeD1ccxhUE6giCb79f3+42/wXNrBFiUIrjgy3Wv8Eq4CvtrOvuFicppfqtruxUv8QtFwbPu1K82M3v6BvvD3//xbbC1+n1+mrolz3G4Yyj56zrQy2fBIXMM0TqjxKjN0oRkNUBU1kcwQnSb+kwVbO9eUGhphvMoNlbWMTKF3XV9vEXZQVYP0wG2dSf8Z7GTlFXsZtUKDBbd1amYFetpLSraEQwc3hb3blobKbbNCw5bpoWHji8gEsFKAR1dCBjdCDbfXW/4E4/3Tr8J8ZIf1z98Ztk57AEB9kCLbxLATj++O1x8Om6eND28CwLsB1jdffyjsen1CePO1hwDpMXFtj2wZqYL3lS7gNn+ZzRwU4dBlM8gOAmI9mrD6bIZVAwPNITPo9b2cXUwB0PQzrFJU2ntJ+Cos/S1ugQlU98eG47vu4Rb6XopFMN7d5C8ANNmVAicMcglb5APBVuCtBVzd2sJcu4TPwdEh6Mpw67CbxWAcnj/w+lh+hskwZVwADL9sYcR6FpdH4zJ02k2TAEJyGrbQpbYNL+96WnspkHXAervUfJEXerdMAHQFyn+H8aL3wlK7kAqMesyipdt9lpl/Ow0Ud4UDL/xrqMU6VjPztnDkpV/RInw357uf9QBdb0wWrsDihp3LeMkWnu8l+2Fw26ToaPB8R6ffFkf/dNGt1sdkijayeduYv9bG7LUhmO0gAOwoohySh7PYhvY8Gt7OvBw+aHo93Mi/hmvhz9jILMSR9VD1cng3/wYFtVl0rNFQAfN9KzOTTF6mUtDJ1sUE4u59M0LPgTnsI2Pslum+EVqRG5qwlXXW7iSIH6CLoCYzRTcFwGxeyMN26+t0LCCH1WJ5BExjHCSymBpr7EpDAijyXgGw0aIw32cZp64HdVf13GrqGLbwCsCJDIHPF2AUMB0MoBRQ4BzV3PmZB2E3m+zZrF+72ARcn09S0IiSpDjWSqFNicHZbZ5HkK+FWTu6PQ4boDgXA9ZxNxj9qHOhA6ZbbEy2Ws1akRzMbGhDQ+4f6MAB0cw2Ad1h7KHnkBpG+Tu/BOjKdi+BEyngXkFauHoZEEZOSJsqZLGCslruuxTgos4LHqWuBgFY5utxHpMC788Zb1pg+4WuBGUGC2uy3y+1kN3UddOtDPjbH35InsfS9TXHCaiOf/+MSRTavGS9Dqz0XGbqfkr4r4CrLU09Vl03slcA1FZhvbuCsAW2j5ARLMA5dsjH/kwW6swJ9lilCc/jFUbpQZaqDc3Jxteuvx2usAzN0cur7mshTn33LZoqrlwzJId+bNaJm9LCaYDVLjeZrRqvkoYa8FfIJ1rH9AILuDJdAbuzpyPKDRbVXGYxZHN8gYpu+fIBuHVc3e1kO0pVuJYrfykSQ4bCQy36bgVFCYsBVQBvLSzCjptyuthygO6hw2/CJg6FN3esDEeQHnbvXBfKDuwIZZuYULGRPF501AOziSTUqbCapoO1U2GoY8Kh2b8Lu6bdFja/cEvYOe3eqPlu+NNdYcNL94etr44L26dPDNtguFunjQ3bXxsbtrx8f1j7x9vDdkB6yyv3hTfZbuO53QDvEYC3csnjoRwtuMJbfEBX8KtZjK4bwVf2S5ELa1cNjLV//6uEr+AxJhf49KFnCPOeStPDOPRLmgb23Ic74T503jGEh49Fq50EeHIedGEZa83iyVFGMPQmw78puwxNl8+T5VYtFHSnhKNY6wRcvcduD81+KJRgo3vzz78LJTMfiFnBRSSPAnPQCsvHURwjT5dhkTZHDAK8PRvuj+DbvPx3ZOL+NgbimM+QI18hM5/ONJoqBrbrNKAbbTkeYGIcC7DeDFaxytdvDQf//MtQyVgg4yJP0xTRvwl9GH23mRbkyxTY3qnCc4tft4tinE6GYVqSh7nIOKq9du7toeTlXyEzjENSsA0a1k9xzSkVvRQBh7kQnWAkkM0fJ2CzTqa4QMDOBcb+nCslE/gwz5c8Bfi+ED6C+X7RtSy8X5wfrtQSD0mg+tD+Z7GP0UhRQTENr283s9h69tFld3gOnvDXmdE3IzTvnBMakRwKRzeG7mYaHQBBNV2nAncDZlkBFnAVUOuxlikzpIHnMt967trsSrMltyne7uPYweHQBDhWAZ4WyARiPbUW0WS6uhN0NLSi8camIopbDrqsrTVuEusYDLYB8qEfWDuaYGt7shqvrFrQNe9BsFc+KPL5thE7VkjGLAibzdBN1q7asjqvzoYoL8B4DVhXYhB427gb1c2g19dGCpmxwwmMmRyB9Q5LnoZ6wzn+5kdJFrx4EecTmHABy6o6r0xX5nsN1vsOQKvLQb33QwDVse7KDN51u1XjFXAFWwE23fpc4nCwhdhuNse+21JMzcvimjKDQGdhTQnALrXPvwZI7Vj7JtF5v/0xAV39vnFSBTqwmQt/+dsPkYkKimq+hqN/hbTwYQTRJJdX4BRwZZYf0FJ3gx/ui2+/BowxH3+K20EPHCB9g+37AKyz2HQ1pD5gQVcA//6H7yIAy3y/4f3GUEbWDGh+wDl1Nnz8mQE8TALlHPZiW6l8C8Z7Cn1Xn57twsoNZjMIum7P8MuWFV+iieJdgNsUsrO89zhVz4u8rvOhpb0J64kFNqxkAG+WL1WUG7ii1uJcyKFnVXv7hr+whi9hJV9Yw3KOlh0AYEsAVzRdNLMy5IcqgLeUWz7XUcC3hqu+IFyFntbA7eCbu7eFLTu2hSZYSQ/h1XWwxEPkM+x+nTbh1X/EBsbtN0yzEpZWPv++UMVsr1JmfL350u1hM+x33fN3ha0vjwk7XoPpzpgQZYgdSBHbANvNL90F4I6BBT/I9v6w8cW7w745E8IBinRlaKxH5tPIsRDwXfxIZJx2lWUAyjwAWLngYaQFHuNyOLpgTDj8BkC0Hg/sxjHkJTxOkIs676/D0Zm3hur543EfAKaL0IoplNVT0KujoNdAMU9JQT23DtCtxwrXwLaa3Ik6WG0GV8VhALaUQposuwFJogoGXA4Yl8OAS2aMC/um3ReOzHmIhoKHeD/+W4p3zjIb3k34OQWwU3sfwatLctg6wRc2ijuhDQkiv5iutAX/HlczjoY2GG8T2+q5t9FRdh/yAK8txE7Gz187+zehYe6v0XbvCJeOPhHeRgLQitaLa+ESt/rHlAfQfbtIONOvq8Z8sfxpEtEIH0LfzTFGqHfzIzDs+xnrM4YC3ITIys1xGD34e5LMyNUg/6FjPUVBLggXBd0jFMtwYJzYR3PH4adgv7PDN70rw/U8UZBouRerpzPY0nxeuvpwPJw8AvDSdt6L73egZDqFtZnRmti6i+2eeSFXsgaJgRAbWGiOukMNTptGQ2kAz3qYrsBpocw83SbZLPtqrAKi04QFuTocDkYv1vNdFKh1ItTWHkIes4mB7ztstsBnmOHQprbLd16mK+stwIZj4A2abhtstJnil5KCwegFHBLuZ/hb0MHQwnvSwppstr+/NVrHDM9p4HEHum6MkOQO0u41P8OfR/eCEysEX6UGJxgLvM0QIJs0OgFrM36dENM/gPwAGB9ae/IzAAAgAElEQVQ71k0geieWMpsoRshPIa/hAsMRWGLFZViuckJqIVNqEHRlvbJY77p9zuVj78BNIksBV/BNmW/KeH1sG7Gg64pSg6Dr7b45u+qtX36LhntTXkiaK5AZ/vbXKEF8+2MSF/k177Gz7T/+6+9JoSy6IBJbmedTo3Vasc0WAqXDLT/kA41Pe48fUiC/hpn4Q0LT3+MHEnyvc1VQYnBpKxN44zba0fhhYdMmkwnOhqX7Ge/z2o2PtaIZKZl0tb3/EVIFjz+UUcOkHcipTeSKv0yWwOsSeC2iCbS2FH/8KVcsALu3L0kjc/S7BTZjI7v6CVAeGQittBrqajAa0kGWbehIZu42UEzI8AXJ8MWuQtPSz5uBXRw+YkGNgYFlgip2Mr4s1TAA7WQ1aFlKDYKvUsTOPRvCvoPbwu6928LeA7tDxeF9oVC2JTRs/EM4SkHsCIWxcopO1dySG4LehjWplTbaWm5Zj87HXvbanWHbS3eETc/fEba+eC9AK/iOZXtv2PLSPbBbngO0BNydr8MeZzwQ9s+l+KYzAs1353RAbdZ4dN+HwxEYZym+2dJZYwEmAA7wk6nW4bGtZ9RODUxz32t3AZiGgY8jRet52O0d4ciM34ay2WNDBeetskiGhFCHbqt0oR2tHuC1cCfo1rIyFM+q/HdhFxOQlRcOTH8AS92kUB0/zwvApHie8gVTKK5hmeNnLZs7Meybfl84PHMM738AhwNFNny8fdsmBDMYBjaPg6HSCLEM18IKNGaeb8dqVj3nV7HAVjv3NwAvgTYw3mrahBvwAzfQiVaBtOBo9sKi22gx1np2F3axh9GJAXdA9uKRZwBImh8Iv3H2mnLFMaIoT9A4YVaDnt5mmK6WshYGXNYBwo6M7yEQ/TQe4DOst8r+FG40vI72C9teeSeWMdLLiLA8W0JKHDrv8O7JdLk9FT5tnxc+KL5BQW0G7Hd6uED62rnK14iEfBGf9UyCjSisbSdE58gboe/Q7NC+ZwYSAxovnWodFetDZclmmC4FX+66ishgssla7rj00OrHra/newgAl5XvJVPkIEUsrI58R2WzWYBWxqv00EUGrvPYBFznmeluyAOajnA3l8Rjoi7Lrb3AGx0L6LhqtEoRZWX7eQ4g5j0Wzvw5mtGXfZ/g2wbbbQcYO9CNHdPuRaCXz/Q8Aqx3hyaSJSybOEjAVOC3s80QHX28Aq/surUlcTMUcVTIhmXKppapBw8MtKEBN6HxArpDyA1DPZHljgq81n8gYA6/lOlevEj8AEArq3Wlvl6BVnkhXTJen0vlBYHWx/YV/MR4ec4AnU/APi1luhsE319EGQEgFFxlvz526WRIGe/f//u/os77Bbqvvt7PYMQyWzMddC4oGXyKNGAThSAegVfQZRk3+SGRaDGVh/R1me2nnPudGzoZKKzBWAXeGxz3noyX7bs3EKwppnke7WmeVyC2CKekoAMi0YJpH34nyWrQraAU4fDND5AanCLhVctf2gUCLwzY8fVzAOlbV5Lx78oNb13WJM0536fF2MIa0oJyQ1ynaBfGZN2F4bqXK2Qz/3HNsNxsnmARWK8NFBbVsnTN1CApCLZ2qNmtJuOtr6cqm3d0NmCMBFHJLVwN+q/Au3vPpsh2Dx7ZQVj6rrDv0G6Adzus+GDYc2A7zoeScHDPlnB41/JwYO2LoQIAq3hjYtj/+oOhCtaZZ05agTD0pq1Pos/i6X39bgpuvworH/vnsP7pW8K2FwDhP9wa1j17a9gGEG9/5e6wZybSAoD15owxYdfMB6MPeA9FuV2A2ZtsDwrCM8cB4mPCxqf/LWz+/a9Dxaz7AScY5tzxuA1obsBNULmI98Owc8gPV2pmo2H+Prz5h9+FozPGAbyw3fnICeizVTDn2pUA7GoyJXBN1NFVV4OWXK2/eB7MmeMqAN2jgLySQvk8mDfAX7FgIsA9KVQudJs4L8o4vmzOlLB/OheFuVPDIVjvvtcAXy4iVXNxKeBu6ICRdpKxGxnuoltCbv6/wVLvRQow8vFhQPA2Cls4DVZjC1uHxsoYnjzWL50YWaYO1wO+6ryFJbcBqOPI5x1HTq/SBayVAt25w7gTyGTQjtaxdlwMwrE92IyG7BLaiImNbMFC1ruZixRhOnnOZ5jOZSSCCzQ79AK216teDJc4T9OS2yMzv3T0WQD3cYZdYmFje7bkyXC1+nnmrs3H1UC4ef0MFvPWkHWOHYRto+sabN+54+XQQwFtpBQXw56ZoXX37NC8b37IlywPPY2H8IjvIycXsIOZZrnI251mi66eWG//szJd9No6ZQaPAUQbAT2Z7J49m3kMI+V90TYGyBpYblEsyzktjAmKMt5WntOCZgeaIO/xNkdYCBMMPYdeYIPQjYc0GjJPUc3AHFmu0oYAXMvPZuKZkoSJZY6Jb8L/26wMAYAKxIaldyEr9HRAfHIklNEmbPNEB238qYsiBqnDfp38bZykxbhWMiKGBtvi/rFhJg4PtEcb2vkoNeDnvwm8Z0dPR0Yr6P6c9bpvV5tA676YIuP1cQq6/x9b7/llR31u6/Lhnn323Wfv7YgxBpMRCIEQUWSQQAlFhHKWUM4tdatzzjkHdVRLnZRaiZyjAWODsQETjcPZ497/4nef57dU3owz7ocaVatWrdDd1bNmzXe+8xVof8cSQRccczsaCcCzuI4AnJIZYudaArx//uabyHQtqrlP0P36L99FpvvX//2PCLwyVffr8f3me6ZUALYxn0HgReMVIPXwCpqCrWuB9xMA1xxKX/uHz811QFoQaGHDLu/zJQXfd7yCsP+d35AC9E9wRWpA902AVxYcnwOUdS+8g7Qg21XffR8nw5df4/V9h2QyQNWsTVmuSUMG4qj/ynSNhtRKZgFODVcD9XvvvsGVzFhJ5AUYsFKFHr93+AWPjZNc//w5rGUnYwOFwy778AmOUlFt6eDqzx/avIYmAkMiwzUGkhFALQCtTRQtrcgPzRTXLLoBwC0UMrSYVTcUsl0dyqsLAN7ikFeaxTo3lJVnh5qqQoJ38kMNIFxTuie0Zi7BvvVEKIepFq/Cw4vWqe5ZuIzshqW3AF73hIo1t4UyOruemfrjkPbEFSFr7g0ha/5NIecpjgGkytfexXInRTY639YCXAC5SyFFuaL1dr89REfcPSEHyWLXI5eFbbxPLgBcw2srV8Iu0Xj7sZLVrJ8UypbThpvORF867yqW0lW2BB12CS3NsOxG5Is6PbfriLAEfNv3zaE5YwbMfRrOjIdC1QZcFmso9GGJq4O9lgP0FtvKVtwRmXYFP1/NevRhfLzNW2G9LHU4MKqxx5Utp5FizUP87PeGvKcmhXzeo5pQ9M6dgC867FDaXbDOSQyxxF6WRjNK7j0U3O5Fr72HaRK/ilGQF0qm063G0Eskgm6A8gjFr75dvB4fbyvSw5G9EwHcu4hzpGhG95qase/5SjUND9lMptg0ARcETgqANI79yVZuYPow0ZCj5D6M7KeQR4fbEaSGcdhu/3ZyHfheL5XOwGkxg8wIdOVNhPFk3xfjJ1+F7b5Gh9wbeHNfrZ4V3sB3/MehjeHdzuXhdeayPd/IhI78mWEEq9nZKlLJkBWO4XQx/vE0gUojJYBu8cbQUbEtlOfvQC6oi3bFo7DCUcDLTAb13HbYqgE1PQCpLoV+mGgjReAmFqUwWaz5t/X1pbFw1Y47x/yFWEBrIZkMkDXDQa1WqcLYSN/X1LJhAN2x74LyUdwPKd8uLJvzWyYrwFrEG8F/28vre9g2s3cA9juAHGGuiQBrY9FJimACvwW5XkA8gj4sOjWTjakVyHo9FLVPnzyGFMI4IBjvCJLD6ChZKkdTuu4QP6fWM8cKDfH5Z84ciyO4nn32BBkNTKMgQOeVxNXA/7uM10kyRs4maWUJyAq0grFA67Zg67bgmwBviuk6OR3SCOO1H+D33L17x6+tzJFoDr10O2Y1CLICrPKCoCs4JovuBpdvvv9L3PfpZ5+R6ZAKR//rf/0tFtI+t7D2VYoBqwt/pIYhuEKtZce/NSoN4BWI9QS772MeKzl8xJdQbhBsP0LvfV+tBH04Nk8AqoKtrNf3fxM2mnS3ue9DJIYPfucYIQtuAC/WMa1gas1qtzEikl9WDDl+87V/SgzROkYF08JZqrhme7AaMEHpgPBzMFxdDS/zhzAS8hxyxBlcDafPn4L5jqQkhgi83MrAgDu58nbDeG0HbuNq3c2JYueaVhqLa83ovWY1lFcUUpgAZCvyo7c3K3cPUkQ+QFweKioLYLpVoaQsD4CuxuFQRKGtLE4triyFffSUhZaCtcG0sebtjLxZPQXQuSkUA7rZT00AwG4KjVvuh/neD1ABejDAkuWTYLxXh2yKbxmsZYclAG4drLICtluI7FAF6JkRUQQI24hRBvMtBATLcUFse+iXYdM9PwrbH/gp73MtAH49xS9S0dCbC5dTgOI7OH2i/8CikDt/SihafFeoWHYf4IlNbc19MVOiGjCveQZdGOCtjoCbsq9lLrqN7zw5ZC26FWmEghmOhcNIEUWw8toN9wKud8R9rTRtNFPkqwWoq9Y8wHtygVg6lc/AFsex2QsmhPxFNwL6hJWvvzW6BEwkM4/38GaCygHC54iAPEkXWzdtxLVLL4uAeTrHmEbyfrfcQiGQwtnBB9B7sYSR2+D4nmMw4tcqH49TKcbS0IJ3Os7ndlgpTQ/oxSPYv7p4fz3B5jycJoVsgKSzESIoHfOupawbT7Cz1wYB8+OMDhqkePcaEZHvt2AT4zNOcewQ+REX8pEWSqZFxmuX3XOMeX+//enw6THiH2HJp2kbP0VOwxkaKkYL50Y7nwNE++kWfLbumTBctj4cKdoYBsp3MsqHZpzGXJgjRTEY5gC382q27VzoD6ur8rif/bGwBnDaQeaF3wYfLVqyTIHOQloX2q1eWpmrLcBt1CosgtlM0Y+GK1t1BJBhOF2QDAtrarcxIF2LGZJbDyy5m/+LQZwRFtV0M4ygExuKbkFPFhyLamjLgnmUOViPAJQ9MmG+i23JhuPobNDFIJgOQnRa+H85MQLgArzKCl38vzmxWFbcg8so+n0vOiPGxnqRF44CvkNk8BINeZ75iRdOIjVcAISRGv1/Z/FuN2G3Aq3abiI1qO0mwOs62U6AN9F4o+ZLTcp8GidUJPKDx/3QYnaJwJowWQFXAHYRIAVQgTky4K90GgCwtPoKhFrPYpcbTRQ+/0cKb77eQHVf+8+14AroCrauBXefF5g/5IspN6jzCr7vfUTDBOz3N6xtFxZoBWGLfW+8SxWR5z4AkKMEwVVFZ8PHAPC77+tywN7Ba3RPOIFC8HV58VVE84uPTR1yzI/xkDZQCLx6dc8TCSlon0fTfQ7/7lnWL9BkoQY8dhrfHxXQE3r/AF9bhm0T1sFgUa3jMNVf/tAGoDdTjGhDN6sDeO1aa6fQpvzQ2taA1MDMKp53X01dMeBbjLSQxXYJYFwQqpAaGnldbV15qKwoCRXsqweU1X6bGrJDc/mW0FOxkunEdrOhs6KB5i++OaXFbrof4H2QUHUKVAyq7NrHLfxW3A0Lfh3S51wBSN8QimGo9YBuFQBbjRyQs3AisgMAt/F+dN6poWAFrcnrGVdesIymCUbNc/t/aM5NYct9Pw9ZeIbzFk8I9VtgtqtvDwef/HUoXIIvdhfaLUE8WfMnhcLFd6SAdyVMF9Zcw/uWr7o7ZkTYmlwBqFeso7tutaz6gSh/ZFIILF55dyh4+lakhsdDHUy5EhmkYDF+Wth8wxZ0XRpDSlfcA+B6McGtsWgyjHdqyF9yW7z41KxnBNCqSaFp3WQsbfcgE9yDFIDNDMDrpCmiexvJZLDTxtXXot9OABQJysEFEa1jW8hwwJd7moCdEZoizjJdeIwOtyF8uWeQJ06TZHYMdmor8oUinBul02C2t+HbReOlC85gHYtkp8h8OGMsJFrvECCue+Eo7cKdBPbYNtyLBKEMMc5opXcaCJ2vmRvO56pFk6CGNPIKmu5LsN5XqhlXhKvhtz1ougD0c8xkMxpzvOTJMF5OuA4TN5wufTSHsCCye4fRdUfw7PaVbg0tZbu45c/HHbMDyYC7rTbtiqVsq8UCgoCh3WJqqKmuM/RY5AIZbRt3arJNrVsW3Ay00XlgUlh/HwWziyA7hj6s91aWK2C2ctemdmtzhK4Ci3AG3yhDuI6eXcBTkI6OBXTlU3TCdWGp7OkmYhJ2HJ8DlJUhHDuk7CBDdtsinZ5hLxQJ61VyUDtWyhvFWmbjhOsjFLaHkReGAOJO/ueOxzluHZHhDx5tY8gl7BjnxXFcERbvZLwvvXQWV8MZGC5Fd4jWq68xrQbAVeNN8niTIpsgnLBcQVYgTQpsUWZgX1yz/xNxDXLo42QRdF1ku3p9Y0iOjFaQFTgtqCWLjwXlz78yGD1htoAzljHB1yaIP36RarIQSNWFE5BNgPZ3tsopLAO6Au4XFO/Ud2W/gvPveU5W7Lb67wd8uY/iPopnUHULfkoYr79D5whsWk9vEi2ZCkF/Hzb7YvTgGpLzHvRfoLUjzUGXr/FLjDFvgK6j4S/gcBB0HfVjk4TgaxHNZDP9uoahazvTZubzx0+NMo14nAYKRfnUsEtD0E0l6zhMZXiA/naKaj2cbBbV2jlhW7HEKCsYgm5QTksr5vWGyuhySDkdysjnrQ7VtYwHoiJcWHQoArCZvpEZN9eyzkOKKAmZhfvpcMsJVZX7QkvtzjBatzJ0MwZIhniYJofcBTdFi1UMs0kj38HRPXRGHS9eyPOCFgC77OYoQdSsvTtUwS6rWJfBgMsA3sJlOBtWI10AeMeyGa1Thn+YJoq6zQD701NgllMiuFethwmvAxSXTIRBXxOPb8CG1kzBr4hCXuFiuuhgvBW4LyyAlVAkK2UxD7gFLbgMFlyIta2ASMt8ADQH50XWQqbrYmM7OOeG6FSoB+yLKBBmzb8BVo5kseVRwJbjF8PWl0+FeU8EzO/jInB7BObWbVOxnwGqgG/9mkkU2R4AULGxsd29DcmBqMgB/LnOSRP4WtfRCEFrsOE2xwBMgfN0Lm2++TR7UPg6A3N1UU7o203+Lo4DRwS9DDCeoGCnDHBkz62xqGa+wxiOhn7eP8V6p0fAHcoglQyNV3uaUZNmQByBTdsVdxw2/AIRn2/WLQgfEXjzdhNtwTVPwnAXMZNtTnizeTZ+3sWw3a0xAN6i2rkyJnZgSxvNnxtGCuaF0+VkOlBYO8UyXLI6dGUuDYdr9oX6qgMw00rOqWzuxNogBZx7DLK0UaKZaRLNSAWDFLE6AD/Zpbawrshm8dSi2/bqOQcgBWrZqYAouJqvexggSyxgrl10R0SQpPBlIc28BEEx1SJMzQPHgnqtrceHAX5BtB2deZSIxz7A3LCdo3qCYb8yXyWHFDiTRoYOLFO3iHeM7VSyWSqrweJaSpJoQLNNuRYM0PGi4vy2oxIi7kJT7oe2KDUc4XOefdYJw0OwXiZRnKRIDli/AOieO3c81UghFsB4E+BVbkhAV9YrE05YrsU1t90nACcFNkHWx7Jc3ViuBdoEdBPG6/oS/bl/+TuyASxXwBVoZbBua/vS7aBTwUYLvb4Wz3z8FR5en09YstKBwCugCrquU4D7SYx4/Fh943OzfPHw6nLg8Ud0c/xOwAV4PdZFqUJpQqeCUkPi89UuJrBqTUt8wcoJvyXRTN/th0gOZke8QwHtVR7bzfYqbgazdl8DgF9G4xVUXZ4HeLWWGQn3Kg6HF155IY4COgsom8N7FgB29Pt5Ho+RcDR+7nQEXse99x/B/gLoHkXQ7+lHP8PS0s7Vt4c/en0DXWpst3N7VUeRTACuhMkKvg3cGulo0E4m421Db6uszovAW4abobqmKNTWFodqmG55WV6oqS8mQrI4ZBceDNX1BaGiOhMwTkfHywyNNFgczl3CuPfZ3OJfH2pXURSivde4RzMVWpAj2ug668AG1sMYni4SyRo26ja4A7vX7YDXrWQfqKPeGYrRh8tWAr64IoqWToogXojlrGwdxTekAu1nBYB0Lfpu9WYYLxpx4ZJbQik6bC1ui3pYackKGjSwrBWtANBp1KikSJcFm81dSoD4gTlIHw+FvCV3hPR5E0P6kzovJof9c2+DOdOwsGt2yMF/XLyU77P2Xi4kdOPBeCthzVUw80MLbqFAODHsmzkBQKZAiEd534zrYMLYsXKIlQTk+hmn07H9Xn4+fjZkh3I6zprW3YKdazKywxRu+28D+KaE9jUUwLbLUhkFT2zkYQtcOTQ1FDwIu8W9gP56vpiMhpKZsNjHiJ4kMJ2R7Xp0ny1KeYV7tt0QpYgzAPYQiWZ2v/XLfNF2zWUYhdUegz0POpkYGWOUtDJDfGwjbjFAnX3PA76/pWj2h/514ZOB9eH9rqXht70rSRpbHLSRfTzIyB4C8J8jw3eURDPzLkZyyGQuZAxQzepwumINIPw0E0eYWnyIdQcyVn0+QFUdSssyOBcp7HJhb2xmYCXsVSeCToYR2KO3+/pnD/O8Gmsrjoa6mgIiFTtCIz5y8xuUE2SrRwFq9VcdBIKxdrMRNGNB0TwFW4tt5bUg51pJQOA9it6rlBA/C/AUQI2CbIBIDMOa1ZqbuJszZ1fwHgTkbebwMwRgM3/9DL3Hw7Bf25X9DOUGF7viDJ06AXs1gMfmDaWOEVi7kZKCsFYy7WgC8DF+bl0N+oMTxjuOvezl58+EF59j4C2SgwW2l2meeuddhim8lYqITGSHZC3gqvEKxLJdgTlhv64FXkE4Au1FEHY7OSZhu5HxCpxRSgB4BU7dDe5LJIh//L//iFGR337H9OG/fRcBWBC2wSFqu1+nCnGCp4z2kz8xDv4zMh7+CPACrr/Hx2vh7FMsZx/9EWsFTofIZKHbH6GDJKCrv/cPnzGPDcuFIO5iGLpFOb3AslwXryQCrt5emWwKiJlMjMxgw4XFNzvZDDR3CGYCvnbAnTufmqsmoxWAlRZeRu91ArHHCbgOwnQ2m6B74YULGK9PMNY9pe+OwnpHEPT7+OP2He2JVrLDaFBN6Fl2rtUSrddMdbaN27FGTt5W9jdzG9eMjmYrseE5jeQ4FJceYhsfb0NRXJcDvGUlh0IdskMFGnAj7Ng4vEr8vyU8V9NAEQ7LWUVVVigsTQu5hbtDdfFu2M4KOrmwbuE/bdhEcQ1tthjXQs2m+8jqRWt9hsYL2np7SA3rI3inezeOBDqzWjagpa4G9LYAxhtgk7THFj19IyzydgDtbkD1TiZi3EFTxl0hneJV/qrbcTxMpcMNJktRrwx99xAAWQJ7bsR7azNGLgCdCzutxgtcCxPOeeo2fMW3wmin8Z73hwxki/2zbwz7Z90U0mbeRLzlzWHfrInY1x5DDpmAvHA73+G2kD7rSvTcO+N3EJCzcEscmM3kjVk3hyKKd3sfvzEcevIm/Ly3McmBSEfG7QzQltsMwy1e4s9xfchbhB79zG0wzknIDTemgnAc5Lnu9tCPHDGIBtsvI90yAUaLa+HQXaSHPcDtPl7cmnk4HqbCcolqZLKF3W3HcUJcKIIV037ct822YdLO0H47ye7toeX4iPkPAi3HjgCyo0gZQ3TTjbF9PPsxNOQHKdrdHGqWUahcfnW8CLxEdsXvmOz8+dDm8MfhTeEPRzeGD/qWAbxYyNpXw3Tn09GGzFA0P4xkziQwncdly/HxaiNj4GjeU8zZw8aXswLwpCCLfay7t56LfzEgaDswrJfb+WMAkwUuR+4Myx6JcRQQbZjo5Tzt9nyli3IkFsd0IrTGeWumisU8BYBY50IrrLkX+cDCmBkLfQD6IGCnhGFDgx1itgQLjDJSGbGTKNSVZboy6nY+b2gEDbafeogFuVHtXmTqsu8YOnA/coOWsyFAXVbt64fRhLsAZYt1yiK2DitldPAdnCw8KPAiIQwC+scAbGfI9cDg7XCzcUMWLgiPo++eBHjPnh2JlrJnz4+FV5Eanr9A6zA1HheniRs7a3SskZA2armIN8qTDsJNwNe1gJyAqgw4YbwReMGzH8oMHvcJ7Ne8GjHrki//glOBbjXZqyxXwE1YrED8tQzY55EXHPEu2Go7U24wo9dMB1+n5CDL/fRzg3Vkvn/Cm2tSma3BaLyA5x/RgxOHQrJWx3Vbp4Jg/i5TOz/hNTEMnavGJwC0DFcrWCIx+IuwgUOpwf1xNDwShI0c78J81Yd/yHgF1XcA4+f4haZkhueJg0Pf5SoXx76/QZMF24Kuubwy4PFz4+E8wKsMIfiaxTtC88QgBbVexPwBWG+jVjK0pU6uwHarudQBrk1oubUNrqvRaStCLVd3gbeOpgkryBU4F+q4+jc0lYaqmrz4z5J5aCeMoDQUFGZEAK7n2Koq2C+dbflFBy4y46xQVp0D+B4K5RTdOmszQ38+4TXYyuoA2gK8tUUsxSvRQdfiYoAJazOrWq9bwAo+NjRbd5n51cQteRstt4MkZtWtnYw97Hpu5a8Kh+ZfHQ6i6e6fc2NIpwjWiA0sY/GtZP8+jOuBItzqu2CvE8NB5ICydVNDw3bkDkB3D8fvm39LLNLVALx7Zl0XdsNMiwDl5m3Twt7p14Y9T7AP4NwD8O54AgBdSBPH/Mlxfyy0zZsQ9mGHs8iWC+Bn8X4ZT94M6N4AO8afvOA2QBtGjARSBOvu2IWuvWcq7B7PMWy3cMkEZAguCEvQdnluALA9QX7Cc4wOGuN2vXsLvwOW3h1YztBetYXpgjBKUj/yEF7gTjN5GWpZv3pCaF43MWq4DtB8v+2p8GHnYtqEJ9GMcRMyxZTQimXMWMojsNhjjGtvIw/isFIGksIJRsGfQjsWkPvRkWMr8errQt3q60PF4it57wlhlO/2OpkLL9YS/di2nInBs8NLdMadLpkLy6UFmSGfJwvm05DC3ymDuW6Oe69eiSREwhtZveOMdu+qzwDoGuI5NMDEYBFzBLAAACAASURBVMOY2nEMmCQmWMoc2yiuObxSYBLQLHb14tsdAOR6CW6S6cp+Dcgxg0EZwvmAtgar6arxtgPcuiR61YHRXNVnuwDnbtku57/6cDds9zC1jX7BmEJbau6arBgrGYuyxyCfY+HMmMhhALcL6UOW2816CFYctV6khz5S09w/CvD6PT1et4QMV+Bt4X9rHBbbzWclmb5HYLrHYbhKJwKv+2W8yhPKDKfRdo87Av4k0ypwTjx7bixcOEdYDkV0gVed1yYKmymMFngH0I0yJQD7FhqvXWyCrXqvkkLicHDb5YeA67b7ZLkCsMArWTR35hPWl3zxLYwV8LRVOLGSRQb8ZYr12lChZ/fP3yo1kEQGOCo/CJapQpsDMC3Iof1iM1MrFoCVLpQOlB2ijADwfvrVn2C/gKn+3osyguzXbTvW3C9jjXY0tF0La+b2RnDFnmG7sCD8AWttGgKvvxgB2eeUQF4GRPX6urz53luRycp+nbOWaLovvYzGC/BeAIifY9vXCLpuy3oF3vMXWKP7qPWa7RBnruFmGIP1dvVxuzOItoWboQX9qwsdrIMT0CYKA3LauBqb19CMtKDTQe1XD6/BOboYqpEUakkos1utvDKHf5qSkJe/n9uvilBTaaGtIFaFKyvzQzX/FMXICy301BfDigXqqqq8UFqUTvW5IJTlU83Gw9lDolkbIFTFLXb5yhtD8eKrQ9nSm0P5cnTR1djNYMRlsOFW9Nb2nTREUKDrItO2aw/TH2CCVcgPxcsmobdeE9bc/9Ow9dErwoaHrwiH0FezkQHyKXBlUwTLW347LcocuwJv8LLJgPCUmPm7a+Z1YdOjv6aF+TYAdVLYwuu3PXYFRbApsNep4Rnea/39vwg7Hr86bJ52Vdjw0JU0etwJ870h7J51fdj/5ISwd+Y1BABdFQtn+2ZcE5lw5rxbQjrabjFOhmL0YQttFWv5LgsnoCHTFLHzIYB6Ij/37ey7AWC+igIczRzr7oqZvX2A75F9Nlig/26lLZi7g47NdLLtmIKOS8AONrAjOBJ6dyJHoAN3kJ3QTFNF9fLrsdFdzbE3IRfAeIsfjR7bkQzSzw6Q20CBrX71tVG26ANYDVMXcAXepg0TSWybSq4yMo8RlMgdbQTqHN4xmU423CDMbhvYex9rGjsy0JiLZwKwM2DLj5HGhs0tgu58pn8gMxygoEcuxbFDM8ioSEWFnoQFn6tcHE537QboGJ7aJaMtxWPLuQfoalfspXminYAmJQE9s83cYR0DmJtgxAJaO+eecoDxpM3sE4xtHxYg2/He2kU5gP4q64xNEjDUbjTjPgDW1+iaEJQ7Oc/VgtVsLYhFJs12Cyy6nbs7NVzZrXKHAzRlriacaRsbHlHL1QtMkwSAnOi9ar4uWtB0QXTxfZQklAwEYFmvcsXp04MRhE9SSBvgf3EItm2Yui3MJwFZ2W5qPFDKzyv4CrpnzoxEL+9LLzEM4XkkRaTE53E39PR0gicU14gXMMHQXAbdDEoLZjckbFfgdTuxk8l2PUawTVhuwn61kLlfvfeHS4rxArIJ2P7TUob7IG5/lXrOoph6sJOG1XoFYJnv198z7v1iYc59smSBNgIv+m1ktiD8JxTIbEe2CcJWX8FWoLV4lgJergrsE4iTlmHXMu23lBTYtnPNKMnfcYzRkXauCbyxg+3i84JsArpKBmq87pMBX0BieJFbhucFXq5uzwO+Ml0BWsB128X5a04iHj8/HpPLTpw6Hk7AeI8MUT2V8QK63Wi7rlu94vMHtjW4C7mhGWbQxu1cCyebeQ3ur64r5Qqt1FAKc62I7DWvIC0Cr+6GRphvJSy4mkYKvbvllXkRoPMK0HfRg7Py0+J7FZQcpLkiO5QAyIU0V9TVuk4PLdX7wlGKLqNMQejD9tTK7fVhlnb8po3ICjW0FJetuT3KBHnLAOcNygGPsZ+uMdLAataj3VLMKkVGKKfwlvXULWH7E9eErdOvC888el3YNWtC2M3t/aGnJgO6d/B6brMBg5yl6rjoxEgcWU/dHjbcfzna7cSwmwaOLY/+KuxGQkibfzOAfHlYff/Pwsp7fhZWT700bASEl935Y0B9ckgDpDOXTgm7YMdpc29Cz52ARe5WGkCQGebBrJEZsinCFaDt1m7ie2Nny19+SwT1dTguutPnxWaKCppDipdPBqyvp/mDguNKGk2QRrp3pyIku7Ha9e+jQ44MiVaSwzo2T0ZCINqSdDO7zewwGyHkvHPb7XTrIcMw3NKC2DEaILphwU4jPpY2mc4yJQlu/dGWDxOI07DqOpLIJlKQQ1ZAWhgk5UxHQzeAq+7bA+hWrbo6FC28NPRS1BtkOGY/uQ2DfNYQ+u9Z8nXPALxjuSm9up4GjnM0ShxlCkkfLdlHD9GhiNQwznj7EUYIHaV4d4HnT9UwMboduYkL8gCgJLhatOrux9LVC8Cx3UHgucl4BuDY1iu4tcFmBbXDMEzZr9uCstYyGyvUatuQBuymHBslQpJjZMcuslg/y8hIGa8+3nbu4ATH1Cggshx4Lzvg2inmtQG8MeIRFq1bohkwPgFIWtxrbSuHleIp9j0BXy8CftYARUFZr9/Vi8axwZb4vN8zuhxiQwWZv8gep04xJp7vqLRhzKUXgFEkDzVhi2iy3bExl97oZDh5kqwV/L6mmTmrbXx8BNA9hcSApRSZYYyuVBuvBFuLa4KpxTa1XPfJcF3cFnQTxivw/lPb/QH4Jow3Adwfst9LjHuMbgPkAt0Lf0Iy+JLtOGuNtbKDUkLChpUiIjuGXVpo+4K1joUU06VJAnDVoSDwynyTpgoTyQxYTwDXxopYTAOkXX9IgISgq+QQ7WIXQdjXC9ayX61kbvse0W4mC1Zq4DUyaUHeeMg4jQIwFXTVeQXeVwFeM3dfpJni+ZfRcAHh52iSsJgm8FpME3SVF1y0lDmRwnHuJ4mEPM8fZuTkMDIDQj7gO4CzQZ23jXbhHuSGBlitXl6Zgqy2mau0drA2igDKD83cGrnUowObTHYwYzvrUmSHnPhYZmt2byPH1tRiLQPAi0uy0HkLQgGuhwoKIFW1eSGvMD1U1pSwLxOQzgvZOftCGbpvVcm20E7LaF/h4tDPePTB7PsZcnkXgTQ0DmyF7e2eTgMD7HbHLDJ5pwFk2L8oYJVi5ypfNxVrGTott/h5y24L+7nl3w14bXj412HlvVeE/RS1DsJ891HoSgcsK555MBwrWgoLRgNeQC7wynuQD24MOx+/IYL0pkevCivu+WnY9vi1gO6VYeMjV4S1918a1gC6q+79eVh+10/Cmvsu43Mmkpp2XwTfHFi14e5+t2a62+qQK0r4bjokitGaSyna5QHQWx65LOylqWP5HT/iPS4nEOhuNG2yesmHKIKxZ+HtzXsavRi9uYzXl63gwrMWKx1NH82biHaE9bYAvN3IDQ7IbCcYpx09+BhND8OAYTvApxPCYljX5ltD2aJfxqaKQXTdUzn3hRcrp4WXq59EB0bTxRlhvKTZvn0En58AyM/CXMfJzx3LeRimigwCYy5ZfBnFv1t5/ACMmOYJvMansK6dL5+JzLAAu9isMJZP/kP2dKYGz0PLJRy9mPlzhRbUCNRhkvBwzjQGZFIErGT6chtNEy3b6N7CFSOD5Xa7iVwQtdTO3jqKsRTa+nET9KRA0+kRAqfgJcAJdDJIgc6lmfPQZgVtYUoHenrbYaSJvcuONI9zEsUAoGiW9DEAWmlC8JWp9nF7P0azgqzZIpkFM4tpI0y8iCAPc27lAnAE1q2VzM8cHYa88L1GhpAf+I6Og3dxn8Dr60aHBVk/pxymi1cYAFc3tsvt9PggoGtQOjYywF9pY5iuN6cfj58ejmxXW5mjg1xku4LumTPOXuN/+vzJ8Ox5Bh3AevXsXwAD3nj9NYpt1HzAiVQBLZXdIMj6WICV7Qq2CeD62EVmq6SQsF5fI9hGfRfGa1EtYb+E5KSaJBJ913xbQfZTvLNJY0UCvskx6rpqvd7aC74yV5lwZMHfpRosbPWNbBZG636B19ZiwVUwFWw/VvtlsYDmOpEdZLq+1sVjTQB6H7Yr6CpFCLCuPS4CMs/5GT7vPkf7GBFpzsLrAO47SBLKCYLsi4jmL7zyCn5dOthgxC/AgAVnC27P87zyQyyyPUfjxDl0Xv4YY6TYn79whhZGesFpVxRwO/vozpHxdhI0wknYjDXHFPx/ZjIAvAai62xo5OpvMLr6bhltwbUU1Uwl6+JkEzx1OTQiM9RFUC6ncy0fP29ZyM07EIHX1+iAcLEwV0dnUUlZdmTG5eVZrHPRgvNiG3JNRXoozlwX6so3h8IDC0L1wQURzBq2P0HEJFMn0uaGnkMLGf8znVt0dNOnJsJkJ8VOsuLV98bEsoMwzj0w1x2zbgwbHrk2rHsYeWDGTWEnOutulgMw31zANhOnwkEKaDLcQ0gMaroy5Y0P/yqsfeCXYfk9Pw9L7v5JWAbYrr7/sgjA25Aa1j3wi7AJ1pthAY732gvLzQQs83FF7Jt7C8W8+8J2pIacFdjdVt6JtEBxTtBnkS0vvPU/w8q7fxlW33cl4E5hDsCupGkkb8nNbJNL8TQODdPXFtOosfAm/MFazkgeIzO4jTbeFqSG1k23hub1E5ETrg+li6/i7uA2nA74cwHQ5/DNjhyEKct+0XsPEwtpLsOZvAdJYZvOAMpZaMIPIk9QWNNOlnZP7Fg7RSHtXCHz8opm0r48FfCFAdPddngHQI/vdwxW3EfOw9Ch+xnRvjC8VEf8I6Psz9Iccar4STTd+YScOxpoPmN9nmL00uLwLNkMZ8sWIjVgUyt6IpyoWRb6GvaEno5itFTOLc6bfopcWhfbcSr0AmyVyFG95Oy2Iw0IWrb0tlAzMBOhGmlL8G2FFHSi0Qpitg9buJLtOtfM8PIWztlhPLLtNPR0ICcI1ALvIMcLvKPc9vfwPrJpC2lRMlBWIIlPIBZIjYE8ClhGsJeV832PDXcA6Hw3vtMJ2KjgetS4SQqDh0npO8r3dix8dE1clBpkwL5HLMLBagX1Ju4e9ebKngVfO+Z0O5igZv7D6KgJZSl99zi2M0NyLKydpDhuvsOZ8eGYVHYB4JXxGoxlp6ps9tVXIGg4nqKbAc33LTDEotu74ERiN0tAWCB2iRouwCvQynAFWRmvHWuJ7JAAsOtL/vxdqoHiq++/Rbu1sGaThLru1+G7v/01grBAnCyCsXJCysv7WQRewdFkMsEvGYYpOLrPke1/1PNrMQ6Qlq36XLST4Vz45A/ovdrJAN7fIjz7vIxX5utnCKRRZmAdO9ZYJ1qwj38DE04Kcwkwvw2D1bP7FgBsC6BitnayFxHNn0W7eelVGysA4hd5/DKz2GDGsl3biHUyyHaffRa5gT+KHl6zeO1cO0awch+Md4h1SxfsFjtZcyu3dnT21NRjWKcBQn2sWsYK0EawxT4WGS/ygxKECWWtyBC6GrTuVAPAHl9dXRxqakoB5RKsZRTeGs1syCbHgbbhOrIcaLZQiigpy4Ql51HFzg0lyAzVHFNVgU5ckxt13wpAOjfnQCjIPxRys/eFQwc3Y6rfFrYteyg0HlgYWtJmA75kJpByVkNDRB2348U0OuhMyFjM7fo62PCqR0LagilhO0WwTY9cH1be9+uw+iHYKyC3YTqFNxwIWTRKZAC8eaz3UljbDeAewLmwe8YNYSd673KkhCV3/DQsRV5YBwNWL17/0OUcOyGkUzRLA6wL+MxCNNusJZNJYHsk7JhxPcf8GtCfFDZOuzpshC1vuO/SsPMJ9s0G/Hn9zOv+JUy//l/D7In/GWZP+lmYM+knFAJvgrVPBriJysTmlolUkkVBUNliPx7hQjTg6tU3AbwTkRqmAIQEC5G3mzf/ilD61LWhdNF1sFr0V8JynE4xYtsvs9IstkU2S9PF8az7WQgsp8vsfAnTKfIeguHC/NNoOkHPNZNhnNHyZ/Ie57XICXh3T8pqy8jepTV5hELaWA4WNbrmHFN/oYIuNFjtUCaB6NyhHC9g6GXRwjCSOzsW187Bqi+Q8XCeqcTjjL0/UwowM+a9s2p76G4pAjQNn2njYs6oHoCuhaYEZasuJIYKLsKCqazQgZVOmmiVfQJIAqUgJuus4dzqFrw5J50WrAunrZ2mH5qCzBgxXawHWcEutl7AL4bhALgtvJfuA3XcDrRiXQgCqA6FuOax+mxbM+CIHJCaakGOAxcBv4uySCtWt+OjslqBm3HtXDBku8oWAq3AK/N17XfUHnf6RF90avSrE6P1jqPxmi+RmkKMNMF30zVxBPAdHz+KNKH23ExIew9ZEv0xNN2GC8H3FLKDQOsUipdeZgoF0qOjgF6H8ToW7KWXXozAa3zAm28x9p3FQQzGEgjIMtzfIEVYX3rvIhsWaN2fAKzsVuAVhF1+2DYch11GMEUG+Mvf/4JbIMV41XyTJZEaZL42W1gwU26ITRSAbcrhQMsxDFgQFoCdMCxAOlPNdWS9PCerlcnaLPExoPsH5QgW3zNKBgBrBFuAV9ua4BoBFjarY8Ft3yNhtzJf92l1U35wv9YxbSA2Ush+DUm3ePYybcHP80t9gSvacwDwsy89jwyBfYRf+kvqwbBhbWZnYbfOYzsL2I6znBofi+Pdj44OYl/BpjLcH9oxaffJeDtSRbVu/sgCax/WGpmti8CrzltNIa0aq5j7SkqRFvhnqKJdWL9kLRKDYFsLcCsrtHAiN/CPoB7s47IKchsA50IkhlqAtwjGW8lrqwHjosIDFEt4LZqwRZPiwgzajQtCYUlmyGc7PWNbyAB4S4rSwq4ti8P2JSRmpc8MDTsfi+y3Cp23eN19BPDQ4MBa6SB/1b1oroTprHswFNPQkL5oUlg19Rcw0BvCDuSHPTDS/eiv5v7mcWwhEkDu0rspquFOAHD3cIwMdufs68NeWPMhNOAduBK2TPt1OPQ0djEAMRO5IgeGexAGK9MtISOicO0jYcXUywHeq8MawHczDohlSAmLp/wkbKBQt+7By8K8G/8tzLjuX8PMm/4jzL31J2HhHb8MS+5RyrgmbH4EoIZJp9ORV7OZMCH8xmk0euye8WuaMSgqbkZ2YQx840YKjWspOC67LpQuuZacietDFTa0gT33IxE8gZwAa2Ut8I5m0Lnm2B8Y7QjNEifzyNwtn82UYHy1mY7/eYzGCrrUDOihYDYG4Np2PMqxgySf6Wo4TW7vCbTZk+TvHgeUR2HFxwHkY/h9HfMz6uj3XMbClzDqKW92OFnIsFHyei9ULwjna5hAUb0wvMDkiZOVy8NAzbZQUb43OhFMGutGStBmqFXMgpWFNaWuRphmbDpAUvDWv4d9nRyvLltP044jfbo4tgEHhMlhShRqvN7G2yHWTSdmC9KZ3WgWfJUMLLrpftBj63h425F7kSN0OcikZb/HkBgEdWUHgbGe8/UkrLYFWcFinMAbx/sArHavnT6pA4Fi2VG8wAC339X3d3voqN5esiWOAcAAr5+ZzGcTjC36nUA+sOlDwE1Gxpvhq8VNz+7YmFOHsZNFsB2MBTVbiU8jQ6jvpiZRMO6drtSzaL0CsTay1yBpr7MkjPe930jkGHj5gdPNKeij+aZkCCabw3bd9lgBN2G/yhCCsAxYAHadLILwJWqxBuSozX5N0ezTz/Tn0iTxVcomFjXdi9sCrw0WasK+xiKbQOtrP0WikO3KZgVZ1z73B90M7FeSSNhwivV+ilxwMaGMtcE7CcgmMoNAnjBgoyBN/LG45vMCrEU0pQa3BWk1XfVaGe+bJJDZMizwqvk+S0FNueHl18jgfQ0dh+e0kjkk0y631xHT9er5OpsqBF6tZ7oZnuWqePrM8TAM0z06NBCGCeWwiSKV0YDVhtu8Lk42JQMj9ARcWW47J2UtzLaZAkg97MC+eMPOI7By61dTlx8dCtHZANAKqjWcrHX8QxSXAbAwF4HX3vnKcposeFxcfigUlaH9ovcW4WyQdRTTZKFVLTf3AKy5KEoQWs5KWHLz9nLcgbAnbWPITd8QqpEfmjLnh4Z9c0P1jifRfOeE1v1zQy0NGHU7pgHEhM+snBJyYcG1AHTheiQFGitylpONwG38hod/GRbd/u9hDSBnwU0LWRp+29zl9wK0EyjGXR22PnEtz2ENQxsuQKMt3yywYkXbyPYzNFPIsAH5Kjy/RbQPH1xyH2B7fVh+31Vh3SPXhRX3XxVWU9Sbf+cvwsIplwKul4eld14W5t/6szBjwn+GJ29Fwrj3yvA0oLvk3l+H9Y+i+d71iyhvOIuuFN9xCU0hmfOvxYZGTsXKScxqI3MXqaECx0cWE5tLl1wDGE8JjeuQHNYiM9D1Np6HZatiAVLCfBwKZP0CukcZ0T4Iq+2jMHacScHjzE8bTAdYD5DRQC7vMNuH0Y17yWUYQvc9AfA6IXoEQB5Dsz1VMAvABVxxLIzQ8HES3fYI4NsFQz6WxfNFMF+khuMFcyNAn8pnTBCZuxeqnw4vNi9lWR4utAC6tdvQcTOxJubC5AwwR1s9ap5uqiilN9fzRPdAPUDXBrDpavCCLHCZmyuDlE3GW3e8sYbb2I7ra2KrMCzYbYtTcWQ7RSuzGlogDEPop8oD6rJKAYJ5D3d3rZyrY8gHnRTvBF4/S1CM78H7j1FAiz5eLgKC8xEcDIJwK/8TJ46TscDYq8GBVHFNecJ4SNejvGcfFxZHE3W08nPxs4yNpGQLgdfvcOqEbgYaLvhugq8ZvMdpqnDSsW3BSg06MhzYOcz3PoGVTOA9deoYUoNgSyg6xMrlRSTGF15MZfO+xp3x+QunI8DKhM1xUWp4hyAt12q3kfECuI4ic1vwTSQFma9gmxTX/s9tpYhLPkfL/fO3AOpfUk0RuheUEhKXQ7KOui7AKyD7vCxYW5ndaIm+K/MVXAVc14Km2zJeGalrF/fr1U1sZ7Jd31PgVTbwmBSgfx7B1X3vwlqdOqx/V73YqRWxgQNA91jBWIBNxgC9AZgKoi4mlJnZ8CKarzqvtjELbUoLeuvM532ZJDMTzJxI7GRiM3ptRX7l9RfjvnMXxslrOI5GdSQMjQK8sN7DZDUMXAzl6KWq2g7j7fJE5gQTbNu4wlfX01XEP0FFne3BMGDYbz37GpuL0XeZMozWVopOaxi6EoKFtTrAuhzA9dh8WK0MpqgkI5RgJxOkC0qRF/iHKgB4K5EcSnmuni633PwDaMBKErDesvSQV3Qw7IX15hRlhEPpW0JO+jPh0L7NYdPSOWEfDPjQzqdC6b6nQ/XO2aF+5xOhZusj+HZxOZgDgcOhctsjoYlR7XU7H6RLjZFDT90IA/1f0ZGw9K4fh1XIANtguRsfuSrOdMtacifarXa0y8MWwHcbEkTzgXlMut3IOKJ70IaxoOE2WIcGvBkpIQM72Y4ZtwC2E8PT918dlgK485E1FgCoi+66Msy/A3C99yo+51qA/sYwb8plYc7kX4YnJ18WFtz5q/A0QL0Shrx52jVh9oR/C7Nv+B9h/b0/Q9+dzHIr7c43x5zispV02i2fQHfcNaFh3aSQN+/KULP6ZvTeKaFhPQ6HZ/De7n8Qpjo9HAccz6HxnirUykUUJtJEL06FYxmPAMbTcRXgLEh/PNVNRtj5MP7gYzRIHMG21kvC2XGkhBO8x9H0RwBu2rcZ9zNA0e6YzR65jwO8TDwuWxR6sx7HuUBKWg56MKORevfDnnPI4yUQ58W6JeHZWiYLN+LtbVwZTnfuDt1t+dwxFXEhzuCiz7nWWoK7AF0U6aCD8+oIACPI9sBMrR3IPL3dF8TcL3Cpw+o60NnQAeDVcp6YtSBQDgKG0c6FfBF1X/Y5YcL3cWSVXl5fZ4ebhTYBtFvwhnGPDtE+DMmweCe42yZsWE4jpEBAVBMW+AVrQb/fCweMO+V4IJWMz/S7yYwttHVjjzs2iJzAdzyiy4GLywA/q1KG31HgVpY4eZyAdFi8NrJjSBTDAK95Er6fmRBu2/p8/iwTwgHps2fsXutHamAEENYyJw6r7zpx2HHvMZub/3mB1seCrNqvjx2qIPDKfN94IxUbmeQ3CMQyXBmvawFXcE2KbAkgy3g9xiVKDbJFQ28Esi+//QrQJFMBYE2xYa1j+HRhwbLdZJ8A7OPESuZ+mXBcXwRbATSl9f4hfP+//xolBEEysmGA19fqiLB7zUhIAVnpIGHGHquGq31M47EdH3GGG8dpIZPtJkAt+xV0HQOkp1ffrv5fO91cC8QW22S5z7NoLzMQ5y2AOTZVwG71+dq1kmK64zy+ANPFYI25+sQpRkWzOIVihGV4xIoqveJYzLw1c5H1Cq62A7dyYrVzYtajZTWhxzWyWFRrQPeqrsnEulNK9CPtv4zcrgWUdTfo0S0rT3l280vw6XKiW3zT3lMB4BYDoEoTBcUALf9MhTBdX1dQmAbY0mjB4yKyVNWEBewSdOHsgv0AcEYoyNsfinL3hKz0bWHX3o0hK3dv2L5jVdi1e03IPLg6ZO9dErJ3Lwr5W2eHrFUPhbKtM0IeckM1gFy9lQnHMN4iCl3p82+iOHYpDPNHYeHkfwszb/i/wjMAX8HqB5h8cS/FuF+jzV6FFMHEi6WE26wjMW3fHPTgyWEHWuzWJ66Pboet068OO2gDXkWBbN7tyAhTLg9z77g8zJnyq7Ds4QnhqanXhCVTrwNgrwxzAdsFU64IM27+WZg16Rdh9q0C75UA9FVh4T3ozw9ciXZ8Ld7jy8LS2/4VXfd6GkhIS0NiKFtzK+E8fPcl19NgQcbwvMvJoLg6Tu/o3fsQTPZh8nhxIByg2yzrifBs1VM0KiwOz6GnNjNiqXLtJPKB7wY8mbBBNkbrdtLWuBD1MYKpl9ceA4jHmD83cohRRTvQe2nxPYGsMI5+O5w1jWPICEb7PY6c0H/godCf/nAYAIAHYcJHsmeG/oxp2MWeCMcydUJM4/MXMVh0Jfru8nC28GJA8QAAIABJREFUaWM40ZEZWvFxN/P3tXBVW5cXC1RtAKlA5yIT1YfbzvliQ4Js0JZgQdDXtDThfADA1Hd9TrYsUCs5aEGLbgWAz4DyZmQu2bNAqT6q99ainZ7eTm79BT8/U6Zpm69aray0k+8jw1YSUAtW6khNiUCS430GAWwbJ/yegqyarY6FzlicSzFYvcVazIyPHEZ+6IOBnxgllQzmq21u/GQvn8l3AXTN9LXY5vuNIC/YHHIcx8IpolqHabIQaE+fJD8b4FVnNnjHfTLqk6eO8L/s/3B/1HgdfKmzQbC1gUKgVe8VbPX0+vhtnFFvcEf9HoFcidSgvJBICgngCroJuCaA69p9grHP+/iSbwDPL2C83/7t24t5DDxGv7VxQnD9J+NF81ULFlhlpz5n40TUey+yYIHX52z9Ncks5jckBTeY6u8uFs9kpyaT6Wz4gNHtv0fr/YAJnO5PXA/KFdHl4GtYBFBno33z3dcpGs/2b8hpkAVbwBOgE8ab8vG+zRXr7X82WshmXV4BfAXYlwBfpYUko9dt9V3XPm8ymXLDOHaylLNhOE6fEHT7+xXwe6n+OpbkCAyDqz/Aawi6DodOWEYr/wCCbwtX7XrYSVMXGi7yQFOrQThpFNjKkA4A2RaLajZRIDEAzPbXWygpq0LbZV8JkkMLJ3QZrFjvr1GSst46GK4MWECu4zhZrh1xhbBgiyy6HkoovMmCCwHqQuSGrOydIT9/X0jL2BrSM3eEvWmbwq609SGrYFfYn74pHDi4MWTuWRUK960OudsXhtK9i0PJtlmMigeIkQiK19wT7Wbbpl+Bk+G6sPbBXyARXB42P34d+u/EsA3nww5agovXM16epWTDQwDy1GgX20aTxMbHrgpb9evOU5pgQsbK+8KiOy4Ls269NMycdGmYftNPw4yJl4VFd18b5tx+BWvkhilXh5kTfxGm3fjj8CSg/PjNP4/ruXdeEWbzeA5gve5Rmh2wuBUvuz3snn4VTRR0iJEH3PAMLdSraCJZM4kmEnJ710+mg8+Ftup1FNl2M9ZoLwAK2+yk+03f7Ej+bIpZC4ngZN7bPrrRdj0Q26jrNt7L+xElifzStNkJHXfDlmmM2IYljQ7AbgLiu/AK96U9QqMDOi2WsCM4I2zcOIFH18GXPbtp5gBcx5AShornhgFA+giA28mYevMmRnjuufol4WT1sjBUtS60lm8N/Z3IBrDUDkBVD20Vd0LHT6amVNtKq2WshvOqDzBqhWF2wE77OP86OYdsaugAsFq5VT/Sr30MQOScbON8VFtt4nyTOR7uAogvgqn6qkw5LmiluhkquKtyOGYTckIf7b52mXmc7LWtlXZjimO93Y6F1w7ma832hfUCnDEdjWMTHdqIym7ZL4vtwE6+0HImgzZD4gTWMLXdEbTdDt77SF89Pzfvw/c9jvzQg/PhBIB9hM/x9Sm/L63CAGsvNjg1XVPVHEs/BAALvGdOM3GYx6dguicBXyMin31ebXcIgMW9BPC6mNWQSikDB2C6FtZ8LOgKsm+/7Qw2mrMuarzuS2SGRH5Q4xVck0WQTYDX8T+GoP8e7LrkK9iuEsG3f/0uMk3BVVCV8arpuu1ardclgq7AzD73p4A2FSEpgxWYlRDc/xEI71RiU8w+A3i9rRdcZbwfk+Ug2xV4Zbsf8KV+C7OV9XqMwCujlenGhdfatea4oRiYw5dXmlDf/Rhm/SYyg/qv4GuRTTuZBTbZb9RwYbxqvhbcBFiXlLTwZtyOcgOgm2i7tgoLvicAXhPNRtF3h2C5Y8eHYRwD/FHpEz/SwwlPFxvWMjMYbJLQoytDbeXEb+nAxsPSxInf3mVIDr7eTgtnBdGgXgvDrWvQOkYSGQlkDTCTEhhvEydcOa3BzfyDNALMdY1KE2VR7xWga2DIMlzHwxcjM6gFC7xKFjZU+B1svqigGcPFY2w9PpS/NxQQopKZuztkAsLpWZtD2oFnQjbFtw07VoeMQzvCfrTg7Kxt4dD+9aHw0DOhLH1NKNw2J5RvfxzpYXqo2sqUCjIdCtFR08kB3gEAKzdoM0t76q6Q9vS9YdnUKymA/RtOiKsogv0YxvojtmWml+GMuAr/LiE5sN81D8Jib/pRmDHp5yyXhicm/hzw/RlrJYUrAeRfhmkA7eMA76xbLgtzYbnz7746zLvrqjDrjl+FmbDkR2/6cXj42n+jWQP3wjKZLQ4JdepFNI/Q4lwF2NYwBr4c5lsG863ZojdYD/PkGB5v4HrdhnsJW7+PKRk4GXKfxLa1IIwhB3QBxPUc37BlaqjHJ9yyg1H2+7Dl0cRRzWSOYtwSnbDf1q1Taeu9K7RsuYtOQMAW9ttPK/YR2O0wHW22Dw/T+HCaQZenCL45XvN0GKCwdvgQnmVm6rXuQ/M9OCsMZFFcq14RjjVtBiQLQknhHsCsios0F2TOkx4ArBYHyyhApZzVxPnUDWNtg8F6+63DoAWQVgNVUhAE67n7sVlBHbWd80rAdbJwfx9g2Ew4zhBFr+6qyIij9sttvkUuX+tjl+ZmgBvG20x3XL8+XHRcmbKstZ5z7+TYYfTn/NAHC/W1DZAC2a1+dsPWBWFZbzcgrjc45kggVwzBPtWiuwBonQvNsPOxEXRlWTAs+iggP8QFY4j1GD/TaQp1A321yBG4FQDjoYvSg3KDwOqcuGMUBJUeHB8U4yX5vZw7M8jvhOCcMccBMRIeJnyChLLT6LwXnj3Nwt0tdRyBN5m/5lrG+ypFd1mvJC5pqhB4ba5wSRiv2wJsAriufU59NwFex7v/7nfgHDUtGO9X4dvvvsE69rcItl98nWK2ygiCriAq600AWIar7CDwCq4WxeIx36L9ApaJzmsxze0vvqJ49zU2MqSBjwHVjwHVTwDe/3Y3pDrWBFH3JRqwr9XdoDviQwDYgAnHw3/1zZcRbAVcZQbB2de8BdC6T6kigi9XpiTLQRYr4Aq0gq92EeMg1X997oeLx/icAHzuAn8UGicssCk5DNPZMgYADxA9dxRb2eAgw/i6tbt0RMO5hTVH/HRwNW+CpabkhppQDiNpBETLKw+g28J4KZTJRCrLM7hVKybXFEbMyd3IYo5qbSMuCABWjdf2T4FVFluAZJCArhJDZXUuwJrFPx72NNiLQCzrTWnD+HnRgiurC2G7GRTkDiEv7At5dL8VlaYjTxwIOXnYzbJ3hbzig2F/9o6QV7gvZGRtD3m5u0Ja2oZwYO+6kHVgU8jYvSoU73oylCM7lGx+mILYPeHgIoEW2xZNDaU0MOycfXPYNYdR86aHUXB7avJPos67FXeCUsRTt/2Y4tiPsX/9e9hGJ9zqey4LC2/7SbSGzZj4H2HB7T+H9f44PDbh38PcKZei7wK6MOBZgPGiu65Ajrg8zL79l+GJWwFhpIdZPJ6j5nsHbPjm/wzL7v9VOLD4jrB15vVhM8y6EGmkci3a7rJr0GnvoIGB8Ujk9lavv4PZdYw52kBTBnJE8ao7U9M5YLDVAGoTUkIrLLhqE3PsVjLindbqxm0Eugu2BAg1ceFp2/4wLdgUC1dMYZzR9NCfOSf0HZpFFx0DPfdPDwNsHzn0eOhDvoiOBbrOTlO0Gy2dH4ZKF4ajJatCR9Ha0NdMZ2LZFhgkWn/tXhjuztBVdzCUFW4jBvQAntt02B637h0wXs4L9c1WCmgC62Fv8wHcfjywdj3aLWZ3mrfrAlIjdQQByfOsndcqNVjIcq1WK6ts4IIvEBvbaJOFt+1dMEqZsYDbD+CZkyAQHuFzlMSOHTMOUmsZsgX7e7kYnDx+GNdECd+V1/gcUpsZwIbzDPJdY2MHoGzhTkaunUzJQ9lClutn+Nl+jzOnTBqzjRjXBN9xsBtpoQe9GGAfBjw7AH+fU/v153RRchBkDWpXSrCRQllBa5oXkDOnj/BzU2TjTsERRTZSmN9wAlvZaZopztFIcWp8FJClcxVngyw32sjeSHWwvfGmUgNs971U51rCbgVbty2syXxlu64FXKUFwVfgTfTe1LRhgViNFxD9KsoI3/4zEvK7v/01bmsdkwGbWOa+b//K4++/oxD3bfiOfV8AvsoSslT1YTXZBHgTLfdz9tvdZlFMmcDHySh5i3KyXwHb9xBoE6lBnVcg9fGHfFEdDX/QE8eFwNQyj/c5wdf3EHAFYRe1XluJBVvXsltBVkCV/cpuX0VyEIR9zn2uE9brcRbenoXpmtE5fobbEuauWVgbZc6Tuq4jRo4AvIJuL0W2FiZN6Oc1lyH6ITm5qtTlOMGa28t4DotZK/kM/BN4ZW+kmNZQT8ENNivTLQT8avln0ekQpQNOcoNKlB9SEoRdboIqkkQ8rgB3BABdmwJaJQmB1yJciv0iNeB+0NNp04UyR0llZihlKavMQgNOixkQBw9tD+Uw730U4bLRgNMswuUhPRyEDbMvF3Detx9HROaGkJ32dCjcMz+U7JgRsjc+GLJXoeESXl4OGG+bhcZKQc3Otr10vq2m8JZBc0U5UyPSYLer7r08LAJoXdbhCV77wFU4FX4Rltz1c0D1PyiSXRnWP349Ou/PYbs/Yf2zsOJBpInZt4U1OBwWTPkl+5EkAN4nbrk0gu/s238V5t19VXjsxh+FWTf/CJfDL8Liu34GyP8oLKEIWADLbSeRrWTVLTDXB+l+uwePMlOW193DzDmtcywraNJYcSeNI0zsWDiB5QYaNa4jjY3C29a7SVdjBhzAW70Z9rwJdryZ+EnAt34LI4xIXWvcxVTm3dNCI5kXXQBuLyAsg+3OYDtjduhNnx36cheFFoJtuirXotVuQRJA/sndivd6f6ggwHygDw94QwY6ZiFghgumAUmKQpoxoAOEmnd3kWoH8MhUtXQJUk2cG16s7QRzW2BR07WTTNaoh3bwSBNWMM4j/vZ6Zdu58+qns02JQfBqxpGgcyBOrIDBauWSsaoPq+EKsL5nBF4+swOwjcUtPsuiXfQDA5bHRwgrB7AHeA/32bAh6NrcYJuvGcDqvT1qswI8IN7BZxyn+KXk0As4dgL2svRhgN3vILDGgpoAS6FtEOZ7kjQzJYchfhalE+1lXoT8ToKusoKL22rFAq+LwOuxJ8Z6IzM2x1dGbJ6DtrJzZ49fdDZcwNObkhv8v38bzLCDTfb7G5uwIGzKCy4J6CasV9BNZAWLaG4Luj9kvD/cvkRdVnBVNhBgZbZKCq6VG6J9jKSxL2HFppNp8foaB8Q331N0wyr2GTKCt/VOHlZWEHgFXYHT9LJPOUYZ42MA8k/sdzy8FjMLeh6XHJsAtSDqa10EV/cLsB8Avh/zXdWNDVJ3FpoeYfcrTQjSCeNV4zXBTNAVVBOm66h2HQsuL6nhRPZLDiesNwFe1z4WfGW7r+JqcNaaTRQjdLCNOGAPqaGvv4sovD5OGLQpGHBLO15JshoMxzF3t5tbK4HXpKg2mEZrhxKDsoHuBjvVbJLQv4vrAXYsWLrdBCjLal1bbGvkCi9QVtEg4WMBtiIy25zIds3p9X1TBbrslAYMG1Z2KAV4SwVjXmPQTjEyQ37JgVAOgOcSsF528bkymHMBerH2s7wCWHHRvpCVtyfsA5TTYMT7DmwOew5sDVmZyBMH1oWCnA1owU+F4n0LQ/4z00M+Wm463WO7aIrYv+Bmkspoonji6rBzxrVhFwx0zf2XhdUP/iqsfOBXYdX95jRchj7M8+jBstNFt/8bksX1YQNe36X30ZEGCO9aMDlkrLg3bJl9S9g040ZA9VcwXx0NFNdwNcxT770FWYJl6pX/Izx05b8A5ldHpv0kDocZN/0LUsW/8L7XRmau9c3WZ4t+GVwc9s2/GV8x2ROAcfl6JnCQQWHbtABcsGIynX1M+dj1UGjaxfghtusB35ZdD8OKCcfZSjPKduIuKTrWsa7biSQBS24EcFv2TsOi90hoOzg3tB58MjTSJViXuyJU5a+D6XGhrD4YZaeyKqJB6w/RALMTVlcUO9FKS/ZyW09reKUuFT3dNjbgpx2AgfbCHgHLeBsO2AhyDq8UzOo4X9R09eU2cA7ZpFDD+dQHOMlMYwEMsHIdwRsw7oVFNnFXpYOgGxnM4tUg56xywWFYs1GQMlG131iQg90KiIK++8xdEKD9PtHbi3UsAjHAGrMaeE6wjaOGAHcZsDGVOhfUiS366d/V22uuhMfJ2FP5DRTx+FkFWS8MAnAr5OQU9jO/v78HC3t+rsDrWtYryMp8fQ8XGbXPnx1nRBDPeZzPG65jg0UqGH0Ma9nxaC1z9Nc5pMXnJVyxuPbqRV+vgEtRDY33h8Drtp1sgq9M94fLDwtsCSDr3028vNHVILNNgNb1f0sLtA6j2yo/CLgyU8H0628BZJiuEsJnn+PpRU74EwU1243/ALNNAaoFNvN5PwZ4v46B5X+ik0372YcApgD9f7LWRGZwrWUsgi+g6nGffZm6IJgDobRhYe73n6aaNfyc2DwB230J0Hyd1r73bKbAzfAm7gWvWC9TTHvjLX6RVChffUOp4TnY8ycRgBOwTSQHE8kchCnwvsLrdDOcwnpyHDFeK5lj3XvJZxjGoO3MNQPRnULRSnGtnY62BiL4DlNgaGRtApkab1NrIfquOq+tw+bylkad17UFtZg6RuGsmWO1mclyLaKZwiTYGiOptCCrrYPpVgLErkvK6V6D1Zap9So/4IKwOaOMRg0D1r0N9X3sgCtGP85HatAnXECxTZ24DOdDKQWbIlwUuRTeKviMvKL9MOIDaMF7ogyRhSacgysiO491wQ6O3RsyMjaFggKAOQNJYs/KULRrUUwhK6GpogInQyEgVggj3kvwzd555D5Mh+XS6LDusRvCapwP6YvvwgVxDylldLPNI6d3AccB2ttptsikISN96b1hM5LEmmnXhdWP0Qn3ADazuyi84eldThvzykdvwPlwBUU4vL0Tfxxm3PJTQPnyMAuf7+M3/t/oxP8zrHj0MgZ5Tg2Zy+zCuwZteVI4QNNGHq3JOXTN5fH9cmG7eXS7Fa9lKsYKkthIYKvZ8gCAS87xnkdD9TasdCwtu1M6bOsepifvwHJHMa9mM6C8c1roTJ8V+vNowz7AuPrt05kOMjd0ZC4LdQWbAAgYbC2SAgDby3Z5BZICmm1p6T5cLTTAIC10teZyy84Ftmwft/xEMiIB1AG8nRS9BN7D7JOltnERjgUywEowPMza4pphOL0wQ0HY7sZhNGBdD33YtpoBrEbe6zhssbY6G8AmQpK7qi46xpQbBE7BTSATpCxedQHW2sbM6TU5rLPFMBxjJZUDDNZBkgCE/S4Cu2As6MqOlS4EV4F5oE/LWT3rlE/XtSxaEOwFhNVqdSmoF/seNncoW3iBsKCmXS6RHdrYd/7sYPzO/gxHuEgItn5PC4CyXj27fgd/Dv3GLu4/fZJ8Bliv9jO14HEZMIsTiM1tOE0DxfjpUaaRIzHSPPXSC3j4Ad93uGN+9zdvghs2U7yF5guuYCfTRibgKjMk7FfQVXJIZIdE100AWNlB0JX1uo6jf77/x99jUUzQdZHxJk0Vn6Op/tE2YjRb5QQTyZQMvgA4PxeIWf4IUColuP0ZgPn1906nYP+fYcQs38GOHbvu408+E0jVclNB6IKq+q5g61r2+gWf8zEs19HxSgkpSeHj8BUyh8CrzixTt0Dn94kWM4tvSBW/AXBfhcmmHA2/p8BGJCSLvtzX0Wpee5MmiXfI3wVYP/viU8AV0/Tr6r5kN7BoJUvJDOdYn48e3hOniZE7Y/cazgYY7yBMt9eOmOMDACr/BD0k76P1OnG4DQBu4jark6u9AGs6lJ7FNgocDTBd/boW32wZtmCm9asW5tHAP5ZygwW4apitBY1aCirt/CPUIUfUA7LV/ENW4XZwuwT2WtdIOzGOiBrkhgr2p8DbTAdAua4oyg4JgJcByiUsBaUCr/7gtAjopYB6CaBbw2fKpG3gUKKITgj2FwLoeRybk7c3AnMaEkRlTVbYsxcLWuGOcCBzY8jIfiaUokvW7F0WytGCq3czY20bzoYNdLXhhDiw9FaaJCaHjWT0rsBqtpcutxzAcDdgqF6ch03tIF1taewvWnMf+vFtdK7dHDbQoizoPjObFmJC09fBfNc+MSEC73L8u8sesIHil2Eh+vCsW34UZt/y47D4jp/QUHFZ2DITi9kifLwApJ1x5evwIaNL5/E9StYxLJNciszlU2gY4TuuRuddz5DNzRy3CQsd/uXanUwy3n5/KMLNULHtIRpMYLV4nFsOzAjt6LjtewDctJks2MgA3C7WHbDbnopttPXuDZ2NWaGIi1R9IxfR2nTyky2UlYcqOs86AdqmOuyC1ThWaIjoAIh7kROKi3fC8vTXEmzO38CCUxeMtKuDCzh/sxash1q+kvHoygo6DHQ3tFukAhRruag69qeTfd0Asbm2gqEs0fZc3QKtAKPSQGTDyAJmPnS16SAAvGG/stAR2KgxkMcAxJ7YoUYxy8IYIGdWQhukIqUV+95GSnIh4Lv4eeYAt2GrlJV7cbBLTe3Zi4Xs2u/jPuUPWa35DPp2/Y4nKNS5/wQXD0FXW5mLwDt+ynltyh0AOM85OkgWKwPX/5tiv0zKYL85EAKvbgn9wgKwF5GzMN3j6Lsxn/c0GSzncTRAqkwpe+Xl58OLz18IL9PlqtabWMssrr3pnTOFtneJjXz3vRT4CraCr4tSg2v3qfEm7ga3BV0fC7qJ9huHXSZSQ2IVix5ewDYBWse4m7MgA9UF8e1fkCKQHb76hpAcAFYQdvkzQed/AkBjQ8VXdrQZpK6G/EUEuU8/l/GmRrULwB9+zJeBdQq+Aq6LGu1f//4dmi5Fs4uPY4YDDPdT7GvOZHNckOD7EdYMJYuP0FMcqfwB9rL3cT7o5X0HqcHBlzLcDz7S2fAKrJvU+PfpPPnwbexp6Ml8hvuVImS7aryy37Okkl3A1yfjlRmP88cRfE/QahjnrdH3fYT4uQFT9wHgCLyAb0MrvkmsZe2djcgH2MhktRbZ2G6Na7RdwNd9ygwWG4yPjOyXWy8Bt5UTqwpHg7ePLbBfK8lqvlW1uh6KogasTFFJUa0WJ0RtXW60ollsEziN8yuF2dYBoDLdWIzjvfT0VsF07HxT0pDpKk+oF5eVZtCKmoUWDEBgQZPt2jEnAKsPK1ukIzn4HnlKFBUHQ27BrpAD8OYW7Qz7D63lPXaHouwtoeDQ6pB3AADOXhXSt0wPB9cwxn3DA2H/mnvDTopxKx6mDZj8hsGiZaFh1xOx9Xgj4LoKGWLZPZeGLY9fQ5EOt8STk8KeRQDycgJyVj0Udi68M2yed1vYOm8Ky+1h40zsaxyz6kFzJGiimD4Bf/CNgPctdMnh4d38YCgA+IvRn9Wga1jqANbD3P5XwVQL+V6lmx4IdbtmhOa0OTg2HgN4kRJ2kOK2Zwb+5emhcgeMd/ejoSltVjymgWMb98wKBg21ZTB2J31+6MpCv82aHw4XLg21OWtgrnYjYhdsQa8HdBuac/n7cvdRupcqfU2oKN4TBrq5ANekoe/uBzi5G2rIBbjQ82sPwRBxJvA392/jLXkn54N6ZgcXZMFXfTT6bnEKNHMXZNCNtrEmzqduGJ/yls4Dz5s2bsu94OvjNYRG0OqFmfbzWpmhQGmh6yhA2gtAqqUKhF04ccYA6G5er9zQyTl6GGA1qLyHc9aRPIKu7yHQymJd1GsFQRs2mupxVfD9u3jfRJKQqQr4/VjELBbqNNDeJvMeYJ/7h47ZdlzD+zQB/ub0AsJoyEcHLJLpw1U+aKdxCW0XKUEvcALYgrp6tSBsge244I1mnGK63YB0R/T2jg7RvYbfV8Y7TljOaf63R0cYBYTU8BKgKwC/Bsi+/Y7hOIDsO0wcpgPWdmHzGj54nz6Bi4xXsFVqSID3h6CbsF3Zr/sTycH1JcoKAq9argW0VBHt+/CXf3wfvv7rN+Hv/88/Uu4EgFd5QIZpF5oWsS+/hgED0J+zX2lAoBWcZcfe/keg/t7GDC1l6ruptDEBNtFufygvuC27/QxZw/XvP4Udc2wMT0de+BCK7hghGy5kvsoNLu/yQ6nvWlRzLXgrM/yOGEmZrqzXuWyv8Mt87XWLarQA2nv94bsp6QHg1QFhAe4Drky+5mVuO1y/oO5zwaCcsQi+RkIOAbxDw314djGTA77txOZ14nlsIgS9A0uLM9jaYAkt7QKr7JdONkBYvVdWqvygS0FdV1mgProXDEXPhiWT4cs/mHqd2q3ShMAr+xUwLbgJ2ilZIScCekovxi1RlhkN9BUApECsziej9nOKYNN+Vgl6cbWFtotasUEpJQCv3XTlvM4MiFJemyShFeEBFsjVfyu4IChDFAO86sAHc7bSoLGTEPdtMDqsank7Yc97QmHBbgJ8DjA5Y29Iz9sUDuWuCxlpFOa2PBKZ744nJ+I+uCkslbHSQPHodf8LpvoLMhmuD5mr7w9ZjILP28D4oLWPhkyW9NWPhHSyHPaRJSwY74EZ73/qzpC9/D4Y7aOhiEzh7DUPhpx1j3A8oT8AfjlpbNUUAau2TgMgF4T6fbND3T6YOJpsJXJADeBau3dWqN41i2YRrHI7nggVgG717hmhzH17aKneOy+0HJwXerIJmT84P9RsnxOadz0V2rLWhJqCtdyCHwgNVbsAzRwukrRwl+3hb18c8sv3cNeD3Q8poaqGYifLwYPrABQKpMg0h5mR1kW6WD0TRA53UjCjmDbQR3YCLcG9WLt0uVTwd5IJylK1gSkzuBbovK33FtspvzoGBGjPgSYuuk0wQzvDZJ3OWYtZDlzAZZQN9XmRbQqaEXTRYz1O0BREjxCqM8Ai0Ms2LWgJyv3cvek+EPBSIImkxnunGK9B6EZEakPTNfHf3XFJwS8F8ilm6wVEaaOF/4dBvqeSgzqzoKx+qySi/HGUz9ZG5oXAzjhZ8hGOj5qvWjTfWXAeRq4YGRZcD7MAtoC0wGvhzlCcfGkTAAAgAElEQVSd0aHu6A0WiM2jOIO+e6S/PZwlrcz24nNn6Vp79hSfe+yfUoPAGwNzlCXBjNfBDBmvdrJ3AGE7YRNdV2khYbWufyg5JOz2/89adomgK/gKvK6//DZlI5NJfvkXdFyaK74CPL//r7+FP7NPR4Kg/GckiK+RHAwqV/8VZF0LzlGjtZAGkH73979EJvsxIPoxDDRhth8jNch0BVgHYHpsUpjzfZQYBF2Pca20EBPNAFpBVw+woGtR8L0PAVoKbkoVRkia66Dn9z2uUIKt2u7r6DQCqcWyV7CN/JHPf4erme4G2a6s18Wx7koNKRb8QjiDpWyc25CTaECC7zAByiPovGNcMXvwDI6Q9+nkiW5AuA3AbaV1souTtwoA62BbuUHbj8WyBv4potQAo2ht55+EfyaliEYYiVKDVeoGANmuNEHTarXyQg0V7SpuP329nkylB99H0PQfS9YagRqAFtCLy9LREGW2KcBVhpDhyoYiIPN+dU2Csh5igBYQlm0L/Pb559Lt5rQL2W4xoCwIKzlUCNgU6UqRN0oqaMooQ66ooDOucBcsj1yI3B0hH9DNy0cbxoNaXH4g7AJwMou2A/zbQmPeilAJaywH5LbPvTVsnEH05EKkiJWPh9xNc0LBM7NDyc4nQ6nWtf2LQtXBxaFoH23N+5eFvB0LQwYgvHcRk49X34c08Eio2DQtlG1kvRvQ3DkjlO6eyWtnhrKdAOrOOUgETEveNhuZQMCdiQwyG0scbHbH4zgRXM8ETJ8Mtbvnh0peU4aUULEXwAag6w4sCk0ZS0JD9opQkbY4NKLXdlSnhcbyNJhgEZpnFgDhANId/J6x+dUjLSAjNLdzFwHDbe2kUNrMRZaR621ICbXV6QAU06PL9vKY9t8m7lDK98NEsUoBvO0co21MT20fFjI7GoeOykAFNotqSFWwYG+tBTzB1gtxA8wyNUkYK5ngJ4tFYtAbq7e3mfOkndcO87pGLvC6CgRwdViBuwafdwRLzpsBmPAAr+vknDJxrJ1z1ttzGas2MY9z6rAWLUFTNuy2AOhz6sS6EgThRr7bEOzU762e7FpAT3mJsZNx3stO48UFpjo60s7vKAcmSnAOhT+BV8bbhwY8ynu2878yShebLNkYSXVmteIxGS8/p+Dv5wvISgzKH1rNbLDQ93xcRwNOhjOnjsB6j4QLF5xCcZQFSxkS4vHRozBd4gRoIb5wgSGYEC6lSbvWlByMi3z7rVQguhpv4ukVgNV5BeBEahB8ZcACb6Lp/lDjdfsSC2tJg4QSg/quY3zcFoi1i331DV1sF+UG2WwqoyFlHTPuMQFM1zJdj0k04b8C2IKn+38P4xVgI/hS4VMukL06gdjBl4mzwWMFZF+XkiI+idMvUvIC3W0X2a5FNuWR9z8il9cFwBV0DUw3ru1timyCrvkLMl7B1OQh3Qw2V/zQPua2iyOBlBsuoPUoQ5hOFn284ycA22GmDg9FO9kp9KEeGidGCMzRzSD7bSGroQ120GXEHtvtBIxoJ5PpHlb7AoBdOiiY2LnWAIB2cOulJayhGZM8/2z6cS22uS3I2kDRTHuxUoPbtbCWGv5R7VaK0gSMuEpNlxNdIFb/reOYOirXVQCm+xLtt5wW5RqeKwM81YEtqClFJC4J96UeA6yAse+VlbszArQOCDvplCry0YmrAe3coj2wOvzCAHAlemVxyT4Cefbx2gO4I3YCRPvDAWxTWUW7kC8Ifq/cFSpz14f8tKWhMG1hKMlcFWqLt4QatM2qoq2hqnh7KM7eGFooQJXnbwg15dtCYc7GUF9J+3M+oJ6+LrSUbg85O2aH4t1PhkPrSFfbNT8U7J4XsmC3+XvmhJJdAO6eBRT75obSHXNDGcdW7J0PeM8PuXsA2azloXLfglDBUpu5NNRnrQzVGUtDZcbikAcDzk9fGKoK14eRbhoPANquJi5IRTsADgqf9dkUEzeRTIdWW8lUEHTahsZM/jb8rnAjFFMc6+rlOTTdxhZ1erX2Q4ANdyp1aLaHiQQFiDva0GHZbmN/by/nA4Db1VEKUKrnmgTGJGoubGPEJgpg3ZwjLnVcHAUS7YdqnMpKXqCHAJpG7oIMunHMzgCgY4eYbppOL/KcT8eGaapgbb6CzNTxPbYGN1ALcC6bzNfnbExoRKYaP8GkCCJNjX/URiaY+tnqyoKsF3xBPFWYUypQRsCB0Q97BlB7DnMcVrijArTaMXKCTFQG72sSIPbn8vsdPdrIz5cbGa+SyDCgOcJygtcIxgL2qVO98bsqZxi2rpbrd9JFYfKa+rcAbNHNtc4G5YWRCMRGVTbxHkd4DS3FJwfYJpeXMUDayZ6lkeINiJlyg40U2sqMgvwh8Aq+LombQYuZYPub3+jjTU0dlvUmLFjw9VjXygs/lB4u+ebvf43AqzdX0BVwLbAJxm7r1f2SxzoXzHGQ6cpI9ebGBZBV/43z15AdlCI+51gXrWPOaksYsIw3Ybaf4MlNFcgIuIns1dHvslrAGeeDoJvEQwrCsuz3uVL8jvbihPEKvNrLBF074ARe3Q2Cr7kOMlrBU9DVSvY6vzRBV4tZzG+gaikYJwDsWrZrhoNh6K++/Wo4Pn48nDx3MpyG9Y6OMToES9kQCWVnuEXp4epvIlIXf9DDbHequ2HHcX8dVV2lhqjxUgGW8QrAFstce+J2dHKy02opAMt6be2svchiawFaq9qCchOAW1XLqB+saE3chlbWZKPfUf0GpJv5h6lBQvBWM6XZUnDjtdVovw0cX00hLBbmAOpaHgu85RVamZQgUvKFTFePsLKE4CsrVl7wee1lWtnsqBN4K/k+pVVIE1woCqjMlwO41YBKfSNAzuTjgnwmIMN+s7IBUdhwdsEu9GEZ715kiL1MUcYxwZy4osKdyBO7Q2UZ2wCb20XFu0IB+wWrbAA4P39rrPTnwaJLkFGUMmpr8CsDcJUVuAJwBOTkbUHfzOb4dYAIljmYdg3v1YqToChrPXcQu2F1W2hWeYbf1X4iNPfAEjMoZG0HTJje3HYoNLQRJs9tfikNC41NdvrthkVW8TPv5XechZaaza2xRbDCkJO/HRdLFcCrdMPvgc8urUjjTiGPDI09nANMg+ZCUVWdAZCVArgMJQVM/d7d3coKubFltx2/bg37jgxwscbf3c57D/CZfRTZjg5wK8/F1u4tbV79AiIarYXVUYpP9VyUOw5XxSAmi6zHAKdq/kap230Yr1prZKQW1GzvxYoGe27FT67mqlTRyLmjPayJ2NI4dRhgNfzGgJsGpp2cpPrfjS1yCGDrBWD15o4CaE0wZRmucaS2KFtAUwbQnaB32Oc6ODc72tnmZ7P41w0IC7iyY3OA/fwBZQwuELElWFkBdiu4mkoWj4WoHO3D2QBJOcXP3MUFxaKeoCuougi8IwnIIiWM8F3Vlb0rsPCmNCLYOttNqcGONgFXP+95A3NY22hxCtY76vBL7275f7eNWCdUksUr430LrHj7LZIOdTbAct9GljQ0J8ZEsv6QPgJBWOBNJAeBNmG+yVoAdvuS7//rH3ES8Oew2i8Aya8pnGndkknKeD9j/TWA/NXXjHdHjrC4FiUFmh9kuF9QONOXm+Q2JK9N1oKr7yVbFSh9rEUt2U7Ya8oeRmcaFwClB9mvwCvj9XO++/v3sZEiOd61nXPKDAKva6UGPcU2U/weBv0eQrisV6BNGirUcW2sUNMVaHUyyHCT5YUX0Xfch/zwEqB8kkF4jgVSchihc01Xw1EbKAa7OZkprtE8Yfyj7oZmWEQrJ7apZK2cyJ2cPG7bAizYJuBrFVqPpoWxDirWDYCgt41Rz0UGUHKwldgJAjZfNJLv0GLxBRdDEx1CgmoTwCfLNZe1jnZgwTf6OCOI4wnmGME5uh6QK6qRByoAXCvmBYV7AY0cpAViBpUaLoJqOf/YMl6dEK4FYcHXx043juCLfFFcfhAAJrQHSaMMz2llDaAMiNShWQq+NawFIeWHohLG0efv5XOzkSB2w7ZhyIBwGaBdAWDl5G6JQFpIoa6kfDfMeAfvRxIb4KqWXMr7y6CLYdk5gKrj7e3WO0Rbcw0AnX5oI59DG3TWVgDY8UhIILy3QJiZswWtvQR9el+8nW/iImFBq1mQxHHQDNg1c8tfDoi2AY7F6NRNFMVKKw4gHRlar2XPomY+Py+gDPjm5G0Ovf2VHMtFp0oXCtYwvmczLLaC9+9Bq21upEjKsf2w2RZe38VAyjaYrsBbz0Wzib9jFxfden5v/x9X99ksR5Zdabr+6piNjXXbsMfYbLJIliKrUkHce4GrtYZOhRQAUiKRWmtZVSzNYU1/mb+AeZ/j8GT2fHDzEB4eHh7u66yz9tp7nxyr2lUgtvMHeDdKojgJsM488vfpk9XFbdax2bWCMWKJ+wWZgO6OaXu91QRmbzxx0HWQk6DZz04zLUkWOk08klREwpJSvBuIcUiQIcgUW4GpymQXFmLPAeJKGXGKz2xkHQNy12KF9oXVkhQQBQDPj6sFD41XRhwd+IBG27Gsdu3tl4q8GXt3jk9P6mTR8ZEAJG8ATWBvv0pIYs7bAfZeDBgrBuDD4dCAw2Fx5dLK/ScCTQvr2VPXK+/4wMUAVNnIMF6Dy+WeW3TIuHZaC6BeZyFjH1MoXaUyQA1oPfb6tN67f7NZ7I0bpyVLZCF99skspLfvv5zPH9sVYLuXTElauNsyJAdSQ5jCaibYporZh6TNB0E2wIr1AtkZhL02s94BvNq76zQMeHWh0C2C3jvYboz3S4zXOvD8dQD825IhvkqKkDb8Zdv6LAC0PZY8L7YHsDPgzkBr7T0APIMtxjtvC8BniQGQYrtAWPW0d3MtqP8gcw3w2gema3n7fXUb3qseby06Yr3YNjkB8ALXOVli0m6nFGJg67llBl7b3u6kv9RJ17HiqQJrTwa6OlBcToC/mh50XFT0Uq2jD2uXspdQf5DWu1YCxXYX6HoXz3YsQKEby3o3zFIXnS7BGOpW7y93I9F3yQlrAet608ELy8kOTbHIBEBZlTJRaZ2EL+aEWOzmPxfzArwCbViwmg8CbRwQ55v6L8eGFwLuC/TbgG41MHjkbLV7Y71ne/5Yj31OXQjFerBfbFuwDZgL5pEdgD4WTKJgcbOmMz8cUD8WYPt+21tY4X6VlnuuafhjyQ7nYnhLWaR+GUA+1EL3fejhpImY3k9+8d/ax4/Ti5MkAt/zSz8pAPc3rf+xSmtAOcmifQBC7PMfAleSyX//h/99fOZf8iA/1Ofpyz9t8Fha/nmDxt/GLn98/8f/+H/0u7k16r4RKD628M/JJP+1QfGRgPt/VEy+Cl8d978G3stN8X/RGiivBrjnYuwbPf558siFBrRH+u6NQHIp+eDhHi8EpOdjthdX08hj2msx5cU03Qtlly12rs/2XWebkQDovQB7awso0VP5b/Ni9z9sdxzAdme3WU/JNBttc6ZjOj5Olur9h5sNXDrJY9ugdRhIrnZtHKR1Yry6CGO/FzrXJ+mmZjIrDdj7fdZsBCBKPhjBLtavGC/2+/Of/l+xzdhq+ziK8WKrBnVyhOLmipWrbKZDhMfYKtcDj67pOs8uxwAJQxNX6cLL2cSUXcSA2dK8v9N1S6JY69xh64rurHV9GVSGrNEsbzgyyCP9rs1Am9wwCuvE5DHck2O1H6bAG/a802sj6Nb79i3Yd7XfSa6YPbqkBBlpnnuM8dJ8L6UDkyLIDBjvzH4xe55e5SNVLBNoA87P5FaSRvzSSzmZAl6VynSlmAvlvFpc6N7rgW6LQulvvandOx/vlDiheM77SZsz46XhAmFAC4BpvhZ6r/RhTPhHXwSgwBeQfhHofZmmO4Fo8kKM99sAdfb2kiJktwFaAEtOsD0g1RwTeHpvPO81jwGt12emO4Psh2m8k747SQ3et/gucgOmOwJsSQ4Cd2QI/l+A+0mJEz4rseOt96L2yQ3v1SxzlhrUbeArvofZ9ljbHyzXAoBn1gtwAe1YXqxGb0CsVu+t9J1Xkxlup/U8nfZjGcB7Panh8Zro5QM8KGnipMZ66vAenkigSNtN2N90IcUcgO5aI7EKTSt0rC7OlRjobqA8Lv6eb3SBYUqA92w33HrvLwSgrGeAeC2Wux4wL8aQVmMRSwVrAOZiAMMHzBfMCwzQ6by6V5zNJH8xlgRol1akHaf9BrDnFrOotR+1IB4NgOnFXj+fXqwgzxS8C4Rjx5g5tovpYlTDedHN/kigd6b3acWP9j0PYa+xaMD0q3TeM+334djwozFdUslCYAtcMNRHY3o/pf9isQWofp4+DKj+7h/+t77zx/d/kkPiXwNh9Sz+pak+sPx54Lg0mGuyROD6UNo08H+k/f1Tac3nY6Q/C7AfDRx/9ctYbSB4vu/EeIEhpryaXetM373Y71/pNzz0q9J0Oybgv1dG2FJa7M9i2ZtVj3s05nyuQcmgtdx5ds4Hm42xkhPWciL8S1r1TttisL+KzS90fNi8Gchm0sJGRZA2A9W93abXbccu5n/czL2w3eurTcGXkxY2so1dDNi3YrsrsWzM++qVlVG4RgGb9UB9Kn/YNdLMhg3rXOf3pCk554JBe/8oXbQZiOCRab8p/EHuhPXkJ8GlH/+9mg//3GCgRnQzsv5X7BeQqt8MlFfrMLFRk0uzK0C60vUkdVebIDYyUoHaCxfb/0nX+VYOHmxTEfWlZkvAejNZ5MppzooG4v2CgwYaUsNpuu1mg8xR1zzHwkn+XGALWHmHL2cdw3C3OjdHh3TfiUGrw4vpH6cRczX4vLoNgmpYK5lh+HfTpgX5vOb5BMoK5OzkcJhShMkJT42A2uEYMNTmlb3m/ScKjAu0PXOz2M21w6xkBdYqmKMuL+CdpQZaL7nh7bdIDFPzy9lOBli9Bljn4Brg9TqAnaWH7xlv7w3GC+h+88cCbAEo1jvWPZ4Ca8kPD9guMAWkXp9AL+22VGLs2D7mug4z6ALm3//5TwN0MduZ8QJXLNharzVAPMC0ZAgAq5uFKmWTq2Hy95I2ADH2KwhHJ5aAQSd+v4o/gHeAbwwZS2Ypsy/dKDS71Jli1nY5GIbs0Ih1J8eDVu5T00stgZIYGt3uZCW7l1H6+ZIsbhblfLyScU+RGpIZuBqUkwO8l6pmL1HiuKnNZhfkXhrUDtbbxSo/XfEa0WUg6YLnKgDE6zECN7X6DWo3rHVDAlT569itCO4yRhsID+9u8oBKZYBzuekmjW94f8kV3ZSA1xpgAlIBuPMxMrow1gZogM8vYqACM0AVax0ADqwCpPG87+SKwHwxXsBrnxwRvvcsMA3IH4shngvg+FR/FUO9EMCbZqtFMTPEhY4D4wXONGnBwV8F0jRi3/dPvyi5oIGEJLHYtHyeuj+WBUuxbzLGP6fpCjr+LHb7k5/9zfjun//ybwd7/lmfOxfwPpKWav8P9ZmzgevF1fb90//Ssf8saSK3RYxT/eN/DcyX+z4A6pwICq4EqCtN7Uklm+mQjwS8WPhq+itWutb6p7Hg9cDzbAE0DoVHH5FdRist8Im9+e/6rpUGSpWzNhsopfeebV+Alqa71P92cJh39QHj3Qx0MePdpueHB4rUqGM71U0gJ5AVtov0A1uM0mvSa88lBZ0GVmtdM7LbTi+vFpD6yQCvlTR+mV88usv9h6L7OhBvxJbVc5BMQeIawBuQLeRwkHBBCsCOt9uO0wEAszNKYgDM7GvkhoVz/zKm596n62LX2OxB7eQ3At7DfvNmYLsfo99Pl93qPDz1ePGPQPU0NrvTbxd40y3Y91zOInaQLHPQ79/p9584P13jl2LxV05LvIj9njaw7PZ5Ht79jp0rghZMWgC0+sBh5gq3z9qv303PpVfPacLYL7A9aYY6Sw2Y8sR4j+s0fCU3w/XShKtEeKvOw7eeHDrvkBzYSpv5jp5r6n1nJ5uDa9YA1xrA/pDdAmYAO7seZpnhk1iwxz8CkArffBor/W1s9pOYog7DJASg++0DNvzrbGffBbqAFYP1OUAMdD1n9QKm4/1axJMo1Giwja4WM4DbdmbBJIJPv+ZgyGb2aYG4QFfZR4GxUc0skFVKkoVtgG7s98NYL3fEl3mDgbH0YxqvNW0X8GLM2PHdTtLc3v2uaUK6jE4UrydB0GgAruXFopkAF9vFcp9LXH/zvTdGo8tn7tT2p+pFT8Z6r1TN6FLge63l8Cjd6Vrtf/LtHh6XRBHTGE0BG4XVHt3qgmX52ugmGuUgY8DK+G3Qu5pGAd6VbmjWMNYygTNgy/qzEvBxPZASJFHQakkMQAjLBdIAeQULDkgX2wcGaqotqeLcYvruZrJB4AIMMdKFpuUsZBZANdvUaLUAGPCe54QIGOm6FsE2vwFQY9PDURGonw1ozrY+E8N5OKa+1D4xagumCcBopdiuY8GQfQfWi2U/1PN/SZ6gW/88AP0F6SGQ/snP/mtsPTBOC8Zqf540MYFk1dUe+rsGrDMDYFe6wX/6i79J++YkqMB7nyWnPPTIPzQgJRWM78PQ02D7DjMFMsZ658SaRPHLAHQC3ny3uS4uNng81DGRLVZibKud7418t+f7TYByue9aDxxVDcNmBYweilHPwLsQ6z0OPHhwD2Jq6zFfoCpgKsB5fMJrW1JEMsKZgN7/IrlBAJU0AbwUsAG69E5TcVNsQbX9AJr+KW2YHmoq7/u4B9TWpaEKoEmooJ2SHTgVtIViJ9uLlYofsC5yudBpsV8670rsGLBqyyMt2GdJXofHlZkc5EF2XLpxDPlKBGMjp4NuFBIquA+OA0XAiZ1e7NrZS38GmmsNbo9fXWsw+OlgswYk7NbvoPceJ0kcHS0FwIJqHWPnc8egFSM+zGLH30y2sD/n46BFyjKWLF14pAo3AHB3HMaE9zp3tiHl7QHqZqLq9ZIbuBieqgebFGbF0VnezAjIE7Rerd9vPnV6/9ZzFct57tpwOLCTvfzKrcF0dRl+I/x4O9mS5gtUab1AFdiSH2bgnVmv54DXGjgDW8vMfEfK8Mxuh6wQuH5dPzXAC4AxYBKE9dCCA9oBpoHyD9sBAdbv+twnNNy035Hpli1s6LWxWW4E7BboYrwA2nNg/Sm2G3v+9//495a/fA+8ykAqgq5QO+B935K/V+Fz2XQf9h7Atbz3caNLwEtu8FwTyzeyebwGZGO+LzdVuJu74XaSguaXL+bfvdNiTc996bXqN+TvvZOwjum+XWPNZ8tcu5ne8/jTORuynFyj75ZAoZycGrxXkhw2GlkVe1Z/lIak+d7UiLDyexhsF7Oaoy785QCU5rvZxYW1ru+m+6YbrsSuLsauVkxvA1ypocr50WtlIGFWmPEEuAXhukBHwfTWNNvVLvQLpqvdzNbnAz/TYlP487FSeuujASSwBICY8wDqprMPN32l6QJ+oEi3PRd7ZlXCej1W1UwrozPd7ECbhGF/i76rz6mkBXBN82nRDyU1kFDOB7p0ZaA+9t1z+uxC7JDmu9C24/3A7bGCaGdiuW7Yfy3xAut9qIj9uUALgP4sGWK7G/LnyRUGH0E93wXAAK5ByuAk8CRIOAaXvvtcx7UaYD6cvLGcJeyxGDIgPpsWvZoflwvB7GC3wNZi033MG0szVRYk+slP/ksaaskH6dYkAZ7c7Rjvdv8dBrvZwqEACIGI/5COu9jvo+NyfzgPx7E+Wu5hYON/2osprvUd2wHFTgB6sQEUy1xpewPvyDSL8WK3a0lRU3BtKhAD4LHLo9YYtUwvCRYXGiglPCgdiQ2yfq32P+4XxJrZ7hY23awL8MqoXFOHoevTbGspJqqmr75p+4GY7QTeTmLMulUoLL5R23euCRIEF8LlAoB+P6Z7setHAsh21zOp5PFrBeG6Ps0AaLykE7qtqmg+Z/DyG9Y7H8cFFAEumeW4c0PfPk2+GL7mBwMPxrs/NGF1JXRBTqrAnJMblJ885Wrosf5qJ0fdn7FcwMvzC3wNRqqSAV6sWILFE2m+N5MfdKW4fUuBHPV59WB7bgTZlIrEeO9Gzt4JR0gOiuUAXnV5AS2pAcB6/O6wlr3zPSiP1wLnWdslP9B6fzQANbDFZgXNvvnd7/PcxnbTc7+Igc7Bt28D4l8nSWC4wBJznVns1/ThgJD74JMCYZ/1WPYZcBQYs3j/i1KKrUkFpICJmT4ofJ4zQm1giQ+qno3CO7Hv38WaMV4A/lH1Hj4oEeP90n0leLzbj3jrvQJqUX2gK6g2stdyOLz2prThd2rdfq/33wp0J/ar9Q9w1s79pdeykiVDCKIBXUwX6N5985Xee/H+szW/IzU89VwJFKUNX3/q2qhQdjUh/riW0adlxWyWNLHbVGezSK0Gf6osSQUmM2AOCqID3o0uyK0uwLFumrnQDby8083SzbjcY2xoldwQ81ECUC67KD0LEPmBl3ckYsRQlrvpgMx6NzYZYQBxn10JSICtNNWNAkBLF9Mqi9zTSZe6ERbaz9mWhTTCc1385wXWYq9YqUARgATIPLvkhn/6yX/rtcA5qUFw8NHA5UyMein2J3h1tuM823R/JfB5pKg8CWIpUP1VQIhp0l6X2qdBBkBimFjqUse51HODDTB/OGClCT/0y/9e6/CAuwpqAoaL2HgDB4Alm2zFNEkXI/gXq8bwDRh//+Nq2pre9zsAnYJCI0MwcOHeMLsAtPvHuU367uV03Y3Y7/om4MVqfxwIcZV0PpolHBcUEhzjQ13oGC6dBmYd70K/nYvBPnhtVzsuQaTl/ruFBqTTWO1q/9Nu4IB57cbYhu0rhndYcAsbP4yNAeKlFnLDRrOf3dga1wC7FIA1w9kN+MyMTmJ4/heVxFaTBXYGo+xa6HerU4spYsbSfSU8XA6ARreKwJbuS4LA7uwf0z1TwgSJQXBtgGhsdhvjbcamL9taoGnA2CchBJKcETIhJfWcZscC1IAeS6bXCortlfBxlAd5r5mBDLzNrumL/b4rp8tTwK3zuHFECBMAACAASURBVFgQcATLzAYGYHMlSJSIpXatnB5FSLoe9hrQjo+bKTS4K9K+1cyB/nvUeaPnXsludprsIsPtIAYtsEiz1uZ9P+bLrnm57LW9QPq4AUMboEvNSB+/0v1aUJDeS98VZLMM1nstHfipKpY9cymZoc7iN6favPy86jS8Fk68FkF7l9QQ+327urxY75ARCrC9FrZwSZEwVUUUV9LpHLu1YLxz2x/PR3Bt9u7+NkkBkyUpfBNzHVrvrPm2FkT77Z/+EGBOgTUsWXEdksN3ZIlsZbRYqcPAFVhOQbGpx5rHKpMBXRKBZQLTKX34i0D2j1nGtPf5VKowJpvkMIE0dpvGmw/4oySNj/rsn//654BdvYaPcl18O+o6kCgkTnzWNq92Mu51Il5OUvAYs32lEzisZaxkCeZkhleaQnAxkBpeeHWSGqbHZbAlsHM13Lz11HAzXCun+zSZ4dK17GQB72FuhqP+WLruXtXIjvtjmbl3s7moMbrTDehCkCShEPpm2pcbcbsRHGhdLKK+EPgB0s0CDiqYbTWNBML8vVwKKwNwA9vWANb2IvWY6VqAJ9gFhLHh1S7gC7E5Qa21wOZiwIABAy5slMxwpmAMFnuuGxfjxICX+9xKFz2ABNA8xXRpNRvYyiYdOSCMtTwUm1wIbM/EeIe3OE3UcXNcAF4AO7km/jUQr2tyN6CuG4/GUC+0nWw2250HVg0IQ6II0EZgLBDeAMax3IV+35J9B+SA6le5FZZ7DxPmxCABAHnyC/DFDMfMIJAbrpDqTqzFXKfzFAC379VmActr9Ox/GoBLetiU1BDgcjhYzve7ROMBr0ph52LIh9VY4MUdCRIVuqHZ7gb0awHMfiwNc1vqeK7F8FjFDo8Wh31vrZmI2YgiRpeubQ6N/ADj7XOY+H4gtN3/fBRoSgs/DKi5GB5r8Dsc8kAyQqDsOsBoTe132/6g60hACyvcbr3Wf7bZ+4tnA6uYoAQIgTaMlxZL6yQzKL+I3WKygJijwXZsiOSEJdmSnU/as6po+4HiYp5e7Fkwjp66VqcVab7SelU9Uzthsf+Ka4PObX0QydjomC832Ox2PY/6udVhwG6P022X+/+uxDqx4/3O3XbXqk4bR7HdowYjQTnn9OoVrd3ZzSRmRHAalMguSkoaTJwjTPeomcIlboaWUZshe92lfjPfseDa7PklUdB2Wc2cEzUcLJpgPt3y/K0bg+3ezLeP8QqwDZ03CVLVMlLD3TDj9TCF1jsH1Gi8JAfsFhhbzxLD/Drg9ZplAC8AHQG2ABeICpbRZ8kK3/6uYjitvwK8yQ0CaLOuSyrwWczXawrjqNVgAZa//cMfBjPGdnUEHsy30pECYl+1r5EGHJB+FoiqQkZWGP3UBM8CXsvHSQvT5wPrnAwffjbZyOzDgEEyeLcCOPqxYcpA+6O8v6PBZSOOtj9GIbaySeOtWV2fufvA3fBKbBfjpe2OJpixYIz35VIFab0eY7vP3I71Zie7Xgm5q49fmtKGrx93IVeS7mAjZuAGamkKBnRXsQJaXM8FMzQJdANuNaUEurTKtS7IiwHp+gDcaYoMRIA0iYHkQB8cN11TTdNrDJcbAVNUPlKQzhSfPQqbHNP7AJbmutzNCCB+CLyA+lzsySAwMuJa+87HYpMCSuQA36PDsQLaQx7oZhzuhsBtsc9ObI08QSdO3wX0g5XmG40tzposH63vBrzrRfcxWpr0rwJg1rQLAdujI+MrmxotOjCihWKPwIs9i07qGAAugMa6ORkAu0Fmeu1XQ/fd6sblXaaTr8Toz/d55wM4Y7z2YQDYCGgd9xapIA13DQNOVz7Xsaxg8kkSp9m6+FD39xow+969rGVH6bWP5ts9jI35nKn1avvGyETuMdhLSQ1AcCdAwXw3+58PYmpmLCdNrQ1oO6SF3mero/dud21IONiM3er+sBtAPZSHF6vz2kGAs9Z/Latrzvg66DMcGoJYuz5HigiQR0pxDFkmGKkC6Mp2u9Jr03fXXifmCnhJDwNwA151cjHYkUbcdbfXMWzGdncCXDoxUF5OvmDXAuaCWwJyAJQ8stF1LFmCXU6m3F7HdbEB/UaZd+sB8LHAXoOghcar5dC1QFUA7lJArN6wrD0BuqOWy80cnFPSzUHnCNALMkqfpvEqhnOJxNC5Oeh13uRRm7hZAkcQABZs4z82WJAWruX8mMEW+GK71mxl+rDJaHvmubpR1PJd9+GpG0VJVJGye/n9X6oJLuC9l9Qg0Ib56kpBZhAvArYAeAbeH4LvrOtyO1iG1EAusABVAAxMabVDswXCMtUeMN/vCsIBYABtWyDt8ZeCcTLYvkvbjfWSFPhuP04amJju3Fm4IFxa76go9gBUh3UsoAawXwbekiYmsJ0KotvfxzLe0oZ9dtKJkzq+/Wp0Ggaygx0HvMAX4xWQe6sTAXRNAWavrnKR2gJhuS/HfnUdftnjBwBMfrj9chWKRqCtDhQvPjvYLvBlKbuSxnvpBpmhUfPaSX94utLlvS7QvI6NwPuJ97tdrMr5YRhbge8kM3SRd5Oux3Y5GVjLlgBoFx4WjJlhwoDUYyC92kXMZgaATTkF0TDexfazFKCxhdmWvorRsieZ3gMZLJGuKeoPfAEQgPYdmB+GDHgdE40YI6MjSik1zR0sscAPIDN9N0Vm/VqIKcrEEuG3DHbdd5BKyBysWReK/J8PyOiXF7rBWOEc22KSBseFBIiHk0cE+zDfxcBOtTOfERh0vBYOhbWCj4JmsvVG8LF9LrUd1ruBZbYPYAqAt2N/fv/FBgcsdKHPbQeOAN8AINi30PE4FwaNjaxf6tzu7mfr2wLKZgz8uf88QEQ671bfv9J3sIWZTkv6ADBr7YvGKyECazuKuRosrl3VPYFu28AbgFzoNW6GRzpe7HY5AKZz+j/9Z7u9Boj3Wq/3n3udS+CxbHMCUf6bEUzreiE1kBQ2+1+Al7UkA84HrgdAq9OEqT9A9Lq2UqQGDgCSBmYtc03dhZHQI/AW4EpqAKaCc+qD6FQs2CYNd3X4dhVRV2hnfWynBCTGi4UPXbprkzODHguE6bAqol2/wpL2yP1rQDLmfigA1m9gkcRmt7vW1GLYds6ajWC9+12jJ4Exxnu9GcTU3meynbGucTWMUpIlVBxUw8LAdsiS1jkBuJJDrl6rcmDsFtCyoAk+TsvCkBawZdovmQEwPxno3nr+WqUgnyhz9an7zz735PeMl4cXCAPeNwPbV3I53A077oUZb6f5vl3ewJsF3N5JhnjvvQcpxLHfmQ1jvMAYy/Uaxgt8h6thgG0McpYdgC5gndf03fFer3nd4rkF6H4Z4EofVobxu3ThrwNFeu+nwNQ6YLWQID6KyWLFANdriuVoVilNWABtBNTScz+2tI3PsJABXEG5j1rzDH+RG2LuPDwDL6nBgvmqPvZGIxDg5d8lMbycbxewkxheDXAtz3dCZ3cD1kvnZSV7NjfD03n6yAxPBrycDddju4/Xm+nkclOZajTsJzVs11WYl5fccFBEeZ7Kqc3A6QAct7sQ6XSKVmOdAFigyHubPbYGquSEETRr1KbHaguP8c1Md95mSAsYnOld4KBOwGYgQE4YNR266OnDpt4XY5C6X7B8YX0DwFpjplguhrgQKG8FQmea4gJ6jJsX2E14Liljs+9ZGADM3safO2mv50uzHUAbIAOyR+uuQGrAii8YIPqOCwEXQGTTGtJCQH2u7bHgs61p0KQFx27AMEBg4GSKndjOw1nQnBPODZLMaADq2ANc0sV65/OxM2WMBXbYKx2WTn6+z3MLLLdP4OwYzsViN9OJH81VMBjvjsJFrHocHNwZSRsNHH6LgWOz90kRO2Wgbe81eJREcXqcbtugZtnt9dUGvl1A3/FLfOAyWOv7x5S48yuYJuAGgDFgy1aDhK7RB4HkVsAjSAesrffsq//8JGCZARXTHaAawAC0rcBMfdqRThzgDAmi/Q6mmx7KBicjTIB2qf9SqcWLXQvSdCVhAEMsm193v2uU3EDj3Sk2cYHsEBh73RQdaxY0xngPk9MArgXjnVwNvda1azBQ9Ga7QRZbdSym9FwStOCVrgv/i9jFRv8F4D0+WkieUUOhQFqPj9KHadbXKpjDJjdYcfcGqYHvlwbNRWFQYUdThIfUcf1aRc8DeS4GzoXrAS9wHQBLZyZ7tJ3BTJ1egKw9EocD1nspt8azzzSbvaoUwPWaYF4btRo0wCQ33H2tZKo6UryVvPB6gHsv4H274L3nWPC8FnzznBYsyPZu5A/wvhXwYrmAF+gOO9nXv35gG4vpYrBztTLgCpAnDVdh9MlK9s2D1373pz9Or8WABcPorPOiXq8uFdoBAdQ5oDYB78SCabzaAgFrIKvGw5yxxrnwSZ+zxpi9TuP9qKSLUZGMI0JpyAAW+E4M983xXFcJ4CtdGONVr0HChE4ULzVl8H28uy938l4MgIedzLpEiqlmQxHMphJ3XtLi/eb95+/cTGao59rTU1lIOu9B6cK6UMhgOzrZ7sYsFTI/72HtUqRlqhbFvwt8+UMn10HsJQ0P8EoiwHRHdbK2H6y4teAH98NajwXSgDkNFtAC5f9kqgV4Alwa8bIlFgfIBpgGGLLhXJwWkgM7FMbJm4ppLWCTbQekaHoYJuAFliOQ14U629jojSL3rGHYoym5gi8XMdYqbq037VaZazXGuCC7Kw0VyANaLHkxNwBNGjAt9Phsr0sF3o4RPpaeCjyBLUlisc+diXFeEMhqwMDQDVicEyudj+Ff7lz8sgAbAMWKMW3gLzCm2MyFfpMgz4X2cyk/KFsYWWK938fOthmr4v3d70YfhWwC3d1A9WJlHS/G2Jc7Bg4HATSMnjtECjP9d5YfsOHVwH+bzNDruzy57Zdf9aDHgM/alJvDYS2QxmadU5r9biBsVnHpSuUUuz4EtPbThen7hzFeksth+2LBmn29pIbD4YONXcZQsV1T7p0AdrNrBtMV6PN9BjsDqv+SPHSpAjmTxzZQDnCHOyAwl048iq0HorLjVC9bTB/mewWugEtpSc4GATmOHWnG2DH3g+vrJN/tVFktKS1QFThzXCqfaZA5UpHTlgXWsHffvdI1jc36HFAFyIrBHyc37DbzYk3T2v1a5R61rQeYlwFor6nl4HcCblINOca+HQv3wn4+5is5GIC+ba+2jxvXpRAH9IMxB9jNACzY7vVmrCcRqGee0ezgcpXJSph66saoyytzDdsVYFMgfUgN4cZr4cjb1Wd4I5x4s0A8JvxmGANwbfO+wJrEroB2Dq5ZWwDxAN5vfkNW+E8WS7sFtrOcMDNcwDvkh8FyvxnJEZ7Ta3WA0PoH0wW4U6H0WG+vAU6AOzTeB+6GWX4A2F+26DrsNUArOMcu9kma74e6VsSOFUKXmTYSL9J6P8N8VTUjVwSkAJiea1GgHdt9Jx+u4jhq8apQ9sZbZa2lzyigM0kKk6vhTvKCzLZbndgJeLOPlJt9i8Ph9jP3n03ffSJHA+Z7I/C9Eus9PJUyfBj4HgzWe5B1ZbsL8jgtaTWWMbKEBC+6QGll7GNYzvf6bhcoDyXANeWznh/rMDxlusUcmrrRY1UzYzkDRBiyYNjIfOqGxngBy0bMwFSeXIDtDC2vtdbxcupnhivoxhIFhGnB7EskAX5UwRFBLsGrhx9Wv6B2NDFO+x6uiwBlNdBZSx6wD8CLHQ4AC3AXLuZqCLxIBI/23qhzALwCJyDpOUas39hGU3WWMsdPEiE7rDZ4PJo7AjifazDwm0ky/MJseAJ9qx3LUsewXcCLXLGcPICl8tnSZM+lF9NkFzDmAaj5ZdvPbgEzFrPDbmBAv5tm67jWA9ZdAbPY94UGBmC7FwCsVt6RzWy/x9J+SQwXO356JIBf7rv5dNm5AAeWZ7oNOJV55FM9SM+ne263HAZQ43/p/+R20LLpSgE3sxmD4enlIvLtY4eu3H/AVcDBIKCETQpknQZkqwbiWOtJ2iZpgKcX2O0C+fa13TWz0yCwnjwByBdjvPRi7gzZY2xdtsd46aEIgjbtWrYrYqMGAy/wUY/ppJ5jw2IVpvQcDQqdb3TNyjCTFEFiUMAdAE4gGBvu+h61GLoHFN4hD8wBwuV+AwcIrdvg6H87OVb+sqCd2YEAWtex7DkSwUYyx3B7NHCdCtg1OzjqHEq3JrFcif06Rxj6wQDqqSSkDDnuB7bAS1nTJgCfUo5pvPTdmwrkXN0rVbjA2nOP1wr+Rhazq6NEJJarStnc9n2q2/DKcDgA3rfDlLfIDMkN/8l0FUovlTiAxXit33sgLwBejHcE177+NTY71WIApLO8MIHqVKFsZr2zf5feihkDaXLDF8Na1uMHrPev//M/Rlt3xc9nwB2ZZrHY4WwIaIerIUD9PDfDRwEo+eHDnAy2l7mmrfsIwPUZ79N5gbFOw18E6B8XJSRLYLdY76zvajH0Zifinfe0d28a0Cg0gy/2q2/SAN4XK4QR4Cr/iAnfljpcVhv54bUWnScA73O3n6osZH9II+GVstYE1w5Pdu/vt+hGsV/vtalmg0SKGG/TLa1XBNCm9isxmUb17SK2G10waupitYIbo0B6NwOwlkQhhdjjrbQwGi8JAlvGksgMU4CtAFlTUYyZBozxmkqTE0TRV2I59EL+Teb84Q1ueipAA3yHrSsWLCI/fKkBF7aIAXsNO8P6VtpmvQtWmrDpMcbKh8qDqiqX6TnNF3gBPtlnssbOZGfDvkke9F3OCWzzYt/B+obNnk1jlTFGshiJHX3fYzHUVeyZZhywGgzsx+/GhhWtkRgBqH750N+l72mt5PckDQTeJAH1FpRg3E8CGGUYu7GxfQPMfhIBiWG17QTo+Hd95nzHMtZJDYJmgoU7Md6dBoZHY8YCbeon7Abmi227kya8XtNKejCguEi+6DxNkXe2J4VhflbApk6/gQhABkqbZiCBg6AlvZWn+jCb2nbXy0pgLDAHKAGuGQhnxCZw7HoBZmfovgWyMFnBNMxRWx2WN/KG4BNNF/DyxdK6DZKm9bo7mKbTSC80qG5FBCRfyFCjiYpHKCO5kvQwpIGCxdKOFTAnKcwADNgsKoyp/zAlRdhn56zfCBwBu9TfqcA5bbVj7H6g8QLJ4/4Hzge+3YMGT1Yx9j2yw5FAWvfK1TLydvpebogbAafavdirfRlEALhBzAyA3DEK7HQ/yVob9YGTIzBx+rNWQgbDK+3T8xFoq0gOgJY8wd97mqf3ZoxXNwo92G4+ff3+7aykr5ZA8eqrlshY2q4GCqxld5MkyQuYLulhYrzZzGK7g/EWwP8gSyvGa5k13v/F1fBF7BbIAlULMB0uhQesF9PFemdAnp8DXK/P7PiL7+o8EfMFhn/6yx+HPovFAmmpxfbrMYnik7Tbz9J1abhjmx7Tgj/8bCp+DnixXxlqH6bpcjNIisCMyQo6G3M9YLsz430/JvtuI8snn31w/80AF9u9daeT14nSU01JSIXRX+tkyWij+Qq2YbyYLhC+XTlIToeXqtmg88TNrGSkhudivc/GeJ+I8dJ4nyryCXxP8wYe5BEEuGSBY1FfDJaHt5sCiwWu5IWdLn4gstfFcqGpPJA1zZuqgdEhA4LAlJwAtG0DeEkM8zKBMS2Y/5SBv8cAsguZ3CDjakgLgdNUbKfPxmgXuzFooYAXSANfQb71wNZNTm6QAgtAF2J5pAWlJe2LRHEhhkJqsC39UoKG15RQpJ2O725qbr+sZvRTzJWkMjHawLf9y2iTfLEA2ANLn/MZrPXRwHwkM8QqZdqNzL4hI0xShLoECvQ4bsE0v8M58FnASxogC/D9GiAMKgDNb/SefW/HrLga2Mq2er4Tm+VkmOSSsslivGxjpITdjvdMx69eLiYsmGaAOj5NUoqdOVeHFTbHmFc6D6QFwby9JBQlHnlQAS8NGKvDfGWvOSY+32Exaxo8AqeBoe0NsIDTf2cbAc+VrgMtcS7E9k2XZTZezA4IRM/WpQKreyzphY46aiT0Peo4G4A5HYCxdGNdek3HAdVCQbi1gHYx5swRQNZSlwHo0n11G6b3AjIaLwlCAE6RdSnDOqZsJ4thzvRnA4H0XsXLLaqpYaB7XfsK4GCtLHnLnSdBM8VwMF6JF9iy9yROXC1wpvj7ldg/Bs+NIZgGWIGm9OXBbps9Gmi8pnjQtXy7WDLHA3D3Ge8bnGyjkPtxHmDnzMABbEkNw9FwvRbxMetnn7lc9tqVkinSeG9cqWDOrft3uvdfLMB+q/tftbJX7lZKQCJW0qRGmAB3zmibWG6VEWPCHzTzHoBbjGkOsgFdj0kNk50s/y72St9VAMdjoOr5LDMA1/G49fdSRPLEqFA2pInkiZIoJFJ8VTsgHl5BM+z2s2Eh0204CaECN/b9MeYaeH5RarH3SR1aCXn+EekhFvxeQKvRpoCbdGQZbJ8HtIB9WM16/lngq+j5O0C3VGG+349aa+nz9ruvV/TmdkXQSQ0F1jpZbyU/8PPSde8GxqMs5A+6T7wQC2Z8xnZfSFRXGOeZAmwAV981gEteePLmlSmBoloNxxXKOepPPDzuT+8iYNzGzrYb4UkDW10QKkntxEyUeGTNUg2MU2AzcFZDdwVz7Ybk5eWnBTpA1+cB9NB5uyklOay2rfcBmQCTxwOkAgzyg2mqIA2mqwgLueBsbJLdanI2CBIFbAESUBXhBx7rwLDpM/DC5i7EJAE1oByAGtgpHGNazGnALub9kRQRyNk3EPYacJRg8RhfbiyOm8CgYRu678WAcLHvArCPBOiYsv1izzy2NOK12C43wnq/6bF05b2YEV3Ub52/AyM+V4BPoRkSwWbMWsDQoIC9Ogf02vGb+l3YOmAGwsDX95FGgDGmq2MEJwN2y8Orhi4mthIQA1pFcIDv8P32eeyXRgtMJEMATQ4HtXQFiIAuxuq1AbyxYQMhnZUrZfbwYolX03tp82yIrF8CdpwaZB8zm/NpvJo+2veFZgCm3IAMuAikbjVYY9L27ZyzutF1ZUH6nIAa4AXGawHsboyXl/gwZwBZgi5LT1ZYHcMFwHMgbSRuxLpXY5pHAZoAHS/tBKoRDbO4vkfgbyVJROYazViCBx+v9uw8vTppYLRmAYDXGmPnGMHMseLJkTEVFMJUvW/gOR0MdnI3YLMGk8sPABbIngSq43u6Dw8DaMzYoCDodlzM5WpgC7QnuUFbeAXTlZvUJHP1/q1n66l4/bCOFJeykwHeAmuB7ku5nEgN/LzKQ6rB+2pZbG+8mYyJ8YYtbxZos7wWaeN4eCcMmdnuh8kLc1AN4LKZDY1XwoRUYYCIzc5aLhD2GAD//9/DWr8OLCVZfBZLFnD7PNCk9wLdycv7ea/JcJuqjgFvGW+fJUt8RC4IsGm2Ft8jMUKhG64FAK1+w5//+n9P0kQA/gHGyxHRPrHcIT+kBQu8yVp7Oz/vSCsOfEkK5IV3sndgvhYtfjwHuq90sjDbFztJgHgGYx2GBeSstXfXa+1mNrKbyQzA95ken1YO8lqZawdl8WC7O0VR93gGY73Dy9tFxv8oIo/lAl4arTU3gwplI+gW6GIbUjXdYJNTIdALWKZgWRaigEMQSg2FcVOREFoAHJDFYtmkTKdHAgQ5AAMFur2uxqx9jASJXh8A3c1Ig8Vq6bS0UV0PdEagYS4FxEM6iOUJKimbeD7gtp9/rIIYZwHvL4fEZEkrONdzgwKgxMZty6srMOY3nw8gDDqK7LCNbTRoDFBtPSqmdWwGIiyWU2Kw5kDsTLoveUaihvOA6RoE/EaDzn4aq2DfQQxUdh5ngAFFRbGD2Kgss+0Yq/fWNgx0DVJ+b8C7kiatoDngxb6B/6+q++A9QTT1GMgVCrkAYqx3Z39i2Jiu7YEwcCfT7PV/bwQk0mPprhgwQGZt40W1PmmaLdhHuuHRBiDe4yY5CoiA5jp5KVAGkJInPOarPVsFOcAB7KRRX27qLMFkNyDjId5onyPhpv1ySiyom0CO6vmQJQa4KoJeEO1BzYeHH/77ca06FqApDVgnCq10NvLrzlYzxXB2mub7XWoiyKykM9N42cNUT5tKQyopGfD7bR2zAjeW5cD4MEZLmtCZwiAkGOj8DPkgwnKcdEQOcMyAdHiDOze08mGdC4B9H4aPAWPuAoyqluknJyFDbzbp1OxrzpXykFoYXS6xSUBQoM1nB1Cnl9tGAgWnw7M3T0fLd3LDjSyjLxbjuXO72W4YwN0g0PYyuSHQtbyZvqsB5pTBlnU1Ty8fL1+vx7Tdt7mqeozleo3GOzPfH/HoAsEZdGeQBbjY7deBMhasfKRtZbD925/+MJWDTNOd6zh80WO1Hb77XZovCxk22/LDojjet72SkJ/QaQNggGu79wPVjwExhhxYe++LUphHzd6AdtjLsmTQkeesNnKEQNxbAS/QpQ+/3Y9TZ4HOK9jG0fB6Jwi7fa/tXkxaIDHw9pIX6LsDcBulVDB7u5P0wksvjGaXtxPXR4AtmUHLH4z38rXDAbxHWVBIDfqrqfx0VJsSgYphETLSBwoT4MaYAsvtLkT+XcCpGtlaN9BW0zWFSCRNmKa6ifbdsE2JMVRscqcLEcDRW4c9KGaxHkMTOVdPQEBMUMYNbRu6Lua3uUtSwFgn5gqsMU7gpirYCKwFYkv1B1tvuw1T9oBEBa7FlYJMMV7RcdPwhWxWQFspRbLHSLooUGUQoTc7PjY1wT1APbzFsaML7e9ix8ivDHi5ErQtIhHMxwJUsVbscySBdCxnkzt2u1HpwJg9a5mo/wTs6aadP4MLJ8GZLGzeI4M4RgswHzJCv3m/YBipYSuv7h7ADUAPe204DbY7Jzkxpgy+mHzJHVJWt/vNAPdisomECRluS7ketPVZieluFbQbgUIsuGPhPzYILDWwAH8JAsPd0DFKEhhVy/qPsD12q62ADOAoIi7SLzLPY4vt0k4xYYGvnQZrwVHPeapZsvzXylZijGv9vASMiQAAIABJREFU9wJ8w7EQoADH1ZjoQXLWxZgySyCg1a5dgfO1zr9sN90jgNa5WkPReIG9YNlIGeZGyB1wIeaL8bJiAWXgT9pyfQLgEVBr36MQesftNx3FojfFGPre4455u2vyoH2vdyxXOt7h220AmvRw7YCS2xqYFcbBtjHUbcDcfTIPXux4klVGMkWgb5uDgNlvEmzc7jyp7TCx7HTswPqo7UgQ0qivlll6kt3zajrujbTdx6/z7urdNgHvcDukCT/zdL0UFUiP9d7MWna7CmUvVCYS69WR4m61XPRgez0S92ouBwCrI4UCOR6bQc9pxEB2tpLRdzHemfXO4PsjGWrAEODScecF4JISAPJvA15gaFuZbN/96ffjPYzXYjut12dtWFrxx8kFPuM1TPeLrycN+YvAl2ZLPgC0gBeoDzAObHURnh8D4fei57TeL9KLP6q6z6+THwTTdJgAtpa3KwP53oPEizcLqr0ZsyUvYL40XsBrkUet5i6AHcD7anLDDMCthwRRlXlgSx/WHBPr/U+NN/H92QrmNCqeXN4Zy14R4JEyHEuQMMHQrYTiahen7LTRX62Lb7sLwnPAOwXRAsiAV9AFQ3FDrQdaY/pboAqbxabc2KSD6f3KSMYmAKvXpoAYBtXzPi8JAFBKi90qUm/aznVgai749r2mSgsOFAWV1lpvBEx0yTUBs3qILVbjYWlFJtrftU8lETFeLoZ8t91MtGryBxBXN2EKgJEesFZAnXTQ4zkIiPnSrGdv70rfC0Qd//DvBrZ+t+n/kB1i3qbxitYoG6nUpGOfvo/+WZQ/Fg0EzgXcRzFJQGoWwAmi9ORhaaeOeaNzxavr9wHVZcA7ss/MGjo3/WZuCsHDn/3ib2JiGfwfbHtB4K1zupWf17k8OOn/akDbFmDreDke9qsxQP++fn0zoAvw+z+tTaO3WtSoZX0SyR8+V/9lg6ZqYkANg10JmNjHRoC1a4VsAYDNcmQ97gQk5AZATIsH9NdyRHBPYI+CayQI4Dd7f0eJx0CYLnrUDAwzBLbYnqQKssOjBSsV6JFira4vqQPj5UZgBxudh/sMD/BRzNOsyoAiu/B8v9n0fq9rFwhitaNV0QDbakw0cB70+4+QiY79VMPO3kMWXKvH3ScAeOi/fYd9yDRzvKQFwTq6L7lhVCoryAmQ/Ubfs133blquAQzATrV76cK91nk77XdyUgD10/RdbFkBIYMJsOV20P5dP7ennti/f/v5K+m8l1qqTtbywov03WeGznu7NmC03TvhgoI5mO+bBdLu3StWFOACXqA7d6cAtlguWcF7WK7ns8Y7EihGAfSSHgAs0AXA37PeB2DsvZFGXHlHQKt+L5YKsAcLpv22YLe04AG0seWxDni9bpkDbFjsSP99wHwx6vezhwFprJgeDPg/CYglT6jNKxlDVwkZce9nHyMxeH1e1ODVtuidMtfe7bHSj/qqAdyZ9c5ar+jkq+k1EiYUyiE1cDXcelkx9ET1Amt0XowX8GK613IzPNUfcv2J0x4fd8NVHSnd6LApDuDd78/FfOm8R1mWJEiwjwHeAbjdUEABAAJeN5JKUdq1SJTYauSnx+p8QJPciTkJbm3H6kzdlUIEejQ/NpyRGtvrEiSACyDjmaVfAtU54AaMANbkEAC49gUETb+nYJS24yQG0XjtyS/GeNe3265COxIHBnDZJgCTLSYd9uHsUKb/mCsWTKN1DBjvkA/6TYDYdFlADjiPJIqkBlawh7J9OUbyAZ15GnAEAfWUkzyRptjxkUumbL8kks4dtnd8WpZWoLzdb12gXweMBhrH5ncaaHbThKUo7/ZdQ1rotx2k9y4kTRzVkka2mhoTfMDYq30ows4uBngVwbHGftXf1bjysCI7Bre1XA38u3yojgHDVcFstd+PKUuukO12HBM/nyzAR7rarMA0muVMHQrZXQJfGx0jjfa0a2Z0rmgWsR/wCLqN7rw9H73Seq6IEi2Wjn/YlBro+h5gBhABDWvbbmuAbwAAXDtde5ItJo1XwCuWCXADVEEw/lbMmN1MijCNV0BtLrIjeQNgc5qcSAgxy+p7jjtOwDa+t2PjQrgQ69+KHFwp2LbZbz7qfc+VeHQcswRDVlB8aHQU7p4BqhJQOB4MWmQZ54okIcPwcvsWQJSYQqflXfZ9Bjr1ejH5uZ6vimhaBTku2wwJotnFSfcobRjo05tJFCctsuPUdNCN4ol6r92KXL1QcayXcja8gICFC28kTbKOafMzKpQFvMD2tYgaoLUGwtgusAWyANd7WO78fF7/SD0GwAr8fgi+QFLFMoAJiD3/JqkB6wW85AmlH9VxoN/SeT9NfwXEn8Zw9WpjM6PpAlRaLlAeXtwH1c3IEUN+aFu67gcxYQvGaz+ftN3HXwW4ip630I5/9+ffD7Cdi+xgvMCX7CBA93aZau8HvBIm+HkF17DeuQOFtUAb8MV6OR5eernuojHhlwJiATnAeyvQBbxPPHW9akUlUORmAL7aue80cp7m/TtMIzossEbjVRmJg0GHCVICh4LgGJlhI4BiqRIEArzsZVu9P0r02QYDCqhHZaimWrOvlpyAJQLPxdam9qxitDHbAi5aJYASOBKsMo0froDAFrAAWoEwUsDFgGI4ArrZsenhR41tbgdaFy5UgWyAsbTZAlYBztmqdmGeEgtGBlqfN23nInDzy5zDUMdxdPOb5gNJBXQMFixl2LwI/qTlKuf4P/r9aavdxNPnSCAyyVjtYnCdJ1lkezFJvx3QCjQpigPApQzz59JsgbRyjVwU24AyEDqI6RoEMF4DzGD2/RaWsIM0Wk0rp0w0LhKSDNkj5pcWzLe7Z5vOl0FGkBFD3g14yTCnMd6NKpoddWySLoAsW9TUXwwgBfxtxxVhoRNP5SJ18Y3VBo7ABbs2M3INbHTMBk/JF+xj53IqmAZPnUhizDFltTl4sc/VhBQ4Lvl8+5GIwLsLCBdjwYB4tX0BIdXSSAST5JF7oEFeHQVylrKMmDZgY83ynmDZaFLJPiYBKAlMejHWuxpDBlQGfEAuaMj/fRCwKWzuuJWEFEhTm2EzgnA1cNztGr3c7wS4GKnU4KUGBDKF3mwYL/YvgIaRCqAdNmACV8dN9+X2cNyqmMlwo13ToLeTRjD4CVwD0QYiv/vxBrlLnUuzDH3gSA9XeH87tuu1h2eto3nz9freywE0cH4q0AW8Nwuu3X7uRt+xUUuggmzJDNoB3c3RoP37rPVOAbV0XWUJaLktc70GawBrAcQY7syAAfEL9XX8EU2WlABYfwi8QNLzH772Va+NMpG9DoC/lB4cMwXO3sOABdkArbRe+wDK9g1wAbjUX9tjw+QGcoJlBlzaLuAFyLPe67O6XvjcFyVIzN2HR0bbA+D1GDB/0I/k7QW+0oXJC/cagQTmpk7Drw6dl04DeLHel/Pp3S6YRloAtkpEPlP7D8WQn22tvTvWe6M/4uqNWojkZDiO7e6X2XPYaKnQ9Mx4Bc4E1rgSMF5rWVYAaWKfgWcXvKSERRHgwX67eANgNiiBMqAqMETzVDxGOcnJw9uN3I0FiLAfIAwAyQvaywBcNQKGtAAcG/mx0RG462YwtZeWi1HQRGmGm4G2EokLAS9f7hZ2FwNco/kGqvysGDDf7khIEIwK7EdQLuASiJvAN9kgcHTT8O86dsfDwjWcBo43YACkgmsGAMAIkB87V5An4AOA5A/92wAxbRW7lo01B7Ecv20dg0SO1Y7L72f34pg4iCnZN93Xd2P7IxMtp4QkCCB5gNW2b8cu+IbxDidHwH8SqJJe1Nzd7xg8FkxbajA6Puk4kmC2YrxbfX6p43T+uBxYoqYC6RML5Y448Nv73gGq/XZZjIJspAkpxBwRftd65wGIA2VT+EsjSwvAY5mBfyDHsiV7bTgHYqoATxlI2r6p+Eb/9cj4ikVzUeh/tlwQjCbKKTCCal1vCtUAaYyXpqvIDwDGfoEwqQKbZC9TdGe95AUecI6ByZ+brSygHeDZb/HaYKddi4BRZwwg7Fi2OhaNMCV9cDWw17H3GSCGzts5sFbjwm84CtQ9nyx4U6KEamaOCYiq5QD4bYfBX0kyALzAFaP2m6UZc1MI7nntWll7ivWQIPiDJ6bNglZzzD4vKHdcgPzxCJX04eN6KN6pStmTN44D4Cfvv1iW6+1mva/manhVnYbw4m44oTDO60kN1sAUwL7yyktDbiA5AF+L12fGC4g9tvxId4iZ7QLG2a8LNC2CbB9/PjkPAOi/pe9+W2Fy7gXe2wlc03kDWI8/D1BtRy4AutYA0+vf9P5c/NxrAHWw4fbP6TC03UCYzjsH4WjAA6DbFpNW60G1M0Cr1gMQ/t7hkCzBDvZGSRMCcCQGlcmsP8szDHg5HF5LZrC8niXklXsvBryx3Zgu8Vymyp0XYrx3psy1m412lqezk914snzuKtkD3KvXd5t6Nm3JjiJj7ZB9hZYU8Oq5xj4lW82NA2CwMFID8AUqA4i74Dfbhu47WHDgyxYk2DIxWgkE3Qy9Djw95lZww5IhSBOSDXban6DPYo+3+o7F3hvBrNa0Vg4EbNS0VtoqxjrbxjweQa2AFsvDfn/5q/+z41axTPGcAnRpvjr6qlWgngEQXi6zC+McBWb67qlmQ6DWDbdYtP1i70toMCU39cbyTOclTdBeJVKoPmYaTZ6QLTaSGdpGUE2QymcNLLvOYzevwcV3O0b6LMDbjaGyeR1fqi15jNP5PR+4HsVoMGsOieHdDQBNy9day2zb6vFKj8kQBo5hGetz165iWKQC7gAyAKB1HIHlQd+1WYrxjroHBY06TgC72XHt9Fv0YsN62aPID1wjkhgcL11earGuC8DHbxJQVTCGnilIJiNrId1VkRhtigTNdmJq9GFABhyBEPDF3Ni4hk0strgeyHEMrGPBASOGrWGmVNvhlw0Ulc4EZACQ+8LUfKXz6zskXMw1c9nL+Hx1vNBpgn3M9Hyt793tmuWUAJQCY/Ria8coWEZ+0KiSBHHQtXwqgBizJxn4HH1YkokF4JNDrB3DfucN8JrpAWMgS789jHUL4gFZvdiuSRvuuj7qPjNIcFbIoOOoeKK6DQD3esB60L5UPDtsAFTr91rAq9WQcyAwR7LQr+1qREpLoKefPBlJFS9WCP1WZQJeKMD2SkTsuWa895olvxQRezFsIDW8JtBWHEnQfpYzyQ3AltTwTjV7AS05AtBivBbs1+s/wjyBKwDEboHnLC1Ys5VZa7uuGM6f/vrnAbhqK0h+sOg6IZA2M1trwDqzXc+/afm2ffse3wmQgbDvo/lOem5BtwB4djrMjNdrwNh3AGeAS14gN7CSfV+zoW1ksGG6H9aRYnI2dCLSY2SySR2+y0YWyAJbDHc8DnyfvXNzFEBXHEehHAvW+2yWEqyXlexKLaAff+rS/eOqIFkO+vMspz3WUFBJSJk+ajVwI0iWMPXfE0VPOzUVntwKTR1jfaqDeU4OGID8gAHxYdKFJ5ZsCm1JpmiUJ1X4LOaHFWOhbE32A3AkYpA3VtO+VrsR6McY+MLQhttHFyzQEdQiGwBPIEzrBBRAbF21rro1bG52E+8Az27i3sd8tThnrVoBvEMPDkix3hbdHdzQvLKADFtkVcP8MOQdWmzftzWz+gAAmDoW9i8aq/3YFjsnzXgsYUF9Ccfq/f3DBqj2dSFHBinkQo6DYRsLrDDccV5ikLy/wJ0GvtmaLQwrlaLKWraUPm2fKpKNhItAc7vfrpj3boB80jFtJWkcHWK+PwvEBHoaUFZ/0k3d/7dYlTTg3/+x0/+idsNyQH/c8bKiTanHnYP2pX6EYxlJLv3f/kNFg/xGLNh5Uxpxt21OTLdj8LsB2kEAtlDGnWk4YFTDAAAB3Z0CdEvprzROBeS1ydlphnDUtaDGrXoSpuvATcBuxAwCOYyS22K/a0rnZVP02cc7ab0NCkkNvLwkCOnKI9Ot79/seuJNtg/giSU7dkBvAFGHl9xwFAD7DlN8YOo3sobpxEFOuJTLgVPBoo297hMsZ4oEnT3z48nX3MAgeKff2uQL5l5Q37dBNZDVdRj4YuMWCR20XQPKYd+JIRtkr16yzZnWbGda/miIqeElhwO3Q4XQm8k+ce0g69n6/Zfru3Yn4H2uZIo7tN7bz91/A8vVMOFOjRKSKbkbNNO9S9ttPTfSHYH8gHfUiXmg986BNcx4rlI2qpMB3llWALKzswFIAsYvvsmf2zaY8R///S+t8/b+riI4ge+vC2h922eAos9isfTdObD2cdrtl4Hw171moftyM1g+f8CKfQZQf0p2yA1BdgC2M+AC23dzNAjsvadFcsD7cczXmsb7SS4HdSImiWEC3ill+I1OyKsPRqROkKyTBwtJAfC+3PLKvRcKrj1X14qX7z+foP5cIOy51j9Pa3aZzvt0yRRShCVPnCg316h70h9/EOu93J83yw1aALHoKCQtHZTWCxTd4Eo1CkhNWmjsqYtCsZbxfjfiYLLAuJtxaLC9xh87BYwCsvY1ZbgB4Ym5jhY0AakgmCk8gL4Qs1jshtCuR60DcgeHwWogQk9cB3jd4FJdVfQyvQdkdFNTbF7X1abUG7Hdi0kQm4HswtKP+0wSwlr1IAIeU3OLz0hW8Pvsx+e5KiRkjMeBCwAmbUjYAKjkBizQb5QiK0AHeB0LV8Ra4EezxuSl6ZIGyBhAF4hh2fuHAL6uu91UjsMA5BjovQoIOcfStKU+Oy/nAy8JEljpZv+DAWElKcQxkx3m/0fFMbUbBNQ4HIaU0W/e3+lYtxV1icU2GzjMWrZbAHK9wcjAMgaYgPPRR/5uWL2W+7305znLDdgbvLhUWPmw3TFrCSQE4ZTbFPxbDiz3uy4EyQSJ6KWD3QVkQHcEyZIdJAnsldrLPwuUOCN0+N004HUNAb+lwB/wToyXPp0G3rnEVoHtXsx0SBQFQAH4Us1VR0KGGhBlrslkA7zcFwJ2k6ug6zbwxVxpqdakA2tMHgNeOtcg1fcOAEwi8P3krZFC3XeyAWKzFoFBDNWx8+BKJHFdYrBDCiiOIhtNrWJgfqFjPG3fzslJ2yvLiYXLmHMcsgQNCFculVQRwJOXrjQb4mh5HIvuvI/tAn4yjOSKG1rDZzd7+onjHu/ev6NEpPY/2UhfyU52N6J2L9AFvKQGDges99WC8nfvvnIf0yUvvNpjjHfWez3GeDHcOdD2PfAC1B+6GYAry9doBSRoloZr2i8IRyrAgIEx9jtKPpYOTALwGa8LstkW251bw3vvt33PVM6x1ODAGNsdtrLWQNg+Pm0NhMeS/CDVmMzxWWvJFQaAD2r7g+0C3CEzJCFgvIrzAN4fFswx6giuSRUmMWDAWO/rRScH260A+iv5816s88SLiedTB4ocDeVo3yljBdt9LgvJk3UZfrZpx42E9xs1xbtcr7VLga2FtIDxKnq+35/P8rPbHyqZYl9AIqbB/oR9AbsZZLHZofXGxkgIwNFz0yw+XmAGhMgUtgW4JANMaQB3wKAxJIDHLkkZNFSaLgfBcjenIB/2izEP+xe2HDgtmT63nnVajBnTBWDLsUcBIqCG7a6vxzAHqwa4qnfpUFyNBiAeQxR0Uy9hAHC/jyUOwJELaJrqP2gSaVFMh2YsOMQCZj+eq6Dlt45j67Nq7ZJQdnuP+wJ4GbQw8zHQBJQHJT8sLKW75nAQAFvVxgeLDegP+HoDsNElos8AawsgBLyOZS+QA+p04sVYKvZMtvA7xkDU+QGEh7Hr9YB3r3OxulJfteMGxSx3nq/0mcFwDRodL8ZHPzWtJq/IfjsJCIZeHMiQdLD9h0vxVXeX9q3gu0QOUg2mraoa3ypwEDQDXjRSQHkx0FlLcwWAy8kAerPtZUlUStE2Q+tsHxjv+J0BtyCVrh7iAgY91xeb29n66GlKqQi8IBUWC2S5HLR43wp4lYIEyOQNr4/6vgVpyRvLyQ9+J8cDvXerfZEMFATiZ8YsMW3BP12YbcMSOQaWft/E8gvgtb10X4MAduyYBmB3fjgnpA777AiEZR9T05fs4LfSb6Uqk2E8l6xBS7Y/soXzSQKi1XOg3Eh+uFpaseO+2mdJFFPixVTNjNxwnD30+cjVzeI5z3ffczc8n9T4YkRNTd57xYVeDYAVQ2cpm1wMr/e4fmwB8Ay8c8ANy/Ua8P1fGC+Wiu1aWxRE/+yrGOpvlIEEvGWiBb7Y5nc/AOlve12RcgALcK2BNHkAUNN8Z1nhs9jwHwJskoNtLb6TM0KQjjVt+H6B+AP2O2WxqdFQGvDw7E71eecuwsNGlr6rfsMHyQt//PMfRsIE8JU4oSA64KXBYL/AFtslMQDfofO+8Uq6b6nE796bADjAfRkAB7qWm8/V7ll1slGj4XL67nGJFEc5GgTXEuyv7Qymeznxfq8pz35TvlGBrAtA7V11bemzXtuJfdFtAe9aN+R2FwUng+eAFVMTYad/zl1uR4ZWo/9s07ImSUzAC5ymYJzECZ+TtEEL9p0XCr6M+rtlvQFiNQKwPwC2zPYVoANcAA9odmJwmzHJjQCTvnk+TXc7Rnfu3N91IzYVD3yA03pT7X995G8Cslg1C1pABTT4gaXMcmjQnrHb/Qab87Fb3yV9mU6MTav25TsAP7a5FcMDqIDXvvYKVNFvyQdAnduBO4G7YpJWki0aDFjgjmNw7HAGjr0GrMWcCSPpofPhd00DADavrf3fT7JFn6P70nYxb8dgoLl05eL4DhLBQmzR4LRdksVSbP8QKMf0d7c7n8s/blCQwMFR8LNYZWywgYOU8UjZb9KMFzg7GuDs6+FH/rbjbbbSMew0cF5s4BGQwuh1rDjW8WIwfHUa+kzXC1uVKTcQOldiB+BVE4Jnlx2MT5cbQb3d4xgjsAP2ZjNsbRgmOQAYknO4S7goBD/ptcBspA8HzhwCunYs1SxT4ZnHuCeSMRbrSCxDbQZezBpokzQuNIPCLC/mUljr2M+XfcdXPAK3veY9GXWkBenAWP0+a2Hg7jt4dT23f22MAK61PmzYOp3bMZIp7AsznjoYT98v2DYDtfXkYDiftlsqcKBK470Rw6VxK0Hp81d7DqBte7mZ6k6/G0hfN2ONKF2/tjeY73O8vDkbbmG9ZsAF116JpKnXcLtgm9RgacR3AuN78gXkCSQ3SKYArvMySwwz48V6MV7rHw0A/IG++5vAdQBvXSh0G/4qgP3m32KrBeF0oACuPoP9/jrLF3AFup+XIKE7BTeC5TNLgEpyoN9++913E6slJwSuWC+AJlGMxbbJDd77/Z/pyIFy3y0bTZPLz6t0huUqrKPFuxTiHxZCJzUAXMDLv0vrtZYsoXzkvUB2sNxOHgB+6W4sV/Wh9N3bTSdeeyOHQ/LCS7Ffi/du9bpavBP4avtzPJImrtXTidwgqLbVNOhyZmxMUyEXqaM7Aeqe6VEXO51XZtCuETnwBcDDk9vFuNaNisECXg4AEgPwAYZj+t5N4z3NBwEu9mt7oDFYcBcTeWJkitHxusndwAD9Yhe4gN3IlOtm2ejCnpIwTAcbEGKmY+rbvjR/XG8abFnKQiYIdX6xjLC93A8khlgvcKLvkiTOxTS3A+oFGWcBNfA9H1CN7rr9Dser1i9dERB7PoJZsY7JNdGNGbgC7tW8wn4rGYG2vNwxeG5QWGvNNzsKkpe4sJqEQVLhaOCpFdw6CvQ2kzUA7EG/X7WwkS7cGsvdJC30GzkbHss7fHiS/orxN/jZ9wD/vtexnFYAZ3ZvAFJMX6Wz7UB9/4G0sLUZm1+un9tqzov+q6UkAkCrV9twl8R8Bde4BRZjs5eu6CRBYw14DQYNSsCa1gyIFSU6qjrXBay/AVLFNXVmBdo02KSfLpS4YjoO7C6UnstTq1oZa9m5CgcBK44Hdq9hNQx8Mc2pPGXg2P+tDshijJkTYiQ8CMJlFxOcohkD8RlgtwNYBXJ4ei82cJM3Rq3dAHGxY9GOnU1ueHpjwMB9BAK7Fiem3m/oGmR3054I6LlOeXbPlfpML3YcV3IEkU8kRGCyh72+2+xsBNACyRF063N+E0AHwiSY/c4NALVvzJoOPjzSbXMc+Tjo3AJp7/PDG+Qwf9l+lyvAw17G6fD4ta18u7tjmVoBHXQNbFaP9/Ko13AzAL5VrZbni+/cKdiO8arRTd+d04c9vhsLHoG2lydXA3nh7t1JdhBow36B8QzAw9WA5WKi1gNUkwm+CCS/qkD6t7+rDxvg/e3vAr6aXQaIn3/9wHYW2H6HCT8A3sFuA88vS+kFukB1LL1PVrAtrXc4HB4ALBYtkAZ4PwqQvTcAuc8MpptzQQBNicjv0pOBq/5sKpv9RnDP49KJ54plgBjYcjRgu6xkGK8ykoJo9F7+Xaz27uvpMy0Ad168TnZ4/kE1MqD7dKz3ZnU6Zas9/ezVEigO6zYc643tYrynjZYkhb1GZcz2MPCl45IWAKzaqyNZootD2UbvYbzM/RIJVgJAYAxITT8BG+DB8IAPoAW4o2B401AAjPkOCSJAZ7qfM9s2e26aPiSLpm7SkrHeKcstkMiRgCkOLbWbHkucFxH8KWD1z13EgVuSwv5+rDm2u57WC+x0MAYiF2K/0me5EEyfHe+QEQIXKcqCWRi4m224FgIUtSEU+KYzShHe6zgA6XAwdKPYx9BDBfjouB3PRqyahLAe61yhNz9wXdCMBb8cp+nkXsCK9fLbkh1OkyYw9wGaAe/shHis9OLTyxeSKHJsNFgIeF4siLibnCBZhGwBDB0HycRgQxtUx4KjYX0wXk4GXaAFnDrfDUpkC4Mh2WQweEAfCC4HSqxhHAMCZdgrSUIVMVIAsDANPwwYWPtIUc7dZCuU7NH/1Tlcoon337KFXQgIT2LIfL2SU1SRk4wxgLt9jGahMWSSgqplgleCbIJnow5vbgVSGHY7VR/rmHvtTCyXW0L1rnNnCp4mN2DVrGMCWny/O8lXmClZQVDmTVIsAAAgAElEQVROUA879bvWk0XmUpR+E7uaYkcGPnr2UcyXXICQ0JHJGycNIPYtCeK02Mh6dX6BvCw72vTMeAEn0HV/TGAu3TrG3PmzYMo7XV+H5IVmPYJ0wFgQjvwjw03Q8FpBNeDrPZLExJoF3dKR89/rTHE9S9mN/LzPPqcTxZVYbYw38OV6Ii9wPanLK4PthdivMpB303rfiPGykwFdyyw7eDwDL/CdHQ4/Mu0HvPRXLFZLd2D7VXV6v/t9iRKB8De//UPg+O0AXoCsa8Wvkwh+3XbfBsA+D3glUHzW598JAD9vzSLG1+s7aMZfxH6xWkxYIO3LdFlBM+CrbfsndF/BuLTcT7+a2v58VbDt04JtUoW/sL/AFqtVbJ031/Lv//GXUZKSvuu58pRzfV7gq3YvlvtmLX3ovDOjnRmv9OC7ATBnw3Od6BeTGbBgi7KQz9Ty+UZuhieeOYnxZldp2c1SdtR05agR18IidlAqqmCZoM5eF8m2kTfgBchbMQAgjBkD3AvAI6azFNBIoWUHIxkMxhuTGr3Aen1MuwMJNWJltQFuoLtsWtkITyfkcOBhBcpLWYh8h2WtCxoLNaUFsOSBrbRJy4UAdTdGu7fXdwYenm+p75CcsF0gaUP0PmDcDGAuxHqBF8AElEBQ6iz7meOQrjv0036XerpDInnAzh3HGIA6JzRh03n7OjoKCArakQumIjdT6UWJF6QH9X0vBIoY7kJ2tt2Ajx7LxYCZA1r63XbnCvCux3C3A1K6L20WGx1gHBjKiuP9pVEbeGjZI72687BYoAywL61WVOZIRqEBSQDPuWLzahbRvk/6b3e2MDnT+LTdPrffMZ3NicHnSyeWvkwyUu8CU8XSdMwFIBigmcSwm7VfmiNQOFuWHrnJYLpYgEqSjII3ptd0V2yWLcw0f72AKQZ6pej8w4/8j7bL+6x9fQM8q9jFZAcBK9KCmge0cxlxLGMGfx0cgK+aDkpKqpkrQ41mrBCOco+6RlxMRwaQHAscDdsdjyQGbdh5dAGtcw+4HJvMNL3SuDok3hhc1MgY9sSIg0FguFQ6prmDst5zQHc/1i0R42r3EvCVhsyORqKgF2PLdF6BOYMQ0OfmUJ9BQI4391LAfPVyGaOB7pUGpeNID2mGrxirNzDp2j1KTAb6e503DTUF5y4HztKGp2I5e81eEao6D+fbfyL76PNpvE9VHP35mC7wFZR/I5arbORrWczU5VWTFwADW/W+sdxhKXtgLZulB++/meOK6+pHAJN0QC4QWBvlHQNUgPvbP/0pzZbeG8gFrr/54x+TAGSqKZweUPeZr1sw1a/bXr0GKcgfBqQSKjzmcAC8w7WQjMBGRn743H6TKjgXMF4aL11YhTP7JjFYpAl/mJb7SYCK3QJeBz6Xh/wh0GK65IYv2xfAtZ2+ax98JJPt1cCYFFE6cf7dd97P8RDY3qt1x8vJDm++89oAZGBLcrB4TN99rsDayeVSCp+9HCuqW+m1iqCzsuTdPWzkJDEcxyykuQ5pIPZqlMc092IFuibIUpMkQW9l7tcnbaeIqzoBW10ww9MZewU0ovocDwMwAprz+Wc5G4YToX2TJDBgbWzoqabRQHjID12Y5AVt5d3IZA99xwAPqQCj4wqwDH9pN8rMetWepfNiY0OzTP/cC5wfeuhvBrCqHHbufKm+gKp9afcjS2233y3IhimOjsdYa6BCizYYCPxh9XzABhTbjLTaAJPMIYUXu+dU4OnFeAEYFnoSC70QKEoJvhgAs6SNgFhTdMfoJmffkrFFa93o90n75cW17LObJS0Y0AC+zhLYO/A1eGC9mLUBZb//A3vlbHC+bLNf4EvW2/GxlNokmY6Fm2E19rvXviVRXL6cvcn/0/eNYFpgY1otXdgUV8QfaABb4LznP+x3CgAZOEkygm6OUYq010gNZ2qSCWixStljit4AQl5pSQ2K5wBJ1c5GqcleM8uQoKGOL90WuAJshfEPY3VAFuNUilJ9WnV2vbYau11aqHZw0/+HH/nHjm1xyBmCZ2QEAHjUtcRNMOuxgBfb5L5QOpL8MJIkOv6R8k7P79qjWZMgDEKO6ajj4ChgAcNwJ2ucoGUDomNOFmGf4wsehXn6XunCAny+D3BqcS8jTp+29Qatjdi+LEI6O/8uJqxsJEcEd4QKgJezrd1I7wXaGC+ZwnasZbIFNarFeE8vb99/prRh5SGfbcYLfKdW77LXKh1b0sRrsVwL4H01pwPG+zrgzd0ws15rwbfZw4v5KhM5NF6AOy8TAKutG6vVaTi99+v0Xctv/vTHGO+fkiPSfke7oH8rieHT7wNo9jHLC1KBx2OSQ8DOOTHAFtsNdG0LiDHfkaGG1faYvvtdTJqeq10Qj/B3vxew++z+//P//s/BZjFgLYMALmnB+re/+81guBgv8FU6UoEcwDsBMHfDVBx96kbRiWuUwoJfKbgGgMkOGDC5ge5L173z0rOjAPrzVSl6oj/hyYolX3386P5RjPcw4FUK0gipJfd+0yYeWwCDwUzVydJ205w4GyRT7KT3jg4VD1jrbux4uZtVZhpHAqDCnK2HFtwaw7U/FyAwk/I5mjhiAH2XYJQgFMnCZ0XzlWb0fXRj1Z1c/MB5N4DncQWuQGXnAIgHOh2D9GIADJiY9+mt6/TX2K3A0xSEEpybbGkreXsBo6m1RAmMF8vRf23KWJMQEYvt+OegIPlEbQPug53WA4T73FHaKuA16AAfC5YO3IGxoJptSRNmFYedN84EOrEkCNou3RTTpfuOWgudkyX6adssJ7GQUcZ3BOiTlGNQik23jXMxfke/fz1pAzDzXpux2EYiB1DfD6gPk1+2yRTZ7aQOLxUMY2HiLFFUXRv4jaQENifWPdos5ov1SjQQcMJ+zQr4es0WgCXgNXgJqnEz2J4jBMPbBLIxUiCFqV7KqyqpYSGGKh1bFqTykep4AGHV7pR6JHXQg8kFpu9D7siRoDAO4KXb8p2zgClwfi4NWO0CiQ5ADuPl+6b/zkV4LizITEsz7vvoqBsF8C72m0gBfptBg5aNdZKvzB78Ntcs5msgAbxq7woU+h6/6yCv7lZ6s0AfrVcaL7mCLON86apBRhnlTHss4QTgczUAz4NA+rA1PzCJgZxAjiCxyPI0A8FuR6GgXmdNw3qfuL49iuRomCmBQqv3Z6pO9vzzN1pfD4BLpGgWTON9pXouzz/3dAD7ygBbyRTqN7xaTW/A+2ZMd5YWZtAFvAAX+GLBpIah8QLBESxLg511XlqvwBaNF8h+GZv9/V/+Pb8uv29A3Gu//r2avH0mTXjafqrjMIMpFovxYrj2T+cFrNbA2MIBMWSHtgXIstK+TqLAdDkmZKfReC2eK5TzVWs2tm+TE0gK37Y92cHjmRFbczVoeElyULdB9prkCQE2C2fDXJcB21X4fHY0WEuYuPXCU6Plz5M3r1WzgauhPmvVaDitfNylnA0y1y63xmrJDUAGm53SVSfABJpep72qUEZ/xXDVbvA6FkvH3W203gw4NoFjN6XiLoMxBsjcAi4eliA3qWkkhwKGhhVjwyPgZsrdvoau200xEhMa3VWDUsHMNHrobpgixhs40VIx5SkxA2u2j0AdCAYwm0kOsthWymLjahh2sxgvFqoFDokCoNFMtTsfwbCOYz+gmouNs4p5bBkZXJ0TA8BugHmef7Vt6c5+l98hKDYCZINxAikDCa1bAK0BrONeDNQ9Zo0D5tJuabqT7lodgc4lLRhgchcI4g0rWsc+2H+ArzwklwW5AkhIzHBMBjjpxtwUBoGhU3ZeODE2HRPw7vjNEEZKcIzdb/d4AG9gqhMFL68bHtPFBGWWTSUk+0/8HwbTzs1xn98LSEgxrE4ADHALJC0KngUiNFVASIcFVtuBoU4nwFYVM1KCzhWKLT1Sn7wzKo8lT2DGUw0G9RGUWJScEdMM4DDKg6L5KoTRczkMsGGs2vtcDUCU7Wqk9Pb57b6HjQ3bnP20fLrYOxcGC9kIgGGiDwYOXlqBMsFlzFmdieEljpBwVqg4RkO+2Petx3jZxRz71LLIYJcDpPPBZseFgIHfSGLgZlDBbCuCspiTQtEberHPkSnINYCYP/io7wK8V9Ro6DXBOa+NuhIF3Gjxx9VguZbMcJJj6also09UCvb5nA13bj0z6jS88vLEeHUZBr5cDm+EK/diuq/1HNjeiw2/0Vo68RxY4/EFvCQHbHcAL1C0AEIAOmSDpIFfF2z7ir472O1v7v+hwNp3AS9w/qKg2CiuE+gKkE0VymjDNOLYLKkgILVP+/vDX/7UmpRAQmjd+6QG71kA8mdfaOP+0QDVITHEcq2xXkD78RccDZInAPFkLSM3/Cbtl7RAYrBgvYB3spC9OmrwylwDwixlGC+tl8uB/PBqqX/vvv/mCLopjkNiYCV7vrUGl54/1bTjZvaSJ9J5VSZTEvLq9b1u4AsDeFUkwzBJC7yrAmum2BgpUNuLoVl7Lm10FMzpInKT245csN7nNLaUsbYcUG5gWn1mAHPPRzqlfXTDDoALVJQkBGaAjwYMhAHXlCYr+SIva2CCLcukG8cXSHM/ACqVzwT6gD3glb2mSzCGORIUCkJheexkkidM1flcB2gHVMPnG/O9WJNLr9P3ZsaIYTsux8S2ZT15dadpuAEEADq2g37HSNElccTABfCA5Gg2OcBREskkWzh279GupRV7PKSBgI+uC3iHDaztSRKYMgbs2D22f7rtRq8BamsLoD7o/Y0AVnF0eq+0aIBPljEQOe+OU/DuYixaUsTEtPsvO486VphOY9o8pTuBKncBuQFoqCim/vBJGq1CSCOhJlbNMsd5ofUQuxdLGKsaf64Sh4cBJKAy3ZbkADyl85q2s2etpttiujRdWqaC6MsjrbgZFudCUsJKZR7XA2rsVpDO59YbvE3dNc3kkFB83L7nKmBDUgjkdoau2rluP2fPNENo37y8PguIz+YWYevbxE4Dfq/7zWOgcu02+PAZY7wkJnUpnBe/SUYhGUI2m4GA/GBmAERVEiODYNzaBSmwY0DT0FTATQo8NsxFAqgF69S3ECwzYyA17HW/7HceZbFxPEghHskjvqP7dj8pxnZX8+LrxzZavl/frwWQ/muXY70lUwS8CuXcev5mpSFzQCUxTCB8Z6rX8FrELnB9I3b79ps6DefrTYIAstguN4OFn9drHv8I2NJg5wCYtF5ATO+dGTAA/ctf/yPACwgDzQ8+jXkmRXwqCMZGltXssxwHqpfZFosWcJNm/OvAWXYbEJXk8GmgONVZmLRe2wNeAKy6GJAdiRkB7JffKaRT14nWLGXaCanNC3wB8hcBLocDuWFOnpjtZDPQ0nUneUFVsuwejVCvGZmMVDFh23386ftDdnjvgwpbvJ/9I1/v62+9OjRenSiUg3z+hSdyNFwaXt7Lsd4r1w6G1qtYzkE1Gg5jvSeZs+mvw4fZH4wJC4iRGxa7udnHNrrRsB1pvMDOe1Mhnaao3TSy09RvsAbKAifkBdNVkVtaFr/qKDYCnFsULR/SBuDqhsUQAR8AO4xNTRLG5BfmNgBY2BY2LssL01ZpDFsmP2DBgHcbSB26IQPdGO9yLBeAbaVxXiyZYPMB410KeDd6vB4IC9yp77BTmi1HwsZuAEjO6JjW+67zsTkR7qUi3+oV0Kbp0OohqPilxq3jH4kRAzgbOAB6203MnwwRKAYatgNeKnxhrG70vYAS8NJ5ZaBN8kmMvOMjUdjXbueVnCI9eLP/xfaAU6H0uebuYZXIBkPvNaBIgtnLyTEKqZM9OrfrQxIIYNsfMBGEu1zGlIabawGrm3yv/UrkMAV33I/mOFA5TQ0PASfaI0Z8nITCmka2kJSBPY/vCLBOmpavC7AFQNqqq+UhZrAeK1UoaewjANTOHful7y4mJdCZl3IK7MRqz8Umhya8GDhizDFDoHmIOfc503ZBM9P2lSSKtZ5jlvqnqcOglsJIyw1w2c0E6VyHNFWSAYvXcv5s8gbWP0C5/wXQjgy1fuO26z9wP4kBKypENsBM+Y1d35jzaGMfw93rO+jTUpfJEhwYfg8WyzNurRiQfWPsmP1pnSb0iMPox4DXIHLaDHS7Y7iUjVAQ7rRrANDSeK8WlwHWA3Tru0bzvpa+e7XlpiSKgPfJ7vk7Nby9VdkAAMxSBnTvBb4vvXhnsFpBs5ercIjhvlTfxruqH5pV9/qcUPFDT+8AXoALfGew9BxozoBsDYh/l8bLW8up8N7HlWiM+X4OaHvvyzRh7/kspuvzn3wx9VJTPxeQqhz2eZXFRl3dwFJ/NTKE71WrAQCTE2z/h7/8YdjJJmZb14nffRvgfpwsUe+1WO8nOR4A7wcfv9/nKpCerovpspJ91X5lq737wZuD4eq/htnSeufSkKPR5V0lIavF20mk9d66Xe3NIpVcDHNwzeNn71SdjJn6hZvZTJp+PB34Brqy1+i7/Lz7ORz4dZX601obq8VUB/PFyLoQd7rQSAtes2C/gA4LVKsBC5ZpdrELaL3PyzijDY/gS5+j9QEMgS/66JAWAhbBocfO/0PfEdBm8xIoUrtg0i0DlEB1ZG5hBX0nMJdg4bsdj55mq/bXgKAFDvlByu9e+1MCEbhuC0I1Vd9smj6xPyBt331/gHQxvXOzdNr1dU0o1W3oeQkGjsPxLQfEy03Rp31XRSvGJ5mEdIKFG4j8nsWkDL5cevEAzJiTFFu2KSzuoPPm+VGR681+OzkCA8ZkfX4lpnrYcZ/Tdh7Q951u0qFBZ4/DsAXAMDBBuMOe78aa9vrdvJ8Yu+y1i9wPDUBkF2yd3svxcblAH1lisDuA30LK4FYAvOeqVXGl6DoZQmKELsQi/aLrZjWOX+rzQTf9aPrZ4DMGk7YFRI898t87Jja0vj+QUm9hgLmgVFN4jS5HVbKYog7BZ87SVJWOJJWkd3ftYL4DYDtfI+ur13XUvZg97LApPLmCd5Z8oASlhIiFgnHKSGK4gHe72RD91uC+2Oum74JeNFhOC2m7GKWGmlgr5o9FmpVhr84vbd3MAhv12wwk/guyD+nBa4KOPNCCv6x19kmPlmCBwQJa7Yh4jRUIWhzWOSBrhhIZcW47p+oX216cRf+0q9nGNM08zTUEaP3HR90H7IfjuBoAyRS0YLKGFkGKpJ8el3RR4Fz34VvZyW49l483jfelcODF8OHFO1ORHAE2MsOd289/bx1jJQO8rytHm3OK5UwQ/42wiM47a72zn3cw3hlcZ9kBgM6PvWcRION4ePejipLHemm4oxZv733Z9j7zQ+D1mQ+zcf3+L2r3spFNATP1FWi2oy7DA6YLrLFeAP3d79TzrXhOIOwxdowJf/T5h4GtNONawMd47YM0wd+rVgMtl9Qg8Pbu+1PrH2xWTV4WMuD7WgudF9t9qUjkK41Mdyr39nZSw6003pfuKpzzQiCbmD4khscLrmUla9R7OsH9clOQKy0K5OzFcjW5HP3W8j7y8h70Rwpw0XiBnDW5wGvAmHaLZQo2AV9r23A9rHTBrnfhrXURb3ZRrve5zS4QPctM0TAC1qIRHe/mHzplALH9oDoXYMAuR3saU+QY4ORWiEmMRAE6aZpgDgNA7/F6F+JoDx/w+c5l++0CpWvuxXjZtg5irqbbNFhBJ+AEyIHkUkkE2O36OvN+wBzobm4Fdr3GMTAvw2IFAE3j0zGdG1XWRsfdfqPBZbTMaYp96PsDRd8BmAGtKbpzpeSjrDtgS8aYEiMC0cDdQGH672bDFE9j+qNYeRIIZka2OFHBLFAfyQkPGOVItx1gYMrad8U8na+dJBrnEuulpfu8fbPYGXwkYWgNBABGJD2wUWSIXitAJvnhpP+Wvk6vlSpL4xyJMl0Prosxm+k3YnpXr9S6vf2pL4B5mrbvBuhnY8in/W4NLoESTZe7QcugM9VE2A+k2MD2k73Ox2q5F5YDR1ry5AJoAA+UBNMEmtjCLIJuwPVoOAvMpgJQTDpGCvjPJSnokSYj7rhgmKQGgE1iUBBnaNC973qc6kpwUdCEO3cN5n4TIHUuBjD3v5J2nPuTzqPXhjc3aYXuazuf4QXGZkkIg+E3UBgMWMcGI28faiofdQ0Y8OakCueHI4OUooA8TdnCQaJA0aUBwtWCKBZzvXON7T5eF4/rtQG6kRdfiyB1fgGvug3Xr2Qpq0TA41cPR5Wy2wXVXiiYpkgOF8O9Zs8vvUjjvRez5eFN9zWLTuPVFHNuEfTWkB2m4ug/1HlH5hrABJQ/DLRhsFgoby/ZYWwTwyU/0HJnbXfouwGyQNvYPgb7FdmghUYMwL/3+QaomCrXgiaYai8A3Vnn/abC6nMwbQLnZIQ+MwP3HGyjE3tf2vB3D1oBSaKQNAF4ORiA7ru1ACIzOAlzjQZsVyLF0HdLphBou1ug7fbL2O6zI6UY02UlE2B7PivZ0zevBrxq8R4FvIet94ejQYBt1wXMlpM+JVNMEG0w3f5sAOMG4xo4yF2AZWK/XtvrZsYy6asA8EI37Wrvn421bcWizgceW93UbGPY81YjNH1rv9fojW54QbCNAG60e2/N5jWCW30fZrEd0Kl1AMREzLFC0gdmC3gx3hHMw6I7HiDsGId1rX0AMyyS9GA6LkAFzAGSNUa8exBbTWI42Mc4y2iL+W6yW7XtRsdDJ9UqRw0FGW72TVoYvbW6MUbAsJtqp0FFwA1j5RAwDVfPYRSF71zSRvl97UPCgYEH4x1BuED4uCk629il2PDQdvutjpGFzja6XPg8xotV03Td/BirpIvLgfLwCQe+stkMQAYOA4ySkxwZ2JnPmEWYdWCj2BsGZvoMeATsAMiFGKpp8HJAQGpwDkkNo31O27JbjcwsA09gZWBdzKGw03VEf+eWkBkG5NSfBWhYNJan7ftqeu3Dj5YenU6pWeZm7gROh4sFvli7MFR6LYYKZFcCMHqp4NxSzgTBpKXO6SiMHvO0bwBnDTC5EASgBPeUUFRWEUtcz+WgvTw3wdx6aNjI+pxZhCpvjtdUHyg6bvospwbrncHNQEUWErgDsMDbMoOl80YjVr5xai0EPCMsBpOuBSnXB/3/mLkCOY5bQBLLHQSlfR41gPkdCh35ny7lnBmBzgYPdY+dH3a4g5wTpBc1Gy5HpK7Fdm/kbLh2bf+Bu+HJJIZJZiA1kBkAL9YLeAEt0L1zBwhLrIj5iiW1AOR33nn7+wSKWeMFwAN41Wf4/Z//NFgtYJ2B9tvfVECnRIq//PWvAWjMtwWIKn7zVXUc+G4n7y3gnSSKkckWYHsdWGPK1iOQRsONLVuwYRLDR59NhdFJE6qdfTzSg6dykzPgDhCOMQ95IbCdC6Gzk33z228G2x2JFdW6/LCEjHeJ2jHdd8gNBdIAKzkB2L6kmHEBNYDLEK3K0EtZyl7OTvZspSAx4VGrIcb7/O0E9Tu1eG/K8cRT1ep8ooy1K/l4kxiO+5MOCgDsEfC7+DWzlCCx20Uz5ATyQsBrobEqd8cyBnTHNDuGudmoDXzXu5klVAygDUy3Yl0LGGZMcz3wdNO7cdmtSAr0UgA8Z3YBOCxMlF3LGtavjQAK8A6gTH4Y2wCLwM30GQslc/AL03m3O97ByDs+AEGPPQwgeGWBHAsYJjocBH0XKYPDYa8kAs4G9Wk3NkyHe22v7QLg7d0Ggn7PLr13gG5ab98/WYsCCOyom8OU1noy2ceEuun4aQE2tm3Bwo+qRGbwmN0RzgsPMTAVqHSDAdL1WClgVWwIiErXlRI8UnMNRIE/S52gkCmvdkAYss9cvcoWaEBpgDO49b37pSefTc4Zab6BLO0cqzuftECTNcjpLgFw3fBcEAJkp/Ravtd+m+ps24HHBLKxsrYZLXwCAdF/U3JaKnAEQNgdqYAGCoR4gpcCHtopYN0uaCbQdZLMtZhFS/8+QTblSddivUpIjk4WrQXFRn3gQHHUisCss1KZSdHUgRZ/LqAEXEBQ6yBgS7MlS1jThPmJbWuKrjQjcBYAZFWTIbfQcQ75oJkVAB1ujn6/VGlaLvCTTi0zjTaskJDntF9p7QNAGxSA+gDizjM3CMYrSYZHd7Pr/0A8oGv1uPtLdTj1IE4NMA0ignPDgta5MsgavGWskYHch4rlOG41HSz2aX2cVHglq+iVwPdya7ayK1cOW1ez5dmnSiW+MQJrs85LbhBou9cs+sWAWM0GtRuGvBDhu3u3dkEF12aZATsGugD4R0DXAmwtqo/9f13daZNe5XWFYf5y4lTyJVUpj0xCU2tWt9TdGrqFEFgSkhgEAsQYKIzAmMGMNq6U8yeU+9pHB7vy4dQ7n/eM61nP2mvvTc+d977//uE3uRn+9vf/Hab7TQkUKzCv7d8x5VWWkJU2acFptxpeYsA+YyFbwXe03IDY49038rUlF2DAH+dQoAN7pAN/WrDOMq9JDwGsgudAWElIQTfJFeSJjwJgIPzeR/U2KqvtraqR3Ss49kEa8JsdgDfeyWsX/Sc5SBnGfu8GuK8C4BaPLwe+t3I10HlJDQzTtxLVX0xquH5zYbw3b+0/3I/t7jciAt4L1WgAumSHo90spxP7eXrJAycCOSDLOSD7jJ+WRQnjxTTd1JtNf3SnOBEIbgDAlsMBwrEuqsMB3pHADiPVUQFDlVjApsUhMDV+AW7g+jMD7bfkANWwgIGpHRZMqwRe/pfsAbxGUojdepx6taZ8XeQWjOBowRW+XwVXgMwERtqepQNyLcBjEBwMW9sSMwK1MtF4fskOF3YxZVlci948CQqBJN1SIIy9RwcGSSOOi4FIeUiSg+SAKapTEM8+Sks26HBbaAdk8BH4w+I5GpQ5NAPwvoAZZkNPnIBZoOL3bGd6tJllKEwutZfnGKiaOWC8pr8eSSmA3fptL0lhO22XDU6ihqQJA5P/PRSAAV43/crYDCIAbYAPgKRNkkpGq8coY3m+q2iMNF+AcCSQ0hmCx1VHEuCHMZvOe294kaQAAB4VSURBVG56PusPQLcDh5OBLk338d+o05unt7q5RwNbZRwPlQoswHQgpsqGpUWP86ntDjD3P9i//zfwjPe6BBFMF8CTDXT4FVxz3jFVWWZatp8NeI+0jaxtumoc6rrESNX+cBxtK7AkFRhMFmfD4uoAvOQWYAwcbccK8joiG7R8X3U3bNx6MFLft/3bAeyRmK66x4KXJxscael0cACs1Cff7ljMmj2xrFnfhWZABjjH2aBof/ZavyQM/eC2h/WWXJFvmJVuP6voXnV69wLfGzcKsDXbvZ2n/1as98b1a//Edpcg2uvJlXcja7fTfwd4czdILcaEJ1ON0yEbGbAFuuvys9QAGFdQ9ciD+xlmW+Ds2x/U4P0hEFUkp1ThWOzPQB1If9/y15/6Tr/7JvD+c5+TLX5eYsP8uoAZ88WaBdbuNjrcb2MA7iefB7gB6SefBbb5ez8OdB/Eqkf/DWzZ0R6UEcc6xrmA4ZIVPH6QZ5dN49Oev59B+e203jdivCqZvfluQvd7lWxL6MZ4MV/+XQB8/c71APr10XlfC6hvxnJfjhFPSvErwPdGBzwf320673YAfGkCapfLdNlphLx0JS9v2TAbAhoByHEnvJPKkbDZdBhYyi9X29VILwIvJXajEf5wzw+5wWQqBQRHutE9YsGHA5pjAaLA1/HeX5ae9/npbnhNLTFf02BOAkEumi5XwKTT9ijDC/BKHPC+AJng26ky0aT8YnR8sYAW610fuTIAC7sXMBQ0wWaGqbfd9on0wR1wtJReMoN6DqcLwk2acaz34kXbSBqIMSY70IsNFgrTTCCsG2fa0zxivIBq7GX977S371FW3G4ZYRjyTkx3MszaBzo2Tfdcdq8nD+QQaHbAyoblS7DYzo2ARQECg5TBajvAXKx1QF11toXx6xxBL2bjEghiO2NrMjBh3ID/QJ+p7zDF3WNa1jf74nxhXgbQzjcgm0BSj+fT+wUDL+Q11TkYg6fnTh1koNH+bvV7IANYaKlrwoKaAZM4ENPlyeXXlulH434qFio54le/rRZD6/3t4wJf7X9Aq2mqzKvN0wJ6Hb+m0pjqMNeuMY4DrgnZfPZFIEzQ0T6ys6kPsTbQBIqHtP0JbDkeWMTGDhaIAzZBMYzxROePr1ZN39WruyY8LF5kgxqQbRDremJj2w0c9U9Ty/dc94SZgv1dWxBNwC3g/tlZ0T2iYD3tfyPGKz38fNfo+QjEdosi9GQeQU+djdXu2Oq9VUJxDUsq8qhWBEC/1H9zO1yrUA72OzrvfoHySNS4GgLd3VwOLGXPJi8+/5zOw7HeFu1/yAySJ4AuT6+Fi+H+I1lTgI2PF+PFchcd+LUB3TXBYmo1YK1qNQBczwd4BdCw1i81t/wx0F08vEB31YN/Bta+913smMzwp7ThKXqexcz3ADoGTRP+07dLarLfYbx/KPNNAsTnXwPestEC0qm/C6D7f/IDeQHLneBcn/PoWoDs50kXD2LDmK3Amow1zoa3C67dy7v7VuUg3xBhDHjf6KDIUqP5khsAr/q7999/6+ErMd6XCqoBXu8B3ju5GF6qvfPNPLy3b18d4L3x4uWHV65uTdufCwpudOJ2Koh+oovw7CPg3UxneqaL9VwnV7LEyA0Ap4tEiu+pwPBMWiH/7PmABcs9E5M71gV1KDA7FQAcDACeikUAZ7qrgjqLFhyQAtMA+LwIe7oqYAWqbFxqLxw3tcZqAwV2KhKDaTVGePREwLvVzRTwbu0uHuCV+U6Zyi5aFbIAr6CWKTJWwvbDdeE9wKj2xLTmaZutly1rq23ZAoqtezsWzG4m4MfZcCC2iXmbwgM6N7mpLovSJXUuHKf+k95LclAj4XDHYPtilbUCd6B75pz/wvhtY0HJgl8eL9aqZ2SW0aOTAAxODQzY0fiIWw/wJkdYr/8Z7283Mq0WYJslsK9Zj9mCz0cr7/tkndU94bjzHNOv6d+kl0UiCFw4Atp+A5fjNINu18Jo/gGCmswGX1l2/L2Kc2O8AEnSAbfBka6bE/lpTynJmA7rGE9PvY6/dXIRCKYdCsAEnp4MeDcD22diuWouHA+Af/2bak9U9GbsXmmXCwulh6a/FjQDVJPoEeCqKTH+4Vigqf2w7547BzofL4kbj7Lvhi13PcWIZeYBXL/h8eWvldmGtWLYGC991YB0suvXcbE8XWUzNq6nHq88aLKKKmeCejy2AJH2a3sx1d2cHKQBbN9vuRM2uieONQCdNgA2eJ7v+673c+3Tqc7xVJNDGHrfzIeObjA52rYBXskpztOkFEc4uB12uh52CjCaHWzVQWYviUESxdWr5ysH2Uw3S5kkCmCrvbuGl6vGO2z31aRLrLeFrqvM7FIqMrKXxktqsKx92MbPGwN+DPtUE5dGqwYvhvtNQClZYny5Ezhbgm/SeS1+Azw9rnqwAujq634R8H5JSgg8yQwjMcR2lxoOmOuSNrx0oQCqi4NBYI2LwSOL2OdJCB+m5wqukRWAr3oNZIaPA14SxZfffT3vCbqRGXz2ziPgJTe8U8PL9/Px3tdtOGYryCaJYmW8dF6fvZjEQG7gcLgd0wW8t0oTfunVAmw3spTcufrwWjayZ6tMttNIqAD6pStFQWM020VH+W/puye7QM7mbFB4/FyaIcbFRjYR3EBt0VW72OiKWFfvHYzNjIzQBfNMF8/Jbk5WrWlv3g2K7S7pwJhmwNzNbyo8Om0ggXkCD0kPkgNOBEZTuavv0XwFgYARuUFbci4IoCL5AuMlUyjbqEbCBNu6EVykQBcL5cZYgRio+Aw7BmKm6rOuwFehnaUnWRpuLFfWG0mAzDDNKNtWJSGnngNmGeNQwpKVjNWKlADEBWgMJsdj8Nt5L8e1EYDTWckqHmXMGTgAOscBFwLWO77S9pX0oBaC3H3gqP6BdTpWiyNCgkbg3E3rtxZyEDmGrLHdTU5qkEQBmGy333kOcA+kiaqveyggUymM1DAaY2AxNrtuZr3UzpclpTbHkrjSvtGyzTDapqULxsIEJSy48bFYXUs2k6tkcwHCtW2PwemJipezLP72l78I1JI6St1Vf0GBG4A9hXQ2ep7soIoZ5svNQDs+FGuk02KfS8lL8oXsrhh375EWAOZiWwx420dBLJry6lqQAg0YDQC00mVdDQq9N1JIMpJgIGfG1ALu+sGA6bxA9ljbIShnneQmWqxt9NuN/t8gZhYA1Elc/l+gkf5LapgKZAavrsPtjvF2zw0kFzrPwJbuu2i/PNndL2YXSEv7B9gBOjvmxbZPevHeI+Yr0+1yM1ht7S+SECsHcDFnwxpke+GFvZEZrtd7TUH06buWtkvftQiqrR0pPFci8u2IH3eDxzffXFgvuQH7HY0XK9W657OAV1UyNRoUyPkcaBZM+6oavBwLQHRlw177DItd3xdMkz48wbPAVUFz7Ji+yxlBagC+owPnZvhZcghYASdmC2A9fpCUQCv+74rjLLovn28SQ699B/sVYPvp738bbRcQA2Xs+X4sFwjrxfZWzob72G5g+06Pa4CNxuu5hedOcA3jfflerPdOjoaCbEpBvvRqyRPVaLhd8sS1F/LwPr9TgC0Pr2nJ5dhuNUMv7B8PDCro4YJqWn6iC3KSHwIAti3BrDPd0GoL0DQxKOyS1jqaqxu+C2jVXk3plVokR2BsptxAADhPpL2bH5AtVqpYV+A37C9w8R7gtYgaA2CJCS5A4GzaD7hNl62LuwArFxDkdlgBl+5KZ/WfwFckXsIFsHHDjcui90kH1nUxtnjsWEXCq3Q2xWMKtD1R52DbdiRAlkiB/WKdAnUDaqaFSQCmqN7bNVCln9pOQUFAOc6BAPnpOj5sJVuciNWfr+/ZkY7LVr9dtWpgaCCQwUb7Ox/gj5bb9qnlIBBoEAK2pImDeXq3W88AMebcdpIWdgNKlq7L1dA91LR23dY1IcVAJXgHMMgHwJY2jKkdaio/emIDoPRs8gm2q06G1xgry5OShWxuy6zEQLkE0X71y38d4JUQAYABqWw37g9uFhlxzokAEC8vi5guwJgvtszR4L3f/OrfAs+ALKmBZID5zoyibSAJCFQBSowUOBsMfEcW3DD2fMHkpYn4c+oEegaA8dm2PZIqaNLOG3D1uevL/jsOk/3W4AJoBWd9z36wdR3rWFivCmeY7oAjFt//GWC4HzBtbX8GyLuezRQnPbt1nwlEMdtzbfvJmPXpiIgqaWcbLOm8Fzu3+yWwXFFzt3PJhndl/9jsq2Ce87PTvUea2Gk7TjcASPawHdNKqRnC+S2F08/22+MF03YeXnffZycFujeSGgAvdwPmu6YQC7Jhuq9H5AaIAW/+3XfCFiD77ntL94k1sDbAq6rYnwLeTwPHP+Zi+CKw/CrZ4OsWYCnINuAc8AJZMgSZYJUZMNqV2XouMQIIr33afNdCOliX6VLR9z75vEBZQMqPy8EAgL+snq9AGf2WdPCHPvfZNLXse76DBQNXyRaY7zS+7Hsy2HzPZxZSw9sB7ptGncDXsoIutkvzBby6UkgXXtq852yI8d4ssPbSq9cD4Apl1O759y9eeXjl2rmHe4C3oNr+s2fKQCpjLVcDoD3ViWSMx3zPNIJiuwNcXTiqb0232W7+A1Xo8hkA3ugG/EdRmy7aAdRYQjeGm2CKZ/cdiQcWWinApM9ivBggwAQQgjcbXZRnAVYXLO0R8O7tHR0A9B3puf4XYLGNkS2Au3XTQAdQA1vr97nXqyUOSzcoAOexxbV9gNc2X+A2SGLQsYLmOx7i3lfCUcqyFGPsEVO/vL/R77F0A4sebv2ubd4EiskJrGg0ab8Fkpv8tA0WrGACe7MeiR3dbEvgMBBq+/lzAbmkBixONtjYltrXFcSt2zpZzNRbUOTHNkwqcfsi0OT48Puu/8/FgfFeTBaiDSv+QhvG4tQIoA0vwFMh9cCR3WszcMXitwMsEoPBC1BjyrrcLkys80W/TX8UgGUJU7xGgXCM93jgi/X+s8cVcOtXRv/EDk3tJTcAWq3aAS/wkv7rt4CXRW08wIEMj6yaCAfy/0qqYC2bFu/9flr5BE4cC+caWI7FTk9MtlxacP+D3QoUyloDvoDMIOxYc4YsvlzbW5CrwWgkH0w4OelA7ostQcNAFvAq+jNOiPaBa8O1DmgXNk1+IauoeRyZ6JrZ6Pl01WgfljrA+eV7zmIm6QP4cmuoxzz+3o69hBjXP6ljqc2gDby279UBbkbDeaEv236eXtmGzxW3uVyqsUplzz27OZLDC9d26sO2G/NVPCcvf66Gl7KcvlhHCpls9F4OB1LDutyP8U4th5wO3lOtbJEbls4UHA503sckRagkNjJD5R51m8B4SQ0CYKvuuzJbj+QF9XUB8v9fHgSWf4x5AmZAjOF+2nOpxSvwfgKIZ1mK4QBexW8+Abb5e9Xf1Y6dbMHJIOPtg2QHssSHgeuSNrz4ewXQ1nZA7yYt0HfvJzMoknOPsJ239+69DM2B7lvkhkcADGw9XwJumaEDW8VxlloNt6adu3KQN7OU6Sx8I/C92EioJq/COHsB71Z2MiC8U6qw5AlAfCJw4l4AWFuNsNr4uNmM3Eu2V6PrI7Z2suyozUB4NMduYIEfbEpAhZf18WxOgBEwACusEdhwIZj6rp5g7gOsb6pp9fkSzAsUY8sAGIscNtyNSO8E3kDwbEDuvwfYY6nHgZSbofUtgam8st1EB2Ijh/vdWvwHUz9tAGjBakX9BWoEbPwPcNNK6HApxnzGpvr+B/u3XgxTW3mBMADq+8cK8OwKxsWQz8Zs+TQ1mlxklG5G/9V3MWxALFGBs0AxIfrs+HRbN13Pzb7YlByLglh1Az7fMTxci/btBoATAbDgHIDHvmm4jof1TDuhaaAJ3JcbX+AHuAAEDM5NK42VHozxsmEBiktl5I2rAYsNTMgNSoEeBmZJKwr7SFsGBqb7mChdl8Pj6XTSnQbxp3WSCKQUqjkRIHpOryZFHAxEBSV12RC8sp8Yp+wzmV0K5XifpOA6MqVXElJwVBlFAL1Zei2mqxuv4Jn6DRuxU617FDZ/sgI7m4HZ6dYLcHlkORoE/0aDbp1YLR2YRW2REpqZdb1uuFYRAdP6rhH1JpR3nNTkBh7bYz9O8BQ3OCjmzuVhEMF4DZaOi9eAXAGc7aQlg9tIIva15XxBQwMU1nyyIObxmDQrIB82Hzi72W5S2naDNjeHfXfc7AtpwmzDOSRVAGUAzss7SSVqN+Tp3UtOfD5p8WYBtptmv82CabwYL7bL27t6ej1iutwNavNa3i6Z4q2Y7yo7ANypy/t29XjTfB9bJINkgySGB/Teb5MWej5SQ4AJeFdW+8/PATYgpev6HNACYVIDvRhAW6ZCWez2wReB8BTJWVwLfrtmqAFUtrDPkhP+mIzwRcuDmO1Xgm6CaQC3BAnZbdq8f1iKMBZM9wXagNcj4F1lhncC4DcDYAVyJE3cz91AWlgZL9uYFvCvvLaUgeTd1fgSAC/LzbTdfLwva3J5Iea7n4e3rJarm6PtPvfCuUAzZhQDVHdhsxPrxpE3Pz7emMBuDge66LlO8sIymxIFFkAI8AgcMefLeOLLnQuui0Oq5OkAw0UMgIEqjXaxZWFIQEzVsFhBF6nC15inrr3YpouX3sqsPrqnizhwGynBRYeZYQOtHwhipNwC1rc5gwK2KeGjaVz7MdovQOtGsAzgt+6po9v2jW4bGxRZxj4n5ThQN9AAWsB+ppuHJ/liDFw6Lu0Wm6XN0mSfPqABZHJINSE2Amy2LcBG5zXFtx6yi/XYdq8tjquByf9OEKzjSCN0s7oZd3c5JdIys7udPq2QeUDEcyxg1//++nf/0vk8HOPvxu/YOd5uSv9P82Uhw+ImFbhHNy3gXHyvbWPHyH9N1lvHCuCqReFY76iEld3MzIF8I12YlxjjJWlMRlyAy71wKC1WsaVDTfkVuiEhYLDAEtioKyuZwXPa53S1ALyB4mikgQ/54HSDw1OBN5ZN3+SVPVBqsdoHwJwE4b3j1XxQEtIi0eJUoE3GYK/a6fqTxcYRobyiYJzB5fEn/30GFteZoJX1Y/2Ol2vYAGXfJDkoTmMfgZ7st5ESkkgUPt+oiSbHxWr/WjMy7YdrV8U2spTBHOMVKMb87d9IGf126xSLmbbtAbqBrmuZlMCPvdt1gfmqzyADcBvwuqdILG0X+xvJyHoNpLy+l7on9i7z8j4Tu41YRa6uXimJoipll8tie+H5/ZEbMN7btyolUCoxwF3B9/VKQ8pmezOS5/E9wHvvbjUdwp4IH20X4N6LEWtH9tjnBcv+ECvFdAXW6LwYKta6BtGA6upm+DopYhpdpvGuOi8pYQVfv7H4vvcBrwLpn6Trkhi4Jx6UraZAOvC0fFWQbHmejlsw7L33Kx5cjYUv+50AG9nhA/UYSrjQOPOTANpvADfpgbxA98V2gfA7rWOYb2xXltqSrbawXsCrOI4A20cfv19yRRHJCqFPUkXAeyf/7u9v1lX0tRcnYQL4Xqnt8wtFOC/ubY7GezF99+rz0odPFVyrCLqCyl1855taKngDeIHVPAZYU3+2GxlIYKoWWuUpIBAQA1VAO7UCAhUBABe79w5k/SEx0CnPBh4K4kx0vvWf7EJUTnCmsjGypZxkQboueD3JsGWMbqbLXZinYx0TIGugkCkmgMefC8BOBUKYKZlB080ZIAL88Rr3HUkWUnZnut93poZBn7tBZI3xvA5LsT/2c4JgsZL+QwDuSNP6SaQoMHYsqWAj4ANuo7POsTFF7b+TLE71HW3bj7avWC37nGI/01Sz7XAc6bwGLe8ZAHTv2C2SbVCS3ozpHhvASPs1iM0g1MAXCJ+NjWO7ZAsa+E7Mm05uRiENWPUxATcMzg0MeDFbDM96gS2gMZvw2iOQURyJHgyYdpr9TGJIx3ncIJ2nkSraRjUDpMjyLEu2cD6fzsUgC+1oTE41MYDLNQDEtFf3ni6/gl8CRXRSuusAUmD/VPUWABdW/XTMmPtEMIwnV4qxyl+K60g7nnVUA0GPNUCMkR5v3ZIijsaGdfzFDjFKC2DkRgB6WDpnwZIF1nnNO03ekoQyTpoGrxN9LnioYzL7GNuZbT1W6ckLZXlK6QX0SkJizJwLmC9dnFTCUmaG6DwaPKeKHPmt7eDDpRfzE2PqElIWbzSi4lx0zXauASsABqiXu26lDLOwee06JTfYboOGIOyF7tmp4xuxkMF2qSA6T+/z1d++WrbqjTpS3MzHezvW+0qy5Iu1A3r9kcQwwbZ7r4zbAdt9PfZ7P3B9KwC+VwNM8gN54d3qxazJFI9JhPjzjyVK5GT4849/mS4TX34XuMZ0fYblAlIgitGSGWi4GOvID7FdgTLAa/Fdr7//61/GgwucH2C6sd5F25UkwSYWw20dAmNAE4BisG9XwPwB+1hWs0+SFaQC67m2Ml7yB01Xltu0d+93Xqvt8GHPseMP0nd5fZcCOR2ARpy1XsMqNQDeDz56d5IlJlPtrs7Ct/LxKgP5bLLDi6UMXwmIXwhkE9gVx0nflSZ8uRzvC/n/pAjrtbYds1Xha5uZvotf9Smga5oOqLZoYIEnYPVoeo3F8p2Kokv9xepGv209LgYMzpQawHi0nI0pkhkwTkxX4ObS/tGpv8DmtABnN2hgiOECQABqXZOVBqxpasCxG4pE4TsWrBf7HWYKDOb/yBkxx9blPwXhgC+mRlvGdAH7SCfYT9tGC9WvjD9UEonvLp0eYvWth7Sy26BzukGHHEET1kiSI+Nky1ZMWOaZzhOOz2i5HTca76TquhFbB4lj78qxh48/VQfe9l13XkkdssoMBry7B2vAuWsACsB1ksCo6dBuTn7ncXW0HkzJc8E5swoMmvwBnK1HEGd/b2PYLsYrO/DxJ34x58n02I1Mj6R5AlJgpJCPARG4cm/47CBXwYDMfwVU/9G0WxJGgaauI7UddN7V1kYzSq4FTgOzn7FkAa6AZnTQBhSNLzHAp8oU86jaG1lCajkXAuAFZEsQLjYf2wTgB/uddjgCaj47APCTTaTQqs6l7Q7fLg31QDV9eV/V36XxHowxT83kYZhpqF0jBiSDkzZL5CHaqim8wWgK0XcfKGKuLb1aDyxqKqNttC0cDbbVTM9+GSSAsIHNMWVb83x03hlEBQTb3vZNMgh9mPzz5BNJSd1jAsqq0umasmq8Bt29Zh6XOh+6Vch0857nqtEJyl3qmlawXkeKKbKTzPBsXl7t3hXK+f01JSJr9562q2bDnRivYBt5AehKrCArsJkB4/uv3334flls7zbbFmRbAm3/aPOO/T7GY8u58GWlG78qkOb5N3/54eG31dD94X9+evjjTz+ND9f3vmsBxl8F1F8EznReryU5jKzwCHS9BtAAmPNBdwlFdYAv4FRCchpiBuZkBpotNwMg5lzgYPiwAJsFGL/fe2r5ckj4vRKRk7EW0D4A2skM8z16b9ou0CUtaPMDcN+tZoNHacQr8PLxqh5EXlgXAPx8aYLXWu5kK7tW1sr1KtFfU5uzLJbLz9aT6UrphAEvtgt8absWU3DsU82Fi0VSl2n8EmA6Wr0CoMnTunO5qHQ3926PwJeuSMdcp+fYqTROPcfouuNg6CI80s2/tIQPPLvRFn1XBlm9qR6B5BK0As5deAGGKfnIBV2Uq11Mny7bKULOMqZwC6ASUDIwYOOY8hkDQyxVE0uADJzPd5MpEs4NsVRhW/RqvwEeWDTAAZDA3SBzpmn9VChr37cv5B2tg8X2jnX/Z4AZUCRxnGkB7o4HwLMdABwYLlavgKB9EWy0bf4PwGK6uhL7L4ON9w0Upqh8zkCR3q1n207TzunB5vi2fcCYz3mj7drfy8VRcsnZzov/po2zw80sIzABfAZDYOD5kq2m+8HCWE1zT/UbyRCA45ki/DMIkG7MRGY70rxjzOO+aD8F+KxHIXZa5pI51kDWgChohlFisXqfPdlUnR4KaGQUcklo+jhT81joTqBxMKaLvbKP/e636uP2u+xnSit6D9hhuJ7Taxd5ITacG8LvRp4IiPlrBax0rDhY2x8ZYD4fjbffAkiSApnhjOsiaeEM2abjJrhl4RJwTMYtEHD7PsZ9qn2QPLHTACP4JyV6Uqrbn8UDzI2zzPbEC8gWS5GdRYLggV7ORSy6Y7Q4Q345GXhrrQ3uFedf5qIBVi0H50lJSGzXI8eDNvB7XWPDiHu9l+a933K5NkF72ckux3gvVWbyeqUCrtcEQYnIW8V8bhd0p/Peqlb3a6++NGALfAXUPALel+9kObt9c7ReUoQebZguwPXI1fB/aDw7w4u4q5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613954" y="1257759"/>
            <a:ext cx="5303519" cy="5325921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noProof="0" dirty="0" smtClean="0">
                <a:latin typeface="+mj-lt"/>
                <a:ea typeface="+mj-ea"/>
                <a:cs typeface="+mj-cs"/>
              </a:rPr>
              <a:t>Почечное ложе: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-квадратная мышца поясницы,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musculus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quadratus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lumborum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>
                <a:latin typeface="+mj-lt"/>
                <a:ea typeface="+mj-ea"/>
                <a:cs typeface="+mj-cs"/>
              </a:rPr>
              <a:t>-</a:t>
            </a:r>
            <a:r>
              <a:rPr lang="ru-RU" sz="2400" noProof="0" dirty="0" smtClean="0">
                <a:latin typeface="+mj-lt"/>
                <a:ea typeface="+mj-ea"/>
                <a:cs typeface="+mj-cs"/>
              </a:rPr>
              <a:t>большая поясничная мышца, 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musculus</a:t>
            </a:r>
            <a:r>
              <a:rPr lang="en-US" sz="2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psoas</a:t>
            </a:r>
            <a:r>
              <a:rPr lang="en-US" sz="2400" noProof="0" dirty="0" smtClean="0">
                <a:latin typeface="+mj-lt"/>
                <a:ea typeface="+mj-ea"/>
                <a:cs typeface="+mj-cs"/>
              </a:rPr>
              <a:t> major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>
                <a:latin typeface="+mj-lt"/>
                <a:ea typeface="+mj-ea"/>
                <a:cs typeface="+mj-cs"/>
              </a:rPr>
              <a:t>2. </a:t>
            </a:r>
            <a:r>
              <a:rPr lang="ru-RU" sz="2400" noProof="0" dirty="0" smtClean="0">
                <a:latin typeface="+mj-lt"/>
                <a:ea typeface="+mj-ea"/>
                <a:cs typeface="+mj-cs"/>
              </a:rPr>
              <a:t>Почечная ножка: почечная артерия, почечная вена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noProof="0" dirty="0" smtClean="0">
                <a:latin typeface="+mj-lt"/>
                <a:ea typeface="+mj-ea"/>
                <a:cs typeface="+mj-cs"/>
              </a:rPr>
              <a:t>3. Внутрибрюшное давление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noProof="0" dirty="0" smtClean="0">
                <a:latin typeface="+mj-lt"/>
                <a:ea typeface="+mj-ea"/>
                <a:cs typeface="+mj-cs"/>
              </a:rPr>
              <a:t>4. Оболочки почки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noProof="0" dirty="0" smtClean="0">
                <a:latin typeface="+mj-lt"/>
                <a:ea typeface="+mj-ea"/>
                <a:cs typeface="+mj-cs"/>
              </a:rPr>
              <a:t>5. Печеночно-почечная связка брюшины,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l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igamentum</a:t>
            </a:r>
            <a:r>
              <a:rPr lang="en-US" sz="2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hepatorenale</a:t>
            </a:r>
            <a:endParaRPr lang="ru-RU" sz="2400" noProof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7733211" y="1698171"/>
            <a:ext cx="627018" cy="7315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Анатомия почки Почка, геn (греч. nephros), представляет парный экскреторный  орган, вырабатывающий мочу, лежащий.. | ВКонтакте"/>
          <p:cNvPicPr>
            <a:picLocks noChangeAspect="1" noChangeArrowheads="1"/>
          </p:cNvPicPr>
          <p:nvPr/>
        </p:nvPicPr>
        <p:blipFill>
          <a:blip r:embed="rId2" cstate="print"/>
          <a:srcRect t="4949"/>
          <a:stretch>
            <a:fillRect/>
          </a:stretch>
        </p:blipFill>
        <p:spPr bwMode="auto">
          <a:xfrm>
            <a:off x="6752317" y="1099652"/>
            <a:ext cx="4821374" cy="575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299813"/>
            <a:ext cx="10816046" cy="732154"/>
          </a:xfrm>
          <a:ln w="28575">
            <a:solidFill>
              <a:srgbClr val="1F5127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Оболочки почки: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106" name="AutoShape 2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108" name="AutoShape 4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110" name="AutoShape 6" descr="data:image/png;base64,iVBORw0KGgoAAAANSUhEUgAAAV4AAADeCAYAAAB17Gh2AAAgAElEQVR4AWy9Z5ve1pWuqX8yX2bOmdMzfXq6291uOamdZVuWbFnBVs45UIEScw7FXCyyiqwqsoqVc86JLBaLOVPJklN3u8+Za37FmvteeEHSnvmwr40X2AA28AI3Hjx77Y17Jk+ejYmFszG9dDEmmJ48dS4mTpGfPh9TTp8kLZ5j+nyMzZ9h2bmYPnM+c8uNnVwmncl8lN8Ti8ukszG8cCZmz16m7EXSpZg5fZF0KaYXL8TU4iW2d5F9XWD7F2Lc7cyfY58XY3Se6QWmF5meY9tMm8ZJE5QfX7jAepeYdz5G5s7GIOv1zyxF//Qy08vRO0M+ez6G2M64ZTg2y1nefTjfNHLyPOVdn7oy3c+6gxzrMOUGyPtYz999zDf183vAfPZMlh2gbmXqZ7p37sydsqznNgZyHfbFuR3k/A1x7AOc4+HTF3J7bnOQujl/iLqNzLN8juOZZV/kfbPnoovj6p46G73M655djp67Uh/H2jm9FL3TZzhm9kfq4bd57xTzqavLupnuYbp75jT1pAzTA+y3l332mdhmP/N7ORcDJo/Hc+qxk+dxuk6uxzz20cV2rWduf/I0/wHrTDFv5mz0TXFu2KfT/ZOnYmJ6Ls7MDMal8aa4OnEsrk00xs2phrg+fiQ+nT0WNyfr4mzv1vjdyePx5Xx93Bivjv841xJ/ONUYn00fiq/m6uLflprj38+2xL8vN8d/LDexvDn+tNQY/37mGOsdjt/OVMdXCzWkuvjD6Yb4t2W2xfRXC0fi6tBe8sb4fPpIXB85GF/MNrDd+rg+ejg+mayPi317KXMobk5QJ+s3fiyuTrXElbnuuDzXQ94TN071xfxodyxO9sdQV0vMjQ/GqenRWJodi3MnJ2N5bixOzY7HwuxETMzMck1d4DxzXc1e4H84z3n2Pyef4Rpc4HrgOh6cv0i5y1xzXM8nr3JNXuF6vcT8C8y/GEOkQe6TQacXL8cA1/0w984QaezM1RhfvsK1dDHGl8i5N5weY9ko6wzxe4R7yOu5uO6K/bu9furWTz7M/ZjXHuX65rlXyMdPX42JM9dijGVjp6+QLrN99kXyt3mxvJguyliOxLKp5esxSl0tM75kYv3c1qWYYLpIV2KC/VjP8dzHJe599uf+mTfFPovEfI550nKkyVPs49TlGD15ifMEHzxX3tccz4jHS8r7nHttgvIT5FNuk2ObZDp5Yxnu9xHuz1HmjS2ej1FYN8y9OEQahm+mEZYNca+aRuCTbEtOca+Os/4Yy+WL03Jpknyce2mUa36Me2mU+2uY+6pg1JkY5p7qmz7NPbQUQ9xH9wjUaXY8vWR+IWaAhDsQtpOkMXc8v8QOBKwJCDJvaglosnyYZYLXdZwW2M4fBbxOC94JD451xgV5LvdkuR3KMd/tjgpY6pKg5ASMcNOPmlNhDy7/GPLRShrioAY5gP4ZgCckyAeAn2AcBAhDrD/BSR8BJP4JngDTEPsZZJujnKwSvP5hgmiIE5nTrDNIuWGS8EzwCiG3zTLz29B1/6zb53zq0ceJTUhzbEPUddhj4rw6PcjxD5KPLF2ijHBmmiT8hrwZAKYAHOBC8QHSw7a7Sb1sX+B2s98uoOd0rwn4dfBndrPfHqbLdXKa30K4e4rlTLudAr5ur1jfeUXdhTHHRz3yIcI6bqvf4xK8LiMf9OHidhK8gB3QWq57cilGpxfi1PwMkJ2NyampODfbExdmuuIKkL04UB3ne/fHDcD2xXwL+dH443Jn/PlCd/zPKz3x2fxRgNoS18aq4tOZA/H5XA3lquPK8OZY7lgVV0e2xcX+DXF9bBewLMpcn9gbn0zvjytDO+Pa8I64NLAtl321UBt/OtMY/3nhRPz7uSZyAX6E7R+PL2YOUXYfUG4C4k3xu1PHqUM7dTke10YOxB+WWqlDTdwYrYnPZoC+DwfgfGW4Jm6ON8SNMSA+XAug6+PaaB0PiAbKH4mz3fviQs/+TJdZfnW4Lm5NtcbZ6d6Yn5mJuYWFGJ9ZyOu5d5oHKOerH7j2znldAFMAMgyEB4HJiFABLoJ3GDiPAB5BNsz8IdaZBFiWEViTZ64n7JzOMpZjOy4X0K4zwu8hrn9hK3QHKvkgywe57r0uvQ6HcxuAO0ELyJknfEf5LVAFbgnUErYlgEsgj/EAmBDMlfLWa9ztUS/hO8Fyf0+a5zwAK+S5TydYXpSlnL+p3zj5WD5MgCx1d50R4Ua9i+P0ASVLitzpIZnCfVyCV9iOc94UbvJGlsiQYaZlzRjLhawglhW3ocxvpy07Igv4LWBHyccr5d3WOPOcP8H0mOtzzwhd0wj3zRD3i1ySVbfBy+97xheWbwN3BmU6BSSFrNBMwicUC0UrIAfnuMlOLVMR4FVJZTnXE7om57mN3A7zh4CyT44Ry5gD5onTHCy/xymfTxtPBE+UfBpxgMPALtUuB+b8fELxR6hsVa0qMIGrOvN3/+zprJ+AUDl7YjxpnhhB759WKl7hK1gzUU6FOQjw/POEo4o1Icu2ejhm1V+qXdYTugLK30Nz5wEk017Q7FMw9XFOU83ye+osN4rHxzaHrDvHmGqYG0vICnvVzCg3mwpS+JWgvVvdOi10C4ACO/bTxXG3A0mX+TtT/sGeE35XANnFdK5fyZ1W7bqffnNSCfRcxvIeFKuK2mMTroLeB4HzzbtQuVkf9t85oQI+Gxdme+OzuSOAah8g3BvL3dtRj4fiy8XmuDy0H8A2xJ8v9sUnU4fis9mjAGwfwNuP4twdtyh3c6o2LvTvJQHU0UOx2LE1TrVvicvD1XG6fWucPLE2Jmvfi/HaFTFy8O043botlrp2xhnKzTeviwsDu9jenjjfvSVuju6Kz2cOxh9P18fvT6mYUdmje1DHdfE7VPCnEwfi31DQf1isj98C6/M9WwA0SndoV/x2thZVLKzbWVdFfQy1XM+8+rg1AVhRzZeG9sXFQetfA5wPAVvm9fF76GBcHayOy/0H4mI3DwqgfW2oOm5No/YnT8TlqfY41Xs0pqdmuPY4/1On8s1kIK8Hrj2uh36uFcFbXpNDAFjojZGGgYhqcWIR8J5WUaJEuXYE9DBpXEVIPpQKlvkCm9+q7VTPAEzFbBpWmLAvxYb7G+W3qVC7QJt7zjLDAs/9C9IKVCeAvuCdOnvjNpRHAeok86yfZTNHpfqwEKATKOCcxzYnzng8BUxVwamKUf8C1vm5LGGsgpcJ1hMF64PAuvNAsWy5LHOBSFnBO879KDsUb06repMlbEeODCP4XJbglTVZjvW5rxPClFEMJou4j52WKbJk3PPCOoLZJGdyXzBCeMstFe4gImwQl6DfvALeft46+0j3qHK1E6bIF5Z52jCt3TC3zElgpUKNFop2ElAOsJIVL20GAVsCV2U8VYGt65UQVv3627JaEKOpklW0zK+A2uUjKOdJlLRPpmEq6wEI0RFVMQdbQrkfEA4CtwHq1wNsS0XWD2h8uvhUGuZALZ8nlAvXp6KgLmErgAWlEBW2Qk/wpiKuLHN52hgALqGbgGe/bMf1SuVr3ktdeqlvr4rXbXKhua1Rzmv5RB3loTbEuct98Ef3Uc7pfGpzIQq9fo5LBVsCuPMusLq8feJUAtYbqYNlJi0I4VmWtZywdVlOV4AtSAcq9oDH682pak7VyzKX/wXYK+sJ6IQ39dW2cD8JXiyFjkn+o+mTMdLTCoD2xpW+7SjAzQBnd/zn+Q5e949iC5wAsvtRifvjfN9O1OueWAKWFwf2x0zj6hitfjt6d7wSJ9Y9FVNHVsc5oNW54/WYPrYheva8HePM69n7emx/8fux6vF/iZ2v3R9nurbHcPX7MVK9Itq3vBDtm5+P5tWPx9m2jajQQ3F5cHcsNrOtrm1xqX8nUNwZN8cOxCUsjQs9qGMA/e/nAe9SQ3wFjL8Evv9+tjk+nz2UyvlPS8dRzs3xJTbHFzOHAXA9v7FFJrRBTgD0hvz95/PNKOej8elUdfxZe+Q0oAbWX2Jt3ByvRTU3pmL+bOY4eW0stWxLWF8dPpzK+cJcf4yhhse4HibN505zvaNGSf1aEqpWwDkGlLQBEoDCVgABphKGlkmlC0Cd1p7wGlHhmpephG+hogVtoa5dZ9xX+VS+glzYsy2uY6E2yr00eUZFi2IlF4zmws8HwCRQnRLG1LHMfSCktcC88UUVM7aB67gP0hjXvOo+gc9+8viox2gJXMrfrgd18F4poWyd8r4hF8oq5FHuAZWuEExAOp/l2hSF4uU382SCSaj6ZizPErb89l51WQlprYvS/nReue1yegRWluB1Xm4PbmgnyC6BK4D7pxcTwH1TizB0SavhXMwDWQE8i90wCRwEr8l5wnQMGAhG1asQVKJrG4wwX6tAgApVgaqCFaaul9POB6jDlB0Suiy3/NDsYrEOv133blCXv8eYr1KeAMaemGEOSHgJXL0XAaxv2cPrtvBLSOYBq4gFqorS+lHvPCl6qsyvTPtHpnJmXj+wSr+Y9X2tdlkqarcLgBLCgp1yepxuxydZql/KJHDZp8o4vWBy10mPSOBy/OkfUSf/EF+JJs8Wr3TjXICFpaHi1VYoFKrQTF8X8Dlt0loola+5Hm+paJ2+G7Qdk4u3y/awDSGbHrDABbLp6wJowautoEVxWzkz//8XwnjO7VgMXQB4enY+lmZ6Y6IOwHVuw58FXsDpS17tb01XYwUcjN8tNmIRHECN7o9z3btj+tBHMbDjjehY/0wcffeh2PfsfXHwpe/Fodd+FLueuDdqX/tJ1L71s2h89xdx4Lnvx5G3fxFD+9+Lw6//NKqf+1EcfPGHMXdsXbSseyJ2PnZvbPzZ38eWh74WVY99Mzb+/B9i1Q//a6y+/79FNdvs3PhMTNZ9EGe7dsTJ4+tjrmFNLLVtjZmjH0Xv9uejf/drcbJpAzYI6rxjB2oXtTq8P744eSS+4hi+wPK4Ob4bf1jw1sX/uNgS/3bmOFbFsfgUm+M/AfCfSX9CVf9pEfsE9fynpWPkDajqOuB8HEXdhJI+Th22s35fXOGhcqnPBwAPoR4siq7dcYHf1/S7J7U26uP8aEOcnR2NOSAwk9cvcEwbQqgKS60FQENS5apICwXLNMBVIQ9WgOsDXPiaDwHLtBcEWmXdUk2n4k3lXAD9NvAS7toEhSpVmWoVTAL/qeWrgFRroQCv8DUJ3yI5zXrUN5Uu09oNCXntBiGcSpoybH/M46IOWg75hpvH6PEWKaHL/vNBUAGu06pW/VbbiwSlsJ0gF4hpAVSmSyshLU35xT0odL03Bah8KWwFmVFANq0Ny/H79vpsV7tBIKuc3Y8pfV23ARvuBq++rrDtBbraDXLqnhngNsXK0zxxpmgUs4Et7QYq4/QYkBDAgzyJ3bgq9PZTgZ1L+eEFfd5C4WpCp+8rTK28lQY8VjKlOtuawtIYBpquY1lBW3rGpUoW8gK/tCI0wYWpIFPVCl9h2cNBdZN6mJcA5qBSxXLB3nmqURee2IJUYJo8EfqvAraAqNsrUqmEBaSNRgO8RgvcARuLAE825KEYB4QX65TwTVjzB6p8vXAT7BybdVahazM439wHQnrA7F+PTd9V37eH7XaxL4FbQlWwOt0GSMt5qlCnb4PyLuimIuX4BHMJact14C36+uh0Ceu74erNmcsq2y3Xdz+drNvNeRjkQXdqdjIujrXEmfYqgLYxFho2xp94bf+3ZRq7zjXEhd5tcXngQJzu2IndsCum69fEWPU7Ufv6D+Lw89+NI6/+OA6jXo+veDBaPvxFtK99ODrW/Cqa3n8gjr3z02hd+2g0f/BgjO17L6aPro/eba/Gwee/yXrfj8a37o9jb/44Gsib3vlZNLzx4/zdzHonTO8+EMfJj77yA4B+H2D/Zmz79ddI/xTrf/m3semxr8X2J74Zp1qoe9teFPdm1PabcbJ5R8wf24iVoZ2xCvtiVyw0b6DRrwqlChjHqgEzlgiK93MU8BezNfHbucPx57OteL+7ma6JPy7VA9e2+D0A/j0w1mP+D7xmFfFv5w8B7WYa9Q4CYtTw2H4Uc1tM8SBaaNyINXOQh8JO3hb28xDYHVfHUMpD9fHJODbNfE/Mzi1wvQAd2geE7zCpH8gOkAtd4eq0UCvVrfPKBtRiOWW41tLr9fqslNdLFrxFEuh37AaBmHBT+VYAqMUgbMdlBtN6zaXqLcErbJ1W6ZYgHqsAWdhqSYwIdWELhH2YqJBV3frS6S9zXFoU3jMmfeCsG/XQ/51kuTZCNtCTF8pWHxxw8ztTBcSqY/1YIS1ESzYIXAFcKljzhCi8Mi/fVgWs5VJIkSe0yRV3qulcvwJdvd1h2JFWA2wquAJ4uSe7uYdtB8JqQHmxso1rglbPd4Jkw1phEahmK7YAN2Y+ESpQ08fwKTDJzezBGJVQHoARCRrbeiBZOfLyoG7nKGEVcOkJm9uYN8WTUL/Wg8sDBro5zX71d0tA5is+B9ir4uWgTOn58tv1LGvUgCfZNAhwXLd4tVA5W6awG3LdCpgFegIV0JSv5+YJelvugWO22JuT0tdl3/65gq2fOiV0OSe+onnxJnAr+0tAC1r/IC54byS91tJeELrdtH4Lx3a8VNVqJwqzaWSW34sJZW0EwVgqXHOBa1LN6sOqcDPl9tzWYnq0JVw7BXAFzq5fbsttOO1F0sW22njY+KBapMX+XH8NoF0LgOrSs71KY9Qnk7X4pI14nwcA1hYU3R7KrIrOTc8A2x/F0bd/Ek0rH4zejb+J1o8eiv6tj0fvhl9F97qHomct89c/RPpF9G9+ONpX/TxOfPQzwPvz6EKxtq16Ki4ONcbYgY+jkW3Vv/a9aFrxkzj+1o+B7E+j8Y0fRseHrPPu/dHxwQPR/M6PovvjX0QXqeVdy/w4l7e4zts/AtTA+80fxaVR/Nz5vujc9kbs+vW9cez9XwLpf426N38eNeyn+aPHsC9eiHkU8bnuvfjLW2Oq7uMY2f82dsHWWGrdjGq1sW8/fm5VXBvcm/bKFyj936N2Vf9fzh3iDaARK6M2veY/X2gF2jUZjfHlHG8H59t4K6CRbqw2roxgjwBfGyDPAV/TYusOrBI8794D+OLNcX5xElDpAXNfAaEUEYgHIVxaCF5PQlb4qnq1kwoL7W64Cm583gpsbWgr4W3utrQ0RgDYMMnfhTIVfGXEAkDlPhW8RlVMnxXAKGAiLSawHhKiJUxRx8K3VLde73rF2gzjrs8+SvtCRZ1+r5CHH04n+IWt0+R32w25jGNVxDjtPej9Xd7jRX4XaGGKLCl5IoxlWDa0VaCbjWTCVN7JoAo/yvXMtTPlmMuyPNtIUQpDtDlT5ZLr6apwVbpyqmf6VAHeKWCnwp3mdV5lq18rfIVuWggArJh2nq/mwkzroICZyi2fEFaG5R5EmVtBjWjLW6YAbuG/aGyX+1D55r5UyU6zXh6kZbywqENhDxRqVSgmbFPpFsD1tymhx/oeuOu5vvtPtVuCl+Mt/F/qzIlPS4C6u10hqrpND5SGM4HbB3gyd7/8zlCt3FYBZgFqKI7w9gkp8L0AEsT+sXftw4vOBjUbTsrksWU0AzeK8FX19qCuC6VbeLVaDALxjq8rNI1o0BK4o2xLkObDge2U8HW+65ewdj2tiLvtCBvQuizDK1En0O6cpo4c78mpEUB1JM63bY/TTVsBBA1Gw4douddSoDGNxqPz3VVx9sT6GK56KY6/D+Te+Um0vP9z0oPRvebR6FrzMHB9JDo+EsC/isEtj8bApodjZOujAPNH0bv6wehb8/Po+fjB6Fr1YLSu+FmceA81/NEjMbD1hWh4ByX75k8A7Q+i5b2fAd4fonB/BFx/hPIFxm9+F+h+n/V+FO0f/DTaPvxptDDd9sFPmL4/2lf+NJrf+zHw/WHUv/qvwP1XMVzzXtS9+gNAfH8cff2HTH8/al/8blQ//x1sje+k9VH1+D/Frt/8S2x99J+wLVbHmZ7qWDixI06f2B6zjRtQyltiqXNHLLZvB5SbsQ12YlEYplaNdVBNdMRB4LybxjmVLg15ANeoCxv4vpglDA5A/3auPhsbz2B3TB76mPn6xLxRdFaRdmGHbIrTnPsbRFJ8enooZry+hab3G9eZb0pCNO0Gri+hmwpX+JK8pmywKxqPC1VsOJuKV7U7YDmmcx2uwVTRwNDtlUk7IyMc9GZZZtJqyEgFhIXgLO0Ila5A9rcATlgLXmDvA0NQ6+eWDXAZzcD8LF8B618D9zZsXc795G/LJ3j5LZA9F4oa5yUcM1e0FcLNed73yRYZI1/gleKwnJZd2WjmuUUcFee44FEZUVXwSZ6xHve7EVhyT86YlzZDWpXcm6Vl2cN91Tuj+FlE8VIRY3MTvgDptvoEWvq4GtZ6F0l3FS6Vlez52m/O7yF2mDBmndJbzSdNbpcLgnJaDsbVlTG/quhh7Qtga64nLHxdXni6PIU4CBvcRtlOCfoSokIupTtesXkvCtnUz7b0fq1j1sn6Wkd+++QZADjWufgTrFuheG0QKyyD4rdQTNgCHiEmwMrX/5xWTbItQTXMOVKRun4qXevNny54U9164bMNoZsXvxc551Rgq4Zdr3wlVN0KxVScd8Eygati5YHSaUs457yTp6eRCx6//myuU1lXiPY5j3oZUpZ2gTmpLFeCuJxneFgPyz2mPtY7Mz8RV/uqY7ltG6+/OzPi4Asajr5A3V4c2EfkweG4SqjYbO0HwPWROPbGfdGz6hcozoeA6MMxCGiHNjwavcwb3/JY9ADdLoDYuuL+GN74cPSt/UW0Ac62t38QHSt+HO2AtO2d+/l9f9S/+L04+MS3Yu/j34hj+LzdG56PujcewHL4btS+8qPY//Q3mcZKAJAn3sOqWPtUVD/7bSyM++IoYG18/btYEMD4XcHKvFe+GU1MH3/r+yy/L+pe+VYcfuFeYHsfFgbbfPk7cfil70T96/jK/D5KfuAFy1GPZ78Tu5/8Rmx79F+ibdPrse2R+6J3z3vRu/ttlPET0b31pQwvO9ezJ04ByXPA8gxe8rXRgxk/fBFFfHO8Jn6Pd3y+extxyYdRwjbQHacxrxYf+DieMUr4TEv0Hng/6lb9BqX9UZynUfDm9NFYIrLjHHA/1bwRTxh1TQTFyYU5FC1qFDFgjPhIRb2qfhO0QKEEsNAtp10uCNNWEKwJcG0xgVso5TL8TNUreAVuQj2Ba+TC1Zg5h72QsC2AKQTnLtxMGGpBZCMa6xaNdeYoZZSw8bcZBqfaBeLjWCeC1xA0YSpwTSVo83cFqs4TooI1gctv5xXTArWyrFLO34KzLF9MV+AMj7QIBG/m3IPmvp27XmE3FNOu59uFPnLGCXM/W8Zp2VK6AMkY/w/KpjWpkEMcCV7zVL3Cl+l7Cm/VBrUi9GtmWf+ESgFE/bz0OYCW8rns0FAS3h35VChJb55ql8o7rdq1sr5uW0FhnEBmuU8F1x8CkqMobMHuttxfWg7Mcz+a2C7zKaNszwBkyvWynsDpw+vtYb4w6mNen1EOzDOVYWf5SsY6grf8M/JP4OmeJ4ll5eu/EFT1CkrhK4yMBCiVpJBKoAE8bQ23qWmefq3HXQF5uT0fEG7TlAa+DwGS6lowl8uMcPCGEfaCsdyfqreNSAbndfqncYxdHG/HxEL+gXaSEMbWKRUr9SpVbUZAMP/2tu4CeSetrB2VkDCVcxe/hXgbwJ3iIXhhojXOnNiUrfDGr/5hqSNDvIwYuEWngyu8Yk/WvB39m56Ivg2/iIGNj8bM/pdQsI/HwJoHY3jdL2Js26MxjqIdXvsQAP5FjGx6JNpVoQBWldv65g/i0BP/FNW86m//6d/G7oe/FodeAI7vPBLjB1dHx4aXo3nlc3F1FDAtdGM5NOAbY2d0VeO9HkJ91sSVsQaiH3j159X8dJe+8m4iJw4Ari3R8vGTUfPC92KudnVM16yJ/c99Ow4+d28cev4bcfCZe3O65nng+/K/xn7qUYOPfPiFb2JH/ADg3hc1L34rIXzwhe/GfuB7+NX7Y+dT34u6134eVc//MLY9/p3Y8vC9semXX4vDNAYe/eCRmKv/GHtgR6rVk9ThAjDWljhHaN2XC/UxW/8B4Wo1qOGDGapmtMefzjShkokRHsFDnqmNReB6FkB/SqTF8KH3Y/zwKn7jOTdtBr4o7I49cWPqeMwA0Zb+yWxc81rNsDEf8txzXku2A6iM9XVzHvNVtnacSAuBZcJVm2sA8JZwTquCe0PYajcYxqZ3nPYD0JvCVtBmmKSzhMIhLQfUb9HYJkyBavq2hdotFLKREMVv/d0MhcOKKBvetCIKAAthwCuY2b8QT3uBeicQqXsJ0oTfbfD+f5dbrrzfnfaeN40kMJnmXpVH3o+jHG9aBZwr1zGVb8Lleoq0ghsF0F1fhpWi0Gl5kgKPe9J72/u8n/tLlasg7JMf3L/3+GpvmNjEKZQmwJ2kgc3ebM4fSZAW84VjynIhaAXYoHAdY+PC0CdvgrhSmYSqihkYlRXLp4PQtbKUz/WYLuV5Kly2V0Q+FCq5BPJQZT99AML1skcZB2A0QXcFHL389uBMGW5G/TyBAtIT4okr/winyz8jy3iCKF94vQV0y9f1DKGqAE01aoObvb2MbkhbgnkqWP+UhDzb9k9L64Ptlh6wraf+0Z63BC7HrtJOr5py3iiCV9imBWDOH2Wsrr+FvipXSLYDXgFsVIe/bVz8a9shrQTXuWt94Wo5183tscwOFh0Cmh5y9sS63FsdJ3mNvkYM6v9zfYTwJ2A7SmzrfFNc7N0Tc4ffj3oU4sCmx2Jy9wsxvoswsD3PxdjWx2IQ33YE6Pbwej/J7/7VD0TfSvzXFVgEb38/jqFGh7e/HP1Vb8XEvo/wSe1N5nbriDrYHn9YHorfnuqJ+eM7YrZhU0zWb4ixg6ti8vA6fNZdMVW/CZ/1I0LQPqLM1ji25rno3vkmDWKreU1fxTY200i2BcW5FwKDvYYAACAASURBVDjXZS+0y8MNcWnkWHx1ZohecycIWdsSY4fWxngd4Wrb3owjrz2Emn4wjr72QOx74l9i76//OQ489S9x5JXvAu5vo4Z/EPueAdpA/NjKx7BSHo5tPCSqnkSRP4Mt8dL3Y/dT347ND/9DrP/5/8H8e6N7+0txqm0TqvjV6CcU7viax2Lq2Crm4Q2PVMVl7Ic/AtzTnRtpvKui0wixwCN74/dERfyBzh2f0Vj3exorpzmWvr0fERlyOG5MHokz+M0Lx7ektXNufjrWbdySb6a9XHul0r0770Y03K14DTMzIqUf77dPu6sCX62H0mqwjP6wcC4b4FTJWgWZA8zJ5Rs5PUkcbxHPq7VQhJJZpgxLK6f9bdJbtjHNHm5lQ5zhZ9mhgvUEbaFybWwrIKtAMXbXt0ghnPdxBaSW9f5NG8Dlf5Usqyou73+XK4pKmPrmq8otIMs9zHRGQFHGciV8zV3H+7Zc33W9l0u++eafwjABDA/5XcbvqnYzhpd71fwela3+rq/4ZfyuHm+GkLGjwps1zIyTwM79LTRVp6lErWBlRwIvdwy4M+oA1ZmQ5YlydwWddue3ASQoE0KsX9lWRi781YFkedZLuApKYcUBmbo5oDw45nlyPNFC0e1mzzWe6um9Ut8EJMfiHylos5sw5Wxs68NbzdcuL0qSkC0VY2kB5Gt9Bb56syoGIW1DntuwB5qRDdk1V0BTVnvCBgh75ahSE7w8eTNcjDIqWpMhQirVhGWClk4SQhdgmtp5ciZQUauF/WBcbwFgY5qFsN15rbPbyXXZjvaB23R+AegC7i7voBFxmG1cGD8eF/ASLxLqdG3kMJA6HJ/S6eE8tsINuvUuHF8TjTRQ9az+ZQys/VWMbnkihjehcNf+MsY3Px6TO56M0Q2PxMSWx2NwzUPR+vaPo+6Fb9GQ9lyM7n4n2lc/CdSB+ExnnO07RGTBbgC6Mnp2vIpKraETxE7U3D4AWxWLJ/bE2c6amK7bHP07342Zuk0xUQuI+T3TuD16dr0fbdveiv7qNTFSuzE6AGj75ldjaO8H2AGvkl6Jvp3vxODuFYB4ewzuegvVeIBIhl3RtvV1jqslZph/bqAOj3Z/nGq1Mas6po9spU6ro5VGvb1PfZcwtX+KA8+giJ+5L9PeZ78XWwlj2/XEt2MP8/YA3P3PfRdb4rtA+NtYH/fFTjzhXU+zzov3x5Zffytq33k0eqreidnmbTFU82FMHv0QRb6e9DHe7YZY7lxP55G9hLVt4SG0CzW8P+OCbw7voRHzAJEQtfi7dnumpxw2w0LT1jjXURW3Tg3Gh++/F83dfdmY2jI6k6rV6+i26uXaFMRCtWxo02awu/Ig3ZkH6D03Mo/KPHWVa1eVx2u2r/1AsrQXUu2qeE3AUdA6reJ12rJ2D7aHWzFdNKRZJsHLOq43nN4uXnBlnTKfJJzS6AXha/iZitduwYaWlft2O07b3boIgUO5yyKhy30sfBPAFfA6be/TMs8u1c6DC64zxL0qYIv17ojD8o28mE857meVrb9TrJEX0whGoQ3bbFyTjaYhWGSSjUOwxSTrbqtepnvoRn+PkQw2qhm/a3dh4Vv4rhrFKFrgYJdfow0SwuRCdxSw6Pe6c0O+DLNI8OKxCt0+vFdzKyaMTSVwsyJUQCinwhSwlFVxqgALILuNO+t4wpTwHrxPH9fTYnBeqeJ6mNZ39eIR3D6Zyi5/mXPS9Ft8ApqXJ9NypcfrOAc+/fNiBaaqXXuICSvB5UVdwrKTE+zvVKqcJz1bj0HgWvcMb6PevcDOOvugMGLD/dnAZl292AW8dRbe5bGU+yuhXzSqLUXreAHlBDPQ7OJPbJ+YB8YnM7VPnEwF6/K28ZPYFChmQsFKCLsdFbX76RDOk9RpbpbeYzVxsmEDQf302DrfQ2s73WJRWbemGwDu+jjykr7p96N/42PYCb+JETzbsW2/jrHtT2AjPBJ9H/88ut/7aQytfyx6aRDrWvkojVyPx3zNRsLO9uNT7o+z2ASzRzbF3BHCtDqqo339K6jXD2N4r4mIgepV0b7pjejcjIWx60PguhKQroq+qpXRvvXt6N7xAVEI70XXTvKdH0XH9g+YJt+2MprWvRH1K1HfhzZGy4bXowGLounjFwHvu2z7/RjetyLq332U6IqniJD4KMarP8RDrcGiqImmNS+wn5UoUR4yfbUxf4IOF0M0GqKSB3lgNK96Mg6++kDUv/er2Pqrf44dj94bW7EX6l6/P/bg/QrcA/jNNcQO17z8fUD8ndiHNVFA+F7U8n1Ed/wkjhAxMUyI3FjtRxnGJkCn6tdH+/ZXYqj6PRT+WsD/LrHEW/B8GT9icHs2xDnmxJWBHXFjaAcPRM5ly07KHI7Ro1vi49eejt7B0YRIY+8Y9wT3lNcisPW69PpM64B5KlmvN8FV3CMKBmHkqzPwSrCpKgvFWsb6+ltYm9/u/JCwNbLBqIYitxebZZyXZZku4ZvgRZ1qQaTfexu+dkdW6eoD6/O67zvruV+3kXHM5vnQAH5aJhXIlvAVwKXn67T3XAnQhDTnwJ5/Ci85ouUwwgMpI6+Y5xt3ApS30nI9t+E4KqVCLvNcn2X+th3M4QhcdxAmlMJU6MrKPhrUFIUC1+T0PTaqzRPIn50miJ0t42ldKRu7qFxGOhhx4E5Qw244x3BgulC0wI6GsQTvfAFeX/XTbxWm+q6AqLQJBK/Tli/Aq9J1/ULBpq3AtKowlyfIild2T6gAc77KsRvlV3qbglegaAOUT7YZVGbZ4lm2mia82bYn1xOXJ5c8O2EAQaErbEuolioxgSW07kplmdImELi+xmeDH9tQgaYXzbTHUz5lCw/Zh5JAJne/KmOSytYbKOHLtL9bgajq1KTnW6hdfNlUwAV0hW/b+EJFEVMuwavqPZ3rt4wtZO66rUKbqIXTUwOx3LKeWNINeLdHs3vuJzNH4wrdXi8R7N+z6ek4+uK38WQJ76JxbGjLb9LPTegC3pGtT8Qg6reV2NlhepsN7/kg+lCiHRtfjTlU6rkuPMvjxPLWbojxmvUxQRrcg8oFqi3rXscqeC2a19NItfGtaN38fnRW0UttN2WP7KYBSyitBLDAVfjuZHrHymjb8WG0AN3eAxtjvH5PTDbsj8GabbySb4jO7e9F59Z3o2v7+9H40fNx9K3fRMOKp4HzG0D9TXq3vRQN7z8de154KCYA/QUjB/BO54HhwtFVcfrYJmKTUaGtRC6078bOwNqo+Thm6jfGRcC8jH88VreObT8ZWx77RmwHwpsf+nv84X+NWiIk9j/9LTxgOnrQCKgvvPfJb2JDfBP1/K3YCbTt5LH3mR9E55bXY7RuPQDeysNiLftYQ1fotdG36+1YpmfdLcaVWGpdQ3jZAf6Xg5zHLdRpLdERdUxXsWwrankXVgVjRPQD5vHmuD7ZFucXJriPLhELjjgBsnldGp2DsrXxTPj28Vvwer0NVQaayYe/IAJuJSxVrwK0nFf+LlVtqYxL8ArcEsSWSWCyP6fzN0AVrMK3KOf8ojdbAV6V81+qZduHEuJGR1QeDEZqFPUqrAXfXO8GrozwvnZ+Ia7gltPM8943lQB1ueBNn5f5hpApFlP53mZDsU7Ji9KKELiKqHIcGCFriK3szDhe8lLx2g5UgBdhpOJ1EBs7K+irZkgZv502yiB7qpEbgVCUUQFLeFWn4VrumJ1RUQGsyhSmKlb9DacTruQ9MzZ++UosiAroFuAtzGbBK7yFtdss+jcDXqCTr+XAVNjmk4sTJXwNe+oFIh5IGbJhbq8wlaUqN19b7vojDLgutqcipt4cjypXz9hIgTKqoISevwVu+apfxNgWr/IlgIVvOW3ZQmkIbpWyjWKoVABchtzk/vmDCjvEh4iWSGFXCGFBn9EI7pfj6wScaTMkLFGq5KXdoMIVuO0The+r+m2rqGLB6/qtwFhYN/MqKphPjC5E99hcnBo4ARQ3xnL7DjxFBooZryMcan9cIlRsqWVTNLxOmBZhW710cBhG6Y5v/3VM7HgipvY+x/QTMUHqWvlA9NKL7BbjEFwYbUQ5ArBjvAbPtvLqvgcP9V38zveiY8u7wBXwbX4Hi2BlNG9ZEa3bP4wTWz+M45s/iPaqNdF/AHge2BpDB3dgH+zK6Z59G5m/lbQ5OnetBb6rWPf9aCH1HdiEb7o/phuraYSqitEju2L44FYAvgKwfxRHAWzdh8/EsY9fiOYNr0Tjarolb34j2ja+HofeeYrGsKfwa5+I+hW/jtbVz0TTh0/GiQ+eiMb3H48xVPIS4B0/sBLl2xDHVr0QowdW4Q2vY3yI/XGmFytm+gSDAJ2IscPrYwcRGJsf+u+xH2/4wLPfArzfyciL3fjFesSq4X3PfDP2A+iqx78e27Ew9hExMc1bxvTxzTxo1sYpGs3q1z0Ze94gPnntszGKl/4JccFfEPlwum1djinxO0LSHE1tuuaDWOQ/Wm4ztG1rLPLwOMP0jXG84FO9+abajm2miHBEOmHbS7IRLQGs1cB9PFCBsEpYpWyyAa7oRVZYBSWISxUrRJ3WanBgnPElG9lUrnesBqdzPbs8U9Z19IwLNew6TpucZowY4n8TnryNZmMa1oPQTbAlfIvGM+FXJllQ+r4lF8rc+b5V5m/VMfe5SSszt8m6qVor27NnbRFKRjktBMoZ8lqwTXVsmJnwhpVMZ4827QrWlynCt2y3MihAlVu+2Ssye2mb6YEDNrJlOJkNaqXKdbyGMqbWoSIdBnIMGGoxWGYKK0Kqu2EHf8iDqTw98kmSMCnshbQVgKjlbMWz4SvhyzyBm/FsTOtLpmVAucLXFeCqVqANREt4F2AunjyCS1/X7q92FOgERAOcDC+kPGmcOOP1rJMq13oWLY3Wzad98ScUr1yF2swhEFMlFL23hGkC9S6o+mreAfxLCAvZMiWogVwqjLzYC49X8BVjL/Cw4pxOE4ZjPVOxcwy3Hxgck09lFbzr9Ngtl+2rTt22VkHuA8AmjJkvfJ3fwYOng/ltQNjfJ0aBL3krqVS9pdptHjtJT7zFWOo/Gqe44Q3Q/3KRbq+MW3AZa+ESDWrj+9+KY699O/rwbsd2PpHAnd5F99udj8d4gveZGNr4SDQTmtUHdJc77P56iNfkTXEeC0Eftm3N6wBuBa/pb0TrpvexBFZFB0l49u7bHD2k7t2bYuhwFT7tthg8tDMmUK5jR/agBHcneAdrdqSSHamtYqyGjay3nnwdsP4gWraimveuj/Gje2iAqo6Jo/ti5vjBmD1eE1Nsp3PX6jiw4qXY/e7LUfvhq3F8A8e05u1oWEtDFwq7idS4+rU48v6zUUc69PYTcfidJ+PwCoH8DPOfjI6tbxFd8RFxyjQAjhPJMXQ4ThJBsdxBAxexvGc6D2R0xULr7vhktiOWiLLo3Pg8yvbvaaQjWuOZb9BIRzdoGt/qAO+BZ7ElniJhT9S98sPYQS+6GsPh8L4nj67m+PF9T2yLE+tfzEbDI0RlTB55n31XZS+5T6YOAN/D0bfnTSC7PUYPvs85/xgPe0P2tJvjIWrUw3zDOuKCm+kIxXUEdL2O9XxtUMtGNK4z7QVDyXrpqDNIGVO5PG0B2hqygQ1opnJVCdMLTSALT+eVjWNj2TvN2N0bzBPCd6yGjGSogFpYFxEPAlrboaJ+gXTG/Va83lSwQNr2DqezsY3y3h+pXOFRTpsDakFqXoI4RxZkmeBNJpBbRmvC304X8wGo5ZhnLjsMBlBEFm/y8MTpBDBl3Q/b0vNVGWcXYeb5hp4RDsk/prlfvb+NChvgHu81/BMQdyGKuhVhUyfxeAHvXyfjaksAF+p3OWYYQCdthspOCu/WGFsVJH6pB+My8jsKWHiaBEmhdK2AqtaU0FUNM53hYSpOyheKuKh8YUFoRXAgue3ipHVxADYilUrTPKFLmfKJ6B9m/TyxhadbrJsRCMxLAHPCfc3StrBRTEjaffduFeu0kBOEKlhVb0d6v3eUcAHYv6yPdXLd9GnZrgOOFE9i1W3l+NiX09bP82fDXZYHwK4veLMBjP2nyuW3+8r68CDoYn4nCrcHL7cNqAreViyFErRC2GlTE2lkcjYujxwlVGx7XOa1+Yv5xmwhvzSId3js42hl/IQmOiAMb34i5qtfjumqZ1Ldzu57MWZ2C9yHiVC4Hx/3yTjVsJX41BPYFNtj5MBq/MvV0YuF0LYFG2DnWsC4Kbqq1kffvm3AdE+CdeLYgZhsPBDjDXv5jU3A71PtR+N0Dy34x4F2w75Mo3VV5PQYaz0MUA8A6O0J3s5dq2ig2kK0wx5e0wH+UGucH+sgjKwBxXg0TrYfQQVXA+S9MXBoV3RU74kj6z+Kw2veicZNH0TTFmwKUvOmd6Jh1SvA9ilCwZ6JmrefitoVz+INv4T18VY0sqxuxXMxiPe81A7UsRp6tr2BTbICy+IlYndfzzjeiSPr8Fo30WD3dszRDfnKJOP4TrdF15Y3Yvsv/y72PvaPREkQKfH4P9MpAyWsH4wdYdpNI1zVo1+LXajfHY/+Y2zHilggVneJMRyuMHbD+NGNUffRb1DDK4l4YNS0eUZCo3vyVycb6ZLcRL0YjIiuzF+ddFjL6ox8OIsNcal/H73p9sbl2XbASwMuHr9DTt7uyYbq1dN1aMo+lG8/ZfR6B+aL7sbZEAf07Eih+jUNcS8NLAjKQtWm4iUut+gObG5kgl2EC8+3VMWWc4hKe6gZmVCsT0NaKuVie2U0hNtSQbuOvdr0ce2YpBIu7+W7LQXnlbD1vnLaQXty1LXK7zsQhktCFj6U4M11+C2zyoYyVe7db/E5xgysKEWmalf4Ct1sTKsskzHevybVb4JXYcW9quJV7XZNEolkErzTyn+kslaCaZxwMhvObGArPN5iB1McZA+vqfkkqDwR9HFLKV5Uvnh6CBF/ZyMZINXfVXEqvYsuc1QG4ArVLiS4oE2Vy7x+5uXgM+Ru3wPyiSLYDTXxt6DK8RlU0gDd/eUTjadVYZgXryO+GlgPT5QnRKUslF1fIOtzCeu0SHxCcQHqsQo+FYJhNzmWLTDsZBSuLkbjclBy4dypIk1IFoBMWApC0p2HgVEERfKVr58GyHKg8W5eA3sc94Hc6AujHrQ8bLAroSpgS0/3tsp1HnAtf6fiZZ7wdTrBi8WgJ2wSvFoLx0bmYmTmJHGvtXGG4RQdGey3J5szv9x/MLo3/jqa6cQwveMlQsSIQthOiNju50nPxWTVUzG8id5nqx+K6YPvxtD2N+Jiz0H80YNEC7xPo5fe7Mekj6ILMA5iDahcx4DfOCA92X44FrvrYrlfj5QGrBH2O9oSF8Za6YJsSNXRmG+ri5vzw3FuEJCfoKGvFbuj8wiJIRQb97DNdTGI4p08ugtVSLhbay2hWYfjVGddXJroQnkej5MddURLHCNyoTZOthzObc6cOISa3hUtPAhaq9ZF87ZVcXzTiqhb/XrUrXw5at57DkX8UjSigOvXvBb1H78SRz96GVWM54xPbCjXEr3VhrEYbPgboOtyx3bgi0fb+DEe8ofPRfO6V4gh3h1nBw/HHEp4pmFT3Jhpj6mjm6P6qe/Ezl/+Q+wHvAcNPcPzPfDEN2LP4/dG9dPfiYOk/b+5F0B/PfYx8tpmBvipf+shojp2xEIrY0k0bGH7L+VARPMtqzj2j+P/vtxLd2Q6XpxsymiHL+ca4kuH2WQA+VtEolxjGM1ThJzdHK2OxenBaBmZjqp9tTGxfI37xFfwIglcB2m355s2hJaEsHVUNK9/rQEhfBu+gNNpoxNK+yCHh1xiaEjU7niC+MZd8CysCmGrLZHjMaTfK3CJ5WXeFLnAzd5uqOX0gCmjorZM0ainDUGiw0jRUaRQvCVsvffL6VSuFYtC0JZglgOyI+HL/BSKwtJggbKDFtN2hirZZV5MFxxyegxmZGMa06Ocr+xgxjrC1rF3h7iPHQA9Q1i5L3uBboKXt9L0eAFwB/clivd8zNq/OiMXSuDqbxjVgL+r/KaCjvhjp4eU3ihTQ7NS6bI8B31JGHsQHiyVYB2BKXxN7tzy2g2FCta7LaFcNL5l5APbUba7zm2o89snUvmkEpxGDNiwpOXgfAOgfXURqOUJc/B0/wi93jzpnjienq6fZVgnG+JYnrG2WA021JVqt2zwEqSdtP4neAm9EoyCtyPHoS1g28e6JXCzWzEAt8ODg5drh+ih+UWL4gHhBc8DhvqY2/nC/WudlEBNdZv7uWMpFI1rxW+Xl0rY/WTjm2q3AtzjQzNxjNQ0PBvHSK1j83FuspWGmx14hHtotSd8aWAPAf7bw7ERBgkBm0Ddju54OsZ3Ph0TO7UWno0RwsV6Vj0UHasfjU8YHPwskF48XkV4F1YBwO3dCXC3fRyD+7cSlbCD1/4a4FMX861HgC3lB4nRHWsiZ+StmU6UnL5oW9zi6w5XptroiNEcF4aPx825Pjxi7I6RFurWROcIINpTy2v9oZg4vJFEA+CxKhThPsCMSkYJn+k6GhcGm9nWYFwcPsGxoeR77NxBd1tAf1Iwt9cSNlaNX7qbLsJVMYy10Y0S7923Jbr2rONhsRZf9e04tp5wNx4cLTTcndj0bjSseYWhKd/Hv92IdbGNqIO10Ua0xXjtppzfYmPgJtYD1kfeexFb4g2iJ96Lqdo11JthLbe8SjTHvvj8dC/j9h6NI68/ELt+9Q9RR/TDEULPDtLgtu/XX48alK/TAnn3o1+PQ8/9a2x/8O9i04N/G23rn8Z/34O/uwOIr4u5pq0c+4b8wsbZjrV0xKDLMcNY/m7+aHw1X4cdgdpnUKF9rz1MqNpmztXmON+1J64sDkRfT3d0A1cbpoSZ8NXf1WpIDxjlK3xVwQMV8DqGgzG3qXiZNrwswQuQ079Fmapsi0gFPV4b14ovUDjfMnfnAlj7oFTNCV4eBlOkQgEDV8CeMbupcm2M8x5mO+zLe9yvThhqVipfc2GaDejc+/526NUSutoL2Y2fey39XVnAdJkUXloJgrhs83EERgVmqlfKl0o2mQFg0+etWA2ysYAuwQgyD1E2hCDs5550uq8C3BK+3diBAvieQUA4daZQvKpcYavVMLpgVAMbQa3aoOanePR39XuV28LRiqT/wRNDEAtHVWoqYSqW4GV+Kli2I0zTs7ViJA+uUMPFb6cFewnrDED2N+p3mLrpy+SQixxQ9gQhV8V6EqfpxlhaDNbLwTrSDPdEs17+IZU6G71QXHioUL0tLsYMw/EVgXqnalWBqgBIqWZRvI7OJXwFs+XM00oAmhkKJjzdhl4xalYQu1yYF/vhoUJ9fA2x3g6wbqPeEA89j0uP1nXcX6pdQOpvVazzWmwk41Wlg3InGDBHJXtiFKiSiuk7tsIJFO5xyjQOTUYz0zfm2ghXWsVYuHzhAaV7FviebFxF49l9MbT113Hq8BsxSj6553mm34y5A6/GVNWzMbDucXp+rQS6eIZ0UOgmnGsA5dm7ew0dF1bROWAj4VHAgVf9k21YBt3HeP0HqFO9cWmMeN2hljg73BxfLI/TUk+YGvC9PsOXKcZRvAx+c64PWHbXAqu6uDreCjRPoHoZKAYPWvDOHt0e08DvJLA/dWJvpjPtDIyOl7zUibqb7Iqbs4OZXx1rZ/22hPFyX30sd9WzjUbU76GYbaqOGdJiRz2NY4TIoZhPth2JuWYeFM3ExrbXYX3sipG67TFYvR4F/HK0bX8nwbvQtCsG9q+OoQM0AJKPHNoSgwc3E3GB0t+9Klq3roiadxim8pkHUMPv0NljDaF4TdkYZ0zwBL9v8to/i3Ww7Wf/LQ499fU48vy3iBahS7I5o6gZ73zw6W8QK8wYEXRN3kec8Lqf/V1UAeWxmo9iVh/XCIyObYx5vIPwMsY97trMeL+HckwIxxS+1L+DIS2PxbmeXQCbEeKwG64w1OU1hrr8ZOZYDHHD91XUrm973gN+ZqhH+KJ8e43rBWyCt+ztZvhYCV7zTEIRiJahXnq+pgLCfxmV4Dytg3KZ+fS5m7l+oYTv+L2jvNFm5BGCSRE1SW847QTva+crqmy7sTHOaZeVAPa+slwJ3lIBp9iBS+Xv/BSS/KKsnEhhxrYSqvwuvd0i9629APCd5cCVcsbuysMCvNoLxbThZAJ3ELVrPO8AADYAIH1epntoCO8VvA776OhkJXRtTHP8XDdgI9oYIJ4gysF8nCdDgrey0xy3wacF4BC8qXLJrWRhXvvksPI00vFnCVZVb+FnAqsKgM0TynfBuHgKFbaCr+duz5OgWjVlJAO/9YrHaBSc9ksPPOkyDKTyxHPouLQUKOcJtn45Nq/LqaOj+GsveBEKzmLbRXhXQpX19HMTxJxMbQBfvWxAc15ClemyQc15hoe5PXNVqRdqRjmwLZVFP+c6B0znPCR0qYdfq8ixF/hjBK6wtQEv/V3mZfgY2zJvQ7kamWDPtdax2YxUMFqhaXguAXuCecdRuI5k1jg0TZm5ODvVnyFSl0ZqecU/TKeBakDQxCAv6wkR+1laCuO7no1poDu97+VYPPx2zB54KcaqXiZetAH1hFo8sJaIhXXAZyPqbzvRA6gwlORsc6Ful3oZPWsY6AE/X/3PjbbHZXPAa35rrp+YYFTuyAk6Y6B4ge8y4Fxqo6tv64GcPg+Er48DXnqznSUttR2g8WgbdQfsLXtRkAdy3ulWh060Yetw/OHCLNDt5OsOAH26i5CqTjp+dPBtt3aU5nGGV2ylwbAJwGNzdAv5ulhkv6c7CsW81MXvDvbVfQTYH4+FThoJj+1Ezb/LeL0fxGjNOoa13IHVsZpQtbdQ9qtZvyatj/bt7+LD0uGiblvGGdevfBYV/BqWxCvRRJSE3Z4vDdal8h3YtYI67+NhUI2/S5gZ3q7wbaB3XCMx0oefY+wJGt0OoHxrCEWrYSzi3U9+h15weMIv/IQGy49irrWKRsc1PEi2KqqpYAAAIABJREFUxicMT/np5IFMN8f38fsAQK6iY8XmtBi+OtVMLHAD/181/u9BBojfEldmWoGGXi/JNzCvU67JPqDr9/2Mle0Dvn4fzutcb9ayKl1/jwDNHIwHYNuVWN/XWN+/Bmv5u8yFreq3BLTALaCLL8w2hGqO21uZdmhI52XjG/NUs/kmyz1s+QQwsHS+XCnu+xLERaRDglYOcb+l6hW0pOQBHBCeQji3y7R8KBmRb8eWT3YVXJMX2gwKTsvlFya4h51fCsiSYXJOC9TBz4vGtSKUzO7CtxVvDgWJtHYEfIFbKN5C6Tpmrl8X8BtrGd2A6iwGltDTKHquqYatRPk6L4yFnz1DrJQSXoWcqpOTVdoP2ghFpEEBYytthW+rZEDnOoXKrQC4Al0BWTZGuX2fgo7VqbVgPVS6+QdxYvMkUsa6lMmTLZQ98SMqAE5w0aungG52hGDfqlQvvuwwgQIWrAlRVazwBZCl8i3np6XAH+SFVlgM/Pnsx+XGVTrQuV+ZELrZs419px3BMekH22h3G7rA1t8CV2ujfbyIYjBSIb1cINwMYFuAq9aC081aCwNT0TgolOcBUmu2dF8ZPkLLexNgaozeLS/h8+6IWwttqKKDAPa5WKh5NWE7s/9lIhl+E4Pbns0OD9OAZRYlOHV0J8p2FzGsO2P2xOGE7iLK0casZQCX0B1pxy4gjdDgNdyaSvT6TF98dnI4bswOEK6GIgW8lwHh+YFjDHeIQgaiZ9oP0koPHIDiWUB4YYAGv54jAJ9xDlqwFZr34Hmqdslb9qHoUMh0fPhkpp3xDHr4Thuqd7I90w1sjGvjNHCNc6zkVxk32PhW0xWmLw8dp6PEcayJ4yhfANx1iHQYC+Uo4K2PhTZUsWDF2+2rejfmaDicadxJbzYATMePrp3EB69+MepXvYDax9Oueo/ojA+JL36b2OG3svdc60aiEj4iVG3l02k/TNatAcC12A9v8eDA5sF66Fj3fGx/4G+iFuAeffE7cYR0mDC0mmdsgMMHBsBHXvph7APCDvS+5Zd/TwPmSh4MWERsa76Zwd0ZvEgAO+KZnzW6OljF+L08xNo3Mb+GsSGaGed3P94v/xFjJ38yVR+n+UBnL9d8ITS4RwFrL9DNNzLEgiPjGd3gYDr6uGVkg6AUpH4b0Gvbrr8Z/WBOcpkpywlawOy9Y282py1bwvYvAIz4cbyG27DlHi7HbBCq9vb0XhZ2JYCd7z18B7zWiZRlUPHCVp+X3/kJL377Oa/S6st5MKoMLbtjO3DccKIEr7k8us2Q5ETBNQFczpddwjftVMRjWqp4uRk+hrpVJGbiTbWT1EXKL1BMohhvj0AGTISqg/g6SLl+xe0IB9SwgC5jee/uKpdDpWE5pASnUgLRgxj1TyQvxsXlNydI5eq8tAkomy2AVD6/mWaDmsuAm+skZClv2Qwh80lyF3jdvn9M+WXSCS6k7CIsXH1qWwem/bOcLk+W6+RTr3IC3b4+qxEPqd45TmGsB5zKFvCWcBWU2fhGeZeVloLTGZLDeq6b0yhqwe4Yqo5AZsSEf7wK1/XuToK9jNdV7Zra8JEdq6FtjAY0fGbjdjNqAaianxgBvsPT0QR4tReatRgGp6NtaIpBZY5nnKfxnV+eBngo3XniRmsZJLz5g4ejdeUj/N4cn8x1Rt/mZ2Jk54sxsOWpGNz5CmFmNbTkE6Dfzqt40/6YOFIFdHfTOIYq5LX8dA8KUuBiDVwcbQW2QG28g4YzoIvK/d35ufgft86nd+vy69M9qXhTgeLhCl4V75nOWkCqrYBf28eoZzSOnVed0mh2tusI++fbayjisyjRJfJz5FeGjgHwJmKH20ltABcFzbfMTML2+tgJXvX51A5lrgDZa6N872yMDgYuQ1FfGfVLwj4A7Kl2FAgfS/AudtCTDQhfpuyp1n0Mws7HNlGo8yd2x9C+j7FYVpJWA9w1vAGsz4fREPkQDX/9+1ZF1w46bxDNYJflJsaQaF6DAt7IMJmrn8UuWMXD7gCfK7Izxuas13lAv/PX34itP/sv2AxfR/USZoblUEt+iAHcq7EeDr5AAxwdMfb85uux/md/k6FjTWvx4g99QAMjYwXj0f8Wj3e50680N+P1Ms4wESqLx9cBXz66yYdFf7/Id96IYnFc4c+njjOu8hgPe3uxYd0hLlIUcN37luY17DCRNmJ5/XqdazfoxyaMBS3LSgWb3iuALYd59Peg9xrecJGKkc3cRvkRzLvBW3YNzkFzCCfzvky1S+503ttYDrdhW7mXBW3Cl9xpY/dVtMI2f3uvM53zmL69jHk2cpvywwTcl9kzzZxyySaZwLRMyDdtt13O496XIQUjCp4I3VS7vH0PIhgzagu1WwJXbglb7VHndSGk7jGSwXEatBX0K2zwcgT1Un2WYRM5BBrzS09D+KpuDb0oQzHKXDVbplTEHGTRUFY+PUoYC3gb36y4+yymPWgHv/GVXMhacXNPgpAuPVLn+ZpRdGv2T+IJyR8ucB2NXtD6FPRPK8GrIi7/NHNTqmr2r9ItvN/ihKsG9Gv1aH0t8wIVjqqFHsqX0PRiLZNdNcuylrfRwE9952tdKovC9lAtl+uUwLXXXTaYAdqiIQ17gT9Ky0L/V6Wb0+QtFfCqcAVuG1bDCaZbhoDvwAzjLrQSc7qOoQfbGHqQ4QgZJessQxWeYCzb0e3PR9vKXzI27q8YP+HXjAHQQdztkzG8i/jQll3ZvXcWlXeN0KhZXvOF7gI+6U2sgot4qBeHTgBOGs0A6hVe68/RsOX0eUB/gfkuu4Gfe30KLxeF+/tzM4xF0M2n07EAePW/RjoPZJeJWhC6ZzIHuL18vYL554G60wL4TAcNbDSQLdFQpiK+NOh3z9ro0dWelsV1Gui0Lj6nsU6l+/k8n2PHXxW+n/FZduEscK8leE/chvPNadZzXdK1iRbeBrrwpLFL2L7diCfqt+EL7ySOdjN2Az3M+D3B9ELzft4ACGVrINztyHYaFDeyfFP00KtucN9aPOGtdN5Yk12b22l8a9n8VnRsoiFu4xv44+9wPhqxKVbFACp58vBG3go6Ul1v/QWD7hB+tpvwsxpGTqtmoJ0jL9/HwO/fp8GNhjh84e2P/gOhZ39Pb7rNdAR5gR5+L8U836y7jKr9cu4oI5wJ2gMZbvYZnS7Odm3McR9ujPNB0X5ijWfqCSPE+x2qiclZvEZ7s1XA67Xs21sBYQFkpyJybQVgWnq19h5TBWs92FDmVzFGGOehGNcBKwKbYJjkkI9pMah2SY5IpiIW4BmC5n2KnWCZTDld9GLzXhW45o54Voz7a0NboXT95PsIXrRlhK/3ePm595zmt/e5sDV5j5fTKbbgQjaq8QY/ZGcxQmozsoGyCd8Eq8JLwNquVOQuu72caZdZRvCaZ+QW/JRXphK8t3PuYQFsSFnG8aa/K0QBmcCV5gJYma1NoK+rCjYv1a4Azp4dzC92rIpF6d6uSDHfYR19WrhN4V5U9E5lC2tB4BfgFb59qMEcYxa1LWQNOk7YVuDrMhvs8qnDtgWtKtcP3mkz5DeY+FP8E/LEW29+FyfdVxH+GP4MA6xtNb0D3KIxrSjnuvhdRCd4cearGSB1RKcEL/MFshdsmec4DywX3r66FcrBP70Ar/D16ZpdiFNdVODLdjOaAcAK5BK6DttoJ4j2tBbu2Asto0AWWyEVrrAVwhWl2zKyEKdozHI82Jt8/fYKH528zBdxzzKma8Nb34sxoxaqnqcR7SX83Fejha82nGzYSFfft2KxER9QJTmtMjzOa/YuwFuNJ9waX55hbN4xoAtgLw23AF+iEUgXAasRBU6f7a0nKqFYfhOFexP43iL/6tRoql3Be228jWEeaVjrb6QxCA+WbV3HnriBD6wna9KLvcwxXGbb5wlBO8d2nX+Nh4ngvg54P+OLxp/MdDM2cH98yWAxt6bxePmkuj7yp3O9+fsz5n9OugyELxHC5rLPiJ4wfTHfTzjdUE5/yqfof0u53y6OxCfzg3GVcrfmBzimEzTgMWpaI12HsT1mSVN4zmOHN9PjrCrmjhPudXxfNs7N00g320QjHQ+oGTpxjNXuoAfetugmUqJpw6uA+B16770ZHZvfxDbZxRsFYxlzHqYYIW2xdS+WAA2NWCgd9Kzb9tA/xq6H/y+GqGR84Re+kYO3H3r2X+iQcW9UMQLajke+hv2B4iZkbKj6A+q2nbC31+LW2N78ivInfHjzBh/ztMfbdSyIK4N8XZkxf2/xpZBzPZWvOM+0EoK4kI1tCoC8jkthof2m3+u1zH1lO4VwVIhkErjAr5h2vmFnLMMyGALCw3SoUOE69oKwzV5w5OVXhh2XN3tx2iBuV+AEO+VoNCuGgiQHzCrf4ssWxbTgTSFFfVTd3rvl22xGGjBPmzOHeFS1Uy47TCVoCxbIg7y/zVWyhpKR8hNAZZ58oLzrwbSy00SOnsi8knul3VCKxmKQLtp+uI//Gr6ea6ErhDtpn8nRyfyopBArfdayscvftsYZUvYXwAV25e9S0QpfK+nH5VIVUyanqahlBLlj86qSU87nPKHGfpmnei2ULF4nwLU3m92FnW9nCQexcdowModATOWKWvdETvGxzoStr0V50oqnYD4NK4pWP6gAKq9YltMDyguseOoXStc/gCc6cNRY90/W0xKY6fuy/yJHBeO5Grmg8vVjkcK3F5iqeHO4PfYxUNlGPlQoY0Oex+hxpKfM9r3gVbx6tmWImHaD6tbQMLv/2jPNrsCtANYRqFqMYhjB0wW62gpNQzaoTcexwZk4OdwV5zt30niFMqRf/3IP8aW0cB9754dAlwFiSEOMKja558WY3PVcDDAWw6ezbTHFeARzKrqmKhQnMbAo3gXU7iIxuDdnhwAXwBvvTEvhXD/qFKvAsK1LAPIcEL1I2JjTN4gy+HSWT7jzEUzTZzaqTaJ2tQUA2nXAaUPXDab/49pp/Nle6tkTvzs7STnAzHKhK2gvsI9LRD4I3BsuA9rXULoCXNB+Ati/ApafAVqBLIhd/tnJQewHox2ow8IAVkp/hqlZNx8E1unz+V6gDZjnrWt3Zd0OQt94cJCusW2tkwvEFZ/tQ8WTn7OLNZ00rk72YrF0ZiPimX4sjOn+uDTelY2IlzlHSz3HsCH20fHBHm6HUb0FdLuN/yUWuGvrm1g7bxLKR3RGM28YRE1M0oh3CiBfHqiPP54bZQCeX8bOn/8NPu+3o9GB2xknWOV79PUfx4YH/3us/en/SYPbGh5MB4mD3hsH336EBkjshlMNqFw+2jnAA7d/VyrhrxjO83PU7ieTdTyEq/PjoRe5LubGhgBEEZ1TdhpS8erz2pkiRQbXsWFl6elyb3ifCMqErvcK0NWCsHOF0yreIWA6TLJHm2VVvyplVe/8+U8yZjfH6K34xqXq9aOvOTykoon1JjPUTGWMlUjjud2LS9Ca5/1dud/L+amU2ZeK2MZCUwoeeFO+AZfwlQeDKN4SvoK4bNRPJZzrIBK5xxPA3s8V9iX3UkgWAlPB6r2tnZAD4pAnaGGX/RQK8OL10nmiK8HLxnMjwEDQuoO0Gdhoql/mlfMFqh6u4RJFI1vRwldWwqeGAcX+Lp485ByM63lAKf/JPQHK9PJJIZhK8Fr5cpzZHOCb36lwAZTLilRENqS1wXZ8lbAxrx8P9ParBvN8QrptT3CZPOleNLmu0/wx+QeoRrnInM4yHgPLfWqqcAdJLrejg79VwvldMy9U6lZcsJwzjtdumvnKxjn0GHK8B2BqH/kckYw6ZYMd59xOGIXa1cPF16VcGUqW4J3Cxy2BS2OaUQtGKujrHgO6zQBY4Dbj6S4CjIs9KLGGNXxo0U+q780Y0K5VD8bA+l9iMfyacRaep/EMP3fr43wa534ar6oIVdrMgONPxWcLvRlRYBztWV/zCfMyNvYaNsEVwHmJxim9XKF7a7oP1StsC/V7BTDfpCHtc5Si4C3h+zmQ+xSw3ZrqzOS2LwAXLQnDvwThJ6z3KUpT++AmgLX8VXxZoWu4mfOFroC9ReTCTbZVwLcr519n+adA9uZUD5bDQMJfa+Mqtoj7uAZAr090pt1R7K+Xee2Ad4iHB6BXtVMvU0ZdzPCwcDvUS5BeomfcORT9JbZxjkbDyzwsrp8cjU8WJwiX40FC+NzFUep9epIyPQnek/TGG63djfLdjRWxHVuALs47P2TktXdJb/KV4xX09OM7cisex7smGoGH3eyxnXjLNL4N88Dk/Ne++kBs+8n/RrgZjW+k/fi8e+lsse3Rf2bc37+Pvc/+IEPVpusZ7+EIIWuAdWD3K1g3W/C19xHVcIgH6MdYTXWA90h8SaiZ4xnbSOl33JZQ2L023Np+QUhZNxD2ui3GdqDRjXtLj7cQKoCVe8T7pVS/Q8BWtWvq99WfMXoNR9N2SOuBe0c/t2yYc7r89HtGLKCQHfC8/DyQb6V6vlmGsu7HdbNRjvhgG+vsyeY9qX9rSvuB/Zeho8UYvsU9LYwTttS5UK+FmCoB7Nt3NrCzHXu4JSO4f0s++bYvo7KnmtDl3BQdJu4IT3lZerz5tq4tKqe0G4BvMTiOsbsLGUrWDXRN92TEAQBwgAcB60bujrF1w9lpgvlpIwCSUmrnqD5UvsgFXAHV9E80r0l6sFm53A6/ORihJ2jLQYI9AQJSqFppRxlT5TqwTM4rl7FOxu9mXQW3+y5eP7LHmg1ZzCv2yYn0xHJS0+Nhv1kvX5/ylZ+TyB/oxeQfqZ2gJWC9ytZTh4wr5nlcKmTULMBN/8s4XS9YQcw+Va1+OrsYbMeLV+XAw4LzVvq5RSQD1gnnsASzkC19W49X2LaodnktyYiF8Tk6QqBqAa32QvOwjWgoXvJmwHsc6NYPTMcFwqiuEJvr52f8XPkVYjdvjNfG6J5Xoo+xcY3RndjGwDZ2AcZu6GaksVNHNzD2bi2fw3kwbgIfG6LOEk1w0ggDXu8/RxGeN8IAIF3WZqCMcbMqTa0BOzvcRM3eAEif04nhy1NjCUCVpGpXOH4KWG/h9d5gWoBeYZ0LKmZ6rF0CYtdY95PZ/vjjpZPZcULlqpL+jNd/X8WvahMQBXHZaTpbXAP+buc60RpGLHyGYr0JjFW6n2Ih3GBfWh8lcI3r/e2pYcoIbfxfQHsVz1d1fnG4sfB2OT73kREQ2hgA+RYPj884jk+ZPoeqzZhgesdZ50tA9jqxw7+7dCpOEit8c57jXpqOS1N0AgHUhtCdwqNeZJkRIAv40zPH9mNRYAng/3bg/TpwUMOHz/OVjbdohHuB84EPj/9ro97Hv/wWECbq5FR31L//TGz96X+NQ9gMhxnXoYpvvzWt+EUceuVHsYMuxvtf/gl2EJ7vtpdQ54wnjAVxZYSwNb54cYOebGe7tjLu8drsKPMZIP5ygcY3hpT0a8bXhmrj2MH9RVQNYGkngqb8wnU/17KCwWSjsF6vyTFyfQss3hYBGqAcVu0C3DFgqdLNiIaMZGBeBZ5C12lVr41s+sNTgNqIhjG2oTI2btfPxk+glMvyJXhttNMbzvEb3D8hb96bo97/7DutBh4SRaSSb9aKv0IVD3Fvl55xCV3L/wWvKJ/gzVyRBQ8SzBw7b7NpM3AuzGWmtqkp7U74JMsyPFblC3QHOJe9Wg7c38budo0zTgPA7UQ0JXiFraCyJe6Ov3sHwi5P64CNl32Y83McVpBKpI8KVO0YMZSWBfMBa37SnOVaAII2G+FQinrFhSdc7MMnitsxT3OaA9AfySEeOQiB7O9S7QpGAVp8Yl1rgZMOPEuQpy+d+7T7c9Go5rZLJewflq2Yd51YQSt4Cy+XerHM8LT8c33is0zg+mfk14X5A3K8U/6Q/D4ZF6ahYqoDGyTMBas2QipejsPBygsoF/NUuoWFAGgrYynYgCZ4m/FwW3lCNgHXFlRu9j5LdQuECRUzgsF0bHAiVe8iKusyjSeXGHvBDhKX+LT6+d59McsXcQcZoNzuvsboTtkzDZthaP2vYmjnS5Sr43V1AzAhLKyFwWaObGEQcqwJOjNcA0BXgOIFIghSDeqxoh5TOVZe43+3NEnA/nDO/3x+iNf+MSCrrUAsLekCDVVXUZY3VJ+oRtWxQLwwoB+MmtXjBdyfsu4XrHuBfVzEi3UdIzJUue7PdS6z7mWAps3h7/R6Z7AVFod41QeEhJTZI85kDK+2iAC/JXAB+58uziV4tS38wrDecNmwdg242+HhEtEN2VCHavfB8cflCTzfAfZJTzpifU/RW24BL/cUvfKujnXF787N0euOiIrZkfhyeTYtB8PplqnnGY7RsSMuUY9rQHyuyYHfD8XU4Z2M44DlsIGxI1a9Sv4uY0B8yNCQDDA0cDRW/Py78au//V/j5fv+loF7niQqpAu1/H6s/v5/odGNGF8GWt//tF/D+NfY8wQjomE7HH7zQcLa3qRx733O02EaJfeyv/X401viMv7u+b6tDKxeQ7TDLvz2I0RB8CWL5u1xjQHvT/OA7RomxMx7jvtEMZHWgdc817BJxes9oA1XdNkVuGW7Bfc3vm62lwDWLEM5rYlMgFGI2qhWeLn4tfwWqDl+L+Vuq14axwWv3YdnzvL9tgStXrFgRv2SMgpCUKtihS897obmeLuljqrR8m21vN9vg1YBdlfyXi4jrwqGKQgFdiEUU/VyPsqxGixfRmwVwIZZgFeuyZfkV0JX8YiInOJtl4ikXsbJMHa3C4/XHmtCN3uuaQnYxbff0DEAOACABWPGuJGXUjqVL4B1mSA1JbQrZfRwyzLOz2nKFKOEFevYEy2fHLluAWArLzRNJVzN80mhVOeCyMYo5pWWRCpZIYjq9ARppvvQsH+0UPUElv6PJ6ws72uJyz1JadQD6LQ8OO4sR9mMrOC3T0jnqaozB6w5ghNjKwjXAqo2SgBYAJzQ5U9LhcA6JXSLz/Jon6DeOdYSxHbz1dc1laOJNQFcOz8Yk3vCBjQshuz6C3QbAa7WwjG+sdVAOtozETVdYzE9AbB66dHEV26/YpQxVa7DPJ7r3B8DGx+nC/BvcqyFyV3PonafTuU7vvsNejM1xgyt8rdokLIRberQVlrqCR9D7frqfQEAXhKAGS5GI5eqE2j5Wq8na9TCLRqobqBMtRVuAKpbKE47MlxCHZ/D810mTlelfB1bYpkbXItCiNvNV+gKX60L0xUAvEQXYCMiBKvA1SIwqVqzR5oRE4SznUFJnqPR7Tze8jUUrnC1x9s1bAob//RpLwPty9T/S4D+xamx+HJpHHWORYFlcnWCsnxT7pNpoixQ0VfHT+A9408T3fAFCvozbAbBq/97Y6p4YJykd9tpwDnfSJfl4/v58i+RBMszPHjGKT8aX6F4b0wPADLCtaifXvDpzoY4C4Cv8OCxh9wy404M798SA4wbPFTN54foxtxGd+t2Rlvr38Nwmo3bcmS1B/73/yXee/C7sfKB78TbP/hHxupdx9vA0WhZ9VTsfuQfcoAd4bubb9UdeukHse6Bv6Ph7pVoIHbYwdTP02NtCV//Bh0sHFzn1tR+7IZD7H9Tfl7oCl+28BpxQPVP+Zx8y7EjqDQ67CAA+qb8ViINZkDNXm0OntMP3FKUOI/Xer9eMYqXaz5kQnGmfSdEhS9QtGOFcBXEaRUAXqeFqWB3nmVzDAb2J5j1cou4XaMgCj/X8gq9wlIgR1GbrJ/7yZz7fZj7M5M84L4ugZt8SMb5ZlvMd573tKDON+UKkOXE3RCWFfLO8jKjZGGyj7LJOZabJ8NglOdPLhUWQ2V8BoFL6gHAgreX/B792GIMBqAruNiByQFs3OmgSraycXdQVMRXb1/VqbzrV5ZnxSpwzm6+ANblzlf55nIAW2ynULmeAEFbQlXI2oCW+V+A195tBaTzxHHg/T6dE6TFtopwtOLkeRLTo70bwpUT6z7z6aZXxHSGjLBt6+Gf47zb81knH0LAPQeyYX/5CgZsszWYk2xojQ1yaR8IX5YJXsdi0G7IxsKK6i0/0+M8LQbHUCgGspnL3maqW5PxuIK2vm8iQWvubwFc3z0ah9pRKcPjqMd9+R20C/37439e7uArt/RsaiJKYTsD3fCViAkGuBnf9hvGXniK9GT0bXou1exiWw0NZicYdIbhGGu30ZPrUHxCo9QV4HUZW+C8MbDkFwCT3q4ANlcJ2/XXULEb050AV+uhG3gKa7oHA1zzMyjTZWJyHYPhPL/PGVOMb3maDhLnAe8y0F0ibExQXp6kce3ifCriZcPIBhi7AVgleKnDdRS200ZS2AX4XC8AR01fB+qfnRwhOmE0bQ8hf1WFTFkfAH88Pxv/eWM5/nT5JN2ksRusM+C9gn98a1pVjCXB9OcLPdgkw/G7pdH4PY18NtjpVespX+d8aFGcdtAeOnqcZqyIkw27iZPdwz5b43dnZrArhlHtY3jcgxxDKw8vho9sOpCAXmo7xGt9PR0e+DIw2xg9tD2h271nA0NZEiUByAerN0Vv1QcxwCDyCy0H46mv/9c4+M5TUfXSr2LDYz+K94Bvy4ZX6B7cErsfZ1hJB9X5zTdQv//Kp+i/l9972/rIvTFGhMMZxuIYrl7Btj/kGHiQ8bn5wep3gSzf0BvnU/NjNUQ7NHIujJPmGLhuFvhfBrgWe3jYD2HXDRL2aEOwYzkkeOcAL6Az/MzRzBK+vt6X8E2vVxVMAq6++mtLCFZVbqlwc1qQVoCcIFbhEt3gW+fM+RsZOubHNAVtES5mSBlqFyGUIWoV8ApdoZyQt07UWTVs/QVw2oTci2WuIk/bkXtSfnj/l75wCdwSuiVfzGWWNoLT2UYFD7ReS6/XDwDLS8sMyDHUrlyyM4XwTeCm0i26Chd2wzxRDWzY0XTyFR2lNsiTL8eZvA1blekdmFmRjEwAHNlgJvgcS8HtUDnLDrMdVXRWlqdNaVHkGA6UE3AuE6QCTuiaDCNTEaZKrOT6oTnJlrpBAAAgAElEQVQSGQ8A1a+QLL0XQVvAtrASDD8plHixPU9UWXe373QJ1Nyv9oDHzLFqJWTEAuVGiHiw94lPvAHqW3bp1cdNtcv50vcq4nA5ybyG5Xi+lXn2TrNluFzusJcC1wHRzR2RzWMsBjBnyEZ83BNj2Acj2AgqXgCb0QpMN/QCXqGLyj1eSfXdY9HUPY6SQok66A03z6czNIbxCfCZo+/HAH6un+cZB7Qze5+NyfxEz+OxULcKyAygNI+gDlt5bT6A90hDC0BLkJYt+cDwggpX4JL0cW2MysgCFK+v8Pqvql/HVzjHuAhn8IbPAMXzbCsB/P9y9ebfddxneqdmTk4ySU9ypk+mu510xz3ptJ10ut2220vb8iLZlmRrsyVq3yiJIkWRIsVV3Pd9JxYCBECQIIidJHZwBwECBEmAAAnulEhKsrqTk5yZP+I7n89btyh2fvieqltVt27dAu5Tz/d5n/d91YXZPwpwyYB1CgzCgM+SmjsIuPbj3TVV10pko8gQn18+i8xgnQXrNGA102YG4F4CLC/5AOC8uiFkybJegVdANMh3g6y46wTErsB81YzVeb8c64/g2P+4OZb+4cpZmCwOBh0W+HZlt1ePZgkUvpbp3j3bA+geS/cGj8Q9+gwAFoz9jNtIIeN8f1n1OexlpwHdIRI7/C63Af07Z4/CvPlsPj+sdUgTQzBeWfJZPMhnAN9TlLY8XYPVDK3Xcax6J3UfllG4hwJAPPwOb19MkXVKQvIALJ4zOZUt+CDVogeXffxBWvnq02nqo9+hAM9K2iXRXv5330473vgplc+QHN75JdLDI2S3/SAteeq7JHhM53xLKMn5IVIDXSrQeH9/rjG03XHazd/AUvZ72sh/ckrnxSoeEju4/xWpqnwXAdoefgP8hgO8tFLyfw3YtsJ67c2WA68BNAH4kIAMABonkSWr+wq+AmAmE8BOC+AryAbDxSaWb1Ov9TcbPl303d6L1wvrBftYgK2A6/kypvug3OC6gJtfr8ssfsN1cH25FOEyri2AOANd8ScH2mwpXmWYlW/3mMAwftdiR1aDF71Yrdt9YIUyrKDbDiaEVAq2Cbr3AVemG4yXrDUtZYwGyNZDobnKdHmzKJ43hvSDAhhZKljHBUjZ42IAXwDL9wZIy2zZl9Hx7GI9LoAOUIsvAgjm4Cfw5lN8rWSuC3rReofrsNV5VB8DpKTwJlNEsXS/IOcNkAaE/QzXv7rO7DOzG8h2Hx6c26lHrh/nn+t5ZaWm8+pKyIHXgu1mq5nBpjQgiAq4YRdjm2Aa+i3LzJnADec6DvE9QkbguxkAjGv0uwDozQjsWsQ8h5pwFCznj2HNBUF4f0+W9ruf8n2R+iv4CrIAcHVLT6oGfPcAtntcZ5Q0dKcjHYfTSDOMBT33BqmgY4DvYM2K1ES3iHYqjZ0qmpL6Sj+gxOObqWPVC+kgPdFGDsE2nZ7D+pQU+g+UAEQEsY7DWpENnLY7zsM49dmGLACAGpASgJyqj7DvPEzWwJqarKBr6UZrHvQBMDLZc0gCYwSg1G+HAVOlBsF4AMAdJvB1FsZ6BUfADbzBw5z/9IHidPvssZAGDOT5GVrJtJXJyodbBdzdEZQT7A3QmXZ8E1Z61SAeOuoN1sePE+iDKeuQ+OJib7oH4703fCr9HsYrS1c60DWhjnuDbD0taVePZ06Ke+ePpztDgC2SxG0Y7ycD3TFuEGC73d9FsE93xiFAuxHdFI8x1+m9HDNACMMe57uOH2kOxjuihs1DyLKWAxTiGQSEz7fWUq2tmqw/SmDuJyHkMM02kR9ai1bE6KlYT/3hTdQkpjsy969+87JUs2FJqlm/KO2aNyWtfOXJtO6tp3i47E87pj6bNtLlWNZracnNlJgsIci29d0n08Jf/zUJICR4VFNVrZqgGhXoruDvvU0lszv0bvv0NG2dKKYzfHA9D+qtpEXPg7Eze+De1DUdwqp4Kv6/Bavsfz3XeolbAMACqAE1feqRYAHoRoCabdonBTiPkd3GgM3qRjCgJuCq68qAPS58vcgL3YCv0sLJ4atIDSRYcKxgK5u9D7Sc03VlhriGAsgL9MogDs9pXCZYMO/NgTjDCRmv+8EzsCjwid+tOm9sc72wPaykAdKZbpy1A/pK4xVfHsTHvP6MuCY5tLFlUwFwZb0G2wRcR673PiTbFUR7ACf1V0XqkBtYF9AcAld2cX4gWgds1qVRvUxK8EmTaSECo8feH7zONZdgm5zPpRepHcQpejaY0rPP7QJYgC1LX0cDyQIIC5gB1GyX7cZ5vG6u0ZJywYDdDsC1ob+2AXxGJUOS4Dh1YJtPhiWMz/YfKEBRxsuwpKMZZO7Pav7Kwhm8L3cp+A8ZoMt9C0mB72EKcDB1rivr3QZgYw+zhU8j3SGUFTxvBrz99wNqpv1avvG+H9d1XAx7D6PpquvKeAHdfFSg69YdQtclIj1Gauhlit5co+33idL5qX3dW9F8Uq9uFw6GHoJpR7dMJKj2Vmpa/gaAtQ9m2BJaqOUVr5HZpddVrTYrMgOzBXhNHJBVDjFFDs8tUoCWryFKLgqIMmCn/cFeySy7ABD31RbBXothix0BPld4j6CrvjrWTXCN9zi0Z6kH32T77y8NBqs1gDcGIMso9e8KuLJeEzZ0H1xsA+CQPEbjmExnNgU5ht9HHVhGjt7sA+KTfry9ShCnSdw4CiM+1RGBP79D5jM+HDqufl7dDp/Ccj8HeG/zvhhnutJdQFjw/QLwvssDQt03t8rpEY7gHp85zgPGfTo6vjh3kin8Qa6TmQLgOST4Us/CMXR4PywfqaV5b+qtLU8jHNcPEB+r2k6h+BUwXhpdVm7E+7sJYKZ+BYG2Btoh1dKDbvfiD9LHzz+epv36Z9T/ncg9rIHhfjdteeEHMF/KSb72k9RJM8+1L/w4zfnV3yI1zOIzyLTDVthHcZzePQsoNDQfXX8LiRtroqLZ1W5mO+Xz03lqM7dteJ/OIbBtZjH76g7zf279kK/+x+P/nd/SYRkurFKgVUowwCzY+RsSDF0XCMP1wDKYrUkSAK77lRhybdfX6sBKCo7IUENiEHRly1EOEvDURSGDDsDldei7nDs+R6BlxPUUHgAREC+Ab3jlubYMZGXmBWwCfwTfvLHCfawCHwRf2/oEIItdrEcCBesSTWfbzqp9T46PrkvswkIWwOvvPCuMI/ONbLXQd7MgmwD8kCf2ZIKZTC0ifaznU3hP6sW4zKl4/oG+RzYsGAqmfhmn5cFCeR372eYXz0Zhn1/AL1I4r5/lezxPxhT5EsoOgK3uBtmwf/yclQqK0U2Ym+pnSPVNEVaziWAd/yStxzgfWotAG8XG2eb7W1kKrnEOPjP7pyrUTOA8HnMQ6URAD3DlRvrgyFwKWaWy8N0KoozQcP0n5Ti359Yx3xtgqzdXxlsYbgsXA4EzM890MeTa7Z6CpisIKy/sgfXubukmkJYBb0VTVypB2x1wen9wI4CzixoMddScXUX33rnpMG6FrBcabdYL1jE7R9R//DQAUU0AqDM0Thmm6bjKCQJtpPfCFtV0DUip88pqzxIQuwR4mjwxQN0EHQcCr+xWpivj0+c7YKFz2O5Zjvli6HgExy6TUGDA7Bq2q0/6e/gcgZJEB7bpj70JQF+FpZrcYHnISwbFcBUItFrIbqM3X9H7C7Dqkggmy7ZP0WGD2XKuqwT1rsJExz2G61cuMShmsE89d1xXBPfqOq/vDaLBwobdbzDuFqzY13cHemKEVME13gawb8FwHbLd/3n9QvoS/fmebFjmi23uBu8XtD8l8+3uwBGkhiPpy9HT6R8vneHv0cN3auVh04i2jQWPB80IUopjmKSLQaxpZ5qYFXR4nwnGAcT9sOIjFVsoN7mWQutLKbpuDWAkJCSRbvTkvTggPnr28TR7wpNp0iM/Si00C62n0NGix76B7PAd3A0/Tlve+nFaD/Nd8uTfkKTxJn8v2fNKEmA24FxZGE6GO32V0SJ+rG1LukQ95vN1K9Pd0xQLqlnFQ3oKbJ7mpk2NqdlZIOy2iTKo1vBt5vfW6O8GuaHlBM4dlqH1AoRKEXp4g00CgrLcDlqEWVBdZivbNYvN16HxFhwOWdKFGaWX0skLlokkS+28wAsbBjgdzkYFaGvwysAF4JAPCgD/IODKePPX8QDg2ixYlQOxlrIcv8x0VUI8KmiDARm2ZRhloD6AF2y6z4AL+CVQG2zPcM918ATMiOCaui4kSzeDAbZowoujwQ4xzYwcfOuxlTkeykE0AmqcJJ4O90+YXZRPpNAxBLnYl03hI22XL6C9KzRRmLCBqHyK7wUGA/YYvqRWFLf5dPCCI5DF6wBeXrsM8HWdz3E9ajYAcDLKAE6+eC4bxNOH17J0dRdvaNb80kZzHA8Y+j6zzAJovTkAYrRlF2ALjFVQlLmavWNh8gBUXgue9nNTIsglB+02MmSHLNj3CqwyWd/nds/l9qy+wukAV9OArTIm6BpMc5k7FZQXBFndCrFNptt6JFUe7EnlTZ2pnGCa4LursSu1trYyzaXrLMB7/WQVumU1CRN036Vdz8FlE3AtvIau+146XTQVjXdiOrXjPToFv5c2T32FqTAaKsBpScSwe8EgZbyCr8B1GaBzXfabpetS29VgF4ExATFKKvJegVefr4zX4jYDsN4xnAgyRIFRMBVYbwNMt2GPDlNxTUr4DGYZabmwxgBMQPMiTPeW2WYwVnVkJQADWwLvbc55jesZA/QFYOtFZBlnhwnCGSTCQ8zn6LtVbpAlhxzBOfUX3wT47wCGpgNngNwczFVmLAjf0+3gQwFfsssryAXX0Yz173qdv0cr/v3F0wGuBuvUge/0893Qfe9x3s94/TmlKX+PtPEFy9sDft9uvhupx/h6L2I7Gz0CC84HWW8jzACGu5oILhrAbKFAD7ID/eI6i1fhdKAPXdGS6MQ8TPKIAc2qZdNT0bTX0pwJv0kfPf8bLGc/S7XL302NK99MS5/+67SJgup2MraB5t5FL6SlaMAHN02F7a4nE5GECdjvJZwMN0/sQq5Zj9SwiYDs+jS0fzlZjRQCOrAmtW2aThGdDam9enNICC0QsiA7LLPfA8FjwNia1NbvjUQJANHC6YcFQkGM36FMVF98sNlc3wV8dS3kljLtYsF4BVXkg1Mj16MXoc0v9QCbaKSm7HmtCyGgZolOfg6MWkAVDPmsXGLw951LDpk0mpHFzJnAsTxAlA8lUfdtZJxfNpvnI1hwqzu2ZUxXIpcx3II0AVYFPoprDwwxMWO8Ai/Y5UMKnHC2G80NzD7l994A07Wca53A64kC5ApgGKxV4GN4wpyVRuQu/zCANAAYUNOva8qdPdGsixuF0JUdeGLkwJt9Bk8IhfB4amRPinw9O1e2TbB1BECzlPm6LgDHH8A/BNfl9SkfyNh9KHiDbL2hM0N9WMYa5dlgzd4ER7BZlv4jCY7+Y+WMNwffLLiXsdkMQFnnWN+j5tvEjZW1CrbN3NisqI0yQlZjwe1qX9rE7O67HyFdwK0BbGtguIKuS21jguw/AVsZL2BbCchWHsyYbkVLV9rd3A74dqSSxvY0aJCJdE87zY5TfWrowOrUsvzlzJ+LZ9egWv/uj9KJHZMB3clp/0dPU6GsGDvTdlglXRoIcN0GFEfUSWG3OdDKFl03EDYGKA4DtgNUDjPTrJ+qXb6/FwuVDPcM4NtPcEk5wKIyF3uQFGB9nxKgutHXGuAku1U2+BQgEsAclod0yFJd2jlC9nsPMDbN9/aZjkIQS78v7glA1nPKTGWpl2GR1wiieS4lDH3EOhlMPzbZwSDXNeUEAFRZYTz03nbA8SifcTSCazowrgDg1mdwXVastKFF7jLnugS7v0H9Yj9HvTdAFTb7e3zAn104gXf3GA8PnA8+ZADef7zUn/7b+EAAr/t9z1306ut9MOxTnQTc2mG96uho0IDx9V7kDyUQxlBTNYyUymzUMr589HAw3zaLrVPpzEBbb/VG7j/ZaMVLAd/J6aPfPpqWvf1imv38Y+njF3+ZmlbTzJNiOrN+9h+oXvYjwPfhtObF75FS/O308eP/hQfiJqxrH+Fe2ETxoc2kDPPA7diZRimUfsHECpjuIQD6ZOUSZi0b0aPX87fenFpJSW/syf7vc3IStskC6Aq8Wsy0k4Xbgf93Wab1G6zXKyAqM2QgbLqvuq52MdwLHKNcoI3M/bnmm4Oy5zgUmMS5ZdT83nUk+NvPQVa5I7AjADgD5sz6JvhKBDOgDOwCKzITwFcxpq+YLMDLOUIuleEG8HLtgjFDbMl8vbLhDMjFsvz9OQ65dAT4gg96dwXdJiTGTGokGQzJIQfdAF4BTOuWWm+4BgonsTOw+0T2fOm6H+AXiSeJ5mHLOAK+ZqlJ5Vt9zQh/sEy3cBMyfUVNNbvIOO8D57bdhk+iB4FXrVQgPMxxITsIvh4T1wDgxh8c0Pc6+ayDR/kuyCXSes/jdr+4fY9aAETX/eOF9sofSDDWmxvAzj6BWVlCYBWI8yHouk09Ngfd/BiXAqvH5MVtBFclBJeyWd9nNwgBt5qkiOgMQSaahcorWmG6hzKmq2WsAuCt5rVSw27Adi8AXN7QloprD6ej7QBF+w603Z1EponK0+DwaNE0WvM8G23XO9fTgh0999iWtwDed1P7qhdT1eRnAS2yuo6T0UXQyui8PtlIhlAbRV64hOn/MlNiA1VapCxS07BuPswPGxXsVsBVvx1CShikQpgs+DLvGWUqfQXp4IZZa4CQLPreefRQkhrOAWZD6JwG1kZhkVdhiI6LaL9fjA6m2+fM9DqYPoMp/s/r59I/jJ5ETz0awPb5CIGuswCX4E2NX5MQrgDWV04QTOOzrilTsLwukMMuxzinab2RiIFee83PEtwBt0+RAu4NwUoBRb/PdXVtWLJD3fgqPl3rQ8iyTdgYY1192u90gx5wtwFQHRIydUHYAJzn+uIiQTuu/R8vn4EVn07/MNYXSRqCr9XY7qD3forsItiO0/fs8jGu+2QXzFtwtiNIO/Y6dG1A+cbpHlh/Szp7iC4fu9bSLPQj0npp9FmzlUpkgCRB0QNrZwG8j6ePX34yLXtrQlrxzgtpyi++R8uhqemVv/mTtO7Vh9MmJIei936ZVr/w/bT0t98hDfxVNF082lVLsbOtCtfL3X4quGEnG2sjpfhYFTV6CbZ1UNxn/2pmMjBhtrfgxqiDGByAmenOyUlK0zHWAd+DsFylCFlv3rmiA6ngcNR3ADBhle3BXJEXWHYBuO1ko3WegemyFHDbmUULwsfos3a8AMo9/ew/jSwBoAvsHZxfj3CAusDOyAE4I2EZyOfb/G072xaUc9wKrdZtMGiZaBvXreMht5l1sh5yBPsDqMUs3p+PYMj3gTw7b2af5ZwFPAyiCCbFTB57aUtBYrABrTPhBvChPmquZO266tV4A605gZE413OQNSBl+m3+BbyQ7Njsi/kFw7olyNKBIsqqcdECcb4uk/Y9vtfzxDn8LIHSi2bYxt1l3DD3cbyAq5bivmz6L3gSLfT6fI+f7R8XicPjrN2rhSOTF7KnzSFA1QeKgOiXl52qC0czS28GgOnr+2DMNtv/yFRzoM0bTwrAuVQgo82H4Oo+z+U/p68dwWwBWZf7GAJwNQDsiIQIlpUAbsVhAmdtxwJsBd0yZAUlhXzsRmKobERqQGIore9IR3EPyHTv+eM5AQBSl+HAvCdS+2oy0wDbIxQw78C7e5KAWl/J+6nmw8dSf/X6CIbJXDNLGFouCQkRiS94Xl136q2X12LgdWRWhaMBRnt8z2aqZ5WEhmtG2VmA2EQIwdrUWu1XBpYMKpm9poXMBAltXQLhp7DQL0eZrlMQ5zr66e2BDqSLaroLb6KmL2yOEomNm2weOZnuDe/RQXgJVbc2pR722xzzJva3u0zxb1EH4YZaMQVprgJa108TQONzP4Vd3j3fSzCM0pPIChZcV09VXx4D8O1+cXc4A8MoxIOEIbtWdrgz0AnomIacVT2LbD0ePJ9wXrXeuzwclBk+xxkhmMrMlRvcpqbr/v8O23Vd4BWIPebOuRPp89EzPBTIfAP8Zb6mGF8lyDcGs/X1GEG/m/1+p2PpSi/Ai/xgAO402XFHKzbR3HI1Yz2yw3ISH+iKwYyjcvnctPL159LGae+kHbMnp8m/+GHa9uFr1Elek2b8/L+kjWSybX370bSGxporSCdeQqnJ1u0zcUtQxH1PFmjTUnYdS5m1G74cqsPlUBnBts/6Zd/r0tG9K/D1FqXauoMxG7RYU5YwBKBEPQdnn5nOKwC3WqcBwI12QTDUrH8bv3cAV7Zqw8xjF66xvBRasMer61r1TFaspiv77QwGjD0s5AvZri6JAgCj7UbnDF7nrDfXcTMJQjbKg4CHRA6G1lYRGzoA49gH6OrvlWipGbstlyQkhxJJQVbZwUxecSuXJNzuefNlns0mVt7HTD4r8+8iUcJ0JXHqvBFY7+7LwFcAhoQ5HvLNjkDrwony9RzJA3AFPfYrKwRQCrAAX5RUYynYKjK7T4DNMuKyKUF+M1w63O/TRWB2apDdzEzycJu6bMgfXhdgrhDuUywAm8+ypoHBrPji3DALmHuNZt+EqM2X9osLpAG87NdRoL6rJGALdQHTY/I/pGAq6NYzVahnmtXAqO9hW2FYO0Fmm4NuHA/gKlUIvMF8+Sc1lVfAtXKYwbM9AKvBMyUFQTYSIARZJIQygFX91gCawJsH0gTc0HYbO9Lu+va080BnamppgXFuCP/lHToLjLRvocLV66l+3m8A25fITnsjHSVL7cTmt5IBtfbVL6fWFW8ydcZ2JVsEhG6w1AZmTYLw4jq1LmSJDTRVUMZwDbot9rBmGC3BsSGWst1evLYC7QgVutR3BeVxgHZMXZRzXkW7VRM1gOa4gwTw6VlBqjd03wt0d+jbt4l02ZXUr11AEfGFVMhaTClD2sDbpRjgrV09laIyK9NJEggO7VhCUfG5pMESRGJ5tGpd2NDuAK6fj/Rz7gKj5DNklrdh27LTT3gI+PmmDKtR599VP/BdAPGu+iwPgmCuSCN3YMJ3kAaUPbSK+R5lCPVp3Q/XSf74ApD9guDa7wFXAVjQNYj2JRa1HIAF3P8G85XtxhgBlDn2VuE+3IA1X0K+uAi7FXxv8gC5QsW38eMd6daZ4zD4I0gm1JFA7x3GnqY970jZRjRfMtnKN1OCchte7T3JpIsdcyelrTMnpu2zJ6XJv/lZmsboxI9bvej1tPz576X1r/40LQNwD1BfectEmmp+8Az6fDEAPAOXw1KSOFZF/YZrR505bSagRpnIFrLcKKrTtevjdHDHXMpbLk+1e/dQ2xn7E4QlGC/AdZ/xArwG1Qy8HRTw+C1nzBc8gPlGG3lYbSxhtSfosWb5R+UG6/cegfkG6BJoc6ne28b2NhIychbtMqqdwZAz1psxX9ltsF1AP0+eiNm3bBcp01l3xJjC38trjg+fL6+VEgReA3RhNSvgUOAY6/nsXHwKDON7xToYk2/L8CvDsRzXAnzBGMvCSviMLRloa4b5NoIZjbBdS7v6ENPL6+uHAmQBLRlugHCAocDFFN91wY8hEObAGR/uxZi5BtvNnxxuF0gz/QWA5cIF4jieL+MFGgTLNZI4nidTfA77wk0Am81Ta6MQOq+VF/TXeq4IsnE9WSJC1o0irtXrLYxWQPYww1xptwm+do2wqLlZZ8F2WQrGdYCmgFqHBhO1b7lZ9Yw6pgkHotXOIFKB6b1UGOLmCs6+J5cVDKYF6PIUM2AWoCvTBXhdF3T3UpzcUXHw6H0ZoQI/7m6sYQJvJEig9+5qQMstBNPK69oIpnWkXSz3YicbP4L/tWkdTHIXWmUlQLY47ZnxeDq49HcA7usE1V4JaeEUCROniiZHsO3SYQpjo38qB6iJGrkf5Yc9CuM1HXgMkDGQdoEgW38DMgKarvrtSWQFkxHOEDQ7VbODgIzpv3g9ATTlBgNeFrZRlnDqrZ6rVqtm+xmdJ1wKYkdKl6ajjCOli9ErSe7YTb+2HRQM3zEf1lyS9ix7D4/q66lug6xsJd9vO9NhWttQOetM/WYyvqw7QUeIDph+K6nQzcV8f9J78eFaI+JzaiV8Crjdgv3e4LtdQ/v9BNCUwZtgMQqztn+brYR0Tfj9P0Oj/QJg9EER8gEM9jMAXfvYPZjqlyN9oVGrEXvvlBrUbF3+I6w9B93PCsxXUBaQM6nhNN8f+xlM2O13Od8d5IZ755EdOMcNki1unVEH72aJj5nlDfVeaj1chgErpYxwT8/U23mDbLdaOiRTD/kYwGuySz+ZbxW0ny/+6LVUPPudNPO3T6QV776aFrzweOraNj9tJqli1YQfpg2v/ZSWQb9MG5Af5v7qr3iIvU+yBA1Kt83CajaHGcwKLHq4YqjjMNq6EQDeksY7KZZOkaWzdcQPKDXZ3lCX9re0AxyAiGSlQGRsEySrdSZqfzaDa9HOCjzwt39y+Dp4IbnSZZS1+zGAdgTgzTPWcg04NN+C39dthyVj4IOJGYKu+rHFcULzlT1zTLgbOLeg2wH4Z8xVdiuwcgzAe39GzYMhpMQAWwE4xyKPB1cKJDAAl88OnMqXYE7+2vhRDsq5jGF8SdzKY195Q1/xRiursmdIDWBFM/hR19lLgA3mS73sxu7oMsxUH1DyorIlJwOEI2BVAGMvIE/zdT08uyz1zspsfWLofHCf7FSg9CkkWHvBAcReJNuk8vnTI9wQflbhfQKuwCrLVds9BKtW342sMLcX9mcSBAEv9VyeHuq3sl6/vKzXdeWKbAno8o8j+Aq8Zqr5BA8wFngFUkYOpPUCMOfMRsZy65k6CLgNgjLrYQdzysBNFXRdym73sy3XcKsBXmWGamrlVqLZWrqxogXWS40F2a0AWyawArZlTTBbGHA5drFdDR0RSCurb41922oOp662A/wgVpqND/oAACAASURBVAE4eHaPW89ga2qh2E3Tot8RTHs5HYflCr4WwzmBzNCy8JnUtXl6FIKJWrYEzW4yPZfF3S86I9tF39X/apDNgt99sM1+wNYKZDJkg2vKCxFEA7z2LZ6Sqj6eDEPsjBKQuhSuA3QC3hWm7p9i2TpVtw1dciPSBMXXm0iT3WfQJmtMKcM9tHVuql37Aex6IexrI8dwXAM/eIC2r2YtqbirSXteAwujwhaBHtsVXaD4z0WKv1hNawTAvsgYatgBeFQhC2Dxsl4CsoYWsJswXwNjZtaNsH8ED7DlJT32FgxW3+2XBMRMsNC/+w+w17tDZKwFGz4CQ+8JL7LeXBM0zIy7Dlu9A1BmcgOsGyC9FRlryByA7B1A1aDb5wTgZMI5KFs8PmfJsmxllyw4B/vmMw0S+jBQW/cBaHcPa/+exW6m9/fcQdosMduwS/KJqq2hq9etmZl2zngl7Zz5ZlozaUIqXYzH94UnOL4YD+9fp82v/iTteOcxkioeTuuRGza9/NNk+cgLrbgmaJTZtHkG5yniYbYJtrudINs6dOC1BGBXpeOlc3no0UST3nz1ZTtS46GOmCorx/kbOgSQRXF0ALAFBmwNXrcFGAPIentlr7LYXArIEyl6AN6whgGkLgVRgdcU4yjCYwAN1ivTjcAd+3PwjT6G7I/ZqQwWgA27GesyWkFQBhuNa/l9az+N+A/bIjAnGLtdLJEAsgysEpN4LUY9SAZz367HfLUvw7vQjDmfYCy+BdtlGTN0QVe2y8hrzRhvCsZLR/AA3i7AFwAmgQLQdQBGHQyXtv4ReLviyZUBrcArwAq0ISPAdk2kuC83sN0vkYOlIBtfUBBm5BepNhvD7YUv5sULunEz+GzX8xFfyNeAcOi7gGszKbiCr77jkBaMJPKPIbX3aWsiRATl+A4RlCsArxFa/4kE4FybFVBDRgBwcwDOyzIKsCFVcCOdJnhsAHVh2pCvR+8zA2lEg6upj7sH0K0iiKamW6VTAaDNCtug65IQoZZbhkNBRltc1wrgdiA7ALhsL61vYxzmmLa0s7YlldYdJusJsDlIYevOEvqNWepvXaqa/lhqW/ESyREUNyclWMBtXfocbdnfTZXvP5LG0S5HYHzjOBnsW/ZJLzojP24tVHkBmqzKV0PYwoqmvYRli8ASQScLw5gppi6clWnMEhuOVey4D7iyWquXWavX7LILdmtopuswXRGO71mResqXEpjbyfR1cTpVTUGYsmWpceNMAHcRmqVT5xKYKN+nC38woDACuJ6ndsAZQZeqWY4hXo/3VDLolstx452w8joi9IDyxdZSvKhY2wDs4RbqD/AwkD0aULs3dIplZ8goF3BxCMJjuEHseHEPl4QPjBs8MAy8/cOVQQA4kxtMntAvbOBQ/7LBSCWXGzDRe8gaX8DmPwN078FilVPuDmbA6+vruCqUXT7hXLJcJQdnBuq/n104fj/45mt1YC12udasK8OkC9OhBxtoPb+fCmPovUMAby/r5w/uCyA+UcVD6tDeVDr37bRl2stp/fsvpm2z3k7rPngltZUsTyvfeDKtfe7vUvl7v8pKR5JOvOGFv09FAPGRisXpBA+6pi2zeBiR8ty0nhkB6cKUDx2gW8lZiud7X0/uWcUDcFWq2rQoNZDJVkccwgSJlmPIdATXrFbWQweJtgBdG2Wa+anVTEdTBqiCah4IE4RjwGC1kwq2Drd5XFjHYLPRyTi0YsE369OW67xRCY1ryINoLuP8AL0MWJA9HA8AwdV1cIjrjOM5Nlgvy6goyH4xxSEuBQY9uGS9U4Zc2KaumxFFWTzbfV+USOAaWBcnxblQBViP2XcAb1YYR+A1Rbge4M1HAG9U9QLIcklB1ujFZLpHxnQztpuhu1Q+gmcAbQ6seftknwathQvO9wmq1kzwi/pUcbvL/Au73y+U34z8fbGN7b7+apis4bH8oQFT/bkCqeDo6yaeOJH0IMByEwRaWXEz0yUDac1UCDvo8eq5MlWAtKaNKQB6rizY18FgWcZ64XVICTnYotFk3SEyh4Ogm0kKlmnMWW7WFSL35Aq8Dh0Lgq5a7q66zrQL/VagVdO9z35lwAcAXgB3676WdLSNgjVEpse7ytPtE1i3qLl6ePXbqX7u01F17Phmit/Ado9seJVyj8+nnrWUgdwwDWCqSh309ToD2zxDJtQnWLWsYSDwyny1aDlMvy2f/wZ+XK1j1al64RsAHaUTsZONmjCBJcySjh4bQB3gDXPkHDZr7Kec5IVDsOQefL60L2/hszto7Ni4djr2KHRDgmWHKf7SWbKSY3l4tBUDqtuxN+2AVdOJgmaM47SdH2snsAfQOkYPF6FL10Rjxk9PYyE7WsX3gaWxPQCZvmGnKpbRH4601zo6ZVQuD0vUCA8bQVcN+O6g0/wTpMsCpAbPKN94lQfFleNNsNqOAEbZ/JeX+0ktPoGLAX80GvZoGwV9WvZEUsgFgFCfswzfJIk7MOQvhnuxp53gfpJa3E9wj6Ug7Gs1bwsMXetFpoCBj/NewVcNWElGHdj0ZdnvLYDXWhA3yRr0Pb53qIVkhkYy3RhDzRQZAnCVHNR9L+P/tdaDMkovM5Ot015JG99/JW2f+VbaPOPNtPn9lwhMrk7zHv0GwPtIOjD3mVQ59Zdpm04Hiuk0rXsPl8k2Hn7T+XtR+rN5U4zzBwmecg+P7VpElbrlVGyriofjruUfpW3rV6cD+w+EjhuxEUiRvyklAaf/kSoPkLnNoukyXsFURhuMl3UTEpwNu02PrlayHHgFXwNwFpmKUWC7Ft+xk4UOiKzyGYE6gL0VCUJQzbPn8oqAeTlWr8NAoMN1gTcH4AdBO3RfyJy4lLU1y3IBuji3FrK8U04GuFk8SrzKDQDZ+lesOWJN4I2OKN1gZsaGNg7GqPEGQYOY5X0SJXTharASWSC16C2Kc9EhUgdYAn6wXUd2IRnwfmUpkwVL/QuACiuO4/hS0vTYxx8p3yaIup6DsO9zeGy+L2fITg3UjzVmO30wF1zQDdsXrNUgme13BM34si65ZoddGtR1myhMozarnmtQTitZDF8DwnXouI0wZcHV1+FgKADuP2HF3Kyc9dYzVTBaKTgLvAfQb2y/o5wQ1cVgugG6sF3TfnPgzSxiGciW1sF4Ad7t+5qD6cp+S9BzSwDcYpjuzv0tqWg/ftrWcuqoltCiu4JGhmSLwQxr5j+fmpdMSCe3voHM8Br67oupc/WE1MFoXfEc5QXXp+Pl9FyzJgMVtUy5Va/UuWA036Xg64/Y2rsDdPu1227Z9N/xY6QN/PEG6vJuhw0JuhYet+NDYxSSsaj5JQB5tI1W4Qe20FCTmq/or2foZHFs11K8pe9RmnA1+jBFYLbKcBdwDRngjgC2F2Du4502rSwGCEnOYJuAOsSPv7eSkoYNeFcLNYVHsc1Z7vJ4xdJ0kqLtR0oXph5aFB0rWwqLXp16kCuOyKjp2nsU4Ogp+hi2tiUSGO4O9SI9HEW/PRkOC7tNREeLg7tY0sONLhjatFwqR5xlVjDYQGsc9O5hpvsj6NomVVin4S4MNmfIrt+B6V7V2oZT4TrBsltqtozryBzq3fqhBdYb6NC3sLvFAKRD6zUAaKCT90fiB8dH+U3A9WzzHuQXmlQCwHp8R7HS9aHzaqm7RMLFKEzca1Qi6sR2tu7d59KOma+RVjwvbQB4h8gmfO0//5vo1VY57VepihhA0cSHkR5+loqmPMHfi4I8yA0nKhaly8yezh/cCtulMt3+NcxCtqaqhW+mlW89luZQiL185ey0u2JX2rZjZ0gA/n78nQlqAp0jQJilcROn8koCncgFOeNVQjAF2OQKrWMCs92I9frKPs1qc11Atq9bG4y3HWZ8f8B8o9A655TRWqwnGK044HXIYr0W1r0GPy9SmVl6bV6PxwVDZl3ZIQb7Aq/YF15dl+zrBlsCm3idSw8SUGfvQRY5xv3io5lwvifDS5mvNrKstoxYKiHMAmngA3ihkyEqEWIrdfmQTNNaCDlVzhmolomM6Qq4AmDmzc3lhk4tZAVAjYsEJAXOsHm5vQC8OcDm5807dprhlgNzDsQ+OfLjBd/Qill687xR3mCBNx9KBl5/pOnCfi0ubj82pYgm6H4M+x1FNbAMVH1yNwCaESjrzlwLgm4OvBYnt1aur7/SfRHHYby5XSwAF9DNtV7tYlGYHJCV/e4TcAtjD/puBcGx3KmQM9sSJIbSYLyHY1kEy1XvLak7lIoPHEw78O22NtfRFmYtYEihE5Ilzh+iJGHtGvyZT6fW1UwvcTO0rqQozsqX0kG8vN3rX04HFzyVbvbUYBUi8eAITAkWeAUGa8scgVbmGjovQDpGsGwAz65tzas/4hyrZxJx7wSEKKTOj9iaBMoNFsexepeBM5MwLpPKegqb2tl6fKbVBPy6bctOke9yOu4SOLOZY0/JUgI6KwncoM0iEdjZdgxpwe4YIwUpoX/fWnq9AZaA96mqVQD3knQcYOgpAOxJAkJHdy1IPTspc1g8B5a7ONJb26gn3LHlg3SRbhtHaHN+vGxRat/GMYByxxZa6hBosiX8l8N9wX7tfnF63wYKxVeEn/kqbeCvI6fcI4V6jIeIwKu/2UQKZQlZr8ka6tcG7nQ/6Jww9Vngvd13BE1bb67dL2iYicaszHEF1nwdpnsFXVjGqyZ8E+D2/VYv83y6Km5xj6+R3Wemn/5pK7ENk0o8BPCeb4HxNuwGeEnpDvbNLAfZ49oxGDmAfYFym4NUgruIdLJ91ltp7cSn0/qpL6SqVbPTmYNl6eX/+h9SyZs/TmUUSq+Z9XTa/R5dK2gZtO7lH1IofRYPjCru0wJmEHQp6aRqWswcAN/aDbSpX5i2fvR2mvMSfd2mvJr2Vu9NxaUVMM/RmFUKvHk2mww1Z5j3QZjfp7/R6EIMKMmMQ9cFdK254HGRwQrgRlYa2wzCKUF0UrWsXakBy1jP4BWC9pfAk0yykD0Hc+W3L7C6nj8ABFvPG+APRqn9yorjoQDYht0UjGhXgwZDJIyZPqtEQF1u3ivWZBgEzrB+nwyyngFutr8d4DehwnPqB44GDOBNZP1yb3Q1aHs1icskCiWFxlyiZCnjtXtMAK/oLOD5YS7z9YgA8sECpogfRXEKGm/IDaxnTwNBObtYpxQ5iAZwcs4AYPbnQOuXFyyzm8A51Hz5A+WN5gzYfXUj2O45fD/viacqX9p1jxFks+3ZUpofVc5gwUoPMuOwlXETBGv14CaeRAK2/0QOZYoHLWH5tpztKkvo/RVsQwNmmQNyDsaCbDDdgpPBWgvKCvcH0oL67YOSgiCrzCAAC8YlBw6lUlhuSe3BYLsltbTdofeWU0Lb+ei9PFO3AYCZlhqWvoKVbCKSwtupeekLdJl4jToNE+il9ib9uX7C9HovgSRkBIDEzKxLyAmmw152SktQzeIyNnI0e22IduqdxQS1qKRlim/edt3U3VF+3LfRcpUbPif45HT6YrsWsw2w2lWwJCqi1W2lbfmH9PqaTdEV7GD09Dq08SN+yBs5V1Fq2/IRx20K1n4ZSeEstQPOkSXVTXS9eyfBto0fUDNgPYXYZ6RT5XNTvwVd9sxPZynqcmTH+6m3YmY6WfReOrL1ndRXMSNdOPBxmvHTP0+De+elIzsnpuPF76RTpZOp1Aab2zkt1WGr6tg4m3OtAbTXMpUnow3gUyb4EivY/3tnjCy00+n3w6cLsgsBrRZSaQFfZwF5ANKAlyw3gmiA7SfICcoGN/tJ0MAKdqkHCQOANUHiM2xzuhS0iVmTV+eCdrpPYMZ6jz/BgzzS2RDg7fYvcE4IzDJiEz90h1hoyHHRLhv8Tc41VESRnehjB/hblMjjzOjTR22FufWw3Cm/+DZF0x9Oe9d8nPaunIbV7K205JG/TBXICw3zf5vK36VjxRsP0xb+79OcX/wl9YSpA7F7CcHJjTzMlYh2Y1dbSaYcVjP0ef++59HMm4tXpcq9NWkrwNsMEfH3EGnyBblBSU/wbeb3GCVSH1jKXg8BUIKfwCswBqNle9YGXu9vFjxzu2y4E6arbiwQWy5Sa1nYyTjOOg95fQgBN5wPLP1cccPuL677OYJ0TszyZTBe8CIHTDPVwlbGdxCIA38KOBMgyv4cgMWeHNPUk63joCkgew/rMnGwxbiSPuIohK4ECuaIN4KvGax1MTM+FY1qBeCQGrRAZACbUfCcneaaRv7hwXy5QAE372uWH5uL0PG08ML9IgJq4cIfBFxtJ5aDtDqZXyCANb6s6wzAV8E8Gz6lXM8Y9YOgLVOP6/5f9qvnRgJFAXyjpGNhm0z3YEGe8MnpPiWLZu6BIOs/mGD84NJpVr03MeSI7BglBus4BNsFcHU12KrHJ9oeEyPw7SozCLgmRAiuAu99yxjbi2G5DplvAC+gW3qglaBae+puI5+/hYAH3WIvdSIX4GS42L4zVc75bTq45i0qkb1NHdYfpwP8uFpXvw74vp5O7JyOvvcoOflZSuztfgHCbg4NATLRbh2pISsygy8Yb6iFcrSJWYfh7EGn2lkhHH/gWsLsHux+9V2DaIN1tDTfvZymmvRlayQYQxBt/etPpEPrsSqh5R5j34nyZVmArGUHgLuL2rXr0alxLtSupora7HSublnq3T079VfNTgPVcyjO/hKF218l6+7N1LpqQjpVPDl1ricxYBPe5K3Y44qnpN7Sqen07g/TxYaFTKUfTadKpqSTJZP4zu+mFU99E4llAu1s5qaRRtqeF81MBxa/kXq2z0+dXFP/ng3p//t0NP3j1QtRJjIy0dBZLXhzDYC1RVGwXoE3WGxWfMcAnUPQNWCmHUwfrtavcY67jCNhHMngE7Rkx/gJvMwkeNwAeG+b8IH8IBhfQ4IYoUCOswlBOgNl7WQE83i/bHgM5ntJjRhwtTuHSSjnkTwMWo7Cvn0dtX6j6lkWMGymotmr3/9m2vnRm6lu87K0edLvYPo70gff/bNU8fbPU/38J9NuZIYdrwO8L/4wLX7yW6mL2cMw0tUZHnZnalfxIC6hkLzOjxJmL6vj76ezoe8AM5Oe2rRhSxGZoP2pgv9XfyM5MfE3IgjmMRXXBT+Xsc5vSyCMQjUFSUGgjkaYAGlbSA/IEuzLpAnZbUFaADz1CWeMN5MoZML2cwspQQmBc4fDguV9hs1n5zKHYJuPcEDARgVORxfnj4AbWJCRSvY9gCGZK8uEiYzhqgVLCE3GCOAFi9wWNjPfx3cVdHMfr3Ekh8AbATXjQ+CFlrKsUe1JgFeWKwNlxIfLJgVNThiAx2vBMQdIPyyv3B7H8NqLd7vvi2NlraznwJsz1K8AlD+OFxx/GEHYP9o/vVHeWJ8keb3e/BxxrRyfXTOf6fX5eVyjconDQjfuV/fNgm5sy9kvS6dD6r9Of3wIeFxe79d/LBmwgTr/uQRblwdMpJAxsy4oy37D/cAN3d9hwoRt1+2FRvrvYeotwHgFWkHXZc52lRRywJXtFsN0S3Ax6F4oFXgZar9jTM8vdZUwhd+AXLCdrDIqTSE71GGMb1r5NoC3GB13OTreM+kgxVJ6tk1NJ3bNS7ULXgnmeoPiM9cI7igt5ME0q2lZ08AiNjoeBgl29ewAmCpXwPrwyhJQG4MhKy+YTjuGviv4Oq21rsGparrg7iejDJZ7DjvXMOB7FKmgZtkUGNOatOmtx9BfybTCBjbcTPUrfLijAO8oNrC+PatTHbUFjpTAbEsnAagT04GPfx1Zd/WLnkkDe2anVqSTk8Xvw27fTr0lfB/8yKcA3FNk4Z0seS+Wp3e/n8qm/TQN181PveWT05mqD9NQzaxUv+j51I7UcqKE95RPT+OH16by6c+nQ2unIUWQrLFxKpXEWtP/uDqEdYzA21nkA4DwJuz1miAKg71mPQXW9SRfAgxlpQbQzJCT0V6h04SJEAa6PG4c4B1jfZTEh1tnjvI+M9NI4GDfNWsy4CQRgAVnM+pMNJHtfob/2B5wBv/MyNNdcQmbm4WGLuI3FmSjezMSQ1bVzb8XrJi/xTnkCBmv2YRKSLNJI97y3iupevVHeHzfBTz9O/w6bX/pe2n3VDpUIDuUTvoFjPdH2Mt+kDZSTOdyV2lo8md4EF45UoLuX8aoIFBYzd/ZAki0NtpP+yhSiMt2bk1lldVp5eo1BKGJ1EtUGLJZe7RJZPLpfmxjnwAr6Dr8nZul5uiwxu6A7X5sA+/sWAmCbQyZag68vrZzcQa8HCtQCphnMpta4AJ4kb3H92VAKui6L7y9BZAVaJUZ9P1GIgUMNfMA8359wEgGsV08EsO83sK6ZNJAWxTh4juFHsz3zus4RBEdjg3c5HvrqDqkzY606iZiRwb/GwBd7WTGgQTh/WDEARlvWMMK1NkTCKDBIgsgGsIyyB8n98L44EB7L07QK3ywx5k54sXLhhWe8325nBDnByAF5chI43Nz25hTE5+OPi3jD+Yxfh5DcMwimV9dW86gPac36L5OzTXp99Vq5k3wySaYRoWxAvh6g3wahgxhFJKbFtMRrk2juP9Asc9/MEYOvjnj9XzqvaHxchPNUnP6sM9uwAyDaGEZw5e7m1Fap22sPQm6OxlFtYdiPZcaBOJy7GVFNc1p696m1HbYPmLk0FOL4e5ALXVem9JRpoc2puwpXoz+R0Csbhta6vbUtOzNkB1OoXV2UNqvfslEgj6+n263OBsiEQBWJwhHdS6CObbHGSYd90yt7Wm28GMlfbe+CNBFC8brqq+3lyCVfc0E4lvUTejY9jFgS4IDBntB13H2wJZ0eP0MQG0etR3mpuUv/ALNcCVdMfDtNsCYDmETaymCZc1CgliG+2BhOl0xLw1WzwMkX0/HKOJzYtf7vJ6VzgC8J2C6vbs/SKfKPmD9vbR7xi/TuZp56dSuwjbA90z1DDpsvABzngRIv5v6y6em3l2s87oPID4OA+7jHL2lsOTKxalm8Tvp8OZZaMFLUj3AP3hge/qfV8/hKDiSAS/+ZrPeQoMFWNVndRjYTUJ99sZpgmbot7JT2ayBLhmvdYXtnKGEMAIjFYAFV0tB2vBSgDY7TeB16WvPcw/Gax3iuzgp7lrPAelB/3E4IpQcYLQyWyUhk0Ouck4ljYtmGPJAOMsD0odk/4Ei/L48+CievvT5J9JBSkV2lq1OlQt4MG+cm+b+7M8onEOBdEH31R+lDXQn3kSPtuKpv6PT8WzkBOpvUCx9tG0boE/yBEkUd0gbvtVLvzjYsK6Ta93lqXtPcfrFI4+mebNnpT2N/J9CFoKYSFZipqhWmskKGesVvCh0A8D5OixhBMcypivgYiMbgNkCwkoJbYIyEqXZbxkLNsgGdqj/AqQCrktHBsjZfo9x5PseBOEH1+8fx/UoY+TH52Cf7RcPvgLd+yQTbBFcrXqYg20U1eGafJ3JDhk2BqaBHWJgVCdDagi5AUeVcoNDxluH5bSW8ZAaR4AlIOgyp8+yVdljAC7HGBSTRXYIqrTGUedwX1TvYT0oOyAn2AqEAq8XHJ0qOJdPi3hisC5459pvzowjO0WAZX9kwrCeSw0us6ec15C912uJdT7P72DXCq/Rp5WMN7ReboQg63tDfykAr68DfNkXDwP+IHY39VoE3ABpAFeANc1YluvI/+FkvGq+4d9FYgiZQScDxcsryU6rJEnCEo5lZKaVNSAvUGehBBYr8MpydwK8O/YfDA9vKYkSAnExEsPWfc1p+x5rDGDnoqPETQqYfDlEqu4hAlnNVAfbS3ICWWWjMNMpv/p++sOHHkoL38C7W/IRzPUDGORzTK3nACTWo63nR7wHxkpwDW+utRMsAKPmeY4AjWm/Z0iQOIeeaMcJK4nZLNKKXpaHNPNrCO1zrKcGR8GaNLCPRAicC0ME1Pr3UVIQT6ijb98GUnvnpu3TX077V3wYTGkYl8JoWxk/Xny8XNfAvgXpTOVsgHYiLeVnpN4ywXJKOs3yhJLBrqnp7L65qfSDnyOjvASLnZnOHZif9pIO7fGD7Our+BCwBUzLp6SByums0zVZjbfoHc4HywV8T6D3Ht3xNsd+kI6gC59BxhjcvwBdeRne5w2pi3KL9WsnYW37GNZ7LJpVCmxXYK7XWI4Djnmx9jwYplwgYAqqMlcB8hIgG/V1AdnrsOY7JFFE/V4AVKbr8dZp8L1XYb3XlRuQKW4DpALvZ+jLpjCbzaaEYQKKQK8Ob+1jiwNZI/kq7NmKaZbytEi8OvT1k3a5oFYy9RvONlJ34VhtqlxIlbKpv03bZ7xIl4rH0imCm9Me/ou0YcLfUav3J2nt89+PLhW7Jj+RFj7zvfTBT/6C965N7dunEYAtjQplNygZealzKzWGK3DQUBuijP5tAPBZPvPvv/tXacb7U1JxRU1auHITui7lUvltOGtU442sUH5TUaeBpXpstAQCB7LUX0EWcAWQBd6oYgbrzYG3lX1ui/cI0jEASUA5B9d8KXDKaH0twOZA6rpgmm/PwVfs0AdsAE9HQ1432Pflx4bsCW4EvoE/YlOAL3ggaTTpK4CW9czNwOdyfMzuxR9xh2G/NbFN4LVugy4H6zY4LAsp4z0AMauny8dDtmWP1F8ANcCME2RZaAUg5sQCaZwcgNXNkFUj05WQfXgX5SCz92RyheB3RO3GL124qPDM8WQT3HNG7cV73hyEAwT9Y+l48MbyZMkB1puUgW920wVOb26AKOcIcb2g+QqSHu8xDsHU4/KAW4Au+y05GUyd9a6Y+gDI/uNwvMfolvC1Gq+gKxDnUoPAaxqx4CvbNdAm891D8ZuwjwHAZY3dtOmhyI16LoBbQjBNjVfg3Qnw5q6GnfsMqh1Km6uaUkc7tWHpLDHWvh2JYVv6hB/EaYCrH0tWV/mGSO3t3bcl/fCP/3X6+r/6F2npmxPIOKIMZNnMVP3hEyxXRCDMFOMhrGJRZJzC4gbLLpC9ZZHuc2q7AG8s0XjPR9EbNftLSQAAIABJREFUbGPICeFagPkOt5Ehh/VqtK08dW2HIQG4Q7Ddk0TBh7Eena/fhPWLOgK4EA5uXpCqF1OCcpmMEhcGwbTB2pWkC89IQ7WLsbcRca/8COB9Jx3bRuU02GwvTPckS8H0zJ5ZgPNs5IOFEUw7f2ARNWNX81nIIFXz0+ih5XzOVMoZruRzlzAWpUuHqd/QuJRMt49gye/DcpVaJiGbTEuH1zwPa54ESPMZALzyw1DN/HSFtNh2WqA3r5vBA+HjkFss0ziGzBDSARKBwGtiSO5MMLvMZJFL6L+Xgg1bS7ee+goAMm6GeyMn0yd4fK0Todwgi7Vgj5rvDQNuMN6o2YDDwUpsZrrpdnCpU8LAn2zapA6taH6W9rNLgPAIn2MfuhE8yDb47Cd9+2jpKuxgG7gfa7DCWYR+RyqZOyXNeOrhtOz1p9P8px9OR5F7tvEgXPf8D1LZ1GfS8t99L22kS8WaF36U1r78s1Q6542QrY5QIH2QerxXjxTjOCFVuHUTf+/NBEPXoC8zC6pbwfXsT7/71SPpzRcmpEWLFqcm+gIeEEz4PRhs8zfSiCwXtRoCdLWKZcEwwTTq9fK6vR+XggyX0cF6DsK+zoAa2Q9g9rUJFCZWmMmmPS1nuv7eLYZuRTElihxsc/bq6wyIM1CWkOWywYOMNjvOYzMJIzDpf8WhAgBnxAycCwxkKcCzLwfbAFzeGzjFg0gTgkW7zFwzg60Zl5SjAbBttEQsMaAA3mjjow2DLLR8RBDNDwYY1V8F3gBJgLZ7UMrvU8TtPhmyZaQRF471Yh68uDhPMNRMSw6w5VjBOgf1eML4ebw3bpLM1mkG2/xS3qxMbsjYrzf4PhDzJMtBNstuA3ABz4OAp4DpdCWYrE8h/lFMYwwwLnyWfwDb0MvwvcECtOdzmY94fwF8lRy0ndWS/qd9TL3XZV7MfLelHAHbcoC3rLEzWK6yQoBvgfGGnQwQLsE2VlKDk6GmJRVXH8TJYFowWVlkFF3pKUInXcuPYidTyjX00dqJub4yrX7z1+k7f/yH6c/+5b9IRXMnEaBakLqLDaw51V+FhohXFH3WrhAXO9FtsUgZINOdYArsMAEzK5U5rb2Is0EQNkNNHVeme76F3mkNRTAuMr6ok3CaTLQBrF/DBMgGcVaY5KDvtp/03h58useY4u5fNjUd3kTLmT1LCa4tTlV4jXUe9JbPSMfRa/sIjBkgO7HzvdRDll0v8sEAYDy4Z06w2T7cC6OHiKrz4z+Hnn2d1uQ3KPR+8TDZbDXL8Jouw6Uwi+nxQqxn8wGgDwHdj7kWyx1i/keeGNjzEZ/zfjpOSczjJejIMOxTALxs2TFQNRfA3sK5VvNdtlBsnADf/q0A57Fgsmq3gvAlNNsrBslgqxYD8j7ZS+482mtUPQMU7RF3C9fCnfME6QBXWa3jrg4HtrvtKsz3U4BYALZozl0CeoJuDrymFmsvU+rw8wT/i8gW58haO0eN3rPN1kRGEqpDWiBtuJ/KZb37aKDJtVjMSElCvbd+y9I06ZHvptVvPUO3iplpx6SnOEdp2j5lQqpdODFtm/RkWgrTXTnh79Oql38KOH+XQkSzOM82sgyX0+l4IQ/Z9dSFWATgruP/ZTsySzWSxAdkEq5NMydPTB9On5pee+ONkAVqidJr34oZIL+zJhhe0zG1X4hLAXQFUdcdD4JsAO+ZDIS/AtqvUoWzbWq5Ml6AmN+jCRU5uOYM98Gl2CDRCoBm3dfZEIAzwpYfk79PUhdaMDgXWAXOCNJBAgug6+t85MDtfklkADr7neEHCItRYEtgGw8gfb2HlTsZJnA1q/UCvI4AXoNTcbBgyoiyjpy4LT854BQXFBflhSA/9MlsDU4JsAbfjADyfo7RCeHS4ReS3eqa8PX9CywAsw6GrwA6e483Kr6kx3hD+QOHjFG4uX7xmGrw5QTHHHwFSG++koOuBvfpWjAAIBgbQItt3BAlCj8jY9MCs5KDzFjbmdebMd4AXQGcEdOGY1lU13+4Wm5gLcUudDUoNURjSjtIMEyGqDrUQ3ZaR4HVZkw3GK+sl1GC7KDEsJtji/Y1p42VTel4B2wXVnb12C6Ap5iECTRYOgiMd1VSfepdfoDl6fjutemZ//of0zf/7R+mP/5n/4yOA+ii5bPRT+en2tnPpe4d87FOdcX09Cz1FyzzaJ1ZpQUDZZ+QSDBCpNzWOJaHNPBmO/To7oDEMBpTWnRE0n3PYwc7smMOLBT70QFZ7IZIdjBt9+wBWsrgn21aR0NNWHbtiimpZMZzXCct5Dd9mNq3vE/Q7xW01w9wGUxObbgWendNywAY0D22/R1A+B3Ad2YaaVqRbh03ScRCLev5nKWwuyXhNb1Jh41Bir337VvB96emAKmtg5j+hxrX4/9dAkjrcyaBoojr4HNK3v9pgLqSxOkKJI0yLGmMYL6l76U+Pu9c3WK059V4jGmPswvduWZTMNWLBrjuA++hcCIM8KA7uXdntGcfoGrYWdJ4LyFNXKCzxGX0YcF1nOVldNxxHA9f0i1Ztiv4ZhIDhXAA3s8u4imW6SIxfAYAf04RHZmt9Yrzz7zQXgegVvO3I5miyUai+/n77ce7TWfjmqxmg0utZQP8bQebyjimMh3btyOtmfhc2v7By2SwvZiWPfsTJJ/NqVif74SfpvoV76VVz1Mk/fm/T8VTnk5lH06g9CcPQf63jjCDqV8/nXZDzDiYZY12biOQS1JMJ9XvtlHXoXtXWjDtzfTcs0+m5WvWpSZmsTUCCIzOWEh0XJHgkDZsjV7dCMoJAqhMNgdeX3cUADd03gfA19cPHhfHwmy7kf8M1BlUkyzZ2ULgFETzpRKGOnE4KDj2sK8Lxxi8FxNy0I1ecLw3zuM54jz/FHhtM38ffAsYlr/OcVDMyiRWl+BWYBVLcEG8c6mXt82ZAPepqQvWG3JDL0G3DHzpQJGBTqbtKjN4oYAdN9UPDCCF1QaQxoUItH6AXX5NeMiAN/f5KhPkQbUAWi4qgJ33BnMtvM6sID6pAED+mHrzsiBapu0Krh5vBaKITPI61hHJ1VlynScDUMR9wNGbHMkUfPHM5uI/AywXOSW3juUZerJbz58DsEu7XESjSq4n5AX2Ky/kw38212W8OhoEXZlugC7WsWpsZLt1M1DoxuaUZVYYY5TCaq02VgbbLQd0yw6wHTdDqQMXQxH+3bL9MK1jVNHCMmangNsny6NUn77XETK59i17L/U3VaQNk59KP/zzf5f+8o//r/S1/+NfpLaNM2n18yGt2xdSNOeF1L5xRqQGy1ztgXaeBAm9vNePW4OgFl9uK1NKPqcHaQHQvUuHCFvm3KDurbazy1rH0HVPkA1mPYWjmO2Pln6MtrsZrZSi3C3b0P5oyIhf9ziBtHbKPLZsXZD2rZie1k18Im2c/DTsmOwo2G3tognpyHYfDNMBvvdTN26FI9smxroM9GT5LNKgy9PNo+W0HS9FCiiKB885fvgCqu2NxkkpvkEaq8W6L9A54Uo3qc3MAEZJnR6BsQ0Ayufr8SHTUbevispnm95PDYufTR1rSZ3Gkjawh8pnBNwG9s1LXRtfSccIyJ2umM74EJY8jQcJQL+fQuFYqW7i07VqWQTbYL/nSWzI2rFTlBzGeZph/QRB9yyWr/MA9QhAbWDNAJj91H4/hmtiuB9GfBJdF7fCCTRgWLHMVzZ858JptF760qEnj3Ieh2x3VMBnXGjVTUJgFMC92EaBolar0uHrxVpmLYcB/Nbn+PvZELOP4OhAIw+s04fSVqSFhc//Kq14/Zm0+LePpMYNc9L+lbNwkkxPCx77Ttr0yqNp+1uPIzc8TCfi76a5T30fLXgFbHc5nYynpo2zyIbk3nUWzYBZc+9bNjCT2ATgr04bF81KE2G7Te00WoXB1RIoUmozFuLvqxl7ZstxfmuA74Ms1/VMRsi13YI3N3Retd7sdRfF0B88LpMjdD+Y5Wb9XlsFWdtB2SELsuntjXZDhSCcr8NiJtMWSwBhMcXZbsZOJYfZegApeOSMO6yxQeYyPdd9MlpnwM5+fY/jPpkEzH0dwTb3+Ro8Ej/tuB4yamALwGs+wTFmzYUAWyNOh/r7UgPgYndh+8N3Abiai21n7JANu4zuw1xMZ4C0DHmQD8/YruuCbsZ0BVFlga8kA8EtY6WZ1uq+qIXpk8ibw9NSYDWpIWO7mWwgiPpUM/9ZndUnmmBrmqAgmi8Fa/f7GTLa0Gj5hzDZIrTawj79f7mlLANbbgzXlj8UBOIAXd7rU9wkiexpngXXrL+bFUa3XKSm6Ax489RgdV3dDJE0gcwg8Bah3ZabnQbwCsIBxLVovTUALcG0XbDeXQda0tbqxtTbwzSTafUtMos+7SXFF93tHKzuUkdJatlBI8udy1kuTK/84L+kv/nTf5e+8bU/Sv/3P//nqX7lpDRI65Y+gLd24QQcDlOI2MN4CaBZXcymlvYvuweo3AZcbwOyw2wb69gbuq/9y27iZLjBMdEgEi1Yffd0zQYyqLZEUG+002ktLckB3KHGLSy3wHJXUmJwMWnBMG0cDU0lG9LMCU+k4nkT8dsKbPyAq2akvXOeSF2bXotpv+xXPfdUKWyY9ObPB/AJN5P51ro5XSOgc6+vBpCthP1WpatE1P3ugu4np/bRLcEKY7Qv6iiKcf0oLe0B4EEy+UaJwJ9Dcz7fuBkmi++ZDL+enR+lnVMeIcFiWqqc+Xg6vO41AnFTkGK0n81FF5+Cm2IO3t+FgO8azkWltMYiAl7IBui6jovMCM7UlaUjuzelU3vRVyvQtmGlZ5prUl/D7nS6kSk/9RT08/Y1VeKLrqFs5LkA3cvU2hV4x09RChKg/fziAIDcB+DijmBcOdrB7CKTNUY7MqZ9mboSI5x/DG1XP6/+XSuWnWeGElYyZi1DyETKC0P0vDtZjeTTTJ0LJKHj+7YH6900+WWy2X6Xdk5/CWAuSm995+vU35iYVj5vM8xH0rqXfpo2T3wc6xme6SL0cSScxq2ziB+gxe+nPxuyjvUzhikROehDn3s51FmdZk79IDV2Ehhi1mcQ2d+DjFc5z3UJiYkMWfEcQS+TD1w+yGYF1Rxw86VMOGfD+fvcZ8cKj+8BmDO5gW255osMobQgwAZOgA+u646SAbse9YD53WeygwQzk02DsQquD4CqDFZAdV84veJYwT2buQvGuZFAN4MdzT3W/YKwOOJSANaiG7N87k2kD8N2m8CLKJZDKYN6ZgwPWachS4wgJbgAwN2erADEsR4n5wK8CFkuYJsx3Uxy8KnRxnkixZgPD6bKRXkxAmN8cdf5w+TAG7UzYa9RvDieStkNEkCz4/jjsa6WFBYzvqwBtBhsC8tZ4dw6D7ICFcoKBQkCvUngFcBzUA4g5mYEs+bmxLSA7+TSaxZ8bU7XwBB0XWaA+1X5yAYildrIzFSrJkPNjhICrgkT6rmh7aLdqukWEUCrUOMFeHcBtAJvKWCbMV3cDTDdzXsaU9FeWpNTv2CY1OBbJ0vSfx+phd1tCD+sxXFqlr6XOnatSHN+83D61Tf/In3363+evvEnX0v/7g/+dSqd/Royw1x0VuxYu+akA2Ru3SXQM458YEFt27Pb0v0zAkC2J7+HDHE50n6RG0gF1mKmvnsLJ4QAbENMC940rv8gbX/7cTLPpvMD3MiUE2Bpgu0SULuITUydd6AGtwOMaP/6eals1cK0ZeGHadM0akWUT0vd29/GW/wWMsM7qWfrRNZlu2Sf7Z6ZSqf8NF0BQH3IXGzGLbFnEQCIjltLnVgSRa72UEf4CDUjjlYAwnvSJyf3MkhdpqvyJaqzXea97rvYig7eXRpgbWeO6zDn6ycqSAjYRxlH2vrw8Nr57s/Tuhe+m1pWvELAci2AjNcV9j2wd06wXkH4fMMCWPMyzr0djXs3SQ4nCTRi3SKgdaaO+sR7SRoxoFVBPYo929Px6mLSobexvpNCQAS4WijfeABZhxRfAfYGhc2Hu0jM4GF6lbY+tyjYc/d8XxoDjM+3U/fCNkAnkCjoMjwm68WiFpmEeHWVEUygEHi9hizgRrowVdIuUM9hBJ/veZJcLjB6a2G9pEYPd/P5DcVp1lOA67vPEwN4Jm1691n2b0w750xMFXPeTAue+FYqnfZ8WvHc36cVv/tB+vCRb6a1r/+CdvGv8FCfx6xlFg/UlVRh28c9pB5wA50oCJAeL5uTznfuSq8/92yq5398++799zM3g5gUZoSh+UKSHgTeHHDzpaCaAa/gSwANENVa1jWYAWxbXyZRdA6gAbNf8M1B2fVIIwZIuweyymYyXv3AArB4IOA+OPL+bzn+ZKCaMdgegv9axQTUHJADRAtSQ852c5D2tftVA+xonp/LZQCu2CgegSNB7ArgGyUiwYwW8gAyW1lWl/chNV1RWtYagzfKbO0h73gQjENIZp8sV7D2+HzZjkPAC/NCBNycngto8bRgex6I87gc9GI9ADpjuoKuVY9y/TZsZt5UQFpt1SpIsmQBOFgsX1ZZwfdpa/EprPPA11kth+xcOei6DCAOhsz5eK/gHFIEmox1GnLngqBr4Ez2my9tXinoRgsf5IWqw5Z9pB4DiRIG07SOlRk0A2D152ZWsWxd2UHbWDGAHF7e2pa0vrIhtTYAvATVPumtoRJXMcx0N5YtQAg7VtuWmUzZJ6U1rz2RJnznr9Ijf/Wf09/++dfTf/7a19L/84f/Ns1++anoPiH4niTg1EoVKgNnV4nOnycodB7Pp4E1U2Y/IYFChquccAWAtXvvuBayHho84vW9BcsbJRh3th5Qoe7BtklPwxQ/RGrAe0tFsCukl56FVfYBuOdgQ+cB5D66FXSXLkrbZr6Tdi+dRjfj58M2dgyAO1r0LmD7durWyRBSAzIDoNxfNSdd7cIKBcCOU6xlFBfHZYKJZuqdx/Ylqx0necQ06ZsA8Dgyw2UA91N6hd2GEV9FdxwnqWTsIDVlAerrZPZdo6DODRo5XmxhmnxgWQxnDV+eO0Aq7OK06c0f8XDbmPZ//Aw2tg/SSXTf48ghB1e9kPbNfSyd3T8PG9sc2LeFwCthvidTL8Gs07DGk9UAbxWOjmp7z1GTompH6inbkNpL11COcT0dG4rRSmGfaLK3z/WSNgyrPUoSTI9937CQIT3cwPFgp+EL+H6z1kU9gCrAix94nBoMAq01NLT1GQR13XZK4wTy8s4eeTujYQKifWi8x/du5aGwNQ3DSEewDS6f+Ou07p2nKTA/OW2a8luucTnB0+q09o1fpl0fTUhbpz4bzHfVCz9Jiwi2LXvuR2nnhy+kuvXv0xRzOuyZmg11S9DUl2BZ3Iz0UUwAdQkWtso06dUXU01zZ3h5Da5JPmwWUE+zAevx2o0iNF7khWZ+W4cIjgm4+RB0Bc8AX0BMgNS/G/7ewrK1V2BWC9br6/GFoUOKbQKz54jyk7zf4Jvar8Ca1XzgeNeZKUf9B8A7kxoyUifZC6AMiSFjuEoFkkHxKme8uabrsZ1IDu4XePPl/ePczjEZIHMO1sN2Cw6Jb7Je249ZFL2hsy8KokcmG0H5h5QIsmI4BeAVTAE30VvQ7da5IBA/ALQCqOAq8MY6F+B5BFm3i/hekMtY98YWLtKlwwvLj433ccOC7fpHk7Wy9GYqKbjdG+o2QVYQ9hhBVCAWkAVqDd0x/eHaBV3BNKQMnqru8zy+J4A2AFhw9rqz9+ae3TxRQuB1XVkhB99cYrC0Y1b2kf5pFDiPdOB62C3AmtdhyMHVqmPax3Y1ZCx3+97GtAO5YQeMd31VA9PHKqa7dA3u3EkWlRWzdA+sY2yEcaxNG6e8mN744bfSiz/4VvrJN/9T+vbXv57++t//afrLP/qj9N6vfxYt3ftIFjizZ3GqW/gcU+7SyICyKI5dgS3rqHZpJwpdDWazXce6ZIty5QWZ7xX8qUoUl7r3pZO7l3E9xeieq/DmYv2qWo4vdh5OhnVMPSlAjrbqg+EM42QFtRXQV/eQqLBz7uS0/KVfpUPr3kodm98A4GC+OAz6qmaRuQazrF9BkG4F8sCidBtQvdMLk4X1OkZhm/pHr9FhQxYru71xlOw9APYiToSbrF/voTB76/Zo+HnnFLV1CbyNH94AGJemm91b0wh2tMut62DRqzH/b2FwbMeWdBdv6oXmlela12YeApPT3lmPp+qZv0wXsLrVLXg2dW15N+2f/xT73kV/nkZ6M4DOA2kQxtu1ax1yCw8cRj8ukeN7tqWu0vXILGvS4R0rmIlsSN27N6ejbO8lCHbzHI0sqddwmfThq1jVbst2L/TjAW6jLKOuCFmsmWwW00HbxS42BosVaP17XUJasJKaf4vr+IYFZUtw6sOOwd9uGJA9R8PR3hoekLvX83C12lsVbZN2oLH/Lq19+8m07u3fpI3vPMXfvCbN/OXfkFhBHY85r6dqliteIoV44uNpwZPfTZtwQOxb+W4EG68eoVwntZ5Pk+AycmgtcYbSdICaz+caVqXNy+ekObPnU0b1ZHTMju4sJAnYGktHg/3XdDVkLYD4zQK0BwvBNcH3voar1ACQynYPM9oBTkFY5iuougyQDWB2P6ArALP02G7aB4UnWLZaAN1wMwC2/q61mcmEzUrNwJTtYokgygjQBEQF0tB4c1xyP1iX5Sf4fqQMnRV8TqYrZ8CcnTN7b04086WSrI0gZNJ2OA/gxVJ20IeTrLeg9erpfShnuhmYfgXCAm2XQTVOluUsq6MiM7A9Z7nqwY5AfcArmDOvBdT8KRAgmx/D0hvgtvxic3AWWB8EXoVyb5gakjc035+DrGZtt/nabDOPVW74ykKWsdgAW0A6Uhs9hvPln+N6JGe4H+0qz8TJGa9TKf252dOdhAnWawimGVRTWjCQVt6UF7ux5gKgy9CfmzPdnZR23LmfTDUcDFYe20kQbUdNE69b0qY99Wl/PQyoaxdAA7tDzxwheGX9XafUJ8vUbd9NC557NL38w2+nF374t+nHf/kf0/cA3m//6Z+mb/37r6Xn2N6+8mV8souwa81NjYsIbhEosqShP2oBw24KY0xV/TFHsRx+4LZNv4v8oMyg9nuDNOJ7bDvbwPR1L10JkD1GyG46jO/VtODeKoEWfyc2rLPoqefQeodwNvTtxVvL+smqZWnb3Elp7ft0RnjrN1zPdIr5/DZ1b6EJ584pYSlr3/Q2FcjmAIaA96GNSfC8zXe+QeU1244LuNco3OK421eLrstDg6LdV7qLeQ/2NpaXAegbLD/tpagMbogbPYAP4N5BNtu5Gpg0TO1mz06cEqvSraNFsNyt6MdkYXVRjasFSx62taYVE9IFLGgnYL791WjOWtGUHqrwGhdRE6JyFjUrdsNwcW4gMQxRFN7CNXbiOImX9sgu6tdWbgWEt6dTNcUE4IpwCJSEDUzAHTP1GIfDdbPjYM43YbtDdBE5R73fEXTdT3h9/RSF263hYFEcpAUfhmar3e63szGdiQFaaydbwtOgp68dloSU3Q5zLb37+e4UAzqDl9dqbAZFd8+flOb99udpCQ/ABc/+lGpmu9PBLfNoB/RoWv/yT1Lp1KdoLjqN46jlO+nXqRZ3Q8ViiukXz4QhzyEZg/XSOdT7YMZxYgfBNooVFc9LlRs+TkuX4OMFbGt08sDa7oMv28JSxu/QpeDbbKCtoO/mwKsMcRgwE2hbAcbWAFpYLKAaDJhtVikzgy0D2mwpsPrafV30aYv9MOKuXHIAdGW5wXQ5v4AZft8caMGJHHfEKssLdPt+wFccctmKMysHcN97H7wB94w9Z8ArWGdBuQzI8/d7/lzrdZtDcmm1MgG3xZgRQUnLyVoc/SFZrYxX4HUpqMZr7GE90Gx9vm5zf6zzWj3XqkD3Eyi48Bxs8w8ND67n5PwCbVB1nihfAS3Ayc2SbWYZahmzDZAtaL7BTN0PYAZYApSyWG+sS/cLnjmY5nJCvt33uR7n4Z8iP1aWLDNu5p/ECmfWZajjn6eRKGQUSUdeEHyN3DpkviZKCMJ5lpr6bqXyAoG0SP21spjyQs3BSJQoBmittbtzbzMZa1nChOC7o4bXgO4WQHf1rr2pn4DKOLnzN9Amb/dVo0tSVIbKUQLv7mm/SQ2L3kqLX34sPQvbffJ7f5N+BPD+3df/LP3dn/+H9Ldf/9P02x9/L3WveZVA0UISEj5MRygsc6rsY87n9LWWOgtUKoPZ2g3YpT9kWa+gewuzvhKD7NeGmAbhrCZ2GZ1zVB2Xljwnq9akzu14balcNVCzPgB4iCCbGm9/7VpY+QZSj9fxw18Xzobtsyal1RPJYlvyZmioPTveQ3J4L7Vu4nUZflpArXXdK8gqyAZoiZ+coirYfcAtDd33Jrqu7PcKHRIu0ojxEjOAK907OR5dFzbbybnO7V+URgHXoWormS2AQZem22Rh3cD7PE4SwO1jVN7ifTfZdq8PPZvZxKe8/14/jo0SAms1FOjZ/zFgOwMZBNsZzosTMPQr/C20pvVRJU1XxzmSSM7TOsjpv3a8AR5kp7BvHd8L6yfwdqYeqxfyg1awcCbQRfgSwGsxnRt4eW+SrTZKk8vzWMTUgC/yQIzaDey/wnFWJ1MSuoCDwiSKT84YeEMqwtrnUpnookCLS8W/p6zYpQ+BHiuwla3DheC1cK+okVyx8L209l2SJt78TVr52hOU52RGsm91Wo2VbPvER1PJxJ+nsveeSq1b52JFfDPtmPxkOrBmStoyif+1dVNIR6bBJjOnbiyKg40rSVmmCSrlJE/UbEoL5s6h2Au/CViudazj96F2CaMTcBsZLkN2UHoojEMw3oOAX8gPgJqge6iwbAU8BWi3tclgkRRac6kB9tsWTBcgZL3rLJ0rGB0CtkAMIOd6rxgTbJTz2rrd9U7O63pmI5OoiVkyW/YrN8QxBcAWuAVtlnYh7nLJAyLOyXGC7f+6fp9BF84ZeMhnxGzeJTOAyGKKmwgjAAAgAElEQVSjLEG0J0NyaOa+BePtDGlBHVammmm2Gd3OmG5kqQnG7GsHOKXSeWpuPEUCWAsMF6DLnwCCnk8Nj/e4OBYWm6XsZYDsE0qProkRrguQAqxM1tfBSL14wDXfH+6HwnF+hmDrCGDmj+6XDdcEy6wHUwG0OdbzeWw07kN6aGbdaKw2sQYYr4XQ45/JpxNTA+v2RilJ1n1a1ZHyZ0Eca+/q182Btwz7WAlSQjlLHQwCsEtdDQKvmq7btu1tiiLnxYDvlur6tBHgvXiEmrn0wLrC1PuzIdu/ELzCKqVvdefEn6V9s55NM598OL30yE/SI9/6q/S9//T/4Gr40/SDb/xl+tof/Kv0F1/748gGGyEwMkhigRW9zhKdHiTY0lu7DemiLrRdJYXoIwazvUaw7RIgMgqYnKMI+kXsSZ/hemhaTz+0ha8DPiRawJ4uUmN3GNbbuM7pN0AL+NrxISqNwXothjNgFwiZL2y4lbYydbgq9q36EDP/04Dt5AiuqfVqJztBFpk2rpMyzH0L011AUOYaATIklpuApeD6xWA9bLccTbcq3eGH37b+nQDO0eb1qXnpi+lmFyDMsWc5x2WAYpyki0uHmCUgSVxF7x0mYHedVkHXcUY4gxhHPx+j8Pol5Bx19DtnkFPQmi82L4vEipMAbr9uC5I9jhbPwOFQBLtfyhQbZwdscpT6w+OA4AXu1xA1fXUUnK4rprURrYjyQUKD9XIdJkEoJVzD4zuKtHCutQ7HAwFTMtDcN9yhZc/UY8tzksrNuMKDz3ZAslxBV++1HY+tEqescKEQcHMmo2Q0jNPhHIHTLjp7HN0N6wV4rx2vSyWz30TLfQHwfTZtx9O7ceJvaDA6L62b8DCA+8tU8f5jqez9J9NR7IIbXqKGA/UbVpLR1rz941Q+76VUvpCSoxRcGti/ksAdAU/kIS1lAnJrfVnazv9sQwSK0HcFEXVels0WhmEEmeG3J+sNwEVuUEII2UEGzDDA5r4IoOHVjWVouAKtjLcgOcBwA2ABZAFXmUGg1V6m1Uw5oJshNgiKUVIWPOkZBKTFnAKQiifKCAJlACvHe2yAqccUhq+D6QLenrfH87Oth5EDr0vP4/KfbON8XoPEUqwLghk6L24PJVCIXDMkTl+vBdIf6gBQcw1XZuvrcDLwZmWEHi7YL2ELjwBQtuVSQY7wvm4H1EzlCxkijvFC1HKyp0x2MRmoqpn4HoFWpuyNCZB9AHjdZwLDfVAtAKetf2S7ar8RbONzlRGiuA1A6nksz2ZFonw9B2eXyhE6FyIpApki3AsArQxXPTfvIOx6WMq4WTLdjO1a/pF+argYKukSbAUykyFK0XBNgiiFyUZ1MRiuwBugCwMu3mfVMeQGgDiOAYi1kK1bhw5JV4kxAk03KU7y2Xm6/eJL1T/ZTYnHre/+KlXPmZCm/PL7adJjP06Pf+ub6e/+4s/TN5EYvvEnf5z+5A/+Zfo///d/Bkudhi2LJpEwPzXK3jLSY8npHzxYxo/U5AiA7KRdJxoYFAEHeM9RArJlG9PtvZvpPrsImaMu7Vv+YapfNQN/bBnyxz7Al6QLtN4OOjsc2jIjdN1zBNdku/bnukAFMiWHAUB3EPBVC27Z9EFa/c4LqXzZXNrTvEZ22JRIWjhCy/kTpTDJypkxTpa+D0gWpc8H65AVtIuV4VyA9R8vh/VWIg0QTGP9ik4DAHAE7fFGD/YydWCKulyoW05t3mVsh3WTcTWMl3eESPwIAb/zdlQgADhCb7dxrn/c/mwkgwySgTe4bxnaNgB6gGsma26Aur/HSyjKU2S9h+kA8ZxgvP0kZww3b+Gergrd+zKF0w1anqdjxTmCbzJQWadFawbxV1+AhY4CihdwKFg0R5+uuu4IM5oL7bDaNmousM+sOG1iF/DnmhEnkF5lBiLbtWFo3h1EcL2krQzg1dtryrD+3mska6j7XkUfHsSjbVp4ZykJJLDfMf5mXWi+FYvfTlWL3yWLbQpa7hNc306cHT9M5ZN/kfZ8iJXs/V/SkeIXadfkR6n09kRa9tvvp0bkiPoNM9C0l9OVeGYqm48nnOJGu2b/LjWv5wGKlDXCLGxfbSNNXXX2ZMzX5q8yXllwgC1Aq76rppu/zvVdATdzNWQJE66Hs0G/LmDbffZKLDsIokURHVktI/q0BfBeIakiA95O3hPv5X1ZwE6sUTLQzwv2wJAFZEdG5NgGoIYEwfUFUAOe+TaXAaTsszuyTLmnAKZHPK4A1Bl4Z1qx23LW24N0cX+2D15meAchJNDWiuwi4LYyWpAZLOD1kBJC7uPN+g9lToYjvLkHcBSEXVeSCIBWeuA96r5aK0LLEDxF+sJrtwm4Aaoug+lmF5Pby3Qd5Aw3Z7P3WSs3zn3hZABkDaQZVLsfOFOT5bXsN9gr6zLXcDQgGwiwYTtj6TmjPibHmFxhq6AHtdwAWMBV1uvQvRDrAm9hvY5sE8d+fIz72o+lPW1HUmkT7gT0XLtFFNUWdFv026I60n8B4KIatN29jWnbPuxiMNwo+YgcUcyx26oPpI0VtWnf3qqI3o/hV71LSb7bRI9te2MEv2T6U9jI3kpb334ivfrDv0kTH/1BevLb30jf+Y9fJ3nij7CS/UH6s3/zb9K/fuh/Q1d9EeAh26tyHlaumenw2jeQFsiK8ocM07UDgzphlq1G5L2fRo9IDX31O9OWD15Kc575GQXWF+LRpfPEwZIo9ziGxnn9KNFyCt6cJ3GiG/Bt3UKJRoJ4o7gtLgTw0m+NIu2DsN6BGhomAr5nAb6ekkVp7TsvpT3L59GK/K1Ut5QUYdjkOeosHCaDTS/vYM0CtNSPONf69PuzjTBdgmwArwHGmwDuhYZ1EYAbx2VwC/nlDrKEyy8HamDR09Mo0+Czu6kFQbr0Bdi+3ZZPbH0TZ8LHZMPNTn2lgCifWfvRz0khnpqGG9ZH94q+io9ht0vQf6uRGeYT+KOzRTkSCCnN/QSVeivn8oCgdGUZEgQlLDu3TsILjVcWgLSxp5XbrOVwnnTdYQDRIkO6DNxuDYcBAHKghewzkisE3uEuunh0U/yGcYVuFTcIuF05Tu0HAPgyVrJLsN1r2Pyu4F6w5rGNL/9/tt6zO6/7uvbVOLnHORn3JK45cm7ikuNeZCu2JVmyrF5IsYikSLH33jsJEgQIECRA9N577733QoAorCLVLDvOSMZtL+53WPc318YmGY/zYnPvZz8VD4G553+uueZSMW2BDI152cZ47XlkiCkAXvYy6cLKk9A2R0PMKHJHT26CdaRH4aSotoHyDKQD/NMxB6z8ykG7suFlJKFrdnX9by0foC09/JYVHeCCzlbKwNTSA69ZEmPgM+lmq8dSNkB852xLjrXlnLNT7z9vMQB3AZLE9X2sYDLPkiUCiajrw9UzxhRtrFGsBmt6qdrTKFDXz9+dmC6gqy1sqBDA6rwAUnpvCMC6rU0eXbFYL6498vTKxaDmCZguEyk6ub9n+iMYMM0U+Hp1nxfneK4kDAFuMzgl764AuAdm/CTwisG6ViswBqcU9PUkY1XDRAC+eIV5PT/mtUPA1b6X1+3l+SHjDUFYIOvSBXthns4LAz29DNzRHEt1sbWBL2ohbiZuwItrYrnuYODBAlodC2x7hfLcFiBr07EX2wBT6b/eoQYI6k30huEV4DHgBqAbNEaI4eq2inGSGABXJAbdF97ve4BWj1EDhB4fjHeXJitw5YrhIAtj5X6xVe9UE9ByW+Dr4MptgafG/Djw8hwBdHCO5yAp6HECXZ0LHQva65y2xwCsXyzpuwLeQSttxbPbqqGVQfZC9mLBTLptNiCcDuD6zLSyOpLGaiytrNZZbi6Py9H9pbWWWFhhV7PQdyl8PGRJ7Yx3OJ8/kGiq+ASWUEjK2Evh4/xa2//6z23tb56xNb/+sS155gc4GmieAHi//eWv2D99+cv21b/6kp3auNKm0CinyC4YAnC6rm9j3A62K5itsnc/H+9kkgLFHv5wxaj+NEMGLNNwtX3BseatTRGC05lykkAcksBKsGQRcj4PS3zYy1gcQHgKT2htzF7Czo/5uJh5xrLL7qZ5aWLBspup2OYADAjXXz1s8bs3Ym06jpl/s1VHb4LpHuE1NhBfuXXR6UBWAnkOn2BbEvu9SzShGik+RXZ5QAHuAe3TDwHiP7MauNeeZP86QnPJYC7BO+fsbnO0nV72U2u4rIaNIzaUrhzfHVZ1cqnVnH7PCvfSqbXpOSs+9DadfbDt9MN4hZWydoX3jKLTLcqbMqYJgpnAcaEcYOX4TpYp5/cIzJfgoSwS0VhB1F/eSmeaJAQ1MwC2NDAsAHoCXS33PUMXgJwm5W2UzjJvpqBoJq13AQvZAnKDJld8PjmIZtoOi6WLEN1XzPU+ljFNmfAx7wD7x6SgfaT3WoyGfEjhU3KD/L1BNCTPQ5NXaLq0YWVI9OcBvJkw864SWn+vWPXVY8g9B6yWSSAJ296wtsSDtAq/azm7fg/wvmHlh9iI3Kw+9Tb71yxty8sWveY50tsopOVdJA8imqkUl3BvnLXLG14h73ep5Z5aj+d3rYc1VXWOQz7098DfBcy3okNjsFQPUYdoALqSHJqk8bLylONB0kJoLXsSfMNj+XVD4BWo6jgE3l4kht7p+9Y38xEgfA82G3ayAYw8z21mMNZmCJs7EGC7vRThQslSWrCANmCn4JhwjU0sNcibEegCqKzE1R33mAWL6UqWCIptvTxeHt7gecHriRmHQOxDHPgMDrrgpdIY1T4sb2+H8AzcaQVbWtgC4BVTXQTfJwE4BFsHYj6o68A81pkw4Os/CMDpIjVvJMDVmwY0O0B+11l5jodeLF5t1PIbtAHzYfhQqjLqOQJcOSe0V/uuXk9WM+klQdSjGhwEvuwFpmwB8IZsN0gPU9aCgzDALIYtGUGPdaDl+e5akLSwyHDDvcBWzgXtawTIul8hxr3KZWCCsELOm/Hqkq/g+bnICWr9FehmAqxZMNpgfI8Ybx3abgPJ/QA0YJwL6GbBfDMAZIXiFBfA7mgCuMsEgI8AGtmpxksu4K3NY8Q2DoHtrzM4cqftefkZ2/TSs7b6uZ/Ymz/9n/YTZIbvfPVr9p2vfN3+6Stftaf/+9/aKz/7mU0XnqXABovMOkrW7UbyCAAx5IZPJzpIzmJ8OeAb5vH+iWQsB11Y70P+0P+Atjjfkmv1Fzd6+I1AVyHnmo12q02BPXkU/VheN6Vb3ZXdFNtOeErZFDrvLUazT9eS3YD2O8N+hr2aKkYI0Mk+tcMyT+yx4shDlrDzfau6tIuCXbSVnvqANl7G+MBapyou2EJ9LKCK3EBhbLaW1l3A92OKaffb0WSVWwEA/3msyIH34+407ku1lD2v2k//7q8t5+hKWoF3wYIPW3ci7cJRG60uapMVHl9lFRHrLW79S5ay43VsUgnIN0dh2TD7quuE41zlZyP0m/bkUZwOwxTYxnE1TJTKD03+r7YcWDDFwMy9b8E0AVCsXuMs70fw9kpiUAeZ9jfRfgXI09weQ/MdqaUBoZnWYjU9sM0BssrlfcA0Cw3JvAPgCnRV5BTgBqBLkdMLneT4urZb4xdLab8C3jtYzjSfTePnNSvvthg2oT1KmOtB551Ezx8lpF4Ft6b0i1YWd9RqiOtM3LEcueeMZexbbtnbX7KKk0us6hQXpgOvWsWJty1/9+/4XXuRpopnmDIcg1ac6OE4HeQ0dKQdQmI6aq1pJ/h/XO8+4Ao0/JrWASsGbEvbhyk68/fRtSg9qHqvzAY26b0qVqvAJrYr8BXIhixXe4FruA9BV7cFwtJwO3BBCHT7pu/ZwM2PrH8G8OVYOm/nOBovjxFb9tdwx4SAVIW6OX98H4/XyjkYmCl5IGCiLp2CWw7Ak2K3AmI65KTbylnxBPg6aMOAXQcWmAq0F6UHJ5q6j3PavCDHRSPUk72xAtzxxgqIXgdbK9JMG9gD8IqtciebKLhYbbiFwPuI+erD8nhnvkgOSmdXn7K0EAdcnht+MBW4dNzBl60PKqCVgTmUJ5wV8/hHoEvmg8LR1T3mG4Ar0NWm+EblLYjVCkBdUuDDC1w9E1R7NgGq9g7Ii6AsFqvcBddyF9mt+3MXj3V/yHh1/vFtbGQ9/GIJdHtomOjo93bgfLTdHGSGHILLNT0i8Ooq4hFNV1IDICy7WFpZvQNxemm1ZZfVWFJeoWWXVlhuebXtP3LEju/YSrGrFMZbZJ+Ol/EHBeCWoLVS5c8k7Cb74DKriNpmu17/lW188Ze24XfP2us//4F9F+/ut7/+dd++9fWv2Ze/BOPdtNpGs497Y8IwKWXVp5a4/qpc3U/H26mUa3YYDgakBzVQfMHtLwDbf71BMhZ/2ArOudWaZzWRG3xUj+al3WOApYKypeOqQ00Fu1msZAv4ePsyVSm/CjOKhQnjcwVsVYRThoOAd4LHSxvVsMqkPaut6vIxfKS7rejsbquMZJRP/gVrukroTymxhOi0cw2yfmUiJ5Sg6xbaH5FcPuaC9AleXrFeab1/YkXwsIfULIKD/uNGob32rb8jlGe167FdzKGrj9lEMA9FO0B/lIS02stbkAn2W3viXouiot8SvxfppJCCH1OQ8R5PoAPP4d6Ybkh0oB3JJU/CwfYgOjmSCgU33e5J3cVrr8WKp9AclvyE0PcWY58rT6O4lkcBKgtpgRUBq4YbAmLkh1E6BgW8Op6ngKZpFpIWNEZI3l2NF/oYGeIPFN+0D7zVWMdoYJHscBcZ4b6cJlwsH7APugk1b402YoqiGsip6c+auyY3w2RVCsdlrJhSrC37EpOdL9EOHGkV8aw29q6jC/E4BdLjlrL5eVYAb1rF8XeskpVB0cHXLRcwTtzwG4td/nNC4zfYIOCrcJwBvsPhsovIHLRjMw7+DuSg+NIBJIdVlpdw2copqJXAeithv9WEwJRjL5PTQZ5ebZId6iBAIRCLCbcMB6xXQCk263LBovQQAq/AtAswDVuEpe+KvQpwtdemScVipVo5C4QlL4Sda3q8wLKXx/ffQDPmMc5geU+5FUQWg2Iax4DmY3YbMF0Br4PvItj6/bBcgWmAbY8ZrTDPwVevubiFbFfkUTUyJ6N8DwJbsd9g/PukimuL2q32gG8oKzy5Dxmvyww8Tvf5GzkI84G4/Qhw9Tp+/yIYc8VRj7M2Z7rsxW5F6wWqPr6d56iDTq4JsVsBr+IoxVY90NzBNmCxAdjqSsp/sDsTHgOuwNWBF/B1WYG9gFTHAuWQzQpg9Vhnttxfi+4SAm7VIuvVY6uQGCoB3jK03QKiHvMbmSjRRLC5ywwCXfRdmKw2Aa/03tCrK8lBbLiApom8ihrLzC+0iHPoZidP2uYNm60uL9Flhk8Xq/pzVORnaQ6YwwIVsexZKznxgTXE7LL9bz1nH76E1MD2zLfoVvv7b9h3v/F1+97TT9u3vvZV++pf/zfb+s4r1pPIBAb0yVG61ypPvQuYpVL8KcApQSYs4PrpiOxiRB0Cvtpr3phai7W0lYf3Xk8lS2xSu5rwpTI+fQCNT/7ccUJUbpTHkH0bDKmcISFsjoSw2foUyzu6msGSRwBQQAyAvuk5veS5EqCtJf1MlXTVq5Z9aAP2pfNWfGYHOvFJa4o7bM3xbAmHrD5OATaMGycr4YthuRgorCE7fCprGH7dzwak7WZxjlZiNUMwpib/5Gq7TOjLjUoaPRriYcm8FzLNHOHec2jDM4wxn6+5DFs9Y9PlEWi5p2nkOMRnpvsOu1jeIXKLGaw5w890v4fMA9d40XQB2gmaPUbzjxKmQ6IZt3tpqmiK28T3hGY7UEcrba43UQyok62Mqc/VWRQxCx10F2Ckt9BqJ5AAJhjRM1RF0DySg9p9Bbxiu5IJHvLdP1hkugJdn/2mAhv/Tyq0aRipQPihQFje3UXAVSC6F/WQF6boXFM7c29eHMUvNO1y6e052MDQu7OirR0WXHHtGDaxpVZ8fjtFuHxL3f4m44DetLIj7wLAb5jymzO3/46ZbC/YpaU/suYruyi6Mj0EoJ2kWHmzhS7FyiikkVQaP7AXIisNFF6xDEa/l6Pv+oDXdiYqIDkoOEd6r1wO9X1aXSqnV/Ifq1dA1yUHgS9A644GyQmLLcJ/yXrdLgb4dqHndknjBVwFuCHjFbgKEGUT02h4j4/k2LVd7usHdAXU0nnVSCGAlbSp5wib5FxQ3rfYsY49/0Egrsdy7i8B2R8PbrkcwftIfhDAijF7wmIIymK9ug8M83Zk8FESg6eWgTeKjWxVDQrJ4SmXDfRAtrCYJkbbpxfROT5oUFzjRfTmnHMx2d80ePPghwkkBgGwWK3OBVcDPQ8QBUx1+xHQLrLfwHYRvKZG9oRyg/RdWbnc8QCrdhbLhw+13CZYsEA2vB3KCdJ15VhQYUwB5QJU3feI5T4BsjV4d73tkX0AyiQv8TwBctg0UUGoRQkSgxwM3haMbzerDqsYoJqO1JBVAwBTUNPMNB1nIjdkEHwTAC9ADAvOB5ATMwssKSnD0tIy2XJsrFEpW0keRiK5YYG22XtU9sU0kre/5S6BqkgVNVbbMoJx3kNq+D7BOP8M4Abg+w37DsxXUsN3vvE1upI+tJky5rBRSMrBhna7iSQtxvl8Md5i/z7b6wxXLcMB+AbA+8koXlMY12fov7co5vSkn0Zv5nOh7Q4yz62fVmAx1xGY6wTSwXD+JVwBBKkU0zSBs0E6b9HpbWiDEeiuBJMjNUxw/yRM2CWHssuAYBxjg0jKitwD+J4mhJz4Roo0LYqOTD7E8v8473OGScNxuBlyvbh2nzCcB2i7D7txNujCBOudRpKQbexfRwvojvstKWw77S7AcLOaYhDAK3fDDE6H2/UM1mQ/XUGUZfkFWoej7D7a8R2+65GCM4B3OhcWxsHjWR2jyCbr3jjJZQr1Gck/yP4Qmu9JQJiWYoZsdjC5uer8Ki5c6K/DpJIhNWhTStgkkoKsZXInKGJTDoRbFMik2Y4R4dlHa/FYLQXTXophsF4V5e4NqEiHPktIkXer4eNVZ6E2yQ8PYcRqchEwayjprSdYroaNinXPUWy7gcXsFpLDBPtWvv++XL4HioDNKefQeQHezMtWn3TWkvauQOZ5mwt6IWPeX8bJ8KZVMzC1EACuPP6elR55x5LW/cpi0cszmMc2gxVvBhIwXMrUDi5qHalMB6EN+wZ5vaPkacxCDLqxKuZUtnvov2yV4SCAwP2juWJB0U1/W+6NFwCzAlYRrJG/e8kOAtu/3EJtNwzMUXi6GiccaLGUhYxXHWs+t00raYBXeQ16nCQG3SdZok+6MKDtUgGAq3gB2cuEP8IY70gDRCVFKD5S7gkHaB7Xvcim9fjH7DfUfrGq8dmFgZpMETBini+cdNBFO+Z1JTNok8wg4HWtF7xqB58EwE8pj0Gg63s+UAi+AttQelAhTXJE0FrMC/E4B1u9uVBde35oVf00b15XE3dLcD4EYD1HP3C4idXqWPtQx/VkMz6LzgdsN+gy03BK6bMCWTkZtA8lBwdkfhC5FeR8CMexC2zDwll4LGZb28N5b5bAAsNVWb8cAloBs/RcxT2qF12/PNrUqaZchv8EvACpxzpW06WmY4EugKtz4ZZVJqkBQOZ8SiEuhrxyS8svs6joGLt0mgBwGON9MgfuYpG6pcKSdM3RYkzseyzv2DrcA7Thnv7QOtNPUVT7jq3+7S+9qPYdCmvf/Qag+zV0XoD3m3/7d/bVL/2N/eDrTzPefR8a5gVL3/iitcfTEJB/2VPIujPP42yQm6GdGMge9EoSyWC6C+QG3GMp/ClmflXS+3IiCZLRSHmWl/UCJCZelF3zYtpwAZ5OjscK5J4gDY3iyzTV8jkGWnbgE1W2wyi5vRMl0QBaNEyUCEncEMP5FzlP5uslustSzwDCJywfNl9/ZY9VUxhrunaAVt0TeGpTAdhsJI8Uj3tUu/BDGO9sndwNOUgdkd4Y8SldaXlH3oeVnrL7pJrdJipSjgUV6O6yYrjdeB0LGUtv4jUf0BGo7Q4APUcGxDTDHWth2PdozOjLOMUgTHzF6OpTKqjhL1YThXzGsrz102QxRG5wS9wGa7y8AS28hqGUyAR8j/cHaGrATjbLikIrhTmaVDQNYg4bXmcm7dBjteit8fyfygKG/ayD5gcxVwEvoHwbh4kKdcpBVkOEd6lhJ/sIxqtsBg29FJB7Khksd2HR3SDAlntilsKb9GQllSnHoSc/zlpTzwK8TAvJhfHmxNLGHG+FSANZZ3fa6fd+5d1tF5b/0jIZ+15+fCkt0+9a2dGlVkARMgfWe3XFM1Zw8F3+38ldromF8V5B86VmgN3uRj2z2bgQ3sYjfQNr32x7gRU3qE2eQnNTrw96VWNRBbJDkFEddLVJehDwPgm+kh5axXaRFAS0At9Q+5XcEEoOuk8ALAeDAy3sVQCsTQzYu9YAS4GuGK9kB7kYBLb9i6DrwKvzAmYxWx4noFWQlpiwmKxYs15f9/s5vR7PEaC6rQzwFSA7C4bZOvaxF9YJ8wJyGeCcs18wTwpAj14PHOsAX8PMG+2Fo61gE+PdAUC2zsWtizs66UwTsxXzdauZLGFio4tbWMmTq8EFZH8zXSm4mjjo6urCm7Kpw01NFGKwrdxW84VYrsD6EeDqA3GfQFhArfMCXn1Jnjy2yHi97ZdzDsC8XshyA0AGeAW+/FC+AcZivWqM0PNCxqslUPALId33saYrZqzutDIaJKrx2glwKxjXEQKvruyex6BmCQBWvlxl6+apTXgRcPMB4HzdFuvFp5tRqkJanV3PLrRr6Vl2PTPHEnMKYbzKkaU7jV/kz0dZPgI2mm91Fx2t/OJWcgO2uHaae/B9lrxn7NTq123NC7+0H3/rH1zb/Y7rvF+zbwO+T//v/53tb+2vn/ovlrTvQzIVTlj5uTV2/YNfAYoZVLtPUc1+zSrOrbVuwPGz8W8uU1YAACAASURBVC40327XDqexPc2316D7MhOMJW574glcCtkAL1GABOXI3dCTcd46Ka6obbgr9ZjruDUX1lrZyeXWGI1kErnJOuL3UAgjUKYwCvCKwBsbCwDHwDYT0J2ZXsHtmktbrQmfaCPNGC2Jhyn4HLPKKPymXFyqyQqY4bEPe5h0TA7Ev04Q4EMb8R2AdYGMhVvkBtxri4cFE2CDX7kxdjuz2M7YbRoq7hKl+bEuYKwYNJzxAce3AeA7xBrea8ch0oL7AnBe4EIw35SE7HDBteCRonPWgtQxCSufBkzGK6LcVqbsXi+2AcL9GXtZfm9A9llKXOJl/q8Azu4Slv90sQG08zDMG0zqeNhfxf9nkqVzQSiPolmEn30Cl0hfUUyQ+oX+e28IfZcL3AKygwBVFjTNVwsaIuhmQ4/XYFGF5AhofbozKXIq4Om28hlu9wLWXCCVUKZ0Mr3GPQpygyXXae1lJBJddh3IDD1FeKrJlciO2Gu16dF2btmL2NzyCMh5wTIY+16E06Pi+DI03rctZ+fvrQCb2ZXlP+X/dDWt0UgNhA8JeG+yepggMGcw/zhF3xxWM0y6Rnqa5/9aba+SGvR3UUqxrbKLvx2KbWolDje1FHtHG3+X3tGGw0HA20MamQZiqoVYzRICXm1PArF8uqHk4EArlrsoOXjxawqQBiCl77YLUNmLoUrbFTg70wVcQ1AVsPoG25ZTSkAaNHPpvDRcgFZgzGvq2OUHfwy3BcQAsrDJ61XsBaqhxOpgzDkno5wPCGtAXIWZwtIQfIW3io18qoN/tHVSvOoaRYcYYnmPDqEH+8YLCXxdg+VF9KJ6AwGlwDN8M32g8Di8z/VagLeZ58jWJYdD2MnmoMtr/Kfx7byeSw+8n6YGe9AEAOvNDgCxW8W4LZYrmcEH7rGXvOC30ZbEWnXcwM9Qj7dQQBsyXgFqtczeMN5Q+9U+BOWwUaIKvUrLJ41sL1cSGe3BocwQTAYOJkjkM09N/txcANf3AmBuZ5bhaGBLL6mF7ZZbYm6xJWblWkpGhsUlXLfSnHgPmtEyWp7VeUBiAXfAJK3CmoZQEYEmV5duJac3WfWl7XQmxdmyX37Pnv2f37Z/plPtW2i830Hr/cevfNm+idTw9f/2N/bd//G0HX73Jas6sw671h6YzSskcX1oRUffI/tWqWARVnn+A9qQlyE7MPUW9jWmAlFNDlovra3oiSURGwEt2CVa7QzAewPwmKRS3kbLcBf9+oP5kTBEWna5GFxc+bzFbXiNPIDfMHHioBWfWktmwmGW+1cpTJ0jBpIhldi2RgouUPCKscJjq6zg6Ac0WBxhv5JC0BUq5oet8MyHVsrnvI0fWFGQ95E6/jBajh0uk+cjnWTgoyXMpvXadmSFaJgsumNRBMz7NJkUaNI0OdygXfkOw0HnaDz5mMyLj2TJo5PtngAYYL6NZjnPElqB6VPKnCVfoifzGGE+O7jAoWVSGJzkNUbzjuG22BMU2SiuaXJGdeRqRtIfJWB9B1a6o/Z/3RnAfUAzRAvNHT0UtCrI6G2kZVhsM+eSVV09ZBmHVqHF5lpJNLpxbZHd6IDtMvpdoejTXOjUSKFpxfIGa8WhRokZJkkof8HTybClCWwdcAHeWzqmmBaCrdiyWLOcFLdhzOPV6Z7ZsMDFoC01km42OhfpMquIO2nlMccsZusKQDOO36XdTB7+rZWg8ZbCdkuOLEFyeAs7GaPfV/zCio+tsIZkPMx877dZQQwyEmiU7sD5Vti7mlY0hw3paIgiagUEpKprApcPXZzNAxTYKLa10mCkIhuryAr+hso5Dv7WkAgBPHl9+/Di9k/fsYnbnwJw0nHx2wJ4aoYQ+xUYa+aaxru7s4F9wHIFvGi+sFwvvul5YqoArmfvcl7A24ftTMU3Z6i8Zq8DOEAKmAp4nfGCSYGFFbAOgZb7nekKdNl6BPTOeiUxCHgDduu6LjgVMF3pwwLwAAcd/3Qfr++Ml73wUvjqWedgmLu2uB2E5OgOMUzATuy3C8apJwitg842fVCeJCMw98t2oatG4IELqHUIus5yAVTdDgFYe4VFOBDrdfhAer5HNyr7gfvFcP25nG8HWGUz0yZpQZ1oYYi5GLCAV11p9S4vBCDrVjHkAvf2ivUCvrWLkoKAV6At6UEMONx0XsDr4AtgC3iDAZa6cg+yDVk5xQPP221mZDs2MlnJNMJHLcDK2lWHmtivWK/sYpIWMksDtptaUm2pyAxJ+eWWzJZRXGnx6LtNFYWetqXQ77mG6+i8ifxiZ8M2UvkDzLGyc1sY8RNFiPh6K2acjv5odlFk+wUZDd9Davg+Ou8/Izf801eZQkEjxVe/9Ne2/MXn7dzKNyx27Zt4W7c4C22m1bYDcKm7tI7x6nS15Z20hvOrKa6sJHN2gD+kYjrlsjyZTFMpYj58hYo/uix2MrkZFHo+KXsYbFTBOENouxp2OcJekylGYbMjSA6tMMdC4gXrItFDL+DXLUWOgOUOIT1UR24mfpHR8LyOjpX7sO+l76FhX0WPVDDLBZpFllvhqTVYouKIx8z2Vl8F6Qh4OxkDv4DtbKbyIgW/IwCrBjMyKyybyRKpBzgfA9vOctfFbVjtA8VJopkr5+EeWrFkiFu0Yc9jJ5uhW+0mky0WuNCNlV3Ct7zPkne8REDMCb94NPJdaQx9G9pzE00olawc5puzuK1GCvKJ97xDQfCofTpaz0BRdZAxs66Dcei0Fd/uIKgdH+0UrFM5ub0lVymuZdkE+QzTHUgE/e0AcC3afimP4XkqxCEnaAzTPACqEJ5ZgHeuFV9wOyyXeE79/ygjQpuA14eSArhzMF4B74TcFATeS3boyeUCAnjXJJwntjKJjN1YCmxXLf/CbhpZDlg8Om/d1X0U0l6ywoNvWeXZ96323PsWv/Y5i135S7v6/rOWs/dNXB7J1pZ+0L3kvTkMKaVoOcn39nE/PydSjcLpB6tTrZyicXHLkP8tyVZWQmqZIlLLOiAsnXh7AWJt1TRXBGQnKLQJOCfufOpe2DbhCDqo9Nnu6bsOoC0AaQvYIfDVtGGBoFirb2Kkk2wCWc6HTgYF7KjJSsApUB+YkeUM8GQbmMHzy/t0sAlv9BxtCuHS47UXc9b7SrZQkLo+jwDdNWEBMc8NV+mPRwMFTFiYFZJOYZ62/yw/iKgGioGwU3k3IrJPOZgCqAJbz2PgTmm+bZzzhDJeuB3pQcUxp9Agv168jRcLdNyA+eoDPPnGflvPZQtkhcCpoOF1nvWgL0q0HxDV1adLmgivq8nEughIlNbVQaCrUckCZu9UE7vlOepOk7RQD6A7sApc2UJnQ3hONrTgPABLE4Qz4QFlMIwFHW16Hsd1j0AXiwyAqw41AW8ljFfA+0hq0EQJgFetwgJeBZwHkyQCH29GGVYygNebJwDedDIZUvJLkRgY2wPoxlJg6yDnVW2rHw8WeybBLMCgsTa3O3NgF7kwwlXEKh4BMLejxa2yrsRDln96G80T/weg+3X74TcBXqxk3wJ4/wmp4cv/9UtkObxAz/3blnd4nVVGrAVwt5DhgK4ajxRwdbONZO2zpksrGA+0gtlsbwBQxXiI62BGymqgPZhMh9St7xJDeYkleh5SA1pfxTWYIo0U+HlnyGUQeI4Cutp6KJANwqK1SYaoi2bces55NNF9lr7lNS/AaSrEWAlaMEE6arBoubaXAt5ZKzq+EvnipLXAePvQgBvidls13tvamO2AZBJaL3ptGzotF6SmqHXEPVJZZ/JtI5axz8jY1Wihcfy4o/mnbSD9AOAKmPL9yc0wwzgbOR3UcvyAVux7MN553AtqKdb9AznH+QxIDOUXrYc0N6Vvpe5bgUSwByZ/nvE3xwGei3hZ6WIrJZ2sJB7nQDSjkLjolFwh3Ws18sgW+3/vD9l/LPSj5+JSGKoniyGfLIdiwJCpH50VDoyzSAXTyAGzsFKNCZqgq62/LNOGa/l+YbVKJZtlP0sL8gxFOoXWz/MaAl/lIs+2FAG6AeO9zeuI+XqxDZ1XTRtKnptpVutyCRdFLpLEgdYnXaS4Fo/umwTw0j58cT+tw4eZAk0L8cU9lrz+eaSGd6z6whqkBnIbdr9lqVt+T24D89h2vsZFhMAjCp1TrL5GkBbu8h1+OqLJILBxZBtdMEfR7ktx9hTCdAW0hc2MvRLwIjkIhMs61NUmyUFjglRDEfiyqhaLBNyGbt6zsYWH2EQlPwJWUwAr8oAAz8f2cC4ovIlNch9gq/lrAt8gvSyQGEIQ1esoV3t4/qENz31kQ3OwXl5zkPcR8Kp5QuROBTbVixyweQ9v4hLA8pnEmsVeFTkpYBc7FjAHLBiQlb4rYAW/AkzTOeRVXvtJsHUpgvdy8BX2QTSFa8JKuR1EZiU7PNVCN5g0B98AulDHDeWGTn4gab7OfnkRj4UkuUwvrKuAXtQ/iL+J3igAYO2DhgrdH3xo6bz+w4ry854q5HXwpclLrC6PboWyC4iRCQS8uhD4jDRuN/E51b0WNk+I8SrLwdt/Q8CFzYaAG8gNkhm0PZ6VpttuNeOcgnDqXGpAC8Y6VoWDQY0S2nQcSg0lrXh4SSJTKE4+wJvLlk/guWarabSPimg5VZqthrWsDLZbVm/JMN30slpLKqq0pIIySy8qs+S8IotPSbeewgRvlPiMTALlEtymELQgrySsdwKwqo7eZrVovWKPNRe3oGlKA423F7CT/eAf/t5+9A9P2/ckN3ztywSi/7398On/YRc3vG9Nlw8Q6r3O2q4w7SFpu7PFPvYTBccpvG2ynmsfWuOFlTZJWE0tssMfxskSoEBzjz/kP07xcwAqchzMkko2w3LyZhVBOOzDce7qTBOACnhHighRoYgm1ttOjkM/xaob3DeEzJCyjdlrxBDeQE4YhRHLV9uGHNGeQCGNzrgWLiSdjDNSI8Y0zLot9Qis+YA1XtvtE4U1heK2NkC449pW3Br4fQHbGaxN8zUxSBknaYKIA2CTXHMcxMM8w+Tg20RNTsPQbpJ3cYtQbzke5tEpVehboLh2gyzg22jIU0xWGKV1eAomN8lnroSp92afhwUz/LIk0RqTzlhbJpY6jsVeh2F4vfmxlnd2C11cK+zyurct5QCTNqqT7T9u9dm/zfXgNABUi6+5lWuKtmvNQVMA0jwXtDkyMobriqw5M57HZNhwTYG7HYbLmeNGsplAV2zXJQXcJc54Yb0C4WCD8TL2R4+RFKGmGAGwsiK06fxoKbkZspPlxJDdEEfzylarTjyF3HAC4IWt732PbGUYPq3DJchPeQfetbx9dK6dXIEs9aolIUEUH12BXYz/q+TDHgvahdtkiu/7Ie3cDwHe2xQq+7i4DuAXLqrn76EpHAQQ7IvbmMZCIbq0bdRlhipWkSpgVy0WtAfQX/splgkPBIoCtwGaHPpnKIixF7gG7gMBZMCGHfjIaeiBEav4pfvFTEPWKm1XwViSF3pvUICD5fZOLTjzFQj3oQULd1xi4H2V6a1j1aL02iHA+l5aLyxb2OZuBR2LdTvgyv0QsFsBqEA4BOKQ4frzeG4IxGrM0LFqZWK72oej1J5qgRH65qw2OA4lB6fGi3JDCMgOqABw4GELwNU/mD4cWwC2AQALmINAHF09Av1WBTRnufrwHHcCtl1snSOTHBMkAdNuHZzg6qCuM7Ug0t/MObULN6A/K8ZRUoO7GQBRSRBqAfY8XYBUQFxLUc01X6QF7VVkUwHuMRg/tpdp4oSAWJpu1WKyfoWAl+aJSlqEFf8otluAh7eoAUuZs1zJDMgOyAsCYI30yasmg7dMHWu4GIphj8Uw3eIqSy6q4LiS7jVYcH6xpVNgm6MX/g5L4T/QLKEcXs23UuasKsb3MMJruGTFOaIVadFsAIQbY3Zgj7piK8hq+Dmdaz9F5/0JgPt9gPf7eHmX/PxHVnZ6K0b/XWQuHHZNtx55YZiW136ycH20OvvuxC2Epq8jOpJA7CMvU4iiKt6DMR+L0p+mOq08YqvlH1rmRTFZyW7AeGeZuzaJF1fsdxbpQcAri9kNPs8EWqnAt/XaHtj5JnJ31WZ70mr5zN1ICmq8aI8/aDUXttLAcBAnwRn8u/sBajqi4vdZF/a1KTqlWgnWGRJrRouWK+OOZqspEhJHQ/f1vXbqjR/bHMvceVjvDXTHj3AtyLp2A7CVtnsXf+mc9PG8M1xkANRiQuFhxDMEtE8DspIbZFebhc2pEWQaYB7hcQtolvdhxnJI3G6Ot2OvfRe2eMYyjxAQk3XRWsmcUENC2vGNdvDd5+zy1iV2dfsyS+d2+pGNaKfvsmpgGGUz0ZMzXfZvtwZxjDQTGQlLLqb6j/ww31tuEzDaVkYFtWYD7OVIEQDvYBmh6qXMjGNWm5iva7rICYp8lG/3Nv8nAuBAesA1AQjPkAssHVjZvXKhuIUNdq0C3CRFvhlcFZPIHgWR+6yczrWy+GNWevWYVV07aQnb37aauIOWtv1VVlOw35NMG6aoln/gLSuEAcev+aXl7HsLO2O0XxT70eb7kZUUevTFBEU8cjJu4Hi4ybilUex0/jvfyEqwFccPjFcyg46LYb7FyHNleHtVXKvuhvVqyi6WMi+OAa4e6QqAisFKv5VNzAtaYrYU0JyZAlpa9gscJSWIGctCJu3WgRM9WAU6JRuKqcrBIF+uCmSSM4ZhuiPzD5zxqr4kYPVwLcBPWCBng2vDvHYAvgFIqtDmfl2B8KON+3QsfGMTwDrocqxzTwJueDskoJpw4VLDIvOVsiDy6sCrfF0xX4Grz04TAwbgRJMfnee27gsAV2/Gl8IPEbLdJwE3ZLsB8IoZKzdXz5d8IH02OBaz9VZl1z0m+YF13yTvOc77A7w8rhk26+MzAN9GAbDYK+fkVBC7FesV8AZJZgCxzuk2Qr5A2bvWANYwTCdkxHI0qChXR2CFWG+g70qbwkYm4KVxopIkMgFvER7esrZ+K2zossK6rkU3g4ZXBkMsJTVollp6GWE5ZfUALhkNbMmw3QCEq7zYlksXW1luNn/kdGVRVFMql+aE3WApfI8l3R2qxR9RMc89tNSaorcCWAyJxKXQByMcyj5tb//oW/azf3zafgbr/d7Xv2JLAGLN2WpKPOcJVAk732O5moMd7X2rPL0aDXM3TgSCyNNYxke8B/s8QTD5dmuPZc7WJUbDpB2Dzah9tYroyFYbLrluO5/9Jsv3U64ry687j+1NY91nYeKyiimLYQbpYBK/7mgRff1Yy4ZziJPENVF9YT2vecgBuIfXkA7cSItpxdmN7pDoTmcwJgU8zXGrv8LsM9LMxgldr7i43jrpMGu7tg+QlA3tGm6IC9ZF51kPBbsbpdFEQEayv0AiGW4JIgs10HIGRj1HN91n/SXMZithVSCWS0wlgDyFC+EmrFiseQGLmXRe5UFoknEvn3G6PJIcijRWFuvIL2Baw4fP26offp1mj5U4S7ZQYIplUu8BKzq/1VIOr7eI9e9a1OYlxCbuYdLGTru2F2dHDMydDrFBSRK50daUcJz/T2a9DdYwCojOvioaLPC8jiIBqJV4rIGR7OiwGtszRvFL04LnkA807Vk67zzShJokNDUk0HvFhBk0CugKgLWXHHGrKxh4OQ87VlebHjtLsW++vcja0iKsLoFA/PjTjHAHdOOOkz53wa5seo2Vx3WLWPKM1Uett/Izq2i0ed8B+Nra31jyhhcsZetLTLFI4IJz1uoTD7jeO1B8FpscrpLeDPTdFC4KpLy15tE8xAxBEZGmPstjH4KvJAcV2co7Rr2wpiyHKoA3YJIBsEpTVa1GLPVJx4KAsJ/iWKi1ut4K4CmDQYM0JUO0cVvA3DYi0NUe0AW8A7Ccs5HZh8gYH+Pjve2blv7u04W5SmbQa4otC2z1fqHWK4eDAyrnuxxwZReD7fqxQDhgwiHe/SXwCnDDTfin93VAFvCiELjnV+d5nLIbnmpG72wF7JzlSlIQwC5uAfsUExVgUlgDmOV00JsKeD1nQbd5Qb2JwFebPoAfc173OeA6mAcFs7BIp9cL3heJYUzuChguFwCd8zi1RZAO5AaBKuyXTcCtvUDY/bswXQGuHtcAkDbBYtUdotthJGS92DBXOgG02834mdWg0djP1ZhN+m8tmyQGRT9WYy0rx1ommaEM7aqwvssKAF7NU1PurrIavGGiGm23ComBRom0CiSG0loiH9kcdKuwlVXDhGvY18B4y6yjNJXiDwUkcgk+6c+iYSDDA8Fv0nU1i5WnNQELE3ap1is7AECyBTD5D2QdYzwNmQcU3X7x9Nfsm1/632z3m8/hfxVry8WHW2vHlj5nh179BQU0WEr0Bqu/vMka0UfH8o9ZNVMpiglFGc2FkVI4qadS34XuW3J0CX5esl+xQ2nKsJbM51e/bPF0hc3jbJgsZSkOAMnqJRnhZg1SA7rfJAA8InYJsxyjaDdeRDgPhZiKU3SyYS0T+PaknwS8Y5jZdsAyCd7uybpA2tpOCnA7HHAlM4zDrnoYKdSTcRw3AWHrxZfIy63GQkf3WN5pS9/1JuBK3CXM9SaAO1MO8ONkkHd3jPeew/KkFLPbMODbaLlitfNICh9RmFOcpJowtFeR7S4FuQeEDyn3oe3qdqu78AEAft4ekAfhub+0JPdyoUjbDxjxOUvYso6vtys7lljcrlV2jdbn8xvfhv1uttwLe3AsHLAGuvCqiVDsLYi2zKMfWBLZtx/8+JvYBAspWEqTlRSQD3OlYNZTQaZDEUMxKbgx/VntxuM1FFQBzXlkBEk+2gt4day4xxsN6MUtip3ENQEAB5qvAtnJhQDE9RgHYV5jqoHQdtwVVXyursxYpk6ct9prp2C5J605OcKubn6D7/0MF4rDZGWss4Ij/E4cX04279uWtPklv/AkbHiei0iMddDBWIm8NcT3fZ/f00EcJB/xu+rDQJHEhioSg0krtfw9IDkIeMV4tZXDdItbBt1qJtDVarMOJ1EvLgSBnTNbAE1kzI9hsTrfA+sV4IoFS+uVHtzkILnA363YLwCsPW3H2qsbTsw1BO5+GG7/tDrcAHdA7xHwIj2EjDfUd/U8Z82ArYpoijcQwLoP16UCgbAYrs7BiNnrs7ZBEIVnjm+Le2FhiH/CwBB8HXS5rX34HOGggFsbGq+YpZb42ghwcKYZ7gMXQ+hBC4N0RJ09eYcXegy+jz9ACMB6I21irXrz8Lz2IeCqwudFO15TmRCeGQHgtgHADrB8vnDvEzsXwVVRax6YA8gKbJVxKWAOt4AtA8wOvgJtABfmq0T4ZjZJEwLecKtDj6p1Z8OoTwNV51r5ok9RzRMa165pE7naJDPU4mwAdNWploW2m15ODKS2snrXdaXvppXCfAHetFIkh+IKNF6SpKh2f0Zr7EPCX+Zb0FDRIB/CJm7QfTXNsMeGSAJkMtBD0TY74ncDdJesl+6hjoQdLN8P26X3KYRsXMI4Fhnms7FjbbeDb/7aNj73U8Z4s+RHlqiL/pApD1sBOTTb5G3WEvsBQTIb6eg6C4Axxidzj7XF0hgQsSawRgEM/35rlBSzdoZittnSH3zDMvevsHvNBLLnX8IzewEApP2XP8qpokg27Fy5pxg1dJyl/Rlfqg8DvL0pkhXWWnM0hb3Mk8gMu8k6OIg/dB2FrMt8vp3WAAOWU0LFOUkWnSnHrPzUSmQMNErYrlj10Zd/YCde+YmNU7iTH1cAPwnbnSmP4iJAZgTyQV3EKk8P0+y2GbTbOzDa20xmftCh4ZfMbwNQHxKY/ie+639jqfyn0RIudjgeugBkwGQk5zSFxtXWghe57eoub7JQUPoXE1UMkLxs+Rd3Wy6fN2H/GsB2k0VseMM2v/BDBnrus8wzW6yTRpK6xKNWe52pyac+tMqYPYy532/pTPK9sOoFXA9MBsblMFrFBaweDb8TjbSb/AbkgrFaXBj4aidq8cYCwsr4vQmwTtbnIBvoWMHnYrmSFwS8xGQCwALeWy5HVNAyzKQSHj/PdAwdC3jFvOtoE+7mu24m5rM2/iR69VlrTL1o8bQONyEbFJxcZY3IPrkHlljB4fcsdz+pZUgM1zf81pJwPPTxnY+xoqmI3oGfGxueW8hiqEOk8fuKxIPtT1kcJeTylrSP4PJhBQjwivk+At82kRcVqZXjMOpuArXvukOJZb8amcZvPYRtwlgBODkStJebIQBStFp03VaBLQV4PU6Mt3kI7ZdzLdoDvC0AZh+PE1j3speToRfw1V6A6Hte1+UKni92q7hYyQz6LM5+OXatl/cJdV+xc51zwGYvhu2PAcP0us56tQe7dPwk2Or4LxsrdFuPC4FX+6eaYHstaKptaKmaHqxNxyETFih2wEBVZPNJwoCivxFXDTkQZDPTB3iE6gJNNi+66YOxCfwCoA1uu4eXx4j56vWf9Aw7Jec5AmABbriFwPoYbCccbB+xXEA3fIzAtwEmL4lC53zsBrKDwLcJi5lYcCP7EHzrNWkC76FYsa7QmgQq6SEEXh9sSThOaCfTxIm8eqZN1NI6XFoXJJKVN7iHNw1mm0Tso/Rdt5OxTy6utoT8CuulffS+/vjJG5inOWAKsJWVbJacgkm6hUrPLiHScScuBvJrsUuNYFwfzT1q4/kCtSPWRUGqKXYHy+Nt6HuldIBtYFrs7+wI/t29hOm0EWZde5l0rsvrsW6xFD693JsApgr2wkoPMY0hAsDeRdFtPRGKu2HVm6yFQtznIwRrIzk8JCz901Fmr6FXbnvpJ5a8ZxlDJJk9li1frgLML7BEj7Hx3DN8Jm2nfRsl92Ao+xg6LcwcTbYm4kNriOLCcW2XM9mys0RBpp63mlgmVFzYhi3pmrNLWc6a6NQrOLQCaQBZoIPiEBJFxAevAbTRBOLwPalTCmlB0oM03BHeN2H9b2C7SjHLoHAWZwME2UwVnrQF8hnu8b1q+4Ql8ee0IP+ZaRN/GCZ4Z7Q4OB7IpeGCqmhcyAAAIABJREFU+W0w4fs0WAzys0xS/NPkiltN5EEwQugulqncMxusFE00ettSy6RQdeYD4hGPrLP8S7usmZbjRi4cBbhO0unCSz+82hJ2LcEzu8c6cy/a1W1vWR7P/3xS8Y5YBtUNyMrk4TCB9CPYwdppIwaIZ2DD2qbxAE/DbjWqfbJW7FayQlBQk7SgKRduK4MN3+qpcj14qp4LDoxXgD2FlHETqaEOqaMt8yIFvigSxS4gN+AcSY2wBqSGND6jPOLxG5+37H2v8Lux0jL3vOIab+7+Nyx564t8r88x6inKhpGW2lJxjGAHVKFT4HubjGhNf15AU+/Nj7ac8hrL9SGvvQBvNzUQ2urReuU+KkVq8Enc7NVsJbAqB4hnP/mzPfzz/+MM8sb9zx+DLo+RfitLlwBauq/AVB5flxgElABnUHADjEWcBsAh9Nyhm/cB8c8cJAXaAlu5DVRo014SgrNbPR/QdyeE9mx+HlAV49YWgGug5zrT5Zweo/Pah44GB1teOySWIfCGGOgYxv1SBQKQDkA3BF65utxOJuAV220X40VfVSNFUNya9JY3Aa5LEACl2K/AUoAqVql9wHoFyGK1i/f7fQG4umTBbT1O22Odlw/Eazu4Q+P9B+F+feCQ5QpEddwkIOXL9iIaYBrIBAJVGLH0XlhvPT+HinD1PFa3fdIEzwkeK4YrLVgA/Jjt6vn1am1UcwUst7onAF0V29Q4ISuZOtaKxXjFdNnkZgj0XYJxYLhqmggaJ+ottSgorKl5ItxSSghET0e/7SbMWsU0fpmnCZpRN5SAdx6jf3cKuie+yv5UimCw1O7E3S4TjOUdpyFim7XG7UEv3WVVgNpU+XW6vnZZ1IdvshR+386ued2O053UkkhhC+CtvbiWeMQNgOVunA4w6JRtNkzuwI2So+TW7rGOKx9aWwznE7daf9JWGEyc/XG6C+AroVhUDguutf/v40nLjdjrc7tuoUmP0TjRhdY8CRscZRrBWAEbMsNYEbPesomJxKY1ARMeIfmrC89r4+UdXECIVsw7jztjC80bO2G50Za4azngeoYCIsWbHAAs4ZCdfe+3lnV0Pb5fQtZhrTdxJojpamZaKy2+88gJN9F9x9CTxfo/7cvC5sZKASlhvOCUNUSuseaYtYDvcQA5yr4AXO+T6/DHoRy64MqIlsy2P8N4/8AqQ9sfAeI/Udj8I5a+P40SRzlQABsm7LyZoB/kin+bqmF5HWllsPOre1ZaScw+yzm31cphtGK6Izg9cikYVvPZSy/v9tFIeac2MToHiYfuv5qrh+3yprctasPraKIwXaSHe32MWWqiLRzgvT9Ax1ofljMYsFjxPEA810oGRKNcLQTP43IIZ7zJ8SDrWDjtQm3DcxTUxHQlNUw3M4m5pwIwLrYCLIdDZUk0ciDxALhiva3pkcghJy3r2FrsYVctbt1zlr37ZSs59h66/EqcDO9Y7t5XLXX7b5Ebfo0kxEUUiUmFtY506gu4GCaRHL6YQN5gZSG9fIQCXnwm74ekkF8v4GVF2NgP4A5iyySrFwAenb1vJdwvklOP5DA899DqYcAtpJYppcyBjeW72K4khpH5TwDRB4Ab3luyFsQ2FXQjluoSodgqLLeR8yqsSy5QIX36/h+8gBYCrEsGvIbAXsDdDgA2a7UNiIrRhqxWrFevGwJuCLohGOvz6bVCmSJ4XAikgcNB7yGnw5PA2z7Oa44H5xxohYlsahTTAAknqhw/Ja9sm7PcQF5Q63A74CXvrry8skA48ApQAbjQiybA1RsK5QWmj6WEAGy9UMdrqTgnYHV26yAdpI/p+QJUdcTJVCzBuVUaM+f1XEkJcjMIeMVaJSc0UAQTww3lBLUtOqvlnCQTgWcj7xew3Am/QjXAYHVbzxPzFeN12QF2W899+kWRBCFtV06Gat8U8hy0Qwp0PZkM25h0Xnl4C9B5faLEIuA66MJ4BbRpAtxSda7Jz8txWYNdz6ug0MKSE/vSKL7WOSxNN5kkPFIcRQ4vRbW2LApQK2C5Jyn87GcMzWF03eM4GZAZGJ3TQddWY8wWJIjjlk/X0R2CyU8v/zUsbImdBHRPrCLe7zQTfHlOW/xO/qBWEQJDE0bqduuOX880hl3WEbvKeq6ssMGkjTaQtN46opb5ccuFt2C+BKcTuPIArfceQHC3k5E/nQX26VC1h6A3ASZDtAMPwPS69McIA+7HeTEMAx7MEQtlj5thkELgcBagmnaUbGAsZ4WX0JzPw2r3U/DbBBCcZTl+zLLRSfNJzGrPvMAEjFUEAa2h24oIQvzCD7thfvkUC3EfqEA2j3thkAm4Q/o+COKZZcKFimwPkRL+DIvtZipG1sGlru3exPUgQP5iJI/Jxelc6JJhu8xy4/izAbzTgwzEZP+QJoxPAGCFrj/ood0YtnuP7ZN+wI9C50Pale+SG5F2ZBVsdwNe2O2WfZZVQl6k67l9/GytGWf4/OesNGqnXd30hksMmcgM0Wtftjyekx+x044ted5Or2C6w8nNJI9ROOvgoksU5Uf9lX5xu90N6MKIBb6aBjxRK5dDNmPbSZZTMY2C241GseMqnsuMNTy/At47/F8pbWwKqWGygc+PZW0CV0MLLHekMp2Esmu4MnCb4EdupZW4hQJgPgy8rzDGrlJEzNvL7DUmUVQBvIUHmUQB+KZvf8GurPwFLcL4lUvj0Iix+OGQmWLF0UGBc7wEu10p/mmiS8do7IiKjSfutD5guspsAGzLkBjKKK7l4vy5/eBzK2wJfPCDsNI6wFfWLFm/1DasLlYHXdikxnnd+8P/aQMU1gR8AzMfBQUzim/NPE5gK8ar7jePmVwEXoGvCmt9bGK7AkfJBNJku3FIOFPlnMJzdCyNV4U2gakAXaxXxyGj1fP1/n4O0NV5z3PgfbXv9NeXCyJwMgj/QuAVs3U9F3D1kWjCxsXNgZnP4OxXj+P8U60AnzsZAL7mxSJbUNxalAcExAJdANFTdgSe3H4SbEPQfQSwi0Cr5/lzBaqAqIOrA33wfJcRdFufQSAM8IasWUW2AGQBTAddimaAsM7Vdo84o3VQ5lw9comOnek6Mw7AV4zc34PnhGDdssiABbgCZAdfpAYBby2NFMGYH3l4A7YrXVfgK/uMrGRZ1VRzcTPISpZaXu9ZDWns3c0gtovUIOBNduarQluNtZWj4dLuOk5hSp5WxRF2AyQLNEvcYyhj07WdnrYlPbQneR/L86Msr/GrokP2kjHbfm2HtcdRcLuKPMDyfbgw1qI3L7Vdrz5vCfs+ILd3Hx7YPVZ7aT1MF/kAfbeFKMO+JHThBLHnLdZwYZm1x6yx3sSN1nVtLcW1tQDwZmtW4W3X87gKjpNcxjBGgGCyEtsTftyqo0utFQ207jQVcCr/jRc3AOz76OI6RNj4VpLG9rhkoKYLac5q+mggWrALH2g/INyNvUy+3n6AOu/YRopWB60x55rVpFxEP91jRZePoKXyM7N0vcswSk0B/hxgVHvvAkMqFcIzgL+2BfbccA5/MqE2C3iMB8ifUIHyT7DZjmRaXGHfcwDufdpa77F9jpQjkH3YlwaY6nUB3CGNjqewiZ7+CQx4oSXBPiZ/QNOMfeoHXmoN3ZSn+jaWqc+GS/led1ry4fct+8RaLFrbsZqdZ9x7lNWSNVHFxaSFwuClNb+2zIPLvf25jQvOIBeN/NNrabaIZnm/3o6++4KdWv6SXdv2HtnIhON0FHGRw8bXX0bebj3Rj2odhr02ZJuydcfKkmGm5GTAfNVccZt2YqWfqVtNATkzFN4kN4zXZNkoflpFf84hO43ioOgtJNimPIXvM97aAN4mgFi5vK1Zl6w8GocLjSBRS39GPsPLBKG/4YBbAugWH36T1LKXLW7Vs4Q08ftVxsToy7t4zmZqEbk0ZxAkhJ/3Jn7oeSWWlWZaam4pBKTDiptop6/D1dASAK9khlIBMJYyuRsEripc+1xEVpqurcJcBV5yFYnVBrayWwDoYu7uottBrcQqpilUXWy3AYAOCmuLIVkAsPoCemC2YsoCSu0FoHpNB1SkBmnHOietWExX4CoQDo9DwP1f7UPgFeh6Khl7Pc5JZwiugGkoMyj+VsdhUU3HocNB+KjVvDDOGa/or4OfAJCtGWbrsoAAVhsApie5rCDgFUgDdP4Y0XUe48CqxwpIFzed07HuD5mv38f5Fli2mK5YdcB09V7B+/jzOO/uBGeqjwtnzmYB4jrAVtKCgLjOgVX2MqSHReDVeXdAsBcb1qbbAmMBudwMdfxCOJNG3xXg1tJfrr1khgoKa2XNBOPwy1UA01VxLRPQzWbLIXtXhTWF5QiEU2G5mqumsT4pAK5ahpOL8fEW1Fh9mTRDtDEY1Q28pgOARD8ssDPjCEWQM3heN9GeuhWgO21dKYBs/C66wc7QtJDIMhtnAxJEEy3AjTFbAbyDAOpuz7FtR+9VAPlNGGA58oOCxYuJ+9NE3qbYTQD0Jp6LXkysYUvMOquncULyQlf8RsB8i/XQUFF3aik2rThrvrDa6vB15mx/najAVVZLsastZrN1X8GKdh2dNmmXle15zbpiN1oDraZldDzVAsY1uBhKDi+36oub3aeropnyHIaxoY2yXB2muWIYptwNKOee3GbxO1ahiW6xjJPbsTjBcBlE+RmywMMebEpkMNwVGHahs5L/OsuKoBtWOQjLrGQJn05DRt6epQ7E48U4HWBv43z2URo5NO14AbY8CtgpIOcuYTqfDKClw3Q/HchkT7GN13zQQ9Qk52SLmqBoeQvt8j7ge49sB7FeT4vj+BYdWve78K1SZMo5rckLywAyaaUE+9CZV4DFrOoKFztscTkUqNSKnMR3V37mA2/oGMmPsFy+x7Gyq9jRtjn4nln+giXsXk7xkojIniJGpp+wurgDNCygS/cDsPi3p+ozPMxcI+XlyZ1WQY3kM7ULKw5SLcYaCTSHrWykMtn6S6+RqVCKyyBwGgyU8ftVmki7cBRaM3IDoNuScQlJ5ARs+Az2MgaRklCWteNlQnKWW+mRpVa4l3hIQtGzd74K433G2mhk6SuOQ29OIGAJ/ZuW7I/4zu4TQq8pKTcB3k6IxNWkdCyUrTBesV1ZLkPGO+zZDdJ8PehKpEuyAJKeJD+vo7By7aeBQvKCQGxgNpAYvJAGeAZTh5XdIJZKlCSsVx58tf2rOObzF1UcE4jCWF0PFvDyeB0LWB10eW3pxs5ieawG5IrN6pw/dxGAm8A0va6kB1nMvDmDvYBa8bN6nvy7bUgILVqd8/hWjsNBvqH2K7ANNN0AfENCKpDWfc58F489q0F2MTVRdPBizewVUKOlvhfBAGJnrSC3gFaJZNoLwLQFILsI0IsA7MAJiIZgq9fWOW0O8gJm7hfg6vmSOzoE+gJufRbYrrsWYKQC31A6EEiquNbAOc1BE9A6K9Z/CFfTes7rPrHcR8D7xLGfA4CdHSNLSKqohj3LzVDFvhrg1esq4k4j3IsAXO9Wg/UWwnZzAV0lkklmUCqZj/rhWICr8T5ZbBlltZZVUmcJRTXWVF2MNhpJg0Im2t1lprayZGeZOk0bbm/uecva+TqNEmuCSMViGC62JLXfKo6xN/WoNUbLVrYbjfcgksMRqu/72R+lcIa+eHET1ehlLBlXOPtsj0eOQN/tzzhg1effJ5dXWjEjcdKYuJC1H4cE6WCXPiAwfYc1RtFSfG2ztdJkMUBOQT+AP4pGm7zud5b0wcuWu+t164jbhj1speXtfoXt95a0+lmLXfJja7i0xhqiVjNIUhcEphugJxcfepdxMjwWcFYnVOXZ1dYMA+/CJzyInFJCMbAlmQB0GFjp5UPWoujEnjT01EtYvpSvgNWL7U4L/uBKijsU0rqxdrVcP4E39qjlH/vAimGdOfsI/CFGcoD4yg5ery3pmDUCgALMjwfxyLJKmJezAYC9xWtJbnjYnYKdLIFsDMVEcgzA6/wn6MRzBKMrdF0e3wkcEw/7811ymKdyP4eWKRmiAS9vNXGbJZGbrejCRm8oOLnsN1w4sZJh2WvBKdB8ZQvM97e4QMiAwNtcg7Ok8NRa3AOAM0DWmnSCAugLFvH+axa/5T3sZUgEAFvKFiSK7ZokvdK7/+4PltP2S1tuXTraLRdsmLGkCMkTd2h2mcOOpqKqQFns+CbjmqbRhUcqWAWQSCapoi3zsvt2O7IBXrrvegquWknUXustusIEkE12beWzlrfrNSIhl1j+XqYOk1BWQih6BkE5iei/4zTK9PO7OEh7dGcOEhIrtJt0BN4DeOcoWs42xVtzSYqlZRdZXlUbq0HcDIBuUWOPa7sKzCnE4aC0skaAtpUVpgJnVF+Ro0hFbU2tkBQwQqbC8NzHNoi00AO71WBLMVrlNIQAqNvSdGUd9fgAAS66cav2MGBN8HVJAMBWA4XyGCQjhIllbh1zEEXaALsEuHIz+J7jBrBMtx14F8FXzxE465wep2OBsaeZAZwCWkUmSGZwOYF9CKy6HQKsgDfc9BxtfpvHOPC6jgvoeQrZIih6Ohjn2kF4AbAsYWrtDR7zWNMVCPsVYBFABaiSLEKW63kLAlgB7RPA2y5AHxd7XpQy+JACcr2Ws1MHyAB4laUg8BUIC1hDWUENFSqsCVCd6S6Cqh4r8A3lBTFdbQLt8Fw9RTQBr2u7znR1HNwW6MpCVtLUi3dXFdtuGG8XQNuAzouboUYtwgo/J+i8MhjrnlpEk8QiAKeX1FtDDQEo+HInMfkrPWuAQpLiArsB31H1/J+gMw3w7EEjbUwgC7YoBiZMQDfL9A70tSY03Ra8lG3IC5202HYAZG3KsKWjrZpiVe2lLQDjBwDtQTTRMz4VdygX90MqHlMYTH/GfoAoEr/rWXy1+5AbtlojwNufsotl5atuIUrf/nsrp9GiPnazVcBg6y9vt+TNmjr7ol1fq2IL88o2vuxtpldgSvkH37OLS35m5976gYPyMA6JXoC86sR71gKIV51Yhj1rg5XDiNM++I3lbf2dFe57naLgbmxvWy1x65v4SvfjL2UEPYDcn3uWnAa6qM5vtvjtb1vy3vcsbus7aLbrrAlG2ERugphaaeQu2/7iD239M98mVnI/OiN5s2mnPXCnNobXZhLGrcarLIPjKOadgIFG0pWHf5epFTfrYlg9xJI9EUnx7jRMl/hEHBHK6J2upouNYppsZKmkdN2nci+5YYEi2y1iJj9mHFM7F7r0PUvQkmliYaXSgkWuNnIj3+lR9h9SwKSASBdc2fkt7ooYpeDYQCNIyXn+b5FE+pBa1CLdwgTf2B0rLWLN23bgjWcBMUbVA7QzgHx/zjkuYJuI81xPADoNFFyY5wDnhXbC7Mk71uTnhfZAH77VKc8urLxLHuE8AJKuwtpUJJAYa4Ph9uRfwUaG1o+zYagsEfnhKt8frdg1qZa09Q1LYdpEMROGC5kwrIuqAtFLDrxuqRuDJooxdRJm0EWYxOw+SMAU3YN3NQEECWiCC+Vs01Xraaqw60W4eKqQ3GpETvr4W2H6tkBXx63qYusL3EEUrBsUD8nWC9gOzX4EFiywohy2+Yd/9K61BpqdPv/3/9tGFj524BXLFeAJfJsAV7Fd/a3rnNhuwHjJ+QV8faox55WvoPtdRgAk9VwHTY4FmuFxCKYO5iJs3KdzAmttynxw54NuA+J6ntvOeL1AxhDwBuAbsttwwrCKaZIVQrAN98I0HYfyhJ7vwBvICALTRTlB4LsIiAJMbW4l4351YQTSgh7Dc7g6CPgkRzhAc6zbznoXXydgxcFr6j3CTexZH0o/gPRfpZKFbFUDKxv5DxHLlUOhVtICQKn0MAdawFUAGx5rL1DVOX2ux1YyHhOyXh6j+6UJN4jtLjJd5fDKPuYSQ+cgewXjIC/AeItb8ChSTAtahZsceJW3qySyHA86b/Bj2cpc2y2ut6paCiCt/AG35XgBSi3A07Te3h+swupFay8AOlRMMDeWoKGSa+QY7CWUGx2TpolOqvbqAmshKauGP8aKs+us9sImGN/7GN5XWD2tuS08roJlbSva8DQzy8ZKWJJjOxtg3loPwNqaIFmCpK1cAJ0x5b1ZB9H0XkFuWGUlx9+2Ika+pBGILe/mpRXoekgZVXSdJWz+HQlVjPw+u4bPsIbAnaWw2DctC4aUsY1t91tYjl601O1v2dE3foYsss1jFFvohJNnuB/QzwNo0za/4my0i6aJShoR0ja/TIbEar6DZNgZHt6ciwy+3G0ldLQ1XT3MZIpT6In7mGRxFm0zhWyB/daQRiZAKaN6huusvyIVV8EOK76wCytakh1559dewFKoevT6V5m9BpPHNyzAa2Wiri44IwBgWxI2OgaATtdE43lmLFCzQErSBFJIyVnmrjGlgmLSbfzUTVzgqi9utH+brKYYl4dEUcBK5Jil7XvHYte/ggeagHdeUx1vss5pAoaKfH00i3STktZMUXMOe6DeM2nbW+QPk8qWd47222OE75wm6nMD+vs2q4o9YEeWPm/H3n3eLyIzaNlzWLTG6LarYSVTxme404XE0JrhrHgOR8mdLvy77TRiUBO43YGmS8v5PNtgcZy1ZwD017EaorMPFMZRUDvnmcCdGRewhaVxPtrquYANliXY5eW/tmxyGUpoES7g/6mE6RMqrmmfyty1qx/8iiaPLDTh89ZOy3gXq7IZtPOPcYcscHHqwas9TaNPYWYydknIRw3pfLTMF1BcE+BKdsiu63YAVqFNtkxtdcRDCnwbewIfvZhrP77bTgJwZAUbmnlAdsMDztFEAXMVG1ZBTKAngFTtReFWAkDd1iZWKuCV7ispopnOMo17F0NWrq/AWxnAmnTchLzgwVq8njPbxeerm1VAq9cKgdmBVo/jnGQJyQ/y8bojgr3AVwxbLFgyibDLmSwsVsdivgJZB2BeJwDbAOec9fIzqPj2lEBQwKi9RN/w9pPAKxDV0v/J+3Xs2q8Y6iJTFasU/Rbw6QPoOZIPtJd8IMAOZIvgPfV8FdFUuAtZqQA0AFNJCkoO0xwngFcADGjWsdf9ek8BvcA2fI724W0B7JPHDtKwdvl7awFdt4+5dYx5UQSey0amvRLJyryw1m0lLJ8kNeQgMeQDvmK7khgU/Siglb4reSEbENbtFEC3rKoWFiONkOUgLaudWLAWAGHl1U7j09QYHAWSa9+RTiYDLauailuP1ttC4ayT4lozwFoK0NbCgPIPEGiy+x0rYwBmIXpiQ5TY7nq02x2wNxwFRSfpEtuHz1VTIA75JIWeNHRiIhTHsFeNMTW35Ahgy5IybTNB2Pg1xXrymDaQf4CQlNNrrOTUKvTJNXS0bbb26xSNKJA104HWh0NhgiVxP5qlMnhLTq5xNp4N0B1+6yeWDhBPlQBCTGmojeDz0fefvOlFmkRICOutIEyFMPCSeC4yLFsTDlnRgaWwSYpdk80kXlXaf8x3oG/vZHl+gbhGAm4qYKw0bAxgYWoDVAeKiJbk9iRty8M0W+SeJZu4KM7TwgrOwpK3LQOw98L0LnAuikr8Sbysh9GGj/G9nEU3p4kjhakcjG+/URNBUZMGjHpCdIiZnG+6Qit0JNowLgnsayP5Z+06KV2DsPDPiOu8jy6fhqZ8cc2r1krDQR+a/DygM43mOVkc4f9XyVvfxFp3zluke2HAsySgDbCCubDiebuM9DBefomuPD5D0mF+niOWsvNdS6SLbx72mnSQgt0Z9N/XnuGCcwIJIRd2mURCGz5tVjr3B8uQFLJgrXz/FFPFWCdqCRTid6YDCeBWp7zBJLXxnOEy9HQuUl3ZkXSpnbKqmL3WzoVrioKd0tY6WDVk7H+PtuDfWub2l/13QRMoCmC+JYeZNIydTDJR9LKf8j2exdlBcY8C61BJlFsfp8i4GK+MoyPuBA6cDMtLTuX3nYkr1R20DiM31Ku5iL8VWG92LatDmG9p26BV4d1V3aSWbjZnvTgbGqmndACGPYBkHUXtYfRdFcdGkBzk3xWYSacVAMt1IJBVyJXnLIATj4GX84vA624HXlMA7LowWq8DrgO3XiMAXoFpCNoq9gl0dVtg65GRMFxvK+Z1A8dDWISTThw4I/Q4/4wCYI7V7SaJI+hyC2SGkPVqFJAC031ghI7BxHBz4HUGiw4bgqL2Al51swmIWwFHt30tgrQbg3mMtxE7q1XxDMAEDAWImp0m/VXUW1KDNN6QMf8nJqwfnteW1itw9jAcvmRnruxVQAsydAFdbquY5rqu/iP0fgDpk6ArcJWcoM+i1whfR58pBGGx3RoHXBXRhpxBq6DmObzcriCTQeE4YrpF6lKjuJbX0EkIThtaFgU2NF1ZxbRJ6xXz1ZifzLIG36YxvN+G6d5k+deaehymleUZrgW734XFHsMKVAkQJfggy5JjK5y51kdttprz69FMt8FoaYCAfbYQGFNFJb+QzqJBwm7GYbVdFLpar5B1QDGu/uJKvKsE4dAGfAMAGSk4SbfYIYCTZoKyKEBT4EOXGU6KIibL5u992bfi/a9Y1WkcCjEbAOpTgFMkzA/Qq07yLrJZNEMZ7W825wK4TFKoI8YQxjlcnmTlyBtNLEH7imLt0qpfw4JJtfrwOYt8/fsUbX5h6etfYJrwe9ZcdMA6ee59XBJjVSlkSRwjX/gSBafVuA7o2uujmESGruxjadveYPIFaVgUCbXkllVtkCV9X85Zuqgi7cTKl1kqbwN8oi1251IuJNcAgQQY8w6rvryHxpMMWluTnCm3Z0Ui2+BlJixokpXAQjOTJcrO4UNl6CUde1MVp9GV6YCrOU/x7iLtxoAw2vt0NQwY/3HOkZV25cOX3TFRfXmXHXoTIGK5fQv7n6SFWS6kCldvitnKaoKLJoUz2dnkPtH9U1iu+tM1u+0cmcrrXM4oP7/RcplM0YJOXM3nyti/3FJ3LyH/97BrroVYz1qTT1jslrcZTFrH957qhbcWLjwCv1Gy82W7AAAgAElEQVQYfg/fZT2JaZ0FzD2rzmCszxXL4nmakDxOYXGQukE/jQ9dAHI7hUx10dWhhbfAfsuidhK9GW0JgG7Gtlc8GCcHbbfsOEMwcTSUHluKpv97S1MDxbrfANhIXUgkg6SU9SKTzJJ10cP/xUe9+fz/MJOP5pLi4hLLKmUAADKDpIYSWoXzYbvy8+bgcPDWYYrT5fjg5R4S8FZ34GyA9TYrQwWdV+4iAZ83WMBSuwHfsTufO/jKSeA6LQDaOCDgDIBQoCiWKotZ0yAFNwBVrFaAq62J57UAdOpuExiraNbI/fX/C+B1gBXj5TWbeZwA1AtvgL2SD3XsU3N4ru4Tc23nc7rLgfeRx9eTy2DanuPAhaQTlh2CrrNegNblCD5TCLg6r2MHXrUCtwN8IcvVnQH4Aq6jAuBAJtD9jx+zyFoFrHyBYraaLiEWqtlpAkjpr9KIg+JawKpD5ut6L48T4DYBzJIzGgBWD8LhXFA4E/hKm1WamDTeRZ0WYNXSwx8LcEv3FQA7q10EXX1mZ+B8nvA+uRkkWaiAFmi7JJDBcoOJE4qDVCIZjoZ2qrSNapqgWw3glbNBelYhQKyCmry6in5Uu3AerDcT8E0sqrfGUo2DYXRKYxrVfZgaDKW/iIr3pleskuSvhc4SwJilIcvNIaZKdKaewSJ2iASy3Za9eylguhWGRrU7iqIa1XOFyTTSfjuMjDBYgJc1/wjgvcEaLq5GY10KkJyDYR0DWCJgVgc9daov67iHqo+QziU7Vy9Mrf78Sqs5swRL2UrvLJuoIE6xiiJOdSbaYSnZAiRcEd4yWYXzooEiVUOuG/mHKdr0FgF0NXR4lSezHMcPTFtwI86J2A+eY5rBixRrfoke/JzFvPcMOqEaId6ykqs0aLC8TqJbqg4W38jyvxf9OmnnmzQs1LJ0rYHxkgVMgEzGznew0J3kwkJhjfdT4Uzz27pwEFyDUY6VJljlJYAkdg+NFZHeHHEDgLuLbKDC3Dws9najMhuiuE3TRRsdgaURyAe6mBAj2aDR9Eg91cwOKz8FK2WiQl0kjRa4KupxRhAcNIsGPF4caLOxG1/FjpZPQPq7jDvfQibFKbrgmOYQsclu0rU3T9LZILYyTdjoTDrI6zAeKe2Ie6xbkBseUpBL2vYG+2wKjGLz58mo2GZ1yEt1aN0ae1RIJ18CQBu/DZ31OC3WycfsrX/8hp1d/Qq6L4E/k7X+fU3Wp3HhIxC+kbFKfFcLpJKN0GY8Xpdr7TRJlKM1VyE9SSKpwt5XQ55xKaukQlYDpRG8J79bZXiQC89usVRWItL2s3f+no0GCphu7j5GQuFmyd75kqVu/q1dWf0LZvwxmYOfrZyV1QQpbrc60pE1mJBCPvIQWRozhBIlXI4h4L+GGofYbtBg5G3DyA2ZpPSpsCYNt5imCm9OAnwlOVRxTizXO0dZzY4gLzTp7x9bmeak3aQZQkzX24jVFowWLA1X7cECVjVeqG1YXt4GATL7wNc7y2pYgAxg85xmacQ8T6Ct5/tIMLBI7FZ6sZhvE+Dqei4A61G1ALA3PAi4uU8SqG6L6Ybnu5AwPEyHz6gs8Q7eR4AsIJWM4CDLbRXYdPzk7b8suj2SGlzHFQDrzZ4AWC+O6Tb3PXk+PNZeYOv381wHXp0D+ILjwAPcyg/s7JnzzrD5wkMJI2DKgQzg8Y+AdiNsW4Aq4BVwSmJw5srxo5hIQLeezdksDFePC5nuk9KFAFmvpczdwLWAjqsEMgEtWzkMV6xXtyvkZmhC3wV41TCRT6eanAxB2HnLowYJAa803exyYiBL662lupBKMwZ/EvxnsYJNUKSYZHROyq53LGPvcpbNRBxm00MPc6mMPoCVSEtAXAx5ML3iRH6pU7gNa8mk3RNPbRuV8MponAEs+bvoQBtm5PgwwDtO6E0nhbLh7EOMxWH8eOpuwJtiD63GvWmEgjP+ZpDGhREKSUoPG6SrrDdlD51xZCTQoXYDhqiOJ0UM3mS7RayhMgFmyWtQEIvCtGXMHwOUJ+vo/6cTaghv6CDbEIWceqxqdRTQEiiepW5+ySvhkhcSYVQF6IXZ5LwWR2BFQy64SDHpF1/7Mj/PEX4WwHrtq/YvX/4r3AT4a4dqfXjkIMvjeaQZzXqb4oIwlEujBl1tmgQctfJ5D1SfJY5wEA1Xk4M/x43woB12TlFvqoS8iLwjzmIVfTlRqO/nKF1vSBu0Xd+he00NFcPkEU9XMq4etjuQvR/LFyuR2oDx9mXSsJJzyEG7GStf0laAl0CYo0RR9pFFoSkXysu4RTBPFw0Fn5OfPI7UMEDDSC8NLXWXN/t9Y4w56kVWmiC28g4gNVFONCV6cA2gm7rjHQCSXGRCg8rObaAQt5HvZB9j6tdYIhejIuSe3At7be1vfmr7aboYQVZR9u0cq4KZ5gycDeQ18H+muWnj/N8M8H/RW8RED+xo+YTzZO5faen7VpKsttqyDryPxW0N5/BeX95lIxR0r254CQfNa2j1rzjw5u8lDnI32jgArGGXtTRSpAG8MSt+xv/bWV471pq4GAxw0fh4iEyJqhjYN1o4HucZrHZXzp9ilYebhy2PrAYfEoDUkMuxshvk4VW9pBKWW8PfbSWOIdVRdE7TvNWW3wzYarROo//NaqrNLc/l9ZHsFMpU4+lWWA5LdMkHDryAnUDVO9gcfIOpFhohr9hJ7QXWPlIewHXQ5XW8ICfABXgfSRVgVbOTRBgvQOzFNfYBiUQzFoYJzwBkTcvRbWm7khmCqASAls8jxq7imhfQFkG3g+JZK9sj18PieQG0HieZNiiuAaqPvLR8GDFeAWoIwtoL9BSgo/NiyAJkORMEpu184Hq+2KD7jA/JlxnIDFyFHGj5AQTEvknSCG4LJAXOkgx0n7rOBKSN+PwElMrf1V7ygMsI/CeGwCp/nVhxHVsIvI/u43V1HDJgfXbJFgLXCjrTtJUjKwh8NeKnrHPA95IeqmC7BY2duBg6FzN3GWBZi66LrKCmCQFu2J2WUR40TjTX11HAYXx4qcbdXCJeMZbutEwrObMFLZWxNic3o+dewk4GqOSnUBCJZemM/klG60BBMl1bzLEqzwTYkrEp0arJGHTZpWpgvnXouXWR62BX6kiDuV5chU1sO8vbw4TTHPMpuBOFjE2/tBpmfAqwZQR7FWCDLqvA8ilyc9VBdpN21RtoflN1xPoBqNNMSpgn71UJWA+G8JaSARsEsQTgK5Y7UYvGyB/5SCVhOdwewbDfRFEpe8fvmFzwBkb8V1zTTdrwHNML3sDjutcKYfatdKFVsKzW0nfFsz+wNS/+0npxdRx7+1/sO//1r+ws44nGkDY+6qMpoKsYKYPiFtaxG3y2wTw1Y5wHtOIsCzCJXvN7WnE3WxWrARW4vsCf+0e60QYo9DRjkZuqjIDlkpoGm50o5TXKTzNLbROPPcfF56g3TMzSRjxbg8SgqnxtpDs85uuIs6T4+AXNFQrWGafY1o5nuvT8Bj7rCZofVmED28sFcD9t0gAvI5o+xvGgkULDOejzPHYYXdibXiiwzdIUMyh3CaFBd/G7SurRyqCONu9+YjN7s/hcXERr0c+1ZG8mBrMEFp126H1L2YN2j/Ph8o7ltvl3v7R1v/6RldKSfKeT8BviOKeRZJTvcKMhh/8DtN467GjMWcs/s5k8jRWMJFpuSbRiJ+5eYddg0jF00iVxse9ESso6uhrghe3uprsRiSEHJ4O2PIEuum4ROm/pkTdZvTyPo+VFfgf5Hea77+P3uA/9eqEN1wXe89u9xFsy0mmqKdWS4y4DujQKaeyVOjlx/AQyQ3dgw8TRIFeQ/pYFssEEYhL/AF1N7FbtRkt2Rbd6AYu9JlP0kSwWFqOknw5iNws9uBq/7nYwmG9gMRNjDaQGlxw4rhPIwmAlLdRJYhjQxkoawNVkmkfACwgrHlaFM+m7YcFN+q3qUwLbJlbgwkHtm/1YhBRJArCV1KrOO2e9XBT0OFcJ2Iv5yhIbAq9Y72PGLE1YBTekBgdSgaez3YDVPnnsjRWAnB6nzWUDPsiTe3l/mwBJnRPI6eogVqrjcAvZr2i8Poh0WAGjAy/HIVvVOUkKDpxis5IfAE3d38BrCpwdYHkPga7agGWsDrN5PbuBL1pFO1/GCMB5fh2VUWe4ruuOAryBe0FTJgS8AmGN+ylt0y+NGiboWCOBLMxkkMQgoNWm8Bulj+XUMG24upkJBVn8IVxHt9tPFZtlLTrpbFuhx+fVx+6z+vgTtF9G8QeDL7O7iXSqUptsLGdSABX+3OtoqUlsLLPzE2jJjYRpMaI75ZTlkcvbTIhNcxzWMlqAPXsh5kMSwWB2ML0eWN0AOQwTRaesMZKBhkURjBBigjG6rlqM73YWuDf4Fn+0C3hAZ2BMCsy+iQ9U0wp0+04XgyVhvbNNBS47KJZwnGXtQAlDJMmFHWNpO8Z4oB4YuzyrJceWWA5zysqohFcSwpOOZUwFm8KjywjdPk5aF0E9iWesCtN++RWALGqvPf1fnqJDba9dIm7yx1/5G3vpn5+mxXmblUXvx/YUa+lHafYoUjGH76EgzupZIvfgcEjds8z243997p++Fti5Mg97g8WfaAnuYeRPXzbfQcZufLoEndcS3E762o1K0tKKDsLuCc1pjEbPBTSaNcJI+bxouwDvGIDcfmWdfYS/9zM62W41EtDDcjqFxK4W5J0umOwMDRx1WPiUxKW8gi581YM0uTxg6T2MW+GjNgZMMjqoLWEPrPs0r6sL3EVWBNsp4jEQNO2glZzD9wvQdqP7yic8RrGqGy14GCbZgGzTypI+7eD7yBB70Zfft+Rdb7u+enLVixZLEa4FuWWCOM4brJ6mGuh+xN87QcFyDv9uOlrx1e1vs71LKA9ZwRvetGiyISK4UO1/8xdIDYTeI/dcXv0vlgW7zZVtjOnC+v9L3/wbCmx4ePHv5u39vf3/bL3nexznle2rLzNz59jyWM5JtizJVrRyoJKVKEpiDmIUc845Z4JEzrm7AXQ30EADjZxzTgSjRFmyxzPnPDNz7/0/9vmtt1CUzjznQz1VXR3RAFatd+21144d+thSkRnCx5dZb/gqUgM/ayXt3hWnWMXRus00j+EqVgik5401B5iWHaGQTLB/uM4FRwlkSwDfAHttkdkca0kODuD4f5TVTH5fhaWLNQoINYRAflzlYaugpiKb7hPYKti8w3WuAWpimlreswkUBdaefivJAXAFZDVC3gddsV9/pLykCM1mrO3x9N46gTN44TNf32om+UHvq60VJi42q/dR04fanKXpOiLKsWy1Al3FSappQ0B7X1YQCM9KDWK4DpB5Tadl8zhdWBzjlUQg5ipQdbrufXT3mK2TILjfabGAoMDVa7LQkp/l/ewm4G3o97RWsVwBqkDXA1zvg4nG64cRhW90V5ZvXQkOcGeZap2TFWDNPF/FN/l4HfByvx+Co700Xtc4oasXr+2Brhi3jj09WOxZz69muaOimtoXnaQwKzVEkRnUHqxNBbVgg0b8iO22OIYrDVdMV4w3Hx9vXiTu4h7VKJENGEcDFKPK6PThH1SZsz0h4hOxibXTttlOz3xnIJXAkkuwv1SWiVSq2+oIwyYoO1TIxnIeT2RHsQBHTRXIEQTJdOVfBlBOE6e41PlsI3SL9TFqvCubTjaSuIYKd8K0NgAgAE+aZqpRoKGZQWE1A4BDc9Lnjvl+1c9AxU5aTAm+URqW2lXHKZZNqjMK4FUwy3VGj0t20Iwv6b0CXvX798G+R2vRe7ndH8mhAMZAS/5Ji2FL4b10abHVnFpqGZ89jy0KF8bVo9YZK7do6gmLEMRdmXqMkJkDsOCDlnFku51a/RHMf7W98KPv2TOA76Z3XrDQcQJmMk5bB/PCatPPwJL3YxnbYWcJHd/63svYsS7Z+0/+1naTRXGbQlgpKVpfCSyRAm4lLjO5Ygu68xo3Al4ge6eRqRihQ2jFSAsU0/qZFDyCrDCDDiypZpjj6SouTpWnGNk+1/6u3IZ2mDfSxQRuhUOLXqUYRcYFRSUFAt0lR6Py9EqXS9ENexwoPUWQOu9NAWyc4BiNO+8PeN7e0NElgPw19GlAG2beQDEte+cCVj2r8HHz+4QBx/meYgBzLWDcSKRk4MhnVoreW7h3EQyYuWhINCc+fQFN/IDFc09ZNlkRCmSfqicMiAu73AYq1hazAji5+B07ueRtO7nsXTtHWNKpFe/ZkUVv2LYPXsKJ8RYXglQ7vQg5iCYdgW4hbLeENLICCmlF2yi07nwH8P0AJ8r7lr/xdbu2+FkuCHxP/B23wc4HwxQeKSrWpe0E7JO4GHERiKGlkx+Rkhci+pSmocoGK2/oRsvtdJ2e5QRKOe87Ep2Ybi3/e1XIC2K8aiUuru7gvLpEkQ0BLw2o9RslBHgCQecagBG6uWcC2lnblgBXgCim7ACYvdNuAV6/yObsYzovxisgBtQFvHEeE2cEkSvUcVtg7WnDgC1M27Fe6bo8V/jkg79wRC3OjiwKtwBnB/zglxi52p6dmwEwFc458J1lvTp2dlkBsWPFPJ7nSR1wPl4BplitcxYAqiqmOUsZAOySdABmga8YpKZDOF2W24leWCi3BcSJPiSAWeD1GO63bNd9WD60Lz044OVDSv8QQIu9+mzXMVluy68r6UE67XcBWY+TZODA2OnA3AZ0dVUV61URzhfu/SAc7dUarHwHt1FMq0bLdRov7DcM43Wst0XGb/yIAG8poCvrmMtkqExYcRWgG1HsY8Jyy2Iu8jGtrNpKy8Ik9lPxphNrEuvPRAMRimiinYFk+vqvWmsBbCkofZSlIQx3sDJIkSRMgQTGW1tJcA5m+GZ8qszh6i5KI7OWP/B8KtQl6TAmYv0onsiz20lSmRog2tnGymEeLHu78Ov2ok92kr1QQ+GsnfHjbQBRN3a0AUJlrgOsfx1rYz5Xm93rJQ+gXTO7CM4GXJWGpVAWbT4Aa8yMpAVpu33hHAe2oxTahmsDFH8OW/Gm160IO1po13tWy/tF2BesfdmKtr5rVemnrJaLR3NZocWyr1pjSZq1wt7zDmKHI7Wru0zzzlIBxSu2+vWn7Ml/+Z698ssf2465ryM7MHZm1xq7tmOVnVu30HZ89KY9+9D3LO0IPllY3tM/+aG9+cdH7P8fKbXUda/SLHLI/r+xMvTsHSzdcYFcXu10XrUb32JSwq06ZJ4aCpvlRGqW7gVQYcHR4xTRDtJUgVaMntuJVNNO+ND/GiyFwWpuG00OqTSWoJFGcCOMIy10UET8AkvZMMA6xEri5ux4+Ht0IUq+Gcd3q4yIxLUt3Jdh1RRB+2DA8lW3k7nRmLKDGXYLHKPWSKQ6Vyw95BXZaPoII500AbZpsNzgkRW4Ly4zz+1jPNWb7eLSl9w8t4qLZHgguwxWEK4UZl4bnY1/6Qnb/kVv2/I5T9u6d1+wjQDtlo9etc0fvmyr3njGNr73HC3b53ktvleKnSVY/KS9B2G7ci8EkRZKdryHtssxF7LAzg+scNOf7eInf6AdOIeAHSQqpIZRHBxTDRT3kK2Gwlf42zwOucDlkgiRKx0hhQ+2O5tfonb6GCxXjqAoYTkVgLFYr0KtImQ4RCiqCXhL8fuK8UXa1BDlyQwCWg8T0GQBV81QcwU2pAXdJzAWELrNFbfUEizmO9tODMh6djEAlWOBr3M64HqQpSwxC8w+2Er3dRv3J9gc43X45H8OD3gbBbKcrxMOOdAFrwBinZM27BwP7D2s9PDNY7r/J/sVzrmpEwJggLeLn88Br8DMsV5OOtYLHZbO4TNgvxAmN4IDX4GhQFcACPg1DMxqrLBPvZazeOnD6rbbvC9YLNljwvqQCNYwbEkBvrbrg6/2Al7tBeL+sViwkx9Ynug+V4TjM91vFea1FLqh23qcHi+g1b4asL0PvPIVokeLBeuPRWAreUH7kjrANs78NCQGvyVYgKtNGQw5wSrLYssMxS1UThg1hY5WLDsTDTCnkXpGbdPplHOW8Sv84xbzj1KONtfdZCPNVYBPoQ1UBQBdmGdPA3O4KgFdJsW2xAC6fDTfbFpsLzjw7YEtDwTTrR5m1J6+HdvYOmxiWJiosE/h2xzFU9lXsJ8Cz07X+lt7dKG1kq3QSZDOCD7SXv7Rp7BcXUfH/aqPKbh9CZhuEeAbwc6mXn8PeH3JYZo8WDHhCR4zGGUpHeZiEcZCFiXxio6r4u00Tax6wcp2vW/xkwtZmn5gxetesZyVz7qW3v7acqtjlHgTenVrWTZ5tSlWzTiiopNbyLVFCgHQtSrYPG+OJe9eY28+8gt79MF/snce/42tQdPc+P4rtun912wZYe6vP/wTe/+J31o+UsRoLNP+8YEH7OEHHySX+Kj952gFAEnOL63Q5XyOTrrzunBzdALC39AmLK33S1wN13EtjFbAbtF5JT2MofveqDsP+B7hezmL7W4P89wu8xwcA6Rt9VNEa07bhn6OMwCXQBu67hB2qhsU1Kaq0W7RaEcBs97CI8gJp2C8fD98z8ryVVdhD+c7cw8hD+2GdacAuluxC66nyJdOkwve43wKVRTjxvE3KwthCM29cM8CWDNtvHQf9gLYCteR/1jAX7RnESN7thPEs8N5mZtyeK+KFFgoTg0acc5vWGyv//anNvep39qnzz9m89HRP37uUVv2yqMwU1Y82Sfs5MdP4WKgM203DRMkkWkvhluEqyEI8KpbrXS7WPD7TIXGnbL8RZojcpFaDpIFzEh7Con/cb2Kc/Jhq+GECc61mZZz4ail5pQAunjbYbZy/jjGi3UsgJ9XjRRhZAVN55ZjKATwelOIZdFkHDyWsmoaKbSJFEliEJh9a+HygFasVkliiozUbDU5G1RYa8LZ4Drb5HDgnEDUY6+zxTQBsQAXZqt9HW4Hga7ThTnnQBdQlbQg0HUbeCSXgwp6kj4c60ZKUA6EC/Vx5z3g9T+nY8EOK8WEJVGIkXsyiZ7nXSgkj8xqwdyvi06ngBcQfsAxUQDuu2ArMNRtMV4BrtN2HfAChgJXjmXNamJ5L/YpsHOaKoAnUHRMlr0DVgBdP4w6yTw2rNeURowUIfDlOfL9CrDdMe+tvYJ6tPfOSTqA0Uo+AHi91+H+WRB2GQ18Do300fP0mJoeNF0YrWuUUNFMV2QKZxHaGaOw3EqOw40sjSgEuCSyRlqDpesCvvkw3Dyx2zDOBXIXskMxNzU4G9DNCFRZUUUVrDbJjQEfxGb1BQlTI7UFLBEx1qdg4ypMhjGK5SIttNTQRFAA8AI+ANRUa41Nsl3vqLORRAUMOGQjjP0erinlecgVMOW2XLqkqoppVjiErWwDbcP4Zy9+5rREtbk2XllF6hgMC+Bpx9FQc4zwmGw8vMnbyGiA7RJW82ULmi0hK19TOPNGxoQIhIlRRIsiKxDIgnvhBgA8jjVJx6OMpBmMMAGXrRuJpC0HP23wKowWD/DWtyzKP2/syHxrvrTc6kk6S1/0J5bri60yhYIeLKgqk0o/r9HOBaOOf/zGQoAqdBnfL75Qwm6e/ck/26M/+Cd79ZFf2u5P59hzv/iRvfn4w0gJj9g7f/iVvQLg/ukXD9lzP/mBFZDqdZumk+C57faTf/wne+mxR2yAqMxhgHMsTLdYETkWNG0MwH7baJDoLzmAXEDmA23Cd9Bz5WCYrIKh0dwxwqbC21j4MMz0Mlm+MHoseHd53AQuiRYKaL0UywbJJMjdvQDdmKIdNrARQPIeLbs3KCZNVqLZZut1GD9UQzA7U0MmSE7rR9ttRtfvykMTJdioI3cfTgrYfews9+Nq4LMO0satFmXFfDZxEXXFNjrC8nfMhzHT2YcfuYWLW+Dgcju14GU7v+INXA5r7dr6D6yDxgkljtVTaFUgTn32STzM5EFwQRolPrKl9Iol71ltZ8h/KCTtrSGPbj9A8szCFyx93Zv4timiISkEWZ2UU0CTrqsW7lLkosA2Viwb3yYw5x1nNcvd9C4X5GKKfzhguEjcQE7p4mcSe1Y4ujy9t2hzTjqwxZKuXHOdnMUAbxC2WyawbWISN8fqYguxRVpwB8F85en157FpJJB8uJUw3hjAqyKbgFfsUqtVv4FCoKUOMV92EMNtBXw7Ru8QA0lGL8zXTadwwOuxXAeyAlofeNlLbvCB2durIMd7gVs+4EryUNHNb0MWu/XB1QddXSB0LJlBcxzdsRixpAPOqRPPkxq+lSrU6aZwHVdY43O6PW4GyQ0CY4prsFvAzmmx7CUGC3g9bdazlwkofQYquq0P4oEjYOmAVntJEQLPWSY8e9uF3gCwer7/mto7gBY4C3h5P20CaudqcICqx/AlOcDV45A09AWwNQqY2cRm9Vo+QKvBos4xcVVTh/jlzuq56LhyLMjBIC9hFD03DOBWUAhQIa2kjpZgAFcsNz/GOB+AV5GPWWQvpAO6OZG4pZcwVQLgTQV4W6JYeviHGAdsR2vpm++soKkg2WLXTgDG5DEUpduX/c20bBbDVPJZvlE4Q07oq6K4heQw3sBk2uYYBStYZkMlum8chlnAHzrFNRwOHUQnDkVovCDYPH55IwWajTQFrEfTVLEHlgX77c4hkhHmp8jHlqs4H2gzbk/dxj/6CdLQAlSgr9o3g0321UAjrLcOtkvCFTO93KRa/MRfdlcD7uS/ArqSFwZxL/TzM3QXMdKGQZQN2L/CZLiWHfzMKliSxg/Ps8TxhdZ+ebnVHf+Y5ekcCmcsmZnr1VNViCYJW2eeXHU2rgFyA/opCl3cPN+efOif7MWHf2qP/vB79izywtO/+LGtevtPdnD+a/bxs4/Z3GcesYe//w/21M8etPmwtjCRirGTywDJLMsgI+HXD/3Afv/jh0yB8B3Y6rpyd3mjkWC+ozgR+kphkhUnYJpovzgUJDeMldPaCvBOVB0jtwHGC+hOVpLTgP3s772ePjzIxIoCwn1G8UALSEfQbGtIfmwjoPsAACAASURBVOuggNeMDDFEN51yhr9o48IUuYI+fIVzZCEAwNJ5p/DzjjL/rY5W76Eg8Z35aMuA7XTdOSvc97Edff8pXBK7cUbstGasYy20gidwNbTwfP1O83cvcm3Fd3mtqvPrbd+bj3MRoO2b98jdi71r90IKsWH+vvDsFuD0CFF0xIpYh+OlD29zXcZROtjQselY66BBorXwLBf4q5b02Vt2dflrVoBnV2AboGGmDD0+AABrH2T6RDG+3cKN5Gjsmuu6F1OWvEh7+CKKqdms4I6zHUbjP2//781a7IdkM2Dt0+e621lmp7cxXfniZSvCSlbO6jAab7BQpNox3CDZJqW1FNpoG3bSQqLL2csEvhUtYr/838GCw/wvVrKqlaxQD7aoUNYydtP6rnspZWLArqAGAHvBNLesd+Ke8/oq21dar99SrNZdB7oCXIDOB14nO4jwAXry+Ap4NSpIJNB1pQkweR+fbTvHwywT1jnpvgJYf6iuwnTEkp2kKdDltWRDk5ar8J9GNunUngYs1g5I6/UBWwfM7JVsJrwSCDtXg8d2JS94m4D3vuULENRtH3jFcgWS0nrFhOtglm4MO4ArdlzP7WaKbI4p85hvbWp8wdwvRurYMSCp1/SB1399AbkAWLfFcN1+9nHSjBzQ6z5AV1Yz2crUBqxN9jJZz9zUYH6xWupofI8YrTuG9VYgKbhCGj7dCOAbrMc6Js8uBTUHvBTQ1Bjh8nSZCiy2q4GVGQBvSmnUIuEInsZUi17dhyvhkt0dqIYl5lhDNmOx0Tm7QuijYQCgM0HWQB6MJRsNlwq4zgPY4wDvRF3EenjMJKA72ViFa6DMyQ3dPLaZ1+liqT6IvayNoYW9FOfqcQkk0nEupCm4BODNo5AFa1L4Tc15gloAiiryFerOLKfJgAo+XWczbP9zqpdpB7Qw11FIw9XwhQvQhgm3o/O2hgFerFH8Ew/THdUMKFQdXmh1WNfKd8+ztEX09W8ixWrXR2zvWy2suolJD/ETH1sz7FtL4njOVavJvWTVSCTVsPTKTPzDWMKGYGQfPv+IPfLD/2HP/Obn9uiPf2hP/PyH9iSM9plf/9Seefhntg1r2a65AuBX7Mxnf7arqz90c9oa8An3kvnQgSvg0qZ59ruf/Mh+8+D3iYxk8Catv0NBEs8KdlPE2slGQBAhQNJVxXT/2pNPc4TcC6cBYxW5dN8pNrrWwkxWKJLP+QLabQbdhamuUeI20oA63JTn24cFbwBNtwEbWP21jSShbYd54wIhHrKviKGjuBtusNT/AptXP7eVJNddAEipoEmTSAerDg0mHUETrk3aZdHzTA4hu7iUIlr0AhcypAyFJpXSoq1W8mYmdYRpeMjc+A72NDI1Co9RdNtu+QygjJFMd7cvTtYufyu4PeqzTlnaDtq7L+ziQk4rbysThWG4EVwzCVZGjTknYMZH7ew8RjbBdiUzFG1/k65FwNbJDei5gHAJHYzSd8MHPnI2slwmCycvexk9eiHSkteOnSAQ6EvyKm634/lGahhC057Am56gNfvA1s/twvGDlpt6xa6ePmyHPl9ixfl5FNmQGsR2cS7cz24gpawIENbYH7kZAgJgSRBIfVHZTwFW+fQ12FKda2K52nzGK4B1QeiA2tidvzugu/3X/yRFUTKEutQAP8BOnW1OXgBcnb4LKKpzzdd8JTs4WYK9QtcFrHoPfy8iKZaryce+tusDss4LlPUYMWWBsZq3HHkEe7RaFx7KaqbnyAEhtusBrMDek24dQIvtCqjBWefjFYAKXP0GBwGwbmsvacGxUUDNb+313kgfVlKAN7lCbcXSfRsA4CaKbfeBl9fW6zu5Qnve3DkjVJjjPRz48h6+HuwkB84LkCUZCKhdF5sYL0sTtQ4rtyHBazkfL+/p670OePk8ynaopJIq94KAV86FsGQGjN3ScsuaSB5r6ERu0B8JkY8U0px1DPeCwDenzMvV1bDK7DKBb6UlBystWKquLnlbUy0NNtdXjs0HV0D82gFsQHQw4UyYQbMdjpU64JRPtwfNsz+c6/y6A4DtSHUI+1nIvh7rt9t9rQRbV9MWGsABgbMB4O1FF+4KAuCl6bDkLKL5krmtwtsV3BGEl1DtbuAfrS3/PP/su91SWcb/GOlgslj1oieOM69MmuJEFTm1TRTR+IwaFSPWe4ds1+uA8GRTgG442Dn//Jq623yNqcP7FuDvJPd2M5XudW8RGfiJ1Z0lDQ2JoZFuuVriJuMUf1qKuMgErsGwAOwS/llpAGkuBfAp0F3Y/pn9Ggb72x9935749U/sWUD2SZjuYz/7gT368x/YH5EY5j3/hC1++XE7/MkLdvDdJ7BGLSAdDBa9dynNGWjVmbtop11Dse0j+8Mvfmq//P73LHnnUrtF0WwQd0IPwDsQoKUW6WEiSm4BiVl3AVABrwB2uuokLPUw7HQdzJngeQB4CsY7XXkUrfciAeiaOEFmbw9xkkREjkTQgkk0a+J9uwDOYZogGlI2oyUD1DDbLoqVgxTS5I0eLaNDrrOUFuPzfI6jvN8FimrYyWCGN8lyaETuaceOJQmhr8RrBBlFoig/uZ5CIOFINLb0og0HuMjdTCRb0oo5blhnJ4y5FutgARe9Yr73doE8o9tv0mI+TOh5Z1ky9rwDlrGXFDgu+jc75TZJoZ5AwlvaQRwJl+zYR89Z8gpAlNS54q1vWwTGW7LlDasEZMv3UFDb9pYFkI0C299BbngLfZdQpG3vuMkTgUNLyAkuBOTPwqIJAsJKdo+s5FF+rgmacnqDFxj5k217P2fKxp61tnXZXDt6cLcVBMJOdgjWduDphbwAtLKOCXxL0X+LYcBh2K7khoAKb2jBAl41Umj1XA2Z0vSI3qkvvXZhtF0ffFtwAyj6sZopxUM3vrEOshxGbn3tHt8xftsxUMdMATxl+QpcfbDVVGL/2GO73A8wO3AEGH3rmL/XeR9s//veAS6fVXvX8SZcBKMklwqfBKS+Y0v6rsDXNZQB0rKceW4xMWJJE56l7AGB5/2GCNBbd4hVOkSHeTYOAKgCyUEdCyABW7FVsVl/0+M5Fgi76EWO3QgeQFJXhATP05XDXVUATMdquU+g6wGvp+VKG3bnuM8DXl6HH0pFM9+t4IzQ3JaTQX48uRz0HMkOLquXvQpp1SxnIgBrdHaLALxR9N1yCmllgG4ZvkNlMWgL4mKQbawU0C0GfJXDIKabi3Mhh31msMai0UqKRKRIobF1FJ+1IJ1Ifx1pcGlQsox10RAxzjDLycYwjI9JskgFfYBun4AUCaELAO0PZfHcVLvR22h3BtvsVl+zXe+stf7qUmQJRfzRaozk0Eqhqg83RGvuFfrs02HUyBDFyQwwZBlflIQvmKGShSwvAeHYRSV8kXd7bQOz1lai++JDJZt3LHiCLq7jFHSIS6QzbRqgFeu92YrOjPYrjXCIjIYBMgqayOatJkO3Es02DPiG92ODIpWrhGp3Pe2obQSgt2BXq6WgpWyEKdhyNuN71r//nB34bK5d3r3azm9fbh889SuA9heA7oP2yI8ftMd//mN74lfIDD/7IccP2W859/Yzj9t6CmrHVzGTDF9vDxeIRpoJarBZrX/tUbTOxa5ppIaK/p5PX7U/oQk/9quf2CuP/QaPrNLbNqLrbsFqth+muQ8ZQcUuAsGRGm7UIv+E5WI4xXYUYCM05uJSQHIvPl9mh0UPA7wXCElnQm8NGi4txvc6iIJEH65PwUGQjYwB8Lp0M0J24pfXEjR0CiCXg4E0MxXYANs7TKgYCpyFfZ/BrnYG29oRHnOB9yQrYlYSUkRljAwOfb+9yD81zG+L0dY7UQNAE/moQpVafNWE0YsOXHZqOYW2xS6sqAw/rax/d/oabBo3yk2aW9Q5KDmr+BQxnNcIQKqkM5LVRReWu4EgjgjcEac+on17JTIDLLYE4BXYhuVoYLpEmCkTxRvfAHjxXKP9lrIv3YbGu+kNS1r4jPMfj8H66ygsfj1QaiWnVjIrLpO/SUVNalT8Tlw4WbZ7zRI7uncnQf9MVwk3WlqghoI0TqCadsuLakgAVkxAV/PWgmT1SnoQEDswhgG70e+MB9KyXZYz/Q+342AYmNHYH3WB0UQB69U5165LEa0GK1jvNOPbAeeZr/+TgZgkm/EYab9itgJWbWon9hmvK6b1wk7ZHPACnJ4TwQNYH3C1Fy6JATt2O4s1PvhKltBnlQbsgJdjsV7hj/9cSaCyl0lu0PO88ByOBcCOAc+yXrBVZFYYywQKdZLphlguAMkX4dAcMJNm60JutMdC5gOv790Vi9U04gYHxB4gu1ZfwNljoQJIAbcHnB74euAqRu3pwt5eQHsfiPlBnI4Mw5UAL6ar2/olyfsnIJacoNfW+4jpCuiVOlaDrutCb5AZFHajSRKyi7k9FdaKRgR/VxCA9XJFLqok3BxbTElVo7ONFePXLQwzTQLQzWNTT3pRCK2tGmsNV/xWwqU1HyxOUWkQbbOtAPYHUA6j397FrTCZwAcLUPa6pghsYflYxLI1hUG+U6xBUZotmhl02N9idwdbWZoz56spCnvMBbyziOJj8kJhimusGKHAptfWc9oputVn4BnNPgPLYZ9x0rUfN1O8UvdU9ZlVFmSiQBsRk31U+tvTNwEO6tbK4TPBevHjCnCnYb8aLS59egJ9ejhCZ1SNOq0Y1YMeWY2EEDmy0k0qKN/zKYBMoDdh5x0p6ynizacIlWx/G+XCtHeNrXz9aZv3wmP29C//xZ5ESnjv2Ufsz08/CtA+ZL/GMvYIVrDHfvlT+82PYLs//SHnf2Sr33/Vzq5daJe2LLQsCkxK8wqfWcME4q1M6v2UZoB5FKaIg+wMMsdsuX34zGP2wu9+br/53j+QTUCGBV1p/YVkXRDEPlZ+DOngEi26abQhXwJIM9Belc9wGVA8QI4C33fJPh6/C+aK/lp9EqcCExUIRJfEoKkUd5AZ/tZDrgKNEO25RDwy8248chbApbjIpOf6pLVc3Ah2T1pvtwkBv92QCfDyPhQ5R9B4x8iFuK7EMwpqrUg+kim6aJhIpk23OXUXxbTN6Lx7KVYecT5ZFelGYKrTiVwkIH3vJyx0YCEXm8/xbS8jP2EunXc7ncRwp7eWlLeY3e6poXiLKyZKqzAFteIjfKZLO1l95XNBv0RX3yYXvHNl0XO0cb/qGK3mqBWhw5eRx6Cgc+fB3jjHA18YbxCmW4R/t5RmmLNzH3NJeg3ou91cTP51DOJAQTAGAxfjjfC7qSS06QbFxqzLZyEl1DrIJkknjS8VUpJPNGRRrM0Br7IaiuOdzjoWmNV7I7QOOwBGbpDWq5WnmK42Fbe6J++6eWtdxEKK/fqMVwU0gW+cOk/bmKYOo/VOfYEs4YGzkw9guXI5OHBl71nJPGnBORvkbpDUACiqKULa8X+XE3yb2H2wBVjFbHVbICvgFegKf7TXpvNNgLm3atexx2YlxWoTwKq1WJtUA0kM2uu803hdQI6TADw5wNdufanBgbEAWax1dvP8uwJcwBLQEwPWfdo7eYIX9+4DZPkQjpIDlqLjjuF+B2R125MUBPresQNawFZJRuocqZ8FX31BMmXXcE5gK31XjNeXHKplEUNeiNIcoWJahI40SQ3lVFxVZQ0DvLK+KFtX+2BNGzYxrthE27lJwRTVlLWbj5Mhr7za0kqRF5AbhilgDFVcga3g0ZXWF8B5QKZCdwk+XZbYAzDV8VryDpoiGN1hrmGYCDqtGOsk87K6sYe1Zp+nhfSEjTWU20A86ID3i8EOG6yFJbfFnNTQFy3E/ZCDdsfrw4wHuN1elOK8wJ0w3ra8C9h88I4mUylPFMKacvkM57EubbQ6MgMqjy9l7A8ZuWiNPYCxAmaGK3MoqAW9KbX1pYBtsRugKM+x2oWHojnIG+ksc7e57rPCbVTTSbjK3zrX8ta+5ZbT8bMAI69dDRMbCJPQ1RPBGVFsx1b+2Ra/+qi9C+A+RdFsJ4b+pW88bU+i6/78wX+2h//l+/b7nz7kAPfnD/4/9slrz9nGD+cwDme9laFtFu1fRCbvZwTF0ChyDu1w1bt2Yd0nFjy0HNaZ4hLNtuJRfe3Rh+233/tHWK4uJLBZGiCmaBUedUU1da2dR8c9g50sFU32Ghor3w9FtZm4ZrGdZSl/koAhXBF4e/+1v4DIziwkiCQkh1wA86L910QY5ikJgA7D1E1IDawUWGp35e1E292NZLDLUjfBEA994rIq5Kb4ikGat8n4vd2UDPjSOgzoTpHPoKxeyQ0KO2pNVw6ECoCnYc9MXQZ0h7FlJSjiafryeBXaciMaMt2G3TD/sgNLLI/3Gefv7G5/gnFANR7w9tZwkc+hIBtyskMdDSr1GQTBU3SroVswn/bmfBLPkkiIK6CTsIKgomLANQDTFbuNHfnEyQwFgLJYbwW2MjFfyRD5dLFd/PRJVnPXmBBCKzQXwr8NFyNHMYwVyWG6Pt2F7jSiYfeFr9nlU8csvbjCrhZjraTAlhYiHhWZIR+mmx0lJlUgTDRkEQxYYKvNjX6H7fruBjVUSPetJqVMbgYBorrU/LHuPvA2wEJdW6+W67Pabxc5vgJqAag0YLFeAav27bgefOB1oAvbdD5eWG8jjLgZkBZLdVa1WaYrTPm/Aa/cF26FPgu8Al0B8P0NPBPwCr9cYY3HOVAVsP63TQxX53xMFc49ICar0T/aO9AVu2Xzcxk0E03MV5pFk95k9nYTEkQjRbRvpQduc04v7ksGOtab3NdyAVxZMORI8NCf+zhOiDGzd4U2Hu/NTRMI81qz5+XndSPe0X3rBLazEoPkBQG37veHVcq94IAXphsGeKUraVOYh9obiyUvwHpL9EcC2OZU1DmpwckMEY/tqjOnnEJaT/E5qtkXKDJku+WhcmI7CqngF1+CeZ6mBbcEAEMvRcftKaPnPyZmkgdgwlQjuAYInmmFFcevHHJg3MXYlJs9CSczTLbHsZjRVNEQZkxLCss8cldrQ9YjaQG9dyCCJhwLAHZaUuLtLc+m8o4ntOQK7btHrFbTHBg9nrjEIEaYbpPaizkO7P6UUT876VirtmmcDBNEVY7XEYrTWMZnZZptnOCTOM0TjRXWF0omO2Ifn2+NhQ4tIjiFKQUbCD3frB5+xvicXkMM4iaY8GcAw6dkF5ARQfhPV+giTSAUffgODsFgP3z+cVsC6J75fJ699czv7enfPWzPPfIr+/E//6P9Avb75G9+ack71lnKNqr5pHQVw6ovrXrH0jZS5CGXoOTwCju16BW+7zNWdmwFVjUFp2dbMV7g137/K3v0oQct9+h6u1lLjgM5xKMVeHNrubDhy52iuDaDL/fL1nTA8JpNRpAfYL3XSSCbZrvVwGoDQJUe/PfBYjrSYMjxi64DbobX+K/xMF7aA/iod2AFU5vxRRsBTPtpwJBXur+E9uS87RZB4x6rwC3Bew7jLpmgcPdNvzRiQsexoR1551G+tw/oquM7peNLFj/l9bbiauikIUPTKjrJdYjxXdZfXA1734B2eo4EsFIurqctsPcj3uMz+2asybHcm11V7KvxejMMkxXLNM0v41xE67MZL4Tc0MhFuCqZLr1EkZ35+FlL1+DNDXOsHPtYmChQbSEKaeU4GUq3oOnCgANb38SP/S5SwxtWvJk0OcA4edlzADlxljg7WrkA3OQC9kV3NnIHFwYuZO1ciIcI7umigePs0f20DJdaBi3DafyPaA5hPjJdHkw3l9WjGK+/5VYxHqtariEkhmZGweNycEU2tN7KDorgvWimYooAqwNejf+BzfrAKP1WBTQv/AYfLLquWK+YsZMaZCsjFEfarVivAtDFgh0T5lyCrR5Q9psnGgF4SQq+zOAzXAGvQNa/7QZzArJyQHjFtFkCyeMSYJqTHUQMZ4FXj2nmfZoA+OZZtiuw9dqF9ToitbwH2Ob0X44f8GegSeuVdKCx7j7rdTYzgFa3lacr2aHVvcCst1cgzDmxXU+S4APy4s7HCyD6oKs3vg/CAmI9hvsb+OJlD/OcCmK3SiCTrOCBqVwNTrsV2EoPguXKySCg9fzD3K9zPE+b2oElN1TTpljFVTXKkqYS+5hG+Qh0tWmMTzGh5iWMa3fAqz+cKC3BUfJFkRsUgpMRilljPAqLIrxGWh5B0zcaCwBcBh5e4x+I4pJYYmsh/6DVaoxgeu1wLWCUiiyAThvByRDKgL1mwIJD9L6fseokvJgAcw8Afb2zxobxvt6A0YzxjxQ8j1sBeeFWD1GJjYx+gTl3ohkPwnh7YMBDlYVO223JpACExNCceZylMeyEfc3FnbQVr8LIDzujySB2YhUZCqusjqXrYER5CzRLtFTaX8e7mC4ACNcRtgLzHQc8+zSKiMJRcybNA7gZKij4JFhSlyFZhMiJCO6FfbLVYXcS8EZYEkdPEiITvEQLMr5j9n1hsibwMidoHDm3aZFtW/CmLX37RXuPAlruKRK3/vyyrfjgVVv30Rw7uWoelfsTtMausaIDS5lnxmfnteNMfyg6uJRJvB+SV/uJVUjrBHgVjq7hme8995i9+Pvf2LZF79p42UHAjPE+McKAwqddw4L03S9p+72L5DBFFOQMS3/JDQJjuR0U//gXZAWB7Dj2sW8org2QX6y9mij+c7SM72E3/lWSyyJY0wCewbJjrBiYkYdUMUDqmVLN6pJWI0Vs5W/iALa7PUhH62HFdMCNlrviXnf+fpj4JTeHrgtXRv3F9YDuVmQLQJxg+h405H48yP2AfEMyA0z5rgNkNPSFLrOKiLLqwCJYesm+GmxwbHeGQuiULpxcMCebKxz4DhLdqeJmSy7OCVLsOgIa9bMf1vqUZa1+FRb7Jjaxdy2yjwkTe/6M/1oa71tWuOE1C3BfmMYJAW+Q4lrxltcZIvqyZa15lQs7mc54lwfUpccFbDxGXgiSyTRadZ0aOWjwqMs+ZqlHN1hGJjnKrArTSippA6a1HqkuF323ANBVMLqAt5DVZJ6AuFKjsnANydEwW2QT+EbbWZ3SPlwvsAJcBaTKtfXHtAsE5eMV+Iq1yskgQHaPcxowHWyOBSMdCGABb91uBFhVaHPyAoDo9F9ey9OAv3UzCHwFnL6j4bvA60sKsosJhB3bBVDFgv3akvy80nZlh3OMeRa4fbbrEszASjVL6FjnNa1HwKwwsQcEqNJ3HXgCkAJez92ALsH5Nh7kgtBngVePd+xXoMsmxuvYsgBYAMvjHfh+B2B90HWoD6j6t/XDug+vHwAQlsSgH8IHWx+AdVvHzrUg4J297c5xrPZfp/0iQSh+Tv3hlYBulKtsFXtJDaEGNUv0oD0R5sGmjN1C0pU0XSI/gsSgLAbYbiZ/UMEI1WT61IdgdRMsB/uoGE/VZvPPib7qTOxMRCgnewH9dJTQmSk61261hexvIwlyaC9SbaaNmGr/7a6oO27IOstU2iOEz1BwA5R7ASulTY2gGw/FGGOObDADq1H7bjNywmAlrbvVBJEDun0V6tMvdoW6ttwkupvopcfC1c6mJWflxV2w0tUkZhEXSVU+IlsZgepVZz4HFJhcTEOFvKZ9BLtoTLeAtp2mg06KcB3ESrZnkZJFSEqAKQRROuAiBN8oozVCQHbNiaXMVNthEYBQns8q5Ibo8c8oKDJLjCq/LG0j6N5dFSl83lyXN3xi1fu27r3nbcErz2Hq32pZB1bbEeIgT6yZa+k4E6qQFBo0ogfds17Ae0aZsustTHt07s75dpEGghasbfGzBMPDtMcAgv1IGAvnvGRvPvk4THKb8+lOo+VOw0wFqneaUh3ofg2ISrudBJRv1V9Bk6WQhaSgEJzrPE6DLr9CXvhLe7bL4JU2fB0w1vh3NVVokzVNOb4O2Gk37kZPHiwDLEs8oI1fpoCJs6Ijd4e1pm5EMjhIZ9ouGPYlAPaQjQQOInPAysuO8HpYv9IJS6fVW8NFu3nOGOc7s7dxvIcQoE9s68uPUWQjTJ2L4DQX6TudYfy7lWi8BBe14UBphQAw5n28PuQumt2smFrQdRuwF9bTqNIeSEZ6OkAX4YuEF72BI2WOK6aV49vVVobUUAbjDeJmKMNKVsEIqNAOjjlXtOlVB7xpK/5E0ZdRP4wRasBLPITM8hckmRmY+/V6SVxMOqFtWV7hbPTl1OQUS8uF9ZbG3P+RaiT5EZLKqlqYvA3oshUjPeRXtXKbpqR4txUiR5RTVPP9vOX8Xyb4n4/jWFDegYCwBdbqs13dFj5oaS99VkxYbFeM1S/AKcdBLgJ1tYkZt1CQEzCL2QpoXcMD9yvVrJ7Cm9LM3HN4bR9whTd6H38vQFWbsK/laq/PoHMCYC+eQO4qCKI+H+fcRUKfg8c6sins4/EOJ8FD7R02Onz02K+zkznw5QECWaFxJx9Ux208sEOUmb0DYIDWL8Q5+UEgLPCdfSO9uMBQwKq9NkeveS3tJVUIfD2pgVFAs8d6nNOEud89R7fZBLj+pi41yQtiuzqn95TM4DIXiHkU8GoT8LopwcgMnofXA15JDALfYvJ1xXiVtesmSAC4Gs2u46xwjVs+DTZXUgFPYjw3ui6xfBNMR+gvuwx7OcUSM50ksSTAkj9MlogjMQJTcDsMhpECwrgRypOxk8mdwEgZohgFqkMAcV36GXSzElgw9hwyCKaZn6W0qeuJfMArk8IFcgUOBLX1NuXRuaZEsADTBfACy9Ugm1lHXjL/HHwOks5aMtF7M0/xT8uSEyBrpzBWcXSZxU59blFYr1hwHGdAE/fVnlvD8naJxU7TWpz6OeyYZozk1ew3uFjJau6rOb4EuxjOBkC39sxyplyspUljG0ByhJFDH2M7ep9pBQsJW/kAaxtFK8z6VVTt2wktn24rx1KmaMtUKzm5mfyF923/gncsdccSS9k63y6tm2dXmR6RvOkTi55ZjzPhgFVxcahGm46jLTdl7KZYuMuy0ZWzCEZXo0GU4axslAAAIABJREFUJXcB7FdacNLGj203+QTP4gMupqur8vQKm6wgX5cl/816SQwZBI/nuhSyW0gN08gIt5tSHNCq8DVDfsMXbWkU1TIZYglIc3yDopqA+C+A9T22rqxd5DIcsS86cAuEj812v512enHT1VVcDNbzmRYwYYJuwSwsdQBpxdGPKbCdsKqTi3A3kM+bv5NQ+zVMEVlBw8cR8iB2AsJnbIjOuq7c7TDcVVa6H1/tPn7GS2LPu2lTRj+nTTkP320fhS1FMt5sL3cOlFudTB3m72yqAVcKm6I6B6vy6GJL50KONECxLcK+gfE+hRtehcm+ZxXIC+VouHIyVOx+z5MVNr9u5YCutvAs8IZ2vInU8CoTRJ5Hz3+b4nA6zT/MiOP3qQD0ES5Ad2G+wzD4Fs4PhQH4rGN2Ydtiu5qcRENRGUMBRFya2SsuFX1XbJdN7oZCFdsEvNJ7VWxDZgig85bDeitYhVag8ca7ADJ0XjdRAuAS6ArE/OYFNVgI+NSs0KrMWwpsAlhJDm4OGiDs3AgCZzBLiWYKVFfBTpvAspEuMT1HryPwdgMtIXoOJAFOn+kK6EX85PMVwDqWy+vqeQ5kBb6cV81KHbL+Y7R3FwheUxOU/T4Dt+f95aQQy1Xioiu8icBy/gHJCa7Axt4H3jYeKElBoQ5Ca4GtZAiF5ThmrNtsPoo7sOT5DoAFpj6A6hzgqDfSOZ+Ge8DrXRV03t/0et4xP4SY7azUoFwFtQX7djG9nzZFPaol2M1Q47FKt1fmp4BXoctiuNJ2tZfE4PRdgLeErZQlkhhvAQlLYro5FYp8TNgUTONeN0ACAxiB7d5ijE8vjLejgOp1QwmuBoo4fZWAZh4ARCAKKWJiCoNlxAJWpDHFgWp1Io9/HIpXsMCxWo8Rj+EgmKAKfRv/5XWBLgx6jAzfoRDLXwY8TqBnTvO8KZLDlJs7TfFrsh49si8OSB0G2BlcSNGtIf0sSVdMLcb90Il3uCb5COb8rVaIDzZKulV9+mGi/5aS5AWAArwBEq6Ce+cDyCtJpCLQBoCNHF3AVOEFbk5aDSAbI/0sQlxgHe6Fzswt1pdLB1zRTiSL+VZx5FMKPu+YJhIXbQU09jIFePsHTg4ooO205jxsDs25MmkvnwXJpPgCFwsKjlxsmilAxjh3atlbjDd/zq6s/RCHwBbrD55n1hxLbRoUNJGhGu9uzZUNdgRfb4JlbfQi2RTooWXHaE/m/nTC5K8B4nOefswWv/UCF0XlJOBqYJ6cQPY6EyjEcm8QgH6d23cBYoHxDZjujcQVimh5FoTBtwtcSS/7kskV8vFK6/2S8e9/gQX3MF5pkKKZmHEfIfPdNGcMwl6VA9GcvI7vYz+hO8hFgGUhP/cgtrPmK5+TAnYZdk4Ld8ZWpA1yliXdkJnRQttxGGtcDq24/eRqxE6vpEkFwE6niIldL5fvsuzQYnT1xZa+ag6SEUXRIA0zrB5G+ZvRxXuSJhhtI3HauclE7ggks9rAUkhRt5bOta4Q7pdACt/jXjIY5pi8uTX8bisOsjo5+BGs9h2LHWS8D40TEZooKvfzewN4y3ZSKNyKwwFAzlr9IsHsK3kfnDMB/s7R2Cdq+d6QbgYj59B+yRWmntDK3/ko4BvOuWJXcgrtSkEFBIaCGqvFHIA3O9zAapE2e+SFvEpJDpIbPNCVyyGIxUwSQzlhOepgi5KZorwG3/7lGCrA6xwKMFgXcAMwKmGsFaeDMhsEuGK12pQq1iygBjD9TcCqRgwV4tSlJoartt12ATX7NjTkJtiwNOEGabI8RkAr4NTeNUqAfSroCVAFuj7AOtbrgNezkvnnfWD2V+4qtHkSqsgm+Ml7SNfVqCM5H5p5LwGwK65JKnAMFvbqRv3wBgJW1+wAGAowNX+tkcfpfq8JQs/xgVIar65MIDvn7vt0uTJ8F1QlOH/3ObrPgSkgKjDWlnCFM/Y8V1cQTQOWrhunMcOxXR3PMl/ZxhLcHxP4wnZriZvzgVdsV9quX1jzgVdSQ1G1QnDQpvgjKXRXa8a2k607QAFttJx+dzqRJmuxDjHue5ypEq25tJ7WwTjzT9KAgGYKqA7jgR3DS9kBGxgGdLtxO0wBmLcYozOG31GjdcSKZfkZ5Z9I9+mcxnPLjSBL0Q0sRSM4Jm7BhMcqxawzmaPFezKhYRD2ex0J4yYSxkgly/lACsBGhCLJX3UZ56wm9Sy+3iSLA8QRWG/xnsXk9y5j6b6ZMexIBsfpQDu6wrkcKoksbGdMjca/FG/9wFoBhgTFnSiyQvzscgpyeIFhanHZxgCGMkCqcOcnlvH5W5a+ntjBhc8zG42RMdvetZSVr1oeU4cDuz9Gh13kWHDF8bU2SmNJNdJHa+ElTPhopMwGG0sAHBQXdTGRLKMLRM6uRZZEUHfOzsVEJvKeV5EVLq2z/bTYSvetpy26eO/H5DUsxn9cgl3qPIW3ZRY+vcm2ffqGPf7Q9x0ADobIuKVZQsB3C5vXXcLMv2zPoSstG0BNdx7dKby6txuTHQhPV1+w/xgNWf72OWjEh5BadiJFXHUsWA6FGcaYd2PDG4ugHUcZfokuO4w004J23kTSmGbhNdG6XX1aLc2f2XXydfsLDnB7OaFEyDdppJTRQFF2aD42vuOsQrCVMb0in+9MlrMuxgPVsPLoI1CnjgtN9TkuLpn7nMabsg7tmgvz12M9dkeWRCSH0ZpCx26HYLkjBBh1BnDUhGClBOXXYmWs4bvuCyv5LocuQlLgxGjRbisBXKfx0rEW2atJE2/BctWBCPjK18s5gW8J+m4Buq9SyaJn8RvzdzjIiqWdFLIOQnuuY5vrY4LJ3fZ8+8sgRVk62GaaWJl1VFhqXsCRlNxIE2319ZZRwRQWHA4Z5RSmKajlAro5bCqsSd+Vy8F1tMF4tZfkEGEOmxojaiigC3yb0HflwxXwChidNiuAxMfbPnHHga8kBF9S0F7g67UMA3Lcp0KbgLcZG1oT4K30sXZua3qx4iQFvM77q9fnPunL7n0EtD1it5604QPud/f35QZwSb0EPvC6PbclVYgxNwGwfqGthfdpmQVdObQEwF4BDh+vVxhTtU0A64Hsd+0PYqs67+c1aJ5ak5opZkH3/7aXt9Znpd+93z/2wViPcbotj1elUJReP5TaCPUDae80FR6n0HPd5932/LwC27jmOUlmgO3qtmtHhO0KdAW+khf8oprnaJDdhSCcmHJ28ew6qYHoR2xjUwnkAozyI/xT3WhM54+NPnjCpLsYwNgK6A4AsF+2B9AJyyi8XGWZibG+lIDrsiswYsbsADijVTk2jUd2XIwFVqzUr2nkhAFYoJwR14mPvAHQXgd0b8AyxmMZLIWzXdj1FDPaRmAVk+ylKc+g+Y7SntwPC+ogZrEm7bxVXgNwC1JZYp6wWMoF8mwvWcUVvKBH1lgp0wyyNxJmg74bPcUSlvHw5UeWsKz9HLbF+PIzqzleSyMEgzIB2vDh+fTvz7MYNrFK2lhzN2PnWkCFm4yImz0x6wglMyk4A4vRJUK2P8S2tJyx8AxKPLyEETKAr1pbYUvdJHMJ5GOXdmCzO+0yiTWrTcA7QwPAOHux+IFoOlOBtzN3jtZffs5ejP91Kbvs3PwXLGU1Nig+Q96OD60Si1kmTPHyitetGKtUghCZROo+S925jJCdX1ny3tU2jatBDgNl344xCFR67U30XbFcNUTcRN8V272D3UtFN+nAM3StaS6apjLfYxndTUrZIFM8viEMfbrqIn7YFfxOTwOIu/DSEh2Zr9Qxfv90kUX5LmP4jfNpLEmjJbcVtn4HWaMabTqNC5QGkfbDkvthwr3kPfTiCW5K2YA7Y75NRWkvRk/X7yF04BMknu0m+1/OlrnIKaxGKMJNspr6ZmqQbsYWV0gbJYR+DF13iOCh4Tj5zlxwO4Kp1gjw1qTityU4vitEEwYrnhKcCqE97zpZIUqXWng/UZBIDWWscFRsiwC8IdqHy3fRKqzHOcb7pmWtetFSVrxAYZcJ1QE1Spyh9X0/v0OmU5M70YlcMqQJH6wKbmEv+4rs4gZqDrv3MTG5NALQ0kSBlzejrM7ZytLZZwPGKqgJfPORGwS8AVwNSi0LJbx2YjFfab2ykzngdYDnga6A8LuuBFnEWmf13bYRPL5YyCQvSDJwIIwcIduZQFfg3TQEq5XbAcAWa5b/1/cGyxesbjgf1AXOAlRvAzhnMUjY4zNcX2bQfSq2qYfAuRrAIh+jdJ9fhNOxY87Sjnm8y27gwqLkM8esxXx5jGugaAZIVVTzgFcaBMAKGKrI5ssMTqMVqxXrndUpvgukOvayGPhAPF+b89rOslq5H2QlE9iK5TpWzHuo/ddNEOYH0Yf2wfb/2FM0U8OEEut1XnuBbAynQ1xLFl5DrxPndhVh54qkk41MbcICXYGvQFebZAZpvNpcuDkyQ3Y4YYm6OGyHVKkY+haM5ws6mmaYStCLlUxh1M0Uqu4CumKqt9F2bzTjuUUPG4sQaFNGuzC5qf3RHOSJLPyZOUykEMtVkwLgSwFqtEoDJjMcu51pIPWKbQo2PAELHgKUxXDFekcZg9PP6wlwpwBusePhKIZ9gKsH18RYrWZu5VgcfberYAsuiSziGAHH4svYkT6l+YFBmMdXsKzei/YonZcWXFqJmxkHPxA65gpqNeeWwWrnWyU6ah0Gf414T8ezW7if8e1UzG8N1lsf2nV7EPN8CvGK6M7XcVwM03hRun8+Ydosk7UX+NLeWorzIX5+DVYzKvkpe0ztp+WY+hMsU9uplrcxQ01V83aaBaqvbmXCxFbXsFDEa1xY9JIVkENbdXqp1V5YhWtiGeC00E3FLSDrt2Dbh3Ro5TLV4jASxA5b88FL9gKxkhM0T4zCXK/Hkxh2SQ5vYxqtvDnu9lcduvhRXAOIlRZ2k1HuXwC0d5lUcRMp4e/9hQ54NbvtHpLEv9OpNVh6GHb/tjXwfXRTkIzBAvtIH+sFhO5RjLvJ8vtmzRX2STYN0Pfjgmi5RvZCyWFkBTy6KVjdaDvuzN5BmM9O62ZLwOQn0KK70N+brm0k3nODhfZ/QmPHRQvtm88QVICQ7yp6apX9150R+wrG+7epPpwMRIbWl+H5rsCVUoamm+uAt4UmnFp+761IOF1laQDmVXzQ6zwtFzYrt0KYZoly2G1QOQ071SI8xyoAWk/fFeiqsEbHGmw3E+AtRDbqDFAvyKbBI0IgDkQi/9Ay2/TmH/CSH2IW3Dorg+23MzS1lVbnI/v3UjyrB3DjuH+qXURqhpopQnEnNeQAvHlRpAb03Tw5GmKwXgA4gMar8e9uj51MwFtFROR3J0UIEMV4nQcXRto8TCvxJOPfaZpQ0UwZvNKBBZ5KK3Mh6bBeAXUjt8V022C4khNckA57ZfvKH6zntwDa6iZzMoRYtmQAALwOPPJ0YDCMi4BjseCZ8MgdC8PAPkkIfmiO28NwBcIOqH3sArS/BWsIKxgqNqyinQDZhXzx2gAvGQxkK7QMe4UzZx2Tfgso+qCrc2K+2nTOPxbYiikLRHVOg+t0rhZfrt9RpjFAjgHP7sV2XdPD/cdw1QNE9UN6bNZjtQJY/UC17NVAEXdNEwJqrGRivsgLtQBtLUxXTRZivnXSeF27sBivp+06Gxkar8BXcoOA18kMLIkc2w3XUhyow9eaCQCeB+gojmGr+YK+9cFyHAYca+5VPw6H64DtDNF404DpGAb/ATSxcVjcQOAKrgPAEx1usrEYNuyNR5+SdCFJgseKIU+rqAaITMRpuACMbzbTuhvV+6KJll1D+7xKc8YVB8K9vHYP1iLlKXQX06paet5JHq056L1lSVjUsJVl4b/FStSCx7eL55UdRl44CHgdxVJ2ZgVZDgqbIdELkBjGw9pFt1czAerh4/PRVLchVZygin2YotdcZIKTNtaCpYl/7h4KOOMtIXrz8Q+XkxNBwbA7zFDOSBpL9XnovAsx6JPlSpeVJIfSHbDsk8uROD6yop0fOzdCXwlNGDxWjosYrLD63Co+x34KS2LJi3jsexT9VtBiy5RdYi5bUuhIK94J01xrWZ/PAYyW0gbNEnrvXF4DEOR7SvBZj66Za3/+02N2FdY7TGDOdOUJ589VOpl029tk4N5qYvowNjKx3mnkhhsU16QBq8niy/Z0Fw35FU0Uspj9leGZ/2sYn3P4rF1Y+JLLXGhmMnJH+i5ro/W6hbbhroztVn1sCdsngOtpy93C1OgjiyigMcUZgK1Hn27jwjZUTBsz44hGgsdJjttlAeSS2gtrbIhIyLIDi62M1UdX5k7nDKknQH2KjIjKo4vQd7fal8NtNNXQItxRg1+XICXZCulwHK6WbY+5fDTk1NKAU591Dv+uJp1gV6T4mrMJJitGC7sV8AawjgW2qXCGZ5d9GQ6GCEBcxvmSzbKUITGsf8UyV7/EwNIXGD9EDkVlChLPPkA+k5Hwhyxt10JWWGeROC5bG26YZlj/COFL5/YgA4VrLLmgnMYjOjshLBlBsV7cQICvADi7nKnbsN28aDMA7bkaAnX8/wG6Xl6D10ghuUHAK8brMhXYa06ajgWiAlUF4HSM3XTA2w5zlU2sCXaracMtsF+BtDYnU7B3EyEE0BToXNENENVeGQ8u60EaL/f5jglv78mlShLTRBvNaPOwSLiFnjsrQeicZ33VeWGdcM8D2ftYJfLIOQ+sxaDBQ8imGK4kWBFMv+jmpAavYAaIMonC60rjCQDl/fMcO7AF9V3Bjb1uC2T9dB6xWAXXCGid+0Bvyv0KvRGgymQs5FfnmSqKvhSRADSljbi4NUBW7gb9IAJYAbb2NdJ9kRrUIOH8vDBeFdyk/8papunBekw1hTW1DFfNppKpqKb83QoxXjrVpO+6AGekhuIq+Q2lT9VaR3OCOEXGuhB+MlrF+BgiDccJwG7PxsdJGMoYLFfDK0f5A/1rfxXgSapXEECuQpdl64LR9QNMQ7BEsTNN45WkIPY6AuCOA759JErdbKJwBoO9DgBPYCW7RT/+BHa0SbYRlvR9AGpPyWXnkOhXgA0suj0XDyhL8tac4zDKgxSdWP6ie7ZT2FNWaztMt4MiS+D452wbaEbYDAtiRhu6ZBODKaMMxyxBMx2uZNYYjL7i5FLsXFthOIeQFGhlJens6tZFxDqet/KrR6xBGi0Mu6+KTIoQuh92ty5kgQZ8o61FZxwjHoGJ93OxqIW9hnYD2oBujCJdxSEYN0vrqmNkPhxayEWAzAecECHAOXXly1wQllr2mtcB6SXkBpO3kEvDx+WVANSHlriy0jSwMwPQLWc5Xn91DfcR0INj4DQ65L9PtSOzUEQ6ttFOrvzQtjC9YjjM6B2W99djNEmg187AfK8DFrcpmt0EeKXvztAifKsFEGY00HT8HL+Pw7QKkzCGrquWYbHk/5qgWBpFSyanohUpop1mlB5SxXoyd2On226VsNKkJa9Zypq3kFrm2uInfkG33XKcIWRH0JrdjiOjLY1JIQwk/aLpKk6Rz5m2cRKpZy1Ft73o7SvIUN5qLakUDk/ieEADlgc5efkr7nv5ZpBho2i7X/Q1Utytdj7vkdoQUk0FhUpWViTbtVBQrUlF4weAG3C19NFiXn1pj1VwIQvQHFFEO7DCb4rIXijmWO4GSQ2yk1Xsed/yANtsCmnZq1/At/uCXV38JJOhXyMjhBoG8lAnF/bMnVyQ0djLL2xEZqCYRvFXbLgNF8s0EzgaygvtXEqeS+lLCdK5hrabHsIJFIzTQkyEanmtZXLOFdj4/1IXWzEdbMpvkNSgraye2Wsw3jBFNjVROLkBJqkmBw2p1JTgGrBE+m0n2m7X5BfouzRVUGAT4AqQfbDVYx3bnQVgnW9FapCvV4CrxgxJE5oCPHLrb8714NwQnHeB5+CYMEq1IxfSJSlhFjjjAmAKcDHVmcAuJ3N263N6DFdA7Kxn/w18HVkE775LNhVnoN4GF3nLcS2Y5Wm8kg/Y7ntyOVaxTR/KFc3YN/JiarYQ4HrFNg+MHYLDYl2o+exzhPTuzXSeDyYLhq4OLjCdYxXOdOxkB0BWt2v44R14S8vlnOQEga0vI9RSXNNtWckEwL6jQQCs29o0U00twzHahaNtspF1A7y0CSMxlNKtVsIWwEYm03chjDcnTDEAtqux5oP8gY1GYZ6A3M0GUq6wkPWg7c00yL1wisCQUrQuIhVbSu0O1q+ugpMwUhoowky4RUKQpqsC0hiANQh7najB0UDxbZSixQjbOHad6wDWjNLC0G5v1tOWKQcDoHu7mUByQLu/PAlLEew5lGRVV3bzD3aMUekEqZQxzYIwlDjjvNuJAmwjnq+VbRiZQtMdqq4essJDq10Pf+jkBouc3QwoomVm8090ZCHuhdUs5VdYKc6FBkLV6whXr0FjLKPSHsRd0ED+xBRFvHHcFn0w+G5ajXvY2gH2BqrZzcUXyZKgGwvHQhwf8zA/2yg/Sy/nGrKPk+pFShiuDIXuVDNd+A5STCESRAQATlnNyKDdn1g2mm3o1AYiEtfYQUan733zd0gKH5GBsBpWuAIW+AkV/rnopa85P3HD1dWwZOQHZJGMtW+4Ilsro+BrkvfYlVUf8J4HKWweQTvd79p0v0DLHcNeJmnhOp7aWzgcJmL8/gBcWcn+1l+E3MAFMLjX2ckEul+TZvYl+38bCtm9rnwmGs/BPkb7L0Bah8UrTtGqYBsOgaPLrRYQbWQiSO4ObHEb59q5pa/xuz3tugVDMFv5oceIqGy8thmXwptcNLDtpW51rDeTTsAOXrORdu52gLiG1Yhas8MUJyvPbbZ/v05SXXfCpltjNNDAdhsiXMiLYJ1c9IK0kBekOOBtxMPdja2wCYkhwUy7IgC3Eq91/rrXrBjmW7r1z3SuMZ4JwFUIehnNEqXY1DLXvGQZK5+39BXPW+ZKEsyWPGXZG95gJXUBDZfvpIxaRQV/c5e2WAV/D/puZ+oltRXhtGDcDwSim7+FkvxcS8rIA3wz7UpuwJJpoMiJYMMEbFMCsmLCeCMNuBwa74OvgLeY4ppah+VoCMpWBvCWo/NG2vHc00ShRgoBWj0MNw4Jky4rO1jf9D1P352gYOYYMKA7LDlCzFeg60kTAlxfbmhF3xXwSk/tGb9LcPpdhzVdAHc7jFeA7MijME1YxuYwTRgFDokgekxWsuekx8ghjB6gcnHQscMz7ufxOi8Q9jBLq3QxXbFeHQu0JV8IxOXgYLUOtul9Hqin7VfM1p+75jNeeW4lMXwXZOVm0G0xTe21+UE3khDktXXndAXhtpfXMOvXFRjPnvdAlw/jPoS+dGk9SAX6cBxrkxzhA6rcC7rtn/OPq7uH7p/TY/U4N6LdeXhhuui7mjIhmcGxXafvKr6Oiis2shwsMMFYwrWmaqqtWOkAzFV2sDFmTfWQg9CFW2GQzrV7PeXouoRiw1inGwuRHsjiJRh6Cq12jCmwfSECuAHeYZjgJMB0E3AeieDlhTFKu1W2wQRMUjLDLcD7pnReWPGd9iDgUID+msQf/1WWxEgPMOzA6c0MftxiwTPbiExcge6bzHKQanzhBQAf21IgiaX3CSs6utGKDq234sMUbvDQlh5fDxPaicSAtevqShwLK5xFLHAA1htGziA4p4GCVgPMWeHnU1wItPVFiKFEIlEnmvRibe28T0fpVavHQjfOxUiAG7lG8QUAlOd4hM8qT/I4hUJ5kcf42eTkuNNF1i8XJP08vbDlPvYJtVoHr5JBQCh7d9Qqk1nS7l5hlz57y/a9+zhSyglL3/CmRU9QpDu1mOX7SksAukGq8/HjC9Ai33exk518prITn9uWN5+wQmSV3B1cTMhG6CCboi1zO2N49jnv7RdICsp0UHHtHsUhuR4U/yhJQmxYGbz/OhDiopcJAHMxRMMtwMkxUHgQAOWiBisdLD7iYjNrKaxVEh7UwMWs7tImO734VSIslzCjbQHywXIrA5in8b1OUZCqAlSHSSRLW/8Wuu5WVh7bcW2wEpHHmqJnU+ouLoKrsOktojX7DS7oFXant54iZA1uBsYyse8pJ6GuGHmB2XuNWAib8q7w/V10zoYO9PwuCq0BNOJaVhpn3nvcLsz9o0sj01ifEF5e+XlLt0vv/dDSkBRSANyry/5kF+Y/AcvFu7vpfdq2CRrib7YdAtHP76edQa39hJ13kKTWjPwwVoPXGVltpDodaQ1J49xB27trl6UVBmmciNq1wnJLKqpAx21CXkhYcoBhAWVyNzQCvM1scjXQRDGr8youUpkN+p8sa1BMK2392D5jbTiRcDdo3pp0VHWHiR1Kk5344u8OKB1rdVYwyQkqrknPVZcahbjvsF2Bse5zvl+03XbYrl5HzgYFksuS1iTNFblUI9uV+61NEqnANw7T9hmvJhPXsDkNGjbuABTdOYH84GSG77Bjrei9FbpYrS81SFqYXckDzDp2r81e1jM0XpB/Fnh9r64DX0BQt33NVx+sDeD1OjO8q4TOCWB15bgPpryJrgD+JtTXD+bdLyaLLUxax+zmj+0R2PpAKxAWqMa+A6zVgL1+OL/A5iQIblej8zq2i9yg/N0qutiUv1shKxkygzReFdWk7zorGUW1IoA3D+DNjTRarDYBC7pAEwR/6PzxyfrVE7oCK4XBVV1j0OMhZ/O628mo8widPDgU7gCcIzBDzSxTWM0ttNop3AtTNfku/7YHJjEDqEpS0H4YAJYuLKfCZB1MGKC+DTCLRc80wq5xNkiykKuhV9VlwmBq8K/mHVhG+PUCy4PNJrLoogpcY/jhRZoU6AjbvdaKj24FcDdZ6bHNDnzz0D2jxAY20X3USnGtFXbbyZQK5b+W0gZcRZRlB3JBP0x1BP22L5zuHBN9AG4XQN4dwlIVTMYvCmhG1WFHJgP3NZL9W8ccuSEaRSa4YHSiJ6tvfwxdvA9nxwTf3TRhL5NMwR2rAfDqGE+DB/ou7o+xOroorJ1hAAAgAElEQVT8YFUzXGDGkWvu9FXZV6NMWm4N2N0h2qxZCRSc2crodyrwSBKVyBBFW96mcIUuTAxl/PRiS9C4kI9meYtoy+4AnVRIMKlbPoaxb7acfcssbw/tx8kUtLB1qVV4Iko4DmPcJ2su2dedeQTasBIhT0FFMlnPbjelIf+cd2OD7rXlwIZZyWCXurBsDkBLohjujyYKYS04GxrQbzspjvVhB9MYphbcIQGKfzHsYOkbP7C97z3NtOAllkW2RRvL9MRF4hQZh151Dr2dmM3B4DEL0YqdueFtV+RrQDcOHlgAe96I7LDO/m2yl+40ZpuJ6RKKP02ec0dpJt1paOsEJbXRSl6Hrtuae5l8ZrWi58BMd+LHXkqDxh7b9/aThJ8/Y4HNTJagO62SIJ/8z1llwIAV+ag24qTFz9i1Jc/istiFP52mG9reu1nhhS/w8+QymRpiIT/1VCKd32EaF36ah5Db+hkjNN1A3ggB6XlnDtiFE6csJSvPrmUVWXqQjOqisNN65d/NrhDzbXDAm8k+j4KagDc30gzj7XSeXrFep/Wi94bReCtpoqiC9QqU5CIQS1UcpOpIvZN3rY/CmstwwNnQTqGtdYApw8gLbYOkkznnAhYxzssi5jkaYME6hjkLcF1BDYbrOt4ExLy2xu54Oi9aLyDsJpUDvgrcklTqMVsPJMV4vVhJmjp0QWDTZ/T3kkhdiiJAqp9BmOcDtzt2YO6xXgGy2Lz/ODeBQrKCcytIYgBw6wXEOje7eQBMYY0Xco9lL9DV5oGutFkxWL05e45VHVRhTFcvgbUPtP7jxX51zk2OAIwd09U5fQmcr0E2EAA7tsteryU6L4FaDocajn3wlaNBEoMHvMpmgO02f1tcCzXMAq/AF323lHSyQry8OeF6q6ltoIB1DiaKRACwKoNgOiEfLcvVtkJ39Z8BhMeZYzZJhuo0HlsvMCcXjZaOIuSCKTyYkgrkQhAzvU6EnwJexHzFZicBrCk2Ae4o1rB+KscDQbTUIsABHW0aQJa8McH96pQbBbQ0tyzzwFpL37/OMg7Q03/xgJVcPGhF5xgDfuWEZexcZembsV/tW4fEoA6wfWQH8E8USrKy4+vwh7I8RppIXvc2RTWKdOVU92FXHWjIvQB4P/JFJ8fNMH2BrmbIKe+1rwIwxjestueuclhwlKhK3BQdeEi7ymmT1s8YycDgn+XcCp2sEtoovvxloBJLHb7XrIOOUUdYsvazfG2l8aSHf/JutPJ6WG+CxybyjxMOlEkVPw4I19r/vNVJgW+eXV71lknTTZxdArB8ag0X+RnOLHRbgGr8lOSMyiwGih5jNthe2w/oSc5pyTqKI4M4y9PrYJ4nKZoBILBdheZ8Q/PEl3Ss3aTJ4m99dBvidlCThOxlo+UnAUPsZm38rqKXrWDPfDr1cCzgtRVrnSQ0ZkCz0vA91yM9dGbsoDiGmwHrWDvsuvzICjv66eu268Pn0HW3Uwj8GNveBjTnSy6HoRWpYYDEsxiRnWO04fbjgCiGJVfAkot47L3eGrTdJi5mjIJqqiSJrJ74xwpyOuikI1S/ibbwxhx+RxQ8W5EZlIInDb8hlaAd3AYF299jzM9LjPih4En8o0b65K59hbE+b6D54sFe9ZKlUUC7sugpdP81yBfXiHfczu9dPnAKrdQwOpDRapFvMimoXdfFkwulLp5ivPqdTZGc1srKryD5vKWlZ1tqdr5dy8y15NwiSy0MWUlFraWUhCms4Q4CgHNZRWbxfyWdtxCZIRf2q7bhAo5LaKSQtcx1sJHXG24mT6VNzVHCDDplxVAByFaYrGSGnskvkQfw5gKyAlzXUoyGq2NPUpBrwfPmKiDHkx9orMDd4LcY6/kOhAHdNhhvM8xXRTVXWINha2KwMEq1KWcEAEA98AQk+VwK2fFB1wdcTzrV8wBuQFdSqcd0BeAe6XSWM3DQ1a4EyjzOgbRIKbe9lmGuMD6zFfA6rRcA9NitOs98x8Ms4PKCPtt1gApgCnjrEKIlUkvTkPVC97nONYDXPR5W672mB651yAM+AOux/rH2YsKKeVRnmivWAbRit7WAu9wLriDn3AxivRTX2JRKpnHtXuNEl9N4xXZDjGwP1uNoQN8N0TPuda1Jaqiz+kQDzQ+0dWIZk2Y7ybJ5HOamAptmTbVQhOqhwjtTD9tjwu84f5CSIQZgAwrOmcGLO8SyexQ5QeA6XimXAnkBLLunYMNjyAszjSUwH+xI5DMMiWWG6aoCtCcA6AmM8rcZQNkNqNXnnrXwxf1M2EUyuIAD4OJeC146aMWnt1v42hGruHrYqlJPEIZN99Pprfxjkr2Ax7bi/C7X6abuuBaKZGLtym4dEqtFq5WPdhgwVaFMS3WFqHcUE4JSdIGGB5gfx/IgD2GDG4wxZZhtjM/WgWVpJFFqnVjWOsoptJAT0FmWCjDIV8z3A4C307XWgQVN2RRKscriYrFr3mt2dNkHvC7pWdcOWD5Fv1PrPrIr2xaT37CZCcTHrJwLRTsFxNvdEfv7ZId9CXCnbPyzZayZA8tdaNVHPwGAF1lz0jKrPjWf2/MsHfb214FqJi4c4uc87jVi7FpKutpJKz+31W7EsOEFmM5Qx++r5iytwNlOZlBRTa3DyupVaPo0Gb63sJpNEl5+Ey/uFDLD7YYM0wSO0QCDMZnCMIafV51m4xVKP1PgzlWrRBNvIveiCdY6jodYIJqKfltFAP316jN0pzH3jsCh0RCRlDVJdLxtAYA3WfJ6wn/2LrJ8Vi/1dOZdWvoqn/+E/etENy6GOJkM1TZDIP442q5GR/WEyAWhM7G1gAsX+RxdjvletvAJdG+kjPID8y0XBh3cR4gR8/ACuBk0A08SQ8H61/Dnoul+9oKlLn/ekhY8RZfcuwD4YdeBGUuiE4/jBFpzE/sWfLub3noczZ6MYIB3CGloQKsYLoxf9xHWxAX40PoVdnbnBrt86ZJlFZRZan7QLibneAMDSnE5lFQ6Z0MeK0i1C2eXk3tSReswrFd+3gLcDYVximxxTfKWqwFihJ1MOm+UAlucoHNptEodE1tVE0Q3RbXBm98QjoNUwKboSPl4BbiyinkB5XI+fOts8LRewBVZwkkMPE+h6bKgyVMrtqtx62KtAnhni8XN4LkbYLNICl4wjvAQrResuQ+2s4xXYCtQ9UigB9K+jOBIp4CVTeCt96l1K37vuF4XmNnXfECgKrD1ZQUd+0zXPxb7dSI0aO5Ccrg6yCIh9iqLhURjT07gNm+oY+8qwWuL8c4+ztkxeLx7zqybwbFkXTEAWV8n9gHYtQrDfOWEcD/orHVMHW0CZqf1wnbjbN6YH/1ClcErxuuNbC9r9AZaBhLyEqq6Svh5FUn5eBHz6FqriMQokF11f2xNzKwahXVOA6ijLP29TILLDmQHkCMEtjNN+c7L28dxB8xNy+spbejCKkI4wAWAxc66cTsMwmxn8OsOo53OtDD2pzLXOqO5NEGwHKUDrfDUHryS+y1j3+dWeHKHZeyhsSHpsNVkUBUnG6IMphujkCIHQw9SwHRTCZosObowbLWX9lC4a4VpjiBX9JYpL4ExLeQoyFnRjvtBzFQSQkcxsX5BDyh7BZ6Ba7AqWo8B1BEkklFkk7E6GjbYD8Bq+yjcdeMX7q4AdINpgCT5wNjleiPIDzy/TzKEgDnOd8XWDIta+vZz9rN//gemTfzI/sjEiV2A78HPGBHz+ae2b8Vcy0dSiNDqGkrZbyHYeFnSHhpBdhO8nbAv+6q4qKVj1aKtlSJb5dGPCOuZa52pKy12bB6z3uZbHnplBwVPxVLGUw5YPPmgXVnJyPL9q5kQvMKOL3zNegn/mYH1TjFpWPm8ymm4TaFtBsar1uDbrfwecD/Iaqb4xxnY70TleftLVyGNEW+ZPLXtyDODsNMZMn2/pFh3C8C+ji3tVu0lfLl0tJFYNkxoTjnOjaakNTZcxIQLpl5cXvysDRUpeJ3xRLQWjyDxDBWR8YvDJJPGi/acQxY8jGea6MjbHUx8ZhKJK6q1IDXAeEfrK7gQ8jtCXhiIFriQpHZAt4ICXPUFpkljw6s8inPkwFxmpnkj2xV0rmaJfIqSBetpAV71iqUsfZ4C2nN26eM/WvGOj1nx0ImH5q7OtNqUfXaKGXd6zW7koqubPrULa0mNg3Tcag/x3ufw7W4nbvKgXdu/1g5tWG0ntq+3Y1vXWkZGjmUVlVtGYdhSi8OWnK2gnCpLKabIVq6We8gM4CvZQTJeQYxGCqQG2cuU2au8hpI6L7fBH4ApZ4P01EbnwRVrZQT6mBf/KMAUgDrgRDKQj1fgKnarvd9s4TsbvAIbUgKFOD1H/t3+mXu8BrcBXLepToWerBlobbPstwlQVv1KmOX8trOgKaC8Ly3oPmGXAJljH1x90BUhdM8HF3Wfa8rQ49j0GsK5OsijL0084IOrwNYH33qW/t8F5GaA1IuDhLkCzL7coL1A1FXw3IuKyYqeC4A9xuseIyB2gMsHAWR1JdGH8EBXVwGewzmxXjFiz6OLXQxA1bGAVfqIpAW1B7sKogNcjmflCOm6TtttxsVAQU2z1bSJ7fqbRrdL5y2JYfIO17p8hgqKayOAbYK5VfKJtgBiY2izowDbGD5c5TSoa62N5W0bLGsET64kCem9AyGm6eJEmEAukHariQL3usOuGjwF4x0M0YzBUlhhOFNow/X4L0vO7bXAhYMWOnsAwN1nBUe2W95BNFoiFEvPEV5enc9y/Kw1Y+saBtDuDdZS7dbYHlgzeqhGpg/xGfSP0kshT4Dbx/vofAd+3xGAdgKmrW432YT6AfxBWHc/zHcMHbo/zGsAmNJw5YgQ2A5zfryRJoJqimQ4LsbooholI2CwmihMQFdbT0UmIEyLNNa1YYBao2i01zSLepwPcxjR/rsf/YsLPn/psYftDXIVnvvdw26wZZDpy+d2rbbtAPFnH75uK+bOsU0LCHFRvgPf+3BVqv3bRAPpbjV8R0csF30yQsaABjXKChVDdqg9vciFeacyU+w/ZtppxIAx559FZllnpxa/belbFtthmHbw4FIbwGEwSD6CgsmnAdWbRBsqu0FDLsV4ZTkbJ4dAgzLHeYxGxo/S6BA5vd5S173vWoGno0z7JZMhbe3blsw4ncGiQ7Qon7MiOut6yGVouLzOTnz6IrkWO2C4tJRTWCvdM89mYgAXGQ21dAZq9JKaKeIEAikI6CSWtAp0do1q//frAw50b3XVoe0qgSzKRTAXSYG5cuQ497K66Oc778g65EYuxU/S4cYqQHPUomyhHSSP4V4IYiErh/EWo+fmrn3V0pa/aJfnP2sn3yf1DA13jO+2m7+VQRU4aUJJ3zHfNrz5JBOxyRnmc2QgMUjvVbbIAH+rTYyT0gTt3JO7bO1Hr8N2l9vBdUvswtF9lhOMWArtwhnFESZuM307WGXX8ssYGFDFnEKGB1Qk8MY3O+D1wTc3ok42IlgBXAe69RS62VRoUweb7FrOOwteCGTlXhADdfIAt7VvQV74LuDq2N98xqu9JgorYMcHXtexNorsMAZ4A+htMF6Br6/xOgYM45U80MR9wizHUsEaJaIJy9Rx5poqAFMfWB348hyF5TgSqP0s5um19TjXcKG9f17Hsyt1qQEOeH3AFQhrooRu61ig2eJAl8IarLUZYPQZr6fVejptAkB0bJXn6sP6M9LEfrX5hTd9IDU7CHD1uPtpPoBwo/shPUlCgKu5aQJdHXsFtXEnKYjlSg/WeQG1X5ATuAp4peeWNcquolZhHXtSQ4WOE7Qv1iD2x7gaR6VHMVG4osYaqBJXs/QNX4CFnduNtlsCgKURBh1Ax83njzLX6YoKyqnFaK6usl58vDdxOfTAaFWYE/h+gd1Mnt9+tNsxHnMdANQE32E00cZslt2SClKOW+HxrXQHfc7xCcJOKHbRsCDA64CBViYdcGxW47zjLKmnmoqcK0CVZwG+QHcIrW6MavMETFugO6xz3Kdc127YjZwZ3VjAWrIx8rO/0xEm9LyE0B0YLWx2BICd4FgBLBpPr2Ptp1qDDnCHuF9yQ0vxFZj5ZYprgHqQnxm221tBIZARQpIxlCHQRqPHW0/80l7+w++8+Wow3Rce+y2BNn+w15963F784+9s8TsvW/qRbXZq2yrbv2aBrZn3tq3/9G27smulZeNMqE2n6YCLyld9xCC2BWg/JpkM9lZ5mDSzw4T/HPnIagCeOgptl+f/0f38SnervLAN1rvPcg+utuMr3nOpaEo568zYaH1ENQ4SdiPwVTSkIiSn8DFPRs+6fIcpNyONNm/saGNYyFpwICSSNlvx7nkEljMh+NQKinaf0NI7D538dRjwEaQJCnvEZI6FACdiHT945KfWeHE9Xt+t+JUXk4GxlftOAs6AJLJAO4U6vdZgMXGLeH7DuCO60EtnOiIEnMe5qDZxXO1iIIewFQ5XZdmdbqZOY8vrJES9PX0zE51pJEHrjp/41GKsBCp2C3CZFLzNa5yoOvAhhbQ5rgstdekLdnGeWO485DOaHvi8/5uut47PK0+vPGsmG+qkoVLYXQxd5aoylZmZmUm2JcuWJTPIKNuSZRAzMzNYTLYFZi7oruruzHRmk51sJp+dmWw2GxjMs9/zu7qumvnM/nE/9773Bb16pffc8zvPec4j14L+V1vSjlpO+FZsh+stm/Q6Tb04umI8klUAzPoc4MznxP+vEuaUsveomf9d/n+3r5xvp/cHW9Tp4xTVWBXQPJEI6CblV1lCHmw3CxAuqLbUYjReGikUDymdVwCcAvOV9KCoSDeNoo4hBEgOGoKpGWwV7dRm5JNFamgmp0Fg53eZqSDm9F3YrzrVFHbj28gEumK7miysmWsa6669A1/O+8ll0okHH31LYU5uCABdrHlYWpCkcU2FPM4JbOWqkByh1bVvFxNGSXKoAcNkI/MLZq6dGIyUjOCkT5FJHitsUzCOpgxLalAojnttMXoeK+BtomAn3HNSgw+2/7PE4G4DwCqqKRrSgTG3Bcwe0EKdWfI7IAQE5WDQG/Do+l2nybrbelO8OUe5eXM++Iq56rwrwul5vEY9wCpQ1eYDrwzHcjU4aYH71SxR04PLQdouzoeyNtKO2CQvaBPj1V5g7FhvE6yXwlphHdmgVQrI8QLPk4uYJszWLHaBf/a6dFqq9veb09Bg07CLZRPTSHsp02ifYgcri2J5loP+B8j2FargwchwGK/0XeUxKFz8JkUsORw0XPIRxaw+GOJNAKs24aSVXTmC5nmMijXdaeWyZ/H6ZK+K3XRTwLqOLqt8XxWvJC2IaSstqocihzKBNen1LmE9DyjE6XYXo97vNiTzBSOUhsq0WpuvF8KyeR9DMOHbvE9ZvPpxYCj27xaSx33A9kl7MayYoiBs9VYdhUAYrnTge40kqjXkutZn5QbL3dBNUa0HsG3LvgzQCqB5PL5jyQsK/Nm5bIrNGP2RTRv1c6YKv2KfvvWajXznpzbpkw9s4oj37XOBMMcrpo219bPG2WqC0YNXYXM6stXOBC23k1sX2aH1cy3xwAb3OcqepoB2WbQ0vqYIYGm4yHh0NN6qM8ssneaA/GOb7C+/7EPqiCYeMczyTu/i+Vts7cSPARWKSJl7yNDYD6M95vIcHhCQI0lB2b13aCRRQPpNdNhBRvwM0BZ7g9BypY0NAtS5sNwK2paLCbtpTwii2IaejKabhmf2UZVGzJ9Cz422RxURVkA4UMSqifaw9AwFs9VMag6CGR8mDAdLH5LFndLzeJPXkQmBtS+WUe68N7WJP2kn3LwGNwzS010+x7usPJ60EgXJqqObYl4HXXzd8URuxm3FErjO6vm9Kw6rIYLpwMHy65JExl6Am0RjSsya0XZl5Si7yqZBpTe5MJTjO75FoXaApp8B/j81tqoYf3chljaN91Ght5jcjgHC/nspJHfn0S6vwjE1iwH+b25CIL7so2h2PtyOHDxol69ctGNHDmEnK7TUItqF85i+DctNBICTCmqQGurYq3PNczjIqinWq5hIAa+aJ2Qp07FAV00UlZ3EuNL0JO+ryJq8u8o2UJuvJAfZv1zoDXuxWG0OXAFZAa0D3WEA1rQJAbK8va3OvfDIutGKr9//hXVJG+bxrQC4A2CA0UkYsOlGgFg/15cG1NylQphjv7wvYZbv1xWYNiBJqGCmx4vN1oJnwji/EcxLIOP3AHT9zV/tKyhHKWXae64GwPQ56F73imsas+PJDWqY0BsZLpTBgsWE1ThRBwA6sHRMF0R3FJ03zl6SgqPZ/CABrSdJSFbgebxhJxcMg65+MUfj9RyAXGxXwOuKbACuA14V2gS6w3tXUAN0q7rk3VUK2XearlhuSQstig3tDni1z4PtSmrIqtYVuIF/Gv5hipgkXFKDzltOk8BlWMIZluWX3LJ9iAaKL7vyaB3OZQYVExz6ywE37FzJCgGnsNbCbDX01U7YbQ9amaSA7uIYmDLaHEvEFrS5Fual1SRGWCUJYrXJLCGJjBxCSrjFwEmFovdzu7vgMvtEpAjsZzDoIeSNJ2359M2j86E9N1Hc6+B93W/gsbgv5B8WuN6CZd9Ax1Wa2RCbGHJn7kW60cJh1oesCi2v8mKIW5IrT7Wd6Rn3ANh+WFUv7/sp4Pu4rYiw9mL7srcC61c5vxOddA1i6VxAkCZ6cTlIorjBpgnLSlq7zf0C8Lvsr1GYG//eG7Zk2jib8LEY78tMBf6Z2957+ce2cPIYWzWDAHMGVm5ZPMMOBSAH7FxrBwOYVLF6nq2dOc42zp5gyyZ+ZheC6ajDlaHOPoUI9SJryKuqJoG8vXPRNRfDKhfjU51n55ePsmfXy0jzqrfSqAOsUkKx1u22pZ9/ZIfXzYPZehLCM1wNkhHuA7QPkRtUTBPwKtFMwKtpwv1ouUNkLwySmXuWpojQqR/hCFmBDS8UPfcMkyeO4LiYR2FsAXa1/bDnK27qxSNe8wm5DRUXsOzhmU5Dm1bOx02m8p7C5aBAogdcFFvpgMvH/ZC+F8Z+9aD92Z02VkqF/A3jcFMwGJW/WTesNBH3SROe65YoMdzV1hwJg75ILOZZQJdpEq4bjeKZcnYLuCDJvZCwgZCbVaPs0rJPLWrhx7gtwuisLLLUQ5sp6M2hSOy5E+5QGC7hYlCNp7iatLUmWs1135kN4wnTJwa0iFpAOXGYheqI5GKOZPYMj/p9rJC1eIjXLV1up88SSE9OQ5IcDFjJ4nJKWTm2OPBNyIP9AroCW+1dgQ3Q9YFXTRQafCkQzkT3LcROplVpBW3+HvCCCwCemGYT3bNtQ55kINlBRTB1sQmMpds6hgq4ugkTgKknMSATSGZgEyv27GPsByjM3WJUEAAsx4TSwfT8Fl5Xe8d+eU2BqJ8BrHNOLuC9CJOcc4Fj3wYmF4RrBtM52LFzNQjv2HySqb0A1m1ivbyOQNgHXt3/gpisNNzn8oIAFvD1HQ3a6z4BrJotatFUZTer4zFKDNPe03glM3gA6oCXN+I5GzwK7t4MP1w0W1cH3ZZhWW9cXWt6rhoqlL0gwK2RnYytHgB2XWr8rO+DrgBX4Cu7WYmKaQCtwDe/sd1jvc3fyQwCYoFuTi0dawBvSmktlhcmCAO8iWxxBVRlC8qsLCuJJoWDVJJZnhWS7Yqt7Nc3S2C+ObARltYs569zvgvW24EtStYzgZ9sNzdxKigYvS0/ARCPobvoKi6EE5Z3jkkPnGtIjqSYRQtrcyFsAqtW3mUYNP38p0i32rOEf3hak2GnWoreRi+WhKAoSjFxdRYNwFDkHR6Eveg+tRd3kJqWe2STpVAtv8zkBsUsVpxlfhlZCrlonSWE5KSz7EwlRawABllDolYb7Cv9wAqaFeZZzmEiIWkbrlFuQ9x+1wKttuZf9pWRdQC4qmgI+3lQT4szF4TbvD8BoxonHnKR6CuNs08JJ5879hMbB7Md/e4bNvb9N+2Tn71ib/3kh7Z27hTbiu66bMoY27Fspp3ctZYRQJNhvHPt5I5VFoXUcGHPetuP9qvwl5YUAtYB+X6Wuz0lsG2WyEnbxpMjrFyIeVZ+ciUtyUvxpY7lfR+13z5uw+NKMlvEXvTyUAvfscYWjv2IMJuL5O6GO8B93MAAzBakIFLMBLgCX+XmCngfsJef9w6MWI0WSUe22K7pn8K215MFvBqQvmDbJ7xjZ9ZMsdid84hf3EaB7ACTJY7zWfH5A2BPkaV+NVhv3wzV2TeDtdjv4nhvWAF3L2c6SAjdegEWv3MBxcDDTuq5zypBQyrvofsfWjLelrz/ki1650W62Qg0OrXQGiIYvxSxnOnOi63q6Hw0XaYEh86wKvKTM5gKXM0+aSOuhfWf04U2FtD9hGSyRa45JoHPc/PE923DmHcpDItEaEI1RVR84fW8146c02joTKXOIUSeiMfBGqQImkQa1XiSdxoAPoNFkCGdqYdckfkmK6gvesps3/79FoOVLPwE+RsFGgJb5uQFtd8r0zoJtqu8BoGuxr0nFdFIwaZzYrg5AK9AWiPgBcKl1/DaE2Kl3GznVOK7L/CTVbQebFGYlgbktqooRgHMAS5gqQhIMWFJBtocWAK2jq0Og6dCb/R4MWWBrY4FwN5zcDCI4fI6eq7kBenJOvaaMTzmK2Loywrau+Phc3IuSBN22q/A1m0QUxFMfg83FR1M02s4i5kez20RT8kQwkaP8Qp4YbBitwJYx24BPjFcv/Dm9tynx8jzpuGUysiVdUzNEH5IuViyK5TxQxyz1RsZPnZvnh8qWUGb3qSuHAJi+XKV6SBwV9iNK66JTfMzBMJOdoDpSloQCAtwPcY74LkZAN0y3AxO18U2VtSAvitpAStZEbcL2cR6syqVmM+IknLSlYqGgRfQTcovY+lUZqkFlVaZS2ED8Gugan6HgPK7SAg3igG7PCxjaG9q5+3Fh1t7JYz7PCDqkpeVolxnFiNjcAXcLOGfGoORTrUAACAASURBVDbbkhZJStduPJQ76BTah8YXDEMKIriaoJTzO60gHH2TCQyFJzbZ5c0zXdttN6/VjeWrF3BVMa8iao9riFAbZx5AWohXtZBlbNah5YArFqW9iynkcO7YKjfJwO2xNRUdXwkLI0NX/k46mPJhjLkHAWDahnP4opYcWwOjXM6gwwlui16piMDJZCXMoqi0dFg+4fdnifoQtv0Ehv9Vl7r3YLzuc0ljFVBlu5bPYh7aG26b8vF7NuOzD20c4PveKz8GeCfZYeasrcLtMPatlxnd86btXDoT4J1naQyxjEUeSD0RaHF4cLu4wKg42FNI2FApsY7thTgv0LVLYq3sDME5MLwS2p8L+D2urh1LM0gwOimh9TeraHveZxkn91h02HZ79yc/ch1z9ysIrsc29jUZvV+0JtE2zFRgGiceVEdh/zvpZrM9opniYf0V2DBxn3S3PWxMtojVE62OyRrNhNgU0gCh3IamS0FWTgZvJtptf+5pfMohaLDYDGGHCrjJOhnsimKtyXT05XHBRgOXtn+94CJdZ7gwWNF05F/igsI55KS+khg7smySHVwxw46vnmKpexYw/WMJljkKZ0fmWQWAW3yI7Fw2hd6UUGSUXUwsN3EjeQvIC8m4F9IophWQh/FVTz5FWi7AYQsZJrqAdmIKZ4xMGqzggk24TT8e5R5GNXUBrg0w8OsUCe/UE/yEt7gpea9lAuY3Ad0HnLtdddXKo7YjZ3GBpXYwhNMkHtCNyci1yMscp+cxfaLUUomDTC+jS02gC+DG59c4sBXwxudXO7abUqLVJR5eutcySocBGLmhhJFcxc0w3g6+z8ICcEDg562Eh+zel7+x+1/9GmYqScBjuWKoDmj7cSMgJfSi3wpwNQhThbHnwMnriLG2oRFLw3WyAxKDC03nuY4x83gvbGeY3fI6sqc5EEZacNIDgOuk0WHgFX45vVb3A7yODYsRs2ll77DMHQPA4Jx+F2XHONDV76fHOACG/QLSz10Nvs7rg63z8gK+PhP2ZAePCTtnAyDZCCg284JixV6IuYDSo92+tKA3oKtCDY8RCOuDljtB5yVBOObLbYGup+sK1MVykRrY/PO6r4IMBp13zBcJQk0WspGVk8tQIeCF2RbUdVipesHrYLw+8OJkyK0nqwG2q0nCqcX6J0FqKKxgqcQm8AV4k/NgvnkllpuTY7Up6vHPxc9KPGJmJAyTghaOgevsryE3dGjqBA0C1wHIZ8RFtgKS15EgGmIPMpKHCElA6hc3Klx766W1U4lfDPZG3MQAvrCbWv65O9HzCo+uxttJsA1AKOfDQAW2sIIrjnlnk3GQgLc1mwkSVwkgL0B3rI3aaGV0d5WcoHuK/Niio8xHY4KE0rzSYIXKeW2M22vNjOOWfSmDAlHJ6c2cO4zut92KmZmmZLJOACGVL2kSVfvCo5tobd1HtxsWKhhvwva5Lg3tNsUZFfJaSawaoHupj4jMr7pL+d2KkS2wkaEjPwaQF08cYRPee9MWfP6pbZ0/1YKWzbYpSA9zRn9ohfEX7D/8239t/5HtH//jX9lf/qtvzP7L39mnb7xk6+dMscyzIczxCkCaOeOmHdxFa5YL4wnA+6y9CPafRdGtiup8DFnDOCG4oCRum2IXAd9OGkPEyMS8UwDxpCOB9sErLwLA2+wZeQ3SdRWKroD0X3alus61B9jLHjcqRhIrXc5BplFQ0CKv99c9qSzHd9qxhaNoOSbvFldEw+WdaLO7rY4L2zX8uG0U4KpJWutMYuwOxaj2xAOM9DnCe9pm6buWOWBOD1rM+wM00X/PLycYiOyMtLA1NHispw4gmyL6aXmSZZzax4BPmPX+RbgU5uHBZTAlObplh3BzKNgG50IuskLeASaA4M1V5m4c3tyUzeMtK2iaRa8YZYdnvcuKrBTGvw1L4REu/uRXwMZ7aXm+RqddDfPpegu4mOVHsFphduDweYXN3yjGdxy9ldZx3DSn1+GDJkoUWUUg3YZN8jo1A2WS3KedPOLYYYujaeL8hShLySm2lAJIC0CbWky3Wj6gm6eISC+dLCaHwptjvLKUec0T6WUAb4kCc7ByVtE6jNTgh6ELD77PKBWd+ODZr2zwwS+cTCAtVoDolv/DrLbj7jPrvo3nVwxYui6A6rNWTY9wAzMBbD1X3mAnK+g1hoFXrycm7L+uAFzH2gSu0pnVJKGfqfemTf5esdxG5Arl1zgQFpByzr3/XpFS5AQ2x3yFe9wnzdgDXcmtHKPvSnZwxTXHcmGrAl8Brjy73h4mLObLeceI+ZDkctA5PdaB9PDzBL4CSTFUbWLMrhuNN6fz0kjc1U2sF8B1ST08V80R0m795wlgtTmZQa+l42GW62c2+Iz3O+9ut3M0KJdBWm4BgKvx7bm1aEtqoJCbgWPpuy4KsqyOvnIsMMVVFptbwj+QqrRlDnRlmUkEiNMLS60+F4+rWApAOESamAJu7hFyLmvZtfjD1nB1v8vhLcaGNIQM8aAWNpNPMwJJT1/35OCKQPelRTNm8zQ3+qWJL4KGUYqhtsBKBoovkmNLwPa5zTDUta7B4jb+38aYMCbvUilnckQ+TLaD8euNmPlrLxJuTqBMRth8SyEL4MqmyXYFe9WV9XQvoSM+amHKBR12tcgGiq+sx4FREbkL5qNuuDgsRKGuOKfCoIqESlfrTDlqz7jAaPrvUAk2K5pEOqj0110J5NwRAA8zPUltt2BCPXypa5iTJjb1VU8hAExxCB1Q+Q5hy6bZ6kmf2amtK+zynrV2YNVsm/XxW1YQe97+5q//wv7iV1/ZP/zNv7Pffv3E7B/+b3v7T35oG+dNtvCApXb54CYr5b1mc2H4updBj605SCukh/WWoq9XsS9Bc2QQJD8vmSD2tF1zsXlNB2Sw+mVcsG95TNGF/RYbtskmffCmraaQ920HmRq0Dat7TaN+vgFYv8DD+xXRkc+uxTChgoJhyh4XlPOrXn4HOta2jH+DC1cQDHQxTHeXm+H2jEyH24CUAtf7s8i34DPpRW5ojw/DM3zYIpaMs5pzgHLiQUvZw2TmowzppJBWRs5GcvBySwha5Gx8Coa/wQVFdq2CC6EWHbyaAPQ9BBbtgdXOQk6QdW4exT0uhGi5Obs1OWKepZIRnIpHNw2XRwoNJOnsY9aOtk0jfkKxleaOxkSmjmyiyUfuhfNuAGlrBg0SjE7SMNKOLP6uTFG5QbxpFcy9mUnHQ3TkddKdVxW9DVZLjQLHRhfAfQM9vD39CBe7RJpkzrlQqIeMvkq5HGGnwo/alUsXLS0f0KWolkyBLb1YsZCQGF9iYB+b58VEJnOf3A2Kh1Q+r5/ZoMCcwqZe171W0opzCRCSVdRjr5Ifb9vAw69wI/wCqUBSg2cvc6AIEAoMpeGqM61RsgP367kCXgGxznfh3xX4ahPAOvDmeXJGCIS16fUcIA+/pg+83z/npkcIiIcf48Cf9+sDr3cbcBUgA6quf+GmJzM4YinQ5r3pd1JLspdHwXvlnANen80KLLW8f856Ba5O7/VkB9dEMQy6TlYAFMV6VWxTCpkKbh7oetTayQr8UHl29Uac2ZjbmhbhCmUqnPF8HSu1R89VIc13M7jbPEbAW4mmK6Yr0NXjBcI6VihOiRwNLV5xLQ9ZQWDrZzN4ObwaQaLgDv4ZhreEwkoS9CscACcWEnFXiNyQr97zMq7oFA7KaiwHHTgnk2o/1d6HjWoNTnMa5ANSm8Rc5OVVSlld7D4CagIs9eBaq0aCEKAp7UksTS6Ei6vHEg24luLMAZdQVQ74djPdoBW97RqdUHlIBgpSuU/xq+YSBRCO64hubCaisOqCJksssrTd2IiOrwHUyWzIorJOAeQubc4DDEdUU8ezFmZz0WP/NfkIT1uzrS0BixYdSHW8nwHei7ruvsSZ8cu+Ipgelqo6LiqwmkdNFPwoKOq99Gaf5Hwi3lb6+ImPfNKUxGvg4iCr9iFa6d0qWG9uOIWsZZ7lDv3wHoWbXw/QfUUOcSoAenE7uQq0Oceg5+6aN9YKrp62//YPf2t/85f/xnqba+y3v3hq/+Vv/y+biRMikokSl/dtcI0URZf2IjOQmYGuXE5zRXb4Zpgv75v3+ZsBNOcWsi5oZ+0vjrLk3UtYMp+wgsh9AMxpe9JRQIGQVQs/d82UUTbi5R/SBXiSyb9ot0RDanLC1+TvqolCgKvx7YqRfMpUhSdIDb+5kWVlF/fYtskfukB0BZa3wApr+OyLuPApn0Fh8mLAVYBca+wenBY7LOvAShfUUxm1mwsQwUedZbhWDlvpBeatnd+Npo6djUAlRS7WxR1iSc+gzogddmkrHXo7GL/OKid3HxKQmiBguQonzwmebtWsZrIpKqopIi1gqqUwgl35C5f4Pwqf+6HlHlhocTun2a9v16C3X2WFdZA5fsyNIwCpLSMctnrBirC5NTJUtCvnBBdOirA1sbDbfUhH0bTBh7kBn0NlJ9GoSXPjc7nDrLpWWHIPenB37jkkBnzaFbhjcNkcD95kkeeOWy7fh8S8GuS7TshJNd8TgW4NZKYZxourAfZ7NZu/A4xXhTYV2TT2XSPfnZ9Xem+N10RRhNyg5gnFL/oZuHI3CEh77zy1vntKFnsKyKnjTF1mXmNEx60ndvPJt85bK3lBHluf7bpZbICqgFbFOJf7MAy0bmIF4Pz/B7yO6fIzfOAVk9W8NIGrd9+wFMF5/5xjsmCe7tfjpU0rgEfv2d0HgXVdvIC1cnldazLnxIKdq8Fpt4CsmOxz4IWleuc9diuGq9uSAaTviokKGJ3MwA/3fbx6A5IPtPks1/UyC3CRFCSge0Wy4VZfwLSGgp0vIfjBOAJVMWa1DevxAlofeLX3z8m7K+BVt5o0XgGuNrUKq1lCITmaLJyhpokKPIZlVFtLNMZdhTWqsewlOSTm8w9TUIEWxcThEkAXgM4srea42q5VFduV2FirLJKvN40lsKxAsgBhrQKo7gIO17FANcKEq2L3M44ljK4xxr1g/7pJQezyRqQGvghthK3UMHerAWCt0YRePKel4RsAV9glbKq/MMKqYZT6IlVRLa/ki19+liGVB1daLVLFL69XuqJXfWwoPuEY+1NyDv78UQsAkgOzIeg8O8K+uVGBTBCBayGPJDU8t7Q4q0jVlHjIBe5kHtkIc6WdtisHBsgEW+6/wRf2y3YiEjuzOJcGOBBOfnUnVXc62gDdTjyrj5soslGMeciStZ30qlYyGcoJXL+Dle0GTotf3SizX/VVEMASZolcgOLCNljo4gkWH77b7D//nRWmxtlrP/iXdn+g1wHv1E/esUsugyKEAB61QoeSSYD9C39ydewBQmNSXJtrKVp4D5+L5I6ve4hvZBXRTkNAESPRyy4fRDfFSkec529u1dL5t8d2rZxjn/70R3aYQttD9NxnTcxVA2w1/sexXTrRBLxPaRX+CjDuJY3s/7jH4MbjG23fnM/IiNhgN/hbNHPhU+hO9fnt1nCJCyD2rGusUoooUtZfVA4vUk7iXmIg91BMI6qSrN6z62ZyIYxB1igi0CfLvr0OU2/Lc7Pkds8cZRVRwRaJpq7/h6QdsFqaMdJ2ILeQrZCBhiumq0zdbKSElG2T0HQnkp87jinAc+3ylml2ZPEoy+Z/IZkVTxMNGX86UEEDyQYKsGe50Ec6SaEbDfo28wKbkJluIA91qIsul4IZq6auXLzIdO315h6nSHoJAN7NGCtd0JDMyK1QMllz6lH+X6JIjzs87ICJt4thAXYp6qzF0y6srs8cnAmZ6LvpSA2aW3j8YqIdOxNtkXEZsFxNo/AcDomAsTIbFBOZRKFN3WsafKl9Ad/LSgiYMle0NBeYXRtS0QzmCji1U1hTsLk3kPKeA2F1tPU/JjjnlhoiBMYeA9ZUCbFdNwAToFWbsHNEIDc4NwSPFTsW05QvV+xWYO4Dqvc6HsgKeAW4/n2OafP6Ou+f84HX4RzE1IEur+06dB3wCnzBQfDSATG/j3IgdL865HSf03hddxkg58sHDYCrkx2Gz9X30c7rQHYYhPmwBND+gEpFQbpMBl7YyQ2wW2m9DmR5LQGoN64HgOW2PLiqZn53TlKEp90qlUyg6iQIgNoDWIGzXuP7wTheYU1yg9ex1m2l/DH9wPNCpIb8YQCWzKChlt5gy3paG5WkJMO3/IfyIla4TrZUPL3JgG9Waa0D3iyAV8w3vbCcpVWppSE/xEQxUpyW4vu1FGoA3ccwxq/as9F+VWDDtoW3t+IimbTtOS6lq4be+ASkhnLCsHNC5UXdTNj2HuSGAHJykQ7ObiUKcaMbM6MJtSUw43y+XJr1pc6jFhKovuD1H8I+h8gMyGG0z8kNsy1gyggLmTPWDiyZRBX7fVs/7gNbN/Z92zmTZei4j9zxhs/ft03jf27bpnxigVM/s52zRnI8woKmfkr30scWQ6LW//6AjAD8qYN0eInV3oHVDpDu9cveHC4uyW723H1ZqDjW/Q8aKDQC7M1IAw1cYCSl3ET7zYS5fXu9wv7V7TryXI9Y8oHNdmztDDsZuA7g/X/tn//p7+y1n/zArrc12j/+zV+jC39iwWuwhgWvJfP3mNWwPG9IOELRcZd9i27ZU+h1/XVipWtJoxEEFnafJLc7rCAa0acvBS636J1LWGqnY49i2jAui2481JI6pnz0rk368C0q+CddRGR/YTigq2GYzA6jc02j3xWO8xCt90viIn87lGPHl0+wE0snU9RaQ2vuNrrRzhARSRgPf586dN0Oimw3cADcZWmu3N1WGinObpwDyydL+EKQe1/fDlSi49J9lnKci2aQZYQsdf5ZFVI1zy6N4JrUHQTYUPTMC1G+wnTsYcQ47kXHD5phOQBuFkCcFjDRUrdNcJkLlei3hYwhKmclVBPDxYmLQXIYmRLl0RQEcyyPAu1AaRQZ0EgG/F3qYvYS2BQDsCa6FUQPK5TuvHAuXPs8wK2+wMUNPzh2uL6i48hQZ9Huw2G3BDahf/fyf5x1gonP+LMHcbRU4T9P4IJ26dJ5i2f1l5CdZ3nlOBdyi21/+Cnbd/wkEynyYLQeA05BelCxTVYyN3W4VGSH/IZSaiuAcEY1Xvq6Luyefd4ECmTHoWe/gcANL+kBOXWYCXj9GFoV8W89/YYpEhTUeNw1LGPKbnAz0/Dvei3Aevx32q2AUkUuL/DcY6u6X+cFunoNjQDSOW1eAwWPA6DdMXs1Qnhgi8MCd4UuBAJPD6gBVhi004CFf/0e220AeDXuRwMiXBsyj/eew2sAuu53Yv+CmiMaATrJCwJcbTr2QbgJhlrfq+ocBTDuc+f5IMR4xXa1CXjdMY+V5OACzXmsmw7Maws0JSlIRvDZqhLFvM0DUwGv61DjKljZecMxYGnBspo5kAaEBbxu9poAGeCuwu9b0QbwtrJswZ5S4oAXbRemK43XBZ/DfLOruUJzpdZ04dQSLYPqaG9kpDv7xAIZwau4cntFt7RSlk6w3mx04HS033QYb0EVI6wLJUEUWUp2ruXGnrVfwBgVlvMM1tiPNnodj60GY3amk0UAkN4hXu+X1wstZfciXAQrWVYyS+zwKrTeLZjt11sFBa9qEqYqqdg3E6bSxSSFOkalpwGGhTgWvgF8vgC8H6PbdqC/tgE+ERtn2tYpH9mGSRSxpo2ygOkA6bSRFjR7rO2dP9H2L5li+xZPsn0cH1w61Q6vmG77sHPtnkvTwrzP2X9uIfPHW9gCHsPjQmaPgQWvs7IotE6A9jo5BF8QofhlNy4GHABf9dBI0qRpyzSWqPoPaD1Umld7Giz3vNM1pW32ZBynW4qqPADRj6zxZ3euoSfvt4iti3AxzDX7r/9o//3v/8bee+1P7HZvh9l/+n9s0YRRFrxipl2klTiRzrNErFxque4rjKKphOnEREj2IoVInx5gu9uAzAO7vsNj7gBudQnHyB4OcA6LOvy/Yr6PsGpdxKa2Bu+winsH1y/BVoakg157C0b3dVcKUyl4HEtrBaY/EeuFDd/D/dCKlS1q82xC2QNhtRsJb6fSnx0O+wf0+Hs9rKKFm6602qidloaWG7l5hgUummjBC8aj4RLXyBI/Z+8iwHQegeO07q4Zb4nrJ9GMsc5ycRtkALLV4UspoC10Wm4m4FpCUHk2weVZkhRwLGjcesHe+RaxfKxdXIdPN2AGhdGtbuXSRrOMRlElHVhj0YEL3AXybqWsjbBX5IbKaIq1MPW+wtMc7wJsT+MRx+ZYeIYutERLDJnHRTOGIutu0txCkKWY2sEUjqfdOFf4HG5V4hHH5SDZTB7w8mikJ/zpVYx2j9y/xU4cIxYy+qpFx8TauahIO3M2wvJKRVBolOA7pFFAzulQhK0sHwJTpOwGzWbTsAEalvj+pRGck6XOtQba+ZWp0j7gmiSkyfbe+8oBoIDRC8WBxQqoAGEx3OsPuB9Wq/E/jX2wU4pqDnhxNSg0R8/TJlAVA5WVTEUyB7bDAOsAE8arx+m8czJwrC627xfYdFt6sKxneo6A3cM4D0wFni70i4uENFyXcCYMHAZc6bnK/5XkIAeEkxnY63k6FhA74G0CyOoBSB94v892/1fn6gFJAa2XOCZJAlQfBmEBtdivcyOgz/rFMgG1AtSl1wp8xXyrAVaBrVeE84BYtyUzCJQlSsty4rThLlgxz1F7sry+bsPVUAXgVrYBwKQdlWDKLmykF1xyA1qvgDcHEM6qVijzd1JDYjFWGMd6YbxlzFyrbET8R4KA8aYCtOmAr9tKaLBAB86tAKiRJFLyizmusQN7t1BRV3EqhgSnQpjEOfRRlvr4attSjxFZuBeQSrKvr+cQ4OIVURoI4Cm7QMHs6HpsURuxfu3AArbeErfOYbjifjeLS8Mju3j+Myrt95EJfokZviXhgJ1aNd12Th9lWyaPtK0w1x0zx9r2GWPYPPANnjvODi6ZbMdWT7Uz62bZ6XUz7Mz6WWyz7Szs+Ajs5ciKKXZ05XTAmSaBheNgyhPtGLePkXNwbPk0yz9FFxNfxq8pNH3dnQ6LPeVAtp8Mg3vogs/IrX0A+H7VzfSMVjqcKLhdI+GqM/0oebQb7BxL7SoKUyUwRCW2KX8hYe8K2zRrCoz3783++z/aBz992W52XDOQ2N576cdWfJWEsTBGvCcxwbn4Ckx7eMMC1cmF7EEjaVm8jrYu5IxHaNe30bXbsXJFb5lp9VcOALxkSORHY9kL5IKBNn90l4WtXGATsbSd2bUJny5tz7E7iYuMQOOOdwxXMsMTORvYf0Gh7Sbsds/imXZk7WzCduR/3kpW70Fknm0mK1vpabTeE+twJyyxsDlj7MCCz2k00fj6RLuybYFlHlhrF2a8aQkrP7Nk3Ba5sNYSimWlFMeKafhIWD3GYmlyyN4GowZscwInW67khE2fmyZHdLCqqYvaTCF1tQVP/9iO8TeKXD8DLXe1XUe37y2MZPpIMDbE3bZ2zBvIOSSg4T6oiNzJ5xZB4ey8tSbjLwZoO9F0M2DB7axEBtF2r9Hc8YTfOxlnzHVA+W49ny25EzcA2Vv4mm/XECDE/be5sDxQazwrjGpauB8prL+tAAnohF04EGinAN6YuAQ62GItOSPHSvhuZZXWQ1joTivhe4S9TJqvAFeBOWopTkYH9nReCA/ERqHp2RCibMhQwbVe2CL5u2i2AkttAkTZx6TRqhGiAWCTRNB7H9AVQAoIBbiwXAWea9JEI8Cr41bO6zW8QhpgPUjgzjCL9psZ1L3mmigAVb2WA+BhUFZHmmO/w6Asu5lalSV1tAC8mrzuRrMDpgrY0SBgva4H5ujAnNdrSFJwPuQB7/U0mUe/Z9OwhOIAntd8oYFlvzbptz6j1f5/xYB1vk6P7/NkBgGuD74CW4GvdF9tAlk3B03SAc+R9UvnxHo90OUcACsN15ciPMCVritA9jaxXW2uQMd5AW6NNnkAVWCjuFYK43Utw41yMCj9CJmBK2sBEoPyd3O0VXK1LZeHF20K1psK400v4Z9G7BbtN6MccBXgAsQCXx2nFJXDjCvx/mIEL2O0SXYhhYNKi4m5RPwj7O8a49qb6FJLPgpjPQnjhX3QUSbHwBD/9F/2ZmOgZ3YYDoiqy/tZRgfhu12Kt3YZX2S0W5ocivBf1kYHWT566ROA5V/frbUHLaks7TNcSHXY/FG2Y/YoC5w9zgIA2wCkhIDpn1nQnM9hseMtUPu5Y2z/4vF2FIA9DkifWDkFMMUxsGqKnVqr29Poy2dbDgDjHz20jPCTFVPtxNqZgPFUOwlYH+G+i9uxQh3YYOHrZ9oeCmNDlXR8EZn4TR8TKvJPUYhhnhztqLfLCchuiKd6v58uqfV2ZtNcO75mNuHsaxmeeIywmzpG/GxChrho6yaPNvtv/8T2n2z8R+/bjbZmgPef7d3XX7H4Izss88we4i9DrQGdV0NFB8rp5AOAlZwlL/PNckCBzrzbtWkUHsPs/IrRyDVrLGbbdALos2F8LJ1phy46u9O+6a+kESPcYvZtt4WjPrJNMyfYN92ZFCl3ugzer2Dzso7Jz6sx8MrlvVOOMwDdOmjBBFvwyTsWxEXsNBer9NDVlntoA2C4GSvgXjdOKQXml3F0G0CVb3fp8ju7kNll+H7baELJRUJoZlTRNXIVCkOmAa5TkA4ojG0ZbxeX/Nx1l+UhK6Si3dYhG1ThZunIOIYfOcCuBMx2OnASTDotbJWVI7ek7VsNmB6lfZdGGySnAjzc+aykLu+YywqIBg7khPxTG5GfruBUQMdFn+1H060l0FxyQRWauTTbTjIbvuhMZmQS4+eLaJIoOO5AtyF+N55i6hC4OQbpuOtj+kQvq4IenBEJ+1bxd1ASHsH+dLClnNptEccP29WEJOxkZZaBPJcilguzTcyDkIiw8H1KkmynDbdQQoFsmtRIqJWkU1dJh/GqeUJtwwrLkZOh444X2ahR7BrLo9hHgZ0DRMBUwCswVMkXbgAAIABJREFUc2AKaDYCtH7guWO7vWKjPF6z2ASggKmaJVo5dnueI/1XvQEOdGGdwjkBp2O8AKK39PfkBmmvus8DZS9GUvLA8/PgnQDYA15ZztT3IPkBVsum5+n1VO9ygev8bAGymi5keXMgzWMkX7zgpINhluq1BSMnAKySFlxrMOxW58VytfnA6wOur+82AKhO8+WHiOVKA3YgC7A6eUHAy/nn8sMwCIvFusYI/hBOeuB5VZIS2AS4z/fDQKzb2lSM0zj3qjaNce+jG4YmCq6iAl5XYBPo1hAFySZHg+asZQC6Kg6I7WZI8+UqrLCcHNhweilLIwA3tbR6GIQBX6q4khqyKwTUFUTg4WGUGyKVwGj8vV92ZLp/9g5yaDUUUzGR8rrexXQ+yBfi2xslpoKKGHEzOmT+iS1WeGqLXd06206vQMNjikIVnWZpeD+76TR61kleL5my9+sT6EZbYXso9mxHlw2YBduF6W6e8pltRV7YAfjunDXadiEdBAOQe+aPsVBY2IFF490WPJvnTP7YbTsB6d2zxljw7NEWymMPUvAS+w1fPd3tDwPEJ9bMAIRnWMTm+XZmI11l6+egny6zcxvRHg+tRTcMoaFkDwWaw1avCj8s99w60rDIwi06E+jmoNXF7HfOjmeAUg/sNAN55TcDVRayao7ZP/29/de//Q/26h/9vhWmJwG8Zq//8I/sSADgFsUY+rhwq+XzUTVdAfTtGYyuxxN9ly65IVwOZTQpXNwww47MIY8AhllwmmGeSSfcxJCHzXnYoOhyy77gPNaDFcmWDuvds3AqDofROBmS8SyHupyGX3Sl2Zf4ep8hn3wB+Irx3gV04o+H2Ps0XiweP9rOhWy1kBWzbf300bYWGWczq4tZH/3UtrC6SD24wZ50FpNZnGwxgYssmtblRCx9bVxwpddeIXA8mflmiRtguGs+pZ33Y4td+xljjBhNBJPs5yLSweRoMfk8gmpigxYCtCutgBVD7uF1lhiMW4GiW3oYfu3Lu2GsV3HJ7IK18rnjzS6/GIiMsAMtfK+bqXeThDU1RgyWX3IFvnZAVjrwLS4kQ9Vo9Vw4axjCeaeOnGk68+7XXrHTm0bw8wkNooX6RtEZdN3L6MHKkyYIHk/5DT7/ukQyn3FgyLlztz4T4N1rcZGnLSU9l+YJGo2QE9JwLiTBcgWucjg40C2stgS2OArV8QBvCmCsVWQyK8wskR9AV+Cb39jtcnZdizDAJEBVLkPbrWcUwyQRSH/1ZAUt5cVkvYQwLdW5DzbaAOCJSXpz1zzgFPCq6OZ1qfGaAkUBnxwHPNZ5agFG7aXxCnwFqt7ekwZanEQgABUj/m4TzmnT4wWqjgG7c3oeGi8SaxNAK+CVxOBvPrBLjlBCmh4jAH6hGaDzfbkNkhCo0tX3eSArZiug9QG3FvaqcxoV5JgtACiWK4TXbQGvp+96roc6gFF+3GqB7PAm8NVjHTBzTjYyPUbMt5JODzHd7wOujnXeB1zJDv79lVzJpO+WIjeUNfcCwAAvyxjfSpZV0+IBL4lkWTBeyQ1ivmK9qspqr7bHrIpG2DBXZkBWOb2O8XKsJZRAN624BoD2gDe5oISrfTFTGRgljldWATYqMN3AkzsI4xDw3sf2dI85VQ8aNXXiiqXvXwP7YB4XX5yYAEZxM/Dx2PzPYL1MNaCI1kWs4te9xc6xUIOt6djSiRYw7XOY7ue2fvIIWz9pBIA72jYDvlumou+yBQJC0m2D5452W9CszyyYc1unfmJrKLStGvtzWzHmQ1vOftnI99lzPPrntnrCCNsGc96JvhuyEJ134QTbt3SK7V8KE4YpnwfYzlA0Sj+8gfbRUzgM9gGsey3rKLfJwq3ldv7JbZZ6gBlkMPlmmkkaU9G1tTwHMCtwG2SGLeU+qug8v4s837/+02/t//ztr+3f/8Wf2T/8+3+H7PCf7cOXXuILHWIliacsKTyQ4JYItHJV16MAUpbXhA/JI1x4bpfF75xv8dvn277pP+dChjOE4ZqJe5bDBGGGoatgytjqSpQpobjOOIpx5/DJbrRFIz+AmVN0S9uHi+EyebwZFNiS+bsRkYmsokjIgeLzlkzn2fsvvWJv/ugn9uHLL9u+bRvswsEgcmgVZbnIAlfOsxNbl1lpZAiZyiTQEYKUwMXyIk0MkUs/s5qo3ZYUOBdm+xHdf2PprBtNYY04S1wpg2Qi1KKTKtejtywWG5y06a1WzMWj+PQ2y6V5JWv/asB2JS3cZDqwr6CRo7/4ApZC9FhmyTXEhZKjG4w9LZgLTggXccAVfbcz+zjMVBeqcGuC4dbBvLXJgjeAG2WA9uhuCoKd2Yfsy54MLmzHsP+R65x/zK1myiPX83/JWPeaWAKZ9mMDXMFzaIXOuwRgHyAmEnAujbbW/Fi7cIKiXmq2JbElMm8tIbfEknOl7dI4AdjK1xufL6eQWC8yQylNFYCupDwx4ALnsffqL6WQJTmdNMfMdaMBkC6PAdYrUHVhNwCjpg7XAcrqPhMA1ws0nc4L2wQY3dKevS9DiEm2AuDSgsWaHSAKFB3gCQzVEuwBnx6rx3iP8865x1MU887pfhgxm85/f/MB2YEq9/nFMw9kfRbtg7DuF9iLLXM8/FovNMNspe8KfJ28IFY7zG4d4FJY0+1aANgVwLgtqaAWcJaOK+AViGropYDXZ7vSdGu6bsB6eTzAWQdo+8DtfLo8R1KE7GkCYskNYrw+qPpM9/ugq/u+D8Tl7V5AjoBXrLeQNkTXOIHUIAuZP2MtQ4wXnTdbcoOWPLBfAbH6x3U7w4GwJztklCArwH4zVVwDeDP4B8ooBZDZ1FyRjuabzFYUH+Faevtgd63IDO0AqBorhliiPUUqaKP6/BXeUy31ojfhwT0V4Fhy0q75bmKu/Jz9xZeZ37UGvTSFAkgOM7v221FAcO3kUSRtfWobYGwrAE6NMj+4eq4DXhXTtk3DoSD5Ye5Y5IdPbNOkjzg3wjYC0stHvwvgvm/LRr1rU997jY6y1230Gy/bSAJsxrz9uo0jOWwqFf/pH75tS8aNsHWAeQDL66AF42wbYLwX7ffCVsz8kUGWcxowBTylF7bA5nuVSVHKUE8YvcaCNzDbTaO/u7jYlKM3KrYyF/dGMx1dbWiL7cnHKNYV2b/99pn9M8W1v/2rP7e/Uuca9rKPf/aaxRxg4jFMtSA6lBFEkmloYy0ESCgm3sctkrpvrZ1YPNYurJvGbDFcGAHzYOAbKV5S6cfnG71qIsWvQFeEvEfzSk8uAzrJIFZ6XCFNChE70Ej5jNtT9zN3LZVR7hoDxLDRRnTjfBoLSmF8VRfx/F6wEW/+1D5lmzFqpC2aON72b2as/J5NdgYP6+mgdbaPQuCja7kwcBoxeissNnARzROf2KGZ79HQshzQv0KjzCS7umECqx+yPAhBlxujHr1U2R7Ke845vtkq0f/r4w6536EqOsStglJDl9EGvo0pFbR900J+E2tYC/JBG5JC7dUQLmI0ZGAv1F7xjnWxux1LHcDlcguL3/UCCl0nNll98glCkg4hz1yyC+snuJVTZ044f7fTBPMkWwmrrxtlF/h8DwPWh1iVkXhH2ppksdQDiyjgHoJhBwHqTFmBPNzEsii2ff8abcJXYy0xPduSc4osMSuPrYjjYhiv11DhdF2Yr1aTOnZsF6abWwXT5fum754IkeydZa0iWpC1XkAN4FQIuhvbIwYK41UATgMxkY7VAri+y0D6qGxjrosMMNVe7ganzeq5fQI4T1v1gVcsWM0NeoyKbp71C1AU2Esfhk2rS01ShFjx89cSe2Vr5f15Gb4e+Pqv40CZC4HPfAXGAmeBr3/sSQ9i1R6w67lySrjONXWl+ZquX1TzshiGma6AFtCUBczfJA2I+To5AsDV3m++0LFAV0WwGjU9YPcSGOtY7FmbwFjnfIfDc83XneOxALE2ga6/OUCGDet2FUxXIF3J+5C2681Y8wLQff+uQNcH3xziIOVqcPPWxHphwPpHyAGQ81UkcOBb72QH+XjTyOj1CgaVALBAmGIcWm9aYbkHwMgNTVnRtPye4AsXjUeWvv0cUrCQCO7VkQhVHumWiil7FsNEmLJwIcziglaQs7CTL+lKFwYTNu0T9wXrA8weXMtgSGY6RZsxtpKELbHTTdNGWxDuhN2LpgLA2L9gv7u4vZfCy+ZpH9t6bGJHVgFISybYGarxWQBS4t4Vls8SUSCfe3Qj89hWUSxaxWBIRpIT2rJ5MtowIeSzPnkfEP6pfUyewti3XiNP9y1b+PmHthK3xBKsaKfQOK/soGgEy22nWaOfqvkt0tr0hXzMHLq7DZjr0WE1fkdAWQJIl7MN4cHt4fHy3LYAvi34Wx83JNql0AAb/9ablhi+z2KPhLCUX2Av/YvfsbjwECtHZmhE3+3MJZAcjVcJbLfJiq1BPz6zbJxFrZtu59ZOdsfFpwJxG9DNd3SdZYaSmMXvvn/mJ9juAnBfpDngVdbFbd5rZ95FSz+2k4vDUfTPo7DceJoosP5RJLxLUakeBnkXC90Qy3WFyI9641VbPnGs7V4uJ8Y8C1oyz/atJRdi70YKlHOsGFZ7Bwb+uLeE3IUoq6HoOcD7HaRTMGrbLOeZLae4qPFHkhDE+LUa6uH3qaETUW24zVyIGhIOu5yPRgA5IXiJXaG4mkeRNfsokg7pYk9asMdhR2tD/71edIGmh4N8NieoEezEpXCKsP4wu8LFO5smHGUv9FJYq8DjncUFXEW3QaQqPa8H4L9Js0knOu8dLpSPiTpNoeGjjejLh80pXIz2UXRjHBQ676NmMqTxSl+jTboF/6+S+Xq5YPUDvOp+q6FD8Gp8AjkNOQy4zEfXJfw8G+AtFAnBzcCKUFs6pEVh6JIfpPnm0DChukq2oiApqmn4bBHkqLxNmCLrqRigtFJAUfotIKhMBU9m8Fit5AjnwQVoxXod8AKGkh50W3uxWD1OIO4aLQTm3Kf2XTciCBlA4CfQFSD74Py82AYI69jfWiR9aON8C5KHwPuaXo/X8YBZr+GBrEDZ03cFzAJdrwgoAPZdFX4OhANiXksAT3HtO+uYX2ATEIvtClyVAiawVO6tWK/O+9KDZAmBtVir04Mdg/U8v2K11bKF8XxfZtBez3XOBkDTAS7PUfuwK8C5n8Mfhccof9eB7TDL1bGsZNrX4nDQa1SwZFHjhL95kya8JgoBrzY5G3LrAWF31ZW00AQAkw+KiTsLN4OyeQXA6VRo0wFdbRnIC2onFgBr82QIQFiFtjL+ybKLWbYxtwz/qXJwuwHdPoDjNnrhY9wMjyg8NQE6417FyL9ugbPl1AHO1ZfDSAZbC4s4ZYfmjaSrbB8dR3TEIUlUX96La2EE2u14O7xyNgWuebZxwie2FOa6dPQHsNlP+cKtRMsdx0TehVietrolaV1UILGG52m8wDJVAog3oMvBgvpyz9DcANsD1Oouh9L1RnLZmWBLC1ntWlkvBS61WcQ1vvbHf0iS2Is24qc/tbHvvWUTPnzH1uCeOEoiV/qR9YT4BFL1J6uCFlJJJ/fpVFNSWy8sqyIykGo7S/+roYStSIfcZ10Aj8z8N2DB7bC2u2jdLbDaF194waLCNiM9xDL256h9QqbCYTTexowzjP8JgfECNKXylkbRcXXETi761K7if76EJStx1wKn515YPc6yQxeS2TCbsJyVdnbZWDuCZBMw5jUaC1azRI5GrqDFF0fINby+GqWUGxFGNkUQTRRJrqjmshoY+1ODdqoR7gMVkZZyLNC2zJ1sObQdR4dsYD7cMjsTsMJpved3EE3Ja9+j809ZtU9pXf6iqxB55ZSbJZd4FI8v0aCN/P7t/B+kA6J6/735Z2Gf/OwryANY7prpDEw/tArQDYX1MloHr/eV7QssgYuiVgvX+cwUy9hI95hCyZul6wLuLXwuLawGCrAhFsLuC9k/uMYFDqbanBzGcyIAy4OWS/B60t4lLjf6Rkmk03070g97/t08ahDouQrGuZbKWCMcDUXnN7ICwyuNY6WeUUfXaLAovsBMudSDdgO5Qa3rXazmmvGmXzp5yGJgvHGxCZaQnsX4nwKyTUpdvSMZEqJpLnE5JYArMawNXQ50M0rqrYRRP9mO8LSBHf2uqUmFcC+N0AMx1yCBPUzgJlCVlUu6bQOA5nyyOgbEdOyf020F2dTBcOt5rjZXiBOAU2gTY/bkCi8+0k2mgI3Kc+uDoX7ecxDmZ4gBC2hVmBPoqigndupYqu7nNT0G62vDAmOAHPnAOw/Q8jgdaxPwuwYQXQTYxMwFwK7Zg/tecDIDlb5mZAJJB5INfAAWc3UgLEAFYAXECiqv59hnx77n17OU6fliu4AjWw1stwbw1c/QOWm+en2xXW2SGPxMBv+ckyG4T4zWORg6AGIYrgJ1qjmuE5OG9dZ2Drl2YTVPaBP4Kv6xtLXHK66xrPHZrwNfifuAbxEgnEtmg6ZR5MJ8VVjTpiKbm0rB8sgH3PRymC5yg2QHx3xL0a+IxEunotuZf9lpmJIW+tF3lXVwEzC6R9fQF20Zzpc79uX/zbbMGW/f9hW5dt3G2EN84UL40ofBdhais9EUUZ4EQ0uy4jNbbdFHb9hqpIV1AO6iEW/bnA/esBWjP7QTq2cy0mYTtqMDpIytJaTlMF1VR5iqwODMXGmVsG+WtT306N9GU76L4+K2bEjZOBEAyfswnq50BkLiHS49vdXyjqy1THTFxD0r7FzgCts8b4r9/PVX7Y0Xf2TvvfqSTfroXVs4Bua7cSHseSsXlhOuHVlNIo/oKHvWmYMUQD8/mq9Cy9vlX0ZuKYvcwTFxi7Sv6kLUnnyQSRDHWN7n2scv/ZEtHvux9ZUjA0QesNmfvmfL0bErYo8hC4S50PfrtDgrdvLc2kkWvWEibdILLH7bVCSMGFLD8MSeXOOCcjJ2z6f5hICZw8vs+ILPbNesjzD8j0ca2UXxKtIV5GpYzmefC7P4w4EAGay9ENaLD1lj3r/El9zLEryVtmDl9K6bNNKmM0Hj6Ib5lhcRZHF719nl3ast9fhOO75yGheSi/xOCrfPpPB0gg67CJLFpljeWdqci2MIuA+jVRgLIS3ZtTDSDqSFFgpuYo8dCv+B3RZis2vls8g/F2BlFNtk3+vM07BSnAR0m10vVqEMDZ0L9hAXzBu0/dbSKVdKa3JPPil1FNVS0WCfdiYRQ5mPjnuZDsf91BSwf13e5Rp3CvjbPm5NxdN8AeZLEQ/P8j18189wc/RwkWlMDAGsg2hNj7VsxsNXXtnkfL9PO7Kw5J3lArrLUkIXkaiGL7oszklo1ej4mZdP2OWLkZYQH28paenMWkuz+DS0XlhvKuw2Ea03OR+dN58imrIZAN204gbXWuxcDHSrKYu3CLunJEH580WiPICCiQJIDuAAXqfB9nujfvwJE/60CZe5C4D5hTUPePV8miWQLQS4soGpDiSQdRkOvLZAWfcL0KUNezYx72fq53rA+R1oeqzWA13vPoGqp+U6Jsuxe+/8DE9W+D7r5efBrN04IQEw7FZxCWrMUI+DL0PAeD2ZQJ1pAl7nTBAA88E0Ojb8nXYroJSEIJDU86TvCqS11+YDrO5zLLcTtiyWC/A2sNVKouA+B7qAtwNn7ndWMwGtAJr7a8SGxXABXG0OgHUsGxnnqwFeHQtwK9pvALaaLKw8Xi+TtwgdqUh5vNjLFJojyUGgmyf2W4PWVNtKilmbY78CXRXXxHSd9YV9Dkw4FyasRgq5GMR41VCRUwr7LcH1kF3AUiyG1mAyTjMjyH1NwOoUCtskfrCdiRXduW4p+2/u1JGHEM05GiEAwNvlsW6U+y2W6Y/wgXYTJXmzUAB5FovYpzZ3xHs295N3bfZHb9vI114EdH9uReHbrDfpKJN3tzI48yTtxng3yVPtpmnhDkt/NWzcBvxVjb4DEA8AXn05FI1KWCrCVIdKuA+3wGOY6iCsqg0wKEMWENAnA76qXieHEmwTtMxObFls77/yE/TX123kW6/bNCSJK7tXUE3HxC8WhHf3PtLBtzeKHPDKyiR9u5FciCbeYzeTDe4C/N9wv4C/j86vLhjU1x05Frp6jr3zoz+0lsworGMRtmb6WBv7zmswqkirjDlqVbTh9vN7aFrCyUUjyTKYZVdxDKSFEHt59bBbHVxDJ42jhTaXwlUi7bTqAIvdNMlOL59oobg/opFISs4FM8hxr+sYy4kItfwougHP7yLCcT8TJ06zOjjtoiGfNSe4Me3PcDdsQsaZ8N5PbediiowAasS2JTg75loM7DdiywIuNHnEVp4HcNHykQ+GaI4ZqqWLD3vdMwp2f3a/lK49im6seAZVkGKJL5aq3AQBbylSwDUuThUxoeisQaSJ7eAzIIyG1+nOxYbIBbMPBttFl9lNin6dSCND5RdgzccJs0EjZqpFB8ljd8gP/rIPixfZE4OMMrpedI4C3F6aIg65Am4runpvXjiyAg0nsNlH7B+3aJrEGcD9GCuWq5ZxaCnpesSSkkzWTNGx9Pxma05nMnMHDBfwzT25BXmJFVxxnBUTZdpbGGO1mZcs8sI5i01KtLjUdOauZUE+yhnxnsP3ggGXBawCcTgk5LBKLFLTBE4g2orzcRZlofEKdOVm0FZMFm8lBEoNVepI0yDKRi3LxQYBQYGwgFbhOQJUga/bOzYLwAKumjYhMBXQenqwx2ydXAGwyu2gzQEve4Gf3ATaxHLlknA/j5/lg6xu+wzYfy/eOQAToPUBV3vXUMHPEat1trFh8PZBWK8p+UGMWfKGOwZ4XUMFRTbtX3CaLCxVoOuAdRgYJUHonJiuz0Z1vwNN9jpWs4Qrrn3vuRrHrsdo7wEqH/JwYU2ShMBWxbo6tGNvhI+n9aq4JmeDgFnAWyX7mSSFYeAV+Epm0FbJJuBVdVTAWyRHA4xX/d/aXCKZqqg4HNRAkQ3givVmE4SeLeBVRKT2uB4EvJIfBLpuwxCex30ZLJ9UZPM2QFesV6BbUmdVxQX8I5/ny4XxvxA7DoBXgeXpIRmmj5qSKWSkO9/no3qW5bDNBr4YX2IVk0Z6A6BVpGRf/kVA86w9BYB3YVWaPeIdm0GY+JjXXrI1n2NF2rMaoCUvleKKXqOeJX0/baHFR9fArM9jpg+hMBTPspEqNXqmikhdOAMUT9nCl1wttl1YmG6gRw7ymHssv8VC1d77mPbjKpa7hRSp0kJXUtgJcO2/MbuW24kNixlS+QZ2rz+291992eaO+tjisL11U5B5eI3pyTQN3AV877ENArLOApYf6XKGK2kKuQYrHyoh85YlcDcXBQ2IfADAJB0NsJd/919azOEdfNHP2npsWm/98A+sryzeCgDLSuSQu7RiD9amMERypMUDvJFrx1nleZbXJ7dbDZ9vY8w+UtkmWuE+/LB0fuWR5HV1wziLWDkBfXyknV8z1a4GL7X047Ra4xTJg1mnMURUjPpOxXkuPt5Id2XyPiKr4DpgpIkSa6Z8YjM++pkFL55me+no2790usWg7R5cMsMu7VoCaOKTRWp5gj78Tb8aC1IpPF2kYSPLfjVQADuMRN647JocBgn2kb2sjsJj8XkaSiJxJnBhLb0aZgXoxDnn9zAwFHtXfSzNKKSwkf42WBqJXQ8JACBVQ4QSw27BWG/R1NCSFAxzDsHjTddeDZ7lGqZFlJ1F6kHD5XNu5ILXysqjmd+3GtbdQlG3J4+0MX63++rQA1CrLpMvjBviVhXhN5UXLDF0KZ8PFyQkmBSaNDL5P6jBOdHGhbKKmkRrNvZHWL1m8rVknLeki+GWlkFcKEw3MS0TV0O+xaXnWS7flVg5HHLIOcnHu5tPp6eKa8h2kvm096dReMyXjAYiITWwVmDUMYQHdwDAg+lqqS85wbkV3DGyA17eWsBVwCsw9pmvRv7U9YhJSuMdlhN0vx4LMIrZSn5wLNcBLjoxP0+arw+02gtY/b1yF/xjSQO6CDgLGg0Qrv13mOXqMZIMBLICcjcwk3M6756v53G/B/Yq5vG6z4FbP5+LDO8Fxiufrlco84FV9jDpr9p8oNVeDQ7y4YrNCpSls9aruAZIS35QscxrgqAoJvAc3vQ6OvZf07UQ83jnxeU+5S1I1/WBuEIWNG0ArO9u0LErrLEX+KqjTa4GpdiX4GooaoXlkniUR+eaczewF/DmNygNiQKaQBbwVTSkJlG4PVqvADiDfyDJDC4yEmCV9puJziuJIbtSQSBUaQvLuV9FhEprr81zFp9evkAKi5Z/d4iglntYh56wzH7WmmklZ7bZVljYHBwExef2wT4AFVpfNbHiGk0G92gKeIJmGBey0mZ98LpNfvtnNu71ly2caQw9fGnv8gUepBW5FSBTytjDeoKpAdciXAOPAetBmGwTFewW9MTskGVWsn8d+QkHHai3A74duA1asC6p1bgKeUOZEg+QCRSgM8jSuR+G3J5y3JLwCxed2W5xwYudTSwdr+qFLfPcJIc/pgD2+o9/zDL8bcLaN7p8ChW/nsDqFQok54H01AJYUpPsY7Dffs4/oDjWzZf4OjqzwP4OXVYal/TWD37PthKOPsAFYyNa9uu/9zvWWRIHs1xhNfEM9mzKp3mk2KK3z7eL66cDpFMsYc8yu7RhOrm15AofXuGSuorJrVVjQvEB2qv3L7Do9RMsfNloO7tqPEUqwtWPbGMWG0wx74ptnYC8kc949lomUNAafJ8x7Q/ZawDm7VIYMEv6eR+/acvHfWzh6+bb4eW0Wi+bwX6Gbf3850gSREsCkMURm2GTXmOMXAOSWhrQYdvRT1X8qo4NYeRSIPvd6LSHuJDsRSNfB6PcbVVIDZW0NXfkYjnEQTAESA8CrDc1/YILwCDF2DY01gEBLqz2Lh2Cd9Che4uPUyQj3jGTScaVEYApc+TKKajRBt1L/oTkjMZE3gOSkvTxNj7/m6WsfOquImGcdGz2OgD9tJWJ0lh3Hkl9AAAgAElEQVTLbpQgkyTvpqEihUJeoBVH0cCCO6Q+ab/7XdSsITavekR3IXo5UpgGcEaF77e01BRLh+1m5RIoRN0jl+9Gah5j3dmUYx2fXe60XVk0ZS1LQW5QYU3DL9PJahDr1cDLIiIhtWr1xuLctq5bz6yTxgkf9JzmC4i2DD1xrLbWSQQe8DrmOwyodYCeWLE2sWDddtIDoOdY8TAbrue8Ot209727PkiKkXpeXx7D8/xN4C/gFPi6LAaAUmCsY+11vwNtnqMQHNcq3C/dGdDntjy7YrX1MHpt6l7TYwS6aicWg3YNFC4AByAU25TUoL3HgD0dVqCrRgcBrRirAFqPEdg67ZdjAfL/nCTmA7EAVs/xgF1ygsewHWBzXx2vq58ht4Q8vw6AxXCRFAS8YriKknTAq9uc98G3tAUPr6QGQLeEBgppSKqcOvYr8EXrzUFuyGtUC7EKbgQyC4TrKLBxVc4EZLMlKwC+2iQ5ZOPllbwg4JWvNwtXg4BXhbXsijrrqMxynVL9JVTPWX52AryKXbxLMIksUXI3VFJpP7hyEkv2V2z+2NG0pjIynccPUFxqBwxLz+2w6KAlNumdl2wkRbhts8eT+kW8Hx1JAyzTVbh7gq44AEgK1OtgM4qDrGfZWoyW10ThppFlZnXULvahVnVKIeebkRcuuSaE/IPraM4IZETRceQMim71ZBxUx8Ku+EIB5LIgqdtpkGVxMReJErJwtWyNgd0mBK/gvS2zGSM/tA9ef53s3Bdt6fiPSeM6xO+WiGuDoBkuLg+owN9vSHbNH9cBt3tUw/W73edz0HsVEIuVD/H4XxJXOfLVHzIG/h3r4ufvW7PIXv6XL1hd6lm6zbg4XCX7t05z5wiVTz/nPLvhi8ZY3hHFYi63iiOLGYmzzvJ3z7I8QsOzAidzsZlrBaGzLTlgGu6HiUgNkwgXZxIDqWeNKWimfNZLkW40b+4+bO+La/yNxHwBXY14f1BJ0wt67LwPXrUNNJxEblloJ9HTd8tBMmMs7oRlJL+lkne7xa0+vh0shekKJA87hltNU0PMHiYg4ybIQbO9uHOucyG0A3odXOCyT6GpXw6xRv5HunB/fNmdhl87jeQ43C8Aq2SF9mxkhBxG3OMuuAmTfYQ0IPB92i7HwRm08zDCmMh4zoPZpux1VrJW5JtnpMllH1njXAd9MOXeAlwhuDW+6mGVdQ0NG5niTjXgzUVBIUh96MS3GdKpMKRbsF5P4kCDR3rp4gJZSlfgsfUEuCMvtOIMaWHTaqQ9m/DzS2ftysVzFn8p2jKSaD9OzbSELHKr8yrc1BZNG07IYcuTwwFA1gbz1T6FRossuRvYNHetWCPdafFXkUlSpuxY/hRgD/hgjjBcabV1uB7a0Xu7bn3hgNVntwJWB7i8Rg2PcaDLcS3H8v5KivA0XV6Dx4qZqsDmgnEEqMMg66xo3OcV3DwwdW4I6bE8RuArkPXBV8f+JhlDQKtQnOfgq2MAVoHrAl/pvPUAbbMDYw9wXYiOgFeMV4U1p/FyrKKZNNnvN07oWFYyga0AWCDpN004qUHnBZzDrgQfcJ03FzB1QC1AZ9NcNR+EtfesZR7wanicimaSFwSuAlwBrM96dezfVqFNm/6IZcr2BIDLaaAoA3g1VqRYXWwAr1huIaxXrgallUnv1V6WMum8KrCpg02gWwAgq5gmeUHA6286p662DDYBc1NZtsnI30QWrCZQ3CMk5REgdA9wG0S/rabrqP5KCKxpvC0e9769/oM/tPMh5AWQ2Xqz6CpgssEuBsyzqQyGfP9P/tg2TB2NI4F/dIDwFj5ZNWT0snwsPgvAktpViiZYSHxkfcxelqQwKTqbNGG4+hIjZ1LD6eQiSB0faBPspx4vcDuA14p1SYWb7rST6HpY2JKYIiEdGPuThjBeR7O8zXutimIpCzOuubzveatqLpX6LFqBIzcvsvnk5n4AE//Zj36AlW0qzoBkfk+YEMzqS0bO3AWIVVwcANCruAgIbIcqrsLI+bLTVXWDgpw+k2+6820tjR/v/OgPyNs9bOkUwl76nReY9HGO8exMwOCz1Mj4oYYstM8sO4+N7Ni8z8hK2G2x6xnHcwY9mnyD/D0z3dDLVjqyCsNmWUHYHFdwS9gxx2K2TneTHuJ2MlNu90rYZLrNfPdVK764n4IjUZkA0gMY72NA7yFgdhvts+rqcZv+9iu25LO37MQqWqhptd4zh+aSOSNZZSS5tt2LvG5K2AqAeYazvtWzIinnb1wovfZcIA0mLNMB1xb+FtnkJOSEbyGnd70l713JKiLArRCeogU/aiH7lg6yu/UaVsrfmxFEYq7a34aF9+SHIzUgXwGGN4vlRybqMZtpF7T5dqFRX0vADRHN3xk3wx2KuLlYyhq4WLdmMEeNRok+hnzebWSOXCNAXSzJaR+sVbIGI4BIH3tEKM43AyTdtdAwQTffLceCT+ODzrAkmnl2Y1WsZJbdYHUqFwpG2WczFLSUglrMJaSGHEuTbxdLWRYWsgxJCvl0quUCwEgM8ZIbCmiiKOC7A8gqmSyNTF6llKXAejNgvXmkkmnasFa08v0LO4QlkjvFQr3luQeMOq4HSL/67Z9bD63FdbQH+8ArXbdGTBfQ1CYQ1jnJD/U8rl73wZRdloMAFJ1V9wtUBbqOzQpwBcCOveqxYqoCUrFSsVUBqge6uu30Ym77I4acQwGAVYOFoiwlOQiA1cyh+yRr+CDtNGy9HnKG5lVKpnCxkL5DwckOfAieRUzMlE0gjAwgqUDAK7nAA1CPFWtIpZ+rICeCjrUX+DqpQkDO8xyTfg6+HluW00GbPnwV3uRckHZbDfAKYAW+mkLqGC8/VwDsg3o1UoPreEPjrUBqUEBOOcW1cgC3dNgvKPAV+83DQ+giImG8KrDlIDFo1HuRA2C5GuhcG5YXlNGQBtAqu0E6r9ivXA6ZsF0F5Sg6siArjVE58mky8Zf5a504BvoLGaRIgIsY3p2KGKuI2Gb7aEbYTMvuiJ+9Yr+HnWriR+/Y6Z3L7dSWJbZs9NsU0ZiWgEf3NmDbih3pFp1vbbgVrsNQK1gGtrKU7WLJ3kz1ugkNrjE+lJE++/EI0+sfFYhDYgfM5pyV89hrWLduAnLqnLsGyN6ENVdR7VbRSkMu6+L3OvtXG9LE07Zc1yXX5ZhgPGyIMeTYzYoBiUxcE9mHN1Ck2gFrp/V23jhbhLd34odvcpH4oeUc2excG7LLPZS9jDllt9GgK9Bia5A0lNCm85Jc+liaC+wfAvRfcGEKhU2+/oPfx2nAzzkV5EA4K/IQ/uNVaKF78O9mYjeTeZ9ENph7GsHquYyBTw+cTULYYqsIZyxOGJ5lMhAydk1GZphL8tccmP0Giw+YanHbCRNHs44LZp7ciUBYZaaNoliYeYZAcoDu2x5iJWG8dwjMuY9eeoNKv7rKJr/1Ku3Yo+0QxbXdtGJvIk7zNhKSJkonY/dSKJCKaM+6GMVOLObdJho96BgrR5dO27+Gzz+YzzrENZQU0wKu2/F4eS9tn8NrhNOWS7obkyweMQFDbPRZJ/p4BXp7ORfaqrO09zL9mND2tvQw3s8O5ARAtxK2S1GtJGKDRcPmB5gOoVbtKoLz2/H4tuAYSdi7HDkFOQe2q3DzplT+RxLDsKKF0Wm4AjkkDjaLlazkDN5cnC+A8z107l/cSAOsDyKdHKU2cBLAJjCHIPQ7rAIyjixDbohxDL0rl0ItHYRXoi9abHKGpSMzxKfnWilERq3D6YBrQi4yA66GWDZvGgVeXgBX0ycySglCZ++Ka4Cximsa7a6GJ+UcCEfckFuHESzJASsfgAVSyt/tvfsVQAYok8nwfeB1I+F94OV5kiQEthodJODVYz3WK/ZKkW7YcubAdRhkdfwcYNFivw+4zrIm5strO5kBlvocVAXAPF5OBxUHJSHIz+v0W17TK6IJ1D2g9+QTGK/AmN9bj/OkBn5xH3S1l1NBvjvn2QVA5d/1C18CPgGppAXtJUo74AUUPdBlD5AKdCUd1KIfC3Sbubo9d0zoA9fz9VrD4KuR7tKOVVSTxOAAdxh0BbzSjCU36Oe7jcdLB3bOBlivGK/HfD3gFegWUmDzJlAMh6NLasBWpqYJFdbycTdoDlsWOm4mDDcDSSEDHdd5eGG3ucRBZgLAqVzhpfOmUslN4zgnN58lIDGDvYVOPxxA19SonS87yA1gSdlPceLS+ikUasbaxqmfYNV6yX74e79r62j7PQCTO7Rlti0b85brEuvPY4kOcLXhtxVbVPGrC7bbApNRM0IH1fGWZHWCHfUC0qN3uajCCqQB6b3l+DorL+xELiDMhRbTbpa513mNVqSKIVjnTS4I1RTSqniektNka9IECk2iUJD7LRjwrQqm+uJISN/PhNsrexhrxEQNNF2FuWQeWGOXAhYylHGqzR75jr3/498HGMgcQFJoRau+VRlv3/ZX8b6jkDVOUvQjP7g1izSzTPRdlvtU9RWd+SWySey+jfb2H/++hZGFkHsm2Ea88iNLofiVBZinHljnWlUfd5XCenlfgHAVHW2JyAc5wTQwhDKDLGSm5TCZQeNxsneT7kWhrZJBja2xW7CewXwZCZSFRn16g/IcgmGYmfbuH/4e881CXBTkfSSGR7QOC3w1jaIv6wARiAdtwk//BJ/0SNs7b4JtQNfNPq54y2jAfD7gd5JiWopjlpV4crvyTtmfPaxEoyUdDICtRZ5pxKcbH7QA+Wg7F8UQNPOtWAaDHEhqwm8vli9tyru9r1jKNlwRVedht+FIFqwcetHvqyhG5qowxgW0BDcEEkMn768sajvFRVY7sSqyMQeOi29LKi4PLqb1aPw9SEat/O0aCTDvoeiqqRPKNy5AHlGh7WsKgJI07tYo1jOGn6k2ab2Xq1ja1rJ6YZJwty6gV/idGDjKSqoOC5kmSg9p6nXhVQs/TDPLieN28tgRyytVAY3RWXwXFKmqLGtJCleyS53UkJhPQpmiIAFcNSm5uWwAtMA3q6rNMd5yvrvCD7XRquovyVI4ogxvN0aHc9JePc+rx3TVcCHwre3x2KtjtWK2w+DrA62AVKAs5usBsVeU80FV9/sMVjYv/1h73fbv95gw4ClmDADrfndRYK9jv0tNIKqhnLrtFdo8LVfnr8GA9Xt991ixbQHwsNTgQFcgKjbLJreC12EGC8V94AAY1istVh+Skwjch6W0sGEgdoAMYMNWxWAdKPOakjAc8OoK536GAFdMV68DqPP8WgBWjgcXliONFxeEwFWM1+0lMQwDu1KNKgFcLVcq+QOqMKdMXkkOAtsSANhlNyA/yFamFkWBr6qsWcgMcji4mWyAroBX9jLHdtFzZSOTrKDN6bvDckOqmijw96YXVlFMqLB0/tk6Chm9TrV6AEbwqAE3Qx0tlmi9lScC7PiS6RY4fQwhNuNcF9qHr75IRf937dD6ubaFVt/ZI15HU/yEpSNjtMuJJQS4ZQerQb9tiA0FLAExmKOCUupYxurLXUuxpiGWvn0q+2WwaXVvNWOwLyfdSgb8ShhwJexWksQgUYh3yYroztdyVbrrMcz1SwF0xgbJV4qtqfQsWbZ0pD3rIGoRm1hFJLcJ1+7Aa6rpuYohLDlJvCBf5BqW1DlUv1PpGvv4tR/Scvy2/bqvnIuBij98qevSAe84dzxQcsUNwLxDV1cbMkcvFxaljqnglgiD/fi1n+AR/pAq+iHbjJsjhZDtTJa5cSzLFSDzsLUQ7bjAHrBv5fOMXjyCotpSywyabpXHl2Mhm0ZRbRGzx3A1ECZeRyNAHgW25J2zWNoTjr5tAdpqELrrIcAj0d76g9+x8isEmKPneqDLkhvQfUxmwUD+YUs+vM2mvv8zsjDGkHUxwY4vnQY7z7HTq2fYeuSHy9sWu04u2cTkw71OtsNDrGgDtNuWcNGrw11SS4ZCNZ1lZZEMj0wIoUX4mKVQDOyl00yzztqZbyage4J/WE4FAa8Ary+P1Qd67wOiKe8gKyiqsR9QbEZSUFFMM/qKGPekEUGV5wlkZwXTyOqnA902l2Sy/upL+IcDrZMg8/vkT7SQt9CUtJdiH23C+Ucppp1xvvLHaNv3aZ64SX7DEODaz34QTflRSzJy1EHnfriP9exRSxJNFgk4MmjOSD+N5BBvrUWJeHeTLTGeOMgU9mk4G/LIK+G74DIZBL6FFRYD843luxGNy0Etw6lyNCDhSWrQKCC5G8R4VVxTYVyTJxxI8n3WGHQ3JBeQkgdWy3QxTmU5+HaxWoBXx34xzUkKkh9gsrXdgC1s1wdl7b1jge7/qNEKNH1w1bFjtMNgqp8nxuzcDLwHXwsW4OpYe9dqzEXBAe4wy5Xsqtttui2XBscCW//8//g6HvN1Gq9jnpIVAD85HOq6uSIBfgrNccCrc9zv6b4CTICTc24PmDoG7IOtQBuQlGwggBUFV3OF04cBVQe+w4xX+q422cees12n43rFM4XgqINNfySx3Vrucz5eXl9eXjHeCrzCmrvmAtGxl2nisEa9l8nTi8zwfeCVvisrWQFZvRr5LrlBVjI5GpQrmg8I6x9KGq+AV0AsqSFTt5EdxHzFeNWpk5pbZJlXIqwhKxZTfKjFBNNqOnOMrZ481lZNGm1LR/6cSvlHgOx79sHLL9rPSONax5d74ruv2/sv/hDXwXk0XWw7sJYu5R3QgKFmiKLTG2G4hxy7rUHDFRjXoRcXEs5d7pbzTCmG7SpIpZS9smIronayJN3mQDt7/0rGwoQ6N4EaKPpLGPsDg5XPWIxXCWmaCVeK9asCTVaFsrsUBL1GkGgYV4QlEsaeuW+pA/oaLEdlmP4r6VK7vHmWG2D54u/8C9u1agFh8LnuvfeXXgU4ErDYEaZdeBlQSUVyoZ22DNDnC3wbVv0VXuYMLkqfvvpjCmxvWuqxbbYN10d+FOw6IphusXmu8+xBSyFV/3SiIDMBkjN2CWtZMn7eYsLh49d/zvSOHaZR7+UwXQFvIcHiGvyZwoSHCJLVziDj5J4NsTs4Rlozz9mHfNYa/X5fxTRSugS6D2CZT5thvizpk08E2Wz+Jgc1dp4LQXdGJNMeDlrA5x9YOFGbPdj+fn2rwunZX3bB5NuzeK0YXCkxyDIaRHqEv0OAY793ONcEKz27ejIAeJhl+jmKWfi0sQUqAew+UZSPAUixy8ekpA0ygl5667MuwsgBYkkQd7CLtdFx1kj7cA0jh9ID5yNrhfL6WNP4W1dzQaxC529GMlJOQx1F1kdM0VD7bycjfiRJ9BF+/oAENgWba2rIbQD6Ad2UD5sSkDr0WGQgLgod5DX0oi/nhS9DTsH5wOO6i87z/vjssnjv2B9z485aYkqqpfH/nsZ3I4kGolS6OvU9ideWX0kaWYVdQXq4lFViF1IZD0TwVGIhK0fANxl/r2uoYAKFLzVUUcdR4Uyg6FbM4IGW/a5+o+86mwCwDvBTwawOIHXOheG9ZAUxYHl1neSgxwxLDWLCtbKa6TbHDmQBQh9spbt64KtlvydBOHB3FjTvOXpfAn8BpoBZ7NdZzIbBV+dbeL+yiSk2UkCrTZMzhIXKcRDwyr3gtxk/fy2df854AViXz8C+oQ+wRWbw2a+v/3p7HqfHwHZ9EBa7FbJrr026jYBXH6iYrgR0vUEdC1x1v4DW3+ucPL9eipl0XGnE3zkYqgBc/UGcm4LX12MFyM4n7DNeWK861yQ7FF9TCEevK7SpgaKQOWyaxZaPs8Fl82IlU4ebgLeITcU1NVAIbKXlSsPVsc96/b0AV8xXWwpX+FT03ixGoPx/bL13nF31leVLR7ttgzHGBkzOGAwiGYRAgBDKOWcJ5ZxTSaVcOedwK+ecS6VSlVRJWUJgsN1tT/d098z0uKc/3TMd5r2Z95k38z77fdc+dYQm/HE+595zY91bd531W3vttbOLGZCZk2uxycl4G7Nsy6499uHYd+y9l1+wcS8/gyf2MXvygQfsiR/cb498/z770fe+Z/E71zK1FocDgDWAq+B8/jF+VMtdaqg8vjzQcgkZr4PxtrMvO7LcyrF8VbLlk+FbAVuVr1ez2rJhslVcr8CZULJ/ARLBEs+QkEyh7AOBugKyL6ixohAT/PKP3Ap2mbhFMdYWmKdkk19fYEw6ftym+C1M2Z2M/nnMspEeOuliUrFQUkUOoD6FTroff/s7dv89f2BVKVT4WeKqs0s6rwZvytHwBZLLdRo2BkvjYLwY/WHwGvw5gEVu0pvP2Qs0h2RSwPvopUctds9aS96+wI4xyqcXq92FarzC7YVU1Ekcwymi6MXURe9YwWYmN2D+j5+Pt3fvTLRdmO26j5hbNsGyAd000sH2zp/Ekpsw8LxTAEkhXWD7yYS4xxoIWv+cDq4r6KkacnmDwtqtJopQFbTDbl9iP33wu7Zl0hsU5yYAVBm2Z8oY2/XJGGajjUeSIHsDv7JGIl3C7vVXl8uZTJzLCe0UK4z1lrV1OiB40H51sczy8VhrZHvG9plo6zSdwG4HcRAM0QyhLjL5b7+gwDVcwzHey1A104t5P5cB3bpYOgQjO9l2wUzp+gPA87fPsgqsevJtK/M5so/5fPLqshpSlkM7E4GHCMoZoHB4Lv+QlfG/c4EmkV/15iGDMXqKduARWqIFvLdaU3heeYB5bbYbXB/Aiyzt9yJdc21YypTx0MP3PsB3dYuJzt38X545HmXZBOOkoe/m6H8fkE0prICAMOgS62WiA2+1xcF4z+SUWnRahCxrABf5IatKpEaTXaiXEIIuqaG0FZLUIRkzYKgaz6Mlfrj58AN+72K+GoTpDgYBLmDoTBYwdSeDHj/6OA3LFJAH8sMoM3aQDmQFdbL9r0w3bLCQzSxoyACcHbSDE4IAWlMovimQwWYBXFnMvmHAAC/EMgRe4ZzLCqP7u4E3fEy7bhPwClC9iDbKeNUWrGV/KC809XO7gJlNYCtg/l8Zrq6HxwK3Q3Afj0uD7UozFvCKAet2gawAN9B1AVHYq66rSSLYgsKZ+4R5jB6n27UXy63pCjzBYrtVsN2KLk0sxc/bCfgCugLhoJNNUgMWFvy8xWzKBC3lukBYjRSylhWy5cFsM8qDglpqpNJZbsh6A32XpZKDMuBbTHtkkSIi6VUvJSSEZVdapIICQ5klssXRx34yp8g+27jN3nz1NXv+8cftJw8IdO+1+9F5x77yon2OC+JzpgK3Ju/mB7oORrMVsCUoHYAVeFbCZBUyU8TI93pYb8He+b7cV0FNLLgUm1IZ1fNy9rkkW5Xwg6w7ttpyN+Hn5YcqZlt3egPDLw/DXtJdXlBUYCsdZs24JJT/WnoQXXX9VOtOp/rN8fPc96uuCG4HRn/D4uJXjEfrpZWXIk4PHVhe2DlFC+3c8aR4PWz3/cm37OO3xmDRIrcBpv45kkUfkxKkEX+Ng0HNJALiC3idf0nziJbql5AypiGxPPXgfXZgJSBOaM/2pbMsE/Ybv3GujdRn2O3+crtJFkJPMX5nktHiFr5lyUvfsaSl71pk22SrRJfMWDXOigDhzM8+oIPtvWCjy2zjjEm0wpI/W5dFl1amJe5cbuNfeY7uOBggxaMb0lhxDwRSAxOSqw/bkTWz6RZ80uJXT7HWM7R0k2q2D+A9QEDPjg9fdMZ7BQZ/C6b4m4t59lsaKAaYvNwXYb4ZOu6XtAn/6kIVkz/GWixRkSWsPK42R3NfCq2NR9jodIPZ9hXisc5eD9hGM9aJIiKe3MsNx8j3ZYYdMY1dchlgeVOHWR3twVWHKXDyvZfuY6YbKw4VSSN8321osPXIUQWHFqLpMhGYbrMeQuqHmQHYiqSUzf+M4iBHANv+EgUP0TrcyPgmAoKu1MdxQlRXG7IHDPcyuu81WPr1ZlY8FHavUyi9xomnCmuZRikN1KZb9NGDpJLl+NSJDEA3ky1V/l39DrichI0sHrYbx6a86wQAOA69V1NeNFRWWdgaMJtNcU2bN1Aw8kcstq5HtaSArbo0gHRQx/Wa3mBQbo1uH2WyYrCu24rNjj4mZLliv+Fl3UfXxXqD5w5Yp8A3AG7pyIFOG0oNjYChNrHusN1YDPl/Z8kBkHtYD/dXB5vyGIRpAly5FdrcpytGjLsBtqzNJQoA25kyzFiFuXuaBGwAqjIXQoANk8dCAA4YbgC8Hoo+CrQC24DhBkxXlwPgDXRd3S7Gq8KabhNwBgBNAe4usK1j6aHgGxfadQYEZMWeBczaq71Q/l4/NgrQgQasBgqBrsA32HTZr4+yX7Fd2ckK0Xil8wp0I026TIEN0C1A5/WMBoBXObyaH5UOm1VRTXKDllVivUHykgoHLK30jyXjOACsf8IU/unSCplMgaXmaHKupSSctorsOCtOP27b535MRsFL9rOnnrAHYIopLHuv4ny4AviqAaIVc30dUYDlgG6NnASAqwJvamjr1V56bB5Mqh7GWcePr+QA8X+4GiJ7FljJ7vmwIiYWwHiLds63NAo8aoyQ60EShgpEZ/OlG570opsmIssdUYEurMm45wuohqfQlw97K+Y5NPHgF12FVh29Epa9iqX2G7T97sHaRiGRpokeGNaZheOZNfa2PXTvvfYtnBqHV80AtGkX5rmuYae7xN92g8aKG6Rh9QPEF9i+Oh9xKeMsRaApNDS8+PADtpnwoHUzxtvs8W/6svbwIph4Wbx9xRSJ/tJYlulxlrVxiiUueAeW+5alr2JA5BaC46ny55LVUHeUNLbVhI8vGesMPXbdDFwkb/C3bcCylY/unm4bmEG3a+lsQmD2UlCD7TLqXUU1ZTbcbGT6BAw0Y886280opIx1s+x2bTZjlsbZ/hlv2gnY7raPXmZ6xzvY+ta5NvrFuRwKUYQaAVbDtFD/6WClg9VRGjwOz/uAYhbNLjgVrrcec9C9XBtF8YwAnZQN3Ib8U4KXtuEUM+WwHxLac4n3cJUpyFeRHmrOrOSkd4ACHS28FNDKDi5iFTn7gXgAACAASURBVLOUNLbp2A/nkTY3F/mBvF10/RpObueQhG4ScXm5OZniXxbhNoz+wdUyUoMNDHDWZGaNBFIn3SBt65c4fgUL2gjM/Wv+jkv8DV8QX6oBqtfQ31twcOi7G0AeqiY/oxvHTu7xXVaQFI2+y8ifRPRdCIUmT+h/P1UAXES3mv7v+T0kFnC9uNYS+A2kRKT/QmSUdc2KMgTeXAZdFjbR6MSYrvJOdF6Yap1AViAsxgpoSjrQZQGgVruq6bicAFgGo8KusL/sm/TeWh4f3F8AzmN5LgdYjgdgrON6nYBZ6zkaAT5PNgNoBYwhwIZgq9udIXO79i5PAJhiu2LiLjvAlAW8rvVym9huyHzlamjjvQXtwgrLCSQLB2HuJzXgHmm6rtfexWqb+3lzo+CqywI8AWeoyf6fAFe3O7iOPk5arkBYm46r0ULygJ5LPl1pwJIkQpYbHOcEwAemx3rGA3uXIATC3L9ebBeWq8dK1w02CmsccwB28CUwBwYcsl4Br9vJsJSpg02FtqJmbGWN5DgAumqmUOeaXA2SERR6LjuZuxzKkRwAZJ9MwT+VdK1k2K2WWjrjiw0LlJP4B0zJyrZs/lHP5x2jgs9EXhjIVZohrhJ4Urxrlu1i8sOHz/6EhgW6nurTveniLMy0F4eBvLmlh+n+gsnUUChr0NIe4G11bXa91aKvNsCMi/fjNGAvhit2LM2vEedBZPdCK9rDWHJAVxOANf23CytaazJpYeQANMfTTQXg3oLR9OYf9MSxCjTiWsYRXcLR8HlLljsULuBMuMYJ4TIacE/6HpwZzDUD8Ftit1g1o3Xqj69F1lhpB+Z/YK8//4j9ye/9Pk6HpwF1Wk3PEL6Cp3eYZfmX6KAaeT9E9sJZlsTD5djuxMzQnGfj5X0Oxrtl/icWhbww7b03LBX9et/i8QxWJPgHiaApdR8gkcGYH4pvqz6wxMVvWdOJJZaPlawWP28+88zyNnxE08gcRgC9R+PEOOIVSXSb9qovla80ZuOsyLHxzxJqPmcioEf7rIpXsMmbap6ohfUiN6iZohyN+TjTjsvwFV8oOm0bxz5tuyYy6WIFzotd81zXXvfzJ/ksmTLMklxOAU12uEzx8iagt/q9pxjH8zHL9V3ICPEEli/H9UFCW/khAJf8CRwFF2haiBxZgByA86CQ0TvlLPk5pqCb60Qyavx6CwW1DkLPq44x323/fAqvWMvQ13O2ziR5jcnH/E8o8S1r1xw62WjIKGB+GjLFJZ5jECljsBx3DLr1eViupk/cgNF2YyU7h92sl+/1Jm3sNzvyAfocWDcNLoUUdJG6LlbCgJtziLVM5jn5nsppvsDS11sUa0d2b7MzieQz5Jaw0iu3eKSE+NxSwLYSksH1XAAXoNU+G1arSMikAn4LgHEqjFfabg4sN3Q0ZJPbEGnupcNUJEk2UQ09EMCykc9bC3BK363TZfYqrmtSubNVwFBRsQLaEGzv7HmcN09oLzB2phywXoFvHXghgHdg5fYQaEPGq0jJ0OEQ3AeZlGNiwD4lA1ar4150A3jFXLUpKtKZrkCZlb2KawJfYV47hcBgKkXYMiyQxp4mPORvuadegOuFMtir9qMALEkhlBn8uK4LQEdBOARfFdjUgabEoYZ+ZAR9UPrwvAAXMGA9RpsaKryVmMKdF9UorAUSQ1B002XXkvV8XHYA9sdyP+4rS5tiKrW5mwF5QQ6HEHQFxA66AK9nOKD3liM/KKVMjRQC29Dh4MfIaZD0kEuBLYuCWRb/LHkKzOGyB+awzwOUfSwQPt40mHBSYTlVWkXi6awP8y2psrKMWOw+W2hHTcAd8BkuhePOMr/AziT2N4zL4AwFosVYlS7gmR0qV0fRUQD1M2xjdC5hGdO0hl5cEqvffoLja1nGrmfJiQWMQlsNS091qtWeXsNSfi1Ayigb4ierWIKWMourGCC+ydJ+mKW9bGfaBLq1MGSBt4ZS6rFlLF//4lIdwLwRP+4CikNkuqIBZ26fQXMGXlf02U4sYrfbcmhxZtIwz/l1bzEuihX8bYTKYJvSjLAowmgSGfvzPMz1e4BvKVMzmng9RVLe5KRzpYGCDtJCfxEFGkBXnt5WurzE1OcwTeMl7HV7aM6I37bI3nvxCcs5stZObphl+QdXAiaAQBmrBbTqmDljLGvtB1a5eyoyw0Qrp3ut5gi+2YMzrBSnQ94mZqOt/8gKd0xFHnjFMtG7h5m/dpHP9zYnmbfI2F03+xMfWTRSQYGLJf8VdNWbaKo3kB6Gyg6jxy5j5M5iPisGdxJ4tGLMI7b1gxfsCME7mRso3FFoPDT1VU8ak9NDkoOKbBpoemYZqXG8z8874uhKS0QzlXuB775CYTd0GRK32ESL7jVY7fkiHB40Qig/YYCEtIs4Dm53Jti/GshGk97FCYuYUTIhCnfD0HEq1J6gnRfAzcYnnAvjHSDToZrXLzi4zAt11ymanY9E+YSJESQDDb/sTCfZDNC9hn57DUlBWb3nkHo6C44hNUQA6Swuo+NnEJx+DNtgNoU0VgdKWBsgIe98MfJOxiHe22nLjd5hMSePWwz5DLGZBchqsFkAOCaryGIAX0kLspDFAsDqXMuUZ5eAnORC0soiFNZKGPujAhsOB28b5jeWyxiuIlwNpRpMC+OthNE6UMJgJS/UwEqdzQKcAtUagLn2bMBUBb4CZMkIuo+AWsdqxXAlI8AitZd23MzzyJYmj3ADzyPZQXPPxJy98AbwhZpyCMJipwLTUB7QPjzm2u4AUgEsV2DsUsPoZS+iSU6FyYaX3SbH+xJ4a0CmMoMDaxyyBCcHPfc9YrTK1ZWc4BID4CsW7COA5GQAiD3knGMCXgdHUDuQDEaZMCCrM1MDcoUAV9KAOlPk1QvBWo9TroN0W3XBCYjFgPU8Ichqf/dl2dfkYpCbQV1tntHLWVANGlXIEJVqnmBf0ckZFGnhbtnBGW8HZ1cV1pAaJDOofViAqykVRRTeSimuhSllCkBXp1oAupo+oX+YYJMGnArDTSnCLA7wpgG6Yrpacsnbe7bwDMvRVa7XNsRuhm3lA3zbYbKAEWCmduIIkYbbp7wL84r3Jb6aFi4ATGkAx1lsShp8eJYqcw9hNC3EFZ7lRziCSX+YAJaL6Ild6TsB43U4IVhGSj5gWSnblzy3aQRjy1Dfw8QCdaSdRZMVUAvs6rEgaemqCbXlhxdb8vpJblNTjGMtntMIrLkaZtUPW1YYu7Q+Wc7kcrjWkOZFMb1XnRzqYNctaNFHAN5c8oAP4iL4yX332pQ3fmoJZD10UWi73ZHpITxXGSczQkVfxalbCt6mIKSOr5mMHnqeCcObZsJkty92l0cpc9cSGJQZObKG1QBjk5AscihQJZLHUH2IET8Hplk9QyS7kwjYiVlqNYdnW8X+mYxTh5VSXIuZ/bqdYLmvmMobMDvtf9NbZK//5Ie2aMrHfCbR7mC4ir6qzIabWu6zvO/h807FW5y4eh4nlE2kchE2Q8NDIznJccs/triVHyOtjLPMzVNhiMfQcik4wTbXffCSRc1iyCXNLudJAxtBshhARhipJqITf+51CnfXsaspTews1jJ1o3XDdntgtn1Yv9TgIAD/y6vl3sHmIErmQ2sqY5X2zuNEu9Ivd/CZVwG21eQVK7A8aSOz2JAb1Hp8q0tFOhwTsNoR9grgv4DV7TarjZuafMKJ/CIyw58N1RN6Q0xl7hH7srfMziPnXGOSRkvmUTRhXChiupFYLHwRcib2WtnpHVaLnSxx7zpLjIuzVLrV4jLzLSGv1IE3HrtYDMzXQdeBl0KbimcOvDRUALxivel4edVCnFkGcSmD2JDLm8cA2sLGHrJV+M1iKRPjFVOVVCAgrUJyrAU06wFLgWslrFhgGwBrAK6+8tXtfj8RvQBwHXQBOunGTdzuxX2BLwzXpYo7mq+KdCrAIW0AwC4r8LgQaAW2Alrt/bJYKkDphTb2Yskeus591BKsbrhGutGUxdAE8fTGEOEjzy1mKz036JgTO9Z9eE/cz9PJ2kBsAa/CzMU4O3RnXQdMBcaeuevyg0BY9w2kiBBUla0g0FUghAfgcF2AGm7OeAFPZ72jzDcEbh0Ln0fvQQw6bM6oRULQMkEpZQ06O3JZtjK5HIKxP2K+gwCuQJhqKQw4kB+CmMhKwNilBpiugFdB6dqXAL5F6LwRpAfZyUJLmWxi6lxztgv7zSinRbiSFkgV3yRBcJtYr7Rdpe8ns8+A9VYnMrr9GJosRYmiw2u8rbQNvVRtupfxTf6ClszurB22+p2nYLW08bJ18qNqAYgu4vOsPKmxQPJZwsIA2rPZ/KDzWZISXt2HYb83V9Nol3s6WeVxJkywFE1bz5jwXbN9SRqhIKfQazVP9BZE0TqsTrdN6LibKJyxZAV8ayiMNQCwncpb4GRwoZjqtTPkfRR3tOQmKvLoaiSDzZ5D0ZrKe0MjFgtWslkxzFpDOxXqnbqJUTVIFTrZqPPuWSxi+xd86LrwMJXzz9EOb+AH/RzAHRDrRW9s5XHy7r7+6IP23AP32Wbacw+vmGzjKWxJYjhJbkU8o9WHAYtLrByqYXx5myZaddRsq4XlNp9Zgr4LQB6CEZ5e6L7e2sOzrPkElX4kh0w+DxWghpEoWlP22RD+5WUfvmFT3nsbuxzz22oJ66khDBzwVRfb5wx8bE3aSIIYE3Tn4RE+DvACqkNMie7m7xxUkhzMuYHgoUZWDDdacvG8RjH4k0YGIhpvtpFxnMuATgC1D2DtQeduiP8MkNtFC/EGgpFW0QU2j6wDOhHpDJNtqyqObN3CfbBKrS4IVcLbO4gU1YnPV/7pnN1z/XPS6KRBTlqKlYxIb+e7a6KJJp0VShfZyApvvwBrbibe8RKdaMMwXoXPD1K8vATTHcSf3cj3d4tc6CGYbHUCzhgYukJ6mmnNTt5KMTaGYH78zfXxxFWy70PbzT+1z1596hGbP2WiHTmM1S6vwpIB2mRJDGyJueUWl13qjPcMrPd0doklwnYVA5laALstaoDt1jvwKo83o5TISHl4uSxgLmDYpdqGy/m9lvO71TRxeWer+U1LmxUQC1AVlC65IDjO794ZrYAXoAbUgk7Zu47recL78DxiuQFOCVwFlIHeW9ujfdBarLHwYqQCYG/aGGWiAlmN5hFw3/HzCnBHQdelCAE1j1PgTeB6AC8B3lau++0AscDYx6GBi9J/pQUHzRPcl/fjroY2ALNVd4bdCmTDTSDsRTfAUKxX7gTXKEaZrADzzsYH0nCXHqzjYr4q0DkYw2bV0RYy3Lv3LktwX+m9MlI7O9bjeUwNjxFDVpScdB+BrgzYYfpZRRdnTzZ1w8hmJtZbpWPaA8QlbbKTBeHo+Wi6xQ0kJAG8JQCvJk8oo8GD0GG8mWwFAHEYEZlPR5szX9ita78st8R0JTNI400qoG0yv4Af5y4qzng50ULLT2/AB7rJCqNwJqTvtq9Yln55jlZVEqm2f/Sit/XWnGK4IxqsJg53UomWdHAW9nodsLpFKEsXOqJAQfm2F/FbdqTQNIH2p+JKLd7OemSIGqxMdTRW6HoDGvHlqji/3ApIKJqxHfDtwOspzbeOH24j4FvP657ldcVmFQ5+lkzfjgz0VFLV5N9VRsQAYHMJ0Omi2KLGDoH0FZjvEF1wNxtItaKhIxvAV2dU2fFVdKGNo2j4bVsz6V2KaacAXzViMEkCgBCICoTPY3XSKJrcfcvtpYcesKd/8B3bOOtD2z7nQ8YOPUbY9xY7QWtu0tb5yCWEuAOaecgf5ftlp5pjbTE0jOycZcmrJ1r2BsJysGqV7MHNsRc2LCA+tRQHyAwYZorF4FKIItXsEtLIEaYmFxzbyJL8kHt3r9AdJu/uFdwDV+uOIONsx/61wo7Nm4BVawXHUklaWwbDnYNnej0rgY0kqTHNg2V8CyfRAlwFZ2GY3eirGdtnuY56vjiaUPwoi1s7ybJhq0U4UqKXfmwF+5ZYsU7GfDe9efvd6tXOqmUEbVc6+1lWJ10w5i4A9yInJ59YQdZGB4DZzwrnAnLVdT73iuOrWWVstQMz33AW+znNFzc6YpEdCEBidSTWK9/vl7QzD9Wi2SLtCHjrKdpq0OaX5xhVhHZ7qSGT1UABhc4Km0T40RvkLb/JNubxR+3lRx+yxZPG2salM233+qWWlZ3LSk6OhXJYrpgurFeAm1ViZ9hicjieV2XH04sgH8prqHGtN4kCm3IbkgtVF0HzZVPzhJooMulck6tBWQ0qrFV2UbcRc4XZivFWw2xdXhC5kp2U3334exfL1O8+AFyBs1bOwhewgufwwpmeRxvHPIgc4GzissBVsoJsagLnOxIDxxp1HwBVYClrmhiqANdBdfS4pAXXdLkupqv7yhXhl7lNwCt7mPIYQp1Y+4AxB+3Bga0MjKWTzTcBb2D1AmBHgVcyg0BWgKvb3M97FyCH4OtOBcAyZLWNAK/ag72zzUE3YMGBtBCwXbeHCYwBUQGzLGbeUMEx7SUpNPIFyPFQC4gKiJVUr8Kcp5ZxuzIjVEyrQSeuRuuVm0FWMi+wOQgH18u7Yb3ouyXovOpoK3CZAakBmUEdbWqi8NHvWGDk481EVhDwqmHC08lwNMhSVqC8XiIiJUV4AwXgKx9vIkuvRP4xM3LxrNIS24w1TABcHUO6Ex1bVTDHGgD4Fz35gG8O7CbFolmia0yQclO7uI9YpQJWFKnYx/QBxRf2o8n1IDs0IzcoSWwQBikLWXk0maqw1TMrJ7iOXAGj6sqkqIVu2oKs0eG6rnIc1vmSX9JEfz5dahTVujkBlAEaLQB1MTY0XR8BqCUddJDnKmlC7Fctv+dYbmuKhKSIPpbXAlx5dJVu9mVnvr92hI42MboILHgFTRDfxd3wGVGKJylwfUGFXWxeTRk30HavoUXrtYbJjkgnsvFlAe/3v8dYnQ8B7fd9KkUeuQqHFn9Kju4KluiZnAhScWvMsOrD8ylMTreGE4us6uA8AHa5tSWssYbjWK0A5ciuKVa0exrpZRORVbbSqZZmqYS65+9ZzOUke/vhey1q/XzvIJNvd0Sgi8br1jIkhx4AK/6zWYDah+jY69HJiT7cjF1tK5N/d/J5JePWoCioKcs9WLe+JB6ykVbucxTZMnfO8US32BUT+V4/4HmmWtI6dOedC5lxN52T0wKAehmMkgwK9NsWJgNrkkc/Wu85yUV83wJYdaLpO2pFy9doe+n5WvFUnUTvRqKSnTCf1vD8Awv5LBPsN4TcDNMI0pFN8E8jtrDuTApjxE3WUWhj1TTM536OVVQ7E5/7KxJhwCS+dRVbC/m6Cu/vK0u0v7jaZe+N+alN/XSCPfqjB+3NV162V198jrlqaZaNGyH6BGN+cgPnTmJemcXCbGMy2QDfM1nF7t6JA3yPpUaIfCSTF2asIpscDtpr8rB8u2mAbjqgm077sDrXsivbWXGetTKIUxW/bd8AUDHfgOlKQgBUAUgHXX77HkOgmo+OwYi1l/brIEvHmjsiRkHXpQuAOHBBBCCqepPAUmAooNWmsPVACpAUEbBelx64TfcT63VJgct+nfsIfHUfXddjXOvVfQekCwfXHfBHLwcs+nIQO8mJxYdc8rxBIhoab+tFPVEAvGFBzbVesVwAV6y3CcbZovsAxgJiVfAcsPmjwp5r6RaanaYC2t2b5yqg1brMAOC6jCB5YRRs9Xwhi27ky2hA5wldD9oHLBhA58upUxoZoCv/rgPwaJFNIFvJiCEtYSpkJzuL5su+lA62EkBXEZER3AzSd6XzKqdXQFwECOdi8paDQcw2ANmgmUKdbDqeVx0AsBwNKjDIz5sagQ0UsOwCfFOIyPsCcO2GLWrQ4bkCChbolKXRFMISYB0wyFsA0KXaVFLCFnAdp0N9GkEnhwG5KMJtmC5xmsmyaLZa0ovt9cOgapAWutD8+liGigGraCc2pjHrZ5ETMmlmqKL41g1r7eKH2kVUYT1dbi0JG4JCFrPSqo8yp2v3LB/B083tLfEbyV/4jPtstCZY8y3yeRVjqeCdQYB3GIfDeexfQ1Wyc53wAp8AbJh0Mc0cUwGvDitTAwx9gAkXAuJI9Hr7HsA7nW69A/PHe+avAFc6q7y7al0WY+vF+bBj7gR75ZEHyWv4ru1Y8KmtnPC2zR83hmGQe20XLbqpO5cCDrgNsIJlbpxkhVunWtOplfh037W+zC0OsD2pRDASjpOEfzd70ydWsH2qnVn0Nt1lDRSr8i15ywI/6elkoRCi2ePeAPTQ2mt1EiG+kwLbJQD4Rr1mwm1HN51r0Qsm0RyCY4Tcho0fMdli21JLVxA9RaZeGK3mnikHIXfvYqZxMEqoMBrZZBdhQgsscdVky6DdWWCfhKUtnlyLRJLREtdPszRarKsJMBpCGujI4gSXi6sBy9jFMsKMeN6RWoZJ8v3q89fJrwlpqJLvXQ4UTReOHJYT4gCSxRwej+ODwtxvhxSeLovaRliscnuZMUcx8yzdcZ20El/CWXITiaGZxpc6WO8wJ7HLzblMyyhGAuP/LR2tnu9v25LZdjQukakq2CgjlRZ9JoF2eJqB8ivsZFwK0yUKkdRqYLrFMF786WK8bPE5weV4wPZURgkgCxGhkCa2G4Cv4iFZGQK0acU4hQDfVMBXzoacKlacCsmBKJWzQq0EDwJ5AWIFHgiAXV4AXMNkQgGdgzHsVYU2AXEAsNJzA5YrfVhasIpzdQ7Go0v+EHA5LsAWGEo+EBsVa3Vm65eluwbygZhsyJh1uzNcHuM6L9fV0eYarzAQMJbEcPfzuVTBfTShWJKF3A0dXO6iM66d65rp1kbB7Z5G5AGN4Lhj+wIUQy3iDqiKmbLpuBhuCJQCYLFWbZIU3IUg4BV7ZQtAlyUDzxkCr55Hft76boE6lwFbvXGdmVzHFdiyKfLRGS+XRf/VNKHlhoBXnW9iu8pqkN1M0oKKbIEEgf7LZbkbtFcouja5Gbx92NkuwEszRRF6r2wwPv5HQAvL9cAcWoglN3g4Ore75gvjTS/D51vCUkp96YBubG6xJcEMOiIJsJVoln4HvIikJbuKUbKJSUq4zRTh292F3uZ7IXKSwtE03A0nYGBxaK38APHReoQiQSrX+eGI5bZQDKsnfayeH25Xxi461/jR0+YrZjRI0S2X5b4myHbn7QMs6cyC+Sh7VcvnqqOLaahYZm1kCDTFfAbIrqXXn0GTMLzOtG1Y1Zj3RZOECnKKcFRnViNWtsswJk1a0PtXnKPekxj6WSxpQ4DQFSSI642ANXudJK43Muoc58YtAO+1xx60qNXTPTnrcgstsDDdW910eKE7FpIroSCgWTgaXgR4H7n3W7Zm6nhA93XbQGBO3uHPGLczhaGTS9FDE6jEnyKVTDLDXIqHn1nBjolWG70IaWGKtZwhH+H4XGtPwLvM8ZRV73qexFfnS7F6RdlTf3QP0YyrqOqn2sSXHkdLngjYbKdAST4tHV5KJruiIhuWsraUzZZ1cJXPtCvDWZEN815HFm/MqmlMhqYRpK8QxnsYoDuJ1xYZY+1kZrCNhekvJSj8hO2f9SbgO5+/b4FlAbL5uEsysX/FrKDgt+oTS948nWIamiyB5zoBSQfWtIp+vvN+b8I4wndA9gInxXMUTOvIeyhAv29BLqrnJNmcgkbPbQkM+1RGbx8ZDB3ouiq89hWRKIYnVyfdC5WMeEIv7ivnpEkb8RDfYz9F0kwGb7Yz9FMj6UeacjmJxPhqS9OhzySk26nsiJ1KL7CTyVnos4FFMhFGm4Jl8kh8qpMLMd647CKLRWIQs5V1TFscAByyXDFdz+SlmJaKzpuYLy88bBemmwz7dalBgejVZPLi43Wpgd99Bb9tgaY2lxnOQq4EsI4dAdsV0DrbDdnv6N79v2LBug7YSnq4my1LOtB1Abce73suC0iDohqYw3HPhRD+cJsAV/fTpvuFj1NxzFuYR4+Ht4eFNoGtnlPHHYRHgVrXBfDy9Gqv2wJLGsAr94J0BwGjQFXA6DIA7FUuBJ8erMsAqgBX133P5RB0HUBHH3vnObjuGi9/nIA2eH6BbvAajSwXVDRr4kOXL1cTJqTvSmKoAXTlZgj0XvQegNXjInWGhNk62ALAAnbJFnqs5AYV3HQ5GAsUXC8ln7cY1lvcKnlhFHwptontql04D5N3mNVQiKwQTJ6AAQO0vsGEBbxiu1kAc2oxnTpoXrLWxOcw5jqnxKojBXaBgtl5lo79MKMh2OAgy0ZpnDcYZ3MFkLrVlke1nGjGqLVkMtC4gF57uz0X/VMVcYzvyAoNWL4GAeRL1fGwVmL+YEJtyBBDLNP1Q+wtpKCCbas6Af0R3XakGg21g5E+xfuQMk6hp+IkIGO2NWkDFiu62A7MJ4+XQh1ss5MiWyNA3ExxqJZiXgdTb8WSlZWrAppcEGJZYnl9yB36O8Sm3X0BCA9TaFOqmcaoX4DxXUEnlixyHQlFRbQfAngJDJZsy0D2ABgGsNBdBXw1Hr4brbopeT8j5X9sP3viYQffDfhrF330NiPUPyEk5zMcEp84AA9UExLemmunFo+z+miKTbFLrCOOOWAJK607ETZ4grZopIXSnVjMYLzZ6z/i86MjDRvaqTWz7HHeR8YOJAv06I+Z7LFp5secrIjcpBg1zGdzCQfCNZb+aqiQgyQ/arUdocklh9VIf/FptF4mWMCa0wFSjWBPRLttlAaPbFOBhzp5wwzSyxbYL/vysQwiFfCZtSAnKNkti5CeAlq6k7Gg7Z89Fqa9jcaUxXZ8JcE7NKAM0nTRnrEV/TYax0gynwtz2TgpyGutoqjiP6vRzcVyI4eRhADqwgOLCT/fjP8WYI0w4QN3w6WaU3T5MRiUNuQvaV/uBpB1ghgCiC/yGtfoJhzEq1uIS6Sez/0KoDtUn+k2MoWy91UmWuyZWDuZlmOn0ws9zDwXWU3t8vp/lqbre0A3AQYsF4PYbiz7E8pM7wAAIABJREFUOLYkiEeg5wbarjdMRPDvssnJkALYpuJqSGELNd4MgFegKx+vXA1yMISgKx+v673sBbwCW4ViCTgdWNm75MAxka9A7w3up9t1X4Gk30f31eXRTcdDAFUjhQBSIBsCutirrof3cy2Y6w6uo8cdnLmfjvlxPYbn9bhIjglQgy2QN6QrS35o5D6Kt2y9czvHkR107J4mMV4BK0AZgqZfRmaQv1d2M91HgTlqhxPIiulKdgiKb9KBuR/HHYDvAnAPyuGDEOg2ALDSbwW4cicIcJ3RcubT/XRZWyX6rn/wfMByMAictezQB6wpxbKgedEN1qs0MwGvYiQr0Y28AOdM+rIX3DQWSGCs4prYbilffClZvWofLgZ4C5VW5lKDdF0khlGWm0+BTS4GH4I5ekzj39M5puaJhLwSRp2o4FBkZzIK7HQKDQgFMQDWMRgGPyZsVVlbcRxQoBpAIz1HgUvL+BoKJevffQFWtIClvSZBMC8tn6o/8sPXsMbTqyfaZxN+juUsgeXmVlgoxTNkiLOA13nAT5MNSine1PJDbwXchgn1voZt6XY36VO0w3akb7BBNMTB8miKT7OskrbSGthvcxx2MbJnh2DSHWiUcjic48eukPVSGjE0v+06fmNpii20D1+CiWuEj8beSGbQ2KChouM+rVjFtkEu9/GeRjghCJC/as+2PWi0M996xcpPLmPJvB42THceFfYBij0KiSk6sdXeePYJe+y+79gr5N+uIgVMuQ0LPnjNTq+bbSdWTLXM3Ugx/O31AF3ZoQVWh5uhM265NRybb+3s647M5PJc13irKapV7J/NDLpZdLgx/h0/dN6+1fbT+78FMKUQQpNr4wg43z5/Cn83f8co8AqAR2hquEqGQm8+ATcU0PbPHG+pyAPDJKu1YCU7i5f5PDPMoihonZjzth2a/ConM6QCTjyRA8u88Ja1bQ6fCQ0ZAkAYcSeafDntuk1otDvIYY5ePIlOvGima5DuBgB/TsvuAI0OA7DfNlLErtLG24tjpZmTaA/dgW3k6JZFr/R8jtgVH+EsWcFKY58lwXav0SShSEk1WgyTsnaZ11Rb8E0sZUoVk11tpP4MOcYJ1omc0YM1rYdiaTP/i43kSFwk/6I7QkG1JJH3QmhRcz7a90I7seMzVmzFsNRqK23o8DZ45ey6g8GZroC2jMQx9hxXEI5Yr4BXe2UwCIC1D1gvjRNF+HhhuwnIDYmRGme7At2sKlr0sZKFPt5KfqcOvN0iXQAvm67fDbwCVP32Q9AN9wHLhdGCGwLhu8FZQOpYASCG4BqyV+m7dwOnLjvgju5DYBUQCzS10harDR8fPjbcq6jmxTgYbgC8AK0IKdj4P3l6OSZPcSBXcF8BrxfQANhAaxVIym8rIB3dAF25HUKA/obtMp4Z9ivQDYBY6K6iXMBwBd6SKhyM2ft1PshGPmDptQLZAHABZd6oPnDP4gVM1SghENWHHjZcVElaYPPxQtxH11Vwk9YrIJaDQUU5Z9a8jjrc5O/VKCBJDaUd/Q6+AmDpvJIeNHlYUkOE7jWBrXTecPClQFhgnO6hOTgeAF21E6uollzAMot9TGahxQK80Sn51lyYAbgdQyfcAhMkHB0fZRnNBgJedZRp2qyKZ7+lJXaIqrOSvBQgM0jgdice1xTY0h4cAle5rZ9CjoJRCvfPA3jXOutUK6hG94g9KrlqmJldV3FKXGHJ3AmL6sW21IWBfpCQlHOEXJcQhF0VNZ/ONgZZniEonWV1KwBcS/yj/MDa1BCh3F1FOHZlH2J5rco+WbvSI5EwxLQ1xXiQZav+JnXdyT8ssB0oxquKc2AYdj+s8URlcbbm49dYym7AUrcc1nYU9szfjXbZyt+3iKnCrzz2Y8s8HWW/uHTe/uzmgP3m80H7z3/3F/Z3f/lLa8g5aZUA7gi6czpAmvHZR1YPyJbvm0aGwmKY71LrgP12xpN1Gz3bqmiiiGybZBUHGXGEFS4Lf7K8yKvffc5+O0imL5/ja4/cZ5tmf4ylbS8rkIMA5DFAjhMW4d+DTGjoZrpuybH1DMp8jxxf7HK5fH+ntyIVTLKN4562U/N+bjELx9op2pYTV473Ymg1OnoKLFiFSg3LbGd1cRkG2gfgNZwkIY5C56cvP2VJBP9oLFIKOnA53u5fXahw/bURHVfWrz5OvFpRtCRLjsLNQCiOcjvyYdOdrFLU0t0EmDfzPQ2QoauIx2vouSN83xrZPkLa2rXWZLvdw+h2IiAH0K1/dbEQxwPNEHTGtdGtl7MX73MBtQM8uv2A7wUmSww2SO8tsU3zJtuO+ZPt1I4NXrfIw2ebAogm49QJrGPkLwC6khXOZCKpcVtSoWobwZbL/dMieHbzq/iNMBqLLZXrYr0CYu1TKdQlFSkDRW3DbXSOkp3SSvMEjFc67f/EegFdHfNCGzgS/Pb1+/8GeENW6o0VAmtwRCCr4yHIai+gFDjqsva6Xfu7N9nS/DogKKDVZYGoA+4ooApM/Tjgq334vNpra2ILJFrpvXq8SCzuBSemAtvguiRaXda+GclBr3NPq5grQNsq5gvYitmquOZNFLpNx70ABorzpPL8hqAsG1rAfPXYYFNb7x2wFdMFdGUXkwYsUBTbDZsipOlKLpB04O2AAlIuC2z1gVZ2cRkADYAYsOW2Gp7Hu9YceHW/4PHVAl40Xb2Gnq+Gy2q4UDavCmwlxERKAy7EzeDNFLBeAW8B0ygkJWi2moppspcJdCUzKIFJbgaBrkBZRbXkfHkZi/iHLKa4kE9lN8/2xaJ7NjNFuBIQpXihopkyaJthrL5sp1AVmPszMbdn21d9RVSkU9z21Yac8IXaOZuYtUV1+hoyw1UkhNhV4y190zSYD6NkyGTN2IyJP4/8X5bwgwCalqvdFFw60AG7mD7QQXarfvz9TBnoAGSv1WEz4njtCTRR3ABdgHMdHuBatjp04xaaKmQ9q6ZF+QLsthVPsVhvA+9nmKKYshZUfVeTh+SHyzDRQUD2HDq2JmWMcFlTN67T338NueEXnbkUnrbYkfnjAN/N+EwJh2fJKxaXhEvgw+eespfw+17v67b/55//g/3L3/0b+5vffm1/86++tn/83V/a5XMtlkqBa6AGZ8LqD2HrLPVPzcPHO5MC2zx8vAAsl1uRHbqTVxEgM5UCJDPYdkxG+51j6Ws+dq338Oy3YepReGyP2As/+JYtHP8WXmfCaUoOofFysmP5rtZhAW9/IT7ZqLXYzz7lhEkqGCuQGNqY1733PNGOb1rM4rGWsJRtxfsWM/9tins0csBo6yn49QCOF9DD1W7dj0PhMh7ss8xCq8B/HPfZZDu9aiJAiSdY3mpOpL8gLewcn6X+D/QdXuQz7uVE3ct77YKZ1uBeKDrM3LYVn1CYXW3FUcv5Ow6hjcfyeWMta2PKMDruFdjvZQ9UZ9IJQFyL1U4MuJtpFQrC+aqPQB8iIpUsJj9yG8x9qCbdx/j0l6faVxfrrC0/3maOH2dr58yydXNn2P6NeKZx52Rh/xLRUMtvUl7QChyrghrgKyDVljgqM6Qr7nG0qJYGy02lS01sV+CcJhDmcjoAnAjzlY0sS46Gxl6kBopr2MmCZgk8vAJPnAgB6EoiUFdawHTDvQA0ZLbObgHpGunBPFb3cYCFuIXALJAML+s2AbSOBZ1rgSyg2wWeqi35ZW53Oxlgq71A1zOCBa5s0mZDHdc1Yo5J+w38wnJCCFwDsHV7mYAdLHKmy/OFx8SGdcxH/wSOhYDhhhKC2GwgJQhQpe+KPgdAG95HgOwOCMBajQ/ScoXsYqAh2HqRDVeEPgAdU6FNZzF9kBr343IBx/Qmw1ActQFLUtBeQRm6rwOwZAg+aLHcKrRet5hxH38sAKzHi1nX0NEmcFdnm2awVeJ2KIP1qqGiDHuZ4iKL1CoMo82rVQMFMoOKa9jG8gBfZ78ArrNfjmsppn9IL6rl4mXMpG0yM0IrZaFFJWVTAc6nYYAw8MokftjRFEDoVkJ3bGOZqSCcs7TldqOtKbRGeqpCbPryjlrudnTYI4sAwxX4PufAbhnlQ7PEOX5E0gyVdJVPgUTts4XYwXpgkWJLV8iDVS7CZariivhrjsPdQDdUGfarSjYFX/vQRJbTPbC6muNMIwCYK6PRC2G/yh1ojF8PyyJIPXo5mu8qb09W/uuXXQUEq6/g/R+jWHeU984cMNiu9F2BrXRm+WV1krkM41X8400AW0CnpK7988YBoPPdR5rJ7LH8gwTDL51s77/0DBMn7reRnk77v/7h39nf/Pmv7czhg1ZXWmr//l//2i50tFj81hVuA8vZ+AGBOEyd2PMJVjKaEJLxRMdSXNszERDmbzw0jewIJAfZzGD1xTuJidw63SoOL3FmPoL+3JR6wJ6hiLeMqRLDxei6dJRdorh2kc6xPgptXYw7v1jMPLpdy+0U769g7zLXeE8umWCHZrxOMXM+ATWTLHcrrc0ko50mJS1m4ZuWsvI9wog+AOg/sKQl71rmOsYNrZtAngRz4fgcf9mT7SedcxQ6r+I6UPC4oht/dbGADkcaLSiiXUR+6QFwL/I+1drdCWA3cJLOJhsid98iagIJlknxtAc5RwFHvVjaLtXgr6ZoNlhBngKFuastSbhpsiiqpgG2eYD3dnIfNFqIxpXuTFOI+XANEhEJY8peGOJyV4GmTZTazhWL7d2fYid77x2bMf4DW0qq29bFs+z0yRMMdG1Co60lZU9FNDJ2YbtisHIzqAVYEkMqOm56RA0TMNoImSWAcBJNFMlF5PMKtLmcAllJ5rh0XkkNOdUEUiE1qF1YOQ0CXoFtuElmCBlvyHYdZEdB14mZQNY3yRPCkwCQtQ8BVJcVNSlWKUDVSjoI3wlYrZ5ToKrbQhbrwMv9dFygK7+vQFeSgG8c1+rcZQU0Wt0mR4Oui8HqcQHw8njwzxmvgFnPx0nFJyrzOG85FpkV8Apgne2K9QJaAQOWZKAnCOSDO5TZ6XTAhgVwYrZispIX5DTwzFyOCwjrOa6GCe0FlIHDAXAEIHU/AauYqe4rVuyP4ZjAUyArQA4BWI9xSYHnCp0M8vEK4P25BNSjz6Vj1Xh79Tw6pgGYNZ34fGG+5YBuOeOAtKlrrYhs3nwmDAto1S4s5isPbzZFNLkbcgFitQ2nFbN8IhAnuSBguzFZEczkhXY6s4A0shzLLCrBfkUrcP4JWCI6LxphEx1P2tSdJr+uBiCOMC1YS3mljn2Fplt6cLH9qifC2J6lsKh1eDip4O/HowqAlBwk9BqZIRu/aAL+2JwtM4NOsoZU74jTZGMVvi4qeYzKdhPge05JYrSoDquKjv6raQYXAJqm+NX8wBmMmUZ4TsYWGjsUQ7nJdcVmimoaG9SNNKJmDI2qkT+4MwNvL0xYkzCGRqWGPsB3sJxlLt1dfQpeac3h9QmMgfV+3RWBnSX6qCO1/xaf3EzY+TK8rGtszZRx9sT999lbdEVd6u2y/++//KOtmDPdVi+cY2+/8oJdGzhvf/n1TUvaS4dWBgldBzjp7MKNkKATxRw7l7GWbjU5GZZgkUNmODTTKg/MgAHPt1rSygq3TbHcDeT1orEOUThSQltV7E57+Nv32P5lU3B1bOCkQZEJD+/Fwj3s8bTmUwBEfsjZs8LOLIU9w9aHeWzkkDrmkDDoiquJnmcVUfMcbOOX/NyO05ocv+gtro+zQpwpkkMSAORkrG1le2dbzNzXbfeU1+zPLkTIwpiFLZB2YrrKruG3laY7hBbs/l18wAqvUXeammQ66WSrRcKQVbA4ahnj13OwDjJv7uASdztc9nZgCnJtaXw/h4jcxHYIqN8kCOc6HXSDuBkExtfQ1QfLmN2GlUwRnWqa+KK3nGJlhPHtzHArOMVU5xP27COP2KvPPWvvvfaqffjzt2zWh+Ns8ZRPbO38GbZj02o7eSYOrzrsNqJCmVqAK+2kAJgVoEBXgy4Fthkw3nTAWDJDIC8AvjBcdbIpCD0TwFVxLYOutZwatQtDepgQU8ZKVjkNVWKskhfuYryyk4nFCiBFuDQCTDUcAZ/cDkox1EpZACsS5wROIMp1Z6iAolbVfhlg9P0ooOo5HXC5vwM0IKtuW0mdKrypMy70+oadcAJXbXoeHXOLmUCZ59Qx7XU8AFsBsditADuoY8lSJuBtkw7MMQG53BNIDSTpXNQTMumTN9DG9RBw9QQCXffcas/mgMt9dFkoL7dDKC04iPJh6DaxW/l5797rsgAzBFmBpC4rY1cg6Vm7AmnuJzlBmq6A29nuKHgLgHVfB2IeG0ywCEDcjwPafhLw50ZqwM1Q1QHTheXqvtWw3nLyG0q5XkYLcaGcDWK+khoA3AKAuIA5bHkMwMwDfFXpVRqTcnrlZIgFdM8Aumdgu9ofSc613LwCrFcx6IfRWIbQEfHoqvX2ItaxtlQCcGC3Z1ZNxY+53McEadLEDby+3ehwN3A8ZAAaXXQttQKCl8lykD5ZShKZvK+nF33I0ns6y+o1AOAZL5o0IQcMIDfI2VBPA4ZYaT2+XWmGrWiGClsZwWL06/O4LZhY2wuD7i8gx6GQNmR8pL25OB0K9vvcLmVKaHqFRpQLfMXUL6BFa2TQDRwM7Sm7WVZToEGT1Hw1TZdQ63AvzgZd7wYoe5AfftlT4mxeFrE1U5EKEvZYxsFVFruFPIYXn7bv/v7v2fhXX7DrF3rsP/zVb+w//ds/t//3n35nrz3zpA12t9s//rvfeih6Rew2b4zoSSfUZ99U60BWaI9dYeVoulUHSeoimSzC6J+KfTO9uaL5xHLAeIElIwk0EQ4/QKFSs97yDq+3t5552DbMGOce2StooBdxf2gbwdFwie08o3fyD662Yws+QRZSCPlpO8nooPytk0hnY4zS7kkwbFYbO7G6rfvI4mC+MfPftMy1H1kdlrx2miJqji/BWfGJ5wXXElWZy+SOvVNfJT/jI066W5hcweyyGgp5gHAX2RDn6Fob5LvRykHbEC3DrVgANcU4fescPvdTVkPRM2M7KyCaYa4gGV1Fy/1K4esUTTW7TQB+pTmJomomTRUw3K4su31Wwzhz0YLPUITFAsjKq68Yxo3McLunColCA0RT7e2XXrInHn7EnnvqcfvZ88/auDE/A3jH2txPxtmiTz+01bM+tQ1zJ9v+NUssKfqY5bPaO5lVYqdyShmV1YauC/gKVGHBkiZSAWddF/imuMYryUGaL78d7GSykrmHtxYPPcXtEkiQbGTaqkYZrwMwjDe4HgCvTxkHcAW8DpijYBwW4QW4zn4BXDkRdFy1I4GhlvLqAdBEc4GmN1HomO7LJvANU88cdAW8YrqAcMB4wTVdZwtzH0LgdVbMc2qvwBs9fwDIYCiPFz56QpmwUtItzx0AtG4XIAes+p5QPgiLa961JqYLuAb0GZQevay9nlhgKcB2vaIvAFrJDLrNvbw6M/Giup/A1gEXwNR9HDDFSh0g2QOuuj10J9TwgUkn1hRhabQ6rqKZLGLBWU5LFHl2L/hziQ2roSJ0OEjr1Qw3yRgCYMkONbovTRXV8vZ2EpYO8ApwFZKjpol8gNdlB2e+/KPAfEPvroJwtKnooIKagDc+uxjGG8GKQ3U4nqVlazFM9ygguwfQY14VNqQuGGNnJmZ5dNBiAmV+3VeGVYjuKOxlLYnbffuCyruCyeUc+JLLso/VnARMCa8ZgknK3ZCD1CDLmQJw+vihCgCrVXCjyKWmjXbagjX3S0vWixp8iDdXksWV2tNMk82muk/EI9kCvWxN2MnO5uz2QlsfANBOY0EzmQ5NFOuqaAy4htbcxRJYwB6BbQ3wvsRw1SasYqAKZt0U4ToA22G8vL2FdNpFSNXi2K32AthmrC0Y/wZB5z+yT9951aYAwq8/+7Q98/BDvn37nnvs9nC//cvf/hv7+7/6rf3X//Q7QtUfs//xn/+j/f1f/5lVZp6wIth302l5dicRiMMAz5N4UfHsRmCQias/xd+7CFfIHEJsJljcsomcNADIw8uYHjGRqRMFMHAlo8WR/3DAfvboD2w5hbMuioWDJTgCyEyQ3W6QIZPDFTgBkB6ydi210ytm4u5YQybDPotaONEOTn3FSnZ+iiNkvlUcnI0ner5lrP3YsjZ8zOrjXUte/h7jht4jiH081rbJ7qwowr53Zv5rvF/mx22Ygj1tJt8PDQ00avy6j85FgLKJkUwKsWmhIUYywwA6bwerixo+32ySyOLWTrU/RQuuTyBvl+LmOexu18VuSRz7vCMdDZrmHCSGS9jGFGau4Bz5i2/QZn6N/XX807e68jiWbzVJh2mqUIMFoTk0TxTHRNmj9z1gj/7gAXv20cfsuccetbdffpEw+jcIp2dk1fh3iOr82BJ3LLUK8hvqUg9RFKQV/ihJdilnLCmnxLIJuUkGYDV1IhlWm0aeiQpoKUWB/isQTgZ8NexSPl4Bb3pZK46GTsuppaDdQqFbK0/soqHUEEoMkhmcBaPdKiYguD1gtCEDFgBLcnBQBnhlNwsu83tH7gxnNWo1rZW4aj6SQCV3isB5B6zLniKFwSbgDWUH7fWcDtSArgpwcmI5u3WwDi4LbFvIhNDWTNecbm/RsVHcVC6D22b1eAfeACOFn2K7uv89nj4mpB9lrrrR7zDKaAOWK0kBhntX5c7RW0/MH6U/Un+YNumu+kODYpk+uEBe8DPNKPC67AAohhKC9nUAbdiRpgYKabTVfEEC63p9yNo4owmk5eWVDKHXkpzh7FhAzmUdlxwh4NWHXg3wNnK/KpiuALgKp4OkhhIC0TVzTQDsrBc/r3y9KqZ5YY1ims+VAnDlZkjKx0ieEwDuGem7FNiOpNDTHimmZfM0oSn5GPX3MPl1K0yHwgvWJAFYA91rAxWJ2MzwTxbj622mq4gfWvXJtRRmMgHebVivKLpRoGoBsNXllbllOj/IPRyXlkq1n5yGiyxNlT51voDuI6SLDpoq2nAlXKOhoQrpInXdp858B7lPLwW2S+i7X/fS4NCTBoMlHxaL0Vmq5zLh96E/Ku91EHDXJh+xptZ24WBowfPaxMlAoTlt5DgoYrEXhl4fv40l8QGscVTJm3NZKp8GGI7C5Mh1LUuAWaUiN+TbzPffsCd/9JCNfe1le/2F5+2lJx63nz7xmP30ycft+3/8h3ahs8WB959+99d2rqnGqvKz7L/8w+/sb9F56yn65OyYRvEPK9lxpm4QgFO6dzpZw7OJR1xA4Y9EtXgldu226th9jPQ5ih1sN3ryIWvKwk6XQ3hMGY0KSD5VCQftsW//ni2d9KE1psvVQGQjGQ0j8sHSRDFIF9sQQJy1awkFLTIfjm8kYW0uAUDzPXksevpPLWbeq0ga03FWTAdsx9npuWPIKJa0MNbSluCEWA3wbv7UKvfNJq5yqZ2Y8lM7MfsNQsmjCK9fiJ1wB7LGCfvNQKENUTCVK2WArkCF048gy8gi2ISfu5lVx9EF4+wMJ5Zfns/luyBalPfZhe2sH7loAPngZjtaOsMpe7ELqsim+MfrMOHreKivt6TZICulgUpNMM63i7gXeooTrC2XFLbOImvMirEn7mUKyr332jN8N8889LC99Pij9unPx9jHr6H1vvWSJe1Zgu0MrzCMua8ymWLcSexodPrRcjzE8/aVJltNYSGAivQg+QF9Nw3QFQBLjnC2yzEV07xNGKYrtpuhVuHqThwNZ93Dq8JaBb/lylGNN8jjDbReyQ4CXDkbAuBFjoBECYhD3Vd7WUf9uH7fIl78vpXtoH1Nr1bMHBMBA6hlQZWU6dG13O7SpHDKMUpM95uiXMiEBfDOZHkfvodFu3wBuEoqEIMN/bjNyCSBnMD+ghhwQFSdhHJZ5FOAr+PBFjBy9/Eqp8EfwI16QAi8IQjrhdwMLCrtbyp4cj1p+IT640JpQdqL3rwvBzge7DmTcDwMt3HJgOvaS34ItV3l52picDUfrnejAKIOsAB/8JyBrUwOBT1W8oTYsz5ogfI3TFhznQLXhABXTLi6ow+dtxfGK09vMOxSVjJtcjXkU2iTvUzOBoGv28cKytG4CHx2tluIowFtF6Yby/4EjoaS3Bx8qnhc23JZMu6hh570McBJ/8Dt6RSmAKUL5cmWtGUuS/FMfnAkdpXyD859MtdNYQZYlp2n+KZ8hkF0U7kI5Da4hftBKV35O+fCvFagd26k6UIWpmirpYMtQiHmLF1xN1upbrM8TVszkfvOcimhkQ6oLvRc6bsCYFnOLqP5tmB9qo5mthfALF/vAIU5xU6eBeQ7BeTJ2JrojOunIt7OSUQFs8vouVebM5EYMpkUQastuu6FMhXWGK6ItKL828s4Ea5SXBxkZtq7zz5qD93/fXvthWfsRX7cz/3kYXvtuWfslaeftB/d+x3raa5z4P3v//z3VpKaaGb/3a5f7MXl8NfWVZZJ8DfZDCzvO5LXenErnSkUjXGMJipWa2wJevRaTjRbOMkdtcqT23F8MIRz1UxaeIl0zDpFUhyySCVZxTF7bQoh7Us/fIul+w5WA0yhoGPtMj7YS/LCIjWMVB6hy20ZMtBMksFg2nh1z6ykOw7Hh8LFOzJ3ejPEvgkvWA7NGk0nV1r6epi2dN2lFNlWjiU5bYG1ENpTd5wiHU6I6Gk/I8RoI225W3FKaNoIyWgU2C5REB2he+2L3kK7fa4QK1gOf8Numia20GSx3A7NGu/6rWIna2JXWTlF0Pr4tYDpCc+a0JDKS6xirrUkOuu9yv5mOyfmOvIYeN6bsP36ZDy69TRq1MCq+Sz6mBActXmF/ckf/wkTQ75vj/7wQXv0AdLhHn3Uxjz/jL1DwXPuuJetKpG29EIyolktVMSRVpaw36pp476Fbn+pngaNfOSLDBLbcH10VmZbAsw2Aa1XzoUE2K8aJlRES0KGCDvV1CaszjX5dzNpFQ49vApBF6gGwCp2G/h3xXh1TP7esOCm6wEj/gZsBbg57eYEAAAgAElEQVTaxHQDnBEwB5qwjglsRdIcGwS6bKGk6SAI5gSPCyUHMK2fzjfwJdiClbVjHu9Ne4FvIwArnVkar/YCW8kQ3omGfKAmCaWQud0WSUG4qNcTngqXQiAO8fKecPqEwDcA2lFd9w5C68X0BgLpQHsxyQCcR9mxv4BeKABuP6uItnM2UmJYsESQkK4zEh8cQFsFaCrSsZrrAk4xVYWXCzi99RdWK8DWm9cHJ4YtCUI6rsBbMkKoDcuz60Aupsv9dd1HxvP4oEh3AVuZ7GToSzDfUoC3pFENFIF/V0zXh16i68pKVsBxab2SF9QwkVwg4MW7m1NkCdkF7mKIRd9NJqdBP6D2NGQFAFf75qRduBFWuc7bXxwHOz1EhXoR7aXv2CnaYjvS+HEwkVdDJiM7FjDtFqYcT8GLQlzpITy3cVstfiX2JvZNaqA4AfNE+62CUZ1n6Vp1bKXlbZtuVYfxttJkcZ2CS/3pZdZKZ5tagbMoDLXgWLgYYfIA2u4Ak2aHy8n+hfVeqSIfFj1YLaeaGuGFHWxRmmrcS5FHhv3zyBny3iqZrBXduWDvQgo3dMV15MHCmNkFSx9kKd9L11ofLg0xezHMW50F9ouzRWQ2vGLf/8637bGHHrSnHn7QnmT/6gvP2ptMXf7O799jvS319j8A3cK0ZHt3zOv2wpNP2Zr5c83+6z9aZWoMFro5dno2o3hWfoLbYyOrBJhhEYMay9Mp/u2mRXchjSVEGsbtgS1iwzrNbDrAuPzkLqr2SRY5hi2sKtOqkqLs4W/9gb3x5GO03u60z+spAgK81zR7jU3Aew3tNQeml0oYejLZDOXHNtGKzegdTkCar/ZlbzaDKHVSSWHVsQL5YxZ6MgE6+IxzN35i/bk70Xbfw90wlrzg5Za0/H3amGd7fm/NGUazH13GY5FripWRsAOWvsFXQd4hCIgpo/hc/n63n5WzarnOCPb0rTOYVMyYIGI7Wym6ddHmPcT31l8sX/RRNONsfLyJfN40zbBXeP4V2qMvc1LvLSYEvorxS4101ZXR4rx3q92DvPPD+x+wB+//gT30wx8yA/AxG/Pc0wxjfdI2z30LokBkJTazjnykD5hySzaNM+WMpcpkCnY1EZu51BUiWrEds6aUwzBsgoJK8hluGWi6SQBwElGQAl6BrrawW03h6Mps0HThgjryrxl0Wd4OkeI3GhAnAWSADwJNpQzqujbpvTUs4yu7JS1yndurRm8TVvjvHRwSaVP4luo3zm55XB3gLY1XWwC2wi6IITjifQoAalCs43FIDkEfAY8blRqClXWgzQaDe4V/AfuVTCAgDsB4VHoYPea1MbBSGbzBfTgJ8B7lrNDeMVQ4CiG8A7zu10WPkBjsCM2NAliljjlVF/hKD+GYtrtzeRsc3XV/idzSV8Ru2dBlA9ANzkICWwGtD6kEWB18R9mqSwS63UGU+wCS+oL0fAJYvWlJCALSANAlLQQShY7pi3A9mPvrcvg4ORw0sUKAq01DMGUp07y1oqbR8T9ouwJeAbHCcWQjk/abKi0L0PVuNQpr8cgLAtx4APhYSp5V5lJFBnyULqYCWjPg2VdMQS1dTQ6AWc5xWAusaT0jalZPs1NLJjHf623yeYvQgXcCtMvQHFk24kxQfKMiAuuIe8zbiX+VDrUIGQe5W2fCcFd4sI2iHTM3TOSxG9CBVwPq2/HhwmBpPdU49ZoTK9mWw3SPeSaDrGI9PGc/YDqMz3SEdtLBUrRhJAe19iqPoQcJQ6E8GtGjlmeNlFFwiwp3vbSudqBHtiNtDGKJutoc7wU4uTbkV+7EWdHBclQRjJcoFipacipB59/71h/Beu+zB+/9nj3w3e/Yy7Ddl556zFPMrvR223/7x7+12KjdFkmPsdbKAvv62oj9M7pvc14S+bWnsLop25aAoUryJ4rIHSihiJcN0HO5BbmhEcBto0ofYVxP7t4VyBNMq1jxKXo4UYxRgHVREu3TxfbgH/++vcbrlkevZVWxh5MJEoyYLvrucPkhtGCKoOjpBQfWUVSbzMnzpB2cQ9APQHuLeWZ9NC1coaFjkJVHL0Cp7Az5oNWQIsfCZQCx+vgiy1n/ISeK993xoO//64s1VkqXYu7+BRS1WB3ASus5eVby/dVwguzkOxmqSuBEoq7EA8gntIMT/1l4BNcGRc6S6CWwVRimOt2QmvqLSRpj03DKW6xwRkgi08QKDbS81sxYdr77Qbr1BuqzCDw/aV/1V9upLavse99mGvR37rMf3He//eSHP7aXnnnKxr30lK2f8AYnqDV0tREr2ZBLrgOrMPIcBuqRwbKOWWPmEbvRVQJr5v8XojBQS5s4q4izkTgkplPWVBlxsE0DZKXnqj1YYKvNwZfraRTeMkkok4dX04XFeIuZPqHsbCdWo2B6N/Cqy1TXXbcFNCulBbM5EAO82oeb14gEuMKb0U3arjdhgRdaJTvbBTdc5uSxIm0BcRQ+6bkAbbCszvVejoFjuq/HDrAXngl4tSnEXNfvAK/AFcYrgJXcIAlCbcJ37GiAeJPIIjgqCUM46sDL6wpj71FXmnem4WoIRv1IauBFOS6PriO1gJUn8DcpMHZNWPfR8p83z75JAM3ZRlRammzwpgPLh/J0BZIuKbAPwBWGey5gqs5yAUgljKlwpttD/VfMVY8V+OuD0n3Dx+u6PmDdV75e/ZECYQdtfYl6HsBa1wW44V7h6Bp46UllBOWEoKuCmqxleZUUBYppdyzSVukygwBYjRPajqTl4uPNB2Tj0QrRxLB1jeCbbE9TAUzZqqcdiC9Vpnil+sziDym2LLQ0+vzTSbLKJR4xKFShvVKcugi70fjuctwFzpQOLkOznWoJiz8m9nARTDeKH7hGum80jXEvg0k1MoMrbeNUrF8UjfDzytepzifJFOpsk1YswNRwSwFtH8zqFob+fl5LoekDuBsUtq7wm+b4z1hKUvDhsgJy5DHtIRay5BCdWJxMhmG6w2rsUJMHP/JhND8VD9uT9yJP7LEvuwuRJaQ977VPXn+BIZi/b9/9gz+y97CKpe9dadlYyrYummifvvUijRId9t/+47+3f/ndX9Kx9mf2D7gb/ul3/9b+77//nZ3cydK8vcQuwFiz9jMWKYelbS6tsgBpN4zsalsxrC7R8g4ClKumk4cwjpPZJ+QpTPGROdk7PjW12w7TpfVFa4G9SzrZCz96wOqRfFr4O26TbaBhl9fUao0Eo2JbO4w/e+8qO7JgAq9xnOdeYwfmjafVF2seLHOgKg7AAQRZpdTzHJricKUhw5f25wFZNbO0xK2yop0fu7uinxPxYEWSnVz0PicHcjZ4vHIrNIOujOYK2cFayETu4jtVqFIbhb9mVhwt6ej2FNTqkDnS0bm7Oen1AbYj9fh3GzU6iLzm1hRnwZexp93CwdDL/10n39Nl4iyvakVSlYHL5YD99mIDrdn32X1IDA987z579McP2cuA7rz3XuGEexCfb8Tyjqy1Or67Ky351lFE63oZXt+mPOsspPW9KtmamE4hEO/gRNhfgX0Q7Vyh6lX5dBbCcNPYMgjEUbeapk2I8UrTldyQwuw1bZnIDBl0uOVq8gSOhuJWiA/FNWm0oU6riACRM89ZYe/ACugKfB1wuW8gMQKQup3bghVxUJQPsUIYUQ0W6br//rmu334lrycmHa6cQwnAV+VgmbBDuKa9mG/AdkUYRfoCMhms5AFdWcJgt6Gbwa1hgLH0XkUgCITlcFCjhmxpQVqjwBzQBRedyIJjeg8+gcI70XhxeXc1cViAGwKyHqA7Cq090Bxwc2oOMKuAJjTXG1eBTcCrAldA73W7PkCW/QLE0T8wBM1KjoctwvqgBLqKctTtmiIhUA238LG6n28CaO6nTbfpfrrsH7heU2DLBy5Q1mvruNiunld7AW8w9JLuNZhvAZkNhXh6C7GRiekKgLXJu5tWpDZKSQ3KJEXbZZN3t7qkCPbE2BR+QBUA5ll+KGV0mcnydUE/vqp4u8Go7NjVAMPqT2n/xZZEC3AiXU2Z2+eiLS6yL8jxvQDDvEDn0xCJVZF9i2nbXeNzvMqiVgOkm0gym4MFLctKDi/1kez5O2fTMRYDyO0h/HsubFPdUYfRQbGRse9hk16rmEEF6xTtnUs4D11tWMmuN/MjBnQGCXepiF6A+4GmAdhuNZX4LvTMeiSKAcC3gyWwxuA0wuQjAH35sc9sqJrOKaxvSv0axn8qtqxRP2LJNxg1o/lwHVz/5LXn+cH/MQWcH8PmaSuG2bXDjo9ip1s9+T0rTU+2fnTe/Lhjtn3ZQpvz4Xj74JWXbTqFnlUT3reaZIqDyAqJO9ZYweHtZN8mW21iFBMvGIsTtd7iV/H5UXwswDVQyueZv53iG39jhBbprM2TaO99l+8gAZ90sc1llPwLP/g2s8UIPafB5HNmn12vp+W2Do1XjoAaxrTTvZZJSM+u6WNhmzQz5ByxYuSLE2i9avNWPkP2/sXoxsl2atXHfDZRnAyOcx33RANFLdqqB2ksaUvEA82qQd9HA4XIjI0zKEoegrXSXs2mKMhKgPc8zpMGtHoN/izHwVIaTc5y5g6Y+0J01Q3MadtqWXvmUShkVUHzy4USGHotRVAGbPYWH0Fm2QIYJ3ASSrUBvhMluQ3ymiPNNPA05WDxy7SkXRuYhfeH9iBs99mf/ITmlads0+TXKfZR9MVuN4Is0aehliWsJiAHQw3ZNoxGf456hK4P1qVbT3mCdVBA7Snl/s05dBSy2qjIRdtFVhhlunIuhPJCMvYyAW+yutnw+KbCeNMrqJkw4FLAW9DMKrNZ0yf4LQKEoVYrABawCmhduwXslCqo36mvgmGp+m0HWCBtGGLlx7CkCQ8gasIA/cYdExwLdBkMgdhpXwtehBZTseKQeUq6lAvLWbBwi9dWYd8ZNLih4/INhyRSbcFB5xmgCiMWCIe3OfPlurIi5AkOb7uzH8XQFvBS9tt7fLwPYCXQdeDlj1C7sNDZR/HoDTgQB4zXrRk8UNqIgFedZaoQSm5weYH762wSLvtdDuDDcPbJc94BSX0YXNeHpg+sAquX2G4Yah6Cbnif8HEqkmkkkD5oHRPge3swX1YdZ7xA0+UDB2TrXdYIwFr31Rw2baVIDRGKa/n1GvNOOHp9N/ICWtSoxCBng6q3mjasAps8vIl5tAnnROxESrbFpOe4TedsgRiH7FWMbqHLqOL4SjRSWnm5fB4NdIiM27gVH1ju5qkw19kUi8hupcspY/2nWKE+8Km/54h27IcFyeVQRqtoHe22mZsJ+aaDSc0XCasmsOQGXAGEUo5VHVxKmDlL0hNrPcXsdkcuoEsxiGjJOhowlK1QRrGmkB9y2aGlVriP3n/0xaGyI9jLMuyLc4z9oejWlSn3BU4GAFchNtJ+NZxSua9d/Oh7eF99GP3lGy2PJjELN8UgFihNylAlXuNpGrHFDXCiuYS1SWPpeygMTYHV/uj737EZY1+ncQOrHEB+CVtaJIr4RWa0LSF2cfI7P7NP337Z3kf3Hf/aizbx56/a8iks1TcttLjNSwGSbBogDljKjlWWue8zO7GY/N210zgJzfIOv+KDDLyMns8KYR77BRZh/lo9cZGpfLZH57xNGHuEk1WObSKI5/Uff8+q4/YSK7nS56zdgj3Kx3udqcOaONzFd1dCkW7f7A8o3K3xBpczn01D852KJoyHloaXZtwjcqjEwaYjNDY0cdLrg+3eYJmvzOEB2qM1xVdZHGezD1D8SqcJhpMZEybkOBiqBDQ5wdbjHKmla9Fn3NEuLI03idc5spTZbqsnM1FEY9ujAV5sbMgQs958waa//iysmWYYZKLr5Bx/jh3tEifAi7Do2+eKWB0k4ZzZjwyU5+3WIzWZsPwf2ff+4E/sBSxj7778jG2Z/jbv95TPVmvLRmoSoBbF0ElHeHpjjg3jUpGU0FFAC3hHkTPe8wB0J8XS/FPbrTh2h52FxReW0dHGtAn36cJw7xTT8Ow62MJyk8V+BcLlhJ/DeAW6efqNITMoM0WgG253wHaU3QYSQwCiAl79Zh1Q2XsAFgAdgK5Amt+zyNQoWZN7yXEAbJA0KYwQ5ngtCKyoA1sCGRQmC+YI31ya4DYniuCWrjtxdFySdgw+cUwsVtMutOqWnOAMGHAV6DrwsneJATBWfoOHrQPCAuNAGw7qZAJ51cu0vyf07zbyZgS8ui4GrL1vgK6kAukfemG9CVHnQLsINJGgX5r7+W16ozpTjOovDsIB4IbsVB9mCJzhZdd97zquD11b+JjwS/APlQ9ZgKwPVmK567kAby1nN52RwuesAdz1xei6LGhqIRbwlrWf870mD+fDdgtq0aBqcTcwGkjWMrVNivFm0/aYUUzVlnzS5AI1TxTYcWSG0sJcKvmJaHMwJH5oZ/OOsqchIWErQBTLEnMP7aIZrtsenDLGcjZOIj+BeWy7mI6wlfZUAciuuc5Kf8EUXz1XG3pbwe6FMF50yx3zmZg7y5L4MXYw9bU774T9aqDeJwOX4utVwa0aZjyCs2BYQTUAvECpjiYKeXlrCTsv5H7xKycwSWG265G3O5JgpixRiY6U3awzfRsMTdOINwMGa9CM6XyDtTdzvZ2iTidL4E7mxFXggtCwTgXlaJRRHezZbWeAkbRLn8qAnNFKOtgg7+Ptpx+098e8bIfQTMuZ4TYk9k9ThkJ09s95x6IoML794lM26d2f2Qc0VEweO8amjX/bVk9Hjjmw1lZ+/CbLbU5iZ/bafjIUsnYuIO92tkUobFUxeaKObIIyuslKomZZQ8wKxicxdy1ujRUfnGU5myezCljIsp5RS3w2O2Z/aO8++n1rpCKfsmmupazHRULOwU3yDgZonlA4uiYwN6cdsf0z3uN16C6ERW6f8KrFLJ3ASZQR6oxj+sVZ3CvIOypslrLyqCfes1on2aLD9qt+rGJkbMiF8kUPfm5OUCM1p92eJ8fC9dZUTljHOCkv47vcTWTlbDR5ZvGhD6t5pRStdc9c2qy3Mk2YE6uW/9l78SrvXWrbZr9FrOUYLGW4ZgD5AU58VwF1aboa8X6jHc8us+CKjogpH6TgVoIPO87+kILaEw8/xATnxy152zyKuakAbB6da9gZO4oppJ20Bu7fX54EWKej9dI4A4CP4F4Zpv37MkNPezmZtCCDZUSts1ObZltXdTZB6fXuaEhGZrib7YoBJ9JEIXkhsYjfDFJdBvqu8ncFvLKSFVNYK2nDVQTjdZkBputAe0fTFQELZEP9VvWblYwZWEe5TYV4v10r2ACQBc6SGLXJsxt2q0rLdS8/ewGvrKr1PFeg8Uq2ZAM3AmAGP3R5FGtCohfsA/wJV+wejONgG8gFUgLEXiW1ioQKZFX7UiOH9F/dpvtoU8FN1thm7iPwvUdtwiHYhpkMAuE7cgNv0qcCA6YCVEkPelNBJZBjvIhnWLIXKEsjcbsGjwvGsevsE/wBIYgGsoCWAQHb1Ycs2u8fhH9o+sD04QSM2PUYfbC8rxBU9R70PLX49nSm04fuRTiYuL6sAKg5u44uWfRYga6ul7DsKWPzcUC4GyQvqLDmzRTkNuTBeHMA3WwYb5aAN4980rwgCjIqCRdDMYUI/K9iJ5o7JvbTRPHkLBXmiyzD1dygKMcamhLOzPu5RzSWAB4lO2dYzoYJvkTW1Il0CmdVtIpexWqUunE6wEAr7PF1TD+YScvoSh7PdGCKdJfqM1hmnsSTS+snS83r/Ai/6kcLxW2gQJuY5Z8APIt8qV8ctQi9eBuWq9XeFHE+T3PX0PKwIt2A7V2G6d3AB9pCXoMGYrYAtANomfWx6wAEvL4sl8tpSKgCWOpOfeYdchcI+emncKZltdLR+pAnFIGp9mIV43IBu2ZOHHIPPH3fd+zRe79rsRtmw7yZ8ZalSRvIETCrAqY0xBFC8xodZe+/9qyNfflZm/HeGJvxPjLD1PdpMV6N5PCCRU7RxZd9kiDxaeQKT2Oo5ySyE+agay/hPeHxPcmynKaGWry+lUfm8N6X0tFGSPnEV5EbZtmXfZVYxRLt8NIZ9v5PHrAIjocaJkbEYrm7TCzkn/ZStMvZxkmBEew0lUjTzkdXz6eoWRWzxVa/8bjtmzyG515uX5wlBIcW7FvtWc7qT817xyc7Z/PeWnjsF10ZZB5vJ3SeBhSaGHrLjyMz0VhSBtieWgFoRlt5zEqkEjI5+LyrAe1e5I0LfIbK2a04ud5Orphkp5dP8inM1cgUKRuJvETPr0kgQY6T33k++05WGpJ1LuP37okcQ6s/6Q0vmjDRmB5tSdt4rZIEi9q4wr77x9+2nz3zNDPnPnE9vjsf7b6Y/GRsjZdb8pAnyPpox/nAyelsEf+vSCVDZIhcpFZwqQUJg0yIvkqaULKZgp1OaFF2xHKKNFGbFSCMVm3BmVjFQidDuE91mYH2eoA3jdud8WpV2ajCmnKxv2G8+u0H0kLgWFCEq/y37m7itywiJpardmEHWvYieAFmBDGwVbQee6MV960TFvieY6OkTRigzZu0YLyebAgOiP0KfKUJC5TlBdZlYcQ3W6A333E4yFoGtoUMVlbVQBUQsAZgK+1XvmDPgOBYmPWr4l2g8aoGFbBwlxruZrvKbXCme14VQC3lxWABWjYHY7FeNn1IDsC8AZcaQHJpwEL+UJvR7X4m0QeoD4APJvwwBKDBePZAm6nxM6A+NF6Pzc9UAmM+jLsfc+c59EFzm852OiaJImjA0HG9TgC6lUgYVbDeYPow44BkJSMasqSJ7rVGNF5YboEyG2C6mkShdmHtA52X4gFda0n5FNZyigmCLkJq0JJObbM4AAi0iRxe6MvyVrS5YUzs/Zr2CgMaBBATVklmoPCzY6pVMjMsDw2ycPtUS10xDkDdYnGrJ1j65uksVY/7D1wzu7J3zMPtINBl0CI62yBa4pWGdE8LU9dTH4z2GkWu2+jDt0n/aqfdVN1uZVEUwtB5C/fOQXNeZsUMXmxmikUX7oUaMnL7GLiotDEV1tpJL8vhPZXsmwdThfESwF7PfcWcWzH9exQklwdguddgQFeIN5S9SWPf22GIbXTJyYKmUfADSByyR8nRkLJ3JUvcP0Tj/RYWrcU+c64AQGvi5HGlNpXP6yipXdNs7PNP2KtPPmzjx7xok3/+Mwff1VM/YIzQJpv25vOWTfHsQkUq3to52OaCCcPVRETWH19AjgMBOUwerjqEtrvjE/IaZhEfydL8wCyLXTTWWhO20z5b4kljB5ZMs3cfud92LZhOPsZ6Aoh28niAG1dCyaEltmbs88xom4WPdhVtvmOwki2gi2yXHV9EGtnKCd5NdpnOsV8OUIAiavPr/jwr42SUtWOWb4rivMZJbIRRPEMVxDY2JtifX6mk9VidfacsHf25iYS4601JlkXnXQWfc7tCz/kerjGYspaTXVEU6W0bZtlJ5AaN7emguJnFyqeCk/ZQdSw2ulOc0LErKolO43+QLvppahmEmV9j+scFXDGX0Xfb8mIseftKe/Wxh+1xHCX7Fn4Mwz3Oe9EkYyIhKZCNSFaoY6Yd0sLn3TT+cHLqkSRGYfgSJ/M+2pf7ec1LvMbF6hgrKcqlIYL83YjCb1TvoH1exTM2NUlI01X2bgqAq0Ac3+hsE/BK382sgfFCbPL5ramwpoEEGuvubgWAVJKDN0SE4CpW6wwY/RZQLWeFquu6X1iMC7VhAfA3zFmgKQCXDCkCFwCu44bAGDxxnHAgFj4IVwBdEbtRTBKGBHglQshtYJewSK/j/l6BLsRSji21JH+j7cqMIK1XsgJgK2aL3FDrJDVwNoikhtEK6qBV/czTyQS0osUt7FtoAXat9zxaL9dVbPum0Cbk5r6As9ioW8t4Un+T+mNHwTjoVpNvN/gAgkzdAEBF9wW6OhayV91PZzXFQAZVTX0h/z9b7x1c151fecrj8bqDy+5sqdsdpVYrt7KoFoPEnJOYCYI5ZxIkMkDknB8ecg5EIgIBECAJZomK3Wp193im123vumY8nvXs7No1npoq19Z893O+911K9swft+4L9z3gpXPP73zP93y5jRft90mv5YV0svc3l/v0Rgl4pe3osm96Xt78Xv537QOwJSQHEBb4to8RD0kQetvQVAC4OBo0hy2CzBBERBKMjs4rL69aiCtc4yV/NEouKcBbUNtimQWl/NhgvDCOfhhMO24DTYbtpHAibfc2QPQhgKjpDGlrfmq16LodZ9dYywkBxXLrpwutinSrZrTXaiSInsw9MBlNrbjgkw66cCbInlZ38m0r2bnIoxXfISTl11ON6IVU60f54fDjuIWnc4oq+E1AW2N72lM0JBGLFy2oClxJWvEC3tyzsDkq+rDbYViwgHeGbNcbsDDlBozC0hWKLtmiHcuaEsiuNTCOhiLZFOxKk25vURgS8N4EAG7CfGdgxwIOZfZeoY1ZI22U0dsLcH/zy39o3/ryH9lX//CL1gqj70UX7SVYvTV7v3UwfVk644X4Jbbwhcfth9/4E5uNvruUdtWFLz1te2C8dUl7bdfCV6zg0AaAIOLSSz0tuZ2JDJYkFKfvAmBOcI1aeAdyttBavBnABVRT1iLhEKd4kgkQR1fw3tMlBhMsYnbaS99ilPyKebDmt+2ToVwaVih2wTg/7Cc1rJHXwMmzi0CdtPUcAyPv4fKxeU9awtIX0IyXw0yTaXyBXQ7wnhMr+csraLk8XiN31AY8g3Z+g9vvXcy2T67w+Uwx3BO/8DTZGA10tOnYj8e4Ddbcm7OD78wemmCwonUzbBRLYDsjmsporsnBu32ZFZQab7rzeM/Q8HUSF9BOKW+DzsMxCnLXaXq5g/QzQq7G1U6aKcYbbJpMZ+niq579th1b/oodXvKCtxdP4bq5CstV67CaSm4Buu8N1/He0mRBI899pqJM8Nm9i3Y8xfdP230Kpbco3g00MJy0ge89XvbSRrUEKyyHDk5kBeahDrYAACAASURBVDFcNUfIPiZ5ISyohXvpu2Xt/H66yEGB3NTze2saxVkUkxnUJCFgDdlr4FLQb10r3EBKCB0Ncj34cQJkts/ANmDMui5g9J4AYQLHyPkgdix8cTnSATQgfcIM3RZik18HT3RdOBaAr8A2JmECuOqcCzANzIPRBgU2gW8oOeiywDUouLnbgb4ISQteuAtxFLC/OAnw8twPicUKeH3PZU8nA+QcjLmuTjWBrLbgSYLONl0W8w3/WTFd9TkH/3hA20NwdM2FF682XgFiD2+IKo0Cw5CNtgOgcjWoSvlgCcIZUJf15vpyANAWmPqbxfF+dou9aWq+EAgHz6l9ALySFlwL4rpuk6Oh6ZJiIYPhl8rmresdA3DVRHHJGmC+Yrsego6lTIU1uRrya5rdSpZVpN55IvfQ2/rQNtvS4tE+WRqjfyos/B5uhhl8uXI7JC172mr2zLfGo0usjUkJNfsWWDexjZG9bzKscS5tqLSzEgozSBEtZ+t8mOgJfpjk5gJUckF0ZzCcEh3wl+M1XqT55ZU6ftQkWqHR3m6nuAOTkgYbBaSHGT8ua9kt9ECx6BGW/qMsgaUnTtXTFYcn9D4+3Ms0TwiYL5HT0IZe2UFVvRdrWh9L4Bk655Q5odlugxTOZCkTmN8HXBXmIvC9TZHnHnLKHYpqypNQZux1WHjFyfX22MPftN9DX9y18i0AbB/Vev6HmiQ6qo5bNfrlPby+F3YutYVYzh771tftlR9/H8b7rM1/4SnbvWKOVZ7fbee2LbVjeGnfn2yGDRIreQhAZdrEcCH66vkVSA0bANp1LPO3ITUIhGGpKWusj2Jbw9GFlrXup4AuqV2AS9mJbfYyjPcS1fw2GlA+wNHx/kUAF4nhnQ4cDdGjvI5UNO4j5AgzeojJwj0Ukk6vmMXE5EUu4Yzx2d7kZDVCMfIO3tkZgmruArJjZF5oNI+A8TLyzEckhf2cPIVLhJePo+UOk7dQdmAh788pCm9F9psp8hroYBsuxX1CNvJHrFo0966JE3DZwZVMNl7jjRp3CLfXdylKEVUa8l1Y9D2Sza7zdy/rROfXS22QmsIUhcvbNHjc4n3VOJ9xGlkqT2yCLR/An0scZHuxa7hjgOiNLtwo+Hw1+HKiAW8wYP0ehdkJyRaszq7wnb3RBXtGk5ZrpaMNokHIuXvZYbuaMOHjflQ8+5cbYFwE6w1tZM52KaxJapDM0ADwNvM7bBsT+Ym5GvSb5rftoCuwjAFreL9+87otAN4AdENgfvA4jglAW8+lDWb8OUAPgD0G5sIVNkkKoY01JGwhqDo2gXMC2rBGJTyTBqzrAuceMEZ7EVUBa6jzholk0m8DbVd74ScgfkUFvBksZ4A7GKfhwdjJAoYbNlAMxUBXrHdQiK6N2/SHg8v8Qb8tKLapqcKLadwWZGVKJgj0Wf9H+SfDF6G9wM8rjbxJIUgKTMOmCj3GdR29kWg90nn05rrm4ww4eAN0nFix3jw9p288jz8X1yU9aPS7Ay9yg1qRO/jgm8jhlatBhTUHXQfeUdqGKQLgbHAfL+3DmiYsR4NAVw0UahlWGll5TS2FmyKKKKm0he6n6BIHcB7xPIMpGMltGIsaGKZwBaQtfxbgfctaYWLRg4AuXU9icNG9C6wUw33dsZUEu0SwRDGmJ3m7g+hFildtgKkCc6S3qpilRomPYCK/ot1UY3Vm6IT6xXiVtSczXPHgUgcWBeVETq21MiYxCGhaU1VVP8qPKBNgOIEWS+gKrKmLJWzzeXzAsOQOKv1dGVxPhDlyWQW+GVjtAF5SSQmawybb2P3BQmdQKiJN8OOXpcl1R9i1NwBQqT+8arb9+JE/tSWvPMfzUfQCNK/xYx4gJ+ESrc3qkLoKg87btdwWvPATWle/Yk99/zu2COBd+PIztmHui1Z6aoflHd5oOxa+CjuL0JW2zzpIJGungNZBTONANm29bJ1cHimKp21a7ylTOlLXMu59Ka6PFVa9b44z9vcu1fo4+Td+8KfYuxSHecDutqXYhxTWbpN/cBNnx1WiIXViauMEl7xxEcyTxhWAN3Iyzva++aSlrKXgxoSLMUap95XsAWzRscsOYAVcz/tLfCQnk1pkAXUYXtJnhJ+2EZYrqaaPZotemln6s+Lt08lK19dnaJIY5zMZpJj5ISfNS+RlNHDCakqMA6RX4ZQpARxzrSOXEy6f4VRDEn7hcneN3OvBjUE4ziQuk+uscq4j8wxzYpykseP2AM8/0UwTRI01ZDBNuprbeqvt5kUeS6fZXd6Ld4ajgDEt61gTh3HivDdcg4sB3Z7mEEkcE5IcKNqNNOZafWMDQAvoounKpyvQVQi65qmFnWmSFx4AsPy8spKJDcOCVVgT661Cagj9u83YO1tpntAkcBXYAlAM2KyDbgyE/bfO793Jlm7T7z92X3ic4gR0nPTdQF4MQVd2VNV4gsdIougGl8SUNUBBllVJDCFufB54A/Dl/+E5XVrg76r9WKt4J5i6rv+FfgCBr/RdOcKEkY6VYGToWFA2zEVwSZ1sAt5uTjoBzgbXdXwQhC6whd2Gfl4BrVsf+MOO6jz5AxDmslA+ZL/OfEF+UW3NVQtBVixXIrdYaWgp020BGPMCxFD557SJ+ofajK7rOeRGCG4LJAUBqyqbspEIVPU8uk17vaG+cf3BqHeB7YMNeQHgVXFNwNsE25WNTOAbgeHKw1vXLY2XbN4H+i5fooZOQLfN4yAlN2RXN1ptXYPPJlNhaUASA0WQybpkH+E+RReY7GF3YIeycF1Y8Qx67huEei+yJrTd3lQmBZ9b45MMije+YiXx87D2JKMlrnF7lpodxtBYr9DZdAVG0w6oT/IjuYkf9pY2HBPyyyqprBVA6IDF9WTuJq5wHhGGGy2d6Q+yetUw76368Crb/vKPbPesp7GUbcQtsculhEk0xD6mHShkR/txWNc1GgRuwWanWVarU22GJa6khP7C/Wi4ZPsCVh+NUmRCfrhUxkwyTgiKr5Qc8W6/ltFZtujHf2r75r/ifmLJFgrwmWQFMERjiPIrBmDkg2WnLRP5ZN7zj9q3yHN4/LsP2+yfPm4LXn7WVs96zqpO78D1sNg2v/EMy3PmgJ3fYu1MFm5DTujPxEoH4LYoKpLBl5IcuglD7wSUWwmxaT611KMjleXbDoufpNDZQwbBV2DgiYTgTML+36XodZU26tu0Ud9qIlOjhgwHMitqTm+jc20lzJNgnryTVsmY+XNrZ+G5fgs9ew8rhjNIAoTJ89pv4akdYWUh614jXuwCCpudFCMHAEtNExnAEqb83w5S1vQejDDA8gNyFW4jDd1nJloH0tRIEZo4ck07o9zbEjZbwcE1lkEA+xihQ/cGyi2flLJ6dP7e/KM0ceBWYLbaFOHt17GVTeLrvYlr4ipst4eVRB+xnTcovmq7P1YPYMPk2/l7sNspagS35O2loHYdUC09scamWKVMNWUz6h3XCl7t21jTbvFZ3kS+mMB5UlnXHEyZiLYBvJ+Bbgi8YSHN7WMwX5cb2Ev7learrbL9kksRETy8dX36veEkGhXg3ogFoYssAYDaAEkHVIFo7HoInOFe94egq2O6CVIXIVODgzy/IYETduh+YUTQFQtecJxmNzqQc1l4oS04NsCPz+pIwd/xZg5fvRPeA1C7TU17nrfr8jTEkdQzCGtYGxPACmj7wKFBATVyQp+0XF0GePt4rEu04OQgj3M7mTsZ0GxDyuysVkIyoOuUGaB1kHVwDZiv5zQIgMP72LvpmGO8MMbZQC6D4EWyj1H1UMjWC/HQGoAy9N95RVJnpZiUoEqkJAWBq+i+3ii9yRLEwzdNe78c24shBwAcNGIEI95hvmK7gLCYbtA8QU4DnWu1AG5tL8shFdfQdhWSo2kUUTafsRaTGpTDq+GW2VVN1lBXT3tuKSCVbk0syS+yJH+PvAYFlWjcjczySvMahunlrHvRynfMITZwpRVufc2a8Zteo1usN4uCytbXLWP9a/zAtlOEWwgT3W9d2YzwqUgwhXkPlpDFy7L8o7Eo1epM7xhTi+40LOhGa6ZPkMiLJweWhoyGhC3kuTKBAa02HyDI2vYmBb5szPlx1pGNFAITH4RBdWAz60CL7SAXYKAUiQO70+ZXHqMos97KjqCjpu20aMImdElNssXjydL4JiE6CoDReJt3GEPTkbKZIpxanJVpm+te1kto3Zkb5+HGWAFrpmuOTOA7dLr1wjQneZ+GAN2utF3WmXnAMmidfg1D/1e+8EWyHL5ps59/0uaj8a6D8eYf2mSNNEqs+OmP8KlWU7QjJY2i2SAe3cH8bSSVkVwG4Pah7SqTt+Psams7TSMFbpFGNgXWdKVstKId85BHKCg159m3f/8hS4lb7fLKfRwdd2mcCAZeJvOaTqP3nvNoyOSNy6z00EYsdekw5jM0kzAtmZPQB8gz6iCrPUWWAw0ymvQ73ZjsTTMtAG4VjRL1x9ZykoCJE2bUm7nHWvg8OvDx9vB5NJ3dxPukVRCrIVYMOlleZjWhukAdjRJNOEJG+K5UYPs6s+JVTuKpvH9IThQJZVWcxEXywWWaTgDu69KT0XhvEryjBp3bfYWc+Ekw4/tyg866a50lyAvYBSnIztAEcROGO9OFDY0GiygroFHAe1wpdUSCDjMm6h4nzQk+a3U+qjGmJVppubDaYK4aOSUNrPjEdiUzcHthHTqvimiwXdnGiiQ5qMCGzhtuIfB6Bi/h51GkBmm8zWi8LbBdbQJhTaEQGLY7q1VhLABe7Zuxnum37nqtg+6d2PGf13g/A24BZSfHqwYkduvRBCztnSnz/M54uV1A3gN5E4CGWq9IXiiFaqWtY9RdJ8wKZVPhWHi8jvXjAVMBriRZWdUugld9HCcw1mWBs8is212FnU5WRVBhxhTnPBbSGyRiQKoDFaEWMl0Bqdu5YntvDdaxsk044AYaiOQFHSctWFTec3D1z3O7qoMe1ebgGcgKOsY13Rj996ojL0BAKtqvrhQ/E/FCHcB5Ln0QPf5GCnB1bHD854E4dDdIYnC5QXtAV1soMzQNArzqWGOLft7RQNBzkFB2kXQy9aHrSxfIDGVRJqzWtFh9tBE7Fl/ollz8k/zAMLrfwAFwE6vVFKn/MwDvddipupTyN7xiFfFzre7QQgJxVgBWqfwo34ahrSHf9S3L3DALZrrGUte+RsBLJoHVtKP2R7zX/5PpDgprUS+iiF1fwuh/gx9bH4W3Kny+hTsW0b21iVbk9UypWAdorLajbz5tlYzdUduyWpA7krYBlHGADuzs5Dr34c6QuaCW1UGKbWcYQV52cqtdBARO0rl1dNksgG8XjPq8d2z9eqrBfvdOl2vH3YD4IPKEJgtfodlCDoi7VObvUf2WE+PcylfcGaF25WA4Zobr1fdZBqsL711aZouZrpyydZm9SIKZ3A/f/8Y37LXnHrdZTz9qWxYSMr5/g13YvYpUse+hN1ZQ7MLJQINEG5m4ncxg68QZ0ooTQ91q9UfVqbbcTzil+xa7ZNKXfwCZY5NVH1rFCgJgAYBexk52YS+6JyeVD/Dwvtd7AY2Xk0gX2ba0DU+it46UJ1j+vg2WtHEhzoFEplCQ7kZh8tPpao/WlJ6raRE+5BJAjpzYwOfGqoL3vHjvUivbw6h5GlaktQ/mo50jG2kKsUKPinGqaHKzpkz3Enw0DEuVJXCAONDWJCZ08LmMIxlU4lc+RaODugQva1XCY9qQK0ZxQVxlUsY76LyKiJxpYwXCsMu7FMBuktVwhzFMl6MUZ/Fzt2URN5p31PrKmTpSeR72i/UPFjuOH1eBRvfQlRWqpIzfMRj3XXzY15rT8ClX07VWbGVMmihAYiiM0jCEvutjfJAYCgS8Atp60sjYJCcIeNUs4eDb+lmRrYTLKqyV4WqoJhxHjoZ6CtotXlyD9QJ8AeiGBTaBqliqQC9wMCgeUsfoukdCxlLLOrjNHQ4cH4Ctfv8ArVguwCtW7GD+v3BBOFOO4YcKeIqdFTkMgVfET1EHyv5210PsPuGUVuy6z3GM24VxYrAOujyunQAuAa2sYmrakgNM9SwZAiRbuO0MvAytaD76R0/gdrEYaHrKDw/QH1FlTweHvlwXmnUf/4gQ3CUJruuf021yE+iFiJ57mLnAkk3grb2Ocy0XUBXQip0GQMsbGLtPGoz3Y/ubHujGAvROruts5GDLC1QV099wznJ6Lm3ecszf0u1izuGmnAb9HS+sITU0wnYbpfFKYgB8NQYoIhtZr7rXCEXv0ih37DPN0raCdLLi2hZYrzJ5GwKGSyiJrEWSGzS5YYzl9y0Y4C3ASPPQGs+/zaDE16x895tWGT+bYgudXowSV7Gt4fAyq9g5zyoOLLfU5c/DcgCBy+QQ0Cl0m3bOmxRG7vTTAgpr6cnfQ0PETrTePZbPMr2QSnvuziU+0SJ5I0W6g+ssGetQRtwifLt7HXAakB1qYVCaetxJdVye4Z7MfbAuoiH54Y8rhhJwVuC6hm6OwqQ7MuMBn6VYn8ooNu2ByTNiHQYXObHC0rfOw/N7hAkaq7zN+Qre3Xfo6JJt7lpdku17/XErAnyUeKamgDu8N8oQmGDpXLIfuxcZB7c5aRxd+qrl7VvPZIjv2J/8wf9mf/aVr9hLT5CU9eQP7cCauQDverq2ttrqF3/EErsQcFsOeG3Ep6t5cVuZ1LGECcQrASTC24tJX2vCAtVCAPhwowP1lSa6rWrRP2nlvtKQw/9ab89/5xt2aN1SJAAGXiIvvE+32gcUsEaREO4004WXu4Mi6Qk7v2m+pW9fwgkOX/KJrWQ2bENeKbFfTvB5UFRTWHkGkk7W7mVWuH+NNfG+5vF5FMDyM7fTWbeP23fDwmG5vcgODUgIbUk70G+3UajEgldOsA+Fyls0ZKizsJf3XifnRo7rgiWXc/LK3b3cTtNkMhFNsub0eAJ19lgbUpLmt6mh5d1RFcjIzUAHfm+klAJZJqxXbb68Hhw1HQB6I66Y4Rq6DpF/3qXwNw47v01Qzw1OHGrC+HhSTRc4GsjxvUe62fsU/u4M0hxR0wiwdlJQA3SZJJwP0ZBft5BONXWoKYNXmq/rumi62svTWwYIF7O5yyHGfKXxegNFDw1Jgwy4hPFq1lrbKGTLme4tlx08/ByHg1wOnQSg677g/uC4wCImhkpIekxm1G+7fRS2LLDmcvBb12r4hjPVAJgDtqvbdH8oUwg/JE/ouscbQNxCtivWqoJ/17hyu68BpGKx/G3hEZf1WHXpqlVYjxX46n4pBQH2AczCQBiwfLtOSnUM6oEUAtnQFKYjzNT1z4XkBLqtPyEP0BOGl/VkelJtAkEfZ8GTu87h6A64AtLSdAWyovL6pz5/Rgle2P/MUAM5InhzxGil3UhO0IvUiw0DMgLQ1d/gf/kXTFdyhNitgFzALrYrPddvB4AfFNjw8LrGO0AavrrUaJpoAHgb+7GRoe/WXyTQg8JapLOPQHSWVAJdtpLG2ASKaKvrvff66V0nOKYZqaEHN4Bn10aVIMWIF8UqwgjLcC4U4+Mt3fGGM9wWGijasZVFDy2lk22htZ5Yy9SEN2Fz2+3j6VaqyUyhbcq2jyZbWEqWuuE9emazm+qbYFC/uM5ST7ajXQwlRIJI3LSQ/IPl3PY2GQJLWC5vADw1YYJwG0Ajd/Oblrd5jm17/gfWACs+u/hFNOA3SNjaTeFnN6Pg0Tr5cWpsvIYqfjJZTzNAHQW1E96OPBEhi5f5brKwRZMovFFpl+1NvuKp+nTY20FcE2fsyIJnLBHm3Mv70E0haRpQVuFRz9cDuFymsKb5X43Ju233nGctd89qe0t5Dr//B/bwH33ZXmT68Kwnvm/Htyyz1J3LLJKw3da9+hPSsw7THrzRgayHE0czem9PDi3ItMQqtWwYLXOUjrS29CNWT7rYlQj5xxXpaMxky1ZneozhPd7HZa++aFsXzoFpUkykuPkpqWPX0WzHy/ncAN9K/MwKfRfoJpMe15x52BLXzSdJDJmE1/LBEJ7pMbyzzZn269uDNlCTxZSKt9CvM60JkFMrdGPKDry/cyxpzSzseXtpitlHRx1sFpmhmlwOzVHrhY2LkV9FjpJlUM4VTfZQkU7txcWH1lgKJ9ALWxeQ5bHeoue3+ZTgCpjwJfT4MboK78B6tc10Ij3Bem/jIb4HkMtrfI9inaZSdBfEczJKojW81kH53SFOgqTXadJxFyx7nEyQq9jGbtO001+bYRfbammMaLes2k5vB84FcHMB3lwYb34MdPMlP9CZJjtZiSZOSG6gkFaBZ9fTyWgZltbrGxkNXlhjuGWErlB1rTWj8SqHN8hpkMQgZisiJkAVY70NaQrAOABhrjtABxptQMQCtht2vglgHXQBVl1uh4l6yDqA7OCr2wFr9QcIgAW2kjFC4PXYSB4TAK+IIs4DgS34Ia9tALwBjgnzQguacE3sV9gojNT1z+pcgfwa3he4GyCorhDg8QWEvQDH4xx4vUkCcHUvmg6ShMAWIHUAugFt/uxykNUAogO8AsI+Hu+eOf2TMTou4NU/FfyjgCbHiZkGZxDeDM4mYqLa1JIcVBZ1RgqYbXg9CNEI3jzXYQBZPcbBlrNTCLBeWOM+XXepIQRdgNgdDnTOSNttprhWT0eNmK62B80TvUMuL9R0MLoaV4MDbgx4S/AzFkTx8VZTPR7QfDHCWy7so6rP+G6WhpfQTDVB9jKa3CQ+TYFuCVs5bLf5+DIsZUttKHub1e3H0bCZGEHZyXYsZkJsBwymzD4cb+THnGMfTDQ78NZhJ2pP38PAw+320ZUuu9lfR2tnIi2ntALvJuWM5XT0zBYrhP2W7oUZUhnvRFaoB2Szt75lxbtXWl7cEstiK4YlJpDktXfeT/lxv2HjFPBGSC8bgNUq51Ujx0crk+zQnCcsldzgU/OftQOzHrXdL/wZlqqFAF0hr4sCGWxZGqjmeg3g5MjfsYAx9AsZxcMgTgp0rSzzr2Etu0rmw0AJSW2NKkSdt2yY3IEFr9jptfNIFVtmP3vy+/al3/tX9r2vf91+8u0/xVL2lCVuXWppO1eSz4CrYfazaJKH0K+XIiugPbNkbwHgbrRRpe+jgYUYw4FC5JCIAn3IieXyldps3qvdnCwixCoeowiIhtuUY1XJR23xS89YfRITjHF4XMHhcZ/i1H2KZHVo7t10lXXQ2JAZt9iKDtB0grOj6ujbVnpsA0ybMfUsxX9F8ldDym5rziIfl9c/RQbxAK3cbZwQ+pF0atF383gfsrCgNSZQaKOoVnvqbU42cZbNCbCfySLqQMzAMnijKzM4SWHh688/aC2AdtM5ApQSOFmifydSIM2NX0w6GjovWvMQK4dBWRXRiXtgzqM1ZGsQcqTOuDsDTP4AbK/jERbwKi5yksD3aeIs749o1VRgP5+ut5nuQrvECXmKAP57jKOfaMq1tiqkhco6ok4B3FpWchEANyKwDUA3BF5NlHDglbSgYpvqHjFHgyZQlHFZgCtt1wtt5DRoqrA298cDvCquhe3C0ncFuA6soYQgIGYT6Mo+FgCngDK4HJKu8LoDreSEmKTgYMxlyRm6T8ep+UIShqRJXRdIO5HjskDYx4mBR67ZCq8cdHUdyQCMCvafAa9IZWASCMhnCLbCPa3+Q7AVdrrVjH1YA3PgRdf1IB2OlRviIYFuyFz1ZDpI4q9Cb4Tous3pM38g7FnWPgTikLF6M4XOBgCvn0UcjINiXKgTq/il44MebM58vMgHOi0g3IGEIF1XPjvJBtpCOUIeu2DJoOWDlgQ64wUst50zVHi8PwbA1Sh3Z7rsVfVsRYeR5KA4yEYYb10/3l2dkZEbIhTYtFUz3FKTJ6raAd42TUnl7C62K+YL2y1G782sbrLxgXaWt4RG86ObgTFONxFAgs1H/stxwFdTAYrj5xGMPcuqkBQa0STrDiyyEgpsFdvfsPJNs61482ukmBXYe+P19iF5Db8kw/UXM13286tdMOk9Vgq4NiUywDKay4+nnyXtOnRDbEzJgDG5s0UAbvOZTdjJVlnCyjds38+etfS359nhN5634p2rsTptoWCzHnvUQXJeAReWrE2AT3vabgdfsa9+wHGkAkmgIcv2v/EoI8x/ZokrXrEz5EtkkvLVCTPT1OTO7IPe2iyG5klqrZlud1OnXOPZt3EJAIAU7xSU05ka7wM9u7NI4MLDewHgP4kv9vCS18heeJPl9GrPhP3yv/rX9gPCXJ6k02rdnBftDHau5PiV1pB+0PYuesWKE/aTWRBnkXPxtNwij0TRlC9WUxxCY64DYCIXmE2mUUun7RY5Ah0XaNag+aEnmzE662bbyWWvwlYjTKY4Y9sWvYF0sJumExoSejMBYHRSHA5taTglMnhPWCmcWPkqwB3vhad3kIuutzIwE0D9cJgleS9z51jG3+5gtBCuAOnnmq6s1YIaZTqzd9N5xskUdltzYr2Pf2pFK68/R7znvuXWBchGOJFKThimc/ASksMkJ6pmCl76XAbI+BDLTaFAmbppLnGXs5jLlmCVvLdjuGTGcLFcobh5HY/2TTIelE52m+LnrV4kB76HkxTurvPabvN/fjhOvi7/+x009Q+RFe6i645EWB1wwpBt7BrtwY3RasuuaAJsW6hbdFhObStdmR0AcKflRDqc7ebBbvOjXa7pFqh5AoYrEC4hPErs121lLTh/aK1Xe7CDr4Mwrfa4GmpwB0W0okTjbRpSJOQUq9DraLz8tvndt4ocOSCK7d5w7Vf3C3jbuF9+3oAhCyNExLSSjgEoxzvoArJtFMLC49q4LnYrWUKg6yDM9QA3AsAVCPvzgVW6LGAWIfTCP2AtBuudb/wPXmDTdTBLJFErftd8hYXgnNtovYD2GQMWAIvVCje1F/bJPhYqCKHl7CE92cA1EFsAzMHBBopfC4Jw9OSf13bDy94eLJDlifXHtBfS6w9p6429iJCK4l5kLwAAIABJREFUO7PVC2DTZW+UAGhDDUbXHXj5P4IJFcF1Aa8e42CrNwlh3C8LqLlPm5LNQpAWs5W224qToRkXg46Vq0ETKLRvGIwxXYC3XnIDMoMmToj1aqS7HA0a9V7Z2sNZmy9VI5YywFdFtiK2fDSwtuagi2ycivAQS2kB7xWY0Qj99JNYrNQBVHFwseVteokJwcgNgG3Rlll4eCm00DCRtupFN+u/P9aEvhaxW1h/1IY8RAC1ClCVR7BJ5RxFP2YQYuFJWme3U3iZBXsiXhLrUy2sUMHqaevn2qqfft8WPP4dO72OZSr9/p1J5NhSNW9J3M6PngIUbLcDIK+lc0sFHRV2opjsS5n0kEFGbjrbGMZ7Fedk4lew+Xt0yinG8D18qVPoz1P1Ge6Y0BJamQ0z2MQUO6lmkUE8rK1JW5i2G4f/eBtAjdTCdg1ZouF8HCz3TTvPAMk1Lz5q59+e71LDkhefYOrwH9gjf/zH9urjP7T1DMg8R9Etadtyi6bss9PIKNmH49CDV1MkgpE3KAu4zqrOxJvyBhSOPsOUBM1c68g7w7J8NzkXS70ppebgaovAktNWvmC/udZkuxa8QGDPMruGs2MA/+yl3J12G633Dg6Bj7DJtSdv9mJZ7t7Vls77d5PPsSfnsA+sVKGrl+LpVD3+Wwps/+4urci8L4MF+4MCI7rpKKy0B01Xrb/j0VSPgxxhRdGZvpf3fxmSyHHcIjs4+W2n6HUM9nrcnQuXeJ8vwmBbaMDpYOVUzWeatAng3TyPExQnbD7nZnT5hkQxfRol1HxBfOR0E8lqgO0NAPgGt31A67hSy5QSJ5vbGPq9XBkT9QwnJZxoEklkpqMIeSHH+mDPTTgXsqpbLaumBZBtsayqZi63PgBcMV2Bbsh4VUwT41UxTdJDYWMgO3jHGgBcCviWoe1K6/U9xKWSAltNJw4h6ij1kBwBb8tIkMUrcGwFDFsEmoCjtFpJAhr53g4AtnFfG/sAQLkMAAsjQsYa7gW8DwCXY3R8K5jjewE418MCXAi8IYCH+2AlLXlTGwAPVoT4JIzSittBN4Zbwj5ddxkCXHT5FcwUSRXr1f1iwAJXYaFLDdwfZPXqmIANu8Yr0PQCG3sltgt41Uzhf4AnCTN49Uf0xNrCy6HG4cyYxzvI6vnYQtFaZxNd9xfAi9Fj3RfHCxDzdcsI9wt4JUq7/MDtDsQCVt4MvQkCVm+miIG2rGI6xvcC3xg7dvmBD6CN64qNa0XrlaMhBN/GIfRdsV11qQG8KrApkUxh6D7SXRovwBuhe015vOU4G0qb1MFDZoOAt7bNKutbTGbzKRoCtAy8iv43jMQwTMzfFKAkf2Qn2a4Zq/Hxxs+xYpolCrCPZW/6Gb36SVivZgMktRS4mMeFXnx/gEmwI3UsUc96Q0bj+a0wpw12ZtkLhKcvs1yWqJtfecKOL33NmdGuN561dYTMHF76MsvhYxS4mKSQEW+1R9dZPQDbTNebshu6+fEnEPbSSNJVGQw5enwj92/E5L+NTrmFfnsCbFQBKloat/CYd0doL+1Gp2UY5MUCzTfbiWZKQwAgMVBynOIdEYnYxO4R8C2rUy+67lUY2YdojWo3fgcWOMp7MoC/9Mz6OWjSqy2eiQcbX3uK7IJNAPFcW/DTx+wPkRq+89Wv2OxnHrWNb75sZ7YssZT41VZ4dIud3bLI9q+Yba1MohitzyW/IAvnxXnrAWjPblyOAySbltpDnKA2WRGe15LdaObnNlnzSZj+CZLMSGQ7M/8n9osJ8pOPbLDv4eW9wYpkuvIIXl4cALTg3m6GJZK1MEZDymjJXiviBJW4fh4twim29aXv2Qe8nsTVr2NP20oS2g4ek8qEYIpVRGa20xihRpL3ATyFmA9XkH1MKHxbDqFGJcRMIvsMFB2H8W7BdbIW1wnt4bBXWfX6aLSYaEzDV5vP+KIjnNB28x06bdV8LkUH1xIPucgS30Yv3kAnH/PgOijK6vs1Se1Aoe2jOuHRrfZzIiHfI0XsNjZGDbq8B5udIdhmGqvfNCuSy5wgByEFKry1IVHVVWRYQUW1ZVQDtgCtgPcClzMqdb3Nt+xIO+wX5iu2C9iK6WoLLwe343BoolONrYDj/ifgbUVqIKuhmmakGn5TaslvFtsFHAW+2gsQxUbFYLUXSPrt7P+X1zkmlAsEvCGg6jG6ruf154BNC8gDmSEgdSHI6jgHYIEsf1eXH9zm1z8jhSHoBqvs2O0OyrBxGLYaKzQP0mdCxi4rp6FHyWXTwVSKIDw9UAyCXAcAGDDWdHbtH5Khdwg3gmxkjtCgsoehc7tAWVqvLBK+if1yu3RdgfPA1QC0/XgeLw+btBJ5g1VMC5mw9noxzoR5c0JWrNsF1tqHZ5bwrCKmqtt0FnIHhM5IAKzAVpuA1nVbvdkx4JXG3DrKh8AZz32B2osBjwC+gHALUkMrBTYxXGUyNHM21t5nr6l5Ah9vFJ1XBTZl8laokNDQ6dm86mLzhgquF2C7udhcZwo9H6aQNorfUn32qlpfRf8cwSUwxI/p/KLHrXDTq1aIrJCzjnErZ2GrWJWudpWy/OP4WrZICt5LJiw0XHCJoYJkKo0wl80sk2LLmZWzbPVz37ctAFfcaz9BT06109iOLrKsfqezwPXPRoD2Ml1k/fyQNS9MckITy9xyHAURCnI1OBwi6JZdmfthwLQucz1t3c+shNzZ+tObWAJvccaYsOxF+/VNaYKyHzH+BZ1wkNxduRgG0bAVsP4Ons+baKUK67nB8vaXExU+/fY2NrV7TM6doiJ/iQJd+clNlkozxNkNb9ny534AmwVQ0EDj5j5rs5/6ARrv7zOB+BF74+kf2Zb5LznwntmMJo3rIf/wZtuCztuSdcLqkvfbdTIG+qvTrKvoLM+5iGAbNO698y16hKCfhLXBRkt2W9LbDKfE6RE3284veYquwGp02MP2wz/4PWx4LPGZtPFeL0t12m/VvabUtutkWTRh8StidXB++c/oLMNTe3Ap951Bu15Bx1kBJ6m5vLd77VdXWMbTXKJMXb0vtznJaGxPB8W5frzKnfiOWwDSIRpFmhK2eZGtFutf6b4l9tt3ejz4RiHznTDke9i6Bjk56dg+9NzqkxvQmRe4VTAP50QR/uCWTFYqyEPT5IJoCkY3THuU79htAnI+5qTyLi6FjybQvLsI6ukvcpC9AQhf4X/s43WMCKwbL1hNRa4z2wzYbXp1I+DaBug2WybXM6vwp0fauK2dfSAzCGid8bLXZQGuADiPy0X1FNnYCtB7S3A3FLPJ0RBqvFVou5Wt/IYorkXJuW4cVKfotANWqwASYJT1Sz5dAa8z0xjgCkg9REe/ZzFgATTHiSUH4ToBQKvxQlKEHivwDAHYj+dY+XBDANf9Alrtw8tdPLf+tgpvvbDtoKYkfBHLDYA23IeNXKpXhV1xYsga+y7HggLCwnQyde72CXxjmxrKAgAOpAcBrjBWjBjgDcJwhgSmbDIFuyYBsxUTlv1Be3clCEy5rC2UJQSauizg1j4Ul+Vjk/wg5qtjxHxDFhzuHXR1TOxYZ8Ofe+GypenNkFNBMoQ3XehyyHAB5dDNIBCWXiyZQfpvO29+Fy3C8hMLeHW5dXjS2pEfBLTuaIDxqlMt7FiTs6GGTQE5VYx3r4L1lrXwBQNsQ+AtdubbYWW1LXaFsOgrsJcRChdKearBDD8Myxim82wEa1X+9p9ZyvKniIZ83nLfftFjEUuwIo00MS67s9TaC05bW+5JOovq7HJznmVsn2+pG+biUKCAxlifVc/8yDYShr1j3kt2gvyC0r2rHGCn0U4jAHM7/liNA6qHyTbBaqN0wHVgc+oHAAQgLclxZDDwY2V5q6D16KkNxE1upehG40X8Qm93vYMtbBjQTl71UuB1HS+3T6ZrkEwYeIkWKpZ1lQLcLYB1gtckvVNtyJ4fgR3pw0vFeHTJEmhKYy7cYdgxnXswr2ycFymw2HgKehuZBHGYWXNHl71um2Y96cD7BRjvYw9/y+Y8+5htWfCyJWxdbEfWzLPSkzus+Pg22zn/RSs6zjRlQspbeJ8qcC70FDOBl7zaikMrcIOsZyIH0zWyWMJnboXxrraCza+SYIa2vWuuJS15An22Gl0335766pds1cvP2d22NKxkuWx5DLwk1L2KTrTmFF53HO6DDaxQ5iKhJPI+vc17RgchzS6fTtdZ8srnmF13nJMNtj9cAperKOyhvY7CdBtpomhOiiOJbT8OBaaHnNdECVYu5+KwlMFY8Q8XA6gXseh9MM5ASsCwMZmMY5wIE/izFSWqjr5mPst0CpkDRXTOsdqpYPUyUME8Nk4YtTzPeEM6shPh9eWn0LpLaKpgEOdgib0/Rv7CJZokOAkIgFVzGOXkN4TsdYUwpBoGiKaj5wpoLzjQNjnbFeMV6F6Q7CDgjQRsV4zXZYXPAa7A11kv+0IAWP7dAhXbyOWVrcyLauwFwBXaAN8aAW/vhHeuhcArgNQmwAyB0y8DlrpdYKnfu+e2cNlBWfvY/QLOkO2Ge93mj409d/hYPVcItB3cp8sPJAe/HKy8eyZE+qT7BqArwicckp1WRE5YJdD1jcsO1tynhDJZxCRXOOByXSCsBDMBb5hgFgzcDGpdIfAKU53xygg8QAykADfsxhBr9c4Lab8x4PXJFFzW7QHYhqAbMOMQjPXPhptAV5tANtzC+wTMkiFCz5y/YF50WIRTkc31XN4AZ7q8Kc6CAWGBr4OywJfLipgMBulpLzuZAJhjAFxtnc6EOfMCvpIVws21XQprgcbLEgngVTpZTbvGU6tqK/9iF24HqrlN6uAhu4FiWx4uh2hDgwfj6Id2m6WpqtCDXO6jdbQZe9WVhgw7t+RxS1n5jOXAfMtgPs2p2KQI+b7cXGxVBH+3XKDiXZlq9an7LY1JC+corKTTPnpuLQUidN2G87ssby/e1VQF2xynrZUptGJKsKSS/cv9cjtFMGmMPQCutL1equWVLLm7sve57qcfegPMqSN7j082UANFpwpj+HQHKK6NIo2U81yJsODf3sXaxoigdwCoW8qVbaNNtY7QbWxVmgOm2WAaaXOjRUMY02BfHEfTyB2WtB083xVCc9rRJrPjlqPpvmXbYa7rXnrMzqFBa9Zcyf619upj32Eu20P23a99xeYRDbl98Wt2fN08O8nxhQTVFB3bZBtef9L2LX2dAZhYxHAuZO6luHhmB5LDaSxb2zjRLCHzgP3ZFTZSsNMaaRluhvUKgMspaBbvXezOk4/7K2z249+yR7/+x7RBJxF+TiMBRbJ3e8ihrT3rzRS12PayKexloQX3A3zFe1h1wFjlVa7GJZKHT/cquvBUnSx22LlY6eg9VRZzwa4lLgu1ALCdDr67YKVMJUHDVcJYJU0e6XKZ7FmMJY/Zd2jIGvtzHx/uBCuJIT7TQVwPnel77OCSV7x5ooPnqTyx3h0NXTTMKN1tFJCewV3STQtyF7r6KN5xnfSv8r+8ywlmDC3+GvkNEzBcjezprs22S/icayLVllLRAMg2WTZgm1HZCLNtdbYr0JW8oC1XhbWYzOCSAnqu9qHmGwCvGiik8QZSw4Pchs+Br5ivBlxqsrC2xgF5eJH8tPGbDNnoA0YK8xRw6vbwNytQ9U0AKVbMdR2v5xGAhpvfHgNs3R+AesCQddmZMbd3aeN5wk0A7JsAFeAMgTckfsKV0MUgwBVeicCFl0McC4FX48/0PNrLriYGLJANJhuLlAYYKLbrncICXrc6iN0KfNmGrys5XRU5pAQH5IDhunQACLv1DOB19wL3q/InR4NA1xls7I98HmwlLYT/bFgpFAOWoB1SegdUXrD2HnwRY7tdgK+qjIH0EJwRQ8D1sxNvjPbawoYJ7f02AFfBOA/AF0AOx7o3YiMLwVfst46+chUEqiiwifG61IC7oaoDXyIAXArzLUbzVT5pIcCbU0dBAvDtbSETlR/TNAW1sYiSuPhhoIEOsaQcYdZXLz+clPXYyljyn6dyXnWKSn3yARujQeBiVaptf/VJAlretAIYbi7tvk0wqOojK+3kkufJ02W0Dv323bQSt1Po6bxApR+5ogYpoiE5nkYCii9Uz3v54SpUpRcdtpsf5RTV76ukbk2zH0fbHCHHdZgGD3W9deJyGCbEpS2D8B3AQfGCDhBU5OOe/z5FGs2Lo904fZcNoF/KIifAvQsQv8uE22kkCEVNXsPSNMH+KproKKx4BtkhenqD2+syti+0cxTUji6fTfvvoxY3+zkrQ99tydiD/rnDXqVz7Wtf+JI9/JU/sTdffJJQnBftxPo37SisPpOg9IqzO2zVC4/Zwh8/wvK5hJbmTdaahWaatJv3FiBKeZtx93SyEQepMPSeTPRp8hp6yOxtI7shlxyMSjrH7hB9+MlYvW2f85Q9/+2v08G20n5OC7DCam5TXLtOTkNfwS6Lnt1u5wlNLzmwCfA8wqpjPuyVxoWmC3Z43jOE56zGnnYE0C0mEOkw2n4aGb5MNz6DxrxvuRdD6xO3A8aMXDq/zdPYenMP+fvazckvYSMrGXT6HtwN15WDgQXxBnkeE/VJMG0Cf9TAwvudt2ulXUDy0Lw7SQ0DMGGd1BWK3sPJdJoAozEYcnvOLgpz/B/Y9sZgt9Pk845QVLtCzeEq38NC7HSnziYzH7DecqoaLA3gTSuvd9DNqAqAV6AbbnIvaMuLqHGCy7XBdXc1SGZQQ4VYL/c50w2Bl8YKtQ+XEogj2UGgK7arrIZqpk/UIjU00EDhWbzk8YbgKFAMQBK2CuCGQKtVagiqDswApq7r2BCYJT3oPmm+2msLwTzc+3Nze/i82n/W4RbghJ43wB/ui+FQiCPCoHC1LpmzdxLCpzoRWrUAOcQyl2EBW3WnOfPlsiSIAHjFfEVoA6+vy7hcF7EVvsJ4KaZxwyCAeQk2e+maKm9itDcD9htjuwPsVbETTQ6rd2oDFuh64wTAG6C8ZAX6lDkuBF/XdgFf+eBC765enM4wetFirA683Kb7lQik23W/F9e4LBlB2pD2OlabANalhBBo/wX4dvt1zpKAr6IoO3nzmtGcVFQLgFdSAwUAlxxUXBvhC6NlElKDnA2Abrm03nYFPauQEMgOJfW0VtYRnlOLxQzwvdqJI6H0GKCHQZ0++GaW9SP8uC7xg7o7Vmsj0XS6stbYrrnPkDzFkEoKQ70sm0+vm4MUQOwgurAyVvv4YQ7T+dWVEWcKN1d1vJtQnD48t2Kv7XTKjVLQUpTfFX6EH4xR0UYrVFj5x+M1bqwfJHh7upkEK2IgJ8kVuEQa1iWWyQ7CzFZTX34Lz119dh2Xi5x9XaX6re67fjREseEWmFzeroXOnCdgsDPYk67SZvvxBP3/mPfVtnqLoG9pvFo6f8i8MU82g4H1UAzKwBN7nMLUHrJ1VxKIcwhrVw3Te1soOFZTMHrthw/b177IpIqvftVeeeJRMniRIVbO5jFz0HCXEOe41fa99aLtArAn6UAbiWTwGlLRmZnK3FrAsMuF1k0cZP3xRTgVyEggnayLrSNppef2Rg8vIB+DVDFG3Pz6Wrul0XTy8g++YUdWzkEXT8XDm+ZFtutNCZyAyMoAkC/s3MCYoThapjm5HZM+e4QTJdnAcQs50SAHEHSv/As1M4wQd9nB51K4j5Mlkk0lskDZ0dUA+GYKaFtds23mhKgTYxQNXd17YvvdyD5qNOnnBKkc48k6Tf44YHWAdReNF7WcAN7mNasRpjF9D1ZA8pL5TrXlECXJSqYzHymnPo1UMcKMoqlWl4ab4sJBuuFwNVA3mO6NWG5ZlSUXRiy1NGqZpYyqKokCvPUOvJlVrewbvZAmmSEsquWpWQJg1V6WMme5uiww1gbwataaXA3SeiVFaFMbsQOv2oRjW3kblsxOOkBJ+9OggXomvQh4wwYKpZMJLAWODpzsQ3AN5YcH93OfQFPHhuCrY3R/CKrhfcFjxKiDQlsgU6D1xp5fuOF4IikS9uobmCACKElBZE54EjZeyQAghusFNvCpi5qS6kS67i3E4J7mT3pXL9gZGA/APAGtSGhsE4ALqIWNARALQwlCF0AqCnKIB48CupcomAmVVSgTAOsgb5aQvqvbYMJyI4jxOvDypD6Ngn0oP3jbceyPiaY78Aqgeby2AHSDgpsYsEBWZ5tAV4k9N29ECNx6oQq38IALnalib5R3qcVAV/LCP3/zAGXeJDkaNPhSoNsxoukT5IPGgDfUekPmqzD0GtwO1QJetgrkhgq5G2C+JbDdCnRfjXyX9FAE+BYDvkUU2mqbOjG8n7RPr9L5RbBKL+Ap3bcPPS4Kc7oxGLX2vOMMc2T5T3W+s4wQa8JM3iWYxHU5kqaUBaBUszsE0ShgvRO3QD3G+mjiZpbXh2CshJpjJbo/VsHSktlYjGfRpFm1j95guT+DLHCdJKsbbUkE3GQB1vvtYtEeOt8YaIk2ew3QGKqgyQOgHADQe0sOMPyymaxY+vRxI8iypGKN5qnNMJwxSqFqjKW4pl3MwJ6nGs/R238B/ZcpGMRS3mC5LparGMlPJnh9qXFkRCSxrKajjg6wk8RELn/2u7b+1cftHGy2+hSyRlmSFTL7TPrnN7/wh/YNgnKe+u7D7ts9iKxwCGklYcM85JPTtuGVH9u6lx+zkuPMQcNuNxJJp233KM0gyylqFaGXk+OA5NCRxIThY0gEmZud7bYSyxghBzd6eClNDQwUxS3SmH7Y3njsYds093nXu++2nbRbDSdJLDtMEwNAe3yTFRzYjLYeZwV71ln2xqVo1Wl4obcBnBt5b3P9fYji69U8PU1fbsQql7NzMS3cy+h+W2+5NHuUk99Qn7AdmWI7QzHjfFVRS7h6KSfdHJoiJsjmbYYplx9FLuIzuCoGiyZejabfhVWvjpPSgVX4vpN0YtzC6uQQjQ/nGU9/iu/ASWvh5NtP6/Gl2hRrLUmy7FMHLPXAdkvNyGIeGnIBDDcNsE0prrWUklpLK6sDgOuc8aYAxNJ6MyrRemG7KrTJs5vHVhAVqCIrIDVIchAIS3bQpsvZscuh9CDwFeAGMZB0sEmWY1NXWyWOhgpWjHX92DYpXoeMVy3DgasB25dkhRBMAcHwumf2Aqohcw1B08FWACrQZh+AbqATC7R122fALLANgVlupoBRO76AI74XoHK7SFsoe3rEAX9bZE321CC7QTqvTgwcC0YpZEs4IwwT0MrTG/p7Q2zzXgcpA+CkLnsXLxgYyrBSDFRLe2iIJxDwavbaUIwGOwsW6HKb5AZN7xX46p/p4xj9UQ+S4PbgcvCP6LLAMPwndN3ZqYCTY//l5vfFzjguXXDcAxr/ucv+5vgZKNBZdCYK38hQXtB1bWHThM5MspB5ZBzAq8sactmAnawJO5nA1yUG9N5g5I+mTxCCjrMhAuuVzluJ9FCKQbwc4HXGi+RQjtary0GATkdgM6tF740QTg0bukPiUwtB48MsFwdZyncjAwxVwZgo2rTyQ6rPYMps4SmmI6xFCyQfV0vIhlRsZQK4bIotJJABjjcplGjp+ud32hjFUoK9iwBulsk30RjvkNt6E8CdbmfEOqz2Cj5TBZ3f6JbBHnZIQljQ0ZRut+hmusVjBsV8iUa82prGEvcssoSW0glot0w4AEg1WeEjCmv3KZgN4WAowKY1SMrYTf7GYMl+PL35Hs7yiyksTPwNjR2famCaMgz/fh95rrg7hopPWiLAKb30wPyXbdkzP7QNFNMu0JUWTdjBbLbtgBuyATLJAqZPfAsf748psMW/9ZIdWR4A7xHA9xKNHXGzn/F4yAZAcwrv7kBpIjrpElqhZzvDvEThqTmJTIrDC9F7sZEdW4yFbp3VwIabGIzZcGoFRa3XYeJMm6CRYjXSxZKnv8f/GdjJfjGcg9c5sO210KhSgIZcemgTzSjz6fpb5wltlRQrFfwefC6JsOE4ugWZUkEiXQQmm7D2dexy2NloYklnvlkZJ5WmRBonzm53MK05uYGEOPTnlHg7hHRUTfG1Mx/7GH7c5ow4ToqH8TyfpxNxiXuHi2Un24ftjCYZuV/aaVhRoayj4Bgj5+l0wynTV3nOGvJOWN7p3Za8c40VZyVZbnWTpYvJAqYZyAoOugBtUnHEHHDLAeASSQ3NlsmWBdvNxEYm0HVpISYvFLAXmOaK5UbkbGADkAXA2jsjZl+IxCAbmVvJYvaxKgC3CvCtVuOEAtDd0XAFVwPJZMPSd7UJZAPGKobaAmBq3woI+oaG68w1BsYC2BBoBaxdAKqkCYFt8LsP7m/jucVUne3yGOGA3Ah6TPh4gbFAULjgjxWA8ndCh1WIMd1ghWSFXp5DWw8yg9LGXGoAQ4QjInMKxPH5acI1YZ4IaAyQpQIIO0McFIEMNjHfQE3wYZeXoMFivL7njs8Dbz+oLn3XdVyBIQDsHRsOpAF7FYAqUCf8w+EffAC83B+Crlipg7ZejG7negi2AtTgsmQKacb6h5E2eFFhhVFnJF32NzfGdkPA9aWC3pzYskAfhoC4RbfxZumMJUN3M97Cxj7CcTB4a9OEYZ9A0TsWdNwAuNXIDDUAcKXO5nzJKviClQC6FRTbSmC8FZIdYBnluBzK6lqtkMLFdD9jxcejMFO6myLJrvVKV71EsWWsLoVCFuAE2Lah2XXmUWTjByn97nZ7HswT0ANglW+rSRbjLPG78xmXg/Xp3aEi2jxJpupmSgCRgPeGmFxLcegdCl536NefQKscVUdU+VGAk8kCQwUws8N4PZkN13qOluNSWkox0BcdIEFM2RK0oyKNDLF8VjjOB5dKGFujKnmB/cVdii1xs9GRN+BgYLz3kWWkm223v37/ov35TSYi9xJJ2JbmnVs3SSob4PXdoqijyyrgaXBj+pbFtoHZaetefsK2vf6M5dGtVg6rLCbQp/zEZtjiTjuMnvvNL3+JEUBfs7eefdQO0Nm2B8nhGEy5OWUUlja5AAAgAElEQVSPHVr8sq195SfID7NsGp17kJbmhvPbGMcDmyXnYrjyvMdO1hO5WbX/LaSGDXiUlzLGaCOTNYhpTFhtTRTc1Pb7Tm8lUsYbNv/Rh63w8FY8vERathP005FMVjEZFxTGcnethe0CZPvJNd5M1Cag3IqH9xInHU39eI/PpjkZPzSsNpq4DTdDnJ1Cs89mlJGGU2Yjr1Qc22A1SAqlBKpXYt+rxWmSs2MxeRI7bT3vRx4rnkZknOaMXdaKP1rDL+/iEqnEbdKEhl9OO/jWeS/bwXVzrZb3IJp5AMthBu6ZPCvPOW/F2al2bifNM8nHLS/tvBUUl1gaYJteVg/w1uNaEADXu8yQWhIFbHFkwH7TuD+jvAk2TJHNgZeiGsCbW6M2YclmSAgqpklyAFjVNJFDJ5uA1yUIWHAoOwh0PSBHvwcYbkUb07j5vVSg81aSSCaZoYriWkM/JKd/EpZ7nWkvKrAx75BNwKpNUkDIdOW79QIcQKnbHIS1ZwslBe3b9HiO0WURKme6HCMwFrNtB7iV2R3Mcgzuf3D8ZaRKHidXgmeBgzWSG4QxYrva+sCkLjCjB1xRy7AA19uH2St9TIDboUYsth7+vu5T1q6OFbAKI4V52uv6gFjvA9CN3QaGSsZ9aHjqjg0DvMMgtDaBr0sMPFh7+XK9oMY/KParJ3UpgQeHIzECwA1YrWsg3CdqLjB2zVYvgH9QtwXzzz7TdKWxuBTB/oEsMQHYsgUJQnI9xJg0b5b05FBS0F6gGwCv5AQ+uAfAqw9NHwpnQt3G1kJWgxu60Z4a+4iGBGg1eaKOFKUIhu9gQ+vlixQBeGUnq2pn6aT+c7ZyQkEq2RQQXcmXrpx9BZmlitMrghW0NDaQfUuEI4W1IuxJY3Usjym0NRPXN8G4lWGWjdLrSk9sBJxTYDuJpFztAnDL0QUP+9L9FjKBlqG3+EGOIRHMtKYhJTDdF1Z7p4+ZYViSbl3MR4s9RmMBy3/sQ+PYnm4DyPLdzrTBcknTukqDwA3sYCoGaWS7lsxBZ9Np9+SqxbR451ueKPbpdC2eV/IiCIN5ByA/OPvHPvn4JixbI4buA9p/CSDfVRYABTWBrHTp6fo0JJHdgNt++3S80RToks/S+8jSV2wT49vXvPgT2z3vBcB4sVulCulEqyKGsjFlrzcMPP+Dh+2bXyQo50fftW3znrNdbz5vx1cE0ZR73nrGjnD5xJrXvdGkJxePMsvsNhhkE/KLAnMGcHa0kw8RZapHV9oGplEQuUkQUePJ5TRRLLVKgorSVj5vN5rRhZEsZn3na4S1v0QmcjKWMmI8Gd1TTVt1B8+ZH48POP0AVjLAkg66RjoAi/cSoE6jxHW08bu9BVjxNloJxTQ1SGh0vdhvCZMjkimeZpMOV39+B691IcBL1sNhvNOnCDmnI672zFZcHYyvP7XRWpELJE0M4YCpJM7zcjQJXZzcC5LNWlJ22ZYls+0E8ZRRGG8kCZ23OMnqSrItp6jM0grKLL2QPUw2E9lAuSFp5Q3OchXhmMX1dBiv9F0x3JRiQJi9AFf79DIeU47UAOjmoPdmVbfAeAPvrmcywHS1FwiLCefV0jwB+BYiN0iOCAG6rIVhlgBvmdguWxW6ruSFCvbV2Mg00t0D0Ac0eED+eX57DrwB6DoTFZACovLoNsNYW9jUeSawdRAWoMZANgBWjo1dF5iKwep2gXAI4O0w604YtbzC3hEXOz6UIwKmDAaNgSEcIwYt+dJBFizpBUgFpj2AeJez2uC6QFfkU8Ar5tsJlnSCKxfBI0myfj/k0MEWDJWsENa7nFHrOptAeBAiqaJcUFyLORik3wps5WgQ2LrMEAIv16XxCmQdcPlHQqeDhwBzv9iqZIlgUFxMohCw8hh1xTnAcozA1kVtnlss188W3C4G7M+Bt84DKXhOWUBc++U4AbMe54HHAK6A9TPmqzOcNB3OSgJc3iB1rem6g7NuQ99tHKR3nE3A28QWhe1q5lo9rgaFekQA3Sj2MhXWqjr5QnUAuBTYygS+gK7At0ytkuhcJXxB1VKsAltRtM2KI80WrSV/trbISirKLDP1nHWSJTBJMlQ/c7gmsV9dxQPbCUscxGmgzqJ2phUocvDU0udsLyE1JQeWAX6kTcF8Z5g4MU3imRoBrqltlESpeyz538W3OQ0DvtaCmwL2dquH6bCw0NEaogMZwHgDvfciS9rLaIpTVNHfHSmiy0oTbHEfEKgyBBseLD/Ij/8AxxfYL/Dt3sPb+nNAPXIa1kfjwH1Avi1jC9JHMFfsz2/QLkso+l2A+Zb8ohoDhCzSRYW9L48AGbTLnB3EVcYvtS2vP41G+xSe3Wds34KXLRXgVZziWP0FfMswfQpPjYTO7IWFakbbn/3RF2zBk9+2lL2M8CnBbdBfb7dG22zBTx6xNADtJu9D4ro3TJm34zW8l5zMJms15TkFOxlNE/FzYburrGzXW1a5bxHywzICxtdZ9f7FlrOZzrxa5JXqdBjv123nz56Are6kky2RIhtyw3ncCORa5MevwNKl1l+09bNxTEneYMlrf4bujpuDQthHlyo9j7cLzb75PJ1peJaVRDZEMVHz7s7AfsthuqWw33waU/LxMZcjHURwoFSLCR/fAFtmhBEn3hrG/ah7rRUboFwmsvY1kVIWPRdnxef3WsGpXXbh3DHLPUd7+bmzgG25pRdXWmoh1rCSCAAaBXiRFqqRDmC52ueqKUKXK4Pr0nrTygIQToH9psB+pflKisiowtkAU86uZno23918mK7A1VuCIRIC2/yGAHydCcN4Q9BVRKTag8txL5RpJQjTrUZmKIP5VsJ25WiIIDNo1lojObxhYS0orgFeAF3Ieh0wAUpZzUKwbR7WUj4AZflv1QwVWEXZ6zpbyGJDQO6EVet2PU8Xx4uACQMCPAhZc4AVAvoAMwTkYq2xVTa4IgBVJKRYrWMNx+o2bZIVHHgB5nYky47RCQD4Chio+2HOYJxst/2AqzaXaWN713djt4f3YycLmOxn8kLAdEWHBZR6Qv1hORoEoAJVD/oFYAXO+mN+O8cIiDVvSP90UGjjfv6g0/hwr+fk/lBe0LEB2MKIeRP0OA8pFijz99x7x2U1U7hflxfunWu8sQJqaTkOrOzDN1qajwMwb2ybf5C8mQCwutY8sGOIIhvg2yDWS0pZraQG3A1VsF4V1aRTCXhVZPPimldsA9Yr0PVkfiq9pbCMYhXZ2PJqYQ+4HGRMz4sSsxdpAZA77Fxqhk2wVH5nqArwpQW2Dh8nYDhIt9sobZ3T2Lc6CKy5WMCPGBbbnUfWAi6EKeSDD5goPAnT1bBDxf/dovB2E1+tQHQSbfUq5v87gOAoEoOmJdzASvQ+IK3R3CqYzVCsu8VlRQKOkDUwHj0JcBYQN0g2LO2zfcQianiicnUHaGW9TXLW6dXPcx89/0Q+tqVtp1kC1tudSyAMflGaJd4fRs+l6CaduIuA9T4A/iL/f8LqV/Ehz7ODxE+ue+lJe/vVJwDgZ+3M2rfwIa/yzi55YwdoJ56E/dcQ9JOMzeq929P2//zNX5j9j/9q9k//YP/97//G/uYvPrX/669+Y4sJRFcjhjKDayk2VePNbUzYSPFqI9V+hns25OFNPkYX3hzAbjmpYlvwSauoyCj7RmI7YbDX2gthq5y4WgpswQ+/abO++3Vb+MT3yJzA04uUoszhBp67UF5pTgbySLcm77AKJJFcHA03+azUIfgeaXTRY0yMAEAbkBHq6P67yAlTc+GGS3GqwIKDUHoAFsCtPLQeJjwHEN+K82EJe2QSmG4LTF3JZw3ETw7UpFsxDo5e9Ou61H1WQeZEaQaTRxIOWlpJrSXkV9mZgmo7nVdmZwHd80U1loh0kIJmK2YroFVThPy52nIiylzAo1vZaKmArO5Phh2nANRJpbWWzD61EiZc1WDpgK8X2PjOqmstn++y4iDzyeSVi+GfAS/ALOCV/uveXfl2iX+UzCA3gwpr4RZh9VgjIoPU4PPWYLytAGMw+kdeXH6nAFq4hWz180xX9wmAQ0arfXg5YLsC1oDx+nVcEw68YsAx4A2kCGnGPBYcEFkLclxi2OAr5YDEBTKDiCMYFAPeDkib+gCEab56F+4IayB0HVpBj4TAK8BWkU4YKRkBxgvWOfuVk0GXuU3XfQP/dJszXgm+4dA2gaiuD/iBgCJ/WE/ooArIdoPwah8WMDvoslcDhAOsjoWhCrD7YbgCVX8e7nfKze0CWWe+3Kd/JAReMWK/j9t0FnL9l//FrR483hsoeG6N9VD8oxLJ9MZ4VgNviCSF4EymD+SffzCB+H7Ne8YFvPX9VFtJKdM+CvAqoawG8NUZu6obvYozuApr6jcv58ulpZSKbJW4GgS63kyBzqsuNiWWFcEaBLy5bPlRMnthH1k1jT6xQrcXl1dZbk6W1eSlWX0mKVrlBFsjQ0j3VS/9RTy4mtfWRzFrpPyI3SIA5T08s1r+3yN3VfmqAkox23fQcCPnttmxJS/TSZXoYSkfkjF7E3vXNIz6g8sVTMCgxbQOHZOwG40jUo7uSOVxGjaYfHFyDffRCMHkBT2nQrZvUUD69Y02Cm/pdnTVyzDrAuxVy20LGq2mIVzn5PABMsY4ua4z3RcYYV7DSKJSrG2n/P4TywDdLYSExy2lYeJpW/38j2092RLxb76AS4Fs2wxOKpx0amGs/WQYzODo0Gy4/djr7J/+0f7p7//O2qK1tmruAqsrKrS//OQ9+w//5mM7tXmZ7VnwEq+xxHLp6muHVdcQgKNOsQIVpPJxJ/RFKRqmAua07xaqmyyTYmAq4JuIBnyOImIyqwK08P6I7WYZv3zW85Z9NB4ZJ53i1llSxeZZwc5FJIPNYYrvBcuBmTec3U6Yzwo7Tbt2O9bAsVj0p/InGs6QaAZjL8PRcImi6WQLhUuCfNRRV3qAEUqwXjHdaoqIhZxw5FhoTN6Jc2IDgIs0cXyr5eCgOLNhhWXhoKiigaYoP9Myi8otE7BNgaUmF0XsHICbkF9tpwqr7BTAe6awBvCtsfOw12TYbDJarsDTO9IiWMO0CYDZq0lCvt10ZIgUuRwEvGUC3jpL5LKDbg2SA8Cs9uGsCLbIJlqCIQoh8LpzwYE2Zh2jSy2UIYIwHFktxXIDtlumcBx+PzU95KDIvztAa/4AGi9jfMREmx18RY4CyUDgGkoOAlkd83kQ1m1iwTo+vN1lhdht/jwArby/HUgMIfCGLNg1X4EkgOvNU7Bg3dYJAZO2K3+/gznXe9F9tfLWJqeDpISOy+AJGPNAfgB4BcBivc3qgAV429hkUxVga696mBNUcMoBWCDM1gNpDZxZstmi+4KBPvqn7yosE9AMQdalBkAv7FgL9wJgabUuJ3C/imwCSAHoA2GZ++VXE2BKeFawcMiAtdcm4JVk4I/jsli1LGmBVizHhJgub0Rsr78RtAtL6w1YsJ/p+PD0AUq7CXUcBeN42yAf2IMPh2Na+HDUuijgldxQ1z9BSLPmrrHRTFED462gmCbWK9DVXgDsIKyzOhKDgFcp/B6co242gS9MQcn9uWT16kufF1X7JZF7AHB2DV/sCMtAtmy2vOo6yykosOZKGCYywziAeBtJQePPpf3dZFk7RjPCGD7R65jj1YarVt1rkhNwPEyi5V5tPMMyfTNges5+QUHsDvLD+8OMnEezfBf2+i4TgX85AcPDenYPvfgeGrACzz9EnpgiWrAmYYOdXfc6TQ9KulJoeQJgXkgAezXglWQ5+9bggKCtNeOorX7mcVjpEpgz4SuExHQCQmquUFDLeyNlACg2M04Y6rjLJMA7i2D2+LnP2VLydje+9rTtRU/N2LOGttej6NankCWUbkY048VyAPGgnWfqxH/7u/9o4/1dFinIsoyE4/bIF79gf/mrj+3ffPyOnT+y214iKH2YwPPK/Yt8IkXtkeUwyuWwdJwe0WxOLvUegN5KU0rFwU3EWRKYk3yYCEzG4OSes4NL56Ktq7Gg0IrOHfRi3nM//DNbjv58eOUcS0MeKT21jQS1ebxGHCPMLjvCSe0AmnPqpjetHydK05m1aOG8VxRGNTmiGebegG5bsnc9k0Oa7XpXBdr9MU4Ga9BqSXk7uglPMNpzYjzgusZyAeR0vMRV52iBzjpm+ce2W/aR7VZWUmg5pVWWWoT3Fl02XcCrrThqiYUwXsBXjPdUTrmdLqhx8D3N9aRywBmpQZucCtnotNmw1izCbsJONFnGUnQchbVUHcver5c3BsALOGfVEgfJ6kwyhY/8wSpZwHc66EwLUsjCdmANsyynQcIZr6QGWoN9qKUaJjr47SAxaOqE9F1JDbKRNQxJaoh1rgGQzYCmwE6gqt+tAyokSfpuC0Co320L94eygwMv10Wu9DjJBCFA+z72fH6fHsfzBmDKb5/rbhmThnsZzBgFNGHb3ZdhsGi7neCDh6RzXWxYYBgU7XWiCFINxXAFtqpbuXNBe5E83Q84t12a5LkVmi7whZAK69iLlA6AgVIRREhDnNPenRDg2UPOZPHuPoiGhNWqfbhvSsCpqp0oNE82DdDyZGLETr15sFvMuO4MVmCqy2zBixBA86IF1BwroPUKn0BZj+WfcHOx/hnu01lBnl49h7NdrssnJwAOCnRc5m+o4ukgq7MWZyg/i7GXDuTaLh9iUNWEGbvkoLMbZ1l9uHwwDQBvg2QGB19CcnA1RAHeKMsjabzK6K0BdHVZnkQVEao4swfAi9YLM5CzQV5euRtK+LIWSmoAaLXMy+XL/HnQdRCulYWHLiKA+EKVbD9N1lCKywF70LU29FlcAQMUW26QcaAQ8WkKbzMw1U+no/abG40OvJN0j0kSUHFLsoKq4dfQeX91td713d7cXVTvlZmQSuMFjRyA9xjgeo/x3fdgsL+62gRA0YmGdKF815a0rTA8GCubAm7u45xQmHYLdrc6lsG95YkEkr9ie+YzXYK8gD+/3WT38Q1fo4HiBuxa3Vfvj1TDNs+4RqlcgbTty239a0/Y0md/aGteftJ24pvthQm20fLaSaNAHo6EmSbai/mfbiKLlBPh+O8+fMf+9ne/sf/2f/97+x//+F9swSsv2d/+n39hH9+9aeUXUu3phx/xQlftXgJkdi2w9vPbYcDlgG4uhb2j+G31v+SRi7CHBoXTHoo+XJ4FGyY5Lf+MldONlrNlJdJLPm3c5+wnX/sjm8eMt/gFs8iGwDomEARAiw8T4s4YoRXIEUdmP25Z5BEr9awjnYS21O0kvW3HLof1rzGTEKMNOCfi6XB7y86vmsPUjB1Y/WrtclMer5ECIqDbnnvCNrz0hGXsWoNPeZbPfas4u8dSd6yhq2+hFRaVOBCmxZwHKbBRuRO0TyyqRVKIWkJRxI5ll9nJvEo7mc9WAPtFckjkuPMwWQHwBcBWIOt5CxR4Bbzy6wqEM0ghS6tEbgB4dawcEMnaA7pixZk1kAKAV9JYsUCX1VwR3+8i6hca9VNMh5q60cqRFcoBW02bkKNBeQzVAlzA1rvU2pHpAF9tYrvSd0OZQYQnlBGaYsAYXhfj9csCTX7XISiHbFf36zbVarSKDYA6AGZnwgCvADgE3hCMdZyAvV0Ar+cAcF2CcMCVmwG84LI/B/+fGrOCVbYcERwL0AfyZSAvOAkEo9SIJcxyGVPPjUtKxTYvyAHKIfA6poJjAl9vPAPjQnlVZgUV5B7y0cNc0A1+IAcrOKcf5B4AdAemYiAM+IZyQ7h3+sxjNZE4lAkuwkiF7PrHJR8IVD9vMnb2ynPLduHACjDrNmXwhgAr54L8wC4v8D/oOJ2NHmi8PLeeP5AZOLvxZsku1sryQG+KJ5LpNv/Apvy6xrvL1dAI8OosHACvWC86L5JDbY9kB7y8Al4aKbSXNaa6A8lByyi+fNJ3K5Q9KsDFy6umCnWz5dYGuq7yTcVwA9YrgzqAW00aVGyfHQkuX9AXvrremqoKrIfl62WYr9LNpimgXa6jaIaL4Q4dZgq7/uXVqHkWAqD6yWTEfnevk0JYIQCQCrDsY1xPNbaxiMsMU+i6vRS6rsKQRyjm9RVoXtd5ikP59m9vtQNQGnBIOAzMub/oEA6DNfhqV8GU0YEJxZFnd5z8gJxDa2wMgDm0ejZNDfOsPZ8R5WTAfnqNAhsZDR+O1dDBdZo5YOfQpU8DcmRE1LG8L0mwxXhl34LxrkTnPbl+Pm6NY95+3IEWOliseWy07KJN36CduZtsiXcmR+zv//av7B/+9i/t5N4d9ugjj1hNQa799lcfWVd9hT37na9aLw0nchtUYUdrTTmAnNLOBIxEWp9Jd6vMADCLiFRkzM5JpjmkkkFBHkYtORgqmGUgdSSvfZPXlY/eXUMn3Y9syYuPWdxbL9vJdQsJW99lZ9cvYI7a23aru8rmfftP7PDcxy1vI6ly22n8QNfVEMsGCnBXm7PtVq+6FM9hQyOUKCHeA+ojSfutLuMI7H6jHVs5lzjHHdZakGRrkVw0vDOF0fGJ5ECUA7yaOZd7er/lcQJORndNQzoIfbduBUNqSCmtt3OAroD3BKB7IrfcwfeUNF9uE+ieQ+tNA1Av4E4Q8CrkRhkMFyiYyXcrQE7DtZAC2Gqfqj2bAzAsOZPvZHp1IDWI7RbFgNdH+7C6UxGtpInvOt93fecrBMDSdgHgqlZWhACv2oPLKa7VdgK6WMhquzXNBbbbx28MR0PzEOx2SAMIguKZAySXnfkKdLU5sAbWsQBkAWBuF9sNNz9G13Us+xB0FTcZXm4FXEPGK9+wux54HgdsHqPn1rHadJsDM5f13M3gguMS2KUW4bB4r1W2VuhajYfxtAJh4Y3YdBs1IzFfjQoS+IbAK9arPJtAkg3IqgipO8TAsj6e46F+AE/bgO9ncDQAvIBtP6y3X0xXD5jiSWG/kgRCvVf70LurJw1BWIxVYOtsF3DVC3IpIXab3++3Bfe5dMFzheCq6w64/PMqqIWX9TxKKNMZSS/etRuuewg6L1warwptfjYS6GpJwJsS2MsAZQBZgKsPSx+Q5AZZy7SPwnprYbx1SA9KznfNF61XroZK71zjLE/bcDk6bwWb/Lxiu4VovEW4Ggpd49UXXtVlgW+w6bKDcoTbAVvpvXnsc6rQfzmmAEmivITZVyRJjaKlKkD9JlNj+wE1db1dZcrBn8800d1E5xnuhk8uVzH/Sw6EQoD1BEUd8gMo+syw/J+sI+mKgpvAVfm541jR+pj420DQ912Kcp8gJfQU7ocx05xBqM0tJIguhkiuJki98NAqpjVoOkEqTohzjENfRBDLMTu09A3bCHMtP7KJwhzjgXBiKKHr49EqsgrwuBKYc52s2EE8wfofa+j0WkzTxPynHrWFJKtl71lPt9oJ3BHxFOEO0kK7kxMBfuTWTG8Y6aCaP3Wx0f7+b/7K/u7/+K39l//wO0s4tt8e/sIX7B/+/e/s45kJe/aRr1lL3nm0Upb3yYfwym5hhVCC7lxOSzDOisZ8JBtCa9KO4B9eaHmAbS6z2+SwqDy60XJ4LYcX/pS8ixP2i+lOpJadtnEWbBy3xel187F/rSAnY6PlMXZooi7X5nzri0zxeJr85HmWv3kuU0TeRM9dxAphr4fSRyQXcLke90MGY4xyBKSHN1oWzRen1i5gesQCy9i5ysYp5h1fQabuGTzCB5EytjIUk+aI8sTDTH8I3Alp5YAuAOrAiyarglgGzQ1JsOCkIhgvmu5pWO7RrAB4xXzPArxJALO03tRyGC+gq/ZfdZwJeL24i1YrGUESxAVWYtpSq5vZKLpVsuqKtAG6Ksq14mRgtcYm4FXIeQlOhSK+28XNfM/Z3DLGik8jfty/CwBXArYOxjDeGgddGDA2MjFesd06iIyITROuBhEd/d7EYkOGGwAs4BgDw88Ds44TGOq3qk2X/xkA+3WeD9BrAtQ96hW7mqbLyKffxmWXG9kLCx7ggUBXq2IAs53Vr/6XgN0GRTqtolXI91ls4EvYKauimYMvrLg3tknPld2sE/dDN84G+X4FuhcFwOCOgFfkVES2T8QVTBSOOpaCYyK7uBp0QQAbbAOw3d7JazxAD77meoWAV0+gJ5Oe4eCr68gSAkrdLnCVzuuSAf9Et4CW62KlAtCgNTi4TYw2GGip5wu0YH8cl/V8YrYh4IaXHXh5YQ64vPDPlgLShQJWG7yRAfjqzQ83nQHDD8+/BHygIfBK823gi6IvixivtN4QeOVqqCSzQaBb0YaVjM41L7AptyHWwaYuNgGvprJKYijgck6NGLBYiFgvIAyzyNOe6/nsfeO2fH4IubCRoiIaJPDFjtLFdE1tw2SryvM7IfZLtJ/mnU3BiHvQgafwCctu1g+oarl/nykRlwA9BbO3YtS/VEFwDS3IGjh5k8aM60gZd8lk6McrqjCf64C7QHoaSWKSbrOTK0hNg9VJhrjemYIMcdayd62gOHXCKk7L+P809qetzBaj2p+5y3qZYKEhkNHELYR6E7iDS+Eara9DBOpovPhLf/Z1m/WD79jS5x+3dBLKRomw1Gw4hfK0Y6WaqE3i7+LIoDtvCCfF3cFWGO9f23/9T39t//mvf2tm/92+T4bDf/6rf2v/6X//1F7H43uYKcEtqQet7MhWTh68R90RlvLywW4F2OIY/DkHHfkMjQxYuAi0iWDXihBAXp+wiekSa+3Am88QTrSZDNx6fLFn7BCdcmdozU3asNgSkBvSNi+H2W6lVbrc5n7ji7b7pR/TOHGW3N+1dnzRC7BaAtqPkNnL+1ANy61iq03aTVRlvFWe22s5FOsS9u1gYCf6+c5NdnbrGuutZBXTmGc5aLlnNi/1k9CJvcgafOaJxVXICip2AaIAr5iurF5eEIPFCoCTSmqd9Z7Or0BuKIXxqsAWuBwEvEk8RuxVweaZAGgWGq8KZdlsoasmR6AKm70ACGfwnczgu5fO8TpW4CuWnMdlFV4vlkoAACAASURBVNQKJTMgL5TAdrVJctC+nPpGpXy6yAvSdbUJYKXpiuVWcL+K0BGKagrG0XDLAHgl6QWrSzkZBMICUgddGKgAVRJACLoOzNymvTb9XrXXY8Lfbhu3BZeD1Wsr9wtEWwFZB12YqwBYYNvGXlsIviqaOQg7GEuuDJitGLCkBjVXBIN0Bb6BNCoN+IHdDInB5QLdx3N18zzdYrtjUwHTBbP6wEa1GAc4CZ6Cf7qsvQpvAmJ/Dm5j2KWAVxU50WM5GrjOQaG2KwDuldbrQCy9NQBeAaFrvVPSZQFeZAX/hwFg3RdqtQJQAW9wXcCq46Xnxh7P/SreBc+n4/gbPN4pvx4LwAt8JXCH2QuduBokfIcgLKuY3kg1SbRx9mmB/YZnSi1BwssCWX2QLjdwWeDrl2Nflvp+ORyQGy7SOgzjVW6Ds168vIqJFPg640ViKAJwxXYdeGG+Drp8iQv1RYZ5iOkGxTV+DGi7ut/ZMJfFfgv5MSg5KqeyHvdDo5VVV9twVACGNQx/7Ay67ziFK4GcploooGUIv+g4XXAT2NCuAa4XKVr1Aqj9yBVizI3YoG50MtgQq9qVOkCW59BYdS3vlZN7Dz+qimTKiJiAwSopS97cSRoE+gnimWyghZgsiDyGZ0aT4xirc9x2vP4C/lJYHlpn8UEGbCbiNSULuIh4yqa0eA/XGcEGN0Rcodpav4kv9/tf+hLFpHW00yppK9WZ6IWtywj5CaZYXMEdoWnEfYTyTLbV2P/3j/+vJRw8ZL/71Sf22198RFdWkv3ulx/af/yLX1n84p/Z0p8+zgklHesYCWwVWUgkO7CPraRFdx2FrA1WtHcZQTM7aGJ4061mFUxybqDZoe7semtL3mQX3p5FG/AS3lt0cqYUH6Lol04eQ9pmnAVxq5AZaO1No8MQBj33kS/bbhhvX0mi5QP0p0hZS2YyRuq+DZaFXtx04bjvi08xp23DUpv7xI/syPpFlnEkzs7Grfn/yzqzIDvO8zzrMqnE5UrFlpfEiVWxLFuJLVGbxSWURYmkBJIgQJAAiH0bzACD2fczG2bfF8yCmcE2WIid+yJqociEVmLLjlJJJVWpylVucpVUkipXqlyViy/P8/XpAaJc/NV9+vQ5c+ac7qfffr/lj9YD26Nj3/boPLIjFvqaovPwTmbW4O+c5vNxse0AnhUshu4ZoDuznFkHvXi2wrYALz4vgbaeBC+ZDezfODxDgG0219snFzOdrNv9F6lUwz4YBKZC1uwEVa7WgTB1CGKBPIIw0PcdSktCSFf7MlQ7kU0TNNZGKIJngtY8Xew1xhKgnWMm4czRZX0Z4Nr6cQm16ywTgtj+u7aBNLi2qn13D/ASXLvgIN3r0pvaB96ZAk+A6TmZ0H0ItiVwE7oEsEpYK6zK/bUpSlhvAnNtgqv8Daf5usZSCF8TyPzNq6znY++AYYS88M7YO+FrfI4bDLfZEMd+LrmEI2Y3aDMoFuXKVttaFa/gBchl2plLbQYFpOsFeN1P4VokDugoqHLlqq81VvaZnFmCFxVerrT/6EHFGjtLbEmu7VDAlw8E+F5jWwFRYckH4XXFY96DNy5Ay3ae8/lbALRYqqiLD5nvDbh9nIE21/nHbJpT9si0LWTprwj6vFLxZbhNr8XHfnnFF1ukqPjD6eG4zB/MH5mRV0t+xPLW57K3Q1lCDIBRvBewGqxiWzfgRnBtBcVrq8hlfV4r2Kq2g2p3FvgK3QnSyRzja4B1pVC44xzco5wEBtuGtRaqIFbxjgLgEaCs6h1B/YzloNwT9TMzy4wPG8wWi7f7M3J3/+2PVkk568RHdbJHJj3ERnAGgr+g0u1Hl0gTow3gW1TJvb1aiesTtQTkRvEye/CNmY6GPhGf3KDYgmbZf4k/+6/uTAJh1DQ5ua/ju/54o5dChBM5gaJw/hlTuV/optyV/rNtzPu11Lmfvz1IXu5XubU+QcpbG/OG0ZqSCrILLKcIjM2RIvUWPu9rqGBzf89RCvzHv/Gr8S3yb5fbDjHt/DasjV6aA+1kLrFnuDWnfzAWin1o9aDNjrg9NxjxN38dZ9ubo/4w/XzvXY//8h//TfznX/x5/Nf/9O9pAnMgHvmdvxcbo7RKbNgXgzV7KfIgJ/YEUxlRCXa1sp+ZIr5PKtc2plSn9ST/w1oLipdCEKG7WvdszB+l3Sbdym6RefDz1wk2kU3Ru+vbMUBpsxcEW0F++sY6U59P0EmNyrGXtsVEw9HoOrI7tj/+tdj3nceYkPPrsf/7T8VY04lY7edO4cCOtFNefvxLcWbHd9mfYNshAmm0wmx/dVu08L6Nu1DUrPecICd4ZIy+uAS5yKt1CFZh2ztvYQN2wxxdxObWsyCib55sBJ7vJJBmZkMLFkPL2Hy0YTsYeOtbpDBiwSCZQ/gaTOMuC/gaICvTwrQOynWXwtaGN3YfcyR8WY6fJ5BG6lgG0oDvIqo2iySArn6uXu65DKDZQAp7AWWbsAW+K8RDBLKPV/R4bwHdO9oNWHnk8l4inczp3UulW9gMBXRLL1fx8/8pXYCqSHL43MPg9fxNeLNUTF3hjjb9XmBrlVx6r28VmQv2b5ANWo4lJ0pVbJpZppdhP2QaGY8LsMIyVTDMEMDGrxw+Vz5fgleP10yFBO5DS5lW8u1eArhgabn9M1LYbjlaDaY/KIf1Iu6jSu+zvMdSNSx0VcbaEPq9t3i8lWqRfwQlCzhVq6X367p2RKmMy5Q1P9AvD3PpzIe7w98T2gLVirW88rA9sxuAe+HvWrqnz4JRzpfqF+vtQhrnua0A7RZsAXD+4PxAxS2IP9T7/ED8qAD38v2ihNhKNpvnODWQE2GuUcGWGQ7m93K7VbaIVPkaXJvFetDnNZhWLl0f5dZPu8E0naEqeFW8juFVQUzQbQWrAQCrekdJMxteWI2h+eXomZiPuZXluLeGD0uV21++v4iqbKd7mHO5tZD6NZVQto+CgbKfEpB7b62fhuon6eFK4x0U5g8v05+Vud1+Ymkvz3+EP3wXMH98ZTA+YXxKNzNh/C/xhm+PHMp+uhZI/IhCi09pqLPSvp983730CJiM5ueYpJPb6huo38v0A742fIpeAyfIyGjHG94ZbS8+zswSfxIt9F7YZlOcR78Y06RnbQ6TXkUa1ToN3Jda99O3lgY2FAhs9J+IdQoV7s7RZWueiSJnOuNv/td/i//z1/894n//D5yG/xm/+BcfxRvX+O7a26J+9/Z4hmbpg8Drh9fncpr14Z3fpDfDq8wx9wKpXswxR7rXKvOs3RjYz6wUL8cdOrs5Vc/ub3yBXrnbmYvthRh5+Stxi8//57fXmE34CBN9fpsCiW30ZmBK9yXKvNcJaN7jN2jYH40nj8bhXc/Hi49+OZ4kA+LFxx+Jg+QA7/n21+mv0RgXh7vjeQJ0J55+lIvU92OptzEmz1DtNtAaXS2NcerA3ji8c1u0HdkTlc6WGOSi2mEQTdAyhKqqNpWtATbBC4Atihg4J3yrdgM2RPskQbbJ5WgencN6sICCtDPArEq2UGLIYJoqlmMuCx/SNigyFNKzxafVvx1DCacKpjjCLmNC16VjYs1MBuyF9ZtF0Azg2ndhEeAubZImxrLIYChy29NWALoqX6f4Wbpe+Ltb4AW66/c+SOBevI8aBbwGtgv4FgKoBGkhhrAiAKhZDyVo3S6QVbfl8PVu97GgdaT9IJjdzt9JBazSZd0sBBV2Fk8huNJ6VPEyMiDPftmrWwHHfq8h1uRKKl4sCB9bBVe2iLwJeH0uoQxwU+2icm0ZKXiFquIyA22s52O2J3h5rEWb9Q9wjQIKo208CUhL8/dhI1h/wuYRd3iDIipXBNoK76OgunZFpofxxgV0+aOsaw+oqPPD8B7+UR+nX8zjLDVWDQvoh64oXlWU+fohW1eZcp1/3NsC/6kbKG/hK3gfHt5K+IUXBrrmuYBGGXOrk/OvAWBTQa7ww13Bh7JpzsW7BXw3qqrXajab56h8he85lK/t75YILMwD3qI7U9Gnd4JcXm/vBK3+Wipdb+9WVLfF/FYjTJApdIfPo0zWN/Hl1oHyBrefqJaF8zHAydk7c44o9zkCK5SHTizG9NkKgbYOfE2KDq5NZEvAv3p3g4Y5w2k1fHJ9mtaNA2QTUJa8MRzP/rPfowqOlKp55j0j4v/eSg/VaNgLNO25Q5e0T/GB3yJ/+ONro2lBfITf63hniYo60sr+Ner441tDgHI36vR78eZaN1H579NzYF9Whq04aeapl7Ig4CLwvIOyvmNRQcd+1CaVWzRTv0Ca1eYo06xPtKKI9zALxZ9mj9uhQ9ui+YUnczbkAbqX+f+8jx1ydaI9fvHJj+KNtaWYaaqPVx77Wjz2+c/F5z/72fjD3/rN2Pudx6Nux1NR9+Kfxke3lvn7O2PolcfjMjbC1c49NMNB9XbuonR4Rzb0eY8qvr7dfxI1Tz0SRynmuEFZ7mr9c7Fw4hkmwnwJxb9AQG6C/3Ef/vCRWO6lcT3pZ51H8Iu762OEUt2atkrUV/pj17OPx/P0nPgWF5SXvvWVOPS9x2J5gAk/L8xH3dG90YsqXjnbFOtkMAz09UU3v1nPxAK/4TK9cFG1o9OU+hpAKxRuCdxs11gFsIq3MguQFyh4ALxZArxKQxseu79eb+c0hRMAuBO1a+BNS2LAXg0LXMDJahgnsDaGZWCTGyvMJgGpU/RMkoVj+0anYx835bGsSOM5CySsVLMhjlP5CN0Z4DtLJsOCd3cG0ADuggAmv92lqracXcKl9sLDQ/BqN5RB64sGwMhuuPymCpelQNRyAJQG1oSmPq2wdJkQ9jHKVZCmqq0uha6ecOb88j6q4AtV+F7g9SWIBbiv81zXrpQLCVqWpdJ12yVAnEE23ksx59C6EMQCVnWc7WQRgN5dyyEhnEKQx0LXKjYhK3RL8JYiU2HpugF/wVwmJdxNIQt4i+wFDGBU7FaADfWbKhcgF1kPQlNQEmzjOUF9k0CXlkP5B8xiUOHq0ZYqV+CmlSF8BS/7+AHyiuCVwecZ2hv+s1l0AYAzWVkYs62U+V5lSpnv8zf48owyCt7yFiL9G65mW4/Zx6vea0KXH65IoubHB7ZXuCJf9SrMwXHJqzPbLB++iALWbsj+DaaWoXaznJicXm+zlni8QMBtzio2gxDp86ootBtUHtoJ1UBHFbwJ32VsBYArfEfX9OJQvkB4aBGbYYm8Sk7Ufkbf7FIue/H2+hldI+Nx9eJ6/OxNUrkArVO+f0jTl9cm6lGNHdyqt8ZbayNRe3BvHHiVev8pejHQuetdFNwFLIIf85ofkF/6Lgr6A6yD91Zpaq5NQdnuX7yxlLMfXCXrYJKglHD+yWUA8so/j/adT1CKTNEDSnf8KBH5fRQwUEbrbA3zNJZZbdnP7fwequ0ayZ5owD9tJWjWTWcxgDzRjJrtIsPg+aiQzrXafoTy2jPYAsdjYN8z9F34Fv50E8G8SVpkNhK8oh3i0edjkWnsK9z+NxD0ssjhK7//udj2jS/F1Km9UUP3sh9sTmXFmZNZLtc9RyEDDW4qu2Pu2FPk1m6PZdo4drz8JB7195if7lmaor/E9p1pP2hF2E9hE9C/s0EgcqYSLc310QDsR0dH4vixw1F34JVoPnUyjrX1xLGO7mgFpvufeTSOEIB7lVzcjn3fi3XmMFuYm4mO0dloOzsRlaGxGKWBTS8Xyx5+L3+3PpRpN7ZAjil/U/1cfl/A6mwQqluVbwXVak5tbmeZ0OVOyWq0VMTaENwRdUzr9XI3JKBJN+ubF9AcO6hdp2pXvY4IXfotmN1gBzGBa7PyaXqMmI/r+gQAHkUkjNGHIZUu8B3zscLBHgzkrFsKPA9kTRMTtIsURbguaEvwaiek3wtohW0JX7evvGaDHGw7bDxhaOZBqUwLdfr/AvVh9ep+QtOh8k0VC3hdT/AK3wSo+1QtQ54zw8HzN1/re+j9sk0eJEDhRcIXMVaCON+H9zArSjgmM/hb5viqcL3jTvuBpeuySNg6nJrM7IVspAN05ZlcK9pI+vpqepmM4znBq1A0luXSLIfPpG+bilf4ClgVaEloYclwZ/bJIFvCWBntmxf7CVDpXvq6qt0c/AH7WZa0d1lWwbn0dX6QHFXwPqxyBW1egfhHc50v0LaQeSvg1QeoZg02P0b5hfoFOsqrXIKXfW0Zl12JeI1XQ69ujiscGJf50Ux/8UptTq9R2RXshhVKiR+uZCtV7yLer+B1SqBMJ8NumEBRjKfXSxUQSkL4lr7bCBHk0bXNfF7YCl6tBiE8tkJwRPhykjlUvv2zVcVERLsyQaI9J3k/Y2qGngWLc7E6Ox4Xzs3EhcXpmJocj8b27ujpH43m7oFo6z0bK1M0xrk7j+e6j9zgyfjk5kKC989em6cCbirG6vZQ2EBmw4XhbMwysPfJqH3qS3idNTQ5HyAD4BWyHR4FWIewNRbj+JP/NDtuCd41lO30yRfpdnYgA1pXCLo5H9ztMWbOGKyhgIH54KYAL57weTzfTirfZk7vTZV8i25ipmMtkh0w27AL2wL74+ZcXBkip5h5z4aObqM14p5oeuXp+Prnfye++Yefiyf/mFxYUraGyLS4OdOMD0vT7+NPxxo2w9zxp+It2jbeGDwUozXb4kUm1Zw4RWlu4854jUDkQtMuLAqmej+6K07vJfBVXxu9ne2xznfX1NIZx5t640RjW9Q2V+JEc1ecBrhdXd3R0VWJxq7eaOvsiUMvPhEt5Pg2HaIMeKQhzo5NRMvQTLSSaeCyAwtApdtN0KtniqoyANw9RfbBuNbAIiqVYBi/qR5uAnaebATsBdetKNOjHVyiQTmw9QItfIs50fRugfJiAeaeaQNuqmNgPW+psIAushmG8W8HDeqSleBMwGNkJBSTUtJb4cpdFK9ZCgWInTWinEXClo+uTwDiSabusWx4hpzdeWA7h89bwtbKNKFbAlZV63oG06rwLdVu6fFuYN95R5mqFwhe8XyrQjWVLuejoNVyyKBa9TnPU89LO415Xm5yfvo+lxnGbVTOvi7TydhPtXzprQLuWhMC/2JCWHDzGthQ8qBcygafS/i+w98Cjrle3iXz2H3TduBvKgozrQyWZSpZFaRyyyY5glYbVdUr70rw+rwCUUBvcY5tPo/VUHi6SuCyykxA6u0WOxfROJvfaBUUdoNm8wNomsN2R8sCaJvd4Hvp96a1wAcq/Vzf15GKl9eUz/t3bvIPCler4CzC0PO95dLn2Nfhuirbf96rkCNnEGZpsYRXL79UU0tc11AvbAdvY36QoE5viR/ZAyGvrNUf6zwZDYI3oUtwbRnwLt3ggEPlZgkxaWZLjCwlxnawTj0VAgUU0wTb9M9yMkxOgskyssyJlHmSKBKXpuykGha+q/i7DPN6h4Hw2YUCvgOz5/EEV1HAKBzA2zU+w+0rJzfLyuR0tA1PsT7JiT8S7cMT0dQ3lKq4uW846tr7oqa9N1r7R+JsdzfqzpknJpkmaJyyW7IjLo5QdFCJ3/1bn4nz/bVx6ewJIMocZajDq1SW3SCv1llr3yTrYKKO8tdj2wnOnYujT32Z57AU8HqvDNTS1hCVScBsuWlPNv+eIG/WPrQbgPYSTbw38HIvsm/fgeeiidzWU9seB6rMGDHXQmc2ZnCgt8E9Pk/X4V3x8jPfiZtU8d2e78iS42EsiX1PfTWewFt95pEvxnPf+CP2ez5GKJ64fJZZdpeHY/Tgt/nbu+iL8Hwc//YfxEXS6AaPPh21zz8a3Qeeifl2ZiomuNdMhdhpiiN66/ZHT6UnjjZ0ANr2qGvtjpqmHsDbHbUtvTzui5OMU639caZjJLp6B2OwqSYmumpjrLsuhjtrY2GwKeaHmqPCHUjD0Fw0A97mEZrXjANarQRUqe0YtRG6AbC5ub0MYax61ZfNHgo8n70SgK4VZoPA09xdQeqxIXS1qLL3AjC2n4LWQirk2ULxak8MAOWMH3Bs9S9iOQheO4oBX8c0+eaqXkFaDqdkf3jaHudPGwe8k4DZ56aoyJzyNVXVu+gdHsd8ltKjeIvAGl38gK1QLmG7jMcriNduU5DkuMP0WlXFm/m8nGOlms2GOcBTxXpJcALRUh2X6tfzMkURz5UC6TLvUZ67glvIak1kLi/7J3DZ5jnse7rddbdf4W/JAbMjzO+XC5kp4fIdnpMbrFsFa0OdVMGCF66kDcH6baCqok31ylKGPWCTVkRx952Wg0LRu3/2SQjznq6bUiaY7f9AAUVRNKGlUPivWAYo2bQAAJ1E1+MtDOICosLX57UPtvYDqAlYwCuU02Jgn1LhblVyAPpUx7zWZV4pWKaK5R/Kx/mPsW3rw/sF6KNodiPxWc9E6KrSNX2sSCPjKscXmMDNbQ+udgJZf8aEa29b/JG9hfHA8EdcZ+kcUZYQr9wphsBdwW4QtuZCLuH3ui0Hfq/gnSN4MatS4MDNrmXctk2ieLMSCBhPbBA15rFR5Uke67WNo36FbmY5rHjLyK3jIp4vt5W9+IP9886ZBXhRSz20BOxGPbWP0vR6agGFNYNvOB+d+IetA+MJ356J6Wg5Oxr13YPRiPKtQb01NTfHldkB1O4MBQZDsTnWyLTpu5kksSX+6t3zTCneluXBdybP4LcSjCM74jVaVL5NObGZER9sDBAcI1i3Won23U/HCPCzGbkzHp9D+V4dqSXodpCqNFobsn6xB78TFTyBOpyufYXZJo7EzKndND4/yNgXSwS0tEVuYEu8hS/9zvog07v/Wvz9v/13Y8c3v8LFYYR5y15iipxtcWb7t+il8Afx8hNfjsPc4nft20Ye7SuU9+5hdl7S8fgMZ7azfc+TeLV7Y3O8IXset2EzdDH1UAsZCyMEyUZrX42BzuaobeuK2tY2oNsRxxknW3uK0TkQdR0DcbKtL85UhuNUx9lo7BljDEfPyFT0MjpRtAP8BuMzC3zX5NOicpuH58gy4LfAVnD0EDjrwlJ42MMVvMLWAglhXALUpao2S3YFK9aCaWCZ8sWFusg+8PioDp7r46I8wGsyC2IOiKOSBXUWTADc3Feriwu7XcYmbNavFUYxxJwNnlC9MwTMVL9CtvB9UcHaEUIXC2IS20xPeIrXzHJs221Mb1fwulwkdczjPvvtYsXZEEdh4ljmsdWeK7c4bzh/Mo8X6GXArArDtAEArufdVb1aYOkoIFkFM88lqFXIPsdr3ce70i3VC6xVzr7OUbzPA7D7N0vgen4Xn4FzPqHK3+but5gNQ6FmEF7oAtwUbd4pF+uX+QwyKQev0dYs8neBqHySVfBIDikUS1Uso4SuKrdUvmXTdPcvt2UBRRlgK3N1JbnAdHkL8Bbermq3ClfewLw0n0/YVtdTybJPBsvYVirccnmr+p5aDOUwdUyQqnYzJS2vFkK3ALP5ugLzQd4u9oLb+AzCtLAYvFLxhQLdSyjbq6hit5f9eB/s5w//Yb7uQfoKfhLdhtbvMxX160XjnMJq4GACtILYpZFcD0aDaloO9nEQvDZItzH6DGrDpcOm1Cagq3C3mo9U1ye0Jc5TaEH2Q4JXAK96MqJ4AW//PGqXYJvLPm2HmSXguxCdwLfCsmt8HvthLrrGZvAYVb/kdw6PJ4xrus9GZ08PubY1cX+lJ1Y6a5gWfXtMnKa5d/1eppSnoOIa6Wp3mbPt1iyVcRZaVOjZO0jPhg5g3ILVMEiRxWB8fGMSUO8hoNcZ/QdRnOTNvrHch3dMP2F6yK60v0rmQk1sDtmHoZbiihoKMfYQPKPbF+Bd7jiKyt0eZ4+9GF34tsv4vJfP1lJ00Ua2BdkSlNH++q/+Svzeb/9WHHzhKdLlBrEm9rM/Mywzjc7JnY8RVHssWpjRYrrpAFkDTA3fsDc+xBe+cw7F+uxXaRR+lN61e5jF97vRzmvOoHhbaXZzvnI47qxhCbR1xtG2vjjYyJKL0aHmnjiC0j2Cyj0OcE90DEZN59k4kWMk6rrH4nTvZNQzmoe8mGkpcOEDvto9rqt020jvah1dzAIHK8xM8dJ7FbzZ7xYbwaII7YQBl4wSuPbOzY5i1aV2lFVmZdqXEC1jBG5z2FMhU8h4nwS2/i45uYI350kTulzUPebsuWA2g8epd2Xz1xAIGRB+Pf3eKQCrAtZ+eHiZMCalzIq1ojuf8w7abYwiCY71c6aQ+Vi1C4yLQdCZdffxsSLF88UKUJVmqtDqsgSt/uumaV9VeJZLIVqKIIXQBuBL64D1BOgWZAtgaz08eK1/i/3YN99nS/UW29wu8BOq2oyyAuDa0+XK29V1mLJVUswds2lmWakGlwSuI31eQKvy1Qd2miADePJLJqUNkSxjG+CVh8nEKnBlpeCVm+nxWiJsHu9d/Qmkd1HiptIVnloHer1mKODXsrxJT4RbVLUVXnDx5glp3rCscCuBXAbXsnuPVoOQFrzsW2Y1+MH9gOmj8I8KYYfvIXR9TglfNK/gFoB1iyi82jgEqykjCWGWBvncJmT1ago4F5C+nldcfzyvpsVI6L7BbYmDdpFrd7htulP0a1hD/VrN5vBWyxkpllARzjEldG2HN4+6cNtU5veiGDh4ha4qeJLyS9f1z7IsEwVs6tm48OWEU/1aTGFPB8FbDKPW3FYSlOnCL+xCVXVjOzh6UL19JtGzrR0YVABxC0Ge9pHZ6BwY45a9m94GXbQpRNEOk8+72h83qOr64CINeK5O4/VSXoy3+5NNGupsTtDVbD5+fn+BIg2KNxZaKHhA7VKg8dE1gnrkt6qWBwHoteF6yn974srZOvzdvbRmPEgZrp7uGbzhk3QMY3of7Adn071Mytj5ziMxeGR7VPY/QwcwKsNQvOvMqPD2KultdAr7zlf/KH6LOde++Ll/HEefY+oeLIjrY2dioO6VqDmyPxrwY1vPnI7RTnzVrtboaaZ9Yjsz9K5jl/B6y3S7sTimyemdAMqT7Yfi8mxnrE5WYmlyCPGbqwAAE2NJREFUIDq6K3EUyB5q7o7D1XGopYvAWV+C9lTvWNT1jgJb7hA6ULuViTjVMx5NAzNxpm8qmgaBLj0S2kYXWApdgMtj1W5mGEySZcAwvatnlqIHINs3V9gH/WQbGERzqZWQ0EWlDlLsMIzfb1GDVsIg0B0GmmOAUtiqVsfJLhC2ZhuY5mWamDAufV976AprU8i0r5yK3Yv7bPq0lPx69wV0PebSDgO+C8B3nhx0A2faCDMcs6pfx5RLYJxBuLQlUMkIDGeUUOGW8HUpxDPAfLOArcUSFlC4XylS3GbXP8VLAUOV7/vVcw2VyjlX2gICUXiWwBSw69oDbC/vQt2Wj1mabiZY3aYaLsVTuU+pgN2/fO9yW+b3Jgu0JVW6xV2vMBa4ciJbDrxFGhqMeC0Bi/AEsLewQVPtAl99X0f2a4BN1+CQ9oOvFcKyqVS1Lst1GeZ+wlmupuK1GY5wvWNQDSDew6M1A0HvVoshezkAYG0HvQ7HTfY1n1eQJjR53S8rYB+np5v7qJ4LCyLVrvvz2CF4s9EE21Ky88FS8bJdGAto/6EEsP+MMh47xH/C/DvBKpT98mzplgqXx6W6LQHs9ut8sTZETzBzEFx6Q6uB2SiArn02L9xnTjYCA+t3iyu3s1Gs3rTdnSllFFRQTOFwmpNiWMduKTEHtrdpDh4LWvN+rXfPoEUVvGlBAF/zfccZ5vbaQN0xvFxUtQ3Mn+ckRS0B3wqpRPqHBmwq2BAVoNuHCu6aQPmyfQiV1Uk56ZmBqVienaHYoTY7Y92Z68ZeaMJL7Waetz5u7/tZdlKKXCHX19LgLibhJJXrg2UCXPQ8WOsGuh1UtHWz3oM3PBwD+KZOI3+D3rmf3luIT+8uxAAgvUKvgveZjfjd+SaaoR9j3rUz2Yvh+iC2gwMg36Lvbv2OJ6IPi2KMYNx80z5UMr0aLk2SCjcVj/yjfxj/4O/8Snz9C79PSe32zMK43E/WQ8upOFjTGodOt8axho5oaKvEsfr2OF7fFX3dtMScqsRoX1f09nRGewtzjw32Rk9PJbp6uqOtuy9928O87hgK93hLBej2xOEWshTae6OmeyhOdg1Fbc9IJHgro3GmfzKh2wBo6/sB7ln8W2DbCGBVt61YCq1c3JqHZjOPtjMtBXNxi0CXPq2j8Gnxa/Fbs3/Coh3AtBS0khz+vpboUk3G0i5iVpGZjaDPWjQhN9h1C/Bycea2P9MUtamActoKALdoXs5xo6cLeEdZekyVStdjzeNP+JZxCO/QBO88osEMhVmO3VwCYX1h7YhSCQthsxrcVgJ1CRshFS7wXbU0OG0Fe1h7N+j5gcWA3VD0PHkQKykAS7BLSHLOCUGH28v1hCaPXTq0/ATnxr2ig6AquLAfiufdJwNq7gvcBffD71e+b7lt628rsvR4FWoygJEwZmnqaSHa4ANQlRdl0N5UsrIyNtdhjLElPWGt0mQKrCknwSw5JfvkVQ72TzUszN+XoSjebH4DRB9kMgBDXiSV76faFbxFsC0LHNgunDPNTJXMmyRQE66AkudKtZsWQ8IV24J9tyDLPn5ogesQmvmBee8bKN2U7e5T/eCCN1Ux/8DDV5HsEs8/45eUV6stABtY+5Avx9sLv+Qf5NJ1Cyj8Yh2CVvA6VL9emR2X7lFIgfLVK7KQwtmIVwBwzkCst8UB7EGp1eDB7e2Zy7KpyCzbZ7htm1VB6LcJX5cqEU6SCQcqJTMhULyq3pzFAghnsO0cqUV4vv0CeI5mKNb1A9kKCrgfEJt6NoAV0TOxGKPzdLIam40uykrvL/WT80vLx2Ens2xnSvg+ehjQcId1J9q8RcXa6/i0AvdNZpH46c0JUs0q5N0eJvthkJzhxvghNsN7wPcnNGgfZlZfu4/9HE94E8CuNTOnWeUgpcu8P5N1miN7Z5wWkuP1cW3oZI7btIHU020lqHZ6+3fJRtiB18v0N60H4lLfyfjk5jI+8mB84bO/Hv/k134jnv3aI7RO3Bkf3ZyP6zNdsefwyXi1tiX2n2yKM52DwBeANnbFkTMExhraYmRkME61dEQNQTJHQrmxm8BZZ5xA4R5l/RigPYLKPdraB3R7GZU43tmPvXA2aruHoxbgNp6l724fGSFnZ7loTecQvi0jNKKhAXkL8G0ncNbGXYbWQscEKWKoW4egNbvAdUFbDlO8nExSlVumhlnBOLxCpSK/t7aAaVymfJkCpl3wIK1Li6DMOHj4GKnmhwNZ1e8QYzjvlAobwphB9lUAuFateSwKYo/BtAy4M/NYXUAsmK2wSEGEGQvm6ApYVfAsj7UjhK5ecAFelbLBNQokGGXamMucZSLtBbazNJNhVaWLzWDVmtArRwlCAVhAsABoqlLgmZCtwnX9dSw/hqBde2hdFVyAuUgzS/gmzAuQP6yatRRK6HqObxpY472ybwOQVXg5LBc2nfQa5/2DzCfuinnO/N7yTllLoQy2bQX05U1yq4BweScut+STDNxaJsMQiXDqjnfx7xdszX682cgX60A6C0vBaTqYyrT0Z+8BYb2Ne6jhAqh6vqagFZkHJeF9bekPJ4DZx9xeoZtSPB8XOb/6tNoC+Q+xfkOrww/Nvqlu80MXsC3/GWHsP1X+k1exPfzHveL4BQrcVL/sYyZDfvkClyFcy8cu/ZESuIIXlStwVbsXWF4gy+ECqlcAn8d6KJSvloMBBnMcOTCvazUAV4Dq8GA3kDFN2aUHsiWY+miZoI6SMTndgztLObl99ESxwc4UyneyCt0pttu9bHgJ+KJ4Be/gLIGaBDABHBRvFltkvu8y1W7nueVdIH90BiC2ZH7uB7R0vENz9bukb91O2NJ3F5i+t1HJhjp36RjmRJk/ojHPbXo03GeG4k0qvd6nneQHm71xm+Y179C/YbRmO/DujA8oTb5O68cZMh3uMYW7XvAPCYbdJRf3Fmlkb8zTHhJl/R55wuME1zpoOtNCuWzfoZ1MY8+sC6f3MPvCXuYbY+qhe6s0Ad8XX/zt34yvfO53Y/dTT8R06+F459pSnAC2u483xP665jhU3xZneobiCEBVwR5qQPU2duDVdqNkGU3CGFVMZsJR1o8KZ8B7rK0XX7c3DuW6sAXUveNRp8oFuPX9dA0bmErwNg2TJcLdQiMqtxG/XCuhg/zbdmArdLNkl2X7eFGqa/ZCkV1QtG4UuMLWpRB1PZWsPRHwZfVyiyDZA8iO8pub/mVPBXNqMwOBIFfm0hrkAr4WPExyobZL2Ahg9SJtDvjImqmIlKOjgH1fYZ7HEKA1I2HL5+VYVPmmZZD+LL0WOB4NkGVBBBkJs4iHOcGLsnWpwp3BOnN4DAtfwV2CV493CVVrnu4SQbTlG6pdbTgUMEszGYqJBYrOZKpRAVoCNgNewLLcVgLX5XnOOT1dn1tnfY3hNpfmBBevKT3gqvXA64R64fUK4DLgpn1RPFZECd6iZ4MBOnL3Oe+1EsyMuJajuGs2NfVBgdWHCWbthQSwoGXIK5cOWbZlb8IWrQnfI2dB53VpScAgOZbsglGZ0QBDzRCrgleVqn3wQL0WebgQugpCU7+cEkhqpwcsoKU3kMw3FogJzyo42Z5dyfL1vi+wZVtG/Vg357dQvCYrF/+U0M00DEHNe2VCsh+8+uEFefokPM7X8LpS4qt4NbS3QMxthVc5662FbH5Jwreqfgt/1x+oULz6u3q9G9gOrq/de4clOb36vXcNtBV2wwrLol2kiqKo8hG+Dm/lBGuhIsx6KMA7A4inUMAunaNKheLJ5K3iFLbDlEtPImGM+rWJjvA1+Da4sE45Md4h4DXr4SygzVzfuRWKL1gn+8EZDPrI97232Ev/A62EjuyRcImMgz97g74O1+h8dq6T2/y++Hc/3qA0dhYl2xQ3aez9JlVr76B+Xz/XnGlkH7LP7YX6+AH9cpc7DscMGQz38H5vUehwof8kAO/LcuS3VwajYccz0b1vB891x0+tKms/Hv3HdkUPPQscZ2mDOFG/O4eBMS2Pj2+cyzLb7d/4GlkLj8Zwzavx5sZEnD83FTv2n459NU1x4FRrHEbh1gHNo01YDUD0OMr1ZNtAHG/DTgCsPj6mlcBQ4R7zcTsBMzIVjrf3x4l21K2w7QG2lTEsBYE7WQWuqWBkKHCX4HxmObXOFnQX8dSxdqbxcIFwB+DtmSn6K3SzVMn2ZyqYBQ9VW6EKXOcuE7ypZvktM1shvVtya7O4oYCt0B2pgncS0GkrjDMypUv/FdU6cRH74BJgNhjLMTJxAWthA6tC8HqclMcPr9N2GLFwAgCn4uX4KkQAd2QckwK0GBT/cMeWebpCl+dmAO4sz+e6dll1ZEAOr9dMhcJSYMm6toKPc6YJVO5KtTFO4e16p8iUP2QHlVaBavVh2KpWhW0JXh8ncFGl5bZUvrxOn1gQlxDfAKQXOF8vAlP/Ripb1g2KaxvoH/teLrUjPNe3xBYMyHOd59JqQNVm8B2rQmBaiGW2hGC+zGexiY7wFLCZqsrds+BVJFpAYSA/nwfC2hRanmUWhAVbxqhMgS3qDnyM9cBr03pgneBaVeFiN/jG5t8aEBO8qlGBKzANrhX9GgAv+wnfVMblmwFNe+oqwbNyLeHIh+T1hafLB+F5la8QLmBbWA1pI7DdbSrovErwvoLdsj2VtSrX7cLVUr1UuGwr1e4mytfnXPqcQ/D6BSacge5VfuQsGWabP4gquATvZQHMD3gRjzftBh7r9wrd84xVrAah61h+zSivHhgqIhXFG6kc8vaNW7iy+sel6TrZTg/1a/qObfZMPzPoJngNpNjRzKIL4TuusgG4Wg6mnOn1mpak9TC4SFoSS8Gr1TC6dB41vJyebyfZDZuLo/TGbaWF5ABNazppNH46fvbGQvyHn1zFYmgjONYQ7zD9z8e3yGwgzWy+eUdcGjxM6lgfM0m0oFppKUkP4Hdp2Wgp8DQVau+fr8Qnd2bos3AwPVofv7tKOfIafun3nySb4IXoPfA8GRAHCMLtJIVrLzB9hRkXyLNtPhgzzQS/6l7G4z1ADm4Pf3cpDr/wdOzc9lwcP3goZoa6Yn1pJvYcq419WAz7TjZHTWsvahdodgyhcFGwgPdk+2Cc7ByKmi4atKOET5LBUQNkj5GR4DYhW4D3bKrcOtLCTvWNRQPA1VZoHKJoIjMSsA5QtDadyVFd75ywIQ3QncJSqI6cJn3WrAW89ZmiqU1mKixqBVnEgCcPBA2YFdaBvxkQXCkUrTNAqGrTYnCJn7uldAHxiP4t4PS4GDUQy/rkJgPoTpqHe5k7ootA96J2glaEvRXMB2cbx4pzoGln1bXNxqn2WS7qhdL17ksAz2ZKmZYB3q4BM6yDVLfC1+MU8M5hQZhKNsc2g23aDr5W8J67UQbXDKI5bIKj1VB0IXNpEYWzTqh4neBS28FpfwRjBthQsglazr01YFpYBgVsnQ2mDKaVyxLS5eMUQJyHGfhGEF18E5BznjpXovtkgQbnsplJCqXib7H9Lc5nxFcJXs/viwwfp50AVwrwygjumuGNqaY+LxPkhpZEvob/IatlAbEq+BZDC0JgC1tFnbDNxz7nPoL3PbhVfWwFbm6Hk4rPz2gzZNNylqaNFfaCGQUGzwiu/ZC8WwBXZCC4D/uzn8G4nAiON5LkWgDuc903/qVRBtNSUQNRwe4+grYcCV/e2ytEaVvkkn0Eagle4VtaDb4mAS5wBStfQJrkrKe1oJnurYZXJb5Ec/Ou8bj0ezaFL9vKL1voXuaH9YsXuhdVvEB3nSjt+TumlBlQ8JYLX8tbL5LGDVxkYjkdmjyYM9uBg7aAMIpCD42TIwMdKN7MhOAEm3XyQFSK6WfT+H4ZFDGZHYVkT9/xlaLIYnCRJjoEVYpsBzMfzHgwVYmGLoB4coUG13i+lamFGJ9fiGsTRV7uB2Qp2NN3o/9QfHJrJlXuJvOFXWfmiY+uM7sFsw2/vdYRb53vJnh2JmH7Ialkn96czAks36ZvrmlZ800vx32a9HTve5bWjDRDX7Kd5DgZCM3Z+Lv/4Av0c9geQ4B2+OiumG3Zj63wapxrOxzLpHutkN2w2MLMEPi79mZ4d20sDp48HftPNeHZtsTB2qY4fKoxDvH40Cke17ehcLuigbzaXv6nY0C4roviEJSrcDUToaZrKFPBTvK4luyEE10sAW1d32icHpyOerzbU32T0TA4lUPwtoyobIsshTb8cm2ENu4UylzcZgCcPREoeEjQzuqtUwwxTVrfvNViFDH4vS8RNMNCEKpFH1yhq7WgFaAaxVY4TyYCUNUS0M8VvhY4JIQFML+3VWMG1cpCB7MKDHClRWWMIOFZAPRhJTvJ8eLsEFacuTQtbJRg3RQdxiZ57xkgLjgLeApSrAPvzICuQwvhnJaDj/OYRe1yjGpBTANqg3BTVGTOcgenN1z6w6u3sRlQuEJWALtM4ALeLJjAnstSYRSv/a0vqEgB62VycF1qC1wAlFvr1W36vglLl6jVfMxyg9cX5yF+L5A1OGcQXMvCBlcb2oHsdzmBq0oF5gbJ75fnM+d2FaQ2wzKgXjbG2swgWxH78W5YD1duCGJ5IMQLK9I7ZqAMO0wvs1I3sxtgksAVvlt2A8+bgeUwzaxwAdwfdrodSCskMxWN5f8FB7Q1Thtcr4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2" descr="data:image/png;base64,iVBORw0KGgoAAAANSUhEUgAAAV4AAAHSCAYAAACkWaO5AAAgAElEQVR4AXy995odx7VnyReaZ5iHmJ5pM9P9XSdLSfQW9KAVSVG2JdETJEF4TwIkPMrXKV8FD9BJ4r3364eIWWvv2OckSrz9R3wRGRkuM0+s/OWOnXnuWlpZbMurhoW2sjaKYHppZWFbXpXLMksrS5QZRVheXaLsndujZcsvNWPD4tL8OD2i7dEK2ytzGS8vsH+hLYzmCZmu7YgX52LfovssQ1t37CfPbftYGM2Ow+LSHHnWnY240vOLM21uYbptj2fnp8b51c6I+qPRDP3OtPkl6oym6Z90jxeX6a+2LbPo9nSbXbjYZucvRbnFpVmOfS7Sswv0MT8d/Qz7q/HcOWbHPTnW+X4e5hc9zjwnkzy36YP+bWvYtscZ44rzlOcjjz2Pd26B87E4FXVm52eILW8fGeYWbHM28sdptmeoN02Y4Xhm5ujTQN3p2akIpi0/M0cZg8fNOZmb47xwHubdnqNf6kX93ve4jxjH3Lhv26ty2eZUbE/PTrfp6UtteuYC4WKbmb0Y6YzZnqFcD7OUnWMsxhXcV/nuq/3j9Aztz1yiL9pi7J7bWeI5fy8RLrUFjsMwt2B+Pz6OcWGR30sPI39z1Btxrhc49kXqLpK34DWLc0M+52uBczpv/jzXirqR9hrG+bSu+ZwXf2sLxP14tsd1fHPUW6DMPMc8M8txcDzu87gnddzO6xPHFtdlst/y8/Oz41Dna5hvW1XG9NygfGz3cVbfXjPHENeO9NQU182YcGnqQpu6dKldvDTdLk5Ntymu65S/K8pPTV8k/wLhfLtkTNmL08ZTbFvWclwnxhx98HuIY/baed0MnId52jRe5HwvwYiY55zvRcKI821Y4hwvMZ+9Titwa42wvjzf1girzPt1t1dm28bqXITLcG0zwkLbXJ2NsLW20C6vzbfL63Ntay3DXQnGEZAUqAnQjIWq8HRfxuavrC1HKKgKX9PmF3wrdt9o2SAUARiDNS3Ujd1eYpD2UyHhOYHNePIDoDnqzAto4so3Lrjb5hCyBVrzBE3BdDtw3Y7J5IRyIvmjF+C9zjxAXejgHUO2YEssaIXrvBPMvoDypZlzgOZCmyPtBV0CvFXG9ieBHyv9VJ+mh2Eh2jWP8QTYTQvPCRTdFlbmCdE6nuojj38CcaHqvjjmGkucgxzXLBDIOtlHtS/4qt8awww/7gJiQpEfewdvAB34CCv7Mx4G+8mQsK52PBbTxvZTwbxhyHJMRKE4K3TPR5gVkAImAunpBGtNeGNBUDAuABUcCh7Gc5SdieMB7AKdtgO23CwEohN5gd+M0BWq86YDlnfGAV/3ERYFMnH8XuL885vjXARguX4ToBd0uR7+RqhjEMzCOq6LgOuhjstxmx5uzw/Keby1v85BbXsjzJuj9bMd23f/8LzUtvsqv9ILArf3541htpepdqw77LcALHjNnyYWvgFU0hcB7SWC18H9U8D20kVCwJeYfcL4grDubVjO/qI9oCx442bP+fYaea7jWIkXObfL8GkZxgjgZQPbAWP2jZam2gpzT9gK2lX2GbtdIQC8ClwRrZfXFgFsQvfyegJ3DF23gfBdBc0CasYrY5AurwpawZpgLsAWXJdRvtVGQTiBO4GpUJ3A0XyhWyBO+CaQSx0LZ4GNUg61DFADvIBA8DIZY1+oXNuy3gTuQmOxAiepVOQEaEKKScVJXVQ58iMWDJP9CS/LBIA46VF+xI8+QEs9lK6AFcoq4ZgYThramUX1hCKmzCLlR7QzIh6rYycR5WzTsdnvMF3bMZ4O2xyH5bn5dMVbQCpACbqAM7FQjfE5JkEQfUxA6naONQEQaVUXsDMUxFXRcwsJ9HE/wjDO21yo2CEMZ5l0KtACrHCx7YoL9j4NZJ+CWSU7gaoAH/fVx1Pjyn1MZqEYxwm0AySpQlW5Q1UXStK2B5Pdyeh2hZqkbjtZKwR4HRv500BV8Hpcs8RzHbxO3lCtqlz2LXIOfTr6Pvg6lgXOhcrXcnFj97p4fbyp9bRxgKEDYp7jzG3Pi9AQvkDRsG3MNXbj2lfHoQI13+OtYJk6H3Ee6FPw+hQyN5vnovZbttr6vnTtC6VL3UX6WgS8lV99RT99fOaV4jU/0lMoXmGLIk01yw2PvBlgbBmD0BWyxpUuxVzHGGPkHE3Tlud3UfHSz23EXAPngfNzGYGzAkiF7gpz0vQKv3Hhu8L8TnU7j6pd7CpXpTuBb6ZRvcszAd4rG/Nd3QreDJuoXYOq9661tZW2uj4E7US9TvJTzY5hW2YF41DEWUfzQypkwSlQS92qYBO0CV1VauaVKq38JfJTCZcqXkyFC7znSvUC2SHI08yg2k34CqkF+jMI4NiOvAH8uqkgFKw/ePZvh+C4nheLEABxEnABq2wo0VAf2U9Chn6YfCMu5lKMIbdDOQNggSgMhb7t1DmYtJl92b/9GrKc/U7AWOaWArBjcYJG4CYx42Mv2wE7J1RATMCZx6TtCrKgFu1EGfv1hmCc/VUf47I+4lp20M7EDMAEQoEKKfuvc+I4cjyaH8zP2HG4Panv+DwHOcaK3V/jGI4/VDdqSPWZ4FWV0vcc47cd4KjiGU9sJrAT3IlpcKIKhzvSBR73j8dH+70PlaemEoMmg4UxeAGx12sA31RaCTSvjWaGEb+jmPz8DlSF9m88NC8kbBO0thGqmLrRN/Xj3PdjqGOpYxiCt46vjtHzUOUrbZxpoeu5zDIFsWqvIOq2YQjNynNcpXqHppBJH3neawx1LWq/8aVQusCVpxkV74WL52LMVUbIbg8C2P01Vm8eeQ6da4ofRVbd4Dx/nttp4KraTaWrmlXFrlB+mWsz4ql1GdOQ4F0Lk8LiGL5rMK7gu47ZNOrSzhb5BdutDl23tzA1CF7Td62haAVsQVVFW9sF3lS5wnc5lKgqd0n7LUp4FPAtM0PagSfg/Hv4CpCC7jCuOhNYC1fhLHgXUZWoNUA+y+P0vOq225cLwEJIFR0Qo495TsB82FW1r9KOCnsFGHKCVJ4BsrDP8sNnkkQ9TnYBeLid8BNAQpCLGeUpSx9hCnCSdUim6qQv8sK8QDxaQgkBQu2o9qVpIpQyUKsx17kYA74DdwLdCaTrRmNcIFKhJigBK2CfHQGJ3mfBNyHIhGISJ4yFn8dUx9aPTxjccUyWs4wwzlAwnMQCPaE+zSN+qUP7rHNqesYJzQ++IOtNoNLDeNJuv0EMwOwY6qYxLVSB4Sx9Ct4KTqqAL7HqOqAMfKdUTmPICE7hTAhI9zTbjkXg+pgswPNmRV+hqMvcoJmB43OC04/wDcXr+RuE7eCd51wKgBAFgoDt+XmuH7bbCJ6zDgiPYd4nqLAdJ4RVvaH2vSaAdwibMXQ6kAuGdZzCro7fuOBXeVme38//BrzVlrH1w/7dgWeebWhTFr41nmw/gTvsy/qWqXpua2YQuGHPJQ71C1RrrAX7UrgVB3i5AXvtvU5T0+dJeyzOvwSvsWFyUwO88ELTgip3jViACt4Fr/WlL4jPsz0FkGeA7kLbQAQKXNVvpnO7wLsJY8amBmy/KlztvRtrM21rY65d2ZhNU0MBtkwFZTpIs4MgFqxp5x3bfTv4rJOwTNOC5SbwRLoz0FysS4Xr5BMyBRpjJ2blVRwKuNt/NSMIW228qt5FbcKkza+QMEo4jSjj3W3eIGR7+8I3oCtwA76pIAuyCVh+MF4Yf/ie/B7icc/JErBm39B00NVzwBRgWUa1a1D5pPr1DstEpY1Uvvad47WPGkP1XWMp8GZc4y11z41IRefEBUa5uOa4c3yprAuyTFr73haG/SWYhWyG2lemigR0gtf+hnA0bQgI8sMXvqW07TPaYlwCI8slcAVcQC7qZtpjqrw6Prfj8bcfa4CXvGlC2iU5TiZYTagCsHFCWMjkpNRMoL2wzBChij2PADZVcgLFiV4LgE7kaqvatt2w7TK552kz7bekAeMwDM0OmbZMhvg9ePPjuBK2CYXabx8J3SwffUZ5xsuYC36lLBOctNGhWOBzu+A2VJgFM2GYdbnZdBgO91Xdii27iMlrETOU12LYfpgaOkyrLdufxfxQ216Dan97bFlhahz2256uco7ffQVg41K/miM8d3GN+jV2wdVzW4pXHuS59rwneFeYq5oVymYrREdeX57cFrn2q+xfgx8FW8FcZoeAcZkg4MI6gN5cNWDnReytL08DaqE92y5vYANG+d6VUE1TQYFW8CZ8M15dZ/96LrJp652ANhfOCpbhqRBQFYjp8aAytq1UpqMARHo4JIgL0gLbdv6jbRXuPHcZbbxLYffN+gJrbC/WS6K3kVDrcPNER9D8QFpoGpMXUOCizAEF03FRzGd/tiHoSXMyDbGQJrQ7gAvktR22XdsP4HKToa0JgLsSIi9Aax89HX13ELtP+NX4Clzp4ZB22lrkuhN+HINj91hCVfMDRCnNLvJjVKmHuhV8pAuGxJXOc1Tn6s4463i+DN3MEBDM7QAhEzDVbELXOgXfaDv6SnDXuAu8k/q2cSd4Y7KWMrJvxlDlXenWppuASjjlY3mHbCiehLJlEpq9DpNf6EZ5z0kHSMFKUDgxw1QR4HUCMxkJc/OqXrYNAh+FGODtoMwxOC5vtl53Aco55RwE8KOc+fym+rWJ3wLHV2Dweg2Py/Rkm32UdRHLcZe5omBcx1CgLDDGuaROxQnEhGDVMa56BbuqX/nVn9vamsseXPurvG1VH9luXiPPS5l/3F+hYBrbQLSgalzjUwlXvqCtOhVbzvF4/eLpwBuj15fguQ1PJblB8PzLghG/KU0OBd40NaT5IZQw7FlB0K0WYEvxsl0AXkcQbsCFddrbANKbsMhYM4TQ3VidTlODNt4hbNOkUPbaRRbU0nRQbmbGBciEEsZnVKmwWxR4hGUGFLFKV2XKdsIwF8sERpT3wK1j+XGZLDvOR9EudSAv0s8CB2GIE2dsv70d42qr2tPGK4RqrE5+0wWYIXDiwjgJBFePrR+mgL8DrRBmorHaabzIHa0W3e6I6VvoOrESvnk3rv7DDk1/tT0eG+CuvOF40uPD8at4XfBSZQpBf2D8sBh3jt1jdkK7nfCdFxa9XMZZx3rZl+pbqFcbk/NQZeq8pMnBvrNP4wJu2EABkduWTwUs+D1Ox57nv+A9hGzAOI7J9rLNMItoGhFuHMukTJoDwpUM8M4wkRNMlCGdKjHz0mbJmICjZQK+UcbJKBBzUg4BXI+oUd72u+JNiArM7Ce2aUtzQyneKpNtJ3iF6BiyAfvqM+Pcx3XTzst5CxtxB28eV47TdLqfcX289mM7drXndSYwnlTwE4gGJEPFTxR9gbWglnBU+We9IUgDaEKNEODlWsWTycCkMCxf/RXkYx/H7pOL16DAKzAtU+D8XggDW/vV9FNQnh0A27xqZ9iv5zLcF+P36HXz3CZ85ZTXfhQ2XlhEvsBV3QZ4mQvCeAXhFQtv5sOqcCcjDvXbwVvwXQOy69TbwMNhQ+DCrXXMDQlft/V2CK+G8t0VtKaFrfC9E7rbTQjbIRewFLzCtIKP/CjVUryaJbTZFggLkMO40gFV4GrZYV7BdtiG+4eh6mhqyAW2nOzmC5mqW+kCVoEk8jnhaRLgRybEVLEAeB5bz/zoYgcukwr7rQBOCHNhuThlRzYtADVxOA5hZBveOELd0MfweGIcekjYn9DmPA7HWuDSn7ngO/G3TYAn4OiTH5iwnVVpCQnMIaF4adf2tTcL4IQpMfmm6xwM40p7XgreVbb2eWymC7ymc5sxqDgCvB7P5KYxVLsCdYZJOcWYCroxbicMbUX7pmlLb5Ra1EvXtQkYndCCV5eyDLWdcYHXONqN8ozd8ds2fQUw2dZ+66S1nbkIuAcKWc6nwXIR25aKl7J6OHjuwxc3yuRkL7BmbN1J/iStIuM6ALKoz/kYj6uPN1SwsAVACbJ+TmL8eaOp4zIut64oK7gGZoQC6TCv0pavOlWutmuf8PX8e91SBEzqDMvaZrSrCuWchslHG7I3QiCsKaDKCM/t4K19jsN9c7oHGg+OxTJVb1h+wRsrN864lpyPuu7OPznlXAwbL3NxqQN3lfQqc3YVfgWMSSd4Mw4FTN0Eb19go+zYs0HoEgK2gjcUL/69+PMaNE2geBO8mhJWge0KmStQvPKHQBMEEbpClf4q3FC5g/Q4D8iOQvWm2hXAej4UTAqoYa/tynlirphAZ9wv/VedYRuVZ1z5AVzKl6qsfGMBUtDdDrfJfmHED7eH8MHF1BDgDbXLI+YSbipAeAJioZlwDXhqnuCkp6kibw4xjn7R4wbVL3yMZ7uyFtB9vPYfrm/8KCyboHS/x5wLa3FcTPp0m2EsQtbJbwg7tOPL4LbwnWcRLvfxQ/aHOQjCroA6jOMlkF7OPq1zx34h4H7BHzBLYKvSvfmW2g27LZM2Y6GNbU/wGgRiAIyx29YYLEzMaJNrAaynmczhX4si1ZfXkH68GWsOKAhnGxwz7VWboby6mjUdi2X0NU+eCtYFsznSbuekJR0qmevM+V3kPOqXO8cikI73S9zUfLpRRQnZ6qv6y7wEdt2AzRMEGedxFWCFiMBx8S/i7UCMm4w3hwwFlvGxhiJWGQPHDt5q03g7IKuPKl8mhe+LLRM3T65hmH64HparugVoH/uFomo1nj6Er9cw4Ou1ZeyMxbAdvNpua5/thaeCPrkq+n5u3G+fxtEPsemFcIPkWsZ1tB9NTHkd65yH+uVaCVMhmwEIk07YVv5kAW6ZebpKeUG7CT9T7S52M4VuZqVwu+qNlysKvMYoXm28q1Rew45rrA1Dm27YddkWZmUyKMCVOSEATXkBYp4/pILwisAFvE407bu5CJfqV5gUTLPNMkeokBOu1VeAqgMo62TZyrdclTWutucF+aCfgBIns+oZm1flt+8PcDKJwkeXOGy4AHcEuBYJo2XeQHKbWACrfMvsIMjK5hsKlzumC37VVz0R1DlzOyaeE5aLVop5MkahC1wFLD+SNAloFvB4PQZvJKrknLyhYoUWQQDEdgdugpfjovwc0HXhzBD55gk5QkG3Fssqv7YLtPZp+7VddTNmQnXwOjFVRf4WykxSZoYCr2UTqvSvbboDV2gVWAJgTrreXvoMq7qcVILXiSWEzked2k7PgJx8BUEnYrWb5oiubDto6220eDEi7MgqygvAVFNGwjNMAp5DJzex0NWbxd+e5z/zhWnC3jJp701wB6T9fftb9FxSruqFvTbAmUpyCMlIA7ThMZiufsbHCJACWB1GQ0gJqwJqwVJwWb7CsExB1X2R7iAMdz7NB16TDsBhffsMKFImfj9ev7i5mu/NmfPa61luaHIo84H7bTMW7jjuAC955g/rOv7Is4zj5DeV9nf6DNB7DfM8+YTjuQ5zAmbNeoHCm2e6mCFCx/mCl5cn5BrXqd5gE74VtA9nWrvvQPWG+l0MSAtqVS8vUKh0R23dBTSVbg+Cd2xeEK50UNsBZ+pYVigLkArmaZeNAPyyzsTcUG+yFTC3Q1PYZJ5xgrhANPGQ+I/hWwp2CF3bK0DYvqAoqJk/TE+2s4z7clGNHym23BGmhhFgXVq5xDGrcJhArFiqdFP9loLkwgtg639PqBtPtt+h3KHr8S64kDcYm7DVjh5xqNw8pmHbVd48j984oOuEFsw87g9NCumtYB4/To7L+pY3FECdKAVd4ep2wbfKGte+qmeeCjYfQXnRwonFxBS6E3OD9ulcKBvGMSnpS/AKqoJLKs3cVsW7v8YyQ9pyWbbgm+ombgoB49ovmDMIZiEleMMu3E0UwruUbaUrTnhybeOcClTbzfKpglW9CdMCqVC1TNUdgjuvV4I3rhHjCYDGsZMWcABpCLNIq4K9sXWQFGyjbj8f5UonjApK1i1gDdOVV/Gwv8ozNr8gHG0CuYKr8bBspcM04G9A6BKyX65xLI4OYn8zvT3bFry2Ucdv/Xj92XIxFsZDXPbs7E9l7I2Q35vgpY94krHvfq48b5qtPD8ugK8ypwTvMkJlid+oaaGbQdUreFlcC0FJeZhSoK0FOaFrOhRwt+uuw7A0NSR4NTPoy3vX6sbSWO0KTSFcZoYC7SgWygQvAMUcEWUoW5AOIDqgDuCEboI6YZmeDareaKOXLfgUfJ0gTn63Qyl2EKk+hdESd45l7haOKx7hw16KCkRh1MJb+Oty8LZRoWAcyjDUIT8cJ00HjRcoABZqcqKEY0LQVkCQMcQ4VLw8Qid4GZeLawBYOAuwaS7kjCvelmG89m0/hjreiAWpgGS/IfrH8O5xBnhV2ey3XqihgK3lvelkqP3V/rg96/mj68dnfkFSMJquOPP5QTLJK7/gGcByAg/qFHj9AfsWVvVddSaxoFXN9MdRJkK257g8jjy2XBwEBAMAl69v2JPtJwAk2CbgiuPjOMbjcfyUFTpCNQHspKXfmKQZB3C5RuP9pAuwCVDLTcBcUC1o2n7BNevVzSHbcVy5kJrXzX5KzXoc1rUtg+k0SxBHmmvub4U2JhBNqAwhmNASgNy4+jEbV3pSN0ET+QPlXDAUnoYCaaUn7Segt28n8HJfAbfaFJZD+Nb+gn6V0xPD86xHSsbpPhbnvitk61Y90+FrjVKO68w1tY08Zo89z1OC3XQeu8D1ewxj5cu59fzGDavfuLwGoXaZJ8uaw/h9FnCHilfTwwq/2zRBEFO+YBsKuIM3zA/M47GdFw6k0tUsscCLFIu8QNFNDBUHTLfDty+0CQihHOAFnpZdA4QuxBXkjMfAprygTvim6p282QY8uBtYvsDjJBISqrp4801wcQD12F/wjUk7BiFlrENfYc8l1gPCNmtMpsM7obddPr+CJhfArM9EoS/bqfHkWHI8sUAWKlRAXQCqUywkalpx8uQjphNJ6NYrw9EmfRacqt0YD8cYkB0DOIGb42AsjEf1E3X5YRRsPY5J6MCmjzzGCczz2Bx79p+A5Qc3gGioX+FMiAUrf5CEWNSi3LBsmCR63tAkUHAfQjrrqUZVyKoKAWmaSekEYfKkucQFR/tJ8BZ8zUtvBidP2lQLfMJL4GlbdQI5UcOG57WM8TkJOziNBZIqDBVlUB2VCiwzRPriCu0JuIcAVxm5L9XqpFxuOw5utAvnifPGkOYDr5/1EraOdVLem8PFgG58hIV98UEWroNxHVsCgnF3RZcA5FyhOE3HNu1XP/ZlnSF4I+1xBZiEVgLTuEBrbB+1bbrKVbq2K646OTbOaYel25W2rOlhmUx7bvhN8LRR9nfTud1vitQrk0PVj769Fv28FnTrugnmULaW4beWKpdjJ13bMS/oOwSCvwnOS7p85rxS8ZbSLYUbUI58FtzgVQWvlbbeULjEoXzZL2R9e01vhjQ5+Maai2pp503wUmgI3aHiLVvvEoQWpqWELVOqd60vyqnuluhoCcNxwVcYWM94/OIFxK/9AehQb6kKXVAIWKqwGahgChAJIZVqV74BLKFNuwuERQ423MzIE77mF4gm8OXECjuUY/oUJ/AFR4JMpT0BmPWFVsUBaOFM+UXMCgJ3GRAvoVLHb6ixzxc2HGeAmu2Cbvbz91Cv9nOcud+0+VU3x5HfozC/6tT4huWH9azvD63g67Y/uJictc8xUsYJmiF/lFU3Jy6Tp/9YrZ+mAGMnQf8RAzghFz/s3vYQvK5+B7ABsTfYrFemi4SzUM5A27YXIEwl53YCZhi7L8vW+GNMARn2CSwmcHw9zbZVQYIAIOckZ7z2EfCeqOBQXeTlxJ60n/17rrJeAS/9erX94u3CzbeUrLFlKm9YLxQv5y5Ay3kcg9cbCmGsklV4PXg8cT2I42038utLZuZ7HQ017rquse355PiHABZkQ9jafgG1vCYiVi3bd4d2jKNDtSBrnukqY2yo/RVnXdtinN6MA7iTJwzH6vmPJxWUatp4Letv1/Oev9M6TstHYF/Y5Dt0Ba1fHTMUjI0X6Tee1MgPP1/OyairXAXc2MwAKwSwpgWDKjfMC3KQdKle33hbJ08f3jI5FHjTl5f9iKWCrh/QCa8GASp4y8wQafKEYkBTNQt4Y7/lCAVq664D3hUgWWaAiBnE8FsNARVgKrir3chjocVXjgsMTpoRIAtzwgC8CV1OsHbIgC+wBPQLtDmyHPGCKpc47KDCRAibx8lLX2PhzKvH9qm3xQD4S8BSlWKsS0nZRxPIE/c3YarrSTyaAOmAr+O1n6g3AW+MmbukACtQVuzx1jFXXsVxXgQvF966Bss63rTvTm4O5lvec1rtVfmqOwSh6eG2kzuOlfx6xA3V6AS2b2OCP+yI+XELXV3Y0jNhAl6vnUAtGNuPb5WVu5eeB4LZoM9tmQhCfZpHWUOqXyEp+DLME+eCltsJ3lqgyjgnY0xM9jvhdXESNPEBnp4eg522S10Jw/BaoF4o5YhzgseNxPYGE3480ckXqgFWTCCLqN4RHi4FWk1ZqVx9GjJ4004o257lApbUHZEWvH48R/WV7eZNPvqOa0B5YSV4hAfHWNcnzWZ5reIaW4bgNS1Q5c1Ehck5BJLj4NNG3y5YCrl4KcL+/i7cCVTrClXjSf1Mx/ke7Cv4OvbwV6btevpwXJNr0m+O5mG6CHMEN+46b+Pj5rzU8XntC7wB2G3QDQjHeeO8CGOCfsS+fSd4FzkPzgU/wGX7XgfXrVYxr67BlVV4sy7vCAFdn3Ypb3pN8BqEM3kFXj8PKXw3uPb67oY72TqK2DfXhOj2IFCdzAXKYRyq18GENwSUVw0DoZVQvByAqpcBpz13oJRpr6CraWJF1zK+/bAgeAMqQI82hK7KeRnlXKpXhZsqkpOjKiWEwuZAoy9OTMS1Tf8COPNyXy1KlYfFGGKcKAGrag1vA9s2xJgSkELN8tE3cBa0hnEd6gZ42VdeEKq1rDcBZcG1Yveb9oJ7w6ljMx2mBhT1sI0aszeAqmuc51swJ+irTm0XbBPGE+hHOX5gAd+Y8P2HTNoJ7g84ftgAI4zU7hAAACAASURBVCa0b43xA9UnN+P8vGSaJgSqj9wT5aVtNYGqqUGoZgj4sq/iWnizzFjxWtb2gK6mG70JnFhu659cEy4f73PcQjHMAqojYeIiDccw7QTvUI/275jk1GE74c7kpXyMM4Dbj78fU0G3+i6Q+n3dEWYGPx9YKteP4MRXyOKGnOD1N6JfaX7PAXVMnQylzgSvAE1oFjgFgbC13zGwgVdu8xvpSk41lx/sEcy0YZ0OeMcu5FJpTmDpW4ACcwhfARn21G1ALtVb5aOc4+j1C7zD/EobVwjwxncp0uRSwK04z3O/OXebcdiOuf55Hrxx5fmIc8CxhZL1mIUqcZkWArg9L84J6fBx51w6HhV+gBeRVOC1TdNlcijTwhC85gleoRtBSLvNfNb0sAXLNDdsMpd9g61czDQzXN4Ytbv0ZljfWA74ju275BV4y9wwhK/7Ih9Ae0dwMa32l+vZBLJAvIPceKycqaP9d8nQwVl1NFesqLKFOukCUoE588jvqlXwBMA6bEMdkheK2DwhKhxjf5o/7LPq+GH2gCn7w4/YmwchVWaCKvrwhkCZfElEOHuxVMmZVi3nQpxv9JS9OvsdwrDS9p9p6oW7V8I3wArEvdmoZrTF5lhRttRJNU3ZXr9c1RKOE1gP1W+6neUNJF7EEAi9/lAdF6QnipQfOz/ygmb1kXVS+ap+SwEL04CvP2wmwFjBRnoCtVmgah+leK0z3PbHr8IJ0AYEVb25nYqwoKhdVWXmPvvmfHXwCooCb0E9YuyrNcmjH8fhCxJCXghH39W+N4De9iC2TEE2YBiwTPA6sUvBet6HajfGjkkivWM6eEP1pspKxcs15OZnHx7bJJ1jCujQX8UFG8Ei2H3ZI9+i49rFOTPO49BEMfYAAMxxA+3wHAJ0qGCFU5kgCqSWNT0st72+dbaXD9hRNz6gQ/0wJXDO69zXyxVphuBmEcDmBj5etPP4zDfu/Qtkb8qYJiK2Pa9jgNpzwjkUvp5Lg+KBUGMbjXgCRvXqernob5nz4gLbxJMhTQvbwVtqN7y8YIwLbWVSCHULfDeYY5s4Fejd4D6hG+BdE7p4NoQKBYwBQVTnih4MHaiWMZ3KShgCXOCsD7B5BVbzxgAuGKtuC7zCtucLYNNhKx7sjz6AovsqxCM/KlQQC99SvAkjFK0AVoFGcBugBXhV4F0Ns53jz9gFP+tbN/KN2a5/x4i2bFelC2BDBQvk6IOYcahKYyyMbUTaMuYVqIaAtY8CXY7bdoGoAcCGO1eYUWirq99QvQJZ5esdmbK2WUD1rpwqPds2376r32FZ3bjKlSsWF2mrxlTgrfq2UeANxcT2ncB1m8nDmGwzFTCQY3KPwUsdoRffjHWy+0Pnx1822dk5PvOHr62TKKArIKifr/5yzCo/8gRV/KsD6QJvPcIngBO8TioBmYBxQubE0uRQZgfVbtidMXtMxYsWE5g78TNkGwG1DqvhY7BpQ+13TAHeYUy9tCOW0vX6GXiSEdCqY8xmGQvm2u+1ExDU53gM1kkl5vmwXc597yv6RW0vaOrw/HAMCwvYmvvTQbjHxc2ibiKWTfCmOuUJxkdrAJnbE+UrUAu47humh7CttPH2UCAuwCVEPYbsr7a96XkjjBtcADTbcr/ATTtvQnb8oR2fZgLKed3jugBeX2Txe8lxExfA/Ab9TUyC5ynPgfVNjzA3+M7BSL940h6H3g0qWuEbdl7mi2DVjOCCmoq3wKvi1cPBL5upeDdhnkFb7rqBsqGCMcsK3SubS5gagKpgTGj6ecj6ElmBD980CvrYnwo04xVsFfXhHCewbVQ7BUxj8wIOAtBA2fB0IL+AXXHso44LcdWeeePAvlCkmgIEYAdhQLcDWZUaMCUeejcIrYKU0K2xRD59GAvdqKvate2Aa8K0IBugdQHR/noZ08NQ4HPcw3SBM+Fun45D0ArUhHh+uhL/4MjPvkNF+0joZHTycoELunFTomxBtvZXvxWXKvWli1Ty2rnzpuJNo+oZV7A/YWgb2bf9VzAvYZ7w1QzhDxmAjie7j7f8yA0FX8Glsgx1qceCactNwGsbBdeAraYGFpwSOMKDNHAqE0dBMGHV84U+kzgWUJzA3YxR4C3Fm0or1W70Rd+TSZoArG2PywluXH0ldC03CZaPMozBiTtcQAvYAsdFYQmAl8Iv/M72Ukl3UAPaEefOj7ioYke0KWgdqyaSeLuO41zkfArcedpeQFGHp8Zgv+ONMdFWgc+4wCtsYpu4gGlsXgW3/y74dOHNoD9lFEy3lysoC1L3uW3ZgKrfSiZdedVGxdYx1P5KVxwwVv0C3llfP/Y3JoS9XgK6K+Ox0vcYPV6CtuYVoBtfWvP33G8KuagG15ijvgwWkGU+b8KgAm+aIFx8owwCTegK2S0E6AbCVdjWJyTD7gt4t+BmeDUkcPPTj34kJz8Rmco1XiOG0KuEFUM8+tNJxfFXQamECyoFW8EZL1Vox2XwCwx+kbwRg8rAxKcdwyJ3hzH0GHgACxhFXt82TzOG0EhgEKs0C37cGNImnIDVzLAQ4BSm5AWoC5ZCVVVdbQkgy0zAG2AV8ALWfgjC1+2yPRsHIDsks816MsjjsF2hlWNOxep4loVuxLTbFe4Sn5IzLPO3Ics4WVe/0XeH7QS4jpnxhRon7X5NH7SpSip4TmL7LtWb4ygob4+rToKXtvAE8Y25hLdt5E2gvr+Q+Xyys4M3ASkgmOwAI97lZ7LFq8ACVxttgFflmOXiGwzAJO3EqsFUdglDJpGwoY6TKVb52R8vTQhg+g0YG3uugYt2T8uOXcjIm4nAmJyY46DayteLs69sr2AbbdOm7UZe9G8/2VeVc38oWm5M5tm3j7dLKErBKyDz0dcFOO27Bny9tfOGF4N92Hdt87vgPPv4G4tutsH58bgCuqTD1W4O0HpejAFuwXceFRlgFsqAJ13iGLPw7DANAHpDB5oF1wJkgKmDtmBUwBxCNWDIeY16YxVKP72Pak+IRlli6w+3C6DDsuaV0rWs2xVXebfH7QDvOeGs94x9RT/Z5zTnzM+A1nHaTxxDB+9SV7rC13EL43XMAwXdNbizznxNc8EQvChf8gWzsYtrLrJtwrgwS8ATQVxKOeGrEsaPN1Wq5oY1VGb+n1q8RkxloawZYt2XLAiCxiB4I2jfpeGCSsCRRgO6xHoZLAHbRdJ+1nFR8wXUXyKMhG0PmgPi62OCkPb0RoiXIswXTtQ3BBh7f6HAxo/mLsbl2EpBCl3hW4tsjrFUpCBLhUq9be0G2DtohfryGo+L+uoCR31ZrZvA7aDu48mx5Vijr55fUBNWZS7whpR24bwhJGAdn2AXutMEFbAgznHXsQesre9NIALj4dh8XC0o23Z8q6IDOF4c4ceVrxgbp3kgVWxCejjOAq+25PhDRdrL70RYVvOCShgQRDtu15fSEkYJRwHJRGBS5r9FCGvTTBagE6oM6FhmDDXSM/OYH1RssU8lmn68ufjlpLVdJhQgSg8LJlGHnu3o+xwKURVG3wkL+7U8sTeDaoPYFXP/JNO8BB9tmwZWoRo7zIWg+SrzgmxB17jy4qbHOMybgJPzRr1cxBOQ5wHqBYKQ5eajtw6/Lb12PB9lloibKed+ifMd/1hBG36EZ55zo1LXfW3O86XJhngBxTsCuCPPmeqXm8scCjBuajFugZjnxH+6iK+b9W3PUwG2lKAAKkgVFIfbBT2fJvwg/URZJtiqvXG5Dk/bEJ7DEF8dE5rsq/2Ct+BbZautGo/7q3y9HRf7hDJted0Fr+ML2A6O0+Or4FiH5oZYixKohHAr4ze+hgDZ0F6LZ5TpdcIq6dgf4MU6wNzc6OCtRTeBLHQn4I1vNSRgU+nmXwCN/2NN+GJmELp+QCehm4AL0HXwCoWC7VDxlv02v3SmAkY9M4ACr8AdQlYQa1u2rVroKw8LIT4Ckj6WC5UCbynQigOqnARNBsI3TBOCSfCqogNkAjJvGGOgCbMK0Zdq0j4FoEGYCeCCtu1lne+7MeS+VJb2XWCLcbitUtV+7MQyTZ8BXv2DUbuZdvwJ+lL6aWNmXNQLxevNQTVPG+ltwfVxXB4vZWIxTujzI6kvmmVaYN4JXcdYeZ7fsSnBcaq8+PH5ZbR4yYIfarUnjOMFCxUbP3QVqQo0zQcAi8mtGtblJ/KEjKpXhUaeajY/vMNkRLkFVNifgKRc+LY6nkkYQ1cgRttABUDFYzptpgLOsQSsHRcTMUIvr/ING3P3niiAjoEKrHIMCVbThgS8bXO8PQRkPd+e0w7euEacm1jYYeKHu5OKlhBeEJyHBcFLedVseSBUG+OY/blgl0q+XtRQHedfDp3nvCeA5zl/AV3hq91UZT9+UvC8MO7wKKCtbs8sILmdn5pM+IU67qo3b2DWTXALQKFX+QXE2l/5te1+w1Ctmq480wFZzQ493+36t+AqV8A1Nq+2o06vF/sEOL+7sYmp33jrZmAZfwvad5e7qaFsvKPFnD+aD1aYNz6drvLbF7RrMKy+2ZDQTfCuCGNFHL8B1a7pjQ5bF9U2mNN+HEczQ75AEYtrmhj0ZFDxCl8ap6LxWpkaqJCqkoH2R2zhIsAClJStuOrWdradqjVNG7ZFHwThG+AiHd4RHby+4VYLfNEPd55F+g17Lmnr3AFBDs5xCSMBIuBCcRdMI1aFA6QICc0Ech+DJ85y7A8ThkADbGXfLZe22C+A2Z9v4uV4HNPQdpymEsbNhU2laJ3sdwJeoI6yTLMM7amuMTfY/2Ssk3o13nAtixuJddnPjyPasH2OveBr+VDb9FGKN28CmV+gzTJ57io93uf55IdnCMgK1oC2ylnbLvATIoKXx9ZQmqSFbL6tVhBWralCmHChaAU1ZYBELcy5MJJ2VCd17heiKln70EwxVruMQ9CqpONGHI/sCclSoAVGbwZp46MNgSt86TtWv4XeGKKqZtpkO8ehClNdZvkqVwAWjuYVJAOi1K/9wjfOJxM/3L4oq/vZIjcdTQ2eswjd3BA3rV7fNrK/jKO+ZgOA63lTRedKvopX4KbynUMB+4H2Rcatcs9jzeMq8AqgAq/p4bZAK6gJzjtg1cEr6AzuH5b9vvIFyarjdoCyg9j6bgd4B3luV53hmKq97XGViTgEgL8LvxNC+3EeJsdiGc0RS3zBbLmbGgq8Hm/MJ8CrjT5MDqT9nkOkmWuhcksNE4dNmPmvvVfohskBpmlWyMU2vRpcnBvYeNc3/cNLlW8CN9y8aCBUZyyiAeEO3jAxhPplwOxboqEAJx1ULHCHsB0CONIB1QR71RFIqXaFsvsyjoU44cz2+KWI6JPyfUy6nzkW2xI0giXgMxhT9RMLa/RluQqTfXkMCXfaAH4F3vQwUI0Kf/PpkzEJWo8pbg69v4KrcS5kTRRvlCM/FCk3CaGb4KU9QS5MCalsUbG0me1MxjvcHqf7MRV8jVNNC8sEZX0ZTHgGkOm7blIFWbcDFCo10mmmYIxuAzj3pfK0Li+k8MM2FED89sIM5aYFJeAMlRuqC4ABuIAuj8PxWnUoXhTu3FkmAQFgzBMWfXSmjEo4fS+dMMCAbc0Us7yyLYAdT3zjgDH5xbj4NrLqWBACL98AS1euHHO8YBHt0BbQGsM+0gI9IVUQFbi12i4AhyAuKBakq852MAd4HQv1w8nfdMBW6FbaG4gAdztDtWNe3DT6TWhsNgioqmZdwdecoLpV+Xo+OX/CmT7HoQMzTAykw56J2tP+bp7bgkeYDYFWinUYC6YComVND/dXG+aZNi4oWnbYvvnVVn0CMsqQP1G8kzruG9apviqv+jF2nC4elur1ZZA6/qpnGY+7gtuKB8EbnkwFXoVNB27Bt8wQ+Wqxngvp9ZCwRbQCa80LudCW+1xcE77h1SB49W4IWIbyncBUuMXiGnFCdwBngQgYCrQF2NpOdZtQEhBD23HByjjB1xUuEC2gpsIWsJyErlJ1E9MeHAAlL8t2peo+Dlao2F8BtbbNG4bKr9jylU5bb0IwFr+EZDc52GeNR5/iOAbarr878rvD9e3h6s/2Kh0mDKBWJoI0E3izmARVbPgM93M8rhv95PGZF+3Sdi1EFnALugI+1bbnxeOb3Jw8VkFqnJBNIAdshTL7rOsLLgFe0mn3TRhYz+88+N1TJ5dwmQHy0wsLbWpuEbCxKOc+7YhCTZVLWGTl3X9vnZv6tC1MH2pr537fVj5/sa2feZ3w57Z29t22eunDNrq0q82f/7DNnv2kzZ7e12bP7WtzFw+06fN728LUUcLJtjh9irZO8E+wJ9rq4ucABKXHBNN2F4t/TLy4YQwhZJpxqrr9nKRA1aVJIMbbkUIQABZcx/CiXnpBJNQSlipWnlC8YXVoDmPzJ+UmIEyzSJ5j9w+D9aNPAe25A4zGkR/7BF2G+NaB9l6eFPwKVyrgNF8U6D0O1X62Y1sErpdmhQCv24QwNZgf1zJj0wZBFVDq6YJnAS/apI0q57b21TDtUMdyBbuqO4xNF4AtG3/vA2T908sAJ/u1IWvHdX8E0jW2cR77Atwd+MM+HYvjMs961qkbTtyI2FfHGPNHM0NXvcYCt+IhfFcxP7gAF+5jzMmJPXeJNOqXuSxsNTmMX6Ao4BqHa1l3LwugxmO/4E07b34s3deGuxrtZoFUy90TItQuEEU9W67Khq2VAURelBFOCczoqwN4AlngEqoyle0i6UUgFwtxwChBJAAF/8R/2HxBWEB3+06gJrQKsAmvhHWpP/fVfuN8Y8x6pXRt0/HlDSGOg/QEbB6XNxxvKhkHyDvgvk/lBmi74k0gq35tf3KO6nwNx5fnwRtOQjP29cnuZK6Jn/vT7FHgd1/8wBhXKvCM0yTRoduhUGXDVACUBa5txod86gcLHFS1o7kv2vLUEcD5aRsBx9H0pwDyRFu8cLTNnN7bZk590C4c+p/t3P432rm9r7bp3c+02U+ebjOfPNWmPnyiLR9+qV3+9I02u3dnm97zTBvtf7mNDr7e5g/8qp3ZtbOd2/1iO//JC+3Cvtfa+f2vt0uH3mgXD77W5k78oS2eeqeNTr3XFs7sbgsXDgNn+p493ZYEvYBSGQIiF7RCjZOemjrfLl46m94N8Y1iJiaAi3IDFaqCd7LquC+kh0AewrYgmtfZcyRIndQFtX7eUOyWvbMucCDfV1fjhhXA5TcYTxW1z76BTgSPR1t12qvLLJJtWs6+U8UWpO6IgaMgsr/45jPjdFFqcXHUIZT7o0wff0Erz0VCTHAZshzHx81CE5Rlh8H9VW8I2sozNsQ/DXMjyVfOiTnnLpBFfdqolyfCVXHQZrVvG8PjrPYrr/pxu6Cr6i3wLoVZAbYwN4RtvEJMrBhaA8DpYoaY1MzAHF8nqHT1fLi8sUJYDgCnV4NuZnpK8I/DMDFeoBCaBd14dbiDt+BlXPv9TkNCVqACH2heqtYymRbMAAfCJ3SN9S7gZKEwMr/8hieADJuu9cbqVrBlEHLxHQb+j14A+32G8Figf13RBFJBydgxx8Ke0B2At4BVcUGrtisuWBsLlwqZX9DlIjAOg37HsXAXarKAm6o3//YoVb/tC/HyRqgFMWPBFmP1rkq/tV1jDAibH5DsMdvur3FH++yPMh2qthMApo9Fxre0xFhiDJTrfQZ0zbMO/eeiGZPfumEKyfF5HgI2xPXfd7pC+bgftlLtjFPH29ynf2yz+59oU/uebhf2vwhkXwWSr7azH73Szn30Uju/6/l2btczQHZnmwGklz58pV3a9XKb/vDFNvvRs21h93Nt+r0dbf6DJ9vih0+1hV072hJQXgLOy3ueazMfPBXlpj9m/75n2+Kep9vSvmeIH2/rR55uq0eeahvHX2jLR19sC4dfbwuf/qHNf/FBKObZi8cY65kI2kF18Zqavshj7fnwcKiFPO2imiIEWJgtBC2QCr9gJnrB0vMxhGekOR9xzj2fnL9SrcNFrQJV2M0BlrDNtlTPPolkSDNO7o8++41A2OYimwBmrKHaVe6pdi1bCrdgI5QqFGDcDru8gBT2hNlQ2II3QRplxgBN0NYjv20bqr3qK+IBeKuNAp7b1UaljWt//GU84FXtqnrj7971euAaqIbrA0x+ACm8Fzqwq75tDdur7Rqf5cyrsTv+uibmxZ84YEpbdk5zPbwpxXxFYI09GQa2XRfd9HbYgEfpvaAvryDWnSzjUryxuJYgLaDiOtbtvROQTsBbANbLYS3gJrRdjMv6Cby0FZfaDUAzWG2kYxh3pTzxYJio4zJrjKHW4RvABcr5URygR5vjj7BvA2+BuKBbAC2IVVzAcntcp7fldoBMyKgcAVq8Do3qLiVeN4YEb0Jw2I7tpokh26p+/Xul7zMzJFy9wBni7T7acFv7Uo1Xc0uoVsuZjn4yXSaHakO4RqBsfQ4zbMjWZZ99ClRvHHmDcawuBgpgYZ0hvE+ESFfA5s+xEDi7guKaOdYunXy3XTryu3Z+zwvt4u6d7cKHz7VzHzwLYI2fbpeA5TQQnQKmEd7f0aaA69R7TwHfF9r0+zvbLCCe/xDl+/4Tbe79J9uI8ksfo3g/frotfpQQXgHAow8fa+t7n2xbh55u10/sbFcOP9k2Du5oW4RbJ55oX3/xDOGpduv4U+32iVfajZOvt42jr7bl/a+05UO/aguMc+GzP7eFzz9AlR9l4n7OBMTGHI/vCVrdtuKtJwCWHhQ5MXPich40A7DPUDc3b1IJYW3PnE9Wx53MKinj4SR3otdkd2W9PBrCJu31YNKXAsu69u9vEVgwtgoF/TAnOP6+z7FXHwWd2jYO74UBNEOhBnQ9XkCPmaheOBiOu4BVj/MFL8sU9MZxNzVU/1W24gJvtWl+1XWfIRQv4BXEY7ODkGWfZb1pVJ1hP9vbcjuOm3HWPuvWOfEcm654ideIha2eWM4l81W++uuWbXcNjgncfCUYuDKv61sNZW6Y+PGmN4NqN8A7Bu3mckJX5drVa8FX22x8FKfH67iY6durq5mgLFhGOkwMmVdvvAmGsIUCzjI9JIQn2wK6YF3tFXzLpcrtgl4CHYUcajPhM4SeN4HtUBrur32WG+abjvH2uOBrHJ+2VGE71q52I46ypbyFuCHbyXreeIAceQYfTRx3AbhMCwXLuGEIVPskBJCJhxA1v0BcfVTZgDST10l5ZzkhmzcD1ez4hQsmuQtl/jHpyP/E48e1iDL2hxe2XYAyC5jntPFGm74YAKgu7GtTx/7MY/9r7dKel9vMRzvbRQB6EYBOf/JiG+19qc2+/1g7+6eft+l3HgCgj7Wl3Y+35d3A9t2H24W3Hm4X33kUBfss4BW4TwVw5wDvAqBe2PVUW8HUsLL3OdTuM219/7NA9pl27fBT7bKg3fdwu3zg4bb88X1tbc9D7crBx9uXJ55sfz39dPvb50+1m0fva7eP3dv+duaZ9t3FX7UN6q4d2AmkX2prQHiEqWOesHDkT23+xDtt4fRHbe3SkbYy83nYoH39NhbgUJm+fBGKtQPTx/cCry9JLBNcAfecpT3W68W5JkQeE7cmtS55BWNVZeTfAXEnOddjAAPLLFI2IBimCFX1JMRNo24WEafiK9hYbwjQULcCWBC5j7SmgfR31tyA/Vewxb6+v6tI8wqWUb8rxwJa7Qsw2n6vV3HU4WWLACueCwVO4zFwe/4UgJ3C13rKJxPtvQKXEDHlbTP+eoj09v7cjv2UN7bfAq1PLy62xR/HDoBrmYDsMmKQuSB4nZ/LbAdwmZf+16SqV/A6l3MBTa+FUrj6+6byzby0/7qw5uvCWzDyro2t1bEpYQO16wdztOmqhCcKd5AndIF0QVe4FjBXNrQHM2CC+blPsAkqzRMJrQBq2H+FLfuBWAJZQN+Zdru8CIZloo0AmdBNCAlMQVphCNACYUCsg7HK1T63q455Ai3VYILd/QFdTmB4UXT4pgsZx8bJrlDtbIdj7mecAV7Lk/Y4iCuENwl5xoJzDFTK2O73heonjs86qqZeN5UsUIhH2EEcajZhHGpYMwPj8vOZAWjgG+DANrXAv2wsLGILPXe0nTm6q50/9Od2YfcrmAueBrY8+n/4TFv46Bng+Wyb2vVsm9n9LJB7oW3ue7JN//lHberNu9vShw8C3kfb8ic72sonTxJSzY4+AdSo31mAO4sSXkDtLqCM54ktc+XIy8Dy+bZx4Om2sX8HaveRtvrxg231o/vb6of3toX3ft5Wd9/frh8CvMefbH859XT7tzNPt69PPNBuHPnnduPAj4Dxc+2bz59vN4+90Db2PNvW6XNlD+GT5zFfvIx544U29dELbXbfr9r88T+0S5+91ebP7mnLqPnFGTwt8BIY8dg7YmKmmhVSLrK5zQ0OGBrcF2ABxPXt5zAbAOB6A7DMCKWwSsmmeraNVLwB2wF8bTfgIaSFhaAXwtwEok+BG+muirsajH0dPFFf+yvjS7szaZUp2+EWSP3wTKGu/2dnWn/u+oqZC1QF0IJZbdt2wc54e6jyKk3TBdkqVzB1u1zLapFNuKp6w9MBKJer2bBstWNcY4o0244tjp3jqZuRZgrBGze+Qb43w2V++8JW8MYfAAPhNF8CXOZJqF/mSvjrBnxJMzcn32cQyAnfBLO23QxbCNjwaijICt0A79iWCzxNk78sSLdQvh2oFY9BC0jLxqspYgxhYFXmjPTNFcAJ1wJ2QBSIlZqtj6m7LXSH4LXO+BG/myHyMTnhG3AUWh3ABcCIO7TCH9j+2B6WLwBXXDDLNrJsfUzIMo47x8yFEpIdvBHXdsQeBzAE+OlbDOBNmwcchWVcVMoWhCsewtgyjsUFt+g/2qYdAUu+C4/x5p+PvOTlgiYg8PHUyQog6phM17ZqPFfZUWv8EOe6SWG0yB1fBYer18VPd7Wpo2+107tfb1O7X0LdomY/fqHNszC2deyXbfPQi20V++saC2JzLJCtoE43D6JQDz7dRh88gKngkbb4Veko9AAAIABJREFU8cOo3kcjrO0FoPufQnk+2dYPPEveE5TBxPDB42HTHX30FPZdlO8u2sK2u4YtVzPD6u4dBGy5e4g/erQt0fZo171ta+8D7dbRBzAtPNL+8vkT7V9PP9X+eurxdnnfT9rmxz9p1w8/2r789Ll288TzbYV+1j55DtPE822Lm8MyppEFzRzEIxbtFve+2Eb7XmxLB18hvNE2PvufbePMrrZ87mBbZbFwbeEsDvW4tWFz9NE+/plW8HJOfcpQfapGdcQXtt7E0n7K5Bd4Bs6rCjYUGNtR3qcQzr02xbT7bzc3JLAKIKWCEyQCFOCEiYFra7oDLvoQoAUfwSskVbhjleuNBBhycxG22nnDK8FjGPnP0Lnft8DiG70F8op724LOfgp+xhXGMKTP+E7yf6B2BXCBNT5cTx+2UXnD/QXvIbQrr8YwT93qu86FsW8xelOJt9eM4yZHzDWMeYkA0eQTYgYQl4khbLxClznntxsKrNp414G1b7cZNvFu0r4bZodeTrXrtxz4l+EOVya1CndjAF+3VwDtsgoX6K5u0Tnx+gDAglcID+MwX5C/vpVtRzsqW/oKv1zspJYv4ArTMieE76zSPqAidCfwLehOgJfgs058wQs7crxlRz/bwRveBdyZlvz+b3xjgkdpwBnfiQBYvswxhHDC9k7AjffbTgCwwHtnXDcQzSuq/TgGAcsxFfgq9rGlwCtYDQXbYXqsgikfSjj69yZEm/TheMYA1swwCLFCDyACtJRz3wS8nGPGpn1SGCyE2YEfJI/ZS6NTeCF82L7Y8woLYixgHXy5rR3mUf3ws22VhbPVvUD34M52/chLbRPQru5HkR5AoR58pt069iIQfB7TgCoVUO5/DMg+hl32iXb5yA5A/Sgq9nFU5yMETRCP0iaQ3fsUivgJ2gbKtL8KbNdZONug/bV95tGv4NyNDRgzxuyb97f5d+5tV/YTDv4ME8Td7bszj7e/nny0ffvZ4+32kYfa1UMPt+sHn2i3WHi7dWRn27Kt3U8A72faVcB7mbC+7/m4aXjjWNujCnb7Jcb9KjcG3NyOvM7xv9bWj/+uXT79bts492FbYyFxCQ+OVTwkYhES2Gr7dTHOievnBgXvAiCdX0z3ulSQCd6FmPSc8wCvwK2nFK4l6bLxCgmhUCrRdEBUmG4P9K8Kd3EwvCIKtpSzHesFOIVjqNsEqjeDsb8r5fI1b38zi7RF39h8Z+fx+8UEMTs3H/tTIWc7BVthJ/gca/QlNIV5h1+4hAl4gmXKVquyjQW0gaotcEY56rtdoSC8fZ/5hso3Dpc24kj382F66Eqnys2PoOfciDkIbCeLbPBB0wPXNb7PoK2X65ofwclY9euT7AbCM99eE9aUI1+zhH8asb6BKoar+WeXwhZYlanBWJUbdl3Bq4IFvivCl7hAKzzDLBHwnZgXwiZs/R40TQjvaIfOS+mGe1q0IRABUyhI7zA86gZMVJEF19w/hG6lrRv2StRxAbfeekuAAzcOPhWn34lgxTba7dASvOwfhv8IvCreMC04PuuNVW+m3a7jyxcw8sYRx0GfBdzhdvUlaIdK9/vSBeAa6xjCHk9vv5SssS8KCN4KHrf2XfcVnBO8TvTptsbLCQuXDrcLJ/7UjvE4fvStR9vh3/yiTeNZsAyolvEcWNn9EEB6AtgCUWB5FVV7mYWuNbY39j7WLgPYawceI38H4AW2Bx9tmwceb1eP7mg3P2XR67OniZ9o1zALbB3GVguMrx3RpIAKPbSzXcUccOXI85R/KbY39mPfBcQbKOT1Pdh9P8LLgQW20QcPt809T7Qb2HxvH38AgP6wXT9wd/vm0wfbV8cfBLIPtC+PPNq+OvE04dl2+yj24QMAGI+H6wKYm8fm3mcjvgKMr2D/3drHGPbS/z7MG6pfFvbWDmAT3vcCx/Fyu3H09Xb56K/bypHfooT/1DZOv982Lx1sK7Oft9WFczwhaI5IzwTh6QKlHxhyYickUaNALnyrBa5pQKni1dQgsFVcscim2gSCglYIF8iMA76C1PrRnu1z8wSmC9QLv+kOGcuHh0NBx3LUmSWUXVd1Owzmp/rlCSjAK2yFM4F2TNtGuHOxHd/X7XAbAk7oxfcX+lfCBK/t1t8xlbvYJTxLpniCCI+F6VS8BdmAJGAuEBsXeEvpul3lC7zWE/iOzRDjIM/zEWUZh+e3bnCed6+Bcapc5rq2ds59mB1Ih1ACuOnPmx/FcQFtTVME3DJsabLluzfrCLywA7sfvmywHQHW3rW2RSELEgRuhTXSYToAmAFdYvPS9ADBN4WusE27bihnPBzKrCB0K51qWcXMnYD+whSByrWu6jkBLvg6eBjk5FXiBFrBzHgIu4Su4PXxTPikGg1lLWw5EfnoTztsx6M4wCywe4IL1mOYqTqjbtapdPgLa99VyQLY7SHHlvtWcH1zO00lProkGAuOBd6ArmNkTAXVIXAnKmhilogxOz6O2bTHlN4TGRd4Batf8DJOUwOTtCuw/M6wJgo9G2iHf0ue4wWFS4d/007hTfDpOzvaiXeebJ+++WQ7/eaOdv69h9v5tx9sU2+jMHc9hEpFsQLd9b1PtCuHniIA0YNP8ggPDLHBXmbh69pBIHyQ9MEH2c/i16FHAOxj7fpRwAwQrx0F2kD3xrFn2o3jmAEA4pUjKNBDz7argPHG8ReJse1iJ94EvJso3k363Nj3GDbe7Oebz55rfzn5HOrWPn8AiH+ErfcX7dbhB9r6xz8GxPdj98XT4dNn2zennsfmy1gPP0Ffz9Hvc9woVL5Pkk9f2qRZyLty4EXawHyy5wX6wR4MiNf27WTML5P/EmN6tV09/ut29cRv2/XP/tCuffbHtnXq3bZ+9mP8lo+jsHiJwxsbEM4FOCY0E1zAln1YE0X55pYnQl3rULuaewBeLHACUkFryHa4nsCj8jRZjD/2AhDz0Vmll+rW9mMcjqFDyHa08wrbsXLt8C0YC8UALe0EdAu8LHSFRwBtBdyA2XbwFnxjP+063rHq5TzYdnkpGIfaDfBO7LfVRgF1GAvXIWyHAC7FbXnbWHT8PR3jIK+2hapw9VzGjRKTirbzeGLxvPMU6JOL4F2J4MIaczVC989lLsZLFKpa4LoJBzew4xZ8V5nbgtevlmlm2IIvdxV0A7wstA0X28wL1Qssha8qOCCFal0LEJunmQGyd9C6fwxcOhHU8Q8XtL16WcCzmGd+1KEu6VC+tDmsJ+zC3Qx4JZg1TfgChmECvQAv4BEuY6hhegg4908rBtwEFeXGZUgXUGv/cLvyAui9bKjoDtxS6Nvh63bcJFDGYWbAflreA7YfL1J0dR/lPJbB2GqMcccFrDUZ44fgMcYNJiFc6XzLjfPCBRb0+WF1fnCUN4S6ZRxL/HAWl/ksZ9yMvEHNthXslUtTB9q5w79uX+Bfe/KtJ9qptx5pJ958rB1/e0c7+c4T7TSq9+xbD7TP/3gP3giPsOj1GLZXFsl2s8i193Ee8YHXvkfaVdTtreM72tefPYGd9UmAh3sXkL1NfOPY46jMx4GXyvfRdv3YDsqjiAHv1gFUrwoasG5oViC+jMniFuC9IYhJb2HGMAj5WwDzxpEngSDwBujXDvyifXnsnvbVsZ+3b07c177Cm+Gbow+3GwdJH3us/e30s+3fz73U/v38K+1fz/0SL4fn29/Y/u78q/TxHLbfV7ABP8+CG1Dej3kEs8ONw0D24Ittk8W9hDHjQHnfPPo8LmsvM4ZfYi9+o9048RsA/Ot27cSv2uXjv22buKltnN3V1meOcm7PcC20A6tEuwmC66GaTRgmEIfg9XontNP0oGdD3CQ7fAWm8DAIjYKv+abNN9aMEdBD1fmacfoJT/ZHGdsKRa6anSjeAq/K1AU2PQsEZZTpEKsxVFzjqth84Vb7aztMDZwPQavKLcVbIDYuiFrHYyhIVnvGlqly29NVruqG2u1jyXMyMTuUKaHOYyncgrH5nmf/pzHhC0M4Z/Xmmm+shRkB4JbCFbymDX6pLPenbVd7b9h4C7gq3zAxlLIVsrGQhordXCNofuigpLL+uwlK4BsgzbjSBeh46cK2CJobAuCUT5c163STRI8tX/COGFWdJgmVrtBVUQJlgGwIwAocgSRYNTsAn2GsQnU7TAQdvmPAbYOeECwQDuMxUAfQt/9st1QuYwrg9psG58lxVdCEovL1OIbteZy1IBcfb4/FlX481C+FG2YFj7OHgnIoVo+Z4OvN+V2JhK6PsC7UWMcfizanZd7OGs1+1i5+/m479fHL7TQLS1/gQfD5O4+1U39+pJ3888PtFNA1nHnn8XbmTVy/3n6snXvzgXbpnYdj0Wvug0dY1HoISGI/PaapABACuS9PPAp4H+PR/mGg+yCgwsZ6EI+DI5QDkjdY5LoBjG/i9nXjGDDFBKGC3UR5ClbV7hYmhWvEei8Y38CufJ1Y4N6izq1jT9EGShnb7cYnP8eOex+K9j5U7/3tWwD8JS5kX7HQ9rdTOwhP4OHwTPtf51/gZvB0++sXz+LhsLN9+/kzQPiVdpsFt+tHnwW+L7abQD5MDgD26gGUL+YHYXuNRbgb2LH1iDBcPgCgDwJ/fINvf/obfIlfx2zySrt16rft5qnft1un/9RunnmzXT/3brs6s6ddnjvc1rAFLwlLrm29LCGQA1Qu8gBmr1F4KoRaVnkJ1wS1SlkAFNiMC7ymCxyVrnJh6wWqqut6gcN9k3Kpoh1LmACAbZkZZroNOLweTAPBelOsgFr9VGx+tV9lrDeEqGC8NHUhwljpqoDjE50JVGG6vc4QmqYLuBXbrqHKjbc7wM13bFXG9u8AL+fYN9Y8rwleIet8UeHCIU0Nzj2uSX23QdNCAbfSBd5UvQleATx8uSLcyUrlGofKldiqXUC7voFSJayhVEPZCk1C7k9oFmyH8Sq0X6H+EsFFNT8FObYVA+CAMPmqX8FT9uD0F84+bE+4lSliFcN0wjeBm+DdBsoOtQQvJ6mrS0GnAhW4BemCrPEYjgMQ3wFe6qYv8gT4Cf2EbnyoR7XL44b1EqbZV6nxsAnbfr8R1I0jy+cY6obgeIbAVc36ac6hGSLMDB3SQth/khC6HnP89RE/ENXvKq5gq7w5uDD9RZs6vb+dO/j7dpIXG07hQ/vFuzvaZ398sJ159/H2BX61p/WtxUXs3LuPtQvvPoF54fF2FhBfxPRw8T2VLvZVPBB8ieGqMMRmex01q6K9CXhvHn0EgD3Ubh6+Px73bx2+D1sr6WOPtK8+pQzQvX5YoApgYM3LD1dQvJcxJ2zh4SDUrrI4dx2bsbbiGyyIfXniOXx3Ae1R+jqMcsZkIXSv7ruXPh7GnvsQ9tuf4T72i3Z934/ajX0/Rek+2P7K4tpfAe93p55s/3b2ORb7HgO8zwR8b53Ygenh2fbd2VcxOzzLuDgW1KyQv4bC3vgIjwhe0riMHfgm5o6bx15iHC8xVvb58sZ+VffL7ZuTv2pffvZahNufvdG+OvlbVPBrjHUnNwDqaUI5ia36zB/bEt+VWPBV3Hic5VqphMMey3XCtqgSLhtjKOQBgL2Bpj+wEEtwFoiFSSnYSgsV0/XKsBAf57HPtCGArf05zAhpfy3w1o3BdoYfl6l2Ip99BbSKq+0qV9tDIPpBnHhjUOC6oDY2N6SvrjAtQFrPNowLppoZLDM0OVQdywzLe4w1BtPVruMfKltfePGcGlS3lV4RtAC5VK7g9UtlglY1q+o17X4hLHjNF7xrKl/SW3z5cRMGhocD8zhMDRthd8UmgbJd31wP0C6TXgmlq9pdA5QdvCjXguR2+I7BK2xVt6Gal/mXiYRuwbeUb/jwWpYQdQVxb9+FpkiPbcnalAfgRXkOISfoDKVuheII4JS3RICXvACk8OsQFnoCTJtvfnwnQV7QFYSZFmYoEFRlKeqJ2gXwvdx4HLZrPwF62+h9ewNwHKHAvTHUmNJcUjeAGIsXkzYMQneVerUdx26fjokJW39NH+2Srz/uvGYG3shaOH+wXTz2djvzya/bqfdfBbg720nstqeB6jmAeupPDwLah4DuQ+3s24/wZhmv+wLZqQ8ea9Mf4F+LW9csXg1z5F8+rEvWU+2rUzuBzNOYCx4Eug9jTngUuD4KjB8EmPe0q/vvblf2/qTdOnR3+/Iw4Ri2Vly9bh8Hpqjeqyy43dK2q83VhbgDT6IsUbqA9xpmhyv7ATNmiNvHUMaA+ur++9vm7p+1m9iLv8RUcesA6hlPhu9OPtm+OvRA2/zw/2P7n9vlj/+x3dj7Y1TwPYD34fbdF/j1ntwBbJ8A/I9idngqXq74yvEylr+deaH9+4XXAOjzqF5fzsAscogA6G+h4mOMLMrdOAacT2AHxltDc4hucDdQv1+fejVMFbcA8y1eUb7JDeOqdugP8dbY9WDbwPVtRHrug7vb5tk3A6xLTnihCgQWcdXSXUtFWv+9JnzDFIHKnJgdACnwzfw7FW4BsOJol7aFZbyurKdFgDfNFJYTRONybGuaKMVrHJ4IqmRgV+ArmFX9is03bTnjCpVvPIRhAdPvMZS5IRbWNDMAzemphGr1V3H1UbAdxrZZ4HUcBWnj4Q2q2rBNg4C9E77dtAB8zQ8IA1qhKkzjuw3cOI3lhnM81r06eC03sfFO1K6uZVssuEUMD1G86x24qFz+hWINyKpuV9bdBrao4BWhaz7bwnYCalXx96vegC77hKxgHUOXtOaGyAOUY/UpNBmQKtmguraNsAV3dzXNDKsbBqBWoOXAPXgXvlycq8f4BC8/8A64MexCbXJS+0nLumnO8B+P3a4wLKNLmOrRfwNWVRbQbb/aNo4xOA7aqfphRuiwjTKWi21j6xP6jaDAG4rXscQ4bdcxWy7zom0ucpgdKGP5mKQo2xXNDiOc/i8dwzvhrfb5h6+107tebGd4Q+zMO88C16fa+Xefal/86SHstg+2L/78YDv/ziPt0nuPE3YEbKew406/+yjA2JGv62L/XOGbCL6aq8r9+nNAhMq9ehh1i5pV0d5C8W6hQtc/ubtd2/cLYPkzIPoTYPlzoHov4QEUK6aHA49SjsUw3My2MDMYXwFk11mguwG4rqGAbwJd4esC3cK7P2rTb/1jW36fhbMDD7R/P80rwUDzS4D8DQCd++N/bQtv/qe2+dF/b6vv//d2HfBe3fNjtn+AIr4P1zJMH6riI3g7fPZo++Yz1O5nQJVFt2+/2Nm+w+Twly9exPzwAvk7ASjKmpcxhO/Xn7EodxJTxGfPY1ZA9X76KmaGnWF3vgmEv/rslwHeL7H73jjETQn3uRvcQK7jPfG1LnWo3qu8+DH7zo/xf8ZXme+V5Lcf+A2hsHTfi9ezQwXz+wKSsRAm9MhzO55mvIkGkBNuqt80HyRAC3YFU2PBEmUwY+TXzLoKJt/ylqnYsvFGGGaJsOcC/Vh4I99FMfcX0KzjtqHSxu6vcrWv8quuAA5IujimYgW2EYC90I3QIVptV91qa9wG5UyX+rWc24ZKG1uv2qo2Kq9U7Xb4luINMHMtVLkJ3kyH+mXe+eaa+SreCkNTg4p3A+Dq1yt4A76wK8C7sYWqdRWuw1XApnrtpgbyhbBuYQZhmwCevPVWADYO/9OAaAI2QWt6BQAPwYtvo36HKLbwRRV8qmMh3OHrOCIA23o0F7ymVX2hcoFRlBG+tJFvyRXcJjbfgmSYKwbgTqVM3d7XULUKtHK9ChstAKxxVDyGOyrcbxqXnbfAG+OM48oxWa/GEnGHbsHaehXS/1iIc07CY4M7NMAtQFsu/YR9HEIh4dI0c/F4mz7+bju359ft9AcvtbPvP9cuolgv8XLC+XeA7NsPtyneEjv/5qPt1O/uYeEMGy5mhynMDr45Ng2AZzA1TLGQNk35xQ/wseXx+iqP/deB0k0e068Dvtt8F+FL3MJUujdVvpgYBLCmhmsH7gNE97FA9Yu2/tGPsOH6koPQxZ4LdDd1OwNOlzUzEK4DrGvAVtPDV3gg3MDX9zaK+Ba23FvYkK9iXriyXwX5M0C6A3suATvxt4xl4a3/0c7/9v9qozf/a1t773+063t+ggr+Wdva/YO2/uE/t6t7f8r47uMmcG/49X55wjfcuIFgK/4aT4dvTid0bx1HrQL6a/gXB3hRvlf2Y6tG+X576kXg/Evg/DqqHXvusZfb1ydfDfB+/enLjHUnfbD4hlvc1l5eEvngnjb755/yZt39bfG9n7aFd37Ca9H3t+W501wjAasSA548sgpYYVzqVlPELIoqXcV8ogGS3exgvXQ9E8p3ArTgUvB1W7CkwvRD6Vm+oFNwdltACTBj/5/Mr4FpcvCNNfPqbTMXqmxn2Nb3bQ/HYP2CYY6lmwkwL4TKVumqsgVph651aly273aN1+3va28IXcsbvm+cNd4ao9AtdWueC5qruIfpt6ttd9X9XKvIC1uv7mMdtP3V4YJvmRrKvlsLbFso3suIWd9ai8W1zcsTxbu6LlxVtpMFs4CsNosOW4E7NDEM0wlr6wKf8v/VXSwCcAfwqX6BI/tD3argCP7tj4rTUP/FFgoUGKqW44PrY6WYrloFSGP7ju2AsWAWkKkoyzxQsf0FqDtosz/7SJBnWwKcR0B+9LpiGacKTYWrYi3wlnoVuNqjw4RC3Xg9mL5sxz6NA8ahcoErwPUmEC5v7B/DlotqeVVueCBw0cK3mRvLIuk5wFv/JecLFL555r/VLsyc5NsJ76Juf9nOANsLH6By330OV7Bn2hxuUfPYZi+8/fP4doLfUJgBspfefhQAP0z8OAoX2ALg8yhg44u4j82+hzLlhYmbQOlLTAubB3ANY6HsJvC6DfRus5D2NxToN6jKq4fuicU0FXCoWxbTbh4Bsnt4uYFFOBXsZVWsngnYbb86KcxcoHoBRbkTkD0fgPvmJNsset3GpKHi/FogonTXdv+UxbSfAVuUKsBX8V5DYa988EPU7U/a1kc/bFc++Wnb+uRfqMMi29Gft/m3/ktb+/CfAOm97fKen6HC7wHmjzGeB7kBcKM4yqvFn9I3/d8ExCuAcoXXkDdxi1N5b/GCxwZ+y7Pv/AzgvtT+jW8Hf3f2NyzQvYGN+DWO4WVuApgZjuAnjB/yreM729Ku+9qnr//ndu73/whwf9zOvPHf2rnf/DfO6U/4vvDeAG7czIGpcSrcjP2tzTHJZ3nhwm9j+GbVUPGazvIJ7wAxikz7ZAHVuKBiLJBm8I2t/GFcdYRUPaoHHIGhb7W5mBYvOwg/bdLmUbbqVVygc1uwVf/mFySNyzwQgAW2fuoxQyrVgmcBs9o1ts2Cptum49iAdZWrvtxXZWpM1WbF5o8Vbzc5CF0X1AK6/iOP+cC1TBLG8RQaatdyzGvmo+A1CNqELWYFuBkABraXUbuC9zL/8KOdd2xqyIW1oTkhzQoF2u2xIB6GAlnATwCFeUIzhcBNc8UyqrnMFhEDPj0pbEelG8AT2uSrehOAHKjgVSUKXmMOukCWgBpAS4BxImIcXRGHOsTFzEf1VJgJ2ByrwNVv2BcrgLyqmXRBcBhHX/Rf0BW8E/jmzUDwuj9CwDOBW31FG/QXqphySy4GUs79AXagHIrYYySshNJlXNx9FwjLjrHv0767wquro+kj7fzxNzEp8OnFXS+1C7iFXQS8Avf8u0+iZgEsi2dTfJjm4lv38XGa+4DAQ3x28THMCH7pS99YXsHlNdwZfXXxXrjAh23mP3gQNzGAih32Sx7Nb3+6A99bofsI26hC0lcwIXzDAtYNPBiuonBvo05VqSpWleINbKbac2/zAsN12vFFiS95ZP/u7BuA9pVYfLoN+EJJH2ffyWeAGRA7oTuZC20AkEW2xXdRsHv0ktiBIga6LOJd2Xtf2H2X3/8XYHs3j/e/ALj3s7B2D/t+EGH2z/+5Tf/h/06zx0HyMYHcog3V99nf/SN+uvdz7I8DYcfJW3MfJHiv0ufKB/dSj1eaeatu7h3q4nVxG5PCd+dewzXt1xzDa9w4MFNwo/iGY/gLN5JvTwFh1O8NjlMFrw37OuklzuUcrzevfvGHtsaj/yqvY+t/uwRoR/HxdkwQvmrMtt86Fr6peDE1oDqH8C31a5wQ9lE6oSicCoaVjje3ANEwv/ZVXsHIuB7dTQfQaDtcyYQupgiD9SotnC07bGM7CN0uSFacKlelm2pX4FvOuNqrdoxrzDWugmzVqz6GdYbtmLaNyvMY3Db4UaKArAtrpFW3q0C2lG+BdwV3TAVR7Gdu+nWy7dAtU0MAWLuuQRuvildzA3y7a/OyC2oGlayxwNWfdy1suQJ54u2QJoYhhEsJGwsPoaBHQ4LXBTrtxKl2Tde2ZofVQQg3Mgak6gyFC8D0iAjbMHlhfuhADoUofDrYhrHwKlgW0GJbdSnEiNO7oNennfjWL7D135CFr21M85ffqhHrFjTj5sJ+Fa1fJRuCV6C7PQYvbdU4hm3YVtmnV7QPO57eh/HE5ssPgTZWV7gp8SPwW7qLxB57fpx5qq1Mn+QbCpgU9r3evvjw+VC5Ux/v5GMvz2BWILz3LGaFx8KkoIKdxnTgV8Gm33uAlyAe5mWHHbweq5cBj/q82ODLDssfAYdPHuLxn1V9zAI3sNveCLMCdtJPCSjcb/gGwtco3Bu4bF3Xe+H4w2Ez/Rrb719QrV9jD1XR3mAhzrfadAnzFd3Vjx8n1i6sMsRHF0D5WrFlbwHar04CLFT0LRa5vkLxbux9uL36D/9He/ve/xNzher0KQCHzZU3375G9d5AUa+idBff+ac2eu+fMSv8oH2ND+9Xx/BwOP7zdmXPD1C7/9Bm/vhf2vX9P8fm+iCqFLPIEd+4wzMCJb+JfXlT32HeiFvDk2HpfV+8EPbcjD7WZMLLHLiVXcOue4X0Ne24LLbdZrHta8b4LR/e+QveEX/F5v23z3eyiPdCqPa/fvESTwK/bP8GoP96+nUEi1DEAAAgAElEQVTyf41Z4w3czHjlmH/R2JjhVWO/+aAf9SJvvOHzuzp/pi0t8E8Y/O6EbnokuDCWHg8F2gJvwhiYxKIbwNZXGJUc25rwWFwrSIUnBOARNuYVcL8vFmiGqCtoGYuQje83UN831+aAla8cx1+nayagfAGv6muvjfQAutqLBaWwDVsysduR19sokNbYayw1Vsdi2wXa6nvYRtW1TC0QzvH2nJBV5brfYJuheoGtbmNC12/wTswKzOPIY96qdlXA4dEAAyi3vgo3gWm9Ilxqt5SuwPWzkWXfFbp+JB2vhlK2xutAVtPDxIZb0K14qHIF8HBb0Ak1bbyreEqs0laaF3wBo1Rvppepq2nDfzd2US9gKGgJtRhXC3JLoSI5IewTevWvDAX6AuMQwAExxlNl3I4Qj/kJPBWlH1TP/3JjkYPtgC+Pc5emWZwirjaHij4BrDJP9Vv22snHfwRo9hfnRKB2EE9iztO28ZUNOVQwqjiUtaCmnF4O8SFzzApzU2fa1Gd7+e4tX9H65FVA+xJfCXu+XeIj4rN8qMYPg8/yWu30+4/yYRnAgl/s6OMdbQ5XsGnstSt8oGYVH9mVT4TsA6gxHq35rOJ1PAW+cqX/NJ4AX+Aahj/s1UM/BzS8fovnwi1ew/365CMRbvPlr+v4z9489kDs/wpg+mWw6yy+XQVa13n193L4wfohGl5EiMAruQeex1cX39kTeARgZvi3i79r/3oRN6xTLwBi3MhwMbuCbdVFN28Ah3b+P+2LN/4JWLLoBewE3bdAzrfRruFBsbn77jb7x/+3zb/9D3hOMM7DPw/w3jz0ExTvjwDvPwJQFPHuH2OaeKD9BeV+A1PHFufAG4IvTlzmhYmtT/Ab9gM8uzhffLbyOm5kV32jDeB+ibfCbTwYruG7q+eCbmI3/DwlC3Dx8R18l/WW+Ba/4dvHH2F83CBQ7t+exjRx4Q38h1/npvIrjve3LOb9vn0DfL/BZHHz0jvt8qV9bePS/rZ+aU/bmNrXlqeP8YlJv3qWIM2/e0/4pm13stgmeAvC4e2gSQxoJ6A7CAUmbQnP9HJIe67AETylAANQHUQFLe26kQ7FC2xR6HN8ryFfF/ZVYgCouUCbcA96Q5jWJ7f2CckCtGndxyJPYG+DruPYDt4CZI3ZMnpDGBfkK21dyxv8aH2Mn3Soa85FfIUP+FaZMXiFbgfvenwQBxaxrQoWtsK5VK8gLjArjNYxH5TqFbhj+y5p1e5wYW0L4bZJCFODL0PoqZBwTRALVLdTEZddV1hOTAyaCYRvQalU7yqdqWZjkQ7zgur2TvDqnkY9QKrXgvVXaHescIFr2XmFrWlVoiDO7xkkjMYw7VCdQC3VZnoEUHcMvUm9gBz18hViHs8CbqphVK82VBY33OcNocBecSh6FHJ+8MexCfiMI2/c30T1OobJOLK8K6Kq2jgO+nG8qcZ7Hso73g13H+p4YZ4FkguH+MucP7SLe37bpj95o019/ArfUXg2bbh8KWyebwvMYcudRSGuoObmd/24Tb/9QyDrR2qe5FsLKDlctpZ3P4wt8l5cnX7BR2Z+ggsULzjsf4AXDx6NL3vdAqjXDt+L6rybBaIfo1R/AXhw4eKFCGF7mUWztT24jPFKrgtnV3hJYmv/fQRcv/BOuMKXyXzr7OphfF8PvQJsha8fLQdiegKcxD6KjfTrz19rtz7jY+X4yF71BQbqXUMRG6/u1kuClyXIv4Ev7a2jL6CEfYmBR35fpOAxfm33PdhR/yF8hr/Ss4JFPt9Wu4JdeY2vkm18xNh3/QA77Q/5bsM9KGY9Jbw56D+MrzB+uZt8jGeTj+/Ea8nctK7u5y02PsRj3tVD9Mc3I1ToX376S/pnzMR6MWhSUP1e45vA3/C23peqdRT1158+DYR38uLG87yk8VL79syvOdbft9u8YHEbr4ivOOZvzvwGEL/e/nb2t+0vZ/8ArP8IlP/Ybp17u12d3s8i3Fng4FtvKE9MDYI4Frr059X0gLI1hI038lLp1gsY8R9rgol69QWy+gzkEDpDmAmvANW2OF89BmSAt6Cr/3G97SZoBVuFgKFA7b62wrDANy4TCjrBWdA0rlDjcHwVvEnUfhcATQ+PpSBceeESRxlj+9U+LUBtx2C7lfbzkMu+GtxhK3DD9ABktfEWeEv11sJbAhcmMpcNQ/CGR4OKVzMDTAyPBrgaNl7haFDpFkiHKlb4bnRVLKALtH63we8ulOodwte0ba6gaAVsgTdtvLltfrw63EHuN3zzER6gddgK3DA7ANxQwX1BLiDcYSu0BJpQLLBlXkI1vCX6/u3eBj7ml8occdIM6TmQ8A03MPKqnvbl7Avfvd5fwbh8it1f46kxlWkhbxTu107EXTNuJCvRr+DPRTaPQ5OCd1sC8Sr/kDDiOwpT+OJe2v+bNoW3wsxePuC995dtfu+LQFbY8k3cj5/ko+J+WBzoYsO8wuLT0od3A0O/k8AXwQDu/IfYdnfxmUY/1fjBfXzL9mfYT+8GvIAW8P715BPhNaBHwm3ePrsOyG761hkvLlzBVitYN/c+iJnCxa77ARd2Xha+ruFLu4WN9QqqOWy5vIhwA3V4/dgvMVW8Svwy9mFewz3G67mkr6A0t1CQft1s6yCA5mWEK0DOD9VcB8638By4rm8s5W8dB3IsbH3Fiwq6b90GgjdZzNL0cBUXtZso3a+wO3/NCxIq9hu8VLEFeNc//kVb3vVT3ND+pS1hirh5CLMIC2t+KEf3tYTuU9xceIOOz05mAPp8l2GLb/b6wZxrjO2m/rm4hjkGXy/WpcyxfHnil/TvDUZ/XyEN0HGV0/f4r4D3L3xH4irK/abq/vTv2u0vfsfHgYD2Zx2+3Hxuc2zfsP3tSRbsMEd8c/oP7fbZt9r6+U/aKh/eWQKcAnMWUPjnodMLLLoBvfiSXCyqJZj8sLfA0dabAUWLYk0TAfBhv+AuiJXdN+vk21wFrAKaZQt07gu1a54vXGh+oK87gNphap2ALcAte3FCGoXL68uVtm6MDxU8BKkAHY+TfmuMQtJ0AFaQdlDnuP/+plHtCFxvQJ5H7epC1PaNhyHsvJoVCGXvVfWWx4OwNR2mh14ugZv+uqZ9WUIbb+SjbN3WAyLsvDzdbypoYQefhRSe2HMNAdI0MwRk8UZIJZyQHfrvhinhMqaC+P6C6jbrBXQBpLC2DcG5wksQtbAmQJc1HRD7lpr1VNHhRlbKl7jMDH5JrABsHX17Y1+ASjXaFXOAUGhNgvDyxYhQzILMMtp5SUebbIfC1ItAyKtaaTe+pwD0EqKCV1BWuwn5UN7UrxtOAbigaxzwpEzsYzvz6JMLWDBf4U44ArSLjEH4BpRJ+2rvGguCa/jjTh15q03v588c977U5ve80hb2vAR0X25LPL6P+LrWAj62U7iKjbCjbvr4i+L6mtdj/3IGH9WzLwFQVus/uR8IP9Bm372XcF+bffueNv3mT9rMn38YgPJjMr4JpqvWd5gafMHgNkC7ioq9ArjXP3kEEOU3FXxza4NH9c3wwQVivBBxTXMEXwXT2+EaSvQWj+a3gMwtIHXzRIJ3Hbj5qccrhwWvH8PR7PAyppAXyX+OMaJg2X9ZAPOK7v/P2Hs1WXZeZ5r8PXPRFx3R0VJ3qzWt6Z7QSCO1ptWUGUqkKBqQILwhSIpGpECA8CAJAiBAgHAEQFShLMrDlElvjz/ps6oA0EqamF+w53nW2ivzVImKmIsvtjn77GMyz7Pf/S7zjYGSsF5DcW6ybtnuLucSeMJQyJlitk4Xssu87/dPE5Ajta3301uwDW4jvQsP+7XbyYSw+ILSYj5P9HfgAjTEfokSZQJm/YA/PRqwQcYOLwRvWqV2HxcTuqWpuIHumMq2NQC8w0Vhm4vJ7olHeC8CWBg/iE9Myh3nG9g4iHS5q0xL1ONCN+DOYwfPd4eg3Da2g2r/Cqlo7+P5Xj7xKP0lHsEXzwyJXc6ze/IRSo8fp/3kS5R2o3wBpuCdourt0txSMx3g5X8beAiQAlJVtFWVWQAO6ERamPARvm6roIXyBLhUyJ6rfOH9ZR4XcPN4z8GI7AbVtLAVtIAw5j5rzyn0psikuEQxRILSY2oUfH2+8J6OzmT1Gh5fSrQAXNv1niffb7R0jPeekPa9x3Ez+Vn9zJGhwTIaCvFdej6hW1AtG8F9ZS3UY3XcJHgtHxbK9tvt8fst0KpqzVyI9rqC97qR3q/9eFWzqN0OEBWWoXBRuaF6Aa/Nz7vAtcfoDIGcwJTaBOWErs8LCKtg2Z8g5QXZ3kspC9VrHi/AwT/eG2zXPpcBX5Uvbz5zflXHaTHU49oRCTnBKHSxLPigLldYrrBPqMUkmIIW8Ad4AacZC6ZjLQbgBB6QBcyTgCyVKxzztj8B7DFWjwnPqFQRukKVi4TwdX8tff1/oYB9TYHPMtPWON73x7aVfb6vBYx6fd/VlRmi3u81s+8cYgbdZ5qpg8wRduBB5gyjWxZQWKWkdskZHAgILXFL7IwOY7zRXWB7GX/R4oYrFAa8//Z9NIMBenia8/i4c+SRzhpYI0I/9/zNkSmw/PKtpGSZb2tQ6h4CRPQ2ID1sh4yFITbD8Kd3AGYCTlgUfW/HbWSjQqSXwQC11+d2fY1g1QapWFHdRfntOrff66jSLdSh0F1Dta4de4jnMPsDt/FrR7AeULXDAPB32H8/mQV0IeMxoeuwOmzEcc4+UWPNDmJA0Ft/q8hGZB7YBa33+i3MLsFnJ91tg6wKS5D7b3AxoADCvOA1lLqKfOcY5ctYKVaXbZL6tQ5IN7kArANSLZABF4IBlsiQ73hIg5wx78sLQR8Yl2LfEPp8ng3G5nHUt+AFlAlh1CxAHjj5Jt3clkkr6zAtUfc1vHHLky9+p/nlpYcJuD3Kxe1R0tAeYIndcAYIk5a2y/e1a2qaqp7S4/Uz3236l16j5y+BXrMdAr6oNcCrFSb8CiCTgHLdIFbBJsAjIBkFyOyr63E5pqfNVFAJGnhSWbpMgAlEQZZgnlgvD1jY8noGr+J1WU/FS9exSxY5kCnBsVMsp2MJaA2qsa514X6b8UTAzPNwPmFXr+frF3gDznyOBK/v0bnhvADl0ve+9xlmsCa4yERwkO8qFW9eqDy3r1GjwFuwrWU97va14OW3b3CtBWsCFTuBFLQBHBogOkfwtFLKYgnX8nhKhlfIOOiMesBztRmQ0zvp6drIXJXbB5Z9wSxoAZ8NdTqjFriCl8eFb7e1IoRujQBxC9sMuAEXj/UcQkuQsqyg2TLqV/DGYN2Ci6VYJoBT7QIsPnCkVrEs+PqcJT74EstFnreINRCDY0I5q1p5bBXAxfNRv3bs0tctxSpg0xtO4C5ints8fcnn+lgL3EnFm88FrLyOcK/CDvdHAM3zt8NzCOaALhVmbgv7+eVlVK8+EfvmTjbnjz3TXDz4vWaWjIV5lO4ibRFXUJg98mi7KLrB658DPNgIP70JC4Dc1Dao8/5Z2iSevZdgTo41ih4WSZGa+/EdqNzbAS4Ww/O3EFC7BWCZd3sXALib0tq7Ae6XuD0mHev4LQyg8fJnw79cxxIYowq7BJ26QGVw6H5UqLCyX642wf1hIWwCpY1QqffxODaD60BtrM1wnP4FjDUay9jTduM4jWWOPowHTCXYIVow2pLRAJwdwRgDINxj3+gIt/MctxbHA/BQwMLb4BYBMns30PFsi1S0DXJy1yjEWCfwtU7GglkLXnTWIkODDmZHsUawU6KIg+CizXE2UbLrAHSTC8Pa0QcD9r6+FwXfUxfbYcjn3eAYLROXYz67n9+LSg4UKt3JtoDwFsesq8b5vua4s5j6IXcVz3ymmf/Rxwnq3dj88p2/a/6fS9/KcfG+5p+mvtX88/S3m3+e+k7z6wsPU8KMmuaisk3Xs/UT32tGp37QjN6m6foU09Tj+drHNht2AxXBS4RdOEzCSUiF4uPxUKQtcIWufqy3+9lXF4sh5lYDyMBvgdzhefOHzYag2XkB13O5LqwmR+33MVWq22UxpOK1dSMXgBasU4DZUfCNLIkAr/tVzAlflbOeqxeWGvGZvaD4WhFA873wXnn/wnbBC0YL4LhwCGIvHHwXMXUR53LKpUmA10VLqNZwX0HX5SSQa93vO+2I7M1QwTSX5eVGzm5YC9oLObo8Lg+6jI+YddADvD2gq4rt6ukywrsFmD1Ubq8F8J4VAWy7I45lqHh9jt3GBK+gvRa6Kt8Jlcu6z1kBvO43Y2F/CFnOpYIVvqpYxhJjmfMGhANaKGIeF9IBah73OQlbgVuDcwM/t3PmCSErsDlXWA5sc9UqG0FQqnITvnq+KueEroUMqtMMqKV94HaklPk8z+d5fd+8RoFcwIZSLqC3ywQxkNXS4NxONGmXsRW6hr175Alm632gmcbDnX/tXrIU/g41yO0ysyusvvpJlCc9CV6jKuvVTwDgT3B7ayktvQmwCK5wu20q1vaJeyNVynnOFukZoLUwzZh59laCat6K3wJsCKadoIvXWeFLH4Qjn0MN3sD4PMoNFXzwZtTu7RQeGHjSy/wO6u4xgkTfJRhGQ3AVK6p07QjQYmxx27wpYI8BMAJh69gMAV7gpuLd4NZ868TjwOlxjnkUQD0S4B2+CZw5TwyBriIWfqjPEefdoP2iy03AJugMTu2gDLdtbqPSBsLrR1GwqNixGRME4gzQ2exmyBxtPYoh5n78SWB8M0E2Lj4/+lxz4am/QrGbuqaXjI98gs/FZ9tirPH+fd/24HVmCq0R35sXjnU+R3xmLiCbfAfuc2wet0Wk7/XBAO8Gn38DW6JDCt3CC9g6T368uUR13cqP/4zijxuafz5/V/OP57/S/PLCV5pfXfha848A+P+de7D51UWthvuxHr6Pgn8KW+JpZknGdjjzTLNy/nAzN3OBW1zB1CpeYcJQbQrFAovrWgKpcBO4VqMF3ACv0AvFiedZMHS2CYNm6eGqIL11V10meP81+Pp4DcGrxZBLXmdaKKtoU+WqdAvABd4EMdD1ghDvLSHphSW8ZDMyws/OgNj++9gHb6r0fbU7w+d3OHOG8I1zse1z/Y78fgRowbeUrcsCr6C9BraKNCHtfpbGYCp9LJRslyAav/0IorEstavt0IdVxoUsuNBG/EhH2AJCA2uTNkPBt/aFmhWsHFcWQ0AX+K7yfFVvzNnG42U3RON0H2shq12gYq1t14VpFkjwYXyc11gO0AJc1mPbfQFewMfSx90fUO4J1gSwalPwRS4wgI4qOF8DtSoM9VIjT1dVynHmx5anWt6vMA3wCtmCpWoXIAd43S9w+RJr28KM/Zxfz5lgDkuB9b3ztefeU9WcXyhrwMe00ZcONZeY4+v8a480U68/0jhh5CwBsxVumwVvj1zU7uvMIfbGFwACEXsafXfoR9AlVWp08LbwOTe51d4k7WoDNbdoFRZznC2/wsSQAhgALJPJMMK33SEQ9f4plOKRW0ml+gxw/Qzq0NLam7gdpxDhBB4pCtGg2hB7YQ1lu47aFDJjoCOIVIiOgqaPqWzH7Ot7POpPgK2hfNePowoBs3Au8ArfUryeR6gGtFG5w0OeO2G3gZpU9W5zS3/5DAGoswAeL9TeCdsErrawHtaxILQOhO6YVDYDY308V0uTl6lEW3zhsyjgOyIgePEHf9scvfePUdWUN9NFbIMMhTgfPutVAmDbgM4LSw+LIdQvPrRetAD2fQrfgG2AN+HrBSdB7PtGIUfWA+dlXe+4w/T0Uz+4uXn7kU8057//Z2Ra/A0XT8qZD3CxO3IjAbYbqYq7DRDT/0HL4TTe77knm10yHcZAfXzssWbw1hPNqjNezJ0j6KbyRRgIEcELsIRUeZiCJYJPE0o0ZmAIxSl401/NW/1UoTbsWUBF1u264C2gCqwCsOeO87f7VLf1eKSHTVl+rMfL6wDdGc5TKrcA7HISvD6eTdcNml2rrifnRPPz7gcSVfpu5wirBOvBpedT8ariY7qlFrgFXX3hgm3B12WtX692A7gTCniFlDPhaw6vgBW8ZjHsVajBpCFj5N0/rLARerRkJQUwwBuFEkLXA1poFmwLxu63H29kMvAigtXmNwHcsB/S2/V5+pxxfGshLPa4gnSBFoDMIBtg8rF+LsM64DHthBVew6UqVoCGohW4HB/AbZeRduY5eMw0NEdYB+16pKYBtAhg8WVEdzSWgjCO49xRoeZjwhDw5ZLbNmAYypcrU6jYgKXr+0AWnHlMqmO3A7zAOZSs5wfyocr3XkslnLCONLX2/D3skN7i+Wb69BvNe8xwe+nAd5jp9tsE0JjokVLVZQJDq68zXruV4NMtsey9QeoWkzt2XlG9AmFUnBVeVnWNDlkIgcrDllj5yT2kfFEowW11jzzd7qtkAOB7fmjg7dxXSa3iPK8bXPs0SvAzKMQvxO3w1pGbA77bb9l/wSbmBK0AyTZA2NI6ALpCKCyHw3nbLSTXAOZ6C15VoYDeQPWO43Ye8J4EugwVrGp3jbEOfNN24FY+rAoUqBBDFa8fA+KOPasB5Qn8zYhYwdcekGu7YU4t3u8GHq05uQP65w4odFihGMKJMZ2KaJULTw+fdZvc3z7ZHsuvfJGZjC0ZphrPNDECXdsEvHZ4b1fOfD8uDqrrAQG2IWOg/RGpcECUzy10ha8KeeckCh4lv9kGEfMiBHD5LH5Xm3wv6z5HcDOf2zJd3xZpKj/HnccyGSV90uF2T9xNru8tpJT9bfPraTI4vABxvq1TKHAbrR/m7uLo482I72oEhFeYhn6R1EIVqqXCUWKsOgTA0XYS8FRPBZXnbNzCG+TSb0WNxlJPFth5q69FwDImfgyIqQxTHQrUGgXY2i6Iud8hmGMmYFVtOwKonMvzu67ivWjQrVW+7hPCeRzvh/xfwToJ93qdmKMuwJvvKaZT0mYArgld7wK0KOy0luCNee/a53jOOlf1N7YYosqtSwFfD9na1uMtFZxZD5ndFL12YY9WQg81PIKRQ/hksYSzThR4uzCpg0jTbiCP97qAGjATnLG/DbaFyh204OWxALRLQdse774YbBuki2CYarTDlYVR29oLuV7gBVK8uQSr4FUV49EKLJbaEJnj20KZ89cxGYDTz9UCUMWqgoVrAi7gGLDlOZxPn9fnRmkwy5xtOLctnHA7sxxUtyrVGv8SvKWMha7DardUwbwPfWbeuzaFajwUuXXfvEap5D3Az9MQ+i1m8D34RDNz6LFmgdvrJcCxDDiF7uLLNzLH2W1MBnknsKFZjb0DqLrq0WegS2WXyz79D5zNwXSmIcPm4ubAdpkdogt4V4FOh3PZjvHn9KX9xbv0VjiB2qORzPKLnwTgwvdzQPgmFNjNKDAblwvz24AaWQrAOn1H4Mrts9DR9wwghSUAiMnVHR9WDabiHbitKj7GPqL+m9oMKNYtYCV4144BXsdx4Hscpcw5RypqUqtUzEPONQbqrjvVjlaDoPc1nfxy1QwOfG/hOyRbIjIRgGOfoN8q1sjyS/SiwFpR9XdjmiKq0Uj76lGpNyQoaCqZKrk6jF0582go6kx/4zP43n0fvObk8PVL7QpcFfomyl5QCmufn+fQE2YA3k0/FzbNNheQoZ4xAO6/+i1U+N3R12GDqsErZ5mc89wXml9ctOG6Chy/mLsD7wpGBx9oBkce5jvgu+Ji1WX6+dULR1C9bYlxZBcAmrg1BzyAJqfiSZU6yzT0TkU/O8sSCEcgLOwB1KhAVH2GPwrQ9EJVy63FUCrXZQCW56ukC4wu6zEVshkKpWqFq+fXuphUve4XjKW2PV74e0zBffL8rgtFl4Kz3lMes6/QI6jGhSg+k+ANVct3EZ8nP9c+ePXG+X2jWt1XI9LHeC3VbMR/WPraZTnUcgnF63O1RLvcgQvXsB2A8xguCt0Eb6pdbYYYMED1uwfegm1AlSelDwssAK6w7AhZbQMUbqWQqYhVv0LaCjiPK9uhiiGixwJgVOG6nkqX8waAhWkBVQDyYbQGeP1rshm4egQw28cyxQy4sj9T03gOV5NQtAHh9la/tQdU4WE/8PxF4BrzrXFcLt2X0FX1Wsm2YPkv7yVBug/LSbtB2BZ8axkQjtcExkKc1/Dcvma8Bo/FRYI7gA77zVx45+iLzYWDTzYzBx5v5vlhrRBl73Kr3CXlyaKH+RcIcpHK5VToXYAxIGA0oJR3QCqVsO1zu2yO7hpZDYIlqr7IU1XtLdNjoINqHqOCr9AM/Ofv/H3zq3fpR0u57/ZRwHrwJoB7A8D9PBVbN2BBmJdL+piNcEjTWiNNa93G5kwWuUVpr7MvjFGVqj5hZBaCaWDOyjs4iBo9LHRzDA4ZqCLQdByVi3Lz9l2rYYNpctxXQ/iuo/AEr57xwDQzoDviAjRme/Qmr4XqXHEKHoJdgzcobgBePQBrelrPQVPymKo90sLuB7xMykm2x9wLOUuGgbjLNiPnO7VMWh/YBjdCdzMKI8xSYF41YO75nFstYOtFhQBiKXxf38/shUdbIfOSsVFU6tgUmwx97djW6z0ufDMDwqyILQC9zvk2gLowtqLQv5N/X2fx2OFv9OE7qGeCldt4zmHLeHfA/8WQ73J4SE8cv5vvucv3tnzm2Wb54tFmaY4MGOAVt+CAx+i9t+tRfKElQVBuHmDO05DGqedjCLqwG4AiGQ0q3AKUitZ1AVfL6FiGnZHTu3Nuz68a5hhfWyXtrX0p24Cp+9lXo9StjxUcXQ+1KyjJsJhh1HvxtQuIpUbd9nVrv2q3rBGX6eem4tWvruM9V50vlz4mdAWrYNcrT+BWDm8B13MIWaE7mdkQ4EVQdYQvQk3wWhS1RtysSoOHsKcHV3rwos9jzrfmlPAB3msyGVqYRucw1p1ZeIlR4HUZloNquFXEaVNkkE1g73u4BUbedE+gCl7ePNB1pLLNFK9aV41O2gq5rlpNMBd0XRacA9YFXj5gQbGq0wRvQByu15kAACAASURBVJTnZJZDATGXPr/yfeeBriBN8NYyFXSd9/plqdgCsN6wZchzy/zjCNuAL6/FeW3G4xxpKwu0bzz5QvMeqWIXDz7eLBx8pFkFOqukOvXob9Ajk2AVBdcFQF1A0QMePQDbI0934GB+syHg1VboE0AaMu/ZGGXaF7rcQi/zg14ih3QVi+F9Ust+df7bza8vMvfY2/SwJaC2jX87puBhkzLadZTtCBtjTdgeJF+XAolVFPImM0bsUvpqHwW9UGfmjWnWCbStUmAgdJdfpTyZdpJOCCl4R/q/wLega1rU7pkngApT4pz8bqhcoavqLeW7DkTWUMqC16wHl4LP1C5zfFdUhy8LXtPJMgPCoosO70MLoKufi49qME57oPfGfbx/wPxTpmknE2MDyH1IR7EeCrlLoNLA19UzpoKRfcFn2gWWq5RU26/B+dWGpO2Zx7uOPSD8S/3u+9m+h/3UN/ONVfVmb6RFwIUlLiaqfj7TMdUzj2k/YNdsY21cxtqw4c66M15YukxByCaVcFfJ7XXsEoTc8HtBda/zfW6oglnf4HtZO8R3fAgrBCD3Tz3TLDPBpqo2yoyBj1ALVYgSXgC4C/q/qN1ZAnMBX5RygjNBqQ9bsCvYCqdSlgbpLPO1WXn4xKjiqIgT3KxHAI/XCBWLci7Q/ib4FnBL8RZ04zk817S2SZtD6AlAh++pAJz70mYI4LafOwNqGTC8HrwF7ASv54IHnHcf4i1ggaz7BaujwFtWQ+0XxGZIdYBv2gn6vPNNppKZTqblQKZDwVcAwyBBHE1yJsFb1kN4ukA0pnQfAVWCcBVUy3SwBK12QwxeJKd+T5WsGk1VKyATvKl294NrlhHr49atf0E1VXKq34Kr8Eo1vA9L9+3ZFgFetvlQBcAApF5qPebxoXrzHPvnTCUsLPfyfzlPeMTt+SbPW+evfdcoY17PQJ2AnV8WwDm0FmzfuEIt/Tw/lPeOP9dMHXqimT743WaOgNrKwYeaDjAJJYfV0AO2fQMzKLEhEfuOvi35qD3AOKQibYQFMGL6nCHKd500Ku2FIX1kLWroMgX7Es1oVonmX6bxzC+Yb+zXF77d/NNFIHqYngX0YLAyzel5rObaYFYHq9Y2OF/kxpLwb4Mcz2fnMJvYxFxj+KfmtRbozL816r/wEsrtNWfhxTJgDA8LT4JMgEPY7lgqe8qqLVKkJqC7B16UYFgN4Qv7POH9EJ8XhQt4hbow9TZf8AplVXfvgNZCZh6oREdYEx4zRCUL7FX6LwheIb17mgsbwTZ7V7yPrTC27wLe8xaq1+KFJayJbORjKbHpYACO86TaFZw5osLOnF/mYfO1PXfPdYcqnWo7la9ZEsLXIF1CGPCigC2P3jlN5gKZGbvk7+5SNmxf3yigwF64wt2B4L1CJdsONoypeuY1bx7jQsFn3+RzR0YI3/P4EN/VWz9oes5wPHW86cy/B5xQjgAx1CjgnVfxshS8AV8BDHijyEIvNCCtyvSWPFWsYNoDL/uEbKWiuYx511CdkdoVFgEAZr/FEAVdlwXeguv1sPVx7YCwIjhey0PwmiI2eQEQfAnLhHCBMFRqq3gjBY5zCdvIzOAcEXzks0T+Lueo89TnE7w13Y8Wg7CNbIUWuAVljy+169IhfF12sDdXieeYvdRlKYD1fAVujZrgcs9+4Jh26h/g2SrdSgeLXF3AWCljpWTDgtBSwIIoZRuPAel4jrBuFW1AcSB4Vbm8OZRzjrQvTGVboTFPpISFAm4tBd5YATVhm3bA9esBURSl+zOAtm8PhGIFmqrMADTntAIt7IhQ36mgfR2fHx6v5xK0vn4At1XKrE+q3Fr3mL1iCZ8TATNf0/OlkhfA0f8B8MYUPRePNOff/EFz/vD3mpk3v9fMM536CqN76FGshO80q9w2j7j9HdLXdXSctCh60a5RgjqO2R6wFAh2rXH736fSbIAlsIZve4XyVEGpl7uKp9ulEbczAO+c/DbQfSDAK3y3jjIrxBufJYOBSDp9GLbtu0BhwaYz9QpfQLumcmaa9hEAd8r2Td7HhnORoQz1RO1d4O13BM8A7ODgAwFGrYbNIyg9YFs2gkvB69hEwV0/CsL6v85TptK1WELwrgEpX0e4m27mELaCLweviy0g/FSfqmEtiFWaBFXRg/aEiryD9WCWgAHCLbIhfnnhSaBtBR0Nd07h7aJYF2mRuUSDnO5rzGQMTM1iKItBFa5iNW853wNpbsDX1+4dELyocnxb7wAswjCTY0v4omq3+GyCN3KFtR7oSWGBhH0azM5wedV1LgxXOF71fdWMBsC7C7TN9FAxb/GdbALeDWC7jV3je/P76rPdIzbQe+tpii3ebJbm3gWiwFHYYivY39ft7Ptg7wctAeHpfgAHqLzFT/AK3H2bIVWzaVkJXhVvlPYKaK0BbYawGvJ8ZTUUfAu8Li8B1CqgmASx0K1tLY9p0s/qvALPC0iBUnAmDP0tCVJVcNoF81w4AriC17Q4ttNK4DkT0C34JnBhAPC1G1l4uoBXm6FGqd0C/fU2g+BdRe0mePVu2UZ0deGJwbURojJ8Xrjjdqlflx/ZswvCp03P1rSwKIoAxgXeWk4CV8DWtssCcO3fB7DWgr5xWhflG2sjmJlQc7C5nQE1YBhwTNVbwC1IFmhVsnuFCaxrKdRwf6STAcQFLI70ePmiXeeLqcyIDLZdC96sXuOPwRc5qW4LuGlDCHJfXzir2jOYJmijOm5lNYoiojDCgg2gvEqz8unjzxJIewzoPt7M8YNZfJO0JXy7Af5dqERU7tZpbkdPG93WV3U2WwDDTAh9m4ljN3SxApZeIc8W73YdcA7J4e0QgLN/gqW9gncLaP/8/EP4usAXm+EX7xqAuhm1ewfAtYrrLkpVnWKHxjdkRKh27WEQ855RGbdKRsSQedBsDmN5rmla9l7YAD7rKlN+9IJxSBDNAgjTwsaoMFWuSlbIupyE8Ka+JVkAGzy2v1/LIbeHEUwzoJaKN5RzAJfgGucP4POaVq95C666TdVp3we9Xy2Qb8RwvYs6twxZEF4+h4I8g5qkKc3Vs9+lWxs+NwAUyKtUAS68/BWq+/DESd/TMzZIJ1xVnI4E77Xb+6+Nug7g85q8rs9XpZr+tiPYWW6hZsPvBf6bpMGl4lX1kk1hVgVBxctA9/JJKtrCarCMWAB7wWjBe5T1o3y3ZDas8117EdBaGfAd9flfWjpKuhmN1pdnzpL1cBFVi8oVvKheQWt2Q8BUtQowE7zA121VLj5nga6yFMwkME1NpavdYDtHj/H5dYzrmUWR5wrwcr7KXEgA28HMHF5+A0DbEftrCZwFb6SfqYTj/aUCr9cTgDWEcanV2qeyTVgL7PSHM3shFfMkwAumZRsIdIdwrVGq1v1C9l8Drz2z7akSvVW4y40gGywLhVtLuDPkzn8I1wash9UQaWNYCfZrsLmNbRoNlqlOC7guS+HWUhAWZGtfwTa2hbE5bgFoZHhsZ+pZh32havVfWXcIxOjFwJtb7Lcqln1OyTMJ3XhdgFqQzSY0qs/cF5VjAHHPuhCgoXZVvKVSOSf7slwXWLK+wPNVpzXCR2Y78nndz5cbIF7VR87XSwjzWULheqHI8yysEDQEuJYBh3pexAN7+0Az/eb3mzk83fmDjzYLQHeJW/KOwaQjwOaYGQD8ME/647TklkCM6VJYDXq5BsoG5PSaf2rjm2364O6+RStHhuA1ZUw4D2hU8/P3HqIKypLhb4W/+0vA68SPFlpsETSzS9fVE4AV22KbqHpMu47aXcdftupraB9dfOWc0hzgmieLQjQ6v+4I9Zkq1Fv8NcGr2sWPzMIIYZzWg9veHm8B2M0YCeb11uctCGdgTl/U7wOwAPSByjNAzDkEe9zyZ8ArA2pWvKk8UZxAT3Wr9yv8unrR7NsGuEJ3C8j+7MLTfMcPsJ+AG5ZDn9aVMz++u5l/+e+aRXJtV1DIwttzOgRuvqYKmIuOPu5xVCavl+XNqm39ZoN9ePG2wuQi4GNZmGFhid4uNgFTBDm2aQB/+SzAdaJMh6lsjMvA+TIK+QqByKso4MsAe5vXMsthi/+NLb5Hh8UqZo+YXSF49XyHbz7EXZNBt+833dM/bjozzGg8i6eLWrXcOO2BTPsSZAEzlgI17AP7NwgugCWghKqpaGY5BLTDBmgVL1D8F+BtoRevA0xVnJYJp/3g0tcRvhdQzWwz0lLwtXI7quiAr881w2ESvgF3XkNgTgI07YZUwgLS9LCEb3YiCzsBBbyIJWHWgyrYNLQEbx4f0F3imHi+v3fYwLawdbh/EsYFa5futy1kerxmMLjtMNgGZGFkppapghcCusL3IwnUtBTsUBbgbZvmRFXbOCvUJsFbsBWAZUEUPK9ZAtpKN3MZaWmASWBakOG+GKjhfdULDHljS+yLwXpCV/iyH3AmPFvIFmz3lgKVLxGZHyldAFMbIbMi8rEAofsAsr0acrjegtfnxzrbwDaAW9B1m+fOL+P7cFxCnwuHitfnhGddqhfwAuguAbuF9w435/F0Z/F0Fw4I3YebRX4wHaDS48c9NgCD5zjG07VX7QZjnW17JBjUchaDHt5tn9SoIeo3J5h0hoTPxtxiq7RAtBx2SKewD97+WvPrKWZGoOfC+2e/QUXb1/F47yW4BjjxdgdMnzMmF7j7yk3klt5B03Bn80Ul23OBzAhnTRD0VoJF5N8UMvzLNYZR+ViGEjTVC/iGAjYdDOia2QCEUwX7OLfHQHdybLYQ3rDaS89XBccy8nWBtxehkRejuiDxHYWSRvEJdkEYfi5gtIlNp62s6xA8WyVA5jDlrCt8AeQWKtvb8o2Tqmt8U57f5XnbqMkFpqlfQuUuv0LPYsGL1SB4S7XazEdobmMdWDKsghXGnj8tDqwG/GXB6zKUN0p7iP1hKlkExQC9ATUhq8eb4HW74KslQdEE0LXpjsD92dvfA8Bu8/1xoXOYE7yB0vc79zvYAdBbZIpsCmH+l9IHf4SgG4r+LSrdpu1uhvIVnt7SGwwLKCbUhJnQNbuhqsSihSTHR89cwBvpZy1oBXHmBe+r3VKjBcMEJPYAALeNZPq3eX5fxz69qZpNC9PLTfBOrhd4M+vC10rQq6qjQITzVk5vQBMwFjSFYcE5HluCIzQXWprnN4mtIHz3nwMDWuBOPt99AtdlPV7gLRDX8dqXWTIsaFmHA+buZm4vKWUwcoSIHMGzUW8+xgCOUTKsRSBc+6SFTYCX9VC+KF37MnTHNDUfpq8rbB2lhl0v4F4PYpWtqlfY2o2sVKpecrSFbOFrFoWAFcChdnmzS4xF3rDnjuo2rhjO0ODsD870UOeKJeAtX9c82oUAoKqXwVXIc6tgU80KU9bpw5AVazzuVY4RlW8+NxSs0OaPTNBNOHv+LO9lezmzH7LIgufyOirmeJ7rBXEAvcAP4OLhp2h283imjWEzLB95vFk58jDQBTL86Mao2zG39WMU7jo2wRiVu8ZySBDItKMBU4bbynBAbq5tGvuv3UCj7k813Zc+1qy++Ffk4n6CIoHP4sF+vvmn6a81v5piXjIyGD449xUi+F/B5/0mIEbhkqM7NIOB/F8Dan1aJ65RydZlEknbGW7jKW/QWEZ/V+A7bbm9cPsoyQEK0jzUNRSd8E0AWKnlEMCoXsHMZ1KVWewQKVXANIoOjgMIoQtoVb7bFEm4noo3lwJ2jKrLOwCzHdIztnotbrGP6beqpvFcgepI2Ak6QUtOrwG0VS5WQrhPtsCqeb4ca67wxim8UNTpCrZA9IHgPS/STnOZPsYG4kxD63B8n/MKUJvn2Axnm2BYQBMrQOiqfFNlY2+Et6u/q+rOVDsbv29wwdkMYKKS8cgNou1gKwjgXTIqdt8GsOxL5Qt4w06wzy8BNiD/Pgpd8ArhuMvge/Wuwx4Ya6G6M6XNtLbt4yphLnpvooSxrEZc1LWvFk/8sFm6eDiKLfRfsxkN0BXADEG8P6klt+ekVRXsbDTuCDC3FsU+ePeV82TebSnpgDCQ1BsW6PF6AX8vAKphLQkti33oClvfo+lgFoZkdkIeX6pcKyTsEKwPlbiAFYDXLxOsPiY44QfTLC0v8vsHvL6O+wugBdbJpes+Xsd4/gJvHedrLC9zbsRX9WpIpavatZaBAfOGLEewSpU76s9RzTbbhNWQ4AWiWg0Eu3JGCosqcr2yHMx86AhhIRuwTvj6/BoC0nUzIcLH9THAGoE7AGqDnWqkEyDmsbIHAro8XgCu/g2xnw+g2l3sAkxGKE18Ei2Ier4QD0tCuPLBM/0sAVhZE/uPp4r1ahWNdQLCfNEC2nX2Z28HblsAb6niaGijQga6Ma16qGbVcapq+znYcyFUMl6PxRgrK9yunftJcx6VO3XgkWYGf1forqIMu/zw+/6QUbZrKFyhK3BVu2v2HSDFyEbgfaA7ELosbfDSe/2mZuWlz6B0P49i/Sw5uB9nfrC/wpf9DOrntuafZ75BFyzge5G80Le/QmtIVa89Y1W3pJIxC7A9a50xYoRtMY7hFECUG5MhobreJOVKtbsBeEcBf2Ckd0ngaZ33PW4zC8wwKACnJ2sACsvkCMAEkjFUqgIUOGxS+ipAHVoPYT+wHuq39YQTvukXC+FUwu25OKfBtcizRVWqeH1f3VC6gJeWlabSLb/Gd4Y10ifY1QHKEYjieSukwRlwsxjDfYthLejNalWYIYFNgb9rPrHgtRgiPeX7QgWnBZFWgnaDsF2htNvMi2yowwUJm8GCjrxDMCD5LdLyBK4VcmY0PEjzc2amiAbpgBbla4aF6WW2hTTVzACbQ/Cm0iX3l2OiIs59AFq16xC8l/HPDchtHaE45SAWBHcd/WOkKR79Ab2cD6AsLwBefFotA27ZC5LZytHMh9wX2QmANivQcqaIaQshsANcZtbBvuIVvOX1lvpV9Toi9Yyl+6tTmjC2mU3AN5apfKP4IRrzANe2+iw6iwHYUOG8Tk53n9D1nCr5Ure+f9eFpXB03eWSwCUAtwx8hXDm7e4r2VKucWyrcOsc7iv4Cl7X67FahspFqLk0uCaEBW6/a2McoCt4EZCOMYkGQ1Uv+0Lx2hzHUcUQQtZR1WsxFRAQtT2kfR0mVW2B231mNRiY2yst5gU6A96QS8HL6ALl9H3bQF6fJUNYC9kCrwo3BvsyGNaCF8Wbubh8wRwTlW3A1lkhDJjF1D188IRtAjhtBqwHQQtcc6CQUcbRs8F9wDrBy3PZnudLVCHPA9NYZ9vo5yIj1DJLc3QdFl0s+gdnVLMbJ9wMb3jmRHORcs85lMgs4F0yg+HIowxSn4QucNNeGNNfYUw7xRHdtZwMcnwIayF63gKQ6INLo22CXps0+h4yTfngpzdTCvs51OftgPfTzdTTf0kznE8DtjuaX56nteN7X+N2lYknAe2V019mH54mjW82mMrnCr12L5Oj+wH5vWvMs5aTMqJ06WQ2YoLGIVkNBud2CD7ZYaxvehtwC08VFWnQSQ8zUrcAmEsV7xgo6vUKWRVuDf1IxyZ2wiR0Xd8mxSyGjXPYtteD4F1DGQeA+Z60BkZcAPRMoyMaajSgB3SFpDA0k8H3aLZCDNPxgG6Xx7vOMsF7jAwEFO8qtkCH49y3TOaDwB3wmVTB+rV9oGmamJ+3Zs5Ie2Hie4j3oM3AeAPAHzADw0buXDxRpy6HgHmN97DOMHd4i9aPkcOLvyt4r6B4PzjnhJmP0BgHDxew2mjd9DLVbileVbAtKAO64Rf7faLiuSiYDbLBd7uGF+7YOgKQuahbpGHgs8O+hSNkz7x3rJmdPt9cQsXa0LwCUWE3YCEIroBlC1LV7V4Tc2B9Te8FttOjTegWeOtck+dx3QwIgVtqOgBNy8byeV2m90pGAjAWvFEODFgj7U3/uQVtbLf9GAq6+Vjm+BZAU5Gm4l3GahC8i9oOjFTC/JZRrR5fy4K1mQoF2QLs5NLHSwH3WLci7VrwEliDaXZ1HLI0i2EM38bDpRyC10yDzqi1GwCnAA7oAlKXERATmjwxg20G3cpaAFhCtYVxpqBBf6yFvbS0FrirteQ8pYZdplr2fJVixhKAlgIWrplvyxeErM8qMEDHuo9VgUIdF+CN4wT2vvJNv1d4s68d9lIQuDXCNlCxCl6AmxkK3J4AUXNyFzHuA7wtZJ0HLedrw8P18djP+0IRL8bVluT1cy82lw49TDDtwWaJlLEV0sg63Ib2uV0dkTzvGHNLP6bL1gjwqTYF7/v8OF0fYDP0KIhQ9Y5pd7hB+8cd5vjqHbgJJXQ3qpVGN0x1s/jiDVgNNsq5h+fShPuMLRNvp1/DZwK2/3iB4Br9GXqv3oCqUu3eA5ixEo5TfBFVcACXwow++cA90sps/H2Zpt22eTTCL3xdJoDbFo6ARrWrqg3whgWgB4t9EpZD2hDxOJDwtnjTgBpQnQTwXtCN/aFuj+ITt8PUMivBDIhZnuttvtBVXVYGQQDXQBrebIfglvaCandIDwfVrvt6wLmLOhWuLgVu2g4cD4gzY8IsgcwXDgDzHBveJPAFtwq3quTSz83j/D6AL7AeH6iLEo8TbHNyTGfUsHGP1oeWxdW3ya44R5EEFsZVe/E6+HtvHycTgnGV7z1zewGyQUGCbtl+MuEbrSn5bH7n2i5e4OxxbO7xBul32yj5LS5SYz6LaW6LthWlzejsO8eamUtMH4XFIKxypDo15WxmLj3cshQKvkJXpVvwdT2DX2ZJtIqXc1rBNqU9AbQFbkA3XsfjDa5lgC1yfA2ekcYW5wK8mVO7320snw94W1shFLlqGTsiwdx2TwPOuS+DaZPgNdAmZD230F1E/WoPCNqCrUuBW0ufX2AVtgLWfbXcexxGmMNrMM0S4AKvqtf1aAUpdBkDOCV410dLDJerpJOFbwtUAWhvCDTZ7vNAHxj7WPTgBZoqVdtCCt+ANcfuWQs8d687GdAtOyHO5/EMwetwih/PUaC130KOPF/4uYDXZcJUZcsXha/ryOKKgnCqzoSwoE3Fm15rQrfgeb314HYoXL44l8I3fV9ej8fqeaF4Vb2CWMULmMtScCmU53ycP7LNqf1jL+GVdZfONbNnf9QsARMLJBZJ91nGd1s9+kjT40dS4B0C3TUsBSd5XGNa9C1U7wZT2uw45TmBLvsk9MhksC+DMztsvkXw6ygFEi9/nsfsrmXjbx6nzeOYbIarp53vC3+WyrSpZ/4qLIldsh/+6cK36EdL7u7hW/hx25Tl66gtIERwrUPjGF9jrLeLqu4zzfkASKyZUYHSUu0JHQNIAkaVF2qXH7Z5t1FZJSj5XAEAlqWGq9hB+JYCdhmqmO/GjIc920HVy/YGNoVACZsC4GYprpAxlzZv+QWgoF1ifjlTxlwuMsHn8qtfwz4gMKhnile6zGM9SonrufqvoXgBd491VW+Xz9QBkkI0rRNLlk1XE7p58VDhe+FxKfxD/QNaj+++4fdoZoPKl32oYZvE689HGh6QjAY+fKdaDQbYogm7fi3tK727MW3vCtksu2SzXKEt5C7r5vVeZjogXy86t/G38CIQKWrk926rdMn99ru2xFpPeZ33t862bTz1wP1Mq1wMel70jzyN7XCMSrYLASuVb3UgK9Va1kHB06XBLVVpATgKHdg2CyEG6zEtkNutYo7ztYCfxUIQttO8nmlktmqMlLI2fczAWineCrJ5UdDaELhR2ME5zNkt6OrV5hCc7s9sjIJqqddMOeM3C3xVu9VjoQA9ufS53tUK2UnVOwleYWyubof4UGQzwI5Vfv/CtuDrUsuhT4aYHq+9G9axaQXvGqp3Da4GeNMG4EQAsc+D9uAVvH3o7IiG6OwzoOWxAVEshPBzOXEqWAArdCF8eLmcqwuchXgBtyrXhGoBVliqRgvEtf9axbsP3Kpki1v8CHoBRPzegC2Sv1LI3C54FnQnVWx6sfwx+BIFby0TxjyXL8/jZ1u4uh7Kl+U8fxjth3gc2M4J3VC8ekz4urPnKAf+LlVpBHoAyNLhx8NiWAUoHX5EQ35wA5TuKgGgkWr3MEvLgJm/bM0yYJrgdH5yG2qJ+cHYttHN8E3yTpna3DGmiGLIY2PnQaPKzL4NHj8i2+Fn56jEYnr0lRdvxH74BJkLn6fB+TdovA0MaEN4+biqWKvByRlNF7ONJLPq6u1idwyBwwrBKXtDeMuu0h231kJG8bktF778oP3Bp+IFCC0o3XaYYyqUAgqsB0SBbwKV448D4qOCNzMeAr6At5Z2LIsuZScJHHHrvRGpWNoOnBfgmbYleJfJSFikL4PpYEtkJKhu9cwtzw17AaWpYh4Bv8pCWAW62gsC2QuHn6XTquEokDiMj8zteuQoo9zz82TRhMGtMefas1oij9ZzAzcsBy8IGXjTktGzJxeb54Q/y2cQuPaFWOPvb/ByzPcdpdhU1PVogHTlFPOzAV/verQdVLuOXXJ77Z62jQWxS2vMLaCrt7vG38D0vggCcrHRghhhbfQIFA75TEM+W2Q7UODS43MtHn+6Wbr0VpQO68FORX8EYIgaLZVaSld4FngtbBC+Qtc0Mad4z1zcXFoBJ4Rn7QcRajfVcK4bTBO6WZ0WitdzteAVoAnPgmn6zZcumQ6HokXpZgpYFkYI5/CB2+elWk57ouwHISowC7wL2A2OCqwJ0LIP8lhVsPtUxfAo7IT9Y8paMABvgYWzDFsqXAq3YOtyrw8vXBtgMwzh4hjRugYPI7sB/jEDRVoIwlHADsaT8FUFJ4h7QyS0MG3HCscKybAKXAZwWQpRpHUo5FYxe96VPlcTXiOr2NLPVdEmeFP1CubrwauajVJeU7IMdKF601vlCqi/yvYcvm/CNx/zOWk5tFYDYJ2EsMCMySVVsIxJ6Ibq5XhhHWpWRcsxCV1ej3SyeH4AmP1Ad85bmQAvtz9mMACTs89+nsAZXiI/hCWyGDpH8XaBUxcVOeR2she3XBJ39wAAIABJREFU7ty+ky87YKqaHq0bR8BV6I4dBLxM7RqT4mUzHKfW2WHyxK23BCEpZoAyu5JhQzAFzvLLzo32ZX60TtCIIn7hFrIdbuHW824a4/wDTbeB6k8/Rc7vTQRszP39Mirra3HOnZOmVpl2RTCNAE+P6XxUbE6/kylaAA0PVb/U+clS/aXdoK1QVoLLgm4m96tO+bwAuIDsck/NHjXghsLF003/F7Dg+W5EAA5VjKoTuqrEbW7Rha8R/ezTQCYCcLE6zTSwearOFoGw9sImt+ojvHP7XYyB3gZAciJN30s/ACt4+XxAeRWlu8DzTD0z4OYxvVbBZnGCt/Tezqs2Vb98FuEvyEMF+/nyApSesN8LSlPF692MDdFRs9uoXD3cyIXmQiZ4HZv8P6yhePv0kFh44WayU/Dkaeizw2zKHq/Vk/Ale4G0OFtRXrH3BVkeO1g3ztm2rfoFzhZh7PLZd4BzqHIuBk5dH0UvBAv7qnO+26UT9nc4C3wNoqFkpzNvVpUZLSRRuUKv1GsB0qbmoXYBr8UPe0UQwngPvKrj/YBbrgNeUsCisELlK7hVvoIY+GoVLNhLmFHK1fdS62ZFZDZCpoOVKnYpsMNK4DeYanj/HILXPN9c7tsLMfkB8BSm+4DWblARwyBy8BO0quQMsO2Bl+clcGGd8OVOubIaqi9vgTcgjAC0kEL4ZqANnxeGMucawAWQOa8a0niNjIYWtqrdWhe8quA6Nu0G/d70cycnruwQwdsLpHH+PcXLC1YfhlK0uRTEPrYPXgG87+NytVzglocihPlVjHghrL8agS2WwjgALSQFNF84H9jn53A94atSjccBp5At8AZwr9ue4zXmArTAFrCG6mU7gex7SMCX/7s0fa6Zo2XfBWZ8OPzoXzZrp5mzCx9uhX6qq8C4yw93QGOWMWWjfYoUumQsdIHciMY4606JTsaC8N3CdtiyBy6w3TK9i6Xw3QWOG8xmq+VgEMwCB0EcXcnIu93mOU57LrwHVK8NsCd26NH7y/P34SHSf5dpfT5ktokdCi52LKAguDbivJtMm7NOP4YtbnFHZFNoM6SnayMcAA+cVHJZIEDKVKvysoTW23GVbAJYsApawVvwddsOYwXgOD6UMcFFIcR3ZI6skXrzegWcMwybUbF7SqCwbdYHEBsBy2zUw/egxwkA51/6EjNMWASB8ieQdkUPlYyBIY19NoUuynPE7f+qt9/A0u0+n0f/d8W7DuBss3Yr5yzY0FZRHftZ8rP5/hK+KktVpQAO3xiAx0wZKGMvCHFRMigHVIe+roqbpcMZiXOGDGDM+9aGUO068eY6XrCKd/HFWwHx1wm8fYc7E78HwatNw+vz2jsUVuwyF5szgeyQ93sV9Rtq+JResIUZVLthT+wyWeYWUI5uaPrtKOMRub79I482q8e/33ROvtSsTp3BPjBzQbVaebUAtQ2sZf9et1u12yrUADHr0zY8F7qhgvVxVbzaDdoSerwtgOP87BfOLaCji5nnCPDyWwKgqXprKVTdr8XglPapSEvpCuIKyuXzYICWg55wC22haZBbuNZY4g61YFtQ3QezkE3FW1ZDnKOFb3m+k+BdDctBayHthWiMDowrwyGnAKq+Deb0Yj3AxI+oTAcWSQBfbYHhGiDt41mQ+iB0XTrCdlDBcoyjq4UAdKOwos1oCKsBsgtep0Iva8LpcVxX0c4tcyWjO1eBV8BGsxzAm/t4bhtcq+CZz7nEhH9zgDfzavmjBHyFIXAM8Ka1EHDkyxbAAlLIxhC8jCiaAJi/yWoQwglilzx3iavnMn9I3q8AVvk6x5WgteFNqd9Z/jCrvLfVc883s5Tynnn6b5s3H/oYATMUBgBaPfxg5uzyIxqiftYYQ245vZV3vY/iFaZ6rBtAd5POYwJ3GxhmE3I6V2ELbJ20gxWQ5phsdv4VJq/8QijfXRUSfuEGfvEGmREb2BdOBHn1FB3J3iWaThBu89CtTPFzO0G1r/GDpViCwNq6HjEKegD4hwTvxsDK22l7CqTVULfOuRRIAVJgqt8YHjDL6J+AElQdxu060MrshwSSXmP5vh4TDcY5R1Re8TzPVUPV7WSZMTOETWUEEHcJa3xnQ1Vq5OqSXse6inaeBjdzLzK5JG00d8+RjvU2yu8c6htQC+cALUp9YHAsQMkFTCV5Ug+VtK1zj0cV2y6VbKpToR9gxbZQvSZo/Wzm8Aru/I4i24MLpxeCaSa3jLsCZhkeaWHwvCH7HXY9s/9vDLYj04HPor8bKXvOggF4xzZCAr5dxvbJeyPotkOVWxRvcDHy4qe/e4WSZ8uQBa4zcmg9uK7itQJui8wHS6FDpQPdTf4WMYOIF0gubH1SzrqkmS2d+kmzcOGdgF8Gy1SgQlYgajOgiNuZJPZUb0DV/QnNaQNv7PP5quFSowlUVW3rD/t4C17Vr8d5jOcv5Vr+rVMZ7UO3FGyCtyAreH1eKeG0EoR2Hu/z00pIuyCtBUAsjK8bPiaMC6y1vP44s5ZUuVmpRryL9dxGoBJoU+EK3D5L12Nw9+y0PxZVmOmg9aDd8JH0cjOYJoDDkwV8mQImcBO8NfGlGRBCWsUb4MU4NqthGYDHjMSAV5/X1K5lLQaAm/ZC2gwJTr6UFq7p+2o1lOr1+H0rQsVqe8WZhSkUKs8DsotAd35V+AJBAm/zfEiHqlbwaitktoGAZKhutQ/Yf43KZbv83VK+Cd8Eq1fLhZW8UAjgWa6WEWAD6otsz/GHmGV9fmmmWZ091azQ7/Xik3/e/PTv/6A5+tDHUSePUg6M6j1MpRSKMAJq3D6uRfoYoMR7tFPVmGBaTNBoYA2wWva7xdTgKtFN5hXbRtVuMjaAr4/bAnIEpJe4LT14758Cax7jltUp1a02G5EO1kft9unp8DPKhn/+LkqOSrX1N22GThcyZ9p9i9ds/d2N46rcr6PgeB7BNeES+bsAps/turmyEb1HNQndbEgunPAWAZu9ZddQrqqraKLjbb0pVsKWKLudwmyiE89VeXExigwDb/0BubfoQjozCDgPkBW89jRY54KyQ9+KTZbbpGOpyFeZPn2AWrWVo2OZ2SZmX7wL8FLVx53EzjlUN9+lyr1ycMfcag+wJnr4wj5fmDuqZ8IGr+Vn7/CYlW+WHVu1ln4t3wHv0dv3UM8qZr6XlWg2z3sBpn1nXmbp++ozLOgQuiPsGSe+VOmOULzmRLu+phJuFe8O8+PtoOhHZJSMbVIUdzTYTNhQWzzm597CZjG4J1S38Xq1H4SwtoKlzxFwmwCvEPZOwf4Q5hTr9+pNm4O9duhhVP53scGeRiy80SxO0c/XIFpAMnssXKSnwiU93pjGp4VswJjKs2iWg1JuVW/YBqjagml4wTxm/m3N8zaD95s5wuS1h3UgkM2iSBuhlGw1vdGLTbUrhIUpywCy+zP7wdfL/apj08kS2CreAqkQLYCmmnU7x/72tfm62gqTz/P5ta0SjmwGQOtxsW1ryA6CFMCG58tyD7ztujm9mV6m4iW4Fjm7qlhAWuDdtwmoyghvV/VrsEzYcnLhy3Mqn9fKtvB7OaE5uUJbKId/DN3N5fV5mc0ggNNSSLXrdkLX/fZOqLLbgnOUCQNZoRuDdYsawjJwKXCBaAJXT1j4AmTUrgpXgEbBA4o1wFsBNWBc4C0gm5mg0nVYCLGA2hay82Qq2CjZyhlVb8yCqq+kSl443yzRb3YGX/XcY/+zeeHu32vOPP4ZVNcj+Lx4jaaPAd7Rcbw3lJYqd024oKzWtR4MbKE2bYjjzLcbwGUN1eoPcAsoOjYA78gsB1POLLIIxYQ3K5zMiuA57vOx8HxfvYPnkbnAjMPjQzTXIXC3dfTLvAYFGG/QZId5yMaoXKE75pwdevoOsDxUc+v8QAMwgGGkwsPDjHQroBv9aVnqleodmi+6AZDGgEmY9FGUZhJE7wKi/Eb7+2/w+JG0IsoHVv2aYWCVmEDx9eL7iPQtzkVv2t0zTK55+tvMPfYdrAOzAQAHjYN6Bv6AY5cMhhWb27zMZJZM5bP4EyyUMyg8ZlgecjEbYsWsUOk3Qv3vErRKX/WbXKCwXvjbWDWmsre5/CJz0y288iU8Y8HLxY2Lh6At8Ko2U8H7HfO++bz291XFCtIN3rfqVUvB7yFey2U7hK65vMLWHsAjg5Z839EfmL/7Lj57TFLKBVcLydaePtYzjZDHzQGOVDTUuZBNAJtmpro1+Ka3y7JVvDuA98pZijSwJSzAMLXN9Dsvhmnt4K+fokfyueeaLsvOhTcCvJESptUQ4E0wprp1XaUrcDPtzKblpXyFoMB1GesoZ6vLzN2tKd9VvxEwQ/kKx/R/rwWvUM2R9kD5vC6FcYFZpSusM7CWwBWQwtpzFyyXgWykgUbgDM4QOMvsBuHqtsvrFa/7Eqo+VtB12e3CPaArcAvCLt3fYwhYoZuFFNeuXwPeHmkO3cheSPhWClmmkaXdED7vgBcFvuntFniBrDBG8ZpOFvAFuAFdt4FtBswSvAbkVjlPAndf1Qpe1Wrk2uKPCNLKtQ27QRgD0mWU7lIH1auCFYqo4UwzS7VbAbRoyehj8Zz0cVWyQlULQchGeTBLwSx883HO6TFAV9guqapXsDeW8ZgAcFxxgW/YDQBY6C6jeFfOv9bMcps789wNzYn7/6R57rbfac4/+VnStYAt4NI77APfdYIhMfGjwOXHa7pRZDUAyxHQdHYHZx+I+cMEqx5lpHTxY6egYZMUsx0i3jnJI4oTSG4Bcid8FLxrAMQMCYNv75+7v/nFhQeAlqr1Ts6ltaCacvYKpwcyaAfcAb2FGyre7gFyeU1v4rXNuhgIXoCisjVrYZOLh6WwIxSsPWtVuPZwGBNFN081FR3PQWH5AzftLMB7ALihfCuoFsqX50auLccO+B4MRqnIImuAz73OheYKav39d+9tPrxAmtVZVbB+tiqS23ugZ+S+Q7/d5VeYCgnAapescyFZcZ45U/DI+Jh6/kaUKJ43ajJm6uAiY3FI3hngE/M5e2RD2Cyni/XTwXf3/QxQqeVzG2jMoXeLBaJyBMyqW9+HPm01EzJLoWwFH3f+N1XvAAtCBeyxGyh+/25C2MlIBwRDRwzTB73DGfO38Lv08SHvyd7Bm9gvgvfD9+jhAFBVudHZjH0Ct2wG20ruMN6nC1v2+KUQA793Gw99yN9J33ndOyMvcPxdzate4fPPHHoQQGZ6mfOeZeNzIBs5vAlcoSs4XRY0nVE4eynsQ1cVG34vsIyKtchyUOFmloRgdAjirGDbtw3KSlDJqlrLcthXv+7D9gO8ldNbSncSvB5fATEf9/ilJThjIHwCwgleWMFrOaLTmEyAMa7/JvAWfF0WgLUf+jQX63VxDbjrr4DbJIS1GkY4BAPY+JFeNMEBpEBySD+GyEZgPQDMUotBz1fl23Mb0F4P3wTtPnBVqgXfVLo8h+f6vIQvVxRgK1S1IXKdbaGLNBe6WgcL+CKq3VDBQrSTMKyWj86RprIV2hU8K/hmcA3Itoo3y3yFd0I74PsbFG95u4J2fmkaL9ih6lXp8g/CmOcPlHXjeNVz7zVLRJVnXryJvNm/bY5/+783z3zhPxChvi2qkrzV9dbcRjKmUOlJ5vQ5gki1iwJB3Zkz65Qz6SPyww41zDH+SLAnvNXeQO0ZZNpiOGVNtGxEZdm9TJAapNET/gB1+Ouph2kLqT/KD9hpZVg6hU9mRKRCFlQWbfQAccf+u0Ahckx57aHvmx/poFV+oZKAboAXiDpLg5VZDtWbcClP032laF2aaqXVUN5vZA8AZivLvIUXcNoCI0EfA/WPAvzgvfubn18iYPQ209WfBj5ceMZeXLAEBNIqubvLNrl56R4Adhfv1+wEm8DfhXqlRSYqXhvHO4AONoTL3hvOIcdrYccsvsS8dSjcDsp5gBrsUHjRY9gApwco430FhFGKgDCUOe95HQsiyqirsIX3HtkJnFfA9jlH+bl+J9oQDsuafd/RdxfvdgfbwLsU7ziGvO91lk7t7sVV9WwJ8SZ/iy3ujrRFtBscV849GuXGBtpstFNqV/heZnxAcYZVb+bymtsreC/jAXux177xf2pN+wObZ80LH3+LZVL55oDqLNCdFpBhJ2AxhN+bareUbqaYJURdNxdY9VtqNzMf2Ob2P9PJ9qFb2wldPeF96Pp8oThPQ5sEbypZ1W6CN5cCsuA9CeZJ8HpMQXOBu1XVcSndAm9tC1iPL5W812q2VcLur1Hq9hrotmo3Fa+qVwjvj1K/Azo+DgGvqvgjYS8ARIFq0CwAKSRDuQpaTGLA67LgWbZBWQeq2rId9oELZK9RwWU1tDYEj2UqmUo3wRkZCATiMqhmyhdfHhAPQJOlEP1vAXG2ZkTB6veG6mWdY8N6aLf39ms78MUWkJfwZYRugTemfdcuaIf7BayzBgvbufkLzflLZCuwPssxMzw2hyIWvou025t/5zUS1Ols9fwtzanvfLT5yZf+a/P9G34b1UUWwlkahaMgrfu37NXy4BGgFbbjUBxClR8xajWDNqyjqAzmGPxZ53gDSpbtmnGwyW2xP5ooPwXG/iA3VKhxu/vNSLr/9dRjza8u+OPjFv0MKpicX73iSBnDLwwFraIUEtzqqnSHqOQBWRIRWBP0/NjDz9Rm4P2YCeA0PGMH21ZEDciD9Yc95BZWZSdgcsm6Ck8bgR93lt623nCoW0HM+QLIqmKDdhYmcCzvKfxvFPi62RzkLF99536UL9VYp/Gwufh4gXKySpWlfu3yy1/FNmnBCkx7+OzLzLyx9CoTgVII4p2Cpdfetg/wsC1W2Ig7CS4cAN/ub1368YZXjF+s1RAlx7wvFWKqX9+jSpb3t+fXOq/bXSh61eo3+I55/1z8LEDp0S9CAPfwi1XEfVS0+3wtgRpz1/H+BasBtj53GirwTf7WTkdkDq9/4zw2j7ek+ApQ9cKo0r2K6nVcNssBxavqtSLug3dpKWlmA+C1qY4dz1S7W/z/Cfrt+N9yVg9spfDf+Tvyd1068miz9PZhvN736B5Wita0MTuVaRGobPdhO7le4C2roQJzAtPjhKxL1XJBuwCcVoLwTQCnj5uqVhheD11BW/t9rNSu+wWtj3nuAqXbgleVbABO2Ape1W+Bt471+amSU+m63+cXwOvxSYtB20EIV8BN4ArYGqV+J5cG2D7SbzMaCryVf+syupJpQ4zxLFgK18xm2LcQErqq4MxyCHuB5wrgGmFHsG/Sigg/N1K+Uv2WAg6FCzwzd7cFrwpaddxCN9o+YjUI1wSuGQdu88W358xUL4NsHuN+sxq0Fng9rQX3A9IYeLapdPlDex7gqsfrdD1vnTjUPP3M95t3Lr7TzPK8OcDtOe2itGTDaZqT9PAWZ576bHPo7/+4+eEtv9s8/qnfIk2M1C5+AJEChdIwZSkmcuTHIIDXgJv+oqDJ0mEe1yflB2JAJKDLcWMUoBC2j6sBr22A6/BWNWaF4Idr8/IreJu/uvBo8+tL3GbSDvJDUsWcznyXYgqhe/k0r2nJMT/wuM3mll3wGlATvCOU4cjbeG+FOb/wV53rZVqJFf4mCngIeOxDELfngFePNhSu/qEBJpZ2MIvOYT4XaGcWRJ5LzzQ6eZkraxEDgMvPbf9hPjvg8X0588bGCfpWnMH7xGZwbOP3bnLxMPtCuGs1rNJdzGl7FvF5B0DVJjlW3q3QPrOPojcrQPCuMhWS0A3AAeMhgBaOjiXS0QSvAF7h+RaQePtt9kSfv6PQHfk+ucBoAaRXnN+jzYyE7jberFMkeffh3Gmqasu98zWEr7YG0yQxs/AKTdiFslZC+b5aEFpGXkxT5fo3TgB7nMUUzpQhgD9Q8dLfwdLiXCczg+3333k8rAg93w/Pfg9/1yY7OcZcCO0q5wXShkw9Ppc+/DJz2S2/RqbIQTJv3nyimTt/CpvA1o0J2kuo0Ev4tVPANye1zBSxAmpCVeWqdaDyNZUsAT0JXoF78SIzajN8ziSAJ+0Gg2STKraUbQG4HhOI/9pIIOfjHm+KmeDdhy7iqwWwMC3wuhSqijH3B7T9nbO/Am4WVqwCW7cryFbWQ48Am9ZCKtsO6pZJLycgrPK1eU4PntGPV79Wn9fMBp64B9yEbAbSPAY17EAZTyrdUr9xDmR09N2F6FHB5nYL4AJzbatyJ8uFC7yCU4VboxSvdkP6wM5K7HoLXSGN2rWLWME6le+10J20IyoQl0URql2uhprwGOoLfMkRPAufd645cfJo85NXX47ZVWc4ZkrV69WTwMHi26hdFNiAqddPP/DnzYGv/mHzzE2/2/zgc/85ILvNBItrlH7qlUZeJ0sVryOS6yPIJpDbW3p8zwSv+ZuZXhWzFpDDGdYD3qI/RpWSqk3VuobK20Ctmr1gGfDV01+P9o+XTxJIO0IRBtVtZkK8j/pWjQkDFVgAARB1aMDT5xwqX9WktkaCt00Ra9PCQvmidtN6sDCCYA0/4p6K16YzQCsmi6T7l9ANC4IA3FDlyIimMZHBoNoip5bjVMPaD1mQocfrdmYtrAOvHS4WIwKM4W2zvsPMHKpyLw6Cowf4OxRPLEaAjemQUJ5W3EW1GBcq/ep1PpPZAarNId6wSlnYlRerEl0hK0LLIlQ7VoCq1zJku5xZQKIC9rH97ATBz/vi3ELW9L0tvmOnWupjGRgU3XDmECoBHVpDWgp2mPMC4PcvwLUjhLhgTb8+A3SldP1b1xC49m8QtjXeNxUOuGotfMj4APCaw6ylYB9fPV5T18Zc7Jwkc8zFygvMOp/fOELnJ99sll78OraMPYyp3nvj0WblnVebuel3ACj2AtCdprji0hRBtGltgwqI7avYawGcQbeCavm4BVqhe+HCe9dA1+dPHjcJVgFa4L0espPHTa57nM8rmAY8zYgIgCaM6zGXk+B1vTxb1yenAzJtzIo1lW2ss122Q6le/V3zeIVtWQ21XgBO5St41/BzUb29NXrxajlMwFWolsKtdbcn92WDHZ4XDXV4DAM5xnXQFbw1hG/aEEJ0P5VMmIatcE0KmlYD+7mSGHyrjIcAsf6uebqkmeXgS3edfarSzOO9NtvB/aWCVcKZ7ytsUcGAV8tB1RvPRfnOzvNPBmSjDyjbUxj1MU0KCnj55FPNKsBa+NENzcn7/mfz41t/r3kK6D5/1x/SX5d2fxeeaDZNF0PVjlEy6yhc1e6AKLhBjjHKa9XOY/w4rIQykGWPgewDm6lA5mtmnT77eXyTUYpLm2GdqYA+RBVePUn/3ZP3UBJ8T2NvBmeYcFqgsWXIBG0yUT9TsMwE6NjjgOnMu94SAyRhpvoW8Km4fT1zYHnPWCXCUcvBRjU1w4LqdZWKNof+pX1x7dnbcx82gIpUlZiz96oAATKqqweAVbtCN+Gr/cBFBGAIzR4XiHVU5BYgM/C3gZoUwltcxHyfZkB0UZDmzS7xGZYoGV5E9TrBp5/FIJQNfjpAeMTFyewB7w68hVfxVmqX0I3UL96XfnGf80V/38gA8DN4YQHaDC9UXrgEpso51LPfP3cJu1o4LDfITlnDZ86JR+m7ESoY6HGxWH2VYB+ZCp0WvHUB9AIQ8OUzlfot8Apb7YHqWLZrgQTwje5lqNpJAH9IwchVlLCFI9v8D+klm7ubSt4eIHx2/s/8W3gB6aHmu6j65Ze8cNnnAuX7OpWVb32vWTh/LLIaLKwQuJemzNEVttcCV8Cm4k0VHMA15QxoT+4Xrj4meDMr4trKtkgvo0jC55SyLYDmlEKIHC0D4OnYewzATm7XMcK6gOo+h5DN7Ia0Dvb2tY8VjCsg5/MFrZNgFnQDvCheCyiypHhf9fboyxCwhWcF3VqqdBPAaUHknGuCd42MhjVoTblwgdWlINbXLVWbswwnnAu+KmaP6yOrbSMpdGMJXGPGCc9xDXRVwV3Aawra6h5M0+810KYSVvEKYa5IbKe63Qdo2QbZJzeVb0xqGdAVvlXiuw9gQTotSFnaf+Ea1UtayTzQnTVdBVW7YA6hhRJ86dV42bQYU8pmGM5hNX/6QDM8gc3AfGUXnvjL5sR9H21+9IXfax7/m99qXvnqnzZdILL97vdovk3eJD/MNX6EqskBAOihcjJjABXEtqW49gwYcXvv/GBr/HBMfk/gmo/pnF0EUljusH8beG8DyS2BQlvHq5T/7hy5q1l/48Zm443PN1eO3UMxBbMIH2ICS+dlM8BEIGgVSK3Qf3aFEtkOYIxm4cBE2Jni5oXBSi9LYlW46b/qx7b5tniBppbpT/ve9IFNUarh8R2U4oqNamhY46y9/tADcEBNFWwwJ85LcE6fN5U03wuvIVAj31YYqSYJMunRmkbmutaMwTePtR2kt8oxoSXQFPTC28CY312UPPPZBPEAZWkmyBX64KpQhZ4A9aKgPaIqFLqCaAWI+z6dQUKbxawEFWqp1ISvIMYvjjQ1LgioWqvNnCR0M1IAq6IQVUyWhR5wgpfvhJ4MndcsEQf0rfIV6sLQbAnntfOOpuBqb97LXkgArsFULQw7mV11lmL8XqvbBHQoYuyGbY7/gPnl/FzLr9i72Xn0sD+4m+jzHa1gq/Rp+t55GaVPmfXqS/S4sN/Fa/9A6TR/kzcebOZO0FFv5jywzAKK9He1GvYBK0hrCNYatU+IOtyux3KpcqYStd1fajfbPWa2Q8F3AbDmrBOpYAuiLj3G4brwrW2XBd56zGWAt10WZCcf93nu37MUtBIELPAVvAVf94UdoQL2GBRwKF3A2+NO38Y416pb+KrF0Hq/AWMY+RFh26ExTkCXddVvKN8WmKtjpHUL1wBx7E/YFpwFs3m+OYQwb8IZLFiqbMtmcGkznM6Q2SwA9bVWg8CtkeB1WngnqZwEb/m1glMPtuZHM70sgmHL3B4Z9JqAb1kKk8tQtChjl3Oo3QXAK3TnMd4FrxP8Cd/omI/iddsxa+nyxZPN0lvPkysI2m3PAAAgAElEQVR6PxMk3tS8+9hHm9e+9L83r9z5fzRPfPI/NS985f8K8G5wK6jVMAQifVRSH6XbBy4dAkk9lRcQGPGYtoNqd6yvylDxCrYt0oJcRtPrk5aIUqGEklb5bHO7uEk2whbg3z58F0vU7etfYP02IHw327fS8JzpfLgFNlruLatqWRVn6a+9CozM27JQzzg8RH7wbmsLqMKj7aLFEwBV2JlipVLfpo2hfWWv4iN6nCBVyUYZLuldq/yQVZDewqu4+tyue86YvVeoBdgEeyrfyIAAyBHM4jsSmloGZnvE3HMEFiO4iH2gZy5go1CDz7CCWlvmNYS8KW0Gm0zh82JioYRFEX6/euQqetWkpbvCTjjp61ZGhuteKNy2iXncXfD5DKqNuBikPWDGglaNneNUwAapuH0Pu0HAcZyFKFgOmb5m7rWv5wVIb1fwkkkBfAdaGFwUQkXz3ZotYUMdwevfo5SuPXuFbHq9/q1SuaukzYAQuvH39cLJ3/LnpJyZB77wY/K1X6ThEgAWvqsWmvzoDvp4cHfAfscyGSF9LmALr3wT8HKhYjaO5SNPNnN0MVuapl9D+LUtQNsS4IJmAfVf2679BeFUzJnvK9R9fj4mcAVmQrMg+pvAWwrX5eS6zymQ1n5BWseVAp4EsMfX8LiwFwBtLQu2wjdHC2OB3IJXCKt2nbfS5mADAFtZDAXcWgrlVMH2ahgipYecmPEv1C6QzXSztBfq8QJwbUdzdC0Ij0fpmnYWKhe4doBvZEjwxjKvlzfdZju4TA+XK027z+0VSo7TA0btonoTvKhf7YYIjGF4A80Cr4/r8c4GdDH3VaQteAu2bk+O/f1cPYGv4A2rYSLQpu1gEngMoCvQZ+fON+dPvdB0jj8JeL/NLe7tzbkH/hTo/pfm2Rv/C4r3PzYH/v5jzRI/qhFwWuMHpLoVJsJXwApgsx363JoOyaMdRh4vEXt+cKF2yffdPK7KFb7Zi9WyUbtT6d35A3U2ijXSo7ZQuuPXb2vWD9zR7B77IsvbQ/1uH72LH/GXADQKEEWm1bAF1LeOJ8wtNTUqnlPM+MP2MeAPQEdkHQieNXxBLYboXcDnERRdgGXgzSi6lkQk5QPy8HSB6zJdwlSNpmgJXW0NgWb1VPm80a6QPrGmMVmIEd3OAu72hDCYxRK4bVldxi21S8G7rQLmQmVeqyrVrIaVUNYJemFmupXernaO4FXxWgWX2RIoe20f/xaoTY/fU+UAV9VZXq7fsd9XlPfy99OeCAALbcBq9oHQVMGaD90hjzstCO0JP7+pa/jGlAHbWF5AV8DNC5FpbLEk28ILYE6nhMfORcOLQ3m728B0F8Xv6/keTDcTuJ5LAKcK9n2jwrVF8KUH3N3Y53fm2dubRYJ58wB45oe3NkvP39XMsm/uuTuB8t3N7A95/PkvAd+vNgsvfo2USC4K3gkdfLiZP/xss0ojnTmU6ZT2AcsCqOs1hGfl9RZo3VeP13MKsrWM/aGUyeXl9zo7f5FxCVCmki1v17nVSo0WWGtZgC1QT0LU9X8NvO6/HsCT4PWxgK/HcZ4VhNkyXHDYDnIV9sSEuqyH4gW2MQGEgTNiV47J/N0CbwXbTCkDvEjpGFoKqWRD8bZWg+Dt4//2xgnfekzoFpRdVg8HrYlSvjVtUATahOwEXEvdpqebSncSvnuPA9WwEVjGnGrAN3JyVbsMvV0f19u1tPgSlsC0Heu1FLQWGAXc8HQFMs+zh67HmNWgnZDpZKjd2MeVkC99kZQyJ9dT6c5wzilshqmLbzVTx57AZnicHzf+4gs3Nefu+/Pm5Tv/a/PUDb/b3Pdn/7Z57u7/kx4NAEXocts+wEYwo8E2hJleJoSBrvmb3JqOCMToA2+qZAUttsKWSrdVvFtsxzq30GY2CAeVU5+ZhYfMlTb79Mebmaf/GvDSFP0QHu9RrAb83XX69Tpx5WUyHlRGO4DSfE5hvgPIt3m98BFNUUI1CZkIMKEkzU6IKDjLUoZCKuYzA1KmWY2EEe/FqqjICQXW3q7nAGyAd9UAFcdH9oPnbY9PUKP08XoFb7ZsbMHLMWsAyGnPLztPGYCJPGZUrB5tBBZZhl+KTxu5uMA90rW4GK7rqZLJYMZG5gfb0wEPFYi5tPXlECXc5bkdBxD0czi/XDazEWwGvHw9RqyreFPtuhSI5i/7ndmXIVQyxwln1a2quJTxkHSxPhcBQZ1Km/cVr8uFiQwHLY8APP8jwt/XE8AJXyBM/raf2YyHy6ewoVivvOGRF3MvJFgKHc61QqOgS0/f3Fzm/a3zOZdf+mIzD2jnnr2tmX/2VtaF8RdRvrcD5jsAMRk5PwLMzzGA8dIL2kR0fHvtO03n7OsB3lKnwlBwFlhrWcB1mR5u2gsF3YKo2wXemJUCL9gMCsE7N+csGPbfzewIjy2gCsWCaEG3IOvS808q3nrM5wWc2+e7v6Ba6wVgjyuboY5Z4s530f0wwqnb7bUdKhjeOOONcI7AGtkMlgx3KB3uAd+Ycw17oYBbSy0IoTsiHvYRbQZhWsGzgqmKNRRtADezHvaULvaDx5nlUMd77N7jwDdmrohKN2U4vm6reO3pIGyFbPq6ZS/slxGnCgaCwFa4xiSTfFjXHVkEwTa5tYv6uuTelsLVgw0fdgK8+rpzADizFVqo8mVqtgvaLIYA0FajCWqXjJiqRNOff4YpOvRP888xfeb5Zuk4Hhqdn6yOmnrm083Jb2I13P0HzQ8+/TvNgx/7983zd/5Bs8SPaQTghvyY+23gzADakB+ywSMj8Oapbp8WCgRmgMs2oC0/d5PzC8jwegUl8N0g0GLxRaRSURCwTQ/fdcp/55/6eDP15F+ktUA3MrMZxkwPtEUOr60kzRBQLfmjXiNYFp6tqWAor8i5RWXqw8YtN2oz4ZGBsYEpYvifqktvvf2Rd1BW1Y9AFSykQ81iIZjf28VuEL7V1cwgWPilAFpIO8wBjnWW4REDvlDPnF8Iqji1VK4QnBQ4DlWf0DGoaBtF1V0v+tjqX3vrzm19WAKZJpcN3TlWu4HnmLanXTLwM4Yq5gKmikchjoBiTOqJEhaQKmKXa4KXYevGISA3NS3AD8C9MCUoBabHpDIWvGlFJKz7PKdPMGukpwwgfd9D1Snrvm+/2wS41o+ZEubupoXgZ/azC3sDeapch+8hX4PP4t+D8y/Rr2Lhx3dStv6pZvnFOwm6PoSP+8Vm6qlbmrkf3dIsPHcrave2sCC0HBae57Gnb2+mfnhHc+GpW0l1w5bAalghxWz+ZeyHA481c++dSNiaTtYG14RiKdqCbgG14Fvbk7B1ff+5rFOsYWvKOXv4Mu27I4NpVrQlTGtZMK1lQdWl0K3tAureccBWeEaGQqt0BWYddz14hW89Zomyj6/CIYdTeYXFgM25ylhpFW9nooDCrAcLKQq2Lms9A2zk+SJwc+ofwCs4VbaD9V7ANFSslWzQuQeEa142l1oKlfcbncq0GNp99VgUWwDXADAvpN+7X1acdkMG0fBUALFzp7m0l+8KUj32CVuvNAFc1sliWLJsmG1VryO7hKV6Fb4qXMHrMlQvxwhdQZoBs1S3ta3Sdf8cf5x9H5crO+lkKudp1O4U4J2Z41bo4ulmhq5OK4cfpr3jg80iTWgu/vCG5o0v//fmuZv/W/PdT/7H5r6//HfNI9gNTrkyeutRoEse6WFuf49TTIGKScXLD4US1ivk2+6cJoJvO0d/UOHrprWwBXizTWIG2fR6LaTI22F+qCTrX6WsdvswPi6ZC84WvHHIBuf07SUH1pksssF6QsRUIqGtUrU0VhXrEKpjVFoXdTrQi+UxlZxNXtw/BEDCYiXyYL3FB5x7ys3bW4CETRAerj4uwzSvFWBSfQ5MQdO6ELZmOjhc3xuA20wInxfKmPOnn4nXbRAR8KjwYollMtKfBbw9buf7gHegl4t/OuQ77VOt1qfRTDb8AZ4tYLUe9kuBE8aRy+rnA8xOvzTElhC4A5ZRjcdn21B9quyBrgrWKZiyCEVFrH3CxYzPNsY2cTbghC8XHwGrymWobnuqagCZ65yrhaWv599hEuIFXrMWtIAu059XFS/0dwCxFyPfQ1Yq4nfzvrqo3eUX72guPXUjwd4bmktPfi5mshjyPU0/DXB/dHMz//ytKN3bQu1qN8yidC8B3otP3hoAXibQtqjifeEbdHtD9b56f7Nw+qVmNmYbFpQFX5WvY1/BFlRL8QpM4TsJ4IKw+wLYeMjTU6SYnT/bTF16t4Wv09HnHHCeYxK8BVeXBdZSum6XQq59cRzHahcI3npOLes8tSzfVjCX6nV9lThTVbPlOqxC7Hm8Hm8G2PRvLReGl21BhX7uJHhrexV+MdklRNYqaEd/vQuA3Qa6jD7QjdFmLUT2wogTAuqBincCugFbzmf/3RiUG1siHJNfonjDgOb4UtiZtSB0ASpe7h5sAawfNCvUUtUurmCer5JWQvmusM3mNTwGIAOcfJhJe6EshujP6x+lVbEem7YCf4gWugFkvSXGLMdNk6c7zR9M6E5Tamgbu8W5C82lt15sZg99r1k6TIs+fNO5l29t3v7u3zQ//RJlwjf+XvP9T//n5h+wGh74m9/hFpdgyElmEyZxvXuIzlKkZvWM6AOZmK79IHOjvQMkT1FdRdbBDt7kFrm72ZfWFDIU7vFUvNHeD//XXGADSNbyXzlzb/MBBQVb9O+94rTsBNF2uSW9gkpcj2NUuCgwQGggylaFtlGMvFR/9C14+ypWrIAeyiv8QeErjAHnOrAWxH2gkVD2edwmA764bQZMglelXOA1pzdSysKzJXjmktfvG9RDBZv14DFC121HZhckkFXMwszb7PhOgG7MuKziVJnGbTu35wCl/xN6NFC80qeN4oAexH1m4OgdYD46fNUBvqq9JyLvt5RuG8CL7AlUbPbM5b0LXRUxatuhih8z1gHylvYGKtpAmlVmKs+8CLQFCXEhUkVjl/CZ4vvg4lYecpcLlhcxwdvHDvF7VJ36nQ9YmvalB54WhzBPxevnF7ABXvo6m5o2pDDEgpArBNtMk7PQpPv6l8M+mHkGVYuavfTk55vzT3yueefRTwL9Lzfv449feuomjrklwDvz7C3N9DMqX6eGur25gNoVvnPP0t3tha+ggv8OSBOEe86ZmlG+hwi0vXeK9DIg2gbXLA+O/r3RFCfhW5C8HrwF5EkIJ5QvYtu911w8/05z9uxbFGzQ9pWZkFXB2g7ZjyGDbYKx4FjrtS0ga1wP3ziG5y6jXAWv26WOC9IFYZdC9nr4em4rZgu+Kt1qoBPZDcScXFpEMQneKh8utZsAThDbwYwCirQR0rPVyy0IA14eM0NB2EamQqhdj0+FXL5uNNQBuP1W9Yb6Ve0y7EwWXcpItbC4Qouh0tOWOkCwHXsQboNpMUMvMI2GOK3NYDtIAbzgWLKkF6sAkJbNMIUtoErdU7uqXh8HpqpZj7UkcRLCtV5qd4buSNOANgYAnrIZBy0pp88ebN756WPNFPOnLR8CvNz2zdMf4Mzjn2he+eIfNj+8CcX76d9tHvjr/9A88qn/NaaSWTvxGIqXdpA0l+mhhmyFuMo/8zIqrc/swOtv3YmHST09jVH8oW21GQ0bx7KTlxCOVon4xGvceppKFc21UWS/vEBKETbCLs+9QsXUZbtveZvtjzxsg/If9z1IswG0CELptss+AFiNvF7ASxXYECCrdEP5hhIz8KOqAjpcNFS3pXK1GLQLIkvBTIV2BICAflgaHK/VIHC7nM+lZaxVZBG+MWrb92Q2hCXApnZZpeV3YhBJ6Hmx6UceLA1wKAkeEbjqv06vBYpXuq/dDbjMHtAe4Ltl9FwCKsuxharFGTWiIRFecOQtE3gTvHrBKvmhQSqGqnqD1x7zXW8LX7NQgGxUvqE2syACSwOQ9uKzqeYTvFolXaDq38GLWZcgnraOqV3mz3rxEr5xEeMiGMDnO8/AJt838DWnNzNNDKxVQC3Bf5W0uCxNZsqj52/Hp70FO+HG5r0nPttMPYHaBbxvP/LXzaUffKr5JZk1K/SkmH76hoCvgL741M3A97YA7yUCbFOszz2DZfUjAnHPfYVA3JeamWfocfzyN5rZ1x9q5k7St5cy4lmLKiKwxu9B9UsWwvX+728C76TqTQCncr4EeN9952zzztunga7VcucZFwCkjc8TkkJaKApAlwVTwVn7XJZ94ONxDMfW8aV4a38d4/NqeKzQ9Tw16rEOd+GCdxlbc0VRyHEOlW5Al2VZDAXfXKblUPAtxet2VK7t2QqAVqVbIzxcFK92gYGyPmlgkRqGx2smwyoerrm9BVKzGUoB5zxuqt30cAWuwTV79FqllpkKCV6hm0G2/f3ZtJwvVPiqfrERolvYMn8IgBolvYKXL6oakpfFEEses1duTs1jGhi3LVgQTkopbAPCrgPkObYzbUzFuwh0FwK4s4A3psGe4x/i9HPNxQMPNDMHCZiRcdDjh7pCP4CTj/1189I9v988ccP/1tz/l7/dPPB//6fm63/yb5j/CyWIgrVIwLm/VH1OKR4J/yTTr6FSd099jWDXvaFqto/jZaKKs6etUXhhyzZL+91GZB5I2M/gMlHun72LGhK49C/Y5fbTPM2AI+8r/Vz9x8xQKCAOUZIZDFNdqjgNSBEEM7/3J6R+kW7UY70Umv5vqlmh4PnTSkh1S/rXBGyj8XcL4XictDQzIvRtzbG1x+0qrydwBW8CSBjZb+HLkQHh+7G3riowLkSoXZvDrwNd82SdVUPIdmiCY0P4XTzyD6nY240pkbhdj3xlsig4bgW118Xz7aMK9Ua9KNkkPgpJBCrwFLyOLGhJsI54nQiKYSmoeLU0InUPn9z92h3C19t+c6OFtIA1SCeAs2uan4v3y2OROQF4C8SRVgaAvdD4PIfqWPiqqC2m8O8n2LUc9HPTbtHb52+Fwr1Cu0z7Qiy/IlC/QLn650lp/GRz7qGPk2Hzseb8459qjn3rL5oT3/pos4n63yV4u8rUUNM/vBFFfFMzTWbDzDN3sLwT6KJ8ge8s6wuo3oUf3YPtYNDty5HpMPvyPzRzb363WSTDwTLiaIyu4kWQxLRBdCcTxqVs//+AtyyH994911y8YCN2+gG3Hq+K16C2IBSuk+AVhAHNFsAFRo+dXJ/cjv08Xh5vQdflJGB9jhB1n8+ppb17LSHWz9VeCIuB4wK8BNNWOzCv9XjN8U2lC0fZN+gjUgnCOYRuebyuA16orK3QQtelcA34onBjynbthACvKWP5uMeZ37sSPRwSvgFqIV0wBrraDzWNe8CXq4eQdeyXByd4cx8w5eqyAHCzFSRfgoqXK81yB2AC3oSuNgMZCQHfTBXTaqjAWgCX7QRt+rWzgDeyFlr4htpt7YUZ/tgz/DEsopimO9LUXFoM5hYuzXJLxHQpF+gvsHgItUuLRHNwl16+sznzvU80L33p95uH8HX//k//XXPvR/9986U//F8ITnibmxMudoBNR+XHD9EJLpdQQaZGbRwjEEbHsLiVjuBMm0PL8RYnbABc6/Y3VMIGloyk8+P82btE+wG2/QHep4x23aAZt7cbeI4RgcdSMIAkDAOYPC4kVacBSN6L4DXlKz1Xb/kz/9alKjisBZ/HELjOXJvWBcBlfRK6eV7VOO/fbAc+i/6uQ/Bm+S0J+yharYWtY3wvgicq24i8k4ImfCO1S7XNOQSvgSV76a4x1hlD0ue0FBxjAou7zMhxha5lV8/YEIiLElMnraKGV7iwORuF5dC2wBzRs8E+xva5jSnUsXUMTtkXdwxEzc7QkoggGt/vEDvB1pOOIfC2wbzAFbZRZWY3OPanUsVuEb4E1MLXxVLwAuJdQVzYWI+c3VbZun+g1aOXzPPC42U9AnlAN9+DQdDMbtiNyrU2bQy7xWDiLhfgIZ9thQ5sqtzTD36sOXX/nzcn7v2L5tg3/qQ59vX/0bx21x81r9/9+82F732cOADwJR4geC8+eSPZDHcC3vR3XZ/Gbph9xsyHu7AZGM98EUV8D3aEM3t8FdX7QDN36vVmmqnhTS2bMrg2Mx8VbeXzpn2QqWUF4rIXSvHWtuD1mLdRuuXtptq1j8NUCKvrwSsoBaL7C561XUsfq1HgjCX7PcYhzD2mtus4twVv7a/zuKwJLj028nk5zmNT8abarUY5BV4Vb4E3bYYsojClzIHHq22wr3QLugVg+zeYHhb+LUv3B3SB8wrgLV83MhraY6Pfg9Bl5HTugjnLhFPZpgou+GZjGwBLDm9MZomnklOo8wUBz8pkiGBaeLpAt81KsCeu8I3MhYmlUNU+iNZ0rNtVbA/KKlwgrAJ231QE0QAv6+Hr8rwZbnFsBj03faY5f/LHzbtvkBd54CHAi4IlM8BMAVsRnkHxvva1P2we/uRvN3/3R/+2+caf/FZzzx/8m+YC/8iWw0ZJrbeegFDoerut1eAPvcdME07zIiwr0JSJ+3i9KGUrmbbIJNg2d1evE5Xm8hfnnXH2vigZXQcUI87f50esOrU3rs+zXDSh2+bPYnMIS9WoTWwEoMNtAWhfW2/xA5jhVarAyIDgfFoGXSHpc6k4s7uYS9Vr9GrQggAo9tPVzjCIZVFFDa0G4evS8/QDuFoW2eGsQzVdlrbqy1re2wbTAJ4N4p0Sx/no+vq4fGdOj9R5jfxlUuec4t4ObB9yBzCiSq9LcxxbQHa1cyhicLYOx7odz7AiBLDBql3GOCCrvaCVAfCxGlS8UeTA38WAmj0XvDAGaFHPqlIVqaA0+6OH6jWXtxRwKdiCroUkrsd3y98+iia4MObccbwWEDatbQB8hW0p3rhr4XWiKRIXih0qCjd57Q79eze4gOxw0e3zOc8+zB0XqYyvf/kPCPL+cXPgi7/f/OS2/8b6HzXP3/Q7/x9d79kl13mea+o3zJo1x54zx0GW7eNlS7aVrUTL4djHtqwsy4oUo0iCAIMYJFGiKCaJAcwixQQGECBIggQBELmBzrG6q7urc0KiwjjNmV/wznU9bz3dRYz84V27alfo6grXvvf9pHJ861fJfLmeDAe+N8fuJW/32tL7CFYDsDWjYZDvqdAdXIdv+zpgHn76BnKAGSJqkO3lh5lOfIxgGAqXng1V7QrQWkqcUFXxpvrt3Hq7sM37ebnXNpSR1WDfXyrlWCOkg5qFkHBNxZuwVGxpHYzxm82A2bmwTJiqSr0tIeplwdupdvO+3icthHOfz/3NNnQjnczrgDea47TVbh39Y7lwVbsJXqGbOb1Z0ea27fFWFSscE8STwlhPF3tAkFaAIpnJfJiao/IM8I4D4gmr3gBu9mywgGLdZuBxdeyPATVLhWuDm0wX025wVQDXbTRDx3zWt7XzWEJX1buudA2u8SZqF/hBmLUgNIVpqOA2dC18SM/X2ztXzVjgC4SfFItTpwGWloPrOKb/6/teK/tfebIc2HV36dt9bxl6Bb9sN3XwKLY5gNDg9O21Oz5dXvjO/6AxznnlB59+X7n+b99Tbv70B8uR+zcFeK1CmwFI2gwq3kl+qE47mMCvnOZ0cV056aOiLgVhLTbwcv2Be8oZ4KV/wb/0PczptRVsNkIhU0JvkKi6VWGuGG6Inyy4axGEEfcKXctgfX6nRKTSFcZensIamaKUdPpFVW6tItPmyHE9lucKXHs3zDDWx0boDlA0TUxYG7iz10IUigikNngjVUwweyBAwUdjGyCv6vMAYUGI4GthOdhox+dYsxLLg4yqFLXqtOVZgpGLtrjEovHyLJkcUy9eg4XBdGXU75vHeG7APP7CNRzYSIvi/bV4IfomcPuCw0Hpa7GMHaEKVv1a8GAmgwp7Huhl1oKZC+McVFXKNr4xoGbRhDZBKlQB63ULJ/wMfYxbwepBUNBGAQnFJH6ueWA1mBmZFgbxeJ8i1c2sClU3K84Y2p+7Pu8KdpPNzc0mMcNkBtXtQWiRZvezWCoHfvTFsuOGvylv3P758vr3VbufKodv/0I5fu+Xy8RTm8ppinR+SXDul120lcSW6kPxdj94BdstsUwlC6XLdgO+1+D1Xkeg7Qbye/F8t9HB7fl7y/hxctgjE4HAWEyiqNuEqvtcXheYqYJT4SZ0cyt8R7mfpcgjwHwYJSx4TSlLm8Hn6IRnKFB+8w1+zxWaVb2ug7mtZr2tE6p5Xeiee998/gR1Ps79AV0VrrBlZRmx+6eBrKo3shrI403LoUKXDDGshk7YajHkCvBqKyQUhZ2QFLymgEWgDICqbJuzCV5thjpnza1+b8DX4Br3i6Aaatdx7nUCBY8P++E/B6+lwXq9tYsYRyasBruO1VQyAItfK3hzqXgdPmfpcFWqQJTgmoUR5uJWz5YPtQ3cBG3e1+t95Ob6GFcUXghdPvh+/KZDR97gS4a3e+zFcuKVu8vAy/eU0VfuK0083kX8WE99G89vLvvv+XR58uqPlgcv/mj50Zf/vGz+i3eVq//6nWXPHRcDnwqlaX9k/LArePFT8Q2dMGwSv0ES1VP8+AO8/PiAo2lJLhPpVVlG6W0W84seRr9Qu+9EAm0DG6fXCRHYEXrC+sSANwHs1ueLhcKcF5rAtoLArRkGqFPBy7ZB8rxN210WNdjMploGFCVgT/g/zb0MkEPxttVwgJX9KPco9wWqqtsK33w81ob7uK/WhH8/rAsgXxU6BwcBiLo0a8ClOnXasuB1TtwiJdCLTNBYO+D79S0shS10ENsS4D15iNcGeCd2XMeZBQc1MhpUujmRwwkP8yhioZWVZIIy3nugZhBPL7geCLFF8JFtKn8KaPkc03xmQlqw2mdBlWuPX4HrSmhrH6hg9X+1cmrvB9W9gU3Oegiq2f0sZtnx/+rZG9RT6fpd8PH1+1APCh50fX9avKeRDcFzz3vgYJ0ys+bJK8re2z5Tdt/0D2XP9/6xHL7t86WHwNo0jfhP8bp/BmzfJNtF8FrpOJEeM0AAACAASURBVLbtqnLs/stQvVsqaPV5H61ZDYJ3OCyHq4EuxRSo3RGyHEaewoZ6DtX7+jNlhOZQAwTFBkkxq6CtKlaIdoJXuKbiTdDm7al83Xof4Rr5u+3LwjHB3QneAKQwDPDq0cIAxNe5ME3Iev9OiHo5FW/C1/vk6nxc5z7VbVgLbPM+aTWst4QMpWsznJpS1pqu4E1vNwG8Dt4MpLlViVoBljZDdBzT350XrFUVT6N2A9QAV+hOdIA3gmyU+zYJoHlZ6NbAmwD2etoNnVYD/zjQ7SwNjhLgBG/baljP2wW+EVzjTczCCbMYBKlQ9fIQ9xG4poZZceZtmfHQCeCAbt6O8h0EwFEkQVrLwYN7+YLRHm//E6X/1XvKwEv3EGS4v0ztoe3ePhWIrQS3ANh/LI9v/kh5kIyGH33pPKD7rrLpY79Xdt70ZUCDmgRQLdSglWktTmdVOBFBNwjGDy8j2mET6KeiIAWqXl+MAUIB6jHOEaE/deQuuk9ZSKHVgQpG6QpWZ2qtoMJjcTnySQFaPlcE1IDe7Iv8PeGLcp133PrLKGXW9E5eG/6189QWAK5bla4K1yY0LgEc493Zzr1qcAeLQojyd1TQVqRNCQdhwqqwFr5V/dYAm0E27oMajqyGgL5eM34lHq8FGp5a1y5dHFT0ZU0Lw1ZY3MOUZCdp0F94FV/c2XELTGNuUr3nbWeP0QODLAffp+rbErBCscb0ZrYz9k4g02GOrVOd54ByK5qYq4Bru0j/nsG8sw7LJE1P8Go1uK+q2RoImw7liYXgWUsE2TbA6/UKZS0G/4bedAWqAUULJsYJttnzd1plzPcgoSusK9xrZoUQ9vsxzZlAbXbDewKgl/Gml1Hr83reqN7p579V9t3y2XL4jn8ugw9dUmafI/iIEl/l9lXev7P8D//OAXv6eeyFR68oJx7SZsBewM8dwNdV9Y48SYUbCndUpeviNgssBp9S9QLfZ0gto1/vGJ3LBrAIBrEFomG6CrgN3dwmTN0K3QRtXu4EcAJ2RFCzAsLtoFpeFpLCVRim1TDObzwhmBB168r9bn2M27ytE7x5v7zPf3ZddavSzZUgjv1mNGA3VI+3grcq36puzwWu14Uvo382AmsBVOyA3FcDb9XTdd/6AsJN1gRQDnXcDrh1wlaLYeM6sn+9BwOg5bZYBtn0dUPpsp/rlvWOED2MLZcbermo3VS+YTe0LQanRVj+K2w3oMvlNogTxgneVLdu15WvgFbphtpV8fJFoZLmwIG9pb/7aBnac3+dR7X7HjzerWX8NXJs6VOwsPs6MgCuilE/T159XtlKcO3OL3643PSpD5TLPvo75aVbvgEIAC+Asmhi+SD5vEBhEnVktH3GAA6Ayr4DqXA9LfVyJNEDXSPaBoJstn0a8J4mj3NFOKGClgneCdtV7IwV1K4ANgMisiAiuZ/TU8BnQMdglipTtekEiQUskwUAqh2xCGwXGOtTR7MzFRkgproVtl5Oq6GpRwuQVdl2FgsrgUwI4WBwzL9l03DBq+J16wp/F0D7+FH7K/BatB18PapB4ZT/awS+UIItKgMbHNz0dM8ytHOVycgG0tbIZjhLY/Sa0aB3+10aw2DpAMuAtVkMeLoxjRnoqlhn9HoB7jyWQYtUNBvW2E1sjoKLBbIFFvk8lszVZd8ZPiuDd/4d1fYClsUCt1tIMgtIo8cCind8O3nDgLaqZM9gzE7gefi87Aehck0/WItCpaxKFq5aFRF0E65YDvrL3l/YZs9eLy8C2iZNbjw4mebnyCcr+jwYm+3h/7PG33uTfcOkic3S9GaRwhLhOwOQT/I+/pwD9b8yDmqIlLKeh8hseISKy8duIIBG2tgTN5QhgDtGDu8YCneYlLJRyodNLRPAZjsMAN9ewbzrTrryPUvurV6v4HWR3w6IcxabUE2Fm6A997ogzr68Cd6ANPvTYnDrvlSzCV63Ns/JarSEaypUtwLR1Xm5E75ezts7YVvvD7fIYsj99bkoDfY5eVzuz+cQwhW6cDMyGah9QP2mr6vHW+H7VhC3Z66ZxSBgq1c7lcUU0aOhgjmDagHlNmjNeMj96Q9bnVaLJ9i2Ve+E0GWNR/MbTGy6jrliogQe77g5cni4VelymqGtgM0ggMNSQIUneKvlYD6vinejUk24VrVbIXyusu2Eb94mbAdGAC3LvruWCA+rerEajhzaX3oO7Qa6d1M08eMytHtrGaRR9BgAPk3D6RUUV2vH5rKXGWuPbPqzctc33kcOr+B9b9n0F79Ha8gvARw9UAJsKEHHlDeBrh6vq6XKCuWp+nQZENNaqDmcoXg9zcTn8xR0jeYoPztOGXEoXb0/53VV2FZ4ai/wHCbgA2wrrgRgNCIX/gAuKsMAcNoQEYADvPOvAV5VLq/BTmFCdnwHnjRbwSpAQ+2GqrVPrZCp1kITVRc9GezLwIruXqpc/r8KW4NsQrgulXMT5S3MQwXzemzlaImwas6MAsHlTLQmxRFNPNs1qvHmqcqbplJw1oW3O4et4IFvZte1ZQXF+6+9NNQhy8GOYAJwifzmOccZ0cBGFaxHW8H4fZS6DW18rR48CdJRdLGyl8fsqT7wKhkAesn+PdPXVMlC20wCK88sMRa2+rt+Ns6Aq9kTpq5Vq2TFzxHozXE/4WjHMhsbqZJ9HdoTgreWbVfoCl4zI4SyWz1kwT1Jql9YDXwWfkdOYzXFGB/sJgE8z/2Wee9mKNYY+ckmVO/lpUnp8ALPv8aB/DSpaWepZjS3t/fhK1G936ZqjaY4TzAM9Keo3G3YX5YJ0zAngGtQzZxeMxwIxg0B4iE6mg3RSnJ4z8MUPgBee+sC3FSvCV+3gtatgE0V7P1S+bq1N69bwZtg9rrATfieC15Vq+A108jmOali3SZ4vZzgFY65Py//Z7drWyry6mM5Myd9LFLInERM2lgMxYQ58Tz8DV+3l9PjndLvpU/DbIvK3+jXUCcNV2uh3SqS+wjhyGqoDXDa0NVW0DrAWhDENZC2YTNUdVuvB2jD262K2NsyV9f0sRxqmfBVAdvm0fHsEyjcpte9DHizF4Oe7jDFEbU5uQDG00XR/v/9Xd50jmymimUK2bngVdGmqk2l6320HmI/6WOhfIFvH7B19QNe7Yb+vq7S07WvHN/7UBnEWhh6bWsZQu0Ovnwv0V36ozJi++Qb/IDoCnbk3s+Tw/t+SoXfXW7/4p+Rw/uBcsWfv6M88+0voAh/DGTJYuBHZL/bCRUPPxJLVVWB+q41LUt7AegCTvux1lPtDQjrP/7yBH/ziKf4NSgleF1CNLMXFnhOFbMTByLFDIVkmlkE19qn9WYS2HXMOVxnGILorDOtA1XsDPaDHq5LRVrtBYGJ18vUCK0TFasQrVN429MayL2196sNXybYmrM6gQIW0NoUFeCqXmFb18QOnotgnvCd4fUKFDMLnBaxAMhmUZKN566KlLF5yqKbFEpM76JKzQUwm9u3kJu6OZoUjT5zafm3fmwY5sw50NIUNDuyaTUIwjmyEQTdepAMiDYBrsUXky9s4T28Dg+UqD/z3dawMc4cNDWPv4/anmZi8SyqeMaSZIEb1oHWRPrCtahC5evz6/UKZQNhNseZUSWzneP6nJ+93jDAnuL5anDOHF99Yu7fBq9AzuyIOFuJYgvT7wAxn69jfmJgJjPY1ig0WURdL/DYRRTyoTu/Uo7e9fVy7J6vYjHcidqlvSTv5zIHmyN3f7n0PkR58KM3AtPvAdzvk7XA57Sdz5rPYxS4jj3DmPunSSNT4T51PeC1/wNwfoZiDbqYjbz2AGeCh1C8QhelyxKYCd5UvAnavJ4gThWc9xdgPt77uS/BK3Q7wSswQ+2qeDuW+zuhmtfdlyvhm8+R+4Wsl916n7g8DmQjZxeGcXliQuhWCHfe38vn+rxeb2k7YD840DIW12uKGXm8gLemk5HVYG+GWZTtHFtTx2awEISv0M0MhgSu21S4nZfdJ4gNpo3h7zbMduBytRd4gajgRkuliyEubLUhWAJY1auajayFULkq3apk9WijuQ0Q1WIYxocdBpw2KB9ldYI3Qes2lW8q2wRw3KZ/BGwHSRmzHNgKtX6OoH1Wq3n0xWroPn649B7cDnTvAbr3o3iB70v3loGdPy4TrwAsSjZPU/xgI5rXbv2f5YkrP1Ru/6f3lR9+/oPl+5/7s3LZx95env/25wlQATJ+EE1+VDENARVkJdWcNgBRfqcdVPh6+p+g1WaoeaMrwHoZ9bdKvf7/jUe3CEz0fV2hcoFubAGmDcYdxFhBK2yFriNfeC7UrKNflgkKCvqWo3fovWrGxTyBOIs8pgHvLNvsjavKDR+W+/uYpulgHEQmtS14XpvLeN0ZZ4Ii+hLwwzcVLFKpwqJgCCijeaLR9nYi4045eIHm5axxxs4I8imCfR6EBEqU5qJ0Pa1vklXQ3E6rS+bFLaBEW4xon37xW3W7i1N8L79wNWWul3P/b5V/YaLyvzFZeeYVilPwan0PDUpaiKCC9gxCW8dMBsuOpy0zRtGu0Urz7EGKEt5gHSQt7YhFKYB1Nw3DScPyflNkSZhNoNWwoC2Aoo+CFQ4UwtY1D9xter5ItkRVxvboBabAWrWr8hWOPs8EQzInCQJOkQ5mnrA9F2qWhJkdFcTmU1tcolW0QnaJvr92kd+XZTJB1jhonqa15ynaZkbutmc3HOx6Hri49D9E5drdXy/zWA4/o5H8Gl72zDPXlMN3AeW7L8VmsEKNYpXnbmX6BGckOyjucQwQuecNJlKMAFnhO8IapZOZzXNGttHDlwyNEWIdja5XgGUFpaPc+/pqNoPgTCWbgE0A5/SJ3O99vU24uq8TvO5LJSxkBWZCUzDnPrcJUcHpfRKg7s/LeVs+j9ddnSCN+6JoG0IXhes2Fu1ixxmMWRVwtTB87oSuijcDbD6fl1W8Wgyq3enJml4WY99bBtymaZIDeKfpzTADZGcBr9CNvF3Am6XDCdUEbefWy7kCvPyxMf7wGLQXwgleIdyYGmJgJdUhbeAKXZdNbzo93Go3qFb1YTnqjZNmwrKaxcm/VpqNAN+oNhs3kFYDa6Fm2yo3wZswztvM17WCzdMU+y8MCl0+SOHrZUf6DPKhdx9H7e55sAzuxhfbwxEem2EIpdv3/B2l+TKzrOj6dOoNfli7rymv3fb35YktH6J44o/Ld/7xT8oNn3hPuey8t5dd9OStzcT5AaE4DKqZh2tbQsFrypaBrap4AQP7lvFtBYQloq6IaJOsf+aosLePQ+2puwggBa5WgcBdBKoWOCzqvYbCTfBy2mtOLKA2EFe7iN0eP65xQKjCnTeYxpoRujxPnYFmgr4/dHxWgnJRsYYijcAZCjmCaAAoZpPhPWoxxGmzFgowruDNwombUUrfLaOcpo4x26vxQgXw2PNV+eoTL/H6lrBQzKu14Yve68gzVwIcglv2sQC+zZ2WBqN6X6qKdxb/dwrwDj5xMcC8qfxH3z3l/xlmrPlR825RvMDWZXZE7WqmDaOFga8sRHdpVVzLe3M9udI8747LUKBXll90UUm4H4X6MjZEKGzygqlQ9DHTNgrijCMOaFo6wl0/mTMSl39PAM+RJjjHGPmZjqVqNqDn/+bzCV/Vb4CZ960CmtfGwStS1oCsCreCV0vJtp34/XxP/LxWD9CbmRafa6hepw8veCAkQDmBxTBKL4Yjd2IrPHhhmXhyU1mm2m3woYuYC3g+Pi+VaSjePuA7QVXayLN8Djs5m+FgqOptoGodB2T+ruAdp0evw0BHnqUohYP16C583jee5qxQ2Bo44wyR3F7B6UrwqmJzJVTddoLXywndVL0C15WKtxO4CV2BKygTvAIvrwdA22r33Mv5uIS1j8sVGRJA1inkYS0IX6836tJqcAy89+8Eb0JXEHtbpJZNG0BrB9q8LIzdakOQ7WDPmrcJXZWt4I2Jw3q96fd2gFUAJ2RT9ebW/VoKVfVqM/AiAr68UKAb6hfF25geYr/2AqsN3mjriJoN+AJS7QXXUEPPVuhy2X3cp+6vKli4prrtVLYJ27zN7UAbyNoMGUhLpTswbKUalkXA105kHMEPv0J5sClk5O6+iuKlP8MAI1EGdxFMeg21QfL92j5OF1+4ohy+5zPlJ1dgNXzpT8u3ge61f/eeculHf7vs2/pNUruACR6tUf5QukDVSrA4TUdFql7MhTUYZp9dA2YCWKuhQpfbgcW/9DwUwbVlq9cAaXi5gHQRKyMgDDRjX6helDOQFMCxAKVQXsBvdpy32QyqF3Nx/QELWlfn5cxo8D6hkFFbZi9YTTfL3xW8WgR6szFvDXUmbD0tdty7wA7/lvtYODHiFGCU75i9GCiWGKdwQ59XK8M5cvrWKtOYY4YiFUwqXnNvJ/FYZ8Or1Rd1WsL1wI8gGsGvabIdBh6/kFP0q8q/A97/d/gBAm7m45Kvi/q02sxlYHKZ99T3NYZchmWABYBnu0CmwwJTPCbxi8eevYLG8DyO1ppzKOzx7Shqlp3PWsDL9o4ZTEvQRtpbG7xV+aqCeS+Ar16yRRwG8mb4Wx5UFrQ9tC0EMUo37At9YFSzn3UG48xyUeHq0acnXwOnnN34fSGHewnl60DLXx5/CIuELBQtnmeBOu0hX/vBp8uB278Y8G08STOnH3+xdD9wOTm7N5WeR75Vjj9ECTHBtYEn+Z8Ar9Cd2oHqBbwNDpI2zJnjs/Ssx2b2o9uuJ4uHz5D7Dr18fwSeBa4FFHXbOVPtrdAVxirchK6Q9brbVLYJ3lS7CeBO2KYNkftSwaa6FawJ43Oh63067+/1hGi9zHWtBVYjFS/QdRS8VkOC1/u6UvHmVuD6fC1UbSvyd/Vz9XuBrqqYNTMDY00zw3J4m8CNBXyFsEMvBW8Fqfm31cPthGxeziwHgWuWgsAdxyeOwopQvLxI93O5OYOtAHjHpjg9ALo2vLFJTm1kzqkEdkO0eOyAroq3wlYQVz9XTze6kLFN+AZ4getbshWArPtzn9ZC5PSias3VDfAC277oy1CVbuT1jo7Rhez50r/rx2WAvF3XIH1J+1/iOqfGa8ceZuyNASzAu+Nyqn6+Vp686v1l64UfKjf+43vL1RRQXPiB3yoH7/smCtW0L1UkAEPNOZZcaAniqDADeMv4tBYRLOPVhb8bqhdYAG37CAiLXxxnWjGPXebHtYL9UPNeuV2lS+DPH+YCytHrKuGldfBqN/DDNYjH8nTVfqsWSpiHq61QR6/zGnlsQtgiiYAx3q+g1gP2fpn1YC6qYNXHjdzcKMDwlJofb5wi8zdQyuNt6JrF0KABj7DV763QrUE7p1g4P2yJSsAoaABuM5wa21dhdNsWbAlycyk4saJsRv8W6M6RvTDPagHeSbzeFpbPL8lq+F9DD5SVN7ADULyrb9jhrPayDfiifKsiVZ2SSYFFovc6D/Rm8FynX8BWYFlgsfaG/u13IoNilaCU6tjGPE0OCAbU6rw0U9s8MzHzxOeuNkbm9XofwTulsmYJWb1rl5BVOQd0zQXmvvq7NTDHgZUDdHjeHKR9Txf4jE0RjKwVvk8rKFzthhXKiU8fvi/ePzu5OdDTNpTjNsX56Sbg+xlge0EZp5HOsbu/Unbf/M/EJK4gj3czXfW2lK4HaZTzJCl5eLzCt8l3o5ZvcyDlzMSznnkOppOODCK7Qa937DnaRdIsqo88d2exCd0+S4lRs8I0gZpb97tSCXs5ISuIU9m6L0Gc0PV2QZqgdb/XE6Cdl1MZu02gCt9cwjIv59b7uVKthp+Lp9tAvQZ8AW9CV+Wr4k3wClofl4/1elW7HXm8QHa9kg0gT0eOr3bDFOAVuIA2g2kBXqyGTCWrPq+313Qyq9ZUuMI3Mhza/q7wrc3OIb/wDXuBfzwgC1SnsAuwG4abwHeSIxNrYxy7MK2KNrfValD1VsAmcAO6qN2wE/CAhamlwZYIR84udkSoXKB77labwRJisxcG8HXtPGZPhl46LfXywVsi7EjrE7sfw9O9E8WL6t1FGtmuH5HDeCepZDSkIaNhjeblzjObf4kv7/2fL09f9aFyz9c+XK75mz8pX33fb5YL/uw3y6t3ns8PwxQnfpCoVAEjsEL9AmK7jdl5zEotJ0/EVlsANROq13QxvD3nb9mXNVQwIA/l5ql5LE8/tR3aubuhgoGlP1YUU81qELL8gFSs+MjCeZluaUuoZavP5rmuxSBYK4jtj+B1YUs+axu6eVsdBVQBqmI1YDbpaTHqXZ/YWW41C8JT2O8DAcbJtIdRCmuXmRJWvJnja49hx9ScPszrQSnGaTpqcZ7I/9DTV4WFYSpVywOWytCAGXm1WhBCeOqFq1Bp32TA4x2A96Gygk1gGtgKDYQitYwDllBUoQrIxTYgBV+FH9YG75XQmuc0f9YMBtSoZbkC/jRd38602zKaz6uCFaY+NpuUr/C5ZMP08JABawbZouIt1C5/rw1cIezjo49wG7wWZtTGOBW8tv8UvtoL1Vpy2z4r4nvi3/S7cdppw8yZO8t4d9/HNb5XNvaxbabTJnofuYTshM3RROflm79YDt1Dy8gHAO/9V9E+kpaQT5Cyx9ifln47sJ3EgprmjGSGIGiLs5MJLIYJPN4oriDTofEMttGO20r/gVciq6Gvrx+oql4rXAVuQjih674Eb0LX21IBu837dkK3E7wCNQEscIWn+xKi/xl4E5RuvY8rIdx5W4WwMOXs3YAaqle122TbCdxO0CZ4E8KRVobCDZ8XVav6NdvB61620i23pJNxR8CbwbRWAHbjuip4xv68AdpqN1TobsBY6ApjsxoCvgbTyMmtmQzm5QLGSXLyJvFXJygBROnGPlRuwjdH92gpWAAhgAcb+LwJWbbRb6F93Ubl2T83fF8hLFTbcE1ft6phIIyFkDaD4I2AGpAVvr3k7fZSM95HZyQjtcd24u2iCrtRdEOotAZQGeNHOUIq0En81lNHDFpdzRf18vL6bX9XfnIJgbXPvbds/pt3lgs/+rvl/A/+13Jg60VR5GDXKhWtp45ZErtkJBrlImxDDZtZgLJ1nwp4GQtAT8/8XKfInlLhBIi1JVS8WAZA2+oy08CWsD+WuKwq8kcqYC3JFbwqJsHrj7YqY5WR96/Qnnu5E7pV6er9zr1q74O7eX3VjhC8tWRYL9jCCpQgoJ3h8eYrt17if+ExNSuCAJsZEJQG2wPCqjgzISKoyMGrThbW0/WAhGXCBA4zEMypVe3aiWyRU/IGTWDMe3U0zxTvvyXES/ZcELyOrCclbGrn1Zwab2L/d8v/Gry//LyLAxEZCZH+hae6QDrZPAp4hufWj63grX7sRhMczmAIQs2jOk39WgbSwnd425V06NpSn4PnOUVXMFPU7H42QyXcyn4PlAAboNta0rJuIW8FXDw31oL2g/aE4PeywTRnognolkE+lTH/s8UTntUI39qbl4NFHEiBLZ+vHn0tJfe5ff1O5HAo5p0E2O4CvFs5+Jjt4PgovltkXQj2xjP03H34YrIZLioH77qI6RSXRwOcIZRuz2MUT5Cjq4Uwxfe8Zd45qneOy3P6+1beAd6G89moaLNrWeNZgm7AeXDf82Wwh+ZRvTV1rL+/OwDcB4TPBa/QdQnSTsiqdr1vwlhAC97O/Z2KNy8L4ASufRtS+bpPmArRvL0TrtkesvM24ZmPUfHG0m4wyJZZDTzfxn2qSk7Yuk3gpuLNUmK3sQRwwrcN4LdFT91ofC5I60oIhwpmn4rYoFumma2XB7d931C7Kl6W1WnaFEI3e+wK2+EJ6rGbwJfLNUcXcDq2xxQyIJtbg2l6ukJ3CKtBf1YLwNHsCV6VbACZrc1xossY4LWFoyvycwFwQJetvRiG+EBjlI8pY37gQLfPbAaVL5d76QfaA3h7aX/Xtf220sVwwEES0MeJbDcI6Aw+S+u87TeU01SOnQG8y3tQWtsuKq/e/Hflga+9p9z4iT8p1/wD/u7H/6Bc8rHfLXvvuiCCadMomxUhCXhr5gLgBKjaCNGIG1WjIrYvQnh3ey37tSnKPaSsbUXN3McPT2jyIwfMeqKLgHcOEHvqbwc0twtAVwtC+Pp3hK1/s2ZNeFmw6P8KasuKK3zn8X3n2lAVmsJUH3d2t6/DoZtOwsjG7ChlmrOvMIpomW1AFuBOs6bwv33MzCsOwAS88UM2OGcwi4Xyt/1iPdjoFwNgFSjvg36sxQ76qPq7Y7zXIwDDkei2WXRmm2XXwsr7OkfO6jUVaeulawHvZrbfKv/ev5V83q38bXJ9Q7kyGglg+tzm2VpIsQgA09bw+QSiVsQsoFdlm2Fg46HoNMbrmSZAJrx9vNMt5umRsEj/g7AzaFSkfTHD81iNaOOjBcC7rK/s5wt4U/lqI/j3ItUM+M5x2xRAniXNbYbLWXZc09Q4WPpe6c17ZsMZig2L/Ayr9aC1Uf/GKvAXvvbojbHvR+4uJw9hS3AgEfTaGA68bDDwcoYD4IkHN/P+qnD9Hy0R53UgMrSUFl/hO8jfWDBDgvd8hjOWFoHTCR4/zHy2gcc2k/9L4cWTN2PFPVAGeo6U7p6qdAVrTw/KlqCbl4Vop/r18rngzetpM6TV4P7clwo41a5b90WTLNq2popNmApdIen+3GehlR3Gak1ABXNVuBWieTnUroqXVSFcrYSEc0Lc+wvZhK5b75MAdpu3pcp1nx5vXn9bALVtLQjUhG5YDAKXpR2Rwy6rv6vVYOZDuz9vW/FW1St8AS/FEgnfUeyFgK7g9TIKeBSPN1VuJ4CF7ih2wagWAtu0GrQWaiYDoBbCQleLASsiO5FlM/NUtvq7Xk7gDghwlK3g1ePt40PsMZjmVghjNQwd21668bz6aIc3SCXW8E5Ox575Zumn9n2MU943Ae9pmpev7DGV6ZKy/7ZPlicu+1j53ufeU7b87R+Xy/78D8ul51EyfPM/AUd+2KFgPM2vp472XlDxCqC0IaLX6qIDpQAAIABJREFUAsCtW8AIhCt4gTxpQyodVW5kJ/A476d6NBVsHoAu7r0buKCIhCv3rT9OYYsiNUDS3u9t9bR1Q/VauDGrwhXcwL5aDtgOAHlxz708f4VtTMTYK3DvZdoFapzLKu5FLs/uVgmqkP0fSG/yNp+3nS6nWjNf2CV8ha7/f7w39BEw51aFOWVLRzIVpki1GiQar7ebOa0BbaGJ4q3ZDni0pI7NANyZVwjAkYVwhhaR/z5wfwDZJjIC2iwCFarwreXD9mQAajyXIPSyncr0b/37AUZUbxYy2KEs7qtyBtwqXp/L7IVZQcr+Bmlbdpyb5Tk3lC1/m9sFrwB0v72A1+HbhnLMY1MF6zdzf7MuQvH6mbHsoWzg02IZFbAHUy0IvwseMKrlQLD3AJbNEWwHbRsU8BmKLLRC9LNnOftp8d2dxXefQsXaMS1yxj1j4mC5xMH49MGtpNRt5aDsd4QDov4y/u4MZ31TeLwj5PMOMTBz9CnyfGmaM7D99nLi8J4Ab3c3k7e7gS7g7dHz7d2Ab6pdt6luU+EmXNNmcCtU3Z9Q9rqKNlcCOKDatg5S8bpN2K4DWUXcXt4mgBOkCVy3VqttALcqXxWv93V13lcAC9BOwCZoE75eD7WbqrdtMxhY026IrIawEwCsCte83oTv7FKrtLjufqdO1GGWaTcgn9uKt8K45vJW1ctRR48X1bsO3/B0geoUbwTQdVkokdB1W9PHgGmA1zSzCtls+RiwFcDsD49XAKNoo/0jgN0AL4oWlTvA8wwA1sGRNnBVu6F48ZSAsEq6DxAL3R4sBy8Poh4HOOUaJtd1xAARP7KeZxibQnnoGF/asypewHtyLw25n7sMxfs/y7arPl5uZ8jlDZ94X7ngw/+9nP+h3y47f/glSoQ5bY2gBz8AVGg0vAE6Akj4mAtb1S63481pNdjoJgZcchopnJy1Zp/bGtEWVgCWH53+sMrUIJj9FYSsKrcuy3AN4gh8f0g8b6yqiGsQztPRCuB5tk7GmMYeMMhWFaxFEzYyt3CinYGAUl729YW9gQcMnA2aOSJmHD/Qx4ViBsR6uP4fesLm6bpV1Wut+D/M8f/7fkTGgYoX8IxxWl9TuEzYpwEOjb4DvKZVAewafLJVormtqlXTu67n1BpFvIPsAyD8b2Q3/OK4il6bAdgA9ArdCk7VrM/jKb1Q0uZYO6Dyrvm3s5HOheXBtjatqeCtQzSBKfC1+KG5w1FDBhcBrsqSz9KCCG2GeSwDL7sEqX+nQpXXAFz1d8PjBeoq3WjAw3clOpBhd5jRsqD9JHRT9XJg9ABWz2J4v8JuMMhLuhzqWgjX+Wx1QKjq9yxBy5N8j1Y4E3KU0byeOs+7yGdhX4zs8WExzUnOYk4dwCvGLz5FN7QzZEtEvjhnKqbPTfPdb/E5C97xZ5nJ9tz3GQ7wcunuO1FOnDiB2uWMUbVLillfb81aSOiqdhO8qYLPhbC3C9zOYJvwFbQJW8GaIBaiqWrdJpgTuLl1UrDCLG9PgCagO1VsBNeAbQ2ouRXAG8G3TgB3ArbzcgLZfZ2XvW6gLZbgzeKJKKDQzwW0nSvgG4q3ZjdkYE3AbgTcNlLNErx1YCXwNbg2KWw5LZgEvAA4x7VnIK1aDwbK8IBRvCMN7Qag7ELR2jdX0Ho5gRvBtjZ4VbUGxgbZRuoYStgBlWE1uOWo6e19BABS/fYPUy/Ovl7Kg3sAbi82wwB2Qy+9GAZRasMEF0Y55Wpw+jmiV8Yp7yANu0/yhT5NytHJ/UTbt11S9t32D+Un3/wAVWu0g/zcR8oFH/3v5aI///3y9I2fon0k+aSm+fgDEp70VBW0Fbzm81aI2sfWpjdmQaiGMxui2g/CllNHFSnbeaAlnIVveKz+MAHdPIEyf6gCOEqB+bHUhHvB2wncerlGye8C0PrBKCvsgch04H+vlkPd1su1lHjuZdU0fx84q8ZU01MEyyYNmHGQitlqvIY6qt0iC4Jt7Pd1GnCbRamt4lf7Pzp409Qug2SrlFPbwGZ42yZOmz0AXBd2gxNyo3FMAEwg/RBI0jbSogCCZ2u8vyfJOrAh+hzQbW7fXN48fDNeL6qcvg7RicxMCLxgA21hNegRYwcIKvdZ8LACyFXGXte3rdkPqs+qVL1uYK7FdbuejZNp0bRBDpfTThCga7TqVNnOAlah3UJp1vSwNnBVtChl7Q/Vdz7Wv+PryTJxoVgPmtWeirOlthIVgvXgYICO7xcHJMvDV3iNK9gPKl7Xm1S3nUX1Oub9zEFjBPjjZksA0mW2y3zXTh6w9wcTrIlBhF/M9tRBwAt0T7NW+I5Fj2Ig73SNGawJA3Aj5PYO00CncfiZ0gMwVbzaDD36u5FeVjMZLCnu4/YEcCrbTvi6z9u7u4+HIu4EryAWmJ3g9Xb3CcyEZ0LW+yWE3ebtcqMTvAI0b8ttTJcgc6GWDSMYef6qgrUmquLtVL8JW7eq207Fm0q38z4B3jZ8Z7Ec3qZ/K3RnFwAugbY5tnH9LQoYUgPfdYXb7tVQPWH3az2omGt7yQiyTeKfTDVC4W7AlyPPFOCdbLd9ROUmfFW81Wao4B0BtuHdZhANGA/yZtqoPL1erYeoQkPF9tPP0yKIzFYIK4F9Xu9zC2QDzm3VK4QNqPXSiayH4Fr3gJHZrnLixdtKLyqun6P7CFH7EVTNCNkIgySnD5LPeIogxiknA792LeC9tBy481OA9/3l1n96d/n+Zz9ULvn4H5WLzvvd8uCmvyotfshNoD1hfiVf3FV+AEK12gSqViGrVaDKdal4USIAOnxgfoAxc00gC16Ap7+bj9Fm8DRUBasyqh4gPy4UjcooGtYASG/XJ65FF1X95n2rUvb+gBSVb1VbAj0DaubwzqC25vEAox2kvnCClyDblIE2o+DAVaWruhWy00DY51CVW0wifM1hDpXPfUIJEiizsMCc3XkCVicp1zVf1x4Jnu6rIOtC6b5hMYRFJIKT/hVYFCf3A048V6vQmtuvJIvikvKvVLGdPaoa9LVdhxXRthoCeJ7+A0YCeM5nM4i3Sp6vytiUMf3Wegqvh6qXalqaoFL9c5qOwtVasEOZATQtgmmgaw8GG6ZHU3rLig3UCUVg+BbFy/8bwOcAEJM1eIx/rw72rOmC2gfCNqr5AK7WQloMblWvzsRTNavErfgLsLL1uU4dIEUPqJ7ibGuN4OUZA7RcVhmv8dzLgpptgJesiFqsw9/mu5fq98wh+4Lg2aP8bV86is87Tj62AB4jwDZBtsrI/sfLiR6gSZAt4IvdYFGFaWYBV4Aa8G0r3gSw207Fa8OcbJrzq8Cb0BSsqYITmJ2Azfu5db/wnKDwIfzgNohVsAntX7VN4Ob9HPvTCVz3J2TP3SZo3S98I6sB2Lrf6wJ3ttWKLYp3AtDSuIEAW71sFoOebjvYxuVJrQa3WgtANlbk9+rxVp83lXAd82NwzRfIPw5kLRNuoHTdVpshFbAA3oDvMJdVvAbVrE6r2QpaCJYKu2rgLLZaDH4QWAlmKLjWiyIAsNd7OTr2mCrGsuNYTRertkMo4IAup0EcdSOjoWdvOcoXaohT7liAd4wvet/zN5bX77+4DNKsZI3gxSngsLzn2tKkR8Dhuz5XHrvsQ+X7n/nDcssXPlIu/+t3l6+QTvbEjX+PSqY083kXkWGKB1bIuwy1F1ZB9UeFaIVuvU3wLlkowTath9wK2QAtnq6eawTVDLDh0QpeVVLNYECV8oM1+l1/wMIXNexpI8DzfkK4BuCETgWvalagCk4PDk6eqEtvtnqOqmpTj2pVG6lkZC3Yd9YCCqFjPnG1QrRK9KB5zXrQHhw85eV/r0DhNemBs2YBrv1ynSNnV7BaKEFgjeq02oxc8AEo7IBVU8VQuatcdpyNc9eWgZmWw7R+/GMXABe6lXXdUX5G7wXHBPk8erJ67qpeG6S7TE1Taa8wv20e+Fsa3CSAaq6ufuwvTzzAZ4MNEcuGRxaM1H7KjvpxakQGxSYNBFLuW1Pf3F/hG53HIjCoEuYxVrXxd30dtp0UygJ+lYOtMHTIZ+R1c9CtwVI+r/ZB1M/USR/xPgPmmCbtZ8yaA5D2kXBKhbB1OnKC9zQgXgPIzuY7hRdsJkaWpddcZG0H/zYZEdgOxhdcEajFNonmQp51cHBq4WXXbJVbKKl/uHSfOIa3Kzi7ALDqtipYle76Uvm24etWyHaq3gRyervCN20HYZtKVph2Wg3CNwHrNoHrZW8Tkq6YZtPe12kXCNmEb+f98z5uvT2fJ/d7XZh2gvfcywnfVL8G1uZmga7L0T9zC6jcRaoqULuzXJ6Zh9bA1Xzeaa4L3Oi7C3ybLm5z+kQFboVutRcwodtZDVEw0c7jteWjfRjq1GBLhCn1A8baC2kxhOol4BZ+r5YClkPtyeC2dg4TvENA1u5h4eViIQR4AfC6ulXxtqFb08UGSw+nPr2MoU7oqnQNomkx9A7yRRlwoXaHusvBV39KYO0HVObcTh6v8MVy4DR8aKfBBEpjUTCrWA2qsjU83sZTF5UXrj+vPHXlR8vNn/0jiifeVb75l39Svvbht5e7v/nhMvgcgwWfuooO/gSA9HjxOKunazqZ2Qg1cCV8hVRAlx/fIqeHMWeN+y8YVIl1N4+tIDPKbZBrEeia7mUublWz2gioZcEOKKOSDBhW+BpkU0VpPZh2JgArqCtwvY6SZZ8WiIo1pk3wA7dCzdcQnc7wkY2IW4hhLwH/xgyn1IJKcFi0oHJfCAWPT0jAZpEMCLMg4iCDigp/0QMLj6me6E28p7dyJoHaJovEHrNWlU1ZFsxlG98sYy043FMVG+DFm3WI4xrKd9lG6TTSsVPZ6LbLieJfWv6998flPwYfqM9H9zEha/BrNsBbsxwWAHY8H+Bd4uxkxoIHxwaZzYCC/XnXVuC9lf8F8JM50AKgIzQBatgMyMY2gE4rxNLfaVTwFMv8WQGsIq5dxlT02hYVvAbrzAdW9W6UG5smR3pYQLf6raYN+n5qP+jnuup0Ci77eXAQ1WII64H3Pw4CnFktcT/T4ex3oQoOCAN2RwU5RmmZM4hV/p8s/FjD5vFvLwHeFayGFWIKLvt6+H3VenFs0goHrbOccfi/TlIwM4GnP0Z/6r4TR7AYVLyAt7t6vd09x0ufcBW+HcBN6AraBO+5W89MVbVDnKXahUzQJmwFakI1oes2LyvU8vZOYDbo/RJ9fLmv8EygdoLXxwlU9wnNhK3bfEyC178nUDvh620+Lleq3MzbTfDOzcxU8E7ONahcq5kLM1gFUVABbLUWVL2hctvAVemm3aDCdQnb3KpyG9gLtoBsugWwdh4zp9dhlS79XcE7xmW7kQnbajPo69ZUsmozaDWocAl44ccK4AyeZUaDnq6ZC6l4tRQiTcxtKF46j3H07OWD7Be4LAEcapetAO4TwOwfGjxa9my7tfRsv43g2p2l/4VbyyCAGQM0Qyi6QdJqZlUE9MS1TeHq64yG2bkZ8P5lefDCD5S7vvbBch0pZZf/1bvKNz78jnL/FeeVgWc3lb6nNzMwkDJXYKiK1N8VbDEtAiVYR7gbdKperuliC/wAq+2wAV4Ba/aCmQTLbFf3Al6CYhF8Qb1mL179XAGpv5vgtd7f1QngBLXwdVX48vpQvLX7WFW+LdRWE8hY+BD5uPzoMlMi+jgIANPY4sfLD51ikNofmB+xap7XaQqay+kYUR7NfQWKOa8qWQdVnga6Mc5GW4DCiOib2y6tVR261lS49G2wmswuYmv7sAXo1St4V2mS7pp7mY5aT12K9XENitXiDCqyorkO6pnnqK0igbC+bzvzQfjqGc+RMqblYGOcFusMaVk/I5h68iDvPbAybczucmYwTNi3gQNxABWrwdHzUwTcAsKkidXpFDwfloO2hj6u7SkN9C3ymgWv16t/jG/N++aIH5cjnVSki6hWHz+DpWC/Yj9Xi2NUwKpdwavadQljR8nPWGwC+C0GWQD2GzaEudH4znrTzKVzpNGbNHtS8dZAY4V/5Iu3P6foCc3rqBYP7z3v9xoHKRW3udUTNJAaOLI3oHucicE9AjcVLXBVCXs9rYW8rfN6erzuU+XacGcAIZSWQypet+cq2gRuwncU6zEBO+504DZIvV2guk2IJpgTvgnY3Hbe79zL3kewJng7Ydu5P+0G4esKxRvKF8XboKjB3gkJ3Vngq9XQitxe4QrJuTzF/phI0c5kSNg2ZyqA9Xlrv12OQNOAFdgaVLMVZAyzjOvaDrwBwDZ6NNDofBQPxWbmpohFEE1vlyOX0BW0Dp20xNegmE1s3BcDKbnd4JnZCT2AtteFpdDH/aMSTeCy+oGuObrCttc2dkDWraubpO9uvxhYDUO9b5QD22gewjSG/p0/ohPZHaF4p1GZY1RajaB6W1zWalj1B//qVWUe8L5809+Uu/75PeWHX3xvufHT9OL9m3eVCz7ye+Wuiz9cep7eVHqe2hIKKQNoi6iYai9oLQje6vFmoE0lPCd8VcCoHjMAzjBjbY10nyXUormdzlgTtCrbFZWK6hGox6loG7Jvha12Arm0/Dj9AWsnCFvhG8pXe4Ggmt3Som8vP2yHVtYgGVkN/qhZLRcHoxYKS/UcVVUEC7PUWYUWSo3XaZTctLMV/0eue9rqa/X2gC7QsMrK4M/ZI5YNq9Yd+Cj8nBahfQDQyKO1K5v9db1d8J6ipNcOYif3q3SxCgDZKYJytnMUvs0XNpfeR79BcOnm8m+9d/N/oIaBuZbGgo3NyXhwgKaFGHrLlgm7tBvsBbHkEE3T1Ggd+ctj95SfH7uP23kPAaBWg/2UBWLjeUqBgZvdzlTLLruQWZmm8tXGEOQRuBPAwLeCt1os2gz2T/Z9s0jGrAJthgCv/j8HtJpd4YGzZiVYkWihh9DttBqmSH1skvZl714vVw+Y9wz1u0QPCL1sPWFf2zK+8llSzk7rA2M9VFXL58//4hgi7REbsIcdgVpeoZx7jQPkAh3boqMbB6E5DuyTr95TRg6+VE50H2Vi8OFy/PgxwKndUJeWgpfdJmATvqpaLwva3v7jZEQci1FbA9h/MXKL36tKVxi7/VUA7gTxmAE07QR66iaI1+HaBq/XhajgzLV+n7al4O2CtHOb4M1tgvfc+yRoc9updrUY5mbxeGfaHu9Ik2RkAKm6NagWxRJttVuDZpCd26JUOBRvppWl2rVgoqreTB0bB7I1oIavS0qZwbQYaOl+wGuamKsBdK2LduR6QBeQmh422AC2rPUCCFRtXG7DVsWbt/Wihvv5cGr1GUdMrqtwTQ0TvH3cptpNxRvg5ctxwjQYVrenSXq8R3aWQ09fVvoAS/cLt5fBF3+E4qVHKbBp8GUc9/Sa6PwaEWMV7+JLm8vCrk1l762fLLd86p3lu5/843LjJ9+Lx/tH5Svv/Y1y5/kMvHzk4jKw7WpOS/kR+kPRvwW0NXjmVq+W5Hh9Wn5k2SthVhsAUEVWA3BaJTjyJv14pzn9/hnBvUjDCojxfKpNlrmXBl4EbAZiqpdKRgHpWI5P1xIQljX4RrocVUmTlvuqkIFuXWYj6O3WTIS4DcgK5JlIV6t+cUDfU1GgasaFStbAmUE8DwqnDmzlAGUuKdM6UOERHGy/1toxDSWFmtJ/fJOziFNkKywbcEKJzgFFO3sJtFngW8FbPV77KJwii+EU6lfFq8UghE8fQDmzTqKEbZ4z+swmwHg5BRWoOma0NdkneC2AEMKq3DoA0yILQAUkZ7A2hp+6rMzuuLKc2Ut7Sfotn+J+/9p9P6oPqwFla6BJda/atQdxBOr0P3mdkbrGQcMJF14XdnNRLizoOZAY0APuqnfT2GqJMJ8v/u6pSOei25jvWXitWEi8nwJeW0GQzmkpkCWiwp3hM7UpjvDV8mgS+LWTmPuiPwf7045YNWMGAJ/kIOcy2+EsQTWr3E4DXgOW+sxRwsxBxfLlKGEOYGvvAF7vw/ukj36KMuqTvMaZ3T8uY/ufJZ3sCOA9GuAVsrnMVEj4dsLY/QJVGFvp1td7HHXcxfU60ULw2gOiE7wqYK93Qlh7QPgK2lGAazDeYokIpgngjt4K3jfBm7AVoF7uvJ7QTah6n7yc4M37nLtV7SZshW8u961bDeHxktWgpTDJEEs93ejNC3zN3U2rIYNsQrjm8VIi13E5m+m4rQoXuLZS6bINCAviCuBRIK/FoOIN74U3yDcqiiBMD2ugcvF4s1eDgO0EbV7WYvC2aGKuZSBwCaC57VP54utqPfQA3W5Txjh9SZuhB/AK3B4/cJqed/Mhn9j3dDn600tKDx5v7/Zb8XZpirP9FnJ46eCEvztKKs04wadTqp99/Mh2XMHaVLq2frHc99X3M9od8JLHeyFVa59+5/9RfnzhR8rxn15MviNlrypEwKh6rRkMAItTS6FrYE3IRpku3qsVaBYj6N96u+Cz563Nrw36eGpqlNrotalLS+1T0jztVSH5o1H9CmT9VC9nZNyAWgTiTPECqA1sFEGrojVnN6cCZ2ZDqt4cz+M20p5CafOjBRQrKFu3EUzjeQVvDdCg6vWKeT0m5idwV3gfqj+p52iWghkI5uby/6BIl1Gwqkcr2VS/zkuzyOIU+bYnaX6zyunumgG2fQbGGH5JMO00MD4NYIXxAnAbo5pt7LkrOEjeXP5jwKIOoMukijnmtJleJoAN6Al5bYfoE8HfGXnisrL/9k+U5V1baCB+DQfXq/A2b+WAZ1GISremiI2R6mYZsjD2FD6g68EC0AZsOWhE5zMr5njeRS0GVLz2gsE1lbyViPWgCXx5/9YO3AcYgS8HK89iMjAnXC2CsLHPDAdK+wI7v00VnAp3gtabzecBOwJhjs9RO0L/10511ZagvWg7u8FtrjfpA6KloicseC1n9gCvPz0bf6sCftX3n7MOy7Sd1vHzY3xv+Q409j1Yuo8dAbp6vBW0J06QHcTyegLXy67cHwq4XysCVdyNUua3WMcJ8Ttln+CtXi9nuwipBK7bVLq5FbwyxLPhTvCOK+y4zSW4E7zC1H0J3oRrgtWt+wSr21ydt58LXa8L3oRtWg65favV0KqN0IWr0HXbCdy4TMMbq9uiTy+XnSIc17kczXW47r4c6e7Yn2gDGUoXwKJ2XRFMA7p2IRO6Kt71Ee28aY5qj5xd4FtzdfF325e1FlTAAV1aONrYZgDbYYCAW8B2BA8XEFvyG+DlTQ7bAfAGVDmdOcHqwvzvZttN5PWEp0PRVQlQA+XB/T8p/U8z9G/nLaVv+w/L8MsoXnqUHqdEcthAAup3AvCu8kVdI4Vp9vkryuSzl5aDpJM9dunHyh1feH+55MO/U7703t8pn/njXys/vuDDpe+pKyg1vgbAAULtAACl17thNdSgmp6qDWeiGILAmZVfKwSlVt64Fyji4aFYfnZsKz/6mnDvCBlzRg2MRGI/aUSexvpjcat6yXzMFVRpWhAq4Zrr6w+THzM/SsHe/xS9WclKcLyPr8MpETX3FhWMtWFKWM6GC5jzegSDtsH63DeUb9gmqFvBu+qBwyIJLQn+xjJ/S+CuqM7b/uQSp9pLnPYum1fLD1v42pzG1omCzAi6LRSnyTZQJRqAO3uYvwucV16/iUV6H714VwHvSfJ2ha/BNlWzucCTdi/biWo9aK4vKhN17Gh47QbBqwIVglHoEPYAATIGQg48en7pv/+LZZG2n6uvAN+Xrio/P6w/rc3iZ4DlwGuzUGKeg5/KNlpH8lrnLAO2lwM+6oJetYG9SFvj76GCq1/NgZjTeg+GNXDmgYf3DPCu8pmv8D3xc7NRju9VKt6YfmFeNAo3BoRuZzIH9sLYs/RbIMVrktabgneeA6mlv7M2IxLQAW1tBoOIvN8e7PCPtRxOYhuoxifJTQ6LhNdvG0uLOiw3bqGstS60N05hNyxizSy+dj2BULYo9Ym9j5YTRw+V48BXdWtgLeGa24Rubr1fqF37O/QcIzPiaIDX+W11httbc3oTvKl6Va+5Er7Bj7bi9XKq3nEA631cgjNhmkpXAKfiTeAK2l+1rxPAAjWfLyGckHUrgHNra0jvUydREE9D9cbMNaHbCdx1iwHgxjQKIOuY9xz1/hbwtmE8CWiFb5PAmvZC2g52IlMJVwCbyYC6ZTkzrcIX4PKG5Ru3Ad0KXmGbAB4aHcWKELxAF/BaeVZVrltWWAyo3VC6XqepOUfO45zOdLGOnThejnFk7iXPMKtserndo21j730oyx+UPr7Avc/fXEZpeD6044dcp+s+MB7ZifJ8Fd/NaiDaQnoaOv70xeWNOz5R7v/6+8rNn3lXuZhshos+9sflq+/9zfLUdZ9gQODlwJwpuET6o4INdVuDamYqZODMwFptRGMnsKW9AHff/fyNB/B1H4j7L+ABnkSlmI4UFVDko9pDYIVy2zVyUNds1hKwVQlbgluVjpD0x12Dam4Fb12RocBlx+7EXDUu54w0O46l4rVZu1kQK4ChVs8Z/XZpM3AQ4f9QrUWjbvKKa18J4cj/gq0RLSoBwDJ/ew2FdIr3QPgK5ap8gS6BNgsAbAVpgxxXqEuUl2rXU3eDUQbAzh7xdJksCka1zwDEFSwBPdlqN5jTCxBQlzP0053jPo3nrwQk1/I6bfOoXUKfXxS1p/wepOo8NpQi4J0mJWyC0vAW+cADD3yhTDz+9TLz7GWxTqKWVdsGzzKbobZ45DVHcAsgo9AFb4txQZPMipul0foK6XGLpq4BYZXwAp/dEgeYOQ6WVjPO+r7v5HUAyiUOuGZ/COGqhk0lq8GzsBcA7rQz7siecCBmg9S3cYZbCt4Jgr/2xKiKV4WsHSFsa+DNgZkqZXOPTTlzGkYM+eRgPkU7zPFnruUx3I5St1+GIPZ/nSINcoaAqgC2GfwCZwmzL2/h9TEdBJ948vVHSvfB14EvU1tUtW2lm9B1q/crdAVu7g+vF2Xbsw5eBsuSZTSAGPJ7bv6eAAAgAElEQVT3KJgzwOY21a+KV1gmeHNrYC2Ca20Rp+cbi8q1hHMCshO6nTBN8Obted1t52WfJ8Gbt7lN2CaAO697OSvXDLLF6B+VrrDttBUEsfu0EMJiaCvbdQCvlxDr8SLNQ+kCXLb23B2hJ0P4vFPVZsj0sZpC1rYbeJOMQgpd4TrMNsuBB3kj01ZIu8H7uC+q0shoiJLfNnz1cwWt6WMugdu5hK/LWnJhq+rtRvXG4kvR+xIBNRLEu7EWhl68nfzdH5NGhuWw45Yy9AJNQahamwImKt4zqK5FmrPMvbi5vPK9/1Hu/vKfksf7rnIRivcK0sku+NBvlScB7wAZDaOUva5qK5DAruq1IEJrIQojUDU1uFZ9XrMWVt94EDXxMF/qB2PKwApR7uhEhqoy/SqCOXqHQoMfkV6h6T6C1wh1/KBVSQTOorUgFkdmM7gVxEuo0gii8cOMoBv7LH5wHlsE5QSyubyRNwxMUenVe+T1Ak2BG9VOQhSl6xK85urGNIzIrFBVAWae21Neg0IGefQbHeG+yv++yu0CVwUWK+wGFbC+JnAEuhYZrOAvqhQtdFjGZrBoQtVrA/NFoLvMlGGXgbVFhmLq+86RgmbgbcK5bM9dScBtC5kTt4ZqNrOhhRIVvjEPDfWphWBKWPM5Bmky6WLu+csYl/6JMkmRTAvLYuaFK8tp/q6vK/xnc3JRk0LYU36917AAyGyYoMR8fpdji+jtcfgH5RfH/H+5n3nJPG4ay6jF2YmBtZqOJ4TNYtAT31C8VRHj7fL8qlbT1CbICY8FSCcA4zgBvgn8e/OonfQ8y5nZrA2KgLl2g0tYq5xdAnyJz2NJewRF68Fm0txlnneG+9lS0nlxMXGDvxeDTBkJFOAF3FOOQtqxhdd9BVOvSUs7/njpe2NXOXrkINCtajfhmgo3txXCXQFfg3DdQFdvt6fbJXjNaPBMtIJX2CZwE8KCV9gK31wBVgRZ5PsSsI+8XViSgHbrfTqVbD42IettCde8n4D9VSshmwDuvI/Qzf3Cdn2xP3vzroNXyKbiTeDm9fRzE66T5PvWVLIaVMvbTSWL6cJkMYzTh8F0sZinBnjNaoiUMi5Hrq5pZKaVqXpZGuPRZaxjanBUp7XVbgbSUv1W+FabweCa9kIPZn0CV1uhc6XqPc7+Ho6kZjSoeF19QLir6xgdyW4v3UxX7aMD//CuO6lY+xEVa+TzbqdkGKthkMYiE6jDZauCGC1+itPb1naaTd/892Q1/AnBtT8oFwLcCykZ/sq7/0vZezenq6jdecGI4p0DMAueenuK3g6q2ZTGzAaB69JeOHUY8LLMYlg5YOlrzV6IHw3g0svdWLVSSduhVj8BdX9c/LDsUGbmglkLKlXtBvereP2x6xGOcpARttVG4IcJMKOAAuvDajfHvpsXXJUuap3n2giScfv6ddXvPcBRr9B8YNPTTA8TxGz5uwb/TvF/rxFcPMn/JHjXhK/vB4rXQFss4copralmNQ1LW8CcV0+TUbSA19Sz09gONZWM7ARUpeB1ckTYDwY/AfAsXeUcijlGoK3v8UtQiddG6poe7yT2hf6shRAtTsENYrWA2xSNeaaevzpAO/TIl2kg/tmoUBS8cwSW3sRnDgtBDxpQj6GQR7fRteuJTXTuuozg3OWA8Cr8VuBENd0yGRQDj5vedh0HAlPe8NKtygPQTpzQj9f+8YBl3vQK34c13p88O/GzrlbB93lMB3gB5RQq131aAZnV4FZIuvTVVbz6wtXv5bMGvDa/meaxjgpqAu4p8pIFrwB2EGd4vXq8ALjJfaYRHtM7+PuAOdp00gO579Gv8LlcS39qmqK/uo2J3NgNqNsu/NoT2A3CthPAefk4tkKAGOB293L2CXx7eIy+btgMghdBpCIWtgbhEsBCNxVvqth1xdu2EwKkpJIlUBO+3i+B6m3ud5uPF6YJ0ASw1728cdtG6XCnmk3Y5uPd5u0G1VwRYDPIxpqfm6nBtXOVbqcCVu02SSkTvC5BO0X+rvm8ZjPULW3UAO+k95kyoMbRBl83MhjcBnyr15t5uypfK9WGga3DLV3RfwHvN5qbC11Wp+q1T2+qX5vg1JJf/F0+oIRuQjbULmBN1RuKN8EbKWRV+dZGzr3l8PN3ElT7Xulh3tQQ4B2kQcwwymF0Jx33UQ9DHPVHXrDslyj8UU93OQ177vLyyk1/W+76MuD91O+Xyz/+jvLlD/xW+foH/s/SSxu9vqeuLktA0T6tzlqzam0ZBbtkf12guoSfF+D19JKlx3fy0AOA10kKdd+CnqiBOQAmNP0h+oOtDXdQkNgM9uw9yfh3m7844Xcaj3a6nW+rsg2I+iNsQ9ccX2+36mwGpVtBaTEFni+PtZItGui8zoGBA4KnvtnvV/AK6FjCWVh40OC+UcyBD+7zRPYEIFZdq5htuKL9cJKDjfBdjec1G6KtgDk4rfI+rQDeKNFFwWenL9V99FfgIGY2gj0YzERYQfUaaBNmBn20H1aYDGKamdbDHLaC4DXDwRluTi2ebleyjTNaKAJJKF3hJ9x8X/U1p/FNux84v4w9eWkZfOwb2EmfxFa6BOtgc5nGujhDcNUhmxPPoabp2WtArufhC0vXA19nntlFNBj/Rjl075cB7jf5+1eXI/d/hdlw3wwgO05+hiKRKUBs6pmNbSycqKl5nj3o71oG7oHL90DbwMBXBe84OeG2eQzrAIUrYEOVmkrGivuGOhacAFYVzLaqX22HdnAOq8L/s8k8NQE8iYK2as+5cip5HyfUmwSWpxAfWg4xW8/AHgeOsWc8yFxamij4sdefLEOHsBtQvF2A9Rg5vdoLXV0VsgnddeAC2+4ebnMLfN2ayTBAELyfgJuN1QWvkBW8CV9BnIo383oTwKF225kLCdZUtfbhTdB23ublvN4JzU7gJnRtiD45abvIqozPhW0noPM2twHdNnyjZJjLAd5Of1eopvr1sgAO8ALUqnIrcM+9bG+GWMxZmwTAFk1E4UTk6fJPt8H7VrsBO8I0sg7oht0wDowNpmElCN4ErZkOncrXYFoUTFgoQQZDBM1QrwI4LYUTfIAJ3i7KGY/zYablEBVsXI+qGz74Iy8y4odo8AAVWUMv3UE7yNvow8tgSCA1jNodBMj9z6AigObPj6lK+FI+d3HZ+Z2/LDf949vLVX/5W+UbH/y/ypeYQHHZX/w2NgM/ejy9FdOkSFa3WY4ZDFoHFbz0uX3jPqBsZVcNpDnOZVkVzI8vvGCgFafp/PiqilWJthPdOWXXejjFgUCLIaDBj8pm6xW8/FgNruD7qagyzUy1W4sr2A8g51S8/N8qVYFrOXD0ZsV3XniNVLA9vF68W+e7VQALiaqMha9Ajtlvr1afuqpggob41fX2GmwL9Qukw78Mv9jnE9woXfziKLwI75igD9B1Cd7o5sVpsdkcMRXCABUBsRUVMHm481gKi+T+rpCHG2lm+4Auvq/LINAs+bjz+L0t+jA0nru6jLJafC5v8hme5OzFWXgWicx5QPO95QDh9IXhJzbTf/ZSbANG5dz7zwTcvsoUX1TtT79KxRxFGo+fD3QvZXjkxey7HPBeXrofuoyROpcwleRSIPzNuN77iI3HN5XuRy4oB+7+PPvOB2T4/qbMEcRaIMvB1C7fAw9qWjbaOenPe7AM+wflavBU8Db0dIGl0FXhroOXHF69X1d4waha7yN4XSpfAe5yf8vH8jwTPJ/QFubz3of9toM0RU1bwx4NjgRqMmVY1escPDvB9XFgGUWUjL36aBk+sit+S11AV+C6jhFw64Sv10MJYysEdPnd9QBel9DtGwC6KN9zFa/gTbWbgHXbuRLICdKErmDOJTRdeVtaFj4mgZrbBGk+ZnK9T++v7tWQ4Ba2CWtVr0q3BWyFrlbDuuIVvAnfhK7XK3hrClk0vWnn6rp/gv4M462NrTZDDaYRYJsSvtQ4YyUEfAFpqN8pFa9WQ90K4bQXwtddV7qCl9uYhTZMBsOQI9i5XkuBnQpsBgN5uizH9PRzVLSZeVgLglf/lnUCS+E4aWbH2XpbAlcAd0XfUGwGfKZerptedvilh8swncn6CKINE1BS7Y6E2v024P0uivcHgBc1RvOQn3WZd8qEgie/Vl787nnle5/8b2XzxwHv+3+jnI/i/dH5HyKTATjQ53WVtdxWvcI3cniB7wp5risHHuA2xrbvpzgCby8a43D6bZPzqiqrPWAAxrlpMbQSJRRFChYrAN8zRNtDGZoJwOly/EgB6eQOgIJqr30VtBfSYuAHp+qxpNXTR1T8FNsWdoogtvxYkArO2nhHIOsJm+epJ2mxhXD2NXKgsHyZNcvBanF3BW6FrkAWJAK2Bt+yVLkCploXAtm8VRu2eAAxU0PlLnADtloOwEkQrxI0rHYDPjD2g0G0FbxfB1POomTnWWcA75tkOpzadwPK8XrUteld9nFgRDnN1YfJqx5mBtnos9fyv/B/m5FgAIsDgK9Fi8SDUJMAa+9Pripv3PmVsveHny2H7vhUmSfLYezxr5BmdnVktPQ98nUALZyvCbWoYpwK6Ak8lCHKMUBI9sEUbUXtMzzOa+h7+HxKe+m8RhBuiiBWpOeh+OtBy/dM68b3HwXOa9R/Dh+ZA6npYwLQrao0oatS9W/7GiawD8xmMEtBf9jL1Y6oSjZ8ZQDbQsVOClcsp7GnaPrPQEunTqQNMY4aHge8FoqMc78GKWsNepmM0X9kHOU+hJ3StH/Fqz8pI4dfLD30bTh+tKuc6DqO4iWQfayrHDlyGNjWAJsQPoESFrQJXosvTOnsB7rm8WYv3wyupeJNj/c/2wrhBGpuw0bQ+0XIGXgTiAlZ75NAzn2d27xsh7IKX22Gml4mXM9dbwGvFsUkwTbuJ3zX7QY9X/ate7yd4M3L1X5Q4ap8N3oyhLXQBu84zR4E8Pg0vStjcTSYYgFeS4aFb4P0MSFrKXFkNMR1bQUDcBXEVekCWYNn2AkjnBo4fn2IN80sBkFc+zGgcgGtsO22KALg2pGs12AacD3RVrzdZC0I3C4VrvtRvgleISx8+7jdo6unNG6PvfYop0wMtQRYA6jdUZTgEEp3mC/yAJHjYfJ7B5+j7d6xh8rPT5i7yv7Hvlxeuunj5ZFLHXD563i8b4/A2qGtlwDTO8rZ44zgBiZRGcRpdIJ3mZZ7Adr95AQLXmwG07bMmbVBTeT7CgIg6ylnpBXp17IEXigikvidt2UqVLUfUEZhJWgVkKnAAUT/tjZDtwCCiLwqJ1SPp5sGawQvP2JOJU1FUulpQah4E7azL93Jj9bHYmOQ3eF2mn7FCddVXrsAFrxz+OK19Nj0MyGm2q1gXkI5C5YI+rW9ZwG8grr3VHsV+2HFoBsHp9ovVzuFAw7LXge2kFzPeED1LgHeVXo1LJEBsWipL9BtGRTbdXVA9/S+G8sZzkqW9+Cl7jZCb5P1Gxl3czmz3JwerMcLkPB3TamLQhEOTrMcWHzdk6QUTpLHPfr0taUP1brv1i+Ul77z13Sj+zv838sJrlIyTsraPPPXWqSOzUYaGcE6QBmZCACvBs7c6jkDdzIGHPs++dwWAAe8Cbxa4RZd2LSPOJOw13GcWWDBqMA9SJqb7UFVxSoMVaICN6ErcL1c/V4BrG2gx83jPMjyucfcO+0I7iew3TeNsp3w+YBpg/hGA/AK4iYKdwol7FZlLXzHHO+O3abyHQXEYxwwGtglU2SiNF99pIwc2V16jh8BusC3Dd6urq5y9Cj7BDLArQqY7AeCZ909+LtkL0SPh7AatBmqv6viTV9X8CaEc1+qX7cCN7cJ3LQfcit4G21VK1Bd3jf9XS+nss3naBCc015wOWF4vD2HTfhOTZkqhhsAYAVwQjevu29C8KbiVfW6vM4K8M4uzaB4bXheCyhmaAvp5Rbb7Lfr5byuzSCMnT7cBLwuG+ZE4xw93zZ0hW80xAG6NY9X8I7V7AWCaarcTusg/V3BO8zpwQipY4JX4EYKGW9wvyushZomZhaDtyd4VbpaDaFwBS9BNJfQTcvBy1asmVJmdoPbaOqx74kyAUT6d9wCeH8EeGmQw9F/mC+xLSGHmDM1RrDtbNdD5RfdjMJ59Tr8vK+Wxze9t9z5pT8oF3zw18slH30H6zfji7oEcE93OTIH+KDo9HejXBi1u4ilMI+Pt0ijG0f3RK4sP3Z//JHa5akhl6vPB4iBsD/CSIpvw9hT0FqtJpBqfwZVrf0TVL31coWwp8/CWBDEbQDX3qreZ9bUMZT9NKeMXp7BXonsBoArdFv8z1MMN6zABUY7DMx5+osCFZaAU4/Y59eqcH9VxV72QCFstR1U0cKk2hQ+JsEbHrAZDqg8+8QKYNOpInODNDQDTZ5mO3rHtK9Ie+KMIsa488O3PeQyyteS1hYpZrMvUfywH7vhAN3k9ttpTCVKG09muPUzfXd427W8px5MAK9gwoqJacm8586QE75T5MO2/H88YPGejlMwsUQwbgTboEnD9jUbzuA9z/N6apqWecJmbnDwBJCzZkrE50DwzJxd1GuU7vI4R71PEtASkGYRzEfpMJ8v0E0vvVYYenbhwc6/Ub1cQZjADSgCRy0ClypYG0GboZYP18CbgG0KTSrb4n54twngULXAt8FAy7GnHRFkaplZDrw+njP+BimWY5TTT+D3TqKSQ/Xytya0SvieN197qIwefb106+22IZseb1a06fMeOXIIEB8u/Ygfi5d6KGKq/q+KF/CyQggB3gysJXgTuu4XmAnVvNypeEfhRu73fnnbuXD1esI3b0sw24O3TqTAOpgQpGxdWA6TTZgX1kMNyKUtkSo4QZzgdRvKtw3fdfAKVeGrym0toW7ZdkI3L6e3K2jt22CfBrexn2BbizXNPqGrPTGG7TA2yT/XsbQaBLAr08EEcKreyFzwKMYbtt6XgdsHYiJwBa/e7npvBlPIBG4bupm7e4J0MVVvWA3ehu1gk2b7MtTKNTMbfGw/Cpg0ln2PlgnUWQ+d9a1aG6J6TcU7xJF9CKUwAoQb9Oo9e/xB2heieImadz/4T2XrN/6wbP7LXy8Xf+i/hMf77U++u8wCg+VD5NYeAjScQs67AO08AI4tgLF7l+N2WoDJAoWsHou0LquPPOUNUNUsgcxIELguf5iCM4IyKEm93Aq/Wt5bG+UYQTeQhgoTYDzOH7I5nnq75nzGNNm2ktWWCEsB8Cwy6HJmF8qPIhLBK3AnUMYORoygHH9beNbAnCqxWhABbSDs2HmVY0K32gz1/gFjHlsf4//paX5V97VzGcqv3UjHlCvBFdYIqtKAmKrS3rmWGa/al5eKKhvorJKfu7j7Op6P/Fk83pOA99SBGmxzHPzUCxSKAN+xsBl4Tt6LSUAldG0CFPDlf5+OBXA5CLXigAJQ7UnBwW/8WVQeyvm09hF2iBkbTo6oDWU4yJKdEeq0rXgbQM0DnlkmcfC0UxmwXuR/cgimRTHhZ5vxwnLCx1w8p5ZPTTcToi6Vaqe9EPm7AHKU7ndDT6LiOTPTWqggrurWx6XNYHXbRIBav1b/lnQ0bIuxZ66PsT7DTzHMEuiOc13f10GXZjU0Ubnjz/AagLfWVIPrI+y3TaZToidefbAMH91Tuigb7kLZCt0Ab9vv3YCwnu8RzjY9yxS8VfFqN1Twav/xu+whw4FUsoSvijcth/RyhalLcLoVsHXEj55uvc1e3d7mY9I6UNGOI/xym5c3LAXUbahig2mTbXuhXm4yrr3pPlWwatjLKt8AMTw0AwLWdSrfhG5kNbSDbAHeueVZoDuDoqWJwxImsM1wBCjbXF7fgK5qlxfSVr5NIKz6nSAAp9c7geXQnNJ6qNBttOGbwBXCCV6Bm/B9C3h542xyHmN72gE2lW0uwauCjdJgYJrQTVWb8D2GpaD67VHdejRlCd26gDL7T/QPsEhdef0nZRxl1r+D5uev3EUqWR39o+Id4ws/hoqZxv8803Uf1VOAgTzew/d8ujxw4bvLlr/6LcD7X8uX/vR/K7tu+SrZCig3RoIvkH86i5qZJV1K0Lrm9e7aaxYvN5qEA6haqgsIQ3UKyApQ4WqQzB+tP+4EVEK5NjKv0Nt4TOdprqeb/vCBISt6uaLw9HO9/zzecZ1a4Sku+cS8B85LE46C19UJXgGc4BWcvr5UvKptrYpcqufqMVc17N/xMa7s5+t96z4Bpn9typp2ChDydBtlKnSbqLQJDoLORIueCaF+6xh2m+dE7wWDbHtJ8ge8y3uuBrw3UHDxXT4vKv2wHZYoF54gsDWCJxtpWihcgTvO5zuOzz3OwXUC9T/Ba5rgzEfrx8pBwbkYvjtQ5f6enp+mt7Lvq2pdqyTAy2tX2QZ48Y393PRG80DpNtL9ALW+rhaCNoqj4RdQ+J4RxRQPXldM+eC5EpABXl6f4J1QiaKYxwCtNoDz0MaYBKwq1o5QzaaS1ZZwzloE4bCThOfYNuIWVCt6UAjvlucYfPIaMi+0P4AyUBW+YTXg/1oV1wTaU4KX55hEQY/xmCnemybfo7FXCEwffrUcw1Y4Qj6vvq62gish7Db2UeXWj6KNwolu/OBu0s8Ar/EW+6kIXa2GhK0ATtXrvlSoCd516BILGnXMj9akl9tKN7dpJ1QrQbgaZHOr76u61VaoirZBOpq3Cd5YgFW1Owl4Q/kCW7fCV/AK4Fg8XgvC55nmvnWRsIDSTQCrivV8KaAAuIDXNb/gapV57QfmrQle1XBCt6aOAV0DbSjbaI7jVGEgbDqZ6WMNwFoDaI54pwFOW926TeXr7Zkm5tYVATY9Xq9jNwhi+zBE20eOXFoMAtcVqWN6P6jdaHYOfIWw4NV2cHmfY3yAer/aCWYxrEO3vV8bQugK5eE9gJcROkOAZmgXxRQv2ByH0T8orBG+aK4ZAkWn6c9qd7Lms5eU3Tf/dbnvG+8FvL+LxfAb5Wvv/98ZC0MiP97rImlCs0bM+ZG5VLpzBE1m+aEaPBO+diFzJJC9ev0St1ChM6pQfrAJLwHlZRPujcKHagpgAs6wBYRfhacQNKNBAPoj93R3jn3CNtKJ+EGH/wh4LSsVvHNWT3FZ71johjfLZdXqLEUl0zt5bfjF06hip1OoiGvZcYWoqWo+j6raFaPYgZivWU/YxwrrJkrJ1+nf8vU5kUPl5P3qwYUDC++PsDXTwQOM1wWVI9AFjTPYtBoi/9YiBEuJ8U3n8XiXsBqiw9hrpGm9tgW7Ygtl1t8me4Fy4jeuB8DfQxlrOVzDfVWqvs/fj9cxhuprAJRxAowCeEJ1z+uyktEDYhygeJ+EoYUOgncN2GpVzHOwWOHykimDqF1HGoW3y/4p3wOe0wqyyCjA1vB/s2JtXhXPZ+r/OU92ilaUK2DP353lc/NspekZhrDj1L6md7Hlcb4fI898i9eK4kWlqmT16wPUXBaqDTMgApyoXzMSOGNpYhUMb7sB0NJICKDaPEmQDwFv4St0BfeEz8ntbrUfnDgxKXhZE6jlhuDlQNp48c4ytntr6T34cjlKh7KjRw6Uw4cPBWS1FjLDIcF7AhVshZtFE5Fe1oZvZjIIXlfCthO87hOcCdNRxJj9uUfcAlytyVwJaO/vZbcq2bq/DdyGI4Dq5YmYr6afu7FPi0FLQfgK1nPBK3wFbyzBHOBFFbcfI4RbrWozhNUAcHMb4J0FvrOANyAMdOfavq/XO5fNc2wPaY/eFipXW2GKVVPJeNEqXUzlMQJpQvZc8ArfCuVGAPVEPyZ6G7xuI7jW3nq5esAG1KxKq+0eE7rdfAgq21gAd0DLIa+3t+tqN4DM/dlasdZjrwaA20XO4HHByxpG8TY5PR4AFH0v3FKOPsFIa774I5SBjvAjH8E3myfV6yT9WeeISDee/lrZdSOpZJ/4fTIafq9c8pH/Vn5Ae8hJqpNWqWxT5c7wI5vmRzbDj0vozgGVWfJ551Q4wNcgml3JPJ1VWSVkBZZw8roQVmH6Y53GU9STdEimvqSgmASGjlafxg4If1V/EbVlOessiioS5rm/8I2mK24BfIBX5cuPx0BaerHrl3fb+Bz/jgOQqtXX5PNXSCd83VeXSky4xOmwAOY1C1vB62OFuuA+deC+ChT+vzkshjzACF9VfLUv3Ooh44OjfG2f6P8UwNVuQPV6mm4RhKXF0XdBj9ceDm9QGgxszxy9sfxL/w/Lm1022bmM7A/Liq9F+drbgf8JaDZQjCNAagjvc4TCGdXuuAcE1ghgG1U56of7PnGAzPdoin3aIwLIirUZmxVhPSyQeWGzdD8bl4FSfXtLsO0CN8F3yOey57EpbB5w5ziw+H3I7nVOnp7Uz+Yx8R3wgMaBwFN8rQFTyXzdo+bz4jsbMIx97B83AMb/MvY0wTAzFcj3HXnqeqwI1Kv+r3ZKG7zOTIsRPihcVa/QHQa+AjzAK7xR0RPC28c/y0GSNckaF8L8NibJmmkgUmyI3n8ExRspZIfCyxW6hw8frCq3rXz1d+3LcDzSzbQdNnJ9ha02gzBOxZuqNyGs9ZDQ1T6o4MWm5AzZYHzNhsLTRfmOESNK6ArcBK9bYRsLH3cUdTtmwQXq1QDaWIwKMgAHgLm9EfuxTgFrsw3Z2Lavn3s5VbPbCl4cBFRuKt60HN4WwbU2aL28Hmxr+74ZWMvgWtgQc0hnwFvhi/o1tQx1OwF4XeOo4Mx0EL4J4LQbMpAWubjDqNX2su+CsBXCFbr1cj9vbPi6wlVFK1iBaFoNKt8+9ns91K6g5XJYD2E14B1xe1arRZ8G9p/g9CYa52BJDL32SGkAGrMaeoHNMZrjDKDIBjmyTxKRniBRfOWIhQ2cEuIXjjz21bL92vMA7zvKpvPeUS54/6+Vp67/BOAlkZ8iAH9IArflqSfw0FbIlb13F/AxbYyuohI8zi2r2QNc5oc3BQj8kVsUscKpqMCpBRLAlce0zDBAgbZYqiN75QYITY8iTcqpsrXctFlEAbEAACAASURBVA1eIQnIF7ERIkOibTOobgVwqF0u1+BYtRnMYHD6sK8nGnEDizpGXpvC1ylkTZ2qPrKvT2D42oXvJMDwx24/B4MynppX39nXpMIXMHV53WbrWg+CTctB8HpabkqV3dnsV+F8sxj9zkFRz7dO9OU9wus9ia1wCuiePPgtoHtT+cUJq+Cu5vk20ZHrGjJByO/dY2oXoHJy9HOccgs0ANRAMY653YG1xP80yjbORAK8HEx5bxws6vtczy5U3xzgODDYIH2G74ngjOnRfK5e9ntgupoHTGfvRc4w75sHQd8n4esB2InRqt0mcHT5+cb7w3cifHhVOGpzFAtAi0FIjj6LxQBwzTgYAbJebjxjNZ3BMsew2xSehYjQxxXQ2hJC16pFweu2AWRVzaM+XvtCC4LrGWyLIgvel0n2N1HLxgamOJA0+V40XryLgbAPlp4DLxA4ewOft1oMQlbwZj5vKF6siK6uw1XtAmADa+4Xtql0E7zCVhB3wlf1uwFevVsU7hDAJa10SGsB4Apgt50BNlXuBnxVvtgLql3AWkGL6gWwcb29z/vE1GGuR0YD18PzBbjjLu4fird9Xd83lHEq5DZ4M+AmeBPA61aDqrZCF4WLz2tmQ/q7boVtLm2Haa+rdgGsebuR56vlAICb0yrgty4h3OntJoDdCl8h6/ZYT1dsBa/Xqxq2cMKmOGQvAFPBm/AVpu7rBG/YDYDXfd7PFLPc101GQ1W9+rxUtbGOA11zeQf3kseLIusnmDTIj78X5dDLF9GMhnEj31ae0ZpxiSDO/MvXlRP3faFs2/xn5dbP/WG5/u/fWS784K9RoXQxPyK8VJTPjBYDPy5Hswtc1a8r7AXtBhWUUMG3DX8XcGozpH1gZF2lGaqq7QU6UtzT20mUrvAyayDAGCleKlz+LgC3EqvFKbiqzh68c54u6/MKZG0F1lwbHlXFVugK3GoPqLR9LgN4VZVqSahCheK8wAQIPm9toKLS5T1iOX9Nle5pdlgkHjwMyuERmoq0QhZEHmjcuvxffN1e9rX5nJa7hq/K+y54zXAQuKpel37vJOB1TI9lrB6UlsnzPXmIQorDpJId/Tblwd8J8L551L619BY4yBTiY+T27idflTSwCTqRmaNqtH4a2KlIGwA3rAf+D5VvnIn4uigUmUO1e5AygKg3btWf7TTn8KFtjh5nIto7ADemKAte1ozqloPeBM8dI3zigMhBls9m1iAj3wXVv8E9lzZMy8+R544zB943rYIG38URVKhq1+GTAcn2vvB53b/tW8CVs7UnWapdwCp4hbCPHXzy2tLzqNV8wBqIjrBfcFcAcwAC0PHc7uf+meUQni/3m+B3EQE+PPcGB4OxXcRDXnqodO/fjtLdFwo31W6CVwhvAPgIvzfshG6Bi8cLfIWuKje3AlfwnrtS8ap2Q/Ga+QR0E7yqV1XvMPsFb0JaH7gGzCyUaKtZlW6oW9SvylbAtuGrylWxBnwTwGxDzbZth4SuijeCbAFa3AAtCe/TAd5Uuxl08/rbZrEPHOHumlup29qvYQO2CeEaUKuBtmkAbPbCJNkL4y6q05rktfnkBtYyv1e1m95ubnOfylf4uhWyXUQ5Vb1vVbzZDnJ4HbgBYI5+CVynTPQP4P8GbE0d44MdALI8V6jeNnyP8QF3c98TA+YL8mH7gTOaur+bTkj7Hy5DKK9ecjeHUWoDKKEeItgDfrE5jZ6jfn4RtbvKpINxKpZ6tn6hPHn5B8q3/+7teLzvKFd8/Nf5Al9f81BRsv4QVTlO3W3h9wndADAQ9oea/XmrGsJP5Ic/zQ/aFKY5VNUCcJ4WYDRCMfJtJHyKhiZN/D5BoVoyL1YIB+DaitSATeZ+moKll2guZ2Q0AHKBa6Wa4DBNqqo3gaoS9e9V1S3047S/DUILOFaEjz5vqrCdwBComo6WMA3rgNcUjVqEh8/H+6kiVr0nYKvFodJvn1KHTWF3LMuCUeS8Z/OAzeIQgbpEzq6tCoWvyneSBi42IrdAISwI8mMXKSdeol/DGQJqJw/SjnEPvRLo1/uzoz+g2Tp9e/dfQrk3/QUOCF6GleIZ69calIqKLMBovqstMpt6vPxf+blU8KJ6zUABiB4sTx66r6pTP18AK7gnsEBaqPMF080486n5x/VMpClQ+T89K4lMB4DsQWeK/3Oazz28fj4r4TvG6/BA5RrjTCGgSU6xildf1qVSVeWqfgd+SmHIE/i0j5My99jVpM1dU3ofu4psB9IeuU3gDnK5j8uugSe43+ME1PR6gXD+rVHyeVW/2hT+rVFBD6Dd78HTnG8r2SbIE27wuQ6heId2PFx6920PxXsEf1fQCt9Dhw6EmjWoJnjdX9PHai8H1W2CNxWvAE7gqnDT43UrbDOo5jy2EQusVLsuhFmAF3Ub8NWKaAfYfNwGeLN6DTA3CPQDYKErSNfh2wHbWjSBGua+gligTmAdpMXgZdVuze+t4J2aqj6vVkOqXGErGy2gcN/b9HPnlrEYltvQJYe3qlwLJ7gT6tbrAd3IZKhANsDWBLixULQTQjheEC9ShZvA1e9lCdhUuhloy0yGtB5qE/RqM9Sc3ZrJkK0gU/G6Ve0OEGgzRWwDwO5vZy6w7aXbkdMluvFwBbCFE2ZAqHrDbiCNrJd1ovtEGWJi6ihe6TDZDP3PXw9w+RJjM/RylB8DIEsUPawepGH5K3wRqVE/eOs/0If3/eWWz/xBueLPf7t877PvDAgIijoGnECEENTv44eVY8/9cTmpIU9BBW8qHfvyTpM7O09BghMgplAUAuYUjapt/2i7PlOFGhwQTlHpZaCtBSSEhWDzx6yyjRE9oQzpLWFnNNLZvK9q1aCNp7CzvK4KvapuBbDpYs0XeM1AVyUdlgDwmQak+sKR+yus2Rfj3IFqKF/g7POlgvW+Aj5gDMAM8Fnrr+Xg0qowB9g83siuCPhWa8Qc2JiuwP+lf+rcMKvYojoP1au3q0UwyVBK3xuXilcgx6h1ihkMfgrgRbqTqWxtpvPzY0wo3n8BBS2XUGZNgI3GOtPb6ZvA4xdVpACvNoDhOQWwapO/b6aDPm1OXda3zekcgtfLkZbG4yfwUccozBh8msY89GH2QOlUYQ+GPqewtN/BdMCX95X/24OfEPfvCfsG1owBPsFrBsIEStdcWiEofF01G0H4ktaFMtWfHQCiQ/8fXe8ZrVd13+t6jDvOhzvOHXecm3GHc+5JfHKT2HHs2DHYxg3bMTZgG5veESBAICEkJCGa6EVCEqoIdSEh1FAXqOzee+9de6sg7MQlduLEOSXJuPM+z5zv3NrmJB/mWOtdb93v3vtZv/X7N7YNW+bRK2JuqNnwaKim8KMB+NZzrGErEKY6TbtH0GabQdtB5ev7+LoCN3rDQF7lnMDL+wL3PN7dn8WAXAeWXMu+paH5IIr3+O5QWX4qlBFc0z5Q7ZaVYStQJVrL2HfhK4y9T9jm5W0VrsAVxK5sL7jNK4O3lbRSl7AVvPl2u5kMQNT8/3aqXlXHOePBbfR48Xdzvm4a+w6bzG6YVLuIRiDaEfsxAFQ836mrsxCM81hUxNzu6FBFp9sCNy2BS1JCVL+pYU5Wvbma7WPDgHaI3F2Xc9ZMFUtVawL3d8GbbYeeQjqZ0O0tZDXo6ybwonYJsHUZXKPczq23O81qiN3IML4LWxuf25ks9mbATkjWQgG8nKVS390E36kZDVoI8XYBwII3w1fwxplqTQTRqP9OC7gWrIV6ttnv1Wqos6CiriqBd/+S0EWgqRXAtbHa+Wdu5I+sA5CcKVuLP/g64GOUz/aHw+75Xw3r7r0kvHT9n4eHL/+DsGH2FQkQ+HxdqDAvC3MQbLIwAlXq1IdUoQassCOSyhHWKD8uYwcO4yHiNZvX6z++asyCARtq99LwpYtGL0bzf0ov1GFUdUrEt+7f/FbUFM8RIqZgCWIv042cJ3/WbAEryrQxCh4jUEzFEQbx9GaT6k3BMaADDLLCVcUaOR8CxIMF+OZ84KRgOamg5qKVUbicVsF6MrDkNQb42Kq+J1C1DlZM9yfbwkvYIVShy0YtetQRvFRt2XTcFpg9wKydE49RfSu+BG8Pkf0IXr4ng4qxn69XCdwe4jHj/E7O2DayaDq/wwd47wfJwyY1jUq3EZqWjwHGIW0ZvsPY54BtbLPI+/s78HejHTCk3cKViL2U/b3ZZS7aR9wnQLUVenm/RjqVNTNvb4BAa79dzPgcfl6hq3WkD96FOnZabwyecrXTxVVMBwG+Dq5ohG8HJyiP9fB9C0SfJ2Abty1A4ernJn+2hbQwgdpEUybTwarefDjUbWTW38Z5oWr9I9yH4gXKrpaC9SCws8pV8QrfBhRyDLgBePN5hbiv17Lj8fh+bico/EkxBP5mOCF1Uc3Z+q5jstaHGsBbVXmCVUJ2Q0koKSmK4K3litJlIE3FK1hVv1n5uv9R8Gar4aMAdvJwVrkC93fBi7ArgFgoN8OEZEfwuJjjm0YEWcHWBX9i8YRBtwjdbDXIqS541Br6IjQTfFP1mp5vXgnIquBmgv5uha9bgSxwM4AzcHNQbWAQzpJe9rGhESZMMN59eALoDjM9M1alJfj2AeVsL+S5anYm67ZjGaDN04Q7C6lkffq7qF1hq+3QbW20P6Qg5izSBXwdRhc7xAvdwhK80dMtbN2385hwzbm7UeVyO/q7qlzTy/hytQ4yeOsphqhvpBxY6AJgsyYEb609G8xmKEA3esPaDxyzH29NfRVZDZQ97lvCpSK9ePEP20g7aga+TVxWW8V2rnId/1j8Q9CNqpNOU0cWfSe8SSrZizd8Ntx/2e+FktXTuRwm00DFQzK7PpmXrCqmeNkK6Hr5B1MBZ9U7hOWg+u0HRKpdJz/07GfL5Xz/IS0JChiiusDPpKdsH+PiW7bSgOXNB/jDp1SV+/rx2vr5Z7d6KoJXwKEQDUaZFxvTyrxkJ3ijwtQ+EL5e8gvfaA1EjzgD2Mtf1Bf/+NEvFsyANvZ0AAqDwDkuwctlsipYX3rYvF+VL4+PSz9ZJUnwzc8lYL2td2uua4ZuyroAzoBL4PYDGn+udBwVjMq12GDMK4mDKEpGKal4ha5pZipgYRxHq3M7Tnkg08HOX2ZZjPC6I7z/GRrqnD01ndSye6h0e5DbC/k56B5Hz98R7RxUs/1pzRf2+xSOfTy3mxOfKwKYz69H78rg9aTq9GRLff2+Vbf9fE7H0g8ThE3d0MxB9vLc/rnYJPx8vfysKfiodQRc3yFlkdX6DgDme+7gsQb6uti2oT6bgKDw1D7QKhCSQlX7QPC28jfXtHU+/SUe5TGPAt5HI6gTmH1MWhGuQFtwq3Sbt/M3/tZToQZQC2SDc03AvfmtBfH1BL02RRuWhpNUjB+Y1aAK7wG87e+iePdvCNXv72EKxfEI3koCaII39Wng/7CGkvxC0E3wCuCsfAWvalfYep+WQwavlsNU+CarIancqYpX4E6FblLEZDvkLAi4koctOJnCkUAyKTdOl01W2To2SLHoY7UDtAYEtIURbrUrLLQQrlHxYj1kC+KiMk739ZFk4GukvN5kwfaRWtZn9ZrgHR5PHm/K1+XBgDev5PUm+Apgl4E0QduNfdBD3m6cqYbNYFlwHF5ZsBjM5+3kh+vgg+rttvEh25D1sQcvwPULiODlh1T55iyGHGhLY9lTSbDwzXm8gjcrXlPItBoEaV6CN08QrmY/Kd2GuNViyEsIx8IKCyrqaMJM9U07l9et/sHTfamTsTGNO1EK/FMMc1ns5X79hofozTovgncfGQ3rZ3yDzmR/EeZ/7w/5Q/aPlT94SlIb+SdpUzng+RooSYn5+n4pkCJ8/Yd1pX2CWsC9C8B1k1XRC8j6BPG7gIjn2xTFyLJAauaSsZl/PquK9CctB00J8jREQZmrNmNHMyAgCLQYhG5UugKY181AFbxJqVroIIhR454gvLxW3QJWg2a9hVxSK59spjPIZxqM9/GPCIAdI2S6W7QYVIcsP4OKW8VuZkUGb5oBZjN2rZTk6aqItRcsToiKmu0QwI7BwQhu3i9CMfm7ppelogrVo/DVO9VHFraegFz5fc3ZtdDhWRQvLR3L5tLjYS5+9XzskIWoXSZD0Nx7FEvACRG9nNDsfRCzM3g94a6X7OW3J1JVqnPxzLmdwMbxxOnJbAIVHMuQeXwfJ4PufXjIBO96qJaLLRcB+kXweqXi66Jwo0+LegWErXy/rUCtlf2mGAzDW41wxELg9579WQHsvkEygSpMW1GuTfq6NPap3ySAsRa2Cev5Edi1m+YBUAJvvJ5qtx3ACt0EXvpR8PqeCDzJNuP/Nvlc/s70gmMuMr/TPn5H/i23UoDh87v2YUcdWx2a3n0j1B3fFarLT0SoCtmYShb7NNgwJ6ndDFxh67G8Mmyzz5vthQzeDN/s62Z7IanepHzbsRh+VwWnAFz2hHNmQwao25xiFjMeEIUxuIbVoGWhYu22VNhcXhSsYJ30eAvWQgZwDqZlpeu2tzfZDv39pOBmC2KApIUM3ql9GZwicdFm0Gq46O9Oghfo2gAngpeAWiwPBrDRSgCw2dttd5/VjrfbwdmkA/C28gO1x0giZ6gCcIWvVWq2gWzFizEnL81Oy4rXjAbH/Fg8UcjbVfGifmO/BfYzTNMW3xZvKIFVvzdB12Y5+ryxEbqVbFHx6v1yRq6rDK1H1wFcCib4x+lkxHc73ZeaGYfShmo6j9o9TdvBotduD0P0ca15456wb+EVYcVdXwyLfvjJ8NQ1f8o/9ss0h6Y94JbZgHc+eaEEI/hn6xEmQtRglZeoeoQoJxVuL6/tZaypRJYND5qu9D6Nb46t4H7za/FNud/g1CD/EL2OISJCbVmn4PWf185i5lQ6eUDoxlSxAnRTmWpqyxjbDKrYfD9Uaa5cuwheQYkFEdWvShjoAhmDd5aM5lp/K5cE5IjKFlibiZEsAQN26TMkyKYAkkCMTb1RvB4XyMLXfRVphC7buM/rCnRbEqrgc9+BqJpJI7MizOGeMX0MRR89bY5FW4Xgo3nLCdjpue6nTA48X6ZOOLHip6WOGnqK5cggFu0ZR4GvAzKHsQUcTNlHObIesuOV3KpWu+wwJoh5v5h3y8+qfXK64J/bqN7PlzqJ2bfBIBRN0ulG1sdrGGTzcxtgFHDdAKyTq4oO7Id24NtuAA3wtlGaazqY3q2QFKyNQFAroGYjJ3ZgWI2HW79ZwOLdAtimLdgEQLUFSDZs5rEA2QBbBHFBIdeihJMl8ThbVa6vi7jYqk3BlvdIJcic3AnQuRp4j0a22Z5Spbfwt9cYfWFODu/QTP/QytB4gHSy994J9RVUrVVUhHJKh0+ePEFeL8q2kKtbQcVaBm8GbgawinfqUvG6PgrgBNGUyaDinQrarHgvwlggp9JhtwbapqrX3Kks91mIlqhBMqrUOmGVVsNFFZs83Hw7AzffdpuP/S584SfgdaXjpOBqNZjVkFtBZpWbwZtup0CbNkO2GrQY+lC9MaPBgFpUv4AXpZuzFaZWq6lw21gCV8XbgU/iLKQo/QGuNoOruRVPhq3gbWRfu8HWj7aAdKhltB9aye0DvlnxxkBZVr2AtMbgGYAVqk6WcBvLidnmRjmpqCI9xsfayayW8dQtR1eHDi71u1A9bfseC7VME2ghQb0XdfVh9Sou3e4JxUtvCYOomLJlt4e3Hv5GWDv9q2Hh9/4gbHn0av7J+APeRkBjw0zSymiGzeVeK8+3HFXw9gHScXr52iDHy9Q404zjAtjpE6dPMuDy1Fp8RLzbY4z7oamM4I3ZAPyjdnIJWr+Bf44dT0cIxk5UWXUKUnxb20a6EoC5pAfkE3iSTnwQQNFrRV1GVczncetE2pSWlqwGVa8+7wAwVPVGr1fFbaAHMPQRfBO8Cb6qWxQgQPe1fQ8HW3osZiRwPHu1Bs28X0AJ31ze6tYlvIfYRjUNlBJ0tQyAGVbBIKCNqhb/1e0wkNPLjpM18MrjSCRTuTgWf86CAo7qn+/b8eYjwHuc7YSTLOjn6ySJgQNPhLOOEaL6TfCOWoqsN+uIGwJ1Dn7sw0c2Q8QVA36kAdpPQRDbzMfy41iCzGccJn/aHGGHdToEs/VtJlfwPnap05u2stF8YZWj23ZyiFs5iVrI0Qxss4JtoymNMFTVmpVgkEzgujxWs1H4JktBW6F2w5yoUBtQu64mwCs4BbTPbdj6eKjlePWGebyu2Q2PY0loXbh8nwUsfWEGtApx7AttjfotvBb+cfKIyfIhu6FxOyXGO58NDfSnbnqXMvsD60ITVkMDGQ3lFfS2Zlm9VlVtGlkqkjCwphKOUyoKxwRw9nqz2nWbFW7ObsjKV8Wble1F6ArXiz0Z7NOQezVk8ArdDF7hm1WvSjfta4OigAFozm5w2zMFqIJ1KmDzft4K1gzfrHA9lhVvLxkOvQC3X/AOUTJsGpmtIH83qMaDYvObi4rXZjimkJm76+oBtD0xi8GEYq0GrQUA25e7kdkIx0wGMxqSzdBm1BEDug2bwYyG7LtE4EbFi+rli7NHQ7YeBK77pobVNXNmLHi/+r9CtRbFK4hjW8hCF7IIW48LYe8rgFfoumyIXsNyynAdncoaqotRvKsoD6YHL35hG5eJnfzT9fKP+pMac3efC6X0ZTi55Hr6sc4KRfRn3Tbz8vDKjZ8Lj3zz98ORl24DSCkFp3Ldg6F87YxQtPZ+1MmjzFzjUphULZftIAcAzyAwjMUUKF17NTh5wq0pS04Ytvn4yLHXCbKlaqmuPS+G6nVz4z9TJ5ehXg6qNmPgCzgPc6kb7QQthQJ4he5pSlzHAbjHYuAKKDmxVq81QVdFXVC6ADeBNgXY3E/dxrAEALzgHcDftYOZyjICF8iOqWS1LKKXihoEeAL0NCcCITwChE/zGBtsO6k2vT/vxQkpq13BOgJg7QM7wEmmD4Vt9ZTlry4th9iPFuBHYPOafqZu1Leq3oY6XuarKhMAncemnyzk3RIIY98Ju6cB7hh+rwrYkUFOJnZyxTDBS5cj2YfxZ/vpnavyddDmIJ6tlkPMruD350kpWRtaBbSGjKOJrJxTkePTYy/0k188BHBVvb2sPuIFsTrMrAG8W6HbhlXUjlcqcF01eLQNgE5fVdipcus2egxwAlsthOp1ZCoIUyBZtwlbi+c0YhPUvEmz9fXAGK/WVUdWQyOPd79mPYDmObUswStoVbvC11XF/cWrHmZqBk3f35wTrYvmt8jo4TE+rwFVnFQyj9eG2PEMqpcg4q7FWHGU16N464/sCPVlp4BuLWXDtoNMPq6qVuB621VHGmcljXKy6nWboavHK4gFb/Z5zWbICjgrXqHb3g5LCsG0rGi1EwRs3k7d11bIwHWbFW9KM0M0AlkDbS4zHSySiF3JCvDNgM1wFapTl7D1Po+5n++LEPYYvRsyePuA78dGJoaCq3c4+bsq3r5CNkNOJYvbQrVa6j6GWUwQrbefBhDQW6M6K952R7cDYFc7S/BqMbSqeCN4OUYKRitfRDvw1WqI0yaAayu5vK6pkycygAVvfas9eFO2Q04ty56vsK0BvBHGApkVg2iAN8M39umN4KVlJI+tJm+4rq46NFccDm1H1+Lxkh7DJaUWQyv/UMP8I50vBwrvLwQEsxkHc2eoWnF7OPT0D8I7c68My2+7NMy9/OOklzEgkQyD6vUz46p688FwauW9oXLTI7wO/3yAqccAFN6gvXf7UUuDQHKUlpAJtjQSB5LCV8U7RLnu+EmyKMo38Y/9Av8Mc+M/TxuR5Q4u9fTcBrAMTOCPgTpybFXHMXDGflS0bEfjMuAFGAFbyhBIytcihWFgq0WRezAIW1cqniBQpNeMhyvkXAM8ZwD4qTYTvFG4vLZwdQ0DJJdWgSlaTt8dFcwFvzVe9nNcf1foCl9B6tbmLPaC1cfuc78A3rQFYjxeQMdgIO+hn+u+n8tsguhlc3XiVI5RgouOjnee22myOgTzOIUY4xS3mB3h5IpRrQeA+wFj3x2OeZ78bNPOnKIrfOOIdsELhIcAb6yQA75egdiPQp+5i3Ldbib0jghyxg+5NfNiBPtCxdtDJzTh3bpjLrZBysFtxftvQeGqcl1CWOg2oDLrCGil4Jmw016g2GFDAq6qtgY1GuHLpAuzF1xR9WIjZNgK3+o35oaK1bOBNI/f+BjPm8ffpWp3AZBlH/j62sK3DmtC1VuyelaoeOPRUMEJvnbTY0zS4DFbvIrDkohWhAE+0tbwhRu3P8PnfSk07FxK2uXrBNfeDLWHtzNp2IAaVgNLa8ECCZVuXtH3BcTl9HSInczYzwE1rYapAM7KV/Bmy0HFa2ZD9Hq5Whas9mlIgE12Qoat/XTdv3jbUmHhawFFWt7u7MKCwFqIaWRekRdWLJBQ5bKy8tXjFagZsBmueTv1eIZv3pr3a6+HftroqnpjybC9Gvqinwt0h83fVemqet1PlWt6uhZLJItB1QvdAa8v0mMmAyvB1+5jSQHb6Nx9Va7wbbGkb8oSxIK3GbXb1EGhBF+UObsG0+JW2wF/RvhaVlzfAlgBqWpXsArf6NuqblkxkDYFutFuELwe8zFsbYxTQcZDbJSONWEn/LayvcGOZB2oSKdNVG7mrA94zzPdYfwUeaAnac5y4JFQ8vq1Yfvcy8KrN3wqbJ75nbDyri+HRd//Y6LkpNRgM7z77LXh0Es3h+I194X3l9/DP5RBuhcBOuBFgerjni1dR3MRwMt+Vrl539vDKN3TJ1aHs8VU0uGh1W72ko9/Wvw+cymNOusTGgRTkRrc8fmpx4LBtKR6x3mtaDUYhReAXIar/oRXuhQH3AWfVntB2Pp6sTkOW8uHM4DT6CAvrQEdqU6jqlmUn96t4E1wTcAVuq44PlzYq3a1QlDEvrfe7kfBa5BN+A5y+R3ngAEklW7sGUAutaWuBhB9vjnE+soRwHweVa8pTgYSVbsqQFZQbAAAIABJREFUXwEbJ1bQP8GZZjaid3imEy0Es4p3GMAO0yD9w1Lye0+qfKl4K6JYg05nDqV0SvEgdsMg4OzD7x8wT9iiGLMfSFWz967bTuDaQ1qaM9T6yRke4nV9fYHdy6QGlW5vTIHDs0XtthgIKyhc/VL7OLQA4zpUbg0Ktg77QD+2ASVbBWgr32CtnRMq1swK5awqFG/52pmhbPVDgPIhRgrNAapC9pFQ9cbsUL56Zihdgd2Fgq3iedXrBDbQfXM+dgSQ3fR4vG3wrW5jWkJYpSt0y9cAbQBcvV6bAu93CyeFLckPNle4SSW8nb/LHYtDHeBt3L0iNO9bG+qObg9VKF7VrT143apeVbkC12KKSvZVwILYrcvHZOB+1HYQxtluUPVqIeQiilaYkLIZVLjEkFywQ7XrMtvAY1oTdhsTmlPTvrytis1ZCVarZbVrcC0XSAjkrHJ9bAZvPvZR6Ho8qlxUb4Zu3ALdmNGAUC1YDak5joDNK5UHp9sxkwGPN7V8TIE1LQaha/tHlylkWfHm8uAYWBO8KN72bDVwNhG8UQFnEAPe7OE6tr0R03wyf5dLCgNrgrfWYohCmlg96WEC10Y5k4o3gxdFG2HM/bl3Q8zXjeBlHhsJ3bEZOqlkleybStZVujO0H/YP6EWq1UixIZ+yjcvdC9VvcrlPoGzHvTQJeSi898rV4b0Xrwlr7v1iePYHnwrLbvtiePXmz6GUXuMf5pFwYvmdKId7QtmbM8NxFG8Xyqwb6PYCij7KTfuFIhkSIydWonq5/Ocyvwv1alClnUv5DrIH2nYBhWMrUBmLSII3QGL1kClF/OOSv2k/3D5UaSpdFZYAHKshVplZ8WaPg2gxWHRB9J3bBrMm6AcgfFW+qlWLGoT3RbhebAIjiIWw8M0r5v4COlVyen0eL9CFN+CzAYu+7xBWgVsVsFbDmBkPquICeIW+vqvb7O9G6PIcfV0hbNK+s76y6k1TF4A5nvQQ32eCLo/nNcw4ELr+jAm+Vro5dXk50F1GscRycndXxoGgZ4pQv1gBYwRKTfU6yzTic6ecZEF/B4ZjnqV5jmPYnd82yv1aD1oOPWYosMyYMH0tFXOQWojf38aU4Q7GuTtI0zWIPyy8B7Gqukl966EQZwT120knsZa3zaVFOfK7bORnFMI500GLoQaIuqo3PML2EQAoYAXubKyumajQhwHx7FCxFltg1YOhZNUM1gO0J32Q9VAoWYHFtfz+cHLp9AjqqrUCGZAC4CoUbM16vNyCAq4CyPUo28bNBO2ArLAtXwt4We6reKuAdR3wbdiKt7vtKQa4Pon98DTKnP+Ttxfj8S4LDYJ3P+A9siVUl7wfykqpWos9GRJ4hWwqpkgNc6YCVzireLPadT/fzscEr/sJvBZOpPxc7QV7NbS2pFSydtjRgQp2JY83HRfOGa7C9ndXylQQwFHhYi+4jbBFoUb4FsArYH3uVFX7Ufhm4PrYvO+2n9VLRoOK15SyqHjtx2ufhotNcHI6meqXNwe6qfuYgbGUA5eh6zbm6OLvCtqpjXFyJ7I2ZH0HHz7D96PgzUo45+wK3Zw6ZmVaM9ZCs+AlNayRX0IT0NXnFbgRvgA22w5R8Qpe78NK0GqIfi/HzGZIFWxkMnD21Oet8Fh9Zegih7cDxdcBHBqwBhppht6868Xw0+otqK2ZYc9TX+afB7Ww8W4CbNeGLTO/Gp7/8efpSvbHKAxmbgGJynUPEVR7ALXyCIr3gThleAjVOQBwe4FsF6/fewjVC3wNtPUC3R6AbDvCBnIxS/iHaiCfsoHLujojyhxrJ4uhm9lfHXacwtvtZNtDcEs7QDjaICcCEv84DpzEz7VN4zjvOYFf7DKLQYUZrQFAmS/3Ba/ZDaN8tlFU9hgDLZ01lkF8Ebh8Zt5HJe1ru42vzXsJYINzsfUkr5W83oK65aQzwntH8Ap6IK/adUXwC2ttCVaEcGHf9ocq3Axdla77rvQz8FqePPS2eQ2hbbN0m+/Elot6uZwIHR6Z5rgtDx9WrIzrQjmDQRnPPg5gVaXnii3koIHPCacS00zdJjv04jh/6tUIYUey9wHcPirc+kgv1LfV77U/RMfehdhA5mvPi+DtYCqFvR+6SCt0sKbg7dgJjMlqMOOlfSdlu0ydzv6tAaycFtZAypdArtJCYJUDXNVtJeCsWCuAudpaicJd83Aoel3YPhiKgWzJyhkA+KFQuhIIc/vUsunh+JJ74hLEgle1XMlrlK8B3LxOFQq6DDVcsQrrDBujBriWrX4krvI1c3jvuaGMreCtVCVvIosH+NaieuvfArqAt/atl0It4K3fzWTuXcvJd18TGg5tCZWnjqJmU7lwshqqJ6Gr4s3QzUE1txm2brPfK2wFbfZ6VcTezsEyj8dWkLFJDsE1lK49eO3REJvksNUHNvOhqakpgncqfK02m3o7Kl/EocCdCl3B20Uur1aDAM3Q/Shwve39Gbg5oJYzGvqpYuszlYy2kIJ3UvEK3v4R+++6bJBjsI3o2+hgDLJ10xDHaRN2Hov9GApq10q1LrMZYh6vFgOQ5bYrBdYIrgFeoTsVvFPtBvezvTBpMWA1RNULhJsAb1OrdoEgxeNl1at8zUYQrIWVbQbVrCCu4f4GCipy5oKdyIS3Y39q6OVgcUUVlkNtQ2Vof39taAOErQSPmvBUG4BuCzO3LlRuoP3jg/wBX88/Pb7bxmnh/ZevDjvmfissueWrYcF3/zjWxwteeyKUr3sgnFhxVygCvMMUKZw+uRqFuzoMACnB28MaYr8f20EV3InaVfGqdpuJYjfRzs8cTo91411aeGFwzvvbrWpiK3hTyhfwVQECcdWvk4AdGzMCGE8XoBi9XoJPFiuoMpPaTeAzSGZZrz5wmg4htFM/XqHuvsD1te3IJdhPUyhgatE4wBW6djhLubspSJeq2HhdIGzXMbepkxmfEwibkyxoU9AN8HI7WRBJ/Tqypt9KNGwGgZpW8oBNqbPUOaeimTXhYw28janyrShD9aYJFs5uy+CleX3ZCprjrAC+y8nHZmpFEb/bstdQvGQ4nFTpvhIuFC+O0D3LbcHr2HhHxp+mubqer0q236Ab9kMP1kMXFkPXHqdZkDJGUU3TNka5C15A27lzPldI7O9eSI8DgBwfa9MaFW+qPkt5uQS8NhIQIwjbBHwt9y1fC0hXPwhQ8VxRthXaB9gIpZzgtRCKWQI3gZdYAgq3eMUD8ZiwPbXsvnDslbuALVYDzy0V2Dy30ue/DtBXzgplvEY1MFYNq4RLVj4cX7d0le8zJ5SieivfXBDKAW/N5sdDNfZE9UZ6l2wBulufIePnZRTvq1wdajUA3n2rQvPhTaGu+Gi0FkpKTStLGQtaDapewStYva3SdT+DNsM3Ww2CVZWbt1PBq9WQIJzydwVsq1fRUxfgFa6q3VxZ5m2XqjVD161LHzcH1txmACefV/DCP71elnD96FZwezzflyE8CeICeHvJ4e0XvNnjHRwbipAVtK6h08MRwu4LYyEcF8awqtY5a3HSBNtoMRSshmgvoHzN4TWNzNHtBtFMI2vlB8zqdip4M3TdZrXrfjM+jdOFW7ikMNWsEaXbhNJV8apcY2YCv6AcTJuaLiaE4zRhIdsEbIFsdey9S/9djtmMp0boshw/0vremtCCimxj1dNvtJlGOS2o3g8q1xBh549z1Q3M13oslK+4LuxaeDk+75Vh5d3fCk9c/Uk8MHxXOlw5lHEQz69xB4n5XvbSS3b0FLASvICrh+IMe+e6b4FEgi5pYtgbphRFqwH12w1YnfelRWF/WO+PVgT3xcYp1Mdb3dbHawwcwgo4zPvwmhm8glEoCtQERRViUppeyqcgG/4sPq335wkUIwW4qnQF70UrQzDzcwB2hzCaIZFXen3fB0Xt0vbwNTkhmHblvp9DSJoFobLVHtB6yKljgld4CtmUIkfqVgG6qvP4HGAdMzn4DgW48PZnSn61mRpmLPg5E4DjlF6mOZxjSoS2w/mSBN0PK4Bw+VI6lq1E7RJMcxR8yWL83SVMlFgcZ7cNYS9oNVwo4RgwFsAjZCcM4d8aKIs5vvi2/SraXYzbAbCDTAt2zLzDK1u3z2ORSsi2eZvBsFl4pZTxbkqj3+s2zYk+rv0TavF0y8yAWTE9nHK9fg/gfTBaCuWrH0Z9YjNoLWALlHG7+PWHULyqXddD4fhr90ULwmNFy1C/Qnk5J//X7uWxD0S/VyVcIphdPN/HlAHfKuBatZZgGrAtWT6L13s4AriE2+Uc12aoXLcwVK4HupufDFWbnwrV2xh3tfU5FO8roX7nEqyG12JwrWnPitB6eH1oKD5Mr4byUFxC2TD5vIJVlZvthqx4M3in+rvCVQB7LFsLAtblbZfQ1WpQERs0a2tDtFGya0DMVpAfXbF3A/DNgJ0K3nisQx849VqwVFjgTgXvJIBpki5sBWxWvhm+Gbb5ttup+z4+gthc3gheZls6gSL13x2OwO0bdqjlIBaDqpcBmIV9b+fBlpMtH4GuxwRvshh6SCXrCW0u5HmqUgO2pI7FBjmmlqF+hWruEi+AVbl5m8GbK9Waud9xHs5OEr4u1W8MtKFqc3CtBhhXoGgd6W4Gw++AF9CawlLHLy723wW0sQsaj28Axk31+EzkIloW3A4EmgBcE43QWwDg+bJVYQR1U7r0OgIlKIQ3bgkHnr0ibHnkO2HxreTwXvWnqBtr8ckPdfoAkXP7LwwDgUGW89T6j+DtsrQZLAXu3q/SJdhGaXIvgLNMuA9ACVqB66QHeyP0oni1I7rYduy1dh8/k/u6fO5+K92wAA6jUI8kpTpOhkSa5LsyqVSUry0HzXbQDogjgwCUl+sxlzamewFN7o+FGgXlLHjtVCZ4+/m89qDN4FUZR7sBSDuxQrWdVlLGg34m3stl1oW+sBBOUMYOAIxxDI73cRIYIVg2os/MvkubwaIHeyYk/zfZELFnb+F7yRkaCbrpecOkt1lYYe9eizicfDzB9zHBlA9tB33ecbzccyWvJuiWAlk83fOA9QNm410oWQp4lwDeZDF8GI/xPB6jFaHqdYpx9Huj7WBvCOwQFG4nFkP/gcf53Hjx5Oy2bgesG2eiYsk4YFWS4VL15kOka90LYO8DpDMihGs3zAZ0BGGX3IEnywj51+4OxxffgYKdHh9n4KzyzdmAGSBiMZwCoCeB6vuLp4eTyx6I68TSB3j8DJ57Xzj+6r3xWNHr90fVq/LV7xXAriKeK3QNupnxULkG33cVyha1W75iNo9hAd8iVtka/d4FvC9g3vB4KF//ZKjZ8kyoArpV28jeeUvFi8drVsOuZaF1z0qaS60P9cWHQgngPVnCFAqyGnJv3uzxCtWsgLO1kNXu1ACbkPX2VABfBG/qWJbAizjDSojgJWYkeFW+Th6P2QmIPVVvCrAhBlHC0VbguMC1tkA4q2wzcN1mn7eT+FSn9ioislsrlVzfrGYzXKcqXfenqt+seOMWq6GnoHhVvZQMD9GdbCRCtl/ly1IBT1XBWfUK2uzjZgCn26aT4eMC3Y4CeIVpVLrRaigAmP0M2ghbVS1fUoQxj5/0djnmvsdtWKHazSuqXgBsEC57u3mgZc5wELz2ZlDp1jjJFPi6tBpUvh6vtS0k+3WVJ0PL4dWhYS+lklzO1pE10IDd0AHwxkl6P31kUahYcSMluw8TiJgWdsz/enh92qUUTnwqvHzzJfh6z9P56g1ycVGDJ1G6/KOPEMgatHEKoOsDPKrdvsO0XUQRunJerw1xTCMzK0H42tDccl07eNkNK2Y9ABBHAglpVXIPAPKxMZMBAI5acMFrC0qhme2GMd4/dv/CaoiX+xG47nNi0OsFuKOAM1kBPhe1qjplm6HqGCEVdFqq6gReX1uVHd+T9x1W6fJcA30RvCp7rh7MmhDsCb58N3wf0Q4AjipdrQYDcQb9YmAN8JomJnzjKqjk3Pc3+cGqdwN0etSpMi3m6vK9W51nXq9N18eBrsUNgvcs2Q2nUa5nAe9PKgk6om4vCFfm4l3AejhfJGSB8Kkl4SdYEKrdD/F/TTHTetBycEqxVsIAgB0it1dl7O02UsWEr9Bt3DKLRabBetTn6nuB171kE8yIKYanXp8G2FC1y1C1a1C5r98bjr58G7bA7cD0TnzZO8N7r97B/l3hOCAuQqFGC2EVKpZ1ClUrYN9fksCbFa+3jwHd914W3gm2Mcj2Gu+11Nv3Rf+3hOereFW75auwIABsOeq2YiX2wuvAXfiyTi5HEa/BfmAVCeYNTwBfwfs00H0W1fs8VsNLof5tpnGjeFvwedv2klJ2kH4NRQcjeIuxGuIYoEK1WspsSJkM7ruE8FSrISveDGBBm8HrVtvBNDKb37jst5ua4UxVvPACjijsBKqro/2ivSBss/rtRO0KWWGdle1UxXsRvrCNx9kOYarizcB1OxXCU/fzY7LX69y2gUHqJlS8QlfIRoXr1lWwGLQc8vJ+la+gFbrRbmDrbVVvLKBAZielm8qDtRe83cIPrNq9qHiTr9vIFyRgM4yz0s3KN8KXAJversBNqhe/F7DaGEfwqnAjeDmW/d4cdKvDkqgVuoDWpjnxtscKx+3rUFv+Hn80y0IdmQUNBLNqqQxrAsKtJLZPMJrdpueVq28nwEJ+5Ju3hl1P/FV49po/Co9d8ac0yPkcl5cvhJ/VbEBNMWeN8tGxwjgfG6nEIglTxAxyURQx9B45unnhocbG2tw/6OU9MLIjmaq2mxUr24Cgub7u6/faqMVKN7ubuYSd0E0qVTWZwBNTygBmCpxZXAHwAFUOaiXrIdkMzhAb0a+NatbnC1CDactj05Tknfoa+LyCl890Wh+Z7RhKXtsh2hWqX4A77JYTyDDQzrZDLiXOwbGJY7w+P4fgNQDncf1d4dsPTC2WsNJNhex7Ce7UfAf7omAxaEOo3PV8x0whA7pxUCbfv9sJeynEUfFCl/vNWMDTPV/K+CH6blyoWEGfXoJupAyeA8znUbwXihN0tRg+LHk5XDjFMhBnPwf6dwwTbLPowtt2NnPM+xD2Qw9ebuNWysU3PEgcYAYl5SjNpXeiIu/CYwW0q1Gcy+5G2U4DtLcBQ8ZGPX8z6YfXhwPP3RiOAl8hfOC5m8LhF28NJ5ZMi6q1qKBsVbiC9uRr9wPo6THToWQlPi2BsLo35/G69wHtu4DyPaFk6XQULI/nWDHwLUbpCtzi5dgTrFNLZwBfYAt4iyNwyZAAuKUcK+J2VLz4vCdXPILKBsxvPgZ4nwhVpDTWmGnz1nOhZjtDAna+QAD6FWyw17DJlocaFG950dFQQsVaiQE2oJsGX6ZSYT1eLQeX4M22QwZtVr55m0GcASx4VblaC1HlwpQcQOvUajCghrq1F2+2HKLqLYBXb3eq1ZAnUEQ48/ypijeDOHq8UQ2b6aAXTCkx1oEAzhkOgtaVLYWp2wzhGGwT0HjFg4NkkQHfCF7h2idYC0vVK3y1GrL6jSPdAW+2ITKEBW+ELlI8Zy/kQFpOG4vKtwDhCNc2FKuqVeugw3Qxzl6cebwvL6FrpoOP0ad1Gwst2lIVW4OKVyizor+L76PSjR3LyHRIDXCELHDl+XUG5Qi4NXJpYtDNfg5CubLkUGjkEr+RNK0GukM1cVkfF7mk58q4bD/4JGPc70aFogJWXB92LvhaWHr758Lj3/1U2PTw98K5E6tosv1GmMBPHENhDZMnOqLq5R9fn/f0qdURngbVhvFJBwBVhCqX8xmubhNQsSfYV80K1n6WQbheQBynHQAjU8BsaJMv84dRzcJXSyAF2gqQQvmZWpZ9VdsPCq1R1WZUvahfoBbVrOBVufLetj6MQC+A3dcUxqOo3OgfA2ihq48sFJOXzHOwGSJ4UeMZuEI5pnkBfZvIjANuP8MErzcOMNNoItVushS0DwaxDeyApaVwBtU6wXdq8MznWfmW4J1+Fm+PYe2M6++ipn2v00BX5XuWBjYG2M6Qwxvzes1UoErtLIG188zEM9PhJxWr+d2tivefRe3q9X6I7XDBLR7wBeyJ86SXncFqOH0EH9/0MqYU9+2ZTzXaY+zb4YwiA5RuHZZC7boZoXkzwTBgW7Tszrg9ueT2UISaPfkqivbF28IRgHsUuO549Kqw98kfhwOLro/Hjrx4S3jvJYpzgO+BZ28GwHew7gzvo2aFrcB06eWewG54bzGK+dV7ULn3xGDasZfvQvXeRXUlwV2OFal4eV7xa4B3GdAF3kVu8XPL9HFXJtV7atnMULQUqLOOv/ZgeG8JjwPKJdxfzOPKCL6VAfcqA2xk3dRvN4+Xdqk7aOhDELptL1O597wWag9uDGUlJ0JJaWkoBr4Jsk4cTulkpaWnInDLUMM5w0EAC1rV79T1b8FXf1fFK3Rd2gbaCBnC3o4KmMe0ciUdgarq5bhZCcJS8Gb4Cl777grZCOhoK5AEULAerFzL4E0g5rE8JitcwevK1oLAFbDe737e5uNZ9Q4N4SYAX4ZdsmMwDcj26u0WtsJXuOYleFW6UwGcc3ej4qXAotOzwxTVm4Cr0k2BNUHcxJdlOlgTINW7tUS4jS/KBjlWpQnhqYrX5jgGwiwjbvF+nqvHa5Oc5gJ4VbrZdkhVaqpfrAbAanWa3q9ZDrGsGDjHcUBcvtTQo6GmaG84uOpBwIvNsPM5ggVkGABhu0SdKbHHAZdY6+4icq1CuDG8NfdrYcXdl4anr/oUvRMIpBE4Oo/anRCy/NNrEQjeUfJ1x2KAjd4MAGRQ1Qt8zWhI4AWwhX2hq9q1RHgAIA9xGe/tHi7XnYJgpZoBp166ZmlF2Fs3T/rNHqsDFB1J4zamfgEf1beQtdrKMlf37QIWrQZAdVprQjhGkE6BKbejyuR9hKmqWNCmQFx6/dMoaos0hOIIcNZHHhHeBfCe1urgu9BeiEBUvbLO8p2c4XvS6og+LirXrSeIqHQBbPysbHM2Rn6d+Ln5GWIwLdodQJ7HpdspuKbaPcdJ8FzxCiBbAC+jmCyoOI+inaCy7Bzb8/xuP6CnsYE3q9vOMiXY7IYPCLb9tOS18FMgfe44lW3A9wJ2w+nDT4fTh54KY4eeQP2S00s/j1ECbq1vzQa2D7NQvHi5NWsA3VLhd3s4ufjWcOzFG8KR524IJ1C17z55bdj92A/DzrnfD+/M+2HYvfDHHLsugfeFm8L+p1HAi24Ke5+4juMA+CkA/Ozt4dhL03jMHeEIID6x9N5w5IW7gPPtKGThfEc49vKdvM8d4fgr08Lxl9m+dCfQvZd1X1wly7AbWEVLUcJYCUXLyPldhm8MdItfR9kumxXej9B9EKthVlyn9H7fALoG9kwt20gGhl3RuCKsB8D2bGhGqDTvfJm8d/LYD24OlcC1BGV7qrgIq8HqtbRsiG6bSEFbxvh3wWuATe9XRStotR2Eb1a6Gb5ufYwVbFatCVoBK1BVvDG4BlAzeL0vA9att+2nKyBVxVoNHneb4dnFvrcznDOo8+RhK9uiIuY1zMkVplnN/nuKN9sMPjaDWPgmxQt4tRCitQBwVbzC1xX3C7D9aGAtZjhw36TFEK0GziBAtwM5btFEbgMpdPOybLjVL4miCdtCCl33XW0o31hAwZfZ6BcaASyktRSwFigZzj6vW9WusBXSwlbl623hWo/6raUPb0w7A9qxcg0VHDMdqFaLCpltTVVpqDm+Ixx7g6gzvm4df0j1pHM12pqPzmLj/OMOHbGscnoE7/ElPw7b5l4eu5K9dO1nCaI8GqFxrmhlVGeno+JF/QG8MZpkn+b4qNBlDQAKO5PFqcMCF7AaTIvFFcCq/xD3HcLrZQpGH4G3PgJoBty6OBFYFutomh5TrchnFaQWLRi8Up1GX5Z9lWlsGqPXyWeIU4xVlsBPpZiB5r5tHIXpBCcE+zlMoMYnUKRZzUbwqqwNfvE57A0xmXqGelXtmlZmdZxpZcJ7VNuDn8vHCU2BmRSvVkcCcD7ua5qja/aDJ5WkzHkvlG7sOgaIk7o1GJhS4twK7gng6spgjj+zr897CtwPSlcB1JWT4D2DZXQOv/48anb8fYDK71XwnqOqTWV8lt+bitdshnGCaecA7Qcnnwe4z4cPAe8wObzC9vShJwEw5eH7HwPA9FzYjqeLtVC+6h4gi6olUHbomevDMSB66Jlrw/6nfgBcrwz7F13D7RvC249eGbbP+S7piFexrg7bHrkqbJ39vfDu09eGg89cFzY99J2w5eHv8pirGCt1ddg9j9d4Evg+d1s49OxtYf8zt4Z3n7kF0GJVPCd87wS82BQv4Q0D3+OkkamaTwLgk4vvBrpJ9Z5cjHWBQha8J1HAxxffj1I2E4K+IyvmROieXP4wwAXGgDhusR/KKKSoUPEC30pEhvnldeSZ19Ovwaq7JgLLTRG8S0Lt/o2hpjxB9306k1VXV4dygFtOsE3wRqsB+6GUJXC1GjyWwSt0P+r55vuEseBNVWwWUFgogaBDxLm8ncGb972dH5PTxdp5jrDtlEGF/Xi7AGHBmwE8CWVVLVkNceAlXm9Wrm4zfLO6zbCdus2KNz92YICkBdbHhG62GHoKaWMRukC4WwhPgW+cIGwubyGbwbzdi/AlQsjtNrIX4hbIftRy0Ph2zlFHFykeRApdAthlw5wWVHAzytZKNadRpDJhIYt1IHwFLgDV37W4Ii7hO7mALvenwgnLi1W+BR8YIAtcg27V9RzzLIribT65g8DacyjelwDuyySG0yAahdlKHf4YnuDIe4z/3vEQOZgzw/7nvx82zvxGWHHHF8PSm79A7uWCGAxyDHlsu6jCxHcc8fKYLmRxcZ9er9OGY48GYOTl/ACwMmtB8Kp4+1CWponZjzc2Q3cLnKzSskNYH4GnXvoC2CtWWA14WU7wyoyEVNyQADzKZbfAHSeVzTXC+zmaRljb08DPGdUy730RvHxe1W9Bxapko4rlkl8bIHUD8/JaxLfqAAAgAElEQVQepc3nNf3LoJyAzc14Th8ju4ITh7PZfN1cVpx82ATerFxNL7NXhCliPeQnO81A5RqBy9b2igbQkpo10wDLAdB6W/vhHN+tW3sxjHuS44QWq9f42fV1hW5ar7M1n9fnEEgDtmM00rFTmEr3PN3iXJ44J3gdu5adZW6b9sKFk+QI751HJd4CLAaAi9qdQOGO7ec2a2TfwnDw6SvDu098D6D+VVh739eoaLyM4ppvh/UPfC1sevCrYfvsb8Yudu88ekV46xGB+z3GRX0nbJ31vbDt4avD1plXhk0zvhPe5vie+d8Nq/m72nj/N8PmB+n1/MBf8Zgrw67516J8bwz7Hr8RFXwL62aULsB94e4I372o4gOLbgTON4WjL+APC91XyJB4eVo48erd4fDzt3L8dhTzbdgTd1N9OR1QG9gzSDcbBT07HHnlfuD7UDiBCi7WgqCgomjFTPKILSGmlJiS46qNFFPQXKc29pAgZY7ikNad9DUhLtKw85VQdYACCtTs++8doyXkcRRtBZYDkyiwHfR8i4FsSYW3yXjguJDVhlDRZugKY/8vs+p1Py+h28j/dhOzFafCNStftxm2WdFG8BaCZypWbYS4VQAi7GyWoz8sZIVuBm+Gbj4Wj/MYg2NZwWYVK1Dzft7+W+D1mI+dBK+WQrQVChZDj81wpijfFEQjTQKbIQfVMnijt1sIrLnfwYfPsM1b1a7+bc5csD+DSjfWWgPb3KHMfg0ebwG6+r6pLSSAxFbQmjCLYRK2GbpshWwGr/s1nB3rzP1r4JdmUK0eaOPpVvALNuiWVHHyeJvrq0J72U5Sx/B2Ca41YTHYKKeXf/zGtx+jmxjpYDTLbme4Zct2wPvcD8LG2ZfHf7J1930zdNM31ctk05dGAcMgQR6nSpzGZnDp8eYgWx54abZDCo6Zi5s8XG0FwdsLbLtY7aaOkdJmkC2NSUfx8hkd8xM7dQFdQeq4GW2HBN6kbAWrEX395ni5z20Vb+xnoL8LqJ2WEP1XVWqEJ4oS6E5QhKAPG8GJfZC91+TZEgzjRGCvBFtDxsoxMi2iCuZ1Um8IYMzrC98xTi4xqMaJaJj3j34z98XPwe2Y7cDjnN2m4vazOm7HVo8C1uCZW5XwecCYlXNWv6pdFfo4n9kThmrXDIYxUvq0GCYIdApd1xlB6zH89zNaCoKY9QEWkepYlRw7lzHtYtSSX8qFh1C5g/uALMp2HJU7ejABeIjshr535odnf/jHYeF3/5hhp58OL1z7mfDK9X8RXr7us+GVG/4yLL7pc2EZpeTr7vly2PrQ18Nb/M1smflN1rfCGo5tmHE5YGX/3q9wyX8XsKTb3azL6f3xpbBy2mVh1d1f4b7LUcBXAusfhQ0PfA8VfA02xQ1h7+NYEotuI33sPrziaeEdju167Lqw74nrw/4nbggHnnahugHukWeA8tM3oryTZXEUi+J9gHsAtXwM+J6MsCVjYrl5vHMihE8snx2KDLSxygBvyZrk89ZE6C7E66VN5A6q7ph4UbOZEmT83uq3XggVB7aGCqB6/PjRcOoUkyiAqEo3r6h4aY5TzGNKAbRWQ85uyFaDxzJ4hW9eHkvNcgSvs9QuKl2tBEHssangFbp5CdvYjhYWZauhI6rciyXDGb4+R0AK2wzgvO2lV++/B1fB6n35/qlb91XIbic9XgNrBtEm7QVUrren2guxag3wZovB+yJoga0wdt+BlYI32wpuha9L8Gb4qnrboq+boCt4XRG6+r5ANxZMFHzgmM0AlJv4gptdWAt6u24F8VTwqnbrInC1Fwis4e/GPg0cL+asq+KdzHzgl9lYa4Oc3YCXeVaUCjdR99+LImrdSwPqXY9jNVBxtocG0tsJOrx2Xdg695th2bS/DM9e+6fk8X6ByiTBa0cqAmmqXUpXh1g9KLgRQCx442RhwOBWJazStcm5Pm/OWHC/Zz9FE4yW76R4owP17TyrTgDXgyqMVgPgzZVavmdc+qMoUsGqt3kGJRgj+oKX90uX4KpBAMsaQ4kKUcEarQHeV2vAfcGZbYcEUQNzKejlc7Qa0tJ6SM/xuOD19S4+R6ga4GNbsD+GtDYMkPFY1bYTklXrfiYf4/v7WjbgGcBWcQn2yfcHwJ4EhK6qeYKfzROEnzeq9Hhba4P78WuF7gSAFa7aDK4PCaKd57ZQPlui4lUNq4wFr/68sKfrGBkLIyjbEebajQDZ04eZNXZ0ITPbCKShdKspDf/W//Wx8K3f+1i47TP/d3joK39E6finqGL8JCD+ZHjy6j8Lz13z5+G1W/4SyKKAAe9mSszXPfBlrpS+AFwvAa5fALxfD1sfvhzo/ji8/+KPwspbmd933afJmPlkePn6z4TXbrs0rH/we2ED6w3Au232DyKI3370x4D8h9z+YdgDhN+Zfx3Q/gEq+mp84x9z+/th57yrWFgVj10T9i68LuxecG3Y+9hNwJk89EV3hIMsFe/xJVbAzQK8pJEtm0u2xaNkM8ylsx77pJIVrwa8wLdyw2MUUTDRAqHhWKJWStcb8XprNls+TG7vW8+H4t1rQ3VZUSgqKgrFLBWvHm8ELwG3mMuLwi1F7ZYCX9WuoM3ebs5yELJZBWd/120unGhERAlagevKnu9U8ArgDGdBO3VliEbQAlgthKnK1uNZsX4UvhmuWb0K6KmKNz8vbwXtVOi6PzxMphgBthRcQ/XmoFlOG0tKlxem964ThXuBbS+lbq5uSoYtitBmMKuhrbstWgFC1gBahC/bj4LXjAWVb4QtqSHZ33UChfm63s4tIS2UaAa+QjgF3viiC7DNFkMTqSV12Axppd4NAjfDN4NXpau/m/rwWtVWF6qYA1VTXRE6K/ZGpdoMbLupPOumSqmNgZbt9FSdIM2om8q1nnfsTHZb2DKHUuHbPh9evOkzYcntl5C7SSMUmunEogmLJwCgBRDOK4uDEQUuoEgDEYWCubw0zFHhHgLAgEgId6EiO99lpLd9GVidQLcbAHexuoGRAw/1QSeB67ibQvqVjb+9jLbrVupHC0BshgPsVL8TJ/AyTxH8A1ICTqDlbAShKzDH+FwjKE7B7O0M0dzXwblq2bsVtFao2Q9C4PpaZ2j6o1URwczrC9eYw4vqzQD2tnnBEb48Jtskg+zn1xa88TV4v1RenLIbYrWani/vJWj9Wc6QZuc6zeeY4LMn39f7U2eyDF47kmktGEhLwTQ83cLt6ANjOZzjBKv3K3THmEBhitiI7R5paD52ZCHv9xgWD9kAa+8Kd3/5/wlf+73/LXzn4/8hfP8P/2O4/S8+Hu6+5A/DQ1/7kzD3258K877z/wLfTxEH+FJYNe2L2AYEY2//XHiNv5nXb/8CVsPlYeNDl2FZfYUg29fCzvmXhjfu/0v6O19FoGs6BTlP4RnP4G/taqojsbWokFx+91/RkOmrYfmtl4WVd34trL3rG2Hd9G+FzQ/hBwPg9fddGd6c/t1kXzyMTzzrW4CZQp9ZVwDkK1k8btY1Yeej16GYbyFgd1c4+rzl72RMkDWh13sK6Ba9Pp8+IwuALilqpJIJ3zICbJXrVbr0KiG41qKv+zZN+VG6ppbVUjpctfPVcGLr4lBV/B6BtZIUXAO6KZ3MacNmNyTYGlyLqWZYEBm6boXwVKvBY/8reLm6BbxCNcM372erIQM3H1fBTqpc9gWrxyJ4KfTq0r+d4vEK214sBeGZwZu3GagZuN6O4GXMTz42FcTaCirdvHX/dxVvBC81xKO5TwMvSONzV5/QLbSD7AK43VRdxG5k5LWpcgWwTc31Y5XzsecuarfNdpBsc4pZDKwBY5VvTHIubNvNaMBeELi+jjZDVr+xWKKgcoWuloJKN6ea1XPZYclwvc2SzWKoq042QwG+AjgqYn5Zql3TzcxuMMuhlkuZehRxe/leUr9I3aKH6wgj1NsYpNiOv9t/lJJhLlObt83AUqDxzfLbwo55V4Sld14Snrvhz8PaGd+Mc7J6KABwTLcReS//bWYzLMhYY0DP5VTaIS65U8oYW1KgegGRHq6VbB0AR3VrRZserzZDJ7nEXRwzuNYNyAWR4M3AdT/2iMAWGTpMuS2qPSrEQjqW4NX3VGmalZAUrgG1lIubvFkv1YHOiVQObIGEKWNmLwhDX08rxf20hCRKFDCOAcEJnufr+zzT3VSyqQqO5/Ic2zcKXivfhnjNXk4wg9gTORio2vXxQliQ+x72/NX7zcsij2hx8BgfN0HZsuA9C+wFbzxR8F2nYJtBPRrknMBSICXsXPFF5euE6Azf6PkW7IazppxxgvWxPyH4FnN0SRE7bekwlsPEewD4EDBadluYdsn/Ge649D+HR6+6NDz146+Ep350WXjqhxbT/EWY881Phoe/8Ynw6Dc/EV5kDt9zP/iTsHbaJWHt3ZeEJ777ifDcj/4kvPDjPwrr7gO0930h7Hr8cvJ+7+T7WBB+0/52IBIb/nX4aPjnvgPhX/sPhf9v8BA5xmvDpjlXhGev/zTP/wzP/4uw+IZLacD/2bCGzJo37vlSeAO74o3pTEO556uo6UuBM8enfyWsvucLvA/33/OVsPXBb4dTr9wZ+ukJPMDA1OF3Z5K1QZB2Dw3TKVEuW0Ga2eukjy2fRwoZFWtvLADAgBjwlgLeCrqXVdHVrJT+vidXzmSuIJkN24SvzXJeiS0ij29bEkpOHAzFxaVYDaaOpVLhyWwGQCuA9XhVu8XFp6K3G/1dJlJU0tFM60F7IXu+Wf0K4RavgLES9XgzXCe9XkCsdWDAzIY5MZXMfY+zzeDNWyEdVTC8Eqpxn/QyYZwUb1LB+XYGr1CdhC3qVc/X3FyVbIay23xb4GbF674ZDYLXfUqG6U42Rs4uvu7Q6EAYHsWPoA+vsHXSRGx8zn4PjXCcKtwLeG2M00H6mPPUXIJS8KWUC+wFgcsPZX5czoUzqdkvRuiqiu3FkINtLajdFpVyVLxAGGuhmfSyZi4psq+brYW4Nd83ppaRkwt09YDrW7EZYgaDsLXrGB2N4m3AHIFLoA3oxowH7rOEuBkvuKV0Txg5xWWu0wIoA22nEXoHGQ0TXIpeKKOZDaXCLVupkWfcz9bZ3w6v300P3ms/GY4SKe6khWGPl+P6mSwj8oJM0Eafl8wGwSuETTNLTcuBPI+Nc9gATRewEryxHBgIdwvffbaLdIvyJc1Nq0EQpaGWThRW/ap6SeSnimoYpe4acTwO98XpEEDXvr1e9ps2Fn1U0tTGKXo47ZZCjrPHDSrpb7p4DFAb5/PGibmAMjafUWVGayJlMBh0GznkZT4/G+rYEmKzKZLKJehHFkQK+DEIksf68/SSpaGyH+Q14zRivO3TvE+2IgS9U4Zjr10e34/6N6gYbwN5wSt0fbyQP4+nnqErhJPaNV3NIB55woD3PCA9FxvlaC/YKGcVVWqro6erzeAxc3zPYTuYXnaOAgqr18aPMc6HnrpnAO45BmSOHqYXx85Hwvwr/zDc8YU/CHOuviTM++GXwzM3fiMsu+s7YfPD11LNeCPrpvAWNsDOed+P+blvc5LeTjOl9ajZrbMu4zL/O6Sb3UXA7pEwdnBe+OD4k3zWJ8MvG9eF/zF4APjuwrp6md/ByvB3jTvCbzt3hX8ZPhD+eWAPf2cOnrwbAXAflWY/Do3rbwl9u+4PZ47OCUN7Z3JF9mCoWXd7GDmwIPTsmBWaNt1LAHBe6N89h1FVc8KF9w0Kzg2j+2aGn5xYGP62YlH4Td3L4e+qXwp/X03hCE3cj5KCVrF6PqBdAGBpkIPKLV9HfxL2qzbSOpIOZScJvAnhuq2LyHB4FpvhZYopXqF8eGkoemdtOPX+0VBKn4aSEvN4y8lqKMF6OBlBG6FLSllRMbfJbBC8AtVVxapgKoUWRCztx1qoxCMWwqpegazHa98GA2z2222RDVzxmiKWYStwI1PgTvR7uU94JvgmzzfDN0K10JvBAFtc9JUx4OZ0YEe5d3E8w9fnZfBOhaxWhXDNayp4s6+b4ZvB63GsBoALdAfxdodYI6PYDkBW6A4SaBtA9eb5as5aE8SxhrmXtAxWh81w9GDJOBCuHfzwOXooeIVxN2eBDivX+MJUxELWtLKoftnXgkj7wJjXEuSqYCOPk+At+Lq2ffPxcRJFWyrCUG03mPkAcC2MaCACGgNsBNe8rfdr7m51wf9VCVtK3NjAKns39FOd1EvkunXXPP7IBfDzgBNfkPLRrncIrG2eQQrOLfwjXRGWc/n42FX/Fe9rJmoVCKI4B1GwBtdOA9wzqMAJAmvj+q0RvBQNcCmc4Gu5MJAHQtoMvQCrHVB2vCt48XexKYSuWQ0G2XqBUJoAkSBk1y6DTWY2DNGUW09ykMvjOE2BwJAFBfrA5vuafqYvqpIUUhOoztNAd+IYl+hAU3BOoBrHge6YJwsgKtTOYEtoHficM8AxQQ0gA+oxgD1qHwfAG6vTTCXjdfVq9ZZjkxq+A9PmLHc2Y6P7XTI38IT7WClX2R4VKFy+H2EaK+cEN0rYNcLSbhjg+xjg+9DmMADnY+09oR1ynqIUle6k5RAzHfysBvQsJyb3VguB4Og5IHvO0mDA+wHgjVvuU+XaIvJ89HtRxxRWnDvJfD2OqXZj2hgg695JT4XX7wi3fOY/hge/9dnw6Pe/GJ66/qthyV3fDSvv/V5Y99D3w9Y514ad+K2HyLUtWnZPaNkyN3TRKGeUHg6nD8wP5997Ivy89IXwq6rF4eeVL4aflT9HjjB9frmS+ofuHeFfBg6EI5QKr77vivA81ZDHl94X/gEV/NvuneGfh/eEfx3bw+dbEH7KhOSfVc3n+XPCh0UPhl9WzQu/bX4m/LruyfCL6ifD39Y+y+svCn9d+mT46Sm2jKz6WcnTQJ4OaGt/EOrWXAOo7w8/L3ku/LLs2fDTk/PDXxfNC7+oeIGGObaWpKJtLYVCa2kV+ebCCOFyevhWYjNUbaJnA41zaunNW7vZZjlPh+qt9G3YhuIFvMV7NoRywFpCn4biYlUtCtZiCgCr5WBwzeVtQaoSjtAFsEK3AtuvAruhlqvWKmIvDskUujU1KetBtZu7lTk5InJCy4GlcIszHRV1MEPuCGMVr2rVGY82Q8/QzVZDl+KwIBA7uXq3Mi6BF8VbgK7Pz4rXbYauMO3VI0b19tOHIYPXbQa0gP234BvBG1PJAG70dgFwHx3S81w1p0xoNfQUJgvnqROWz8UWkGYyGFhD9cYUMH5YATppMQhZQGramL5uHOkufPV0eZyP1fOdXH6JQpglfFW87kd7AfBqMUQQc6xJywEbwkIKiyzqHIKJpZAzHOzHG4NtALe8uioVUADhmAsMmKvxfOt4TGPFsTBIulI3TVA6KQvtpUFLO9kDEyThf0hZabupZFvJe1xMHua8K8NifLr5V/0hquBhYIpSw0IYIAJv6tYEABBA45aqmqJUlLIdfJzgVQlrN/S6uAQXQG6jxaDPi7LVZujAZrAzWRrFk1LKbIsoeE2tErwjWApR5TIdd5wUKNOk7F1g2a3pWmYPpJQrFJ8ABbA2EVctnj+1httTwEVvg7MAV8UrfH38T63GI2CoEu2iii8HwIThACcGwSgUBaENcXw/U7tiiTFesmXQsfLOPhUqXpaK14IP+zm4VTFb5hz3OSkI9RGyO/TJ40gitip9la8K2M+Xla4qPKpdThqe7Ewx8/Om9DV+TosoULU5Z9dm6BfKkuLVchjnKkd74QLg/cCCChSvI4HG6ctg5sKwFWq75jLZeW5YcMXH8XB/Pyy8+i/DCyjdxXf8VVh82zfxX78b3pxBzu2cH4V9T14f3ieHtm7tAzzv0dC+bSbKdlE4QxP0syjnC6eeYbFl2sWHxfyNbefvhwDev4wcpP3ourD3hVv5fJtiA/xnb/gsk0reAMq7wj/27g7/PLQ//EPHuvA3lQvCL2sXhL+rfyL8qmYhwH08/Lp2YfhN46LwNxXzKfYgvxgBcR4hccETCUr3PO99lqu5vrdpM0kB0NHnvhs6d9wfJg7P58RA8ceWW/i7mMX3ik9LsC1WrVEyXAKAi0krK2EiRSXpZKVv0CCdbfUmhmPaGpJVteWlUI63W7ZzdSg6+HYoQ91auWYz9Ji7S1ZDCQq4DOCqeAVvicUVFlJwexK83M772gx6vULXY3V1xGSqqlC8/K8rorhSTQMtCcrTj1e4yoiYJqaggyfOTxOuGbwZuJPq1z4NKFinCTt5Iubosu8cNx/TRx9ex7q7L0Q/Cl6PZcC6L0h/B8gITW9n6OZtthsieK1ci2XAw6kfby/gNYDm/HfnA6XBlk6eQFJrMwDdLvJ1u/BwXTZHNyhm+0d7MiTlqg1hKZ4VHyrgBFKBmwJqwNkviSV0rWZz0oRdhYSsy3aQMZOhANvUKD2B9uJxbuP7NgFdVa5+boQ0x/LEYeewGVzT343pZMBZxVtHPm+9aWeVp0IvUOzFz+uivV/nflo0UqRwjjSjDytfp1x4GurFap+bSd35Porkz8OT+HUd9HIYE7TmygJWR37HjIIIXaBGipL3Wc02wiWwebwqtn6gKGxj8xzAa2CtS+C6NcBG1NgWkZ0Ap5fbPTG4ZstEm+fQJwDQR7g60RbQjh17EdjZ18CofCo2mCCoJgBNw7Lg4BwK/CxwEp4TeLg591aInQPE51CQZ9lG+Go5xOebcaBPvIxG3/zj7gXqqk8+a1ajKlM7h6lGBWOyDgq+LWAd4v3s0DZ4FNsBsA4ezmXNCb72mMi9fydOrMIW4fER6PyMALufk9Ag34snDN9HS8PPnPzqnC+sh01jHH4XfjfaDZ6EzhMwM4XMn/+sEC7k9qZSYjMdCLrh6Z9hnaN4wj4N4/TdHTOjAY/XPN0BoNtA8/s7P/8fYu/lJ6/+LOljl5AudllYeqvpX1eQ+oXdQNrXPqrNjjP2qW3rLMA9H0thfjjHiPcR7KBxJlefw8IYo8FOP4HbEVpKTmhp8Dvkhwm/bNoOcB8P/9R9MPyqZVfYQUVb0ZpZ4Tc9+8Lfd+8Jv+3Zi/p9izFFj4WfVT4CbIXv4+EXNU+geh8HsDMp5rgTe2RROPseec/8/B+g3n3/ca6Khmlb2knOecVKCi+euip0UW03hhLv3zUrtL91f+hm20mKnN3OilbMYooKJcWAtngVOb1raI4OfEtpqK7PK3hrNy0iy+EZ1suhctvr4cSONaH0fRrkFFEyjM1QCnxLC9BV4ZaS7VBKqXCGr4E09wWsEHYJ2Qxdj7vvErwWY1ih1tiYmqPnhugRvIo9uJEtgXiVrVoFrHrAQjOD122Gb6xWKyhela/Hvd/HJ/BebAWZ4Zu3GbJTb0cFDGynbt0XsloMQnfqfsxqiNVrANdtTiPrQe3GfWCr1fA74AWmsQE6ELZrT8xKQKobbDNAloNunQC6k+KInLObiyWEb2wVCbQNqgnf2CqyAN6keHm9wpcqTAVvA19kQ0uyGVS8SfWm0mHVbe7dYMpYDKYBXbcCN8JXALs4ltVwQ3Vp6ECJ9aEcO1EoHajJNpTlB5UMmyxbTGXSvaH3HdJtltxAVdG38Xc/FR77/h8BXno5cOmqMh4BuoP8sTvvy2j6abMMLKLAroj3UbjQh/cYu5VhNWgzCN5elF83MNPPbQO27WRIdPDeHTQ/dwiihROtb3MyINXNCQwGuwweGWDTz7V9YgINGQyAN07T5f4IGxTgWdaHpWvouIXCRQ0K1NjXwMCY3uiUlZWk1oIpWypY09T0bvsJIHbxGWJmBfbFYIQvGQqcQFJe74uT4I1BNY5nVTuKRTF6jAZBqNnBgy5T2+iohtJ1OVDTTAeb8LjSQE2zGlxJ8cZMByBv0Ubym83OSAUcMbPCNDLsnFQdx+/AXF6+e68O4okHAOdiiRhMM5cX2Ards2Q9aDFcoEPZRAbv/oVhiDE+Y1wBvffyNeG+S/+PWCK+9LYvhRd//BnSwr4Sltz85bDyjssJXn0r7JzzvXBk0bWhbOmtoY0qx9MHHo0FGJ00QY+DPw288v0NEzsY3s8JdBdz2HY/RaHGUvzdg+Efew6Ef+jcG/6+a3/4VftuLuVpTLNpfvhFy87w64494Tdd+8L/GNjHSWo28YbruAK7njaWc7lymU9A8AmKUMyGmMHv9nlsJH5+rJ4xrojOHMV2YVxR1/aFoXkj2QkrHwjN62eFQRqz974zlxMAyp4qvF6a/Ph4JxeXrSbQtoJpKoC2bA3Va6reVfRuWMt0jA3m7i6MTXMqN6J4N78SKrYsD4ff3hAqhSvqVptBtavSLcJ2OFV0ihaRqF3tBj1eVLFANcCWwSuEI2j1e4GuYE4WgzaDPq+z17AzEVd6vJMDL1W7XhWz7DYmdLU6Vbt5ZdB6O6pc4KrtqSjUZtCiiEUUBNe8X5gK1gzVvBXI7uc19THuC9kM3XyfoM2wzfA1nSwG1ybTx8xgmApe1G4smCBdLFoO+LtOFo6jflS97rM6C3aDIBW4Gbpxy20Vr7ZBrk6LqWQo3zbu065oZsilijfbDfrEGbj6NFEBo35TJgOWRivtIwsWQ85uMK9XkCZV3BpthKxwK/CIoq0AjB3p7vEqzqJmN5gV0UD1Whu+YBeZAV0MNFTttpNFcK4cFYgPWL/+ntC2jfLKpTeRU/m1sODK/xIeuvw/YQlwCcnl61mU1BDQG0RpDPFHf5p/6MFjwInbI/xTD3gfHvBAXjGwZhcyfWWCd3ifXXuYNGErSoo4DNh1oW5d5gOb1dDBpb7QE5rCN1V1peouj43HXgOUvUbQsEXtpQYxXoajcAFougQnZ5agm0UHUdUCOtVjhBfKNm55PbMhUu+E3BMCAANibQcDXcOo2yFgbIZDH9+VY9/7gfHFjIakaO1Ulvr3+hnMWiCgdlh/2MwJrhS4LYxz43WzHcyMSNV6KH5OMCrt9PocN8BYSDm7WLhhKpjBQj3elN3gScaf2+V3co4rjw+K8UfZTjEAACAASURBVHhZ6TvC0yWT5RxBuLP0cBC8ZjR8QJBpFFU6CnCHdj+KSl2Eqv1ceORrHw/PX/OpsH7GpaSBXRo2PERhxMyvM2n62+Hooh+EquU3hLaNt4fGdddTXDEt/OTkAuA6my5lM0ILU3qH+V0P8x2NcfIY9crmbeaubZwd+oDv/8Tf/W9kMfy272D4h96D4e8BcMWbTPqlSOEXrbvD37bvCX/XuS/8tncfJ9GV2ARzAe9MijvmAdbHUbhPssi8oJnTGVLiJjgJjbNGDnM1xN/04D6a+GxExS6bFjremsPneix0EIArW3EHHvO82OxncN/TeM6cCONJFdXPSb1xs83QafizGuiudhoGY4MIrGk3VDCNonzjolC84flQ+vbroejksQJsSwmeFYeTwNZVQmpZtBrMZACuqt9Tp05EuE4q3qh+S0NdDYoXn1foqoCFrdCtc0ZiQfGas+vtFsRX7sebCygsAzbQpjKOgbUCaLOSFbwRwtgJBvm1JgTuVIUsXF2CM+9n4Oat901dvuZU4Lo/Fc4RvKhdj+fgWszj1WYwh7eHrSXDri7Ubq5UM4shjXSH9mQz5BlrKmBnrgnjLhTx1PaQQjh6wEA3WQ2meKhgU28GzW5v6w9bGhwVr54vijdCtwBc91O3sraC0k2KtwFvJ9sNerxNWAuNgNXOZMJXqNYRBa1uArLANlsN1UC3mkq2ihp+qQ38EhuwHWoqQgtqtfOQl/fk8NKnoW2/0yfosUtj7Jo1t4fO7XRvWnIjSe9fDo9+5/fDqhlf5TKaCLiRcQI1VquNAtkRfLIhxocPchk5QSraMMeHOW5FWwavvqf9dPsjdAk0AV7zdp0yYWK6wO0E6gbuelVHgLgP31bgmsngVqtBEI4Cc7tyqVBTKa1pVgbICstLbb1n/qlcCb5G/rUkVEZAF9UZ+zMAPct8BbNedVK7WAlWkLEEca4kGwWOgtfsCQN4lv/ayCf3jchqVivBpZIVtMOAVuhm+A4cUL0LeeDLfh8K12Bij4UjcXFyIq852g4FrzeCn+8vf+YYZMMrPn9yNYDlRIilMultA11h7G2thw8sD+b70Fo4C3jPo3g/wHJw/dQ+Dox8P32QYCXgHUUJnqVB0rPf/0RY8I3/Gl780aexFD5HV7EvhTfv/3TYMfsL4djTl4c98z4bTj7/pVC/+uth/MBN4dzRO8kimI7CvBPgzaEx+iI8cioOyVCJneG4iunj0t+GOi3bHgu/bns7/PehI+GfBg+Ffxw4iL2wPxxfPiP0ouB/1rwL8O5F9e4L/9h3iL7P61GpBHQZoBk/I15027aHSHsjGMhI+dGjnKRQuENcCQ1hbwz7N72TcUKrpnESmB562B/Au25Y/yClxNcRNJweqt5gZiBpZuP+nlHkA3y2fl5/mP+FfqYkdzCqqAYA165nEOf6NIetnAyH0k3PhFNbXw0VjHUvozgpdiXDThC42gyxkAIIG2wzW0HQCl6XtoKKN/q6FFpUUtFWT0CtrrYqQtn7BKzwrccSFMC5HaS3hWgGr8e1FGI6GeBN96VtthZiJzKeI2Rjyhmsyb137SsTIVywIbJaFZ5C1a3HtCO68YOnQjU/Vri67/aj4PV2H/f1sOzFO5lO1pehWwBvt+Alc6G7oHj7ot8rdBNoJxUvqtd9wdoFQLN1MKl6UbNmPHh/thiyx9uBH6wFIZzjhGG+uOjvAto8ncIgmiCeBC+w1Waod6GQ6+NtmyIDXh4reHOHMqFrsM0+vZWY8ZPVaoC2Go+33LMp+7X1qOCqMmauLQ+teHEdBNWc9tAC/ATvGB5Zy+Z7Q+vG+6h1v4aE+EsIsvwn+pROp/8B/0hMPRC8bkdRT8NUPw2aD8wYoIH3VL0Cl2BUVrtsTSWzUm0A4AndXsCjnxt9XdRjN7BNC+CS8eBE20EzJ4CtFoPTFkaOoGaI3NsScZT3O62vF9Wul9bABvBO4DUnyCTwqowtiNCOELqj7uM3Ow04DqVUnRrwiorYbIWkfFMxBv+U/Ly2cRTAcYIwAbU4Ww0FbIaDFkMGrqDNVoPHVL1mP8TJFlH1qnSxGVhmbphC5eMSeMlvNo1uL98Dlosg7neRTxxT1YDuCO83wHc2QbBNj3qEY1oU9lw4e0JVq9I3myMpYG+fB7gG3FTB5/h9nQe+zlZT7Z4jOKknOo7dNEZK4QjlwmconLAnw4vX/El46YefDS9d82dh9V1/QvXY58PGBz4dtsz4s7Bnzp+HkpeA7sqvh4EdPwh/WzoDIF4fRt+9CXV5D/1y8V53AVq9+l38Lv1+PekSH6hYTSBr+fTwN7Ubw38bOhz+aeBA+Mf+A+HXKN49lPv+pGlb+GnDjjBAUPTvgO9vUcU/r93KiYiR83j9/UwwHmTmWxuz3iYYRz/GZx8gPtHDKPkeFGzXbgLFjCJq3wEsV98bG/qoeE8tvYVWk7agvI2m63czDYNg2ZuP8Hkfx9tmujKiY9RR9uSzD2CJDOxmxhzj53uoWmu1Hy9ZDhWkl5VtejK8v/nFUH58L5ZCWTgJULUWBK4eb3Ehu6GYYFryeFNGQ85mSEMxHQVP2hnpZVXAV/CaRqbiFbAG1dyqeFW7DQiqXEARg2pc+eZCCoHbAXiz2s0Kd9Je8H5siJjSCmcyeKPNAGBVtD5WgLq8ncGb1a7gtWw4AzdvI1wBbH6ut/N9bjOY+wBzBK/9eGPFGhZDzmrownIQuh5X9RpoM4f3d2wGrYbCilYCtkG2FjJ43apsp1oMKbBWULuCV4+3U09YrxeLQdXLlxK3rQbbCj4uWQvaCo3CluhmQzPKl62FE/G4ShfwWsFmp7IIWvarAK89GlKryOTz1jYKZIDbiDJubOHypjx04Tl2HEBxksPbiZKLird8DaXAzEMj+FC/bhr18VfH5PR7vvi/88+ERwcI7V4mdGMDdHzDpHap9wfCIxzv45Ktl0s+l/DtR2nGng2oQPNa48ifd0kjM4+XP/pu/uj7AJoNz3tJF+tDuegbW4ocwQcsYzUZ/2Qj+pHAfRQfT6vhQ/xmQZsvsSemXGrHUlovP3m+3qePU/XGQZP8vKMA1SnA9lmwv0IOrkXVy32q2ghcgm1uffw4J5AYXNN2MNULcJqdkOGrYs0Wgse8z0kaaawQ39tRrhTwd4WtgbUcaPNxSe3y83MScr8bG6OP9zCtzF7E5ib3clyFPU5GhhZED5aM4D0TT0BJ+U+qXbzu86wP9L21H1D/5+1YpsfLuPdzx+kHEW0G8l1pdj5E3ux5LuFPU9ywiAyW5Td9Oayf/nWqxT4fVt/9af4OPhGW3/Kfw7YH/0uoXnF5GNxxTbhwZFr4m+Mzwt8U3Q/Abg21b9BPYcm00EarUU9Mvbv5/b7DlQzqd5CeIOUrZlC2ezsnpSXhtwP7yV54N/w9wbSfE2g7tOTu8EvyeFs4+ex89lbux4oQvDWbQtfOJ6MqVZkOAtYehm1OkI3RT7Vdf0wjBL57nmLCsdMx5oe2twwQMn7ojTvwq28MB+iaduxFmuY8R1vJRbeTRsbsN1Y1fm4b3nLXW1Tp8R7DwL0X4HZQrda2eT5XfU+itjlR8zvo42TZ/g49Gt55JTSUHsA+KKIxDuBF7RafOhlth2KCbCc4XgSQUzYD95V4n/PY6FaGqi2vVPkSaEMpV1DZVoPdoNp11dbWAWU936qoeIVuPbGZDN4MXAEcF+wwjTWD12MRxgBX/9eMhegDRwCjckkDM5shq+IM6AxPYTt1fVTpep+PFc6C1fvz46c+NkPYxwrd7PWmtpBkNOS+u3kbwVtQvVoPKl4hmoGr2s2KN9oG3BeVrCoX81ogRygX7AXTynxcTCUrHHO/OYIXGEdQ88Xx5eUO8qrgGEADuil3twWoaiUIV2ALXAVv7McAcGPWAsdyTwb93Kx2Y3AOZVwrdLEbagCwr1EHmNuPrQkdgLQPiPWhKDuB3nk83tMoiY637gvVTKDY88TVNEH5XJj99Y8z5v0RPF5Szgpqdwx1KWz1doexG7QcBngtgdtPUK0b5drL60b4ojYHAFiEKxBxskSyFyjGQNWZ9TAI/IZYdhWzIMJuXWY0mKOaAGwDcCGccndVsFnxntFWQN1qLahyhW62FvT+7GXgcW2DNHoH2wKwCuFRPlduxZjbOGbgZptBq0PlazArgZfX4R9ykDSwDF3h6VL1CtR4HGtFz3cMNRxHBfF4gWT5sYM2VbOC1BS6bq46XI6bN63O5UnKSr9RcozPljPxo2Ijv6M3yRxZHdPWBvm+z3OyNKD40SWQzxf8XU86Z4GuVsPZ6PEyYRi1ewabYeiAFWsoP/J3Tbf6yclFlPr+GZC9JLw16wqU7mVhw/2Xhk0PfD7smPPZULv6K6F+zdfD0NvXhV+WPBw+PHZ/+Ang7d11c2wNWcfleeO2JyiC4SSCndSxYxGKFSUvtFbPZmrEPUyumB/+qWcvwbV3SB/bzcl8Vdj2+DVhw/yrw9M3fJqrsJdQxEfCfx88wmdegfLUCngKn52/l3fIvGAGnJkL/QzgHMYmGeSqqA17oPOdx0P37idQvHND02aCZatvjfaC/X4PLrqLdpO0mXzq9lC6nGnEK7ER6MtQTePzqlUPhU46kA1juQ3uBOJ85namTwyT4ji8h9/RHgQHv6sx/lb7UO497y4OLQfWhfpjb4ea9w+FipNHASZeL5Vqh94/TmeylMtbit9bhL9rcM2xQIK3pKySwJuTh1G93La/g1utCcGr0p0KXlPMJltDwgarWV1x+gSCrY0raWc0RjuB29oPwte6A+NFwjU1x0FIAsoMW4GZ94WmkMwQ9fhHle+/B1mfk+/zNbISzoo392kQvh+bmkpmFoPKV+hmxZu92x5tBYEKYBNUsRr88EYG+YFt9ShIY45vQelm8HrclcGbQZ0KJWyEfvH+DN7o7/Kl6v8KTQErfDNA3dqrN4KXwJpqdzJ7oQDcXCacFXADj89+b/R4eV59XVVoPb6GdDLgAcx6+IPuALxmNYwD3uZN01Avd9IB6gqan9Cj4eYvBgcVduOBjRKYUfE65HKUNWgRAyp0GAUlcLUZukn56ub1vN0LKO3V0IuCE7yCVpWbVy8ATOBV4aIiUaD9fJ44lYHX0GbQcrAtpCrUWWSjKNDT+rysqGJ9X5SiPqzH7OUwBiijpcB9Kizv78dHdtLvAB6yawzoOnY9jl5nq9odw/PNSjuCl9eM7xmtCl/b8mHByxaoClhh63JfNatiTRZCAnQuPzZP1yq4OPmCrSXFKmTVlM/RbvCkpNpt54rgLKD9RfM70e/8dcf+8BvWP3YTjML//HXrrnChan3sf2xhxhmVP36u6XQC94OSNeTrEizlvmi/kL973jJhwButBtSu1Wrjx57m+6QTGeA9TXXZ4O7ZYdXtnw5vz76Cto20BMXbX3fvJWH7w1SiPXZZGHv3GsD7NYB7T/jg8APh7AEsqF13crKehse7IHS8TfOl7U+EtrcXhbbtT6M+GZCJ5dCx4zlsiEcpuKBh+TIyEsiQ+U3HTtLGdoWTq+4Lz9PX4dBr08jvfZNg257o7/5P/N+OnVz2kx3Rs0s7BP8WG2EIa2EIa8Fx8oMHiFG8RTe9HVgQ2+dj4zwd58A1b5mJsgW2i36EZXYnlXTXhF0Lbgp7Fto0hz6+L9Ii8uX7GepKp7JXmVrx6t2hh9cZ3InVA3i7/OxYC60E1dqYNty2aQE/3xz2HyVnmX4l2kIAuPvA8tB+6A1GvW8NdScpH37vYKgoQfGyylC+JXQt02pQyZaV048X8JZSWpw6mBU6lqmAgXYNvq7QtfTYfXN4rWRLhRQ0RSfI3swVcDPWo31eYquCdgALaGVHLOYqBM/a6SUjkIWwiliYCki32ZIQrt4WnlnJeiwujkWoAtMM1gxZb/t4+zu4n1/HY/39KYUsg/d3FG9WuANTVG8Gb4auQTAb4mQfV3Xq2SWa0hG8KtWL4M2QVSEL1wxWtx7Lajg/zn4NeT9/cTHI5lmNL9EAmpCNsAWwerkuoesxYSpc3Y/ZDAXbIYN38n5VcQywpeyGWp9TVx3ajqygfwJqC9XUDYy6ANV5xsKM0ou3mQGXDYz+2fYIncluvizM/dYnwlv8E3ahQE/jpdogJ04XxhIYxNtt55+g++CzQJcCCUDbAyi7sQwGAHsfEO7HKxWwWgqqaws2krWQoDsA9AYArr1pB1TJgLOf15gA8imopufppSWVawWgxjE6BQtAwPaRkta164kIVAst4lwzjo+oVnlfwTuIknb124AHCKt2he8kgLm0H0N1q4TH+W4isPluVMCxS1ihlFiAOt59kMv/PiAsMLtQdWYmpOwElBHHVHw9pMvF8l8UrJkIZiaM6g2rfnmdfq4A+lC8MX8ZC8Zpyi27Xwh/3bwj/Kr7QPjbznfDz1v3hJ817Qq/+v/Jeq/oOq8rW9NPPXr00+37Urer3FW+LgeVLdlWFiVSpJjECBLMpJhzzjnnnHNGBpEIgmAOIEBkHISDDAIEMxUoWw51a/QY/bT6m3tji7T7YY//nIODg4P0/fOfe661SlP4We61P5UkE7cijlWb4Xb/2+g21tqx6anucu3ydVmueELVa6RQnl1n5hpVbc8EX7zednLQT3JJsuQqX7uUWBkKL2W2NSXNtINj37KLqwZY1op+ALezJS2kY9jEd2z/qJ/a9S1vW/35vvY4YxTwnWZN8Qy33D3YSo5OxQ7Q96s4INA6R09npjYIxJU0mKk4s5opv/NdQ/KCI/MsecVA977+EjnNiXsjvu9hfN1zrPP2n9WJLvXwiJNI+VliYPzd1aB6q+OXuQq5eqBddHQGHi4DN8/QJxcFXXqC0e37J7OBN504JENajzFnbfdIijz624kZvfCpqbab2Y+mOv3p9zvErm2eSoc0plVsYibbpsmWuWKo3dxCmodZayVHiKIxabjo8CI2C5fzmsxeI9dbeJjhnkfmopRn8PhcNu6WY33QV4TvtZbbT3N3cdLERrt0yspzUwHxRQoscuzunevYCioP9uB1pcVszsmC8PleNU3XxptXu7otn1fgLcCKUJcyZffLK5RiYHO+zEPW9fmu1JQJ4q3yegVaB171j/G2g+yGYEUInAG8AcYeyKhWoKmpE4Koex6vI4Ws6RMCqj4uyIalx4KloKhbNQJVZcda9fU+y+tB7ONlLk5W2wyZUboNHUUTbgJFh+J14HWpBfrsshH2ZlrBlwf7OIZgKsUboCoIB1X7Gqhe8Qq6/vkUUXSo4PB8lRQH81vg1Qp2g+ujK6AKlnxzgq5WsBLc43jB6kAm0MrzVV7XdS7DXlAzHfdcwKvomcvzYlsUFwHeDDZ5UHcCbx2AjACm53kH8FhRDqfGWxGjfw5MeJfGJ2/bnC7/iiJ5h8tbFCV+Yj3wa1ZjGS7t5euq3Nh5u7xWAwpTvWgF20Zu63JYm2+Kn2k2WxObd00039bzZE3o2Mj7UCMZxaoaALRgK29WxQAN+NCqTqtVEx9Kg9sAZZOsCIAo31XLb5ZJDRPY5z228LWdGtb75PWkaJXDDWpX0G3gtRq0cSeo8rxW3kdbB3SdAua9yCPVrrwKGdzIIDbM1C1M3q6yuHrPtRQ81NLasi614zaKVwrW9V5gg6mWf8yoLruTpC651KeST6raN8eRMkaBA14pZG261aKk2+8esz+y0/9HwPqqKs1eVVywb4uTqZxab+Pf/xeacW+1P0dSgW4a6YCLADiZZkckNfh56YQoH15WUDvrGZVrTymMUTmxfp6qanvi8r6bOWIvUVX2jFLbx7SBfJzFIEvAe2bm7y1j5ReowP52cTUAXh1r+7/6je0d/lO7sOQtixzrYw8vjLJvc6dY5DiRMiJkkZMLUbbksuM4cdM+sTKeohjUYwVKt+w0qvTkWja8iGWRkb3Lpf1dIJm7fZR9XwRwK06i4E+zzqKCz9v/U5dq3xQet7Lz8myXWCkebOmZBYB8PlVns9lcYx4an39n7yTgOgHwMjUC1Xx12yimB49z8L3Ga6cs70Mz9i+pshtI4/UYmut0s8PjaMQ+uQ8tI5lisWKSZS0fb5fXUGSxeIhdpdfv5TVfYT/MtWLKh+8fYqAnRRMFqN78A/RwoHXk3d2Mit89hVFHpCZ2T8YnnkhCYr59yzBRbdCVMua+4sxst8lXn4kazj1pJbfTAay6laFsBWD83ddDMaV2NbXilrMdfFtJJRzUf4U8LwkkFU/o/7cM4Aq+JaWyFGhNC3QjrMoqjtiVmrvmUgyo2ArHJynd14pXkNUSdOUX6+hAC1BdegEFW0fXMQFT8K3j8QYHXIFZqtgrXcFXBRe+6IIWuJwYAnjr66V6BV5lfGEspcVauv+TetIMgm5UTyI6Vie7QdVrRMXk60Z5LPTclfLVcs1x9E3wxhVE9p6sV7MBqjoKqD9GyDq+eVkRgq+g+6Ya9s+V5SCV7H9oAb4u3QBkBV9BNyxZD4KpQBs+pvaPDrw8dl+Q5eOuMY7uc1uPaUkZK3ZWkn/dIgCsCoUX5ahVDaBeAN5qojflgDd16eeu29Oy7r+wlV++RU/ej1Fm9G7FL23k+erFoASDsruCt7xdwbeZf3wBtlE2RsdS9MwtgNuE0nIA1uU/cJW69cMsdbkOsJytAJxRra18LUWF5Os2pGvcOB5cB3DbVfDAba9WNX1Xfi2fo+QD709Lz9HmksAc7AUdG1n1Cvbz2qqEa+F7l8r1G298bbf5pg03khIUXMhe0Kgf9ViQJ6uNtVo2t7TpVYdKdcDkvlSrlpSur3Tj41gGKjmOqo8xCY52lHQbm3Su4xngruOEEFW5NACPsBnVkr2HjaWL9r2ULor3e+D6Q2UGYD1is774Nd3AfmF3D9GrIHKBjSkKEeqyWMrDJjs/XcBtYz3kBKmInRqePwG6PlZGxIxCF1fhhufbSuXiE6ZOfH0Dmyl3ub24shwvc77l7xlkN7b2sOpTX1ny/K52dnpX2x7zCyyIf7PMVe9ZzelB1po01urPDrHqk+Os6OBULsWBDf2c67jUL6RvQxWVf9VMNqk6t5oCiJUkZYiToSTv7KU0F6uhAFhnrh1M0cIk+77goH13/4D9pey4/aXkKH9f6+zituFYFvTDBbb5h2Zb0XG845PzUM9LeI3JbNRNBLKMfmeu2x1uX9o4nNsjgO4MXjfW3ZbNcGpWb6A7BKshhlaVn9u22E84sQywhHmME1ox0TKWfGWZ+L7Z9OvNAbopi4ag6qfymhoBz9fkfRfTp+EejXRuq6yY4ZlXSUbc2zPB7u+byGbcAiZ1yPpYagX7xwFm3sMB0h37x1rVmYUIGcTN5cMWvX7KIjeTrfDmJbtLGfEdUg032Vy7JdvhtjxfNclhEC1WgyCsTbf7hXQTJI1Ugbgq5/9Ygy9VOlwh0Mnq1FVzx4aaICr46orc53S5rSt0t7y9ECyGYD/oKBAr7eAaewnAADfYB17xSuUqt6uj/1hdnY+SeUArK6xG6lLKVUBWwPXKV0fd12h3HQEvRAa+shcEXg9f9dzlhQGvyoTrgLLG/lQCTZUIO6gqLobKDeXAOgqoAqjgqucEuOox3X9T7bqR7eX01tRGW4fHKxCXVdBhnh+iYKul0l9XTgyMVfAglRs22nRbwBVQwww2QdUlHAJ4O4BbQIpBG3PaXLunnK8+h026srvZVkP+sZrL+zo2fioAQh2gen5nL2DD1zrBVNeNA5gu/LltiX2bCcPv2baR76K0VmAzYE/IGpASRF1KvdajYhUlk6pVQUUz9oNrkI71oCo2r3R5zH2M+4BYH9eGmyZKKDolxadqMXe5LtULeLXB1gScdZSKdZtc3FfGVi0hpXDb8JTbALyOAq+OUrBSrwLcIyrXBFup3LCaUJmCtiqsgnJWwkGA9kkHNurIyXrgqsgCNQnEBX1tFGn4poAptRp1fq6A631dbZS570VWg1QsXqDAW01EqUYl15xw9H1oI08VcLX87FUwEiHPXEEMq/nybvt/H+TaHysv2NdYDN+WJ9urshQ7v4xmNHsW2rzPf2vnF35lfwHGf+mwG/6rPtP+sz7Nvi086RoXqZxbBSMh26zyYcXKlO6Q6nXKl0SKm7V2dT1ThlnXsF6ArhrctBEpy9vVx0oPDracVb2Ikb1vcTPes7hZb1vBnn7WmDDRyo8OoSJsIEUUE4A1ca6zKNFTMzm5LHTea2UcaRmUr3zfOub6FR2mAxgDJ2/tmk6WFkuAPYMr28daFsBMZBP3zr6xVnwc4AGtuwDs9t4xKOXZVnpqjhvbLthWYjvkH+DzmDh8c+ck5quNYwgmUbH1jIlfMcTNYKs6t5y9if4Wv7AvLU170aO3j52bPZjev7F2dEI/OzKex2YMoFk7QzeBbtKC4ZYwf7BlLGeA5upxKHymFm9kTPzWqSQheC8H5rlR8LfoUnYX8F7fjoWxczLfyzjXdyIah91xahY/k6V2g5NF3u4xlr+XK0ZOLPn7JqHQ53FiR6RQPt7E31T9tVNWcSPd7mM/3KLyTVngazcUL8NmuJdP8xzmtgHjggI1zMlD8cKCYno1lBRYVdl9q6ko5FhgtVVlVh1h8rDYATMiFT4dpT4MrkgCdvwjeIPiDQAO9wVbB18d1avXLW3GadClVK6A6/O9Xu16KyFKzEyKOkDX2wxSvPCz4/MEXN0XfH/SIOByQ4CtR/nq6JSu1C7LF0lAbb0AH9P9GvxelQq7zmQ66wDO0AwnAFaQDUmGN8Gr1xSY1eBck4PVXMdFyngddRzS4/o81/Scs5uqzUo5OnULMDUI8034OoC+oYTVKi40ynEAFmApNSxw0KWHA4UTUrqyGop5vPxOukVQhpUoLq0ydnPrgNVLwBulX2nhQS65NhA2px/rmdmf0Qawm+0d/zEeL4AFGLXyTIFfPaCLokQbsmUfAD4HWW26oQ5ZaqajCjZt4DnoooYbO4Ar1VwHTAVaf5ktDSj7GQAAIABJREFUeAE2Vp2gCJz82HPdB5rYAgKWNtvc5GESFi1UKQm2D1HdOmo18X5aULEP+bqPeA+qZmpSwB6oC6wPBHCUu9INzahrwdgnHWRFAE/8X1WNac6aq1rjxBBSDtrcU+MenSh8tZlUr74HQZf3q/gXP0+NppfHq74LUryKfqmPsBr+qAxaS9BVa8in1/e7NEMFXmjhaSrIruy3/2rMcUr367IkvN4ka79xzPZN6k2zmFRb0fsjOzx5EJtubLBVKo5FMxkpXhIAT9hse6CeE2R5/VQOD181PXewRe36smJSIGyytdNY5sV1dScj05vrwducMsdauOq5sa2X3djUze5u72OXVnSxpLnvWOayT6zyOD1uzzHBdzOK+DRtG08z/JQGOVHm80VIElQzueRpjgoRAO/plVZ8dLHV8L0VHKSv7ZaJgJfLdC7R8w/PZOQ6dsNWjWgfTnPyoUS8JuAVT+G54wEsfRgurqPkdyIqO5Yo2DDmqX3FLDVNHx5NOmE4DdU1wZgRQEsG4dv2Q20yQXjbRKDa3eJpV3l6Fr7u9L5MrxhA8ccQypyH2pnpMdgNvWjW3he7ATti8Qg87OGWzont4io2/vB7b2ylJSqqN23FSIZpTmJc0FRicn5gZg7z3e7T0+Emqr2QgpCSozOxXmbQA4JOZqjgEsqTCw9Nd1cBJajvkuOzrOQkG9OkMlTxqKu4tmtHrPpmluW7DPB1y6XBzk3U7m3WnbwCkg+MAypSBRvlw3dJIJXet6riOxYtvW61ZTretbpIsUUjRVaFkCuHH1LCZajfCLaDwCsgSomGDmUBsoJuULpO7XL1LuWqKcO6r9aQNXBM7SEF3joCBgKvX14Ry9v1cTL5vtqE0+dVOcAG0Aq2+hzdD8uBtwFrwSnbDrD+aDN0gDcUTegocOoYqcUuiHo7IShZAVa3BVYtAflNEOtj4eNSs6WcmWSEe6tCDXaAryCuajag7ODMD7KYfruCbRG3g6UgEGuFXgyCrCyG0EZSPpCW83ZVpQZ4QwytQIUUwLes+B6XPWetGoBWcgldCWCqVL0DJF/c2sPOMCWTO4dwuTQW3246SkCq4XMaTHfCP9xjUdRujdQeAHSFE2yMNKF2G1DQLSjaVpSUyoYFWkXDGvk6rqEOwJWqbkA5VqJAa4FVLSrTdyPz8BKEZTt45QuwAHADENXgyTrgWY+32wxIve+7xtkKUrgCr1O6WB4BtI/xnqWIw33n/wLdNt6TVK7WayXMphsg1mrgfSlBoUIJZWfdkEpZEXyeVKq8Z1kNOjHofek9Knuroge9d6lgdyLhZySfV4pXm2tRjVgCvJqsoWkd4STz9PoBvFAlAfASKbVtJW3yv+ov2g/YCN+ieF+VpNqJeYPYtd9Ki8R42zW8t20d1hPFS6MZwKwqr/+sz7K/NmbbfzVftIc3DqCqSU7wc25D+YZonfK9it9p/lo7ud42ToIa/f78BuXDgFeWwyMSDg/T1SyHAY/7GNG+/H0A+6ndWM8Ynsm/srQFH7H5NMru7Yphc6oP0PnKyo/TbIYGNDVnAC/Z2ftUPT69tIRKNk7KJBAq8WbrSQEUszF1CWV6a9d4rAKqx/ZPtLx94zm5M76d+WuX1vRDZQ4AasOA9wQ+n6m+QDhlUW+A2QsF29+N/4lfMNh1Rjs3l3FAs/thIfR204mzyP7Kf01YgJploGbCgkFMu2BjjRPW2ZmMCpqGzzsrFigPtFNT+tu56YwGWjgK+BIxWzraMlagvld9ZdfYbMteO9aysR2kfnNQvddQvznMa8tlaOZlhmrePzSXzTamEO+aycdQx9vGcXJhJhuph8KjswHvLKAMcI/Ow7Yj6UEpdA3ipooeJIq+qbjl4fWj1nT1hEVzT1jNlTNWyVSYkjuXvBLGBy69n2dV+TespSDJ2irTraVc0L1tDZE8a6q8Z7Xlhahf4qoMxK3WUSIOgSZ4CqyqcvOKV7e9paDHg7er2y69AHjDhplg60Gq50ccOKVcBVWveqWGfYZXsNaSj+vVsAd0ULv6vKCAA4x/ol68TS0Ee0k1aEn1agm+PypcQCuACqYBnq75jWIawFZLkA2gDQAO0NXRL+/t/mglcAmgwgn153UtIrlkkAIuqUT5Al/12dXQy9fLb64pfxtsBsHWebeyHLAZgtoNbSEFX9kLfwdeV0SBMqZPQ/Wl/VZFuWwpudEqFFo18GiROqSaqezMTMtZ1xfPbgqKhT+szYOZn/WRHZnWGajuw8slQgNcoirRxFdtVI8GyoUF4WapXgL6yvR6WwEQazMJFdZKWatGAlUDthpBF8hGBVl2gV2lllO+qE5gJ3i5FAPAq0OlCrjK9ipmpo025XlVRNEIjHVUFVsAsIY7+iVoAmr5uMTgGuVPo4j1vAYUp1IQde7I+Hj+KbwHDHwVFZPK5cSiDmAevCpXlkJFuQvcQFcbfSEl4cbQ/whUQVXv2fu3dR0KuZaTmwCtqRqCruCrSJJshmL6vZbghQq8LYD3b7VZ9go1+yqSSj/YZXZgaj/e80FOFkdt97B+tqzHR/bqPv5vcYL9uRrVyybcD3WyG7KsDQXtoMvPOpRL6323sxGqQot2V+FHtR+Ww7OO9pBqp9hGK8V2wPuIUtzHWcutLXUucPoFlWq/spNjf2b7Yv/Fkue9Z0X7BqHmhuFxDqPl4jAuq8cRuZpiLUl08drFRhvZ2ca4CfY0cyE52DkkIKSIlzgA5+LB3tg+gmQA0N092m5uG0GcaziX+H1puNMN0I7ib+4re5bDZtW1xWx+9bHNA//ddg3TGKHfuYTN1iEf2c6RnWzXKE2+7sSMt852HjCnLR9EefMXNGH/nGnHPXmsP6N/vrTTU3qTxuhqh75iTNBUHps5GNU7yM5xjJs7DKX7FRlfv5KXyLKQmh7JNOURbCoCZAouBN+MVaNQ3WOYZIw/zej3QhIPBfTwvclI+Bs7pwJdRemWYY3QwP3EIisnB1x+iobyRNNqEulFkkA/FKyXauy6h1hjalz0lCTKM3nu5KubyVQ3c1Ksu3XcInlXLHovx54VnrIfivm74+qmGpuhVMoXIVZTVmhNFdgN5UUWYaO8Bn5USrRRYCXwOr/XWQ3ebtD9AGQBV70edNTS47IMBF+vdr16DZtlAbzBaqikMENq1+d1dZQVoTSEtxwCeAVqfcyrXW8//EQN0AXcoHgFXSngYDs4a4EXC8USQbEKpOWAN/Rd0OMCr1OpKNR/hK4HdFC3/hh68vpWkvwQ8IkF3DDePQA3ALiIM5umTYRUg/rvuo00NtykbFU2LPC6RAPe8OuNNMFXFoOe77O8eUV0ry+4TtSL/rfkTkvoCRCR4gVKrfRmbSHDW3SCTY+VPazk8DguHSfbpdX0Xp3diTEp4/FldznVWsVZu5rL/1rq4uvovVrPJk09VWVKLEj5Csa+pJh/ftSVliYPV6gTGZfemrWmAgE3yl0duYBuULu6dK/r8E9rpSalIoG8NvbUQKYhk168xMwEXJUPC7otuo0PrGSClK527QXYB1myE0hFkPtsA6RaD3itRgEXv1WwFYCVE1V1lWwB78l6e0E+qZuDxvsTeL3VgbJl97oOmOskoE0/jUCSHeGsBIGW5yvXq+9DuWT3/XDi8Mp4PcANqlee9mYqvfi5k3ctOssGXNYuvNsM+7o43p4VnLPzKLKVA96z6R//HH/3HVvzZWdb0+szW9zzd/ys9zjo/gXovkIhf1eRhJWjkUPqaOaLSR7ip7fhKzvw8nto70g7aNilb4hOo5zrnCDVkxd/v5nuXQ3M3HuSvcyOjXvLln70v9vaLv/N9gz8Z0ua/QcrIDpWeXICV0VD6dXcmUvu0QD3K7u0qp8V7Bpu19b1sFvYEK3xU4iaTbFHVMI1xKMEDxE72zcGVUppMZ9/d0eMXd/Qx66t/9KiJ8fbs4sL7En6bHuWNZuY2gzuT7TzMz+2XUMY+TOKQZkTO9uirj+36Z/8zGbTR2Jpr7eYevw2EP6EzTMGX87qAZzfpcqO1pWjPrFjE7vZ8Uk97MDoLrZ98Ad2kOPxib3sDN5uAsBNWzzGEheMtFSOSYspFuLnnLhwGK0upYBHkt4YxiBNpSH6uWPKkiFsOA8DxmPsuua1baPpzh66mO2ZaXfJJ2s8fP5RTc1gjwRrpYITaTWefTSJv3WWjlV43VEgrL+5Jv5/nuSsp0PcVpInyl7ToF8WEVeQbUQ6X9xYRoP3xfYdEzNairOtrBS7kf/zSizISvqxVJWgfCvuW0PlXYvi+8rvdZtvHUCtRNxFgK8/asqEtxICmMNRCtZZDQ68lU7deosi4qyD4N968EpNRxxQpXT1ecFSkKWh1IMef3OFhINLNbypdN9UvAJv8HqDdaCjABqgqgbouh0e09FvkPED4XHBOBwDeLXTqLSCKkncYEzepI5+HBAWw5vgxbsprvCriDNaIWc3N+pdG2x8vrK9UrsCsUsvdEA3ADdssjlPF+gKvFpu2CXgLb13xW2qlQO8crxHVa/JamhFqbblbqCOfRJn9b5unEoV43+S5mu0+++s6PQCVKwHqEYFVdHnoVp18oCnniB+NQ2uBdz6LOV3+ePRrjkAVKi/iX98qeRqQFSNoqzi6wq6WnWCrgOt90m91RDgG2DFHyvQreNrOdAB1Id4lI9RCLIeGjkBNPOYkg3NgFk+r6CrPK+apzTyXnVUfEwbag18v/J2pXgbgW0Dm2X1KNA6Nsrkx4aWjL4FJJYCJwCBV5ftjwFX8JsdiIG9FKZUuoAqm6QRC0fg9ZZJOKkI0rIxUPw8TzDWIMwGlLH7RyXrWk51VyHZ1z9XkmSoumB/qky2b+8n0CjmHJtfpxnjcwbVNcMmvfMzyqRP2h/xf/8GdP/G5tpfGrLc7WZ6OahHcCupE6U6pP4f4Ss+xFpox3qQzSD4SvG6aBmZXhVUPL6ikmj+DjRx2E2RWEgTnJG2d8jP7dDQf7Pkme8C1sFWfoS41e5hdnLqRwyd1GV+Lzs/u7udm/GZXVrbnwjaIMvbOtTytsfa/T1DACj9FRLmYDMAZgoa7uyMdWo5d11Pu7+LCBfH7JUfs6k3FejOsQdJ46whbhgKerit6vk/bO+IP1j8nO7AMcamffh/2djf/5NN+fCnNun9f7avfvffOQH93DLXj7Ytw5gJ1+OXtqrPW7a2728ocUYVj/jMrZ3DPrZjE74AvL3t+IQ+bBQOsrPTYuzYpL4o48GWsnA0QzJjUMp9sTFi8HyHWTKjjeLnDcTeII42m8dZ8QzOTFky1NLxgtOohLu+awYe9WTaSFKRx4bf5a2TLO8Qo+BPqXxZf0/8flP5O2DCSh2Rw3oSME38vlWmXo/11I5IeYIt55rTs/n5QukTctZN9M2opeVlQ9J4fH3gXJRotcU0Rmfvp7ykiGOBldGPJYooa4jkWwPqtwbFG8GGFAClcD1wvarV5tubijeoXSUiBF6vdoNX6+ErqyJYCEH9ynIIive16oWZKGYXP8P7DUo4fNz35PWdyn7iOpKpJwPWQlC5Ur9NLY1/Zz38nc3Q4eOGfJyUrsAarAY9NwA3gNk/Rx6vB6/gq5CzplUExSvo+sXmGskG5+sCVXm5PkKmOBmXETymz3e2gjbPAK7A65rlvAFf5/PyuLqQ3S1QZzI1Qy8Evtwm5VB0K8cibI6VojqrOEbo6FTD5Xg7/4hNGUxRZWPj+tZB1K7Pwr+bYlc3DKZD2XsoTaJQbNIouVBNrEvN01XJVs0ldz3wk/VQx9HldVGhLktK79VGLs0rUJQqEVbvASndauCm5UpjAVW04/K7lst1qUJBTpfm8k91rNXXYMnblWerhjlNKG019HmA0vVNdLwFoOSBNtF0lI/rbwu2vlrNg1cwBqio00bel3zd0GO3FhBrk0zLVanxM5KaFXx11Hvzy1sSapyu91hNTlcN3HXikF2ijbM6WSp8DQ9ZnVj4GegEIuWOsg+WQxVd2lyygQzsfS5Tn1Ie/FfA+wP+7Z/LU+ybgrPMKaNrV1GSXd42xyYw4bct9zBdvYBuLYsuXn+rT7dHdw4xhFRXAmqeLvASqSN14uALeFvYUFXptC5zH/K7cc2F+MfXJIYn9OZ9TPVhOz0xHjIGqDVtMSffabay2/9hR8f8zPJ3DLLqo1R7rWfE+oJuKMIBXNr3omtZV8qKu1rashiKEAYC3mFWeojUwj4q2YD0IyyH/L1sjG3o5+0JlG7m8h5s1n2EOu5pSfPesdtbu2Ft4OtmTKPpzjz7/vpM+kT8nzbl9/+bzfv0p1gMH9vKPr9hrPw/29SPfmqzP/u5TXzvX2w8Qzgn89j8nr+wuV3/nauC/9tmffY/bXbnf2Ps/K9sbf8/MDb+fdsxnMGYYxlhRSP3faO62RE21w4yxkgK+NR0/N5Zg/ke+qGWafI+uisJCJTunFg+xgYdFW8np/VxU40T5sVS/RbLSWCopbIZl7l2HAUhky0LKyJ7/XimGI+1K5snkVPG58WKKD25nMKOZeR8uULEx69D9bYA3hb9jXAF1IwgaOdv+WHHUv+MZwiWp1zRNdCi897+QTSBX8/v/rA9Lky2+pICq8RO0EADbahX4e3WRwqtubrQ5PlGyotdWkpKt5wKNyUdBGHlgP0m22t7QcAVjIPa9fCV7eCtBnm8Aq2gq6O/rfuyEPzmmuCqFV4jwDYcBV2VCof7P1GRRFTeBOB9E75B7QrCsh6Ceg3qN2y4hccFXt2u7lhuzlGH4vVqV2CWCiZkDEhdaTDQdZMo+Ibk85ZyZinFGPdWg9ILPsEgAAcIhwyvYO2AK9B2WA3q3aD+vXn59+g8RkMNARkLooiNtTvUfkv5CrzOF+Zy5V5ushUAiDJ23isBQxUwU5mvwveVcQu5fBrF7uxwNgtmUB5JT95NQ9jY6GatDEl8TEi8iX9e2Qs1lGpWcQmv7mZRgZfL7lrgrDiZiiqa+EdXZKwOhecanDu/lpE/qMoalmuSo9tSih1LFUqqXGsGpkoiCLZqRq7Ha1EILajpNnzkeqYZCLy6L+iqbNhVuOG9atPLKVGUvKCrggsVUThVywkjANgfAbCgy5K3Kz9WkBQ8m1ElGiKp1xJ0FSerA97utTmZqMquhvdVQ/P2amyLGufxetXuyoIvqviDnzFQFcQ9fL36reckJehqkrJXySqeYFoz2ddKVG8xJbffFZ5xRRJ/Lk90Exp+KGOjrSCe97Dd4lcMp7z7NNldNtTqs12O91VFHL8X/Wyo+EP1tuOrP8a3f8Q/s8D6iN9HIydZgVdlxRpZJPhqFHw7VzvyG59iObTRWPwxl8AP1K0sYwm+7od2eNS/WMl+ARVlOPV9fNH+gOlLRqcPoBihB5nYQWxGjSZaRuZ23yQ2x9hUOzmTKNlX+Lwz8W61cdUN8A6xy+vYKJvzkV1c3t1ubOyFJ9zX2lMm24usWfb15Rn26uoc+1veQqs51c82YG/M78wIebLL87r+kvUrW9Dt1zbnc42V/xVd835m0zv9u83q9iub2eUXNvWTf7OZQHnaJ/9qUz7+qc3v/ktb2vs/bO3Ad+k58r5tH9oJz/gD2zLgA9s6iLHxKOJ9Y7oyJr6X7QfE24Z8atuH4Bt/hVc8kXLpSfSP4Hh00pfcx6ZgyOd54KuCDJUfx80bTKZ3CptxZIFZAm8Sj+dsoASZDbmbu6YSjVMGmfltB2ezcU2yQZut/I01yY7i76mZk7AKL9r5W36CAn6GsHkJfNu48mhInWPf521l/NFGTpY7rC7npN1LP8XorhsUQRVjL5RbLUq3if2h5iqyvYg49eiNUMlW5qrcuK2kA8/z9oGsh9ebasFmCDZEgKx/7pvglReszxN4fS9er2y9whW0Bd83HxNsBV6VDDtQA2vXnUwFE1K7WgHAAqzgK/AKslKuUq0OrnwsqFqnaLEc1NhcTdE1AFNRs4gsCMCrFZRw6MMgAOu24OnGBXFGKeW2lK0sBz0u5VvGGUqP/WOSQY+peXqwGRx4pXiBrqB+i6Ybshm0fLJBilfTKKR6qWxD8RaURqwgO97usLtaguIt55ceAZ6NqKI2DP5ScpPpq/vYPaI8FaemuA2Qq4A3fXU/oEs0CT/qEX8U9QC2CojVAO0awZGztzboarTLDwSb+Od27SFJAVSj8qR2lYTQvLUIOdhKgCPwagm6vnmO1CGw5TX8LDUpUV4fqCmzq5Z/D9jEe0gbSgddokayErTBpo23UFocFKlyvyovFnRVNiyl61ILUrgsZzUATfePACBlMQQ4VrHZJm9W8NUmn8Crr6H3otuCrk8zeFBH+WeKchJRxZpyuWpkrkY4qloL1oVe222u8fnOgtDXYynl0ISqDmkHbbhV4jdX0JLwu/tn3JSGH8ri2UiLw1pIJEbG1AZ2uX9ACf9nNBPwUkBRm4aHvovX1c+GkygnPHVbk8XwiA3TR07Vel9cqt23isRq0O46z2kHyg9zZN3o85mZxs/5AdncB0ylaGZib+7aLpa+5GMq1KgM20a0ayUdv5YNpenMcEtejPe5bBh+aQxdvZYwd20BxzlWeWK2VTK3r+r0eKs9r32DbmxofWBxsz+wm5uJKmJnXVz2meXv6m1tSZPsT9eW2tfZc+yby3NRvHPt1bWZVNNNtU0DUa9d/8OW9/69Lev1NtbCb20+hSRLe79jc794C9D+wuZ0/bXNALy6PbfbWzaryy9tRf93bdWg92zVgN/bhtgPsSI+sQ14vRsGvmfrGU+/9ktmyfX7vW0e9IFtG/qpbQTGq3j9TQMZGT/qC+Dbg8zvl3Z4Yh9KqHsztp5kx4yB2A1DKD8mojZnAHG2wXzvwwEu4GUjTrcTFw3BJ1bDoLHE38ZRWTfdRehu7pwMhBEzWElq7xnhf1Abt/X8rUVp7tOCkKmNX8TVxlrAy94I4G28sIAyb65Gr6yiFSt7F2ycXlgzkP8Z0kE34q226JpVs1EWQaw9qK2wpqoi/F6irhWIu/JQnebBK8UqeMoqCLZDgKiOwX5wmV5ZpvAp+Lv63GBH6LmCqu6HFRSvAKvb4b6OrjOZIEzRxU9UIhzAq9aPfr1WwCE+JuD+I3TdSB/OIMrzqqQ4AnjdUbdZrsRYnjBv3BdbCMK+Mq0cQAqSoTpNj6s8+Ee/l0sED1hfnVbED7WYH2CpzmCV2BXlKGTM9ZBukNXgplUA31BEIcUrdatUw918gbfITZ8QeAt1mZJ9zu6RF42kbbcisoWldOdvoyl2HR5t8ckZhMQJsrOpVkQ/3js0k05b2pMz92g2Yogm5a538I3SFUotHNV9TE1dtGFWA+Ci/FMrMtaIv6hWkHqsTGoQuEZVRMDz1NOgitJSKb0aVJ7r64Di1HPqeb6DEycEn3cFdICpHvCq32oj3m0LwBV8tSP/iJOFqtkEW0W7mlCoAqWa7WjDrYnXa0Vt+pJhgKmvIWWKipbq0EaawKij1KeKIKRONfxSs84ciHlMzwm+rv5p3Hvnc5TG0HOUYpCKV9tGVyIM0KWgw5SKKN+rwOqtBiUbpMD96zo4y2/mfde4uBnfDymECH0JSui4pUnOf8Prle3wp0gKhRXq30Dz8BraJpJ+ULMczXmTraHPc03iiQa2YjPUX9DATmJiKF5tNrbJe+/wqdsvEy3LVatK7AiUsTYpH7rnyZrQJTHtIplM0cglb0PcZGJZv2J2WRfSCcq4jmHXnw0oB5pYlwLIIn5VfobOYFSWVZydyyX2DJotjSfXilI+RlpgyWeU5Xaxyyjf25u/xAPubeUUaBRwrDwy1B5dmAF45wPeBWyuzUb5zrO/5C2ja9hoWw5oNwLIrcM+s9UDP2QiCvDtwfTjnr+xBT1+y3rb5nb/rS3q+Y6t7P+BLRF0Yz+wdcM/tk0jOtnWkZ/atlGfuePucd1sO3bCjhGf2PKe/2ErUcSr+77DtI0/sHH5Lj2I+TqDeX7sZ6zOtn1YV6Db2w6NJSExlVjaTICLL3xiCoofPzieE0784oFAd6glsyEXN28oKaAvsSNi8YKHulaYORtHEUUb7VpTFh6bR/JhMZVwc60KC6KK6j6Vkzdx5djI/6Cas9eRgY6cX0glID+Pm9okXoa/T/P6W7vJ2mugLA2RrtFJ8OYJa7kTb40FuWzA3bKmkitEzgocJ8qwFSsEZVglqyFYCD7xIA8YXiHyBM8AXQHZL9Jc8M1HyATd1z6wnh8AG3xdPabPk8LV7QBePc95vDr+CF4KKFQ2LLUrhRuOuu2UrSDKCuB97dv6kT4qIXalxB3ADdB14OWMUVYNnEks/DjiHf9Wm3Bu4c2oEY6boQZ4g+pVV7IAXoGziNrsEnyaMs5SFdVRZ0NI6Qq8gqtUcfB4ZTO4aBkw1se0oSbFm6/iCVkNgLcYX6goJ85K8ZoqMrZZHr1Li2mj1wrAymill0/Mp4LG0fWp1MhThZS7icuqmZ9aGVVJTxn73oZ6epCDAuSSVZMrZCu4sUEovChq1s9TE3wBOUsgLscicOAFRFFAVcWurhRlNTCqAkY66uNSxi0Aw02fcBBS7tUnD+r5Wmp4rfLeJm3+AJOXt7mclhdG2kGX/6puk2+qxjbK27qNM8DbCNylcNUoRwUSzuPl9aP8sSvF4Et6gTTqVhtkKltWU3NtUGlp8KTAK0Wt6jNZExHUqFRptRrg4OU66Aq+/BxqKP+tB8Dq7+DAK1ATGaumMi0qRc/XcJtsvE6d/GugW8/PQCcMWSpS04Kjcr9VCYCHE1cpEaTGbPpGXGNCSN5Ja887YY9uH3PFFq51JCc1zYnzOWMlPbB7XEEJl6/8bttzKKFW8oMTk/N4VVJMFZXsE1XStaOO26WOXSKEjC92UqtsiUzacqJ6GxgMeWFJJ6JV3VC0U6nUWkCV2Hgai4+327vIfeNp3tqDsts7xcqZMFF2epaVHZ9GKoa+CQfZbNvT3+5sjWFkUFcrA7blh4ZY2QGyyQdjrWjXlxbGLJ1zAAAgAElEQVQ5NMhaiKC9zJzTkWyYZd/mzLS/3FuMbTHKNvb/DRWUH9im2I9tVcyHtqr/+7a4z+9tab93mQf4vq3APlgBkNcN/cyWc1zQ823bMAx4juli+6b0st1srO0a/4Xt7lh7JnRnlFEft1b2+Z2t6fMOUzd+Z6t64wnz+euB92bgu2FAJ1vb5yMe60SbzM8pOe6GNUFaYkofCjB629HJXwBZcu7z+rlMsVSwbIiTs/q5x5U1Tlw22C6sGmJpq4dYwpKBlraWON2JBTRnn0K13lzKkKcDYqrfKI2upx+JxIK630U46TZRivyS/7tGfgcvsIGe3sT/ZRTSU23CMTVaw2mfqif17QP8XRy1RyRhHpReJfUAZ+CAgBvSDcrnyirwG2/e69VtKVit19D1yQVFy3xvBl+1ptsCbQBrgKuOWvqYlLBuC7jheVK8ul+nXg3qTqZyYU2iEGhVoRbsBnm7Aq+bFgFcA3h1DLaDOpW5KjbUbmiiE5qhBxXs0w/ygH3ttO8aRPUacC3FMlCsLPTd1WMu4fAGeH1u14NX8K3A1Pb+72vwyt8VeJ2aBbZFwNp5vGR+3bgfwKuyYdejl48Xo3irCq5ZceoOK2THtYh/+Gr+GVXiW0xp5t0DE/EYF6AI5znFe3ljDJ7eh8BksT2/zT8kqQcfGUOR4lPWc3auEiSJRCnfq9RClSAq64E/oFrUr7cZeA6P16MmdUleLfACLa0IUCmmCYo6nwlIUn5u/A9AUkcxKd461IAAK/DKWtDmmsaY6xhsBkW62gCIU8xczr9ZJVaHAm0QVFmaXKwKonodAaWmODSRQvCRNj4OaLVJ5j1YfW1uSxEDzyqAK6DqxFHB+9ZGnCuW4HsK0NVRhRN+NBCvz/ccIK3XdFVvfA1Vxvn4GV+D9+fAy1HKWCXJArI8ZdkH+tryiouJmxUSOyslllTBVUOUnhBS3DppyK5QtzXljKV83cmHqwE1F9LPTFaCoCuV6wopSDeE+Wzt+L3q19vOJa78Xg3EfEhCRBN7GymmaMRuqDw9CS+zF13C6F17dh6X12wusbNfcHA+9oM8za9YY4iNTSW9MJ7ighGUHA+1skMDLEJ58dW13dlM624P4iZZ7fERVnV4iNWfGG1Vh2KtYl+M1Z4YZY+SptqT1Mn27MIEe5JCnjdzMs14ZtrO2D/gv35gGwd/ZKsHfGibYz+1dQB4Rd8/oIAB8ogubq3Dw13cC9U74F3bxSTkfRN72DE2xw5NxTIAtAc57p3YzbaS/z0yrR8l8SOwDQbarA//zeZ8/D9tUedfO9W7C5W7d3QP2xrbBW8YpeyUr8rnOzGRpbMdGPe5HRjfxfaSId41pjNVnd1J/vTia/VlOCxQnj3Qjs7g603p7cB/dFZfO0Fhx2Hyxsdm9aJUeioqeTCJCIovdtFzYucERhPNodsZYoa/JZWt1yWvcFOgn7Hp2cAkcJ1AnxIB1Mbo85u7GAKgsU4cGer6gorTl3e3sQnL/eKT1lSUb8r7lnO1XFVJWS9XzH5zTVCVXxuO8nGlZlX669VugHCArI7htmAabv8jeANwHWQBre4LxAG8uo3HC2wFXCBbS7ohlAYLugG8shsE4JDlDf6uAOw21fhYJd5uBWcLrVLtHrq0QkdUTGcXeSpsovmmFTyfx2QNqDRYoA3qVeANSQd5vVK9HrJKOQTVWw1EfYxMPq8a4wi68nQ12FLqV53qi4tV6ab+DJpGUUS1GgoY1SsVrHHwlcV37e65LYAX2PJLVslwPQpHl4j5lEAWnpiGGpxLdQ4bIut0Jv+UUdfj7Jt7XOJcQc1lSaESCsd/jWI3CLKaIKyl2wKxVhQAqDy4FvD4PrxAlT8o35fBX64LvMrmasaZoKslu8GrP2AJgBwgUYbaaHPlvQBf0bEmvrYsBrfZheJ9iFoLVWTyYf2Gm1QlYGMFkMlXlRJVikElwYKu4CiLwVeeKW2gEwDP4THZCq6fAgH4Sv4xBE+fQlCqYgfQ0ygfWSh8HZUKs6S89VpRHvebb3jVUvasBkApOIY+DVLm/vsE0oK+TlCcDPS9yAsWWPXayvtGeA8VtF2sYWdchSdq2POABIMSFGri4wo8gK9TsqheF7Xj59VE3E4/jwBa159XzdEpqJDf+4R/Zp3I2oGv2kc+AcBPiOo9UHKE0e/NKQusnZ6917f1oy3jeAoIJlFkM5YUA2v1CBILQ2ksE8uewEg6e42xkkMUSBAbu4uNUHKgN9VvnSk7/sjyNne3hlOjrPnsGCveg9JF/dYcob/Bpu52YvQ/W+rUt6xoSxer3tfL6g72tgfneN11X9jWAW+7ZMNmFO/6QZ+gfD9z4F0FeAXZNYM/sbU8vgL1uxogH6ZQYvOIT23/hB7ExAbYqdmD7PhsNgJnDbADU3radrK+x4FjPJVr6/t9aFP/8M8255N/t6XdfovCfR+f95MOhdvDdo1kjehu+/B4d6F4d2Jd7BnTibLtz23/xK62ZyybciO729YRn2Nh8DV5bMfYrraVgo1dJCW2Tu5j2yiA2UwF3TYAfYyvexZv+Mi0njSFH83VwhSidiM5UU111X0VFGDU0Hu4nsjmU34vj/HfdbUiv15Ttdvl1+du5vez2b65vddeMLzgxW1UMMLoxe0NxA9pjF+QbE1lV/F7C6yOTbZgJYRjFdOFpX5VGhwa3wi4gmoAagCsjkEV63Z4XM8L98PH9Vj4fB0F4ZBqcOD1Ay55UlC8b1gN2mwTbIPP69QvbzCAV5ZDFUq4msqMSi0kvJbAKZi+edQYZVWsycsVdAViZXFlFQiwAq9TwDwW4cwTPtfD10O3lHI/LXm8qkTT6B99nkAaUg9u8wyoqqCiiFXI80LxhCwHZze4dAObcYX37Mq5nXaf2WclqfiwjCCvYKRKJH653T44GZ9uNtGXOZa3fwxNRvhDGvsOPVHncEbdQyEE4AR6yu9WoFAFWHm6NaiyWgAm8KocWCuqDS2A2ojfqj68Urxh1QITDxXACmAcdFGz2u0XdAN4pU7VG+HHS3I+JoAItm9upmkT7SGZYV2mq7+DXtPZCkBcuVmB2F3S6/1ysnEWAHDTx+oBpCCpHguhwY1TsWyUyY8WhKOo2CpG2FSjMmWVVAM/KXdNCNYK4PXlzyoIkWUi60HQ5OTC96DlwOtgz8mow1/W+1RXNEXb6lHQgq5g68DtFLUgrFSETlpSv3xPwF4nDBVK+Cbrgq1aVgJbfh+hXFgKWD8vbaC5QZ8o29fQ1VRif/9rLlW/yzuEcuISFu9cDdM1qaIF8LZj62iw5APFy+JoeXh6AoUQ411ZbQbVXRe5hL7KeB3ld29gJ+RRzVa4dyTxs77Alo20DZ9Y6txfWeRAH6s9FgN4B1vz6SGo3hgr3N7d7mz8wvI3dreMOb+zE7H/ZHFj/snKNn9mFVs+tcZjA3geXceYanxgzCe2DcW7he5im9k02xQjWwBfFtthXczHtk7wjeHjRMb2oz63YDWcnqV+DVK2WGY0wjlJFjduIdGxmb3tDOmEw6QW5n38S5vx3s9sYadf2bov36PYoguJh88BfRfg250IWncq5HrY7tHacMOuGNsZ0H6Iov4IJd3d9pN42Mnm25YR9K7mY5tGvG/bvkKBj+5ma0d2tXXAeg2bdUtJTKylgm4LoN7H5tyJ2TF2dHp3S14+BI+czThSIbe2T8LKWejaXlZyFfgIK+gxy3fY42+U/69m/kfayMu3U6Yvu+0lvzP93r6+zfHWZvs2D/uBAaFPmWv3qCTFHlTkoX6VdpAP6zfRvKqV8vWKVwCV4g1QffMYgBwg+yZYA3B1FNTf/JjUscAr4GrpYy7VoMkTmrOmo5aLmHGUVVDdAd43bQYHW6lcwFvNc2qIo2mGUVgBug6eHaB18+6BrVO+MrO5Xa4YGR/X8wJ0dT/YDVK7yu1K8Qq4shkCfN3gS5RtiJR5ZSy/tyMuhvq9D4AL6dcp2PqKNRQx/u/d+/T2ZKNNI6WvEkm5l7oNn3cv3cn2krNdYfeoMy9hVlVV/DwuJYnAsLmWvLQHZ/ff4PHOwmrA9+SXXUeiQZVklajQKEB1Pi4wqgREEWAc4VJZG2qV2iDrgK+a5Qi+USAj9esAxG1lfOXpuhgZf1R1AF2Q9eBluKGgC3x8nEx9eX10TDvzjbyHECWTJ6osrWuqo68pmLMEVj1Xilcq070uwFP/W40ZEqibtLMs/1lABr4++iXV64En66BaOVttCCqRgeoM8FVbSF+lJjD6FeCrJjmyIvT53r7AhuE1HFh5b/KN9R6ldn9MXPA+tCkncGtkkCZctOLF6n1Feb78ZwHcjZCXB43F4DuoqTqNkwB+rcCrSRoP2TzTVYCrhnLRMXUsw0rgdjubafLHVYAiyD5jOsW3d/fZt/moJS5tn6iYgsZHj5hSoaGSAm8zVW3tlBI/vkR7RKrVslZS7rttPE1lRqJoh9mNLWqnGENFGsp3+yA20j605Lnv2JVVnSx31btkgHvbo+QRWAls1KaOtcfJo+3+9i/syspP7CqTi68s+9RyFrxvF+e9bfc3fWwNR/rZ08QxVn9yEIsSZYoyMhb2It7Wg+IGpmMsBIgjSCz0B8KD2UQb3Mm2DOpku4d/bnvJ6h4YR1EHvRrUSCeey/z4RQB4QW82CGmoM1/lxANsfe/3bMmnb9m8j35hCz/5ta3t+T7qmtcYiic8rJvtGNKNxAMNokaT+x2Pp0u07PDknrZjdCfbwYngGAUk+1DQ28Z3tSMz8XXn97ODM3gupct7J3e37WzkbZBKx5/egc+8kZzwmq+62RYKNbaRltgJhI/xPhIpVU5ZOoTmP8PZ0J7iwKvmOkrkqL3pU8YfqcBHJ+s6rprUec+19+Tq5CVq9+u8ffYNQwxe3tlp3+TRAP8uze/zdtlz1O/zsvPWWnGLbmayEmrdxn41t5361eYaQAxADnAVhAXOf1zK8AqgYb0JZd1+E7y6/SZ0veIFsFK7YZy75qtVMdxS992GGt5tDTt5UrlB8Xql6/3aMK1TSjdKk98qyuTKOHu8Cd8KFKy6BIURHQ62HcCVEi5neWUrwOL7dqzXj8kDlu2g1612R6UcAnSldoPilfq9j6EuRSzwCtr599lMw+v18TJtrOk29gO2xPXrWVZ8cb9VZx9Bwe5l1Poau0OXpQbM/Mj5uWR451N7PsmSlvTgD+0PQGIZPV1lJ6Bk8QvdXDXBlA2tUnZgy1F1lQBXMNasNVXCVQFhjWtXT141TlcryaB8BQ/1Q1DXMVWTyb8NqlaQ9REyVZYBeoG3Qx22aLPLwVSz1/xGkaArmAhKgqigo+GVUsECm2Ar+Grp0lyJhSiwa6d3hFSl4CZV2567F3W4y8M3XbYF/jSgVQMbgVm35f1KeWrooeDovWBADoAFR72WjoJ2Ne/dWw1S4LIsZDdI+XJfdoSsDG6rfFRJiyZeWxt5muXWlEl1HMeog7lALG9cJya+Pu899IxQk3aNp5efq00yKV2BV0vgbaPS8CFtJv2RyccoX1fBBnAfoWh12dpKMxv5us9vAeqrXNJy+zGXsY9JjijT25hO4x5KwlszV5AtpY/DJY3Cwe8l1qSluGHhfuwHEjD5e0cRDxtqd7f2R6V2sRtre1rO0k/s+pr3ULxfWONJYJo8Cg93jD1MYOjk5s/5+Md2ednHdnfDF1azf4hFdg8EvGzCbe+B4h1sD06PsLbzI60tbhTH0fbdxbnWnjyV5AN7ESen2Oa+bLwB3E2DPsWL/RQrgMt/rVGdiX8JtMNJVMQC7D70hIgll8772zWGEuLOtrLrb2xFl7dtOWtFl3dsW39SDDFsog1FlY7qTf/hXvSE6Ini7Ql4vyTJ0N+Ok1g4wjqOV3tmQV9A293Orhhs8XReSzqw3E7tWcZaaomH11n6mV2Wm3LKDm9ebolHdtmVC3F2JT3Bzu3ZaCvGxNi6ccB3cl87TMHG6XlU0S3sQx54CC006bK2fQx7LSRL+P2qzDiaIAHC/xB7M436++FvW5HBl7cOoHIP2deM7XqJ2v2a9RL1+zUq+CVA/rrwCE30z9iDSpRvTRTx5xkmBmkKjuAaPF/dFnwFZd0Ofq2OetzDVRtsArAf+SMYv/6Y7/nwJoCD6tXzf6KNNNkNNY1EKXggSgyihl23OlqYaWx7jQMvZwhnK8hmAKKAVEdZBjUyo7kv8Da0NDvVKwUb7IJKPiaw6jkaSufiZFK+HUo4AFqQ1dL9AF7ddhtvPF7CD0BqV+BVrEzgDd3KAnhDCbHUreArH1geb778YDbTCikT1nLgBb73Cun7efOileUctJpLBy1Kn9BKwU79B4gPRc7PobEHiYYtNBKZ19niFnWx7/L3uZJilQSrUk0jfaKAsxJolHEGLmGzqRywVHC/gt14Kd8aVKaeq9E/mk7swQtspdpY8kFV7OCtBsGVOVf8obkOXryOAOwaygAlFTZos8p3DRN0vV8pz1IQauX9tLil6ixgxElB6YZ2xaW47Vsk7nWAFMAEaV3O6+iamXO7ioiZeuJ6wKLM+eOWutV9AdrBFHBGsQ8EUP8xKVi9DvE5gBuWKvKUUdbnSEkL1lK9Tv1iYTSkAldeUycWRduUahCEteFW2+Hnus/lvp/HRryro2GPvl9tEgqyOpkIumrm431dfF7uuywv/5QqG36AEtbPQo+7loRspLbjGz5C8bpNNAos2lhPUb1P2DV/LqvhBrfpXCYf8SHFFG0OvIIuJ6xMImZJ0+jZLJXbA5+3MzbDAJSuLIZRVnpgpOWu+dxK9sRY2d7BVnVwmN3d9KmV7uxsjcf7At+B9jJtnBXu7Ga5Kz7EbujD+tJKyPPe39odGHezyr397f7mrpa3rpM1nyBqlkCfEJqv1x3vb42nhlrdsSHWRNrhSeosrIpRtm3Qx9gPn9h28rp7KA9OmAPwV/enh8QIa01mLNChcZa7rp8lzutiGcu+sAuLPrf1PX9tq7r92oF3ZVcyvajd7QM7236shUNjaKyDyt2HxbALm2DvaDbP8GxPoVRPTKV3yaw+lsjm2JnFMRZH05zze5daVuIRy8lKsIuZyXb5UoZlZlyw7IwUu3Uj1y5mpfPYRcu5mGHXrly0m1cvWtrpw3Zs+ypbjfLdNrGn7VdCYlZP0g+cJJb2pQcGG5QHpjj7qeQEKSPGzDck8zemvx930tYms6wkugqSbPiGqsWXdw+y9gPjvc7/1RXMd4UHaah0GOV7wZoj5Hwdl+Ce2kfClaByA2x1PyjeAF6p1fA8341Majh4v/75grKeL2AH8OrzAnjr6qrtJ9UqkgC8GuNehU9bC3jrmPsu8ArKNaQcKhUT6/B2/Qabh68gWovCVcd22QwCr4ArCOu+APzjUTDm+bIcnM/L8wJoZRM4W4KPBQDrKP9Wm2fFfFzFFP5jVQ68fqPNlxIr/6tMsMArFSzoupwun6skQ2iCfh/o3gfKUrslVK4VFdyzosvxFhF0s3dbHYpRVWfVbJjVsXtaGc94lRMTGRLIZdD0D7ik2cwvkq5WXIKqn4NGy2jihACrVcisqfxzZE5VdcVGkZSvwFuL4qwijVCD+tWAS21UucbnXB67RupAw28gAVW+fgPWQRVes9RuLRCPstyuPtANylVH5VR1ySylK9/SgRewqPNWKwpPqlgxMGchoI6dAsaHlY/sG5hjAQBalfV6MPK1UJEqXAgdw2SFaENLcNVzvOfro3CCp19AswOqOqo3QwBvPa/dwP1GFGuAr/xeD2D+cVDLLjJEs/ASNlNKaR0o8KpHhBStVLGWZrHpxKDUwpNre7EWfGrBKV1ONA1Av5Xvzd8Hrh2qV+DVcrAGygJvIxuROglpQ1Lg1Sgg5aDVn1e2g+4/u8VOuTqW3WDTDRA/Jd/95CobOvTiUKC/LWOVfY398CB1OoURMVaFgj0+6aeoSDbRKDUvP8ymGe0kLy3/yG2cNZ4eQ2ohBjh2xk5gr2B3V7u59j27suJdOzj0v1vitF9a8c4vgXOM1RyOseiRgXycUuIV79u99Z9Z3sbPLXp4sLXwOk0Atz0epRw/zlrPj7eWM2OtmoxwexKN0dfE0oPhU9s38reWv3O4taVMt4cp0+wxiQg13XmZM4cZcdPsmyvLeP80seF97oj5ja3p/pat+Pw3KN/f2sY+H9qOwZ0ddA+O6QVoe1FAQTKBxulHJ6m1JPPn6O17bkZPVHQsypRevltmWU7CMctIv2BpF5IsPT3Z0i8kA9o0ywK6WZlJlnM503JyMu1SdoZlZ11g+OVFxsEzi+1Gjt2+nmNn9qywpcOppsO+OIZNcXxmT3zoLylDpiHPxhE021nmqt/u7J1Je0nBF4uNv8kW/oa1N6CM+mOy3s9vYCvcJOFwez9qF6VL0uG7AgBcCJTvswkHgJ+Wx5uq3JR0iDA6yM9YU0mwV7kBmLqv21q6HZSwbgukbz4vfExHgVYfCwDWMSzliH+iRINLMADeWpRuLcAVQGuBrwCqVY51UFWH1eAUsKALWAGnfFpZDVHg65azGgRr1DKPBdWrsmApXwHWbbIJvoBYijaANqjkNx8LG24h46v+DapYk4otwl7QZAq9ppaywJqvJvXrRr8DbW2+yXIQeO8B2wKWQC44FwDhorxrVnFxv1VdOgR4d1gtO6VKNTRRrVSHj1ebOJvmzexWc5l4Zk4ngtqb+YcEaJf5R6eOP0o/hwaeX4Y6FWTLUXaFRKvK8EGrAFAEaDnLAdAp41sOSKtRaBrfLrWrfg2aXqHOY7XydTnKa9XlsWAhz7eKMTmVLIG3kddxAMYycABWUx5q3OXx6mMCSSv2gZTdQ8b0yErQbRVACFjybKVKo5wA9DpaNWR4K6gcUqytKpFiEGJXsiRcvhiFK/WrTTEBWEvWiKCpS34d5fEKvgJuAGsAr+wGzWLTOPdGZrNJOYfny/fVx5UTVsVcFLi7fK824LjfwoaZ6+/AP5WLvXFU3E3qXAkKp/j5GemkI4UrUKs8WVANFkOAriZ36LGg/t2kZEFYVwgAWNWBj2mQo+yuiieeMSLoKdWJj2+oabpXvc9UJg54NXm6nbaFTYxVb05aTFmr+vX2ojqtN43Q+6MqiYKljaUV5DjGvsfazfUfkFwYZs/S8Cv397eb6z6z7CW/s9I9qMUJ/2r7Bv83jj+znCUfoHJ72nUSDwJvW5zU7UjUL93xdqJ+AXblnr5We2igPTw3ztppHNMeN81a6df7gPsPgG8rxxYas7ecZyVMtPbUafb1pfn2NGOmtSdMAswT7eXFefYN3vQPN1fYd1cWMJZ+sX17ZT39Gt6jFwXeLlVwmyic2D7oMzsyljlt01QgMZACiVg7T4FEAl3K4tmYOzeT3g5TOlEy3cdytk6w7NP7LDst2ZITz1ty0nm7kBRnKYlx3I6zpJQ4u5CeZFkX0yw9M9UyWJkZKXY9l0nEVzLs6pVLdvnyZbt5Mcn28fp7pnxGGqOLHZrShf+7XkzlGEhfjrF2h2q3q9uZuLFjEhbEHIpRsAKBcav+pxAn7ZzkH/E3//QKm2rXD5DvxevFr/86b48Dr4Pvvd0ME91t35TssZaSq4CXTX8iZh6qUr2ITFgSeu6+qVr1nDfXm3ANgBVsXaGEFG6Hyg2v4Z+vTTasBl8qrJJhwr2Asx7gNgHehiZ/XzDWCA3NV3OWghStoMmb0zHMKIqicAVf2RVSuQKvoC2gapWxkeasA2Ar6yGAV4+FzTT3mJ6rxzoUr54brAcdg60gKDtftxyAKsEAULVxJrBq6eNayvDex2bI7/B95fmW8DmF3C++fckieIiRzL1WQxSpHvBWXqCGHEVTR1eqciYIlJ8cS39TykRXf4lZT10/yqdaz2GSsJsaTLKhHG/XtXnksqecy/dywFsBSCJShMBC8PXLg7hel/WAQH5vFBAKxjVO3QFzrAWXSNClM+pMxRCCibcbXpcEyw8WdNWWUXEy9cwVYPQ5ilUJugKULrHlywpYLs0ApKV4BW59rSriOrI1KuOWovCZTIzXrDhVRTyPA0EBWNlbHQVeKWE97hWxB64sCGcdANby80yXAKoVGncDlAVjqV+B2lkX3NdzNZn4ASkSzWOT1eD6QwBcbbRpSYl7ta0iEW2o8TF+lrI6dCLRBqG3KLjk53vU3DbZNTp56fsLJzD3veo+q4IG3TrZqDzV+dz6mfE5OmHJqvG9jNWdbCv2Av/Ashk42T7H03+M5/uEKRUqIVbvgMakBVSyUelIKetD8rZ3d3xkdWf628Pk4SjMYWRuR9h3OZOtdH93e5o+ntaQYyxvS08r2PqlFe/uY6X7+mEvfGSps5livOhdK9vZz0p39bV8bIWSnT2t/vgAexg3wh6zqfYoYbS9SJuIGu5rbee4nwhsz45lYTucGYP1QB8Ilu63J5L9TZ1hT9Jm4v0KsvPs6YUZAHkMfvBk7s+3P99e6fpBNJwbYc+zZjCoc5U94Pe7I+Y90gzv2OYBH9uW/p1sH9Gx4xP6WuJsGuLQi0GtIc/N6QOEezOt4kuKSAbZ1T3TLOPMVks6e8Sy01MceBMTzlkiAE5LSbAkjvGJ5+xCmsCLGgbAGajhlOTzlns5zTJ4PBsgZ2dftAs8//qlJEs+uQ9feJOd3LLQzm2ZbefXTbCU1SOJvfViaCdXERvoobKL6R3bVLRC+oGrpFqmOTdjWz3g7+oxG3DPKCl+zlKbyeckHr4r2GffO6vhgL0q3GmvSoFzSRZWgkCrRMNrNatOZUG9yjbQba03b8uCeBO8Qfk6lSv4MiizrkPx6rmCseBcq8cJIzjw1rqiCfVqoMwNYDY2Nzn7QCCW7RABoFKJDrJ8vKZj6bl6TICtFqABblDJOob7siICaB2EgWo4/ghjAVmPc9SSgg0lxAKunq+l9yGFK6jqqFlr9wqUUrjviiP85posBl/NJvAWyO8tKXdHeb3KDyvTW3w9hebn9OAFADUoT7VxrJAq6JsAACAASURBVE6lVvySFN4CmjnPoFE15Y00Myk4PslFVRrZ4a6lkqmOOnJ1MpPVUCZVihIsxxctdTbDegdeQVfxsnIA5HrvOhUsGANCXd6j6jR5QlVrVYClmtdQzEzwiMqiwBeWT6UMqjbctARGrXpSD41UUzWjvJtpKNKkUT9Auh0vtw2124zCbLlIMxFgGIogBC2fq1U6gfyxlCyKtyphOWkNmm1vHmV3D08CcBQmnEXxAymvdlWm7KEbomAexLzfJKUeFBUT0DkpES+rTuQSkK8fvrasC61G4KhJFtoQ0caZwNvEAMRmNvDUz0GxsJAhFtg93JlIzOWjS2rw/p3FwO9KTXdUnFHDSU6j4b33LJ8ZD50V1K6UrqCr70/QFbC1+abH1ENY5c+6LX/Q92pQuoFcL42SZDG0ZFFqTFP0hzkr6Rm7DvDSRYvNtVamUzQnzbP2tHkUN0yyR6lDgC5+6/kB1paIws0YY88zv7KnaaPoNDbeSvf2w7Ptj+odZjVHR1qxg2wPNtOwE1Z9avWUEjccH2m1R6hm29MH26G7sxseJoyyV1lT7dXFafY9q54YWhWFGC3nmG6RPAEgT7MWQZhqt9bzkym2mG1PkmeRlKC/gwCMFfIEq+HB+XG8x2n2w/Xl9v3VRVbE16g5McSeXJhmLy7SiIgKvnvbZwLe39qWGHo5DPjIDoykJwM54PhZzGQDuufxi9WJ7dI6BmhuGGQ5O6dZ1omdlhh3xOLjjllaWoKlJJ0Htucs7vxpZzkIwvHxZwBssmXj+WZK+bJSUMK5l4HthUSsh3TgmwWck+36jWuo4iwgncW8tRt2JTfXrqSetf3Lpto+pmYcwIJIXBYLgOmRsWIowwm+IivNlIuDs0kgqb3kHvz3PbSYpILt0l5OnCqy2MGG2278XaBLuuHbot32fdlBe3H/vNWosyLgrRZcJRgBrcArWArG8nt1W48HOAcIC7wBygJu+LiDL3tftax6yoNr2chz4OX5DrxSvA6uANbZDMAzHAVVfUy2gSwDWQRSvrIMoh3PqxfF9WLAufFBi3tuAG8ApT6vmm8oWApvgjY8R0c97jqVcZSSruSbFXyDIg7PCZld+b5B/breDIBWVWtSvYKzKtTetBruK1bm/F7sCKeOUcXZJ+hKhhJDQdXoEh8LIZK0kPTBCtTabDK8M62Mdn4XlnflH3wh/XRRWtTu+45kQAvw1qKayoGkbAUp3bIO+JaowEBgZUn9hqbnEYCix6J8XZUW17BB4MqFAW8U9SvwCsKVgiKK9Nv8A/aAqimVzErdqqtWE6ueRiKtRNpaSFc0XwR0WB4aYeNA4wCm5uNMyEBdem9Wm3e6DN9KabJ/bfnHbgIu71nz1XK3j7OcLcMZ4T2TBAP2A5VeUawHnQQ80ARYwZjvF0Us+DYAToFWu8zybvW1fMTM53zly0qxKlkgn1VVZepGJWtAgy+lfBvT8Hl5z4KnehKruMSfJGS30F/hCrYJloDSGfK1lVuW7y1Logo1LvtEJxSlJZR2CJuVIdkhJVxG2ak2YLQEXr0PZ9fw85fCdp45j2smm5YaIGk00EOSDk3pi+jXMJeG6Avt+dWFTKWYw0ifuRxn2pOsiYBsmr3K5TI+czSwGwbMRlrzuYE0vIkFgAD1LL15aa6TtynGKg+MsjomV5fvj3WZ3fs7+lj0KAoZe6CVYgqtltOj2XgbSjXbYDbRYqz6cB+rPzXAXqSPRe2OsOix/ixshxMDeX21kJxFLG0GinaGPafZ+ovMRQB3tj2Kx45ImOw+9hQF/N3lhfa/7vIzOjHUrhJdqz4Yi00xHoU+017xveasHkNj+d/YJhTvpphOTKroiZ3ARtzsGEtfyFraj5wyUzLIEt+giXvOmZ2WEnfCzp47YglJJ/B0UbmpqN340w68F/B6ExPOcp/eyRkANy0e+Ca4Y0rSOewFNtYupFhGVipKOMX5wldyLzmfODM9jdHv1+zSpUzLzb2IB3zVMhPO24FlU2w/DXqOU4WXuGgoV6PDeE9qWDQBkTSfFBL9py+QWCGh1JpJDw7n4TPW6RZXLzfpbpa/1x7d2mqvikg/kICIlt9n7wm4okIlEAN4dQzA1e2wBFopV0HWK1ifXggA9kfYCWwFckHYTSiGkxrtLrWrhul/B15nNTR51SsAOyhzFDilaGUfCIRO4QrCvCHdliKuRyVL4QrSDqLAM3i84THB9/8HW56nx/QxfZ6eK0tDS/e13vxYULzO1xV8UbxSylKxr4EbNtnUIEcZXlkNgBdfN79I4EXxMiq6OPugVfIPWMU/dAMTHDSyp/DUDEaPsKsfP8siZ2dYIf8oaSu6ucKJVmwGtYR0ahcICrxR1KeKJYrjljnoCrIlXGZL+dagpJqJd9XrUhkwqMjCdy6T5wtogY+yvEpEqF2kmuxIAat9ZC09GWoYD/41xRptALY2ZRnAIUOaxSh2Vh1QlDcp6LYRd9IUhWZKngVXwa/+go+ByW+VvxvsBu/VKikBuFhSe1LS5SjC8nN01OL7kN+rMuBqNgxVdiyQycKoxJYQ2PzrCXS6pPev3ZC2DZ+W954KIDuUtjxc3Zbl4ewBImzO99WJgZNCPdBT9lYJBhU/+NywIBrA+9qvbSP+FaZbCJJaAq/zhTmq94M+TypZr+M9bb2OoOqtBqldKVvBV2XTqtarx9JQRlowl2/crokdLtvLyYLNs+c3FClbZd/d5urj+lIH3Lr40fToxTNFib7MnY2XyqV+QozVnuxBn4W+1prQ3+pP97bGM0whPj2AHgzd7Prqz+3epoEUTkywtvjppBf62e01RMX2xlgTNsFDyocfslHWxnoYB4S12DxrOf+VNZwZZhWHevOag+1lFs/Dfqg7GUsBBptsSVyJZWEnpLFpdmGWfZ+9xL65uNjdfpk+z74lavYMMH9zaYH9QNez/ypYb0U7e1veli+s6kgsVgX2BCr5W+yp7fTr3TKAoochnYmgdbMzVJnFTe9nKfNjLGsZc+fWDLOMbWMs89B8yzi1wlLPH7CEuON26gzgTTiDtRBvyQmnuC3wngKkSZYAdBPOHSfFkGoXks9ZOuo1LeWs84EvXcpwKlfQlRUhCyL3cjYbcemWnpYKeK/bpZyLrEzLu3Xd7rKK79yyg6vm264pg+zwDFpyLhwEfJlTt3605e2ZQZXpPCs5tojuZlydXBR4yWmTXmkjhfSQxMqLuzvt+yKUbwEbbFhJdSV32ZgnMga7aoBq6N8g0Aa1K8gG8Oq2YCrABqvBwVWAZQnGelzHsPS4HtPkCXnHGgFEnMyr3aB8G+kZGTbMBF9lc2tZOgqygqCDLWAUcB1sOTpLgsfeBKtue/iqjNjPV/vx4x2Q1eMesEotdFgKNfi63A7A1TG8llSuPqeETkNB8eq+83TdxprfPNPH/EYaR3m8xeR5gbCq1zQmPj8v38ovH7JK/hmr+Od0E3+xDe5Q4lnPpWQkbjbNOahOOj6RcsrP6N8AkKV+8IEF3mr8VTVBV1JB0TEVSpQxyDACBMpRgIKv0gyP2F3VxpoDLpe2eq4gXU1eVwpXS9CtcvD1PX3lHUddCoKQPgmKRjbxooD3AcDVH49aQarbluDcyHuROpOqU8WdChvUGUybXSpkcIkA4KIIl6CsfrlSsbrsFrx0lNcb5fFK5+vycRSuACbIauT8AzYetUkXrIMGKv2asBJU6aYMr1RvYzr3URoNdHpTpKxO8EfVK41Q76wA2QOyEqTKt3PJL58WAPIaisc1CIAcG4Gwlkt+cJRloKib3zDrACnvSY8LmFWcIHwu+PXmn8DrIe6/Z6es9TqK8qFuQyZaqluNftR03nm9UsScgFs4AT+icOI5TVnac2mOw6V4PZfubVmLGHXT39JWdbY8gHllE5thW3tb0f4BJBnoqbvul0C0G5tjn3Jp389epo/Gy+1qt9Z1Ib3wGZtn/QHvWGDHeHZO6NdWdbH72/qwMSbYTsUqmMim2hTSClPZHJuB7zqZcUGz7MXVpfYSaL64tsS+u7XSnrOh15IwxZrYSHuaPseeZwPajPn4urPt+YXZ9g0g/jZ7kX1PauHriwvZUGNuWw4bajeW298Ab8HWXtgeWBmnRnByIBnBVIzvcvY6f3ct/R22Uoa8n+KGcxQ0XFg4mDaYMZRFj7DkbZMtI24ncD1oZ8/utbj4w3YO6J44eQhv9ywbatgM8SexGs5YEko3E8WbAIAT405iLyQC3XhLTzlvqayU5DincJPwel0CIi3RgTebmFlaaiJWQ7rlXrlk2Zcy3abcbca/37xxBRhftaK71+3kpjUUXwyyQ/Q/PkclXtpyzbBj3PyuqfxupjELb6a18jfcjhhpQSCpp7Wa4D8lpfKNbAcyvvLuG8pusl8lHxePF5Uq2IaGOVK8wXIQcHU7KFvdln0Q7stWCLd1fBO6uq/nBsXrwKvR7mqEXg+F6ymmaAC8Sis4ywGFK1tBS5ZDAK9gG/xbqWB9LNwXaCO8SS0HS76hEiBa3AFS2QkRzib+eUo6CLBSvNpkU1tI2Q7K6noPV9AN4P0RuihdKV4tPSboSu06+HI7PObBq48p06sFcMn0FjAqpAjlW5bNpQaX6JWo1mbOjLUA7s6RyahOevSenkGXpKmMdhlOhvcTu3d4IhtiJAEAnQcvWVt8VsE3xMkE2yJ2WcuIXkUAsrqMPaFxh+vjAMQEX0G4QpBzl8XeWlDznAo81wibdNUCMB8XRCsTl5BS0E7+MkBDqSolqy3sqMt7bGBzryZ5ORBl8wlYqJG3fNhKbIMaea6sGuArT1aX4oqPqVm5wKukhFSuNpVcJRyP1wJ62QnydQXbAC8dfYzLK2h5tVK19ShWqdy6VCJ13BZ4mzPV8JznAeAmLASB1sEa6CuDq9tho01QbkDtKsrWDJibpcx1n8flAcsL1uaZU7ecGGVXONjyHt0mGu9TJw21knT9Ivh5ahNQJwzF6KSwBXX1wwgbdi6Wx8dd9jM8zlE/I6lh5/sq6UCyoRU/tzGDnC5/C9GU+eyWL0M1LaFP81RGlNNL4Pg0K6NrXTWd7KJnp9Aukim8S35KwQMlwXt+z+bY52yMxeLVdkXp9iRCJsji8e4bZg0nJ2EhjHMquHgnSYizkwDuVIA73anhpnOTGCs/3f54d4N9f4+GL6zv8rfZH+/vsFf3tttfiUb9pZCiAPrTPlKbROaSPUpjWscFIJxGS8kMytrT59grJhy/yJzv4PtNzgL7853VdDlbazc2sIHHyaLm5Eh7kDAN9TvStvR725Z1+bWtpq3k6t5v032MHg4Tu9PwvDsDMGMte8NYO3doo8VhKcSfP2ZnzwNd1O7JU4ccfNNQs1K7gmxK4mlun7aMCwkWj9o9f+ao83fTAK5WSvJZS0oC1Pi7qanxdiE1gY8nuWNmBqkHFLCSD9l4v1nEzrKy0yh0umLXrl5m5SKa8qwwv9AOblxhm6bH2kGNJlo8zJLo/Zu5aphd3jDC8ndPsOqTc62OlqIN/M03IXQ0g1DNdL7WZhtFFc9IqTSXXybeKqD6zTUBNWy2BdUr6AqeId+rx/U8wTWo33D8R+jqc7UceOX3onjr4a2LkylSFqVSTasWEKuZuTbQBN+aDrXrqtIAruBbhXQO8NXRR89kO3igCp4Rzh7l9FSoxEhWabDgW0IRhhILERStwCuFq6iaQFtOiFnHQgojVCyhUmEp4aCI9XXk7zq12wFcr3wVMfM9ewN8A3j9BpuywIqPoXqBrfN5aYhemH/Lyi6RZuAfvAq1qExuVQo9ec/NA3rMigK8pccnu7r7EzPIUrLppE01tYDUUUtFEbofZYOmCgCoS1Yxu/oVeL3V/INXyaflY038I8tSqAK6Wup3G8EnVaqhks8rZ3NLpcqVFE5IfcrbrUxahupeBFQWcenPlFpOCs3sptdSOVeTtJTH1CaR5/C5EfzfCv7AyuOWOPWnXr+usbqAi5IUTPWaAm8lX6eafr6upy4qQIkGNd1RMkJJAGctoDybAJePvAFAqVO3WaaPA0MHVjbGMkgloHDdBhser6DrLAdu17Fh1iAVDExls9SjLmuBah2bYiHjq6NeVyW+HnwAn/csG0AVd7IS9N7VoU12hzxiedTyfSs5MTnw6meqkw0/R3V3U3qjXgkHnqeThh7X6yiupiIUVf+5jDBH3xtYiRBNm1BlG8oeS6OFTco2fPWHrMckGVqzaYh+FeWbtRiIL+D5y3g9Lmf5vWg1JPIPnjCdjO7vrXDDL6zxSCcr2vG2VR3obHc2dLF7G+jCteJTbn9BjCzWyimsKGB80M01iooNwVYAuCjqh+RwWxJn2tPspYB1r/2Qv8de3d7m4Pvw4koquPCPOSF8TxOYP/ExrR/yib6x8dd2Yb49Tpljz/Brn1NM8Q1jhr4GugLvtzmL7ftry+3VjZX213t8v+eB0rGRVnZ4pL0gHrdvyHu2lMY4ql5b3+t3tp5kwz569J6c1J25arRyXEtZ9Mn1dvTINmyEY/i2Au5+FC/+7tmjdvrEQcsAoIKtwCtLIe7sMctMozLt9BH38Ss56ZaaJJsB8LIS8IHTAW86FoPUb0Z6gtucSyXZkOYeJwOcAYCxK6SIr127ggLOsWu5l6zg3h3K/fMZ515k5/dssa0TBtr+2TF2iC5oCXjRqUsG2XVyv8UHac15Yi5Z/Dm0dqWXMv+rj8lpP6HPyndYDk9yaXxUlEHzdFINgDUAVVAVLMP9AE/dD4/rGKyGGlinegbBV0tAFoADjPVcgbdRoIaRfwfeGgCpgglXLqwjoJOvKzWrJbjqsQBeKd1qXkhFF3VNKpzQx7SU3xWctSmn16GEGMuhFIiWAd5SQBtxgK4BrmqQIx9XFoUUMvAF1mVUqCmT65WwV9D6uoqMhbSD62wGcFWMoeIJVaNpFpvL/KKCXUtIQO0KKeTzAl3NWctH+eaRdCjLz7HirF1WAUg05LKRzZvKDpipH2/F6ZmUCjOyZDvNnGdQVYTCqcZzrQB6lQDaFVmQJGjEZ41IRUptspFVRgMZgTcCdKVqpWJlRzhbAoCUEtsqxyvV4zpqBptKinXflRYLJEpJ0Bu4iubsShjUo3hrkxdxuS8LYCnAANTnFjpVLGVcTkyqgihYWYIWdgMqTsMzXzfikW0AfJmw0aRSZ2ySViyTF1T1NNFvopbHGwCvUhSuDSMKsAl7oYHUgQBaj3Ug+6AeS6GBY0vWbkCpvgmyCyg7TpZFwBVDB3yliOtQvPUuv8trAN9GKVA8XgHYqV6O8ngFcl/4wNfg66oSzTVrl/cMHPV+fMZ4Df0zlvJ+lR9m87EDvDX83GSNuOgbANampSva4GtJqUsB62PVqGGpY6UpVI4sEPvNQZUD7+LnQfEFmWA113mA1SDF+5DWn+2UCrddWsFVBpeqxK6UcGjK0O9jKSecxVTX0aM3ZTE50oX0UODvZOPPrfko4N32Wyvc8p7dXN3Z7q7vic1AZ7I1XfB0Y/FWx9GbIdZure1tpQzLbGUjV8CNynJAuf6t8ID9UHDIfsg7aH+k61Ypf3s7hr9FI/K3sDZG2bfs0r+iFPY74o1/Qv3+tZgd/EzGE6X+f3y9V3BcV56nqfd92YeN2Jid2I6ebVPV1V3etNRSyZS8SiUvlSjvDUmRlPdeFCmKoih6ggAI70mCXrTwiUwAiYSllylJparuqu6ZjdjojX06+33n4Eicjtl9OHEzb940SDK/+7u/v1sEeJlM3Ebgr/FR+kEwobj9iWQ3oH5/3w3Qj5KFQ7FFac087AqAtP6RsPx6uppdQhrZlT8PS3/zi7Dihp+FdXddGGoBWctzN4XGNx8OW7esCGtXvxVamjahYtehYteErWQy1KBmN6z/ABuBnF3Aq+ptbtgSla4Arq/dEKpRxTu6moDt5mgztOAFG3RT6Qpe77cD6VYUsvtUwu3s6ybNrLMDJcztfXu7Kb7YHnZ2d4UjBz8OvfRZ6TlyKEzyW29cuTQsW3IHVW9XxxaXjZwsup6/nnLou/B976M156MUW3ByIhXw0+43Y4vPP3yM+t39cjjV0xSK9PqeglMG9MuwSPAK2QhamJRvx/1zQLbgIoI3AxdGmj6W4WugLt6Gidlq8D0m5SXrHCvRXDbGmUTxxt65NsCJEOVNeeEMXhVoBDL73FamZ9jq/87MgXcCeBpg83GtCYJxvNkQUn6QlI0iStdViorXZubaDCpfA2xAlz+qwB89qOK1LwOPqZ7NptCisPVjnliRb2tnOH0i2w0G21x2J4s5vWYyDA1Ei+EoxRQ9eL19QLh0qCn0o9BKXCaX+HEbXBtGYQrfAlMDSlWPh6F1D9Bl6uaw+bFfUCmzGFULHIFUhcv8UeA3Qp9QV5HCA5XsKMqqQEWNaWXDgEEVnNQmKpjjPW6Q6PpA9ZI5APMagGOUIFaZS/0IXpRpmfcp1T2FWlPB6WE+jUojhYk0N++XeZ0SADdFykbkw7V8ZsDr6yTYq6wBDiBTLUYfl7P9NC0RZ0lBO0kTdzusfXWIVDVS0cZRwOmkk4Jnk1oVADECl5PTFMr2OFcH0+Q8z25zrI7ThfV101bgen8q2g7JfpgQvsB4vEWlyxbYzVBZJng9KUxzpSF0tRwMrKlCbX7i5b6KN/Yf5jl61KpWAeokCgNsBszilUGs7uO7wjMvWgQSrzB4zpyyVqlrQ8S+EkBckJsv7FIF+7pnlxHrIx/nRHqS0uDT3fjp3aayvUjF2kukJBlIZBzNzuc58TzP50NxcwKe4EQ4zVXIaXz38fXX0MrxO2FmzXlhdMUPw+z6y8O+584N+ykl7l96RehdehlWw41hhG53Rxmi+vFr5POu8nJ/QZgkZ7y85b7wZ1qO/rnnI1TuOpTs8rDlkUsYz/N34b2bfxCW3fIDev/eGL4gA+H39KD9mgYw/9ILpAtrKYvFj6Zl5e+a5mNxPAKAH6ccmTxeVPqnArhzcfisYxFeNNkIL55PCtY8co2fpQDimrCC8uKlV/9jWHb1ueED+jxsvONCshkuCc1P4p0yR63uo5fCpo0rUbzvAdZNQHgNAbN1+Lkbub0+bNq0OoJXf7e5YXOEr3DWcmgg62ELHvCOrmYCcVXR/23C1zXolpSuFW74u6xOIGyArpXHO9vq8IW1IMh2QAXv3bMjdO/oCh0dbeEIwD18+GBcA4iqEkKtgqireeetsPwO2l4+fi3Tni8n2+G3VBLOw4ufx2+Zkxu/3ROKjg5OpPz7fr6LnhsMTS1QkDUFqyym+AauXJFHEMMeq20zjM24yraDtQ5mf0XAso21DPDOfYI3PjZnRzhv7dj0LGqXdF0chtSrYa7frmXDTosYo5Y4Klu8CC2BsTnV6+3s5wpk7Qd7O6h8s9odFboV1a7wnaLRTiXCVNVbAuixkALrQdAmRau/6wLAQHaYM84QkB7E+xX0gtXPYlqayjaPC1LxCuEhCiKErErXZugDVKtpOdilzK2Vaz2sPtR1H2XCfWQ3OH2isK82FLetRO0uDQV+nFOonAFshhLwLWxZEEZp/ziIvXBw+W8Z6vfLsHfZb1Fu9DHQWgBeRZROCQCOkl1QBNYCT9BF+Fq9BniF7NAWgU2eLGrU+8PAw8eGAWX2db0dx8Pz2toHgnAiBs/4cQPaCcYLzeDxngII5QayD7Y+FdWwWQbZ11RhZ5WtrRGtDT6PtkbMwUV1n0Dl+rrDtYsBjH17UaKkw82o3MkVjq/nCYOsBlXqNDbATBfKFuU7hW0wu51mOh3LI2SjqgWuxwWzHm9UxQbXHEHEfW0H9glrATzBfpWo0BWMyTvGTgC+qs/ou2IznMB+ySXS9mpIlXLJLrFfsSeyaIlwstSnNh/ZIGAeljnG42P83dlnTlke3AfgvkeZbBNT6OJ9PODkZbPle7D/8QTZKn7Pn9Bv+bM9esvPzbUYJFBKdsPp7ufw2l/gZOFrpCuRKa5GHA00hVc7tgo74e3v0kf3x+HYpsvCwZfOpcvYz8LAO1eFEZqcD634DZ7vNWH/S5eGvS9RUEH3slmCuJVN91GQwaSJPsFLTwHaGX61ZwXNd2hsQy+E3W/MC89f/heh8ckrY/myzb//mVTDfz76Yfi3wobw7+Uq8ogXkhnxEME6mqejeL9oX0AO7yNkP9yFn3snwbQ7Q/UDfxsOvInF8eEtVLQ9H2ofuTisYnLxBzcwoYKmOOtuvSRsYipFzeNXhoaX7gl1q18JG9e8FtavfTes37CCbIX12Ahrw1bAWs9tVxV2QjvVaQ1bk9rVUtByUAHX1wDn6g3YBo2AGsXLYwbimlDFer2dHU0E01C52A3bO1t4nKo3wdtOgA2bQfAatOveYZCtPYJX6B44uDccOXo4/uYHEVdFft/H4E79sqVhzeM3h6onrqLDGePnn/t16HjuurDztZtQv3eHctUiRjY9zonyeRTvK+FkT1vMarBaLcP1P1oK2V7wcZWutkS2GrQV4m0BC7zjY4JXPnKcUPZ5KbhG+i1c/Aa8Wgy2f7SKreILaC24fDIr5vN+YzN8WxIshJP3m4JpKtxkNdjZDGirVIUt9kIErmoXmyF1L1PpfmsxeDv7uXkrdF2ms3mmydDNABa+MY1M8Kp0I2gFb+7VoPJF8QJavWO9XlVwYag/lPZWh/7WZaG/8fVQwCKoUO8/iLdbYCpssRYA0/6xgNWw9y0rdn4Zut+6CYhgK6gOCaoVBCkN04t4pCP8+ItkBBRYw/yoh9kOVD8NAAyaPR+GOE6LoYAycyt8hbZWwziKtIzqtaF5uYlsBy5hJ5kcLHCn21GplAU7OUHVe3KHFWHAu/YpFCqWguoYrzheimN1GKRzxTJkMgEssTUfd0xfl/cY10NuSV6vfrD2hK8h6LQ3UnaAPrLBJj1S7QGtAm4D0hn8XNPUUnDNkTz2xNW/FWAJYgazUiYFoBW2wFfwVlTEQNasCxWoQHSZbZGyCwh0AHtXl+4oMgAAIABJREFU9GM5JgKZYFouilDpqt4FbkwJ4zGtBuE7isXi96DHG08cbBPcfQ/LpDkWhTvCv8+ItgP3U84vQNZqArzHyGo5RhHNGdLInKl3goY4E06d6CA3lnSyCVTkGYNsWA+n8EanKSuf5PHJpkXYJIuBL1dMa64N2xf8z+HIK3+Fx3tu6F7y3dD+6A/DoZfJeqBLWXEFHi8+7+HXsR6Ab+/bvw6jqE9HxjtM89/IM/1XUp3+3LMOS4EmL0xB/ooS2N1v38GE4L9hUsM8gkMr6cLFMQMbUbtV4b+O1Ib/e6IhzFJCXFxBF7MI3oeBL9kRZC1U1t+OnfEw89xuC7UP/i3tJy+gkOPmcLzuUfbdjzd9d/iIIZer6M+w8Y7LsBiuCE3k9NZ/8EyoWr80bNy4DPAuD5s2vB9B20hQra56DRbCavzbD0MVmQ0qWwNp1ZuxIPB964BtHfA1sFZXsz76vloQerwCuRUAe19l245NYcaDire5oSZukwJuikpYFWy2QyeBto7OtnDoEOA9cCAcPHiQniukhxIPKmAXDDPYssJV9KbnloTVD1zJ4IIrmJN4NZOcLw3Ni6+kGf1dYZYryWP8zo5xpWIxzFTfrlBQNZccDfQtfDNshWcGsfsyTPPWfYJVwHo72g0CGGZFJXwWeKP3i+CcmZoO53wzSRiVq89rbq6X9jGwxpOFrpVsUVbPKd9sNyTFy3gg4JyyGPiQkypg+jxExTuJRSA8gaw2A9DVZrBNpJkKGbApc+Hbvg0q3dzTwa1nD3N1BW72dDN8M3CjpwtUbZSjdxx7NKh0ga7g7R1W7aqEqVgjq6G0c13oa1oKeLEYKHGdJHDTxxiXYcBmcG24ilxLUssOLrs11ALeHW/fDGSdmUa6GJe4QypWQDbM7SI//AKX+wJ3mEv/Ij/sIqllqk63g4CywPTUpHYTfIXuEM8xb9fLZr3X2S4LJPyxs181xeWsBROTXB5NAHtVaRn7IUIXGHtZbP5qBC6qz0BaBWUXQYgXWsH+GK5BTQNnYeR4eAsOnASc+uKatkYpLtkPVoEJKGHkPoNeJ523RuDLAJlpY5PYBml6MK89B10hLNT0Yg18OQFiApgK6wmU8CTwdavlMMs+/V1TyjzG7IkIYD8Dn1sLwGo6m7Pbv2GCE6LBNrMvLIeOubv6uZx0DMaZhzzOdy94i5zcLOoY5e8cJrMk2xMZ8NHn5bX9HqLvy3v6vcdgIul7jgia5ft1eOiZXVgOZJAc6yJjhPagMxQlfLFfn/gRHnsO1Ut3st3kT2v9CN5GwNu8JLaLnKR1Y8fj/wv2wt+E4ns/A7bfC80PfCd0zv9J6Fj4k7D/xUvC0beuINuBPN7XLg1H37gqlAi27X31UqyAJ8OfDr0X/vUo1VXYQF9/TJtD1teA98jKh8KzV/xFOLL6EfoFA92+teFPQ5uYsLwl/FupNvxf4434xI/TPvLO8JmpadX0ith8O9kVv6UA4+ZY2bb/tYtIb7sO3/kiPOer42BNc38/599uA60hN8y7IlTdT27s07fR1vFJLIKloWrT+2HzZteHobZqdWit3xiaCa7VUTSxZdOHcVVVrcGzxYIAsLVV60I1CriONLKa6k3RA96yaQ3PwWbA/61DKTcAbpdWRXtLTQq4oYIFsJBtRwEbWGujuk0Yd7ZT8Ua2QyfQbaew4tDhQyhe4PvxgTCE6BK8g1zJOlG4wFXtzPBIqH7uIcbQn09victC/fxLQ9uSq8POl67nqgTLxZMsGUP+riolAu4E6uJMSMCbfd5xvV3YZYpZBq6wzSspXR9zX1K3HpcBPC5DtR14jmBOebw4BNy38CyCV8VrN7IIO0Dnpb1PlNouwavynQLCqlyXtoO5u+b4Cl5hnICcCi20Hgys2cqxRMZCDJ7FoBpg51jh6jobwKrbCF32W0AhZF3ePjuYln1et3m/IM7ZDPZjsFG6HvIAlkUfarh3TvGa6TDcdySMdH0IdN8Mg6whVNgUCeSHNyygyIHgWP0SmuPYp4GmHIxx2TL/vFD75OUoW370/GALKNYhQOqxQ9xOShcAA1mVrgA2UyFZCs+GATroD9ZiYcyp3SJZCKrfBGeUF+lslVbVpx6il9BEz7k/ja9rtsGUxRpAJjWsMfBmMxt+9BRuVDgRmC9sIE2QeIwKVhVnBoOX5fqcEbyqYYs5gJkg0oJwwKZTJdJsNOBDJkDMDACCblMqGep2LjfYbbmBE0AjsMXbHatXwaZS3WkAltpMOraHkwLALdMzdZSrijKBNIspUkEH6he4Zq81TpvwhMExFkTY7Cbm2gL0PNF4xu/BACEKt4hl420DbDnINoqy1yoRvkNbngr9m5bEQJwnA+GrJWMqnIo3jaA3uySB11LrYw7ERPF+Zuc5bJgTnAgNZs504Jvuf4lo+HOkJD0R08o+30X58B6CbTv5u1ueZCT5QvJ86d2Ax3oGkG1f/NfA9z+HfU//VTj66g/DzsU/DK2P/F1ofvg7KOCfUTVG+0gKKg6+elnYTR+QI29dE8F7guyIP5Fj+icbuzDI8feMsvkjPWa/3vcBAzVvZ6TP34betVSg4QH/Gej+S4E1tCX8ebg2/J8jdeQOkx2xhQKLmgeofrsrjK66Pox/dGM4U3tPmN54S2h66DvhENAdfPfX9Pi9GnV8LQG5R0L7Isa3//bcUHUfAyqf+G1oW/962LwRpbthGWr2Q6D7QQSv9kITsNTn1c8VvPq9BtmaGymaQPHq+W7e+NFc2fDmsBl/txowNwLr5kYCc6Sh1VNiXF8DrGvXUkpMall8TbIcAG9zBHAdWRIE2PB9u4CuAbiuTtLKWB0A+ODB/Sje/bHAon+I37MWJL/3kr93em9PcNV+qHkzUy3oE4zXW/v4ZbEH8YE37wyTVU9T7MJVDOLKNNCpsoH4wdj2VtAKyTGYVcb+dP3/gbeCuKxgb6SVoJzVcXwdXisH5gRvznbQdiC4hqLEZhCsAi6bwrmIwn02zXGb90XTWJuB56iItQHi84Svr+FrURYnoA2OxVls7E9pZClgl8ErwH2+z4tbbptHLHDdus+lh2tGQ1a8GcpZ8bo1wGZgLSpeFS7P6QfC/cK3qBWBt6vVcJgKmKbl4egWihkASdEfPalEAyjQODmi7klaFD4S+rgM2/nWdbSE/HnYuJBKHwBd5ser8h0gk2AE1TmA0vJ5FlAU+PG7VL1uVbTZ6x2o5jU5VtWrIvYYfeEKTWsmtRO4bDVd7Hd7KVjYxiUs01TN262gqLUaokrjvcdUr7zXwObFqGU8SNKghKeX2Qk8BOwAklVoNtfRPojQ5YQxxt/pMse3TNVZxWWhQ6uBLbbsd/ilUyaElaW65s8KM5WwFkIMVAlVvjdBNkaxiHaFJ4FP9hCEI0hpetYsgbcJVK7wrQDfGIDD2/V5sYQZWFs4odr2b1MBWwk3BtQtvrBVpJ6sRQ82BJrE/zbn2InDpsDZMtNMBVW8itdmP1bd2QinwMiYIifAcR6LncxiWpmfle+J78/vSetlinQ6LQYnRet5xxletPs8TeTbAZfjDYB01zOUlnJCaV9AIn7K5/18t6PiGXq6n/83bUt4/yf4GxaTVkbKUt1jpIpdAuT+M5bDX4Q+wHvk5V+EAZrfdD7+vbDjiR+F3U9hQSz+Ber3YqyGa8KhV68EwBeH0uo7wh/2UdYqdGMfWSZhMIroqz0ryS64LoK3Zy2pYr3rKHndEP6EzfCnoerwp+LW8N9QvVMUZ8xsuDMcx9OdIV1snJLgqdU3hM/o5bDnyR+EvYt/HPY9xbw3LI8Bhm2O0i/iFPnHx+ufChuZErHxMab/Ln861G9ZCTxXYTGsCrWo2C0o3c0E0BpQrYIxZS9UAd7VQBf12gCIG1GzwhjFu2njWsBrqXB1qNqM1cD+hjrg3IAnvHVNqNuyOqrmhrq1oa0Jr5eAnMA2Ja0eVdzSSFOdJtLTGmsBrSll+MBCWPBy23zePS5SzGwXoPgq8ru3x8IwNmMJTphqtnPDu3Q2u5mewRfRc4Kr1ueYCLIUL71mUTjBifI4zXQmyjCFmFKcqiO7WBNcoVe88ifAb7lvFKGo2ax8s7UwAXinxsnNjQBO4PUxYZu3GcSq3+wHz4FXZZvAK+CyyhWy3tZymJ4rIz4bvDbUEbr6wD5PCPsBy3xwFa3QdSt0c0GF4DX9TIWclazPjQE0n8fKsB3BF/Yx76tshW5cnN2yyvUxLQaX+0xBE75WqAncaDOgdHvdF4GcwFs6uAvgvhd6qesWvCOAZ5qUoh4uy23dWCFaPYDVcPiDu/DWbgg1ixnad+ePowobrFbhAlgVLQDoI0Ohv+bJGChLSpe+stHTTRB2HLmwjYG2uF9/l/69wKKMTTBhLi2e0yg/chP2j5EjWkK5DG4mQR+feYy0MtOlVJ/jKEBzg+3jYCOdY6Q+mQ/s6wnbtHgtwNK3YSHPSypZsGkHmO5mu0r7RuSOYqmPA9kFwFHgOczSiL9eqyloXtIP2v2J/cI4937IFWhmDqh4LVf+khSnLw58wHHaAgbZDKaZWaBK5vOjfH1+VM+8R3wvXtfshvQ5TPNi8RlTw/dkL+jpThGRnsSfTtV2qdTZ4Z8RwHyXKl+zPASvYI7qn+/B3F9tFQtLSpyc7Jrm9+N3agrdLN76LI2GTgDek8D2hD0vAK+qd5y+HZ9S/fX1kTeA8dM0QSc39sArBGUYvrj7JcaM64Vz5QNwxxsWkdOL5UCp+cD7vwmtj/1t2Hr3/xq2LfgvYcfC74RdS/4h7HvmZ+HIayjdF5k2sfjnoQ37YefT/xR2PnNB6FpyXtj29AWUIL+Br7s8gZdesl/zfX4JIATvc9f8F8ahL6KgYk34Q//68IehjeFPg1vCv5bq+Cwr6L1wG9bC7eE0rSJn1lGVxhpfSfXZA38Z9jzx9+Hg0z8Ph5/7p9D/Iqr39V+FkeVX0WBnHvm9S5kgcV3Y/PLjYc3KV0MNtkLVxjUxaFaLX6uq1bs1eNZI/q0pYgbP9HhrUMGNqF3h6qolmLZxw0fk6tbFfg3VVcAWMAvZpvr1eL/AGhXd0kBhBbcFb86OUPEagGvkte3l4OvlXN9YZEFwrRUlbBvJ/ftonrN7F+DFaqAFwBB2Q5Hf/BB24lBUwQB1oCfs3PRO6Hj95lAz/yKq8K4O3c/fHGYILn9K0PTUoQ2oW5rkwJEyAf+8KnBIS2AEkGeV6v1sHQjTuB/gTlQsiiAeBuvcn4sshHReQtjj8/NVv9FqSCoXi2AOtlnR5m5lFSouIlgFKsvber45ncK8XNtBOvDS2wJX/7c0l71gcUQOto0ZgIP+MaUMsGZrQchm1ZuAmyDsl+KlhPtiFgMA9b6gzeAtYIz7WBzxjrJNE4itaNPX5T7rKN6ugTb/UUp7W0Nv0zvYDK+FQVTQmJ4jfmZPDT9eVJSdv4awGfpW3xt2vPEb/tNfwejqH+H/PhuObqK4gh/5kJe0bPv5sQ+ibIeAtipXCA6puqLyNYCmAlblCmL3m82QYFwGKOMouIqKtlXPicR8TP8iky9KWxcDCICH0vOSWLil4JeX9sIKeALWUeyNInA3OGZ/hQSWl6IiLvEZTDcTpDHVClDZiN00N6vahGBs1chtVW8sjsCDteJrQuuC94lFCGQXjPJ3GZDSYvC4GXJ6jxF4s5+u/XxVul4Cf7L7ffYDY+yMCQA8gTc8CnAtMbZdpID1fbUw7LerGheME9gM+rKml3mMQTqtiDTkk0CW3xV/owo4F0448NC/O3q8KPyYVsa/iWpfEHviSeDlffh3HYknKAOW/L0qaRfwNdtDq2GGdDt99BMUvLhvjJztGQJmXx95k2AWdgQpWWd2MF6cMuLff/walU9+XtL+AHSlfjHj3p+gXeR84PtAqH/se7R9PDd0LvpRaHnsu6Hlkb8NnY/i93K53/zw98LHz18Ymh/9h7DnuQsB7y9DJ5kPrQtoD7nmzvBHmjH9nkbsXx+gbywlrl/QP6L1+WvDK9f+H6GMZfUVDb6/7lsXft+7NgbY/p9yXZgg73yG3tGn6PngOkM58RRd0Lp5/90LfxQOMXbo8HPnh6Mv/TL0vnpxGKI95fD714VJOprtR2k3vPVY2LzyjbD2w7eA5MZY+KBFYPBsI3m669etjLA1gFZfS6YCSzVsAcVWAms12gy1pppZqaatQMqYPi8KuL2F23jCTSjbGtTu1pqPYj6w4G0FvO6vRj13tiXwGpAz8NYAhBvYdpARYeezrk483rYmoEvpMOXDe/bsiYp3iAZYQwisaDkA34JCrMTvvDgUpoHo4caVYdfS20LLk1QQvnArdhCpZPQgrhxti3C1SY7QdeClgHVlxZphmdWuj3k7ARmrgcytCVNqYaePZShnYOfnx5zfOdXrY4AXaW1bSO4IVJfAzYrWrYCN6hYVm/d734bplhsLTFWrtoHL2zbNyVVpsYqND1bijYWwCjgF1MzVxVLg+FRKnLZZ6cZLhjnwClmXwM2KNyphIFzkzOTlQkwn4/HYl5cvX8XryuN/ejwzekbcsTkMtS0PBZTfMNAp8qMfI4LfU00GQLycBp5kNAxvfCTsfuvG0P7ir5nY+vdhqPqZ0Fv1ZOjDY9TbHWQN8CMf2MICvFoLKXMhBdr0cHNALW7xdlW+gtecXfNuBe8EJn+ZgJrBHIsjxrldbkRJ4SOr8qxMSzaCPW45MQAsFbC5q3qXwtfLfSHr8n7/pifZp6fJ+0Slh13A33Z6z/vxOemy+1UATcYFq3c91gXAi2p0ToXqDds3YZTXHMQbG6Uyz8ftvRADaH5vHKMV4aW7qVgeq+0xg2cemwAJ3iZeF5irjoV2shZUuSmXNr4mwE1ANpAHlPm3UfVGyPK3HeOE4WQOYau/m8ci5RLoAifA4Qxf/h3M+dX+yI1zouJF7Rbp2yrsY+vI6O3iPWuPcHuGYpITKPeTjIOf4f44J8Qxu9W14ym3YSNgNQjiE1yVnKFM9zitIcuo3DInyDKeYaWeCrYGkvUbHqZ66mdhL2N/Bt69NgwT0Dr82q/C8HJSmxb8KDTc/53Q+MB3w1a2HQt+yqw1FC/Ww94XLg6NwPcEWRJ/PILF8PHy8CVq9DOaM61/9Lzw4tV/QVHPY4D3w/DlEVRv7/rw72Q0HKtfFPppOXkcf/dMI/0dGh4In9Y9FPreviJ0PPYP4fCzABfQ9718SegnoDfw1uXxs4zS8vTjVXeF2ncfDVUfEWBbra+7IoKwFtVpfu5mih9ca9e+j78LIFG5tWQxxAwGoFtNallDA7YDgK2t2cxCCQNeCyRqqqlsw2owVcy0M4srVLf1WwVrUswtTWmfRRYt9TTUQU1b7abqrRPu3O8iB7i9jVxfoOtEi3379kR/d89ewYvixV6QAUVrBdzChJExmWCmw2AYGewLg53rw8EVd4cJ/p+cIoYyYZXmKEVaw4NYFLSFhEECVXB61W6QLZcO5/1nQ9mxP+NaDFgNk1Hxej8F1IRtAi6PnwVq92WvF48XCQ1E3erNumIq2dy+nN0QoQx4Dahl+Bp083EfE7gqXYNq3rbSzVLhEh9mBJVbZL/gNb/XYzKoVbzRz+UPF7hx+YdzW9AKdc9kQtbjtBXimY19eeu+IhFJgazX22+kk32u2BCHxjiqYPvyDvXSjahzbRjuWBaGAc0wvqLBtSJeZN9WIMIP3oGTPR89EHo+vDfse/OWsIu1bN4PyVx4OvThH+rXDgJFLQZhO6DqFcYq3wjfpGpjmpnqi0tbVxHFPMSxgnec9xC+Fk6Yt+tUYRtx2/7RcuAi0Ve3+prCRbCZMmVqmOBV/SboCm+BSOkxitfgkWN6hqtVv2QxoOhVwaphFaspZnq44xxf4JgIO/72wx8tJL1MVZu8XxWtQCxwMhraYsGGn0F7AOib8gV0bREpRPVZY7APJaGyFvRmdFhybMc11bWz5WyHqb9sdZm5tmOcGAx0TZhVgsJVQadqM96Df5eJuAAtgD7G3+wsOds5ms1gNoKKNp1w5nxtrjSEr5ZLaoieAoR+T6mVpScuy4sTeH2NmAaHz2tFnJVrJ4DuMbZTZDnYPMdilnEq08r1T6B4nwe6ZDSQ53uGKqjjdIubbCEoSm71tBWFgLdS92iE7xTgO7SUfN1XfhX6l/0mlD+6PYyuvpV+u3eEQ69cEuru+etQfcdfhqYHvhcaH/q70PUE5cZLfxW2L/lxaH78R2GUGMMXNOr5w8F3aY7DZwHsPavvC5/SD/r3TMb4Z+yGf6O6ref928LeZy8MI+9dy+vTbYy2kp82Phi+bmMM0NP4yFgLva+QtkY628BrV4Q+ypeHaMwztIxx8VX3hT2rHw5Vq14KGygHXk+6WA0BL2FnObC+bhVA3LjhQyCMPdC4BSjam4HMBGyAGmAqaIXsJqwJO5LVUSSxkdsWS2wFvDWbTSXbGkFdL0zrNgBgnoM3XIOibm22yAKVDGybUMz1teti0E5Q1wH1at6vi6q3WiBsOfH2HR2UDtOzAX/34MEDVLD1xN+80B0mm6FEpzFFnAAd0Uag366irCILGrk6I3NpkDz9mb5tPAZTioMxjWw0F08IXpaKV4Bn2ArVDFG3QtR9Gbb5uPxYhDEZDwnAJCgwaELo6u+6j5lreA9A0n6U5vDaEMe8WQEcsxu4L0jjbcHMkwS1ADboZn9eJwsn6FLlgbLNWQ4lCjMK/BFR6bK/yOsK4dwkJ1akAVi/KNPOciP0nF0RvV8fnwu0CdoMXvcNc3Yb5tJimC9YuyGDN00T1vuhog2/t8eOZKSZ9PDlFw7vCmUyGka2rQj9QGmo3jzelN2g7TCOspoi2DWw4dFweOU9sXKt4alLw4f3/TzmvQrYPgJbA0B3kJSyAvmwglcg54DaEHbCCICMfRSAgN5j30ba1ZHdUNR2ICvBwgunFMctvXWnyGxwzpplwqaMVQz+4AEfo2hD1WtQaRII63cKlpSbmwJnSeVyKR39S/dpDXAZjkKNgTVgKCSTR2vRAW0gUcsuwetl/sBmL9FtlkMADH/WgolR1PIQClGf2vSw49sJRgDRMmq7zElrhNccY2tbS6ctH6cOXu/agOIEoBw1kMV725/BkmHLkFP12ruccMi2wM/Vc7avhDZEsiJU8wCTfdH3ZWu7xllez5aOM6bf8fflVDD7L+QTW/K4/Q45obA/dj5DsZteNsRVid9TzHvmRCZ0YyoZtkNU63zXNt+xr4bz2hzFNAWQLaM2q2SGf6MzAPckM9cE4mc78XeZyzeLPTRD6t8sRS6T+rz184EkXe023h1G1t9BP4ZLaHZOCfHya6lcuyplM7x8MdbD98PJzTTcWXpd2LGYVLP5f8NQy39kxtr3gTAwfvS7YTcZCEWa6UwTCPqCZP+vsDY+p2/E7yxbJmdXldz91D+GsZV4uavnAd6bGP9+M60l7w3lD6mMewHoorT7ULl99IXoB7oDb14VhoFu6YObSKlCXGyYH6pXvUK+Lnm6pI2Z7hUBCVA3rV8NBOm1sAHlC3xjnwXUrYBtaWCyBHB1mXVQBzQbuK0HXEcaWTMwruc1avB4rTwTwloY+sGqXlcrIG/hvsE636MBf1jYbt7wQVTVKuvNm1bRMpL34j2bm8jnBbyWDifVux/w9pLLi4XIb3sIS3EYy8EgWxERVsR2HBsdJjuhGBueDxKQG+rcEoYP7gjj2ApjWBEjpSGKIognwRNhq0crTL3t62S4ZsBm4EYIw7YoXOcgHOErH1mTcM4G6NnbFbiCN69zslcbc3dVudgOwjSr4Ji1oH8BXCtmKridA6/KV0Vq2piwFboCOPVpwMflzfV28xr2GEBe5DlRIXN8DMix9b7gdZnBYD6u2zyNOKvhbDMYfCvwxRVKfOkjBM24rcFuaohwFr7e7lft9pO/iw80MNAThvdtCsMUAYzQqb4P6PbXv4blwI+TfNQxEv0dw+PMscFNzFujjv3w8jtCx0vXhA/v/ykwMHAGcFW6pobxAzdHV/CqdFPQTAvBy35VmKrzWaZXLOQ/+AJAh/oFyKaWCV2r4ASv/R6SsjLg46U8P3ovq7mkPk5mgp3DBO4p1NgJVJ8BJEHse3gJnRQdStPiAKAkyIqkeY0AX9VuVsgqZ60N7QoVcIJuAl3sKkYwLDa8AbyxYo2qszLfy0QrQOV7KvM9jZhKZpYC+0wRc1jnDEA8RnOZKXxSFae9KRz2aa/b1HKRIBlNb04wXt05c2Mo2ZxmNor/O8aJz16+qQyZfwN85AIqW8VrelvsXgZ4bSNpx7Iyil6LQwWfCiF8H040QN5/A7//CsfHXhWoZccYCd+odjl5CercOMjvxPvmQ7tvku/f3GpT9Kb47vXE/XscQnqctpxf7qUnM9knJ6lePO30D3KtVbuTNM2JirdhAZ+bJvpUse3nUv/w25cT0Dk37GBs+/6XLwodeLk7njwX0P4Qr/evQ9cC/N4Xfhp2PfXdcADofvzCD5i79uNwgAGX3c/8NLQv/B4+8Q/IeiAw9saFZECcHw68eF7Yz+SKHYt/BNgvDEX6P0xQJDG98bfYDbeE0vuXh+IysiVeviBuB9+6PBTI2x1462q83V+HMQo4ZjbdEz5rXxhOoNpbNryNl/sByva9aAnUAUAhqlfrNipXFGlHW11obNqCygWcDQS/fIxJE2YbqHrryWKwFFh7IfXmrY7gjoqX/Q1A1qyFBtLKGho2Uhxh9kJKJzOzoTkq4XUo6o9i9oMVcuvWvEsHMywInl/He2zf0R62beuMiteUsl76alvyK3C1EQ2waR2UvEoGvKOIsiJsMN2sXJ4IAyNTpJlib2pLDA/wGKlksMQCCrfZ283brGQzeCNwAXMEMKyLCQcyD1C7BKuPTbHPjAhvu1S8wjcD+BzVrl6tRQ1lgmNxrDsgjODVRhCyeLwCVbhGS4Lb2XIQ2FnxJugKX1UtwOUDljg2g1e7YRQ/xPdnpr0oAAAgAElEQVTKKjqCm/uq25hiBngtrHCkjwDVblDdZuvB29oO7he0Kl1nqA3z5RZHyGwYoMG5wMVuMNXEce49fQTWGP1TGDoShiicGO1cHood7wJemkI3vBGGmgAK98tG6Pnh6SMObiItiGmxR96bF0e7v3fn96MKtdrLrAXHwNudzNt9VYtDv7m6cz6vqnh4i0EyPF2tCR632sxqsTGByeWrJcL2eUjdzlBfWA+qt1ylZXnsqAoYdVzYQnoUrzkDrB3uaDDJleCeAK+vG/N1ge4oEDKDYQTFq8f7bR5rujQX1Ko/FaYpXEJXpZsqzLARsB4E4zjQnaRabRL1674ESWwBbIh4LJaBs+NOMm7oGCcFAeXfEFPYDOBpJQDgOBWDFDO7hlk27LKgwvdI72OameC19eO78WRhoYZ5vaaV2Shdq+EYvpy9GlImA6l2vL5edwZwDEDG4CF2glusAsGvFeN3k4oo0glLu8Hl54vtMDl+gmCboBW401oN3ufvURl7IrR0e5YCl2OsExS7nKJFp6XDJ8i3ntE3ZBRQheozwVuhdLewhjHvK65mXRM6n/pp6FwMYJ/Vz/15BG/bo38T2h8j62HRX4WPn/seivTnFFT8NPxLJ/7suxcxQ+12ZrAB21fIRHibooc3LyAP9xeo2AvCCJMrjr5yERVwl0SIHqu6B4vhofBF83003rks9Lx5cRj74PowsuI3obScZuyUKQ9SJVfE9hj/kMkTdQTh6GJ2EvtkdzM9ddevCuvXLIuq1KqzevzaOm0E4CpgTQ9rbUktHAVsW2sd+4Ehy6nBzlZTkQrILVHl1oVmjhPCFkDUAPGmeo7HJ64h0GZVW0uDipf0NPY1C2TshXqLMLaQckaub2012RUUcDQ14x1jf9QD3k6mVXR1MRo+Wg0fU/xwNEL3bPAm+Kp85xZsKAHkIhOFB0anYAZX38B5WJE20AeQSVvFdrBsWMtBKLu0HASt2wzeCNw58JbZ6g4YH8vKOIIWwTmNSJ0mKcHRP5Nu59RuBvA5BsFy6pf01rONAJ1Ttj4WgeuWJZCFdQavCtjHXT5P1TuKxC6xYscyIKzyHeXDuQr8YTGvF9AKbWGbt3GqhOBlDfklCGO2eQndDF73JWtBi8FMByENsAcx0vlCVbwJvAzCpDHOwCCARvEO7t4cRmnWMgpk+7bSxhHVa2BtDBiUgN8kqm2K7fCW+Xhq94bD78+LWQ3Lbge8KkU82D76L1T4UaqODJoJ3p5NeEfAsR9I9m5e9I290L+JxiRaDAC6hC9shkLuRKbqtWvZBO/nsEqj7RkGXkonFaxCxRLQegD0er65cEBFHaP6KMQRuqLpyUbPFdCUUb56sjFrAUAJ26j4UHVG+L2vWjaXd4ITz7gqFqVrbwW3glHVO2IaGAAWkGMEyXxM1evjcQGqWS7Npy1UAKxaDPZLKAs9FOkxlK6wjGPs4zGoab7/490rYsMd30OIx/cns6J3A4EqPrd9eh0JFEe88/ccx9t1OrBXI6a5xS3vE6vX+K6S951OYBaYVPhOy3xXwl/42gIy9ubFc06g5t+a14l2g9DlZDvGicNME/9dha/bcb9z3icGQTlRTpD6N4PKFbontzOWiPSvOPK9C+VLd7CpZospUpvIfnrefvz6eWFo5RVh8H3G5rxwIcr1QhTtL0MXmQatgLdr4V+TavbXgPEXZBx8H5X6g3DotR+Hwfcuwg64LIx+eGWY+OjX2BAXh+m1KNX1N4WJ1deHsRW/DocoxOhfdiUpYfcxZ+1RRg8tpB0k2Q2bb2Psz31hfPXNPPeWMLHq1jCy/OZQWPob1jU8/yZGAjGrjUGdxjRaqshcWLcKa2FlBJxw3FqD4uXyXkUreO0g1oxXK3y9bY+F+rqa6LvG2WmkeZnq1dS4NQbZOlop/61HAfNc2zrmhugG4moBrJkQlg3bwawF1St4m/BxLdCInc8oSd5as5oTAiq8Dt8XX1mLw7lsHR3tMY/3qO0h+/q+AW+2GbQIhK4er6p3xNvaDyNYn6MzCDWusCmSGGW/VazjZmLBDmHrc1XQWg4uoZuXUBXEKltBG28jGjN04z6PoeptlrJgB17ORPCmVDLh+w14J+eq0mIqGSCU4NoKKlEBqxIt4/9msGZIC94UkOMxnqNFIXhzkYRBNKvVRlS5gpfXVj3H3rsxzSyBV+UbbQe2wjRnMvj+fqYM3RxIO/u+ithg2rB2Q7QZsBjYl60G4TswRGtI1K+TiIf6esPw7mrAC0i4ZO+ld66BtQkuk8eJYpfw8cZaaZFIj4QR+jUcXX1X2Lf0esB7eXj/jh+Tp+kP/IXQB2QnOf4EY338Yap6ha1BN1fPZjIfNjwRjpDs7qwv07pK+p6oXP3HCAbsA9PIoqXAZew0r+fIH1+vxKVvBnBsUB5BI3TNegCYwN6CAUGqkhOgepcCxXlq7k9gFbZJ6Y2x35xfu5aphm1daXBrjNujwHUM9Rsb2XSkxjhCVYWr0rXfgkv4JuVLgC4GyQiI0U5xhlzZYztongMsYztK4BZLl9majnYMIMduZNwWuh47u/29b+wM/WODa7ErGnaBz/FvUalbZGEu8Zlum78bHMSCQaXOsI3Q5fik/knF8yQmKFn6tcIyptFxjDnQprdpf5iK51y3SRT0hJ8VmFd4PZfgdTvOmkHNC2bBWxHI5BLPAPQTjFs6Tp3/J/RzOLXjJVLoXorVbccpLZ4FvjPNT1C++1AY3XADDXBuCOUNl1NU8SsapZ9P+tgF5Pb+IDQ88L+H/c9gKzz9XfJ6v0dvh++HA8/h6y75Gwoufkg/hwvD8LJfEoy7JgytuJipFmyXXxqmAe/k2lt4DCWNhTCOqlbtnqq/P3zVMT/8cfuiMLvlzvDxKzz//WsZmHlbqBDYG6Oh//Dy60MR9X1q6110LHuEE83rof6j9yPU1q5ZHjasWREtA2FbLXiBpurWQgihaoNy07nagKrZBd7XZlDxus1NzFW/zltrQgF721Huzc1kNgDilpZ6Xo/XxvO1IY69GWyK09pci7q2yY5FGmRPULTRUI/tsGklSpn2k1VrgPBq1C6TivkMO3Zsi5kNR2iKrsWQ7QbBmaBp3wWtA3rtxlQxlOwoFbOjXHGPCl6VLcE34FsBvEn1kjUFdF3CNYM32wjZZshK2PuyMqeO5cfdzjq1HaFp9kMFJ8E8X+etubx9zjgAjYoVyAlOIWuATVAK2QReLAZorXfrdpztBEQXvKPWNHM/Kl3e0ONjbwYlO2eFlOWg75u8YW0Ej7GBTvRtAayesks1q4Xg/mxBZE83A9djMoTdpv1GLlG1QDe2iHQLaJ08fKSXCcRYDkJ4BMVb2LkpjJLqVOIHOASMyvzIx1E3ffRoGEd1Dm6lqoUZZ6WaBaF3zV3hwLIbAO+v6PN5PpeZ+KZ4tireEgA1O0H16lalq+J1HaX5suBV6XpJn4Jfc/YAitn0MG2HkXqa7LBV2Y4aUAMY/uijjcHrmuQ/IUxQdFavxWY57Bc0qt506ax9AHAJdAnrBF0e5zMlKOvrCljVnJffwsXgWPIyxwlkqXJPdFP4AFwFrgo0tnLkUl8fNylg1CdXBj42Q07uBJf/AvMEhSexk5k2DYrV6ckCeJKUszgWaA68acCnl+/4tPb6xVKYZSZW6oDGbe4LXGFr5duZXe/RinEVYLOE1x4QgBKQnuKE6RytSf7WSf6mCieTMtkeBiPHOTFNcxWRKtGAN9+nc+P8Tnzf2BkNwKt8JwnYxZQiVLRXLwLX3F6zIfzuDI46T8+rH8Gr9TPNidMgqDPv4kQQJhAf76QrWSvTH+xcRgPzE6SenaHycKrugTC28Ub6IVwextZdjjK9kFE/51JAQbnwsz/ELvhZGHzrJ1z+/zT0vPYP2AG/CKVl55J18MPQwyosPy+UV10EeKkwW3UhyhefdsWlBNCupkLtVmB6M/bDlTx2Y5hcT2/dmnvjGPc/MuLns9ZHSGO7OgbbxuhCVqGwYozhlEPLfxNm6VL2KR3LTnJy+Ljm7VCLt2tvhfXr8HhRvKraaCGgZh3RHsFbT+OajjQZwq3ZBfm+IN7GpX9nR2uEcX5cOLuvpdFeu9zuTG0hrUYTuLXaEUBYH9luZebtuuxipu9r0K25ybzfDyk3tgfEWvr+JvA2o7p37txOVsPHNMw5FMGb/V1thgReWOIE4ThF2AY4gpcMqREYxagfwetxKXMBhskkfd+55wvbbDkI0rPthqx2M2ijvQDfzt4K3Sk5CecmSTKw+fmMU36ELyA+Z9qUMNWrVoJKdw64qlP3JwALXgJpvFCZ7cTUTFzj1CmXUbYWRSTPVmXr7aRyU8UafwBQdfkegjceK2z5Y2Ol29ztCOI56Ap1IZzhmi2G7Pm6Pz+u2i3xBR8GsvZrEMaxhFi7AQDbkUwVXKCV3MjODaSTvU36GB6qPRJImh8ibaufbmOT5HD2EFQ7RbvEEkUMo1vweVfRff+Va0LVwl9S0UQUHkgaHBsiWGOertkMFkcIXteBNWRDrCcwB3RVu2YOZPi61SMeBNxDVLwNVC2M3q/7XCN8htRiElgAEYHsUimPA/oKt/U3XWO8d1RzQFWLIcFXyKqqUbz8TS594HECTDb3if0TAJDq1qwCQWnXsAxb1axgdcWuYoBWQCYbQrshKd1pMhQE6zRe+bHtK75RxOPx+VgLgPUYQJ6KNgOZCABVhWlqmZCOPm8HGQ7YDMcowPB4wTtL4YXHnuDEeBLgnuaKwmkQQteTXsXJG5ysnBxrtscsYJ3mhGXQc5KUvCm6uh3rfJXnvk75MvYH/7Z6uOYVRyUOcO0LPI7yTUNF+Q6wRmwupLq1F7C9LXyOJ0XzeB2tFGfUAWB7Ubim8HjtazxNK8jTNEyfbX8a6D4FfEk361gcK9wqzE+bRHkWVv6KxudXhZ6l54X+dy4gfex/Czuf+Mtw8PnvAN7vh8K7Pwi9b3yXdLCfA8hzw9Q6SoffPxd1ei6VZxfj814GaC8M5Q+BMNOG+9+9kOnDt4UJqtJ6aTVpEcTIhzcz640m6qjYr3YsYVQ7nx2lW3z/pjAudD+4AW/3Wu5fx/DM++KMtkn+LzURVKtlkkQ1l/GbN60jDeyjWJproEwAt7CasA5c2gnbqRyzEXmCrU3KVbtdtGz0Mdo2dqYCh6iKUcjtKN2WJpud0/AGQDfWUizBaxtsU/WqdhvrUuDM97DheUerncq8vZkAnXm9pJk1pq5n69Z8EAHe0upIeCYPA94jRw5+YzdkiyADcwx+RJ+X4LvWQtyP2i0RXDMAJ1wFto1uhLCPR2hrQ3Dfx1XQgjar3GwrCNkI47N8YO/nLAazGmwBGRum/wfwxgkUNu9VXeagmVkGKl+h64pq2GwGgGvFmYrYiRPjeBemlpWBr6BVwaYevN5Pt2NjHGU+rxdfB7BbOJHBq/IV7FoKgtTPYSqZy8+l2nVlles2w9n9AjYB2aqV4XC4r4dSYYJy3I5VbHMBuiJquFAaDEOH9oah7evDED+uIiljI1gLowRMbHgzAuhcvVULwhkaTReoBOpbf3f4+L3r6U52fqhedCE/ZjIf+PHbKyGlTZGhAICtRss2wyHsBcFrLwU7g6XqsVyqapUZ6Wf0BE3wTQA28FYCkraKNBVLBV0irUxLQmsiVrZZWMFtU59UvDHAxCW0qWBOgFDVRnXXRNs7Aj9louxlAj6xvy+AcgTRKCq3AjAnULaTnfbJTbZCBZUrdDN4s88be/oCqTHeozSnmAWnK1oG21bQVP0DoIXqpTl6pcWKNS7nUbzHAe8s8DyGDSFMzR92gOW4kIueMD1+hS+q9yTZDsexIGxKrho1p9ZuZI7hMaDmQE9nzE1xBVA0ULlpAYAjywOwnmJ7ku1JGrob8Jqhm9gJLv8/Z8LAJLdVvQbdVPj+fWZmWE03wfcgdMdZTkpOXjTqH/ga6MwnPVV0DHwaXOO1YmMiJpE4gHSWwJTgPd39IhMqSPNivM6ZHYvI730szBJgm6J6bN9LPyI74Xth97P/EJoe/E+h6pb/KXQ9+p9C5f3z8F1/Eobf+WEovfeTCN2ZtedjJRBUq0Ilr7ogzK67JExvuIB1PlVplwPgq8PMxusAL74t4B1acV3oeeca1PSvGRl/F9OICbB1LQr/zGeZAvpjq+lMhuItM5hzgoDaCNvTNkjfQe55w7uhZsOasMF+DFziV6E8qwiqtaE4BW4bIOxsdzqE4GxiAsTOqGh37+oGvtujylXp7u5mICXQNdOgs5PpwMC2axs2RCdBMLbe9/ldKOU2INxcr+JFVVfj17KtZ1uHtaENEXOCCbo1qXYbmFLcjD/caHN1OpmZ1xtzeYEzr+3k4aR4DwDenujlmkImRLNadWvQzKyG8rhQTTaE0BWyPj5AAYbAzPedQGFNgO0JFIXuj4CFaSpcgSt8s72QQSyo9Zjz426jrYCNMQV4Vbn24Z2eSrdjAYUBMiGqX6FfKxBTJoNWgeliwlirAdgarRO8ADdG8+bAq1LOSjd6u9A+FUpgUPv6c/ZFLBHOCncOtFob5tyWea9sM3giEMaCVWWrYk2QTRkNyb9lFBDHCN1BmmLEhuhzsO3Fz43BNdUuX8gAZ7Yju5pDcftHYZjL+aLQbQW2/IgGgWERBVDAAhjaSns/GqWM0TthYN294RD5jo3PXBSaKBs+1W3kPhVDjKA4be1opZqNzLUYjpAyFvN6TTdDCTslQsVr6lZOLetn9tMAincYX1hVpe0QfV+LI3i93NVMK8OgWgQAyqtMzwazGhzp7nHJVlDR4c/GQBqerQE0nhf77vL3pDJiUs/4e4WMubeVdmwAbAGXPmucKAGI9W+Tx5sCbFEFG9xC/Zpx4PTkMu/l+B4r0rQoPEZIC1DVbwQ5ABVqx1GxcbqD+bsoXy0EezhYlTbDa6ioZyiYmAW2vqbg1WJwtlrMIkCln8bXnQW8sypNL/kBr0HGAie1Uu0Sgp3P0S0Mu4OA6OlY9muuMi05aYIySZqUJczaNXq9NiTKI5E8ofh9mPWgulXlmnlh9Zo51MLWqwyvQJxlFwNr3Ff9enIr0d3qeJfpfgA4qt6Xwxd7ye/dS5Oj3YyA3/VkOAMAJ2jNuPMFUsRex054+7xQWnkR6WLfC2PvnRvOVF1DiheBt7cYB/TupWF8FdbACsp4l18MhC/BElDtXo5/C3w3EljbdDX3b2J7I2r2BqZY3BgG6O07ClyH3r8+jK2/LRyrvT980kr3sj1MxKhjogWBtRKPTQLpyTU3A+EbGIbJGHiaLzXRw2AzhQ5bNlN5BvS2okCryWLoAmrtqFUb1XQBTb3dDF5tBMGryk32Qlu8L3S3s0/wCtudu7aFbQyqdHUDSP1f1XJbC/PTmnnthgTe7ShkPWCtDdPTtuopcxJo5b3TNAv79qYCizqyHSxJjkocxesAzP3792I1HAj9/T3fBMWE5H+nXrUTsA+EZgLxt0rW47Ki9TGPy88/+7aPCVhfI9sLWdkqVIWsxwxSpOVtXyMey21TygTvFB0gzXSYped5VLxl7mgrmLFgrwUhqQp1X1KqZjkYODO1bBb/l5HGWA0qXQsuBLCpY6N8MMGboJushtEIZfzaOcUblS6vHVUu7+f+aEHwnkJ1DODnoJoqWFUrdM8Gr8cJW8Ebg2ZszWrwvl6uABfSQlePN44BIsvB8T9HdtaH0rbVYbiFNCun9KJ6hyn37CMgNuwPmh9y3xY8XpRtpYWUMTrV99GkuuNFxogsZTaWKVMRaBZHJEgKXBWv0DXANuhrcV8P1lloyWYA1uaSGoTjuEHeY4jjxmnGEwsmeO8iz7HgwgnEWhiqXiP1gmNEK4KTg9Mx7N0wifKyii1lNXApTYDQbAa9zOT74vH6WrzmGK9t3wX9TK2GGCADvnquU3i1k0BvwuCW/q37uF35JrWM2yphAFtGqZYBp4p5Uo8XKJfJv1WxzqJ8TTGLXjCKVe/XgJoqUsVra0ZVr4114gK2vp/APQagT6uO56A7bUZBDKI5lFLooni5H8uE+S4sJhG+2i4n8OY/oatctCPw509S+uv34wy5Ir0uzHs2oyJaB3yv5miruNPC19UjBrypEbrQ1SdOXrFXGVYR+v2Z1ue/lSdd//1HtSG48jHDoUJp9yTz1iq0dDy17WlGyjwNgJn8u/vJMLn1nnAYi+HQW78IxQ8uBoSXhdKKCylwuDZ83XFH6HnjfAooyK2lQ1mR0uLC21fh+WJNfHBpOFV9LRMsGP2++VrU7pXhVA3//2qB65bbyNVF3W66NwyvImj20R2h9OGtNFMnyEZ2w+nmh8Ifd1FJt3FeqADb0VU3cAwKeS1Vc2tuCJ/zuP9/qtevCBtQvNWbBO+WsJXVxKW+kNSTdSqEYOzqSkE0G9MYUNNqUG1G8LZzfyf7Aa/BLsfyOCViN8da6CCE99LMxucZgOvActjegRfM1oCd72UKmjZDnsNWV0dvhjayI+pToK29Ga/ZyjbUuNkV2hF+zg6eu5eS4Y8P7COXNwXYtA0EoCvbBnkrOAWtUMz7PC7vc3+GcD4mwToVVGRl69bnCdgMYrMV8n73ZfBG1cv9aTg5A+MqNAk7Nku2A8ylci2B9xuPFxh6O2Up6Pvab3cKuBJsm8bbnaEhBCaxYFTx+vwYLPsfgjdBXJgK2whXXl/gej8vbYqohAGvQTZf25XVb4at1oIQFshZ8cZsBVRuDwo378vgPXz0SARvL/8gR8nv7emuCyOM+ykJXrIXKlwuqnD77KEL5FS8dhs7tQcYUZFUxOM9TDR4+8tXhv3LbkMRqfqST2v1mUq3H/V6aN3j0d8VvL1kPAxVEWTjkti+sCrelDer6sXWoNeDNsMAx6qoop3Aa2lJxKGVACJ1HEtgn0Tt6f/q15b4wQtoL329JE6BNHNR9XiFL5fI2A++X/J/Uw6rPQ/MR7WwIlaJzanOWbILVK9lYDkFBA2MCeGogs3dtbQXuE61LwdWpNs12tkMpQt0BbKKN6WDGVBDxeLTGiyL2Q18lpSZkFSufRqmgbPgjXaFSprXP0lTnTyG3SCWgBW0xz1RoC5dsTUkQa84JZhjIvxQojPsc2S3HnCCJ/BFAdvoJmaQcHK0raUZE2U8bhVubBrPScpMhphKxnslJQtotXI8sQJble8I7UHH+DdylRnJFKHOVVKFxxzBNE47xbG6JWS7LI6dyWbbFmGNPEGnMGZ67WRqxe6FTKn+eehbfiFwvASL4Bo81hvDJ814tOuxCN6+JBU1vP0bVO+vw8jyX4dRMhFOVd1Nh7H7sBzuCp9svRergWAamQwG1I5X3ctivA/jgibW3kPADAuBRurja28njexOxrw/FP51H595zU3YEoCZMuIz9Q+RZraYzmU3hzMNt4dC8zsA1x4MtHCkSbmwq2VF8ALJ6NG2YQ8AN1Vu97aOsKd7W9jFthtVu72rHZCiZnfg72I7CF235td2dnIsI9iFcxuK2a2TI3bt9nGgqw1BNoTBN1/fbQJvPVsyG+odB9RMQI0UNtLNutob4m2tCHOJm7BBWklP6+Rz5lze3t6jMRPB1DKhKkBzkCyrX2Ho7bw8LkPaffm2x3nbxxNEk78rWAWpVka+fTZ4ve1+m6KnbbIlynBzGjCres2eyAG2BF7gaaMcIWof3axQM3TdxsAakyUmSZPQ+83w1JpISlagYhnQjDir3mwrZKVr4YRdzLLSFbzejkAFunq7gjduVb9+WWxVuNnPzTB2K4TN/bXYQptB8Kp03aqGBW/u3dDD5Uhfd3UoAQC93FGUUfJUgSR2QYkfk711e7AIpmiIPUVifKnm8bCDXqlbFvxT6GH+2iQq2Xln2gNOqjB45ky1I2tIG6N6TV/XvN1UNEF6GfctVdXrtYmLkXErpQpMCDa4prcbA2q8v8UWquiSgTGUmPB1enGZYJnqNzZs4XGBLiBsw2jWQuzTwGV5LBHGcvCSPnUxS+ATxh6X++ga3Y8BLQA5rS1ghZZwArqqWVWws9UE6kwn/Xi7VwLeZRG8ZeBbBrh6vuNA1KyEWGTBc827PQZ4T2gZoG49KbhiO0tOCjbEmQa0LvN9o98aMytQpSjtWS71Hb1zwrQ6MgyEbepT4Qgkc6sFpH+vql7V7+Pc598y5gljHWhT6A97vO/n3+7zUi9hvgegGsuDeV7czwnM77WMf+5w0WFOwg4YTUFMLAZ9dvaPEgOwb8YkitciikozhTBA15RDm+NM4adP4a3P0BT9eMcSupa9QIXbIto7PhH++ePFYXAlBQ3vnB9Kqy4Np7feFk7X305prxbALQS8CHqtuC5oA0wQJJtacxvNzEkPo8PYZ6SkfUbTm9N19xE8uxOQzgPed6J6aXS+5RFU74NR8Y6RLjaMfzu7+Q4mC98T/m3vEmDLczajkmvuBLYPhhH68o6vvZ7Bmg+EnbUfxLzaKvoo6O9u5VK/2vQubIVOoCgYc/pYRwupY+0tYS9ZBNvaCaahgreharcB0S4gu307gbXtXXHFKcAo4F27d2A3oIRRuWYfuHZzf1dUxcAXeBuYE7BCPvnI6bZw9bW1ICwl7kB9W5ThErrNKPHsH+/a1R2tBsHrZb5+bQbt/xd4s9o9G8DuyyDO4M0gHqOplxVvrrGxrGa1Er4FbLYdEohVv7gBtIu0QbqpY1MwNU4YVv16Gwifk5WuaWIOrnQraHMWgzD99raZDjNR4Wbw5q1+rs8zq8HnuF9vWOh6W882ZkwAdz1lbwtZH7NgwuME9TejgbzNGiE4l73eqJg9DuX7jfoFvAWW4I0ThudSyTJwVb82QD9iM40dG8MYnmPZlC3AO8IPbohLeJvd2GlsELD1kplQBrAV6vCL9MM99N6tYeuiX4YD9G2wd6vgFZiDwHPY5wHeg4xjicDlucJ2gP61BtCGuD+I+jXDYTBmOWBfAFHVa4Hnunw9QZ1bOI6RFmb0X3VmyegOKg8AACAASURBVOsIoLGLmRVv5gIPazkAggRe1BfqzfxXsxr0egWsjW6+TTFDKQK72MoRIE65gFMFUFW8DOfSfpq+vgm+qFZsAYGsfTBLWbXerX0bpgBxid4KJSr9VL1FiigmgK/2grmwaaSP0EuBPqGrzaLNkOCLSgewWfGqdg3ETfJcbYaTNqihH+5pPGx7VAjdadUtYMyFDga2rI4zS8PxRqp4exrb8Gecv9lG9an6z7Q0XhtbwRORyjsCm39zC1iEtRZDBUvCVcZGUNGOomwFr7eF7jhb1W6Jf28BPM48PLvGxYXPW7FMGOBOMvhU8E4D5GOkk33G9Nov9z9JsI2Cho8py63/LdMmfhG2P/33APQmwEsQrPlBuojdj297VwSmgJyll+40DcxVuier7wmfoFQ/a3yYgZUPc+zDwPjBmL2QwIvq3fIo+x4ll/eOUGR68fQmoL11HpOFHw5/3v0EPvGNAPo2gHsTwzevCuW11/IZF4RGgFtXQ1UZubpRSdYT8AK60bsFih0Atr3VcTvAsYVgGdbAnp2oW9RqN9DdjtqMapX93QL5rODant02KN/F4+2hhdfYBXA7Vcio413aEtxOWRAdvJ+WBdkRKF8nS7QC+Yb6Gh7viNaDsLUfb4QualjFLHT1jlXS3WRaHEVcHe1h6GU/efpzVoMQFbwZnt5XhXpf4Gb1m2Hrsarks6H77W1zfIWuAIZhvIZL2HqMr3s2eMc5tgL/JhGpqV0kni5MjbPYUMsz3oaRgNf0L16UA88e1z6ujwtIz4awnq3lxQJSdazazao1Adi8Xy2EZDH4uvFxjlWhCl+zFXJHs2gr8JgpZh4nfHOmQ2x6zvvo+2otOGJZhes2FU0kFSxU7dVwlNK/mMPLmS+rXpWvzx3kH6T3yOFQ6FpJocTrZC4sBrwOrORHREpZL+DrIzthkGwBZ6mNYkOUaXxS2rqAsdD3hZqF/xQOreTSj+bYRXzWQs1i1hxYtRrWPBJ6yGTQKhhg5IxWgzPYBlDEZjv08X6O/4kpZgbVgLz2geBV8aZ2hrmfQGoq46WwQMmdviwztkrONDP9W6cnxDJW1RtgEXyuccBrw/EygNSCcNxOhqIqzyYzltNWAG8cF8Ql/bRNYYDwuDAzcAa0VLKmmk22kfK17QMARbVf09v42TSOZzuGzeDjMYuB56ha7fSl0hR0eUyR9wWrAIyQNdiGr+vz4kmCE4ewPoU/6wSIk6hefdwyJ0G9yBjYAq6x6AHLoAJM80mpgrL1b3GysznKfm5fN/bzVVlzO+bmmkrH9xTLswG3/4YxCDmndscYJBphygkxQddeGOZNc/LgxDiK5TCCpeAxo1gMlQahC3AB7QTAnWL/BPtcs/TnPb3jGXrpPsc04IXhiz2PhkrV9WQ3UOq7VLuB5jQOoGQW2gRWwOmGe4HqfdgEt0cf9jjZCCd4/FTN/YxpfziOaf+MTITPWZ82PoqSZbwPsHWdqH6EAg082w33kOOLYl53QzhTNy980Xp3+K/7F4VPAX6ZqrcJlHVh6cVkPlzHd7eIirB67IVaSnfJnW2pI22LKrMmJzyQldBGcI3VzD4B3NFCni6Kd9cOQAd0HcXTDTx379oOmNnPtqsrjV0XwLt2pc5h27aRdoYHrO2gBaEq1g/O6thtF6+jDyxI2wGqaWKtbRRqGOAD6qperYjsAztpWEjHoB0ngn37dzJpmFHvghe1K3iz4nWbISlYk22Q7IYMVbMQPMZthrCP5cd9jZQlodJNy3zgbDH4XO0DiyRyUG1yAkfARASOz2OBfCz6vSQcOOjS/N5zDKIlpYs8RvEKWgGcfF4VcNqXIGyK2UzsZObj9mhIYOVD8WJn5/CqehOA+UM4TrUqfDNYfZ63BXbyiPlS2Kf6jeqYx6KdAIzj8wCuxwl7c3VNS7OhjrejuuWLP9p7FK/3KEG2vgRf8nsLfOlD/cCYVLIRPM0RQHtwI/1LAeLRzQuBzavR1+3DCoh2A4pSK6JCdHyo6mGaod/N3CathgdiVsMgKrbAcwexCvrIUBikfeOR9Y+Hno0LaYTzBPsIrgFdwWvvBpd9HHxOAc9X+Lrt5dgM3pjHGz1e825JBQImAsel5+il95iWA8C1BaPqTZDoUcYMAKAmZOLlPl7tN83E8WJNlVLtJtUroFWnXpajCL0sB4pux1CTer1Wso1QyaYVYBGFmQp5RXuAwJvQHUP1WgFn0xtVrO8tYAv45Xrbqk0tAf+ebDkIZHNq7UgW3ws/Oj9mUG0a0E7zvVshFiv0uDqIxQuqWkp+DdAZKLQcWa/Wk4drBGvGic72WYjj4puTyvX9BL/fp/m3Ff5do9oF7NoWRWA6TUrY74+8x/csWAmWRf82Kd0EXSsPOVGrcKPFgBrmeeOqXeBrE/QptjZCL29F3XaifJk4/MdDjA9H8X61nxLi2t+G/uWX0+Dml2Fw+VWAEk92nS0ibwW4d1AAcUsYx7+1cfnshnkE1bAHULefNz0Wwfu71vmUBD8OoB/DdngM+AJeppQ4Y+0EbSiPVz8USh/cSqYDk4qrbg2/a7s//PvRFwHwvaG85vpoQwx/YGnxLSjzZ0InwSz91K1bqRgDrvqyTU1cwgPKdiDb2YEKjQAWvNgPraRvbUMRd6E2sQe2qYQBoFVou/eoYjt5nv5tZ4SrFoBgdZ+39YDzY24Fsfu2Y0Xs6Cbo1tkcfWCBq5UQU9DIfrB4Q9ujnvxf7YhdBPasiEtqt4sg3vZw+PBB+jUYXCPDaQ6gqlfh6DaDOPuuQjgrVR8Xnu7zOPcLYLfpuVa9wbYxbYVsNZihACN5fZ+Tb2fwZovB4xOEU2Wbk3oEbuzfkMFrwEzlG7MbkNAJtrzZHHTT1v1AF/C5tAtUrqrWBGkCcEjpnFJmTm+8jd0QU9SAZGwwLFB5zhhniuzlRksBsGbAxmAcx0WFy7HZKxbMLqEryC0vdqufq8o9ePgQ4LVSjYo17tsAXUU8zOOD+9vDOC3/RgiOFFAyfVw+HtowP4J3EFUzpM+KdzqAhWDHsCkCb4WqR0Jhw31h/cM/Df3rHorBNa2BAYDbA7SPbJwPwOnT4O0NC8LR9QuxFJ6OsO0DsIM1towEtATEhlHDQtelHTFIkM19I6SamdtrkC3mnHI5bG/eEirLtCX9RxP4HWBpKpOdtOw2JrBymXBsfwhgU8qWcFXtJXtBYKUJD0mJCmjhe5yMA+E4iwK1uCLaGajPOB6IvGAr1kaxFlS1KfeVYNjc7dEmL+uTtZF7QeTgXvK9+eycSPyM6TJfn9m0Li2E9DkcRWQ3Mfd5IvFvN3ugzCV+sgAMEPp87ZMEXoOGWisTqPoI9rnvRBgXeT8nFGvTVIQwx8UyYZ4vfA2+ac+kvF4r3GiERHbJBLPtvu55L3x1CNVPb1093BG8Xu2Fov8XTPnDxx1D6cbcaCBbBrxCt8JwUgeUTjYsSd3JCLLNUsVmhsOX+19gioSjguj92nAHk4UvC31vXBn6KHoYWw1o1/4WWJIWtvKGMIpNMLHm1jCJvzu74Y5wDB/3FN3NPqljWjApYmeYGnyaVpOf0Pnsk/oFlAc/znosnALEJ4Cwgbbj1Q+Gyro7CNrdEk7V3RP+2P1E+JddBPuwMCoE58Y3oLTr7+bk9mTY2UBRApfx9fUAuLUV+LbRMQyF25mgGJUu0GxDderxCt5G+uhu72Tszg6UK0E27QYBvY9mNYLUjAZhm31eb7e0MB+Nx73tUvF6rMu2jkJ4377dPFcVS2AOsBvga5/zmQWvaWi5es7MClX2TgJ9O3enlDVzeI8cORQVb7GY+i3kfFoh6krKNfXOFbRnK1rvC1mX+zOAM5ATUH2uwTOu8jkmZzFkm0GrwSWMbYhztsWQPF7sBY/BCbB/g716zxFkQjfBU7gmCMfS4ah8/3vFq3o17zbbBbGvQ3yN1IchqVyVcPZ6E3jjDLVx4ApIh5HrcQgm91W4sQ8vWzMZYhGFEGY5kiMH0LIq1pYYGkHFmuRcslSYdo9DyV4ocMZLHekJrPVSTKENUaAIAzU8sr82jFLVNALYCoD1KD+qHqDpfS9BzZv1Ut6qtEHsgFO78DFrKKJYc3fY/Pi5Yf97d/DjQ+3gB/ZsROFuQuGytBEGySndv/rR0LNuIX6vjwFjVi9er+lmwjeWFBuA03bA2hDAsaoM6MSyYdRYrIqiT8QE7zFN8v8UXa/KXAZ7WazCFUJCKhZLnK0WUa8JtsnXNJVLFWoZcew/q0IWbgDMYZaC10GYgnoaeyCCl/ewEXq6bLfXLnAFwKU6XoPMhrhUkmY08LzsKbsVnoLO1DcDif5t2i5mVqT9QJBjVL/C85ugIABNzdT1W5P36vy5mGJHJVpWu/4NMVOD1xC40a/ltd0X1T9/mycz85Zt72iTnmhHoOKnOUkZ1EzVZ5T6YjWdYnz7OKrak8Te9+7ib1tMcQxd6miMNK7twCrx/2CEE6LwdV+FqSAlyskdx1RxNDj74sgfwDsRwYvy1e+lJ6/j3k90UkF2+FkyHB4Jv+t+JHz86gUpbQzQFt6/DoV7WxghR3z4veuAr+BlRhpe7cw6gmjAd2rdPLbaDqSICV76754BuJ+hsD9rxUZoWRBOYz2cbqTDGBA+vpUy4NpHCabdj5UxD9X7UPhvB18IX+9gHFHN3Tx+dzjW9EA40/1C6G2n9BYl20g+bUMLsMPHrdlKwUTXNhQlhQ6qXm0H4Bsn/ALVlibKdIHgDvbHAJuX/AB07+6dsYCiBWtCuO7mvoAVwD5f8Ga1m60G9wteAezjqt8dAF0l2wF8zYJoRwU3o3L1gBsabEG5Jc5a01uOFXT4uzuxG4SuirefZjdCU+gKUYGZvVvhKxQFpccIVbfud1++nx8Xrq70PL3ddD9vhajH+ppCONoI7Mvb9Hj5m6bnHmcGmNBV9U7ynHMqqN1YpYbloIoVqt+o2rMUbwqy6fsKadSux6t+gaWZCjZUF6gZuBnAZb6A3CJyBIO6hHT3uKyOE1BTRsMIX4jgNXCm+s2345igMc5eqOc8SViVLLAFcR/5uqreYWyHI3O5u0N4vYND5PXyD9FPs+SR7jVhBNUzDGRHqHQ6gjdbwGe1RHcc+2EYZTOIbztYvYhL0CfjD/Eo3tnBlbeHFXd8N+xdxqUcCtTKtZ6NC5LCRfGqes39PbRuPuPhF1IybD6vSjetfpRtPxDu3/gE6pigG2sQAGs9xPaQRuiJrjvi3WCOZagnGCtzhplQp3batUxbIeWWJuCo+oRvytmNihHAqiz1QWO0HvA4j01YRzAJbd+Hy2s7nB1H+cXMAS7vHa3jcV56W0gg7MxvHSVQZd/caawG2zUmBZ2CaFl52uNWlZlOCGRiRLCi1lHxLsEelSfATGluglfrISn33As3dg/jM8RiERR+Vva51WXsQwHYtVUs6/Uzm1JmPq9/3xQnktj1jRNnbEmpQua7sFovfh88z+Ni0Qr/3mmOHWmBXOUM2FWO0u1+/k0jbFGzhWpzrSn7rsLj37IwHCajpVjL/wuyGNxO6OkylaICBCcaF0fYVlCiBtemAPIk+2bb54evDz4Xg2t/Pvx0OPrOpeEALSF7XqUhOfm6A29dFQqU8TqgUviWV91ChdltBMHwZcnPnaBPyPQ6yoBrCarh457BUviUrmdfMM3487bFwJdBnK6WJ8LvaM5zpgk1zDpV/wAWxH1kMjxAgO3J8MedBPnaF4YZijlmCdQdZ2ZcT+cmSnMbSdOiQU2rgLOhDd6qgCUg1sa+ThUvtx23Iwg79WJZgs9l5oHBuFzJ1sVzBayertAVpsLb++53X0wzY7/vY/GDoHafQN6Bio1qORZfpBxgy4x9r5jhgD0SPd6oeA3UCesOcniPRugOcJUrTHOzHGEnOLO14H3BKWRd3hbQ7vd53v4fgTdDNj/H552teGdnqW0QrNnHnQNwhvDZjwndKR73NaPHa6cxQRrnqNG7QRWcAKv6/dbnnUABm72gyvX4nGWginV/hm2Gqlu93xLNKYSu7SLdRguC2x4viA3IlegclBRushEErytmMABZ4TuEQh4okcNbpIMQitfAmarXZsiDgNf7h4/SkR7YajfYItLu9IM9B8MwkfpRPELV7gA/jKM1/OAAqfm4tmYc4RL38LqHubxfDHgd641/yH/kox/dGTYtOC/sevdWVJIZBbR9JGPhMB6tsLUd5FF+tIdRuwM07+7ZYKcyJ1IYVKOajf1H12NN4AEP6PFWG1Qzq8FeD7w3QBzDVxS+RtTjjK8OFHf3swD46fDpvpcjhGcAsMGm1DsA+ALK+FwgZm+GeHmt54vKS43I0zgefWJVoOXGU4IXwM1GJeg+QWg0n6YuPFdITbD10j76o4DTjl6q55glgP3gZf6Yvi2rDEQnhD5Q9HI+pa4ldSo0hW5K5UrFHRaIqEotLhG+poOpRB0blIpHniWvF5uEE2OEJMd94xGTtWCZtM3h7dJmilcvQc2oPvlezNsV3J5E7JNc5jiV/Leqea4wQmUtsPk+RkkJU8Hq3xaZPGuBSpkTq95ukcCn94c5EQ9WWQJOrvYmrCegPAqABe8katdUsmn84XHAO+V8NqyL6TYUciPWwO5FWA7zGdfOldHbl4adj/08HGL22RHnnr15JY1xbgxTH91FY3Ksh1X4u1RKCt7iezdH+I5HAGM9bNZueCx8gXf8Ba0cP2f9jvUJ9z9l+1nbEvo0LADGC8NJUsdO1gnfe+P299ueAMj4ws2PhZMAuNj5bugGXl7ONxG8MpDWhsqt20qlGoBsAbqNjfi9QhiVa2DL4odY9gsE2wF2aoBDfu+O1KdBAFtGLGx3M+UhAhSYqn5VtsJVr1d16z6XTcw93n3fwNfnkwXh8w2g6SOrbs14MOvCgJ4g9vNYyOEaQOmqdgWwcHQKhUE2gSd4VcBZnWbIZgBnS8LnCV9h6XMyZN1m8PoaLvd5XH5N2zzm+259j7Nh6/Pd78qz2SJ4tRhib93ZmQhUx/moYjN4Y7UaFWsTM5Ddwgmhy3OcPuFW01gQp7SxHFDzfrIb7OkwTCegMUDrKo2ZuQCEgW5R4LqEMDlyJWupgW0OxEXFO6dqh1G8BdbACFkKAFaLwswHj1XdFhhaF7MX+sznZe7akFtTzMjzPUKPBi7HhwkelfhB9jEN9kg1DWr48Vk0UeRScZwpAv4AC2QyDFSRotO8hLxUmt+sfyBsXnAuwyAf4kecotr6wEdQsPZkELouA2h9VSgo4Kva7SG7QfgaXHOrvWBQzbFBBS7D9UCFiwBKKVOqU4I7TBs+1gVw9zwfPqUC6vP9lMXuNbBEPitwiWoNeAis1IHMS3QVnQo3Xe4L2orHAqDUwBsQcYIZReH1o8qHsDuES5m/fxqlbSBLBazyNPCWSmitZCP4pnfcakUY3x3TLMpc3gvpCVSsEyHGo9es6hVyZBhYdYfaFZhaIqaC5SCb/rTg9W+2y5tj2P2MWimeeGxYNEPmSAnlnzM99IaTpcDr+FzgbcZBkSuGQ6vuDvvpl6wna7Wa3d1i6lk8gQBeTzhcHSSbRsjzHQttvgtfp0h2iv/mWgtaCeUYLCPAyXczzJVJ0cVVkLAtVM/nM6GENz8W0wzL/J+ZAr6z+sLYC+OM/Jni/4zFFBXGvU+30vNj10J6OFDCe5D9628O2x76Udiz5Fyq064JR1+/IkyQf1ui7DeO7hGyNGSaohXpzIb7w9Ra/Nj192I93At4H0TxPoLNAHxbn4hWQ7QbInQXhy/5//IFQb0I3vqHYiOcWarbzjRSONG1kPe+leyJB8JJjutp/xCf1IwFlC5QFajebqi3fSNlvYBY20CftwV/13zenMFg/q55vl7+p2o0MhNQtbFXA7aBaWICVoWrmhWg2X4QtkI2w1cg5/t5X4Jyd0xH03aw+s3tjh2d8XPs3dMdPV7B6/JzCd7BQa5sWXq8wjSX7grRrGozKM+Gqo//R6D6eD5GQGeQ5q37MmDdng3eDNm89bW97fL5KmVvu00FFAIUkE5iO6h6tRoEbOzDG/1fpLRFE5NQnyfmjAbntOWS45GKNoNq1i2QnQDCfDAtiAJNKTSny8DWNpIG1azoKJSwFZT85Or6/Bxkyzm6WfEOayuwzNMtcEmg+s0jgQSvvRosG9ZuOEIGQy/jfhKQmbfG2e/ood1hiCj8QINDLV8JAygdA2o2pDGP9xC5k0NUCo2jXEZQvH0kpvdtQjXQc7Vv/YNh/Xx+LIx7H2+lagwPdpzL4b6qx6PNcAS/9ygdzbQQ0vgf55TZNCcF2ezlEINsAlc4o3zN2xVCerxCSE9zguT8GV57poNGK910u9r1FHbHC3HNEHk/uQMbgc8uWCoECIWZI3LG+JucIuEcteTnJt9zClWrfWFDHyGjOvUSPV6qC0PeN2ZI8LjQHSUAKAgFrz0WYhpa5zIUL3m9bQTWyEQYJU84erq81zQnMdc4t8cYxaOVYBBP6ApLtymwJjgNmqXP7AlCkI7QC1mFrB9sUcigjYPMbTYQiWXgd6MyjoqXfsOF6gRj9+lXmwkyRv+KMS/7sY+mONGkfN9kL0TY8vpmMsTubgBYZS3kXaM8V2C7zM81qDbVppfue9NLo2YhVyUs7IYS4LVN6DD/5sV4G+VYK2gtmniGLIcFFE6kHN4pJgSf4Pbp7ajT/QTuDj8T/njgqaDybLrnO6Hz8Z/Q7PxSJkRgN7xzbRik33OJ6sgBZq8NvvUb+jVQ/vsBloPVaB/Ow3KYh9p9mNQwwEtmw1ftCyN4P2+jQKOTUe8A9/cA9WvKlb/EVxa+nzfPD580PpgmUrQTeNuKb+xIoBr+X3eso2xXO8ExPjY2J2sBRdnEpbwQjuXCWAztLZbz1sfMBbMJImwBr7m0Hu+x5tt24AereDvbE4ANtqlkVcxu9XOjlcBt7+vrCmOtBverdhNwtRy2U2K8E3hTgAG0zZiw18NOwKvSPbB/d7QbtBlUu45470PpDiGwCgXH+NC3BfBqNwi9bCEIvQxYwZmXgM37hbDHufV5rgxmj8/H/Ufw5uGVPv6Nsp0DrfezB+zjGdI+5xzLdaPCBbZ5jHvMtwXGAlYApwAc3u+cEhasA/yBLnN17eWgV2uvB4+1Qk3wTmpTcF8oGjjzdVW1KlnV7xDQFKgxS4F9vobAFMBuBXTM53Uft/sphtDTdRl0cxlYE9QeH8e6o3aPUDpoipk2wwDLycK9wKGPH3BRP5cf66CXkcBojEvTnk3zKPW9CeVDEGMXYN7Cf9CN9/GD5VKUgMo6gmsDjAKqMHmgjI83iQ87yWhv/V5Lf83htVTYWV8m9NtrQeDaIF2YxMBaBEwKqlnFlnoteKmfIvn++I/TvOQMQZ5P9rxMZy4uu7utUGOQImPfj20zxQuoGgzkUjmBLGU2OL1CJVciJzj6ol5Ke5+kf/s9JLirQFV8ABm1OqFCNmilz032xYSpa3w/qlT9XAE7gdK1mc10xzLgSroZvq/7yzw/5gtjO9hSMWUv6OeqzC2iMJc2Bd2y75tsgKSK02cHgkA7Qhh1HLM8GJc0xPc1zHdiSp7wVWU7Mj75vQAbKHuC8PUmPGE5bJKc5hmyFOKkY084KHLfI9oMqGBVr1A291no2vgmNiji5DuEP2/QtBKzR4Ao/w5mMBSB7uDmRwGvsJ0fQTvMdgjLoVgzH6tlUfR0y7QPLXOVNF5Hr4btz1I88VL4dOcL5CNTxdb5GFcueL37aBlJx7Lau/8qbH/yH7EariS4dgewvTYUUbyFd28Iw8tuDKX3bw2D3O6zd8OKG0KFY4aWXxeGuT1tpgN+7ydYBgL2S6D7JdD9osPtkvBVl9snKQ1+MvyB218D+q8654cv2x4Jf9pLIJkm6v0bbgijNBMyi8DiiFayDkwJi5VqqN9OFK5AtZBBf1dFrL+qtyp4OztJJ9Pr5baX/8lzbY3b9jZeE/UrUFW6Atet+1S0EaR6udtRwqyDWA052KZK9nYsN6b4wiY7Cc57YpGEXq6w3YeNodL1thkOBw/sZdjlUTIasBVRvtnfFZhZlap4VZmC72zVKkDPVrYZxmU4I3T/4+P5+e73ttsJhKRgrcA/92Vl6za/f1a5/73iBbzjKFzhqsrVPjC45v0M3aR8k3KN3ixvpu87hIp1FfVu2RfBC1yFqp6voK2giFWtCbRpn7AUwD7uMMsijwtft9oVlgALVmHs/nzb1xGmQlYYnw3e7PUewevtHaR8GNgKaRvm9PPF9x7ex3SJpVH1FvlRlgCvATF7LVihNrudNn4dD4ZeGld/hqd6HMXZyzDAMaLdWhCrHv5F3A4QcInNc4haT7Th7aFQBxgVbfmvVWo2z7a8N3UYA7xcDg+w38GYBeBWIIpu7m5UawBAgJgmptqdBCBT7UCEETIVvLsygZQK0wxKXMKOoM5iQG3Ox0wwtWdEarxzkj7Bn+5bxn2sEKDl6wvefJyX90JXVZpXnPag38oU4TEAZ8GC4BWiqtsJrhBsluPEYXsyjNSREUKGg48JX7eCWAtCpe38M62OkzuWsShFnrMeckaCyjvbIe4T8Bm6Ec68bwH/26uDYUDrNGZLqFW4/l3+LfEqQWuI+2X+vgrWTFKqBNii4kV1a5lgw/i4VkoMwnms3u7cVqvBIorUiD5t9YwtjohFEtgPqtyBjY9G6NqbeZgqxv+XrvfskuQs03X1K86HfdY6a521zp4zew9mAM0wg7cChAA55JD3YiQkhJGQQMgB8t2t9t53tav23eWzKjMrbWX5aicDDLNnfzk/4j3X9bz1tmrYsz/EisjIyEjTXVfccT+uvumhWHcBb2PjQ6lH3u40areH+p2ivLxHUcP5gyhObKKLR57EiiHY1f8v6fJBCiCOPpH6n2JA5dOfYwrFV9LRpz5Latl1qYLyrdGroYvSnUbpTr11E41tUKdvAuPXr0sdmtzMk+Ewt+GWCJqZ0/vnAYXDxgAAIABJREFUAyxYGX85hKo+/ET692M/jfVfjvyECRRPA94nsRgMtt2H93t3+h8n+QyHHkitzdenBcYVHTNrgEwGg2gCVs82gmikj2XVm/e5rRI+efwomQ5YEoDXgococGBbj9d2jypfz3ME9Ts0eA4wO5HCIgsU6zEKHYDpKdSslWsCWEtiEKvBbdXtGSyEk8DUCrcztJ/UWjhGVdvwyEBYFxZanD17gvOcCMjr+54VvCM2yMnBtUniOQW8QlHQFdtACBZwuhas5bn/BbAE/md6GcoFwOU1K88TYOVcea4aohT1rJL1fQt0V267r0B4EeaG1aBdEJYB0FXVmt2Q08lyxkME38jhLXPUVLMOsgw7AeiWYFq8FqgWsApXg1+uXQSwBQ1CVF84mpYDV5VtAXcpjlD16umGCma72A5hQ6iAWTy3MBa8LsOUD9ZbXRqfNwEwlSzcftS4ONTHz5LJ8FZqHABOqLTW7p+QlcAfERHqxX4bqZATeexhvM8bULy/TH8Z/g0q9T6g9wR/sM+mPc9eG15oh9fNkDLU5Y9tnpSeJZRoG7/Yvg02r4k/aADRAg6qWvs3aD+0uNUXRKqt6L0LGPUkbbQyTbXTEo21zWYQvLP6hESrZ6j77wH4Hu+Xo/eA1Neg9ISQPQfyLT3DMIH5ezSHsa2hUAqwc5ygiu5a3NoHtIBbFB4ATINxPdLHeijKHrZAB2tECAvfKLjoA7j7sRIO0GHs+OtcTLQnMpAtSb5AT4cCXz/HDDD1tW2ChqaUxej45YwHszfsPREZEADXIgqh6zG+1nWkoWHRTLrwerMQVLxttvXC/U72s4jm8qZ58dhyXpug61MvcDcQ8AWw0eMhLmrCWeB7l2C/Cy4wfBbVcBuLwSDqFKlhLdIB26aPETiNHgwUTLRokOTcPYGrwnU9uZmx7UC4Ta/mkVV38ftRgHMFvI+S0cDFcu/DBDEpdjhBG0+Ae/HIE6m39Z70lxNPpyHGqw/8+pvYDNcyxPLb9Gm4KU28gt3w+x8kA2nz2AsxkPLN76N4VbrXpd6aG2N68OUdd0emwh/3UUJsYcUBMhwOktFwkJzhw49jZRDIA8J/Afb/zvrfDj9K2ho5w+u+lz48cm/6/0htm6N/wyX6Bx87sINm5A6upEUjADZw5aSI0nt3JXztUKbCVBUf1mYAuELY4NdpYRlWgxMoSAPjGG//j2knUFShJ+u2vXz1Y09gDwSAge0A+bvRvwF1ewagqnItpBgaOhfQPQ7UDcCphAX/AF3OBrAhPL9KW/BWKkP0ahgOq0GPV/BqNxSoFsAKTgHrUrZdl6XA18eOZBe8K48XoD5XlLPnLceeJ4blQMsC2QJY1x5f1K9rweza3g1kNZyP3rvRBhI4CsSS5aD6ddvevLaCzCXF8xm0nLhLI4geUrsoYW2Gkt8rfFXQrvWNnV48i0fcm7GCzZxdbYePvFp9XFX3OIUPjWXgqnZVvYK5KNx4jftYhG0Br5aDr60TTNNeGOEWpMb45kg/qzMe5NA7qX2AyjWshR4pOR2AOUVQ5AK3hJf67+eP5Ef4jjQwoavUvw7yB8t/aj0+R/ucXfVg9lXx9OYA4gfA+RL5kee5pVs8TKCMyLi39Xa00m6wGMF0rpblwAAiN7nJgR0bk6vSZjjX7H7hijLqZ5ZXnAvP8MjP6aWgEueWmttfK9YcS2O1liPTXezbIECycqNSDGVt4533mMyQg26eX8Wbxw71sAacmNFi4nDXLAQyFezr0EJhLqpYvZUHcPM22cEimEPNznPMPPC1Ws3Fvrumls2S2RDtJYU3x0UvYHN5Vb8O3QTkgnRyi4UHWgGAFhja/EeLIr4HQNY+EMAd1q2d5Fbj+da38brtQJh9lherhKPij+/W5vfN3zPfMQQ4AabgnSPnV999HhsmV55puQBvLjyC11Q6L1TRl8HflH8DA5NeBK+cn3NFhRrQ1c+dAqrNrQ8B24cyeAm4duiN0Nj4QGq7b8tD/GaPpl4oXayGnT8GbFyQyatdxA44jyJdJNd2bg93SdsfSvMExyp/+EEafPGaNP7776UKE39r+Lp2F5vETmi+dl26vJlSYRrkzFNcsUg58Ye776dogtzb3RRTsPxR3xbw/nk/+btkL8xvujOq4Bbp8bDgwmvmCaT1aP/Yeod2k29/MzXXXJO6m65Nfzn3SPoTvYLfZzjncN/WqF5zCOWePQB3OZPBGWulRFcoazX0YUUcA7KCV+D20bTGrmNF/ZYsg/CAsSCErKD2sdtaGoMoXpvs2OHM5VyAVxVMMI7qs3MDpKCRk2vF2tDwuXTqTO7/YABO/1fL4ty5syzAdxBg4/2qkMfJVjKHt0WFqhODw3L0bhirQXAWv1YoFpCWbeFcFG0BtcfMEXtyRptg9dgC1PLYcwp397tvCZguUiJc7IaVwM2QFb4oY5qg25lMtbtELI3x7oIXicyDYjF4yy+Iha7wXbq4BEB9Pi89qO3E4A69G9x2gKXQFZyCVviqcAWu6ym/0ILPCWZk//IxrsOaAKzxWj5Yo5PLgVvTFkq0gDN+7zJkhW4Br+uieF1XqtoMghbwslhAUVXxon5b1SHG/bxNuTATcvlDnSINKIP3ceD5FOB9kNvCu9IHJx8CqNTCU/Xz75WXsQke5Y8dNQtAvC2dowHKwiEmDDBe5T3yIxcPPxUKtQ14W6QjRVNz/MRcBYaS4w9f20HwGlEXiqaDzeEVzxJJN0tikWDaPOlHAneWC8I8wDWzYRbrwfcUnnm+m9AEWPq0ARL8TrxJA3PRtIe8ZBv2LOH3hv+J16zXqc+pqgyf1wAckLQRTxfFKXg7wK4FJBvkHjeY8GvmRUz3xd+dtSUk8D1P79wLR+iZe5im5zw2iFagG54v0BW8nW3ADUVbVKy2RgN7RcWv9+1FydlvuZgiZz44qNNAnKDWarCbm4sK2u+umm85agk7p7Yll1lbtm2jIdV8NIvHlvDuQlvC32aWpYtytp+uF8Pwb/l3VyXbG8MskvB42fYiERYQxTSmj3XswYGi1Vaobrif8/6Y3wT1iLVQX39fqq69l/X9qb7hgTRJ4LUDhKvv3p1m9XmF767HUL4UYuwiCwYI9yjrXaKSbXHPI6m19vY09Mo1DL78Xhp8AQAD3+qr303Ta26lL8MjZDL8iEyHW2KZp7G51WuXWGYpJe6xv0bP3mFU8+lnv5RGSUcbohJuz6OfSLsf/ru077GP0YTnao75ZqrSWL32+jWpteZalutSczX9GnbdkP5tiGnNp3+TTu5em/oBa8B1P1MmUL17UbwWKtisXOCqfiPrAdhGcxrAG/4v4BW+vla/NWwKnlPxCmG91+wJUyShbcAxA6zPoHhjAbxntRc4TkVs8OzU6QxgwTs4dCa3kMSqGBo8G1bDcfo+6Al7/NAgzwPd4yePAN3RmD6Rg2uUDCPEmtwBF+BeUabLVkN5LGDL9koQB5wBcofYlQ3MBWtZynHltQFe2KaKNTfXx0K3rFcqXfvTzCNoF01emEeQsoTiDciiaoVfABBw6vHOCl7guXDhAr5trkTT37VZjhBW6Ybt4FWCk/kaYVqWAtVsLVA4ASBLMMyrU4YyVx4VLUsHNeyI9u4sV5w59jFHzeeKR+y2wPW1ql2zGIrvOwZ4q2Qw1NodRv/g605SzcbjScDbHTuD1fAmBRS/SU3yLrs0wGljG7SoCJpiTtUlAhF/OffT9KczD6N4qYcnDeh/Vhjdzm2lDXGswrKRyvxhwHj4x5TZPsm4Gm7NsQLa/MF5q6ri9Y9ayGbw8sevKg3QkzlAYMfUKZXonEEy/MlFZoQtHeFWGfjaK6DDbesUQZtp7AXfL0CuagXgHbIQOmYDsDYw58w1FW9AlvN6rJDSbnBtXqyqzuj+FX8XRWsxQmv7M8ANtc355kKpol7ZrxXQ2ooiJ0tiHn/3AipXS8Fg2yWmVQhdMxzM6S02g+tQx/i7iwTaLJooVWquVbRefJyebEVZLuPNgTeB20Ht2tvBLm7h8ZJ6J3jDJuHzB3j5PqbA2YLTi0sOTuasEFW1qrZG/40O/04dbIkprJ8prQMuhhY8dMxSYNt/JwOicUFD9eZ2kIB9p0B/jM/yBAt3OajdC0d+EcssPn+HHNrO9kdSF993csOD4e/WSS+sr7svVd6+M02ynuF1gndqG+oW4M4C0mn6KkyTkTBLWe88WQn/8wxB0l14w6SRza27kzSv29i+iWqz+1MV9Tvy62+n4eevScO//lY688yX04HHrk57H/lM2nDH36T1t/1tWnfbf0sbfvSJtPWBT7N8Jm176Oq09f5PpJ0PfCLteujv0s6H/jad+MXVaZJJFo23UbxvXktLyutSlXVn/XXMhCOecfbFNHBoR9pLJdg+/FtTxwyy7SN315QyQVqg67YQFbgq3itr9gtevVb3CdwIuHGMQNVO8HhtAfdrE2g1aE2cU/kC0DOnT4TdoGes1XDCgNrxQ5H3m/s/HA7IliKNEearmdUwDHj1jD2+6t88JcMG16pVe/Ly987fvQE1AVmUrBAsjwVpgafrAtaifgWn4I6gGdsFoCuPK2B3X4DXANuKY4vqdV9Z8j5YivhcFLwqXpWuXcfymJ8MUD3eACkwnUMROxooKtsAscE0u5nl1y4uAzg/L0zNZNCyELRCWFvA/cUuEKBCs4BX2ArdVk8/GOBiNWhHuG6jenukqAlcAVzO4bYAjiY5vI82Q5UfvoLNUGe/aWQOuWw2KBcePk65MDYDHmkNRWNnsjb+7cSm+4ABkWfyZf90jjLMsw+S9M6wyzMP0bMWtUJJZnPHo4D0JwDzJwDmSW65GeF9FBBjU+gBN3eYdsQfOGqpB0zbBO66Wg68l55sXlBhgKc0aZk/qH1A+haBu7lQZLxOX1FrY7khS6Q7oXhzpgLql0CawTRvv624EjgRcAK+JRdWEAt2g1Gh7FCYM4A6VKBBPNToHIq3vhFFSRravLbBfkC5l+Y4eLizlAm3tpCHvPGn3L47AcI+uYxj718GMI/nD9jjITfdyaoXpQs8hfg8rzGrQf82VLbBOmDuZGPtDm2GKMzAzjCjIYM3K05LfoVmE7C2sE7cFqgGIIXupBVm9Dpust1WRfM7NShuaHqngedbZw5bm6KYHoGxGX43oauCNVc3FmwFsxksz9aPz32V/Z28Y8CqMa+bY1uszdsdX/dAqgDU1rZHOT/nxZqy89h7/b+kSAJ/n22LJWbpnzC/l34M/P9YYH3x8NORL3vh0BMcS0ogXu8H2FkfmHVw8hfpfxD8WqAxTu/dm9LQb76aBp77fBqhoOLQ4/+UNt35MSD7MSD7sbTuhx9PG277RNp2z2fSevatu+PjsWy88+/T5vuuTjse+qe08X7AC3x30Etk+/0fS/sf+1Tqe/wT6dATn0z1179DD+BvpMrvr0l14NvdeFN6n4yHxsE19F6gam0Xk3xRtWXZu8dJELsDvELV/YJZcArXK8sygIWyz9mvwZzfY6hSg20CtlgNAlcoq3xVq+4/gQI+h1d7lgwFiy2sWDPNzGCafXzPkRVxWiVMLrCvt82k1XFjNMMZ5PEgVsNZLAjT0MxkELyVSla+JbgmGAt03RZ6Pi7AdPt/l99bwCtwBWuBaAGwQF4JbB97TDnWbc9RwO22z/meC4rZWQN/0ypebAThunSBtTm8nGS5GY5ANn+3WBB5ne0Gj7VTWR5waYCNKwyQtSGOQbYFFbSWBecQsC6CUnC6DuWrdcDjKfN4BW+H/Ls5jO0ZCyls+2iFGilrHGPLR0uEy+tdC2N9YH3cCcz1KhkNowBdxTtOf4Yq0LV/Q3vocIxxb6Mia1QdtYQTSmZsIz12+UP48CydpAYyeLUaFg9R9XMC0B7ij3Hn/Sg4gmwEvQK2qNIWMO7sJpeTP8YGfmCVP3rha/1/FAJw/hLQ0V6IKPtyKli2HPRogfNylZSAsBy5CwAius62HmVWvByH4s0z2wg2oeosLnARtB7jEp4uAaRQwdyCG2TzVt1c3VngZ75t5O1iO0yTWrfUR1cxQVrUK+lic6jcRfa3KAKZQo0u0edAJTyNN6xtcIEKNltMCl7XZjTo8apsfV7YCt0C3o638Sx5ogZqHZVu5oOBRqHrxcPv4XcLrxXgNkjPq1KQUqcPRh7zg12DDeAilKNFo9Blu8E+4et5AqoRcMPv5Ts7l85UOQs13HYMkr+Ni7+NF8pygXJb6Aao/f/BBdBiCQtpxtfeB4TvS8Pv3En5+O307Lglnf79DYyCuj7VmACh6m1vVv3ezZqA7Jb7UbkPcxF6jAsAtgP9by9S0nuZtK+/nESdb7kvHX36n7EFPpd2P/SptPmu/5a2o2DfufG/ptU3/w3w/WTacDvwvfXjaf0tn0gb7/xUWnf7J9I7N/2/af2PPpm23/cPqNyr065HP5d2PPLZtOneT6aNd/33tO/Rz6QjP/1c6n/6s+nwU59O/T/7DKoX4K69KbXX3AB4b04XuThM7l9N4xtSyPqEq4Mt96B0aTDO2qWoXb1dwWu+7CHsB1tDHqRjWATZgK8pZ8f6rWiz8k2rwflrWAp4tmY5aD0YANNq0B4QvFn1mp2QFbA+rbm7x47ZvSz3eRC+Z/Rw8XUFr69THY+NDgV4bapj0E3/14BaUbzaDcJU+Bbwunaf4HNR1QrAoniFYoGo+8txK7dXgtfjC4DddinPl20fl30e6xLHYseWzmTzvO6q+eWgmWN9cnkwsnl5W9924UK2IIr6LV3MtCCEssD1OKFcrIrwiHksdA2wLSx7vQXExdsVutGzF3XbmzEnt4algTEOeLtAt9NlwCUNcdoAuY2qNY2s2Ayq6bLPfgyj3HaMT1owQTpZgzJiFK9LU9V7iskTqNEmXmzVP1qAN8lt4QhVQYuo1w8YVPhHyjo/PMttYt9dQISm1EcfRQWjtrb9CLA8yh+SMFTd4vkZ2cYScGmgsiY2EgFXYWE32AUryn+FL4vgdd806U494BsNW/CBo0SW4/3jV4GpurraFTyeBrqmeAkJVa1gEb4BlxXgVfmq4ARvgYrWQ4Gw0XttiVk9WGA7C3xnyGSYjmwG4IvnPd9H4Owgwy730OB8Fy0Wd9qVjaKPjU8ADdKzUMptWl1OsixgK1xG/QrdAHB0ScvAFbrCt0DXx9WNKFWyJZpU6bk46WPKC4EBSMEIiM1UiKGgqFj7Jqhca/S/mGQxa2EWL7cLnDtA2V4WlfUPUYZNkAuf12wSCy+8GHmuKS44ubqNbA7O73ZYLXwPfzt/I3/3LgU02eP190e1csHsmrsrgMl20Hpo8e9ap0ptAh9X8FbxdIfe+lEaxVoYfOPWNE6F2SSVZXX+D3W2CN67eHxXam+6N/XoFDa1g1aNrKdpYNMDxItA70PtC4JtL1/zf6S3vv9/oWj/Nm0Epgee+HLacu+n08a7/z6tuwuV+wBK9t6r06Z7rk6b7/5sevvGT6S3bvjvadUtH0tbAO820ht3At5dj/5j2vHwZ9Lexz+bjvz8S+kc01JOPfsVphp/Lp1+/guxDL389TT+xrXJ+W8fICSqe/5A6tguhltuo+uXBRQE2ACvavcQABW+kcMLZPft3RNWg8C1Oc5Bnjts+hmwtbjC3F1bSap4BXDk6gJf08aOA2UzFcLjBaCR1QCErY4bBJ6qWINmLsePO6UiF1OcZGqxXrAWg+At8B0dGUzDqOFBFzIfbAeZLYbxALDgNejlIkxdBKjLnCoVRvWWsxHcJ5TLMeV4145jn8E6FZ4r4Vq2V4JXULu/wLWAdiV4iyIuLSEXdQqwaK9awPCNHrsxQRhLAQ9X9RspZsITaK6Eq4At0F26dDGyDkLpsv9/AbD+LF9YaGsvBHBRxCUQV0BtwE3wqnjnULzdKRoa95o0E7YBOqqXiGWrTZAM2IbKxd/V220IYn7MCZ4fZabaGP5OJYDrOKAuFWwcMzmRpgc3pV34Z32v3pDGUTRjWyn3JRH+7CoU7wkm95Kl8B6J7h8OEOA4eDd+3m2MoHk0/TtNTub23kuk3/QxbnWJcms9tPHzArSRRpaDP6am2XPBAZrTWgmA1uY7c4e5pWcG2DTN1WeAsPA1v9RCAP3L8CyBrgCN6RJChOe8xTYFKoJry9aCgBHCofBI/TKo5us8rihfbQfPbxDPlKwIOMUtuwUHqleAR+ZA9Fg4QABtrwG0PwAuwUtuLbm6Xc49zjijibWPoHJ/g/3wVBp9hz4WvP8M9oHZC3N0LltE+VqEoc2gghW8BquK6p2gbHqSgNkEvm2b97WwxEClQAzwqkAJDrajBSO3++RWNwmgqW4btNrsEFDzIjTD0iWzwYvIxHruMDZw18FvZxl2g38Dt4WqaXdOY9bj9cIVQTX+TfR1czDO38k7iQxcPd9IJdMD1ufl37BFwUyXFL82a+2fKkG1CVqCThBQq7x7D/0hGGD5zh3M43so1dhuU+HYoy3jDFkL3a0PpsW9P8Z6ML8XT5hKsWn2u71ITvZlUgb/1P9ceuWa/5Le+f7/k9bd+ndp6z2fSjse/Me0//EvAVGh+ul05JffStsf/Wf2fS29e+tn0hs3fDK9c/Mn06rbPp3W3f0PadePv5h2P/GFtOsxtvGBDz39hQBvP/nBZ567Jp39zTcje6JCtsTAS19PJ56jMxrN0N+jiKNHy9BDffi5e3bnfrzLGQ02Rj98+HBkOYTtsAxj7YPdO5iDBmT7eM0hVPKRA1Su7df3FbwWYxwM1RsgBaCnUahR6kvgzGwFPVzzcFWyHjMwSGEEgBW2Fk9k+Oa+De4TyjbhKRaFaWR6vMODA6jnczHux+nCBbyuG4g24duidYC38irdAG+564Y73iULSwFbrAaPKUo4jvcxrIqJEcDXfQW6BagFtkK1WAorgVyOcx3brG0JeR5BayP0eXgYTXIEo4EyoWsz9LwgkdkWwgbQVLqCMtQsMC4KuMDTdQFvnI8PH313+eIWaTieRwh3+VEskohAGeAUpnq44fMaTKOyTcU7M5uXWUuJyXQwI0LYluBaKF9e73vq77pMoHhrTdTuJOBlPYny7dRGU/fUOzT6ZhIwZb/9b1Lfv+HRdPLte9Lwuvv5w+UP5TANRE7+OJYFCimm9hJJPkCLvZM/x9+kMonbxg7KZRK/b5J8zvgDJf9zAoBXAYTAzLevFEp4S2uuKOCdIs2pJ4CpmhKINrlRkRqhbwMAoVlmrxWICl2hEWW+whdImcNa1G7xdy0wMKe1azAJxZshnWHra1R6EfU3uIViFJDz+LptQDi9S7/XABoTK2z/iMfbXrYazNWd3PSzNPjWQ6lBV7UF1Tmvd1voGdTTftC+0DOuA1VBq/es5WDHMoNjBsrqNAvyecunm1SleYwKN1sn2ANcUCJ4BnjtjaDNUkfpDrx5d8BzynJesxfY3+K3dq3H2/T380LF5zLP14uOv58XMwsm9IbDXuCC1gLi9l4wwyEmNaNw24BXdVsW7zYCwOybIrBp74YIygFeezOMrbmXBejy/2VizV1kNtydxtfcTR+Pe0P15qAa8N35WLqA/3ueZZqAWo+g3BTLPFaVI4HsXjbHRft33/k/05ob/iatuflv02bAuwfIHnzySyjYz6Y9j2FD/Pwbad/jXwTE/5xW4/Wu+uEn05rbPpk23f3ptOUBbAZmAO57SvgC5yc/lw7/7IuxHHjq86n/F19Jo69+P43+gVS1VbekUeA79Pvvpgm25xgn9N7xZ1KFsuGju5jeC2xN99q7Z2fasWNLbO9j+wAKd89uplTQgNw5afvIeHA+2tE+gZv7PPQJYIBbrAZtCxWvSlULwsCbHrBK9wx2gpaBtsUpgGu2gmq4qNxSNhzpY0BX/9fjs81go/WDqTI2nIZIKTO7YdhAG+vSHCeD17Jh7nBpAytci90gOAsA3V6pbt3vsSv3u13gLGDddimwNZjm46JuV0LZ8xWFW54vaxWv0HUxZe0qU75CigPOrGS1GlyE7WJAV9/XfcJVxVtUb9l2LQCLkjU1zfxbH5utoNIVmMLWOWzCVijbjUwgTwPjVqcR8DWoNmVmA6p3Gp+3x3na5OlNhyLmVgLYalloO3g+LwST3F7U+MErKF6BW2vSHJ3HTdLKWpXBdGF0LSr0mfB3z6y6Pw3hIR5+/TbaNP6Y/U+SQsYfi81E+vgjOUhpsP4c3twU6mVqH2lAux4EtgAXSDewGmrbUEfA0L699npo80ftY0uEo/+DyhT15WLFllVUlvoKXdWdKjdgLTzijz4rV2FSlGu2D7wd158Ushk0ARvOrz0R6lfw8rwqUoWby3F9P2wFYDtljiypWh16HUyTzdAlfawHeA2szaBaVbk9YNve/hwlpYKNDmtrf4K6o1XiBnxsVOUC36G+4Yk0vIqUKgJcesQzZkFgQ1j4ULzdYjVEOhgQtjrNrIaosAPIgte0tvKdhLgVfQbL/F0EpHm4Y2tI70Np/9vAG3zWn7IPoALglrYClkOb79z0d+O9i91iENILlBV4XrS6/D4BaVR07q3rewBslg7vM8cdyEfgperQgBzLFMHR6AmM9WBWS3Xjg/weD6QxWkNWSCUbR+VW8XMFr+q3QcqZVkMXBTyzi4wXqg7N3Z0O6D7M3YG5vPjVWA12M2twntd/8H+nDXfi4f7o4wHe3apb5vrt+5fPp50PXp0O/uRLqe/Jr6Rt938GjxcP904zGa4Gup9O2x6+GuD+U9r35BfSwZ9/Ne3/6RfSbqwGoXuC4oxTZEVUyA2uA9o6Hc/GXr8B6P4wtTfSdGf3A+k9gsMfnHsj1Q5vSPsZdGnF2p699Lvdw0RfMgz2ktkgeFW9BtlOEPzShjiMlXAY1Wu6mZ6uFoWwFb7FH46m6FgSzlIrXrCZDQHf0/q2dhTrj1zd48eBMJANhWsAjWUQNWt5scUVVqmZIaHVIPQr9N0dVfUug9djrVorvXhzShkVq7XaFQsXmzIHAAAgAElEQVShKNkC0LASVoDU/YJWSAtNny/HFuC6z2NcfG6lwi0qt4C9QLY8LiAW1sXfde1ylbm6BsSiCQ7rAlNVq4UTNrDxuQxjA2tAmOfMghB6RfGu3J5Fgkfhg88LZAAZoOVxKYaIrAT2Wxqs4tVmiFQyoGtCtCrXx3q+k9xGtLrk9wLbUqUmvJ1oYWWbQTTLjy0TFriToXb1hTl+7CQ5vK9QicatM+W9Q4xiH1xH4ITbygbluDNEeueIQE9Thjm9/3HAAFi4VZw/QgYDkegqfRvqjFZpoHSrJNDXCbxYbuwttL6lubo2dbFCzVtpA0nu63o7rWJlX27NaLEAAOQ1pRAgq13/6J3BxnOhbFVwgoNzLNsKEYUHtqZRRUWcUX2AZeBIwJQAkvCNhff09l812MFW6Po5UZ36u10LFEgZ6wLk1nbVsGAm2wPo1jfhoa7jdn8z3we12sTX7Zofy/vYT3h0zSMAyCg/lorBtAC9WRbYB8v+rpZDtho+umhokbjo5arEBW+LdDZzb+MzAlKzGFSn+rqCV8tBhTu+9mGUJr8700Kam/HWOUbwepFyiYq2uIAJSlWvtoLBNt6P44R5mSbRAbq2guwB2Gj/yDrPz3sS2Jqa5wK8DXpSxWbJcI0KxyqpYy5ja+/hgmQeL74v4B1H/U5iQXToHtZmCXVrZzIg22UemmXEs2S+2Mehx37B26Pnx7t3/B1q9rMExT4JeP+eYNjX0slnv8Uau+H+T6VdD/1DOgR4Dzz+BVLE/iHt+/FngTKwfQJLApV79BdfTYeAbv+z30zHfvXN1P+rb6Tjz30zDf+BgN+qO1J11W2p8tbNaYL+vhVaTjbW35mmGAs/g9f8Prnnfz5O5sXAm5FWZraCitahl3Yfc9ikQbW9e5nyy7rk6prFYCvJyO2ltFiLQfi6tpev/vBZMg2Ecg665TQzwSlwhaiNy7UVBgcpjDDYBmyFr1kNlhGfGzBVLFenCWy3fb3gHq+MAt6hULsqXsFrNkOBbxRREOsxnawAtwCzKFYfF5CuhK37/zPwFgj7fDmncHW/SwHtX69XPlfgGxYDdkMB8FVmHwheYRp+LNtC1zHvAtesgQJj1z4nRJcAb5QWezz7VbfluGI7CEXPbTZC2A4qYJUw+1XABtds9+jaHrp5SoWZCkAY5ds1sIb9YGMdlW6bK5PAdXJwUdCdrkE5m6DTdxf42qvBEfNGN6fYVz+9M02SXzpJ1HoYi2GE+Wi2ghzjFrJDpsIMaUEzBwyweMusf0snKiqQprg9bHFbOLHlUUa+04GMLmRDa/kDBLp1gBFBI2EoSIGuPQZsjNP2tlulCeQM+BhIiiAXEBY8+sAxWXg5Kn/lVlv4cC6XCBYZVALosW+H8MzKMTIFhD5LvtUGLrx/juJznB4qYOvg07ZRt51tABDIdncAWtRsa6v76RxGoMx0MFVpdyf5tlSOTaFkpwjAWdRgD4kpAm36ug0maXSAeBWrwQCYt/LzALSU9eYGNr4uWw4+Dh+a38PP6ARm08VyTjGesN+F86qeM3yFo+DFcwWsk9g3BtnMcLBzmdaC/m9LnxcY+/1muMj0+H2u/H7A1wtZ/MZ43MJXMNvBTNiGZ0vqnw1wwgNmX572DMixNBy1FF3isIfmHf9jObHBNsqGha4AHsVyGH77LuyGe2hJ+SPAeyfP6fv+KMDbJKthCr93gUKYGQoprHSzZaQTKWbJgJknuHse+G68/5Okgf1j2kxAbcu9f4/V8E/p5DPXYDNgNbB99OmvkaHwZZTvF1l/CSB/ESvi86mPrIXjz3wjHf3lN9JhLIVjgPfkc9/CwwW+z9D/4VdfTqOvX09u8U0AmDlvq29LTaA7SWHG9Lb7UbzEMQgmm2XxHs18OqdJKevrI8hGKtkee/N+NFhSwApb08FUwGYpOCE4p5WhfpfBe4Tgmo3UVb+C1/32afB1VsaZ0VCKJYR4gHfoXPRkKFZDdCUjKDdApoLnGAwAA9yT2A2AWauiQjBNtavFIHjLrDWzGuzHbVDNzmQq3gLJktEg/IRvAa/bHi8wfc7jixou6wJX1+X1vq4oXve7XawFj3H568e+hwUWgrfYDRFcU9WGukUOazvYocyevAs0RFflOqJHqyH3ZciBMgGrUtZCiIXHKt4ANvvcLr0XonMZ/nGXDxo9HQCu8I0FAAeQOV6YdsnjLUE21W6bx1oQHeDbQr1m+JK7y7FhVwhnwK1abqCSVbyjE9Rsq3TZniKwNje0Lk2ghGrAcpQ/aAdcLvS/kGoEU9r0XzWYYgVZfQtNRPijaaBS6ni5Lf5ItSLGUFnjqC9nqo3R0rFKNL0OhOoARe+yARRdh4+J2rPcVfBGgxdAlDMLsl0gjFSvAqLObXONc4+utTouA0NIuejRektumpWeaYv3aKkkOW8UJABnjxNeql0VqUG0KYBmv4Uux/dQsl0UbXcrnjJq1hQxwTtNvu78fnN3tRhsfOMFQoha1GB+rRYBwUA/O8e29GspbojG4KEgKWnWswa+ZmhkPzmP9cl5uSpdP3u+gKjQq6hlCzZU49FnIqDJZ+Nz6j8LXe2GSVLIGvzW9k0QwIK45OIKXsfwaBvYUczcXS8AeuJ+/6KAXRe7xlxoezHYc7dH/9wu8OvZL5fWj6pewWugLcMbuJPjXafFZ8xXI8A2DSjrG/k/wUXatqDCd4SAbDW83nujim2CgNskneyqTIywSU4Pn9emOXl5HABzobLnBwU7s8D8PP/XjjzzzbTl4U+n9Xd9nCyFT2EpfBqL4R/SfrIUDj/5xXT6uW+nE898jfU16eSvvp7OUlAx8DzLb68lU+GadApL4eyL38FGuDmde+l76Sz9HkZpnj5Az4cK9kID77lGA/8OGRYNsi16W+/HW2Y2GwHiD6nUvHzwX6hCfJrevMxew05wppkj1Pv6yHbYsTlU747tm8NqyODdHdummmkhCGG94SuQpR+DXm9kKqBczck9jno+ra0AeK/4uyctkiC9bFiPN2c0nEXRWjZsvm6uTlu2HPB5BbLpaTbd0Wqw81nxdw2uaTOoeiuVSkA3KtcQXEWhlgBagaLrAlIBW8ArUMsxtq91+6+fW3lMgbJtHgOsANh1eY0Nz8vjcqxlxQJXxRvj3eedOAH4nAMkeE0BWwSqql3ha4VajxcJ3uLxCtgopuDYleD1eCcPC13ha0GGEyaajgRy0kRvhvSw7PWG38sxvt8cxRpCN/xdYBr9dYUuS7MtkFHFXJVUzhFU48qm4i2QFsJaEPbrHeXqJ4Rb5Pi1J4bS+eFVqcfgyqpNyPmjbXIbOU0zmilKcns2PydFaZ7AW2MbUWi8ODuQmR4W/i0wOMcstdGNTzJxguASXmkF9edEYuFbs9pKCAKZSQDZVMmhGCO1inSqnGJFqSwKMG63AYQqtg5cLHsVvOPcQgthrQabweRbchVXbiIjdIV75MMKNJbwNYGuatHzqXg7LKFs8XI7QHbWvgzYCqOraNa+hgwBQCxIy7LI7LQM2dxzobEc/FLtCuIGdsQkZcRVvrdr30uFa59f85INFs6RtRFd0wjA5V682g7PMHfu4SuwFbwqXnsQq8rzor3hRYOLFqpWNd309wB6ql3tgchn5jdxW8gK4gLfOaoB3dZmsSl6FFkAaQGqDdFjn8HGXE1IZgTwnbPtplM8+De3A1m0fowAWw7U6bvXNj3G3cDjAPlpVKrKmH8ngNvcwl0SSwV/VggHjAFyDQBrOwheR/+0uHhrL7i0t5DNEO0iV4CXi/wi6vdfjz+X+n725bTm9r9N2x/8TKhevd1DeLxHn/oywKVyDcCe+fU1aeCF75Am9u1YTj73DcD7zTT22vVpAgthcs3tVKShwFffmuqAdgzotjd/5Dl3UeBNnu9hl7l9nikVl7DULvdZ1ozVRjHFwX3bKabYygSKLcB1V6x3Emjbvm1TqFt9Xi0HLQjBa5tI1fBh1GwoYdPMgK7K1+Ca6WIxmYKA2FnAO4ClYN6uATPbOloebG+GM2yfPm22A8oWuJ7itcMoYcGsV6wFIcjtz3scq8LZatoLgrfAt9gM4/Rl8Q5XBtSxGoqdIHjdLvBzLUDdpzK1f4L7fPwReK1GQwljC7jP41e+3n3lseC14c3cMmh9rgDXO33TaMu+YjG4/g+KV5iWqRKlMU6xFjp8MBual8faE3q1nlwY+9piNbhti8eAr9YCH9zX9zyH26pdgKvHa99eX6edMYWyVuXaREeFK3CtWnMpVkM0zQG4Kt4C7qJ+VdDCONpBmn5Gg5wW4O0e+12aRPl0UEemei2dROkdwtelTHeOct0WqmaW3rod/kisWKpuYWYaYHSkzxABpnOrH405apVNP0Xx0teUKP0EEFHh1oC54HWwov7ulAUEeJ36nUI3g1c1+etlb5Y/eAJuWe0K3yeAA57mOnoBCA0AI6SFlWW0qlrTs8I3NQ1McKEWS3DKtYrPBuuCTF+2BUAn+awT7/KHtRE4A+HaBuEG5DbwecnRtUpNwAr3bhRHOCyS57AvtCgEsmXFTfs4sG6rolXyvJd2gUM5o1AEAJvaZU8Iv2tYFXx+twdJP4tqNL6fFxq/Uyj0UOmcl/fS39U71jaY8kICfHtkHUTJL8BV/WaPNitgH6uCHRlUqtsihQzQ+vv5u07weWwYlO0DG+tgL6B4xwiQTZGloG+r4rWlpwUYqmIB3eDfQkXtrDUDej2OtRezjc+Fbo38YYHrUsHrtU/DJLm9VbYnuJWvoiw7lAubydDlzmmKIGyXO6c51G5MqCDwNovXO0OZ+r/SYP/os99IG+7+ROojkKa9sENf9ydfpgACpfvsNWnwhe+mgd98h/SwbwaETwHdU0KXfr1dJl9PsTRW35EmGOs+RQVmcz1ZFpQitwDsNP0h5ihXVulOAeIWswNVv/MUdAjf83Q2u4SVNs+MvcO7SLUke2EXqncfmQ52Kdu5lX3bNpNChpdLYEvgumg9lPlnqt79+wi0EWw7wNq8XvN3VcHuP6Yixn44g8rtP3qU/RRUCF8CZ7kVJPANIFs6rL1wOpbi64bXi+1wFp/XEmJVsk1y/hq8ZjYIXj1e4evYn2Ip6OMWcApEgVlsheLxCsYCZ7dnYJIwLQq3QNbnylKUbVa8wvYji6E857ErbYeidLUbZhCgeQIF6nYaYEYQzbxewKp6FZAFtgLV3F7XpodF1oLgBZzF41X92iBHCPYEM8+18WmtTIsEZuArMKMvA2vPIaAd4xPWhM+hbAWoVWsCeLKZ/VuVrh3MDKIV8HpOr3LxHKrX93W7wWu6VLy1a2Opc/StNEmu6BRZBXNHUUd0E5s6+ASP+SPjD6Gj3QB8R4Df0JqHGfmuxUCqGGr2HBODB9YQkAPA4wSahG+F3NQ6t99lrE8LIOrxNlG9AdoArmlduZpLaApPQSq4VLTeetdRbFoMAmMS1WfllqWxKj9VWwO4C9SAlTbCFegKXi0M+jOgsM1Y0A4owBW+saBYG8C4tgHooHjrG1WRlvKqmFXgAj57xeUC4efMgNUa8VgvIH6PYklk33qOC1gEDLnglBHteXKwdkX2eisEMFW6BrsmAZwWi35tw/Sz5YtFZB7wHdtAeZrv2AXEBtQEr9kH+rxaC9oc3h1YWDGBRx+ZDRFgFKxZsXrRMrg2DnjrDK8UqoLYiSIqXEf4RPUbF9alQ/ruHL/s7XrX89H7qcwJwBFcU/GqcG2E7tppJBZT2EBHpWtP3pqPAVubHF7B6zLFtN8uHckEr4MvBa+FFPq+83sYzU4f3aO/+kraeM/fUbX2KUp8v0C57+cB7fVp5KXrmUj83TT6yo2U+96cRplQMU6WwjA9e12EbZ0Wki2sjTrz2SZRujO8t6p2iqq5WbJvTGuziGOapQt4VcMzdFKbsWEPWRaX8KDfo3vah8do1L/v7XQANbsL6O7fBWBJJ9u7c1vaA4yPHXHgpVkM2fvtY72PqRUqYtPFTEM7SAWcWQ0qY3s06AFrR5gC5usEr5kPBuL0fkvqmPaC6la1az8Ic3yHhmyKQ6/eQSDMYmmx+1XII6MDsQyPnqOK7aPJwiWlrIMlqb3YaKh4P0oJKwAViG4LZdcrwevjonrdDsULOIWuj13cFqYFxALcx0K3QNYOZSvBW7ZneO0i7z8Hr6xa0/O9SpDai8H0MT3dmUgjQ/0CXpWrQbeALm8Q5b+shbGgdB1g9jleG69nWzUrYD1eMJbHglFYunjeAt4GtwTR+Bzg6tP4WsGrAm6QEK2HG4E4njf9TEvBc7kI4QLebD9MR6Vbq0lCNekmzaNvpyaBLQsYFo9xi8yYlA7pYl3+8zUB7yxpZpXNVLHxBzu0Fs91IyWrqEbV7fD6JwAvk4MZWDkBxMaB2uh6bkmBsjPWVLyhdM1kQPnmdClvc4Ujy7Jd4IBLsyAEm9CdAO4Ct4A3oEvwaZKlASyEk+CNwBOgbodFofLFTkB5tgGn5beeL4MXgAJgF1/bBMSTgpdlfD238EC3ugnFqU8cr0Pp4/8K3ALdnOaVCyEmVMiCF1XcA7pTqGKX3NSc96av7Rwz0mLo5fI5DNJlnziDd2QNwFLdAlS/a20zahUF7/c3O8LPasZHnfxgPdpZLixdYCocp4G1IAy/d9nXrRAYrbLUSQW0b4MXKH+/egQpgSTBNO0FYevic+ZYz5A7azZDhyyWLkCeJ3hmsE2gh9Kl5Liq5bPebA2rB80ywZ5ABXfIYNHX1X7QchjHWqjSFtJiigbNcqqUEzeBcDMyGh6JBjkd0spUvNoOXTJhFql4nCVL5hLd52ZQoXMA2BaRszTGOfwzUsJICxt75YY09vKNQPemNPLiTWnwt99LQy/h1/6OIBlTrussldduDLU7xqSKMba7KNw62QvTQHea95olY2EG2M8JXop8prkAzLGeIbuihec7vRUVjBo/T2+JC9gdi7uY40YZ86Ujr6WjO9en/WYy7KB0mHSynajdHVs3BjiLwg3LAegKXj1hwasKNiBnebHbBs+yDWHWg03Wze3Neb3HaS1ppVvYB1gJeaglfXVRtDY+t+DCxuYnsSIEsoUXKl0X7Qafs3OZi4E1PV6thpLD24ERBuO73CFPY1cKSCFbYFnAK2AFqcE1n3Mpx5VjFrQaUKbltQW8poXFa7AhpnvYE6xjgGXAFMG6bE94ngLysm2fhjlqEubI4FpCwF6lVSBks9rlxMsA9bFg1E4oQTQ9YI/PS4Zuga/PuRQLoOdVAvB+BFtSyTif54rc3mXwClwXMxK0EvRrfd3MnMrXx6SR8aMGvPkhBXmH4zyX++Ixr/d9fW2LH7SOvxseL43Rm/0UTxwloMTcsguMZLlEh6bpQxQCHPxJmmGA5AR/eMJ2BC9ziPzVsY1Op/gl20wRBlpDa+3poKf7bPi8o+v5QwVuMcASZazVIHANbqlUw3NlW0iakdDQv3RBFVt2O25mgIAF3KoyvUV9TiP4wjbDN6vdJu9j8EzV6/lKpkD4wEKNc7a4INStEONioE/rRaMK1AK82At5ogMXFy4kZjFk6yB7sapyF+ErkAWr236ftoE5iiq6gpf+Ch3ydruoWfvq2oHN21RbVGqz2PhG+0JlbPczLwij75IDTVqcATWVreljVS44lbU2FCdwxuf0+2pVWJpskUabY1x3WTd5TjjmIFsORIbqBeCCVZD7u6mmhWxJxSvg9WJmjvQEsPZi1ib32mUGQNsHIwfe+FxAeWj1/fxO2BoRgAPikfGAMqfKUaXbAbyqXHvz2hJyBKUpWA2stVCalga7tOnDIHhVvB1SEM1quMz/u8uHGd9ky889TPulcc5FKiH/yPo4Hu5BSn1PEUwbfhGwvnxrGnz+BmwGIPzKzWkExTvx1q1pgiGYrocojBhGAXewGZrv3pE6dDibp2vaLJAVurMo2nkCe7Oo22kzKrA3XHe4WPTwnOdQwireeQJt81geHzCd+AMGjI4ffCMd2bM17adC7YAVbajd7PE6BDMH3nbRzWw7ATctCf1gla0wVgULZ60HA3HC1nV5bN8G08uOHqG0GPCataAloTr2OS0F4Wx7yBx0I7UM6KpyA7wE4Uw/K+B138hILqAQvmY1uJQUVNNQp7nDjhmPQFZQCr8A5jJoBWkBo4B223UGLz0VlsHr45WvDWuBcywKWAJl2gZliawFQexz8ov3KKD2s2T7QrVNVZzdyVSpAV56MsyifKeXCKLxQoFqMEtv1hE+Nq+Zh9QGwnw8vcDC2qwFjxXGZkSEpQAQzc212sy1HcemafM4RbDMfVMcq7fb4Tl7+bpoI4QFsQxR3yN68fJYRStoO4BXhZsVdLEk8nOCt/i95vs2DK5VhlO7f03q9VPaeoTqoZP8pz9BVPsgJZyk1SwxQNIsB9Xs0Pqfkt/Lreq2Z9PQhqfT6dX6u6pgoLweQADjMYNs65+MCcKqXeFrg3GhZSRdZRdBMuDhbba9aJtYEbEA4SowqTASXh9S4AZ0sRzsN9AARmE5uOZC0GSd4eNtMqoNeLkEfIWuIAasYTEEdK0SYwFokwTYaqSM1ViHF816jAuGgbk2qteLQYvPo02gbVG6nIV3DHQbnLeOWrY5uY3TBe4UitbFnsDF015gyrBz6+ZoBdkieKdKVvXqDXshyN60Kh3QYS+YPqan69q+v3W2xwhe+l2nvcBgOej1VvmNWuwTzAbRGlsB3xb8d7Ieyu82oe2wAZ9cQPvb8B4u+sk1/k21J3xfx7N32NYbNi3NPOEZrCdzdoWvtoTB1DZK14b2Wgwq3h5ZCHq8gneS3Ns26rWmp8sE4FGUZgPPtIOabGzS472NfbdE6pa38/bgnbTzHQUYf8TPXaQh0wLFOEsMofzTSYpBdtxLatdD6Tj5t8dYBl6gP+9vaLzzq+vpWHYjPXdvovrsZiD7Q7IVbgnwjgPeEfJ0Vbl1hmDWsBumKVcWuipewbtgUx5g2wP+vS2AGCh3NqLOKfxootZn+A5zQLm19k6UL8M6Of4DxMcsxSojh7Ubcv+GnQB429YtkU0ghA/g31pQsXu5jFgIq2hLytkB1PJRHkcKGUAuAD7EUE1nszmNIvd0oAXkaUHryB+nEWM1AFJnqtnzV/A62ULVGw3PbRcJhIXuwBAtIbEbVL+jWA0G2/R7Vb0ukXpK+qjtBdyeghsdhNhK4ApXH7t2KV5weexzOeimLZGPcV8B8AXa48bzywGykh6mf3vFwyVo52sEr8fmc1vppm2hAjeDAo9X8KputROmgKnw9bEgFaIqVCvLhKfNzF2mqCLrzRsYM9WM55eXonBVu4LarAPX0XGMY6eAZ0Cb80b5MB+kNYVqJRdX1aud4DG5cfrcFS83oCuQAbpdynysb2wATuD6uBzjWlC3DbCNnUrtY2vT3EmaugDci6doOH4Mv41WkB2CDG0i3WNAoMJt+ChFAxXSrUZRvAPrnkrnCE4NA13BO7rBgBrwQjWa3eDodsFripoWgl2/9Bf9w/d2t3iNQkF1KpxVxsNrsTTWUPkmgFBsLtHyUOW2rHqFrg1qGsIpPFHTqvQ5je5bJcYtuZBiWytCgOnVCro6205wqAvcsma7Bozdp/ptqMJRpPb3dfBl9osFpqqXCjUuJk3g28ImqQV8UcCq3oCuzcwBsdV4B8iG6KNng2o3FHMJrj0XnyWD1wwCmuJQuWfmgUp33OIVvz+peUJ4DNvB79vjO9kTwkUQG2izJHqS38iuZAYiC3RVuGEl8DrvHkoKmb+9OdJ1rAMDZQbmSgralEE74D9tCTLwncbX7QFfq9VKHq89GvR3zWowIGc7SINr5vI2GHw5iadb3Xgfgba7+Yyo5I00yUF9CuIm/mqT5+xUtrAf9Qz0FuixvER+uBkEVrTZoexPJ7Be1t+RBv/w3ci/Hfjtd7EUbk6nf3VtAHcE6A799oZ07oXvp/HX70iV12+lGILlzVvCz+2SQVHj/VyqZDH0+ByheBmEuQhM7RXRAfoCdwqFXqDbIjjYpsougMyFYSHUL/0jaMp/+TAX2GMb0p5tG8lg2J12bNuC1YCPSxqXPXr3W8nG/t1s70MR78YDFrxmO9hAR0/Y7mXF2w0FzGNhKoTNcjDoZlqY4LVY4sRxm+NkpatFcYxlYOhMFHFYMGHA7RRZEeYAjwxT0UZ2hGuBPDI6SArZSNgNxeMt4FXx2nag1+NOGktS+AnOYjEIxQJG4bhy28fCWMUrMIvaddvjzp/HGUBkqmpdVLkXls4HdAWvILaBuq/zNb73HGxcCVyhe0XxmsurxRB+77ICVpEaXGtw6y7kZgHoLLAVvEJ4dpH1fAaowFWFCml91gxrA2sdXqPlkBWwkHQR6AFMXhMz1viRouUjrxXaPmcj9El82t4MKSG8n3m8UyhjrQU9Xm0Fg295lJDZELkow+wIrYhOmzZxw/1YDevT4qnfo25/luaYSzVFSfD0ocdTl3p6R/NUAerwup+ks+9iLdCjYADQDq7TdiCrge1htgXv2Man0yCPha9eb9XAFaBTPQoeJ9wGeAFMvs3lGG6thW8G4s/TKNCp4BcLiwxf4aqqAySCZnlb2ASIUcIRbAO85rq6L0PGbANsDqyOkvkg6PSSzS+u4fE2yEYIAJvVwOPYBr4Ng2r6t0DXab5ePITjPABVoQrxhlkMFlKodnczo26niveFUL+LR38X0NVy0JKYpzhFa8H8YgNx7rMrWQ3vVnvEkTv+LloNZjYYMBS4greKYo0LEL6tKlfFW5b4DfneXpi8G4hzcHEr0J3gNTXUqio4X/S4K/DCh5Uwyf4C3EhHW05L6wHiyJjguCgLti8DHrDA7WgzsHbcexRZAOou2Q0dVK+Kt2mQjdv4cfN2AZgZDXW8UyvYmihPiyfGKaRwf3NTthnM5dXjXepj4jBTRi4Q0LVvbw9In/gt+bikjA299P00BnhHXrohDb1wQ+q8TU7wa7en5jv30MCcVJfgBh8AACAASURBVLE3b0+q3foqiiBQsVWUrmlkDYJrDd5PEM+gek0XU8FesIUpVoeQ7fI56qvvSk0yOuqr7uN1d4fPqx88R6e9Rb7/EumV7zFg9fzJ19KxXWtRsTvJaNiadm/dGj1xt2+nYTrZCY4I2oHS3e2y3b4OZDXsp6wYb9fHp7ELtBkMqmXvd1/4wIL3JDaCXrC+sB7viWN2I8sj2s33tZOZ44W0F2KeGpAVuALYx+YCR9aD2Q9se9xYzFvLubxaDdFIa7niNfq9wCzBW0Bb1gJRwLoUi6Gs3WfQLAPzI6Xrfl8neO1cNguH7LdwgbFp5y2MAMKxAF7nr2WliyVBUxzf14tAti88j/nDtoUEugFeVK7qt3i24e8C1GkIrcKdBp7aBRmkfHDAu+BIIJRyTCfm2AuXLqYl/OJoBcn5zMv1+FDJ04CTH0NFKpgFtQE6G+b4XqpZoS2Us7WAUc7rTSebJ9/uj3/+Y7xWwM5ieXguwet7COZ8LBYDYDZXuC14B/anzrG30gyTb3t9wBalO3MIBcPUiSmmULSARx0QCdkTbz5EZdvTGbwA9hz5r+4fRPmqcofWPh7rrHgNrAkob8dRkABDAArZgXdQRNzuVoHnuHABHAFCjh0nB1jwjhJ4Er6xoP6isTfn0FJQ3boEjHmtsHVxn43A9YJVggFqjtdXLo1pVN/xmVC1k8BTm0G/Nz6rGRAsQtVhki7ZqwaGnE/rwe/SBL4tjskBNbIXaKDTxEZobiOjAbB2uMhoL8T8NGwHoauF4XN6vAbkzr35YHwmbZF8YfAikX8j7wD8HiPk+hpk83vZ8lF/14Gbk9gwTaAdap+LUS735XmyFoSuqtd1vmPAbyfzQYvHFpGCV095SuvB4BlLVr1PxlrbQetC1euctpixprXgInyxGKZYW3ARlWzk/7Zp91kjhcyUModdCtUKMGugKE0ls1FOA/iZUmb5sEG32lrV78N4vvx/o4DCrIYlqiPPA+EFAluVNyh8ePV76TRqdwJFe+bX3yOj4Qd4vD8Mr1d/d/wPeLtAV8VbI5NhkvLkxrtClDaUppKxLYj1cFWxZjQsELhbcPgmfu4044rqljTb3Ieij4lVqHMuGhZUdEgzm+W48zbi50Jz+dDPGHf1mzS673UU7XbSybakPdu3o2IPpq1bNqf9ZCQI3q3k9jqXTfgWyKpuzfEtwTaBrP+rDWEJsuBV0brPbT1d/V7BewobQbBaSmwJsV3MzGpwuKXgLQ3Vr4B3YDnbYRm82g2lgi2XDBNox25Q/erzCrwCWcFZlrKvALXAWAC7FGuhrIWn+/V4VbCzwhcrwnlr4enq6/I4lDDHZsWrslVda2l0Ys5aVrvLildboVgNZS2I9W6Fam8BVQt0BW2PkTxTfpll+2DxApYEoBSkxd9125Qyl7ItiIWnj4t94bZKOXJzga/pZ6pY1W6uUjOgxvst3zbYJCdPo9B3BuARwdTLoYsZMPYHz6a6ahmFzdWvfWp76h1bnc6fpu3hQW7fieiawzuJ19Yi97OOOpsgiDSO0q2w6OMOrP4xsCWTAVtgeJ1ZDY8FcN12Ue0KsqpFBdyOe+st8Bw9I3irFAGEomN7AkiaD2y1m4UQE8w0G19PVJ9+B6VctoMNoXVgNkK2DrQWAA+vyaoX0Kj6ltWv+1SNEZxDcQu2lsBC8apWnfJrB7B25OEa0DNlDAAKXQG647mArxCewSoQwDb3aaImW7yuDqgn1j0VBRE91G5nx/N8H/az5EKKDFpVvs1w6lxM2tgaVs11eM+jL94KeMkd5XMYXBS+KurIyEBhG4T0gmPPBwNt4fcC3prK1e+FTZAvOtwFeJHhs/naUPd+TiArfLPfawYDr/PCwWvtQGbP3lJ8oep18ff0jsEgpbaFMBW6rrsoWsuDOwTS7EpmpVsHuyE3zLHS0H8LrQvvQh6hdwTWwmr6NJDRMLEOdQp46zTSmcRiaABm4Vw3CEc2RJNMiCkyI+ZQ0/OMnFpAYS6wXUO9nqRN6ekXrsNS+AF9Gq5N54DvuV9/n5aOdBN76UbA+8M08QaWAj2Aa29TnkyV2jgQnuS9J1G7U5seSEuo1jlUdZdtwWt1moE1U8dmySNu8xmmsUrGmYhcXUNPYUqeq/Sa6GGDOKSzu4W/g01kQ6CQ3+t/Ji2e+H06sY9CClLLDu6h9+6B/QTaSC0Dunq8VrPt5rlcbJGr2cxwEL4GyFwLV/N/zQc+CXCdUnwCRaslcRT7YQTF2odn7HMe2x9gdiKx0yZUunmChWpX8B47hvc7WPo2OHkC62HobBojwFaq11S8NkWXAVoNQlguqHj/d5AVpgXEBbwe+5+BV5D6nOD1ebfdF8oYhvl69xel7FpVu6A1i3DtIQ7PY+E6a83FjAlG/xBUQ+makTBnukSAeIkSXwAGbOfOA19ANi2AWRzRM8vJpp2LtmwZCEuVrmrW7WI9qGrdFrwC1767rt3vsfrD3eXH7nefi55yu0sQTYvByjXNcq4azU5OMRO0QtalSHd/dL+g1Simg1zkSzf716XO4TfS3DEafB/AK6ROfqYflUbj60mqs2r0LxjB382BqGcIoj2ZBoQugFXZVgGC1kJlY16PrM+pZgbjIvsB2Blo8hZf77ImZFFgAQWemwCYFVTv6Hr+CFBhIyi80XcfSSNAZ5R+t6ZSjRtIApwGknIwKXu6wicvgtZ9Gbiq4zhuWfVWUY+54ILjOU/c9gM8A11NQDjJZ3WQpECt42HXKSGuAuOBVY9xUeC8gNALhB3EzELwwlDDw25wEbJzWZf+vJP4301tCjzfKr/HGGl35iU3hD2ANVvD6jPV6/FXb+cxKWJYLjl1jf1cHKKAgvfSozbzwO8teLVjvKiY3eC6VKl5sakTJPMCExcX3kdVq/I1myH8cXxfbYZIx+MuQ8CasaDSFb5F9ZrDq3LO/SD0hIWtQTnX3HEA3ZZZD6ScdULtcizvZQ6yyrcVYM6BNr1ec3krgHcMBWmDdEcE2TB9EuVZRfHGoMx3aSGJ8hW807zPrF3PyCmeAeB1upoNvvqDdO6311MccR1ZDdcSWPsu1WlOIaYq7TWshTcpynjjVuyGO1G+t7GwjykYVXpETJGlMA9cFwHvAimRLYZwzpDCZmpZz4XP0WN6xjxq2/4QTT5TG7ukxmcSvhZydFHwTcBcx4awic7lIz9Lfzz1UhrbvzbtxePdQ46uvuwOwGuvXhvhbN28EejmJjpmNBwCsLnceFtAUpUbyrYPxYsf7EThfrzgI8sK+AQQHhk4DdD3pJP0fdDXVSnbzSzye09Z5UZ6GfszeE1F4zXDZ8PzPQt0i+c7hs+r2rVkWJ839+I1l3fyP0C4AFZYFuVqKlkJrLkuAC7gzeDMYC3bvjasBs7jce4vzwlhny9ZDAvYD04WXoBF8mkG0ajVMM+2M9fmOP6qGZ8UVkuciGUJFWtO78JFWpmxvXSZfF5gW5TvFHaD6tPbexezFCySuHj5Ytz6l30FuipbYax9oP/qWp9WwKpwiwrWZnBf8YhVt36Wy+9f4nPxoVXIfPCicIWu2+7zS5X9JidrO8y2STE5si71jvw+TR8lHcpGOPRomD6KZ3ngt5QPP0cq2XNpdNMvQ+2qZEcArpkLwtYCijoKaYI//DEAVQEuwtgiinHU7sh6Am7s65GiZbbC2Hr9XKunnEgBRFBm2gwVwCLYJjmP+bs+Z3HB0DvW/lOGvA4rg+q4CeEMoASOAAsV5zoWVVsGsB6l8M632rwnuaf2AM5wQr2iQk1fC+ULLOt81so6PvM6lRsqfytBMwB89u1H0/HX7kunsAXOvn0//jMBJMBdNbjIZ7NTWUdvF/i2sBlKJZvnH+e7jnMRmgy1y3sBZPv8Ni2n5juqyO2w5m2/bR/97oLXVLuYBMGdhkrX76zdYJ9fCyMa/HYlIObFpi5848KC1YD9YUBRyGpLZHtGpaot43G53LjAtqxzOprKViDzGbQkAGHYCazbjPhpof4mhBDN8U3xa5JiZpvPFov5xBZaCO8GsCoNc+oG2vBRW2QKZAAL3Ae4O0D5Aj3V8QRz22KGHmA3WGc+cY/z1Ln9P0tlmhVrx5/9Vjr7W/otUDRxjuwG/d4aSreOzVB7I1sNE68RSHvrjqx82T/Nuef43Bdp8mSurqA1X1fl20N56+02uBhcZK7fIsDvYnn0SIlrYX8I3jrNnoRuG0XeoAFQE+U+xev+9QRpfQffTHuoXNuzmzQxJlBYWLEND9fg2i4gvJfgmg1xnFJxiAY7qlwX1ang1WoQtFa+nT1JJRuQPQE8D+IHO3Jo6BxZDAbdjjqx4mioXgFeGuyE9cD+4vHaEnIcP7f05xXMPid4LaRQ9ZZcXqFbVK9izZayQrKAtUBYdVpUbnnO44SwxxSgul2WHHQTqBmyBbzC1u3yOs9n6piKNwfpBL6pZZxXxcs5bc9AW0hOjjpcRNkunhe8qF/2zS4v2gy9BRbWKmAnAM8t+7be0i9wnIGwD//0PkC12KGxrFixAJThLPqyVqQJYxeBa+qY66KAqzQyd1vwusRz+CZGEad5vWlsfiG/zB//+EH68MP307/927+mixcZT88xpo/4ZWc9B3bIdH0gtY+uTV3AO3f8Rfo1kDaD2m0x6ba596U0Tv/Z0S1MWtjyK0D681C15ugK4CgP5g++AnCHgYLFFfZrqPCc8B1DAQeE2Sd4Kxw7AoxqKL1JAJkVL0E1lRnPub/KdhQPoHRHqIgbZZlQXXI+A00TvD4KJzhW2FidlaGb/d64RQbmwnlkDc1a3mUyArfn9pTNvqdwMj1KywDFy+1/gwuDireGqhfALfa16UQ2xkXDtDgtkibQ1BoZAeYTfA7zf0+9hjLC7zaX1z69WhX5HFgsXJS0F+qcW2WsbeD7OCBzHAU7CMS1TvzOoXLZtsw5co9RvC0+o9aDcFbxCtxxWnXa9Uz/tUZql5aBGQjZMuFiArS1UgSxF6QrlWv+RnSdc5il4BWyWgsB12WPVwBbGKHanScAGk3VfQ3qtsXteIt2oRZHqIIdeGlecIvj7ZfcQjWb52uhhf6vRRilTWQ0zQG+QnYM39W1hRWq4RqKtDTXcehmi3S4XMTBObAtprAj+ug4tva2v6EJDlOFX6ZwguDawAvfT+de/H4aefV6wCt8sRnevCMshhrz3qoUUtTI6Z3jc6t0TR2bI2XNogkthnn6RUcKGQBucgGY5nEXD3iK7zhFZoagraPUO4C6zWeoYEFMrDZLgsbzBAiXmJJh8PQ449/3YA3s3k3vBsC7E5UrcPeSTrYtCitynwazHfR39+ILF6tB7zcq3HjdOcB7FECf6KdTGdA9fuQA43tOpX5gepx9KlvtBiE+QJPzaA0JWIWvcNX7VfGOjw2EAi7wNeNhYnw0p5RhORTFm8f/EHhfDrJlrzdbAwWw/xlwhab7BXIBaIGpj4WtzwtZtz1O9et2gbTPu52P02pQFX8Ebl9bFLHrq7QSzFBQVQpg1zMoWWFrRZvZDT1OYgNz83ZjQWUKVNWt3u0CwD5PoM1A2vziDNt0NuP5WPB6zY4wkGYQrSxaDKaPCVmB6/DL6K9rRgLBMTMTVMoq4mgXiYqdBqgXyDcWsNoN7713KbwT1e9lFLfVIebfffD+5dQd6U9dc3iZkjvdT+rTMbIOqF5rMLZmcu+rqbL1uTQGeEc3c3u9iYwDAKjiDegCl9ENqFj2Cd5RwDseni3ql6quMaDlcd6+W7k2TsBsBE94AnjUUF8VQGK+rtAVvhP4v/EYwKl2tSWEjaCqalEQ3Re2OdqfU6QsrzXvNHu62XbIiu0X6fRrdJ4CMDaIqUSTHaGlktM/5XPx2czvFer2YBCQAriDtTLj9+dC4z6zD7QnsofKBYfPbNWbdkN4xpxDm0I17bHDKHN9ZN/D6jb3xffh+HGCjxUuKoNvP5jOvEEzGcAaqWMAWJ/WHsQ2BvIikYODuaDC7zemggf6wreGCjY4ZvqZ8BWYBv+yp53tlNjHeVS95ut6gcq/k+l5GeBF8X4EYn4fvoetHgVomwtklyWa4mA39Cgdj8Y5gFZ/twP8hW9MkOa3dhpGB5ugwu26zXIEcG0ZvKrcCLwR0BoloKUN4fMNKiI72hy8rgVw3W5vYa1aBqgb7/4E89Y+T3bDt7AZUL3P058B33foZeH7fUazky9Mf90JUslqb5PJQFBvFpDOsCzSW2SBZZEgmZaDi/D18QwNnzoo2CkuBj0+UwPLY1QFbTtL1LRquEnK2TBwH2QgQAUfeeLtO6K8+MLhZ9PZnW8EPJ3LtgPo7sRq0GKwum0X5cKCVcCqdE0pUwFrFxxA1frYZQ+vdXZaH15vH5kSKl7V6wmyFw6T4XAcoFrNJlgF7QBA1nrIwzKPBGhPA95zp/vT+CitIPF1zWwwpcxy4sroUNgMNs4pHq/KV4+3LF0YMm0gbBmqrl2KCnZdtssxQrHA1HXZ9rjy2GPL/rIWxub5uvYcWRl/lFqmPxwFGMA6wBuWArbC+UukRnBrf2F5vQRMHXTpKHe9WAHsoh9sQE2oqnQD2ABXFawCNnUsF1zwBT0GGEYfBl7jecq5AsaA1/xdtx3dE1AGtvZuiPfjeaFsXu9lIGsmwzwXB28nvK0QtprWeijT2CHWX7fbPdI8Fslo6KNwYg3WwqupfZCJuadfSnVLSve9mMb3/i6NbSNpfDO+LkAypcyshTPcYp9FiQ4DUvN7h4Fi5PkCDzMAJlDAY0ByFNDo+9aBkJ7qGMAZJSinotXTVb3q5wpeA25mIEREHpiW9KhQucC6Knw53tt2vVGnPvgab899vT1w9XpzW0ZufwHjyd/dmYZQljN06YpoP/ApmRV6rzVVKdC1WY5ZFGGBAGBVr16t0K0BTdWqqtTF9xS8uTkPGRh8T4OBgrsAPQfTUOD4rRZZTPBcxbsEfo8xvksoYNS173n69XtolPMAIPIW3O/HRUiw8vtok9hTwTQxlbyWQ3i8HDPJ958Ctk6RiCnBwLdU7OnnRnVg2At64r7e3waVH99DOwa4AcqsdN2P76tiDQXMd8UXthhDT1cQzlJMYceyKCnGz50SuhzvKCftIhVvE0A7/LJGFVzlXaZRGKjC0xWuAtfFwJp+r7bD6GpSzkxB4326QN6mO00gLHS7etEozwqe7dGffz3tfuQfk7m8p5//djr+y28SYCOf9+XvoXRvZkrw7alJIK5pXwYAPE3QbtYGPEDzAhVo9tddsvGNTdYBrsG28xRrGDybZhHAqusmAcARgnOjb/wwMh26KPIqDXVGOf8oFsbwGzRPZ3jnFJV3l2kYVe17A7ASUBOgBMJ2ANhdKFsButeqNbIcTBlT7dq3waY4x/u1GhyemTuY7cN2MKh2GiAfO+xATKyJQ5YQHwkAm14W/RywIg4c3JPOnDsR/rAQVgVrXZw9RbnwyWNpFOhGDi9Kd3yMFDIKoyoo3omJPNrdwFqeQJGLJ0qATfBqEawE7ErQrtwvTD1WYBYlK1SL4vVYgelStos69vgC3pX7Stcyzy10fa3nDPCqeOe0CxaL6kVaA1c7kAlNG+IYcDPNzMeuTf1avHiR7Rx0U/V2I6dWULog74FsWQTvSuAKWvN3Ba3PCV9HtLt2n2vVrsB1LXy1Hv78lz9HH4YG0D3PReF9/F+Vrz/0LOdU7doKbq7LxNFT61Pr4Fup6m1u34tp/sSrqUbKU23Py6my+5U0tl3w/pIFm4GMBruQmcEwSOBoDIVqs5wxwKDSFbYjQFjrQRU8xnNVVSTKTwVoeawBpypQGRciAHgMoAoy4ZYj8Mtr4cIiYC2SqLMepyevitegWWRH8JqAr6/leaHscwLGW/T+l25PZ9+4N538w49Y80cOvAzsCWrVXx2ohtoFwBOA0daO2R7g/BwXlV6hjvP7qED1Tn29ytL3zurbz5oVc8Ca7xwBNbI5TFMrnri/Q0AZhawaVi27b3j1g4wL8rYbCAFElW2F71pSwfJ7aRMIZYNXqFBUqYvVZvqyseC1WhmY59pxl8FnNRAnyCsM5BS+qmPfw+UjXzeDVxAX5Rs2RDzmOFSo7SJnbRWK4nXsUI9Us2Lf5PJjgm4c78j3iXUo1fUP8++VG6ML3qaKEs/VUmIzHcbIGnBGm2pX0KqoHdjZBfwNH5O10QG8QwTQDj79dQZdXk0K2XdTl3FCIy9fT+/dbzM37cvpzAvfTpMo3SoA7mwwhcz0sQdRu1SokYVwEchepjDjEnnBi7SkXGARwAI3shaWPd8WqWetjXenFuXFExRcTFK1ZjHGCEp39K070xh2wxiTk8dX3Qmg7wlfeA6xcq7fRjmUCKN0d2ExGESze9mOrRsia8EMBxvkuN/BmUcJltnHQVhnFbw7VGtYD8I1ejnYMpIMB14niI9iPTjU0iVsBRRwZDIQcHNtP99TgHtkgIkVpxmUCZRVvgM8VukaXDOlrHi8xWKQB9lmgCFYnEXNuhaMQtLtAl4fuy07hKjbBb6uXQo8fc5tAeq6HOc5iqItrxGwbhcYR/8H+Olrr9LLFaCzZCyoXoWc0I3UMuAZyhbgqnRtoGO5rxZBqFlshTb5uQvA22CYgTYVbwmYeYytH2MRpJxb6Aph2zeWx0LXtDJzeoWuTXPatE5z5Lzg9TMI3qXzSHmgbnAuHiPt57hgtHkc+XXxXCMtdcZS98SbgPcPqXnwpdTFt+oefoU0st+lid2/A7wvp+Ftz6N2qSYjmDSGErQRzhBwHTSNLHxdVCvQqwDdCiC26kzgVlCnKlpVnjATOCMAu7IOhcg+bQftBcE7BmQqNF8xoOa+4mXWtC7IbLBCy6qtCWyHAHEE57ISFdjCKIOX23MUnelQAvHE7wHumwTGQvlaxvpR4xgVcsOLAmo3Fs6TJ/NyEQBUQmrGCi9gG+ob1eiFQLjMcHvv9ihd2uLWn+/rawJAfFeV7FGgb46w4K0AdtfjvFdRwA0ehx8bFyYKU14nl5TyXst0R+iJMESec2QmAM4akLRc2iKSFt99iqDgFCltsejxCmHg2+DC4oTm6O6muuU7hP/t78W/j7+NCtlevoJXuBa/t1gO7nPR49WmcWpxBzUsFOeoYFvw/L4OhWuPh8gNRmHHVAzeb9JijQ0GzB76CLwG0gBvC/CasjUBdLUiQgmjeFvLFwEzNfR4BX0XxW2O73ECaX1PfTXtYXDlLlSv2Qz6vGcpqhj//Q2kk92Yqq/fiKd7M0UQt6Y21W41Zqct0mDnAs1uFimCuLTv8fQBQzQv0Ec61C9N3k0fa6OMp/BxrV6rO4ViLX0dyFxorbPggpxe9o28Yf9eoMtFovKOeb4E3VDrl/qeSe8TE2ke3ZD2bdtAr17ULsC1W9k++jZs27yOFDBbQu4KtRvBNYJwR+g8tlfwsghen9enNctB6Lo4wSIH1Mz1tacD1W6hfPvCYuhfth+0IFxOnUAxHz8a4DWoNsAyhN1w9syZK03RzYYws6E0zFmZVmZwTTiWpUDTx8LQZeVz3jELS/cVoK485gKZW+73eY/7CKgZ5vq+QrWAd6XKnbfQgoKL6ZnsGV91/jLwAr5zQHUJFSnYzMG1f4OWgqOILQk2t1e1K3SjY5kfgNfpD3v7bzFDsRpC8XKsEFfRCluVrMAN24HHQtZeDV382ir+bosrUwbwVJQQNzooZ6pAIk/Y9+VHMctBu0E/2AwIAWz+cDeuVHrK2h3Av34EX/c1Amtvp/aR36XWoVdS48Drqbr71VTFZhjf82oa3v58qtCXwaKJMWAxjGc5CCyH3gW+toJErQ5iIQwByAH6Cah6z60i6R9la1Q/K1wVI9kQgFfPU7Xncyo5wavdYMBKH1alWVcRA1m7a9W0EICcS433Eniq2XLbnxUvt/rAV9j6nCByEaSnX7s7nXmNScmriMZ7bpasmAWpi0o1V8B5bm/nVYeWywqoceaYWSHnZzIHVngJYyEhkHOaW/ZOveX2IqNlYSAxBxb5bNgWBcDTZIrYJ8IRQgbxTJET8iMMFx0kJaq+ge+N4jv6Ere8KnxVOu9d5zN44bB02JHyet4WUvg5/K76ucJZIFqV5mOh63BMsyhculyQIhgHTE0j8zt6IVkJXfcX+JoZoqLObSKfALrOkKN4xAsBgTD7+UaamsewZAXtvwUX0XVYCqheR77XyR6IgBreqcrRKrZojB69e6l0E7zxmfx8nItzTxHYs6vZCTIZjmAt7P7x52O22iHmrQ3+hqkSL16XatgCNYZU1t+8CZuBgNqaW0gZw2rYcm9a2KnidXkwnadg4n0CYu/1MVJo7xPA94k0Q5DQAZxtoGvpcGvdXUD7ztReh4e78S7OQ04wTX6OG8hDdVe5kBhgGwXELrOUSb+Pz3vhEDm99OqNbmVkNeyhgq1v3460ZeO75ODSmYx0s9Iich/+7QFUrNDdRaBN8KpqVaimiwlhHwte7QWDaloS+rsq3yNkOJw5yzRhHmtFWFjh+swpSoZPCN7TgPZ0gNzA2mn6+gpcpxI7HFPoGmBT+Rbw5qwGRBysyOmn3J0vK1sBLDhXQlJYut99/xmUjR8tIUwNmAneclwBsecuCrec1wKL2Oa1MnVx6SKZXSYMLI93DzXLA4NiAV7UbS6i4CCVLuCzObrblvYK3uhitsTzqF0Vs/m9ubKNLwi8PUZoFvAKXxWuj11ixDuPhbFq1+ddWkyrcHFysCPlhbfvL2j/+Oc/hQJWUb/3wfso9EXW70WOr+lkVqr0MNOnR/al3ok/pKlj76RGHxkM5KKO73oZ2yEr3tEdL2I1PE9PBgJqNAsfs2wYcOrzDgJee/AOAlOBew6wCVxVr4+HWKw8q2Av6IPqidqsxRJZbYdQe4DPLmSRKQB0K/T6FS4BGG63hVqGBmAEqsK4iioWmAbJct4rAAQqBbxCVfgKSPdZgDBKdkOoXXxDoSmoMoQBmnYD53bxvPlWnAIOa4ddygAAIABJREFUPovgrfF+KvIJPl80P6c82ICekMuAFkSqNKELbP2+KPoa8J1E5Ue5NMrXSji9Xns5uB1ZEipgjlOtdwGkpbqjqx9Iw+8YmHqYdDVuy+NiRLQ/LiZYFHzOCT1vwFvl4iaUVZt+7rgo4ZU2w68VYgIekALo6O8AiPOFI8O2QNe1sC0FFVdA7H5UbQCY3zODl/OxTwWs72xaWYGuj03na5AZoG0ieFW29Q3YDqSMOYNNmNZY8mBMLoYc58VG8Dq+yCb7wrqHV9zBC+5//msMq/w604S/wDDLf0z9P/tqOvvct1P1DzelNpkL3bV3ka9LOfD2+/CF6YK24UcEyW4l9et2BmbejeJ9iGwG4EvHM8F7ue/JtESBkJkNbewFq9uiRy/wra++heGYn0sjr/0gcnYnaLKz4/F/joDb+GrmxfE9LKQYJouiRdOfC/SXeO8I/559q9PBHfRvCC93R5QGb0XxHkPd9gFTbYbIcgCeQlf4qmyL16tq7Sd7QcjuB9p6t6WCzcbox49ZXkyFG2snUxh8E7oFvKeA78DpYxRdnP4Ps9tsJelgzCECbQW8BthWWg7aDrlfQ4O6A+xKmCNYXVS2rgWovq5rF/cJUsHrugDU53ycrQSqe/8Ksh7vawt4y+tVwAFxs7MELyJxhuIJM6+iH69QdUyFRRAeoMebD8rgNaUrB9PIMOALqIBn+SDzgNeMBrMhLHaYngOu5vyiZIWlrzFrQbiqeAt4s9rNINa6KM+Fv8txZcSPgBW4LgLY8/n53L54+VJ8Tnv2fvinD7AhlPgEAfkBps7uomLtjdTtfyuNkq97khLgCXzd6p5XWL+axna8THDtV2EzDG/4KfB9Gnsh+7p6vIOAdZCSVkHrtmuX0289kM6+9WAaIHKfQWTRBIqUpQqYbTAueCPIBkzHAKzQrQDbMW7fr1gNARXghCKtAqBsBXgrm9Wyqjea6wC9fG4ULyATxMLX4z2XgDSNqkHRRhtICV/VoGAX1AJXSPsaVWzcnnNcVo18ThUxx9WFOgEzfdywTQCgucIVUr08xuwF1XwumjAvl/xmgmjRkMe0NYHLd3fd4CI2gadc4Xe0LLgFtFR++theXPzcI6tV6UAZqPpZXNw/ye9Sx84Y5zef4Dt4UfHzx4UCb7RYCZb8Om9N66XYJfm7+/v4ff+jz6sCFr7lObeFsErWVLMZKta0X4R0h/Qvf8vyXsI/7wee2AQ17AanWOjzjpMtYK6uI4CqVLRNkO0gkAWsk5GbXOB8H18/h6p2TLy5tFOb70zHnv9CGnjxWwyr/CpBta9SQMEcteevTaP4vJOkjtnofIZg1zxwnd1BU3PU7jyw7Wy6K+yHLrbB+V3k4a6+nWKKhwGwLR9ptE7P3zbNexoo3DlsCb3d8Td/mF676b+QvXAzVkTuZNb/a97v1e+k4de/C8yZI4fHO/rGLfi8d9Fs52GatT+VLh17IY3sfzMdNMhGatkebIdDBNsOMXVCgNoA3YY5joV3DNABYLxv7w4q3DaFb2v+rqljTjC2FPkcBRA20lHpFsXra44A59NnjoX14HOCN2c7WEhBp7JzefKwRRUrJ1UMA97hwYFU+yvollxexVjk+gd4s+LV8xWSLgHFZcgWNWyOraD1uQLcAtIC1rLfxyvthOLxerzbxXrwsceWFDQhfpUz11Sv+roOuRS4KsmVEI6qNoAnOF2K1WBAbunSBXxffVtzfVG0ZBioXAPOnLeOHaBFURSvay0FVa/HCPI2SrWNhRDgVf0CWm0Eoe22az+TILYAo+QD60nbKD2KNoB9VLNxReme3kFGwzupe+zNNEay/vA2shn2v5wmCKxN7MJuALyjW56NjmSnV1lZBnwB7yiqawiLIMC7DFzTxM4IXGAb0F0G79AqAkf2G0B56scKLSu1bPBtgExFaraDilKACJsSXFLBCUF7FqjstAGEaUAGQGpVmMNqqld4vQC3gQ9tmpjHuOjDDtFQxbaFDRL/TXcyKGWQ7Mq5+FwC2EwI174uw9uiChWs78mtL++pgh1DbY4DVBvemKXgxUSLQSVfGuhoI6h4c3N3U6642GwzP5e1ECYPWNvFcUPC1EXlKPzDWgDkqvDynJOCBW9kNnhB4X29UPnY4+P3QTnaBF17pMK4d1PGhK++aUkfy54u0ERhFn/3P6hd83S9CPD8VHiubFs6zDkEsd6vDXJyRZvKn7sSVGpMorBT2TKoJ7nQma2gX2v2gsG0GvCNAZjLaWZmPPh5veBcKdqgUk6lbCrXhT287vdfp0/DtQTSPpf6f/5F4PuVyGgI6JI21kbx2nmsh2Ltbr4b+D4IEMnVxWYI64AOaRNv35zOvHwNQKYjmgp4F8fQbrKzicnC71JowWRhPd1JevcaUJumh4Olxfbt9ZyTtrN883sA+fo08Op1MQ6+SyBvbpvFFw/TtQwL49TL6eSedWknVoM+716CbXupSttDwM1OZntRw9k6sJLNNDMnEpOnSxBN8Jo2JmQPAOQB7AStBZWwx3m8oI5WkKeALfsFbh5w2RfHaTlYsXaa5w3Mmcur3eC6pJeZ0xu5vJP1yG4wuBaVrHBF8JrxJFhdSpaD8Fy5CGJb4EaXMSxO7YACXNceKzzd9ljBqiJ2v2sXny+LqWUu5XFRzB4ngK9y5I9gLFODBdxK8BYQm242o7IFsDML3v4j2VG5M3xAASq4hbVz1Swldl80vgGsKl6BK2wFdw3wBojZF7JfoApYlgJaAVvA6z6VbnlOALtcfv89oIuS5oddNP8Y+Hpc++TWNNW/Cn/31TQKGITu5AGshr0sWA7jW18AuoL3GfruEjwDNiPrLRN+PA1zS62ve/adh8l0AG6rsBuo7hp8GwUMdIfeUe0yJh5PcpDtIawI++saWLNngZNzvWUXsqO8XuCqTFWQ7vOx0BQsBo70WY30C0vhGEUUgg0QCuBIRXNbi0FALsNIAI2+Y68A/tBIoo+eAwEi1aaQ0jfO4M2K13Mvn5+Lg+OB9KtH+L5Cd5xjncBhAUUT5ar9YLVaDdi72GTdx7mCzd4SKkhASzqe69wbQm8Xi4LFOwIvGqaM6WlbVOHvIHAD9tgzZmZElgPfqfjUXhy8UJkd4rFF3Y+jvifW+/txa0/AssC1gDY/VsXm4JpK0ywF12E5AL4Zshfs5RDVaHGHkLMdhG+PHg1Wl+nFRp4vloCN0zuoXIsgAryAu0mQzYwFITr6Dj0QCLA5mUL1G2qXSrBJszhUu15A4+6F97HFJLBuYTMsbLstddZcx9j2vyeV7Gs0Pb+W9bcA8U1p1vJecoF7dBvrAt1pQKnarb3zQ6BJH1+Car3NgJ0uZY5w7229LyyHpd0E3Wj+tLQbWG8mz3sDvi7Q7W3FdthIqtjme4AtUAXQquKl3Y9QiMG5txFUW/PDNPbmjZEvvEAK2sz/T9d7dul1XmeaWLPWfJjlabdn9djtHo3bsS3JlBUoURIpS1ZgkJhzzhIp5kyCCCQAgsiFnHMohAIKoYDKOb+VcyEQzBTlIGvmL+y5ruepQ6E/zIezzpsTUNe5z73vvR9U9blDTxEtw8I4zdlMxZLYuW0bK1TsIpeLf4vqPYjHuxtla7pBy+DgAe7DNnC14gpAe/oUeV3g6nZ0Zn8GcJ4kwSCUBaybiQaHoDuDN/u/RxNoLbwJaCGc1W+2LWp4XB0Ar2e9NsFryqGzoyV68Hl7unPrsNA1XiYPcrohg3eYqWLFApiF6hXGwtPledxPA13HPabbYJl7YevjhGZxWaAKUzdv9/Xcu6XXAcwFdAslfOl+lmq3ULyeyhfgFWxCzNsmKLzZ1eaQHMdD5qljABj4jnCf2wUg6OP1dbUtVMVp1CNwVc0mGHPZYp0AdVO5Ol83+bwzCtfGiQK67rUVCoXrZZVwkXRQiRs509ZI3W3cP6o/fGpLTNZtoqCGv0unVidKt3RwEXs2wNu6bR4Z3dns50T1WqJf2g2cHjcDP9MLDYCxHl+3Afg2srlwYx3Q9TTcvbB1E7wC2FPqtLLCVpQdVoPQszkiwZfXMlIlMPVXW/E4C/gakbKII6h9jlaDoOlUMQIgN62ADGDhl8HbiQJMp+L88XeTyXSBxSE6mZwda7W+d6Zg5Rplvq8wKyCs+i0aJNpV5nxvM8quwtGqogawyUIApt00lvRRgOwmbmcDhmrW1t0SZxCu2eY8iOJ2gdzJ99dqMemhWrYY5/sKWvd+P7dUHEOd+5udWnxvnCalUbXkfn5r5h3w2fNvpcpVkfv5HXr+a17TA1b2qFW6Xva30K8WvMUmbNPMXaNhMwp4jOWKXORyssIuOpQot2sdCGqjYt6m4h0Cwv6OxWbWV/CWeD/ha0Gui/fMdgMABLQmAzqAb7YZKFomVcznAbz65H4GW46H9vLdgVoHavfDvQ/F8Ze/GY1v/Zjc7nUMPr+e2Qy306VGmoHiVyejIM3rjmINDO2k8QF/thOvdmz3LwEtRVKGn/cwFlIYD257AIg+xgrCT5JyeJLnAN3NDErf9RCgpYONaWQCepTnTlGQm07gFb4M1PH5+MGDRMn6Nt6Hr/xI8pDPkxN+v+L5+OgUHjmrdO/fuZk4GZldVqowVlaB2j1AhncfkbNqQGri4Thq9hAKdh9ArsUiMPdrx5r7Q1gNtaePp8sqYDcV7wG838LTFbSqWu2F3EjBjF5sBhWvg3LcN9Bo4VYLkNPAHG7v6gS83e3sgW8Pq8/g7wpez4D/AN4cLSvAK0iFbQFg996WVpJIPmy+T4gW8L0UsgVEBXEBZEHrdR+n2nXv9eIxBazdz0p+Lip3CvkrFCeV0GwmFCawEtxyS/EksBSEnNJ7Wo+loAJO9gMAVeEaQXMlCfO+qbiGwh1EjQ6Oag/MeL/jKOVhrIUZqLovlGzO7lJ4QxF72ciYe8Hr44rbHD9ZeNDe7v2DmOTGysYYrN5zalsMVZVRHHgXe4H87kFWGma8YRfgbd/1NjldwLuZKNkWGyfwdzdRWNucbYYMXopoANdOLWcq1K+mRRfAqlprVz1KceiXqGGKRQDX9IKersA0ZmZRy/kDqlor9QIyqV6e27VVf/OXKOfHop7X8TE2B9gUkE+/AQyPzyrPJIQFHYCrLTED4CIF4Gm3U7L6yW2OMQB7gIUV+4g29eA/2nabLY4ML/1PwddG0TDF3QQim4kEodtOQc3Mst16xdzeTgbj9DGZbIADVy8dft3knbUXhGqadgZo84KZqmJh6wAd1bEHitzpph3j2UBR4HP+rr9VitDxu3Wx2TAhePe9fgOJB3KmMwmMhtU2I/hdCm8XILP8ugcToeum6nfzt0iLWQK44tR+mEYILQSh521TFcwcZuj3KLndXpSncxn8nXpRsH8ANkVI5ioUw8/7ac0tGiH6gLTQFdg9eOrdfA7ft5k5t3aypVgWzRVdHAxUu2nFC6CbC3PaGlodzkZg6tg7/xyTG2+Lihe+FvXzfki32o+Z1fATmiUA7irSDMTGOsruSIkGLQRhO4ICVrWqVsdpmpjkYCuU+1G2PRvuRtUCX1a2GNhCl9vaW4DxvclLVvH6uNJWVDTWgyp4jOtT+MPCdZKVKzrKbou+dXfhKzOIh5U0RrE49I29/4PKF+PcCUanHlrH0kCbAOcubIftcdR2YcZDZshWpr2QdRPC1ahYLwvjArw1gPcwENZmsKhWFOEEbbImgG7K9PJcVa5A9r46xkUWIBbAzYC3tbEmWti622gZ7myN7i6g60Yj1gCKt4+sv8W1nG6w8I7QQ/F6hq3dUIDXbtkCut7nMPMJimFjM2rXxxbwFKQFXN0LZKHr7W5e9nb3hc1QWBLF7cVrMJ0MyYxNoNVgukH1q2UgeKfpCrM5QvC6d0xjAq9mNWo3zW7gC01Mo3ApbOnx9tPaO5hSDRbWmNfA6whdoS0chaTKVdgW9kJhMRQwNi7m4wrouvfx7n2MB4v8GQE/twlhbYnC1+mp2hU9R1exlUX3kVXRdWhZdO9H7bK17aRxYtv8qF3/MtuLUbPOjC5qFwCYYGgGfE1YCapclW+TBTbtBSChKq2mI0u1K3wFrEC22Ga8LDUZoFb1d22dTT4lryt4hYjXnU0geOvI4eZTbSrfnI5qAwioQhW6F7oFcIvLJgzM/3qK7h+8Wz9DXkqA18Et+r29/OF/MQMB5WlyIIGd1Ibpi2LTXnBmby82QDcZWldS7sKC6GTr3+eAHOZa7MwK16Xb7XwTrgV4ha0txdmOwKcF3A7jaSEZ4vfLZwLYHvw26eCUDioWA/meXHZLBTWu16x4OP0u/sZNHOyKs4g0RIczBZf/MSGgtyt0C1iar3U1YiFo8Uy1K3CLzZiYIyBHsBmGybkmADqTQQ8Xpati1gtOQ8+Jeg1gL5S8j83fsouzipS/BZyCN2VzgXAPB4GWdXxH8q/uM3zJ8GqDpAODNo8qHPCjdnt5vc5NNEJsuyumt94Z59gG1twYnUuvJr97NZ1qt8SHDOev53LzkmuBINYCqrUEDAXl+G6aJ1C54/izF3jchUPPAVQTCwJW4D6IsqWZhuhZx+rbgPFdcbHiGZSxdgPzGUhCDABft2FU9zhe8QTQ7UFFt6+4MVqXXYfqJS9MMc6CXd/Gh4H7cwxwfy0unJgT504tiuO7VmE15HTDYayG/XSxCVktBPeC1tbgA9xu5Cy1CaNqVbte9nEOzTmOB6zXe+hQ7nQ7c7oyRc9Uu95uEU31K5wLxavaLZRxPZdVvKYdugBvG91s2g0JvtgN/awyPmxDF+BNdR+Y5KAa0wQ50QA3LmmsELxCNNkJdOpOqFK5LiSdZOb9Xi6UawHcS5WugBWu+reXbt5eQLiAr/tZQsuimpZCmsOAWp3gwdoK4/imqbNtBrzFEPQ0nwF7weKWQFUVe5+X+1lXbXDE2yiocdn0wwhfogCne31g9z0zDRN6vxbZ7GbTF3al4cLfVfUK26JporAahK8A93HC18s2cQzwI3ee3hNdh1cTAt9E++Oa6ChfFh17FtAwge1AlKxp65yoWv0s4KUjjTiZSk9/06JaY/J4Uab8sdcT1zqDMm0GmDZPqG71eAVxLeBt9PGoYqHbhmJ2EpmAtnBVbEURKYEyebm8VgLzL8McbkMZw7OBropUpVvAN6nEGYtA+Jp00O91KpjK2oxuJ3/kbbTk9hAFypvwASqcrhequYOUgMUwo282eaRGD60MAGoMLLVCG1uzkMfmbclOIJ3gaEi33GrMTIvNgovqv6MkeQ0bKnKaA28XBWx7sUsbNXCwchBQ9m1Vic7rRUHzPezUs2NP2JVQ2hYEtVo8CHmwcnhQPZ56HfMePPh4sEpnD1g06QyCA5eqV8CWtACApZG1NsBrEsHb3QqLwVZfi2Tt5FXdp6Hn+L1OJ3PLNkAuyKUEA/flxgfhrnIVxGSuU0GN24C7ALYjTWvBFuK2DXay0ZHH2UbKRpPASKocQGv79PP9XB25Y/2DMbDxxri459Z4f//N8fHh++LjcvK162+ItmX/HNN7HYhzbTS9+1OshuvxWomVESMbRe2Oo0CnaRE2lTCNWj1HguH8Qc4Y1t+PrfAQCpfONkCswm2n6aL2nV+k7O8kVoMWg7f3EUXrBszDxtPIBXesuQMLgznAWB2dK2+JNi43LbktquZdg4d8d1oY830KbO+feC3er5obZ7a+GScO06mGj+tgnH0o3/1YDQJV2OrnJkULMC2sVQLdY8x0ELxergOWwtnHnQS+2g0W4mpqT0RFxT661zJ43Z86lTO+ubCWrYcvwIsCLiabtbUyl5d0g23Ebh3tdrK1fWE1XApfPd+cx2WuDEwSpO6Ly8XqE0I2KWI41dfXl8DrY729gK17r1+6eVuxCVsvC94CxN52no5fb2NIDkUxTt3tGNNrdT7vKOayi1mmNmIAquIdn9kXg3EErQ0Nwlb/18fkQeV6t9gNKN3sBXMkAYoC0w/vQpSCN93G5aLo5vunVYbZq4D7aYrQ7xW8Qlr4akF4vYCtl31dt35OE1TYjqjsqj0c3YfXRM/xzdFVsTraSDI0bZsb9Vvm0DSxgOaI2XEGpXu6DJCSaNBqqMO/FRgN2gukEZoAaD1KVfA2olaTEqY41KDaxf+t5TTaNmJjZu5tMzbrm4blAFATA25mZfUsVbzCVyAKFOFbvwrLAmXobQLS24WV0NX/VCV6OXm0QCtnho2u4RfznDo+m/5nF8H+TgpPXSQo/MMXIMVrdHFQ0XdtBYjtwFLFmjxbrINOgNzG66c15JLaBVp7HXBuMsH3U9HyuK360CYs8CopHhoty23SqnKtB6BKHM33SVlffGNbhi3q9VO4G3ZZeRS1y/rYONLDQcAIXDe+rQWo+tWPxc6Xro1jb98ZJxbi+S55iKYLipD8W9iJZ5HS56UzBg6Izum1ycEFKrtQkl28ln6tU80Eemo3BsZC1YljHeRUO4GiEE5eLs9TQWsZWFhL8HUPyIV3D4pV/1gFrS2R1W9WwVoOWfVqK3GQBbztG1GOvFYnB4UeoKsCd0v+sR4yr9fD67lGWuXLX43uld+P9/b8Ii4euCXO7b41SmU/I0b2fUB7c5zb9wCq95+izdTDyp/H0JZ7aZawwAZULa7tc0FL4mPlgpgkA1A1uVDCn3XBS8E8jKfbSqtxGwWzyX2uxWbhje8PeM0BW2wboJFC8DYtYaHNd28A+LexMsbt0fAOc4IX3cTrPZhak42VvV/5SnxczRQ/zoCO7NzAyEcKbcBX2B4ky6udYOTMbG/lERIMzHY4TcHt+FGLa1gKgNfHaD8IXSEseIW0Pu+ZapZ3P0GG9wwda1UW21yhwmLaIZokstIVutoNqbGCvakGVypW6Qpex0QKXm2HUqmLlENnskRNNWSfF8E34/kW1kIB10Lxur8UqF4u4Fzc7l5QC88Cut7m5m3FZSFbgNrbk9qlcOc+KV6thrMXLiQADmMXnL2IzSBkbYyYpOKnmrWteJLcG3AVvGkwDpcFr8rWTfgKXu8XuF52nzK9AF1w6vuqalMxjMvCVvBqORSbXWz6xl73/v4Z8KpqXUW4UMJe7yI+InQFcNp4jwEM8o6GY9FxZH10n9gSHYfKonHnwqjZ8EY0bJkXLSQaGvF2a1jSp4pT2jOr8WA5PVbpZsWboduKNyl8aymMNTCC0Xm1ArgWtZtzvU+lQpyQbkGBCl/Vo3N52wGo+dcOoGbnmlndDF49VyNSepR4qwxdr15mZZ/3BOgFlFNVn/fzutB1b0ec4NPOcK6v3nNShyhm1Z4T0dLjeJ6n69oX7tvwdX2OMbAW3q+TApqqWfUqiF0HLiliFLuPE6ITRxZxak6AHvCaZshDdl7GYnmKyWOPct3Xcz01lgECqMLXzRnAKXqGKh5hsLrQVd3aiebqwQNcV/m5lVCSRq4ElkXHU+/cF1WLH4zyV26JQ7Nvj+qlj0T9Ss4qiPI1U9Ds5EBVnD2keceewtNI4fChtPwP6lklbDFOG2KYQTdp0UoWruxBrfbQ/NCzC3jusZCGitW64Lk+dpC4m6pZCGtZFK/Rj3JOtgawNeGgvdBHosHimdeTv8xZkU0hLlVUxAM9eNqIYmu09oixsn4U98lX/ylq3rycgtq3ge1VMb3zhvi88qFoXHAFA9H/Mca3/SI+Onx/XNh3F0sBXYHl8IMorb82PjmGz7sDZQuEzfJaSDt/iAll+38FUJ/GYmA9NdqCncfrXN5x/N+z+LMDKOHJfb/isTZZML8XWAvsKWA8scc0BB4xed/kEzM0pwt/t5a5EXWLbqWwR354J3BnxYxzh5+Lj04TLasqi+ry7bQNb07g1V44CICPHS1ngcwttBCzTFC5tsJ+FC9DcQ47lSzbDEnlklRwn+CLEi484GoU7nEG5VSx2sTJY4yRdH+SOQ6At6Ghist2uzm/IUfLipm8znPopLBmuqGl2Txv9nr7eulgQ/UODrE4AhzJPm+2HVTAer2X5nkLH9d9AUghXEDXy5dCtrivAGtxX3ruDIQLe8HXUPGm+xC5BhAcYzvrPJ1fF2lAmGAOr51iFz5k8AyNEcJWxTs6sxe6uSUXGKN2ha+bytb7hLBK19sEcX48xvU4/glvJHhTkYwfwsSE8bMizyt8C8UtmNN1fiBnPLiGmhDWilDxFpaFryV0va2wIkr4NoP8SM11J6L35M7oPgZ4Ub7Vm1G7m+dEI6q3eYfwfRPF+3xUr3+OaWSurYZ6RLnaoZYzvKQZVLkAsRml0gIgWoBnA36uj6kjYiZwszLWhshDdFIW1lNwZhgIJzeLS4JUtZvBgdcHOAVvH56pcGkow1vm/fUzVcKmALQf9DkFsgDVzmjFoy2SFRb8chPHC/jO+MUst5OnpBF1s+jH5/f9moGlQM3PxU5ZAziwEfpIJrSh9IWpryNchamLVQ7q7+Lp5k68Itr2Ko/zMzwTlYvuTXZDcSDwOSnnS/a4n+E7aRUMLIRBXq+P97YbrZfvpM3Qymm5sO1hRmxaWBJAWmxr5TMfe+vu2P3iTVH++u1R+RYgfufhqGVYe6OJEjx3D1CePah88zLuxL1m4FvCR03DbVSswtHCGdaCdoJphqFy7IVyIMuy7f0z8FUBp440rQ8KnM570BM25jfGKiUjXHbe7xAK2Zy0nWoDO55Nw286baCgfVhP139P7RI93dQazt5RmP3YK2mqHJDuZ9WJ3Q9/OQ4+/ZVoWXRVdC//pxjZ/PO4sOc2ImRMJFvwjRjdeHX8pvJB4HtfnHz9Mgajfwf4Xsky7jfG2b0mF1zyx5kLd2MzANTyJ5KSncR6mEAJu+jlGH6/3mxacZiImd1t7x1+Bv/46fj0BIN1gPDZ/S4b9ARQfRJo6/tSoAO8vawb17j4ZtZ5uwuP9xGgzEb8zW64qfKn4oOqZXF6P/MbyO5aVLOjrZwYWeVxBp/v3wp4t1F4c6VifV+XADK/u4stw/cEUBW6quWjeL3+UPUFAAAgAElEQVQW3faTjKiu0g8mz3vsADN7ywHvYVTvUaaZHUjgVRFXAu1qlK6RM2dApCE6Z04yMrIxbKRoYevpQu320MEmgAFvqY/FcrE9XfOsaKYQvIJzFH4ksFJI87KbiQfbfGWXEL7UhhCuPl6A+nz3/3/g9b4LiFmBqwJ2n9QwIjelxrh/1jk8hymKaBbVJtireFW7gtd9gi8AVvHamaaiFbYqXPcFZP2wbsV9WhDJN0a96sf+wUcG6FD//EVafblPf9dN8Hq9AxXr5UuH5gjdArQqXS9rVVxqPSQrQsXLj9LeXA14t0VP5dZoK0fx7mYoDhGy5p3z0jjIdtqFq7AZzpSR112rwrWwVkCXwhgAFLxNwLLF00kUWhf+ag0e5BkA5970g+CtBQheVvV2oEi1G9q2on4Ap1aB0M0KNhfnnBqWwYsSQgm28P5nlj6cAFt4vxbjhK0AbUDxNfHZzgDX08ss7KlutRpQ0wBfS0CAnlmOcub2NuCoEj7DY6vZalY8nlIZbXzHVhbvdDOdkbrWUMXaBvq0ueU5K1ch/IfCWZ5Opo0gwN0bs6vjczmPwaaRNGA95ZdNTzhBTVvBdl7sBp7TzW8jXC2mdfN7CF4TBSnOlXxQrgPT0+8+HHtfvjF2vXB97Hn5hjgy9w5ueyiaPMjwG2Twqsx5Pf49UqERtTpAZ5rKN1kLqEvtAItZFtC0CpLPSyGtjyxtLys36PXmNdd4Ls8bdEYFBwrTDxblnAVsZ5xxP+2L5BujXB1o3ofa7UX5tpOm8DN3oNb999V/d7COk9f8LB4QXIXD5pARDgquLrH6xv8ryn/9tTjx4jeitOIa7IZ744MDZHE3XkO07K+id9X34/Nj96F4b43quV+njfgrTCy7gk62HwHpm0kg3E+hDUiuuw0Ik3AgxXCe9QMnKLg5oUwbYoB4ocu6pw41UgxTwHdi3+PxIQu9XjhEUuHAr9m7GjHjJPGJx/c+xvN4Puu1WbjTM+7lINHBuMheWqHbXfGCNMa5tDz9gqjfsxbYEivbyyoVQPbIwd3kdE0qsBLF3u0Jqo6OrEKtqni93+YJgavdcBQ17PUi7SB8T6NwK/F4T1YeBL5YD1gNJ4Dv0aP7mdFAIQ0POBfdSD+cNG6m5ZBXqWhvb4qmFub1NtV/MbOhGBPZxxmyoE3daxT8L708gphzgUoXrsyxMrgCpPWATXe5mKWgTXDGWijAK0gLAF96m5cLq0Hw6uW6ebvqtwDvFPD1/llTJBhSCgE4jgPTiXN0qI0DV2AreF15olhvTZ/3C5tB8ALhrGyFK5YD4E22AykHwausFpBme7U0UnoBaOol27SRhu4AUtMU2hDFdQGc5jzw45SwEbQXCj9XwPqaXtd6KKyG9Bjv48fqaW+I0qmt0XV0E4p3dTTuWRyN2+dF4w5WnWAObytD0KvXPRenymgDZgmcJmDUAKwKFWsDhYmGRjzdZlRjO9DowousBQCnKfpoNQhaH19PgU3wdlIcc2FLN5f6EboqQtMIOZealW4afs4fajHwxlm8Ncs43bRgx4jHWqr7dZzO1654NE68o9/Jdbxgo20JrKmglYtswrfYalY+HhVvEYTncU3A2efUoBYLlezjXD2iBevh9NKH4uCbN/JcmxxyXthioMD1PXLhLPvBervCVntDOAtqAewAdGdKuHy7oLWNWMVsjtkVKWyc6MNaKHEQUu32CHctE5MidNy1kxbQEzVVULQzN3BQ098tf/222P/azexvjpOL7k8WRB0HHn8rD1pG5XqAm+MwO4Q4v7mROaNhzs7NhS293xwZS+2/3K4q7sPH1cv1MarRYWGrL2xiwQ3ATh6Zn9SvGVzvM787iA3hQHPzu116xnjqtkBrK6SZFrxWAi8Wg+B17Tdn+xpzG+H9Kl+5Jjbf9ZXY/6vLovK5b0QPKYJPymlo2HRLDK67Jqrf/Gq0L7k8Pj54Z0xvvz623P/HUfXaV6Jj8feid+UPo7T6ajK2t6NC7wKOd9AkwcwGEgvvHXmeUZEsdLnLoTmsSIEV0b9FcN4ZJ+f8LM68fW1UL7oOBXsvwH0Gy+F5miNIK3DZ555FySbFLHjZ+pjd28Vs3l4G5/S4URAcJk1xjvGTFyvJbVOoPnpoWxzej88LfI8dZp21BFjWZkMFq2CPAddjwFh/V7WrwnWiWfKCaTe2wcLlf4Rx6mirOY563k7TBbMc8IhPAu3jbIXVcOaMK1LYLsyAHOJl2es9nnxeu9aaWYWivr4Wq6ED64FhOT0ufEntp5fVcOBLGojumTbFtQFud3aDKngcGLulxitEZC6+4dfixapqVbz6wO4L4ApSLwtP98Xmde9z73bu3Pkv0gyC183HJr+XGtosB587EtIJZdoNDrspVK6qV/AWHm8aHylgBTIf3rXN0mQz7IU84Uw1C3zT/QAbCJpSSBuw1EIQuipeVa6gdVaDt/VgGXjdy95m04aAdSuaOYqGDveF8tWG0LJw/oPtyYJ5oLsljbXrqtgUXaQaWgBv0463o37Gamhm3bEWmgNyYY0FLik8NQOc7N1SQAOm9ahNC2p6oO2cimonnMFPrUbt1qK+BK+bnW7undXr4pE2JbiqsKASvqlVlueq1qzOuzSOnqZ+bNE2XA/My+fcDGhZ6hvwpildPD/lgVHE+rl1QL9Qu0JPQKYmC17blR60GUwGVC4gTgRQbf+12cM5C57668EKTdVxG5724Xl3fAFdO8yEsAW+dlWxr8fexzalAe9AZWYAkK/nazmPQdshrfWGf2vTRx5DaV6VAw6K31kKbfyWzl/Q7/Wg4wB3R0N2eiaBaqwvezR9Z58zTFrCA4C/kd/lBNCtmHdXUr7HF9ybDkaeFXg2kD4v4Gtn83dVdQpYFWvyem2lFoIz3m8vStgEhIN2BKzdaxmopBuAawFYAe6Wpp0B5eQDJxWtkragRm6YmQsOwXG8p59ba8J/i07eXwtEqA+7UjEWRZ/qmuvHXro+ym76cmy97+/jxAtXRAu53TOvfS9qZl8ZU9tvY2l3ALvqyvjk8J3RvuhbcejJP4+pLdfFANAtf/xPo27ON1iP7Wep2Daw5R6KbQ9hLdiVpkK9k8sPx4Vy1K+xM0Dcx/yFOgpn7aQTuuiEa2XhzGlU8YcUyoTzexU5knaBRWDPHmS4DvlgF8t07TWHpw8STeymdblnPakKbh/HzjjPkPThowvjzIENsX3rumQruL6aqrac5go3Y2MngWwlnm0l4K2g4LZ355aUzzXBkJYFwhv2cULXraGGVAP54JMnM2wrsRj0ebUe6oGyVsRR1LIDdxy0o9976hRdbcTKWlmPrSXZDUTKmFDW2t7O1pY40AWA5YSCz7NkVzJX/Rots9A2DogFb7oMczKA/5BcEKSF3XApaAsl7P1eLoBagFdrwRGSwtbbCsXra02l8ZDM49WbLXxaV+dVwU6hWAWpAE5qF/h6OUEYqKpeBaTboJKc631Ex1TKbh1UFX1svp/QsvAFoMJWdStgBaZQ1eQe8YfgcjHu0dGPdsgJUX8wfzy9Xa0LIVx4xun2mfuG+AGzbcHjSx3YDBuj59hm2oVXRfNuomQo3Ybtc6OJrQXF27aDZX+2ctpMka12jUkG7Yan2Ewz5HkNFty0DiyaqW4dkiMAm1GVLaQghE37JkBlAQ3QCOh2LuvRWhSziObm1C0bI+zMql7OqTNWgo0C3VTAi8SD0C2yvjYPqOz0aBtX6/NifbA1AGD3eUYEios/fN/Hx6XqPxZJNRE136OR99C/NY/8B+sgpxROvPNgVLzNsi/cl5QsnzH5wRxsbLAwu9yCNVHEyLQdivyu6lcV79puzo5IcxmAcddmfic3gNzBb5JX5PA1vN3fxO+bfxP9btWm311o+nn97ulAJBS5z6FC9fwOzdgaJxfel7zwemwTrRcPYsLX5gpHbia4piKdPrnL8FiQ5AyB9zGmZ9HLYe9fLD3E5/fAYN7ZCWIOtLExwmWBXP1iEAum2AZoXrE4Zuea6QRn7ToaspUkg2rX2cCOqHSNOecWq8K1PAaAbpr9gMUxQRvy/id/GKtu+h+x8a6/jaoXfwBML4uKZ74V1cxqeH/f/TGM6h3fejUxs+ujtPx70Tz/H6J94dei4+2vReWv/zyWXTcrFl/3v8X+p78JfJmru4UxkTtphqDQdvEwFoMwplV4bOeDMUUKYhSboc9sLy3AvbQhD6DUJ1gqyBUqJhmoc+HIyykP/EHly6jZ51HAgJipZCMU1FwyfoBW6BIebx8dbSMMX/d1po/QiHJsPn9TZbF3+1raiNeRStCzZWD6rs2xd9dWCm8bUtHMqJhzGCy4HUT1VlYewo4A0ni7x1C9xyuALJ7vCYCqlaBPrLVwnP0x9oXtUA+Ua6qO8T57UbrH8HaZ6XuKJYKqXB7oRDSzHltDg8PRa6OFoegtra3RjurtY4ZLb29XUruJMUDWxRrcxric8r3YEGMyietTcMXbbB4rwOq+AK9wLcB6qcr1slAu/NwpZohnhZuX+vH+wnJQRRd+bwJvYRdcCmFtg8JyEL4uA+RqxK5AfKliFaqC18f6OO0JISx4C4XrXijq2wpjDeZOvFzBWervBabZN+5j+XYLdKYh9JK7+eFMRzjr18vmgrPVMJ783SLhYCecloSjJHuoWPb1NBEl2xrdR9dG58EV0bJ7ITEyLAa2BF0WcGynMaAJ5VdPga3ZBgqAo3fZjEJLIyFRwc7mtaXW1YT1co2RNQFcwWecK6kcAQlA/MNzqfUOtqREZ6CbTo0FL1vKAKPmmoFKF16hqs8CjeCwe6vwdo2YZbiYdqBBg1xrbbIbnmFPYwfwUTEXhSYVdC7e0XxAMe7E4vvwfDndRA1bEMt+MADkQOP0MCNmXVtexgd+OL2GzxV06fVQu3mRTBWysyRc2Tdnee1QszCn5ZAAjJ+rZ91H5ExvuY3fzO40o2v6zN6X7kchC78evFkVYqEoVYoePDwgCd4WKv/6rEKyD/imgxf/Lhbn6lfQto39omoW4KYG9E/zOE1+c+0HQNrE/F/XpGsh5iWEPfClA5P/HvivXxTB+DcrwNtGaiXncwUsBwj+TV3JWN/XNEa/n5kDgt50N4VW7QbnThjd87uo+j246eunVZD57PrKthqPsEjmWZYW2vPL78amuy+LLfd8NY49c2XseOCrcerlq6Jx3o/i4u774tzOW+LiwVtjctvVMbj6yhgu+14MLr8iuhZcFkMrvh1d73wz1t/1Z7H67r+PHdgVJ+aSkHjnZ4CRRguAO72P5o2ym8n83hnjO+8BnjRN2P4LSAdQ/10UNUt89mGSHReOvkpH2ivM3X2FfQbw2YPCl89LIW2IAt0oxc9+kg0DbN2oZ5eInzjIYyvnx9SRd6J828rYvH5VKnbtB7omHHbv2BxbNq1NsxmMiZn13YvfK4CdvXDQyNkB4mUM2TH5UM5zVMwufHkEj7gSj7eKOJkWg76v8G2oPZlWJvZyDekH1a+XnQVx5szxDN5GVqRga2llRQqsh7aOVnoBSql92ERDX19upkgeL2yZcNysirewGmYuF1aDwBWSBYCFr9DVgshLt+f87qUwnp7OyQWthKx4p1OBTQgX4PV1CvVLA4VdYFbbJtJS6l524coPPnof1Un17gJHgLOYzLygwE3gREZbAEtWAko1WQSAVvhqS7gqxRDX+1WzM+q2KJgl1evrAN00UIf3ELZ6wgJW4BZRtB46UArwFrephhNo+WHN7OaFMImeMZGotx/bYXAMH6czOomS9eLvdgPe9j10rLHUTztbG9BtYyRkGyqudi2g2kynFeBV5dbj+TbjgTaxNQKPBjbB68KWXjdXmpMEFMz8Qxay7NNllLFAaPePU/UjhIGjVkMrCrIN9ezpcSfqtJU/9FZOs9v4z2x8SWCcWXZ/yuXmLjd9WmNKvKegR7maXKhH/dZ7cOAAYORJaLn5GnkD7jyvktZbY1921QnfPHDHaFNuctAuEJwqc5WjK2A4D9fP7DJDwjKvtwZQaB0uVil2n+Gbi3IW7DqAot9TOHZwVqC9kFSmhUaue5Bq8nPwGA8Qvp/zjD0g+dnTGQExsFY801YOQu3AoRdf1NbodlUrr9HG85v47i0chPwtVaUOnzFvK/yKcY+e4vvb5t+SwhDfy4OJ76MtYiLE9IiKON9OvIzndPBv4UEh5XNJJFgINHNscdCmj17/jflceS4Ee+yG7E0L2nwG4FmAv7OqPc2iIMlgEmJ0/4sxxhyN3U9cDnS/Evse+w5q9/ux68HL45QLXb5yVSq0WWD7APBe3H19jG34UZzd8s/x3rafRs+ir8cYFsTZzd+Lyhf+Pp78+p/Eugfwil/4Tux8+h+jcvZVcfjV78bS2/5L7Hv6smhf/hNSELcAXtVuTiUM7uDfV3uLg+sQ1sfkwZfig+OsNHH0ZbYX8XpRsuUvoISfxVJgY6B6J1PXhgHwEIW1HnzfPg42Q3yX80dfB9ivRs2+FbF1I/N6iYXt2b4xzWiwmWIn8LUQVk5nWwIvnq9rs7nsuwPR0+KXwNfM7wHArDI2LnbkCEW6o+SAUcGOnHQpeC0LQXvqOJ4v9kPtGewF4Gtiogblq+JtamIuL9A111vXcCbqG+uY01uP0u3F821hDyecYAhwh0c4K4czntkL4TFs1THYM4z9MAnHXH59DOgWSlfYunndCJhD0PPKwX8ovHn/NA6BY2ld/zFd5vp5GOoK6FoOglcYF8rY/SxP6dMKwahV/d4ipXD+PfwJVO9E8m/1bQEwSlX1+t6HHyTrQMgW6tdl3/WHVbq9fGkvD0F4LQbtBYFrRldwaxWYVMj+LXYDP4rQFb5C2M3rxW2q4gxejlycFjh8p+ToNxS0wFX5qnj7iYAMcn9fe230ntocfcfWR1f58ujYuxjgMqNh13z2rDyxm2hZGgVJZEvVS5a3hkhX3WrAi3LzFD1tqCvhmxa9RHkZ6WoBBAmgBXAtpnE5KVRgYmEtKR/+EIWSCs/T5ZTTBTrFXN5OYNPIUiv6kc5/bVpLtxYNEbYTe1mPs2aZxTEVoSmCXwHfx1PRTPCm02yUqq3BeaYvAAXsdtWpdoWvzzWxMLjfWbPMywW2Q0S/SmRvLZDpIffMwFe/UtB3U4ATui2cCVxqNdhI4eZtqYjGayR4bzUVgeIH8A4mH+a9BK+/h1E6P0+yRrQH2AS0yl+Fm7+ngNQS4P0ojjWiVDs4E/B7eRAS5q0At44l5y2w6X/3oUot1Pkb+PsJ3qJpQd9Y1VtHodLxkv42jun0oFJX5n0eBGnrBZDCN//+eQhOHweLfmCr2tVCsDXbgfXdvIbWRdrSoB5/t+zRa4sI3xKq15kbaT4wn8f7h1G7w/teBGbPx6YHvxprbvnvcejX3we218b2e78WR5+5Ig4+cVkce/6yqJ3zj8TMvhYTm/85Pj98d3y07+Z4b/vVUVr8zRhYekUMr/x67HjwS/HT/zQrbv7LWTH3+r+KLcB87/O83oKfxPHZ346at66k6+2fSD/cE5N7VbtOJMOvdf03ba2keh0f+Rw2w4tp5u4np14HvC/EFMsIuYrFJMsI9aFyh1ky3oHtfaxm0c6Cm61sQ6REJmm7nj6ED350aRzYth5bgSjZzq3Jq3Vgzvbtm5K6NWam0t2n4k1D0A8BZzxfhus43ewYtsMBFK/WwwlWoDhiIY4inarXGQ7Hge9J/NwzdMBVo4L1jAXwadTwKR5z8oSRMwpsdLHV1p7C962k2aKaDrhDCcLNrMfWUF8T/fi+w70dMQFoi2aKNLcb2CbgCluYMWmRDVFnW/EYbcOF2nU/MuJISK0G87xZ/Raer/ercrPSteDmdcF7FsWb24cvXHiP24qiWy6yzXKAuWpX5St0ixzuhYvnAaTgdYZDThwkaPIBXOp9AMgV1sKle+Nowm+IxwhpvVzh7BprrXgvSTXz5VJEjIqhNkcRUStUr7dpOxTgdeau92k1COte2viKhole4FsaxJawsAasxycA/On90Yfi7T62kXbhFXSusbglxbVW4NsugPF3XXWieStxri2vRN2ap6OKApcxsZzT1W5Q8ea4mLeZXLBJQl/UZgbBJdRsFc5xMm0JVJ2nsPzhqnRVdTYyFHMHBIG+YFapjpb0FJvTXCDg6bZbMcPBfZ2gJedrFtdUQzOFrjrSCw4VF24qunSKboif21STaXl15knUsBn5akq2BjYDBxi913YOLH52IVx016nYhaSWhCkIi2oWz7Kfm4HrQJw0i1eljPUifPMS8ln1C7Y0DxjVl1QsYLR7zSKgvnTxXm0qLw4QGWoULRkalK0B1i9DfdaXMW8ACAvMfDBybbmHUp63BTWvZSMwU5MCatfn+HgVv2D0sp6tv4uA7eS9PDPxYOj300ryswpIXyO/Tga3Sjgp1hno6u/aGJHfL7+nXXO+Z4mDpY+1S07LI3vWDFrCSmpicE4rNoezfEdYOn7qwAuxA093+Y3/Nfb98vKoe/MXQPQfYu9jl8XOB/8W+P5NNMy9LEbWXYXS/Ul8euD2+I/jJBU2/jQ6gHH3u1+Ptrd5/vX/Rzz69T+On39pVvzwT2bFj/7PWXHPl2fFSz/632PHU/9A19k/M9vhBrK6jwLRx4mAMUiHVuNRlOsgA5QGd3DAAaauTjHOeMkhZvJqSbxHg8S5g88wTB2wEklzMPo4z+lj5m/b6rso3j0YDawD18NQphEGB02Uvxznjy+Mo1uW4NEeil3bNqRZva5IsXPHVsBbAXB3MothdxoT6SB05/IeRvnaxWZBzUYLwXtsRuE6l8FNtaxvfOwYyQfshioAW4ulcJz3OUWG18umHk4C4XpsiLqqY9FYReqB2+qwLM4Qdes+tTu6aw9Ed/WBmGjeFx907YkPB6pjBPUrbFWvKuAhzpgn4JTbGND1Nu/L0M2A9XKyGWCYirgArzaDsHVfXC7UrsrXFdAvXDiH0lX5ZsVb2BA+ftYUS7u7xPt56Cx0i031a/PDIDk3M77O7bW1WOsh+7nIbSwIi25aCypdbx8aR7Em6GIhoG61GM4zMtLkgRCeYi6E0FUJp4ojP8QQzxe0ngaUGOnmAUCV620CV/BmVUzXG6/dg3LuBuTZvsDymJjGZkAxD9E5198WnZUbUnGts2JddGA1tJJqaN35VvZ4d5BoYJHLVlcYBrotwLcai6EKyJ3BSz29AlihFIWshbXcNIEaBr457WDEDDhxXyvFNT1dI2dmflPulz90rQb/2NM8WhRlPs0GAMDNP3iB6el9G6fXjWtYvQCQ1FHdV+GpjFW7qZkCSBTg1attXOOpd7YXtAkEu0UiQeZzba11nkEt0K1ceDfJhdvSewsaFamFQL1XGzacpyuI9I5bUbqCvdiEpQeV3JFmZ5o+ryMh7Uyzm83BOJ5mM1iH30nQ+r0KcKUDSwIe78n76osLPAt+HoR8nKpyGGCNkZkVZnqmKliVq8UpYddAK7Fry52kq81UQzMHEtW+atrvrt2iYnVLUTAiY0k58xp2s9mu3cLrOmPDf4s8R5m23gRei2soWiDreyWAc3tJa4Hvklf0QO2m98BG4d+uC6Vt8cxlgdLS7/i7QteliPTpfWzN8gfx5FnRgbicETSjZJMUtU7M/nFsvf/v4jQrCLe/e1Pseviy2HTPX8fGW7+E5fC30Tj/f8TouitJMVwZ4xt+Eh+T772w4+aof/MrcfqVv479T/zfsfG+r8TaB74dc3/xF7Hwtr+LVQ9fHo98+z/F9X8xK57/4X+NXU9dzjpu38H7xb7YfCveMh1uR+hwK6fAht/bvYlmie007JB2aFpxS3SvuT11sJ07+FSa+3B2v5EymzBIRtCM0c0w9U4W2uylK26ISFk/6ndkDwttMh1tmkJc6348XrzcbVs34OXuij3YCtsB7ynWWdtHwuHQIaaXmXYAtFUkEVy1WC/Y7K4rUgheIVsJbJ1YdpB0hEU4i2yVlcCXvYmJY9gMzvp17oOq9yiZ39NVh6Pp9KFoMjLKyjID5MmdLDeOUr9YOTs+PTU3PqmaE5/VvBH/1jo3/r1vS5wdaAO2MET+AF2nmAndEdSwatd9Bqv+LjAep08hwTYr3TFU8SSi8H+G7cxwHCCsKi7Ubla85nez+v2DKs5NFcnjFbZ6FKYbVLk2VAjecS6br00ZW8g/BcEn8IB7OXIIXNuJhbbXBW/2d7EDEnhz0U3YqnxTKzB7p4qZVDCdoJqe9n2wLIawF8wJDwBaY2tCVw9Xi6GrpzMB2Msq3pTdBei+tlsf6tvFMgcFdU9LtBwsixJqt+tILq61s9yPHm/Lzvks5/4m08kcCUmiAW+3hSJT7Zpn4hSn9dUASQA7LEawCtQG1KQzGwRvNTaA+V4BXMxyENApVoYS87YWgTMDXoHkH7XqV9gU6iqrUy2LbBNkBfwMao/CG2ASKsLZU/PknwL4Zg4GZnD1X71fxVsUqgSRFoWwdoCOp/OtAhYF73t14WNrITglTDshDc7Btxa0OS2hd/wEvrBRL31hrALgq+LNLcFaDBS72LzNzTSD4M7+dlaOhYr0QGAszDMDoVuP4vV99J39LewQ6+PzOyB9APAJPeEpNGtXMq8W5WrRyt/L38bf5SRJjFoSG64qrB/t91LNunnZ9/zD7w1MUcPaFblox9kACjwBmO/tgUgF7G/oZx5M3W/Z9zUj7JlIWieNz+br+h5ppWjgakY3L4ZJ+oHnWQx09KMzepuIydWtfDBtglePd5jJaJN4pu0r74x1d/41nWvfpkX4OiD8N7Hqxj+Lo09/K44/9/ekG/46hldfEe/tvA7o3hYfljMbd9110bXsRzRR/CCOA9QTb/409mMtbEI9bweyFbN/Es9e9cdx19/9L3HH38yK+7/2v8bCG/8ydv768jj6xg/jGP5vibTDBG3DJRa8bFh2c9Qs/kU0sW9beVsaPznCZLNxEhDTNlHQSvG9FY4AACAASURBVOxMh7NsQ2SE7XobZECPADbj28/y8u00WJSYYOZqGJ0khk6w/I9pBgtle3dhNWzbnPxcLYb9LJa5n6YKp5g5kczZDsbIUscal1OLsRAGzIJ3H4/1sh6v/rAzHY44eJ1CnK9xYD+vw22Ve7fE8a3vRsM2RpJyhjXA7zwIdFXj4xzk3jvyanxU+UZ8fOKN+PT06/GvzfPid71l8UHpdIxwVmySQcgK35Rw4HJRaJvSx4V7ReTMIpzAdfO2QvFmbzdbDNoObtOqYNyB8wQRLmA1nIej7i9wvSiqqX6Tx2t7sMCbxgzORbZxoMsACKBqB8c4L2YRTfWqz3sOC0Jl6ooPkzzP5dVVugm8vKlLs49gOPv41AjBXjjaCuysXiE+CDRVu9oRPmacD+jeQtwoR41RjhJJZXsfRxgPCNoOkwDaLjgH6KTCGq+RGil47W4UcgllPNHfHbV7lkfP0Q3RzYAci2uus5YsBsDbtJWFLTe/Gg2bXiHR8GJKNtQQIasCOiremtWczuLrOY1M6DqnocEFGoFvDX9Y5nvrAZZZXiNm2hPuBbBZX8Gb5zSoGjN4M3AznASJ7cL1NAs0EpcqcqmtKsLkfdLRxf0+xniWCrcbELZjAWg5uOWl2z0FJs4ECFSKAiYVyvQ++SwdPK9NhUwxyesuHy/0VMaq3w7shFxsYv7CKpIQSx/FchG6fE7eOycXLBh5WetBj9tOMCv4WS3rIWcY54KSBxlh5EoZbTxWX1roujKxr2ejwwBJhqQitSL43A7LEbSCt8ODBOCrWfFggpkHq+RfA3G/dxGzE5YCsZ0DjQ0Znj0UhTQ/g6rUxTSd/NbIrI12oc5zVOjp8/Kd9GX9Tqp423sFalpZWJV6kG4188C0B6uYhXEHB4UuPo/WkY9zvTgzw6YdevFPbQqpXXE//66sXcaYSKeZ2TwxyDhJV/4dxjddecuXYtcvv8FS7tfF2ju/FCdf/m6cef17cfL5r0Tr21+P/uXfiou7rqGJ4vY4v+euaFj0QyaG0VaMIj3HjIWO1bcz/ObWqF18bZS/9J04Ne/H8fb1/y1+efkfxePf/CN83y/HY9/441h405fj6OxrSD78HN/9cYppHMi2MRyH9EPTspui/p1fRPOyG8n23kohjgHpDN9xVORZAD2266F47+AvacYgxeAsB8ZJdqy9l1kQD6GaTTgwTY/ONoHctXdeHN25KdkKu4Dunh20DLM/ZGIhKdrtaVj6kQO5U81GCqFbwablIHgP04BxgJSDK1oI6yOMiizSEIeNpO3DnkA179++Mco3Lomq7Qv5W6ZF3TQJB2yBO8wKLGfxnd87xDpxROM+Pgl0T72K4n01Pmb716Z58R/dK+LT0rEY56x4ApgKWm0HwetlFa/QPQtfkvUwA9o/wFalm4EsdE0oqHwTcPV4hS/8OgsX30OgCt+8sSCvhTYaKiywfREnS91pgNPiWOo6A4LneWJSvihS0wxjvijktrh29v3zCYSq1DE+iNA1PubzfS1nJSQbAWjq53pZSyB5u0DYIpsgNtR86eN8jNcFtgrZpovcOJE9YK0GIWzhTT/az+e6SB4cHLrTN6g6LsUIzRNtRzdHy4GyaAO4XQeWphWG2/egeLEZ6jfROLHx5TQWsmoVK0ows6EWj/fkMgaU66HyB+7Ernpgq7J14HlSvOscjgOEAZmNFjVA8gQdYGZ7q4g5+ViVrwDOIxgBsOAFNoIxqUFUmHlb7YE6oKCSU9EKUJWu14Wn6tRRinqowjd7s2ReUbFGtQSvqrd4rrAR6Ok64OzBBujmeZ1YC76fp8+CXWWclSGfk/erolW5iu9wwoE0vHYNyYGOrZ5Kq+QY5UihLNklKj/eT6VoIqKdA4FNGYXtkKGWT9m9bJEpKUx+i9RcwtmDv0WyLzyVF8TAzMHwPUnpUqiyQMZlV/l1wphphaLhJNsKqlNP/VXj+Xs4nMbJYCrbpEw51RegnTxXxasP6+cRnu4HgGxSu3wfFxMtEgkOMuqzO80WYZYGGjpgCzKfh3ZjUxYW/Tp5baNiyds2ZsZc4BE60xwH2VD2YFS9eweK/H5U78McJOj4cqAODRcDpAhGgMM5ilLbH/nH2PckincRLcKvfCcOPPnlaCMSVlr2s5jc9PMYx+O9sP0n8dGhO6Jn9S9o172JubrMUECtqkInD+Ab76a9HBg3LLkaxXpznJ5/TZTde1nMvvov46kr/kvMv/ny+PV3vxRzrvvrOPTqNRx4WfTSKWZ7ULB7HwW810fT0hvSgpm1C65lHOVtzJG4Pw1B7yCO1rzs51y/Ddg/wWoWWC9MMVPh9rpCBeNH9YpdN64H39fkyfHtb8e+bVtoqNgUu7ezFBCFtnJsh70OzUkbsxuArIpWxZvsBq7r8wpYwev+EODduxOFTCZ4D9PPdm4DtHTG7d6+PvZuXBknNjth0NTQEylpMcEgIFuZR/CiTWN8UPka84dfItP8fHwKbD8980p8dua1+Lx6dvyuZWH8vmtl/LYXz3cEq8FaEQmHMRkDeFW1gvcc7Es+LoJQ4BYpBvcq3SmEpXaCwNX7LaCbAExjxBQ8moRfH7z/HgBmGDqvdwFr9bxb6mTL3WzaDrNSkwSqdQzlm1QscLWNWPUpaN28nIalo3gtpI3O2Armeu12O3tRC2Km6QIQClc3AepmfneS13RT+Q4AWF+zaKYQuIVt4GVtCZ/TQ2JBy8Him+B10/s1BO2SP8V75OfiFfODTpQIUFduwuPdTGFtJWHv5XhAS0g2LKB54s2oQ+nWYjHUrn+BIejPAlCGm69yBWEH4KBkLbBx2q2Kdcs2g/DNCle1W3i92XIwcsappEAAMC1e5hTc5EM63Z6BhPAQvp5eq86aAbnwEwQCUyiqgJP/C8DNw3ZvxQ5Ahap6O+wow2oQvoLYSr3A9nTZfTfX06kzdoA5XR8juAWoKi1ZFJv1Lo2I8f1R3HV85+H982kAAWjYBxYKbaAQklnJYlHwWBWsp+YOPNdiUOkKIG8TpipB4W+xSRvAqVyqZLv+9MGdgpamq/E62iMOQi9WoUjzGwCumdpWfpOuBFGaKXic6rmZA5wTylTsAtviWg35Y1urG0guNFHM8qBj4TLZCxzkVLutFPGaAbPA1NLxrGNwJupmK7fZ24G9qF3TCKhwwWvLr3uh24fydd9J3rrLRADPVx37nEEODsMHSD+QibWL7eTCm+LEWzdE8+oHAN1DqHDWwqOIVSLGNUgDxTgNFOcPvoK65MyCNt6eDa4ucXuMbGSlCYaen379O1E9+xvRtuA72As/iYntN1LIujMtZtmCKm1jnKQAdpl3102za22IaWWlTXdE4/KrGe94Q9Qv+Xk8f9V/jpd+/Jfx7q3figU3/n28/tM/i8o5P0HpPpw624Z5Xscaxj8C2O51d6S24tNvXRdHXvlBVDA57cScH8dpOupOzf8hqvbWmCAZ0cdqxgMuM28jxmaU/NbHmb/BIqsU3nrwfDsZu9l7pCw2lb0bO7dujO2b1iS47ty+LjVT7CLlIFgtsO2npdisr9e3b9sU27wPAG8HsqYhtrHfvX1D7NnGa2xaFce2lcWJbW9FLf/vevl3GWbI0fmjr9Dw8QyzgrFFaHm+aByOLjzzyO4vsn14/EXg+xr+7pz4Ddu/NS+K/6dreXzetSGmB+kfoI40Mtj3xeyGYoiOgFUBq3gL6GbYAlREX6FwL90LUQGcbjPnC6AFb4YucTIH5KRONgtteVhOshomzvNggKgitWsjPYgimm25QlfgFhD2ccbE9HLHzPaicAWx192rVovomK/n5vVC7Vqcs7XX64W6HeHLFmrXva9hIc7LSRmn4puzGvCVUdf6uylGBphNSqRoGeuspdUt9Ie7G6K9Yj1zGrAayPF2li+P9v1LoovVJ1qY1dDMApe1G18CvC9GHd1qZnndGoBbtafGnL6qZuvwe5PixVLwdFklWyQbvOxWAFjwCpi0AS8hakeVnqJKUeWWAveAQwCoar3PJeSFs+AUeLUAppjfa8FNUPtc1WpaNgcgp9cGPvnUHbsA4ORhORmSQtWFN4W1sB1kRKMLTQoO/VFbYdN7c3BxdoPWgQcKY1ZC1euekqfFLVWeeGiqXItphb8rgB0tKaDT5+d7OeOgKFQJwuFyVq7gNr+/1kTKOBcHIb6z+VgjYUWzgvMcmlKnGgU47AHhbJbW9INTzjr5zo0OKKLYZuKjeun9DAHCT8X3TWcRHiBQYLn4xQFBhQpIh1Cwfh6tGJW/BzrBq9pV0Q8yTU1boZ/v6uN9vvbNAFPTVLpuFkFVuw69cSjQGFPL+jm9baezqx3Q1qIaW1l8ssSAmsZV9/C9HueAx29AlGwMQJ/Furh49E06wyhMUqjqYdmfwe2sn7btXgaQXx+VL32DgTjfjNOzr2A05N2sPHE3wENlbniIZIHqMnePfUDTwwUSCGMsUjlJw8TFCtQeKrbE/IbmlTdhQ9wVi2/723j7xr+JtQ9+I+Ze9+cx+5o/Sd6uCYYxxkcObqVzUo+X5X5KfBa3eiaStTKP1xm8PRTTGhb/nP0dTEJ7AFXJEvMkI8aY9dvPZ2kk3dDN91YBd1Gs66PoNsH3ajiyOnZRWEvLAzHH4cDezXSzYUM4v8GBOoB3H8W3PYB3B5Ddunl9bNi4BrthR2zZsia2bl0b69avip1baEVeOSfKlzwdp5mn0srBqocmkDGyxqN0100cIodMsTB17FU8TyzuGVZEJnvMwPcPj9sUYkPI8yhdgNvwdvxLw4L4l8a34vfdy+JfutfFhaHOGAW6er2uRpG62hBxrjQxDnumAKf+b7IgZgCs+h0f1+M11ZBzvTn5kFVvVrz4u6pelg56n/jYuSlshWmKa9oLNFEUxTX3AniWanWazK4D0V3L7MJFZPJ7F9L1IrsrPL0sOEt84HFktCMks00BeJHgzmhQ3TrhTKgWvrCXXYnYFYm1K1Sygtc12szzOrUs+blcFrreVyQgVLQlKo/6uyYbxoH7F0NxsCp8XAlAl/zh9I85KPS0nIouBqB3Mo+3w+LagWXRao6XDG8T0G0kzVC36eWos2kCFdkAfJNyRd1WkRMtYOvox+zzZmtB6DayCVwLbR38oTtMR1i7Wq/+p4qxAwVYFJ5UeUJWtaa3mvKuACUXnlCvPN+GBxsdVI4mDGwR1mpIKnYG0sJWYFuE8vXSawIQlae54jagberB97Vw1rTGTjSgtpXKM8W09Dl4bFJ6ACd3WVmUmJ2eo9crWFPMbAa8Cb4AVtsipRj4vsJeSGcAZ6hmsHrqnjOs+rKmN1J3GkrSdtp0Ss9BxO+gH5uX/AH2gLaD76aSFcRu7fwmbRxsVLreZ/rBSJfTyU4svAeF6W2sk8eZSS0QbkiD5P2NsXCAoyo8K3SsBd5/CPvA39LX6uZgNiQ8UdJ+3kESFf1CF9Wrb6tizm2/fIeZzkJTFvrPg6j4ESyIEQ4ojplsY2xi23oq/nigpW2P0JhAQQ4ItawGmi6hTlZ2BHthFPBOss7b+cNvUPR5M6Zp2R2izXeE2QpDDLoZovjVuxbfduFPEnBHeL3hbaQH6ByzbbefIp3bALMTxpms5vjHCUc6MtzGtILjGp2zYPHs9IKrge9Nse+Fy2Mz3W17n78qltz2VzHvuj+NTmbtDjAwfQSADvH5UqoBi6EH2HauuY9ZvLYhE+ljAc1uRkR2sIqFbceTxM5cemgIH7gf5dvAChX1y+/kIENrNssDDZKWuFDBAeroW7Fj81rU6trYu2NDUq57d22InSjYfXu2se1MkBXEbnsoyG01DYHPu37tsti4bmmsX/1ObFjyZhxZhgVIHK/NtmXA69p3g2Shh/c/x2KlDPg5/jxZYkdV0t68jzgct71/7EVU74sJvp+cfjM+r3srPq99K35TOz/+teGt+I+2d+K3HWXx3mBbjAz0YDfQO0CtqACvl8/iywrZZD3o/XK5KKxlSwJfeGZc5IRLBMG1SzcB7PXzl4yELIpqyZaYUcbeNst42FkyZ1NU2wSgNoOeqQAUuMVWWAU2Kej5pvtRuu4LYKqM3UqoVCeeCd1kBwDdASJj+sCDeLSD3G6kTJ/X91QFO3tXcKuyk9Lli/saeRA6SpbX0N/NdgMWBABvZ2E7bYluc71cHwG8fT2t0UGGt/PwOra1qYGiZfeiNJGseQeL9m17PYG3aQvZ2c2cclv954/S2Jh+rcu6GwsTqs5qSB1tFtNQiGk+L+DT0/V+12izuOYS6ULQuJYDbIRTgmA6xVZ54ldy2qvqE1RtWgszVoTzCFKXGsC0Zbl+JYNtNudTd1MKteSLVb0pyaBaA16tPF/4lkxf8J6+typXwNrm3ELhrHf37LTpx/qYZBOoXIGQS8U7Q9fEgp9TReuyPVoGPYDOqFmyJngdP4t+c5pANpNoELxCPPnXPMduNf1XN8Gb7RI+H9dtCzZy5ee2qKb6dIHLnOPl8/BdhGIHv6er8mpZeN35vOZ2CxA30FxiWsNxkw5U13KoIzbXAqD9nfyNhW7uIMvpC39vfd5BvqewL0CuhTEMdAcPoFyT2rVgqK2gwuW3x/ZwjobZYMHrWEjXenPdtlELb8zz7UT9tW+gXZcc7CR+6Dnm3Q4zI6EfO2DESV9kd8cYIj5Km+04uddp2obPHpkd5ypms389xoDIAMkBi1dd6+4CdrcCMVaRYIkeh9WUNvJ917J8PEW7TuyU7vUUs7Awhhno7qzdaXzNAQpjrjYxRvpgFBXcv4Wlgrbdz/NujxMU3vY8+93Y8eR3Y+Mj34w51/wp3W5XklC4P62/NsSKFq2r8JJR1T0M0Zlihu/AZmaEsODmwJZHsDmYdLfyjhl1zbJJgL1z/X3RsPy2ODr3OuwPVjKmwDbB5ziLwuxkwNG+Dcvwejcmf3bPji20D69C1a4m27slNqNwtRS2bVxLx9tqFK/bOm7bEJvWr4gt67EqVr0WhxdTpOQ7u3p2iYE9Y3TL+fsNkYceIMo2wWS1T2tnx2d1c/Bx8XUrn/8CuIL3Y1IMv62bD3Tf5n738+Pfmt6Of8Xn/ZeOlXFuoDUGEXFaDUOeYc8MRXeJH71YO9o6O9tRw661luHrXqAKT/cq27OTWAyoV5WvE8yKvO+lbcE+XsiqcBN4aSs2HODlWZNYDVMXuIMHCE1VbWEZCN3CbhC8XhemBYwLOLv3uT6v2ISnt7u0u4mH1CiBVSB4B/hygleI+xjBK3R9rorYyz6/xKlAPxAXuEWyoehuM1Zmy/Ew1UXhbveaS/9oSRieLh3fxurCKN79S6Nt70IGoDObAeg2bHk1GsnuNm0VvK4sjM0gePlDNy6mz6uf28b9qeBU5n0oYxRkI5C2WORoyAxlC2J5ocu0FE5Snnq7wJUtNyMYReIyf8T+YXt6btuq6je3sRJN4z2NdvkaxZI3ph2KBgI72lwivnWmUeLSbKoq1fdqRyWnxSqZQdHB5LW2rYCUy500itj2nFMKxsNc/HE24HF4efYsVaRJxabTdSJQ++ag5PAky+cBQmDKlmDMe3WzFbA2eeEcWj3kArwWuTxQFEU87Qe9X4HrwcI8bPcMbIWvS/+0cDYgFM3XCkpTGKpgfeCSahjIC2FVbz2RNB+rbeJw9JQM4brL1gtdlayFMyHsd1bNDgEFXyupZ95T/9hIW5pAhpK1qJaKcvz7NOIzdzB5zEU0XS+tgO7kkblppeIRvNreHeSgUbnDQHeQ+bifnaGaXvEEC0M+QfGJIhYzbwWErbfDAHiUIexjANhT8gkGrKftEIPWSTsM4QEPUCQa3An0UJrTzEwoaS8AwS4WMm2nUNe+Di8V8HbjJw+wzNNZ2nunDzyflvqxQUL1e4FBOZP7WBpo/yP4ySz/s+OB2P7EN2Lbr66IPc/8IN7+xX+PF676o9jyq8tpiriT1yG6uOKeaFl5d0osNC+/PdrL7gb+FHxXk9/FOulB0WtRTPF99JYbV94epxdfH4de+3FKTDjJbIKVLsZR3i38pns3LotNm9bFxk1rk1+7fkNZlK1eHhu4bfXasti4YXVs2cCMhw3ctvpdVG4ZIF6Hyl0Qm+Y/G3vmPBinFt/N/wcW3cTi8AA2wW83wW94ruLVmHI0Jeu/TbOaxvunXo6PKaB9cvpV1O6zLEPP/uTL8cmZ2VgMiwDuOyQa5uHxzuMytwHff2tbEeeHmmOgrztGOYu2k80VKlS9Wg3O4h2VNYC2KKhZVJs2bjvj5Qrbs2mDmSjcc8D0LINxvrgfqDoEXbi6feHr+nxcAy1clfEsgaratbFByBaA1VoowFrcLhgFrPA9hyUxDO0L9VuA1/t8nDA0GtZP9VDYmoIwhzs+gfUwnvPCdr85d9f0gtleh+c4HjKBlOdrJTh1rJ8IiKteCFUVr4tp5i42CmwetXiu08sSlIF7T8PRKDEEvevQalIN79JAsYD/GKhdFrZsJE7WTANFC62vjUDU1YUbVK/EyOpRFtVA1QJak9PKktKle42WYoelO7NXy8Fh6HUq1eTRWjhS0QIcNr3PBGFUqDZAa/I1UbhAp4hlZW8UiM/YBKrkBsBqtV71aruyRTWVnN1sjk4UuqkVllPr+lUcGPjseeYCBS2H2fCdOoCl0G3ZBIy5rYPv265dQFFIQBfRr8LHHcDvFVQq1kEe0wvgjK310ySh/+tqEgK3xG/lc1OiAfVcgNe5DkLXmFqhdnuxBQRtshw4uLh3y+DNlonD0PV2haEQthCmslX9Ct5uVLiPcV5vO7+xFkTqWsOndW6DWzv/Ns5x8GxBoKfZv3wWoduPwtU6cNiOA8nTMB0eY/wse8a2NlMk0wrB1x1lprAer5/DLS0tBEhs5Bg7OJv5vHPj7NF5MV1BSF9lCCSH97KKw+En+eN/KT6r5hT3xK/j4rEn4yKnwe+hvM5WUAji9HeagTQXjs+NCyfncZr8RlLN44dYav7QPO5/G0XHZyH10L+DtMpmZuoe5N9jB/YLU9BKDA3qJrUxiAIv4TP3sOqFtw/tYrpYxeuA/hW8TbvTeF7501gZrBJx7On47CQHMNT4qblXx5bHvh17nv6nWH3/t+K5K/9zrLrnq2SBfxBVb/8i6pfemWY3tLPScBdbiRUoJoFsD8q2C+VrQa+LxTEHge8wa7u1cXv10luj4s1r48hrrAmHIh9nBnArj63m4L8Vb3b7prJYs/Kd2LpldaxdtzLWrFmR1O5q9tu3rI0NWArCd/3KJbEVKG9fuSjWvflkHFj4WBx/52686tt5vwewTzyQsbQ8A9jPHuRAwwCfc0c4wDHY5xy/6wUKaB8B3g8FcBVDf069FB9VvRKfkmL4vB6lW/8Olxfw7zM3Pqudi9e7MD5vXRdTQx0xwAwYM7zGyYYAsPAtlUg7IORUugMU9bO1gGjU74VBRYpBaBaQFbrnZiBcAFaF+957tgjnopu3272WrsO3BGT2M+DF50XpClj3AtdN+BbqVjALVG937+OEbHHdvfAtlK4NDSmnCwjtbNMDTs0R+LQW4pLCBZgdaVE6lSsGNt6xijfZE9xnAmKELy1QhbXg9rKeb045AGcKbH4O42fen1YZrq+IXpIN3Ye0GvR4M3jPkGSoR/Hauda87VWgy9I3gE6FW2thje1MshtcWy2nGKrxXJPa5Y9c/7dhLTMGgES1KpQ/fpsNPM3vRF1ZxU8eL5e9rVC8Rqv0cz2VF8A5luWsW4P9nurr1+rVogp9PT6X6YXG1UAG0KfTb56XCm3Ax8E5PrYAYAe2iQNwnKXQSqKhiVGXrZvzPn92ZzZk8BYANg6m1TDE2mhJEQLRXgCbmi14jayAUZEAXPVrkc4WYL9fYU2oeC3mpTSFChPQCljVpNaCGdpkLfC9vS6AVcBuLjnv3k67Qg37fG8TqLbeOuPCcZoW2vp5/Sbids66aOGMwTm/zUBX8GqfDPBdhK4+bwngCtIhrIRhNsHr6whsP4MHBguO3l4cOByong4AwD4X2Dy9fS3GUaZTFfP4YweUx9+MSSd4sarD+WMsp1P1bPy2gchSLUrrNEUeVS8RrA9PvRG/oajzAZ1TH1XjNTYuiU/qFsdZBomPY1WMA/oJ4Huh8i1APR/4YocYO2MbBcJuDqUpsRhoDweCPn6XAcBcYgB7iVkRThszGzzO6feoRbzdxKooQE0D34m9Wg+mH1h1mOaIgy/9KFbe/eVYdtfXYv7P/yLWP3wZlsP3ab74EeC9ObUCN628mWIeQ5porrBo1Y4FMQnQJ1Gcdqz1UERTkXdT8GtiEc2jc38Ru5/7IQdN3rMSVdlcFp91bY/P+g7FeNOBOLp9WexcvzTWrV6Wth1b18TqFQtiNUBeXbY0ylYujvXLFse+ZW/F4eXPEe3E3luP0ub1S8wXbi+7FdvkgThLNMyDy/ThlxJ4zwLh80TGPgGuH2EpfFb3Jr//fH7j1zN0a4iRcd8nZ+bEbwHv5/UL44PT81moc0F8VLso3m/dRWGN2ClcGRygsAZrhhB1erp9iDz3A4M0blFXErwC173bOEWzPBzdbrZsN0yOYT8YKyPNMAGQnVwmaItlf2yW8LJ7wet9gtv9LGHrJmSFq4rXy5du3u99AlG4ClkfJyS9bqHMBTKNpvUJSS4PAUohmIblAF/thm6ONALUlSucMjbKFxOgwlWYJsjyHsLbVIOvP8SXFrY+zsck24Hn9/GD6SVrV/h4GzIcHWmet6ehInoqN0TPkXXYDSsBL4mGPfOjjsaJJoprbSxZ3gxMGlFvNWsw8tdaJKNVt+xJrgva3IVm4awW5enMBpcCShEzTnf9YzdNYFFMMLZwtLfbzSHoaRg6EBNwbsbK3ASvWdJcoMqVda0GoawC1vt1oIyKV7AJOJftsXFA20HY5vQC78Fpto8xR+vQGoHr1LCWDWZfHb7DUPe1LF+/ms+9BnWJCrbYJqhVu07RSj6tn3EzBTOgn2Y1zlZ0MgAAIABJREFUAM023r+kx8vra0kMAuZeFSTRtH62vqSG/Xx00AGElBLgsybvOEGY02eUtA0GDjRXsQtdT/kL6Ap7h54PkxDw+T5X1WoR0aXjBavNJNoKdqX5u7kUj69h9M7fw2YKzwiKwqP3GWNz3bW0yCSKNy+/gzeLn6uqNxrnQcYDg9D1Ofl2f1MtoVwUVC17JuDzVKdTRwDv0dnAEihSbBpnDsIHVeRcTz4Sv6l/MX5T/RJ+IgWeypfS5K/xcmYfkCv9kMr6h9XzOC1GMR/j+YdfBbyv8TpcJm1xrgIlfGxujJJ+0HYYcw90p1C9QrYH8PbSEVcyB4790Qt0+7bbQWaBEUjTsTVmZxxe8hTFpxFWoRhj+R593wGsgX5iX00kHd694yvxys/+Iva99OM4SGzs5DwiaGV3RQuArcE6aFp1I9nc+7AdbqG4hvLl8hCFtCnU7CjqepjN0ZB9+NfdzPitWnoPB6F343ddO+P3vbvj33t2xu8GDsTvxyrj/x0/Gb+fqIlS1a7YtnRurFv+VmxZh6pdOhuVuzjKVi2PshVLYt2CZ+M4jTJ1ax7gYEhKgeE84xQO+7c8RMLiej7bDUn1nmNu8AcnmKR2/PUEYuH78ek34uJJ1G3tm/Gv7Yvwb9+KT4Hu+yfJ857k7KPqjfgMIH8GeN+vXhQXq+bHZN2WGHRgjvZlH+IN8A6ibN0Erpug1Vrwsnuve3kKnnlZ+yEX3HLO18cYM8vzHexqM+WA/YDqFbCFOs7+L0ECgge2ELtPircAq2kGgVvAV7XropQWwGz1tSg2OQNn78vQVhWbWhgkHTHNni8xiYIFtCXgKHjdhifN85aSZZALZVoEHGEScHNOt5QUrQ0ZeC58Ya0G0xFGxnxOshJ4jhAuYTv0WJQDuA7KsVDXSz7PKWWlpmNJ8fZUrIn28qVpCHoz4yBNNRgnq1kLmCgc1TGB6wxZVuGqwj0zEyGzkUDommwwwWDDhGpXX7fZP3qgIHT1FC3gOL3M1kWB2M71tPwParArnZ7ngpuQNU2g8rQIJuiEreDVgvA2rQbTCULR5zarevkMWhfGvTJ8s+L0dYr11ty79E4CL9BtWf88kaunGI8IvFDNadQlzSHNQLlYNViV7SD3Vm7r5MCh2kxD0PktzACb/xW++scCW5+3BOBVxR2qdFR9zhpnxStAtRlcNFJITla8zUHDg5R5ZWdDmCHGH9VjFZJs/n56wap9fWzhaxJB6DnlLH+mXKRTmXqboBS+HvycS3x6KUF+wK6KTeDVWmBT9WpbqIATiHm/HCFjQUtgOgCkJw7NB67Ew/i8qu4EXm4vkg2jB1G4yWbQ3xXYTzP05nFOcZ+OD8+wP/0kl5/CR3yeavoL8R7jEkdJM/TvoNhHcahp3QO89zOoboCtxwtQJ0k3TJJuGDvwKqfOc1DIb+IJY3cA3VEgOoqKncRH7sDf7cFe6CdLbJplmA65ITKz/RTXzA8PJvCSmGAV5Wlgrp88QIPDMKsMj+xBLePV9lF869n0aBxg2aE5N/5tlL92dWozPv3WtSmf2772TmYxcHrP3Iaaxdcy4+Falha6N/qJmJlWGOT5tuCOUkzspuCm1dBEF9v0ibfjt21bou/AvCh/++4oZ47GcOWy+N1QRfxupCL+ZfhY/PtYdbzfczIObFgc5VuXxeblc2NL2eJYi9Jd/farcWQpRWPXdiMPPMjg9bNMSxthlYte3qNz3e3E6O5Oy9kPMoR9Gr/8o1Oz05nEOeyHiyf47cjvflj1Ggc+bAQ60z4682p8eDr7vB8C4U/q5gHcxayYsTiGTqyIkc5aFsAEskRPLaQNmmiAN2Z4hauWgokFN5cKKsAraM3yXprr9Tbvv3RLsx54HR93VqE6YQtxUYAz/VA0YOgXz3i8wlblmtZcg8aF2hWuphw0hceQ12m2AuCdBtCq3mRDQHazuEXbcGrIALzu+0dVxBxBeG3hq99r80XRECF0C9/WrrkEYSqEerZ9/BA2UKQCGtf1cG0T9vFuAzRL9POYPAoy2xI9NFdYjOtqxGo4vol5DaujaQ+FNTzeJuJkzajdhs2vpMaJOqJk9ShE11yrKdPjRfUybNulfPLMBlpogYbwrUW1VeOzJgADk6xebR5QqeLJAo52CjEuitnGvpc/elekEMZCS3jpAycli5UgbItImdD1dby/gFyKb6FGL1W/2TvGk7aJQriytQFAV4pw3KGzep1e1sbtrVgN9TSF1PJ9GtZ4oNAicVCNq0vY/cZjaB7pQpn7+YRvm0qZ19BucW8SwlibqQbBb0wtAZfrXTwn35cbOVSkFqySR5vU6Vz80AWA9SUOHNg4xOSyr2yEzXTAPGA0Nx2IPBtwtkU9j3FRzyHGVw6htPWN7eRLXWocoLQRBK/AVuUaw1MVC3fhbeQstf3y29v51o8adKmfvCgm93mQ9HPiZQ/tRz1zYDHHayExReY8S+FgpO/rZxomq+s2BRynjrwBGN7AEtBOeArP8Ffxce2jwBePt+YJfERn3JpieC6GWVBTNdq7A4W6AwXNkBybLUaozI8ByXHgO1b+SoLweQDs605w3bzvqOkJPvsoKyN3baI9l0KaTRj9WBBDvg7Z4gG+k63I7sdRzbZc9wJorYg+Ht/PQpdDu55KBTtn6g4SQesiJrbqke/H5ievojniuqhZeC3db2R51xELowjXt40oGmuzNS65NVq4fYButf7NNFusvSvFzxwR2UXBr46Msqs2f1C3Mno5uG18+frY99Y9sXc+8GVF6I879yTo/nboWHzaD4CHjsfZpt2xa9nrsfqd12PL8nmx5e3nYgMLmtYsI+9MHE2PeJTi2ZBKnXkR+s0tq27nO2E5bOAxWCD6vO+fIAtNYU3gTgPpCcdYHnmOucIW2V7nDATonnoz3q+aHRfxfYcqFkXpaFl0Ht8Z/R2NLPfezVpsCEGAq4er4jXVMEBRzdv0ebUS3EYcDAZcC59XaBawLYpueQ8zJ4YBLKEEgQs7zxFJy11rDMehw9bbvD5JjeocQJ5MqnjiD1bDOBW4NLCGDjQH4aRONJ44RZ+xQ3OcCjbBdeFs9te9qnaYF7SDrbjucvBC2JhaaaiU1PMoHkgJaA4AYqeP2XkmfC/dpnlfgdrPD6J6dYi6eyFsgiEXzzg94AjV7w/H0WqAI1MfMNeS6OW2Uj8dbyjenpaK6D65kSE5K6Nl/2JWGV4IeB2SMyeqAVM1kEmK18tYDZ6S11FAq1uJwgVizms4RUbUeFkNp7R2r51BkZ1Ovm7uhlKtFopVG8KRkC4B1MypYSt/uE4t6+QPXTgK1WITdCrLdMoMgIWwp8D5tYpxk57Ga0sYj3KVBfxZIG4krAG4NgLRtDgnn7l9k6qRvC7+tcDtxu8VrI2A11Ubapi2VktErXaFA3PwYP083N+OKhawLmNkIa/Rjj2+r3aG7222Vw/atddsJnGfDiJYEXnQDt+J12vlcWlOAt9f8Ko8xykcuY0dmpu+qweUvBKx080sBGp1YGek7+1vwGvxb6GvbWGvB9skvTbvJbhVxKpkF9ZMKpnPaGHTzr9UXMOXdZ6CVoYFsUHshgEgZ+uvXq/zkl0dxDnEJZoxBgCv4E9r0WnVWIDkrMH31v4YPTg3xvF1R0kgTB2dk1aRMJkwzdzaD06hdKvu59T2MaD7K0538Xsrn+Q0GBBY7GJAywhwGj8M1AHqMKAdYkn5YW9DyU6SbJg+TLQs7bEbgK9Z3zG83wm2YT77MJ1uvdtNeZjW4CCAGnahTVe0cAj8MAcH14izvbrkgZ7v16edw3P6Ub0DQH+YIqCddD1c7yUTfHTh3VH22HfjwItXxok3royT8+lQW3Q1vxctwcTamrEZmlegNAFdM9PLWmiysMBmZGyIrrV2lHM7B4PzJxfH+LGFUfEuGeADc+JczdoYP7kqts+7L842bI3PBirit4NH49O+I/E5l/9j9HCc2rog1i54KZY/d3ssfZADwNM/5UzlbiD7MJ+Vg60WA3Mh+kgytAD75rLbSV7cwf33kGqhXRqv94OTr7PsELbKYbxtDnJTFNouVr7KWQZQPvYSnjtL16OEJ44tikZWFq/YvT6aa49HY0NNdHWzFBjrrxkTSwU12CF001qQ1qLYsn+bwZvhy5n7TMLhUsVbgDd1tNHtOzE1AmxhpnYrtugXdgKwtfh2AX46v2EaRp6DmQJ4msYzxkLmwprFsv/ZYsizGUwaTBs1A355Nm9WwdoMhboVwF42veBedVuMj8zNFpPYARTEODoMcZ9WQZHJ1fMVuA5jT8v7ANph/BQbJfRtBa77vP5avu7lpICT4lX1YjNwm5aE3Sh9zQdpG+Zod6iMeQ1Lk8fbCHibyPHWU3Q6s4bYFt5mNRA7A8SSH1oGzNhqgW8N8D2Nv5pXFLZ92IzvY3jANFigslyTTMXlH3NqjQW0gle12wgEHJTjvIcOrQUsA5WrQEuNDFgKGaqexuvx5lN5c7E+Lqtec7cWwzg1B7itgKlp4wuoc20PgchnnVGydSQcGlDrer2ui9YmVHlsK10/tcszcE8veZSZtq5gYTEPHzh5yxa/sg0hSAWoEPZ+Eww2XtQyC7iWwUH1QNnP5kHAVmFbgM0uq4DzxLMcBUszGPje2g42KgjfAZYNauC38rnF5uubQdbv9vdLnWSAOM2n4HYVuN620PV3tpDoY/R/Vb5aBmaIHTWphWNcT7Wrb+u0sG6aH3ocRi6Iud7L7d1aDXjLA8BiELCqut0G984BYipfAFhO2uDw3GRdmHqYBL4pAkYGd+IwXWPHXkBdPZGg+1k9EabTz1J0Y6Ri5bNAmUUjj7wGEAAEiYNxwDqKBTBcjq3CoBwXv5wQuFgL5njdplK2F8ULnMcPqXx5DqpWdduL7yk0HQJj27Hg9XZhO0qmuNjSgp0elExp8J2TFQF4p/i8LS7PzlyFbgb0tLFi8LqXboolT/wkVv36qtjEEPadzzNC8t1rkx9sAc1FMc3r2k5ch+1Qv+SGaAWC/TReNDPzoZfZE+erlsTUicXRw7/F+PElMXFieQwefTeOrOTg07CZQTQHE3A/B7y/6T0cvx/az7CqlbEBpbvwoWti8b1XxL7XbuBs5ZFUKHRJoSFWvRghIte/x1VXsDP0n2lEMb7WR6Ji2jXh6EgzojfBAc5tsoKh7SxTP83M4bOchQyhlgcrFsaxnUuj5sSBtDxQC8PQWzraUt6/t5dmK2pMgndQi3KAovwML4ySZfDq7+rrCuDs+2pDaA0IXLcCwgm8WhAA1YlkkwpTNi+fBbC2DKfLPDc9dnIECGPZwsdJhOms5ONiJ7gvimaFzyt03azMWUAz/FvYDUbJ7FwTtFn5WkwzvcCH9sUZFzkMaEenUMSo4Kx4gShfaBjwejRR+QrgEY4UTkZzyI2vYYSso9vh5xm4WhB5FQrjZD5P2wHQAtwi/6sf7CmDFcvh5vJoO7Q42hkP2bqfVMPuxdGw862o3zqbAtvLUU3hqYl9Dfnc6rU2SdAu7LyGFardPCzGyNip5Y8CXKJj/PHXs1VzvYbQvsPQBYKrTQhZrQZXJG5G8RlPs4XYU3Uh1jZzORfGVI1ZUap608ZjfFxWgUxMmznNTys+kCjIQHWljBfwoJ0XTNss6vXMcqHIuMoyDhQoWkGs19vE90kql/tqeEz1Mr7H4oc5bedgwuhLfV7Br0craJsBV1KtgNXPI1Cd19vM6/kdmoCb8FX9+hkzgLNyTQcH1Hgfyyj1q2Q5WKRGDn4L7Ygh4mh6xQ5d19/2QGK+1mlgKW8LMPoA6QCPSzEwXiN3ltmwwXfmgOf7qr5V28Jae8AYmzaG8M1nDPzRYmGYx7VNuR94lQBumr2A9WDDSK9xOZIZgne4nILWQdIEh96KscNEulS4qHOhO0pnmnbDKL7vOB6vStQkwjmWvDnHqe17xymsnSI2VvksxTDbV4EAYJiuoDVYmArcpGDxew8SHwOSDsvxNfR3z6YGijeS6hW8Nla4126YAKpjqF2LZqlhAOAm8ApfN29HEQvdCdIW40TdbF9WIaeVklX72BwW4IbxirU8GssYgMMqFN00Six/8dZ4++X7Yt5Lt8SCp66ONY9fyZyGHxMlewjQcWq/Dugy/MaRkB1rbqWZ4i6g+/9x9Z5NWl5Zmq7+z4k4ZyJO9PR0V3dVTfkuKy8hQAgkkJBACAQI7733ifc2vfeZpE/SZ4KQrerp6Y7+cv7EPte1dm6J6Q87ntfnmylxPfdzr3utTUcbTR56vDN+/+pd6ZuGA6zD6Vn1wTTxYGeq4eR/4KNfpMvb2PXk5o70t75r6d+HbqX/GLjNHNyb6duuS+n4hqVpx5J/SYeX/SJdWv0r/h9dkHpPYmfgZY8weGeSRolx/PA+Im0th16mOYZJbMyoGMQDfkZW+OtHZK+dFXyb4qYDg+6RuLhluzJWBUmSYf67Nd05mmoZxtPV3sLuE02pt7eT1FRfGhhmCzHgalpB5mSrgVG2NE9kT5chXmExICDDblC9OgoyD9ApKtcdKMz0Fm+32A9fYrvOWXzDklDZPtc9AMBzs1Mx8ewZzz97OsOgHI58xpzgDcVr3AHlm4tl2eON23i7gte23tjdVzjr+3ofz9fBOkI24mEU1bQYvO3RwloBsk0aoypRgDnFFxi32IZKFrKlwCaohzgL+ZiKeRgV7JxfvVzBOwlwBbPgDSsC6NouHIkG2vcGHKzDH3Z0pC895T90z032VgO8XYC349qe1HZla2oFvM3MaWjW36VluIXLbSHcCngb+Z/HsZC50PYhavf9+eljjorkcewHwdvIcJYW/F6r6u4lpq/r4PRoKQZaXecBL0AwWqYn7OMO3ul25KExMwAiaOOyHdCpcF2qQS+/m7AGHqPGS1JhCKjZhWZHWgM+aDO2gHN58w7CeNMAVevBFb4vgA41TFHNhg+3M9JqaOZ3E9CNbKGjbZC9YhMCqO6wDPgd/L6Azu3dVcNe4ufMcT4xREEOaBuT83cQ4J5Iwu+9wHcmotfPd88DeVCcAHcQ0KraVbn+jkLWfK2qNe/8aytxLszp61qA8zkthHoKZw0H3UmDpoYAL8U9XpO99Qzd+PmXTXiYRDBNAcQt0LG0J7Q2Ygl3bIQnFNMm8HXdIVn4zj7YBjS3A97Nkec1yWCxzRiZnWpTQHQONWoq4SushGf36J66a7KBI77tHPuXmdV1zZJaCOiicgWtUBS8+rHC8Uusi6eoW5egLUfBa0fbHD/PaJlNFcMXc3rB21P4xhbfVM1TrFHmSXyJGg/wAt9JssCj/A3cKXnsigoZhc3Pc6PNfrLB5oOH8Gj3rv5z2vDZkvT5ujfShjWL0oaVr6UTG95JFetfTpc+/UWq3/2X1LjvZYBNFO0m28U//Dh9fx/I0ZZrlGwKRT5HwuPr+gPp++aj6cvag2kE2+YRI0UfIQhOrvtdOrjqV2mSx//1MfEyPd+h6+nfHl9L25f9Pq19/edp+xs/SRWf/DI92v7nVLvjT6mVhEQ3arz/8idYQ16h6Nu/wQAk7AbamPtOk6a4sJS/HVcUDznRoXBnSJVM36aLj/brUU6YDVzN1t08nuoZnF5X+TB1AN36+jr2Y3Pzy142xGRGd3c3G2Ai5rjyLuC1iJaLaghBuBKpBpUrAPV28Xjztj8W07LqLepXv9bXBpjnFa+2gsAVrk/nEJTPVMGEEuDdcwSoincO9fvSHJf4M8jiZ7QNe4xZuBwLhC2uPYXgqt1INwBdVa8dGIJX0Kpox/lBLu8XEKuI4zmgPMYv5pZAAtcExBQ/fILH3a7Hgerjs7wG4JqK8Dg6aVyMgTg8P6qf65lKEHOpIHhdRs7M+grfPtqHBe+TJ4PpaWcFoyDZvh3odt0k1XAdxXtxS2q9sDEG5LSeo5jDcjpZEwmHZi7BWwFwI0qyCZCZahDCDkdvBlyCt4E2YeNdTvWyzdd9zbK3S8EKEHUCRuGoMrVTTOA618EImu3GQkzlFmqzQvgCXICd5yTkll0TB6rYx3w3s7n9eJ1DKEZ3Oe4BaGZyjbo1c1Jwhq6AtWDWjk/dye8iWPsBSvx8i3A8ZpGtVfXLcwJYUJcCnQB1UHkP1kQX6t/HBa5QNeNbAKfKNW3xg4pHCXtbz7kXIArbYdV5BUVFrJwCXlMReboZYEWhvjjpTOVrXtZWXeNjtkQ736GfE5RzdKOV2nw1JxutBnc6DpDzt/Do38oGFDvp8rbt2YoQvALXJeRdk8AhLAaU7iRJhrn7O4EIChfoPn20A2Di45L3VfGW9ZSi2nOyuxbEvqQA9hUZ3K8fUWwDALN3czHN9IHFMqH8FOjOANwfFjaDylRrYAaveRK1+pwY2Zcq33nwClmBGsoXG+KHdANq1VzvGP7uBMWxWYBk1MwkxBRAFeTfVO+Iz87b0mtPcOIh+RAeMXD2e/21fgceKpnv4wyzIeVwBR/281XvpPWfvZnWfvJWWrnsL2nl+39Kaz74ffrktb9Pm1/7f9Lx9/97urvpZyjfN9IM8bEZim/uYvzk0jIUKd8V4D+vJqLVfAQAH0nTlftIDuzD791GDWV9urjpFdqHt6S/dV1I/9ZzMf1H38X0v7vOkiRake7uWJSOLPundOy9vwO+/5QqVv5DurvxN+yK/SqChUYRZltM3gLAZIjHSDP0niThwOyIIdT2U2yGrymsfVPNf+fri7laWZKeNe1IdVf3pMpbZ1NbHVv/NFSxNVA9vm4T+7A1o3jZjYbtxvr7+9PAwEBs956ha3HNITmIRa+eUcNRd4JRznCYhVM5uwvbsFjN8BoJc9kS7IaYT3nsS2pXsyhjB+uoaJ3n+wz+CdcC26kpdlGfdgAP/i+PC+ApxORLT/F2n337HcoVoApV1uxz5vECW+FrjEzV60Abh5g7SCd2jyDNYF7XjjJ3sBgDkg5U975zelWuHlXENlDEzsPANZSuipczhJaC8NTisDgmcMewHgqAnfMbj/H+UMnaEvwhBG3Al/faueZJYBDFOwB8B0cYht5+KU3c30qiQYvBRMPO1HaRWbwX8XgvfB7wbb+wLjVYWEP1dgGLhiPLgatL+JLpRVnWHtRqyLtSuCVQM0N03O3XnRScp+tsXsHZAcC6z2s7AN0KIUljBqBSCbfgCTtI3ctm0wEmInpYwkR/UtCpJMPnpLjTcYLXUCgzEibE+7lEt/tMmPr53rb4V7sP8ANegajn24niVSnn16IGeZ0ngyZg245fKlSNlmVY/5iMyCrZaBhpAVIeQldLwEiV4DU2V3xWvV2Vok0jqndtkHH+kemTqnYH+Zv2edLwe/NdbTf2M/LvV+ZUcDkJZG2fFsZaCtHUgCp2fsIEca5+/m5uaunv5vdxaaOoej1xFa+4n+9hJG4UC0KrQuiamgjbgvumF5xJMXlrS5pA3ertTt7HXri7HeiyULoz/H8yrb8KfL8Ewl7Cf/loG6DdyXFLtgfI8Ordfo0qdYfeKQpXT9n6xrTDlw/1hcn7ogbtcpvDXph1oXZnsD6mmQWhdWB07BmPPzPHi9oVsi8uH5s0uYCXa6a3ANmuNgE9S3FuCpvBNTavaG3CELzPbGfmhOJUtVx04wTA539XTXqE6FkvRbb+0wux095P2z97K61e9Xpat+rttGrF62nl8pfTF58uTKve+0Pa9v5f0pa3/kfaveD/TWeW/l269tHfsZXQ/2So+s9T0z6ml9G48U31zvQVBba/th5N37edTE/rD6Wp6v1pjBTBk/u7UhWiYPjO9vTXjrPp37qBL9B9XruDvxNXAdgws5ycHjOH4ub6X6eKj/85PdpGlI15xiP611ovnNxmULLTzLJ4QtPG+FWULTEzi2lzNK/MYDuMM5fiK+J7A4+2s+Ems3or7yR3Hm5prEqNDdWprbUh9fR0RTFtAKthkETD8DBX0wFbWMLVdzRRcBS+Ph7qFuA6mczB6CrevISv1kMuvBUAO4VM+Dosx6NFMz3erym0ZZU7g8JFmE6zlRncm4ZhQlnwCuaXntne9v33FL7oSIPgUwB3hi6LGcBa4mSCVtWrr/vVd0TJnvFD+AFTfIDbuKtsB5Hxph7cp8i0Qla2tArzOlWsVoIWhAU2nzMKpj/rMos74h8gFK9qlzMQ7yngjTwwX7w0UdguLOhd0VyBGg7fmD/WhGefjuv8R9weIyG7ru9LHfi7HYC3lQxvO80ErdgNzmxoOEHXzDE8XhSfqrf+gL7u0rAZVL0uEw9CV2+1hWWhKYaYs1dabCbJmVzF6xbx3QC86xztrYDHx0Lt8rzbBeWGC0CJous2BQFYBGYucKk6vXwHnOfYHBPwdgDeDtRsz3nBS5Uf4DmLoR87wmWRLXLFwFtbQyXchYXgdxD6vr8bKHm7D5CaghC8Kl9tCe2GgC6w7eU12hfCLW+CSQTOgiG5YvcXsxnCx3PjBVYDJ4ouvy9/t/jOfO9B2pPL6uNvkGcGC0syoFwGm5F1+pcq12OAF0vGGFi07mIV2Flme7DK14jaJDlRC2BaMSr78p0F8BhAdaeQXk8AgjdmUGSftxThPI6rcoHtFGuC/yemHujpomTv4/GicAXvLFAcR016fF7J41gNM0ByDk/zGYNtnqJGv6Rg9hRrYQrVN8Ws3jkhoV8rnGmEMPNrcU6VK3jntCywO2btfsNznsUOeAbgn/FZKl6hWwAsZAOuPOZQGO0FHxPYxtMmydH6/BTqWwtB8LqtkH7vDN7m11Xb+dxtUVw0bjfJf69pXv+3mm3pGywQR1f2niStwM4Yl7cvSZ989Gb67JN30tqP30mfvPun9NmHb6WlC/+YVr77alq75I9p/aJfA+C/Twfe+r9S0+5XUuPOv6Q7636Vqrb9If1r8770rx1so9N2JH3Teix91YTqrTkQ0O3DEqvGyhoDwN+2nkp/6zyT/r37FJ47lgB54Fl2iHhGIuGbR+vp2uNkVpU9dP/2/v2Wk+x8AAAgAElEQVRm/Fvzd3auxeTNj/kdVlJUI8HgKExgrO0Tz/E30c+vugLo719mj7a7qabqQWpuqmUvtqrUJHxRvT29Han3cXd6jN3Q3z8QhTMVrst60DgKd4I6krlewavtIHhtqlAZe1+vd3oalTsPX7vWyhK4M1NEzXhee0Fgm1wQrEX5xhEB+hWuwDcwMIMZ8M6icJ8D3xnmR06b5wWws8QgVLzmb7//17+F0o1t3rEbPJpEcMsf4TsDxaeh/QSw1VZQ8Qpe7YNJ4DnJ8+HVEiVzu/cyZ1fg2uob6hXwCl/VrlDW6x0FtMOAVfh6X8tBu+HHtmH+WIBc+PZzGdHPWW2CP9QgVsRIXUWarqK4xize3hv7Ae9O/N3NqaViU2rH523nkriFXSgagZN2QyPKtw7FW4/itcgmfHPzhA0UNCJEUUurweIUvqkxM1RvG8ozmhywEexuU6Harit0tRl6AEaoYkCrclTtGoNSQeZjVsx6qyrRTlIW3ecAIhDv4HMczuMOyF2mFC4ALwDay9E5EmFt8N1ibvAJ7YGsQFWrdpUJbV8nUIu1EJ/PYx0U4HxMoAl/laWJCN+rolSZW7Ty+5o60D+1OOYlvurVNIOq15/Z4/cV8qzeM9oM2A/zyrmoVZtMYpIZjQBaC0J10NuAV7UraI2hPaaQ54yGCWwOh5ZPm0Ag16vSjtZsjjniRpOJ39ViHuAdxcfVUrD4ZqddUb/TRMbGUbtTAHz2HpfmQDwKaqQtoogHJKdRuBN4q2PEs1SsXko/xYudxh4INcsISNMIkb/FWpgGEgLP7jOhrIqLAhxeYxTo9IaBgr6rHu8Ml/3TfPYzLQbuq3qf3svgDQsBQAZUUbnPePxLfp6KV5tBOJdBOsI4XgfEBbC7X0xzzKCnBRk178wJu/I8kQnnr/h+dsH1UMTqOLqAxVUSVxOr3vtz+mTFG2n96sXp4/deS6uWv5FWLHklfbj45bRu5cK0Zukr6Ytlf0wbXv77tP3V/zudW/HTdHfDH9OVVT+j6Lo0/Ufn6fS3lmPp6+Zj6bv20xTXlqeDy3+WHnAV1n8dgFbvS183HU3/q+MMnWOH+P+ZyWp03T1ht4iviNtNU0Qb57bxOhtLZjwR8V1nbATh7znF33acE9BTutaeU9ScsU3bjLSTyrjSGOB3r7txItU+qkgNWAxVlQ/YebgStVuV6usqATD+bndr6upsT32mGgBvX19fqNusdinWj1gPgi9A19slxeAMB60GjyXpUNRuOYbdAMt+VLx4vahdlz5uUbblqN+rFZGfy1B+yfm53/3tX1Gz0NteYqwEIeyWP1oA3/4N8KIiBaqADd+WIehCNoaoYy/EljzAVkVbFK/phuhi470xNYz8rdsCmbl9Uel6W/g6oSzsCMBrh1uAlvcMPxG62esVvEbPBLtK1041o2YDQ4P8jGw79D/B96VdceTB7tR3/yBxMuyGy9tRuoD3gsU1fNQz64iSscklyrL+2EeAlpwuxwZtBQCspxu+LgNz6kkxRKbX4TQmHIBu2A08rvoVoILTzSJjQ0ouiwOSAQuAqT8KdAVvZE/jdq7UC5EYBYmyFoD6u9oWAlz1akKhA4jZ4NEF4Cy4CbuAG68RmO1A16SCW7JnDxboAmQ92+7T+MIoeQt2uYNN5Sh09ZtRtHy3DDLfn2NugtXbrhjyg6LOt/PRJIPvU6H3YiuEzcEJowug95whKYGa7gb6/QBY8Ppe/Ww/173oBG0ppgne3E5MPAxLwt0xpgQntsOEKQWTCKj8AT5H28ICXf48lDKw9bvYpv2EiNu4E9Xmi3exSwRq1zyug8v1c6dQo5OAfBq1O4W6UjEZNYsB6FzmOvg85jJgM8w4/hFgPiNj+xQbwTRCLpbh1wLPaZ6fBZACdxIQZ/ACHFuBgbcwjI0usRmc4TuNz6vitUX4Kc/9UFjzvYDX+x6nAYvda7P8bBsfiuWg+o0iG7aDu1nMYGv43QLsfh+SHoJ3BvA6f9iTltvO+3MFff8ZrnKOMouBFl3/2x/Cbvh0+Wso3oXpk2VvpE9XLOD+gvTRu69xXJhWLn0V3/e1tOK1n6Z1eL+bXvlv6dCif0wVH/2CJgy2kKfg+589F9Lf2s6ifs+moVtbmX/CCYl/c7MInq/qD/PcqfQfHafpnnTi2OtExNgqntyuTROjF5nvS5OH8FXBOrd4jJPNuL8nfyf9+DH+TjOe8PDOJ4maCV4bLZ6R3W0kFlpVeSfV1ALdKja/rL6fKqvweLEYGutrUiPKt6OjjYJaJ9BlTGzfY/zenvByncng0l7QbvCo+rW4pup1ALrHvLK9UICbW3+xFXQDAG+5n+0H2IjiNdUgZLOlgA0BMzOQUcK8r2wt9JIbTT4lpzvJwIcZxps9/YqRZqQcBK8eb8TM+LAx1StgDbuAo8rUwTcz2Ay2A2s/qHqfkVsT0t6eoIiWB9hkZauCFryqW2ErdIW7KtjBOw5LH8OIfoLKVb2OcdYRtMP4tjZNxBAc4Gu0LKtf7YdJ4GwhDqXLZw9glI913GUA+s70+N5Btv1hN1KthktbUvP5jajcDajctanhJDleCmt1x9janQxig3EyINVgjAxlW0+CwRyvsTIjZQ7FMckQ4MX7dQ5BO51t5nqbfZ73tIWtkAH14vhEC2tC19eqdoWeLcCq5eg2A2LCWrughcedjtYGPF0W1VTQ+rQluVDUaVGgKlSB5AqA8/sIQb1i3yecVb4+J+iFre8pKYY8dEc/F6XLZwRcw4/WY1XVepnv632fNoXg9cTAuEyUelgXoXxVpH6XHy2Ionr1YgOeAtTsLqAdRv3aSvyUIpdAHtHnRa0NAmrn7QpjB/CYcLDhxEYHf0cHz0cOGKuhn/eMRBENmGI/aIsUn9dImOCd0DsGTsJ3in/UWe3Oj4W8jk0BdN1VOI+ABJTzqQTh5ppT9QKw6fBxiXEBYuFrc4RrOmDM56ugBQb37TLTb53U46Vw5+P6x0/5HFXoHGov1C+fqRKe4fVaGNoST3nMLjbhq80wRbHNZMPEVS6xSS1ogWhnTGFjRK6X3+0pKn4KtetQIE9azi02fmYxboRccw8FthbAq0C4vnNJWrnkDxTXXk7vL3oF0L4Z66P33uD4OjDGB37/9bR6Ga8hhbD61b/D9/2ntPf1v0uH3v77dHjRP0Q95D8fX8bDxcftraCYdjZ933Ii/ZX1793naCk+lxrZ0+/2enbY2Mag9/1vpQ4iZG0H2e6IvPAw+V3bqiejoLaK/yacQBn4o089fGN7euJJEwVskmKCE9IUnu8sw3LGyCc/unYgNTQ1kFyoTvUNj1JTS2WqqrmPvdCYGhvrU21tFdDtCvDq9ap6e3u7AG3O8o4i2IaJmJnrLbd/TDtgX8IY466lm03IOlVMi6FYDsXrLbaDR2Fdcr5zwpdim5GzGZbJCJ939KTe8UuOd/waj/fZ13i95HWffpWnkwlc87yC0e40/Vc71l4EbwYuipbnZrEgbGCwECcM7Qox++tjDlYPa4H7BbICWQDbtKHaDQtCIHPbiJmK1ijZEN5xDNbB3ojML3BWYcfzwNbP972uIdTuACb63Eh7Gq3cz5Y/e9h3bT+phl2helvOu+faptR8ej3wtXV4NSr3o1RLo4F7r7nqUIfuROGwc5fda220DLfaQBFFNTvBGITOY+2sZoDcAYDdFt3YU1aTgpZc7XkB5KV+Vrs2BGhP+Lp2jtoQYUUIk3nAWszT3tDucGiP+VthJuC8LeQEpP5sLtapYPGp+flaCGFZnCAiRyNIe3S2rUk2UJhw0E8WnH7H8l5BJlTdbcOEQg/Qc7ZvFPJQrR2cnDpJfPgdilXhZ+SiXv55cULQ0hC+qHBTGQLb75iLYhbZsDKweNwVQ6AKUndTdleIHqwY236dl9DLZ/cBVoeex6hIMsFxkuNE18sJTPvD758Ldjmfa3OEXWiq3tjOB8Vne/Ek6tkpZC63IpoCxJMoUudBzKB68+Qx5zBoE3ipiw0QCpcmB7xbofsl66mWgh4uz81gQ+hFTgJSO+PGUWjuNqy1YDuttwWtUa8CXm8bSXOFcga6T42TAZXnRswELeCfwE/36BLCY0SsHJTzxIIbKniCx0bYXHOAyWVPgHAkJvwMfOvnFAsn+T2nUPphO/D7j/N3maB54wlFsSEaKVqPvBN/yzu73k0fvPXbtDoshpcpsunx/iktW/iXtOajt9OSt36fPnzvL2nJ279OK975ZVr11k/Tljd/kna+/vdpn97v4p+kba/9t3T6w19ypUPSoPFY+s/HF9P/N3g1/e/2U/x3XJOurf19erjtjXRv019S5dZXUv2u11LjntdT097XgC95Xwp+j8kW9/O9RplvPMJ8i6HLTobDiqIo+gT1PurflL/zuMVGbJcJrKKe+8fS3atn8HGrQvU+rLwNhB+mmrpHUVhrbVb1Vqfeng4KbB2hdgcH+wFvN1aDKtfkE7FU2TF/W/iWWJlHY2YTzHSwICdgsyK22Ja9XpssnDDmfYGrAs5HAa0HrBpG6XLMBboMbpWzADcl8dKXbMczKa0Z6KDiffb1N6F2he53+Ltfu2PmdyhglO1X7jD8bCaiYEbJnED2nGJbwFSVyxf65nsSEgDW9IHxM9MH3hfEDj8PKPNcsRhUuu4iUZ53u3YbJ/RuJ4Hs+HyXm/BV8VpgG+JMNcwwY41xB+WonlW7E/yRtDNmxzmb1R6iuIbqvb03wNtG1q/1AgU2wXtqfWo8zk7DFNYaUIeVe0kqoN6aj5ECAG6OhsxDcgDySZQshTSzuxbVzJa651cn4GxhS3jtBmfpdlJAy11teZaDXWm9+qRaC/PpB2Gn4jQi5bGVZdZXP9gB62XWbwOfH9+BQpjNENoE2hDtnBj0dAWasLORw58v0FXPbah3L/M7+L1aDzHo5wAxuH104O1z6/F8chCanhRcAteTQg/dduOAx+8S8yiAdBc+cxvQbbWbj6sBu94K7DOss1ccQAb8RtL0D32NbdI9WCRtFCbjPkBW7ToJ7QmXqX38vjZoOMi8nSuKFk5ewtdIWbt/T05Mbu3jLhRu+d5Dy7YjId2FwpiZcyuMu40C2xEKOuaf9XltA44EQ0TIAI9WBcU8d6DQd7U5QkVoV5rLgeT6uirWAKuFMFTWcyaGmbkVvt7Wy1V52UI8Q451ijTBJJB2R2K94TGLYES+JrALxlGs8ZkAQ7UrfJ1uJtC1MCLxAHjN2BoPmwXeqlxBK3hd3p5mDduBx1Qy/drcLszno3gfM5e3n1m9k3z2LL/PV6QxnjOUaEYrBYU/g7KfIa88FZ/L7+/sCDamHENB97ONUTVNNavfI82w6t20avGf04pFf0oL3/hdWvT2H9MnH76R3lv4u/Q+injJgt+md9/4ZVq79OX02as/TzsX/M+0641/SLve+kdaf/8xHX3vn9P+hf8jHV3+03T+09+QBf51OrP8J+n8hz9Ll1f9Kl3n/r0Nf0iVW16hQ+7N1MKq3fFnAPxK6jxCA4U7Mp+gieIUU8/OMuyd7zhghhnwjvB7jPI3HAO+Y3ewofDQm64eT3X3rrFdUAUphkepruZRevjodqpreJiqsRtammpTW1NdFNceo3D7aKDoR+0OkXbScrBgJmx/jJTlIpr3tRqErvN5JxB9NlYYMxOuFuO8LzgFscdiNxQbQhj7WAZrVrpljzah7FhIP6tA+iW70rQUbIpwebt0rs2hRp2voJrNe7PhAdMM4VZB5fjNX7+P2bwzvO9rhuc4zczombB1/zY7zISwwFWdBmCFMEvF61FwFygP679w32aJcc5KWg0q3dJa7G1XzvWOpcf4uwOY4+Z5/RwhPDc3kbprTqahuztQvHtooNiRWq/uYLfSLaQZtuDtbqBVeD3WwupUC5AaneQlYFCIeTIZ3WH8w28xucD27h1u8Y7iErx1+xcCQyAsMIjOZAXrkdeFjVDiV162AyQUmhaFKk3YCVzf4+pEJTr1TNi5Q7FHp6GZ+xW87dwuXWiCtxmY2qkW0S+UagFofC6PqyiNcrUf4efMr0a3UqGDzS62FqAdPzegKyT5TnznVn7PUaCTBwLx/VDOMVLylPBVxXK5TwJEuOojW4DT5jDHa6RMVatV0snvq+rVhujltW38TUshL3xfnhvkdV2o8x5tluOoeUHL30c1qxKOkxq/fwd/6zL0vBmfsIu/v2MiPYnp5RprGybbO0h21O/gYzZEOPQmZgyj/iJWRuHOpojcGGHyIEPXPdQcpqM9IIDzpbuJAGJeAPJLTkSq02cMP9damAGcFuKmKL5NED0bwz91t+EYQwlEJyl0jeHPTvB+Qe7nTvK8Cvgpr/ez4rM5CmAVrIU6f5aQnRLeHMeZRjZBTlf4jqB4hy99HJ1vo8BzAuU3RXxskucdjNN7chm3KfRxWf5t9R4+Cy8baE0DXX1ff76FPT/fGQ76qbYvV5NPX0d0bOPKxWnte6+mVUtfTR8vez0tWfTntHLFa2kZyYZlS/6U3l34+7TgdRTv0tfS0j/9LO1Y9BuA+8t08N2fp4NL/jkdXoL9sOC/p4Pv/YQW5F+mK5/+Nl1f89t0g+MVmiSurvp1urb61+kqt++s+y0AZjv63a+yfZBbCKG+jyzkZMqMX44dRxeSOWfbosv8u+FEOcDVyggnlSHU/xBpiLZbO9LD2zfTowd30907t7AZqlJdPRZD9T08XW7XPgil295SnxpqH6Xervb0GPAO9PcA3v6wG1S8Ly4hrNr1MW0ArYW8HZB+L+JwnCt5QFtg+6Li9baPF8XrbefxCtgMZQIIPFbe4+PC2ft+9kvfolDtJgv44vV69PK/zG0Ir5eIRB6ak/1co2b6tcbLtCJcTihz3oMKNiwK1K6f4f3weedVbgFuga4dZwHaeTDbDqzqncJT1st1alkppglhVa/LopuJh96hvkhAmN8dRyVP4SubCe5ufpR67u6hg21vcs+1tstkeS/tYG1jXgPpBlYDl+TV2Ax1wFe7wUE5uXkCSPGP38JaIxZDG/+Dayu0oEQjzQAUWudB3IZvK8y0G1S8xVbQ0zVKFW2vwLdc2usRRxwN2Ng15mAY24SjQQMIubW80G8C7A0mJ1CGLXTV2bZr04SK1/kMwi3Hq4Cdn+FjqN1mInFCt+MQKvmgLcPmj1XOdt8RJ0NBq5S1HQLC2BodqF697HZ9X4Dehq1gusNIWifRu05+Vj853T4tCBStvq3wNdZV/N4eHtcLFsw92A2eaNzVQxvEn6VKdcKZv28vz8fvzc/s5kSkslXRup2PFoRDyzu4Koitffh71XOyc4sfW5n92WaetRpsohC4fgdtBj3c4u/aAefsBoFrtd9K/xQwmg4IA1DAGJ4t71EJR2EM2IZf65wJAK2va1bWjO/cQ7rcInpmFM0incU6bAuUc7Yb8lS0/DP9bOCrd8t6CrDN+v5gNfCY0A34CmFu25ygJ6uF8OIawGpwCeCIkQFRC3fxeoqC7ccW8/hngHc3tghjLvkdZ4Quv+8Elkv4zUKd15iCcPZt05F30/H1i9M2FO9n77+dVr73BlYD1sLiV9JHH7wBcP+QFr/zx7QE++H9xahg4bzwz2njop+nra//Q9qK4t3y9j+mne/8MwD+adq36Cfp8Ls/SWdX/DLdWvcyNsMfSED8Ll36+DfpKuC9seZX6SZAvrXu98D3ZU7i/Fs6tJirx4Xk0d9GFOA983t0nmbGMgXXfk+mpFn6r29O3VcZbHV9T6q/z7bwd68xg+EBW8JfI71QlRoaHwFgEg21d1G5lVnxNteH5dD3uAvwdqR+4mSq3rKPmrAdgRVF9Qpe1W5eJK0mchuxCleLQUgKTO8LTW9nyGZ7QfB6vzymBSFkjaD5XHk+P5YzwT72kg0RQlR4Cszi7ap+hWYAmDkKTiCz4aG81tf5vPeFtbfdqVhlq6fr0V0lVKCC188PS4LXCV+Xn61F4HuzXQBUUbmmIISt08ayl5vzuqpg4avaHWHDOjvgSmebBTabKBwT2a8K7m1NPZWnc/fatX2p7SpTiy7vSq0XGYiO3dB2Dp8XNVeHKqsjRlZzgG40Eg2uJiDXCvyasRIajywJ2Apcu9VUu00AucDTo8BVtcWYQiwHoWtWN/uR2gDZlxRA4e+i+FSp3u9AwdmOXM825XrKZf5vHAGixTGthljAteOEHq1RsNwaHJ/B5zRTDGzl9xC2DXuXUMwAtCpdZvKaPy5da3mEpN9D9av6ZvF9/A7hHwvQ8+SRjbQZEzuXb5sJFp45b5wH+wjBPKhm3m8Gtt4vStx0hSccIdxrCkL/l6OrW/XP385xkD28x/3UPDpxrA0g1+x+i+/O35u/eQP/QJ296+uFusU/gfvE2QsMuFF96/GaYTW7a1ux8TQLdm6gKXRdXoI74Swyt1oMADEACmijMKVC1FIAhjOAubTkhj2AXTBDo8I0l7zmf53p6w4XYy4tBRSsW9xrPQh1V7ExnOlrYc0i3Y/pCH7WPHy1EVTDkzcF7ypAar45q91+dnnoPcP+a8DX1wjrcvS2FkbnCXYAxqIQvirdGU4Ik9gt/k7TFtz0uPmOAnoQf7iTPO9Drp52rn43fbH6A/zcN9Oyxa+mZRTWPnqf29gQ72FBLMGCWLr4T+kTCm0fvfOXtG/FH4mN/SrtBMA73/tl2vXu/0y7F/5TOrgIAC/8STqy8Kfp6Lv/TPrhd4D2z+xS8Yd0FfjewHK4tupXKOJfp9sb/pQe7Xgz3dv8anq0881UuYstioBv6/F3iT8yNP8yxVxqC27V1X5ta6qk3f/BndPpwYOrAPcm1sLd9OihDROPUjOwradxoqk5N04YJetoawwA93aT4UXx9nAUusJWyBa7oSjfF20GoarKLdaCt4tiFcBFrb74mMAtz2kzlF0mBK0FtWI9OBz9RUC/9DziYyQReJEJhynM4YAoMC1wNDr2FcpY/zSG45BcEKaCWnCG4p2Hd3itQFWrYYwvXp7z84V0Ub+C1p/TQ0tfVr9EzVCsFupGxofTN99+hZfLZQCvUwFn+yFD2ccec/ng4/q9eYDOWAxOH9EU50w11N+dBjsqU/vtE6nj5uHUCXzN87Zc2IriZVjO2XXkd1elGv4HdE5DA5CKlmHA6zZAWZmihvc7cR8AYCvU7F3A7IDFAeICXoHsisllqlhgKXhNMmgzCMYCHwFUbgfUHbpjEY3LfVWu4M0pCqyLsB30dbUXVNN8Dt6rHWqlyJU9Xr1m4YpKRu22eALB020FwC14ea0oeefytjAAyMlrpQBnI0VAmM+1pTgAzEkoWoeBbh8bgwpf1a6T0ZxBYeJBRZsnqmXV6+/kbAd/L7+ry99Z+Ppc+M/CmMdUpg7RCQj7Hk8+gN+/k/6uJ64WTnSN/I1r+Vu38je3EcPW6g5UuieyiKapikw80GwR3W6kGfR87YQLewH42bAxRIXc3STcVThiVjYWAE6BO0tBbcYkAEWzACjPmYhQHWc1bGGO92FJCGFnFETDBe8xpmaxzmXxJ/Z142cIXQGX3w/UVduqZhozhLjQFZZlCdAJla7Ty4CuoyeHLzNpC0vBNRIbbjLuEgj36enOg/dF+BYL4zEbYfZTePuKBpCwNjjJOEJSf1vvV8/XXZ/7z64gWcFmqFw1HNmwPG1ZvzqtW708rcJ2WI76/ZD1/ruvpOXvvozq/UNauuTltOKD19OyRX9J25f+Ol3csiBtWfbbtOH936dt7/0G8P4i7Vrws7T7nZ+n/axj7/0iHVn8cwbwMDTnk9+na2v+lK6v+2O6tf7P6daGv6Qb619Od7a8nW5veTPd3fpmur/jrVTJv7EaxEwnoz07+X+u9cznqfr0lvTwypF049qpdPvOlXT/4e10995t4mP30oP711JT/cOAb23V3VQHfJsba1N11f3UitXQDny7u9tTbx8eb78Z3l5ahvt+KKYVn7eAWJthitpRaa4oClfwersAudz2KEQFcFG03n4RvMK4ANmj2/94LN7wS9EODBS1D+YotM0AVdWutsEcQ32fffMVkbFsG2gnCFCXANXP1VsVoAFuYC1QXaYlfM7HzQgL1zy4HH+W2y4/w63Zff0U8tvuN8Ebe7OhrlWwKucfoav3K3zzMZ4bz9aDj+fRkFoUI1xeMBRjuDd13D2XOm8fT1039qJ690S6oe08cxvOoHjxLqsBVgNwyhO/iJBZ2AKAAlHgupzPYAFIf1e7IVsOwtjNMXnPgcVcKqF8j+et2PV6hYSqV/i4wocFcuHxcqllUUx7QKjGQvG1qXCBdswBRuE1Axv3eMuX9SgBIOhAc5VpFLNQv3q/QlOwtavUsRKaD5AxJsnQSuythU4if5dWlbydd8eAHRZLs5PYOOnow8bC5249wSX+KfLBpBK6AWR046GsVcBxP8BngcYWXlUuhS9hjAp1sHpn2ArCV4sBlUvRLnfs5ZNRtjhy84jv7QXW2W5ZEf6u8G0FvE0/qFw2e8TLVdGa4VVha2/YgBHtw7Qdf1m5M8DnWMgYhA5onUpmd5xtzz8+lptAJgGrVoHK94d8L4WcnHrgMUDsAHSbKjxOAc4pgDlnvjc63X6MpAl9kxKq31DCAFl1q82Qu9/ysJ28qzAQRuEKT60EbQWVrurWQptrgu17BLG3nUbmAPQnTDYbtcjGbF4BXODr6/wc7QtBrP3Qd8796JhrgAoWvqrfZ3TsPXWnDXPOnqxYTyjQ9Z5fk85s/jDt374pbfx8ZVqz6r20ZvVSWogXpA+XvYHF8HKkHD547/X04fK3gPJraf/qV9PFne+lVUt+kz5f8ae0iSaLbYv+JW0h+bB9Ier33V+kfUt+lXa989O0862f4AX/LFV8+od0c9Pr6cbG19LVDa+kG6ybm15LN1g3t7yVbu14O93avTjdpQh8f9/y9Oj4p+nu2c3p/Ild6d7NC9gLV0PlhtKtvJvu3UX13r0OePF0Aa7gbUBQK1oAACAASURBVMDfbcViqKq8lzo7mmNWQ0dHS3rch92A5dDX10PbcP8Palf1WxRv8XfzjsMCWLtBr/fHgprA9HHh6lHbQeAWABfVW8Dqc0UVl+dUwt6eg4UeSTV8FapUQHrp7yoFNoHqkBx91jmsAl9TLIlZoUyi4algBtoW2XxeVStU3UZomKpg2BN4yHalTc0ZS/OIwQzE9ZZHsA2Ggaf7s/UN99OthpWAd2thrUBWhStsPZblfWf2jgpcQGvm18llTjEboiOlf4jZDQw/bsf/6bp3gmE5e7l02YXfuwvFSzPFGfK8XEo3UJSqRSWqAJsAVAOX/I1meJmKVbd/MbcFbfZlhbB2g1ZD05HFAYgmppWpeFuPCozFKEt8WSAsfM3JhsJF2TmMpkNFCGA9OnxcYJmhLXZBm2oRWIfaBcD6vcbO/AyVnvApcbBeFKMerfnhJooljcC2CdA2szy27McOQfHmmbx4vSj6OmbyqnrdFqjtqNDOKjhULtG6aFOmY86ON4tlj+2CE3j4uRb/eklBxB5yKBOPqno9bYfcWPTy91W1unppN+5lo0YLk+1sT24qpAEvz+xzPjGZ9zUPTHwMX9dUgzG9Xn7vfn5X0w2PeV6FbUfdsGkIoOsyohfNGCQWBKOgddmOnG9TfOLSW+iWxxxFaQeecTMVa7QTY0t4X1/Y5dCcWbxcVaxFM+NiQnWOgtositclfCdRj3nZmJHX0we7gO6OyCTP4QW78sQzLvcBsVaDjQ8OSbeINh3qVbW7GiBrM2A3uB287bV0rY1R3R8nwxuQDuVrjpn0CbC2c07wFggL3nE+088aYqpZ3zkaFACxm2oK3ax2HZqOBYPSHeC/nRPO7h/fkI7s3Zt279icdmxdl7ZvXZM2r/uIjrb3Ubyvk2x4PS0HxMs/eBMlzO7CF79IWz75Y/oUxfv+gl+kDR+9kVYt+F3aseLttBUveDcTyHa/9+u0e8kvY+1dii2B/XD4/d+m82uA7ta3072dC9Mddq24u2tBusWWQbd2L0g39ixNNw+sTDeOfJauntycblUcTNcuHk8P7t1I9x/cSQ8fompJMDQA2vqa+wD3bmpvrWL8Yy0AJkZWh/rFdtCCELxtrY2pDdXbQ7LBxgkVr+pWuGotvOjxmufNaQYau1C4jorMR4ttOclQgCtYXUK5AFUFW25rLwjdooJ93PfqFauGp7k9K5QFb4Gpx0gzQGaPAlRF67Y/XwFX/VpfI4xdYyjSEeIXkwKU16qSn6KYBXMU6rivYn7+3fP0/b99j40BvPGKha25YIemWxwboTV4CO9WAI8KW8Cpz5ubJCiUAdcC2wLgfuIhQlcrQt/YDTZHxobI907zWB6U00cGr72zK3VR8ey4xzT6uwdS6xWKa3SxtVUwIvKcdgPDcVCLtVyiN6AMVYTNNk0A3iYAWruP6BjxsgaBhrr1aEHA0ZBNhxejGDlScbcS34Aa1ovUAxYgWg856gWQgKs7GQtR1anHTvxPB34L3/y4oHZKGsWzU1gLXJ4L6WwzePmub5z9UlWztwO6gFdFK3gb97+LtcB3B7qCt0UI83gzAG7kd6z3BKPSnbcd2ol76RmbOHAXi9geCOh2oWIjpYAX621nInSTsc3zg4Ehu2z0nnfQj3ni7Mu642+ccDhZmHHuPYe1AHg7TwNawNt6nO+Cmi2euL+rCjaKc8Bbu0GPtxd495K26ObvYwRNX7m0PHvSUf0bZ7MFOaAKcEZpNtBS8L6wzcu2ZBo1WHan6ftqTQhYJ5cV8Ho/Q1TVmsGarQcsBlXjvKcbwMVaUBHHrAdeO0E7st1wWhazJGic66tnnOf7ejRN4efrLwtgvVYgCxRtbHBmrpaC4A2Vy/CdSRsJiH3F/F1AGv4vr3cIuj6vqlcY5x0pSDkAXZV0hjGtxrzXrYX0hUfJxM7xfebIv45d20RTBScYvPFu/ltZfGw4vT4d3bc77QK8u7ZtBMDr0xefrUibP/soffDuG2n5srfTB3S1rfxoIeMkF6Z9mxbTUkzH24evpg8X/RZ/+J20CiW8Z+PHactHC9LOlW+kHR/8Oe1m2tnhj/+cjqz4fTrwwe/SoeW/Z/1LOrX65XT2s5dTxaa30sVtS1LF7uXpwu6V6fyBtanixCZU7pZ07sSedPfGudgKvgo/9wEphjukGUwq1FQ64PwOsL3HQJyHeLx5tfpvnOaJtrZ6PF071tpSH1bjY656ze+6iuIVwIJX60EIez8nGoRuhq1HYflf7xflW9SvUC0ers+paj0K42IpCF9B/RR2xkRHwCt8f9jeXdgWpetRf1egCtKIhYUdkO/72ATAFb4W1ASx79EysLAWMOfoZ5j7dVugmM/L6/xMn9eKUBVP8uX9PD/D1wtSbQ5tCbfxccB5AW4o3PB17VwDykbP+Jl2rQ2R630O6N3Fwi3fBwFzG/M4Z4F7y/0roXqbL5NuuESe17kNF5gEdkGfl2417QZtAwpOjVy6mygQrpW7KPDgM5ooKCDWbqjHk6rd/w7Hd4AYipdl5b3xwCKgazHoHV7vwPS8j1hkfQGvylavNtIE/Nxu0gNeagsf7Qxfb5FOOGUVTGEOaAspC1WeGDwRtGAbWEgz5dCItdAJPFW9eqKtflctkr2obyBs95BRMq0GgdtEe7QrVC82gw0SrZwMujgBWLDrYXUJO5Smw927tRRQnl1AtBd1qgp1R15thIAu0Ax1zz9mtw9S+fo72PTQeZqTCSuDlxPEfA43R+9+LLy5GaZ559g1GLgKcLey93cWsqWo58nGwpozeFXK2gkq3LKrsMAVmt4XwmUYT9x25i/wVfUKXm+7xs38omBNREyoZMO3xSoAuhm8wtfn8GijuIZ9gOp1uplq2aXl4IwI25D1kvNQde0MocgyucDjNjwUlaqnK3SFb7YWzOquiteHygW0QjfbETZBUGxD8ZrhdbC6itbXCd2y/GwfN/3gazqJCboryKwKn0KkG3tOUow0UeJVVxst5ReO7E57tm9J2zd/ng7s2542fb46bdn4KdbDsvThB++kT9e8nz4CvmtXL0of4veu5vbnHwFc5j2s/+TttGblgrRx/XImni1OX6xdlrZgV+wByIeA8GmeP73m7XT8s9fS4c9eTSc2LkqntyxNJ7evTCf2rk1H9nyRDu3ZlI4d2p4unDuQrl06lq5fOZUqH9xMly+eS/W1lekBKvY+w80fuh7eTFU811R3H+V7N8Cr5VBXfTe1NFen1rba1N3VElaD8H3cj+LF5xW6xdcVttoLbgXkUcVrokE1rNJ1CV2PRd0K2mIrCFsfV9V6LPc9Ct6A8bwKFrpF9Qri8h4fC8UrdF0BTCAYYOVDA8QA1Xyu2dwpnvOxAk8thaKAVbeC0teZlIh0wyz0d2SkudtoOUamo5zL+yLRAGwFro/7c13+DBW0t2eEuo8LbV7jbfdaUwk/RvnmebwU1saYw8vQngHiZcMkHkYBcWdPexoe6k9t1Q9S1/1z2A1HGJSzPTU7KOcyuw5XfE6ygQiW4ML7dAaviQbhWIfafUj1VcWp1dCAjVA7r2oFbAPwtRordFW6tVThGygINXHb+/qUVucttLk6AInA9bOEeFGwwkSw+pxACkhzqS6EfY2Jg+wTW7ziO+rZYovUoWTdUcLdJer3LQauKEqWTR2mAVodIM7zTQdYgNedKBpIOBT4erSzzdXFNkFd2C5Gv5y54NSzTsDm7smCt4tLU1e2BQChHWZAuVgNEaETvHxvTxpRaCSC58nEE1AMj+e2ETwTIP5N80kon1gEQbfeNTDIqQb+DpxUsiec1X1WxyhxTlLO9fVvUsZTBkxRvILXHSiK7SB4PUmodG0xFq5F6Qpbd7IQqNFKbOIBdWg2N1QtcPVojMyjNoPg9aj6jQIbnyFwY0eNG+Z6VbS5QGc8zWE27qPm5pUFoIJRleqQm1JYs7iWb2sjZL92AjBrSUyQ6x0xy4vPO4jizUo2e70/2g1rUbmqan5HfpZFuTGg7M/qIxXxmMKcKQ9THe4S/ZgrPf+7KzpuntyWzh07nPbt2pZOHz+ctn7xedq7a1Na99mH+LpvpY0bP2KaGY0Wq5amD7AdPv/sA2b6vpvWLnsT8JIDZrD6qs+WphUr3+E9H6Q1nyxNn368KG1c9z5radpsAW/j8vTFxg/Svt1rWWvSnp1rgO3mdOzIFrZ7357OndqXrl4+le7eupSuXTmf7t+/nW7cvBLeblXNw4Cv/u0jmiWqqm6nZgprgreBWQ2NQLiu+k4o4EYg3NmJx4vN0NbGDhSPOyPZUKwGla4ALpEyj8LX7jLhK3BVpwXAwtbbPhZBAa/6AayPq3S9/SJcC3iL1RDsArK+TvAKal/v7VC8Re0GaEk2qDinSTcU8FqAi+HnHIVhUcMehXVRvb5OQLpjhYkDIRy7B6M6HXruMHSh6/s8qpDdRSIX2fiDcN/l/Riaw22VrT6uIPfzXNoeLnfD8CQg2CewL3yvOw33A9vhJ0Opl/B0P5cUvc11qevBhdR+4wg7UeyikWIzcxs20Exh2/CP4FX5NvOP352Gq/Ce6rh0j4E4YT+8i/WAyj0IWLEXrL4LWI+twKXB5wBvo8rXBahVfeZ8hY2+rdB1uZOvcS5nJwggYeIOu6F0eW2XShEvtIWfa9HP15mf1RZQgQtf5/HWU0BzLzU9Xa0GLYdmwcz9Fu43RRwrQ7eJx93uXeAW+IbVIPBOamFYLBPAOXfrvmwud9nQl/UoaEPxBoRVrMVu0OvN39/fIVqs+d0j7YHKjcc4qYQXzvMl/SA89bi1XEw3dGjBqMQ8+QFetx0SvnrHKl9zu+Z3Y5NKutWc2dCLH6xyNdXgrhNu617sBkGY5zVkuGoJFHXrWMi4jRr0mG/nhEMAFOUb28UDQq0Kb6t8X7Qc/Oxx4lqRmADYtiJPmKAg2RC7RQBe4VfUrbfDOgh/tzyXoVwg6oyHnHLQilgbzQ/TQNhWYZMNKl693vw6Qe3na1VgjQR4/VzTDPjIWhx44H28tx31qxK3w6/vPBFB/r9vIk55/8QX6Th2w+F9u9KFs6fS9m1fpAN7twPc1QB0adq6eXXavHFVWv85U80+fi99Clg3rV2RPluxMH22Euth7ftpFUr3k0/f4/bytPbT99Onny5L6zZ8mNZ/8VHauOmTtInP+GLzKhT1F2k/a/eudenEse3pGOv40Z3pcsVRoFuBR3ub4tmNKJLdvH0tVQNdwfvo0T2mjz1MlajfR49UvPi91G5qgbCKt4U8r7ZDazO+b0dTwFefV9XbE5GyPKdBdavSFcBaDELXY24Ttrki2w2C1qllQrJYDl51K/yEp+DVzxWojoWckoPc9jHfI3hncAQ8FggLam8L3QBvhq3DcWicYF6ku0fMsjdQjHhErT71BwBTB6K7E3F5vbAWwoJPL1gw6mO4K7BNGfqvBbxmb53xMEZsoyhewettVa+Qzco1Q9fHtBx8jWuQ50f4o4xyhhrlUsH0Qnl9nvOQ36f6HuDnqoYdRTnM5UM3Vc0nA12p7d651H7zWGojF9h4YVNqolDQxOzbJopKjoV0t+GYTIYKMNNavRuQAi9bhJuBq0U1bQYLRI0U1lS6+rtCtpn4U5OwZbXyukbUsFBuI+XgRo8mIhyI3iR8BBOfL3gFXy5IeXkObFgCtx1/uJPXt6pegWkn36nZmBuFMSeNqXRd9fsAPvBt4AShQve1ql9vm7Ro5oTQij2hDWGRTYtB6Po5LhV0l2kELA8v67MKFXQqUQuD+NMMcVfJel/wurrPZk+2gFf1K5yzYvfkwskAVa8vrrr18zzheNsTh0eHtfjzQs37swGuDRIWHcsAIU9IerqOpuwF9hbW9HZVrbF9D7DttYON1INjIX18bH77n/GIeRX/9kcrYWK+oOZlt/Nz3VXYGFkAVD8W4BbwqnTdIn6US35VtM8JXx8vtz26JlgOeDGtoL3g5f7YfExM8GY/V0AK1GwhCM0MY58XmHm5w8QYPzO64CiiOT7Srdv7SS0MXHDlaFlJSejvRowN+Donws8ZpbgYMyNQ5/4+euC2vru90hAnL2N6zajeqmNr0+UzR9KF06fS2bMn0/FjB9Oxw3vTju0bgOhH6eCBnRTd1qdNX6xJm9avSp99upwdLFakjwHvJx8uSuvXrUgbN6xMG9ZTlEMle3/9ug/TF198nDa7AO+OHevSrt3r02HU7cFDW/hMUgtnD6bzZw6k8+cOp+uXT6d7d64EcB/cozvt0R3agi8B3gepBuBWVzJ9rPI2MTISDQ9vAdiaVI/KbQO0QlflqwJW+fZ0NKTO9qYYhh5NFH14vY97ArCCV9uh+LwqXm8Xr7dYDALY2wJWAHvMCaocLxPMoXiBrLtQmFQo4A0Y87ibRghh7/t+b88yNH3GreM5vhQg5RJ9DtgKXncHdi5DjH8kvzsDfE0hBHj5MD+wwFPoetskhEfXc4LC35B2MGHgvFwV7+gYZxVSCzGDATCreP+rso38L+8Xnv3AcwhoDlhA449j8W2AopkNFD8U1ICvnyGgY6NLAY3nK3iFsvMfHg8Oonh70shgT2q9c462w2OpVfBe2pwa8HnrT3+e6k9+xpmfbYBOMiJSuAGBBi7lawCXqYYGVKOXyoK3njbHRhUv3q6qV8AK2xbA26K6BNKtPN6Cx1uPAhZ+WgZ2vjUB4WZWwBfAtqDw3M04AxVYAcgYvgO0OgBvB5fmts2qBDM4VYJMUtuPclXZ8vpmY3DYCwJX1avHK4QbUMP+7BjcbmSNeRR2uwlbo2P6ux3HTUU4z1courIFYH7ZNmJTCF1AV8jq0+bbFMAAb4ZyVrzaIR0WA/k9Q9lzcsng1QqhF3/eSvE7e9IQxgLX30u1K3gj8RH+t3aMyjlbEQW8fVgbQt4khTE2B7IPA91hYNsLlAcYtuPtJ/iXFstUvh7z1j/6rlnxZjA7MtGGCoevOLvW13HZD7ACoIJrHsATFMQEVsnpDnP5/gRYjmIBqII9Ok7S98YsB15vuqDMVnD3CEc7ThETc9BLNEe4pQ8RsjHga/uuClhlqkot4H0CwF0OuJnBA3Yur1v/uA3QON7t0HwXmxneXFjztT++Xy85VLcpCk4SnizGUObOQq7fv4BNJM1HkySheFl/Ym26cOJgOnx4Xzp75nQ6c+JwOs06AnC34vseO3ogHTiwC4tgM+uLtHXTmrRl85q0ARW8du1HwPVTLIUP8Yg/S+vWrEgbPl/Ba1YD69Vp354Nadeu9SjdTenQoW3p8JEd6dDhbenEiT3p0qXjqeL80XTu3JF0l8iYMbH7QPcOSrey8h4xshscgSk+r2rXVU+CofLRXWyEutTAVLK66tupo7UGtWu78F0shkru16aerlbSDU0pwEvnmuMhBaxqV9uhWA0FukXxCuCyfM5hOUOkowLEcMau2mkg6v1QrgC37EQhWIsK9qo/dmTnsWmYVjzhOe7HDF+O0UDxlH3X9Gh9sQBW9VoUE7o2Vag6I+8LaLUhhLUerEvl+z1RMpWuUlx/17GQzlNwoI1fIst08m/z0C2QVjEX4ApQdyI28dDPpYDbwQ8+ccNLBuOY7Z2wicKGCbvTUMQ8rtotalmY9w6wtxLgFcCC14xwF5GS4cHe1PboCvA9kZppP2xkRKSqt4Esb4OzefE3W7jsanK3CeFGUsBGhlphK1wBSL0gBqjOFxW+phuaUL+u+n1voXjpPVdhAuHGfVoO2hFW8gU3r+O2n2MyQh9XuGTYqYhRxgAvssB8hgq6DZuhDZAKVJWgDRLCqyE8WyDN/Ra+p3AVvFoN3ha8kXDgfZHO4LlorsBqaCK3W1RvFNcCchm6vlYoeoKxWNZMPC4GA3GyELw5BsamnQAwFgo4vGte64AgYezv6xWCxbU2fp8GPtPEhgPkwzbh9/H31kPvOO77XbnTLTde6DtrhXDi4TXmek1SOEZSiyFvBe+cCBMKZHWp0A8IYY6OhHQEpMrVS/7Y8NIGAhRuAW4ZuK7f6Rxgj24HL3gFbIYsIMYqGAemLh97wn3hqnIUwuZ7VcHeFsC+fozL/XGUZwFvFMgA7DAKdXy+Gy17uRTUUL3OddCOUB0XtatqfXGFjcDrVMkui3FTqGFzuE/wcX/M8GbFW5SvAHdOg0mKOCmQrrC1+YnpD37nDv4b+N/mMfvkNZ/6LN07fzgdPrA3Xbp4Pp04ejDAe+zIfuC5MZ06dSzt3bM97d65Je3fs5XjJhTspvTFprVp6/b1PLcZX3hNOnJwB8mIz3nNZm5vS0cA7Ylje8JKOH1ibzpz6kA6fmJfOnPmIODdl26S0b1y5Uy6du0cjQ82RdyOVl/h+xDFa8NEbe19VPD9KKzp8dYwCOcBBbYmUgx2q2k5dKNwTTU0A+K2lkoiZvWheG2i6Osjx4vi7exsB5bZVihFtaJ2BayFNVeGbZ7TOwJHVLYOSfcowyZYxWrQNvD2DK3Bs6ha75eEgw5BXP3DQxMMvi4UL8CN1wtei1W22eaCWVa92gyheLEOhGMAGW9C1RveKo+pTH2PavhbwDtOCsENMb/j9jNSDHPPcmHN9zzDrhDA0xTbfL/jIoV5UaxC190pnMfrJpiDFMYEq0kILYMplLPzeAV5FM54bHSKP+S8JaHC9XtabBO6PyhfwNxNv3Yv0+i76+6l5tunAO/e1AR4W5hU1kiHTNNZBqM7EB3gWmRrUP0Bi0bAV4/FoL1g91qo3wBtTi9oJTQdMuFAN9uBt1Ld7tdT4963w+etwx9uRC23BmxVzb4fQLNq92JH6GFyqZ0LasawBBN2hJfnphCAfBMrLIS9QFs1yz8Wi2qNFMksPAndeiyFJopoPi989UZdsa07/7Bq9vHdsR4a9YIBdh3H2r1aEypPgQsU+UyBa4zOo/nlZk4EWiqCN4p8KNrwafkOFr+MfnnMBcBsTVg409owTtcAfE0oNGJx5O/mdwTkAV5Vvicd7BYga8u0qrfD5Aa3zQQLZX9G2bttmCLYIDtN2JlmoUxP1wJbKF/A6xxfC2xlrzX9WGEoNCPXC2yE7ghJh0GaLgYYRekcYCFUlu8RrOHrBmxRxSjf8rgA8/NiPgOv9XPNEnu0zTUDmO+AtzqG6jX+5TjHScA5DiyLrSBoo5AWiYacQiiwDaUKNMcB5KSAj+SD4BXO2QvOU8ywMUg5xIAdPs+5DdoTgtfP8P0xK4KTkCeiH5V83qVj4gYzEGgeqj/G3/vSptR45XA6cfhQunL5Yjp95ng6efwQha99KNzt6eL5M+nA/l14szuB6H7guint976KeOu6dOTInrRt89p04oixtI3p8KGdWBW7eP8uimaHUdGH0znWxfPH0lVAe/Pm+Vj3711NN29cSrcoqNXU3A+1q5rV41X1Pqq8GxPH6snvVgPdOuJktbX6vVgNqNyGepMN94Guipe5DTRRdHfUB3h7+Peux9uH6BK8Wg3F1xW8L6paYftjqkGfN6cexsZywsHRkII34IvSDduB+4I0wAu3AqywMHxcHg9LAR4pMFXIwlbL4Qf4cjtv745KLQpW20CIqWpLyiEUKorSx//rMhamWnYLIJXuN98RBePLO2vBiWJ2kemPuAS4wHbgjoPUv/7rN6Gs3XniSyyOKR6zyeLJGLneJ/PDzrldBuM4t8EW4TKdrDzu0bNMd9/jrHg5SxXl69bOTijqrGeIxr2zDNzYnxoubiXZgOo9y5QywOuW7zV4n438j9h8knwsCrORpfKtmYeuijfsBYCUVW/2cWuBrYW1qp2vRbLBdEPdHsCLahVAHl2Vu95Mtzb+MR1b+j9CkbbqeQIrlW4oRQDv61qAV5vg470NQLNm96JUuXMBxTRgrLoFjm2som5r9wB/n3sBvm7lXsf3rdzFdwN+pRhXvWcRRUNPJGaUF6NOVcUoYSwAPVj917BWKAwKWq0D1a+3477WB/cfYzeEHaFS5wSSnxfcnDxML0QBUdXLCYWGFONt+fvxnO3LRtsC+PkElH1du++AOEtoB3i1FiieDVwAtjRROHtB4P6ofDOI3VrIJZiFowDNk8OY5+C2Qj4OZFW5QtfZv4LXjTbjGM0WgI33CdKscinUoZgD4MDQSJpK2pnBvt/2W4e5D5KVNT0xzPuGue0wdWcilAKZxzL8JhfWACme7XhkePPrRi6by9XnzXbBuIDHwijA9Zi94DVpBrg6ncy0wzSvcYC6E8hiu6F5xRyKl5OGBTc/0x2UVelmjvXGx2/v4HtvpHuTeR/UOeoq9qTTJBuuX72cTnI8dfJIOnnqSNoLYC9UnEH1HgWo+9KF86cCwidPHkoH8YG30/V2+vRR/OCN6VLFybR37xbu835efxSL4tLFs/jGJ9I51s2bF2PdJ9p5/Toqt/p23L9z+2qqraaIBlxtgHBpO9SY2wW0tcxfUAFXPrzLXIZH5HqvA97qSDMUn1evV7vhB/B2tgR4uztbc7KBOo/+rqvkdwt8nUb24vJxLQa9XWGr1SBsC3CFrI8X6BYP9/9QvIBVS9ZorYW3p6hen59xs4l5ALO9ewatlkFeZNFQrkFr3qyqtXutgNhjVrrIZl4nsLUQZlHJKtOvmbEgIPV2Vb56vbOoZV8TVgNy3R0monkCRWuLsOpVO+Ep7yljH32/4Fblzml7AGTvOwTd4TkumyUEsRaEBbxe0gwDxeflD/gE2Dv9zD94Z0ttan9wNrXcOJCaiJQ1MLOhGbuhkZkNLVTzHQ3pLsNtFJvqAVA9QHKX4WoAWINKNeHgZXRYDChYu9RylIyiFhZCE8/lSNnbWA1ZFQvlOqBslvbBtlfTlTW/SdW73kL5kv/lkt5EhJBVKYadweOq4vg8L/15XFUbhTJg28iJIFIWwNTL8R9sBWyGonZbQxWjhoGqyQcbQ+popqgGuFV0C9UA6hpUtL+P83sFr/ZHo5EzAKzloJo1EmZXnkUyTwzC1SJbAaOzE7QFiAU7PgAAIABJREFUStHMYmFOgHBCQT37u3lS6VDdq3Q5abQIeH101K754ybtFK4uerAqMnRzcdFcr+B1rKZdbA7WHqCw1o/t4H2tB+E78AJwA754mAJyFNg+AZqjQEcrQaUrYJ12FjN+ySC77ZA7YAxdWoVaJrI1D1zVa8TSeO8QsI7NOvk5FqVcNof4u8XgduZBCFzBOwS8ndWgt6riDYUKIC2w6fkaCRuiQDZ0aQUngo/jcW0J87ajfIehCraqJ/o2xue4RfsoVoLzdKdRvpF4wFsOP5jn8tD0bDsEeHndBCsgi+LNsMX/1WrAaokBQBYBKShOsE3PBOAdubUtPWYQjXMRak5tTeePHUgVF85Q7DqVThArO3P2OKp2N+A9S8b2LCA9mK5ercBC2I8vezId5fVHj+1Ply+fT/v37kxXLp1PpwGukK2oOA1wj6VrvL4CWPvY3TvXAO0lomI3+DknAW0ult1A9apmVbvOWrCw5s+pb6gK1avyray+F35vLQq3qupuKN4mGiia6GTrxNNtaayM5oqezqbU3lIHdOuY10CcjAE5Pb3MbCBW9gQhp+otyjcf855rpaimys1K10hZVrnO5C3g9ehrhXIBrgB2qXZD8QJYla0esEdfb8xsjiLczAwOwnQGcCheAVpSCkXtFri+ePR1gtfXeFubwY0yJ7AQ3Nq9wFZICkjv2/arnaHiDb+XL6l9YMpB+NrBNhFrPEAtRAW3itc1AEy1MXx8zgE+JiOAsYD2da6//a+/xnudVGaW2EYLmyv6BgYIUfexESY7jAL5ljvHA7yNl3bi8W6NzS/dg82dKPR3G+fthnogkdfSVKWaxTrwEtwmCYFbVk428NjBBSg7IAU0Vb9N8ypXn7YVQFr0qtkjVFXNpg6yIvZzWk088A+5qGhB7RLwoWYBukpSANqybDddE4q1FNSMjnnb/K5LcApaFaVq1wxvDVnfKtRuPSCu4Xep4bZQVgELXiGtd+xRxRpq3RNLKFgBvCSUrkpUKAtgV1uo1pxcyIo5K/HwdH0PMHbpVbuclmaRL74bHrWpkYiLncxA76GY18P+YL2RmiBChrK2nTigS1NH75l8O7YOApz9AMvdikuHWjkKzlCtApglfJ1SZjOBCrwX0PcD9UGzsReBJwDWUvA9AVHuDwPRxwBV8DqbQitDi8PGDj1sTw6q3xHBDnxNPzzBDhC641gEergmE0ozgx1nI1dWAtSPKZx9EvC12GY0zOWuEsMoX9MIqmZzvDmWZjFQ6yLD3C2BhK0D0ceAs7fdzy1ULtAv8NVycCTmBIkNExwec/LD/cwA743taeTmLhTvBuYjfJ4unNyfzgNJFe5xFO/x40fCdqiouIDSPZtOnjiCFVGBR0v6ATif47VHjx1KN25cIQnh8XK838YHIXz1SgU2wtWA782bV/Bwb2EhXKUN+Hq6f+cqhTHsBWyFm7zPqWK3eW0N4H2It3vXwhogdi81Z+7WYCM4HMdEQ3X13dTeUcsMXoptZHidTtYcXWyVzOBtBsLVRMqaYwcKZ/J2k+V3ZsMoLNFWcAnd4RBk7OcIWF2q2NKxZvGsPKbV4G1hW5IOArgo1+LZWlgTvAJXdesKYCM4nyNcf1S8PveMHC9KV5gKT4EaGVn9WG4XwArZvH4ckh6WBEr06de8Zw6ofomHQRpiHOUqeG2cEI4qUdMNztd1Vq4bYI5hLZjrdT3h9bkIx+4V2BSC1Pd79HGP+b2kFrxcAKj6vGX1D/bhK38bajjeg19thljgPx4wz8sfjD/kOJcUHZXnUhOphuYre7EaGA/JrsOtjIdsoYNHv6v5BN1hx001oBIBWAOXzJWow2qA57xcL/9r92IlmGpQ/QLiBjzepkg76Ldy+c5jTtayycICm4NrmgFao16thS/By2vyyEOOqErBq2fsc36GQ9ZVpVVE2mpRzzZu1ADrauBdrY3B94noFYqzjZNEyfCqXFWt2TrIPqqQqwOydapcVi3vr+Fz61C+1fTNV+30xLIoPdpFcZBIVx3f2ylsfkeLfo2qcU8qHG0KUYnmzjRgyu+m9+wyjSB8mwBbTlpwQuD7tHPy6dJ64Hu04Ss7Cc0kRVNA2/fZeEGnmt1rzHXoYcqWAO5l54k+lKngdYxkP+AdQPkOWmQDhFoG/YBRUNokEdvHFwiH/5vtBUdFqoAdDiMUx/SCLc7x2j4aEvpof+5Hbdp4oVp2RoPqdQB4D/6gePWDAS+zDobOO2iGDj/+Dn7HopRNOAhfZ0SMkH4YAa7DAhaf19sW2wStareA19vO2TWlMHgZKEfawZwyVgIQdePHcWAeMTU+3zbjGR4vitduNm2H2CoI+LsjRezDxmu0WvI4TD5Hvxivd5T5vKMMSh9F7T5hsPgwW2L1M7ukhdklNyuOANPjqFkU74njAdhLlyqwBa6mCxfOpTOnT6WLFZewEU6zTsTzx4DznTu304mTx9IVbApff+3aFaaJXed4EVuAdMLt6wFXQXpLAGMj3LuNhwuIhbGeror3ATMZqvFz3bTyFoA2SiZ4Vbyu+w9uoXzvp1q8XT3epmbmMwDcjg7ULffbW2qwGpoAbw3FtUZ2GG5JPfNWw8CgcbKsdjN0B4EptaBB87xcGc+Dt/i43reoJjhLtEwol9vFavB5r+LtnnW0ggq3ALkAONSvzwHlGYA7M4vqJQ2RwcsTRc16LMD1WCwGb6t+57APprUBCAibftCvVb2agviKdISwzcU1EhDOZsDr9TFtglCpwhaYajEIyjyJTDBPkoh4HqAWuPq2Rf16nKK7pB+Q6hmrhAW6rxHAKmu3AvIxXyt4XZ3d3WmIM9YAZzl/Xkvl9VR/7WBqYSh6s/Ma8HoFbzPFteaTZHlNNHApXKNqBGANXF7XonSrgWIMwwE+gtKCml1rwrKBhINqVZuhZs/bLNRxFLWAcwDW5gqTBkAVqAlsFW9RzQFv3t/C1tsBc57Xs7Xltwpvtwa7wteaeBBqQlYFrWfq5XuriQZtENR0I9+15Ge97A8VqiXB4xm6ABzoVmM55Pt8lz2o6D2Lw4qo9Wfye1Tze+gPC9+I0fGdQgVz1HYwseD2PEbChK7JBOfwGnGLkwDfze9kE4fzIpyW5pxg25a1N/SgHdLjDsiCNxo0AK+X8frCHlWWgjcgq9UQ4LUwhq+q2lUJo3hVuUX1qnSFZzRQACIjWe62G5YCoB2OS3reM39ZH4rXVlyUZh+zJ6z6q3xtkrCYpr/rfe2HmIhm6zTFv2KDhOfMCcB9woaxK5zH63f2c0eA7Ai7RjhdLFIIgHeUx/K8Xb+LcxfoSEO5jvAaXx/xMpVuZH2z0o1iHZ9rBC1SC8BYn1fF6xK67jBhES97y6hhXi+8/d31trPqtyBICoPkx5M72wK+Qzd2sNXOztTD/JK7Fw+Fiq24dA4lS7HtxDFU77F08eIFlCwFtgP7SSFcCeCex5I4e/ZMOglwhezlyyQUrl5MV4HtTZTrLcB6EyV859Y1FC8ABrA11Q8im1uFh1v5gMRCFRD1sXnFW/zdRzx38+ZlFG1NQLgatavXW81ra2ruRYysFVWrym2gacJYWT2quIEhOe3tTYyFbKBluJmZDe1psK8Hm6EjK955pWtxLfu9ql4zvGU4DlfSqN4X4VtgK4iLCvaotSB0LZwZF/Nq3gCBcTHvx3O8xtf6eUJZi2Eaj7csxkLi01IcE7Au4RoQ5sWTWAk+ZjQiWxEqXz4cdTtFauHLb30NshuFKlSfA17TCNoMPiYgve1zLncOdg81p4/5uvB3ua3nK0QFsZ6tR5dQ9XHtBsHsHIZ4bCyPghSy/cP0YfN+X+Pz7tXme1THfQMW24iVoXoH+S69xEoabh1JrZfZheLSNrxeO9i+SI1scVNPrlW7oY5L4XpWE1CpR6k1U2E3etMIQIo1kOGLVwukzPHasSZsVZP6uz+AF1AJX60DoZobK4SYatnHMrh9fQzcQck27sVm0FPmsSoKcqrnaD8GvJF80BcFfALOATguEw4e/Y4lmSCAhWYjoBTI/kzzx9V85sOtr6dKxvFpZWg9PNzGTNTtwJjxfFVMjHqw/fVol7ZTT/iGAp7/HTxRxIkByyO+AycjC3IN/Pz6iMv5s1jYHT4W34/vpc3gZp05N5xVr7ftmnP3juLxCl2X08qy4vVSP1/uGy8r4PVYlG7fvNK1WOYMXrvXVLpesj9BEVq8EroD0f1FTA3IDuLPDs1bDQMV7mgMBAGYE8kErsfYaDEKblnNPmbiWlgs/Ld4jNoV6DkdgUrl5wjvxzQ59GMb9NJhVnaOyNv3AF6+hzv+CmIf034YDviuihREdLvZfUZSQX/XbO8QVogphYmAL98PVWvaQQvDAlusUMg2Zfg4wEV1Oxg9g5fHeL97zJltNlr35M6OAO/gja3s9LCDOdXb0sOrJ4l8nQ74GiE7yTp79hRQvYiSvcDt01gH+LMV59NF7p87dwbf91DkbSsunk2Xr1yINt8C3gzc26FyVbUq3rATAGgD1kIU04CsdoSK11kMYS9QZNOSaASuql8zvY31bGz5KEPXKFkjsG1troyJZE1NQLipNjzgLuY0tLU2cF+fl4HozaQcAHAZhC5wi8drAd/t3ctWP277IzAFZfFxX4Twi4+rYjN44R7QVfVG3BanQMUrmIvV4L6QJrumSDZM0zjhmuQ24GUTSwpsbvEjXIvytQ3Yyly2IhwZSepAouOzCl5V7hzWwuAY032wKQSjVkGxDXJhLdsORfUKX2Hp0R0ktBz0ewVwsRcErlD2+KKy9XmhnGFsB1tWt8P8/H7UrorX5wSvAI4pZcN92A1GzEZTuxOK+MN3VF0M8LYD3taLJBuYUlZH80Sd0EWN1aF6G4iVNQIFM702OuibmkPNFoODcVCXBxYASFQh6lDw1mEDCBtjZAI2g1X1msErQF0WzyyYCcIWOuBsK7blWDXs+xp5Tp84R8lUpsCP96k4hXMrQK3Zzc/FNjD14GrCylAB+x49aaNvj3aiXP1eKG2BrVpWqVfvfCM92voqgH0jAFqNsq3agVrfpQ1hioL385naGgLXNEYBr9/b38Ei3YPtr/I6vi8pD+Gs9+zPzbE5vpPw5UQS4OVnt2szsBzs424aQjeDlxzvfJqh46TNG2SFUbuCN+wGvFi3ArKJwhkRwtdkg76r2d5+APpYuwD4mjQQvm6/4+X1KBASQE7pcg3wOtcgkLWQFZf5HPVVVZYjHEeA16gFMeCbt/XJSQcLeTaT2M3niE6tDqNpesQjfr7WBDAVui5be52rkKGrwjVJwWsB7zjerMu4WcxUwEJ4ylxdgSo8fXwEqAdAVa8A1t9jHAWr6rXIpgKetDuOE4ogF8TaGfloQS//Pv5e2hbj/j78TZ4I3tvb8HdpH8ZyGLyxMyb2VV8DvCdPhz+r16uHe/b8SaB7MeCrvXDz5vWwE/R5z+P7njl7EovgdrqC0hW81yiUOWNBxXvv7m0SCtlesAtNqN5FHatsLaIJVB+7x2N6vILXx11aEo0NGbz3yPX6vJtZmuttb2dPNcDbot0AnB183oS9YINFN40TTilraqwFuG2pExB3drWRZOBKOXzd3DJssqHcdzKZSYZJeKPCLSpX+Jb7xYrwMVWyNoLPRYENhfsDeHEBMniNjsHJ6dmAuBsKC95oOdbGZQV4haQDZorqLRaDkHUwen5cC4LIGNB1zZFi+O57hqXP53VNM3z7vcN0lN7jP9gGQlebwaPqV5N7hqPersAV4BEnw5YosHUguoWyoniL9eDzgt6inCp3ZGKE7zYb94cAcd8QipizmFGynr7HNFQAXgprI5OjqaOXSAngbn14g91K95Hl3RFNFI34W3XH16RaduatB77VtNU2osLM9bolkEmHBmyHUH8H36QgxOAcGiKa8XUFbj0q1/hYDWmFULSCEACrWlWykeHFWlD1mnKo2vUGUMvJBhV0F6BpA7xaFbUC1UIenxvv5f1+ftUOlC/P1QPhDvznWmBZD3gtsqk+q3cBdwpoYR8AwBpep11QxXv8WVoboVQB5KMdqt3X4/vq89ZqPWBpVOP1Gl2r43urhAXvI+BcoOv31/YQvJ4MVMp+hxxn00oBtFo0wDeib14l8FgtBTxfa444omsW2kiQ2EGn1WAaYqCCnS5O5mSDIwstXAngrHiZ/Tvv4T4GmIJX6JpiyAPZnVSWPV4tCC//o1gGcCxaCdwMLUCEHxzQxWpwaHjAUAUqwCiSufllgbDRMIEaqla7ArDqI0fqATtDb9f3CN4BPk9fV2D6me4APFjBWEs85CieXbKAhkJGcTvsZoTvNejP5/4I77UI57ZANkiogB9TYFS5CtycfMA+AbDO0BWoHn1OyPpeQezysUhJaG+En6wSxxu2E4+VO/CYQXFzUxo27fBgZxq4sS21X92Vqq+fwcs9G8mG06ePpWNkeYVpqFmKaifxfW/cuBYQVvUK3oqKcwFMLQYV7nUAq3Vw6yZ2A1aDSteGiGj/BajmcwskA76AV+AWxftIn5fXCegGVG6AGED7HpssbBvu6GD7dlIMdcxo0L7wdUK6sQGPF8hqNah23dq9vZ08b1tLWAtaDMK2HPV4BbBda9429TCGPam3WwppwrWoXqHrbZ/7QfGibEPxYoOGnaDi5bEZVO3sDH4u4PX58H9JNBgn870q4gBvTiMAWYgd+6ZBcbdmD09Xq2Fe/QrOWewHY2MzTy2G0SpMFMw5uF9/+zwUbwGsrxW4xe9V5er5agOYYrDIFoU24KtdoXc8AjxD5fJHCOULZL0/gTL2O07yWotmNkzYPGHXm0W+Hs5othn3DdGLTfHNhpBu0gx2vpnttRuunUuO3r7u1NNcm2qvHqB7bRfg3Ratww1nP08N2A119K5XH/kwdqWoRZ3VmgigYaH2oD6pl+woPOyBpgP4rgcBLaq3djeKUFUoDIFMg/udoUAtnjUAIeFaH+AD1FzqW5yrAYbVO/P7anmvKjTnf9kCm/c1o3y9Xw88awG6ildl7XuqdrBHlbAHmKrUKgpk1RyFpuo6FPV85liF7t5llXy+S+g/RKkKXz+nxngZ37sG8FZuezM92iaU835YlUBb6NZYTFTZe9vvE7dRttohnlxQ2WGlcAwvWVWshcESwp4Y/Ds40McUg1Gydmyddk507SjfNkBrw4QDcvRP+/CKs+LV483QDeCiLgWfqxcF3MtlvwPRYyg6MO5Dgfr6AZ4PBQpkvUzvPePsWfxRVSPwGsQO0HJ4fHY5kAbMgHI0AGZcTB82A7eoZMGrmha8WTHSqgzMvN+Peu47Z+cdA9zPM7yGzxK4bskudAt4hfEgU8IGgO2okFZtG2ljp2DXCD6zed/BihUB6mG9Ye7HSUAFb4MIJ5Twg7ErysnE30u7wqOANusrcIf5vYZR1FobnnRUvMJXv/oJlsOTWxTabrNd0i32q2OmcBebwVZeOUUG91jEyS4SITuHmjWNIFQF8JUrwJXC2ZUrl35Qwfq/VTUPsB7ORRri2rVLOTpGAe0279Xb1V7wqCIVqBbbPKp2XSpgu9OqLKIRJWuoq/oBxvVYEA7G8ej7fY3twnV1FNYArjsNNzO3QehqLxgh8+jqaG/jOeJlHa0B2GIzFKWrynVuQxmOPgo3BG+xGYrtUOArdLUlhoay4vW+AP2hR0Fewk37CaZ4XC/XQppxWufdmGSY476K2M986fu/fRfAFJBf0i7sVj9mc8PbBWrFehjFA5lFAQtWFehzt3lnjaMmp2f1d/lg4OgSukXpqoCFrksQazVM8BmTLBVvUb02U6iCBbOveUKLn5teag/MckKwqBb3+QOZMbbzzY431bltw3bBCV3h6233cistxKrhtk76t4mXDPd3p8ZbZ0L11p8HvGwzUkfrcA3zGqpQYdWH2ZECtVuJQquhIFTN0TyvKyJhQpTCWqPwtcgGBLUGalF1tTYnAEBVpDDSGrC9WMVZraIFWkLX5aV+tfDbLQCzohXANawGgNgobAFtra8DmPrJRamqfv0Zldu1CVSsqlSLZHwP4F/N81oEFspUqKrf+1tfSfe3vUKe+C+85/WAeFG8tYIbxVvN5wnfKmwKQe33bfDkEt/b7y6ABe7/Cd4Ykan6DbXNzw/FzHeKE48dbUbHBG9OXcSMCFUvijcG5ZwEtkxgc0pZP4NxzO8K0T7hCqRcDlUXgM4bELJOSesmbmahSxXcpyrmfSrQoXlPV3WoUoxLcOD2BLVpx5dzbd0uXWipFLUWLLAN+RyP+Z6y9H7N/JqeiKHqXrLfcAoaBTdeN8TjRscivcB7s8L1PVoaQJijP2dA0PP7uC37E77/KCcIFe8g6riX7Xq0DoYvZWAHdLkfgOV3MIlhE4i/jyeTfFLI0I0RkHyX8HbjqJe9gp/NSYjP9/UllmaDyBjFOTfoHGWpeodQv10o3qrrWAdnTpDZPRWq14jYbYpj5y7g8wJe1bB+r/EyFa8AvssOETY3XL9+GYvh8vyRohrKVri6zO5eB94CVvV7j217HjBTV+gKUm8bIaumcObt2ioaKRiGUw9oG7UYeF0TR9WtvrB+bjOFN+FbC5CFbyOK2KO7TrSyWlC8bW38e6em49LjVekKWgHsbVWut0u7sC3Fdq1lAOcBOcLXZZFMD9glmPVvC3gtpqlq9XjnsCDcXULwmtmdQvnKMZ+bBci+T1iH4lWFCku9Xtc3334VA8V9zIE3Vus8fsnjc/Ea4WqHGtsYA+rpWeNgKtKZ8GCLwtWDFdACt8DXz/T+/8/We3bXdZ5pmvo5vdb0TFV3jbvcLmfJkpVlJSvakizLsmxZkZkUgxjEAJAEGECkA+Dkg5xzBqMoisqSVbarq6t7PsyanjW/4J3reja2xOk1H961T8YBJF773vdzP8+rTaDa3bhGRo73ah3YpqxX6329X6eQ2R9tJtdWZNWt6wqwFbAbPC9wBa+AVQVrMbi8natfX3uJP9ZVLimWlpcpuC2lqUHOrB370whZ3oETqN0zWwmRvwF8XwW8r6TBEy+nftRuPwNpBoDFwMHnUgOw2fXlJXhkbIGRKtDLf20Bh+KoFusoxwEKV8NCmNda4BpQFatyN4+CrP7Ow3wWrwWqA/qxoYDxX/c8kgb5nNoOILmT1whf1SfHBs9VdjzEERALQFUlMbAhlt6shbE626pYHKv62t2oW46heIFtqF0e87N8/yDv8zsOqZpZg6wGfq+7wPpdVcjCVoh74nD5M3yN2eHwmU1aYCtkalcfGbuBFMcQ1oeesbsc5/vZqXiNuunt5jsnB3ibbUH+dkeOiJCZIDiZjchcQlkK3w3gk6UYTDZkVkPYDqYczgE3wHsR0FhMu7QJqPA6sQxinCIgVH3aSSboQkEKZJXjpkK+yP1LvEZgCd0AubeBrPA16xtNGl7Wx9JDzt6jqnVXYIGrzxtWBp8VRTZ/tv4yoL0i8FWknAguX0D5nnsRn5bv1Y2VwdY9fp9YYSnk9oKWCWp886SSwTf7XVW1Pr7Crh9aKPnt8LSBfG6jqNhNa1wxsVFkNi+tw0td29JK56403HuGWFhTOnsO9Yq/a25XddpKs0QU1NrO81wrCpjYWLvxshN0pp0JqBZoeOikkaKvYG6XNmCsBqGt3VBD7dpxJji1Dhz9aDpBEJdKjH4cKAJcRkH2A18yugPYCTWyvsO8fmJ0INIPAjiaLPCMJyYoptGpNshrLdINk3gQxqMjDMiZRuEKXdINk1MjHCm2YTVoKQhdl4rXpeIVvPm2P5ndkBXctBtUpfnK1O6390PpbipeFawzHByF68wG7+dWw40PbqarJCI+38zxCl6tBkF+Ww5KVarg9Wg6QXWq0hR6rhtYDHq8QveDD6+Snc38XcErTH2fStXjP//16yh++Rk+p22gkvWY+7Uq4ssqW0GL0hW+Ftqc0+BjztW9zBcUtO9TNRSoAV9gu8IfLOALYFW9t0I3V716uw7KUakvrq6mKSYUTXL2Uwlrwo+2H2QY+t40dGorBbbtaYRYWT9FtsETbPnOpbDphgGaCwaYdzsIfAcPARIvo1V1XuoDLhVmwEh1Cdi8fNd/1e/NPFlfp3+a+7cAWYUMrIcAsQD26Ou1BDxWd/4i9e96BIA/Qvrg4VjC1o43P9/nfc6I2jDqVuWr0tY2EIoBX75PTfBiK1R2sVcWt2u8p5+j31OAD6lefb8KGcWrT+xsX4/xOfseBcCPxO/XAMKqaH/vOAp6T0BaCMDUGNowx2H+TkOsYT1ujs6ViElq0dhhI0aeMSbV0OScBhINoXSZBczR1uFZoGzKwWaNaNhgQM8Sl+Ve1keLLpC9SBFt44JzF7g8F8BAV3W8zvGSqhjYqPiEkykAC1L5Fulubx5pBi75V1GfuSpU4QrbfGUJBV7L417yq4i1PNZVxFoS+q2RmshUtWBfPM3286ef/wa+gle1GwAGsg7MWWErJG2PDSyPDLwvx/SxG718XgeebzuPA3K92sznFewZWP194qTCd8mes7Cm55v52PPNTh0T+Ch2T0aciNb4m1j4s+AYud5opMAu6d6S1oHuMmupa0eqd54kudBKu3Bz+LWnTh7HLuhMbeda8HnPBnzN80au9yxTzE43hRVR6D6firQDdwHecl+BQeZtAd5SsbDp+V7IomVAXM+3rxcY0whRKbPoYmswe6Gf+8JY8I6M1DahipIdwU4YymyGIZolVMRTdKpZXBsn1WCHmh7vJNbC6Gh/xMmMlKmAZ2bZe41Y2eysxbWVb9b6Og1VKGChu47yFbxC2MYK4Zvlei22qXKpT6FQVb3eFsBC0/sqXx+7Rreb92MaGdAVrC7he4OCmu3Hn4bihaWAVzD7+vB4haWqVEXq0fvevomKFcwCOBb389doUfi6fOWQ9b4AV/HmtoRAzu/7mAB2TKRDcISs6vfSJngXUaQWw5xKtsaZR9sgFr9ADMXhqHcrbJ37IIyFcq5WJ8AFAAAgAElEQVRwPWY2A5cWgNf3Ti+w0yh/2Hn83rmVFV67xtyG02mKDraJs7vSKAW2ITt4ml9NgxbaAO8ohTathn7g0o9POQhYBqnS172MBjQCeAB7oQ7svJwXZOGBAqi82CaEG6jPwU3w5h7tAIpV2yArtKE+N2GcP+97MpDjt25/KEArdH0+U7yP8jMEbqa4M682A68q1u9V5WdUiY3VNz9Lq6GG2hW6WhrVSDYIapQy8G3sZceN3apZTxQU1vh+LqGtYvbkoaoOZc3n9+tp8/dw7oPtxwP+jeIk5WChDLw2bwjbmB0MiL2dPzZNptcti1bOvEaxjcIazRsB3iYmllFomz+ZdcmZbFjGZrCpIvNwvbw3uuXMBJY2AymDVQpsq8BX8AhPwetRUGWWAxCKGBkKk8dXgbmvNVqmSo6WXcHq+wBXKGhuC+CImqGQY1wjl/tZ0U1rAsDx+UbTlmz6oCi2ciYH8AsBe9XvOpf8q8zQvdTOzzvzG7xmmkNaXogZu9dorviECNk1gYvHe5XjxTa84E34hhoH3loKwtiTRgZfLRQsEr6D971tO7QnnzX+Lpf4G3nUfsmyvJvgLWCTcCIy06vVsFbYnpa7twHeU6QUWqNopser1dDT3cGAm+aYWuYAnTbAW+imocLEA49Xil2ps4124B6UcNvpVMFiKFBk09d13kI3hTY9Ykc8BmgttPGYW/hoOfT2thEZ6yPv2x6FMwfglMtdAWGtiFwlm2oQyC6bJxwPaYY3fywvsGk1TKt0Oc4hrmaxF1W8Kl3h60hI1+KiQ3OYYAgHjHvp7Qrdqwi/rLttA2gaL8vAmytfjwI3B28OYmFsAS0rrGVWwof6vUDW99jVJnT/P+A1CiZcc/DeAIx5Q0S2Xxp+BsUvW4I/4Mvkk8u0KIStEP0QNXyVhIFq+MOP9DuQ3xTdhKxL1St8fa0TyFS42g2RTgC8/rxV5i7kIPboBpZCVDthiT+QytXEgvAN+4Cj/rMA9r7wjSO3F/jjqpztarMTbwbwLqF055hSJISvYXhPDXZTYHs3TQLfEayGodYtqdHM5pdYDkNNf4xY2eDhF6JzTegOAJdBgNIQUlgLAypOfM2sAKX6QzHyuH6vhTDVq6AM9ct91XF5+wMB0UYUsbJiV2Y1oCjjtXq2FMBQvCYZ+rEsVLcuYanF4OtU2fnne1+rwzSEINYGsLhlA0RtN9YFz9f0dlHKKugBYBrJBE4QDa0JfkZ1N1nePU+hjrMTySAKWiVsUU0lXtkJ/PnZKmHBW6cYV+N9MQsC73uE4qM7NQ8CYf9WwwFk871ZG7Ig9rVuP+TkNMdU2kwxq8fLErwxJhLFO4/fO4cajsE5zQLX3SccymPKASiSaDBDuww4LaytANxlfN5l9mpzeal9K3Rz9ReAbLchQyhnijjL82awzWNmGzwfqlegoSRz5buGBaCfq71gg4QK3NdlETUv8bPLfHeJcKmw8+NME7HBE0+jhp/j+wJkPN1llPFlmiiuk2QQvOtnXsB/fhkf+nfA87fkdo2qcVtws7QrwiuOpITwzRSx0PV31G5Y4m+1zknIXYQvAl7/VuucmC5zhXCti8Iaqjfap7VLaKxwT72N3h1pA/D2nTlBi7BK9iRgPR1Ly+Ccivd8SypQOGu/QJOExbU27IiWkyjcznThzJFU7KK5ou041gReL7ZDD691O/YuvN8SPnCjRrtvFUsB26GX5MMwPm6Nx8t9HVgJbGZZaMMyqODzUnDDaoj24CpNFvi8vqeOInZITnf3uTRJh1p/fw/gxYoY19/tjyRDPvw84mUoYBWva4KUwzpXv7ndcNFeAAbfXLnMlTOP5xD9tpUY5qCGP4Jp2fAci2r6u98qXi0FASxw853QI8e7qWYzuyFTtr5X8KqC/Vk+Fx6vloH5W9tutRhcX371BTN2v4oUwq1WhCpVABsds8vsA8ArfH2PoBW8N0k7eNui2zXg6vNCV/i+D0zDWhDAwFfg2v0WihfYCuQMutgOKOYlMrjCVeUagNVuAMTaCwLZyWhhKeDZrHLGysC7wa4TCxFbMz5mNG12cY7FQGTU7uTsHINzLnLmHE6NC++libZ9aeQsVgONFEMtb1Foey2NYjmMkXCY4lJY4PYDtn7SCgOAo1+/d7/KlxgXKm/smLMQADGA0jqITG+AUZhm8B0CUt4WoKrZRhzxcjd937AR4rVZdEzwNvYIbWFq8SwDszAOQAtTIJp/3gCfaaHOoljd9/EeASx4zej6eZUd2A74xoP4thnULdZZRFO9kvt9x6jZ0wBYeANgQFvfi0WBXVHl+6qeBbU7c6jyG9oNKP8R/N0R/i5Dh1+kAEmrNc0cQwexZwBt2A0xhAcAA2WtjBy6TimbYpC7LcQZfJ1alk1Is9EitgJSBZNzXgYoc8xHuAhINgDJOptdrlBYWwK0S6QgArwc9YSXWzPwCl+hKBz1aQWvIF0DmlkELAOu0MoUMKoUdStow9ZQBfPcMkBdojC2hFLVmnD7dKNhFrDcEWKZbG+mdM3uep/0Aj9XUArM6ePO9yCtcvSXYUMs0xK9hqe72vo8v8tv0kdkeG9Y3DvLrsB8pqrXdUnokpRYP09Rrs2lOn8RoArVDLzCNvN6MztChbvA1cL6OWJotkWf53MZp3kN4L4PeK+ybH2+3Gkb9RaKlbwP8F7s2JEq509SSCOVQGOEoD15/DCw7GW331ZGPB5JfSjdk83Hw8O9QCfbeYpwFXzcno6TqdF3NDWKZHr7LqQ6/qy+bgl1WyxhJwDQgf5aPDbYIFJGEc7NKd3Q0uU4R48jHFXCql7zumU+J08y9A9Qk8FeqFY7+Xerx9tgJi/butO9pj1RwSOenBwIn3d6ehTgjqN26V5jQI5b/+TFNY9riLE1BJ0drY4UcJyAezianroGUyy2qX7N977P4wJXwApQIesyuZDN5/XqHVHJ8x/HEJzM4xWsvi/3gs393gpdbzOP18gXMnjTVlDJ5iAWujmMha3PffblpwFpLQf9WrO2H5ulvUqmls/6+DOk9s1sLoPADcXL6zzGQHNgfEWLASvBY6hiFPUqkFRh5xGz2EfNMwiddBtk5/LkQh4n02Jw+Lm2gp7vyqbdsHZFq2Exvpd/zM8IL88vLaSpudmwGmZRvHNAeJp42UjpfBoWvBTZBlG8g6fYkeIM8G0GvGyCOWicDAVXR632q+YoFNUAbk2woXaF8ijtrw7R6Y9ilN4qcAO8wyhOo2AZKDMFrJoNBcvlu0UvPdRv4l1AMywJ1aQWAdDM4RvtwwC1DkBVrsLbop6dcrl90C/QAXODz1Hxhtfr/T2o2l2PBXR97xDQDj+Yz+sHsKpb1a6qVwC7GgDYz6oA99KOB1MRu6Oy89G4X+d3qnFCqOsr87cYRvEOA9DhI7RaU4z07zXK382NNW/dFTkb3O4cYRUvXXgA2cE5FggnN2cJx6AfQDwDeJ1ZPIsSnqFLbAlFO89QHi+bLaB5aa+1sIQPLHi9xHaZARZ8wlTv1iaJAC/3o0gmZAGwQM2LZr7WgloOakErgOMIQAXxAr6swFzBx7V4lqUGBL9NEj4ndFW6esaZd6zi9bXTJ57ihPJEHFdangPWL4SVcNWBORd+kz6mPfirOgPcO34XwL0IXC+xrlmwA7YO1lkHvFnULFO9Kl/hr/creI2SXaKt2SFAC1g0qxQm17Rf+FtpOXyApXBts5tP8F4FvO5bd8nVw6af3dtToZXJYmfJ5wJarQbTDRbILnC7FRXc19NF2gFLAcV7no42FW/JebodzanAv6Gu84fSBWY99DO2sbvjTDRR2EhRBbyxVxrH4X5ULRtWqnIHG8VYYxTHBvq5jcc7iOJ1Nq/gFcL6ucPDWatw9lg3UCUuBniHhiy00So8Ug2lPMH0QV8/hdUwyYSyCRorXNoNWg1aDM7lXafD9SI2Qyyulq8o5CiAqXj1el0W39wA02xvlmRA8WI7uLQmTC0IXJdX4Pq40S68CdwcsrnKzW2GzPvd9Hg/wRb44iuVrkW0LN3gUaUaUASYqtywHfBvhbGNEvq42hNCW9X8yWf6w+63phrWulANZx1tN/wlci+XbK5DzbNi26WwJnytyjQaJ3hd1s32PlYD225YWMM+UOVe4xc3RuZj+ruuPFbmMewGPmdpZTFaiDN741paJM0geLUbbKyYnp0m57uYZvkP12AI9FDbnjTYsjUNnDThAIDZDqhx9Pep/8jvIk7WYG+zftTaMDN7jZfp+QreBtCoATr91LoWATCteEnPUQ/XjG5uCQjdKGxhMwjLGs83UJR5ce6bI8D2PfWdWgzfqlrBqsoVnmFfYBUI9bqQBsg2KWg1ON9B8DqPYQBlquIV4r43ImxYFvGd9IIppNXxdUs7Hk+l7Srcp1N5F7DOFS9wrpCsKKOWS9st6vkafiZQ9mQTVgMnJI8W1fR4+1HBWgsu93RztwnzurG9PLDN5wY7Z8LJZXbemZBwOXTH4T/OohDGbk8/w8CgaSa4raE25wGrik4/VcXrUg27FoGjEAzViidsvjb3cIWhABW2AVzVbwA3u0wXvoLX95r79XamdPk5wHTRAh+FM0Hqygppv9mEroD1Z/mcSliV7Wf5PenEa36WwiHWAhbDOkp3vumpSDFcbn8xfVh4JX1O48Rfh3cRMcPzVe3i7148D3yd5XDBz6PBJOJhWTRNtauaNpHhoB9Vr63B2gpmfZdbtF6I5HGMCWxcIQje9wu0QmMx6PdepaB2pUCkrLAzbVBY0+NtP+l2PIAX4GoluP+axTUbI042UWjr7QbGLQHeTp5X9VbwaGs9Z1K5AIS7Wtk77RRwpVuNgpsdaZ1dDs05D0QZ9djO7sFFPo/XDPVTTGtgIVS6eD2KmJTRyAiTyIaFL/un4eVagLM9eHhYGBcBLc0VA32heKfHUbyjFRSvqrcR+V+TDXayeZyaGk0jYwzLmTfVMBE2g9B1ra2helG6q7DAqYWC1240LQjhq82Qg1cIZ3YDsEWl5naDx+sW2gCvMPa5z7ATblW6vsbHXTmAcwvC+7d9LnTpWvvUzrXNYlmeUhC8PmZrsJ1q+fP/+m//JaS5cP6Y565dF6AmGLJYmUrYEY4BcD5DaH/I695HCWdRMc44nE2uvH8xoL1x2Tm6/MIoZC0IwesgnazoxlmICuMlPJlLKF8vD1S7ZnmNka3yx3IIjlaEqljl7dwG1a4nhhgLyaWFVsMS0F1cXkpDo2yIt0BnC/+BxmpdaaSNdEPr7jR4envqP/V2qja9nmrH/wB8XyLP+0KqAxcVrwA2XtYALjXA1QBCFpmcImaLrupVP9RjDTUbRSmAG1YBsBK4UbQSosC5ttcClvDFQkAl+3ov6auAtIZKrQWkUZqozTLKs8HjA0JvUzkP8PyAMOSoOraBQ+hGBxtHLQc/w0JaZIS1QwB2VozDKiDNUAfMxV2sHX5/fid+L7PBVX6+8xxKqF2tEJVxg6KbS2CHBwxctRMEb+Z9m/oAvEbJKD4GgPlbOU/YecMZdImecaWg6hWwNlgEaMP3ZaLaphKOMZJ09E2hoMfxzZdpJ16ypZiJafPsjLHCrhhrXtoDymwLc4HIbdSnvq+KWPiqgIWiIHUSmQBWBV+OgpWX7FnqQNiGT8vzWg0W1CzqLfH+eX7WbPOvAT8jJYFpvrJdf38TP0PoOl3NnyW8TTcI6IVTJB1O0mBx6lf4ur9Kay2/Suunn0kfdLzEpLHfk3DgO7U8nRaaH2c9GxbEKpAOhR32BicCbYdQ8JnN4XCd92n6sBHDotpVUgvaCuF/A90l8tCL7ubBSUq/9yqwdbi6oyFjPGQ3kbLenajd3Wm1c2daYOPXYuu76dwF1C3xMQtnrS2nIsFw/ty5dOzo0fBrTTV0djLI3Dm7Z5rSCJDtA7ilTopuF06nC63H0hAebTu2RQX/t4iH2104B2Qza8FdgYvAemwEwPK6SrGdTStpJS61M+UMX7hG8qHYgc/L/muVzlC+wngEP3dyEggD54lJZjSQcBC+2g/D3HZvNr1doTs5MUyW13/fdLFRZJuZnQyrQcXr3mthN8CNZezIda6yFYHh78oflK7gNeer4vV2poKzmbyC1YKbMBWiNk8oBj2a4fX5PPXgbX1gLQpv+3qB6/L+bX/5l68jk6viVc3muV6hpc0gkPOYmeD1NfrBwlUP19dfwzL4iOcEdTa0/NvBOVexFJynKzSv4ZvYnXZNwOIDv//B5fT1X74AkhjeVx1wQ2UR4OrzugSvQLYIp5p1o8ss0UDODvNb8Bo3i8ctsOEFr3JGW2Et8odVVU/PzoSnM4fFoM1gJ5vFNkHt1u/rDElunN+fhs6/kxpEyxont6T+01tS5egfUv3YH1OVbXJqB7NMb/9Bim0HBbAer/YCfijgVfHWVKkozBq3BXIDOArSsiAGuN7/JiXA7X6gWyPLW6XwldsNZm/LwLWM2i3hx6oyw3ZQeZJK0KbIim/6tUB8B3DfAbxDHdvRRp5YCwS1m8M3a3gwjaD/qx3BZ6DEtSSErhCtYUf0buW7kAHW81XxRtoByJa2q6YFLUkOlh1y5n2d5+AciKyAxtUAgNR6GbLrzsQH9ox/D08KfocYqIMt4YChfKylYyOdb6HaHQPgqly3PMpmDDMFjbkUkxTqBO8cEF7Gw11oYnoZ+9itoELXAeM6QF2mxVgoCz6tB5Wwas+Ug0PWVcOLwNDW3sx/talBtWgaQOUI/HKFvAnnVaBmy/JsM6AHvPPNfJ/jz/AzsriYijYveq3r/Zps4HV+h8zrzWY1LJFemKWwttrC3nXYDovNz6Sl5ifS++2/Yb1ArIwTy6H7mWXxcAZmoLuC/7uMJbECeJexHcwEe3LJ1PTLKFY68WwRRvHmTSJC1yJaVmT0b6ANk9kuquNs12JyvMD3Sg87Ivcwq6FnT1rr3pHm2P6n+/S+5GSyVhIL7SjfNtqBCxbHij3ssbabSWXHY1BOWxvNEzx//PCBNEQBrbf7LNBtQfWeS0f3M/sEddrVfhpLAY+3SMKBvdUGAWkfzzdqnajc9jgOMCmw1HeORgk611DAA4PmeJ3vYLYXQPNele7YaJkEhEkIbAtgLIjdTXiA9+QpB1uGBa4DciLVwNEutkmOql4La6rdxUX+3QPVW5dgFbzaETl0BbDbAfl43mBxw6vs61zFA80cpNoOql7hqp0QSnhT6fqYKweuR9+XP3bbZ5+hTMPnNbObdaapVIWs8FX9OsEs7vOY/m8eJcsSDJnFkHnEvk/lm2V7BbGqWBVrNCy2aKeTQxg7m/f6DcCNJ3zlKpYCqjkDMpneTbtB4OZph8uA2GLZBlbF6qXVpFJf4iy2DoyFctgM/Ix5CmkuEw2q3hXgrPm9wB9eq0HFPE2eV4N9YmoyzWBBNHq5RKKhYohoWf3UttQ4vTVV2fa6duzVVH0XX/fdl1C9v0mVd1B2AV5adfFYhYvgrQCXGrCtoUaFTRWw5tZBKFvVrQWqXPFqM1DkspOsvAcwA0ObHbIFdLm87yO7K9DjMh+1K8CFtPAUwFGAQwk3gG8/6jQWII32X45ROIujqlzQejLwdm6JYGXwXQWpjSElPqsucFG8cUT11gGyADZmJqDjtTwumO1eU7k62D2b0UCkzGyzqQ4SHtEuDDQ9OQldfWqPAVmuHsJeEMTxGL4wn+VJI1/jFDRnjvB6ID6NWp6jEWWB4UQreL3LJ58HOr+PtX6WVmMU8DLQWzwt9ASO9gAL39eC2wL51rAQAl4C81uvVMWbJRG0L/BHAa9LZZwr3hXU5hzAnT7xDJ+bxcRUs8tEx6LAxvfxO6nCZ5uew15A4QL6rOjGzz/J9wa8FtTmjz2dpt99IF0HulfO/xrV/iQbpD7Id3yC764H/DzvY4cLPnuFgtsqBbqYG8z3Ub3mJ4urnDiuE20zCqfaNrusn2uKIX7vpsx7VsnrYTvXwVkUJhsu9TEasndXDMlZ697JdLKdqePUQZohOtmQ0q1/jmM3tMaMhU6shveOMiT93GmKbmfI9LYEmB0FWSG3WyQeVmF1A9+db7+KCga8tB/Xq6hYwFroOgUk6VYrXwjg9gPQoUaBkZA9NFi0Yjsw+LyCMmYvtno/g9GJpg0N0UQBpEdGilgRFN4GsR1GS/Eet3OfGLWohlVBIU5Lwszw3OwErxmICJotw+Oo33muaufnZ0PlCl5Vbx4t8xhKF8gKWm+7MoWb5Xh93Pt2tUWxjcKb2VwBLEjDekDtClSVbNzfVLgqX+/nwM2P34BXj1ef1pbfKJ6hci2kCV/VrdC1gSLa3gCx/q5qVyibXjA6ZkPFp5/fDPXqfeGb+8MeTS/kcNQ2cIKY771xk+aJa8TILrt1u/MZtBWoHLL0e005LG+sxPbu0VwBdIWxzRXO57VCeZU/ioDVNBfoQtcpZkuoXiG9gnczNTsdSlgVbOfaMh5wWA+rJB64/FhenEg1tgPqb9mSai3bU4M24krTm6n8Hqr3yB9S5cBvU/WAAMZyQO32A4O8kcLMbAWVWkWVFjnWgY/gFax2fAk8C2mZBZHZD3WaE6rvoGb34p/ueiAVKcgVdz3EbeELbFW9LIFeCWADXOAsuAV4KF+e79+ZAXeAbrlB1Krq2KXtoOq1wGayQXgXtz3IZ5gdzkDsABxPGoKxCmDLwNsdKQYEMWCt8NkW2frJ9w5YdNNi2OxuE8IDANrPd8xkbA2EBTDJzsTuTecWSQ7UcRi8G37azpvtkKHipdMNWDvpTGXrZ6jU9XqzZhCieQB44hAziFHPrik+Zybgi1/Kz1nisn+52ct2IHfsyTTL0CI92ExpqnDdvVjoUpzj9SYitCGEZa5S85bePPJlMS73gpcBWQ7gNQCv6pzDOpgHvirefKmC509wQmhitw2ByqS2aVrEx5nnIXwtiGk1rFKYs6h2Fd92miFL8+89nK6eezZdbKVV+PyvaJz4dSQcLne5q8Wvic6hkFW6rDWKaCpvTwL+fjeYuXARD9kmDDe+vGTUDCBbTMuyuwwNwmaYQ6n7+2Yty39E6VKIIz0R4O11TgM7UPRiNQDeuc7dqb35ENGxsyy27TndDFxtlqDdF6ieYCsg87gXgO2Fdl6Dv9uCFaHva6GtgOdbxg/u5j21UgeRslYg2x7w7aYxQ3DWSm3kfX2+jWHo5HcBa6nvfETDKkC6wv3GALtTAOFRIOtjgwMCmq62eicLYHN7DM93nILa6BDDc0bxevFyR4aJlJnfReGOjbk7xRD2hOkH8ryILOHr0UyvajdXt0LV+wLWx7QhcgjnjRUqXm+rgIXvzZtCVusgU7/aDPlmljmMcwh7XyXsfZcWhUD28dty8DroRvBqKwhdwertTz6zpdij8L0Z4FUF+3yujFW13lYNe3mvOvYxJ4wJz4tYCLbtugea0lzwqoo/xPO9DoAvC1QsCIthQvMyHq/tw+5oEeB13COfG2kIP5M/hip6HWDr0/ieDT0a3jc5w6WFlUveswK0HRG5sDIfCtiNL42mrWGqzy4upnn83mkU7zqvqxVOp+o5vN5z+1KDGQ4DLSjfE3i9gLd66OVUFr5YDnULbUDDwlo/kK3vxw8FemVAVeMyvS7MWKpfW3crLiCpz5oV1FScj6YSoC3tQsmqelmqXWFb2gSu79e2EJbGufpNE+AdV7EVBKtAbah0ga5q18iahTTblU1HxLjH+C6AX2CruvWeOQpfj34vQV/iu1f4HH8PVW5WXBPaWAXct2DnaqB2BXA0UQBMjypVJ4xNMSN4nPbhW7cosqttzMcYFGQe112UHeLjHAu707QcMng7rCcrBjr8ZxTwjvP3nQS+U0B6AvBOsqbZ1XkeuE8fforj01T9gevxJ1nsjEEBayVUpkrTYphKk50tAFD4rKhh/dfwe1WrrEzpAjuVsDYEgMsLcipela7eqip3Dth79LME7zy+7QKPrXBftT3Hd9AC0QqZU4Hz826Q0Z09/hTFMq0QgHr0CU4ij6b1U0+la22qdpop2oDu2We4T8qhwxMENgpAXkL9LnFi0W7QrlgD4lcdgINCv8oSulcvkNIQvHrSfHdnUFzi9uIJTgTYIrYoZ1sNaamQkrBNGq/3coHCWi/5XVTvOlsArbALRcfJo6jZttRyppk915izi9d6Fr+30N2WTjQfYdD5+YDuqdO0CgPYDiBc6unCQmAaGaq4RLvwuZbjqUE3mvaDNkKpDxsCxTuIki1zu8iMlBEsBlXvQMPRkdoJqtYuQNtFM4VbAQFtFLHRsTowHuIxgetnqJLHRhiUQ8vwCAmIISwHY2gDeLyTDL/Kp5gJ4hzAKl293Ry+OXi1HwSvR2GrzbBGfPXSJZMNerNkdImVRWMFr/O1OXg95taDEDUu5jG3IXLQ/v+B188O8GYWga3CGWiFpsDNfV2Bmz8mXFXDQldI+5yAyyFstlfgej+OnBW8LVSvQftLqlkByrKZ4tPPP8RmcPB5lvP1PUJdqNqo4X2LcCraULWoYJXvTT5TNWsTRoCa5yOzy3eZX11gWtlSeMMzjIYzD7zoZQZ/YI8W2/SExycnADdzevF9vARZWZxJje7TqW6Rjallg63b0kDzm6ly5NVUPqLX+3KqHfotC/hSPIqFSqthN9QAXgX42VTgsuqfzUsQaIATgIZyRbWWHVZDMsGjNkNuMRSxFlz6u1Vg6HtU0XkeN7csStspsm3aDf0+v7kCusAwBugc2Iyy4etqeVgcy0DLz4zi36Z69nN4f8x3ANYWzuq7tSnM8WbQdUh6rnD1erUbLOBlhTsH6XAC4ve3wNgfA4TM79rRpu2QXRnEJqFA1G2MGgDWGJy7VuRt17Y8q3ZVvvlxlM+d5P1TfNY08BbAKsopFOUMCnf26JOABRV7GqABvWWaE1YpfAlGEwQ5WIVkDk0fyx8Xot5eA7rh15IcyNIJmbI0QrZo8Q6lrDWxgmpdQPUKwXnU9kF6v8YAACAASURBVLwTyfSVSVwsYC9MY4P4/QSvhcD5pmfjxDD27i/I6ALmY/i7WBUL+LxaDDdRt1faniNS9jwgJcMLnK+QdFih+GaqYQ2FvE7O1yYLPd9rXX/guzwfhTabLtaiUSObZmbqYUP7BDhvAOqZQ48A3scp6j0TyQiTEKrki+5yUcBqKDBjuLAd6O6KsZDLHXtTV8sxPN62SDMcP/ZuxLTOM49X5dt6FgXcwT5qzGFwTq+jIoWvVkMPSrg7IEyDxXksBsBbooBW7MWKAKzl4vmAZqPGlkDYCIOAN1e89WoHWWGLafi9+Lj1eoFtflC+3B8QtEBZ0A4CYhXyILbDOJ7vKI8JXqNpkzRQ2P02y9buNlPo91poM1JmsmGRK2DbhgWvYyJzZeu/eZWswM0tB3cUtqNNAFtEc1+2HLwec/Xr0ee1DbQTBK3Q9bZg9XgrhG/dBih//W02PahkXbmyzdStA3CyXX0Fbw5fgat98AlwzotsPiaUfZ/vyW2GqxTH3LJ9ja602Lad1ENAGOiagjCGprpV6eZAViXr52pPWFxz0Ln3LbZdxRcWpNd5PBIP3F4HthsCWbsB1TvLVs7zjH/UkpiaZzIR+yrp5xod0e+dR+maBZ6emyNahu2AXeHkssWlxTRF33ft7Lupn0Lb4JmdbAL4dqqgenve/V0qH345VWkSqB/+HbbDC6m6/9lYdUBUNx0AtGoASwh72e5SQWYARbkCxaIFM71aoKttkNsP3jYv2/P2vVE0U826TDhEnIv3+Hz2HuC5Detg6wMBvAycqF8AanoitiAyhYCqtaAW08m4r8q1QCd4PWbxsAzsAXfskaonENRvmYJdlViZQBa8qlKXkTWB69LKiO/Ie8w56+kOokqHUMBDFMzM+NpgkUXLsseErl1vDlL3BKXNYZEukhhCncdHsTFGeZ8jLseBrxuIzrId0BRD4ydQvJMB3qcB8JNA6rmIZi0DWz3UbHEbbzRbWYEr82Wdo5D5sypdgewxrIdQjVoRphFQnVFo8xLeeBnQbH6Wn8Nrgdr6WdQv8Fw3QaGqBrrOZx46wFQ5RmiqevWcFyioLZ/iOx96KK1yclhqxh8mSjZ/4gkaJn6XPim9giLGU25hUP3hh/gckhunLLw9y2c8QaHuGZSwTSMvYCvQ4cYAHZMRG6h8LQwzxZmCfxEPF+AC6Uvn8I3PUIzcdydRtefTlw3sBzLA+sXG8dYu4IvTLuxGnheB78XuHcD3nbTAdLLCOYagdzJvt4PWYEBb6Grlvi3ENFagfN052MaK5pPHomW488J54mTEwzpQv4C4WurCYjgbA25KvReimGZqQR93EI/XYw8zf0fwb8sWzgCrMFXFDuPXFvvaoqg2OEhRDr+3VrmAvdCNXdERVoOv873DwHiK/damJqpAuAJ42b2i1hNdbGZ+Hb6u8nVNAmCLa3q9FtaE763gFaZr68ub1gMc2QRvDk/Bm/m+WWOFoNbv/UCrFVGZg/bWVmBhLHQ95j6vFkMkILzax2oQxIBX4DKJbHOso0fV762wVW2qRB1+kyvhG6hOtwESlJ99yS6aeLsOODetEB1tgPU68LzBUSjagqcvexFI5o8L7CieAVAf1yoQwheR/m71nsNYm0HbwXkOAvUaFoUgVv2uYjfc6gP7eSYhzA0LYLvfLKgZJVPtqno3+PxJCmuOmvSkMIU94R95GYU8O4RZf3ZfGjzPcGgKbbXjf0q19/6Y+va9mErYDbVDL2I5PJfKdK/VmFhWA7w1fND6Oy4bEQAcEIxLd6Clem0APvOvkVbg8j4HrQAMmHLs23Y/4L0nZjOUVcSRnRXIGXR9vm/7/eHV9rx9PykExztmyQTTCQ0gqRLOomtmdQEvXrJDbYYoBMaUMXzdXPHmBTfBnaUYVLjYFgBWEOew9TEB6zHPB3tC8LF4HRBuAMsRYGs3X42TUD/KVbAKXkdERnccYLWIV+N7elIyM9zPawW1W88PAV3BO4J3PMb9EaBsk8jU8WcBH3MejjBm08UA+tljeL7YF0snARFw2qDAtowCXbElV+WLWnQmwgaAsvlABbwEmG3Z9Zgp4k2LgUzsMgBe5TNWLcxhU2R2A0oTAC8C9UVsgvmmZ6I4dvE8GeMjjwZ8vZxfwsqY5DsNvWtTC8kSrmrGGRs6cehRLJJfpNWTT6XVU3i2p/3eD2OL/CJ91Ad0u1/GLsAWoKg2euDeAPQyP2dNVQ1850/w+3G8CEx970LTE7z+FZT20/xOqHNgOu/vw+vdMv4KyyaMq3jEG6ceSzfan01f1rAkeozJZYkOu/fcG+4SU8ouFpjFi7+71r0nzXXsS50ttAwzq6EFyJ7CdujpoojGHIYzrWyASaZX5dvRfjY2sTx/jqgZ9kK1iFJ1ItkFJpOR3TW/20f7bwWw9nbj+xIR83MGSDXo0Wo9CE4Lb6rhOn6uSrhR68L7RdGS7W1gMVSwOWq8xsiZ0TPfI3hHh5lsBrAFsBZFuUwXHMdBEhST4/1pFAiPjwwwi5cpZawpimwLXMnavZZ7vPq4ql0tCMEbfi/AFbrmeR2SIzBzcAph60hCV9jmyzGPKt1bmyNy1StohbKfFWkHlbGPEYF10133artN+GkHfP4l2xMDN8ErXH1Mf1cAC0CB+Nd/+UtEzD7EXA5VC6Cvs1SnztON5gbPBHwph5urfv0c35v7wipec722CvsaISlABekGRy0It/7xZOBrVbPCUatAe0Hw6huvXCSry3sswglbFXAAmNd438cF7yr+7TLWg3C1scJh6Ou819vLq1Q58YBn59gGmv84/se6vDGfip3NqdF2iC623WmIIlv/sT+lAVYdy6F+6HfEy36biipeWmPrFNzKQKS22W5bIxOrFyp4TAr0EgkrAy2Vb42j1oNgFah5Q4QZ3eJ2imyskmsbsN3K4rag9PHyNp8HvhTJCm/dl/oAb4WoV5b15fMtqgFWPWEH4discavqzUDrd9DrpUC36R1Ht5ugZWUxtCz6ldkLmTrNIezzwtZ2YrPG2fhIfG79XwBb92TESUj4ehKKxwFpQ+AC6Crvr/DaEn8HG1AGUbsDHAWyw320GUZ4zZh5ZNUwHrVbIk2iIidQleMWrlC6k9ye4tJ+lsv5JTxR4TrHZfUiRSmV4ir+6GUu35fIx260498CrxVgvECOdpnUQMS0vGzn8lzF687GeWEumjMAVa5+lwD6Ap7pAvbCImud9y+TUphBlap8PU5T4Bs5yElu38Oo9F+ixgElinfh+CNp5eSDeLHaDL/As74PVf4Y2/z8AXhzH6W7BJjHDz4U3u8EnzGLD7wc4H08zQDuDRTxYtOjgBXboY2TQICX74fyXsOGeL/nVfZT+xMzH+jWO808iCP3p0/af5W+Kr5EcuIpJp8BXiyTVayGNcC7zrrETGG71i5qNQDe+e79qbetKZ06rbo9lZqOHwy7oLXlCAPOm8PrPXH8cGzJc6a1mahZS0wm6+48hyfrTsQcWTZI1Bl+4wwGRzv28VxZJYslYLOERbdhomKlXtRyXzuPC+EOwMx7UMnmc7UTVMo2WRhJq1ewHlDGFSCu7eBrBe8YiYfRYT3ePlYR4Fai6GYueHSEOb3D5HxZ84B3bsHZvDRNbeZ4Be8S3ax5US3f6n2VKYbaDBvrCDegaS0oA3GmeLUYLKwpIgVvbiG4rbsQ1rsNr/cDI2cZfMPv5XGHpH/AY27C61ZBt+nLCtpPSCW4TCRoA+i75urXrjTTCn/9l38OO0EouuXONYArPLUAPv8a2wCaX+cLXOUHX9dyEMrmfS2G8Xlu8+59h6D7XCQUAGWuUHPfVmtB71b/WAhfYvmcoI2EBLB2C6AFgOrjQlgYzwJPoet9Iexa2ITvAlv/zPO8Gd9vkg/A1+8zBXDXLgF2GjlW1xb54y+kvrPvRaFtmG62QaA7iOVQPwp4j/we1fsS63dA+MXUu4vhMoC3vtdWWxQf96u7nkTVCUPSAijgIqCqoHiNnEUBDR/XlIEKtar9wG1XebvHBwDqg6n3rXtS75Z7sSd4DPD6mP6uDQ2+1sf7uN3Lc0XiZ1W95M0imtDNLIdM+bojcg7eaNLYfJ3wNZ5mQa4fJRqX/Piqpg4sgGVD1LNRkNEsgg8cyhf4Ct4q9yNSF0r32VRB+QZ0AbCNGMbSwlLQhhHAALXK36p3B+AGsEMU3wZ4r5PRBvfxMzmZDQPsMa4k8u8UOzLzfQa9lGf4/NiRbAi9Xu4UvunUiSdDAX5QfB3fk0v6k1gQrU+xngGMjwNgLIJzQFb7wWJVAFc/90Xg6twEFC+X4UuhdjMAq3hVvuHpWlhDYU+8+0j4s36+9sAiCni+6WmUKUpWWwGFbZfZPJaClsf8scfT2L478HHvAdYPEou7A/D+nALZc+mDXqwCCmpTRx5m4P2DqPsHw7Oe4XebfY915DHsgnuB9SPAFNvhxMPpAzzhD3teJr+Ll9v1crrW96d0o8a+clgQKt5LnGCWm/j/7o//kCZ3/zRN778rrZ38RfqsxFAhCpurxMpWiaCtOVazS6uB7X+A7nrXO2mO4lqpvRnwMnUMsJ5qPszlPrsLn2a34aaDgPY0cxpQwewqkU0rawWUXbQGn2MeQwfNFedoEW6nIEZhDYBWUK9d7cTRALOArZU7WWwFxG3TCHXaivWB+2sU0TZVq56wIBW8GaBLWV4X+Bo5UwXr74bHG8DNoK2SVjVPjFX4bN7Da20ltplCv1fFOw94ZwGvHq9KV/AKYYFrcU2lG/NgOEZPANbkVVhm78HGpt2gF+xSJZtwcPqYylaVe6vqdSCOmwN/yKiDGIjOUdDmVoPzxYUw83hNMZDP/ZrdJpgs9pe/fR33A8YAN8/n6t9qNYS/y+3PUMoqVyeXqXo/V/FiR3yAQn4/oEvSgdsqWItgAs73utOw8HRbeJWu8M0Vr2C1k8TXCl6VsqrXJZzXyfsK+sX1pXifkPU9FtN8fGEVaG4q6BzIwtjPHx0ficiZCtcByX52rniX+I9hEuIKEHewxgfYFAsM46iePYDq3UGe97VUOUamF8uhfPiVVNHvPfJyKpLvLe2nwWL/c6g91r5fAdYnAeLjqXcbyYWdXFYDqTLFNu0HFa9Ft/B6UcI2QZQ5FlG3+RAb4Wvxrai1sGkvCN64j8otC+od3Ecxq6LLKF0/rxJFOcc+ZtAVvHarGffKs7tZs4ZpBuNp2hDC1sE+WYRrFOga83LOrsBz8pp+rCpXK0Po6u9635+nnRKqdlPxl+h8qwDOMsAVrE4+09fNvd0Kn+HfopcW5fIeoAyMR2mcsOtvEGjbmKHHmzeCOHHNaNYoKYbhg25BBMy4HbYDhaxRLucnGUAzzQCaKdZq67MUo14EtlyeW6TyMp0GhQVAqdI1KTCH77pG8epyJ7MewnawaKb/y87GesD4tlkBzlgaC8U7A+Atkq3QcbbY9EuKeY9jG+DnkqiYpsg3S8JiGvhqZdgooV87f5y/0Zbv8frbAei9aXD3D9nh4ycRHbva+QIwRCkfwZYAvJOHHiY29yg5ZRpFgO4sSndw5x1klh9PV9uIm7E+7vt9+rzyOnEy8rio3CsU29ZMdegfn8HrpjinN1x/+ydp5J27ee/TaaXpkfQF77G1WOC6e4fLZIMe7zr7ra13v4Pi3ZvK7U0xCL2lBeV76ijwa0lnmd/QytSyHLzuJOEAdMdCVhmC00m3Wi+qtoORkPrCRXab0GqIAhu3e7mt8u2naNaoMlCn60wo3yqFNJssbIQoM1hHsNpgoeJ1FXvOx2M+LpzthjMpobdrtCyzHcj4YjMMUHjTC56gi820g+8ZxetV8Tbq5djm3RGRTirTbhC6wlYFbIIhaxcGvKhcV656nbPr/csU2wSu6thkg6rXVMOt4L01vfCN6gXIfsbHxMmEsxMccwDfZPOGKK6paC2yuYSvR60BC24fcAmv5SB4/9v/8W/fFNyMjmklqH6FtFD2PfrDHoVsbjPktoH7tfnc+3xmDt4ooGk1AODL5ngBou8VikL7VgD7i/ucFoJgFbwugSuAheySZjk2w9Q82V2em+OxBfK7fp72ghDPLIfFeGwOX9efoSI237tAq6H7JK2uzqZJLm2qrXtpqthOrvet1N+0NVWPvp76Dr2SSsTMSiQdeve/iN/7Gwptz6Hmfg1Qngn4FPFAe1W2HF0mFLQDBGUfFkFlh14vKQfhyzImFpEzbACVa249aCn0bX1g0wMGxtwvbvtFeLwW3gSgtoUFO2FqZ5szImKPNrLEUWAz3sbnRnENSPvZ3o/5wSYgAPAwXvAoaYNM6apWsSyENs/1o9TDxtAuAba2E/udLcSVuF2M3wXQAF4H6FikU+2akqjhGRuz006ocBUQ/jePlQF0FVsm0hDAOLM6OAnwXWNPOb6LIzbd1274IO3Qhx6L2+OHeA1L62Fw74PYEQ9SgHuYdumHOOKp2oRAHGsW8JkMWKQZQeDOA9xp1PGsQDpLlKvLmQo2WtjwQAwMBW1EzBUqGDW8xDKnOwH0Jw4+jNXwy7SOfTF79NE0pYd76JeA8/E4+roxvqfxtiUsjxliY/XtPyVh8PO0cOwhomQPYCfcS7HsGRQ4oMbrXTzJ73Lgfj6b777/F2kKn3h8332pf/uPef8D+LTP0932q3Sj87cUzn4dxbcJwDyFHTGHv72w6Vev6nMz63ea6NrArvvIdD/I9+A7cFJ6v9MYGr/rBaDLUB3XReY7XCpsBbw70irFtcVOiskkDo41HYlC2jkKavq152gL1u/VWjBipsfr8dTJY6jWYuogxVDBVlDddtJAoaWQg1cI9zIgXfvBz9J+sOjmJDI72bQebITIZzZUUc5C18e7O1riWEYlq5ZNMHj0eW8L3Fz9ersBjM32zjChrM7rRhm0444V/f2ltGTdZpZGKcBr+/AKEVJ9XSGsr6u1kEM3vy2M9XYzzxc2AV2LbC7Ba4Ht1hkOt4I3V8AeVcR54iH3jLUa7IvA4zU6JhAhOUUrO8oEsUcfF56uWzvWMsDaq4xRDHxtLRauvi73dYWm0TOBLSzz5UaXV/hZH+MlC0iB6fK2FoNg9LUq01ztZsrX2Q6XA/Lz5HI3UL8qWW0FVa5HP0N7wcedPmacTCjPAV6bLYSvhcLB4YH47OnZqbAdbNrwMmSB109zJrTNOCwJzpTDXALVSTqUTu5M1WNvUmx7A+iifN+jsQL4Fg8CXwtv+19IpX2AlyJbGeCUWD2AqUACIQCM36vt0BegBLY8F7DdhK9+qd6pO0YEIMPbFbR4vFgLvVvvS71vZ+AVvqYSnBrWu/VewItKJiccw9UFL7MfhKm7WwgxI2aCNP9cGzCEfiheVK1D1fNhPka9HC8ZXrDJDL63sHVuQ5a0AJ47HarDSQXg6mO7VL81FKuFNm0Gl9aKv1f4wsA4WqxRsRXA2weES5yEhHQViAtev/MoJ4JxvpNHwTsC9EYB3CiwdZ87Nw7NtlzicvwgO2lwmT68/yEKWahfoLQAYGf1XgUg0BW0+r/6u/nSE/byfAOP1HhYzMjlKIRNO2RzEsz8EinDzx1li6ZRfsbSycfj0n/q8MNhPYwecBDSwwAVe4Ai4DT+89Thx1C4qFm+z9TBB9NSEzA++gj370eB0/TRCrixEEYP3g2wHwivd+zAg2n0nXvS6J770hhqdWTPHWn52GMUyp5JnxZp5jj5Sz4DZa8FAfCNs8UJg8LaAvaJfq+KdwbYjmHJzB/nxHLhj1gkFOlQ6B9jN2y0Y8VcoLMNxeu6VHg7rffsDPAuo3obBWbxMof3dMtxAEvzRMfZiIzZxXaexINKV+CebW1C8Z6MQebGx7QMVK/dHa2hbjvaTgFXLIcudhym5biK4q0BX6eR9WJJ1Mvmd53ZeyZsB5sohK6qVQUsQIVv5HQptoWCxZ7Q79WmGMFmqFUovFFk82hCQhWs1TA1zt5svGd8hP3YBhm0U+0DtHObMxuyHSmyMZFLETHLgeu83izfm+1U4W0nk2X53mx4jhZDDt4sTmaUzMaKrOim5yuAc9h6/J9vW2CzuOZch9vcO82JYh7/8jdm8H5hgS3b+FKv11SCMHUwjoU41a1g9DGhmite4ehjOZSFsIU5QSdA9WAdkCN4TT2YbNCCMH2g33sJBZslKbgNQDdQq8I78rubEM5BbwTMn6NS9bbqV8AK3twvzqErkOeImK3xGVoSjowcZ2LRHApXuM4AWmNxej6foewXOSMuLC8TP1uNIcpXLi+leoFLq9b9qXz0rVQ68Sbg/RNqV9sB+AJg4Vt+97epTINFef+vU5FCWwXfsge49Gx/NPUAKOFbUvEBqDLQUinauFDmub5tD2XFMl5jG7EgdeWqV9+35+0HUveb9+L7on4Bb1gO2BJhR2BJxHxe4CtUBZibY0am16E4LCHrzAi74+yCC0ULpGPSGSrTQlwWR7MbLYuLFfleJigsBgrffAn9TKVnv4+/k40Ydr5pTahutQ/s4DPJEQVATipRYAz74SmgrVK20GhDiAXBzCLxe48B3HFywBNHnsUG2VS+7Jis+h3HaphgjQKYCRTmhGmC/SheACgIZ1C1M3ivzsFdws8Vuhl4aYDYBPGsPiwqcQllbPFtCeAu0oBhw8IiAF5A9S6e8PgCYNQS8GRgIuFhBtzQqUfLbyhtUwz7fhHfYx7wzpJumMGjnVeRknwYeedeWp0BMSeB8QP3AUe+QxPwBMIzxx7he9+Hz0thDcU7iqdbe/2f0tJ7FONan0iXKJTd6CBK1k5OmULcPDaCJwEH7hhhm91Mevh7CmKTC1N40RYfnR3hIJ0FmlTmsUA+rrBLcSdb0UdxLQevincXTRR702rfntToei+dPmOErC1ahbs62FkYhWvrsIkGvd1zpBkutNu1puItMCjnBOBtx5ZgtgNWgxZDT9e5iJYVe/F5abpwqLmRM5WvFoIA7a91h48bUTAUqqDV961XXETaLpyM1wlkla6PCd3JMfdhY0DOBG3DgHZynA42kg56w5NjtYiXCWoB7pZB7mCxyBWs+6/NzE0QJ5uOWJnJBq0Gwavq1V7QTtCCiJQDt3OFm/u6gje3G7Qa9Hlz28GC28fYBzdvftullivdXPnmIL7CCEoBzdY/HwZsP/okm6X76RfmcW8C2Qy+erkC6b//938LO0HQCsgcrMJQm0Hw6gfbkSYwc4VrFMzX6OuqaG2OuMb9ywB5FSgaIfMx0wv5Nu4+5v38c3y/yQq31/j8yy+BJ5tb0gShKl4BvFoXglbo5taDqlcYaz3MaDdw22KcNsXwBGFrCmoqYFWvStqMX1Q9Ae7sPL4wQ3dGmV6/vLbAJnYXU6ntRCqe3JOqp3akulPMjr9Jsc2C26uhfMvAt/QutgPNFeX9z6ZePMwSCrAAXAO+jF3sBTTFTWuhBHBtuiiiFgvAtHsLihZl24cNUNxpYiFTvkXgqu/bt+XB1PXGPQFfwae9oO9rLlhI9/F+XxcAxkYYBqRCVaC5uaX7pUU3nGpW6wNrwsez4ep5/AxPNlepqFJtDOEr5D1BmO8tA0xva3eY8a2y9G5dGXC1KVTY2hS2HvN7Cl+sFr3efhSxEbMqXXFaD0bZtEP8nhYFxzeVrmmGMeCr6nVFugGoGCkb1+/dy++4F6UL/OZRdlPA2DSB+V5V63TE0FC5RLQWUbvTqNA5Eg8z+K+uLA3BJTqe8BJFuQXgO8/lux1ni028h/kO5oNtBR478Ei0KM9iGaycBqh77w5lO4kKH+cEsEFHnHAWutPv4f2yRvbcn4Z234tlgFI96M7R95JK0LrAonhPW+QBfo/7+e/0c36Pu1Lva/859b38H9L0O3ekL3peTJ/2YBGcx2vn/gTQnrVYR4FvMn5PT0rM+bWhhHSHg3nc8meOE4XxN5slHIqjb+3uFxdpO754AcULeN1F4xKRso2ut0k00ETRuyut9uxJo30n09Hm4+nwkXeBYF+oXJVuawsbYBIxM80ggKOQho1QQbkaIdNa0ELQatDPLfV2AEr2XsMPLvC8O0jYBeeWPmZ9Vb7O4xXYQwNl5jTYJkyqwc/rs0CH1UAUrR+wC1ATDoK3RrphmEE6KlqVbuR/sRlMN2S2A/4w1qBe7xzbA03TQGGWd35+EsgyHpJ/787mtZnCAtsCg7KiqBa+LuINlevjOXi1NYWv9/PbQtjHss41ggUoXm/fREjemnL4iIJaroDzwlv4vABXC8PbYTXo6Qrcm59cZ/iMUTK92uuhbj9hVoPg/dvf/hKwzYErfFW/gljwZgrY+yrdTPkKX+GpOrXp4apFNiDrfF9B6nN5VvfiNWc1cDZAKV+6QvUQFavazZeqWa/ZGb/uQGwG1+fMCH/xZxIVKGeVrz9zhUKZwFXpqnLnga5g9jEtCO2IaZor8oSDnq/gdVlk0+/1scbgQFgPthRPj9dTD0mH0ul3Url5S6qzO3Ht2Bso3j+lIsq3BHj7KLYV9z+fxk+9HnGz4r5nUzeg6gNKvVyeW82PBWxVe0Vg3LcdKwK4FQBnYQtWgkp3hyrTLja8XKCs1aDKVX0aJRO82gbuv5a9DoW8lfcAXqNktgi7y4XgDasB4NlCbFwr2pkBb0xMIwkRA9R5z4CZX6Dr2EmB7CzfbBxlNotX0Jb4rmVtBU4mQjdXwFV+NwFsgkGlaxFOiyLyy8BUT9jiocD3fVFkA7o2aAyG2gbavM7vPkYcS1tB0LqlkcU1b48fcQ4CsAE8Y9gNvm4cYKt6Z1CaNjQ4M8GutmniXyo/t9uJghqqd5KC2AyJhImjjwFlbAhSDytngRYFsxWKcHaFLRLjWqC7zGLZDFCLvLDFMwppi3jGy83aCETGAOHEgYeB5kN01/E4A3L8HtNHfhnL5yZZo3jQc0B4AkU+gVXxPqMgFymYTRzRYsCbPngfYP0Z6Ye7UvXtH6bSK/+QLqKI3z/7VPqIAtwcrxneLZjvYbcOIY0aLQAAIABJREFUdpbGBzYjnOWEOWLB2C23zHxi5zWYO16/wMAc1K7D3pfYIskVsNVqYFD6Go+vA97Vzi1pGfCu9exOG30HUq3reDoOeI+8dzAsAoHb2XE+NrU06eDOwq20E59m9GPbhVOAshPYnsI+OBuerOBtoFqrKNsq+625saVL8AZ0gbIesMB1yyCPjZrtwrwW6DqH188cYhZDL4kKlav5XBWvBTjVbwNAh99LasJYmgkIo2YCN2+wGIhCnllf9mWjIWrG0ZBA13TDKhxYplHqW8CSYkDxulSzQnaJmJlKNodtDt7cavDxrLimlcDVOyu/nwGZutct4DVqJnwjVkbiS683FK8e76ehcAXvB2z78ynqNds/zc0uBevXXIp//dc/R4NEpB0AbtgCFN98XgvC5ohc5QpabQiVqq9T4V7jsdxuMIqmOo3HAWZ0nwFNXyPAVzeWea+txZlNIWSNll3n7KIF4RKQoXhRzeZ8VbR2rqm8VwDsRVSsgFUBay8I4Ss0dwhg4Ts9P01XCxBG9WbDc1DGPKaCVvnG4j2jk2OY6Zc421bTcKOUes4cTuXTu5nZuzXVAHDv4ddS76HXUwn49tLhVmL17vtt6tr5TOre9UzqBK7dVPF7gJPKV/D2cbuw9ZHUsw3lyG0tB+0GlW8vtkKoXqBqZlePN7cXPLoEsCo3m8FAkYuZDzlwawA5i5NhGQDQULsA13bfPIdrLlePN+wGlGa8lxGVqs6AL2kImxkyZYyHy3fLFG+WnrBLTrjG88BbIPcB5qxbD08YW8HnbOzwdZ5APFaiuIhy5nY2F0LgonpVu/Gz8aexC8LTBa4jQEZf1/zuBIDRYpjAcgjPFd910kE8vH547y9ow305FKqeq0WmcfzQzOf9FarPYhSNDOe4RCdyNc1l+zKX8muAd4OomVPDjJrN4KNmQ3f43H0PAD5BShb31BMU1X7JDF0KcUeB334KYqjPUcFL0W+BZgfBO476HgO40+Rxp/CfJw6Q1X2X15hcwIt+v50954DtFOBdIJs79i6NE9gO5bf/KfX+6T+lgbe+ny7TLKHFMMV7+rfeGZ8zprXB+8ewVSaxW/wbTLo4EU0zu2KJ6Ju7cjhfYslmEP4Wlzpe5z4RsnPsREGUTF83fN7zbJtEoW1F8HaxtTsFtrWevanaTVqBHSZik0tiY3q6Kt3Tp46nkyeOpEJPezrVcoKW4ZM0T+DRMkBHz1b7wF2G23hcb7eP+90Au7PjXFgNQrVQOItKxesFvsLZhINAHQKeoWpRs1Ue7wOwKukSn6GydfRjlQKbENaiGOR+NE8AXAE8CqSr5bZQvE4/0/c1XmbxzsKaBTZ3FHdozijqd2YGn5dBOf7bFr5ZMc3imvMaTDVklkMOXWGsEs471oRv1rmWAVfo+lw+OOejj+xYywpqudVg1jeHrkcbKwK82goqVD1eW3j//PXn6YsvnVT2EcWxz7j9efrbX/8ShTKhazIhvFwA+aHA5jWCVuj6uEdVq1PM8kJZKFuAqNq10+1DPF2VqkUtM722Dfu4n2Ohbg1gCn8VsCBVFa9fXInPVaX6uYLYn2XH2wa3ha+NEn6uitXXLaJa5+jVFqyCV793cm4qlK9K2GHoPmeudxYIT01NcEbkPsrXYptV0OXVhfQJJ5dqHWMfi8KqaaXtaCq17kxlOtu6Be/h14Hva6nvIB1u7wLgAy+nnj2/SYXdzwV8e6j296L0eoiXdQLf7m2Ps4Aw0DVaJZD7UMA9FOIEcI/qdusvYgk0Fa6X/BmIUcDYESWSDmWODdStsPX2JKMTha5+bWwNhLdrIiHrRss60ix0GQkTukIv1DHDczy63Jct3xjTWboqXzfZNLeryraAFzE14OxoSvPDWhEO3LFdOmZUWDRjaS9E8wXK29jaN5PXeI+q18Ka/m8d6MeQeKa02XprQS2iY8DV23Gfoy25E4fwS3PVp8cbxTgq/RSzTDHM4e/OolzHKELNoFRn8FujyeG9R/FHtQIAMpft0Z5LIc7h5M55WKAI52PzKGOLYsO7f5amyMJOHbyLVML9aeHI3enzPvaIO3QvUS0+h1bgSWcioIgnD2ffbYjfQxUseE01jO9/AIDfn5axORaOP0YHGzE0bIZljqPv3sV/u5+k8pbvEzv7J9IIP0orxziBnKGFmKTD6DtaFShd0xwAfAyQz2KpTPLz9HJtn9bznkHdZwPcaQkGsAvR8vxS7C/nrsiRZsBecDdmFe/GhTfI876Z1vB8lzu3psUudqDopX7RfiJshebm9wBlezp9+lhA1vzu6ZPHYzeJJp4TqHq/PYUO/F/ajNtbIrWQx8nOoYp9XrXbC8Bjg0uA2tnZyhwGbAegqoIV0H0U5vz31EdDRTRLoFadzdvAWhC2bu9Txw/OGioYFQmEVblC1kia3q6g9Wi6QeVrlneQFuSBfvPCRUA7Sq2GuQ1keucUW6QZXPP8e3cXihU6WldhhTZCDmRv50sFLGDz+0I593azCWXZxDLVroU2bQQBK1yFrOD1to+pfH0+rIZPPtMycOgN6QYAk23lnildd5dQuf5f/+P/TH/+y58ju/v5n0kqAFtTCRbF/vm/YEEAYGErOHM/1hSE0HT5mGrUuQv6qRbYYiA6jwtjYZlbEh/gBecRMqeQCVaf036Iz8HXvYjPkhfd3EDTGQzrREBsDXYnYrf3WePywY0w5xYXKZTxR+Wx+eXlNDHDwAwKaBv8AU0vCPWJqfGYcjY+MUr8hEIcJrv/EaYows3OEUHBjG8M9qf+oQaeFGdeLm+6zu5Lvad3pZ6mbann8FupcPC11H3w1dR58BWOr6Sefb9LhXd+A3jxe2ms6N3zdOre+USAt0u1u+OJ1LU1A28B5duL6i1QdNN2CPsBpdsTS+vBBIFtxVkRrm+bfi5NFXrBO9m5eA8w3np3FNVyTzTbpQKgBfxQllzSh/rkkl+IOgg9utZQmnULbqQpqtobfK7g1bYQvJE2AOQ+VweMwjkUtY8JfB5XfRs7U+H62VnUTEVNW/FeQL1ZvNP3NU5XwlKo8Fw2SAh4C14+u7HX7YmAFxGtAC5Hb0ecjOOY6QKWNkMAGMUrhMdYtuiOEfmyqeF69x9ju3QBO7wXn/UoyQOaFSZQkWMUsvRL67t+BvxMQzxCowXWA9C1i2zuGN1jFLgmsADqb/1jGn/nJ2meBMLg1u+mKy3AG593Cm92GjjPEtcyOyt4h/h+Aww9GgG8E0TbBnaiVlG0M3i5S0THlpv5OwDaJbK1M0ewGPb8NFXe/l7q/MPfp+Ib/wlI35Euke2dxMYY3oMSxp6YQ7lP8nvZOrzQxOAh7KD42/CztGO8PdeEWqeYNg9w3UHZKXDLDIBfJ7fr5p55imH1vFvWYzNgOax2vInV8Fao3qUu4FvYnwpnSCygWo8fP8iAmy6yvMfC021F+R4/ymN93QD4WMC5E8VrplfAtne0AlN2HqbDrVHrC2+3DyvBLd4LqGIB3NlOSqLrbGzxUxS6ALdkVMyMbn8RhdxCVteGCDxigGryoUrKwV0oIlIGfIdRuL7G1IOQzWGbK9085eD7S3jK7kw80O+OFe5IMcZxhEYKwWu8jCNrdbODTfWrss0bK1S/sRUQXPIxfV3B62sEryu3GDzmAM4Ai1ULaIWs4PXo/Tzh8I3ivWm3Gutj0gwC1ZkIn9o2/AlHLATX//3//I8AsLMYYmoYFoTNEyYS/vpf/xbNC6YUfP7PKF3tBZVrDl2BrLINDxZAC1JhK3wFscW0XC37HsdECl2hKIR9/dXrFNwYgL5K84RWg89pE/hzHXB+kcsAW/wsiplMyAfjzGOiO6PBDS7dhdi915xItgyMZ1C2Kmf9XAen292i8lUtD4/S+QKI57Em/DnVRjX1D1BN5bLFHvISuceeMwdSb9Pu1PPem6n7vTdSx5HXUsfhV1MX4C1gNxSImfXufyEV9vwq9eH39gBfO93K3O/d8SSgZecH1K82hBZEN0AuoHA7334gdeL3dr55X8BXEPegcAVvL16uw3UEZBEA9239OdbDnVxaO8eA+QeATkhWsSoEaIPEgSo3txn0W8M6IAOsklUt10lS1HlPg9sVPrcBiBubzwtwV7ZlfQZgFbXJiTpKWfVtssKdJcz6hvfM55hFdgl7UxUO2DGiVuZzS9gcwrdGgUzlnYEX6O4z4pbBRbDkyndkE7i24wrd8Hc3Va/gnTRmxiX+EJneASJZI/ipDodZo514ZP/dqFhbdx3Acz/370/VrT9Jhde+CzSduYD3C4i9PU16YJr8rMp0bO/tqfjHv0uVV/6ObrC/T8Pbvp/Gdv04zR26B9vg3rACRvl5Wg3mfEdR4rXtd0fsbIyfMX7gHuBsquFeOsiIgJHjHaKBYpXi3MopC3S3pypKdxAYzx9/gNbgJ9L1C7/G6/1JeMNj+LkrNG+Ypqjvupt1b0TX4iQUVwR61WyhhPed7ZKBZYK1sOTs3s21jtJdv+DOygCY45UutpFnU8w1ocvt1e5t4fMu9BxIfWzP7g4UJwFuNwWzU81MKztHEwV2g1le1avq10yvRTahKnzbL5DhbXcTzBaKaDRJoJYFsq/PFC8Dzym+dQBod48olZhcVrrAkdVHOzEebzdq2IyuNkQFcGpDWGRzJ4p8WyC3A6qhhG2osLiWDc8xDUH+V6WL6nW3ihFuD3PbTTNjS6BQvCNAvxbgnZ5BTAFdr2zXTTHckmQwcpqBlvrRxSy7u8BVce7vakVoNbi0GASu4LW45rQyVa1qNle4ueLNH/NxHzP9cJuNDKpXgetRsHrbo9aCAM1HQfq4K/ZQ09/dfK9NEFdQrjdQwCpfl+pUiAY08Vbdb+1DExQo5ptaFsBZf1i7IYAMnJ1kZiTMGbsq3MtX+eUDwuzp9jFbcXB/Df9X20Fwaxe8T97YLYBUurbjCV0nkTl71/seVcQLmOou1e4oA3J8zxiDko2uaU2YbvAEoT3hSaBar4RKX+D+yNhwdL5VyiW8oXn+Z6BQQEW2t/MUu7MeSMXmHannOLYDOd9edq4oAN+eg7/HcngJ3/e3qYcGi14yvqV9z6UiTRZFVHBhBwp4+1P4v09yfAz1+wj2g+BFDWM9qH6730L1btH7VQWT5QVwzmuohjrluJ142Zt3AKjHYlBLadvdQPW+b4pu0UIM5MwHe8nvqEeHnmdFMaGbxbgGiJcNsobsdNs8DqFO9V6zPdpMP2RxL0EtdAd5rY/ZRVdD6VV3o3pRZEbVfKwKlLUbXEJ/6AANEzxmCsPURhllWwG0VUBb5T01btf5HOFre7BqTttBNTtGHlmlG+oW8OaqN1O+qF8U5xj+6ijwHaGgNQh87S6bRG2O7v15Kr75XYbG357Kb/4IP/XH6fzv/gNFMvc4I1+Luh0/+ADQpcHhILCkyeHyedIRh+5M1be+Q8TrO6n7pf81lSl8Db/5/TSBBTG5+640uvtOlCmpBH7eECcQZw5Xtt7FSQCFSnZW0I68A6iP3pU2TvP8/p/y+byXtcL9kb13pLaX/pc0uOsn/H53pRs9z7O7MJ1/b/+Uz8U2Quk6SnIQy6G07Wf8jk4/o7DHcYykxDgpiqmj2irEzUgzLJOsWKK4tozqXWbw/PJZdqa4wAK6GXhfC7thGSW81vkGrcKAt3Mb8N2RZnr2pZbjrHPMacBO6OpuYxLZyYCu4HVQjplcN8J0QlmuZrUdhLMgFq4q3WIf6QTUrgA2Tua/lR484M5OGiwAaW/vGcB7lhGQXYAai4HZCw7PGQeYdQbkCN0aAK4LWpSuitf3DpJo6ON1ubL1fcLWSWaTRMv68XfdtcKRkkVzwhTjRhgT6f5rerxDww2sBmY2zJtyYHCOV7Zcyap6l1lCNW8ftlXYbX2yrd83U1mA9v1onHBWb9a9pr0ghJ3dYCdbDlgBnK98noPQ9fkM0KQahOdNlrbBl39hLzUU5MfcF7guLYMvv/o8ICwsMzhnYL7B/U++/DSA+QEK2Gll7iisSha6oXSBmepVQJpcuPnpx8CT9txNKOvXCmdBLbCFnrf9WXq4WTztMt/lIxQtfyCgq+LVanAAjoN1Vjg7CV77q1W3Rs08ClxB7GQy1zjAdTt47Ya5BQbo8MdW6fp9pvF0hfCyfg8qWNiqdH3OdmPVbrXK9tQcrZD28j+Z/0P00ePe0bQn9ZF2KFBw6yZm1ieAga9phz4A3EPMrHgQ9bvvhWSXW2nv82R8fwV0KcDtfCoVdj2ZuoBtNytSD/i/FuD0RB2yo81QRL32WXgDrL2ut5lkthMPkH+cAqq0/R7sBi0I0w2ZD1wGcJFEiEQBl/moX5sdzBFbLKsR87Jbrg5M+zlWAXuV9xhJi7Zl1LWgjXwvPm0cga5FLyFZ3aXqxuIAkpXdwtekBT+TzzBPrNXgz48NQbEbIoHhZ6OEiztR7loXAV6+Q0D7W9VrkS061PR0o4iW2QzCNy+ueXscn3dkP4UuIl82UjR23I1av4fHHojo1sjeO+kg+xGP/xj43cO6HwA+kK53OrvB5pG7SAfQzHD4HrxXlOnx++gSewKVij2BDzv7Ln/XV7+TCi/9XSq+9Pep8afvpYHXv5emiIcNoUIFrz9/imRFZesdKFy6504TcTuKR7vr+6heUgt7f8xn+dy9zGG4hyIdw4S2/ufU9cp/5ITw41DAnxSJtTVx4tlxZypt+Vnkb/V3G5xE/L1ck0dMRHAioujnlLZvRmXi+c4wJc3h8ovAdyUsB4a6nyPZ4N5zFNS0GoTxCrdXKLSt6PV2b0fx7kjTPQdT1zmshvOnGXr+HnGu80C2OTkYx6aJJoprwvUkXWtnW0g7dBErA6qhesn9drEcmJ5Btyt8YJ9T8fZgQ/Tg53Z0sA8b3qtKV4DGHmrV9vB0e8PjdU4vWwihnAfxd7UZVL0q3XKlI9RyAw849mijYSIiZUwS7Ow6xRze8ubn4QFjQ9SxKapYgqOj7FAxwYB0VpWdjrUNtRys5cT+a6jdNf6Nq3I3jKZyNNMbM3k3tBuyrYAErStXunmMLJ9U9gnugDne3MPN/Vxh69JmyKBL2gug+9htQvYTQPkh4PwU0GoJ+JjwVPH+5W//HMpUKBoDC9WLH/zR5xjGeLuCW1g7K8HPEJa+VytAoF5Hil+hUHadiNpldhXWxhCYqmT9WSHnZpiC2oKcsPO2QMwUsx7xFfK7wjzbuUJYB9T5mapli2arVCDdZXgC31a4ujJfl4YIoKu1YOPEAsWySc58zuBd4Wc5tcx0xMgoI+RQvqpwv8Mkr1UF+1z/YCMt4QMNDLDD6dhIVEi7OKP34SU5EKTK/zgdLftT18ldqYD67T72durFfjDxYMGt15gZ7cVde19IvXtVv6x3MvgWdgLgnU8C4iey5IMpB1SpE7zKgKvCJblD1N09ooyS7HzzztT9xp2ozsdii29jU/qipW10sAFmEw5e+ke2V4Vs51tkgv0coIvVoAebpRQ4oqSFZdlcMKB1LoQWhVE1C20+H/cBZW23oKXDihiTe4sJ3n7Uniq1tAPox8/mNXxPf77WQvi8xMwiE8xnxSB4wNvna4Q8arefTrv6XtQ3t7UvjLYNo3ItHsUCvhbWBO4Iv3d2zLxeVa+NE8JviCRCP6CqAd/6jruAqcWtn3M5f3sa3IGyJH87vMeCGc0M7HV2swfYnXyEQeTP4qPSHNH6SzK5RMeYJDZz+D78Vl6Pwi2/+YPU/ft/SN0v/vvU/Zt/n4qv/O9pfM89QNLn70fFkq89yElkCzYB3vBGK3ZC8wNAlijY7h9QJPsBvu/teL0PplV+zgZ2w+SBO3nsTmJqD6ZrF55hfi67c6CCi2//iO9+N98BGwELZThSG/jrtAKPcoIbNjnB40J3ys1AGRLv/Iop0g3zzJaYx+NdaDHdQKGNo2v5bAZe4SuMVb2L54mUdW+lc21nmiwcSh00Qwhe0wxC9uzZU5HdtYHi9KkTAVEhrN3QR1Y3JpShgn3+TOsJIFngtmoY2BYy9Rsxsmpv5HQLzGJQ8RoZM73QT5Gsp+dMDD/vscjG+51WZvHNApsph4a+L7DtQdWafjBS5mwG0w0W1fR9VcVjKN4BxkY2mPurMq6TgKiQoHAzzLHxwVC8tUYpFK9+r1bDgtFRFG8G22wmb1bbWYis7TpzvLPmCkYXoGpNOOj1CuDc4/X2t6mGTNFqIxghc+VqNwdxDuYAr0C1gPYl/q7NFCrWzz7P1K7g/df/9q8BOW9/gr3wITndDynIffgpyvarTyOideMTO9GwEgCvg3H0h6+iWh1+fu1Dh+TQuUY87NoNkw1Zx5mKVbBaKLt4Sf+WYDJqV39VxSu0hfcVfmnhZ5piCSAKXe/7mg+Q+iv4vsLXaWWX+UO4qaYAXtJuQO3mADayNoiKzeNk4zMT8bP0dE01CGATDs4ZFrgmHlx+xxLV0TFUb6Xif2j8pLGB1EbBoA/odvM/mQHwtlaqwa2HUu/JPTRa7ErlExTdDr2Rug/8EcVLW/G7L6VugCt8C/v1flG++56n6PYc65kovvXtxv+l6805BjU8UQfKlPRfLTpRbBF4zixYZDDK5Y5XqGg/gyLC1wRaPVt+DjSBTgA663zLrAlbiy2C6bmaTiA/vC2LqBW38rptWBhvZ9AWvIJWCyEDLu8BwlUgqsLu3XI36+dkiX9GaN8WWxoQ2n4f30uf2fZlGz6Eri3O+r8BX5IVbuCpane4Ty+q3Lyyk9bcQ86l39zPikIfYDY5IdQHUcSDgDnzle32Muv7LYDHVMPCiKjVwDvE6nZ5grgX9X576qYpYRTwTlLkGt+HCga6Y7TmLlJsWyJlMMMIxYEdP8KO+FkUvyyAmdMdwxduw44Y3HU7cERxkqWtb/sphbDvpJ5X/zGV3+A92AGN7XcBcvxeim3jB+7g/veIoN1Li+9DKF7AvPN7KNvvUmj7YZqlQDePP7wC1Bfeuz/NorI/L/2WJgmKgey5dr2TMaPbfpD63voBBboHIp7W2H0fvw+Whb43J5xhrmy8utGGcTSmKZYpllG7ScA70+SMXnZGPslAd/K7i+y2PM/+c8s0V5jf1YKwwLaE6hW+K12o3p5taap4PJ09kQH3DOC1eHah4ywdag7IaQnFq62g7dDEPIdSsZuZDk0B2I4O5vSiUgVlZyc2Ag0PHQzPaTvXnBwV2cVjHazsOXahoElCFexGlYK1Qb2kSPa3Tsa3TOPFufNNwBMLgc9xCegCud7+6HjbhC5wbQDgITxj/eJxOtiqqOIyr/e9bhvkZw8zHtJ/q0bJhob6o4nCRoopdp+xeK7NoPJ1WTzTbljEmhSsl+CRsLXwJmBzn/d/Vr6+5uOP4eJN0wxOKsOi5b6wVeXmR2Hr7fz+bV99/UX6Cjvhr//ydajKrA04K459+efPo1VYFevj2chIFa2twjfiPW5Y+TG3vxmeDiBD6fKebLdhJDqK97LwZQiOnq3P50sAuw+bE3v8LrmaFXgW1nxeVSyEveyP2zznfeGrSrVIp+qdx39d0iCn+qiHu6DNwNHt3FewKIyU2blmjndiNgOtcBW+09gQej/+8SrVcgB3kdcL4Rp+7xTJh8tYESWmMk3iG7VRQCiWC1GM8Ax/DsXQDnwvnAC8qN+e49tTkcRD96E/UWwjYsZUs64Dv4tV2P9SFN76UL/FfS/EfN/KgecBMT4hMx60GQRvlcv7CiDtBag9ZDrnaWv9oPd1Jmv9AY/vyXT+Dz+MS/4GG2fadKFydT83YReFLYAcsx60KlSvwE+1K3iNqGXNGSjPUMYZdIuqZuAoeAVzGThWAWjPW3dTxLuLz7s7Fd78CT/7+/iaT9AR9Up6v/AaQHg0db72swBuYcu9WRZZsKLc7ZhzLznHWFogDOD7XQGskTStDVcDhR/xNkAs/PPYmjlj/eaaPjInmmgXpvhmssGGCpWhHWt1wFtDGVZ23k2RkKYEil01io/1LXelgS23p3lmLMwz+Wtkz8+wAfDG6QpztwaLXtNYDRNYC5P4vOW3vp8Kf/wuxx9RAPsp0L0jUgq17XcCUxQ0azQU7x2oaKyKd35KZOyeNHf4Z6y7+Bl3kWbgRPTq36fKG99JF178d6mbIl19yz+inP+3VCO3O7TjhxTT2GuNzS4/KjBPmMhaz+vf5Tvfzm2sHE4gVa4uBrBjhO0QJ5chFL/Q1YefPubOFxTfDm8qX+7PNjMop+m3LHbNYLNPwau9sETRLaDLjsQrRM4WWUsBXnzewvY01kchDQvBBIPNEoL3jHuvoW7bzjG/gYKbBTNvHzu2H/HBZDKTCt1uB0RjRevxEB9nzjaRYuhKBWBs0sGBOB7N5vq6fhIMJZ5vv9DC6wsAG2/Y56NzjegZqtfZvv12rPGY94dorCgwAU2bYUAFjMJVBff2oYzxc90ccxDlO4ia7gf+tiH7cxr1UjRPDA7VuJrt5990bwzK0e+dGB8LyKp2XQLXxILLVJOQFcQqXAFtAc3bQliFK5iz+BhX7QjDj2GetoPs8JjP682TDMJW8Kp489u36Z1+/qUjH79Crd7AS8Vm8LGvPiFC9gWPfwlo8zZiGyY2o2dsy/7Fnx2Akw3XiSE72AcW3pw0dg1P9/rHFt2ArdBF7bouXslmMAhNvV/hqqq1AcPHcth6O4ezeV6BrA+jBXEZkBtNUz0v0BxhR5oNGU4nW7m4zGP8QfFoplGwC/g4xsjmGJYheKeJlMwuzVBgG0MNW3ADxihe/wOE78Mffx4AzwLc5ZV5ngfS+kJconzA96/VGdJBTKWDim4P3Tf+B2270ErVtJQKXQyIxvM9exT4nj6A57sjdb1H1OwoqYfDAPjdP6bOA79Pnft/m7r3EzfbiwoGvn2oYMdLVvY/z4DwXxO1okK+qXiLFKN6KaL1UO2u7bqTdk+2GqcTq4q/WNqJqtxJj38Ut2wjJlqmUiR1IHz1Up2P0P224PbSXn/V3G2Bi4cnAAAgAElEQVTWjWY3nDtZ5DN+tSrMBzsHWBVsG7KrhHrNFO/Pef1dqYyXOUaGdcodfolvDQJd3yNwe7bZgSd4+WyUrbMhyvxMwW9LdO8W7Q9yyhxLPOYebxb5jKb1A9wBQFzne6rmtB2Ebj+g8aTiCWEQxTthwQ0QmWRwVsIwTRNRXDtIwRA7pLbrHj4XaOE7N/g+AwBsZCdqF/90lCKb078G8VbH9t2OSv0BaYTvUcT6IUr3p0D4dt73M74LVxCcYIpv3Z4Kr/8Y1UlUjJ+tAm1gYzS2/QQlfAeWBGB/ixm473yP2NlP09gefN39P07T+35KJOzHaWIv/nI8/2OO301tz/87rIr/mGpEyCaA/jIDcy4xP3h03x2p9Pb3AS8QZ9j5JCe1Gv99+4naCd4RlL3JEtc4hcqJd5/mZEGH3iGVL2r3OGMhAe/syZdZ7K7cDHw5rmAvRNIBtetUMu2GBeHL/fWut9NKx/Y01Hs0VOrp03SotZnTPQ9kWwK4Wg+trY6CbEptKN7mYwdJ9KBqKb71dp0nPnYOSJ8IUHa2nyYK1pEcKelyiHlAmJREAaBqPRSpjej9OsCmgogxpla21RggDzDEXPAODVWY90v7sI8B+T6EzSDP1fButRb+X67es0uOMt3a7A/zddbMrPc9M2ud83b3OX2AbjwICSTk8A003dA4ISGDvPfeIC+VpFL5qqxKU1neO1XJlSwyCITw3rc5Zs3PeOa6nlDQrPnwrIjMjIwslbJ27Nj3vvfdx36noEwAegeMV79vH6Bs67KZDm0kobVS5DMI3b9PWW8vf7M6GgRePfr+rZvZ4FZwVWZ4G7B1K7CmDFdGm7JcnxN4UwuZEsR1Xo/uBrDI55NCWwLCH0E+ky62fxTbBF4BGcZr4exjtFw60z79IAJvGpLja9//qD3MQBzHA93Mb/gGdvrDF+Fv//k9+vDHdLV9E9myrFed2PHsdom9RwrZdTvQWO+g7yo3XI1daSnjBZwJCXYG2kf8QLLbxMWQMNr4mOJZHOUOkGoVM7BYtuvsNUN3nCTshOE0o0Hmex6gleme4pc6ehHwvURBTYaLC0LAPXcJaeEsoRkAddpA4RUuDUo+gY3MQt5l9GCrof5n9fQi4LMGeDzE40IjxQNukdqo2mZzNfGWqbGgsZzbq7qjFNzw+FbsCoXSjaGxdENoouhWpOCW37c05PH4FnYvCvmdC0KeJovmnWi/ewDf3WTTEgLeRUiNwentsL5mwRDt9Cp9/j1vPh0aAYP8qskwUVgdrKhzJ0CDFNGB08GON+1c0VHAe7si+NIVJ+gpA8h6ZZ5sbQGOrcie3+cFY/c5h1uT0BrXPR2Lee0AaARjmGOrzLucLjDyDRxD3s9tsZa2hpVYtDYiR8Ce1XEFX1d8TBFP4I8jizhvZLwb0ZJh3b3IHxF4AdtuH/NzaGWzASTxFMO4ufhYuItAzL+1S3YPmPbx7+8HaPthwgOw/j48tOrdvYBVp8U7imzD2LJGkAX6cQv0rJkchjYBotueDMcAzR4sYu1rH4JZPoyuOgnQfYzjcR7ghmjf8ASOkceY/AHLRcftZfXzGcfQlAXjTljrwLYJOB/u5XwPhsuHHwtXy2C6ex8NpwDxjjUwXAB3cPN4wH5i+DhHzjCf0blqHM9NDp1rxgLWT4T3amdGb+9xinxNMN6BnU/D3vFPU7TrhcEnoOsYJAuBbFkjAO/x/QDugTkU2+YAvHTdHQV4Ad3TDBEdZXuWEe+R8SIzXKSjzaKbITlKDhfpbLtInsPVPI0UjVtCfwueXRhsLYy2SFGsproiOMzyaGlJDMSp5ftcUX4wZPH5VpWXxHwG08hks7JRQ3N0NdThBe5Ev7WNOJspi/YwQ817YLftyHLt/L10wYItzHXj+dX9YGFOQJbEWBBThvC1TgDaTjeBtBm2rIRgoc2CWxce3TbO1wErbkET7uik4YLjzIkYpsNURt7dZVNFdwTcBHjJ6B2x0EYzxbHBqPPaHJGunxgvrFaATR/LdAXbdCurTYH3U/Y/keGyFXw97h+Ml74G8Em3w8+zewVeF4w3AdMUYG2kkNX6vCzYjjaB2efS7rbPYLuuDz62Cw1tlyUwG3Kj1iE7vfEJoAqQf6j++6nDKQFX9q8xIy1hsgmLVdc1e+HLr7+MMoISg8DqOZQ43Fdfvir15zjB12PeQX64Cju9ENktfjysZsoI6VYmfA77mGPcL8Oqj50c/gl4bRc+RXHtLFc6gbe3vydm8UZdF9H9FG2FenoF377+zsh8+0g6GqT325+/iS9MD1fQyHr5MskI9Cn65apD+6qvwRN5FOAlUKeNqcUy3wKBOnkaLPJ0tjXuWQL4Lgy53QtCQc2X/SaZL5pv937Adx9Vb1p827i9bgEUBdR2QKQVtplf9Sgg9jRBMzoeCM3ZSLEN7bUIyDXDTI2V1KlgzoLsVpYbF7f5Ftnab7JdWa7Ohcgk2e9AAmjlHMoOAq/uBllvcS0BLhueiZ8tGMQIQqY6GLHYzu18ETtbEz9XK3JIw6onfwJcQdeLgYVBdd3oQ5ZhA7gCbysA7GfqrOgAcDv9zJvLnIl+soS7YaxKDzorurjlVpqwoKd1rROm3wfourpghhGcea2Du4Mumko6Kfb5mky1FzvW4JYnQuvy8fhxHwuXSmnpxa3QBXgKvL1bAWRAcBgGeoLnDa1pXDk55JZPjgB8ghD0frRcL3bN/L7bAd7ujRPC5bKnw7VKOtkOPxUuH3kyvF/7Qnivmuxdpk1Uz/lNyC2+O2Tn3xmGtkwJVyniXa+j3Rc9+STstpPmjNP7ngkf5iiQ7bcI92j09R5n/lrP9qejpKKsMLxfwMWnHIFXxss5Smim4HEE3NL5xEySTFZKVx0yw6nyheFk2XzyKrCYITPIeM+R5XCa5845ZYPpGldzS6PUcD67NlwqbieZDKmB7201rLYIAGbqqpgYXB1bgxvRb2WyWTRbIx8rjhKRSjHM8PMsj6PtDGBuRoetry+lqwxGC/AWc9URePXoJlYzHAuwWZ0PyhadgKWWM1uP+9B3fb4PYtPG5ysVJEllWMQsxuGy6AFMO5ES1JK7tJkB5gJsF+ArU5b92mBxDGnCRgxZbz/n6QLE/RseGMSDz52rIGyBXJbrEni925XpuuxaleFKxCILBmN8rBzhc6nU8AHPfSjQ4t8VbFPpQcary8HtZ58pLyTr448TueEnxiuo6hhQWhBsBdiU3Ub5gcfm9Kb6rq95zF/+9h2FqCSz19f/sZAMpN34em8gMSgL6OG9isTwIdt3r9uBlnS0Jfpuwn7VkxOHA9YN/kGC6w2AXNrv4ygxAMYeIygrRdj4YLuwS9AXbK8AjBeuJH5dme4ov9x3+bzmztYIvCaTnQJUR9F5R9F2PYcar04GZQdjInU0WPm8yOOuLhKPeM8g/3F9LJs4dDTIfrWU+Z9aWVXKlTcXE5EEYedDdRQYHriL4JzKbXS3bQkFLGZZHA7FA4AvwJt9c0HI4mzIbX8j5HbMDcU3KbRhM2vfPSe0IjW0U2BrhQ22wPZ6ZTqY5i2eFdfDjADCDoCodau39oLvswAb7NLi2E1g9bY+MlmATWab6rqGqmvrSnVVbV/qud7G64YQbF0dAFvzumdIRHuKcz4H83qRIBkLanOYCAFr9iKw+nGAKAHdVlhobs3TrN/jvHgWAAYMYdzdMO92ADh25EWpAYYM+PpzxEYOQF8gbgOIO3m9m8fd/Hw2icRuOS4iAm8EXQC3W3Dl5+kEbNVzu5VadFTwOGG5/g742QFIfb2DAGb7uimhdeWE0LKMDjEYpY0KZymstawaiwYMc6Uxom/bo9F21rVxMuz3EdguDH41UoNMmUJd42pYKhea1o1PwNR/H/o2T0HPfSJcYbrE8PaHYL3jkRcmh0/zuCx2TArVs/8d18PUkF98X8jhhjiOY2GUAlsX3Wqn9z2N4+EP+Haxyu1G1sDupsPh7CHCd/Y9Fx0ZPdzlDMP61bYHcHjEQHusfAYHpW4GAfhs2aK41HbPVi4FYBdRaCMTAs33fLUaL+4GCm1nKpAhKheg9cp8eR72ez67IZwrbA+tBfRdyEIl310BUK23gHxWXXE41FYdQTaoCQ2Aq0smK/C2FCku8z03eUyrmH7bXK6SGggAW6jG34vTQQ8uOq6sWC+vsoTyQmS8SA1KDu7bYWbxTtmhsZHzUoDrgNA4sy1OroiOCNqDcTNYNOumMKfUIPsVwG26UNZwkrHtxjZi2L02wN/mII0U6rz9MOETkK+Tp4Z53BfB1r/xVGIUZJUdXGKOIJt6e5UUZLw+ToFXbVfw/egmy5UFu2TEHiMQu3ws+KaRkWkLcWS8P2UzfAO7/Zz8BZokBGELbgaiC7Rff2vYeaLvKkn8/b/+AuNl+BuWLh8rM7gVEF2xiAYYKgfo91Xn/ehzGKxATJHN8wquMt7oD+YqIaBaKIthOgC3Y4GcuRYZLjKETFmwjj5gntcBYYi6+q7+2xiK8/blGHRjI4S2tfPougbfHKc4ZgavWQ3ayizEGXou47VlWJ1XEHZf94SPfa2nj1HS6L2y3S4E+wsXz4QCV+ChoZ5ozvY/tOTQ3pjcZIDIoSN7YQu0T2IOL1ZvDw0U1dqqNqPzrg0FpIYi0yvyuxaHzLZ5oZ6W4pots0Jm86xQv2lGyG56nXCdWdHh0Gg3G9avFlhpM2DaGbXaZyKwCWrF9TJc5APYnUy3GdCN8ZI8L8gmUoJFNLreADWZpoWyZma5GTn589t497sBR9murFc/cLtFNJwK3dxiGwwu4Jrq1QXzLqx+LORWUuUHlF1FLgRFwLrI5zTy+WrKFtISqYNiHvqskoMBQF4YXG0G62yUVaMf+5m87uqQKSuZWHzzAoHEoHRgAbGPMBwLbLJegbcL4G3fSjEMoBWM22G7bpU+9DjbQjyA1tu4fEJoxX/bsXZiOIGl7AopY+qrozRLnGHpajB8vG3NhFBc8SC67xOxCaNNWYci24FXbg1rHv0f4cC0W0MbwNsPI1UjPrEXpryd4zfcH9pX3oVuex9txTgxtkwKDQvv5hj1ZHRjCnmZBbdHILZb7QJ+3ffzs8InxbnxPGfQiU+gLx/fzSIfoh8NeQjG328ziaH26LuOb3Ja9LH9Dtg0k2IBui6xlcRXnj4K60XP1c1w6ihTj0vnRoZ7kn3bhwVc1wUY76V6QDeL1JBdFc7lNoWT+V3ou4Sc1+DjpaDWxu16+dESWCmj3XE11DJ3zbE8ddWHuZNjtDtLy5ffcXVegbWBacRFgLixEfkBZ4GA7L56rNqtoJsU1Si6Aew6JdIOOIG3l7pJAVDWLaEWLJONBTdYay8AqyvC5yyqdXBXqSOildc6AfYumiZsprCNuK/X3F61Y+xsWDyHqbv4/j6A3S422a7ZvMeGBiKbFWQtmLkVeAVhWbBAK/CmckOq+Xqs4CoDdvsTwLIvyPr8z6WIVHaIroebjDe1lP3i48/Rb5EXPgYUP8N/++mX+M9gtQJtCrayXCWIVJYQYJUm3ArGsmadDt//qE6cNEE42PJDmK9Zuc5gc6zPux9o+ULrBYTfR/+1O82Cnp/3KWCv6yECNdkRHyMvxC46zhcD2TmHTDkFdgFbAFYQtyBnQI7AnQKtY3wEZsFTFiurVV4wInIQQ/V59NtTiO26FlLGK+sVeH0s+/X8Aq8+Xs9zjP84p1TU0eHTgR7Vw39mE0w3h/WmjluxdlwOR7Hb1GGJacjCDGgrrj24js62jaGpBFfDfoppBOg0ovHm3lwYarbODjXb5oSqDdND7cbpoWrty6FxK23FO/D24utt2k6cJIWnInqsAJpd9VTIrHgi5MnljSAGMDVGdpkUs4yVbAJ0DdlpNWRng4Wy50NhDcBIiLrRkQJvwmqfjUDbFoFOkEtkh+hmECA3UeU/OC1cjIDLzDPsWs0bnmTBuPESt0aWDait47Ycx4OAK8subkjYrsU1AVfwtciWaL4yUxwXrBb8xTF5DbCWWbfHohvsFfDVvmYGhUxXX7JgmyyAGFdDp8CLvtu6mQJYBFyKjDB/gVfXhdsB0ryGCZfpwpGQX/pgqJz1O8B3PHYyZBqKa70b6ULTRnYEHZXusQEYb3H52FDAr3uKNLCzpJIN7kBaWDkpzLj9fwsrp/zf/IyP08RAtgNdaQ6yPAPj7ds6Puq17avvCy20FheX3R/qKKAVlz+AjDEJB8MUthND/cI7yWQYzzkfJ9DnmfBB4xtMH6aIts/zmEL2ODPXnmGRE7Hvj0nxkLscm0iGDlDARFpo5YLoAFJlhHNHkRYoqp2hiOZjXQwCrmsUMD4PyJ6tQhLC1ztKY8UZutvOE515Uc0Xd8OF7Mpwun5DOJbdCaNlyCUyg0UyPbb17DcBnBVH94cjJTthknWhsmxfqKlE582UwmirYMRVcfKEoJqB3bbzvjyM1ySyHNJEA1OLlR/073pOAdemChmvAGtxrZ0cB59Limp13EHCpFmJ5YyCHIxX/bcduaFLAEXj7QN0nanWET30ZDKo+QK0sROuPRP3O3jcwuSYY0webreDDZLUiw1U0FXjHRzs/6mwJugKuC6LbQKvgJoCr1uB1yUQC7DuC84C7Q2kzzjSDPBNGa+AKwB7rKCr5JBKDBbWYnHtEzy5X1FE+xAANavBwBubI7774WsaJhKGmwJuCsCCcKoJJ4U39AzA9+tvtYM5SQI9A8C0ycH8BjMdbLLQb2vjhOz3Og4Bvb9GP3pevb4W4K7doHhGEc4ut3RIZppUpj1Ny5nn/eqbpJtONuzj2AnHvh5fAddlypmPZa+pjGA78cgJQtApvp3mVkOg9TWXjHfw2EDc+ljNV2D2uRHkhpGTgzwe4eqsoN9MlXQkJjiZVTrK895qabGx6prlKt3Mf347TofW6m2hv4IMByxjRfy8jXsXITPMC5kd80IdwFsD2xV4aza8Gho2TQvZzQTobCXLYft0QDhpKW4HhPOAZ2Gtt/R/AHzRVFf+PtStfCo0AnYx0xcwKwK2TRuUFmS6AOG65wBevbeJQ0HgdUULmWAF8EZNF8Yb2aLsFQnB4JeLBMecp4DWiX2qef1TEdya13su/by4F2C5zTBpGa7AG4Hf5wFRGbDA2wFjlZW7r8e3CYlBNmwrdPN6i3iwdc4XPcSAqNqskkHUcgHYboBXTbfHhXujAzdHNwVFt200GrRxvB7mxrVY2di2IDH08roBOAOM0elE021AYigAqr00URzbKaOcGrKL7glHXv0ldi8sXOthurQEZxfcEwr4d0d2PgUrfhWvLxa2TVND1Zw7Q24ZcgLn69lOS+9Ofj/7niSh7PfIFJND76ZJ2MsouK0j9Abgzsy7O9TNuwdAf4rOtT+G/JL7YPIPh+bV46KF7SoTJq4Duu9maP3dgztim3rv5PB22R+ZPPECuQ14s3eSOUHb8DDuhn403n7zLnBzmIcxWjYfTdfpGk41xj4m8Ea2C/vlNdmtwJsw3fnMlJvH87MpsC2K8sOFzOpwrn5VON6wPvQUDqK1Mkut8lC0Rsosa6tKANaKoLRQXkqOQ0sdoMu04TrcD/VHAWWAl++6DFhmW1NzmDbjhPEqOzQSiFMHeEf2i2xQoOicthmr69qg4cBM9V1rI4nNrBBZrtJF4vFtvQm25PnaOMHflDGRbU0NuB04FinClDMlhm6AthvvbmcXj3t53GPwegMAa/NGDj9vV5QzHAfU14fnt7sjygbquf9/jVc5IboVroNRLCUGlwCsw+EnqUGZAWD9GMBNWW4KvD4WfF0+53F6el3aytz+4nOsY9/99bvYhWb3md1ogvG3AK+vCbpffpMU4NIim24HdWFzfGW9DsUUaB0VLzja/eWyOCYzjVkOgK+ygKPg1Xy1m330mVMp7GZz4nACuDJegVe5QQlBUL2EZitAvwVbVaLQXubzgmr09l5PdF+fUwOWIav5CuiJU8IMh/OAK5YyftknT50CSGkbpPh2bHgwnkNWLNgKxO57vEzXoJz+wb7Ips2J0MfrmGv70mW6Boo44jpHEULg7Sa0o5srczNfjCLHHSnfE0a6K0L7oQWMDAJwCcjJU0hrQGao3TY31G+fG6rWvxYq1r0aqje8Fho2zwi5bTNCAeAtbJkGAE+jqw3NFwZcBFgLsNkCgJVZ+UyoAXQzK5/mcXKbX4xAS3fbGsCPY5rWC7yANYy3GeB1ZLwM1zwHW4vbvDWXYaagC2gV10yNt+hvZxbAeF+kmDcJWWFyZLl2zDWuQV6A5QrmnrsoyAK20bUAqKrvNvpZsGatcBF07XqLDg3YLcfIjJth4l4Y/LmKa3FP+HNF0KW4dLMdWZmj5ya7bUdOSLrjAGaeb0fbbcM21qoWjc6sphuPp3miH+C1ZbgfAO3d9hha7sO089KYAMMdpoW4Hw03Rwtw2fRfk8NwfyguvjcUkAZqZ/425ABMu8+UIs7SvXb6gGPZ0Xm3TwwFQnOKqx4IrWuwguFCuETDRd+2ybDeKWEQWaGT5odmtOS6ufcB7LgWaNzo2/IoTPtBpAtkB5j1JUD3Kk0T72ZnEaDORWXjgwD2PbQmT8YV8Ydwveo5hlyS0wDoD5PL0M+dxiC6roNHh/Asj1bMp2GFWEg8vGdhsmdlvADrGaYjn6Zt2H2ZbpQWKKSdLuc4ml3iJGUen6tlFlvN2nCmblUYzm4KbYXDobqmhIBznAuVpVGzbYDBNvJdNui87Mhu5Ie6cPjAtlB5dHdohUjkYbONeaxnFNOa6D7LAtJ5WTDarhqtYFzPXZ9M18Jagb8TayB5tkZOJn8/MNXOVt7LtGEYrGAte/Z4h2TKepUYbJ6QtbqMexygEGfhTR3XOW2DZDT00Ho8ED29DYCvi5yIpioIU9KifAzgdQzQsYEeplIMAuJ0ol7kjpfWYXVe/fsp43Wb6rmCsPsCrluBWFB2CcCCqktDgSDr82kxLdF1E9b7MThocU3AVWqIjPf7vxJyjpb7NUD7FWzyi2/J4/3hG+Ief4iAqNwQQVY5AifD5xThfvg7QI0coN83Kbrd1GmRB9LwG50IarLRmQAICqQCr7ptbBcGsO1kk80qdSTAS/EM7VZrmOxY4LVNWSaqu0FJQXCV5SoruLXoZrqZmq6vC5iyXXN0L10hS5N/tIxXGeECroez/MJ1Ooyq4QLk2ssEa9mtRTU72GS5vqeTK6Pnl/GeOn08MtyOTuLmuHIWNX7jERR8tbYMDXWHiooSvkiVXP35ovFFOcytWo7qbldTKcMy1yAx0CaMT7du8ytYyeaEzPZZkfHWovEeWf1yKFvzaqiD/dZtojmCyMiGjS+HzDrAE723mbzeHCy3uF6XQ2LPyqx8MtSvfAKgg/EBqkoQRRhxcV26vPVOWK+Mt4ljlBKUHJQb+vDJGnjTjxfWYllhDeyLIJYrDE48TVdc/ZLxIbtiUny+AOAqK7jNrnoy5JA94igizwur1jkhoCo7NAOiuhws4sX2YbMbAN6iwM8x6s2tMN5G/j2FNf+QPqLujBMhKZJZfKN4BmM2/tJwIIuLSgqJnJBouYW1SQFsEDfAaWaijZDDoCVL0G3FtdC2biKaLHkJaKd2qp3ASSAY1sy+PdS+8bvQtXZC6MbGlV94b8iTxTAIG9Zt0IMWOwRQFpbcFWrn3wro3hfq0GmLK+6P9rMLpXSfHaJYhiWtjfcnDomHY+OFQO9EiTMHmfbLFAnB/gzZDWf4/NHDBviwz7YPtty48u6QW3obhbdH6W4jVOcQjRWNRlXSnWfwuaOHDs0KffiWT5UxA+4oLogjSAoUz86q3QLEgqzyQnyN1wXnU2XKDjRZoP+OwoaVIs7X0DgB0z2XWRVGM2vCSO7N0FmsAOiwfyEPZDIV3PrjTqgtRcMlkwFArYbpCrxua6sOYvPKhALAayGrAPg2UngTZF3KDBmKbwJvAfmilSYHWa93gd02PURQFVixkaHpqtM24IxQTlBWSKUFmy0SiYHAHRhwK04H39urtstxjgJql0kD2sdwM7TzM/XAbLsA3HaYbmwfpqXYtLKRYx2AbQ9FNlkvBTbuXNuYkGFcQBqKrrwg4Aq0Sg8CqPsu5YWU8f4ceN0XfJUbBNmU4abAG9kwYOzW45QakmSymz5emydkqQbcGGr+5XcJAP/lP3+MjPfbH76KssMPsOIvv/s8fPO9QzG/Q1b4CkmCnmTai+1qM58hBd2U7Qq8Mt4IloIvMoOM9gY/rED6Ce11arb6dGWv+n4FZYNvBGiB2mKbgCo4eoz7Aq77nkPGK6vVy+sxFtQES5+/gBjuZydsl8LamROhvbszHB+lwAa42lDR2UMKGecS3AVdt6nEMMx/kvGQJpVpOXv3vSsALV8YWG+BK/eZM8fjDKoiX1z/c8vLMJejRyk1NFL5LeP27exof/jiY3zEXVW0Cs9jPPz8kMMiliGFrG7LdLYzkRpeD6Uw3kOrXgrla1+FAU8LleteDA1bXg41q58NdQBbI5ptA8xVgBsheUtAU1IQcPXP6ijI8/pPYLgWOUDmifTQAstsWo8mCgg7Ej7GRTr6fRd5EIBZM57VZvRLW21jEY3Uq/olU0PtUopEWKryqx4DXGG4ALxMt375E4CvIJxoxwJpC/KBQe0WygRefcMWyKIGC0N1iKehPdE5wfHqz74/i1yi9GFBLxbUlBcsoHFsh1IFhTbjL/03JrKIrgWYMKw4twrmChtvp5nhdCkhMrgCjuMYGIJdqqW207DQv31KtIsN4x5QmzUDN89ssyOv/DpUvn4bFjOcDYDvIDLEAEx4hPcOUTgb3IqEQKdZfsntYctT/3uofONWtOJ7kQsejMA7TPCNbLWLY94qYzQ7ljAdEn1bkSKQGLqRHXph2SOw7PPk8V4mCe0E4N+9ZSIXAQD2MFm9APGpA09T5HsKlvyvyBAPhWt1z4UvOpmacdj5aobhkFNxkPFHhw3Cwa1AaybHvQQAACAASURBVPApmG1ktTLem+xWy9i5mkW8PjcBWySIoQMzYMU2VaD3VujlTTIaztDmfaJueRjMkSktUYAc5ADAHAW1xqz75YCaoFqB3ktxDVabp2aRqT0U2gHX+trDAC9yAY/VextzHl8RPbytALcuiCbqG97mt6LZyoRlrAKqgTktMGEJifZLt7YNy3BdarkCsK/JfCU1iWRxs8ONY5IJFoAyd5vmNbQD7t20EPt5PRTY1Hj9N8XXcDz04wGW8TqR4iSWsuMnhwDYJBDdgplLfTe1kwm8Pk7BNwVetzJcXxdwBdQEVBNm6/7P5YVPPk2YsDpvWlRzwnCUGmS6Ohk+p/Hhc9jtl98ljPcbWG9MIvuUqRAwUsH582+wm7H/LcBrxKPJZIK1Uyqc1CvLTZdgnEoNgq2WLzVbgVRgFnAFRY9xXxA1IjIOvoTtypDVhi8DqDJfWbADMq8BvOZJXAVYryNy/xyQBdu36GLT4SCYynwv83iU24noUoDh2i7s0Eu3Mt7BkSGY7MkI1soKruHjQ6TS02xxfCAmkbUBtMMU5I7zn1ZHRVZ3QwsFAuPzNH63cOU+fWqQ0diHkR5secRqhvm7tPwgFdfG8OWn10Jb9gipZSsZkrmIfN6XQy2stH7btNCwFWZJka1i00yA95VwdM0roRLJoXr9q6F2A+C87k+hAdkg5vMCUEYonmLMeBsV/eyqZ2C5AOJGHAiAnWyzAODKQJsoWBXZb0ZDTVLNBDTaTYlolH1aqFFbbaWI1ryBbi2Suy7VzWWMzBvYxB4NuRWPAYpEKNKWnF+FVxfgbUJLTiUGAd7VRHFMd4JOijgXTtBlNXOsSWptSATqte2ApW3MMTgdMBWsZeFq0K2wb5m4xbReALeTY23aiEyXi4b/hiY1ZDzFqUadX4OzYsWUkFnMrTrOgROEi587Sj7uvqdwKNAIAYDG7S50XR634dft2DAh5GndbVn5AFosNi903h4Y8SDWsFN4d0f3kGSG3nucFuKutQ9wjkkE5FAkIxqysPweYhzvCo0wXrXaxuX3cr6xuCYeppNMoNe9wB0Dftx+LgSd6x4KjUvuCZ0AdYde4S0AOasJ5ty9aQz67ivhWi2TMEhBy+L3LX3lXwjOmRSu1v4RGYLJGUzMcKyRY4/MWj4Fez3BYMsTpTROwGrPMuDybOVCQm+WRdZ7jv2zgO8ITFgrmYlkp6L2a0j6MgZ5rgzn6lgU185kloZT9WtCVz3BThFkKyJzFfBaikwaBmSzaLmN+QqsZQciu60o28Ok4YM4Gmphw0cjGKv1tphLXazmeJonYJvKDzkHw8KSi7Debu1l2s0AYG1o5inYVpwU0NR4q3EswGB5LgHmpKim1mvnWstNMJbx2p3mNIoYHYmjwbHy5vi24WBIQtMFbxgx7Fr2bSuxzNngnF4kioF+2odxJ9kMZZH8FDEBsl1ZrkAr6xV8LZ65TV0NAq77aRdbWmwTaK+TiiibTXTcf3h6UwYsUGsl+5SlxCDZ/FiNd/SUIHMecCWlTFnhu2/Dd3/5IcoNAmsEV7affcUb0H4/13J2M7/XgllMJ4OlKlOYNqZ5OGW+bmW8P/4lmUJsC10KxqlkIEDLWCP4AsyC8zXkB6cEC762A0fLGDru21rJAGHdDnahyYqvAsiCbQRngFfAVVaQGUdvLuAaMxpgt/p8Dcc5TfuwwKun9yQdbWq6gnZvX0/4gthKh1s69ufYyEA0XQ8O9qLzog8BvElGA4yXwoBriP9IK6WG5ZQhNdivXt9AyyRSRD1fKm+peghvbuZL3JLZHboPL6I1+NVQAJQyAEpu62vIDkmhrXzj66GMAlvpupdDxfqXkRxeC7XrXwi1qwA8gCe7hkxZurBamW6QXw/wyD5Xc8svKAFeRYBUcBTImpAFdAs0baAwBhBalBnaOzM6CkwmMy0sTiiG8fbueg7L2HTGwszFLfCHUL+C4hMsN7vycaSGxwFznAsAvA6KHExXwDTrQcbqvl1ubQCkgTsCeitSRhuA3nLTaRDtX2q1gGrMCMbpYGCPYO08NpmtvmJjJ9V6/9HIIUtP2HojkkTjKlj9qqdg4Y+FzNJHQsWcMTBz8g9WPhha1jwUmlbdF8Np3qJIde4wGQqw0sEdU9B2H0GLnRKZ8AkY8Qjst3+b/l3WlodprhBsp7I4ZiuFsu1kNKwdG9pWjw1NgPQA7Ld93bhQMfM36Lvjotzg1IiODQ/x+AFY7iRkg0couk0F5KeG5uVjolQh47VTrW3FA7T3EpLO53bRFjzMz3T+8OPhHZLQeghlr5x1d6iadS+APAmr2J/IwCCQnZFFx5AXhg8y3gfAdWvQ/SiarTruSUb+nKMj7Tgpceq7yhFOm7BD7d3GdcgPizgPWQ5Yzk5XLQkncEGcrQZ0Xei8ww1bQkfucOhAMmgDPHMAp8y2kGOqMJqvICsAu00Zr/ve1gusBViu2zzbZnRfQ6LaKSYLwh7TicOglXN3tCXPORutjSzeYr4ygmceO1ojTNjkMfMWZMaxsNadFNVkvJHtRsZLqDrAawHNhLIUfJvRk529FkPRCdMRfLWwmU5ms8YArcedbU0xt6Gvh5D0ISQH/o67IU7n+ftPpYYUeAVbtd+fA69FtdThkLoZ/sF4sZR9CKv9xIJZovdGzdeiG+TwY/DxI8BW0JXxfgzomknzPt26vxjsL1JUOh2LaF99/2344ptvwo//8dcIqLJZl1GQN+hSE2i//9sPMbdXQE4D0X39MxkuIJuE6STxkIJuqsUKiIKrjyO7RS4QhJUsTBkTiD3edLCU7So7CMCp7OB+BGQKbBcBx7gvK76WyA1OF3ZfINaLqyThvolksVUY8D1G5sLIefMazsbMXWWFyIaRGBTavbL9/T/+wlWyJ3au+R91mvf089h24VZnScF229F6BWGrpLob1HqdU2X7cIFCQU1dOZ1A5aGkdF+o48p84NCO0NSwP/QiNbTvQu8E8PLcjtdvejFUU1CrwddbvmlW2L/y+XBoPZLDupdCZsvr0WKWWfunUE9jQiN/pO1kCPSSKdtEZmtWEGJlV9PMwOuCbjOuBFt9i7DUFpotZJjqgYbf5AEvp1poMYtLpklx6jgDHK80zIRBvQyoUUwDdHNrnoweXQFdFh2LdLLcm/KCkyUEzgLPKWe0UWTTHWG2g7kOgr6JZdrPzAruFngp4gm8tjXbQafsYXCPTRzJVA2YM8DtktnK2CMrBtzzSC5KHLWLHw1VCx5mTQoHp92BY2E8OumDMNExgCTj0fcBaBUEm6OXHnuTDIZtyAjEMp4nfvFCGRkQNDH0A8JKBMO09p7cP5U23ymA4cNhhMaHU7sJLCfDoW/Tw6F+zm9D9axbYL3jKZA9AIA/FuWLrk34ggFgP1P5oWP9g9jMiKHci/aNNCFDjk4HWPAxXBCjJJGdL/Vi8MdQO/eOUI9s0bd5bDh3iN8XxcuWVVMBXVqgscqp6w4rMQC8Z3AijBAEdNxpHADv6bI5SEELwjGyeC8AumfrFoeTFcgPgO/woZkx+Pzt3Oro7T0BQx4tI6Wsehl3SAvDMBLEOaSGc7Xou6z+hr2hHs02X1cSQbOpsTICoyxW8GwuJlsZrOy1IXMk6rxqu/UZsx3QgLWMITV0A5p5bGYdMM+o/QLehps3NBy5eR7PBesFhC3a6USQBbfh940FaYpkUf8FXJtZ3jWaWKbtzLvJVp5r4c6yB2bcD4kZQjowQlIAdiKFhTbD04sAcQcMW+DVSaHtrI1zOHH42FAfi3ze4QFqMzRTXTwTO9gEWoHXrZKDrFf9VhxQahB0U6lB4I0WMqSGCL6Ee10nA1yngg1jhpzLfG0jdiWsN8nk/Qhw/tAiHOD7IW3Ev/iCgpk+WkHw86+RGb7/Lvzwtx8j2MpiBVi13M9wHgi0ccYajFOmK/N06YYwSF1gfp+imc8JmjodBD+1XoE1lRb8rJTx/vjXHyLblC0LyBbKHNUu2ArATqTwvO7LfKMGjBTh82/fdDNEaQGGqz4rc718c/m5vnaegpsMV7A9cRZHg6wXMB4YGaTYdhaXA49tI0b3tWFDacWWYIOTvS2x1VBW63MCr51rst/qGooRuBu0l9k8oSlca1kjbLeskkSnxmyoohWzjueqKTocG+RLVLIg9OyfFRphh438sWVhh9UbXgl1dLBVb50TjmIrK908Dcb7aqhcoxSBy2HDnwFCAl324FtFP2zZgnWKJgGzF7RyyXwbVj4VcgCwxS+Z5QkCY86UzYqjdARkV5ZjmgBdHQVJQA6AxnlHGLJ4NT+T9uSp+IQnR+acsucIuKtvMtuNAEXUielcA3QN2LE5oxn92PCbhK0CvICmFwDlCbcCcSeadCdyQvQQ46Qw/1ewbbfYpyTB78Hj9Q/boqxU4uMC/yZZdsPyJwHdKdFVkaOgeHDGPeHw9DuQACYAfDBLimGDO2C42x8G6B7DkfA40YtPoL8+x7BKGD2zzox8NJOhe/NDtPyOg30yVYJwm9F9xDzugPXunAzoPgLjnYxc8HBoXHR7OPTC/4Me/C80SUwk34ELH44GGXDPpgcBywcBYhgxQH4Rlt29YTzgfy8dcBMj8J7Z+3S4yISLCySPXUJS0Ct85LV/D1kyfS3e2VHXTO7GECOE+riTcZCoaWOuCzgRTpe6z1giQHiEONCLdA46cUK99xyThU8gOYzAfPuRIt5uXAOznc8EihXh+JE5YaiEPF+sZWeRGU5XIi2Q3TDK/rma1WG0Zn3oypZwF1YZ+jvrsYVRFIbxCrDNAKv7leV7o2wg8Co5CMiJhABrRULweRltMVcRmgHT+uqSKCvkskoNuB0A8nxe0MaZcBPUIxgD4GbpCu5tOBZaAEvzFnRAKHXE5ojIbh0ZpBMiKbTFKRccY1C6LckyXxs5HJLp1tSyPnRek820nrUCysPHemMBvKevI3audSM3mLuSAO9Z4iSJEQB0lRtSjTcFXgE3BV4lBoE4lRgSxgtxBGTfA3wj4wXvZLvKoILuR4BwYh1LPLwfK0cAvj8Br11r2sM+AI0F3W9++B5G+12i3aLzymYF2ZThfvuX7yL4RZaL5CDICrqCss+5fE6g1DoWdVsAULBVj3WrtCAoyn7T4puPBVZ1XZdsVvnA/AWfF2Rd6sVOFPY1H3usHWtulSUsrCkxCMAybGWEy4CvoJsu5QaPHTk5ErvXPEad9/iJEcZ9XA//9d9/x6fbEi4iSQi2pynKnTg1HPJouucujuJo0DPYFqrp9FHLbWHWVE2NEkMVq4Irdi7s2bcTl8MRbnnqI/hWVjOhNcftWNXG0Ku1bBfh5zC7zOqnQ/W6Pydyw5tzQvnGaVFuKF+D3MDKA7z1Mk0ycHPokQ3YvWpWEsJCAaoRAGuDMTpVImlgYK7Xfm5JjxC0w1ga22jzq5+ArQqcMEgA0M/UZ1u/4sn4fH4NraxMzb2YmREyqx4CwKfyPOyaVURaEHgbWWqyMlwlBjvPBF071QRiWWkBKSKv84GtbLWFYpjnEDzbANIugNd8XrvTYuoZF552Hls8U2suwLDzqx8jjxY9mZ+pgMyRX/EIkgI6LrJC22ZdGM5UQ5awW20T3WYE9Dhs8nL5dELMGVhZ/mdcARarnubW3qYEchHQfIdhquq8/cgB7UgIvQTXDGw1mnE8BTSKaxthswD2CRjwMNsBXu9eNxaXw+9CZs5toeK1fw1dSBnNsNt2pIfGxXfQCvy7n97rpAmLZU3YzQRecxje4mJ2gWaIQQp1p2HZ2s/a1j4cO+MGthrQ8zgjiDgnwHsClmvG8IkS3AvIMB00gfRa6CyfjeQwjYkWNLA4abgED2/5LJgs7cCA8AhF0BHYr91oozDftxpWIDtQOCtfFIa5szp2ZD77gG4F4FuxAmBeHk5UrQzH68gQQWYo1B0KnS10qKHj6tHtbGeGmvost/9VFfsjwMpsZbtKC+Wlu2CthOEA1PU852sW2vLoxGrDju5ph9UKtrLbViQM97Weud/F+T2XwOt7dCUImg6+VGoQeGNrsUU49ousLMzYbAa1YN0SHRTLuvgZ1HkFYacR63RoQwtulnHf1Ht1WwwP9kS/vZ77IUDYLlOD0Xt7O+P8tRP8vevlFXhTxivrTRmuwOu+K7WUCbqp5PAeud9OvvkQ6eCjyHgB4ZTtRuCFmKZxkDBd429/Al69t98Btu9Df7/69hvAlwXgCrQy3nTfopvarsArEPuaS7br84KvgCvwCsIyVpnqB1wJZLeyX4FWKUKQdaWFOF+PQMx7UuD1/Sn4yoJtkBBwZdAOpRO8BXK13Di2A3A1NMeCWmS9AKsTK0ZhuBexlqkJKzmMAsCy3rMA+hBFNLvUdD046kfZwXHwH/Ez92EZOwXgDvIfNsxV8iRyQx5me/rscRwNtCSSSlZbT8MEV+WGfE04UnoA1ou3kS9DE9VYZ1dl6qn4Atblar8w3zM4HJqze0PjAadQzAQAn0OjxRIGgDXumBkadryO0+F1HA3ovCtegPG+hBzxahwM2cEfYtPGR0LZvAdD2YLJ4egCNM4ltKICyk2Ohsdi1mreAiy4CXCTAWs1ywm6nD/pHKPo5W087FKGqoe2AQA+dvAlgHcm+jFZC2t5DwCa4+cq+F6PQ2dNgnZMNEuKaIKtoCsIu2+hLcdFpAHALNDMEDvaBHDkjgjAgGsEfjTcNuUIgLwIU/e1XNSSyVNAmmgh/jKzZEKoXzqBwhkywmoY4V7GrdNN5qDKgZ1JloHNEWcMNC93YsRL4RwdaIbN9GyeQOHrHtwId4bCsruQFMaj7U6NjQ7qvX1bxsf23KFdk2GgMtS7AcO7KIaNgdWODc3L7iBb4ZYY7dix6u7QQhGtE+mgh0aLekC4ZekYXr8zdKj/Luf1lWPw7o7BLSGI3o8u/EAc7zOAm6KdY0bI6h0hgKdnE2zd1uU1XDTNeyD1zMnIHRtpwngTWx+h7704P8zaNeaym5bn47w+hB/5uM6HMiUIRrxXIAlVAMjczRwrmYaMNCu8W1wdE8hkuH3cTY0QETl8BN33KD7eyhWwXTTd0iVhqGxpOFazLnQyHbsdptqEc6GrDdeBZAEWK/AmDgUCcwBjAVbAld26ranaH6UEwbkRttwM2Jrd0IK0ZvFNrTVlw7LcRiQH35cAMZYy3AbtsOoBvLed7Ql7Nchc0G0HTOOoeApwjoIXRKNljH1dCbYkmwfRwuu6JvqRGLS99QO8jei57RTRuvH3dvF3aTiOf4Mj/O068qedjtLevg7YMI6mE4NovG383eNsgvGmxbWfOxuUGlJd9+cg7PMp630PLHM/JisCvIlXV6nh5n4sqv0jDD1tnIisF+b7iy8A3q+++Tp8+gVWse/Qd/8K48Xp8AVA+yVMOAHfRHJw4kQiPehuwEKG/ivYCsqCrPsuQVhJwOccbOk4oVTfTaUHma+g7/M+9wHbDz77MDLl5L3vx/NbaFO31YKmhOAcOIdh6pIQyFN7mUw3tZNd5fgrNDs4HPM8Ws45rCMXuZKNIiUYjHOMopqAexzGa0OFGu/QCFFxPHeFq5x6tEB8AglCpjs0TKIRUkNTC37dY/2R4dogoaTQUMA+w9XW6Lx6vsj1XskpqJXi4a2kzz1DESGbY44U7YtllXu54u8hpcwkMhokAJq6lY+FqhWkWWkb2/hCyL85g2kV80Lt2j+HkoVkBcAeu7kNFZDqFo8L6576VTg4a3yoXvF0qFv1h+h4yOp8YNlcUU9XWwGg7cTB4JifIsyyCMhF4OU23jCbJsBXELTZQYBupQPsrYY3Qj/jaxqQHvJKBPEYwJ5z6c9V1jB0R8C08cGtwCsjdj8CLzqzWnPBRbNFLMoB3rJhdWfZsPsW/1wFCoP1yx4N1XPxwcJiz5Lte5KmjW4YYQd69vED+F3x5p5Ggx6goaGTSEdzcru34ljAhXEGj+xpmhxMFTNWsQUZoAGHQD1DJB0k2bYGNssEiEGkAwG3fe190akwDOiO7JqCNDAOjfaO0AxT1a+bXXh7yMz9Dez2vvB5/rUwuIkQ87m/DR0Aai/FtOLCu0LDGzRZLLgDCxqgvew+pAfakPl8u9iGGG7pTLXTBKq389l9myfi4yVOkhCcTopqmQVj+VmfDw1L+VnING7FTdIO8PbteCGZIMzIo5MHknD3bmoAJw7KhF8gqvJZxtYz3ojx9FdobBkpUZIAiMlEPl9JUE71nBj5OHhwdhg8OC8co4A7dHhhGDyyKK6h0sUU4QBdWO9A7fow2AwDbaxAkwWwuN3P1ZVGcBV4BVnBswG5QBlBB4PPWTDTPiagylrreU8zAFhTWcJzREpWHYrsNdGHsZJxrmKhPL5PBl3EmpYHsKsp0LUoacCAiwC3LcIWxNoEX6SEOJMNcI05DwB1lr8pO9ZksjoVbKhoFoQpyOUpzvXJePn7iyPdufvsoGmpG0uazPn4SC8FOhwTN4HXhLKR4/0xGH2UO1wD0d966yLrQlyCrZKDS0CW8aZ6r6+5nxbWBN33IYcCcCyoKS8Auh9SbEu2BqLfLKopMdzsWPvk5vYXX8JyvwB49e862PIv6LufC6ow3i+xiblsqjDDIWW7PwdfgVZwFixTmSFlv7Lhj1g+TnXddCvLtbAmeLqvNUN5ImY6ALJX+UcqJ0TZAU03HoOcYDRlnOH2CWL2J3avITPcYO4azgxHv9vlZoKYoPv2u1QpL9sOfCa+JqM9wxLIbZKwU+0UTRO6HQYBY6WHz3E1CMTaygTm07gblBsEXwtqnehEfdyytPGfq5NBEb+RW52SQ3tgvlzl8TfaxXa07CBrf8xwMLGslm6gQtEvNAEku+dhB+M2e6eA+PtQv+rJsP3V+0L5sidgubDBkrkhKzjhMDhxxEGHACEDFktm3BbWPPHLsG/mhFC29EkA+9lQs+q5ULPimVDH+7Lr/xRy658HrAHCDbQP4621i6yRcwm8hpRrPcvCZvM4FQqAZgFAbOAW/wyZDKco5pirmwc0i/xcBVhqo3qr75UlUzxrYpvYuxLWatErlSNyFMNky7G4p+dXoF0DwMNsdUDkANqioM7zdqvpmKhdOCnUzcfbSqBN9K467RdAPXFA4HkuXKgwBJzWX/TRXkbx9AK6nbTxdm6kW4xJEkN0mR1nNlr7+omwSSQCQK4dPVYQboF9dgKuLeQodK4dE7rX0w5MAa0fieEYVrGW1ffznrGx2FZcfj8NFbeF+rm3kDQ2IVwrpwNuw5hwHBmhdRkMej5guxophoJblsaLNphv5zryeJEPnCgxgm3NYPVTSBsnyHEY3GYbMb7g3cocuFHWU7RcAnMmAKcF0G3f+jS6N+wd0DUMJ46ypzvtJPpuHwVIwfg0Ht4RGlqOMU6+fsm9tG+/huvhFS5Q0/hO/JEcjZlkOLxA4tiiGI4zfHheBNyhQ4vDwKFFoR8A7j+0kO0CGO/iMIzM0F+/Ba9uUhyz0NXC7XsTt/OCreCaFNf4DgO6DYBuE1psDkmhiSKaTNdjLKAJwKaCZarRhimGGaJjC68OByUIz9NAEc4UM4G3wPuVIbK8ZgGs6Hn5DMe3N+AB1mam91aLWDMMVllBsNUDbCqZhTgZbxyCSQOFxTSPc4y7wNtBEU77mRnB6sTa0IbpWOvGgmZ+7+BQDwBMmA4sWBnREUAjIwMxg1uZwSXQut4BZHU4CLYCbQq+keH+jPVaaHNZULNxwq0A69I6lgLvJzcDcnzu/fdtIba4Juh+803i34WB/vf/+1+RVTpZWAb8+de8Djh/AiMWeAVa2a4r1XQFYkHW1z5BM/4AoPW1GzBe567pdpDZuiyguRVIZbzm6hqkI8C+zzkE8Pf4AW/ww73DP8oONsf56Md9733nsr0f2awBOwJuku9LUY7HthMLvE65eO8DJw9fBnjPosvSDvyWnWnD8RZDTdc2YDvVBpAR1JF1PZw6RxQkn6O31+D040gNThhWahB4W+l4UdPtQbwvcoV2hHQ7X4IsXw6rrw18kUdOdIcMaU9NfGmyFCXq+TKVwQqKXIELfJkqM4dCK38IrZj2e2AwrbDZ2mVTQvmCiaFyyWOhdPFToXwFhRqm5p6tngHTYdYaFqjeLcQU0hG184W7wq5Xx4ajS54KRxY9ESqWw5RXPhctZ/V0rWVhozlW/VpkhDXkOgC8DYChEkDt8qmA/CMA7eMApJKCAPw0wP04EZQAHx1QTv6tWUqRDW04q0YL821GXxV0k1ZfmPVNMM3hIy7KtGHl2t3UmSOgA+r1y/kMimIy4aRRIpEvLK7l+LwsMkgD2m12Kbm3sN480sJxhlCOKBdg5+rhVn1wz2OMYH8B8OVnQzMd5rU+nAIdsEdBth8gLjIBOEsWgtvuzYxvZ3XTDOHvtxvfbD8AaBNE24q7Q8+au8NximinaGAYxf3QSxHMpocOmioaGOGeh9EWFvyWY28Po7smhcGN95OvSyoaroXsnN+FHEE7tTMojuFMaKTFWK+uHt0uXu/ns5wifHwXbHwn00IovPWhFeuoOA1zH6XI1opG381o+Pw6LGd0Cvbwfx/bo7cBvljpju+T8c/k538ewCUgh1lrjnUfpX24ct4d8QJ8lgLhORo2zpcS5INv+Z1GUsfq5nG3QgEOTXfw8JLQtX9e6EHO6j64IHQfYJ+MZ9mvUsNQ6wHuwCrjjDKbJFq4O0tTx0z3qijbGwGxDqKQh0gIkGY1CLYtTYAnboWE1fI89rP6jJm8JJVxbAts1AYKc3vb+fswXMdks3a8tX6m1rHqGhgvr6nB1qkxA6aNAH83f0sWzVp5TwegqYxh8E0NNjVbgAVu5QbPkaXJow2N14JcN6Cq9axfQsS+a7DPmW2NcQJFT28iNRhoZTavANyLE+kshfOTkCstZRbYkhhYul3tYOOONwIwRbUUeH8OsjJcH0sWXamHN9naNJHkMRgBKci6dSVgbLEN4NW3++mXNEH8+F1MF/ueU/Xj+wAAIABJREFURoivYb6y0a8F3q+QIgBeGe+XMNtPBFdAVbAVaFN91+dktu9HmQFtFxCNUsPnSA8Ab1pIU1ZIO9tkvwKxIKweaxFNxnvNqwxC9Dts1XrP8YsZxQIm270GwJpSlgKu7NbHMt93YMjXrgPSbyOQ37gC2KLfXmLaBB1mF9/il3ve8PNE040yA+xXZiuz7hnsDX3ICGrBUWaA7ZpMZnaDDoYe9KFeDNjFJsC2qyXKDEUi9Fq4yjZwlc6h89bTBTR8vCdUYNNp5AtUgwYl262jFdP0siwV2kN8sdvrdsRx5s3baanFSiXjPPjGhFAJWFUsfSyULSaf9cg0MnCfjsCbo7uqctad3EKPC4dmjQs7XnkglMx/jPVoOLroqVC6RPZLkY78BiWIDOxX72/DaoprNGo0AK51sOq6FeinMNr6VQTHAKwNpIwlrz3OluIPhZ2T5cyAw/Nbw8WgfgXFLvRimW8S+2jLshKBYOr58RNz7rRdWU1YN4Qs2vfaWlxYCxgb6qP8sJqCHcfrxc0ir2Tx47Z47JIpoWwWt/NIHj1Mh6hZcH+omf9AqJn3ENsJFNroKtupvksTxiYygFdNZPsIQDslgm49jRBDaKmtgGAd+msdIKrVy861JphsfvFdyAX3hq519+HbHUfBjYYL3Qtor2bx2ljRjF2snlSxwqI7QtOSW0L3qjsi8F7HFXG1FNsdskIrAF/AkVBk27ZiLBm/D+BOmESxbmK0jJ1iesUAuQ3qu320EnetR1qgsDfItItO9PmWDZPDcAnRljS/aLXrZWKGrg/HGxl4Pkzu8vBegnD4XlhEHOHiewrg7QOsvesZpfPuWt308Fb1NEbCM5Wk7pXwfssq3AtkJFNQVdcdPLI4dO7ljmoXmj2hTN0AcA9OmgHYb8vR1eSGGFBzKAKpkoF6aaYOSaymFNBqjrGPRQhCPcy0irAcGa7+3ajz8pySgcw3D2jbuCCgCnxaviy8JVm9CeA2I8PJYrWcyXQTlovvF8CWzRonaReaBTZdCgKv3lyZs/sG79TDurvQjtWBZcHtSAwW3QzzMZLSbF7bnJu585T1NjeS88DPYjvyQC8+3i5yU5AuBFyLazZQGLh+ChJ2ir/xZAwQxTXwIUoOOKPeYcpN2kyRsl21XhmvRTa36RJ4LahFRwOM12aKlOk6aVgQTp+7fv16bKbwuSg1fCa4UlD7XvAFeN2PXWzf0tXGay6lCAttMt1UaviEQpn6riAr8Dpl+BNeF4B97kMeC7TKDWmThI8ttMXuNQpskQkDvI54fwfQTW1jjg6yddj3WSwz5vFLwP9tAfY9koJkypFBo7HwfnXdOJvtxlXyd8lo+ORd2C1BOADvuQsJ4J67gHsBJqvtTHBVbpDRaiMbPjkc9V8zHyy62T4sOAvMgq/B5/3epnRh8O5uR8tFo6KwVmhqiFYxbWMV3G4JuA0w3Wau2jU8lwFwDZku+CUCmKvRgtuaSfcnKrJl/wK62MhlABwrAKM6gLByMZ5RhiqOwJKOAbyt3KJuefqfwo5n/zlse+Z/heVIDVtfujfseX1iOLQAkIb57pn9cDg475FwcP4jADFyxdKncD7AZAHizOo/AMRIEZ5/FayXbrRadGUZbQ6QzAKWLn3CtRzjjDYzXfWFVsNGZb/Z1YAlMkIM4wF4Zbr6h6OsEEFZ5oucAHhHRwRShc0XOfRjAdYCntuC55EF8/PotojuBgptcZYajK/F9/GZmSWTQzUSRPlsioisI7MeDuVvkIv72r2hhFW7YFxMC8sSMt60YlwEzg4aHAp0pdXNh5XOvw3d+JYIiK3os2q3zcstiJEYtuUhWPAErGGT6DKbSmMFDBm22oETIb/4HtqI/xWQdmoEhbGtjPQ59CTracJrmCyBjNA4D+0Y0O3G5dBGc0Q/4D9qcwQAq6bbC4N2pFAnYN6JvcyW4S7AuR3LWy8XFTXsTi4w/XFMEQ0k6O7KCsMw3cFd5O5yIR5Cehji9RHGFvXSLDO0mwGa3PlcrZ8e3mucFa41zOQzxnOuZ8I7ubWw3NnhGI0Svftmh6EjS0PHHkP1Z4XO/XOZ5zcHF83y0F+2KmQObgz9NDI01h8O3W3EN6LdtqLzGvVYVb4fLbWIZnsoNkWY0VtVsS8Cr6DbiHRQA1stIjE4W1BXQ2StvLeurjQyZ9uGZbhRLtAmBngmeQ2G3ug4UEKoQi5AVuAcWZiyuQuCv4DtylPoE4R9TnCugsTIfG05blK2QKawmKa8kMNFpKygvuvkih6mUrTw9+ikCnN+ByFKFt28+xR01XpNKHMZiH76NIFY3NXq6b18VQ9v0josuMp4ZcICrPup7JDaygTiVO8VfFPgja4GNF1zGT79FMvtTeAVfFMAFpgj47VIJpgqJbhNGyeUIZQYPv4cFwPs95sf/wG8EXxjJxt0GqA1UlL2mzZVKBkIwDcARYPQIwDDfFPGq57ssTcET2QGATc2RLCNVjS2ygxawd5nX1b7PUW/y0gJMb0M0Lbg5pQKvbey1reQJGTAV65dxJv8EYCKT+/SGby8TpagPfAi/dkwXoPRBVOnCKvnqvOa8aCv15lx3b00RdwEZQH6OKDc2saU06FuAJVUJTpfHPvTxFW1rbMZwKU4wdW9jit4V19zKKfQUFXNgMD6qlBZcTBe2QVgg0TyfPEyFC68kjdU7wqVzF3L7SSvAXdAK39wFQuY4UWhqA9dMANzy5ArcOC1X4dNv/+fYeWj/2dY89S/wnjHhL3THwoH5k0OhynA7X9jctgzayL7T7KeCCXzHg1lix4L5YufAIgfuwnEvw/VMMxq5IYabFq1y2kHBmxzyASuekCzcimhMBTc7PF3TtfJo7NDHcerCcdGDcBWPVcJoR4Qj0ALcOS5YBjNWMAR0QR4NiNt5Hk9uxxwB4Ablj8au83qYfMZVhH5wdFDXdtfon2ZRoxNf4rHVi+cEpsmahZNDXVkRVh4q+P48nmTwhEuLiXTH4iNE5ULHmQ6BGx34f3otNzSM1qnY72pYfewHRP9uT0Uxt6uej5cKsNHjMbbvuqe0IrcoHOhbS3vcwIw+70AcR/WMhPH7EbLIjV0cPwgFrOTuyaEc3vpRts0NpynIeMat/h9yAWd2O66Yde96Mon6Ebr2zIpNKIDm91gW3Azky3aKb612S5MC3Ibskc/Yeh9eLBPHbKDkPOQX2HYvAM5T+x/neLaNF5n1A9djZcJnj/NINHjHDdMNu9lhmFeqpmGh/fP6Lqv0BptAXICzobnw/k6dNuDSAlk8/ax7T24MM7ua9/DDL99c0IHbLf90NLQWYG2Ww24Ep3YQmNDZ1N1bAdu0K1QwzRhvpsyVoPOBT3ZsEzXIplWs5xAzPsLMF7Bs57vsLf/5jrkcPeorcpW2wBXRwVFxoqEUFNL1gOg61ggGavvFYDb23EtIGF0IzU4qUKXQxd6rzJFD6xWp4UZDTU4K9pwXph6ZnFNTVjgjQCMm6IXKcHjbEM2LtKc3ibAV+CV2Wola4ZBp1MoUuYr8Aq6evW1jYorly9bZEtyedV4Zb1KCgKvQCvACsRuY6ENO5nE0MceJxD/XHZIw3MEZYtuqe4rAMN4LZ4loPkjHVsCqrkNn32VNFPYVCEA29Um49XtIFs1FEdN1eQyW4ENhPiE/AadCR+xFXg/QoqwE83XlBXSZSvxtzDrd5EWBOYUeFMfr/KCSw+w/7BoPwN4v/3ui1hxFLxdOho8pxYyMyCSgJzzyCPow+9dAWSZJoq2a9FN4D2jhstVzTze0bNMDwZ8ZbQG4ei8kOnqrvCxwCvjNZlMLbijizzQwR4Sy5hsCuu1iUJbmYy3rJJ0fm6pynExdFNlLas4AOjSbgm79UudAWStzjbSvXPyVC/7ADVf7NJDRO0xBr6KkT+1O6aF7I5XaCWmkLWW6v1Oi1ePh7pl47CFjQ/7Xrs1rHjs/whLp/xTWPHEr8OOV+8P++dMDHtnTYigu3fOpHAAxnt48eMw30fD7pkPA8hTwsG5k0Mp4Fu6cGo4ArBVo69WK2kYgrMSJgrQ1q9BJ14BI6ZJIQu4NgCstYDlMXICTLlq3ICMgRzQQDechTflCoFbVqsdTPZav2wqCV6P0NYLyC7Br4o/Nb/iYYCYdls8q+ZBNHMe/b09O4hT3Pka4PtiqOHnrUXbFmgF3vyK32Mjeyw2S9TCtusA34r5Au/4UPbGQ+Hg9PtD5VzydfEyN5Kz20iRq43sBBsajm2j/ZfCWR/e3P4tNEfQjTaw9SF8vniA6VRrxWPr7b+j1rPouZl5vwWUeT/eXgPMG5ciSxBYbvfaWSYGn6CFODePqRMr7mEwJXY33A9tyAsNpJT10tnWR8auGm87RbzyGb/EnjY55jUIvAUkjiKM2FbmIaSC47uJtWRc/GUcCO3Yydr8fZCsNkCBtW8XAe87aKDY5gTlVymqvcodD6BKMe1Szes4F7CNMSrofBVTlXFMjOBRPnn4adqD0XVJJbMhZ5C6Qf+h+ei780PbHjoV98wOHTDgHtwN7UdWh+7soVBXuZvRODBFGKrND1kkg2zeNLHKKDcMwHgFWxsmiqwyfLt6bgW/DN/XHH5cU8eaeK+art7aAuCqTNEO45StKhtYXLZ7U0Yq2TAQPdVoLZb5OMoZSHFmmVjYa+ZCEJsq8P1G+xlgaSHNY5MRP+zDps1raKKAbda1QK6rwcKbEZImmeUYWdSOvtuMJNhPMI6TJ8xTcfqEg2lT4BWILbA5PfwiNtMrb50PVy4TNcDd9dtkdstsBd/UTqbTQYBNJYe4pdCmzVWwTcA18fGmj1MQ9jWZb8KCkWmRIH5hCLquBAH3h/+wYw35AE3XopqgK9tVajC/4UsA+ivWlxxrTq+g63igz2C+n37uJAv1XP25n0RN10jHtEFCgFTLVWZwX9eEwKsOLPAK1CkAX4fhXvc1QFBt+EP03s8+/wiZ4S1Yrv65xENnIpnn0997Fe3XIJ13KKh98PG7FNUIOb5EAAbLHN8TFM/O8cvV86uQLrAKqAKxjNfminf5JV7kGAE3ShDIDQKvQNzazi1NJ0I9S9BtgvkWilRnyRmN3Wl8yfKAsK3C5Whj5dwiZWipPFq+L1RWHwCMcT0QlFOFF7KibHfI8UUuJ980kzkQejsqw64NM0OlAeg7poeirbcUXLoZaNm64zmKZ5NgolPDjhd/GZZM+b/Cqif+V9jy4p1h56tjwv7ZEwDZ8WEvALt/3lRY8CNh39ypYQ9r56xJYd+8KWEvjPjA3Cm8NgXwhSUDZKULkSUWCKD4iJEOMsvpDluFPowkkEEaqFn2CGyTZC/03vM1C8iCJRsYXVI9umG1WvHUyGYb0XGbsKDllk2kiIWHlvbdhqV30BQwKRzDstW/g4r/vsexhjkVgm43mLE+3rSTrm5pUoRzKwBnkErqFrnv5yNPcFFQqqhcwAVkzgOAL40NyychSUzAfzse5jqWltsxbO+ONrBudNyOVb8jnOYuWoGnwlonhvMH8c3SEJFb/FsKYg9iH3uAn9Ww8t+GGuxieSxoAnFhCVLGi/8cDv35nwHdx8MAboXambcQpPMQft57QhUyROkrvwTkAV1Atm3NAzghbsU6prf3VlLNnDYxPmQYcFlDMcwxQs2rkDV2O4boT9G1cYEJzZ00f7RjD+zYOBWf8sN4d59F530GyxxOCkYTdSBfXKmbEd7NvUG4zcu89jjNFc9iJXMEEHLFYTzMaLznamfg8X4ldO2dBfgiKRycHzr3wXD3vhG6D8J20Yy70HZbK7eHLi76zbhqemGTOYpTTVq5sHQVbnaa2W2mz1ama56Cumwt0oLe3AIgnIMZu83izW0BHJUaBFGZcgZyIVsWeE0Us9vMjJImmockIOqzSVi6jDdZTRTJcniA++k20wGhlmwAj4lo/hy2/3p+nQ8y3fR9gnErx3ZSXJP9JpOHaeGH7caRQcgJtho73r2nLymo1cOiT5y0VbjpJ+aru0GdV9Z7TkJGvScCMOB7HY33KqAr+KYar1LDzxmvzDcW3MAqAdb9n8sNHpsGovu6LPfnhbZfyHZlsolfF8DFPmYHm9LCp18CsBGEGfP+t78AuDZbfHszj+GDOIXYSRVOpHDr+vrbz+N0ChnxtzRjuGTIAqTLljqnUjhmSMBUjpDppgAs0xWABUHbiGW7cT49TPodBlk6YC566gBf2fDnnMeCmFLDJc53CXZ7g3jJa++hA8N6dTPo6ZXtKitcvvQW8XD9APDVCK7qx1HvxengsRbpdD2o8Z4aPRVZsX5eC21dPV0xo9dwnGY8vRl0XiWHmnrGXqPn1gG+VVz91XGP0vmT4UtaWQsAo6kVm2EG9Qf4glZgc2mMt20HSrbGP4aGTEkoObw9lO5dFqq2OHvtzyEH+8ltfSkUtr2Kreyl0AhLKplzd1gy9X8AvP8SNj53S9jwp1vDrtceCNtefSDsgvnunj2R7cSwfebEsHXm5LBr9lRAeErYM2dy2PfG1PDm9PFh54yHwl5u23fPeDAcFozRTytgnXUwzQYAOLsa+QH7VwYduA7wrVo8geYJQKOSbimq50Mlr4b8emQKGG3NIpoKFhEduZCi1lzAZs6/oT3+DgvVvTQ0TMKTOgmN+k7sYFiuYKONuDIalgGaFN6MsMwse5KFFAGw1tsSrJ0O1l6zGG+vcgMyg7KGq2I+XXswaqMgGwD57LKHAU78t0yMsImhc839AO7daLPj6Dy7Hy33/nDuwCM4GJAhkA4Ki+/ER0u045K7AEf03KWkjVF0KyAR6MeVNWcAy0Mv/SZsffKfQtlLt4SKV24N2Tn3hLpZvyUs3e2tjG0fiz1sSrSJ1asnA7wmmA3w71NyaALUy2bcEmqZQiHodm6geUPGi4PF7emDyAy0fHcBvO24MwYp8LXT5DFCe/O5imfDe8Xp4YOWOTBdWoVpChmh62209IVwNfM6zRN4mnF5XG6YQWMEs9iOvhI66IDsQlLoxr/bvncOTHcuTHcuYIx8wR1LH06GVuxjTXwXyynsmhVte3sBltvcJEMFkNlaNOtA943sk4JZE6vO4BtATpDNIBU042jIclwr8wTzslTYqI4ErWTdAJ9z2Jy3ZgOEoFmPBKH+GwtjPsc5LZgVYax6edWOB/sZfgmg65AQgOvrjkS7mUxZYLUgp9brviOG9PdqPysCxkU+3+GXzmcrIj8YrO4ATccKOYW4p4c4SLRdc7OHR/pYvXh4KaJTKBd4jXU9o8aL/PgW1lK3Au51ZIW31XUBXpmtAKzsILCmGu81wFn8eQ9ymLJdATaVF9xPshqSwptB6EoNuhuixvvNj4mE8B2NEy5dDrYNC7gCr6zX7Q9//2vUcD9Hx/2CZZuxQOuUB8PSP0deiJMqvr2Z4XATbLWMyXoFXQH4M4pvFuAs0pnrIOALuqkdTeD1ccxhUE6giCb79f3+42/wXNrBFiUIrjgy3Wv8Eq4CvtrOvuFicppfqtruxUv8QtFwbPu1K82M3v6BvvD3//xbbC1+n1+mrolz3G4Yyj56zrQy2fBIXMM0TqjxKjN0oRkNUBU1kcwQnSb+kwVbO9eUGhphvMoNlbWMTKF3XV9vEXZQVYP0wG2dSf8Z7GTlFXsZtUKDBbd1amYFetpLSraEQwc3hb3blobKbbNCw5bpoWHji8gEsFKAR1dCBjdCDbfXW/4E4/3Tr8J8ZIf1z98Ztk57AEB9kCLbxLATj++O1x8Om6eND28CwLsB1jdffyjsen1CePO1hwDpMXFtj2wZqYL3lS7gNn+ZzRwU4dBlM8gOAmI9mrD6bIZVAwPNITPo9b2cXUwB0PQzrFJU2ntJ+Cos/S1ugQlU98eG47vu4Rb6XopFMN7d5C8ANNmVAicMcglb5APBVuCtBVzd2sJcu4TPwdEh6Mpw67CbxWAcnj/w+lh+hskwZVwADL9sYcR6FpdH4zJ02k2TAEJyGrbQpbYNL+96WnspkHXAervUfJEXerdMAHQFyn+H8aL3wlK7kAqMesyipdt9lpl/Ow0Ud4UDL/xrqMU6VjPztnDkpV/RInw357uf9QBdb0wWrsDihp3LeMkWnu8l+2Fw26ToaPB8R6ffFkf/dNGt1sdkijayeduYv9bG7LUhmO0gAOwoohySh7PYhvY8Gt7OvBw+aHo93Mi/hmvhz9jILMSR9VD1cng3/wYFtVl0rNFQAfN9KzOTTF6mUtDJ1sUE4u59M0LPgTnsI2Pslum+EVqRG5qwlXXW7iSIH6CLoCYzRTcFwGxeyMN26+t0LCCH1WJ5BExjHCSymBpr7EpDAijyXgGw0aIw32cZp64HdVf13GrqGLbwCsCJDIHPF2AUMB0MoBRQ4BzV3PmZB2E3m+zZrF+72ARcn09S0IiSpDjWSqFNicHZbZ5HkK+FWTu6PQ4boDgXA9ZxNxj9qHOhA6ZbbEy2Ws1akRzMbGhDQ+4f6MAB0cw2Ad1h7KHnkBpG+Tu/BOjKdi+BEyngXkFauHoZEEZOSJsqZLGCslruuxTgos4LHqWuBgFY5utxHpMC788Zb1pg+4WuBGUGC2uy3y+1kN3UddOtDPjbH35InsfS9TXHCaiOf/+MSRTavGS9Dqz0XGbqfkr4r4CrLU09Vl03slcA1FZhvbuCsAW2j5ARLMA5dsjH/kwW6swJ9lilCc/jFUbpQZaqDc3Jxteuvx2usAzN0cur7mshTn33LZoqrlwzJId+bNaJm9LCaYDVLjeZrRqvkoYa8FfIJ1rH9AILuDJdAbuzpyPKDRbVXGYxZHN8gYpu+fIBuHVc3e1kO0pVuJYrfykSQ4bCQy36bgVFCYsBVQBvLSzCjptyuthygO6hw2/CJg6FN3esDEeQHnbvXBfKDuwIZZuYULGRPF501AOziSTUqbCapoO1U2GoY8Kh2b8Lu6bdFja/cEvYOe3eqPlu+NNdYcNL94etr44L26dPDNtguFunjQ3bXxsbtrx8f1j7x9vDdkB6yyv3hTfZbuO53QDvEYC3csnjoRwtuMJbfEBX8KtZjK4bwVf2S5ELa1cNjLV//6uEr+AxJhf49KFnCPOeStPDOPRLmgb23Ic74T503jGEh49Fq50EeHIedGEZa83iyVFGMPQmw78puwxNl8+T5VYtFHSnhKNY6wRcvcduD81+KJRgo3vzz78LJTMfiFnBRSSPAnPQCsvHURwjT5dhkTZHDAK8PRvuj+DbvPx3ZOL+NgbimM+QI18hM5/ONJoqBrbrNKAbbTkeYGIcC7DeDFaxytdvDQf//MtQyVgg4yJP0xTRvwl9GH23mRbkyxTY3qnCc4tft4tinE6GYVqSh7nIOKq9du7toeTlXyEzjENSsA0a1k9xzSkVvRQBh7kQnWAkkM0fJ2CzTqa4QMDOBcb+nCslE/gwz5c8Bfi+ED6C+X7RtSy8X5wfrtQSD0mg+tD+Z7GP0UhRQTENr283s9h69tFld3gOnvDXmdE3IzTvnBMakRwKRzeG7mYaHQBBNV2nAncDZlkBFnAVUOuxlikzpIHnMt967trsSrMltyne7uPYweHQBDhWAZ4WyARiPbUW0WS6uhN0NLSi8camIopbDrqsrTVuEusYDLYB8qEfWDuaYGt7shqvrFrQNe9BsFc+KPL5thE7VkjGLAibzdBN1q7asjqvzoYoL8B4DVhXYhB427gb1c2g19dGCpmxwwmMmRyB9Q5LnoZ6wzn+5kdJFrx4EecTmHABy6o6r0xX5nsN1vsOQKvLQb33QwDVse7KDN51u1XjFXAFWwE23fpc4nCwhdhuNse+21JMzcvimjKDQGdhTQnALrXPvwZI7Vj7JtF5v/0xAV39vnFSBTqwmQt/+dsPkYkKimq+hqN/hbTwYQTRJJdX4BRwZZYf0FJ3gx/ui2+/BowxH3+K20EPHCB9g+37AKyz2HQ1pD5gQVcA//6H7yIAy3y/4f3GUEbWDGh+wDl1Nnz8mQE8TALlHPZiW6l8C8Z7Cn1Xn57twsoNZjMIum7P8MuWFV+iieJdgNsUsrO89zhVz4u8rvOhpb0J64kFNqxkAG+WL1WUG7ii1uJcyKFnVXv7hr+whi9hJV9Yw3KOlh0AYEsAVzRdNLMy5IcqgLeUWz7XUcC3hqu+IFyFntbA7eCbu7eFLTu2hSZYSQ/h1XWwxEPkM+x+nTbh1X/EBsbtN0yzEpZWPv++UMVsr1JmfL350u1hM+x33fN3ha0vjwk7XoPpzpgQZYgdSBHbANvNL90F4I6BBT/I9v6w8cW7w745E8IBinRlaKxH5tPIsRDwXfxIZJx2lWUAyjwAWLngYaQFHuNyOLpgTDj8BkC0Hg/sxjHkJTxOkIs676/D0Zm3hur543EfAKaL0IoplNVT0KujoNdAMU9JQT23DtCtxwrXwLaa3Ik6WG0GV8VhALaUQposuwFJogoGXA4Yl8OAS2aMC/um3ReOzHmIhoKHeD/+W4p3zjIb3k34OQWwU3sfwatLctg6wRc2ijuhDQkiv5iutAX/HlczjoY2GG8T2+q5t9FRdh/yAK8txE7Gz187+zehYe6v0XbvCJeOPhHeRgLQitaLa+ESt/rHlAfQfbtIONOvq8Z8sfxpEtEIH0LfzTFGqHfzIzDs+xnrM4YC3ITIys1xGD34e5LMyNUg/6FjPUVBLggXBd0jFMtwYJzYR3PH4adgv7PDN70rw/U8UZBouRerpzPY0nxeuvpwPJw8AvDSdt6L73egZDqFtZnRmti6i+2eeSFXsgaJgRAbWGiOukMNTptGQ2kAz3qYrsBpocw83SbZLPtqrAKi04QFuTocDkYv1vNdFKh1ItTWHkIes4mB7ztstsBnmOHQprbLd16mK+stwIZj4A2abhtstJnil5KCwegFHBLuZ/hb0MHQwnvSwppstr+/NVrHDM9p4HEHum6MkOQO0u41P8OfR/eCEysEX6UGJxgLvM0QIJs0OgFrM36dENM/gPwAGB9ae/IzAAAgAElEQVQ71k0geieWMpsoRshPIa/hAsMRWGLFZViuckJqIVNqEHRlvbJY77p9zuVj78BNIksBV/BNmW/KeH1sG7Gg64pSg6Dr7b45u+qtX36LhntTXkiaK5AZ/vbXKEF8+2MSF/k177Gz7T/+6+9JoSy6IBJbmedTo3Vasc0WAqXDLT/kA41Pe48fUiC/hpn4Q0LT3+MHEnyvc1VQYnBpKxN44zba0fhhYdMmkwnOhqX7Ge/z2o2PtaIZKZl0tb3/EVIFjz+UUcOkHcipTeSKv0yWwOsSeC2iCbS2FH/8KVcsALu3L0kjc/S7BTZjI7v6CVAeGQittBrqajAa0kGWbehIZu42UEzI8AXJ8MWuQtPSz5uBXRw+YkGNgYFlgip2Mr4s1TAA7WQ1aFlKDYKvUsTOPRvCvoPbwu6928LeA7tDxeF9oVC2JTRs/EM4SkHsCIWxcopO1dySG4LehjWplTbaWm5Zj87HXvbanWHbS3eETc/fEba+eC9AK/iOZXtv2PLSPbBbngO0BNydr8MeZzwQ9s+l+KYzAs1353RAbdZ4dN+HwxEYZym+2dJZYwEmAA7wk6nW4bGtZ9RODUxz32t3AZiGgY8jRet52O0d4ciM34ay2WNDBeetskiGhFCHbqt0oR2tHuC1cCfo1rIyFM+q/HdhFxOQlRcOTH8AS92kUB0/zwvApHie8gVTKK5hmeNnLZs7Meybfl84PHMM738AhwNFNny8fdsmBDMYBjaPg6HSCLEM18IKNGaeb8dqVj3nV7HAVjv3NwAvgTYw3mrahBvwAzfQiVaBtOBo9sKi22gx1np2F3axh9GJAXdA9uKRZwBImh8Iv3H2mnLFMaIoT9A4YVaDnt5mmK6WshYGXNYBwo6M7yEQ/TQe4DOst8r+FG40vI72C9teeSeWMdLLiLA8W0JKHDrv8O7JdLk9FT5tnxc+KL5BQW0G7Hd6uED62rnK14iEfBGf9UyCjSisbSdE58gboe/Q7NC+ZwYSAxovnWodFetDZclmmC4FX+66ishgssla7rj00OrHra/newgAl5XvJVPkIEUsrI58R2WzWYBWxqv00EUGrvPYBFznmeluyAOajnA3l8Rjoi7Lrb3AGx0L6LhqtEoRZWX7eQ4g5j0Wzvw5mtGXfZ/g2wbbbQcYO9CNHdPuRaCXz/Q8Aqx3hyaSJSybOEjAVOC3s80QHX28Aq/surUlcTMUcVTIhmXKppapBw8MtKEBN6HxArpDyA1DPZHljgq81n8gYA6/lOlevEj8AEArq3Wlvl6BVnkhXTJen0vlBYHWx/YV/MR4ec4AnU/APi1luhsE319EGQEgFFxlvz526WRIGe/f//u/os77Bbqvvt7PYMQyWzMddC4oGXyKNGAThSAegVfQZRk3+SGRaDGVh/R1me2nnPudGzoZKKzBWAXeGxz3noyX7bs3EKwppnke7WmeVyC2CKekoAMi0YJpH34nyWrQraAU4fDND5AanCLhVctf2gUCLwzY8fVzAOlbV5Lx78oNb13WJM0536fF2MIa0oJyQ1ynaBfGZN2F4bqXK2Qz/3HNsNxsnmARWK8NFBbVsnTN1CApCLZ2qNmtJuOtr6cqm3d0NmCMBFHJLVwN+q/Au3vPpsh2Dx7ZQVj6rrDv0G6Adzus+GDYc2A7zoeScHDPlnB41/JwYO2LoQIAq3hjYtj/+oOhCtaZZ05agTD0pq1Pos/i6X39bgpuvworH/vnsP7pW8K2FwDhP9wa1j17a9gGEG9/5e6wZybSAoD15owxYdfMB6MPeA9FuV2A2ZtsDwrCM8cB4mPCxqf/LWz+/a9Dxaz7AScY5tzxuA1obsBNULmI98Owc8gPV2pmo2H+Prz5h9+FozPGAbyw3fnICeizVTDn2pUA7GoyJXBN1NFVV4OWXK2/eB7MmeMqAN2jgLySQvk8mDfAX7FgIsA9KVQudJs4L8o4vmzOlLB/OheFuVPDIVjvvtcAXy4iVXNxKeBu6ICRdpKxGxnuoltCbv6/wVLvRQow8vFhQPA2Cls4DVZjC1uHxsoYnjzWL50YWaYO1wO+6ryFJbcBqOPI5x1HTq/SBayVAt25w7gTyGTQjtaxdlwMwrE92IyG7BLaiImNbMFC1ruZixRhOnnOZ5jOZSSCCzQ79AK216teDJc4T9OS2yMzv3T0WQD3cYZdYmFje7bkyXC1+nnmrs3H1UC4ef0MFvPWkHWOHYRto+sabN+54+XQQwFtpBQXw56ZoXX37NC8b37IlywPPY2H8IjvIycXsIOZZrnI251mi66eWG//szJd9No6ZQaPAUQbAT2Z7J49m3kMI+V90TYGyBpYblEsyzktjAmKMt5WntOCZgeaIO/xNkdYCBMMPYdeYIPQjYc0GjJPUc3AHFmu0oYAXMvPZuKZkoSJZY6Jb8L/26wMAYAKxIaldyEr9HRAfHIklNEmbPNEB238qYsiBqnDfp38bZykxbhWMiKGBtvi/rFhJg4PtEcb2vkoNeDnvwm8Z0dPR0Yr6P6c9bpvV5tA676YIuP1cQq6/x9b7/llR31u6/Lhnn323Wfv7YgxBpMRCIEQUWSQQAlFhHKWUM4tdatzzjkHdVRLnZRaiZyjAWODsQETjcPZ497/4nef57dU3owz7ocaVatWrdDd1bNmzXe+8xVof8cSQRccczsaCcCzuI4AnJIZYudaArx//uabyHQtqrlP0P36L99FpvvX//2PCLwyVffr8f3me6ZUALYxn0HgReMVIPXwCpqCrWuB9xMA1xxKX/uHz811QFoQaGHDLu/zJQXfd7yCsP+d35AC9E9wRWpA902AVxYcnwOUdS+8g7Qg21XffR8nw5df4/V9h2QyQNWsTVmuSUMG4qj/ynSNhtRKZgFODVcD9XvvvsGVzFhJ5AUYsFKFHr93+AWPjZNc//w5rGUnYwOFwy778AmOUlFt6eDqzx/avIYmAkMiwzUGkhFALQCtTRQtrcgPzRTXLLoBwC0UMrSYVTcUsl0dyqsLAN7ikFeaxTo3lJVnh5qqQoJ38kMNIFxTuie0Zi7BvvVEKIepFq/Cw4vWqe5ZuIzshqW3AF73hIo1t4UyOruemfrjkPbEFSFr7g0ha/5NIecpjgGkytfexXInRTY639YCXAC5SyFFuaL1dr89REfcPSEHyWLXI5eFbbxPLgBcw2srV8Iu0Xj7sZLVrJ8UypbThpvORF867yqW0lW2BB12CS3NsOxG5Is6PbfriLAEfNv3zaE5YwbMfRrOjIdC1QZcFmso9GGJq4O9lgP0FtvKVtwRmXYFP1/NevRhfLzNW2G9LHU4MKqxx5Utp5FizUP87PeGvKcmhXzeo5pQ9M6dgC867FDaXbDOSQyxxF6WRjNK7j0U3O5Fr72HaRK/ilGQF0qm063G0Eskgm6A8gjFr75dvB4fbyvSw5G9EwHcu4hzpGhG95qase/5SjUND9lMptg0ARcETgqANI79yVZuYPow0ZCj5D6M7KeQR4fbEaSGcdhu/3ZyHfheL5XOwGkxg8wIdOVNhPFk3xfjJ1+F7b5Gh9wbeHNfrZ4V3sB3/MehjeHdzuXhdeayPd/IhI78mWEEq9nZKlLJkBWO4XQx/vE0gUojJYBu8cbQUbEtlOfvQC6oi3bFo7DCUcDLTAb13HbYqgE1PQCpLoV+mGgjReAmFqUwWaz5t/X1pbFw1Y47x/yFWEBrIZkMkDXDQa1WqcLYSN/X1LJhAN2x74LyUdwPKd8uLJvzWyYrwFrEG8F/28vre9g2s3cA9juAHGGuiQBrY9FJimACvwW5XkA8gj4sOjWTjakVyHo9FLVPnzyGFMI4IBjvCJLD6ChZKkdTuu4QP6fWM8cKDfH5Z84ciyO4nn32BBkNTKMgQOeVxNXA/7uM10kyRs4maWUJyAq0grFA67Zg67bgmwBviuk6OR3SCOO1H+D33L17x6+tzJFoDr10O2Y1CLICrPKCoCs4JovuBpdvvv9L3PfpZ5+R6ZAKR//rf/0tFtI+t7D2VYoBqwt/pIYhuEKtZce/NSoN4BWI9QS772MeKzl8xJdQbhBsP0LvfV+tBH04Nk8AqoKtrNf3fxM2mnS3ue9DJIYPfucYIQtuAC/WMa1gas1qtzEikl9WDDl+87V/SgzROkYF08JZqrhme7AaMEHpgPBzMFxdDS/zhzAS8hxyxBlcDafPn4L5jqQkhgi83MrAgDu58nbDeG0HbuNq3c2JYueaVhqLa83ovWY1lFcUUpgAZCvyo7c3K3cPUkQ+QFweKioLYLpVoaQsD4CuxuFQRKGtLE4triyFffSUhZaCtcG0sebtjLxZPQXQuSkUA7rZT00AwG4KjVvuh/neD1ABejDAkuWTYLxXh2yKbxmsZYclAG4drLICtluI7FAF6JkRUQQI24hRBvMtBATLcUFse+iXYdM9PwrbH/gp73MtAH49xS9S0dCbC5dTgOI7OH2i/8CikDt/SihafFeoWHYf4IlNbc19MVOiGjCveQZdGOCtjoCbsq9lLrqN7zw5ZC26FWmEghmOhcNIEUWw8toN9wKud8R9rTRtNFPkqwWoq9Y8wHtygVg6lc/AFsex2QsmhPxFNwL6hJWvvzW6BEwkM4/38GaCygHC54iAPEkXWzdtxLVLL4uAeTrHmEbyfrfcQiGQwtnBB9B7sYSR2+D4nmMw4tcqH49TKcbS0IJ3Os7ndlgpTQ/oxSPYv7p4fz3B5jycJoVsgKSzESIoHfOupawbT7Cz1wYB8+OMDhqkePcaEZHvt2AT4zNOcewQ+REX8pEWSqZFxmuX3XOMeX+//enw6THiH2HJp2kbP0VOwxkaKkYL50Y7nwNE++kWfLbumTBctj4cKdoYBsp3MsqHZpzGXJgjRTEY5gC382q27VzoD6ur8rif/bGwBnDaQeaF3wYfLVqyTIHOQloX2q1eWpmrLcBt1CosgtlM0Y+GK1t1BJBhOF2QDAtrarcxIF2LGZJbDyy5m/+LQZwRFtV0M4ygExuKbkFPFhyLamjLgnmUOViPAJQ9MmG+i23JhuPobNDFIJgOQnRa+H85MQLgArzKCl38vzmxWFbcg8so+n0vOiPGxnqRF44CvkNk8BINeZ75iRdOIjVcAISRGv1/Z/FuN2G3Aq3abiI1qO0mwOs62U6AN9F4o+ZLTcp8GidUJPKDx/3QYnaJwJowWQFXAHYRIAVQgTky4K90GgCwtPoKhFrPYpcbTRQ+/0cKb77eQHVf+8+14AroCrauBXefF5g/5IspN6jzCr7vfUTDBOz3N6xtFxZoBWGLfW+8SxWR5z4AkKMEwVVFZ8PHAPC77+tywN7Ba3RPOIFC8HV58VVE84uPTR1yzI/xkDZQCLx6dc8TCSlon0fTfQ7/7lnWL9BkoQY8dhrfHxXQE3r/AF9bhm0T1sFgUa3jMNVf/tAGoDdTjGhDN6sDeO1aa6fQpvzQ2taA1MDMKp53X01dMeBbjLSQxXYJYFwQqpAaGnldbV15qKwoCRXsqweU1X6bGrJDc/mW0FOxkunEdrOhs6KB5i++OaXFbrof4H2QUHUKVAyq7NrHLfxW3A0Lfh3S51wBSN8QimGo9YBuFQBbjRyQs3AisgMAt/F+dN6poWAFrcnrGVdesIymCUbNc/t/aM5NYct9Pw9ZeIbzFk8I9VtgtqtvDwef/HUoXIIvdhfaLUE8WfMnhcLFd6SAdyVMF9Zcw/uWr7o7ZkTYmlwBqFeso7tutaz6gSh/ZFIILF55dyh4+lakhsdDHUy5EhmkYDF+Wth8wxZ0XRpDSlfcA+B6McGtsWgyjHdqyF9yW7z41KxnBNCqSaFp3WQsbfcgE9yDFIDNDMDrpCmiexvJZLDTxtXXot9OABQJysEFEa1jW8hwwJd7moCdEZoizjJdeIwOtyF8uWeQJ06TZHYMdmor8oUinBul02C2t+HbReOlC85gHYtkp8h8OGMsJFrvECCue+Eo7cKdBPbYNtyLBKEMMc5opXcaCJ2vmRvO56pFk6CGNPIKmu5LsN5XqhlXhKvhtz1ougD0c8xkMxpzvOTJMF5OuA4TN5wufTSHsCCye4fRdUfw7PaVbg0tZbu45c/HHbMDyYC7rTbtiqVsq8UCgoCh3WJqqKmuM/RY5AIZbRt3arJNrVsW3Ay00XlgUlh/HwWziyA7hj6s91aWK2C2ctemdmtzhK4Ci3AG3yhDuI6eXcBTkI6OBXTlU3TCdWGp7OkmYhJ2HJ8DlJUhHDuk7CBDdtsinZ5hLxQJ61VyUDtWyhvFWmbjhOsjFLaHkReGAOJO/ueOxzluHZHhDx5tY8gl7BjnxXFcERbvZLwvvXQWV8MZGC5Fd4jWq68xrQbAVeNN8niTIpsgnLBcQVYgTQpsUWZgX1yz/xNxDXLo42QRdF1ku3p9Y0iOjFaQFTgtqCWLjwXlz78yGD1htoAzljHB1yaIP36RarIQSNWFE5BNgPZ3tsopLAO6Au4XFO/Ud2W/gvPveU5W7Lb67wd8uY/iPopnUHULfkoYr79D5whsWk9vEi2ZCkF/Hzb7YvTgGpLzHvRfoLUjzUGXr/FLjDFvgK6j4S/gcBB0HfVjk4TgaxHNZDP9uoahazvTZubzx0+NMo14nAYKRfnUsEtD0E0l6zhMZXiA/naKaj2cbBbV2jlhW7HEKCsYgm5QTksr5vWGyuhySDkdysjnrQ7VtYwHoiJcWHQoArCZvpEZN9eyzkOKKAmZhfvpcMsJVZX7QkvtzjBatzJ0MwZIhniYJofcBTdFi1UMs0kj38HRPXRGHS9eyPOCFgC77OYoQdSsvTtUwS6rWJfBgMsA3sJlOBtWI10AeMeyGa1Thn+YJoq6zQD701NgllMiuFethwmvAxSXTIRBXxOPb8CG1kzBr4hCXuFiuuhgvBW4LyyAlVAkK2UxD7gFLbgMFlyIta2ASMt8ADQH50XWQqbrYmM7OOeG6FSoB+yLKBBmzb8BVo5kseVRwJbjF8PWl0+FeU8EzO/jInB7BObWbVOxnwGqgG/9mkkU2R4AULGxsd29DcmBqMgB/LnOSRP4WtfRCEFrsOE2xwBMgfN0Lm2++TR7UPg6A3N1UU7o203+Lo4DRwS9DDCeoGCnDHBkz62xqGa+wxiOhn7eP8V6p0fAHcoglQyNV3uaUZNmQByBTdsVdxw2/AIRn2/WLQgfEXjzdhNtwTVPwnAXMZNtTnizeTZ+3sWw3a0xAN6i2rkyJnZgSxvNnxtGCuaF0+VkOlBYO8UyXLI6dGUuDYdr9oX6qgMw00rOqWzuxNogBZx7DLK0UaKZaRLNSAWDFLE6AD/Zpbawrshm8dSi2/bqOQcgBWrZqYAouJqvexggSyxgrl10R0SQpPBlIc28BEEx1SJMzQPHgnqtrceHAX5BtB2deZSIxz7A3LCdo3qCYb8yXyWHFDiTRoYOLFO3iHeM7VSyWSqrweJaSpJoQLNNuRYM0PGi4vy2oxIi7kJT7oe2KDUc4XOefdYJw0OwXiZRnKRIDli/AOieO3c81UghFsB4E+BVbkhAV9YrE05YrsU1t90nACcFNkHWx7Jc3ViuBdoEdBPG6/oS/bl/+TuyASxXwBVoZbBua/vS7aBTwUYLvb4Wz3z8FR5en09YstKBwCugCrquU4D7SYx4/Fh943OzfPHw6nLg8Ud0c/xOwAV4PdZFqUJpQqeCUkPi89UuJrBqTUt8wcoJvyXRTN/th0gOZke8QwHtVR7bzfYqbgazdl8DgF9G4xVUXZ4HeLWWGQn3Kg6HF155IY4COgsom8N7FgB29Pt5Ho+RcDR+7nQEXse99x/B/gLoHkXQ7+lHP8PS0s7Vt4c/en0DXWpst3N7VUeRTACuhMkKvg3cGulo0E4m421Db6uszovAW4abobqmKNTWFodqmG55WV6oqS8mQrI4ZBceDNX1BaGiOhMwTkfHywyNNFgczl3CuPfZ3OJfH2pXURSivde4RzMVWpAj2ug668AG1sMYni4SyRo26ja4A7vX7YDXrWQfqKPeGYrRh8tWAr64IoqWToogXojlrGwdxTekAu1nBYB0Lfpu9WYYLxpx4ZJbQik6bC1ui3pYackKGjSwrBWtANBp1KikSJcFm81dSoD4gTlIHw+FvCV3hPR5E0P6kzovJof9c2+DOdOwsGt2yMF/XLyU77P2Xi4kdOPBeCthzVUw80MLbqFAODHsmzkBQKZAiEd534zrYMLYsXKIlQTk+hmn07H9Xn4+fjZkh3I6zprW3YKdazKywxRu+28D+KaE9jUUwLbLUhkFT2zkYQtcOTQ1FDwIu8W9gP56vpiMhpKZsNjHiJ4kMJ2R7Xp0ny1KeYV7tt0QpYgzAPYQiWZ2v/XLfNF2zWUYhdUegz0POpkYGWOUtDJDfGwjbjFAnX3PA76/pWj2h/514ZOB9eH9rqXht70rSRpbHLSRfTzIyB4C8J8jw3eURDPzLkZyyGQuZAxQzepwumINIPw0E0eYWnyIdQcyVn0+QFUdSssyOBcp7HJhb2xmYCXsVSeCToYR2KO3+/pnD/O8Gmsrjoa6mgIiFTtCIz5y8xuUE2SrRwFq9VcdBIKxdrMRNGNB0TwFW4tt5bUg51pJQOA9it6rlBA/C/AUQI2CbIBIDMOa1ZqbuJszZ1fwHgTkbebwMwRgM3/9DL3Hw7Bf25X9DOUGF7viDJ06AXs1gMfmDaWOEVi7kZKCsFYy7WgC8DF+bl0N+oMTxjuOvezl58+EF59j4C2SgwW2l2meeuddhim8lYqITGSHZC3gqvEKxLJdgTlhv64FXkE4Au1FEHY7OSZhu5HxCpxRSgB4BU7dDe5LJIh//L//iFGR337H9OG/fRcBWBC2wSFqu1+nCnGCp4z2kz8xDv4zMh7+CPACrr/Hx2vh7FMsZx/9EWsFTofIZKHbH6GDJKCrv/cPnzGPDcuFIO5iGLpFOb3AslwXryQCrt5emWwKiJlMjMxgw4XFNzvZDDR3CGYCvnbAnTufmqsmoxWAlRZeRu91ArHHCbgOwnQ2m6B74YULGK9PMNY9pe+OwnpHEPT7+OP2He2JVrLDaFBN6Fl2rtUSrddMdbaN27FGTt5W9jdzG9eMjmYrseE5jeQ4FJceYhsfb0NRXJcDvGUlh0IdskMFGnAj7Ng4vEr8vyU8V9NAEQ7LWUVVVigsTQu5hbtDdfFu2M4KOrmwbuE/bdhEcQ1tthjXQs2m+8jqRWt9hsYL2np7SA3rI3inezeOBDqzWjagpa4G9LYAxhtgk7THFj19IyzydgDtbkD1TiZi3EFTxl0hneJV/qrbcTxMpcMNJktRrwx99xAAWQJ7bsR7azNGLgCdCzutxgtcCxPOeeo2fMW3wmin8Z73hwxki/2zbwz7Z90U0mbeRLzlzWHfrInY1x5DDpmAvHA73+G2kD7rSvTcO+N3EJCzcEscmM3kjVk3hyKKd3sfvzEcevIm/Ly3McmBSEfG7QzQltsMwy1e4s9xfchbhB79zG0wzknIDTemgnAc5Lnu9tCPHDGIBtsvI90yAUaLa+HQXaSHPcDtPl7cmnk4HqbCcolqZLKF3W3HcUJcKIIV037ct822YdLO0H47ye7toeX4iPkPAi3HjgCyo0gZQ3TTjbF9PPsxNOQHKdrdHGqWUahcfnW8CLxEdsXvmOz8+dDm8MfhTeEPRzeGD/qWAbxYyNpXw3Tn09GGzFA0P4xkziQwncdly/HxaiNj4GjeU8zZw8aXswLwpCCLfay7t56LfzEgaDswrJfb+WMAkwUuR+4Myx6JcRQQbZjo5Tzt9nyli3IkFsd0IrTGeWumisU8BYBY50IrrLkX+cDCmBkLfQD6IGCnhGFDgx1itgQLjDJSGbGTKNSVZboy6nY+b2gEDbafeogFuVHtXmTqsu8YOnA/coOWsyFAXVbt64fRhLsAZYt1yiK2DitldPAdnCw8KPAiIQwC+scAbGfI9cDg7XCzcUMWLgiPo++eBHjPnh2JlrJnz4+FV5Eanr9A6zA1HheniRs7a3SskZA2armIN8qTDsJNwNe1gJyAqgw4YbwReMGzH8oMHvcJ7Ne8GjHrki//glOBbjXZqyxXwE1YrED8tQzY55EXHPEu2Go7U24wo9dMB1+n5CDL/fRzg3Vkvn/Cm2tSma3BaLyA5x/RgxOHQrJWx3Vbp4Jg/i5TOz/hNTEMnavGJwC0DFcrWCIx+IuwgUOpwf1xNDwShI0c78J81Yd/yHgF1XcA4+f4haZkhueJg0Pf5SoXx76/QZMF24Kuubwy4PFz4+E8wKsMIfiaxTtC88QgBbVexPwBWG+jVjK0pU6uwHarudQBrk1oubUNrqvRaStCLVd3gbeOpgkryBU4F+q4+jc0lYaqmrz4z5J5aCeMoDQUFGZEAK7n2Koq2C+dbflFBy4y46xQVp0D+B4K5RTdOmszQ38+4TXYyuoA2gK8tUUsxSvRQdfiYoAJazOrWq9bwAo+NjRbd5n51cQteRstt4MkZtWtnYw97Hpu5a8Kh+ZfHQ6i6e6fc2NIpwjWiA0sY/GtZP8+jOuBItzqu2CvE8NB5ICydVNDw3bkDkB3D8fvm39LLNLVALx7Zl0XdsNMiwDl5m3Twt7p14Y9T7AP4NwD8O54AgBdSBPH/Mlxfyy0zZsQ9mGHs8iWC+Bn8X4ZT94M6N4AO8afvOA2QBtGjARSBOvu2IWuvWcq7B7PMWy3cMkEZAguCEvQdnluALA9QX7Cc4wOGuN2vXsLvwOW3h1YztBetYXpgjBKUj/yEF7gTjN5GWpZv3pCaF43MWq4DtB8v+2p8GHnYtqEJ9GMcRMyxZTQimXMWMojsNhjjGtvIw/isFIGksIJRsGfQjsWkPvRkWMr8errQt3q60PF4it57wlhlO/2OpkLL9YS/di2nInBs8NLdMadLpkLy6UFmSGfJwvm05DC3ymDuW6Oe69eiSREwhtZveOMdu+qzwDoGuI5NMDEYBFzBLAAACAASURBVMOY2nEMmCQmWMoc2yiuObxSYBLQLHb14tsdAOR6CW6S6cp+Dcgxg0EZwvmAtgar6arxtgPcuiR61YHRXNVnuwDnbtku57/6cDds9zC1jX7BmEJbau6arBgrGYuyxyCfY+HMmMhhALcL6UOW2816CFYctV6khz5S09w/CvD6PT1et4QMV+Bt4X9rHBbbzWclmb5HYLrHYbhKJwKv+2W8yhPKDKfRdo87Av4k0ypwTjx7bixcOEdYDkV0gVed1yYKmymMFngH0I0yJQD7FhqvXWyCrXqvkkLicHDb5YeA67b7ZLkCsMArWTR35hPWl3zxLYwV8LRVOLGSRQb8ZYr12lChZ/fP3yo1kEQGOCo/CJapQpsDMC3Iof1iM1MrFoCVLpQOlB2ijADwfvrVn2C/gKn+3osyguzXbTvW3C9jjXY0tF0La+b2RnDFnmG7sCD8AWttGgKvvxgB2eeUQF4GRPX6urz53luRycp+nbOWaLovvYzGC/BeAIifY9vXCLpuy3oF3vMXWKP7qPWa7RBnruFmGIP1dvVxuzOItoWboQX9qwsdrIMT0CYKA3LauBqb19CMtKDTQe1XD6/BOboYqpEUakkos1utvDKHf5qSkJe/n9uvilBTaaGtIFaFKyvzQzX/FMXICy301BfDigXqqqq8UFqUTvW5IJTlU83Gw9lDolkbIFTFLXb5yhtD8eKrQ9nSm0P5cnTR1djNYMRlsOFW9Nb2nTREUKDrItO2aw/TH2CCVcgPxcsmobdeE9bc/9Ow9dErwoaHrwiH0FezkQHyKXBlUwTLW347LcocuwJv8LLJgPCUmPm7a+Z1YdOjv6aF+TYAdVLYwuu3PXYFRbApsNep4Rnea/39vwg7Hr86bJ52Vdjw0JU0etwJ870h7J51fdj/5ISwd+Y1BABdFQtn+2ZcE5lw5rxbQjrabjFOhmL0YQttFWv5LgsnoCHTFLHzIYB6Ij/37ey7AWC+igIczRzr7oqZvX2A75F9Nlig/26lLZi7g47NdLLtmIKOS8AONrAjOBJ6dyJHoAN3kJ3QTFNF9fLrsdFdzbE3IRfAeIsfjR7bkQzSzw6Q20CBrX71tVG26ANYDVMXcAXepg0TSWybSq4yMo8RlMgdbQTqHN4xmU423CDMbhvYex9rGjsy0JiLZwKwM2DLj5HGhs0tgu58pn8gMxygoEcuxbFDM8ioSEWFnoQFn6tcHE537QboGJ7aJaMtxWPLuQfoalfspXminYAmJQE9s83cYR0DmJtgxAJaO+eecoDxpM3sE4xtHxYg2/He2kU5gP4q64xNEjDUbjTjPgDW1+iaEJQ7Oc/VgtVsLYhFJs12Cyy6nbs7NVzZrXKHAzRlriacaRsbHlHL1QtMkwSAnOi9ar4uWtB0QXTxfZQklAwEYFmvcsXp04MRhE9SSBvgf3EItm2Yui3MJwFZ2W5qPFDKzyv4CrpnzoxEL+9LLzEM4XkkRaTE53E39PR0gicU14gXMMHQXAbdDEoLZjckbFfgdTuxk8l2PUawTVhuwn61kLlfvfeHS4rxArIJ2P7TUob7IG5/lXrOoph6sJOG1XoFYJnv198z7v1iYc59smSBNgIv+m1ktiD8JxTIbEe2CcJWX8FWoLV4lgJergrsE4iTlmHXMu23lBTYtnPNKMnfcYzRkXauCbyxg+3i84JsArpKBmq87pMBX0BieJFbhucFXq5uzwO+Ml0BWsB128X5a04iHj8/HpPLTpw6Hk7AeI8MUT2V8QK63Wi7rlu94vMHtjW4C7mhGWbQxu1cCyebeQ3ur64r5Qqt1FAKc62I7DWvIC0Cr+6GRphvJSy4mkYKvbvllXkRoPMK0HfRg7Py0+J7FZQcpLkiO5QAyIU0V9TVuk4PLdX7wlGKLqNMQejD9tTK7fVhlnb8po3ICjW0FJetuT3KBHnLAOcNygGPsZ+uMdLAataj3VLMKkVGKKfwlvXULWH7E9eErdOvC888el3YNWtC2M3t/aGnJgO6d/B6brMBg5yl6rjoxEgcWU/dHjbcfzna7cSwmwaOLY/+KuxGQkibfzOAfHlYff/Pwsp7fhZWT700bASEl935Y0B9ckgDpDOXTgm7YMdpc29Cz52ARe5WGkCQGebBrJEZsinCFaDt1m7ie2Nny19+SwT1dTguutPnxWaKCppDipdPBqyvp/mDguNKGk2QRrp3pyIku7Ha9e+jQ44MiVaSwzo2T0ZCINqSdDO7zewwGyHkvHPb7XTrIcMw3NKC2DEaILphwU4jPpY2mc4yJQlu/dGWDxOI07DqOpLIJlKQQ1ZAWhgk5UxHQzeAq+7bA+hWrbo6FC28NPRS1BtkOGY/uQ2DfNYQ+u9Z8nXPALxjuSm9up4GjnM0ShxlCkkfLdlHD9GhiNQwznj7EUYIHaV4d4HnT9UwMboduYkL8gCgJLhatOrux9LVC8Cx3UHgucl4BuDY1iu4tcFmBbXDMEzZr9uCstYyGyvUatuQBuymHBslQpJjZMcuslg/y8hIGa8+3nbu4ATH1Cggshx4Lzvg2inmtQG8MeIRFq1bohkwPgFIWtxrbSuHleIp9j0BXy8CftYARUFZr9/Vi8axwZb4vN8zuhxiQwWZv8gep04xJp7vqLRhzKUXgFEkDzVhi2iy3bExl97oZDh5kqwV/L6mmTmrbXx8BNA9hcSApRSZYYyuVBuvBFuLa4KpxTa1XPfJcF3cFnQTxivw/lPb/QH4Jow3Adwfst9LjHuMbgPkAt0Lf0Iy+JLtOGuNtbKDUkLChpUiIjuGXVpo+4K1joUU06VJAnDVoSDwynyTpgoTyQxYTwDXxopYTAOkXX9IgISgq+QQ7WIXQdjXC9ayX61kbvse0W4mC1Zq4DUyaUHeeMg4jQIwFXTVeQXeVwFeM3dfpJni+ZfRcAHh52iSsJgm8FpME3SVF1y0lDmRwnHuJ4mEPM8fZuTkMDIDQj7gO4CzQZ23jXbhHuSGBlitXl6Zgqy2mau0drA2igDKD83cGrnUowObTHYwYzvrUmSHnPhYZmt2byPH1tRiLQPAi0uy0HkLQgGuhwoKIFW1eSGvMD1U1pSwLxOQzgvZOftCGbpvVcm20E7LaF/h4tDPePTB7PsZcnkXgTQ0DmyF7e2eTgMD7HbHLDJ5pwFk2L8oYJVi5ypfNxVrGTott/h5y24L+7nl3w14bXj412HlvVeE/RS1DsJ891HoSgcsK555MBwrWgoLRgNeQC7wynuQD24MOx+/IYL0pkevCivu+WnY9vi1gO6VYeMjV4S1918a1gC6q+79eVh+10/Cmvsu43Mmkpp2XwTfHFi14e5+t2a62+qQK0r4bjokitGaSyna5QHQWx65LOylqWP5HT/iPS4nEOhuNG2yesmHKIKxZ+HtzXsavRi9uYzXl63gwrMWKx1NH82biHaE9bYAvN3IDQ7IbCcYpx09+BhND8OAYTvApxPCYljX5ltD2aJfxqaKQXTdUzn3hRcrp4WXq59EB0bTxRlhvKTZvn0En58AyM/CXMfJzx3LeRimigwCYy5ZfBnFv1t5/ACMmOYJvMansK6dL5+JzLAAu9isMJZP/kP2dKYGz0PLJRy9mPlzhRbUCNRhkvBwzjQGZFIErGT6chtNEy3b6N7CFSOD5Xa7iVwQtdTO3jqKsRTa+nET9KRA0+kRAqfgJcAJdDJIgc6lmfPQZgVtYUoHenrbYaSJvcuONI9zEsUAoGiW9DEAWmlC8JWp9nF7P0azgqzZIpkFM4tpI0y8iCAPc27lAnAE1q2VzM8cHYa88L1GhpAf+I6Og3dxn8Dr60aHBVk/pxymi1cYAFc3tsvt9PggoGtQOjYywF9pY5iuN6cfj58ejmxXW5mjg1xku4LumTPOXuN/+vzJ8Ox5Bh3AevXsXwAD3nj9NYpt1HzAiVQBLZXdIMj6WICV7Qq2CeD62EVmq6SQsF5fI9hGfRfGa1EtYb+E5KSaJBJ913xbQfZTvLNJY0UCvskx6rpqvd7aC74yV5lwZMHfpRosbPWNbBZG636B19ZiwVUwFWw/VvtlsYDmOpEdZLq+1sVjTQB6H7Yr6CpFCLCuPS4CMs/5GT7vPkf7GBFpzsLrAO47SBLKCYLsi4jmL7zyCn5dOthgxC/AgAVnC27P87zyQyyyPUfjxDl0Xv4YY6TYn79whhZGesFpVxRwO/vozpHxdhI0wknYjDXHFPx/ZjIAvAai62xo5OpvMLr6bhltwbUU1Uwl6+JkEzx1OTQiM9RFUC6ncy0fP29ZyM07EIHX1+iAcLEwV0dnUUlZdmTG5eVZrHPRgvNiG3JNRXoozlwX6so3h8IDC0L1wQURzBq2P0HEJFMn0uaGnkMLGf8znVt0dNOnJsJkJ8VOsuLV98bEsoMwzj0w1x2zbgwbHrk2rHsYeWDGTWEnOutulgMw31zANhOnwkEKaDLcQ0gMaroy5Y0P/yqsfeCXYfk9Pw9L7v5JWAbYrr7/sgjA25Aa1j3wi7AJ1pthAY732gvLzQQs83FF7Jt7C8W8+8J2pIacFdjdVt6JtEBxTtBnkS0vvPU/w8q7fxlW33cl4E5hDsCupGkkb8nNbJNL8TQODdPXFtOosfAm/MFazkgeIzO4jTbeFqSG1k23hub1E5ETrg+li6/i7uA2nA74cwHQ5/DNjhyEKct+0XsPEwtpLsOZvAdJYZvOAMpZaMIPIk9QWNNOlnZP7Fg7RSHtXCHz8opm0r48FfCFAdPddngHQI/vdwxW3EfOw9Ch+xnRvjC8VEf8I6Psz9Iccar4STTd+YScOxpoPmN9nmL00uLwLNkMZ8sWIjVgUyt6IpyoWRb6GvaEno5itFTOLc6bfopcWhfbcSr0AmyVyFG95Oy2Iw0IWrb0tlAzMBOhGmlL8G2FFHSi0Qpitg9buJLtOtfM8PIWztlhPLLtNPR0ICcI1ALvIMcLvKPc9vfwPrJpC2lRMlBWIIlPIBZIjYE8ClhGsJeV832PDXcA6Hw3vtMJ2KjgetS4SQqDh0npO8r3dix8dE1clBpkwL5HLMLBagX1Ju4e9ebKngVfO+Z0O5igZv7D6KgJZSl99zi2M0NyLKydpDhuvsOZ8eGYVHYB4JXxGoxlp6ps9tVXIGg4nqKbAc33LTDEotu74ERiN0tAWCB2iRouwCvQynAFWRmvHWuJ7JAAsOtL/vxdqoHiq++/Rbu1sGaThLru1+G7v/01grBAnCyCsXJCysv7WQRewdFkMsEvGYYpOLrPke1/1PNrMQ6Qlq36XLST4Vz45A/ovdrJAN7fIjz7vIxX5utnCKRRZmAdO9ZYJ1qwj38DE04Kcwkwvw2D1bP7FgBsC6BitnayFxHNn0W7eelVGysA4hd5/DKz2GDGsl3biHUyyHaffRa5gT+KHl6zeO1cO0awch+Md4h1SxfsFjtZcyu3dnT21NRjWKcBQn2sWsYK0EawxT4WGS/ygxKECWWtyBC6GrTuVAPAHl9dXRxqakoB5RKsZRTeGs1syCbHgbbhOrIcaLZQiigpy4Ql51HFzg0lyAzVHFNVgU5ckxt13wpAOjfnQCjIPxRys/eFQwc3Y6rfFrYteyg0HlgYWtJmA75kJpByVkNDRB2348U0OuhMyFjM7fo62PCqR0LagilhO0WwTY9cH1be9+uw+iHYKyC3YTqFNxwIWTRKZAC8eaz3UljbDeAewLmwe8YNYSd673KkhCV3/DQsRV5YBwNWL17/0OUcOyGkUzRLA6wL+MxCNNusJZNJYHsk7JhxPcf8GtCfFDZOuzpshC1vuO/SsPMJ9s0G/Hn9zOv+JUy//l/D7In/GWZP+lmYM+knFAJvgrVPBriJysTmlolUkkVBUNliPx7hQjTg6tU3AbwTkRqmAIQEC5G3mzf/ilD61LWhdNF1sFr0V8JynE4xYtsvs9IstkU2S9PF8az7WQgsp8vsfAnTKfIeguHC/NNoOkHPNZNhnNHyZ/Ie57XICXh3T8pqy8jepTV5hELaWA4WNbrmHFN/oYIuNFjtUCaB6NyhHC9g6GXRwjCSOzsW187Bqi+Q8XCeqcTjjL0/UwowM+a9s2p76G4pAjQNn2njYs6oHoCuhaYEZasuJIYKLsKCqazQgZVOmmiVfQJIAqUgJuus4dzqFrw5J50WrAunrZ2mH5qCzBgxXawHWcEutl7AL4bhALgtvJfuA3XcDrRiXQgCqA6FuOax+mxbM+CIHJCaakGOAxcBv4uySCtWt+OjslqBm3HtXDBku8oWAq3AK/N17XfUHnf6RF90avSrE6P1jqPxmi+RmkKMNMF30zVxBPAdHz+KNKH23ExIew9ZEv0xNN2GC8H3FLKDQOsUipdeZgoF0qOjgF6H8ToW7KWXXozAa3zAm28x9p3FQQzGEgjIMtzfIEVYX3rvIhsWaN2fAKzsVuAVhF1+2DYch11GMEUG+Mvf/4JbIMV41XyTJZEaZL42W1gwU26ITRSAbcrhQMsxDFgQFoCdMCxAOlPNdWS9PCerlcnaLPExoPsH5QgW3zNKBgBrBFuAV9ua4BoBFjarY8Ft3yNhtzJf92l1U35wv9YxbSA2Ush+DUm3ePYybcHP80t9gSvacwDwsy89jwyBfYRf+kvqwbBhbWZnYbfOYzsL2I6znBofi+Pdj44OYl/BpjLcH9oxaffJeDtSRbVu/sgCax/WGpmti8CrzltNIa0aq5j7SkqRFvhnqKJdWL9kLRKDYFsLcCsrtHAiN/CPoB7s47IKchsA50IkhlqAtwjGW8lrqwHjosIDFEt4LZqwRZPiwgzajQtCYUlmyGc7PWNbyAB4S4rSwq4ti8P2JSRmpc8MDTsfi+y3Cp23eN19BPDQ4MBa6SB/1b1oroTprHswFNPQkL5oUlg19Rcw0BvCDuSHPTDS/eiv5v7mcWwhEkDu0rspquFOAHD3cIwMdufs68NeWPMhNOAduBK2TPt1OPQ0djEAMRO5IgeGexAGK9MtISOicO0jYcXUywHeq8MawHczDohlSAmLp/wkbKBQt+7By8K8G/8tzLjuX8PMm/4jzL31J2HhHb8MS+5RyrgmbH4EoIZJp9ORV7OZMCH8xmk0euye8WuaMSgqbkZ2YQx840YKjWspOC67LpQuuZacietDFTa0gT33IxE8gZwAa2Ut8I5m0Lnm2B8Y7QjNEifzyNwtn82UYHy1mY7/eYzGCrrUDOihYDYG4Np2PMqxgySf6Wo4TW7vCbTZk+TvHgeUR2HFxwHkY/h9HfMz6uj3XMbClzDqKW92OFnIsFHyei9ULwjna5hAUb0wvMDkiZOVy8NAzbZQUb43OhFMGutGStBmqFXMgpWFNaWuRphmbDpAUvDWv4d9nRyvLltP044jfbo4tgEHhMlhShRqvN7G2yHWTSdmC9KZ3WgWfJUMLLrpftBj63h425F7kSN0OcikZb/HkBgEdWUHgbGe8/UkrLYFWcFinMAbx/sArHavnT6pA4Fi2VG8wAC339X3d3voqN5esiWOAcAAr5+ZzGcTjC36nUA+sOlDwE1Gxpvhq8VNz+7YmFOHsZNFsB2MBTVbiU8jQ6jvpiZRMO6drtSzaL0CsTay1yBpr7MkjPe930jkGHj5gdPNKeij+aZkCCabw3bd9lgBN2G/yhCCsAxYAHadLILwJWqxBuSozX5N0ezTz/Tn0iTxVcomFjXdi9sCrw0WasK+xiKbQOtrP0WikO3KZgVZ1z73B90M7FeSSNhwivV+ilxwMaGMtcE7CcgmMoNAnjBgoyBN/LG45vMCrEU0pQa3BWk1XfVaGe+bJJDZMizwqvk+S0FNueHl18jgfQ0dh+e0kjkk0y631xHT9er5OpsqBF6tZ7oZnuWqePrM8TAM0z06NBCGCeWwiSKV0YDVhtu8Lk42JQMj9ARcWW47J2UtzLaZAkg97MC+eMPOI7By61dTlx8dCtHZANAKqjWcrHX8QxSXAbAwF4HX3vnKcposeFxcfigUlaH9ovcW4WyQdRTTZKFVLTf3AKy5KEoQWs5KWHLz9nLcgbAnbWPITd8QqpEfmjLnh4Z9c0P1jifRfOeE1v1zQy0NGHU7pgHEhM+snBJyYcG1AHTheiQFGitylpONwG38hod/GRbd/u9hDSBnwU0LWRp+29zl9wK0EyjGXR22PnEtz2ENQxsuQKMt3yywYkXbyPYzNFPIsAH5Kjy/RbQPH1xyH2B7fVh+31Vh3SPXhRX3XxVWU9Sbf+cvwsIplwKul4eld14W5t/6szBjwn+GJ29Fwrj3yvA0oLvk3l+H9Y+i+d71iyhvOIuuFN9xCU0hmfOvxYZGTsXKScxqI3MXqaECx0cWE5tLl1wDGE8JjeuQHNYiM9D1Np6HZatiAVLCfBwKZP0CukcZ0T4Iq+2jMHacScHjzE8bTAdYD5DRQC7vMNuH0Y17yWUYQvc9AfA6IXoEQB5Dsz1VMAvABVxxLIzQ8HES3fYI4NsFQz6WxfNFMF+khuMFcyNAn8pnTBCZuxeqnw4vNi9lWR4utAC6tdvQcTOxJubC5AwwR1s9ap5uqiilN9fzRPdAPUDXBrDpavCCLHCZmyuDlE3GW3e8sYbb2I7ra2KrMCzYbYtTcWQ7RSuzGlogDEPop8oD6rJKAYJ5D3d3rZyrY8gHnRTvBF4/S1CM78H7j1FAiz5eLgKC8xEcDIJwK/8TJ46TscDYq8GBVHFNecJ4SNejvGcfFxZHE3W08nPxs4yNpGQLgdfvcOqEbgYaLvhugq8ZvMdpqnDSsW3BSg06MhzYOcz3PoGVTOA9deoYUoNgSyg6xMrlRSTGF15MZfO+xp3x+QunI8DKhM1xUWp4hyAt12q3kfECuI4ic1vwTSQFma9gmxTX/s9tpYhLPkfL/fO3AOpfUk0RuheUEhKXQ7KOui7AKyD7vCxYW5ndaIm+K/MVXAVc14Km2zJeGalrF/fr1U1sZ7Jd31PgVTbwmBSgfx7B1X3vwlqdOqx/V73YqRWxgQNA91jBWIBNxgC9AZgKoi4mlJnZ8CKarzqvtjELbUoLeuvM532ZJDMTzJxI7GRiM3ptRX7l9RfjvnMXxslrOI5GdSQMjQK8sN7DZDUMXAzl6KWq2g7j7fJE5gQTbNu4wlfX01XEP0FFne3BMGDYbz37GpuL0XeZMozWVopOaxi6EoKFtTrAuhzA9dh8WK0MpqgkI5RgJxOkC0qRF/iHKgB4K5EcSnmuni633PwDaMBKErDesvSQV3Qw7IX15hRlhEPpW0JO+jPh0L7NYdPSOWEfDPjQzqdC6b6nQ/XO2aF+5xOhZusj+HZxOZgDgcOhctsjoYlR7XU7H6RLjZFDT90IA/1f0ZGw9K4fh1XIANtguRsfuSrOdMtacifarXa0y8MWwHcbEkTzgXlMut3IOKJ70IaxoOE2WIcGvBkpIQM72Y4ZtwC2E8PT918dlgK485E1FgCoi+66Msy/A3C99yo+51qA/sYwb8plYc7kX4YnJ18WFtz5q/A0QL0Shrx52jVh9oR/C7Nv+B9h/b0/Q9+dzHIr7c43x5zispV02i2fQHfcNaFh3aSQN+/KULP6ZvTeKaFhPQ6HZ/De7n8Qpjo9HAccz6HxnirUykUUJtJEL06FYxmPAMbTcRXgLEh/PNVNRtj5MP7gYzRIHMG21kvC2XGkhBO8x9H0RwBu2rcZ9zNA0e6YzR65jwO8TDwuWxR6sx7HuUBKWg56MKORevfDnnPI4yUQ58W6JeHZWiYLN+LtbVwZTnfuDt1t+dwxFXEhzuCiz7nWWoK7AF0U6aCD8+oIACPI9sBMrR3IPL3dF8TcL3Cpw+o60NnQAeDVcp6YtSBQDgKG0c6FfBF1X/Y5YcL3cWSVXl5fZ4ebhTYBtFvwhnGPDtE+DMmweCe42yZsWE4jpEBAVBMW+AVrQb/fCweMO+V4IJWMz/S7yYwttHVjjzs2iJzAdzyiy4GLywA/q1KG31HgVpY4eZyAdFi8NrJjSBTDAK95Er6fmRBu2/p8/iwTwgHps2fsXutHamAEENYyJw6r7zpx2HHvMZub/3mB1seCrNqvjx2qIPDKfN94IxUbmeQ3CMQyXBmvawFXcE2KbAkgy3g9xiVKDbJFQ28Esi+//QrQJFMBYE2xYa1j+HRhwbLdZJ8A7OPESuZ+mXBcXwRbATSl9f4hfP+//xolBEEysmGA19fqiLB7zUhIAVnpIGHGHquGq31M47EdH3GGG8dpIZPtJkAt+xV0HQOkp1ffrv5fO91cC8QW22S5z7NoLzMQ5y2AOTZVwG71+dq1kmK64zy+ANPFYI25+sQpRkWzOIVihGV4xIoqveJYzLw1c5H1Cq62A7dyYrVzYtajZTWhxzWyWFRrQPeqrsnEulNK9CPtv4zcrgWUdTfo0S0rT3l280vw6XKiW3zT3lMB4BYDoEoTBcUALf9MhTBdX1dQmAbY0mjB4yKyVNWEBewSdOHsgv0AcEYoyNsfinL3hKz0bWHX3o0hK3dv2L5jVdi1e03IPLg6ZO9dErJ3Lwr5W2eHrFUPhbKtM0IeckM1gFy9lQnHMN4iCl3p82+iOHYpDPNHYeHkfwszb/i/wjMAX8HqB5h8cS/FuF+jzV6FFMHEi6WE26wjMW3fHPTgyWEHWuzWJ66Pboet068OO2gDXkWBbN7tyAhTLg9z77g8zJnyq7Ds4QnhqanXhCVTrwNgrwxzAdsFU64IM27+WZg16Rdh9q0C75UA9FVh4T3ozw9ciXZ8Ld7jy8LS2/4VXfd6GkhIS0NiKFtzK+E8fPcl19NgQcbwvMvJoLg6Tu/o3fsQTPZh8nhxIByg2yzrifBs1VM0KiwOz6GnNjNiqXLtJPKB7wY8mbBBNkbrdtLWuBD1MYKpl9ceA4jHmD83cohRRTvQe2nxPYGsMI5+O5w1jWPICEb7PY6c0H/godCf/nAYAIAHYcJHsmeG/oxp2MWeCMcydUJM4/MXMVh0Jfru8nC28GJA8QAAIABJREFUaWM40ZEZWvFxN/P3tXBVW5cXC1RtAKlA5yIT1YfbzvliQ4Js0JZgQdDXtDThfADA1Hd9TrYsUCs5aEGLbgWAz4DyZmQu2bNAqT6q99ainZ7eTm79BT8/U6Zpm69aray0k+8jw1YSUAtW6khNiUCS430GAWwbJ/yegqyarY6FzlicSzFYvcVazIyPHEZ+6IOBnxgllQzmq21u/GQvn8l3AXTN9LXY5vuNIC/YHHIcx8IpolqHabIQaE+fJD8b4FVnNnjHfTLqk6eO8L/s/3B/1HgdfKmzQbC1gUKgVe8VbPX0+vhtnFFvcEf9HoFcidSgvJBICgngCroJuCaA69p9grHP+/iSbwDPL2C83/7t24t5DDxGv7VxQnD9J+NF81ULFlhlpz5n40TUey+yYIHX52z9Ncks5jckBTeY6u8uFs9kpyaT6Wz4gNHtv0fr/YAJnO5PXA/KFdHl4GtYBFBno33z3dcpGs/2b8hpkAVbwBOgE8ab8vG+zRXr7X82WshmXV4BfAXYlwBfpYUko9dt9V3XPm8ymXLDOHaylLNhOE6fEHT7+xXwe6n+OpbkCAyDqz/Aawi6DodOWEYr/wCCbwtX7XrYSVMXGi7yQFOrQThpFNjKkA4A2RaLajZRIDEAzPbXWygpq0LbZV8JkkMLJ3QZrFjvr1GSst46GK4MWECu4zhZrh1xhbBgiyy6HkoovMmCCwHqQuSGrOydIT9/X0jL2BrSM3eEvWmbwq609SGrYFfYn74pHDi4MWTuWRUK960OudsXhtK9i0PJtlmMigeIkQiK19wT7Wbbpl+Bk+G6sPbBXyARXB42P34d+u/EsA3nww5agovXM16epWTDQwDy1GgX20aTxMbHrgpb9evOU5pgQsbK+8KiOy4Ls269NMycdGmYftNPw4yJl4VFd18b5tx+BWvkhilXh5kTfxGm3fjj8CSg/PjNP4/ruXdeEWbzeA5gve5Rmh2wuBUvuz3snn4VTRR0iJEH3PAMLdSraCJZM4kmEnJ710+mg8+Ftup1FNl2M9ZoLwAK2+yk+03f7Ej+bIpZC4ngZN7bPrrRdj0Q26jrNt7L+xElifzStNkJHXfDlmmM2IYljQ7AbgLiu/AK96U9QqMDOi2WsCM4I2zcOIFH18GXPbtp5gBcx5AShornhgFA+giA28mYevMmRnjuufol4WT1sjBUtS60lm8N/Z3IBrDUDkBVD20Vd0LHT6amVNtKq2WshvOqDzBqhWF2wE77OP86OYdsaugAsFq5VT/Sr30MQOScbON8VFtt4nyTOR7uAogvgqn6qkw5LmiluhkquKtyOGYTckIf7b52mXmc7LWtlXZjimO93Y6F1w7ma832hfUCnDEdjWMTHdqIym7ZL4vtwE6+0HImgzZD4gTWMLXdEbTdDt77SF89Pzfvw/c9jvzQg/PhBIB9hM/x9Sm/L63CAGsvNjg1XVPVHEs/BAALvGdOM3GYx6dguicBXyMin31ebXcIgMW9BPC6mNWQSikDB2C6FtZ8LOgKsm+/7Qw2mrMuarzuS2SGRH5Q4xVck0WQTYDX8T+GoP8e7LrkK9iuEsG3f/0uMk3BVVCV8arpuu1ardclgq7AzD73p4A2FSEpgxWYlRDc/xEI71RiU8w+A3i9rRdcZbwfk+Ug2xV4Zbsf8KV+C7OV9XqMwCujlenGhdfatea4oRiYw5dXmlDf/Rhm/SYyg/qv4GuRTTuZBTbZb9RwYbxqvhbcBFiXlLTwZtyOcgOgm2i7tgoLvicAXhPNRtF3h2C5Y8eHYRwD/FHpEz/SwwlPFxvWMjMYbJLQoytDbeXEb+nAxsPSxInf3mVIDr7eTgtnBdGgXgvDrWvQOkYSGQlkDTCTEhhvEydcOa3BzfyDNALMdY1KE2VR7xWga2DIMlzHwxcjM6gFC7xKFjZU+B1svqigGcPFY2w9PpS/NxQQopKZuztkAsLpWZtD2oFnQjbFtw07VoeMQzvCfrTg7Kxt4dD+9aHw0DOhLH1NKNw2J5RvfxzpYXqo2sqUCjIdCtFR08kB3gEAKzdoM0t76q6Q9vS9YdnUKymA/RtOiKsogv0YxvojtmWml+GMuAr/LiE5sN81D8Jib/pRmDHp5yyXhicm/hzw/RlrJYUrAeRfhmkA7eMA76xbLgtzYbnz7746zLvrqjDrjl+FmbDkR2/6cXj42n+jWQP3wjKZLQ4JdepFNI/Q4lwF2NYwBr4c5lsG863ZojdYD/PkGB5v4HrdhnsJW7+PKRk4GXKfxLa1IIwhB3QBxPUc37BlaqjHJ9yyg1H2+7Dl0cRRzWSOYtwSnbDf1q1Taeu9K7RsuYtOQMAW9ttPK/YR2O0wHW22Dw/T+HCaQZenCL45XvN0GKCwdvgQnmVm6rXuQ/M9OCsMZFFcq14RjjVtBiQLQknhHsCsios0F2TOkx4ArBYHyyhApZzVxPnUDWNtg8F6+63DoAWQVgNVUhAE67n7sVlBHbWd80rAdbJwfx9g2Ew4zhBFr+6qyIij9sttvkUuX+tjl+ZmgBvG20x3XL8+XHRcmbKstZ5z7+TYYfTn/NAHC/W1DZAC2a1+dsPWBWFZbzcgrjc45kggVwzBPtWiuwBonQvNsPOxEXRlWTAs+iggP8QFY4j1GD/TaQp1A321yBG4FQDjoYvSg3KDwOqcuGMUBJUeHB8U4yX5vZw7M8jvhOCcMccBMRIeJnyChLLT6LwXnj3Nwt0tdRyBN5m/5lrG+ypFd1mvJC5pqhB4ba5wSRiv2wJsAriufU59NwFex7v/7nfgHDUtGO9X4dvvvsE69rcItl98nWK2ygiCriAq600AWIar7CDwCq4WxeIx36L9ApaJzmsxze0vvqJ49zU2MqSBjwHVjwHVTwDe/3Y3pDrWBFH3JRqwr9XdoDviQwDYgAnHw3/1zZcRbAVcZQbB2de8BdC6T6kigi9XpiTLQRYr4Aq0gq92EeMg1X997oeLx/icAHzuAn8UGicssCk5DNPZMgYADxA9dxRb2eAgw/i6tbt0RMO5hTVH/HRwNW+CpabkhppQDiNpBETLKw+g28J4KZTJRCrLM7hVKybXFEbMyd3IYo5qbSMuCABWjdf2T4FVFluAZJCArhJDZXUuwJrFPx72NNiLQCzrTWnD+HnRgiurC2G7GRTkDiEv7At5dL8VlaYjTxwIOXnYzbJ3hbzig2F/9o6QV7gvZGRtD3m5u0Ja2oZwYO+6kHVgU8jYvSoU73oylCM7lGx+mILYPeHgIoEW2xZNDaU0MOycfXPYNYdR86aHUXB7avJPos67FXeCUsRTt/2Y4tiPsX/9e9hGJ9zqey4LC2/7SbSGzZj4H2HB7T+H9f44PDbh38PcKZei7wK6MOBZgPGiu65Ajrg8zL79l+GJWwFhpIdZPJ6j5nsHbPjm/wzL7v9VOLD4jrB15vVhM8y6EGmkci3a7rJr0GnvoIGB8Ujk9lavv4PZdYw52kBTBnJE8ao7U9M5YLDVAGoTUkIrLLhqE3PsVjLindbqxm0Eugu2BAg1ceFp2/4wLdgUC1dMYZzR9NCfOSf0HZpFFx0DPfdPDwNsHzn0eOhDvoiOBbrOTlO0Gy2dH4ZKF4ajJatCR9Ha0NdMZ2LZFhgkWn/tXhjuztBVdzCUFW4jBvQAntt02B637h0wXs4L9c1WCmgC62Fv8wHcfjywdj3aLWZ3mrfrAlIjdQQByfOsndcqNVjIcq1WK6ts4IIvEBvbaJOFt+1dMEqZsYDbD+CZkyAQHuFzlMSOHTMOUmsZsgX7e7kYnDx+GNdECd+V1/gcUpsZwIbzDPJdY2MHoGzhTkaunUzJQ9lClutn+Nl+jzOnTBqzjRjXBN9xsBtpoQe9GGAfBjw7AH+fU/v153RRchBkDWpXSrCRQllBa5oXkDOnj/BzU2TjTsERRTZSmN9wAlvZaZopztFIcWp8FJClcxVngyw32sjeSHWwvfGmUgNs971U51rCbgVbty2syXxlu64FXKUFwVfgTfTe1LRhgViNFxD9KsoI3/4zEvK7v/01bmsdkwGbWOa+b//K4++/oxD3bfiOfV8AvsoSslT1YTXZBHgTLfdz9tvdZlFMmcDHySh5i3KyXwHb9xBoE6lBnVcg9fGHfFEdDX/QE8eFwNQyj/c5wdf3EHAFYRe1XluJBVvXsltBVkCV/cpuX0VyEIR9zn2uE9brcRbenoXpmtE5fobbEuauWVgbZc6Tuq4jRo4AvIJuL0W2FiZN6Oc1lyH6ITm5qtTlOMGa28t4DotZK/kM/BN4ZW+kmNZQT8ENNivTLQT8avln0ekQpQNOcoNKlB9SEoRdboIqkkQ8rgB3BABdmwJaJQmB1yJciv0iNeB+0NNp04UyR0llZihlKavMQgNOixkQBw9tD+Uw730U4bLRgNMswuUhPRyEDbMvF3Detx9HROaGkJ32dCjcMz+U7JgRsjc+GLJXoeESXl4OGG+bhcZKQc3Otr10vq2m8JZBc0U5UyPSYLer7r08LAJoXdbhCV77wFU4FX4Rltz1c0D1PyiSXRnWP349Ou/PYbs/Yf2zsOJBpInZt4U1OBwWTPkl+5EkAN4nbrk0gu/s238V5t19VXjsxh+FWTf/CJfDL8Liu34GyP8oLKEIWADLbSeRrWTVLTDXB+l+uwePMlOW193DzDmtcywraNJYcSeNI0zsWDiB5QYaNa4jjY3C29a7SVdjBhzAW70Z9rwJdryZ+EnAt34LI4xIXWvcxVTm3dNCI5kXXQBuLyAsg+3OYDtjduhNnx36cheFFoJtuirXotVuQRJA/sndivd6f6ggwHygDw94QwY6ZiFghgumAUmKQpoxoAOEmnd3kWoH8MhUtXQJUk2cG16s7QRzW2BR07WTTNaoh3bwSBNWMM4j/vZ6Zdu58+qns02JQfBqxpGgcyBOrIDBauWSsaoPq+EKsL5nBF4+swOwjcUtPsuiXfQDA5bHRwgrB7AHeA/32bAh6NrcYJuvGcDqvT1qswI8IN7BZxyn+KXk0As4dgL2svRhgN3vILDGgpoAS6FtEOZ7kjQzJYchfhalE+1lXoT8ToKusoKL22rFAq+LwOuxJ8Z6IzM2x1dGbJ6DtrJzZ49fdDZcwNObkhv8v38bzLCDTfb7G5uwIGzKCy4J6CasV9BNZAWLaG4Luj9kvD/cvkRdVnBVNhBgZbZKCq6VG6J9jKSxL2HFppNp8foaB8Q331N0wyr2GTKCt/VOHlZWEHgFXYHT9LJPOUYZ42MA8k/sdzy8FjMLeh6XHJsAtSDqa10EV/cLsB8Avh/zXdWNDVJ3FpoeYfcrTQjSCeNV4zXBTNAVVBOm66h2HQsuL6nhRPZLDiesNwFe1z4WfGW7r+JqcNaaTRQjdLCNOGAPqaGvv4sovD5OGLQpGHBLO15JshoMxzF3t5tbK4HXpKg2mEZrhxKDsoHuBjvVbJLQv4vrAXYsWLrdBCjLal1bbGvkCi9QVtEg4WMBtiIy25zIds3p9X1TBbrslAYMG1Z2KAV4SwVjXmPQTjEyQ37JgVAOgOcSsF528bkymHMBerH2s7wCWHHRvpCVtyfsA5TTYMT7DmwOew5sDVmZyBMH1oWCnA1owU+F4n0LQ/4z00M+Wm463WO7aIrYv+Bmkspoonji6rBzxrVhFwx0zf2XhdUP/iqsfOBXYdX95jRchj7M8+jBstNFt/8bksX1YQNe36X30ZEGCO9aMDlkrLg3bJl9S9g040ZA9VcwXx0NFNdwNcxT770FWYJl6pX/Izx05b8A5ldHpv0kDocZN/0LUsW/8L7XRmau9c3WZ4t+GVwc9s2/GV8x2ROAcfl6JnCQQWHbtABcsGIynX1M+dj1UGjaxfghtusB35ZdD8OKCcfZSjPKduIuKTrWsa7biSQBS24EcFv2TsOi90hoOzg3tB58MjTSJViXuyJU5a+D6XGhrD4YZaeyKqJB6w/RALMTVlcUO9FKS/ZyW09reKUuFT3dNjbgpx2AgfbCHgHLeBsO2AhyDq8UzOo4X9R09eU2cA7ZpFDD+dQHOMlMYwEMsHIdwRsw7oVFNnFXpYOgGxnM4tUg56xywWFYs1GQMlG131iQg90KiIK++8xdEKD9PtHbi3UsAjHAGrMaeE6wjaOGAHcZsDGVOhfUiS366d/V22uuhMfJ2FP5DRTx+FkFWS8MAnAr5OQU9jO/v78HC3t+rsDrWtYryMp8fQ8XGbXPnx1nRBDPeZzPG65jg0UqGH0Ma9nxaC1z9Nc5pMXnJVyxuPbqRV+vgEtRDY33h8Drtp1sgq9M94fLDwtsCSDr3028vNHVILNNgNb1f0sLtA6j2yo/CLgyU8H0628BZJiuEsJnn+PpRU74EwU1243/ALNNAaoFNvN5PwZ4v46B5X+ik0372YcApgD9f7LWRGZwrWUsgi+g6nGffZm6IJgDobRhYe73n6aaNfyc2DwB230J0Hyd1r73bKbAzfAm7gWvWC9TTHvjLX6RVChffUOp4TnY8ycRgBOwTSQHE8kchCnwvsLrdDOcwnpyHDFeK5lj3XvJZxjGoO3MNQPRnULRSnGtnY62BiL4DlNgaGRtApkab1NrIfquOq+tw+bylkad17UFtZg6RuGsmWO1mclyLaKZwiTYGiOptCCrrYPpVgLErkvK6V6D1Zap9So/4IKwOaOMRg0D1r0N9X3sgCtGP85HatAnXECxTZ24DOdDKQWbIlwUuRTeKviMvKL9MOIDaMF7ogyRhSacgysiO491wQ6O3RsyMjaFggKAOQNJYs/KULRrUUwhK6GpogInQyEgVggj3kvwzd555D5Mh+XS6LDusRvCapwP6YvvwgVxDylldLPNI6d3AccB2ttptsikISN96b1hM5LEmmnXhdWP0Qn3ADazuyi84eldThvzykdvwPlwBUU4vL0Tfxxm3PJTQPnyMAuf7+M3/t/oxP8zrHj0MgZ5Tg2Zy+zCuwZteVI4QNNGHq3JOXTN5fH9cmG7eXS7Fa9lKsYKkthIYKvZ8gCAS87xnkdD9TasdCwtu1M6bOsepifvwHJHMa9mM6C8c1roTJ8V+vNowz7AuPrt05kOMjd0ZC4LdQWbAAgYbC2SAgDby3Z5BZICmm1p6T5cLTTAIC10teZyy84Ftmwft/xEMiIB1AG8nRS9BN7D7JOltnERjgUywEowPMza4pphOL0wQ0HY7sZhNGBdD33YtpoBrEbe6zhssbY6G8AmQpK7qi46xpQbBE7BTSATpCxedQHW2sbM6TU5rLPFMBxjJZUDDNZBkgCE/S4Cu2As6MqOlS4EV4F5oE/LWT3rlE/XtSxaEOwFhNVqdSmoF/seNncoW3iBsKCmXS6RHdrYd/7sYPzO/gxHuEgItn5PC4CyXj27fgd/Dv3GLu4/fZJ8Bliv9jO14HEZMIsTiM1tOE0DxfjpUaaRIzHSPPXSC3j4Ad93uGN+9zdvghs2U7yF5guuYCfTRibgKjMk7FfQVXJIZIdE100AWNlB0JX1uo6jf77/x99jUUzQdZHxJk0Vn6Op/tE2YjRb5QQTyZQMvgA4PxeIWf4IUColuP0ZgPn1906nYP+fYcQs38GOHbvu408+E0jVclNB6IKq+q5g61r2+gWf8zEs19HxSgkpSeHj8BUyh8CrzixTt0Dn94kWM4tvSBW/AXBfhcmmHA2/p8BGJCSLvtzX0Wpee5MmiXfI3wVYP/viU8AV0/Tr6r5kN7BoJUvJDOdYn48e3hOniZE7Y/cazgYY7yBMt9eOmOMDACr/BD0k76P1OnG4DQBu4jark6u9AGs6lJ7FNgocDTBd/boW32wZtmCm9asW5tHAP5ZygwW4apitBY1aCirt/CPUIUfUA7LV/ENW4XZwuwT2WtdIOzGOiBrkhgr2p8DbTAdAua4oyg4JgJcByiUsBaUCr/7gtAjopYB6CaBbw2fKpG3gUKKITgj2FwLoeRybk7c3AnMaEkRlTVbYsxcLWuGOcCBzY8jIfiaUokvW7F0WytGCq3czY20bzoYNdLXhhDiw9FaaJCaHjWT0rsBqtpcutxzAcDdgqF6ch03tIF1taewvWnMf+vFtdK7dHDbQoizoPjObFmJC09fBfNc+MSEC73L8u8sesIHil2Eh+vCsW34UZt/y47D4jp/QUHFZ2DITi9kifLwApJ1x5evwIaNL5/E9StYxLJNciszlU2gY4TuuRuddz5DNzRy3CQsd/uXanUwy3n5/KMLNULHtIRpMYLV4nFsOzAjt6LjtewDctJks2MgA3C7WHbDbnopttPXuDZ2NWaGIi1R9IxfR2nTyky2UlYcqOs86AdqmOuyC1ThWaIjoAIh7kROKi3fC8vTXEmzO38CCUxeMtKuDCzh/sxash1q+kvHoygo6DHQ3tFukAhRruag69qeTfd0Asbm2gqEs0fZc3QKtAKPSQGTDyAJmPnS16SAAvGG/stAR2KgxkMcAxJ7YoUYxy8IYIGdWQhukIqUV+95GSnIh4Lv4eeYAt2GrlJV7cbBLTe3Zi4Xs2u/jPuUPWa35DPp2/Y4nKNS5/wQXD0FXW5mLwDt+ynltyh0AOM85OkgWKwPX/5tiv0zKYL85EAKvbgn9wgKwF5GzMN3j6Lsxn/c0GSzncTRAqkwpe+Xl58OLz18IL9PlqtabWMssrr3pnTOFtneJjXz3vRT4CraCr4tSg2v3qfEm7ga3BV0fC7qJ9huHXSZSQ2IVix5ewDYBWse4m7MgA9UF8e1fkCKQHb76hpAcAFYQdvkzQed/AkBjQ8VXdrQZpK6G/EUEuU8/l/GmRrULwB9+zJeBdQq+Aq6LGu1f//4dmi5Fs4uPY4YDDPdT7GvOZHNckOD7EdYMJYuP0FMcqfwB9rL3cT7o5X0HqcHBlzLcDz7S2fAKrJvU+PfpPPnwbexp6Ml8hvuVImS7aryy37Okkl3A1yfjlRmP88cRfE/QahjnrdH3fYT4uQFT9wHgCLyAb0MrvkmsZe2djcgH2MhktRbZ2G6Na7RdwNd9ygwWG4yPjOyXWy8Bt5UTqwpHg7ePLbBfK8lqvlW1uh6KogasTFFJUa0WJ0RtXW60ollsEziN8yuF2dYBoDLdWIzjvfT0VsF07HxT0pDpKk+oF5eVZtCKmoUWDEBgQZPt2jEnAKsPK1ukIzn4HnlKFBUHQ27BrpAD8OYW7Qz7D63lPXaHouwtoeDQ6pB3AADOXhXSt0wPB9cwxn3DA2H/mnvDTopxKx6mDZj8hsGiZaFh1xOx9Xgj4LoKGWLZPZeGLY9fQ5EOt8STk8KeRQDycgJyVj0Udi68M2yed1vYOm8Ky+1h40zsaxyz6kFzJGiimD4Bf/CNgPctdMnh4d38YCgA+IvRn9Wga1jqANbD3P5XwVQL+V6lmx4IdbtmhOa0OTg2HgN4kRJ2kOK2Zwb+5emhcgeMd/ejoSltVjymgWMb98wKBg21ZTB2J31+6MpCv82aHw4XLg21OWtgrnYjYhdsQa8HdBuac/n7cvdRupcqfU2oKN4TBrq5ANekoe/uBzi5G2rIBbjQ82sPwRBxJvA392/jLXkn54N6ZgcXZMFXfTT6bnEKNHMXZNCNtrEmzqduGJ/yls4Dz5s2bsu94OvjNYRG0OqFmfbzWpmhQGmh6yhA2gtAqqUKhF04ccYA6G5er9zQyTl6GGA1qLyHc9aRPIKu7yHQymJd1GsFQRs2mupxVfD9u3jfRJKQqQr4/VjELBbqNNDeJvMeYJ/7h47ZdlzD+zQB/ub0AsJoyEcHLJLpw1U+aKdxCW0XKUEvcALYgrp6tSBsge244I1mnGK63YB0R/T2jg7RvYbfV8Y7TljOaf63R0cYBYTU8BKgKwC/Bsi+/Y7hOIDsO0wcpgPWdmHzGj54nz6Bi4xXsFVqSID3h6CbsF3Zr/sTycH1JcoKAq9argW0VBHt+/CXf3wfvv7rN+Hv/88/Uu4EgFd5QIZpF5oWsS+/hgED0J+zX2lAoBWcZcfe/keg/t7GDC1l6ruptDEBNtFufygvuC27/QxZw/XvP4Udc2wMT0de+BCK7hghGy5kvsoNLu/yQ6nvWlRzLXgrM/yOGEmZrqzXuWyv8Mt87XWLarQA2nv94bsp6QHg1QFhAe4Drky+5mVuO1y/oO5zwaCcsQi+RkIOAbxDw314djGTA77txOZ14nlsIgS9A0uLM9jaYAkt7QKr7JdONkBYvVdWqvygS0FdV1mgProXDEXPhiWT4cs/mHqd2q3ShMAr+xUwLbgJ2ilZIScCekovxi1RlhkN9BUApECsziej9nOKYNN+Vgl6cbWFtotasUEpJQCv3XTlvM4MiFJemyShFeEBFsjVfyu4IChDFAO86sAHc7bSoLGTEPdtMDqsank7Yc97QmHBbgJ8DjA5Y29Iz9sUDuWuCxlpFOa2PBKZ744nJ+I+uCkslbHSQPHodf8LpvoLMhmuD5mr7w9ZjILP28D4oLWPhkyW9NWPhHSyHPaRJSwY74EZ73/qzpC9/D4Y7aOhiEzh7DUPhpx1j3A8oT8AfjlpbNUUAau2TgMgF4T6fbND3T6YOJpsJXJADeBau3dWqN41i2YRrHI7nggVgG717hmhzH17aKneOy+0HJwXerIJmT84P9RsnxOadz0V2rLWhJqCtdyCHwgNVbsAzRwukrRwl+3hb18c8sv3cNeD3Q8poaqGYifLwYPrABQKpMg0h5mR1kW6WD0TRA53UjCjmDbQR3YCLcG9WLt0uVTwd5IJylK1gSkzuBbovK33FtspvzoGBGjPgSYuuk0wQzvDZJ3OWYtZDlzAZZQN9XmRbQqaEXTRYz1O0BREjxCqM8Ai0Ms2LWgJyv3cvek+EPBSIImkxnunGK9B6EZEakPTNfHf3XFJwS8F8ilm6wVEaaOF/4dBvqeSgzqzoKx+qySi/HGUz9ZG5oXAzjhZ8hGOj5qvWjTfWXAeRq4YGRZcD7MAtoC0wGvhzlCcfGkTAAAgAElEQVSd0aHu6A0WiM2jOIO+e6S/PZwlrcz24nNn6Vp79hSfe+yfUoPAGwNzlCXBjNfBDBmvdrJ3AGE7YRNdV2khYbWufyg5JOz2/89adomgK/gKvK6//DZlI5NJfvkXdFyaK74CPL//r7+FP7NPR4Kg/GckiK+RHAwqV/8VZF0LzlGjtZAGkH73979EJvsxIPoxDDRhth8jNch0BVgHYHpsUpjzfZQYBF2Pca20EBPNAFpBVw+woGtR8L0PAVoKbkoVRkia66Dn9z2uUIKt2u7r6DQCqcWyV7CN/JHPf4erme4G2a6s18Wx7koNKRb8QjiDpWyc25CTaECC7zAByiPovGNcMXvwDI6Q9+nkiW5AuA3AbaV1souTtwoA62BbuUHbj8WyBv4potQAo2ht55+EfyaliEYYiVKDVeoGANmuNEHTarXyQg0V7SpuP329nkylB99H0PQfS9YagRqAFtCLy9LREGW2KcBVhpDhyoYiIPN+dU2Csh5igBYQlm0L/Pb559Lt5rQL2W4xoCwIKzlUCNgU6UqRN0oqaMooQ66ooDOucBcsj1yI3B0hH9DNy0cbxoNaXH4g7AJwMou2A/zbQmPeilAJaywH5LbPvTVsnEH05EKkiJWPh9xNc0LBM7NDyc4nQ6nWtf2LQtXBxaFoH23N+5eFvB0LQwYgvHcRk49X34c08Eio2DQtlG1kvRvQ3DkjlO6eyWtnhrKdAOrOOUgETEveNhuZQMCdiQwyG0scbHbH4zgRXM8ETJ8Mtbvnh0peU4aUULEXwAag6w4sCk0ZS0JD9opQkbY4NKLXdlSnhcbyNJhgEZpnFgDhANId/J6x+dUjLSAjNLdzFwHDbe2kUNrMRZaR621ICbXV6QAU06PL9vKY9t8m7lDK98NEsUoBvO0co21MT20fFjI7GoeOykAFNotqSFWwYG+tBTzB1gtxA8wyNUkYK5ngJ4tFYtAbq7e3mfOkndcO87pGLvC6CgRwdViBuwafdwRLzpsBmPAAr+vknDJxrJ1z1ttzGas2MY9z6rAWLUFTNuy2AOhz6sS6EgThRr7bEOzU762e7FpAT3mJsZNx3stO48UFpjo60s7vKAcmSnAOhT+BV8bbhwY8ynu2878yShebLNkYSXVmteIxGS8/p+Dv5wvISgzKH1rNbLDQ93xcRwNOhjOnjsB6j4QLF5xCcZQFSxkS4vHRozBd4gRoIb5wgSGYEC6lSbvWlByMi3z7rVQguhpv4ukVgNV5BeBEahB8ZcACb6Lp/lDjdfsSC2tJg4QSg/quY3zcFoi1i331DV1sF+UG2WwqoyFlHTPuMQFM1zJdj0k04b8C2IKn+38P4xVgI/hS4VMukL06gdjBl4mzwWMFZF+XkiI+idMvUvIC3W0X2a5FNuWR9z8il9cFwBV0DUw3ru1timyCrvkLMl7B1OQh3Qw2V/zQPua2iyOBlBsuoPUoQ5hOFn284ycA22GmDg9FO9kp9KEeGidGCMzRzSD7bSGroQ120GXEHtvtBIxoJ5PpHlb7AoBdOiiY2LnWAIB2cOulJayhGZM8/2z6cS22uS3I2kDRTHuxUoPbtbCWGv5R7VaK0gSMuEpNlxNdIFb/reOYOirXVQCm+xLtt5wW5RqeKwM81YEtqClFJC4J96UeA6yAse+VlbszArQOCDvplCry0YmrAe3coj2wOvzCAHAlemVxyT4Cefbx2gO4I3YCRPvDAWxTWUW7kC8Ifq/cFSpz14f8tKWhMG1hKMlcFWqLt4QatM2qoq2hqnh7KM7eGFooQJXnbwg15dtCYc7GUF9J+3M+oJ6+LrSUbg85O2aH4t1PhkPrSFfbNT8U7J4XsmC3+XvmhJJdAO6eBRT75obSHXNDGcdW7J0PeM8PuXsA2azloXLfglDBUpu5NNRnrQzVGUtDZcbikAcDzk9fGKoK14eRbhoPANquJi5IRTsADgqf9dkUEzeRTIdWW8lUEHTahsZM/jb8rnAjFFMc6+rlOTTdxhZ1erX2Q4ANdyp1aLaHiQQFiDva0GHZbmN/by/nA4Db1VEKUKrnmgTGJGoubGPEJgpg3ZwjLnVcHAUS7YdqnMpKXqCHAJpG7oIMunHMzgCgY4eYbppOL/KcT8eGaapgbb6CzNTxPbYGN1ALcC6bzNfnbExoRKYaP8GkCCJNjX/URiaY+tnqyoKsF3xBPFWYUypQRsCB0Q97BlB7DnMcVrijArTaMXKCTFQG72sSIPbn8vsdPdrIz5cbGa+SyDCgOcJygtcIxgL2qVO98bsqZxi2rpbrd9JFYfKa+rcAbNHNtc4G5YWRCMRGVTbxHkd4DS3FJwfYJpeXMUDayZ6lkeINiJlyg40U2sqMgvwh8Aq+LombQYuZYPub3+jjTU0dlvUmLFjw9VjXygs/lB4u+ebvf43AqzdX0BVwLbAJxm7r1f2SxzoXzHGQ6cpI9ebGBZBV/43z15AdlCI+51gXrWPOaksYsIw3Ybaf4MlNFcgIuIns1dHvslrAGeeDoJvEQwrCsuz3uVL8jvbihPEKvNrLBF074ARe3Q2Cr7kOMlrBU9DVSvY6vzRBV4tZzG+gaikYJwDsWrZrhoNh6K++/Wo4Pn48nDx3MpyG9Y6OMToES9kQCWVnuEXp4epvIlIXf9DDbHequ2HHcX8dVV2lhqjxUgGW8QrAFstce+J2dHKy02opAMt6be2svchiawFaq9qCchOAW1XLqB+saE3chlbWZKPfUf0GpJv5h6lBQvBWM6XZUnDjtdVovw0cX00hLBbmAOpaHgu85RVamZQgUvKFTFePsLKE4CsrVl7wee1lWtnsqBN4K/k+pVVIE1woCqjMlwO41YBKfSNAzuTjgnwmIMN+s7IBUdhwdsEu9GEZ715kiL1MUcYxwZy4osKdyBO7Q2UZ2wCb20XFu0IB+wWrbAA4P39rrPTnwaJLkFGUMmpr8CsDcJUVuAJwBOTkbUHfzOb4dYAIljmYdg3v1YqToChrPXcQu2F1W2hWeYbf1X4iNPfAEjMoZG0HTJje3HYoNLQRJs9tfikNC41NdvrthkVW8TPv5XechZaaza2xRbDCkJO/HRdLFcCrdMPvgc8urUjjTiGPDI09nANMg+ZCUVWdAZCVArgMJQVM/d7d3coKubFltx2/bg37jgxwscbf3c57D/CZfRTZjg5wK8/F1u4tbV79AiIarYXVUYpP9VyUOw5XxSAmi6zHAKdq/kap230Yr1prZKQW1GzvxYoGe27FT67mqlTRyLmjPayJ2NI4dRhgNfzGgJsGpp2cpPrfjS1yCGDrBWD15o4CaE0wZRmucaS2KFtAUwbQnaB32Oc6ODc72tnmZ7P41w0IC7iyY3OA/fwBZQwuELElWFkBdiu4mkoWj4WoHO3D2QBJOcXP3MUFxaKeoCuougi8IwnIIiWM8F3Vlb0rsPCmNCLYOttNqcGONgFXP+95A3NY22hxCtY76vBL7275f7eNWCdUksUr430LrHj7LZIOdTbAct9GljQ0J8ZEsv6QPgJBWOBNJAeBNmG+yVoAdvuS7//rH3ES8Oew2i8Aya8pnGndkknKeD9j/TWA/NXXjHdHjrC4FiUFmh9kuF9QONOXm+Q2JK9N1oKr7yVbFSh9rEUt2U7Ya8oeRmcaFwClB9mvwCvj9XO++/v3sZEiOd61nXPKDAKva6UGPcU2U/weBv0eQrisV6BNGirUcW2sUNMVaHUyyHCT5YUX0Xfch/zwEqB8kkF4jgVSchihc01Xw1EbKAa7OZkprtE8Yfyj7oZmWEQrJ7apZK2cyJ2cPG7bAizYJuBrFVqPpoWxDirWDYCgt41Rz0UGUHKwldgJAjZfNJLv0GLxBRdDEx1CgmoTwCfLNZe1jnZgwTf6OCOI4wnmGME5uh6QK6qRByoAXCvmBYV7AY0cpAViBpUaLoJqOf/YMl6dEK4FYcHXx043juCLfFFcfhAAJrQHSaMMz2llDaAMiNShWQq+NawFIeWHohLG0efv5XOzkSB2w7ZhyIBwGaBdAWDl5G6JQFpIoa6kfDfMeAfvRxIb4KqWXMr7y6CLYdk5gKrj7e3WO0Rbcw0AnX5oI59DG3TWVgDY8UhIILy3QJiZswWtvQR9el+8nW/iImFBq1mQxHHQDNg1c8tfDoi2AY7F6NRNFMVKKw4gHRlar2XPomY+Py+gDPjm5G0Ovf2VHMtFp0oXCtYwvmczLLaC9+9Bq21upEjKsf2w2RZe38VAyjaYrsBbz0Wzib9jFxfden5v/x9X99ksR5Zdabr+6piNjXXbsMfYbLJIliKrUkHce4GrtYZOhRQAUiKRWmtZVSzNYU1/mb+AeZ/j8GT2fHDzEB4eHh7u66yz9tp7nxyr2lUgtvMHeDdKojgJsM488vfpk9XFbdax2bWCMWKJ+wWZgO6OaXu91QRmbzxx0HWQk6DZz04zLUkWOk08klREwpJSvBuIcUiQIcgUW4GpymQXFmLPAeJKGXGKz2xkHQNy12KF9oXVkhQQBQDPj6sFD41XRhwd+IBG27Gsdu3tl4q8GXt3jk9P6mTR8ZEAJG8ATWBvv0pIYs7bAfZeDBgrBuDD4dCAw2Fx5dLK/ScCTQvr2VPXK+/4wMUAVNnIMF6Dy+WeW3TIuHZaC6BeZyFjH1MoXaUyQA1oPfb6tN67f7NZ7I0bpyVLZCF99skspLfvv5zPH9sVYLuXTElauNsyJAdSQ5jCaibYporZh6TNB0E2wIr1AtkZhL02s94BvNq76zQMeHWh0C2C3jvYboz3S4zXOvD8dQD825IhvkqKkDb8Zdv6LAC0PZY8L7YHsDPgzkBr7T0APIMtxjtvC8BniQGQYrtAWPW0d3MtqP8gcw3w2gema3n7fXUb3qseby06Yr3YNjkB8ALXOVli0m6nFGJg67llBl7b3u6kv9RJ17HiqQJrTwa6OlBcToC/mh50XFT0Uq2jD2uXspdQf5DWu1YCxXYX6HoXz3YsQKEby3o3zFIXnS7BGOpW7y93I9F3yQlrAet608ELy8kOTbHIBEBZlTJRaZ2EL+aEWOzmPxfzArwCbViwmg8CbRwQ55v6L8eGFwLuC/TbgG41MHjkbLV7Y71ne/5Yj31OXQjFerBfbFuwDZgL5pEdgD4WTKJgcbOmMz8cUD8WYPt+21tY4X6VlnuuafhjyQ7nYnhLWaR+GUA+1EL3fejhpImY3k9+8d/ax4/Ti5MkAt/zSz8pAPc3rf+xSmtAOcmifQBC7PMfAleSyX//h/99fOZf8iA/1Ofpyz9t8Fha/nmDxt/GLn98/8f/+H/0u7k16r4RKD628M/JJP+1QfGRgPt/VEy+Cl8d978G3stN8X/RGiivBrjnYuwbPf558siFBrRH+u6NQHIp+eDhHi8EpOdjthdX08hj2msx5cU03Qtlly12rs/2XWebkQDovQB7awso0VP5b/Ni9z9sdxzAdme3WU/JNBttc6ZjOj5Olur9h5sNXDrJY9ugdRhIrnZtHKR1Yry6CGO/FzrXJ+mmZjIrDdj7fdZsBCBKPhjBLtavGC/2+/Of/l+xzdhq+ziK8WKrBnVyhOLmipWrbKZDhMfYKtcDj67pOs8uxwAJQxNX6cLL2cSUXcSA2dK8v9N1S6JY69xh64rurHV9GVSGrNEsbzgyyCP9rs1Am9wwCuvE5DHck2O1H6bAG/a802sj6Nb79i3Yd7XfSa6YPbqkBBlpnnuM8dJ8L6UDkyLIDBjvzH4xe55e5SNVLBNoA87P5FaSRvzSSzmZAl6VynSlmAvlvFpc6N7rgW6LQulvvandOx/vlDiheM77SZsz46XhAmFAC4BpvhZ6r/RhTPhHXwSgwBeQfhHofZmmO4Fo8kKM99sAdfb2kiJktwFaAEtOsD0g1RwTeHpvPO81jwGt12emO4Psh2m8k747SQ3et/gucgOmOwJsSQ4Cd2QI/l+A+0mJEz4rseOt96L2yQ3v1SxzlhrUbeArvofZ9ljbHyzXAoBn1gtwAe1YXqxGb0CsVu+t9J1Xkxlup/U8nfZjGcB7Panh8Zro5QM8KGnipMZ66vAenkigSNtN2N90IcUcgO5aI7EKTSt0rC7OlRjobqA8Lv6eb3SBYUqA92w33HrvLwSgrGeAeC2Wux4wL8aQVmMRSwVrAOZiAMMHzBfMCwzQ6by6V5zNJH8xlgRol1akHaf9BrDnFrOotR+1IB4NgOnFXj+fXqwgzxS8C4Rjx5g5tovpYlTDedHN/kigd6b3acWP9j0PYa+xaMD0q3TeM+334djwozFdUslCYAtcMNRHY3o/pf9isQWofp4+DKj+7h/+t77zx/d/kkPiXwNh9Sz+pak+sPx54Lg0mGuyROD6UNo08H+k/f1Tac3nY6Q/C7AfDRx/9ctYbSB4vu/EeIEhpryaXetM373Y71/pNzz0q9J0Oybgv1dG2FJa7M9i2ZtVj3s05nyuQcmgtdx5ds4Hm42xkhPWciL8S1r1TttisL+KzS90fNi8Gchm0sJGRZA2A9W93abXbccu5n/czL2w3eurTcGXkxY2so1dDNi3YrsrsWzM++qVlVG4RgGb9UB9Kn/YNdLMhg3rXOf3pCk554JBe/8oXbQZiOCRab8p/EHuhPXkJ8GlH/+9mg//3GCgRnQzsv5X7BeQqt8MlFfrMLFRk0uzK0C60vUkdVebIDYyUoHaCxfb/0nX+VYOHmxTEfWlZkvAejNZ5MppzooG4v2CgwYaUsNpuu1mg8xR1zzHwkn+XGALWHmHL2cdw3C3OjdHh3TfiUGrw4vpH6cRczX4vLoNgmpYK5lh+HfTpgX5vOb5BMoK5OzkcJhShMkJT42A2uEYMNTmlb3m/ScKjAu0PXOz2M21w6xkBdYqmKMuL+CdpQZaL7nh7bdIDFPzy9lOBli9Bljn4Brg9TqAnaWH7xlv7w3GC+h+88cCbAEo1jvWPZ4Ca8kPD9guMAWkXp9AL+22VGLs2D7mug4z6ALm3//5TwN0MduZ8QJXLNharzVAPMC0ZAgAq5uFKmWTq2Hy95I2ADH2KwhHJ5aAQSd+v4o/gHeAbwwZS2Ypsy/dKDS71Jli1nY5GIbs0Ih1J8eDVu5T00stgZIYGt3uZCW7l1H6+ZIsbhblfLyScU+RGpIZuBqUkwO8l6pmL1HiuKnNZhfkXhrUDtbbxSo/XfEa0WUg6YLnKgDE6zECN7X6DWo3rHVDAlT569itCO4yRhsID+9u8oBKZYBzuekmjW94f8kV3ZSA1xpgAlIBuPMxMrow1gZogM8vYqACM0AVax0ADqwCpPG87+SKwHwxXsBrnxwRvvcsMA3IH4shngvg+FR/FUO9EMCbZqtFMTPEhY4D4wXONGnBwV8F0jRi3/dPvyi5oIGEJLHYtHyeuj+WBUuxbzLGP6fpCjr+LHb7k5/9zfjun//ybwd7/lmfOxfwPpKWav8P9ZmzgevF1fb90//Ssf8saSK3RYxT/eN/DcyX+z4A6pwICq4EqCtN7Uklm+mQjwS8WPhq+itWutb6p7Hg9cDzbAE0DoVHH5FdRist8Im9+e/6rpUGSpWzNhsopfeebV+Alqa71P92cJh39QHj3Qx0MePdpueHB4rUqGM71U0gJ5AVtov0A1uM0mvSa88lBZ0GVmtdM7LbTi+vFpD6yQCvlTR+mV88usv9h6L7OhBvxJbVc5BMQeIawBuQLeRwkHBBCsCOt9uO0wEAszNKYgDM7GvkhoVz/zKm596n62LX2OxB7eQ3At7DfvNmYLsfo99Pl93qPDz1ePGPQPU0NrvTbxd40y3Y91zOInaQLHPQ79/p9584P13jl2LxV05LvIj9njaw7PZ5Ht79jp0rghZMWgC0+sBh5gq3z9qv303PpVfPacLYL7A9aYY6Sw2Y8sR4j+s0fCU3w/XShKtEeKvOw7eeHDrvkBzYSpv5jp5r6n1nJ5uDa9YA1xrA/pDdAmYAO7seZpnhk1iwxz8CkArffBor/W1s9pOYog7DJASg++0DNvzrbGffBbqAFYP1OUAMdD1n9QKm4/1axJMo1Giwja4WM4DbdmbBJIJPv+ZgyGb2aYG4QFfZR4GxUc0skFVKkoVtgG7s98NYL3fEl3mDgbH0YxqvNW0X8GLM2PHdTtLc3v2uaUK6jE4UrydB0GgAruXFopkAF9vFcp9LXH/zvTdGo8tn7tT2p+pFT8Z6r1TN6FLge63l8Cjd6Vrtf/LtHh6XRBHTGE0BG4XVHt3qgmX52ugmGuUgY8DK+G3Qu5pGAd6VbmjWMNYygTNgy/qzEvBxPZASJFHQakkMQAjLBdIAeQULDkgX2wcGaqotqeLcYvruZrJB4AIMMdKFpuUsZBZANdvUaLUAGPCe54QIGOm6FsE2vwFQY9PDURGonw1ozrY+E8N5OKa+1D4xagumCcBopdiuY8GQfQfWi2U/1PN/SZ6gW/88AP0F6SGQ/snP/mtsPTBOC8Zqf540MYFk1dUe+rsGrDMDYFe6wX/6i79J++YkqMB7nyWnPPTIPzQgJRWM78PQ02D7DjMFMsZ658SaRPHLAHQC3ny3uS4uNng81DGRLVZibKud7418t+f7TYByue9aDxxVDcNmBYweilHPwLsQ6z0OPHhwD2Jq6zFfoCpgKsB5fMJrW1JEMsKZgN7/IrlBAJU0AbwUsAG69E5TcVNsQbX9AJr+KW2YHmoq7/u4B9TWpaEKoEmooJ2SHTgVtIViJ9uLlYofsC5yudBpsV8670rsGLBqyyMt2GdJXofHlZkc5EF2XLpxDPlKBGMjp4NuFBIquA+OA0XAiZ1e7NrZS38GmmsNbo9fXWsw+OlgswYk7NbvoPceJ0kcHS0FwIJqHWPnc8egFSM+zGLH30y2sD/n46BFyjKWLF14pAo3AHB3HMaE9zp3tiHl7QHqZqLq9ZIbuBieqgebFGbF0VnezAjIE7Rerd9vPnV6/9ZzFct57tpwOLCTvfzKrcF0dRl+I/x4O9mS5gtUab1AFdiSH2bgnVmv54DXGjgDW8vMfEfK8Mxuh6wQuH5dPzXAC4AxYBKE9dCCA9oBpoHyD9sBAdbv+twnNNy035Hpli1s6LWxWW4E7BboYrwA2nNg/Sm2G3v+9//495a/fA+8ykAqgq5QO+B935K/V+Fz2XQf9h7Atbz3caNLwEtu8FwTyzeyebwGZGO+LzdVuJu74XaSguaXL+bfvdNiTc996bXqN+TvvZOwjum+XWPNZ8tcu5ne8/jTORuynFyj75ZAoZycGrxXkhw2GlkVe1Z/lIak+d7UiLDyexhsF7Oaoy785QCU5rvZxYW1ru+m+6YbrsSuLsauVkxvA1ypocr50WtlIGFWmPEEuAXhukBHwfTWNNvVLvQLpqvdzNbnAz/TYlP487FSeuujASSwBICY8wDqprMPN32l6QJ+oEi3PRd7ZlXCej1W1UwrozPd7ECbhGF/i76rz6mkBXBN82nRDyU1kFDOB7p0ZaA+9t1z+uxC7JDmu9C24/3A7bGCaGdiuW7Yfy3xAut9qIj9uUALgP4sGWK7G/LnyRUGH0E93wXAAK5ByuAk8CRIOAaXvvtcx7UaYD6cvLGcJeyxGDIgPpsWvZoflwvB7GC3wNZi033MG0szVRYk+slP/ksaaskH6dYkAZ7c7Rjvdv8dBrvZwqEACIGI/5COu9jvo+NyfzgPx7E+Wu5hYON/2osprvUd2wHFTgB6sQEUy1xpewPvyDSL8WK3a0lRU3BtKhAD4LHLo9YYtUwvCRYXGiglPCgdiQ2yfq32P+4XxJrZ7hY23awL8MqoXFOHoevTbGspJqqmr75p+4GY7QTeTmLMulUoLL5R23euCRIEF8LlAoB+P6Z7setHAsh21zOp5PFrBeG6Ps0AaLykE7qtqmg+Z/DyG9Y7H8cFFAEumeW4c0PfPk2+GL7mBwMPxrs/NGF1JXRBTqrAnJMblJ885Wrosf5qJ0fdn7FcwMvzC3wNRqqSAV6sWILFE2m+N5MfdKW4fUuBHPV59WB7bgTZlIrEeO9Gzt4JR0gOiuUAXnV5AS2pAcB6/O6wlr3zPSiP1wLnWdslP9B6fzQANbDFZgXNvvnd7/PcxnbTc7+Igc7Bt28D4l8nSWC4wBJznVns1/ThgJD74JMCYZ/1WPYZcBQYs3j/i1KKrUkFpICJmT4ofJ4zQm1giQ+qno3CO7Hv38WaMV4A/lH1Hj4oEeP90n0leLzbj3jrvQJqUX2gK6g2stdyOLz2prThd2rdfq/33wp0J/ar9Q9w1s79pdeykiVDCKIBXUwX6N5985Xee/H+szW/IzU89VwJFKUNX3/q2qhQdjUh/riW0adlxWyWNLHbVGezSK0Gf6osSQUmM2AOCqID3o0uyK0uwLFumrnQDby8083SzbjcY2xoldwQ81ECUC67KD0LEPmBl3ckYsRQlrvpgMx6NzYZYQBxn10JSICtNNWNAkBLF9Mqi9zTSZe6ERbaz9mWhTTCc1385wXWYq9YqUARgATIPLvkhn/6yX/rtcA5qUFw8NHA5UyMein2J3h1tuM823R/JfB5pKg8CWIpUP1VQIhp0l6X2qdBBkBimFjqUse51HODDTB/OGClCT/0y/9e6/CAuwpqAoaL2HgDB4Alm2zFNEkXI/gXq8bwDRh//+Nq2pre9zsAnYJCI0MwcOHeMLsAtPvHuU367uV03Y3Y7/om4MVqfxwIcZV0PpolHBcUEhzjQ13oGC6dBmYd70K/nYvBPnhtVzsuQaTl/ruFBqTTWO1q/9Nu4IB57cbYhu0rhndYcAsbP4yNAeKlFnLDRrOf3dga1wC7FIA1w9kN+MyMTmJ4/heVxFaTBXYGo+xa6HerU4spYsbSfSU8XA6ARreKwJbuS4LA7uwf0z1TwgSJQXBtgGhsdhvjbcamL9taoGnA2CchBJKcETIhJfWcZscC1IAeS6bXCortlfBxlAd5r5mBDLzNrumL/b4rp8tTwK3zuHFECBMAACAASURBVFgQcATLzAYGYHMlSJSIpXatnB5FSLoe9hrQjo+bKTS4K9K+1cyB/nvUeaPnXsludprsIsPtIAYtsEiz1uZ9P+bLrnm57LW9QPq4AUMboEvNSB+/0v1aUJDeS98VZLMM1nstHfipKpY9cymZoc7iN6favPy86jS8Fk68FkF7l9QQ+327urxY75ARCrC9FrZwSZEwVUUUV9LpHLu1YLxz2x/PR3Bt9u7+NkkBkyUpfBNzHVrvrPm2FkT77Z/+EGBOgTUsWXEdksN3ZIlsZbRYqcPAFVhOQbGpx5rHKpMBXRKBZQLTKX34i0D2j1nGtPf5VKowJpvkMIE0dpvGmw/4oySNj/rsn//654BdvYaPcl18O+o6kCgkTnzWNq92Mu51Il5OUvAYs32lEzisZaxkCeZkhleaQnAxkBpeeHWSGqbHZbAlsHM13Lz11HAzXCun+zSZ4dK17GQB72FuhqP+WLruXtXIjvtjmbl3s7moMbrTDehCkCShEPpm2pcbcbsRHGhdLKK+EPgB0s0CDiqYbTWNBML8vVwKKwNwA9vWANb2IvWY6VqAJ9gFhLHh1S7gC7E5Qa21wOZiwIABAy5slMxwpmAMFnuuGxfjxICX+9xKFz2ABNA8xXRpNRvYyiYdOSCMtTwUm1wIbM/EeIe3OE3UcXNcAF4AO7km/jUQr2tyN6CuG4/GUC+0nWw2250HVg0IQ6II0EZgLBDeAMax3IV+35J9B+SA6le5FZZ7DxPmxCABAHnyC/DFDMfMIJAbrpDqTqzFXKfzFAC379VmActr9Ox/GoBLetiU1BDgcjhYzve7ROMBr0ph52LIh9VY4MUdCRIVuqHZ7gb0awHMfiwNc1vqeK7F8FjFDo8Wh31vrZmI2YgiRpeubQ6N/ADj7XOY+H4gtN3/fBRoSgs/DKi5GB5r8Dsc8kAyQqDsOsBoTe132/6g60hACyvcbr3Wf7bZ+4tnA6uYoAQIgTaMlxZL6yQzKL+I3WKygJijwXZsiOSEJdmSnU/as6po+4HiYp5e7Fkwjp66VqcVab7SelU9Uzthsf+Ka4PObX0QydjomC832Ox2PY/6udVhwG6P022X+/+uxDqx4/3O3XbXqk4bR7HdowYjQTnn9OoVrd3ZzSRmRHAalMguSkoaTJwjTPeomcIlboaWUZshe92lfjPfseDa7PklUdB2Wc2cEzUcLJpgPt3y/K0bg+3ezLeP8QqwDZ03CVLVMlLD3TDj9TCF1jsH1Gi8JAfsFhhbzxLD/Drg9ZplAC8AHQG2ABeICpbRZ8kK3/6uYjitvwK8yQ0CaLOuSyrwWczXawrjqNVgAZa//cMfBjPGdnUEHsy30pECYl+1r5EGHJB+FoiqQkZWGP3UBM8CXsvHSQvT5wPrnAwffjbZyOzDgEEyeLcCOPqxYcpA+6O8v6PBZSOOtj9GIbaySeOtWV2fufvA3fBKbBfjpe2OJpixYIz35VIFab0eY7vP3I71Zie7Xgm5q49fmtKGrx93IVeS7mAjZuAGamkKBnRXsQJaXM8FMzQJdANuNaUEurTKtS7IiwHp+gDcaYoMRIA0iYHkQB8cN11TTdNrDJcbAVNUPlKQzhSfPQqbHNP7AJbmutzNCCB+CLyA+lzsySAwMuJa+87HYpMCSuQA36PDsQLaQx7oZhzuhsBtsc9ObI08QSdO3wX0g5XmG40tzposH63vBrzrRfcxWpr0rwJg1rQLAdujI+MrmxotOjCihWKPwIs9i07qGAAugMa6ORkAu0Fmeu1XQ/fd6sblXaaTr8Toz/d55wM4Y7z2YQDYCGgd9xapIA13DQNOVz7Xsaxg8kkSp9m6+FD39xow+969rGVH6bWP5ts9jI35nKn1avvGyETuMdhLSQ1AcCdAwXw3+58PYmpmLCdNrQ1oO6SF3mero/dud21IONiM3er+sBtAPZSHF6vz2kGAs9Z/Latrzvg66DMcGoJYuz5HigiQR0pxDFkmGKkC6Mp2u9Jr03fXXifmCnhJDwNwA151cjHYkUbcdbfXMWzGdncCXDoxUF5OvmDXAuaCWwJyAJQ8stF1LFmCXU6m3F7HdbEB/UaZd+sB8LHAXoOghcar5dC1QFUA7lJArN6wrD0BuqOWy80cnFPSzUHnCNALMkqfpvEqhnOJxNC5Oeh13uRRm7hZAkcQABZs4z82WJAWruX8mMEW+GK71mxl+rDJaHvmubpR1PJd9+GpG0VJVJGye/n9X6oJLuC9l9Qg0Ib56kpBZhAvArYAeAbeH4LvrOtyO1iG1EAusABVAAxMabVDswXCMtUeMN/vCsIBYABtWyDt8ZeCcTLYvkvbjfWSFPhuP04amJju3Fm4IFxa76go9gBUh3UsoAawXwbekiYmsJ0KotvfxzLe0oZ9dtKJkzq+/Wp0Ggaygx0HvMAX4xWQe6sTAXRNAWavrnKR2gJhuS/HfnUdftnjBwBMfrj9chWKRqCtDhQvPjvYLvBlKbuSxnvpBpmhUfPaSX94utLlvS7QvI6NwPuJ97tdrMr5YRhbge8kM3SRd5Oux3Y5GVjLlgBoFx4WjJlhwoDUYyC92kXMZgaATTkF0TDexfazFKCxhdmWvorRsieZ3gMZLJGuKeoPfAEQgPYdmB+GDHgdE40YI6MjSik1zR0sscAPIDN9N0Vm/VqIKcrEEuG3DHbdd5BKyBysWReK/J8PyOiXF7rBWOEc22KSBseFBIiHk0cE+zDfxcBOtTOfERh0vBYOhbWCj4JmsvVG8LF9LrUd1ruBZbYPYAqAt2N/fv/FBgcsdKHPbQeOAN8AINi30PE4FwaNjaxf6tzu7mfr2wLKZgz8uf88QEQ671bfv9J3sIWZTkv6ADBr7YvGKyECazuKuRosrl3VPYFu28AbgFzoNW6GRzpe7HY5AKZz+j/9Z7u9Boj3Wq/3n3udS+CxbHMCUf6bEUzreiE1kBQ2+1+Al7UkA84HrgdAq9OEqT9A9Lq2UqQGDgCSBmYtc03dhZHQI/AW4EpqAKaCc+qD6FQs2CYNd3X4dhVRV2hnfWynBCTGi4UPXbprkzODHguE6bAqol2/wpL2yP1rQDLmfigA1m9gkcRmt7vW1GLYds6ajWC9+12jJ4Exxnu9GcTU3meynbGucTWMUpIlVBxUw8LAdsiS1jkBuJJDrl6rcmDsFtCyoAk+TsvCkBawZdovmQEwPxno3nr+WqUgnyhz9an7zz735PeMl4cXCAPeNwPbV3I53A077oUZb6f5vl3ewJsF3N5JhnjvvQcpxLHfmQ1jvMAYy/Uaxgt8h6thgG0McpYdgC5gndf03fFer3nd4rkF6H4Z4EofVobxu3ThrwNFeu+nwNQ6YLWQID6KyWLFANdriuVoVilNWABtBNTScz+2tI3PsJABXEG5j1rzDH+RG2LuPDwDL6nBgvmqPvZGIxDg5d8lMbycbxewkxheDXAtz3dCZ3cD1kvnZSV7NjfD03n6yAxPBrycDddju4/Xm+nkclOZajTsJzVs11WYl5fccFBEeZ7Kqc3A6QAct7sQ6XSKVmOdAFigyHubPbYGquSEETRr1KbHaguP8c1Md95mSAsYnOld4KBOwGYgQE4YNR266OnDpt4XY5C6X7B8YX0DwFpjplguhrgQKG8FQmea4gJ6jJsX2E14Liljs+9ZGADM3safO2mv50uzHUAbIAOyR+uuQGrAii8YIPqOCwEXQGTTGtJCQH2u7bHgs61p0KQFx27AMEBg4GSKndjOw1nQnBPODZLMaADq2ANc0sV65/OxM2WMBXbYKx2WTn6+z3MLLLdP4OwYzsViN9OJH81VMBjvjsJFrHocHNwZSRsNHH6LgWOz90kRO2Wgbe81eJREcXqcbtugZtnt9dUGvl1A3/FLfOAyWOv7x5S48yuYJuAGgDFgy1aDhK7RB4HkVsAjSAesrffsq//8JGCZARXTHaAawAC0rcBMfdqRThzgDAmi/Q6mmx7KBicjTIB2qf9SqcWLXQvSdCVhAEMsm193v2uU3EDj3Sk2cYHsEBh73RQdaxY0xngPk9MArgXjnVwNvda1azBQ9Ga7QRZbdSym9FwStOCVrgv/i9jFRv8F4D0+WkieUUOhQFqPj9KHadbXKpjDJjdYcfcGqYHvlwbNRWFQYUdThIfUcf1aRc8DeS4GzoXrAS9wHQBLZyZ7tJ3BTJ1egKw9EocD1nspt8azzzSbvaoUwPWaYF4btRo0wCQ33H2tZKo6UryVvPB6gHsv4H274L3nWPC8FnzznBYsyPZu5A/wvhXwYrmAF+gOO9nXv35gG4vpYrBztTLgCpAnDVdh9MlK9s2D1373pz9Or8WABcPorPOiXq8uFdoBAdQ5oDYB78SCabzaAgFrIKvGw5yxxrnwSZ+zxpi9TuP9qKSLUZGMI0JpyAAW+E4M983xXFcJ4CtdGONVr0HChE4ULzVl8H28uy938l4MgIedzLpEiqlmQxHMphJ3XtLi/eb95+/cTGao59rTU1lIOu9B6cK6UMhgOzrZ7sYsFTI/72HtUqRlqhbFvwt8+UMn10HsJQ0P8EoiwHRHdbK2H6y4teAH98NajwXSgDkNFtAC5f9kqgV4Alwa8bIlFgfIBpgGGLLhXJwWkgM7FMbJm4ppLWCTbQekaHoYJuAFliOQ14U629jojSL3rGHYoym5gi8XMdYqbq037VaZazXGuCC7Kw0VyANaLHkxNwBNGjAt9Phsr0sF3o4RPpaeCjyBLUlisc+diXFeEMhqwMDQDVicEyudj+Ff7lz8sgAbAMWKMW3gLzCm2MyFfpMgz4X2cyk/KFsYWWK938fOthmr4v3d70YfhWwC3d1A9WJlHS/G2Jc7Bg4HATSMnjtECjP9d5YfsOHVwH+bzNDruzy57Zdf9aDHgM/alJvDYS2QxmadU5r9biBsVnHpSuUUuz4EtPbThen7hzFeksth+2LBmn29pIbD4YONXcZQsV1T7p0AdrNrBtMV6PN9BjsDqv+SPHSpAjmTxzZQDnCHOyAwl048iq0HorLjVC9bTB/mewWugEtpSc4GATmOHWnG2DH3g+vrJN/tVFktKS1QFThzXCqfaZA5UpHTlgXWsHffvdI1jc36HFAFyIrBHyc37DbzYk3T2v1a5R61rQeYlwFor6nl4HcCblINOca+HQv3wn4+5is5GIC+ba+2jxvXpRAH9IMxB9jNACzY7vVmrCcRqGee0ezgcpXJSph66saoyytzDdsVYFMgfUgN4cZr4cjb1Wd4I5x4s0A8JvxmGANwbfO+wJrEroB2Dq5ZWwDxAN5vfkNW+E8WS7sFtrOcMDNcwDvkh8FyvxnJEZ7Ta3WA0PoH0wW4U6H0WG+vAU6AOzTeB+6GWX4A2F+26DrsNUArOMcu9kma74e6VsSOFUKXmTYSL9J6P8N8VTUjVwSkAJiea1GgHdt9Jx+u4jhq8apQ9sZbZa2lzyigM0kKk6vhTvKCzLZbndgJeLOPlJt9i8Ph9jP3n03ffSJHA+Z7I/C9Eus9PJUyfBj4HgzWe5B1ZbsL8jgtaTWWMbKEBC+6QGll7GNYzvf6bhcoDyXANeWznh/rMDxlusUcmrrRY1UzYzkDRBiyYNjIfOqGxngBy0bMwFSeXIDtDC2vtdbxcupnhivoxhIFhGnB7EskAX5UwRFBLsGrhx9Wv6B2NDFO+x6uiwBlNdBZSx6wD8CLHQ4AC3AXLuZqCLxIBI/23qhzALwCJyDpOUas39hGU3WWMsdPEiE7rDZ4PJo7AjifazDwm0ky/MJseAJ9qx3LUsewXcCLXLGcPICl8tnSZM+lF9NkFzDmAaj5ZdvPbgEzFrPDbmBAv5tm67jWA9ZdAbPY94UGBmC7FwCsVt6RzWy/x9J+SQwXO356JIBf7rv5dNm5AAeWZ7oNOJV55FM9SM+ne263HAZQ43/p/+R20LLpSgE3sxmD4enlIvLtY4eu3H/AVcDBIKCETQpknQZkqwbiWOtJ2iZpgKcX2O0C+fa13TWz0yCwnjwByBdjvPRi7gzZY2xdtsd46aEIgjbtWrYrYqMGAy/wUY/ppJ5jw2IVpvQcDQqdb3TNyjCTFEFiUMAdAE4gGBvu+h61GLoHFN4hD8wBwuV+AwcIrdvg6H87OVb+sqCd2YEAWtex7DkSwUYyx3B7NHCdCtg1OzjqHEq3JrFcif06Rxj6wQDqqSSkDDnuB7bAS1nTJgCfUo5pvPTdmwrkXN0rVbjA2nOP1wr+Rhazq6NEJJarStnc9n2q2/DKcDgA3rfDlLfIDMkN/8l0FUovlTiAxXit33sgLwBejHcE177+NTY71WIApLO8MIHqVKFsZr2zf5feihkDaXLDF8Na1uMHrPev//M/Rlt3xc9nwB2ZZrHY4WwIaIerIUD9PDfDRwEo+eHDnAy2l7mmrfsIwPUZ79N5gbFOw18E6B8XJSRLYLdY76zvajH0Zifinfe0d28a0Cg0gy/2q2/SAN4XK4QR4Cr/iAnfljpcVhv54bUWnScA73O3n6osZH9II+GVstYE1w5Pdu/vt+hGsV/vtalmg0SKGG/TLa1XBNCm9isxmUb17SK2G10waupitYIbo0B6NwOwlkQhhdjjrbQwGi8JAlvGksgMU4CtAFlTUYyZBozxmkqTE0TRV2I59EL+Teb84Q1ueipAA3yHrSsWLCI/fKkBF7aIAXsNO8P6VtpmvQtWmrDpMcbKh8qDqiqX6TnNF3gBPtlnssbOZGfDvkke9F3OCWzzYt/B+obNnk1jlTFGshiJHX3fYzHUVeyZZhywGgzsx+/GhhWtkRgBqH750N+l72mt5PckDQTeJAH1FpRg3E8CGGUYu7GxfQPMfhIBiWG17QTo+Hd95nzHMtZJDYJmgoU7Md6dBoZHY8YCbeon7Abmi227kya8XtNKejCguEi+6DxNkXe2J4VhflbApk6/gQhABkqbZiCBg6AlvZWn+jCb2nbXy0pgLDAHKAGuGQhnxCZw7HoBZmfovgWyMFnBNMxRWx2WN/KG4BNNF/DyxdK6DZKm9bo7mKbTSC80qG5FBCRfyFCjiYpHKCO5kvQwpIGCxdKOFTAnKcwADNgsKoyp/zAlRdhn56zfCBwBu9TfqcA5bbVj7H6g8QLJ4/4Hzge+3YMGT1Yx9j2yw5FAWvfK1TLydvpebogbAafavdirfRlEALhBzAyA3DEK7HQ/yVob9YGTIzBx+rNWQgbDK+3T8xFoq0gOgJY8wd97mqf3ZoxXNwo92G4+ff3+7aykr5ZA8eqrlshY2q4GCqxld5MkyQuYLulhYrzZzGK7g/EWwP8gSyvGa5k13v/F1fBF7BbIAlULMB0uhQesF9PFemdAnp8DXK/P7PiL7+o8EfMFhn/6yx+HPovFAmmpxfbrMYnik7Tbz9J1abhjmx7Tgj/8bCp+DnixXxlqH6bpcjNIisCMyQo6G3M9YLsz430/JvtuI8snn31w/80AF9u9daeT14nSU01JSIXRX+tkyWij+Qq2YbyYLhC+XTlIToeXqtmg88TNrGSkhudivc/GeJ+I8dJ4nyryCXxP8wYe5BEEuGSBY1FfDJaHt5sCiwWu5IWdLn4gstfFcqGpPJA1zZuqgdEhA4LAlJwAtG0DeEkM8zKBMS2Y/5SBv8cAsguZ3CDjakgLgdNUbKfPxmgXuzFooYAXSANfQb71wNZNTm6QAgtAF2J5pAWlJe2LRHEhhkJqsC39UoKG15RQpJ2O725qbr+sZvRTzJWkMjHawLf9y2iTfLEA2ANLn/MZrPXRwHwkM8QqZdqNzL4hI0xShLoECvQ4bsE0v8M58FnASxogC/D9GiAMKgDNb/SefW/HrLga2Mq2er4Tm+VkmOSSsslivGxjpITdjvdMx69eLiYsmGaAOj5NUoqdOVeHFTbHmFc6D6QFwby9JBQlHnlQAS8NGKvDfGWvOSY+32Exaxo8AqeBoe0NsIDTf2cbAc+VrgMtcS7E9k2XZTZezA4IRM/WpQKreyzphY46aiT0Peo4G4A5HYCxdGNdek3HAdVCQbi1gHYx5swRQNZSlwHo0n11G6b3AjIaLwlCAE6RdSnDOqZsJ4thzvRnA4H0XsXLLaqpYaB7XfsK4GCtLHnLnSdBM8VwMF6JF9iy9yROXC1wpvj7ldg/Bs+NIZgGWIGm9OXBbps9Gmi8pnjQtXy7WDLHA3D3Ge8bnGyjkPtxHmDnzMABbEkNw9FwvRbxMetnn7lc9tqVkinSeG9cqWDOrft3uvdfLMB+q/tftbJX7lZKQCJW0qRGmAB3zmibWG6VEWPCHzTzHoBbjGkOsgFdj0kNk50s/y72St9VAMdjoOr5LDMA1/G49fdSRPLEqFA2pInkiZIoJFJ8VTsgHl5BM+z2s2Eh0204CaECN/b9MeYaeH5RarH3SR1aCXn+EekhFvxeQKvRpoCbdGQZbJ8HtIB9WM16/lngq+j5O0C3VGG+349aa+nz9ruvV/TmdkXQSQ0F1jpZbyU/8PPSde8GxqMs5A+6T7wQC2Z8xnZfSFRXGOeZAmwAV981gEteePLmlSmBoloNxxXKOepPPDzuT+8iYNzGzrYb4UkDW10QKkntxEyUeGTNUg2MU2AzcFZDdwVz7Ybk5eWnBTpA1+cB9NB5uyklOay2rfcBmQCTxwOkAgzyg2mqIA2mqwgLueBsbJLdanI2CBIFbAESUBXhBx7rwLDpM/DC5i7EJAE1oByAGtgpHGNazGnALub9kRQRyNk3EPYacJRg8RhfbiyOm8CgYRu678WAcLHvArCPBOiYsv1izzy2NOK12C43wnq/6bF05b2YEV3Ub52/AyM+V4BPoRkSwWbMWsDQoIC9Ogf02vGb+l3YOmAGwsDX95FGgDGmq2MEJwN2y8Orhi4mthIQA1pFcIDv8P32eeyXRgtMJEMATQ4HtXQFiIAuxuq1AbyxYQMhnZUrZfbwYolX03tp82yIrF8CdpwaZB8zm/NpvJo+2veFZgCm3IAMuAikbjVYY9L27ZyzutF1ZUH6nIAa4AXGawHsboyXl/gwZwBZgi5LT1ZYHcMFwHMgbSRuxLpXY5pHAZoAHS/tBKoRDbO4vkfgbyVJROYazViCBx+v9uw8vTppYLRmAYDXGmPnGMHMseLJkTEVFMJUvW/gOR0MdnI3YLMGk8sPABbIngSq43u6Dw8DaMzYoCDodlzM5WpgC7QnuUFbeAXTlZvUJHP1/q1n66l4/bCOFJeykwHeAmuB7ku5nEgN/LzKQ6rB+2pZbG+8mYyJ8YYtbxZos7wWaeN4eCcMmdnuh8kLc1AN4LKZDY1XwoRUYYCIzc5aLhD2GAD//9/DWr8OLCVZfBZLFnD7PNCk9wLdycv7ea/JcJuqjgFvGW+fJUt8RC4IsGm2Ft8jMUKhG64FAK1+w5//+n9P0kQA/gHGyxHRPrHcIT+kBQu8yVp7Oz/vSCsOfEkK5IV3sndgvhYtfjwHuq90sjDbFztJgHgGYx2GBeSstXfXa+1mNrKbyQzA95ken1YO8lqZawdl8WC7O0VR93gGY73Dy9tFxv8oIo/lAl4arTU3gwplI+gW6GIbUjXdYJNTIdALWKZgWRaigEMQSg2FcVOREFoAHJDFYtmkTKdHAgQ5AAMFur2uxqx9jASJXh8A3c1Ig8Vq6bS0UV0PdEagYS4FxEM6iOUJKimbeD7gtp9/rIIYZwHvL4fEZEkrONdzgwKgxMZty6srMOY3nw8gDDqK7LCNbTRoDFBtPSqmdWwGIiyWU2Kw5kDsTLoveUaihvOA6RoE/EaDzn4aq2DfQQxUdh5ngAFFRbGD2Kgss+0Yq/fWNgx0DVJ+b8C7kiatoDngxb6B/6+q++A9QTT1GMgVCrkAYqx3Z39i2Jiu7YEwcCfT7PV/bwQk0mPprhgwQGZt40W1PmmaLdhHuuHRBiDe4yY5CoiA5jp5KVAGkJInPOarPVsFOcAB7KRRX27qLMFkNyDjId5onyPhpv1ySiyom0CO6vmQJQa4KoJeEO1BzYeHH/77ca06FqApDVgnCq10NvLrzlYzxXB2mub7XWoiyKykM9N42cNUT5tKQyopGfD7bR2zAjeW5cD4MEZLmtCZwiAkGOj8DPkgwnKcdEQOcMyAdHiDOze08mGdC4B9H4aPAWPuAoyqluknJyFDbzbp1OxrzpXykFoYXS6xSUBQoM1nB1Cnl9tGAgWnw7M3T0fLd3LDjSyjLxbjuXO72W4YwN0g0PYyuSHQtbyZvqsB5pTBlnU1Ty8fL1+vx7Tdt7mqeozleo3GOzPfH/HoAsEZdGeQBbjY7deBMhasfKRtZbD925/+MJWDTNOd6zh80WO1Hb77XZovCxk22/LDojjet72SkJ/QaQNggGu79wPVjwExhhxYe++LUphHzd6AdtjLsmTQkeesNnKEQNxbAS/QpQ+/3Y9TZ4HOK9jG0fB6Jwi7fa/tXkxaIDHw9pIX6LsDcBulVDB7u5P0wksvjGaXtxPXR4AtmUHLH4z38rXDAbxHWVBIDfqrqfx0VJsSgYphETLSBwoT4MaYAsvtLkT+XcCpGtlaN9BW0zWFSCRNmKa6ifbdsE2JMVRscqcLEcDRW4c9KGaxHkMTOVdPQEBMUMYNbRu6Lua3uUtSwFgn5gqsMU7gpirYCKwFYkv1B1tvuw1T9oBEBa7FlYJMMV7RcdPwhWxWQFspRbLHSLooUGUQoTc7PjY1wT1APbzFsaML7e9ix8ivDHi5ErQtIhHMxwJUsVbscySBdCxnkzt2u1HpwJg9a5mo/wTs6aadP4MLJ8GZLGzeI4M4RgswHzJCv3m/YBipYSuv7h7ADUAPe204DbY7Jzkxpgy+mHzJHVJWt/vNAPdisomECRluS7ketPVZieluFbQbgUIsuGPhPzYILDWwAH8JAsPd0DFKEhhVy/qPsD12q62ADOAoIi7SLzLPY4vt0k4xYYGvnQZrwVHPeapZsvzXylZijGv9vASMiQAAIABJREFU9wJ8w7EQoADH1ZjoQXLWxZgySyCg1a5dgfO1zr9sN90jgNa5WkPReIG9YNlIGeZGyB1wIeaL8bJiAWXgT9pyfQLgEVBr36MQesftNx3FojfFGPre4455u2vyoH2vdyxXOt7h220AmvRw7YCS2xqYFcbBtjHUbcDcfTIPXux4klVGMkWgb5uDgNlvEmzc7jyp7TCx7HTswPqo7UgQ0qivlll6kt3zajrujbTdx6/z7urdNgHvcDukCT/zdL0UFUiP9d7MWna7CmUvVCYS69WR4m61XPRgez0S92ouBwCrI4UCOR6bQc9pxEB2tpLRdzHemfXO4PsjGWrAEODScecF4JISAPJvA15gaFuZbN/96ffjPYzXYjut12dtWFrxx8kFPuM1TPeLrycN+YvAl2ZLPgC0gBeoDzAObHURnh8D4fei57TeL9KLP6q6z6+THwTTdJgAtpa3KwP53oPEizcLqr0ZsyUvYL40XsBrkUet5i6AHcD7anLDDMCthwRRlXlgSx/WHBPr/U+NN/H92QrmNCqeXN4Zy14R4JEyHEuQMMHQrYTiahen7LTRX62Lb7sLwnPAOwXRAsiAV9AFQ3FDrQdaY/pboAqbxabc2KSD6f3KSMYmAKvXpoAYBtXzPi8JAFBKi90qUm/aznVgai749r2mSgsOFAWV1lpvBEx0yTUBs3qILVbjYWlFJtrftU8lETFeLoZ8t91MtGryBxBXN2EKgJEesFZAnXTQ4zkIiPnSrGdv70rfC0Qd//DvBrZ+t+n/kB1i3qbxitYoG6nUpGOfvo/+WZQ/Fg0EzgXcRzFJQGoWwAmi9ORhaaeOeaNzxavr9wHVZcA7ss/MGjo3/WZuCsHDn/3ib2JiGfwfbHtB4K1zupWf17k8OOn/akDbFmDreDke9qsxQP++fn0zoAvw+z+tTaO3WtSoZX0SyR8+V/9lg6ZqYkANg10JmNjHRoC1a4VsAYDNcmQ97gQk5AZATIsH9NdyRHBPYI+CayQI4Dd7f0eJx0CYLnrUDAwzBLbYnqQKssOjBSsV6JFira4vqQPj5UZgBxudh/sMD/BRzNOsyoAiu/B8v9n0fq9rFwhitaNV0QDbakw0cB70+4+QiY79VMPO3kMWXKvH3ScAeOi/fYd9yDRzvKQFwTq6L7lhVCoryAmQ/Ubfs133blquAQzATrV76cK91nk77XdyUgD10/RdbFkBIYMJsOV20P5dP7ennti/f/v5K+m8l1qqTtbywov03WeGznu7NmC03TvhgoI5mO+bBdLu3StWFOACXqA7d6cAtlguWcF7WK7ns8Y7EihGAfSSHgAs0AXA37PeB2DsvZFGXHlHQKt+L5YKsAcLpv22YLe04AG0seWxDni9bpkDbFjsSP99wHwx6vezhwFprJgeDPg/CYglT6jNKxlDVwkZce9nHyMxeH1e1ODVtuidMtfe7bHSj/qqAdyZ9c5ar+jkq+k1EiYUyiE1cDXcelkx9ET1Amt0XowX8GK613IzPNUfcv2J0x4fd8NVHSnd6LApDuDd78/FfOm8R1mWJEiwjwHeAbjdUEABAAJeN5JKUdq1SJTYauSnx+p8QJPciTkJbm3H6kzdlUIEejQ/NpyRGtvrEiSACyDjmaVfAtU54AaMANbkEAC49gUETb+nYJS24yQG0XjtyS/GeNe3265COxIHBnDZJgCTLSYd9uHsUKb/mCsWTKN1DBjvkA/6TYDYdFlADjiPJIqkBlawh7J9OUbyAZ15GnAEAfWUkzyRptjxkUumbL8kks4dtnd8WpZWoLzdb12gXweMBhrH5ncaaHbThKUo7/ZdQ1rotx2k9y4kTRzVkka2mhoTfMDYq30ows4uBngVwbHGftXf1bjysCI7Bre1XA38u3yojgHDVcFstd+PKUuukO12HBM/nyzAR7rarMA0muVMHQrZXQJfGx0jjfa0a2Z0rmgWsR/wCLqN7rw9H73Seq6IEi2Wjn/YlBro+h5gBhABDWvbbmuAbwAAXDtde5ItJo1XwCuWCXADVEEw/lbMmN1MijCNV0BtLrIjeQNgc5qcSAgxy+p7jjtOwDa+t2PjQrgQ69+KHFwp2LbZbz7qfc+VeHQcswRDVlB8aHQU7p4BqhJQOB4MWmQZ54okIcPwcvsWQJSYQqflXfZ9Bjr1ejH5uZ6vimhaBTku2wwJotnFSfcobRjo05tJFCctsuPUdNCN4ol6r92KXL1QcayXcja8gICFC28kTbKOafMzKpQFvMD2tYgaoLUGwtgusAWyANd7WO78fF7/SD0GwAr8fgi+QFLFMoAJiD3/JqkB6wW85AmlH9VxoN/SeT9NfwXEn8Zw9WpjM6PpAlRaLlAeXtwH1c3IEUN+aFu67gcxYQvGaz+ftN3HXwW4ip630I5/9+ffD7Cdi+xgvMCX7CBA93aZau8HvBIm+HkF17DeuQOFtUAb8MV6OR5eernuojHhlwJiATnAeyvQBbxPPHW9akUlUORmAL7aue80cp7m/TtMIzossEbjVRmJg0GHCVICh4LgGJlhI4BiqRIEArzsZVu9P0r02QYDCqhHZaimWrOvlpyAJQLPxdam9qxitDHbAi5aJYASOBKsMo0froDAFrAAWoEwUsDFgGI4ArrZsenhR41tbgdaFy5UgWyAsbTZAlYBztmqdmGeEgtGBlqfN23nInDzy5zDUMdxdPOb5gNJBXQMFixl2LwI/qTlKuf4P/r9aavdxNPnSCAyyVjtYnCdJ1lkezFJvx3QCjQpigPApQzz59JsgbRyjVwU24AyEDqI6RoEMF4DzGD2/RaWsIM0Wk0rp0w0LhKSDNkj5pcWzLe7Z5vOl0FGkBFD3g14yTCnMd6NKpoddWySLoAsW9TUXwwgBfxtxxVhoRNP5SJ18Y3VBo7ABbs2M3INbHTMBk/JF+xj53IqmAZPnUhizDFltTl4sc/VhBQ4Lvl8+5GIwLsLCBdjwYB4tX0BIdXSSAST5JF7oEFeHQVylrKMmDZgY83ynmDZaFLJPiYBKAlMejHWuxpDBlQGfEAuaMj/fRCwKWzuuJWEFEhTm2EzgnA1cNztGr3c7wS4GKnU4KUGBDKF3mwYL/YvgIaRCqAdNmACV8dN9+X2cNyqmMlwo13ToLeTRjD4CVwD0QYiv/vxBrlLnUuzDH3gSA9XeH87tuu1h2eto3nz9freywE0cH4q0AW8Nwuu3X7uRt+xUUuggmzJDNoB3c3RoP37rPVOAbV0XWUJaLktc70GawBrAcQY7syAAfEL9XX8EU2WlABYfwi8QNLzH772Va+NMpG9DoC/lB4cMwXO3sOABdkArbRe+wDK9g1wAbjUX9tjw+QGcoJlBlzaLuAFyLPe67O6XvjcFyVIzN2HR0bbA+D1GDB/0I/k7QW+0oXJC/cagQTmpk7Drw6dl04DeLHel/Pp3S6YRloAtkpEPlP7D8WQn22tvTvWe6M/4uqNWojkZDiO7e6X2XPYaKnQ9Mx4Bc4E1rgSMF5rWVYAaWKfgWcXvKSERRHgwX67eANgNiiBMqAqMETzVDxGOcnJw9uN3I0FiLAfIAwAyQvaywBcNQKGtAAcG/mx0RG462YwtZeWi1HQRGmGm4G2EokLAS9f7hZ2FwNco/kGqvysGDDf7khIEIwK7EdQLuASiJvAN9kgcHTT8O86dsfDwjWcBo43YACkgmsGAMAIkB87V5An4AOA5A/92wAxbRW7lo01B7Ecv20dg0SO1Y7L72f34pg4iCnZN93Xd2P7IxMtp4QkCCB5gNW2b8cu+IbxDidHwH8SqJJe1Nzd7xg8FkxbajA6Puk4kmC2YrxbfX6p43T+uBxYoqYC6RML5Y448Nv73gGq/XZZjIJspAkpxBwRftd65wGIA2VT+EsjSwvAY5mBfyDHsiV7bTgHYqoATxlI2r6p+Eb/9cj4ikVzUeh/tlwQjCbKKTCCal1vCtUAaYyXpqvIDwDGfoEwqQKbZC9TdGe95AUecI6ByZ+brSygHeDZb/HaYKddi4BRZwwg7Fi2OhaNMCV9cDWw17H3GSCGzts5sFbjwm84CtQ9nyx4U6KEamaOCYiq5QD4bYfBX0kyALzAFaP2m6UZc1MI7nntWll7ivWQIPiDJ6bNglZzzD4vKHdcgPzxCJX04eN6KN6pStmTN44D4Cfvv1iW6+1mva/manhVnYbw4m44oTDO60kN1sAUwL7yyktDbiA5AF+L12fGC4g9tvxId4iZ7QLG2a8LNC2CbB9/PjkPAOi/pe9+W2Fy7gXe2wlc03kDWI8/D1BtRy4AutYA0+vf9P5c/NxrAHWw4fbP6TC03UCYzjsH4WjAA6DbFpNW60G1M0Cr1gMQ/t7hkCzBDvZGSRMCcCQGlcmsP8szDHg5HF5LZrC8niXklXsvBryx3Zgu8Vymyp0XYrx3psy1m412lqezk914snzuKtkD3KvXd5t6Nm3JjiJj7ZB9hZYU8Oq5xj4lW82NA2CwMFID8AUqA4i74Dfbhu47WHDgyxYk2DIxWgkE3Qy9Djw95lZww5IhSBOSDXban6DPYo+3+o7F3hvBrNa0Vg4EbNS0VtoqxjrbxjweQa2AFsvDfn/5q/+z41axTPGcAnRpvjr6qlWgngEQXi6zC+McBWb67qlmQ6DWDbdYtP1i70toMCU39cbyTOclTdBeJVKoPmYaTZ6QLTaSGdpGUE2QymcNLLvOYzevwcV3O0b6LMDbjaGyeR1fqi15jNP5PR+4HsVoMGsOieHdDQBNy9day2zb6vFKj8kQBo5hGetz165iWKQC7gAyAKB1HIHlQd+1WYrxjroHBY06TgC72XHt9Fv0YsN62aPID1wjkhgcL11earGuC8DHbxJQVTCGnilIJiNrId1VkRhtigTNdmJq9GFABhyBEPDF3Ni4hk0strgeyHEMrGPBASOGrWGmVNvhlw0Ulc4EZACQ+8LUfKXz6zskXMw1c9nL+Hx1vNBpgn3M9Hyt793tmuWUAJQCY/Ria8coWEZ+0KiSBHHQtXwqgBizJxn4HH1YkokF4JNDrB3DfucN8JrpAWMgS789jHUL4gFZvdiuSRvuuj7qPjNIcFbIoOOoeKK6DQD3esB60L5UPDtsAFTr91rAq9WQcyAwR7LQr+1qREpLoKefPBlJFS9WCP1WZQJeKMD2SkTsuWa895olvxQRezFsIDW8JtBWHEnQfpYzyQ3AltTwTjV7AS05AtBivBbs1+s/wjyBKwDEboHnLC1Ys5VZa7uuGM6f/vrnAbhqK0h+sOg6IZA2M1trwDqzXc+/afm2ffse3wmQgbDvo/lOem5BtwB4djrMjNdrwNh3AGeAS14gN7CSfV+zoW1ksGG6H9aRYnI2dCLSY2SySR2+y0YWyAJbDHc8DnyfvXNzFEBXHEehHAvW+2yWEqyXlexKLaAff+rS/eOqIFkO+vMspz3WUFBJSJk+ajVwI0iWMPXfE0VPOzUVntwKTR1jfaqDeU4OGID8gAHxYdKFJ5ZsCm1JpmiUJ1X4LOaHFWOhbE32A3AkYpA3VtO+VrsR6McY+MLQhttHFyzQEdQiGwBPIEzrBBRAbF21rro1bG52E+8Az27i3sd8tThnrVoBvEMPDkix3hbdHdzQvLKADFtkVcP8MOQdWmzftzWz+gAAmDoW9i8aq/3YFjsnzXgsYUF9Ccfq/f3DBqj2dSFHBinkQo6DYRsLrDDccV5ikLy/wJ0GvtmaLQwrlaLKWraUPm2fKpKNhItAc7vfrpj3boB80jFtJWkcHWK+PwvEBHoaUFZ/0k3d/7dYlTTg3/+x0/+idsNyQH/c8bKiTanHnYP2pX6EYxlJLv3f/kNFg/xGLNh5Uxpxt21OTLdj8LsB2kEAtlDGnWk4YFTDAAAB3Z0CdEvprzROBeS1ydlphnDUtaDGrXoSpuvATcBuxAwCOYyS22K/a0rnZVP02cc7ab0NCkkNvLwkCOnKI9Ot79/seuJNtg/giSU7dkBvAFGHl9xwFAD7DlN8YOo3sobpxEFOuJTLgVPBoo297hMsZ4oEnT3z48nX3MAgeKff2uQL5l5Q37dBNZDVdRj4YuMWCR20XQPKYd+JIRtkr16yzZnWbGda/miIqeElhwO3Q4XQm8k+ce0g69n6/Zfru3Yn4H2uZIo7tN7bz91/A8vVMOFOjRKSKbkbNNO9S9ttPTfSHYH8gHfUiXmg986BNcx4rlI2qpMB3llWALKzswFIAsYvvsmf2zaY8R///S+t8/b+riI4ge+vC2h922eAos9isfTdObD2cdrtl4Hw171moftyM1g+f8CKfQZQf0p2yA1BdgC2M+AC23dzNAjsvadFcsD7cczXmsb7SS4HdSImiWEC3ill+I1OyKsPRqROkKyTBwtJAfC+3PLKvRcKrj1X14qX7z+foP5cIOy51j9Pa3aZzvt0yRRShCVPnCg316h70h9/EOu93J83yw1aALHoKCQtHZTWCxTd4Eo1CkhNWmjsqYtCsZbxfjfiYLLAuJtxaLC9xh87BYwCsvY1ZbgB4Ym5jhY0AakgmCk8gL4Qs1jshtCuR60DcgeHwWogQk9cB3jd4FJdVfQyvQdkdFNTbF7X1abUG7Hdi0kQm4HswtKP+0wSwlr1IAIeU3OLz0hW8Pvsx+e5KiRkjMeBCwAmbUjYAKjkBizQb5QiK0AHeB0LV8Ra4EezxuSl6ZIGyBhAF4hh2fuHAL6uu91UjsMA5BjovQoIOcfStKU+Oy/nAy8JEljpZv+DAWElKcQxkx3m/0fFMbUbBNQ4HIaU0W/e3+lYtxV1icU2GzjMWrZbAHK9wcjAMgaYgPPRR/5uWL2W+7305znLDdgbvLhUWPmw3TFrCSQE4ZTbFPxbDiz3uy4EyQSJ6KWD3QVkQHcEyZIdJAnsldrLPwuUOCN0+N004HUNAb+lwB/wToyXPp0G3rnEVoHtXsx0SBQFQAH4Us1VR0KGGhBlrslkA7zcFwJ2k6ug6zbwxVxpqdakA2tMHgNeOtcg1fcOAEwi8P3krZFC3XeyAWKzFoFBDNWx8+BKJHFdYrBDCiiOIhtNrWJgfqFjPG3fzslJ2yvLiYXLmHMcsgQNCFculVQRwJOXrjQb4mh5HIvuvI/tAn4yjOSKG1rDZzd7+onjHu/ev6NEpPY/2UhfyU52N6J2L9AFvKQGDges99WC8nfvvnIf0yUvvNpjjHfWez3GeDHcOdD2PfAC1B+6GYAry9doBSRoloZr2i8IRyrAgIEx9jtKPpYOTALwGa8LstkW251bw3vvt33PVM6x1ODAGNsdtrLWQNg+Pm0NhMeS/CDVmMzxWWvJFQaAD2r7g+0C3CEzJCFgvIrzAN4fFswx6giuSRUmMWDAWO/rRScH260A+iv5816s88SLiedTB4ocDeVo3yljBdt9LgvJk3UZfrZpx42E9xs1xbtcr7VLga2FtIDxKnq+35/P8rPbHyqZYl9AIqbB/oR9AbsZZLHZofXGxkgIwNFz0yw+XmAGhMgUtgW4JANMaQB3wKAxJIDHLkkZNFSaLgfBcjenIB/2izEP+xe2HDgtmT63nnVajBnTBWDLsUcBIqCG7a6vxzAHqwa4qnfpUFyNBiAeQxR0Uy9hAHC/jyUOwJELaJrqP2gSaVFMh2YsOMQCZj+eq6Dlt45j67Nq7ZJQdnuP+wJ4GbQw8zHQBJQHJT8sLKW75nAQAFvVxgeLDegP+HoDsNElos8AawsgBLyOZS+QA+p04sVYKvZMtvA7xkDU+QGEh7Hr9YB3r3OxulJfteMGxSx3nq/0mcFwDRodL8ZHPzWtJq/IfjsJCIZeHMiQdLD9h0vxVXeX9q3gu0QOUg2mraoa3ypwEDQDXjRSQHkx0FlLcwWAy8kAerPtZUlUStE2Q+tsHxjv+J0BtyCVrh7iAgY91xeb29n66GlKqQi8IBUWC2S5HLR43wp4lYIEyOQNr4/6vgVpyRvLyQ9+J8cDvXerfZEMFATiZ8YsMW3BP12YbcMSOQaWft/E8gvgtb10X4MAduyYBmB3fjgnpA777AiEZR9T05fs4LfSb6Uqk2E8l6xBS7Y/soXzSQKi1XOg3Eh+uFpaseO+2mdJFFPixVTNjNxwnD30+cjVzeI5z3ffczc8n9T4YkRNTd57xYVeDYAVQ2cpm1wMr/e4fmwB8Ay8c8ANy/Ua8P1fGC+Wiu1aWxRE/+yrGOpvlIEEvGWiBb7Y5nc/AOlve12RcgALcK2BNHkAUNN8Z1nhs9jwHwJskoNtLb6TM0KQjjVt+H6B+AP2O2WxqdFQGvDw7E71eecuwsNGlr6rfsMHyQt//PMfRsIE8JU4oSA64KXBYL/AFtslMQDfofO+8Uq6b6nE796bADjAfRkAB7qWm8/V7ll1slGj4XL67nGJFEc5GgTXEuyv7Qymeznxfq8pz35TvlGBrAtA7V11bemzXtuJfdFtAe9aN+R2FwUng+eAFVMTYad/zl1uR4ZWo/9s07ImSUzAC5ymYJzECZ+TtEEL9p0XCr6M+rtlvQFiNQKwPwC2zPYVoANcAA9odmJwmzHJjQCTvnk+TXc7Rnfu3N91IzYVD3yA03pT7X995G8Cslg1C1pABTT4gaXMcmjQnrHb/Qab87Fb3yV9mU6MTav25TsAP7a5FcMDqIDXvvYKVNFvyQdAnduBO4G7YpJWki0aDFjgjmNw7HAGjr0GrMWcCSPpofPhd00DADavrf3fT7JFn6P70nYxb8dgoLl05eL4DhLBQmzR4LRdksVSbP8QKMf0d7c7n8s/blCQwMFR8LNYZWywgYOU8UjZb9KMFzg7GuDs6+FH/rbjbbbSMew0cF5s4BGQwuh1rDjW8WIwfHUa+kzXC1uVKTcQOldiB+BVE4Jnlx2MT5cbQb3d4xgjsAP2ZjNsbRgmOQAYknO4S7goBD/ptcBspA8HzhwCunYs1SxT4ZnHuCeSMRbrSCxDbQZezBpokzQuNIPCLC/mUljr2M+XfcdXPAK3veY9GXWkBenAWP0+a2Hg7jt4dT23f22MAK61PmzYOp3bMZIp7AsznjoYT98v2DYDtfXkYDiftlsqcKBK470Rw6VxK0Hp81d7DqBte7mZ6k6/G0hfN2ONKF2/tjeY73O8vDkbbmG9ZsAF116JpKnXcLtgm9RgacR3AuN78gXkCSQ3SKYArvMySwwz48V6MV7rHw0A/IG++5vAdQBvXSh0G/4qgP3m32KrBeF0oACuPoP9/jrLF3AFup+XIKE7BTeC5TNLgEpyoN9++913E6slJwSuWC+AJlGMxbbJDd77/Z/pyIFy3y0bTZPLz6t0huUqrKPFuxTiHxZCJzUAXMDLv0vrtZYsoXzkvUB2sNxOHgB+6W4sV/Wh9N3bTSdeeyOHQ/LCS7Ffi/du9bpavBP4avtzPJImrtXTidwgqLbVNOhyZmxMUyEXqaM7Aeqe6VEXO51XZtCuETnwBcDDk9vFuNaNisECXg4AEgPwAYZj+t5N4z3NBwEu9mt7oDFYcBcTeWJkitHxusndwAD9Yhe4gN3IlOtm2ejCnpIwTAcbEGKmY+rbvjR/XG8abFnKQiYIdX6xjLC93A8khlgvcKLvkiTOxTS3A+oFGWcBNfA9H1CN7rr9Dser1i9dERB7PoJZsY7JNdGNGbgC7tW8wn4rGYG2vNwxeG5QWGvNNzsKkpe4sJqEQVLhaOCpFdw6CvQ2kzUA7EG/X7WwkS7cGsvdJC30GzkbHss7fHiS/orxN/jZ9wD/vtexnFYAZ3ZvAFJMX6Wz7UB9/4G0sLUZm1+un9tqzov+q6UkAkCrV9twl8R8Bde4BRZjs5eu6CRBYw14DQYNSsCa1gyIFSU6qjrXBay/AVLFNXVmBdo02KSfLpS4YjoO7C6UnstTq1oZa9m5CgcBK44Hdq9hNQx8Mc2pPGXg2P+tDshijJkTYiQ8CMJlFxOcohkD8RlgtwNYBXJ4ei82cJM3Rq3dAHGxY9GOnU1ueHpjwMB9BAK7Fiem3m/oGmR3054I6LlOeXbPlfpML3YcV3IEkU8kRGCyh72+2+xsBNACyRF063N+E0AHwiSY/c4NALVvzJoOPjzSbXMc+Tjo3AJp7/PDG+Qwf9l+lyvAw17G6fD4ta18u7tjmVoBHXQNbFaP9/Ko13AzAL5VrZbni+/cKdiO8arRTd+d04c9vhsLHoG2lydXA3nh7t1JdhBow36B8QzAw9WA5WKi1gNUkwm+CCS/qkD6t7+rDxvg/e3vAr6aXQaIn3/9wHYW2H6HCT8A3sFuA88vS+kFukB1LL1PVrAtrXc4HB4ALBYtkAZ4PwqQvTcAuc8MpptzQQBNicjv0pOBq/5sKpv9RnDP49KJ54plgBjYcjRgu6xkGK8ykoJo9F7+Xaz27uvpMy0Ad168TnZ4/kE1MqD7dKz3ZnU6Zas9/ezVEigO6zYc643tYrynjZYkhb1GZcz2MPCl45IWAKzaqyNZootD2UbvYbzM/RIJVgJAYAxITT8BG+DB8IAPoAW4o2B401AAjPkOCSJAZ7qfM9s2e26aPiSLpm7SkrHeKcstkMiRgCkOLbWbHkucFxH8KWD1z13EgVuSwv5+rDm2u57WC+x0MAYiF2K/0me5EEyfHe+QEQIXKcqCWRi4m224FgIUtSEU+KYzShHe6zgA6XAwdKPYx9BDBfjouB3PRqyahLAe61yhNz9wXdCMBb8cp+nkXsCK9fLbkh1OkyYw9wGaAe/shHis9OLTyxeSKHJsNFgIeF4siLibnCBZhGwBDB0HycRgQxtUx4KjYX0wXk4GXaAFnDrfDUpkC4Mh2WQweEAfCC4HSqxhHAMCZdgrSUIVMVIAsDANPwwYWPtIUc7dZCuU7NH/1Tlcoon337KFXQgIT2LIfL2SU1SRk4wxgLt9jGahMWSSgqplgleCbIJnow5vbgVSGHY7VR/rmHvtTCyXW0L1rnNnCp4mN2DVrGMCWny/O8lXmClZQVDmTVIsAAAgAElEQVROUA879bvWk0XmUpR+E7uaYkcGPnr2UcyXXICQ0JHJGycNIPYtCeK02Mh6dX6BvCw72vTMeAEn0HV/TGAu3TrG3PmzYMo7XV+H5IVmPYJ0wFgQjvwjw03Q8FpBNeDrPZLExJoF3dKR89/rTHE9S9mN/LzPPqcTxZVYbYw38OV6Ii9wPanLK4PthdivMpB303rfiPGykwFdyyw7eDwDL/CdHQ4/Mu0HvPRXLFZLd2D7VXV6v/t9iRKB8De//UPg+O0AXoCsa8Wvkwh+3XbfBsA+D3glUHzW598JAD9vzSLG1+s7aMZfxH6xWkxYIO3LdFlBM+CrbfsndF/BuLTcT7+a2v58VbDt04JtUoW/sL/AFqtVbJ031/Lv//GXUZKSvuu58pRzfV7gq3YvlvtmLX3ovDOjnRmv9OC7ATBnw3Od6BeTGbBgi7KQz9Ty+UZuhieeOYnxZldp2c1SdtR05agR18IidlAqqmCZoM5eF8m2kTfgBchbMQAgjBkD3AvAI6azFNBIoWUHIxkMxhuTGr3Aen1MuwMJNWJltQFuoLtsWtkITyfkcOBhBcpLWYh8h2WtCxoLNaUFsOSBrbRJy4UAdTdGu7fXdwYenm+p75CcsF0gaUP0PmDcDGAuxHqBF8AElEBQ6iz7meOQrjv0036XerpDInnAzh3HGIA6JzRh03n7OjoKCArakQumIjdT6UWJF6QH9X0vBIoY7kJ2tt2Ajx7LxYCZA1r63XbnCvCux3C3A1K6L20WGx1gHBjKiuP9pVEbeGjZI72687BYoAywL61WVOZIRqEBSQDPuWLzahbRvk/6b3e2MDnT+LTdPrffMZ3NicHnSyeWvkwyUu8CU8XSdMwFIBigmcSwm7VfmiNQOFuWHrnJYLpYgEqSjII3ptd0V2yWLcw0f72AKQZ6pej8w4/8j7bL+6x9fQM8q9jFZAcBK9KCmge0cxlxLGMGfx0cgK+aDkpKqpkrQ41mrBCOco+6RlxMRwaQHAscDdsdjyQGbdh5dAGtcw+4HJvMNL3SuDok3hhc1MgY9sSIg0FguFQ6prmDst5zQHc/1i0R42r3EvCVhsyORqKgF2PLdF6BOYMQ0OfmUJ9BQI4391LAfPVyGaOB7pUGpeNID2mGrxirNzDp2j1KTAb6e503DTUF5y4HztKGp2I5e81eEao6D+fbfyL76PNpvE9VHP35mC7wFZR/I5arbORrWczU5VWTFwADW/W+sdxhKXtgLZulB++/meOK6+pHAJN0QC4QWBvlHQNUgPvbP/0pzZbeG8gFrr/54x+TAGSqKZweUPeZr1sw1a/bXr0GKcgfBqQSKjzmcAC8w7WQjMBGRn743H6TKjgXMF4aL11YhTP7JjFYpAl/mJb7SYCK3QJeBz6Xh/wh0GK65IYv2xfAtZ2+ax98JJPt1cCYFFE6cf7dd97P8RDY3qt1x8vJDm++89oAZGBLcrB4TN99rsDayeVSCp+9HCuqW+m1iqCzsuTdPWzkJDEcxyykuQ5pIPZqlMc092IFuibIUpMkQW9l7tcnbaeIqzoBW10ww9MZewU0ovocDwMwAprz+Wc5G4YToX2TJDBgbWzoqabRQHjID12Y5AVt5d3IZA99xwAPqQCj4wqwDH9pN8rMetWepfNiY0OzTP/cC5wfeuhvBrCqHHbufKm+gKp9afcjS2233y3IhimOjsdYa6BCizYYCPxh9XzABhTbjLTaAJPMIYUXu+dU4OnFeAEYFnoSC70QKEoJvhgAs6SNgFhTdMfoJmffkrFFa93o90n75cW17LObJS0Y0AC+zhLYO/A1eGC9mLUBZb//A3vlbHC+bLNf4EvW2/GxlNokmY6Fm2E19rvXviVRXL6cvcn/0/eNYFpgY1otXdgUV8QfaABb4LznP+x3CgAZOEkygm6OUYq010gNZ2qSCWixStljit4AQl5pSQ2K5wBJ1c5GqcleM8uQoKGOL90WuAJshfEPY3VAFuNUilJ9WnV2vbYau11aqHZw0/+HH/nHjm1xyBmCZ2QEAHjUtcRNMOuxgBfb5L5QOpL8MJIkOv6R8k7P79qjWZMgDEKO6ajj4ChgAcNwJ2ucoGUDomNOFmGf4wsehXn6XunCAny+D3BqcS8jTp+29Qatjdi+LEI6O/8uJqxsJEcEd4QKgJezrd1I7wXaGC+ZwnasZbIFNarFeE8vb99/prRh5SGfbcYLfKdW77LXKh1b0sRrsVwL4H01pwPG+zrgzd0ws15rwbfZw4v5KhM5NF6AOy8TAKutG6vVaTi99+v0Xctv/vTHGO+fkiPSfke7oH8rieHT7wNo9jHLC1KBx2OSQ8DOOTHAFtsNdG0LiDHfkaGG1faYvvtdTJqeq10Qj/B3vxew++z+//P//s/BZjFgLYMALmnB+re/+81guBgv8FU6UoEcwDsBMHfDVBx96kbRiWuUwoJfKbgGgMkOGDC5ge5L173z0rOjAPrzVSl6oj/hyYolX3386P5RjPcw4FUK0gipJfd+0yYeWwCDwUzVydJ205w4GyRT7KT3jg4VD1jrbux4uZtVZhpHAqDCnK2HFtwaw7U/FyAwk/I5mjhiAH2XYJQgFMnCZ0XzlWb0fXRj1Z1c/MB5N4DncQWuQGXnAIgHOh2D9GIADJiY9+mt6/TX2K3A0xSEEpybbGkreXsBo6m1RAmMF8vRf23KWJMQEYvt+OegIPlEbQPug53WA4T73FHaKuA16AAfC5YO3IGxoJptSRNmFYedN84EOrEkCNou3RTTpfuOWgudkyX6adssJ7GQUcZ3BOiTlGNQik23jXMxfke/fz1pAzDzXpux2EYiB1DfD6gPk1+2yRTZ7aQOLxUMY2HiLFFUXRv4jaQENifWPdos5ov1SjQQcMJ+zQr4es0WgCXgNXgJqnEz2J4jBMPbBLIxUiCFqV7KqyqpYSGGKh1bFqTykep4AGHV7pR6JHXQg8kFpu9D7siRoDAO4KXb8p2zgClwfi4NWO0CiQ5ADuPl+6b/zkV4LizITEsz7vvoqBsF8C72m0gBfptBg5aNdZKvzB78Ntcs5msgAbxq7woU+h6/6yCv7lZ6s0AfrVcaL7mCLON86apBRhnlTHss4QTgczUAz4NA+rA1PzCJgZxAjiCxyPI0A8FuR6GgXmdNw3qfuL49iuRomCmBQqv3Z6pO9vzzN1pfD4BLpGgWTON9pXouzz/3dAD7ygBbyRTqN7xaTW/A+2ZMd5YWZtAFvAAX+GLBpIah8QLBESxLg511XlqvwBaNF8h+GZv9/V/+Pb8uv29A3Gu//r2avH0mTXjafqrjMIMpFovxYrj2T+cFrNbA2MIBMWSHtgXIstK+TqLAdDkmZKfReC2eK5TzVWs2tm+TE0gK37Y92cHjmRFbczVoeElyULdB9prkCQE2C2fDXJcB21X4fHY0WEuYuPXCU6Plz5M3r1WzgauhPmvVaDitfNylnA0y1y63xmrJDUAGm53SVSfABJpep72qUEZ/xXDVbvA6FkvH3W203gw4NoFjN6XiLoMxBsjcAi4eliA3qWkkhwKGhhVjwyPgZsrdvoau200xEhMa3VWDUsHMNHrobpgixhs40VIx5SkxA2u2j0AdCAYwm0kOsthWymLjahh2sxgvFqoFDokCoNFMtTsfwbCOYz+gmouNs4p5bBkZXJ0TA8BugHmef7Vt6c5+l98hKDYCZINxAikDCa1bAK0BrONeDNQ9Zo0D5tJuabqT7lodgc4lLRhgchcI4g0rWsc+2H+ArzwklwW5AkhIzHBMBjjpxtwUBoGhU3ZeODE2HRPw7vjNEEZKcIzdb/d4AG9gqhMFL68bHtPFBGWWTSUk+0/8HwbTzs1xn98LSEgxrE4ADHALJC0KngUiNFVASIcFVtuBoU4nwFYVM1KCzhWKLT1Sn7wzKo8lT2DGUw0G9RGUWJScEdMM4DDKg6L5KoTRczkMsGGs2vtcDUCU7Wqk9Pb57b6HjQ3bnP20fLrYOxcGC9kIgGGiDwYOXlqBMsFlzFmdieEljpBwVqg4RkO+2Petx3jZxRz71LLIYJcDpPPBZseFgIHfSGLgZlDBbCuCspiTQtEberHPkSnINYCYP/io7wK8V9Ro6DXBOa+NuhIF3Gjxx9VguZbMcJJj6also09UCvb5nA13bj0z6jS88vLEeHUZBr5cDm+EK/diuq/1HNjeiw2/0Vo68RxY4/EFvCQHbHcAL1C0AEIAOmSDpIFfF2z7ir472O1v7v+hwNp3AS9w/qKg2CiuE+gKkE0VymjDNOLYLKkgILVP+/vDX/7UmpRAQmjd+6QG71kA8mdfaOP+0QDVITHEcq2xXkD78RccDZInAPFkLSM3/Cbtl7RAYrBgvYB3spC9OmrwylwDwixlGC+tl8uB/PBqqX/vvv/mCLopjkNiYCV7vrUGl54/1bTjZvaSJ9J5VSZTEvLq9b1u4AsDeFUkwzBJC7yrAmum2BgpUNuLoVl7Lm10FMzpInKT245csN7nNLaUsbYcUG5gWn1mAHPPRzqlfXTDDoALVJQkBGaAjwYMhAHXlCYr+SIva2CCLcukG8cXSHM/ACqVzwT6gD3glb2mSzCGORIUCkJheexkkidM1flcB2gHVMPnG/O9WJNLr9P3ZsaIYTsux8S2ZT15dadpuAEEADq2g37HSNElccTABfCA5Gg2OcBREskkWzh279GupRV7PKSBgI+uC3iHDaztSRKYMgbs2D22f7rtRq8BamsLoD7o/Y0AVnF0eq+0aIBPljEQOe+OU/DuYixaUsTEtPsvO486VphOY9o8pTuBKncBuQFoqCim/vBJGq1CSCOhJlbNMsd5ofUQuxdLGKsaf64Sh4cBJKAy3ZbkADyl85q2s2etpttiujRdWqaC6MsjrbgZFudCUsJKZR7XA2rsVpDO59YbvE3dNc3kkFB83L7nKmBDUgjkdoau2rluP2fPNENo37y8PguIz+YWYevbxE4Dfq/7zWOgcu02+PAZY7wkJnUpnBe/SUYhGUI2m4GA/GBmAERVEiODYNzaBSmwY0DT0FTATQo8NsxFAqgF69S3ECwzYyA17HW/7HceZbFxPEghHskjvqP7dj8pxnZX8+LrxzZavl/frwWQ/muXY70lUwS8CuXcev5mpSFzQCUxTCB8Z6rX8FrELnB9I3b79ps6DefrTYIAstguN4OFn9drHv8I2NJg5wCYtF5ATO+dGTAA/ctf/yPACwgDzQ8+jXkmRXwqCMZGltXssxwHqpfZFosWcJNm/OvAWXYbEJXk8GmgONVZmLRe2wNeAKy6GJAdiRkB7JffKaRT14nWLGXaCanNC3wB8hcBLocDuWFOnpjtZDPQ0nUneUFVsuwejVCvGZmMVDFh23386ftDdnjvgwpbvJ/9I1/v62+9OjRenSiUg3z+hSdyNFwaXt7Lsd4r1w6G1qtYzkE1Gg5jvSeZs+mvw4fZH4wJC4iRGxa7udnHNrrRsB1pvMDOe1Mhnaao3TSy09RvsAbKAifkBdNVkVtaFr/qKDYCnFsULR/SBuDqhsUQAR8AO4xNTRLG5BfmNgBY2BY2LssL01ZpDFsmP2DBgHcbSB26IQPdGO9yLBeAbaVxXiyZYPMB410KeDd6vB4IC9yp77BTmi1HwsZuAEjO6JjW+67zsTkR7qUi3+oV0Kbp0OohqPilxq3jH4kRAzgbOAB6203MnwwRKAYatgNeKnxhrG70vYAS8NJ5ZaBN8kmMvOMjUdjXbueVnCI9eLP/xfaAU6H0uebuYZXIBkPvNaBIgtnLyTEKqZM9OrfrQxIIYNsfMBGEu1zGlIabawGrm3yv/UrkMAV33I/mOFA5TQ0PASfaI0Z8nITCmka2kJSBPY/vCLBOmpavC7AFQNqqq+UhZrAeK1UoaewjANTOHful7y4mJdCZl3IK7MRqz8Umhya8GDhizDFDoHmIOfc503ZBM9P2lSSKtZ5jlvqnqcOglsJIyw1w2c0E6VyHNFWSAYvXcv5s8gbWP0C5/wXQjgy1fuO26z9wP4kBKypENsBM+Y1d35jzaGMfw93rO+jTUpfJEhwYfg8WyzNurRiQfWPsmP1pnSb0iMPox4DXIHLaDHS7Y7iUjVAQ7rRrANDSeK8WlwHWA3Tru0bzvpa+e7XlpiSKgPfJ7vk7Nby9VdkAAMxSBnTvBb4vvXhnsFpBs5ercIjhvlTfxruqH5pV9/qcUPFDT+8AXoALfGew9BxozoBsDYh/l8bLW8up8N7HlWiM+X4OaHvvyzRh7/kspuvzn3wx9VJTPxeQqhz2eZXFRl3dwFJ/NTKE71WrAQCTE2z/h7/8YdjJJmZb14nffRvgfpwsUe+1WO8nOR4A7wcfv9/nKpCerovpspJ91X5lq737wZuD4eq/htnSeufSkKPR5V0lIavF20mk9d66Xe3NIpVcDHNwzeNn71SdjJn6hZvZTJp+PB34Brqy1+i7/Lz7ORz4dZX601obq8VUB/PFyLoQd7rQSAtes2C/gA4LVKsBC5ZpdrELaL3PyzijDY/gS5+j9QEMgS/66JAWAhbBocfO/0PfEdBm8xIoUrtg0i0DlEB1ZG5hBX0nMJdg4bsdj55mq/bXgKAFDvlByu9e+1MCEbhuC0I1Vd9smj6xPyBt331/gHQxvXOzdNr1dU0o1W3oeQkGjsPxLQfEy03Rp31XRSvGJ5mEdIKFG4j8nsWkDL5cevEAzJiTFFu2KSzuoPPm+VGR681+OzkCA8ZkfX4lpnrYcZ/Tdh7Q951u0qFBZ4/DsAXAMDBBuMOe78aa9vrdvJ8Yu+y1i9wPDUBkF2yd3svxcblAH1lisDuA30LK4FYAvOeqVXGl6DoZQmKELsQi/aLrZjWOX+rzQTf9aPrZ4DMGk7YFRI898t87Jja0vj+QUm9hgLmgVFN4jS5HVbKYog7BZ87SVJWOJJWkd3ftYL4DYDtfI+ur13XUvZg97LApPLmCd5Z8oASlhIiFgnHKSGK4gHe72RD91uC+2Oum74JeNFhOC2m7GKWGmlgr5o9FmpVhr84vbd3MAhv12wwk/guyD+nBa4KOPNCCv6x19kmPlmCBwQJa7Yh4jRUIWhzWOSBrhhIZcW47p+oX216cRf+0q9nGNM08zTUEaP3HR90H7IfjuBoAyRS0YLKGFkGKpJ8el3RR4Fz34VvZyW49l483jfelcODF8OHFO1ORHAE2MsOd289/bx1jJQO8rytHm3OK5UwQ/42wiM47a72zn3cw3hlcZ9kBgM6PvWcRION4ePejipLHemm4oxZv733Z9j7zQ+D1mQ+zcf3+L2r3spFNATP1FWi2oy7DA6YLrLFeAP3d79TzrXhOIOwxdowJf/T5h4GtNONawMd47YM0wd+rVgMtl9Qg8Pbu+1PrH2xWTV4WMuD7WgudF9t9qUjkK41Mdyr39nZSw6003pfuKpzzQiCbmD4khscLrmUla9R7OsH9clOQKy0K5OzFcjW5HP3W8j7y8h70Rwpw0XiBnDW5wGvAmHaLZQo2AV9r23A9rHTBrnfhrXURb3ZRrve5zS4QPctM0TAC1qIRHe/mHzplALH9oDoXYMAuR3saU+QY4ORWiEmMRAE6aZpgDgNA7/F6F+JoDx/w+c5l++0CpWvuxXjZtg5irqbbNFhBJ+AEyIHkUkkE2O36OvN+wBzobm4Fdr3GMTAvw2IFAE3j0zGdG1XWRsfdfqPBZbTMaYp96PsDRd8BmAGtKbpzpeSjrDtgS8aYEiMC0cDdQGH672bDFE9j+qNYeRIIZka2OFHBLFAfyQkPGOVItx1gYMrad8U8na+dJBrnEuulpfu8fbPYGXwkYWgNBABGJD2wUWSIXitAJvnhpP+Wvk6vlSpL4xyJMl0Prosxm+k3YnpXr9S6vf2pL4B5mrbvBuhnY8in/W4NLoESTZe7QcugM9VE2A+k2MD2k73Ox2q5F5YDR1ry5AJoAA+UBNMEmtjCLIJuwPVoOAvMpgJQTDpGCvjPJSnokSYj7rhgmKQGgE1iUBBnaNC973qc6kpwUdCEO3cN5n4TIHUuBjD3v5J2nPuTzqPXhjc3aYXuazuf4QXGZkkIg+E3UBgMWMcGI28faiofdQ0Y8OakCueHI4OUooA8TdnCQaJA0aUBwtWCKBZzvXON7T5eF4/rtQG6kRdfiyB1fgGvug3Xr2Qpq0TA41cPR5Wy2wXVXiiYpkgOF8O9Zs8vvUjjvRez5eFN9zWLTuPVFHNuEfTWkB2m4ug/1HlH5hrABJQ/DLRhsFgoby/ZYWwTwyU/0HJnbXfouwGyQNvYPgb7FdmghUYMwL/3+QaomCrXgiaYai8A3Vnn/abC6nMwbQLnZIQ+MwP3HGyjE3tf2vB3D1oBSaKQNAF4ORiA7ru1ACIzOAlzjQZsVyLF0HdLphBou1ug7fbL2O6zI6UY02UlE2B7PivZ0zevBrxq8R4FvIet94ejQYBt1wXMlpM+JVNMEG0w3f5sAOMG4xo4yF2AZWK/XtvrZsYy6asA8EI37Wrvn421bcWizgceW93UbGPY81YjNH1rv9fojW54QbCNAG60e2/N5jWCW30fZrEd0Kl1AMREzLFC0gdmC3gx3hHMw6I7HiDsGId1rX0AMyyS9GA6LkAFzAGSNUa8exBbTWI42Mc4y2iL+W6yW7XtRsdDJ9UqRw0FGW72TVoYvbW6MUbAsJtqp0FFwA1j5RAwDVfPYRSF71zSRvl97UPCgYEH4x1BuED4uCk629il2PDQdvutjpGFzja6XPg8xotV03Td/BirpIvLgfLwCQe+stkMQAYOA4ySkxwZ2JnPmEWYdWCj2BsGZvoMeATsAMiFGKpp8HJAQGpwDkkNo31O27JbjcwsA09gZWBdzKGw03VEf+eWkBkG5NSfBWhYNJan7ftqeu3Dj5YenU6pWeZm7gROh4sFvli7MFR6LYYKZFcCMHqp4NxSzgTBpKXO6SiMHvO0bwBnDTC5EASgBPeUUFRWEUtcz+WgvTw3wdx6aNjI+pxZhCpvjtdUHyg6bvospwbrncHNQEUWErgDsMDbMoOl80YjVr5xai0EPCMsBpOuBSnXB/3/mLkCOY5bQBLLHQSlfR41gPkdCh35ny7lnBmBzgYPdY+dH3a4g5wTpBc1Gy5HpK7Fdm/kbLh2bf+Bu+HJJIZJZiA1kBkAL9YLeAEt0L1zBwhLrIj5iiW1AOR33nn7+wSKWeMFwAN41Wf4/Z//NFgtYJ2B9tvfVECnRIq//PWvAWjMtwWIKn7zVXUc+G4n7y3gnSSKkckWYHsdWGPK1iOQRsONLVuwYRLDR59NhdFJE6qdfTzSg6dykzPgDhCOMQ95IbCdC6Gzk33z228G2x2JFdW6/LCEjHeJ2jHdd8gNBdIAKzkB2L6kmHEBNYDLEK3K0EtZyl7OTvZspSAx4VGrIcb7/O0E9Tu1eG/K8cRT1ep8ooy1K/l4kxiO+5MOCgDsEfC7+DWzlCCx20Uz5ATyQsBrobEqd8cyBnTHNDuGudmoDXzXu5klVAygDUy3Yl0LGGZMcz3wdNO7cdmtSAr0UgA8Z3YBOCxMlF3LGtavjQAK8A6gTH4Y2wCLwM30GQslc/AL03m3O97ByDs+AEGPPQwgeGWBHAsYJjocBH0XKYPDYa8kAs4G9Wk3NkyHe22v7QLg7d0Ggn7PLr13gG5ab98/WYsCCOyom8OU1noy2ceEuun4aQE2tm3Bwo+qRGbwmN0RzgsPMTAVqHSDAdL1WClgVWwIiErXlRI8UnMNRIE/S52gkCmvdkAYss9cvcoWaEBpgDO49b37pSefTc4Zab6BLO0cqzuftECTNcjpLgFw3fBcEAJkp/Ravtd+m+ps24HHBLKxsrYZLXwCAdF/U3JaKnAEQNgdqYAGCoR4gpcCHtopYN0uaCbQdZLMtZhFS/8+QTblSddivUpIjk4WrQXFRn3gQHHUisCss1KZSdHUgRZ/LqAEXEBQ6yBgS7MlS1jThPmJbWuKrjQjcBYAZFWTIbfQcQ75oJkVAB1ujn6/VGlaLvCTTi0zjTaskJDntF9p7QNAGxSA+gDizjM3CMYrSYZHd7Pr/0A8oGv1uPtLdTj1IE4NMA0ignPDgta5MsgavGWskYHch4rlOG41HSz2aX2cVHglq+iVwPdya7ayK1cOW1ez5dmnSiW+MQJrs85LbhBou9cs+sWAWM0GtRuGvBDhu3u3dkEF12aZATsGugD4R0DXAmwtqo/9f13daZNe5XWFYf5y4lTyJVUpj0xCU2tWt9TdGrqFEFgSkhgEAsQYKIzAmMGMNq6U8yeU+9pHB7vy4dQ7n/eM61nP2mvvTc+d977//uE3uRn+9vf/Hab7TQkUKzCv7d8x5VWWkJU2acFptxpeYsA+YyFbwXe03IDY49038rUlF2DAH+dQoAN7pAN/WrDOMq9JDwGsgudAWElIQTfJFeSJjwJgIPzeR/U2KqvtraqR3Ss49kEa8JsdgDfeyWsX/Sc5SBnGfu8GuK8C4BaPLwe+t3I10HlJDQzTtxLVX0xquH5zYbw3b+0/3I/t7jciAt4L1WgAumSHo90spxP7eXrJAycCOSDLOSD7jJ+WRQnjxTTd1JtNf3SnOBEIbgDAlsMBwrEuqsMB3pHADiPVUQFDlVjApsUhMDV+AW7g+jMD7bfkANWwgIGpHRZMqwRe/pfsAbxGUojdepx6taZ8XeQWjOBowRW+XwVXgMwERtqepQNyLcBjEBwMW9sSMwK1MtF4fskOF3YxZVlci948CQqBJN1SIIy9RwcGSSOOi4FIeUiSg+SAKapTEM8+Sks26HBbaAdk8BH4w+I5GpQ5NAPwvoAZZkNPnIBZoOL3bGd6tJllKEwutZfnGKiaOWC8pr8eSSmA3fptL0lhO22XDU6ihqQJA5P/PRSAAV43/crYDCIAbYAPgKRNkkpGq8coY3m+q2iMNF+AcCSQ0hmCx1VHEuCHMZvOe294kaQAAB4VSURBVG56PusPQLcDh5OBLk338d+o05unt7q5RwNbZRwPlQoswHQgpsqGpUWP86ntDjD3P9i//zfwjPe6BBFMF8CTDXT4FVxz3jFVWWZatp8NeI+0jaxtumoc6rrESNX+cBxtK7AkFRhMFmfD4uoAvOQWYAwcbccK8joiG7R8X3U3bNx6MFLft/3bAeyRmK66x4KXJxscael0cACs1Cff7ljMmj2xrFnfhWZABjjH2aBof/ZavyQM/eC2h/WWXJFvmJVuP6voXnV69wLfGzcKsDXbvZ2n/1as98b1a//Edpcg2uvJlXcja7fTfwd4czdILcaEJ1ON0yEbGbAFuuvys9QAGFdQ9ciD+xlmW+Ds2x/U4P0hEFUkp1ThWOzPQB1If9/y15/6Tr/7JvD+c5+TLX5eYsP8uoAZ88WaBdbuNjrcb2MA7iefB7gB6SefBbb5ez8OdB/Eqkf/DWzZ0R6UEcc6xrmA4ZIVPH6QZ5dN49Oev59B+e203jdivCqZvfluQvd7lWxL6MZ4MV/+XQB8/c71APr10XlfC6hvxnJfjhFPSvErwPdGBzwf320673YAfGkCapfLdNlphLx0JS9v2TAbAhoByHEnvJPKkbDZdBhYyi9X29VILwIvJXajEf5wzw+5wWQqBQRHutE9YsGHA5pjAaLA1/HeX5ae9/npbnhNLTFf02BOAkEumi5XwKTT9ijDC/BKHPC+AJng26ky0aT8YnR8sYAW610fuTIAC7sXMBQ0wWaGqbfd9on0wR1wtJReMoN6DqcLwk2acaz34kXbSBqIMSY70IsNFgrTTCCsG2fa0zxivIBq7GX977S371FW3G4ZYRjyTkx3MszaBzo2Tfdcdq8nD+QQaHbAyoblS7DYzo2ARQECg5TBajvAXKx1QF11toXx6xxBL2bjEghiO2NrMjBh3ID/QJ+p7zDF3WNa1jf74nxhXgbQzjcgm0BSj+fT+wUDL+Q11TkYg6fnTh1koNH+bvV7IANYaKlrwoKaAZM4ENPlyeXXlulH434qFio54le/rRZD6/3t4wJf7X9Aq2mqzKvN0wJ6Hb+m0pjqMNeuMY4DrgnZfPZFIEzQ0T6ys6kPsTbQBIqHtP0JbDkeWMTGDhaIAzZBMYzxROePr1ZN39WruyY8LF5kgxqQbRDremJj2w0c9U9Ty/dc94SZgv1dWxBNwC3g/tlZ0T2iYD3tfyPGKz38fNfo+QjEdosi9GQeQU+djdXu2Oq9VUJxDUsq8qhWBEC/1H9zO1yrUA72OzrvfoHySNS4GgLd3VwOLGXPJi8+/5zOw7HeFu1/yAySJ4AuT6+Fi+H+I1lTgI2PF+PFchcd+LUB3TXBYmo1YK1qNQBczwd4BdCw1i81t/wx0F08vEB31YN/Bta+913smMzwp7ThKXqexcz3ADoGTRP+07dLarLfYbx/KPNNAsTnXwPestEC0qm/C6D7f/IDeQHLneBcn/PoWoDs50kXD2LDmK3Amow1zoa3C67dy7v7VuUg3xBhDHjf6KDIUqP5khsAr/q7999/6+ErMd6XCqoBXu8B3ju5GF6qvfPNPLy3b18d4L3x4uWHV65uTdufCwpudOJ2Koh+oovw7CPg3UxneqaL9VwnV7LEyA0Ap4tEiu+pwPBMWiH/7PmABcs9E5M71gV1KDA7FQAcDACeikUAZ7qrgjqLFhyQAtMA+LwIe7oqYAWqbFxqLxw3tcZqAwV2KhKDaTVGePREwLvVzRTwbu0uHuCV+U6Zyi5aFbIAr6CWKTJWwvbDdeE9wKj2xLTmaZutly1rq23ZAoqtezsWzG4m4MfZcCC2iXmbwgM6N7mpLovSJXUuHKf+k95LclAj4XDHYPtilbUCd6B75pz/wvhtY0HJgl8eL9aqZ2SW0aOTAAxODQzY0fiIWw/wJkdYr/8Z7283Mq0WYJslsK9Zj9mCz0cr7/tkndU94bjzHNOv6d+kl0UiCFw4Atp+A5fjNINu18Jo/gGCmswGX1l2/L2Kc2O8AEnSAbfBka6bE/lpTynJmA7rGE9PvY6/dXIRCKYdCsAEnp4MeDcD22diuWouHA+Af/2bak9U9GbsXmmXCwulh6a/FjQDVJPoEeCqKTH+4Vigqf2w7547BzofL4kbj7Lvhi13PcWIZeYBXL/h8eWvldmGtWLYGC991YB0suvXcbE8XWUzNq6nHq88aLKKKmeCejy2AJH2a3sx1d2cHKQBbN9vuRM2uieONQCdNgA2eJ7v+673c+3Tqc7xVJNDGHrfzIeObjA52rYBXskpztOkFEc4uB12uh52CjCaHWzVQWYviUESxdWr5ysH2Uw3S5kkCmCrvbuGl6vGO2z31aRLrLeFrqvM7FIqMrKXxktqsKx92MbPGwN+DPtUE5dGqwYvhvtNQClZYny5Ezhbgm/SeS1+Azw9rnqwAujq634R8H5JSgg8yQwjMcR2lxoOmOuSNrx0oQCqi4NBYI2LwSOL2OdJCB+m5wqukRWAr3oNZIaPA14SxZfffT3vCbqRGXz2ziPgJTe8U8PL9/Px3tdtOGYryCaJYmW8dF6fvZjEQG7gcLgd0wW8t0oTfunVAmw3spTcufrwWjayZ6tMttNIqAD6pStFQWM020VH+W/puye7QM7mbFB4/FyaIcbFRjYR3EBt0VW72OiKWFfvHYzNjIzQBfNMF8/Jbk5WrWlv3g2K7S7pwJhmwNzNbyo8Om0ggXkCD0kPkgNOBEZTuavv0XwFgYARuUFbci4IoCL5AuMlUyjbqEbCBNu6EVykQBcL5cZYgRio+Aw7BmKm6rOuwFehnaUnWRpuLFfWG0mAzDDNKNtWJSGnngNmGeNQwpKVjNWKlADEBWgMJsdj8Nt5L8e1EYDTWckqHmXMGTgAOscBFwLWO77S9pX0oBaC3H3gqP6BdTpWiyNCgkbg3E3rtxZyEDmGrLHdTU5qkEQBmGy333kOcA+kiaqveyggUymM1DAaY2AxNrtuZr3UzpclpTbHkrjSvtGyzTDapqULxsIEJSy48bFYXUs2k6tkcwHCtW2PwemJipezLP72l78I1JI6St1Vf0GBG4A9hXQ2ep7soIoZ5svNQDs+FGuk02KfS8lL8oXsrhh375EWAOZiWwx420dBLJry6lqQAg0YDQC00mVdDQq9N1JIMpJgIGfG1ALu+sGA6bxA9ljbIShnneQmWqxt9NuN/t8gZhYA1Elc/l+gkf5LapgKZAavrsPtjvF2zw0kFzrPwJbuu2i/PNndL2YXSEv7B9gBOjvmxbZPevHeI+Yr0+1yM1ht7S+SECsHcDFnwxpke+GFvZEZrtd7TUH06buWtkvftQiqrR0pPFci8u2IH3eDxzffXFgvuQH7HY0XK9W657OAV1UyNRoUyPkcaBZM+6oavBwLQHRlw177DItd3xdMkz48wbPAVUFz7Ji+yxlBagC+owPnZvhZcghYASdmC2A9fpCUQCv+74rjLLovn28SQ699B/sVYPvp738bbRcQA2Xs+X4sFwjrxfZWzob72G5g+06Pa4CNxuu5hedOcA3jfflerPdOjoaCbEpBvvRqyRPVaLhd8sS1F/LwPr9TgC0Pr2nJ5dhuNUMv7B8PDCro4YJqWn6iC3KSHwIAti3BrDPd0GoL0DQxKOyS1jqaqxu+C2jVXk3plVokR2BsptxAADhPpL2bH5AtVqpYV+A37C9w8R7gtYgaA2CJCS5A4GzaD7hNl62LuwArFxDkdlgBl+5KZ/WfwFckXsIFsHHDjcui90kH1nUxtnjsWEXCq3Q2xWMKtD1R52DbdiRAlkiB/WKdAnUDaqaFSQCmqN7bNVCln9pOQUFAOc6BAPnpOj5sJVuciNWfr+/ZkY7LVr9dtWpgaCCQwUb7Ox/gj5bb9qnlIBBoEAK2pImDeXq3W88AMebcdpIWdgNKlq7L1dA91LR23dY1IcVAJXgHMMgHwJY2jKkdaio/emIDoPRs8gm2q06G1xgry5OShWxuy6zEQLkE0X71y38d4JUQAYABqWw37g9uFhlxzokAEC8vi5guwJgvtszR4L3f/OrfAs+ALKmBZID5zoyibSAJCFQBSowUOBsMfEcW3DD2fMHkpYn4c+oEegaA8dm2PZIqaNLOG3D1uevL/jsOk/3W4AJoBWd9z36wdR3rWFivCmeY7oAjFt//GWC4HzBtbX8GyLuezRQnPbt1nwlEMdtzbfvJmPXpiIgqaWcbLOm8Fzu3+yWwXFFzt3PJhndl/9jsq2Ce87PTvUea2Gk7TjcASPawHdNKqRnC+S2F08/22+MF03YeXnffZycFujeSGgAvdwPmu6YQC7Jhuq9H5AaIAW/+3XfCFiD77ntL94k1sDbAq6rYnwLeTwPHP+Zi+CKw/CrZ4OsWYCnINuAc8AJZMgSZYJUZMNqV2XouMQIIr33afNdCOliX6VLR9z75vEBZQMqPy8EAgL+snq9AGf2WdPCHPvfZNLXse76DBQNXyRaY7zS+7Hsy2HzPZxZSw9sB7ptGncDXsoIutkvzBby6UkgXXtq852yI8d4ssPbSq9cD4Apl1O759y9eeXjl2rmHe4C3oNr+s2fKQCpjLVcDoD3ViWSMx3zPNIJiuwNcXTiqb0232W7+A1Xo8hkA3ugG/EdRmy7aAdRYQjeGm2CKZ/cdiQcWWinApM9ivBggwAQQgjcbXZRnAVYXLO0R8O7tHR0A9B3puf4XYLGNkS2Au3XTQAdQA1vr97nXqyUOSzcoAOexxbV9gNc2X+A2SGLQsYLmOx7i3lfCUcqyFGPsEVO/vL/R77F0A4sebv2ubd4EiskJrGg0ab8Fkpv8tA0WrGACe7MeiR3dbEvgMBBq+/lzAbmkBixONtjYltrXFcSt2zpZzNRbUOTHNkwqcfsi0OT48Puu/8/FgfFeTBaiDSv+QhvG4tQIoA0vwFMh9cCR3WszcMXitwMsEoPBC1BjyrrcLkys80W/TX8UgGUJU7xGgXCM93jgi/X+s8cVcOtXRv/EDk3tJTcAWq3aAS/wkv7rt4CXRW08wIEMj6yaCAfy/0qqYC2bFu/9flr5BE4cC+caWI7FTk9MtlxacP+D3QoUyloDvoDMIOxYc4YsvlzbW5CrwWgkH0w4OelA7ostQcNAFvAq+jNOiPaBa8O1DmgXNk1+IauoeRyZ6JrZ6Pl01WgfljrA+eV7zmIm6QP4cmuoxzz+3o69hBjXP6ljqc2gDby279UBbkbDeaEv236eXtmGzxW3uVyqsUplzz27OZLDC9d26sO2G/NVPCcvf66Gl7KcvlhHCpls9F4OB1LDutyP8U4th5wO3lOtbJEbls4UHA503sckRagkNjJD5R51m8B4SQ0CYKvuuzJbj+QF9XUB8v9fHgSWf4x5AmZAjOF+2nOpxSvwfgKIZ1mK4QBexW8+Abb5e9Xf1Y6dbMHJIOPtg2QHssSHgeuSNrz4ewXQ1nZA7yYt0HfvJzMoknOPsJ239+69DM2B7lvkhkcADGw9XwJumaEDW8VxlloNt6adu3KQN7OU6Sx8I/C92EioJq/COHsB71Z2MiC8U6qw5AlAfCJw4l4AWFuNsNr4uNmM3Eu2V6PrI7Z2suyozUB4NMduYIEfbEpAhZf18WxOgBEwACusEdhwIZj6rp5g7gOsb6pp9fkSzAsUY8sAGIscNtyNSO8E3kDwbEDuvwfYY6nHgZSbofUtgam8st1EB2Ijh/vdWvwHUz9tAGjBakX9BWoEbPwPcNNK6HApxnzGpvr+B/u3XgxTW3mBMADq+8cK8OwKxsWQz8Zs+TQ1mlxklG5G/9V3MWxALFGBs0AxIfrs+HRbN13Pzb7YlByLglh1Az7fMTxci/btBoATAbDgHIDHvmm4jof1TDuhaaAJ3JcbX+AHuAAEDM5NK42VHozxsmEBiktl5I2rAYsNTMgNSoEeBmZJKwr7SFsGBqb7mChdl8Pj6XTSnQbxp3WSCKQUqjkRIHpOryZFHAxEBSV12RC8sp8Yp+wzmV0K5XifpOA6MqVXElJwVBlFAL1Zei2mqxuv4Jn6DRuxU617FDZ/sgI7m4HZ6dYLcHlkORoE/0aDbp1YLR2YRW2REpqZdb1uuFYRAdP6rhH1JpR3nNTkBh7bYz9O8BQ3OCjmzuVhEMF4DZaOi9eAXAGc7aQlg9tIIva15XxBQwMU1nyyIObxmDQrIB82Hzi72W5S2naDNjeHfXfc7AtpwmzDOSRVAGUAzss7SSVqN+Tp3UtOfD5p8WYBtptmv82CabwYL7bL27t6ej1iutwNavNa3i6Z4q2Y7yo7ANypy/t29XjTfB9bJINkgySGB/Teb5MWej5SQ4AJeFdW+8/PATYgpev6HNACYVIDvRhAW6ZCWez2wReB8BTJWVwLfrtmqAFUtrDPkhP+mIzwRcuDmO1Xgm6CaQC3BAnZbdq8f1iKMBZM9wXagNcj4F1lhncC4DcDYAVyJE3cz91AWlgZL9uYFvCvvLaUgeTd1fgSAC/LzbTdfLwva3J5Iea7n4e3rJarm6PtPvfCuUAzZhQDVHdhsxPrxpE3Pz7emMBuDge66LlO8sIymxIFFkAI8AgcMefLeOLLnQuui0Oq5OkAw0UMgIEqjXaxZWFIQEzVsFhBF6nC15inrr3YpouX3sqsPrqnizhwGynBRYeZYQOtHwhipNwC1rc5gwK2KeGjaVz7MdovQOtGsAzgt+6po9v2jW4bGxRZxj4n5ThQN9AAWsB+ppuHJ/liDFw6Lu0Wm6XN0mSfPqABZHJINSE2Amy2LcBG5zXFtx6yi/XYdq8tjquByf9OEKzjSCN0s7oZd3c5JdIys7udPq2QeUDEcyxg1//++nf/0vk8HOPvxu/YOd5uSv9P82Uhw+ImFbhHNy3gXHyvbWPHyH9N1lvHCuCqReFY76iEld3MzIF8I12YlxjjJWlMRlyAy71wKC1WsaVDTfkVuiEhYLDAEtioKyuZwXPa53S1ALyB4mikgQ/54HSDw1OBN5ZN3+SVPVBqsdoHwJwE4b3j1XxQEtIi0eJUoE3GYK/a6fqTxcYRobyiYJzB5fEn/30GFteZoJX1Y/2Ol2vYAGXfJDkoTmMfgZ7st5ESkkgUPt+oiSbHxWr/WjMy7YdrV8U2spTBHOMVKMb87d9IGf126xSLmbbtAbqBrmuZlMCPvdt1gfmqzyADcBvwuqdILG0X+xvJyHoNpLy+l7on9i7z8j4Tu41YRa6uXimJoipll8tie+H5/ZEbMN7btyolUCoxwF3B9/VKQ8pmezOS5/E9wHvvbjUdwp4IH20X4N6LEWtH9tjnBcv+ECvFdAXW6LwYKta6BtGA6upm+DopYhpdpvGuOi8pYQVfv7H4vvcBrwLpn6Trkhi4Jx6UraZAOvC0fFWQbHmejlsw7L33Kx5cjYUv+50AG9nhA/UYSrjQOPOTANpvADfpgbxA98V2gfA7rWOYb2xXltqSrbawXsCrOI4A20cfv19yRRHJCqFPUkXAeyf/7u9v1lX0tRcnYQL4Xqnt8wtFOC/ubY7GezF99+rz0odPFVyrCLqCyl1855taKngDeIHVPAZYU3+2GxlIYKoWWuUpIBAQA1VAO7UCAhUBABe79w5k/SEx0CnPBh4K4kx0vvWf7EJUTnCmsjGypZxkQboueD3JsGWMbqbLXZinYx0TIGugkCkmgMefC8BOBUKYKZlB080ZIAL88Rr3HUkWUnZnut93poZBn7tBZI3xvA5LsT/2c4JgsZL+QwDuSNP6SaQoMHYsqWAj4ANuo7POsTFF7b+TLE71HW3bj7avWC37nGI/01Sz7XAc6bwGLe8ZAHTv2C2SbVCS3ozpHhvASPs1iM0g1MAXCJ+NjWO7ZAsa+E7Mm05uRiENWPUxATcMzg0MeDFbDM96gS2gMZvw2iOQURyJHgyYdpr9TGJIx3ncIJ2nkSraRjUDpMjyLEu2cD6fzsUgC+1oTE41MYDLNQDEtFf3ni6/gl8CRXRSuusAUmD/VPUWABdW/XTMmPtEMIwnV4qxyl+K60g7nnVUA0GPNUCMkR5v3ZIijsaGdfzFDjFKC2DkRgB6WDpnwZIF1nnNO03ekoQyTpoGrxN9LnioYzL7GNuZbT1W6ckLZXlK6QX0SkJizJwLmC9dnFTCUmaG6DwaPKeKHPmt7eDDpRfzE2PqElIWbzSi4lx0zXauASsABqiXu26lDLOwee06JTfYboOGIOyF7tmp4xuxkMF2qSA6T+/z1d++WrbqjTpS3MzHezvW+0qy5Iu1A3r9kcQwwbZ7r4zbAdt9PfZ7P3B9KwC+VwNM8gN54d3qxazJFI9JhPjzjyVK5GT4849/mS4TX34XuMZ0fYblAlIgitGSGWi4GOvID7FdgTLAa/Fdr7//61/GgwucH2C6sd5F25UkwSYWw20dAmNAE4BisG9XwPwB+1hWs0+SFaQC67m2Ml7yB01Xltu0d+93Xqvt8GHPseMP0nd5fZcCOR2ARpy1XsMqNQDeDz56d5IlJlPtrs7Ct/LxKgP5bLLDi6UMXwmIXwhkE9gVx0nflSZ8uRzvC/n/pAjrtbYds1Xha5uZvotf9Smga5oOqLZoYIEnYPVoeo3F8p2Kokv9xepGv209LgYMzpQawHi0nI0pkhkwTkxX4ObS/tGpv8DmtABnN2hgiOECQABqXZOVBqxpasCxG4pE4TsWrBf7HWYKDOb/yBkxx9blPwXhgC+mRlvGdAH7SCfYT9tGC9WvjD9UEonvLp0eYvWth7Sy26BzukGHHEET1kiSI+Nky1ZMWOaZzhOOz2i5HTca76TquhFbB4lj78qxh48/VQfe9l13XkkdssoMBry7B2vAuWsACsB1ksCo6dBuTn7ncXW0HkzJc8E5swoMmvwBnK1HEGd/b2PYLsYrO/DxJ34x58n02I1Mj6R5AlJgpJCPARG4cm/47CBXwYDMfwVU/9G0WxJGgaauI7UddN7V1kYzSq4FTgOzn7FkAa6AZnTQBhSNLzHAp8oU86jaG1lCajkXAuAFZEsQLjYf2wTgB/uddjgCaj47APCTTaTQqs6l7Q7fLg31QDV9eV/V36XxHowxT83kYZhpqF0jBiSDkzZL5CHaqim8wWgK0XcfKGKuLb1aDyxqKqNttC0cDbbVTM9+GSSAsIHNMWVb83x03hlEBQTb3vZNMgh9mPzz5BNJSd1jAsqq0umasmq8Bt29Zh6XOh+6Vch0857nqtEJyl3qmlawXkeKKbKTzPBsXl7t3hXK+f01JSJr9562q2bDnRivYBt5AehKrCArsJkB4/uv3334flls7zbbFmRbAm3/aPOO/T7GY8u58GWlG78qkOb5N3/54eG31dD94X9+evjjTz+ND9f3vmsBxl8F1F8EznReryU5jKzwCHS9BtAAmPNBdwlFdYAv4FRCchpiBuZkBpotNwMg5lzgYPiwAJsFGL/fe2r5ckj4vRKRk7EW0D4A2skM8z16b9ou0CUtaPMDcN+tZoNHacQr8PLxqh5EXlgXAPx8aYLXWu5kK7tW1sr1KtFfU5uzLJbLz9aT6UrphAEvtgt8absWU3DsU82Fi0VSl2n8EmA6Wr0CoMnTunO5qHQ3926PwJeuSMdcp+fYqTROPcfouuNg6CI80s2/tIQPPLvRFn1XBlm9qR6B5BK0As5deAGGKfnIBV2Uq11Mny7bKULOMqZwC6ASUDIwYOOY8hkDQyxVE0uADJzPd5MpEs4NsVRhW/RqvwEeWDTAAZDA3SBzpmn9VChr37cv5B2tg8X2jnX/Z4AZUCRxnGkB7o4HwLMdABwYLlavgKB9EWy0bf4PwGK6uhL7L4ON9w0Upqh8zkCR3q1n207TzunB5vi2fcCYz3mj7drfy8VRcsnZzov/po2zw80sIzABfAZDYOD5kq2m+8HCWE1zT/UbyRCA45ki/DMIkG7MRGY70rxjzOO+aD8F+KxHIXZa5pI51kDWgChohlFisXqfPdlUnR4KaGQUcklo+jhT81joTqBxMKaLvbKP/e636uP2u+xnSit6D9hhuJ7Taxd5ITacG8LvRp4IiPlrBax0rDhY2x8ZYD4fjbffAkiSApnhjOsiaeEM2abjJrhl4RJwTMYtEHD7PsZ9qn2QPLHTACP4JyV6Uqrbn8UDzI2zzPbEC8gWS5GdRYLggV7ORSy6Y7Q4Q345GXhrrQ3uFedf5qIBVi0H50lJSGzXI8eDNvB7XWPDiHu9l+a933K5NkF72ckux3gvVWbyeqUCrtcEQYnIW8V8bhd0p/Peqlb3a6++NGALfAXUPALel+9kObt9c7ReUoQebZguwPXI1fB/aDw7w4u4q5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 txBox="1">
            <a:spLocks/>
          </p:cNvSpPr>
          <p:nvPr/>
        </p:nvSpPr>
        <p:spPr>
          <a:xfrm>
            <a:off x="653143" y="2485668"/>
            <a:ext cx="5303519" cy="1485441"/>
          </a:xfrm>
          <a:prstGeom prst="rect">
            <a:avLst/>
          </a:prstGeom>
          <a:ln w="28575">
            <a:solidFill>
              <a:srgbClr val="1F5127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noProof="0" dirty="0" smtClean="0">
                <a:latin typeface="+mj-lt"/>
                <a:ea typeface="+mj-ea"/>
                <a:cs typeface="+mj-cs"/>
              </a:rPr>
              <a:t>Фиброзная капсула, 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capsula</a:t>
            </a:r>
            <a:r>
              <a:rPr lang="en-US" sz="2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fibrosa</a:t>
            </a:r>
            <a:endParaRPr lang="en-US" sz="2400" noProof="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noProof="0" dirty="0" smtClean="0">
                <a:latin typeface="+mj-lt"/>
                <a:ea typeface="+mj-ea"/>
                <a:cs typeface="+mj-cs"/>
              </a:rPr>
              <a:t>Жировая капсула, 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capsula</a:t>
            </a:r>
            <a:r>
              <a:rPr lang="en-US" sz="2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adiposa</a:t>
            </a:r>
            <a:endParaRPr lang="en-US" sz="2400" noProof="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Почечная фасция,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fascia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renalis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Полость живота. Полость брюшины. Отношение органов брюшине. Забрюшинное  пространство. Производные брюшины (занятие 4)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 l="39655" t="21488" b="10833"/>
          <a:stretch>
            <a:fillRect/>
          </a:stretch>
        </p:blipFill>
        <p:spPr bwMode="auto">
          <a:xfrm>
            <a:off x="6021977" y="1384662"/>
            <a:ext cx="5885815" cy="4950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0125" y="469221"/>
            <a:ext cx="9144000" cy="6411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Почечная ножка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0309" y="1133158"/>
            <a:ext cx="9144000" cy="8523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Почечная вена</a:t>
            </a:r>
          </a:p>
          <a:p>
            <a:r>
              <a:rPr lang="ru-RU" dirty="0" smtClean="0"/>
              <a:t>Почечная артерия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6423" y="2521132"/>
            <a:ext cx="7519851" cy="20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Расположение структур в воротах почки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спереди-назад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noProof="0" dirty="0" smtClean="0"/>
              <a:t>-почечная вена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-почечная</a:t>
            </a:r>
            <a:r>
              <a:rPr kumimoji="0" lang="ru-RU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артерия-лоханка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Анатомия почки Почка, геn (греч. nephros), представляет парный экскреторный  орган, вырабатывающий мочу, лежащий.. | ВКонтакте"/>
          <p:cNvPicPr>
            <a:picLocks noChangeAspect="1" noChangeArrowheads="1"/>
          </p:cNvPicPr>
          <p:nvPr/>
        </p:nvPicPr>
        <p:blipFill>
          <a:blip r:embed="rId2" cstate="print"/>
          <a:srcRect t="4949"/>
          <a:stretch>
            <a:fillRect/>
          </a:stretch>
        </p:blipFill>
        <p:spPr bwMode="auto">
          <a:xfrm>
            <a:off x="7968343" y="927463"/>
            <a:ext cx="4041913" cy="482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703" y="569594"/>
            <a:ext cx="4222681" cy="56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0436C-819E-AFBF-6CF1-78DBC15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678635"/>
            <a:ext cx="4127863" cy="1293857"/>
          </a:xfrm>
          <a:ln w="28575">
            <a:solidFill>
              <a:srgbClr val="1F5127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Печеночно-почечная связка</a:t>
            </a:r>
            <a:endParaRPr lang="ru-RU" dirty="0"/>
          </a:p>
        </p:txBody>
      </p:sp>
      <p:sp>
        <p:nvSpPr>
          <p:cNvPr id="30722" name="AutoShape 2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IMG_20230227_100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2CD5CDB-888C-82DD-4179-06016105D765}"/>
              </a:ext>
            </a:extLst>
          </p:cNvPr>
          <p:cNvSpPr txBox="1">
            <a:spLocks/>
          </p:cNvSpPr>
          <p:nvPr/>
        </p:nvSpPr>
        <p:spPr>
          <a:xfrm>
            <a:off x="718457" y="3122025"/>
            <a:ext cx="4611189" cy="2076994"/>
          </a:xfrm>
          <a:prstGeom prst="rect">
            <a:avLst/>
          </a:prstGeom>
          <a:ln w="19050">
            <a:solidFill>
              <a:srgbClr val="1F5127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Брюшинная связка, которая идет от ворот печени к верхнему полюсу правой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почки</a:t>
            </a:r>
            <a:endParaRPr lang="en-US" sz="2600" dirty="0" smtClean="0"/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8" name="AutoShape 2" descr="data:image/png;base64,iVBORw0KGgoAAAANSUhEUgAAAV4AAAHSCAYAAACkWaO5AAAgAElEQVR4AYy9yZLtuLqkt9//AWqgmcw00kRlpdNl5m6iXdH3sXdmnlvn1jWVlV4j5J/77yQiMq+ZBjCQIACCXOBHpwPk+nR9fflGuLq62ELTbm+v321reuPb28u3m5sr57m+vni7ub14u745bPHtnbYrbQ2k3U4aeR1uD2+3N0q/uXi7uzu83Wn7vcLt/dWb81Nmwv3D9Ruh63fKs4bui+1dvleeB4Ubt03131+6DNvJR/m1vqRdvD08Xr49Pqgt91q+P3t7ejjX+uXbg9PO3+4ert7uKX9HPQe3i7Y9PN44UG/bm332OGhz9ntPHQp73ptteT2u1kO8592X2ef9o86NQrfTvjv9Rhz7g/ZH7Pa2jvs7pS3hQcsKd3eq6/727fHx3oE0Amlso19kH6pf+7i9U7hNGfI0X5ezjXpvXZbyroO67tTmqbdx97Hmo5+xfqN+cnmZ/tp+eE3f8TZ+4/bH9Otr9esb+ua10q/O3y4vTtXPz98uLs7fDhcnbxeXp2+XV2dOv7w8e7s+EJSmfM5LmvITrli+UR3XKq8yh8uT1HF+vOVtGfJeHI7ezk6/OpyefHkjsH5+fvR2fvbt7UB8/s3rl1q/0DrbT09S5uxU25Se/Edvl9p+cfZF4avCL0v4+e385OfZpvze1+e30+Mvbycnn99OFO/7Z5n6vzn9+OjzG4E8xN++/qzwk+Ojbz+9HX375e1Y26jzQPuPfnHaqdJPj36e8MvbidYJp9p+/O1n5Uk9x1o/1TERU++RAnkoe6I8J9/+keUpRz7KEh8rz5Haw76OvyjvV7X1M2m/vH39kjYSH037OQbayzGscY+LNMKpyp9+0zFP3GXWm/YxJs/Zkc7dnK+zb9qX1o+Itc3nTW05VRvPjqn/l8nPOWJdZV2H0nVePwHcdlaWLy8PG4BZp3NfXamzXwmS6sBXE64NSwHnGmhqm9ZvHALfFcAFYGFI7O1cECoLcAn3uoABLrAAELcCGhd4QKiLagEl6YS17qY13eVU16NAQ30PtwHRmm9f1v5mX8SBJ5BnP2rbo9p4f64YYArewFcQNtwENY79/iHApSz1BpakpR7yF7QBaAC256Vu8uxgSx0f82U99bI8sNf+H+8FQM4jgePwsrbr+H0Opl29Odw/CJQOOzgBX2ELfJ+eHrZ14Ajk2P74JDgDbuW/035XYJOvsL6nTQqUI0/DvdYdAO/AlzwrROmb5G86/RH4Eu7YBpABL7F+32v1I7YRk2Zgz/Zr+vCAFJgBXMBroAJfLRu85xNfnAnYKlPoXgq+s0yZwvnicLLlKXizTWA/HBueQJVlYHsQTAGtwXsGTAEwsaB7KmCe6gJWfH6mcC7gKf1w/vXtSuFS4aBtF9p2eU78i9aBsPKRfio4Hn/WsvINgM+IlVb4np58M3gBMFAiLngLp8YAJWAWUFTPidZPBA7C2fHfHU6//U3rfxdg/rFtOwWegBXoaN/ftAx4gdDZEbHqUP5Tyhm+ShvgFrwnKgd42eexygLqU+33WIBMCJgB/rGgVsCu4G37ezwGr/IWpMDUQJ20/wzCgBjYnh/rpgVADdyAnH0Dc24OgJljPNdNwHXrxgeIyU/6CTcrHcsGXjpoQbspiVHC7uwCC3f7K4VrdcYbd3BBc+AJeK8FRtKzTP5RvwuQgSEw8Ta2qy5AG9gCSC40AKx4QEuZAJY4QL5BZQ6kAVfh3PhOZbwv1WWlh+Kzuopa3sGzQ+1GeQmAF+X4IJBFmQLZhsCTdMBXqK71FZbESU++5n94BOw6VgGz0E0+0nXchq/aYOinDvLt5SnXdii/8lXVPwpgAa/KUcaBfan9OicP3IRGkRucgif79g3B8ItitRIelWvICsBVpECQspR7kop9ULnmKWzJs8K3sCUm/fHhXjdCLZOPtIHrzU3Bm7jAvVNeQrZzE7l6e1QZ+g2CwDdvgzfQveH3l8q9UR82gBUXvEARxfcevKdvN1LAN8BWirehatexYGvgajuwJRS0zVcgZ5vAjqoWcK8VXym+JABZhTOp3YPClSGMshUQz3VhnglIZz8JuF8E6MD20koXtRvAnuuCtupVfiAMdM9PdMEr/SD4EhPOUKsCGDEgi+r+tsEW6DYUvgCMAKR+/umvWo4apo7jr8AVlQpoBd6jvwmsWT7RMgBm+7EBDaSBkeALdAaeZ8cBN/lcHgA7RO0eoXQFsyjY1GF1rPTjL8B6V6uG3awXvIWsVajaURD3mE6snqPQgShqtAAOhFGnUagoV5R2Qd2YfNTHOT0BtgLvtg1IzzoA5mnhjLyqi/rOC96CtuoX1fsujce0geiVHrNupBzo6HQ24kA46tXKd9JaBlBTjvWC0ctK9wWj/IGFAKILquFO6XdSK4UuCvjGVoSALYUCmFc4G7SjFgvjB9QgINWF6Ho32HGx9/E5j9DXUmU3gvMtAAJQ1AXUDMCo0bQ/8Ad+j09RtIlV57L/Ahhgsp2wp01e1Q3AABn7IS/1BqzAHhAHxgF28hiUS7vuaYvWUbxRuVH6qP1HHbNvHDoHyZO0x0cB0AANRB+fpF63tgDUnB9AWejSNwgGoaDbdIBLAKxWmR/A23xsB9SP5Ket/m2igoFqy3ODpQ9yvlnu78kNl34R9Y4S1hOZxECfvPYnIPUV9ds7tQPwXuup7QrFOoqXvnt5LRiidIGi1O4N4epUdQm+AvCtFW5gW+ULaA9jLVwqT4IUsuprKJQNX4H2SvVfEysEwIK+Fa7sBSnWwFVQlYI9PxOoTlC8P3kdVYuiPZz+PHEgG8uBixq1K4BjYQBe8iomeFlAPjumTgFEII71EAADtjUUwAFKHtt/+sdfnOcUiKN4BcuTr4KtwattX/+bYEL8fxuiJ0p3ngW4hi5qVgGAAt6zY0H3+K9SgoK1oHsGzAWlIwCtdgHPgverQGWrQmW/LeANJHVMghzBwBXgqnIL3MYFM7CmLdxETgVm7BMrVUNYx3mkG6BCAW+bY2v7DmEsGPZJ2wrdcwHZEKZNulFc8LsIzsDXNovqQbV/onMD3KpdLpqq34P8rsBYF8GoVjp2YWnoCp6GqKDKBeFtXCgsA0aBk2XKcfGgtlAjWAyoUhQLnRooRvUGvCxv+1G+AA/wBrYuT1sUerEFUFG/5OeiBLz3gin13UkRoTIL1KgvVG1DHnkBrxUpCtn2QNQlsAP+sUB2xRuwBqCAi32jlqMsA27yFJy1JAppygTIyVuo7jFlU55871XxKF+17cHg1XYdK2AydAe8eLycY87HI5YI9bDNNw5uPIAW+Of8YA1U9VbFFoqsY0EUyMQFbwGLUjVkB8hrXqCLRcHvARgJ/Eb4vYQbpWMb3FzzZKTfUW3HyvGNnN9V/cl9hfI6Jnv36kOOKcdvrTz0bd8E6NP0c90wAC+Qxve9uqF/y7cd28DLgJc8gu6twFqY0kcL36raq0vEB2AOeJMeUAe+sjGArQPwlUIWcK8OeLRRr5cHqVopVKBrBQtgBV7CbiOwLfkbx14gPduArlWvwasLXcA9jOpFAWM/GLJKi+UgWCjtDMXL4zN2w6hf8tV+MACBCdBVWUNGoDwBmMd/ETCB519Uh8IGXbYP2ACpYSPoejlWAzcD1DGK1zEqmMfwUZAb/FHOKhfbQnUCuVGTBWPjYyAoeBq0AjB1GMYA3YDUNvmwVcm9ISQG3oF41S/1Ni9qlXNIANJYB66f/bBNeXsjYPlcAR/7QuftoDKAl2NgX+eKDV4UDIMNhS5xO+2elk5sgHJhAFaA6g6fC8GwVKfHcwOqhekdkBUg7wGCLmxDUdtdl+LAMeCljq63vGOrPl2kjrm4gLDqUHhXn7azbsgPZHKR7u2xhTDtCNyADcCPgisY7wwC6q/ypP1q56ZIoz53KApWA94oZoAKTGlPyvYRnfPQY+lyPWDyUmfKUh7YFs5RzgEm6cpH0LECG1/Yurhv9YSxWg2o3qjfQJdjvB+AGpqAUMePX5zj+/8H00L5z+C7whYIF8SA1/aC+pH7BKDUMQPY/Hb5/Xp++K1JP1IH9k2efsSTEeUA8/RFx8BYILfFIJVb/zfQFbwRGYLq9TyBYTdcjxK+EmjZdkNAwVodx+ddwRsYA2XAq3POgJ3y7gELQsFWBMvHthwA77WWAe/VQRaDwxfFgi9e7ijbC6leBst2+yBQxd9tMKQZYHOZKN+U14UtQFoBS20xsOUBPl34m8drdZxH4INg21DFW+gWXAa2zj3Q47EadYqqPRU0ge6JlKuXbSGQ/vPb11/+/nb05e9SlfF1C7kMwKF4AS9KN34v2zewaV8oXwbX8ngeYO0De4FclS4xkGRgq/GJ1gHiBlwB/Mvnf7z98tPfBF9ULo//Kjf7TftSD1Ble+oXjAXKtC3tIK8H0ZSHPsk+34GXusequJxz7TLel8674g28wLeQXaFbj80wVif3RTAdnQ5oqI1aZZlAJ+XC4MJnlsLtnRSE4HsPkAeMjISjTKxulOYLaeoBvO+CAMh6fVvqcDtG7XJR9uIsdIkBbEBIOxYgC2K9qHfoAZwAzo/9AFQgCIQmnsExYEf6O/gJsIFlFG8BVnVKfvZVu+GP+w/Q3wMX6OYYOI4G0rLvwNjHOefMj8K6wG8Elije27cnWQoPDnsdD4+xBgxd1y0Y+rhoR/a7grOeLWkAdAXtClXq6/bGaz1dXn8P/2a9Wc4Nqb8jNxT3BR0zviyWFU8ybE+cGzAK2YNr+LojHPbBNawG5QOUUr5Al/4CxK9kK9huAMSGLQNoUcGAtMAlZp08jg1a2S4XAe/1Al+gi69r+HoZ+B4Jut8crrQMQK8Pn99u5NFeCbSxHGQ7YDFoHejuYdSxPODMaJDKtULGB44yPpdCBtZRvihYXfzAFvgauoGw15UWa0KPwVLDWY7tUDjjXQJaK15bEpmZUCBiFcTjxVpggIyBNsAUkB59+Vse5VWHFa/jgC4DZYCWANTIs0BwwEu5dypUMKM9m7IcOAI+QBs/NvAsDLlRUIbwy89/e/vrX/7r2xdUr28ggb33M2o0g2OAXfXRZgGbG0mUbtq4tVV5onYDakNf7cBuYBCOtmMD9YYC6DlWfieDl85Yf/cjfLngSAuAR2mqE9IB6YyojAK3cdOsVNXBO0XM1oIu6kBHynfq5iKwQmabgSkFZ3DnorOyAepcbFygAFp5ewFS3nWQ1u2KrQRRqAJFHmEDv0IvcERZRjEWcniffhRXfQxa4Z/20RwwBp7yU8e37XqU6dRnpVsY096o2KdnIFhVmePY25P8jwKh22RQC5zPdw7cEFbFXBX8pPRnYEwQqAxc1fEsuD6RpuW9LMc2yn4sgg2i9nR1zlUGq2EFp5d5IkAVj3rtE8Kaj7q27VrueuNsI5195OlnPX4Dld+Q8+7fhUG09Af6BH2rTznr7875bd/dwIvVAGilfFGwme1APtWhAHRRvMDcsxWAqgLTxVC7Ba0H5aa/0++tcO3vsiwgC7pNZxvQJWBBXF2yLBALuihcgOtYKvfmArUr8ALf858cLmQ1XAmqV1LAeL9YC6jheMIAGNXLNs1qMHTHksCeUNlzKdhz3aBQrdyoTrEZDF+tqy6rX4EN2DZ48EdpAMLLKlPVW2hZ9QpezE4AyIEmg2SoX8CLVaDlUb3HX6V2rWaBFcpVAFN54hViLBd8AM2QErgM03n0N0QXyEatTh6ASz6VZT9e3hQwwBV4Bc8j5eFYPqPEtY4/C1iBodvmY8o5aPsaG8AD5rbX7aTt08a2qTcFg/cLkM2ThfflJxH9dkrbwNvOWrXbuOnp1Oq0KAWm5dBJRwF8hLAvDkEZH405rvfMcUWlaGQ9sxHo/FEmDKigfO2d6mLjgkPhrArYoAW8hMnjC1QXG+u0Kd6rwKplzwFWXgCHT8lUJQ+aCRhAJxAEblzcgaIVKXDURf+EAnQ7tF3rpD0/AVypXNVJmShO1f8HEJOGsiQfoC9EKBNoF9S7ggXEQDeArDqtAge8BSdxoVzwuh4DV+UFTc7fk6Br4LKuG0TgDXQ1m2CxGAAiwZYB6YCaMgrcGAtR4tvxwm/nRmZPVnnqBb+HK3VEVTe98V5nfu8eD7FvnDoXBbBvwNxoCfQTAZNt/OYdsDWA8d6letd+W8XrObzAVP2RaWbsn/7HU96BObvyai/Ulz21TPkuRwVjQaz9vP0duFL2UvacYwHWMKaOga7Vrub5Xl1J3V5q8EugPWAt2C4QWAGvFO/t+S9RvQIwIEUFX8pCuFK4BrJSTBcqg3JKANyAOeC91AyIC0M34DVwUVmCbgKKNxA+U/o5EBZkgG7nA6OsqzwDXvJTDtU7XqagxXzZghjF6Kligh2QxZ89kto9khL+KhB/k997bAizHUDv4A3oWB9gqm4PeEmJUqehjuIEqgqFGY/+XfY25bXnC3ABr0JBWPuBOb/4usy5/fbt69vPP6ttzGoAvAJnoUqb1htQoKt6tY+CmWXCBl3tt3bECl6WvX/fEHKjYXbDhX142UM6r58KVi6yaz2mdZBtU6Pz2BZVLPWgxzP7X4sCKGh9UQBbhahhKWINitwDX10oQBjwojaofwsoGS4cLi7BzzMQAKguMA+I4QViU3DhKY3pXjtwARvpQCLgzQsNBR6g0txTgSSAKbgC3t0K4CWJi7cn1Q14PDgFiAGi6gXGzyjQAW/AGnCvIN6BvG/zDcCALpTfK1eAU4gWsKT5XAjyVcmBPO0X1Az3gHpbF3D9WD4QjsWQvI9W2plNwMCYQVvgNtZ5etIygXNmz1eQMnS1zw5CFqA55wFs03aoTvrAl/3tL1BQp35D3/i4QeXGU/AWusT8zsTcuJmH7acf5Sft5lY3f0GSaYz0H/pv+/N6Yye90PX8Xx0T/ZxxjQsAqnAlMUHaqoJX6GYQLSAOZIE208VkNWhADn/4gmlm2AgDX89qEHSxGS4upDCB6gysXck2uJVyvRZArwVhYAp0DVWDV2mC3+7popZRvgEmcL7Aljj9u8F77kE5gUFlAk1exkD5onIJqF9tGwUWtYvyBcLAIZA56BEZOHuaFIrONsMCX+CmtGNbBIARsDLLgXSUJI/xBE0pmzqtKg2wgCvwYrmKUYAXnI8ESAPMFoQAJ2vhI3hRkplLS5u4GQh+gJdg9UmdagczFxQYaOMli69fPiswPe5vb1+ZzcCxqXxh2hjIBroANufEx8aNg7nHAF7lmod1g1n7Xm8UBW/LZnpfbo7Mr/7EqPHeSQPWTAnThTHKAOjSOcnLtszdVWdHPeiCaAC2nss74I1CycDax6lfDFz5YuWis+oMTO81jzXqF1Cnbk/+10XHRVhl2Iu0aXvMxYrSzMVMOvthIAlAReV2W4CHsiQ/2z3FSsuPABdYKubRvaBdYy7SgwZLGHEPFIHcrmpZXkOhTJypW9gOhMBxjXOcatPU8b4s9gPwph6AqHPGjQ04AV0p0yrfgJx82dfj6u3qnKwQ5jwVyD5nnLdJuxOIu41+8XF71z+Ct3N8edLwTQHgAlK1eZuyx/KE9Xfz70I6+Smn4/OTkH8r/YaCLX6sb+TK4xu5+lVEQyyyvFCRm73hS99UP45SVX9Vn+WlIKtmpaOiaz9Uxa4AttrFTtCUsoCXt+CYjpYXKoCtX5JgupgAfCnV6xi7QW+yXc6gGgDGcrhWfC2gYi0QM18366hd7IDAEathA6/hyzQ0piv9Q4NjUmszyIZKxV7w9K+BsO0FLQNhP/pqmYsf+GJNJBacBSOgG3Dn5Qor24Fv1W5gjEqWshOQCitejDgDgDP4Fj8z9TZfH73ZV9IEMitfAC5/eMB2KvieohxXxattBa/hjwKXoj0CsoqZO1zgEh991tttgi6Dag22GpiSJniyP9S6oa31tifABcArYHOc5HE7UeQOaidtHcvBx2JlznbKp46AGv87ds6nDlAQu/PpAiau+jQEpU5RB1UiniqGai14idV5AbIVsTpz128EJwbWAl6pZQChi4mBK/t8gm7VHhfdo8EruEt9opZtVfhxvXDc4164LicABapRmoCmF7PhZ3gGUr24idk3+bq8gZCLGyDSPi13Pi91sZ/nlzvfIC50YfFiSSFoQPqYVPeA0duoa7Masl8giAVAG1alS1vYh/el80T7fAyqj9j1Pcs+eAGmWC3A41RqUDcA5Y+lAShnP5SzxaBXgBvPG2mA993UMCtT8scmKJjv7Htn4Ay4sr1lm7fwBXxNy3xd1aUbwjM3BD1BGZ5zs+u5b9zfgRiFHa8ZSOc3cgyM6UPqdygaYMnNNjYWNyHgO+pX/c1vsaGIld9PbsrvATTFFgs8xTkfb2gKoOqznu0wdlotBmLAeu43zY7lmWpZcPVbZ/Z2gWtDfF5DlxkOqF6pXwbWrgTga4NUcNUysxysbIlRvwD4QupYNoR9W9QtaQp5WaIzIDJ4Y3AKthtABdW+LLENrG2erwA84K19ERgKFJRTOBXEed0Y0ALeNQA8rAs8Ug/gjfrLY7rgZYBl1kNnVwAdYAW0yEc7gVLgFwjGB47VQB3HKuNXgakf5SsI0x6mvHXaG+2qoiUGvn45YtTu0S+yPQTdrwLtF6UlltXwWar3s7xebT/+RYOAn/WSiCGcNgJH34TUVtqbtgm8UswFu/3oyeeXIwa8tTgALkDmHPRYOf4AWLMauPsHuO18OxwDySiHSz2GuTOrAwPeqlzbC63DincG3KRA8Hh36MY6yGwGpaNQJrAflnOxRbF2fq4vsNlGHl+gvfBmvQCOXXFh8BSQvZAL98a78g3keuFv2wXDPMID4MC8j/6eLzug9w1kQFwVyoDWk8BRr3i1KV50Q8Cu2ADKutVofNguu/3ar1WibjyPemX5+Um2g9LiwwpkgqEHz3Q+bEcoBra5CaDyA16DfQBbIPIa8NNToFu4FqZVuc1LfK+bBOlVtN1WaLNuJSwoF8ykPWow7kkgfJJi7SyTJ7xi/Xa1jLZzPu1NP5jfBeA6PzfIeVKZp6x79UPm22ZOt+pjXU9neVMNm4t+BYTHItONCXFAPoBrcYCPawCrHvVxz3xQfO05urqhCbZMMcPPDXjPAt6zAPdMypfBrHPWAbICj/XnUqv9HkPhe8FUMgcpZMCLAlbMMjA2hGVBXKuOKmPD0ZDmjTepbNUdwAq6AhjbWWdKWOAnaAgWBW/UqyCpwTi/jiwQsI2ym+rVOkCIvZCyVZSNV+XbgbeCFzABGOrg5Qg/kivO4zXgippkepgH5gSspq1QMpyBrgDl14bH42VmAvuv4m4cC0EWhYBM+EZA6aKCBWKWm+eL1K8VsID77fNfBFpNg1N89Pm/6YbwV0FVNwuVoT2GpuK2rbBE1VbZ2muePAWv1a7gnBtFjnH7TXRuWh+/16e+GIFSjcUwnRNFIcgCu2uplCvBlQ4NOAPbwBf14o6tTh2ApwzfNyBk4r6WVRc+rRU2F87As3HAS/3avwJ1oSSBHeoXT9D7VozPtz16sqwLkvKZZH9uCAFWyhJQhQEtMRd0QjzMACr7B1o7sMgXEKb+gFd+r9KBqb1o7ZeZBAWpVS7bsS0U4xE/C9IvCgaw6n/SMqoUdV3QEncQzfulTsrzoR6F5+fET/5wj45JrzA/y26gTu9HdbJvbhI5Xsoqje0eaHv/wZtHoGu7Qqp7vsVQAAPYLhu6+L0D3gK36nZdR2naGx5bApvhSeB70jl6kQI908V5oQ7ILAVAbAvBx0i7da65YWkw1N9+AOCAlpkUqsfBUMeyUEB1azs+NuXokx3k9fiC+g/nnpsnfcf9mycvtSUWGJBVP5uxiqhagIxgiGi4kn/reb8CMbMXgC9Pfijcg9QulsLZgBa49oM3bPfHbYCil5VfMXmuUMRMMdP6gTLKQ/pB4OWNONKyTl4ta7vhrP1dElSugQv4AsgLtIFe4amLvPCVesVrPdEA3Im83BPeYAMClFF5lj1ANfGxVFoBXKULfBt2AMuSUJnzgWgfu8/k7R4AsfbJ1DZgQ/sy+CYwSlkC1TyyR+328Z03u/Bs/XEcoDagY8oWinZVtwZt0xQXvrzlRr5u59ioD7UbP/ofhu0pb9zpbbvTL8TMR87bcz4mtbfnFNUasNIenRsFAOsBNLUrHi9pCtpP4coxVeG2TmK2B7wAd4LBKSWAKrAiUScFvowKX+nCMTSn4/pxkYtnwJfHOfIDQOCrjs+ovtY3SAJNgspU7VRpUq7wrHIFpAav6gqgKZcLp36flbfqJC+DHITX7w+64N6DFzAW8oDNKqsXtPIWvNu2yVMQk+5ZCgKbFW2Bp3Zv4BsbgH35ote2J7X3VUr1Wft4FVxRvIQnrIKZrZAZB7vtgMVhb1lgAbrMpgh4pealfIHuk+p8UR3A134u+5zAsVdF0v7YH+/V7ePjg+qiHTtkV9gauABOqhWbwh6v1smz5isUrXZ9PrEVoo4B5LMg+6LwXTD7v/6P//3t//zf/svbk5YBcvtYz/mTgO2XKwTwFbjUDdSJNzVN23R+Xp7vdWOT2lafMnAFYJbpQ+1b9KH0SfWd6bNWyQLvHYqZJzUBOC9EUE+Cocvgm2BrT5gY8AqS5yhdhTMAqhhYEgxdADrq1zBlXfmsbAHnBt4AumXJU0ATb991OKUs4BWMCYJ3oeyXHwRQVBqvphaoVrryh09OpOQEXcMX8Cof/i9wDXgzcMbshTziAyry7LAFurYXRnX2cd+Kl/rIr214vOdAd0JAFE+TOr+hRAeifLeBcgUU64ayIakZEdrGYBtgs3odyK7w/Uad2g5sqZebwnvoRiVzzBwvMOWbEMdfeL35r2+Hrwq8eacZGAeDlxtGLBTnNWB1ThUXuLQH24M032y07jTF/AYB8Q5gYFvwZv85X5/okHhkxAA4j2fquFq3ZwYQ1ZHrkzGHsorTQJWKZbTZyoEyE9zpdWG8AzTQVRqQY3th2wuvlkG2SSGjVnTR5CIiBsSAO/Bu3bQv+2DT6PIAACAASURBVEUpH+y/FryBEMoV60DlBqiAibq2YLAGzs0TaEltKW/U5Cgz1pUf5Uo6deHfbqoX8KlugMy3EV4EzxfleUWdDRxpT/3dAnjbH+V0nlCzWAvPAi+gvddX0a71fYF7fSUNGNvy8D60b9WXOgN16npX70wjq7o1cAe6hWnjqljiNQ3Irtu6XPhmPeqU5SeFFx3zi0D8qn7CQM6Xv//VVpU/gqT+0L7gm42Od/Vw1/oLdqYGAnReMe7v7xt5gUusQH/Yflv6mtZR2oayttduALh9gitwiXnTLSDW9THwbRxf98TQBUIMtGVQTSCWAiUcBErS8hLFqNeBr7/XoO21Jgpe8gLczaJwfkH2TLMmlN+fqxSEXa8AfMnyqfaN6mW0X20BmJ4+pmVmM9iv1ewHWw2zLYpWANBXymob1FI4YeL/gJaYY2kefF0e+/2CwFGsjaq8PJ4LprIYUIhVd8AVywEl/U0KFvgC2AI30BawAK9UItu+av4v32Rg9sGR4m8aAOMTlRkw+/nts33bKFushMwt5may3yx2ZY6iTzpPXIak6kOZ852IgwB8rpvTOTMWVNeB49N5MjC/DWANXo5b51TBENZxte1nwBiFq5sG09mskpXm14YH+AVwy2hWQx/ro3x7IRTEBamhDITVaQteFEc7MqPDnu2gDl41a/9TUCQPwaAe2LXeXiCoFm9XPvuauiijUgPeqmC/0DCqxXVSt+oElgx4ff/x6JiyhS/LbEsa6QNLgElQWb8hpXz1EanP8FK74tkKZJRTOo/yK+Sol3UCN4oAF+gqqP5nhVcFlC5T0gLpgLFql325LbRH9WFnPANPARfIEt/c6MLUAMyNvjHAOeJpAg8dyPcGAFBR06uNYW8VNen6ULr61KMULxAuWBu/TxN4Bexuo333VbOC6rq8QvIeG2PKcbN50b6/M5Ao8D3qpumg9nMue/OlbiwR/za+4bIdtT0DesBWwXOIpX7zRJEnLvcvbub0MdVPTL30LcecJwV/DwLozjz0Kl1DWOfxTsD14JtA21eMC1uvV/Fq6hgzGjyrQXDFHricL5YdBMQo4Blkk6fLbAbDlkE25c0Hc6Juq2wN3wW8GcCTD4uSZuBOgeXTATtAJA/7KsCZp3smb7mqF2AC3jPm6WqALtPKvgpiUmSGcOpYgeUyBvh7AJOnH7A5AN0BbwEKWFj2pyEHSqQZYtoXwPs6qtVWgwDLl8YI2ADAk/QjKU/WWfZgGJ4s6wrAmfirBsRIA8iA2l9CE1z93YmBbI/Jdglg1DFV1dtWQIkK5gdDV+eGtssTxjpxu3W8UbUZEDM4dRxVrX4LbSDtqWmoc4LgC1ydX/voMnGBzvKndtCCkHVA1vXGKIY+phWQ7vDq5O7AUs3+QhTr09Hd2edC8EUBMIEEaoV81AnIuSB1gbbeeqfAL6DVhSOgATWg9E7JDHQNBeV/eRFQBJ9Alv3pMV3QJVT9ss0XukAELP2Gm3zkgjrKOOB/FjTyCIz6nOVRt4EcFsGuNh9ZBpwCib1cLQPgzYsF3uPvfoQuYCyA8V9bBng/Cb7YDLwFyHliW+0MA96A1r4W5dtjJPYy52UBKfAt3IAryxtkDT2gm3PUeoGf1afOC35uy7xXvVMPA3hAXvleBVUAjJLnN7U9wu+7BZ03tQ2YUyd1M6jmaWhatsUgqyEDbeoDqFc9TbS/0j9Y9s1eddJHvD59zB9rUp+jH2YwLfYCfdfT0RAgKF0FBpI9n51BNgXSazsA4AvZE3i9mU6m+byC6zbNbFTutWa7oGD5MhlxPwu5faFMwKxXu21TPnu/UroAOTZFVTNvxPE5yyMpO+Aq+A18C+ECOFBF+UbpkddQMlBJFxAoL3ATF1JrTJ2sE/MRHQNMoGHmAOr6ILWMVwlECpdCuDHwIQ8xijBgrSWAYk0weIHqwLaxgat06gO4x/MasutXOvsFunjBDGhlfq9uALSTIODy0ZzaEByPv507cASy56NMo1o5loDX84mBuPYNMFHtedFk1LDSDtpuELMf2jlt9fGqbYVvY9pb+H7yCw3yw+ikAJMOXdgSWw2wfTpt4biBVOnOQ16F69Y16+RvmQc9bhqa1CXgRiUHJFyIBXljgAJcPBVNbbPa9IUKFHURsn3iLEfZGqaeghZQA10gWXAHvJTthY9iVjCQk+5pZKxr/4aowEEb+1IC+7OCtE8LeKctgFZtIu/zs8oCTOXtgBzHQPsMwgHtO0tACvtRdbJPlPKT6ntS3QUvvnnapP1haXgwLW1e34zLPtLGwtwq2B7tqF4p04LXsBNUDV4BMOu0M8dFe32utc5vuN3EgKnqBLyUKbitnFk36JWHc+e85NP5EVR9ngB+61ZankZQ04Fs5v9qWYNs3LD5lGSeShrnZr6Blj5c6BKrH/rlG9/gpy+iegnzlOZ4PF4++o/q9b9WaNkzHxgU9kCc+iy2A4NtxNtyPpITn1gvdAig+bbvxHqz7Zb5xlKtpLMd5QuEG9jGR3T6wfTYD6hmFDRxXtA4yFo4FXyxCTqwZ1+5CngG+/yqsOCAj4viBbDxdomBqgCzwnUATFrKxDIB2ECIf374xuu2mh1g6JK+KLp1uTDGcy6c7R8LPIaf4IY3W5j3Hxzi5fKyQ1Svv0gmsPLRdb+CLE92f4kBZYmiFGhnwMsKFe9V604jHviyLwNYIPV2bAEF1K8BrO3AN98vzjEDco6FY8gMDbYnAFDbEipz0D49AEfd2k6Zno8u7+vkRfECzlGiVpXq4Lf+GDWWQjpqH98K0BWmQDKPvcqr/LYZACwdW52+EKUM34k1eBW7488FQPkVvGxLvexfdSkQd8Ap07sGBANfQ2GDGnDQY+wo5CpHvrngGRKTXngQ3zEQaJAFksAN8LFf4IcV4hF0KcANFIBxmYcL3AP9qOV8NwEIAwylEVgWcFsHcZWuYwa92JfyWBFrf8yKeH4GvihFxezX5fayvZn0GFjf5vNatdI29ks8FsPzbjWs0DQs/SQA3PQbaJ8NPc+50QXMeSkj/1RRq6Jx640iBqjav+Ff6Odc0LYNmDrnWEs+N4I0/aa+bv7tgvYAZlT3om5Vru11XWq7+9/0p/ZbYosF7QMLjTGOvDih5YKXmTwoXY0Z8FJQvrsQ37fQRRVbHS9Tz3jDje/63mkammGrZa/zRKhthIBZMJaCJRTGhXBUcr77WzsB8J7L6z3o3zGYP3x6IgATYy3YYhjrQfAGnpSzWjVwUb4A9719EBgnfYWw4Uv9JwI85b4KvHrz64ve+gLC+MoFCXGCYCOgFDRWiWxT24A883IZ5NoACDBRoIqTht2AlxuLwXaDABwVyeyHBl54yH5Q0cwmsDqV4gW27yCsdX+hTLbIsQJ/04PHzP4MbSlloG5PlraiYEfNu06t42EHvMAU9UvQvGrlu1D7gTYA7vmoovU5WdLdZgNaoNa+PuXTh+q86oz5NwD+2kUdeAlrhyWd9cRZ3rZrmyFOWS4CBUObmIuHcsDNEGKfSQe6K3i3usnnOhjJBzpaBwIfVFhhUIgBl3yTIfmBWF/1RfUWTmvMhbpt034MN/al/Vt1qs6oXdVtgAl+AuTzSxRboAtUASM3koRCkmN2moD5biBu6gI8qQN1LqVIm203AH2V1QBd6hWEyet6Al7a4+PTfjmmHleVNeeFuh1Q1OPv9gtlBWFjq12p08677fktbFGqBjH7s3KN0i1siRsKXmLXO8qYfb9TteoD/AYFIbH3pz7DvF9PISPGYrBdkTi/29zwVd7t4ndTsA0x0O3N3H23aeqnfbpjf7zZBnixFu40k8fTJ5XWJzNUsC0H5TF0pXjt/Y5nHMWblzP8Rp0VLmDNN379kfWCFyCP+q3V0Jj5vAe84xm0y0sZAq+geyH4ngu4hu9ZZlUwswJYMpeYgb4qYWwJ1C0vTJyjkAmjcgtd4NdltllJKz/QdZ1KuxCEL08FfZUneDBPj97AxYBFWY/KA7CZwiUIKi3LAW8UbcBX4Da2DbHNXIjtgL0QyOKzonCxF2I9NN2xVSht0LEAN6yUUb5YC8cCbr45EfjaqxaAgTYWgf+hY2DMK9Mco20LwRpAZ440xxqrABDz902b6gXaE2jPvhzAe7CR+tUOZk2wXyleOnCUnWEr0GAJdH5j0tShN9gWuqg4fNlAuvCNak6egndTzOroGThTWS4gVA1A1kUCmKgrKpl06sX/Bd7xX/m/s0BFF2Avfsp6+WNaLj7PSNjyal+GNmV2SO11znbB80VANTR1kReaAMAqVvVRPjALJNsG6jKoBZLC2yqVdW4wKhfVmnozcJe2G7TYDIB3fOPmtW9MeR3vDl7qYj+9KcwxyX7wLAGArJCBNxQpnm0ACGRXKK7Q9VtuOkaX3WLVzbmjPh//qGEU7FgMwLaAbX2Nuy9bEh6g06DZgDK/RX4vQAgE+SNK219ap6/4aUPH6n6oc7ABl36ierihr7NiAC/p1LX6u+7PCATBl4CajaqNx4vNwLx1XsRgGmVeuNCy6mEgsz4w+ap8/VEd+b552SKfjvTrxgKuv/GLjeBv/Ub93sj/vdW0xypfFDEql4DVYPBusyLyAZ4oXmCM16sZEdp+iu2gFy4I9XcDz13FblDFGkD9LuBt3qpjg3Z8XxTisSAEsM8F8DNU7ihCQ2mBrlWegBNFS4ya5dE+sxR4xK+6ZXkNnf5lG2DKxGLQq74/6SUHP74DtihO+7vUq0E3BrU6g2KHnRQlxyrQxePV/tQ21O6x/lUCAOfTltwgULwCquoBsP2bHmYmBLx4uAA3lkn3AXiZX20rRSBl3bDXfnojchrt03b8ZwJqvDeHTxsw1QGjNAPZjvi2o0YRaxv2gzquLwB1bE+aB07234CptqNIiNX56x3ndU5dRLpofVH4wlA9gIjHWpQo9eERqy0ADAUKyPm7nzzCaz9c/L7wE1NXQ+tmvXD4uEw9UYIAZK/PgzkqVxX749cntyFqXPnUNt80dGz2a3n8l3ccOO1tCPAEUsHbsFQ+K272y7ECVPbDMahOw1nLDMQB1BfACzCVx/mVZ4PvlCMf1octCUHX64qdX3WR3z4qkKQu1d1BtYKxICyAq1YLRmBtq0PtCWxR3bQpNwnOqxWlzofPgbzcFbzU77pG6bLeKWEBLb9v+sj6+1EX6f33X/qTz72gu/6+7l/aN32EGzz9j/7j6Whqm+tWWfdp+pNv5AEuaR5Uw+MdAPvfKwa29ngFXyDrdJX33HYpXgbi+NYxefgHinxUHQsC9RvoUjfgZYCMNP5Ek/m/VsQCsD+0LlBfK51BOADsWRGA155ufN0O2GWaWeYC4/f65Q1Ur2DI1DMULgNtu9INiAPWLKN6C10gaKULMDaVGzVsNa30k2PUL2WSp5AynAEyym3UHdDqlK1ANW+o7Wp2V7lsL4TZbuBO7Md/QAvEFXsmg2KUs+cfT3rhi3LMAFcUZ9sD/Ji+lvppG+3JMXXfHJuPSccBZOsPd5nYQVPyrGwnBr6s943Bgpa2A1bWz6SMDWlBvpZF4+7nU/5+JR3RMFWnLGzpQO2Y7uhsmw7MBeH5s6iDgaZnIHAxKJ8vhLkAuEBRHrlQc7H1ogsEcwHt83V1oegi6hQyYvIVookDl6qlgqZ5qtbeXaxqD+ndtl7wBTXbAM7Lq4ADEBkQ4qIHMLoZVP0adnp8T/0cU8CQ9cA91gEAm8f8yW/lq7akrgKXFwHm5Qrgyb69/8RRtsqrNPK5DseoXWAbiLtdhrjArPQel1XsKNOq0I9gbLpjYE292gfWjZW82sxNp+ew548bAGVW8Lbuvc4o7e33Ut0tv7VRaZx71ukfqF//npxbhfyfnAA7fZQbPHkC5/SHql73NefTbwOY6aOIAfqt4EkfbZx+Tl/XzUT9Gahug2qo4nm7rbDmjTfsh32mww7c5gG4QAow558t5kUMVLC2GdIoXYEXBYuHHNBm3XN1lTcAfz9FzS9vGLwAV/BFjaLAxtetRWEYS61mewflBBnBwZ4vakzbT44JwI1tsRhIM2Snzh3WsRsKEr8eOyAP1DRPV9OqsBhYD4j35Q3GshVW6KJ8q3QBaOELyFC21JcXFHYwH1T/hVW4jsOqdTxmHx+qe9+/FbwUb9V42+FvTmBPqJ4qUpaZq2ylqjoC4aTFdpDVoN+WedM+D8qTmwbgHWB3G/VQn54cznR+qZO6P+Xd9jx2tWMWvO1w7aD+rypB0DMh6KAaXODLTrzaS0cvWF1eFw4WAhfQrf4d1tNzeFRDPQBvtltBSRnxaKzBrYBXF4VeFEiepNUK8EU4F2UuWuCA2tSFz+i5AJAXCTLogv/aC7kQYb3pBXBBUgB0P01/FHzzOA/gBB4AoQDk/BUzgKz1Lb/a0SlsUcUARdBS8OwHHWsgzhQx3kBD6Uq5Sg2/vMhK0GwIlDHfAK4SLpS9T8DK/gA6ShcoTQh4SR/lPED0K8KzDCBXSK4qGGACS/u7BjuwzQ3HSh/4Dhx7vjpb4mOdhi4zJFQf33rwoB7nTKHnmJj6EtgGkOkPufHi53KT6b44937qGoj2KYTj78s5W/+apzArZvU3f2JU5Qpd+nuX3WcREYBZ9hvwveaTkwy8Cbxb0LoVq7bh+eLxBsAoYZbzJpzfdrO9MMBlBoReO87nJwVez6JADQPaTBWLl8v0sUI4tkJBmullmbcLFP34jw1wVvBWtQq28okzr5c4tgT5PSNC8RH+pYBBPaeCQkF0qnW+5MXLDtkGjBPIsy2rrB/JBRHqqYL09C2gKlD2kb7QfgdCqVXePPuKbSCl6O8saL+dkrWq14IXaJJuTxblqfbkLbmkx3oQfLWN/4ejTTv4o3irzGmLj5njQHE7xAY5mWNaXxbpcVMu517nTSClDvIDVPvfOpcXE/CLgS7p2DweYFRMHfpIjuA4j1vtiO6Eoyq6zLZ9VgKvcN64c16oc+1KdYevLwigqHL8m6//4meFsy4ELkAuqEC0FxpQBs4JPEpWJTkfdXauZwdqrEpRVHiY8RnJ+/L6sEGW/ewXeC/0qKu2o+AkH8vEfqTXRQ3QmFUQdbn7rHy/N9O6doUI2DuFrWoXoFjdG9x8RhJVz4BZoAxweQU4EGa/ArG2YVk8qx0vgvl32gNsAa/h/qj89w5eJ00BGPMBHQKw83xdzWD4+NLEajfswI169bkA3tx0BEFuMFa7alPOE3Hyruq2EA+8tR2rAZADXsX+fTguhfzuUdAe6CPN0+O4kQW+vbG4PwFgnb8oWPojfUHl/TSy33x4Wuq/VgDkwFn9a/p5+zRx+me2ZSaOVK/+ZNNQZSBsAMlshSzHMrBitb2AIk6wupWaDYCxHgAz33nIq8bXAi95ASvlPc9X4N3VbrxgXpYgDyAudFlG0TbOR3kArtJPsy1WQywJPGAG404FZXvBgu0JsxSIpWbjeQau2BUBSlQun078qpcJNsAMLMhT8BAbOpMGmEhbPVumiRluwEnbYkkkrWq321nP67ZMHcsAWlUsryYXvsR9rRebAdWLn1tQExM8qKdtBi/1UYeOHwul7TYIVQfgdJrq2eJpuxXt3KSOsWt0nA6+8eW8+d8slN/gFWw9QKcYAJNm9axyfvNP65T34JpnItCJ1RF5/ZeOunbOdlA6uJWHOjOqwuqVRzhdDChYq9uBK52fiyQdn4uIi0R5BGI/HnJxCC7vy+6wtb8r+KJ8AJZHslWH9++LH9DmYvYsBkNm4DYXNeAtQAOLqK0uvwOsYLmmsx+XHbWL6rXaVRuqdntDyFzaXcUV+IXvsz7fGPAqj24cd3yD4o7/RON1YAFSx4e3C1x3xYqqBrLarm1P8pO9nWVD9e7tt1+f33798WzwvurFESDcbU8sazDtycAV+Aa8wA9luoERKALHCfv2HL8H5tS+Pc45jI3C+c+NrvX1N2G9aVsMqKlL56Dgpc9wntd+gF1gxa04Txec+wDU/jU3Y5WLbysbatsmcHOjp596u+rewKsbup62gGIB3Cc5+ve+3DwMpDWvlvW2IPDNAFuUbWAc24C/eWc9QGagDdgWsDP7wbMg9jyrst2WBeQq30K3SrfpgW6mlnl6mWBq1UuMAnbMzAeB19tmFsQsHws+gBcYxp6gTMKJwMC2qukNNAPWwpgYa8JABSoDrRWobCPdaYBMIYNuu+dL/c6HStX2WBfxSAtT+6XabqgK0Kyfyxqx4mVZ+/Ary5On+QtU2rDtZ9ppWAq4zDQwXIkdVJfS+fNKbhTYDKz7dWGnqcxA13Wq/Sj+qlte42a5sQcn2U/Pn869rQY+gs6jFQrWj2iyA6oC+kjXjmoVoYuBiwV42rfVRcA6Fw7lSaudkDeCBM9Rz/ztOHnIW7ARB9hRvLt6DnR3uEUZFWAe8JkBHYOElwFUV+s1NAWpP4v/kMeP+UCK/Pi7ATaP8v7fMtVrCAJCoCdQAEEf90CEOjku9vcsCMZiUH5AiUqlLgCs/AzOcAFzIyvEPaimOly3yhjAWu+HdVqH7QXtm3b8eH18K3D7sZjnAd7jk16dfn4yZG0BfFC8fwrIeWLwdDO1wRaCjmePA+D9mFDg7GcPhXrjAB24A2LVORDnRsr5I3DO+tv5PAqefsGCWSQCJ8fqD/oQa72gvJUavec8Ko2w9Vv6I7+L6kFEAOKWAaYE1pM2ape+qZDBsz0Pypf+H7WraWHaX9c9sKY2BJooWIFW68CX33hXslgKmfPrQcMNyFG1AJW8fLXsIAXsb0FokM0fW58pZcDX9avugHgBL37v2AmAFrCibqtw38FX+U6U5+QI9RfwMmAHeBlYY65wfF4pZdWxghZ4EJIGMAM0q8SBLLZBgduYf+L95iBLQcCsKm59hXO+oyDFyoCaAqC1x6uY+baEI9kRhixTy1QXcNyUsfbxblkgBeZWmtM+9mUQA1RACshRtMrrqWhaBrQdBAOS20CbypBun9g+supXTP6PNoO/o4HaVZmDfg/O2anWiVHs+kiOILrBlw5Kx1YsQHYAzfN6ASYdeMBbxZvXR5U+FxHQLXiZnVAlwYWBmqZcLzIuJsp5Chox+xTIgS8fuwG6gDaeH+UKMpQWIWoNVWd/V6Bq3auaDQwL1qgr0hqwBrKM3xhIsl9bBtpHYAsM9VhP0MDby6t8SynWKHLgCqiy/3dgsu1w7y+mUQblWuVMXIVrxWvgqm7FAbHaQjvcVhRozsfWHtsMtAsA0s54t1Wba/zAjWmeEAxiIKjzGU+ccwncBrYcs+rr8WTeMcem/NzsrHJ3RUu9Bu14x4UucQPnlxkjzK/Oq8aNc0yc7/5mmV6o9AFqPHYdP78/QBUM7+Sx3mlK1oOgGA8XlUtA8QLewNhpPs8aS0ANfwgWFUBX9dzL1/WnS1G67MOQBbSAGItB08G0X9ZZrv2A2gWKnh4m8DJdjHxMyUw6yhefGOshdsKlFfH8XZA8XvJRz8FBUPUMh/dWQxQv337AF6asgmHJixQzvQyoCpjAlwB0G4Czg7YHAhoIYkbEGUoZ75igeoC2YQGIBYoZYFuhC6ipA9uCuEDzo71gRlzw4pV2mXx4w0w1I60Ba8Bl5Q97FoPhW+ULiAEv/2isj/BoTq+nlw10o3CbN1aDp5kNeNf9G/bsV7BkMK2A9+CY6y2A97iqN2+1AU4ds87PCSBVbCuBtqjO+rvXOpfAF8WLAsYP9jlDLWuQ79O1LAZ/LHo+uYfyBaaGsUBYhdq4gDUw2S5QAtoqXmK2Nd7Ay0WrTr+XR4n0Ayh7+u7tMvVMYNoe03NhZmAsFz0XtS96g/e9aipUgQfLr98fHbNO24gDSEFHF30gz/6yHgALeuQzNFjOdK/nV9Rr8hUYhQb7qtVAGssv2vd3qdNYCVGrwNT+LvUrAFrSXgXqH9+fpGaf/vDdCQ/M4fkKYC+CpAGsOCo39gGwXcHXm9O9yrybb6tjoe2016/lzk2u5w3wonw7KFflWphnHZAmkM6N6ZkyWqbcroQBMGlqg7ZF/VI/ZZPO+e6+besIooA3ajfxs9roDw2p3/GxIf8/nvoec74DXfUp3QwtDlC7o4KZf13vu/mIgbD7J9AVfB91s39UfXeC7L0CMcDtHN56vE5TOuDFp3W4PNJH2Y/f7gXkW8CrbXe2HqKCKZuBtXi/+L7+7sMh/q8hqrR+A+Iw6QEy6rbAjSr1tDJ5uLUagGtVbsHbdYMUmBq4gBIlSz0Be8AKfFG+UbqZVkZaVFrjwBflO4pYsT9BqcGswtUvQwicfIqSQau8PSbV62ldGciy6gV+gljfJjOUBUX+mLJANGSlbvm+Lx9ZB7yesoW6Vb7dHkDtAt8Br7bXRvBfCKle2o5CZV5ulHGBHnXtlzQopzo22GofqFl7tYptHajN54DXdeo8CKr9iyK2Xwi4fL7zUuc5ilfQpazPL7MeBF7+fZfBEQLA9QsV2A4K/PsvChRQFVZRpTsoq4wL2nfxdGxUBB+b8VxfwIxS1MWQD5HvahkoVy13f8AhqlIXj6BUwBUuvuAF3ii3/eItcIkJlI1tkfWCN0o5Fyz7epWafdKsAn/nVjAwEClvtSXgAUcpVyAROAt8o2qJAS2QJwBbB9YBsOBD+61QVT4x6hZoJf1Fx4J90FDAV13zCN28ez35uIyBBwD16F+liToFgh8Vr4Gr4wr8BMA5T7TP51jlWkfrbdxzX+g2X+IB//jITXvWcQXmgW3L9vezH61z0HZU9TK41+N91e/jm5X6JJ/Z3OAr8Nr7Vb/y4Bs3fvW9Wgy1FfL3U+rPyl/rAfX6INg+Am+BF+uCwKu9d4IlAN4Vb3zcgtfq1XAVaAVdwp3+gimxwC1bIHmArEDtWRAAu4NxhbBmPHjWQz+0rrfTzlG0gjKeLzbENtCWN9cALqGArKpdoVsYN2ZblG2gS9nd492BC5gJ2Z7BoKpdK0bbDYF0YKJ6BRZAZD9XgAW+nj+rtA3IqFoFAEs+Y+Wq0gAAIABJREFUZk7wUsNqT3QbsOZ1XatZxQdBly+J+Zu/A098V6vZUZuxDQJg+8OAWQH44cMW7AXvNh/YVkbgW1/ZFsaULXj97WPOCxC10sdu4bzp2GVBWPEKuihdWw3ar8Gr8wVsfV617aA69A8UPJ4FvPF6o4AB7q5OA1pguIFXndzf5gXK6ujOC1RH7RbAKIqOOlfxZtuet3USd5l6CtkMrKGid2iynYvXfqQucupsfgAYMKJKA2PSyMOF3bQuA2TAzVfGXuabCAx42eMFsCqTx2SghKJ9NMTZH/USJwh6A19iBsVeBdWEB0P4hwbDvgPigWtnJdSrBdTdBqywEGgvx8tfL/FfYIBozfeqfC8vzwZu4di4UOz3GVgHzNgeOX7O6X7D2o9FaQt8W8+uYvUEgbJVYFuX/yxet6/AJW9+Q9XhG4TAy3l3yBNMngrUFmwH2ikQo3QLXceAl/6gwIBlB92IvSzrKgNrUbABMDYYFoOCwIudBoCBLkoX8N7LcjCEldaBNKBbEANVFOmV1O7Nhf6yR/8kXAC7HqyGLQ/ATT14wH7VWHFV9BUK2DbDfPVMqtmfnlT9/ut52wuCreyFTeUWjlKpm40gmFrZLmmFcgbMUKgJACMfQ8dyyDS1wHagqrpiKQBi8sTzjWKOLXGmNrA/BuQCXWA6VsPYDUAM6BGsDgeCTaPcDu3JC3jxYAXdznY40fdz/b1fqVLPbLDfKrADWMCnNgC/fKgcqyDp7JN9tH0epFMbA9nYFgF1lLDVMMqZ/SsEnsB2/FqdN85B2k/81TcRbj68Tl1Qkz+QVjmdv852oI36VgNAA55SoFahAqI/v4cHF9CiQrnwffEr5rGsb7A5nc5OHR+C66ZD+5FPcOu+Jt9Wpy6Qj3YFAC4syUfdgKIA9DcmpMpRSqTX/2WZcgVvQRLIBDCkpb6p076uoPvCxa0pXkwbUwC+POrytz18MYw6DVTZDMAaUGOFRPnGfgBoqFT+iJL01cPFRghUdzVcyLLtu1TxD0OZ5UwVY3+0vU8CHlwD9LRLUObV5peXDKS9vGBPvB/oqvotILvumOMWxO0NA1ng9wG2gHEFZ8uTxv66TtzlwreQbR2tZ10nrfn2cvr9ZEHYT9b+a9HYXuFGyg1Y/eEZT5d+4TjgLXQLV2BcxVsQA062A93kGwUMeA1d1CpWQwbZMvVL3iygtMcb+PLmGd9bwGK41p9YNtxenaisvGDBs1YBc3W3t9cM4AzYZRZE5/pmxoO/vau6D4IuU8KsfpmSJgV8gRJW4MLv7APD0vmSvxAGuNuy1W3820w/A75RsxlYqxoeC2GDc2CbPH/cRjsyRQu47dDNq7lRtnkk32c+FLLEneXQtMKYGFD6Q+uoZ1kM+5fJAkXbGIW66qpKBZbADRhTL4Nr1Ic6zltsUt2qs3YDCjgQLoyzbsuBegTWQFfLQFeqlRvR0TfCF0MX9e63/HRzArCFtGGrMgywkeZ2Ad5aDIGtHuvxvgzSwI4LnoDSqiIFunRm+2Qsq3NbNQJA3sPHVtBybYh+4Aa7IaBPGeBX+BbaK2R5bKeebgOYUaukxYu2CuJiVChcC9vkBYB5hF3LW+Wh2FwWgANeKaZHTfN6PGid/zTLvN3Mh40SA6p9/I8yazpKWJD4LvCqzg0WWAgzP5c4Pi72gtTwYimwDngTAmjA+iSw5ngCfc4J67kBsF1g1LrTULKGb2YzsAzYAGLB23VDcKwPL496bb4dggFv8xADyuYrbAverjd/861x627aCuJCeI2xQ3ghJLNA9FtLIHDjsf+rZT4VGbUrCOvmbs9XN25/YElq12+t6aWce/67T/020I3KreXQqWP3sgHuBEavM8imJzbeVOORP4p1FK/tCCwGebsCLTF/WInivb06CnhRw1K9qGWsArzgKtz3cYBrwDufIF2FK+Ba5aJ0GUwDwKSNzVCF6nWlnf0nAAbCeYNNKtZKNuAFvijZ9yFWRJUteQLepNcHZnvBG8ULXHdlucKUZWDlNCCodUJB23QDsqBUbFBJ4frfHQRLq18NillFuw7qElC1bIU6ZdjuOgXvrU5ty/cbqKfWQr63GxU8wN3UsNTu2BrUYZuF+v1KNceCTSLvWuGr2pTzlJsZeVm/0DmKAkb1xvaw4jUgsRUE20AvcQEIbIEub5gUknTWeGgCkzxiAEx5K9t6xR60Y/Atj3/57oAGTHhcFOQYRAPw7N/AdHpUNqAtNNlW8K5wZZmRayu2AU8BRNzyLLt+5W96Hq25mKXwUKWC1wtA9R9KLuC18pWyom2CJgqX/3OrwiXmWKxspXCfpZh//Mp2XoZAkQJXICngKs1AdppUqrcHsFgHyct6gn1fYKN8nsOLBWGvGJtAanMCAM5xB9KAr/CtIi3oVjgGnjkWfG5AuQbKJI/q1bZCkpibdetcy3R5zUsda3qBuubp9mzT/rzv2F8df6DfeIqYYv+eWA8KwNeKV304toP+j06AfdL3PZ40V5r44QHoKga+6s/0XT7Q5I/nyHcFskCvA21+XRhAA14FXg/upyNjNSivgHon4N5eAdrMaEDxAt0EDbLJOvDfyA98PcC22AsdnCuEY1sEwlbKUskHQTaql+lm8YAvBeC+lLF9PAdFu0CXZQDbNC+P6j0XDLIeNcvAXf7AE9+YFzDwjgFzVHBmOOxqt7BtDHTzSm5VL1AFwtgPeL1aB0QDXh79DTHWASTbFfejNoUxr9ji45K/38k1UFGyAt0+TYz9oWbVDsWAjXy7rfF+hsU6XS1KN8C1n0x5haY7TaD1vqb9AJVZDYQjwKt/Fv76iwb9dL7OecmC7cpLzEAbwV800zZeNQbEnwq1xivoCtrClzz+LgOqApWrzk4nZtAMwLI9A3QMkqnDShWQhiLh8Y43nzLAxbdO5aFtyjoAdl7lIQac3X9vAk3fARpoBzyBbZebZwVwlw0DP1YDFQXBDaWJ4n14PFPamcCi/2571gVszzdwxUZYwQt0DW3bCyjewPeJt9AUXl/1B5cKAP2Fv2d32k32JQDX3yWO+t0BDIzzcR3VK/vg1R4uClYDZ4vK7fFWAT9/sBoKNeIVvICP81AAsp1lpwN8LZPWPIGibmIq09A6m/djvNbZ5YJ0Lbvu4/FBfr2O8V77vjNUBdbuU+2ifxq8BrC2+YbKE4aeWLgRC7rP/AOz/pfuif+m0/q9wMsfhGIjRQXHWug/pfBaMMABvHi9eL4MLNN/CYXulV6NZ90er8F7Kg84A2rA9ubym9TxNwGbgbb51wlBOXYCypdBtr7Zxjr2Bdsbkod8gJe3QgHvO8WL6kX9Co7EANjrqFgCI+cDXOKPZSlXjxeVy3HXaqjqDXwD5c5eALKr0gXGthgUA90oXkAbCHu7vwYmkCnNfidABEgTrHj1mH8sJXik4Lj+sJRlFTGxH90FLNsGWo9fm7oYoPPcWqUX2juUAfKufm1fbGp3n4K2wrbWQ75fobJqG22mHcSA91jxN6wGHftngfezPhR/yrk/jw1hOANatflC30zmozqXKkNM+NSvOQE1g286NrADuMAKJWv4oWyxIpgJ4TAqWWn1aPGK+2F1ygTkWBhaBqiqP4pXnd8Xxe7fev/sjzwKH9uUuvZ2Fq5rDIBo88e0PqJ7m2DLSH9gwMWsf8Hlv9r4RsKDLljZDE9PAq/+PSI+ry5oKVpmJgBez3jYlK4ACUQ9txfwat9+zRf4Yl+gfgVhVLCWsRs82KZ2FrhWt6N67dlSH+sKHA/Af9HLEM/2VLlRZJ+eu6tl4E+a4cvsAR8bxxMVuwKX5RV6LJMfaCYItpQbr5e0Tv8iryH5AdjUWejmnPbcJs4+/gjxtqVlt30Jvn7NWPtZ1TXbt8A0NHxgbhLKx1OJn0z0qjGvOFv1+psYjDHwajb9D6GgQN+Wiq0V5otEF4Wf3HiaQ+0KvgaxFDGfjrTlJujWgrDXqydBe7lMIVPw/F2sBoVOJ/MXyKx4d/ACX8Kl/jLoWqo5y4LwgNngFYz5Yhnq1vAFwAoFbaG7KV/5voYqIB0IV+0SG8CAGDUr2yEvTUh9CRS7us3UsaRhKwDlKF0sDQbSADChCvdE4DGAFZPGciHFZyUNPQEXFRr1GqAWYoXirnwDVepI2YBvg5/qAap858FzaQ3b5N3qGgCzjw6o9V8usCxiH6hNo2xtMzAVTYDO68c7rKOko6a340Kdz/FyLrjZYDfkCWGffkd+g1cARgkfBsB8SGfzeLmgGLCyXSBAAjnAC/z6UgPrBTJxA+kFb5cL3RWWpFV1pix1F87Zp0GvfRcuWzyP1L05kG+FbPORxnL30+Wme10Kt+CNXcA8X2CDxxul+yyFmm8zxCLYlS2QY98FHpBH7UYNYyG4nKekqazg+wp8x274rvbVTkDlAlpbDRyPApbHD7Wl1oNhSh6DVzaCIMm2lIlP/F314AXnfFSt7m+tAbjaDo0Lw0KP399pPAkIsE0vSOOJL6p48m8gHIX8sd6uF+RdX8utywa76qoyZhtpa3qX93IBb2wH3cj1FOYnMfqWREH93/11Y4SD8iAkBNn4r1KvU84vDkn9xg+W8tXT2wpe4NtZDp52JsXM1LNMQcv8XcBLIJ9fnthgGwUcW0FgFXh5caIwXmPbDdrmQTWU7oC3sCUGpIQrBt6UB0A2rf9YYR8YgE9eQ3SDb6yFqOD4vfm/t9TrskBX+Q1VgzXgNXCl+gxcATFfN9tVYUHlv4MHvgNTAFlIflwGlk1rTD2ElskgWVQs+Ve1m/XU0bqIATB/tsmX2VC0e2BddQjkO/zTvm1/AnTakmPsoBrH3RsR8GU/bSs3c9YzuFargX/vyCCbZjVkkIrOzIsUVZkBbtRoIMnrlOpc05mdtoF5zYc6kJpYgNq6SCtYWe6+Cmegj5fHQMqrPE1AglJ9btB6yxekrK/QLajsWw6A9zSA2/xR1lysQOxZ4LQPLbvhyV4vap/2RqEbrMANQFphBtaks45iZn6vJ/grj73fUWH+FoPyFKYdRAO835XuOoH5AJy6XK/q8zcXdBzYCyjc2BOUCXSznpuNz4nVLjcH1CbqFuXLbIfMQFhVJuAqWDeIoYA3G0bn3vtNGzlXtT/sPav8dgMbWLf+1ku/8vK2PZZHtxM3kHcNVbukbe0bEHd92+ay8oHpz8xDV9/E4mI6WoALgPXEpT7GIG9nRthusMJFDatPKhS4XtbMh/WbvB5sE3jjC0uBCqie3TDTzG5lofnFC8CrtEA61kFgK5DaWgDKqOA/grf5gLBvCgy4ebAtA3QFb0Ba2wFVK4jKPlj/rw3VetBrwCt0C1PSWCbOCxWo2cC3L1gU0gCGaWPAlthvxgk8R1o/EmD8UZp5pAc+gGcNpBnAzjvgBXizTmx12e1e39XvCrUC0R+5mXx/tp00gNvYNgN+sdrNG2f+xgJqVGnkob7UmXXSuJlktkYsFdpYW6Xn4kwvkfi7FRwPx6lynuGAzYC/yzlVemc22ONdwYsCCATx0YAwFoFUgR7RMvgmFTDA3CaqbxYFZaNgA1182t0u8ECaH887lUv7UP3sr+ANdAUgXeApuyvfR4HE+QQ1v0QgCP45cAPXFbz88zBQonzLAA6miJHux/sB6MsrA2goZqALfCkTRQs4a5VgLdh2AEwKv/3+avhSv0GvOFO9iBOwGZg98Zs/bBMQUyeWAuUyYBbl7HZxw+E420adA98kuFEorFbFtl/l9XkkL+VUR7YRK03qt3AsvADfn6V18JHz5Dbqhsi3K3oec44534FrAdr6qN91+EbEDU95FwtjzV/grmmUb3rbuoEWi2ECabbA1vnoDBhrjrotLvr1BAOXZQHW1oL6M5ZDvycCdD3INjBmvfYC8RoCTuAZyOIVo3wJ/Sdj59d61GvshGteHwbYSif2NtkKVd7M57XdwKwI4Dsx+ZrHy7IXCmFUM9sI/tsgYg+UMd8W+GbebaEbu+GPQAaQeL1RwFG6WAyUOxFECl28TUNXMYNaQNbwGjXLetUfMbBsHPWYwS/+IRjweUaCVTOP+wKYX+eVql1gvtbBCwvM183HbABkVG73UeBukJ52BabJb0ACSfY32z1AZ28a4KJgP9orKG2OdSwVHduZvnvBa8MGrI6l3+Rl3YE05e/UMo7XVgMvTuTRbhTHwNCgU6fE7/LjmjopcHX6BtxAOtAFzAxmZMYC6hJwcdHwenAuJMDAxRt1zeBIlG+mWqFOrFK4SCmr7aisB138zGK4Z3kFqNYNOgClPFG0wDLgB4oZ9Aow2J4P3zAgA3SZwiVFqMf7V72qC1A3K0Ewxo99kW/7/fvePtrOP1QYiton+/2hL4UxCAZYgBjHavAN9AtAZib8+CEbYJR2FWtuDuMhG5io3oAX6PkliQFvy/qtuJnvSxsCbqyC8ckVk87xbOdmILuCluV13fCr6kUh6vdCjXc6HHVxXnOu9TuxrjreAXeULFAmn7+dQDtYt3LelW76RfoedbDeeN3WZeK8cYdvTLifQV3d+FG8Urrtz8SZboYaVp+bsQm/9EPfBryGLwDeAwNshTAgBoB8e8GwRMni9xLwfwGy5+YKunoDjRDw7tv88RyVc/pMVwt8mcOb6WP+mLlUq1+6kCrO3F/BmjnBWBYD3v5LxTmzHrAgbCMMaCmvj95cCrpXivnQTgbRMljWmQoGMEpXQGW5qphloOvtWgY8hvCkMy0NtftNUCIGwAyKFWiA7vMvfxO0NGVL6jD2ww7ePd98V1f5edT3B29UJwNxhrDA2nm4K8ANVupVOf+tu4DnbyUAb0Gw9QPeQteAnW1rGukehDN0KVtVmy+0fdWgWW5A8bo3X1dvrbHslzhUlhsFsy420A5wPSCodgFc5v5y7q16dU43j5cOSqeNouBiGSWqznh7e74pBBRDLQJiIJhAB6YjJ6BwueCohw+V+wKYAZFMjkf5BqwFhd9SUp08emf6FuUT8vcz3VeU6wrgwIBHX8pSJi84+G00zzYAPqkLcBV43wVfv6wgyAHFwrSeLf7pD22zNwvcBmS//ibQGowBHm+j8a2CKDy8W7YLzlbSgXBuENQnwBumArugZugaZlGo1Nu28J0HbJf1S2RVuwUv67YiBEMDtsepOnv+Mhc2sCtoC7iu77AjX9RmBq04bs5Zbj45jjnXVp3k38FLPQR/HU03C9oEeP170VbO0+TpPnclu0N33Zb+A7SBbtr2+Kg3CB8ImgmhG7tfd1cfZoCX+ggtl/8HBMKo3wAWCPsDTVW8gNjhveUAgAEugL3WH10yq4GXL3bvNy9DFMD8FTzTzfIvFXlbzuA2eKmDucCBOcsE4ItCNVwFWdZRvv5mrwbueLGDwTu2o3KjbGUVyNsFmkCa8kCX7wQA3SvBknwBb2LUr0Er6MZqaAy4YzmssAmIA1+gW8Ub6GI7MPi2q13+0PLnn/8iMOkFBf1dTqG5wi/Ak9/KgNYarGIFabxYlhVWxVuwGp4oYubOAj0F8toqMETz8kVVL/tLUJ0G8A5o16Xy9WuJC2AUL+ci6nZsFsHZtotiBhbPpY4ZNDRkV+BqmQ/m8ObaqdW/YpXhdWHga4+30AW86agCFI/7CrYW5rGswN1hm4sp4MRmCHSjigNltsWyQIUpbYBeNVswUGe+vTrKUhd57YLur6Bfy3BR+4IeyGyeqC548hXIhQXrqC780m1wi8fzATxx8gJUQKggNYzCjSrOMutYDYTvUrCA0jCfx3vSULbbNkNakKcc/vUC5EAz0OWTkoD3XbsBMTcABWDLvqqAfQwo4VH8gSjgJwiGo0xzLlCcgeIaV60WxKj2nI8d3H6Rg/Ok89d90cbki8r/CHDWaQe/iV8FXpRu91W4ruttWwFbeHa9sb90hqKVZ0uehkK3scuTD2FBvolZZlyDfsuX8+zxCrKJZx0VXLtBwOU7C0CTf27xn2SO6s2fYmabYWpbAqgGtP2EZEH7Lh7rIQpYEBZkWbYSBsBYGXzrQXDFU/Y2WwoC7kDY/2KhFzQMXKCrvKhdA9ozFwBs1C0wRSVHKe8+b8AbWwHg7JaDFJ+AweckAW69XpQuHwfnhYJaC4CssM3Hc3bIkc72AtHzeQ1YgRHIDUQLVL/6ayiinAvPxLYZtA3guZzBm23dB/tpW0gjRIHnRhEIT306vgK1yhbgFsLEGUALeDkP5PO+tbzbDIGt7QZDPi+f9EnDU/x0s7LipYMWunsn1yOcYRQg+tVMwdEglirNBRcFybLfJJPKtdXA7ACltQzAzPcWVoUctcvFa7CSX/Xjh2YAJ6qWepqny73gG5O+BivRBRBRpgucBlKU75thLU8aYGHdA1xqD3DdICxgMvjlwbQNvI9vv/JR8u/PmpHwHHtCsEQtB4CFKmUFXgXa5HZNnDbGWmD/a5uBdPxijiHlPBuCfFpHbdvqoC5ga7hiaby47RxLzhW/JTdUHd+Egm+Hbx71M1UtarXT1lpPb4S+4Um9MsBW6FJvwZk02SrcBLGXeOKZ7R/jlml72j76I8v00aY1LliZeta0lm/sPNoObA3mwncA3O9Q1+Pt4Jrhy9OeZzcAVFQu1gGer9YF6vw7MdPNxnYAwoYzMxy0jML1B3GialkHmg5YBw7aRj6Vw47gZSVCwevvQTC1DKU7MLbqxYrA1wW82sa3fIEs4L1WqIL2N30ZdJMfbPtg7IVaFHyI573yFUQEbEC6TidjPq+/4ytAGTp63D4RcAlnUnXkL3xTFpAFuh9jIJo0YDgvNygNdYgaBKaANYNdO0xZp5wBqhjokdfwHcVbQH/V/74VvE3rOnV8bFOmymXq3ApZK3vdFJgu9kVzdbFYULpAtx5wP43ZG43r13nxH4zqIzp9gsjbg/ptTk7eWw0G8KiHraMbatgFgW0vurxFFHhaiWJBoGj1KLe92imQMrq8KlXKF8RVTvt2qd1RaCtUu08ufPIWjGselr0+cb+VgOLrMnXX72S5oUBp3HYREzqIVgATb0Hbf/8tgGO2gr9C5o/WCILYCYISHrJVqgD5+z+/G76AsnZC90Nchb0tL4BOW2KHsMzxGsrsFxWswAd8gC82x3c+yCPIN+/2NOCZDgX0KGCrXJ0fWwHvFbfPoayGWjX+PfTk0vOPdVDwFuCAr2mA+eOgGqAkTwFZcDZ9638LVElrfs/fFTzzltufQ7l1Ug7oxv/VDX6g61jLD3fqV7z6jvqVui1sPTvC33PQkxzbta3q905/mWXrQenM4rnBehCUrwAvIDVkAW2gi/KNVZG35K7xgQVl8l/ZwojdAFSBLgoXMMdyEFANX4A68LYNgWpVOZSwoAt4+Rv5G61f20qYj6kLvOdSuLxOzL9SnAmsTDW7EKCjegEzoXbE7gcDXKDkR24eu1kGtANbw2VAhkKOSkYVfoAuypQw6hg4A8So0MT+6yLVy6M7UF23A00+qL5C06B2fqllAdEvV1jZ8uWzvLq85mdfXf8Ydw5uFe47ywG1qzbxksRX3lSbsCpgym1+uJ8W4o83je1r0N+7pyPSCQk38sfysRzFqANAbF8XVcmjJZ0cfzYqExACXLxfBsY6dcdeMH6atuXVYDxXyqC6kp+vdxWmKOKAb+wLK7MotHyxSu0TtMmzhl78KUvbtF1tsQ8quNqTZZ8KDJwBW+AWAGMrAJSAhjp2SJEPkApiAi3lgGpgTT6to3yVhqXAVDLm51qZ6rj4fzRsAIK9WA3c/f7b69s/f//uv+thmXLsYwsC5iuQVuANNNQs7WmoCt7yuz3AOnXwW/DbWPXOueX8GNCuJ8dvAA98NzgavOyreRKjdrff3QDd+0D/aSP1BaKtr+AtXAvMdb3Lha3XGaSbFz8+TlUrSIn7AZ0nIDpiIenxdoFtg4GrvrzF80U+A3eUMH0/fwIguAqihi9/EDCKN+CVJ6w0VC8eLzGwBbr86Wv+0DXxpaDq7QB2IIs/bNgaxni8QHeAbUWLqg14+08WmQMMlAPxfNUMlZt5u3mpYhSx6gC89oYFX8NUsT+6wwAc8AW8BwCpdAF5Dzt0C9B8BD2KzY/hA14eo6twE3d9vGDB0L6vrIhzK2FBWCD1a79AWmkBH4/rBCDLCwiBcXzdQJJl/xGlwHqEEh7Ib/tnXQAH6mwD1vkXZeqijvc+c2EOhFsH5VhO3bvqtZ+tYzlSG1G6BS+DbkB3V7yBqq2HgS43Ks7ZGoB3Af3pDogq3KnzsnwraN3RCdUh98EKQe/do94oCA1SGLxAWIHRY39sW3WgfBk5ziAb6gjABYCeD6r8eKIs9y21QDSwBoJYFc6rPMSejUDdguiqggvdQph/pXVe1cEXrfxZSpZ5ZFcALo35dwWsDdIKqYIKoKEYieNt8iiPutyDB94AH3UKcp6LC3QVsBq+G6Yo0AfZES9v//z11dPJfrMNkPSqVYDb+bbE/tTjKNu2yarWgN+h3Ha2/ayzzHlZzw3HGHjRTsCe/RHH1y14EydvgMr3fP1PzotS9SCZbQTsiQTgSd3EKR+boOsfY/KQ1vSWJX5w/5j9L2q39fqflBfw+gNNWu/22mab2p0+fTuw9SAc5VlX8PQzPF5bCZrJoz+99NfLDN8VuoHvNRBWsNJFvQJWAKxZCFeXgjFp+sufa4KWCcA4aVgLShvw+l8sULUK9X+tdgfSAS9qOV8yQ+kCX38wXUCNMp4parIsUL8J8nDPk9dvsEn18l2Gbv+odKtYARHLABSLIgARTAALYB3lCqz6LxWbNeFv1QaigNd2AOBVMCQN2EAoyjL2AfvqH2R6Xqxg2u8vePqaX9aIEk7bCtrEQNXBsA3QO/AXIK9w7s0Ci4TyrAeUzMu1whc4q1K/CZqo3S98l6GKF5BOHo7jz8DrelC7yucZIAPfT0C3AfgC3ioIe2LqmFUOdOgAGPDGMigA/S8GQBEAOwa88XRRmxlwy3Q0KzPlM3TZn/LhHUfZAQvqDlzz6AsouEBdBiEUAAAgAElEQVQDR6taQaVwaQxkqAOgkx9FzTp1s+1VXw4DuPiz//r3397+7b//ePvnv3338u//fHn3WA68CkSW0zaUJf7uDLaprn7GEcXrN8+ArvK4Hdr3WscPzYTwlDWAbFtg30fzvb5mWlr373q0/7aBfE1jmfTm7bYCOG3OMfdG09eI82KFyvuNOJ4AAmpiyjnWOfwziwAl2m8kBOz9LQp2ygWohSAgLVSbVuA2/kO6YF4gr/WRRj/EZni6l3+rvuT+orT22UKXfAXvGnv7ANeWQ+HLrIaxG/J9asFSH9TZlS4qeMK17AcFAFyA2jbgmw6yDy4FQGwD5u16xoOgbAAbxlgSo3axJur91sfdYqyKUcco5FG6sReidIEoINpAjV2hNNZtJwjm/sSkAO3PSm5KN1PQKA+AGwemsRsKUz+KC4yNC+hAN3C2hyxIAysgZJsCrxM4C2yeVrWoS2CXebNYDSjT+MJRnoVkoZoXGVJmV8fk3YBrtSuAWgF/BG9uBFXAlKniJabNValVpbTnWMr2jOlj2l7won4NX8W2XrjRDFApQz2cizVuOjH1fypUG8deyGOaOzuwRRUMgElzp9fFl4uVR1EuNC46OnliLsh9CljtBmCqdCwDBZQp/zAAiEmrIu6FT/0N1JeLfOA7EEZ17dsCgEKKevZtOiZUs9KYkUAAusD3f/zHP9/+1//7H34Jgu0A7H/8x7+9/Srv9ldZAh4gE0xJ7yAW+azm1e58YEf12lfNTIbCcAUj/m7bFkgGciw7HcCPWvRjPFBcoMs+Ca2bclvZSbfHSz1aNzylcl3m3dtrApqg+ofZFcv5tjq2rcRvy01s/x5Df3/POhllWxj2b9ythgecbFvBW5j2WLu+wpXl9rX2zbUe0ni6elJw/xzAkt6+ynL7c2O2bfXSrwvfsdxiN2QOb1Vw/NxYCyjcBNkNAudtwTvp8WwFXKlkrIW8vYbSZV0fh+JPL+3fRg1fyvvl3yc60OZBtbEbMpgWhes8ypfZCChYBtYEVlQytoLACzg9qKd1ppUVphf+qLrUscqgkKNyA9rCFpDyl/CAGtjyt/DNx3pAGwUcFRw/N+ClzB4ATtUfoAGO+et54JYQWAaOsRp41Ccvc2T35aTVBkj6ql6pG9ug/u2Zbg4HgfCgQa0TLTuvQEebW1f2LRtEx0x73D6p3YAX5RuboOCknI9JMaoV6H4VdDf1q2WOF6AW4D0fqSMgpg2pW7Ma3IHVyemQhHbQdx1/tpPX3trAzvaBHxMFY8CLatLFZtUr1RroEQO9wNXQHYhmitEoW1/07+Fa6BJTruBpuv1i7SfeMYAJlAFToBPwrsudFUBe4Mt83MxSAMb8i8P9228C5P/zP//d4P3nv/0qOP9qOEfpavaCylCWLxHxCjX1A0D/V5qsCZRtLQrSaTfrgBebgn03znLy2BNGqSu/p5tJRReyBvPAlf2x3rDCl+Xu09tldQBZlG2mlwXIDJhtdXp/e31N51wVdvSHFZA8dfCbfLR9aFvOt34PebV72BVv6yRuWOtvWuOCsn0SYKcv0i8iBNp/nWdmT7Q/06dZbhnykGZFqxjYAtn6vJ3RUChjQaByV2UbnxcI4/HGergBwgCWwTIPsmmbXrDwMiDGCxZoPWiGwkURz8yGxKSxPZD0P09cCLaoXKArYPtjN9gMgiwzGaxqq1i1fou6ts+LtzvwZcaDQZ1ZEAEqHi/bY0nwunEAixXBozaKDSW7wxJQAamAKun/GXgLq37drINqLRvlOdaAvNhCq3EgCYQBGiF+bZajVllGgVMm8CZdNyAB8iC7IJ9uZB8FNmCkTFRybwI5JuAa22Rv8+5v0x7bBYKsB9cU2+dV+9xGbWd/BfB78OamdGrIsx+9QNHO2I7ZztoO7Mc4lCzKVJ2XdE/fEYTxRv3Sw6Z4R6UAYbbpguciZJm5kihEHvsLX1+4unj93v9csFFRUcsAiLJWydo/y0kLbGtfAGDga2CpTC78AKzLwITlrMfj9eAYoBRw/cqvYEqbY0P8aiD/9vuLtr0YvgAa6LL+628CmeqkLMoY6+A3TSVjShkqeYUhipl8zDLgkT9gSxsY3KNe0l4FSc/TRV0r2IMdwK71cZypI8cI1Kk/3vOoZ8M0wN2/1TDw9W+j/SsP3wvOXwcpr9rJfr/rGGhrbI/dBwaE/P5Rv7uHm8G3PG1wfvPbc67zm/ipROUov6rc51l3X5vt3UfzZl/pV91W8LYcMX2z/RNLCoHQtI9igvwFLzFgfRR8/ZEoA1hPaMzGkQr2dqVRF8v1dA1jgRbVC4TvBF9CVPA+yyHQBcSyDIAxsJUixX7AXvD8XBQwA2NOE3gFWf8Hm5XwhWFbP/dCID4HuoIjMxc6m8HqVnXcyE5gVgPw5e010mNLMPshg3RWzVa/Ba/y4hNrez4rKQgLvFFoAW2B23h/lA6cCpqmF5yxGwK1gq4qc1Wu7+EI5KJSC94qWoBNWtqGMs3+gWDtCn8FTXnOv+nmgAoFmuM7ozh7E6jibbvShirjqG/yk+5tWA6AVz7vyVf8aoFW4ZS6vZ+9bM9DzkueGA6ofZ4szqR422kBMJ2LmM5FJ/egG8pGYG2nNqgFVh7xsAk8m0EdeZ0fSh7qzcUT4AHdDMTtyrcg3IG6K954iAAfmyKeL/lyUQe01PngOcOZhtb6AtcdwECqoCJm+3eBkzm8fSEA8AIvAuAFsIDs939qJoIsCWBb+AG6KtpCj3o9gwHw/vpD+9ttAN4++yE4xzbAygC6QIkgq0Kesb1noOcg8Mnrpb62nf10/73B9JhIT/vwjKOoW64DaEAUYKFisXny9hsDnAIvINe5ZRl/3DMrNAvj9VXHTDvsO7OeOrwuBd0ba9tDvP9Gc5NTffaJPfgWaLsdvOk2tkqB2pi+09A09zv6nPplQ/MQF7L+pwoBn5t6YQkw2ydbphDd8zCQBnDTp1G9N0wZA6gDXhRyfVkshs3rJY+2ETzH14pX9oIULq/7AlyrW6aYLfN0O4iGveCgbdTvATj5urEgEm+zGARHwOu/fx/Fi+o1eJUOeJnZ4NkN2A0DaWAL0GNVaDvrAgDfcGCOL4N3BD8Kzzd9/ZorNsEoRODHtK4AK4/jBSzl/nP4Aq7MLijk1hiYA7aqxZMjQd9/IhnFC1B38AaC5Ec5sk/a0FkGrPPG2JnfKBMQFRuaKFKC59WyzHFRB7D8eHN5b5W0fNvIvvB5PcfXijzATZtyHnwetT/igwPf4UWJ6ylC+9xeoKBjtvPS0bbOLLgy26GPdHT6+HjkmSDFGdtAwFU960XCo2bshyihPpp6gG1AysUKKAJV9qV6N8iqnIBwByykznqRA5soXSCcixwQNM9H+O55gF4Gx54EoWfVU5BSJ+Ff//67YVvwZhDuRwApsKFQATXbCzhbGNQ3MwWoh220l/i7gE7MAF/Kqa1Sv98JANYAVLv4a3fm3xp8Svc+dohTX+tu/U0rdHOOAmE+oL7BcwD6IuD5LTsUqc5zpsGhgLU/hQ4OPi9TzvjdAWZjWwhqS/aVY2Q5r2tzQ9mtnzzFDIBVT28Gj9oXn6B0n/oAVdLog43bp0jbIUpf2ftt8zQuMNuvC122s42QATRZCYATwCpkTEPrAqptBAE0//F3LXBiJeABA16mlQHdxqTh58ZqsD0hhdtvPHh+by0G1K7yAWpmNGTKGYpYQenMkCh4sRnszaJSga1gWosBu2AFL2oab9j+r9QukPRXy2wpAOgEIFt/12+9zfd8+/dAvCyxgxew8MgeLzXA2pXuChnA13VAh9Ikf33VQu498N7bAcCRcvmeb60G4Ji6DFAgOmDL18ECbvbPIN45PrGOYYVmy8VuwEZpfe/B2/Y3po41RHFzbHt66+b8tV3EB93ELqTKL8/kqQu6Fzquc60bvO2QdFA6ZTtqO3C3p8OiJvRYZyWKGs38W2DJxdhHPDoxF40vKnxfqeaUYx9RJMC1kAWMLDd0W4ApFdLHVuXbB5BY5qKPug2IcsEDgcLWQNC+WO8y0GbZUBw1WRULVFG8vI3GrIXfpI7/9S9NA5u0Wg7NX2BTX9Thi9tIOmkEwBtgap9Ok9JUuw09tQvP1R9IF5z9fQbArbBCtvtZ6239hTAxoeXSHin07yh2tYsbg/3etKMqN5/eDNSpM2/A7aClXH9Pz4ggz+yr55Vy3Pw8/3bxd7lxejxgVC91AfFH35QDV/oW9VsNa1sh377Hti7Tx1hm9gwzYxjQTYjd0P5bqBqo07cpx3bSmt5lrxe8fmstH/jPpyMFYcE2c3X5s8woXL9UIdgCWZQqIL1hFoLCjeftZkbDBmS/WCHQAmSDl+llqE0UqRQxNoNUMvOArXIFSE8ZYyANb9dxfFmA22DPF3X7IVQJE+Pnom7j68bj3T64M8AsePtdhkCzqjFxfVXAUsUJpAqqFTwsYwsAu84oQEEnT9L/CMfuL4ox5VGn7CNK1xaD604bum9i5hlTJup2twq6H+oodPlGcNebRtsK1R5L9r1Ddb3BsA0Ye98odSnxlvNX4LT9UpDnE5HEKOBN8bZDFrbEdFB8OLYZoOrwVhiF7Uz5WuHZeijbC5UyKGbSmGuZGRBAF4CjmrO8pduzjUJ+p3wFz4Km/iHQ9eOzwBxlxcWL0owKbn7q6TLAABZr3aStIGX5h4ALGF9lC/z228PbP38ThH+NQv4xcSFX9QvggMaeHnhSX4AJYHXDUHDdqh/V+cSH0lmeQPmGphW8H9NZb57eiPIiBt5zYEvcZcNNapPz5r8KYp8+j/vNKnAOIK2QR8n3N2V/nMO2hWWf09VSWN6QsxJetrUe+ktD0wpd1umH7X88ObmPqH/4hq9piPzbRMYA1MemzxL/4R+z1feoh22EKtwVzk2jn3pZMOUrZfi9/jsgQCnbwK8FK84gnLZp+41thpkeBngFYV6qKGANXs90YHoYgAW+bM/sBgbVmO2QGQ+FMHAUMLfpX4A2CreKl5i6qnxZD2T3WQtVtiuESQM0BEBsaODrCsBA1/AhVrCPqdgwMpRQowEhAHKg7Pit1EVegBaFS0yd6+P97AN/dEDXeFWUBRj1fYQd+6F9bjvtBsReD3hXeLruZT+U4bEfGJ4pjm3BE0LqpGz37XpVtvvZjnn26XZou9vXdnSd9qhOfxxH+7HVoG0CbzpiO6ThOB147ahs9/rA0sp0Ub256ATQ6djEXDie80mHN3wD4O2vu7Wd/fVrZQAT5WdI6kL+OF+XdC70XuQM7rFOOu1hPjDHkze3AtqqQ/K03AqLplchAhTgZVDKUgh4+VeIOylgWQE/WGZKWuBKXS1rMNoHZeBtV4QFeveLvUC9vwrGv6GEB3yFd9vUutf61zTvD2U84G39Wec8YFng08af7Qsa/C6Bm8qiZH2TSns5R7FNAl3yRqFmnXL8pr6xqRx5fV5ZVl7yfwzb4JvKfdzm+ga+LBPYX/seMSHlUNP0K/UZ/dYEv2SjJyh7u8pHf6r6zZzyvU9mW9Quy4UucbcVvvZ2lZ431zK3d5vfK4DeEWQxPCjcLH4w5eoDM4sBSJM36hZrIcHf5GUGAwNoCoFxlG9fLyZvwVqgflS0pDtgMbDcuOkTv4MutkNtCMcBDuDod3sNKkHD4BUwGKAiDeAaxIBQ2wGV/2qIvORB7Y3iYx34JlA+IM5AV+oDcPV2C7CPwHS9riv7IF++rcC+ULiz79lf6vxgX2hbYWo4a50pZwahYurI/tXe5QZCGuW6z8K/cY4x+ydtbStlms+Wg87LpdM8nWw6nQYV2vmAJo9d7fSFqSE9dgBwYIZCAxcfaVa/y4XEHxb2BQ3bDbr4/uyi8gCMgZALNxc4y6rXahZFG3gSW3GhuoAGNobaTKennnyOUIpS/ihw6iBaoAL0GCQSSACeQSHAaiCJNP/tjepjloI9U/4rTR9H/9fvrOsj6a/8ieWtAIyNgOLL4zmwC2B31RqIJz3wFFSoV/vFwgC8v8u+wNdlGht5OsBHXJXcgTq2u81A3V6zgKo6nKY6sw+OWWEZEAO4z6w/A+EXn/9CDqDh5fKb1ALI68q7tcB6X+Mlf7x1Hbt+h3wuM9D2k4bA6TzTB6xS+f38WwFOVGtBmhsAbTFYdQ74jTiX7XtO5zdyGW7g+P/8jxp/pHqq+P+j672CLzmy/Lx5UyhCeqFCEQqGRAWD5HI31szu7Fh4703Dm4b3GHjvXQNomEbDo+GBBtDee4/2Hu09ZpakVqS4XB+ipNVj6vvOqXNv9X+gh4osk5lVt27VV7/65cksPk5KqKL/RQCefDlGLx/MpHOF8PW69vrop84L2QAs13pd+173rlPBGr8bahdwFoBNazwSx+/NcDEHzUmfWOgOeqSpmJ065VvqN1O/3q2/K1xVujZwqYKHcBa8g4Y3Y3sNC+ushFK1wnZgP8Q8ebp1Qrif33nzW6epfnEOmp6q2nl7tRnRIDACtoBC0K5lsO+1qNOAmqmQE16dag64hqLrd5RQBQ7Ba/6CX8E26osohVSUATj2WWmBqw+xgJ2wJV8cB2kCz4cAcMfKyPCyhLvHb77at+WErrCNmN8uzYdGQrZ+e9Rr/Uwefx1PpQPQ/sC2HO0t4buZgXFC+XJejRz5UYRkcVHWhVkXoGld/AneTkl09kJBtrxeX/195avGtbq5CroC2J5xuwQv+6vtgxuLmyvUlzdZNw1v0u41VrUTN2fCLeOG8wHhifHir7LewILLSfB6M9dNrSLO8XLZZ/id6YE6X0Ayv1CNwb+B728PA2Og64DoBw8JOaBBvd7wAs+pQFmAd3utt74Ao3C1DHUL3xjrIcCY9dm4lfW4/4RopfkgYTvHbwOYjXDVIFb1u89sIOv8XNRjQti8GaVQgDWtec9bzdf6OpcuxzyALJDaK7A+YR8NdZwPLYk6f1XWNIBI/oBjADn/47oGLJPzXBuRLx/OWYeQZtrjQ5Hr1AcxX0TxU+27d60HvutZ9kvOvk3xYHZ/MU6vb1NaFQle669rO7xcru+CrNeN21wugAaQhS+Kdqh08/PwMW6DHnA0qqFmHQzdhjbyW07whscrwFW9WAvCtsAbywK615kiRiUDwDWGb1oRQ1tiq2PxMkVnCRrICqgJ07IfgG7XSy0a4QRwD9QB6Q6+rt+khVF5BhDWB86hIoVPQWvt2nXAVy8TiBnlwLaEYapaLQutBHuoxafcBzaD9oLbEsCCSgCOnFxfsDUtoNV6QedUy5GnA2LaGKpf6o4J8HIcpcwtU9Ct1MY3Y30F7yYm5/M4rQeg949hsB9/x/A4+/Ct48tzksc68njr97k+4ni96BKuCWDnvVCd+vO5TiCrPElRPIJXFeIrZ4CXbZkOARr+rq3P3ASq3v5NmTdK7qduWtP67letS5XavYq6nXq8Cb2x9MdsiPBYLRd1sk3VKOwCRkCsQFjLg22hHoVnwQ4wC10BCejjy8DxwUrBWyo3AWddTqVUA64B7X5dvXmOJ75WbLgZ5QSvUQ0xqll3jDbeZWyvD4w8DtOYZ6AfVabQjggI1PJhIyCst5uEcERDOBh7TMI3JyEqiD2vBdj+fG0fwLYHZPMVeH24xAOG86NfrSKON40uv+Xrv1NR+/DzPEXDW3cN1DVW10MsU/53lbP/9778z43P5RozoiY/2c5n220n6OrM69hrV8WbVlZdw3WdF3gFZcG20v66GCi9U7vRA+07vqfWwbbS9G4ZMlLLIayFIXjDagCwWg3xSfhQvuSjgS17siWw0+tV3er3phqtNBWqcb76vkYrCMb0b4eNZJ3Hq83QqdxoRe9BVtBaLj3dTJ23p5oRBw65mOoVGDGAjnAIlQiQ1gNRIbaGoRdLCebr+NCzVfFaX31zbGgxpL1QwBqZFoBHwtZ85fU6X1PBKxXoUBmHmuZYXb8OkK6zDMc8cn/W6W9ZRxxugJcygtcp60xVaznPQeyPeaHsfIE76o31+ZBwW+Wv1HV13LWu0h+pPksJ1AVawK3lujFdH+qjeyUUvD7tA7y+pgM9vdzw4bgZIwWAvkbHPOXjJuTm8mazXtNspRZOwsD13jgJ/8q3L1Shr9WCFAVmWeYt6+Af3mhhS8T+qJ/9C8OAECByuVRhwVEQ9GHVnzdvgJdY2wN+KdhvsRlzi78rFA0Ls3zVr/o82h6wfCrjgB5Qr/pj/2yz/hjNTKgC9BpLopRtPgg64Jq3g6+QDqUMcI37DQgbgtYp/HjgCG87QpAnrArPbdgPGV5W57VSYdyfCrz13xeQ87/Nh25EmsT57sDb/a8F9gCv66KxswOvkAaSAfC4no62FVwf5fh/6/rwGGtKsHpt4e8D4P00tHlM0YbAtazNYB3aDOX1et32r3EhW5PrS6kWdAPC5gHMBUxhWWPyCtsALlZADIBuJANebsbrptodDJhjAxrwDftiAGaVrPkBajeug7ZCdKBAGQvbnMpa0B5Ii8BwsSF4VbRC1/xaDDmpZDOErBrYWAa6grXqDsXLcsAS8ApM5+2NGWP3ck8FZAO8aTeEghQ+A9/WRqwsZ1knh2asRrSK3U21mxASXMJHIBV0TQtq7iPWs70/mlcAsxcza37hLyxryhC44bHm8XdANT9TWRymgneLPq91sL+AaZdPkMc+XCaf87Xd44tOE67r8vubCqr9uqpMba/0R9UzLRsiEnahPLhY6yL3Bsh1XtSpdLzwnfR4I1SIGyoUbaeWc0Cb9GS1M8zruoRwB2JuKF/7sy4Aw7wgE5ICtW420wg9EsjRAEcZUkHiTSzAYlzWUN6Uc5k66tVf0BV4+7B0PuHITc5+3XeEigGwQYOX8BR6KPwIAyMNcJK3ypsafpZABrBALyHZPUx60E1Q5+9MBZtgdb4PXOf9XQFnttW80I0R0fhNwjdGQSO1Xo+rlLe/PWOA2VZKnvMVIO6sA8+3/61QLYVagK11I9fXteH5dLIjhorT/2g/yjbKsZ/hNeN/7u/gf/G/4z/0Gohl/9cefOv/LuD2t9V8iIGIrqE+wUvdWlIpEgq82aVYqApR07qWTQOsQrVTvAXhyitwdzn5aaA+ZIHrDkAZEAaUO2PZKIf8lI95s6daKtmRtsN2tuc6wEtZoRuNbcBW+yHgOwBvRjYMw8xQwo7LwJtd2QOheLvwMIFcY/lWbzYhG5AOpSsYeuBVObuM4jWPaahioK2QcYrvsaH0oqU/GsYEpHG1CVcBW5At8Kp0Yx3bSvVuiHXD131hVNAVgAUn1wV43c5UEBZ6dtMtaBYQhV6OlJZQLDVuuRgJTIh3dRUMa7+rVi5PsLK9GgSt1+1ZP+CNbQld140EawE/jqNTx/rjqY574KZsv7z1DIaFrCH/vMC9OAN2I+bdZsOKCjcbOYQvNgMXfqoYL3wmb6bOivDmNK+ATsBW2YR8fYU2wquAqAOHx6hlgrpsA5U0gNjFfsIjRhXvARoq3hxlK8Fk/XmDl+/q665gS5i7LcFXoErohdIEctoKB4HUEdWiwKVcDu0ofDNvje8g5Ko+U7sNBzyBpGA8QG80e6QlpHO/2jEux7oOhq7Laahofwe2qOs4blP3JXSFrMfYTW4Xtn3VHd1/OUdhZbjvyCP0O89WBQ10S+n2IfxD4HW7/6+K0odbnGvg5/i1qst9/O8HgO8Bwe41QL4AZoBXAHfQHQHeuK7M34F4CG2Vca7P/Q7FQEE64obJ44M61a4iId+ECrwC1fJ9ABdsha+T22py7IbdAV5jc4Wt9oCxu86rcjfFN9B2G2rWKeEAp/AUvuSLr1IMxm4YoXgpU12ItznfQbd83UwNNaOemFJF10A5wtdICMGrH1tjNvTV7GC+syYch9cxGIY92fCFKW/3YkEdiph5FXQ0CgletgtU95ONZEPQCld7kxWEhax1mD/gC6DLM61OBSrfAmBBVNANANZBsgAaqfBzEqLmrXlSYbYh1HdnAcSy67RJWEeemqqc9VgugG9+87iuU7WldF0f9ZOWSu3Ds47RY3e+8qbf7D6G6yLqo8DcpTEsZIVz1YXv8mC+u/BdDqgKxFAZpoKXmylaxYVvviYKQ9eHyu3ylhccwOZmrRspywgAy+bNGeWow21hbTgfEQem1p0K2O0BAfdbIKAOj69GAgtVBpxM+9BNhQkoAGC+0rOdOqInWQATZStAuynG2xWqXbSBkCvwuk7Fa51CLj5MSR1CuroDm7fAW5DM4xGqOfkbPKcu9+E77O3Gw4Fthzt74QD/RYDX30z9HlMfvjGP1eDx6AcneEmBtufbnnt98Dov9EYCuJbz/6j/OR8YvgFlLLbXAedL9ez/4TSAqZD2v2VdN8U15H/Zu77687WvWmfav2byvxfMHs9etnktJHQzTXuhABvXbgffAWABcqne4bouhrcDryp24Ofu5CvCwhb4CtzdWAzOF4xDvcYyytYGtwBvxvam1SDIHWwHtau1EKlqV8Cm4nV/QlPf144YjnAWnSoMO2PZSAiXc+wGRxtLT7hAa6pyreWwFFCxCd6jY3wdy8HPBBUwo1EN4FbqYOkB5A6mCVWBOlS9grdUbtVzNHiF2xBwhpLl1ANpB0wBV3ZBAE3YdmDsp0MoJuhV5AFPy5N/wwZtEuyMDooFdvPk9jyegCV5AqjdMTofyx0ga/l3Urd3+7PO2u6xRYhdgdf6yOcxxBsE86F4d9jqGzePSqbz7oQrN44Xe4EtLnrVaAe2BJqveQnLiK1kfnDDuB4YCFFh2wdvtExHuYRrKCeh483ZlXHf3vB1HN7IR6mwDsyqqLQ1smwdn73PBFstmxZ4U2Em7BzjIGFH+QAecOhAWEA0FVb6yyrbgWqNfAI2/d1SwxGKhmp22W3V025YTthXY9gQ/vUQGGkz1P4HHjD71dc1mkC7wTTUpPPdVAD2G3DhAwNfbYaEsw8wzhu/R7Vb57W8WZfrfyzoliouOGcZ4e1DgoeyXilQCdXbsxri/8oBKEcAACAASURBVOMaSPB2xxn/mRDO/9c8zvch63JNdQ3U9jq2wUMZ8KbHbyqErat7+/IN7AeAW0AWuDVvPudDBZPu/E6f1+7AXTiZ6WB5CGG/wt3PFwAGvNuFr2qZMtGZIrxg5jvgxoDpHXBVzOkhJ2iF6w6hK2w70IbSFbxAP7oF09hWvd6GlsQQvIJQAKty/dxPKlchkQ1hZQ9UmgpaMNi4RrlQu+kTD8uoOlV0aSX07Qbz1GSdpXBVf6lWLatqTugKq1yf4DLWdZ2q2PUATMvAedOwHVjn+uhdx3qBnr3gVKwCl3Xsa9066sG7rXJVX6WR1/zW1YHQYxm53N/m9v6y83Y2KZDXNlN/r/DN+aNTH2ruJwbJyb7pQFf10YE1L3JvFG6q7iJOf84bQqBl3pzvKZmBUs2byQgHoSuA/eS6EM6oB+umrlCz1CVouYlDRVOmbrpKCwq1nDdrPhwEk/V67AX6ApB1Zr2qyYRv/Ubz1Chj4fECkMqfqYC0fFkXQFYvF+jZmHb4kIPnHAh1XfCtwXUc8LzWFQQTeqk4BW8/cqG6D0ejmZAMq0I4J6QH8NZOCBVLPRxvRl1wfPxHMcoYxxtlqMM0RjszH1PMC2y2BUBVpx14C6ymCdWh+j10yM8UHeB3ZzhagTLz7gNsNHByYa5athQAGees964SzWsgrhsfrJx//++YemD1PzWv11xN9T9XWutNBWTWz/US15vlnXxgaDPk29nIMrU8EsR9+PbBG+Pxdt9hE6w1pQoWwglkl2soydyGyu3shvB1hTANbM5HQxsDq4fiNcoB5VtDRWorCNya7HKcnwbKcglhQOwXLijnGA6DwdY7W8K44Ih+ALbh2QJcG8xi6sAYKjZArI0gGGx4E7B+EJNlrYVYn2P8Vj3h3fbg2oeuyrdvO2zq8gnZjcybGlubQBKYOYVS7aDnumhQA0wCraY+QJ0PH1XAkWcAUcrqSweoAbJxxw5kE4PZCHrrcz/mY6r9FwgDpNbn9oBnps73p7ANyFfrqqefdVqX5TMVwJ7XTKNOVHjliS7DXnjaC7sCirYSl43QeabcFF6soYi58L0xA17eTHHBc9OEwvV13Zuam6tTUxmdoM9redWHAM75eu0UbLnPVMhxg8aNqsoVIMLOya9E0PreNV4VUAuWglSgFXQrte7KY+p60wJilmOd6zsVG/Nd3qozIWiImspxf8Do8OHhyGUF1kqrXH+5gFvQtc5Qg4SJhcfMPjNUTHsg4WwefdmITmCd4I1BdDqgahtELC1pPiQ8D/kQq99txw2PI6HrOaIBrPufIkqE/zhgDAQrFXrOx3nvoFuQFHyVT6DtEoakbhe86ftzPF4fPszjWiHloW3+BGfCuT9fcOyvc77WV1rbh8sJbddXQ3Feswnq9ICPVr9VtkBcfm/CF+ULdP3SSsbt2tgmfDvYCmLUbH6fjTS2ZdfiHUAxGuCAYXQx9mOYvA2ofreTCuwAcado00Kwy3CCtMZocH18pw2FHCBXKQec8XhJI79hZo5qVutVxxHpIDAERKovwVvLZQmUKhMG4f92aQxdGNENQiQVr6kAdYp6TJk2d+tqfUBWNRyKNz3hArSesGUT4EIuVaeACrUJMEsBh5IEcAHSziIoEMerO0DTx9WzFcYBVI4/ynXrEtgcg9utq6uvoOl+a9+m9RAISHbbaj7KeJwj1kd51hV4zRfnswNugTbKd9ss0w0LmeAr1ZgpgPSGwV7wwswp/d1Qu3q7QML5AqkXsjd23Ozh5eXro3ZF+sjWlTeIsFPdZoML26kn4nKtj/0K+QAS+yiAFTATlAkSVaVASThlA9Nvfnsoylgubnrqq7IFIrfFOLoBo24fAG2/UGedo5YJ3+p8Ybl8qPDQAUaGt+3nYeC6HGdXOOb+E3D+vrQ/3FdNbrO7sTZEWRn+zihrjC7gN1Y4fVnKxUNGxWqkQO7DRrPwngHtIffPVL9vEJ5GPX7RY3gM1MExR8MXcNprAxuTvyPCvVhXoO2ngqzgG0AFrCPhG+uFeLfN5epMYfkEvMeT+3Cd14ppTf06a3uBsZ935Hxdm1WP2xUSrq+8KSyGvdNcrsl8zgtbh4QMz9exeVHusc66WL9b6yHUL8ObAs5dYSGU9QBwef0vv1fohmfb2QjVkGaajW+dgkUFR4NZ2AnZgHaUtaD6Fb6qYu2FGDQdyMa4vcb2OgFg4RvzWg+C15C03uhj1Ui2URXXqVygJwD88rAw2QIUtjAvYGOoyC5fqd0hrC0HcOmg4DgHMeg4qfUGfGteldlTwfmp9iF4HTAnwTtUn8KrAKeS1Xrw2Goq8NZyjYOrSnadQA4Id6B1vYp3Yzc0ZOTrOk7Eb+/2F/Bkf4LXh9GWsFpS6VY+07569ThjW9gdgrenjLtjqd+S0M2HWIH4RwlRlUjBNz3ZBBY3BxdywLIDpjeVF3neZNy43PwB3vBsBUMqyuoF5sVfN0DdFKbezAJZcNkQt5s6B73c7GiBOo4GN6Ak9Eaq8AJopf28wvho0OWycHJ9AdIvS+Q6FaxK2jFzARwwEqouG7YmOEohRiQFy6aRz7yChrqjOzBgzQdBwrb26X4D3uQrO8Jzlcdvgxrdb+0Vd9A0wavtEBBX8XYdIeykkEM9Ct8E8NBCIL/nC+BW3QFe9hPnI46T8x7K2OPhd/Cwid/YQdD/paaCmf+5I5sFULvttc3U/P1l8xWETaN3YNcrsPLVddHP57ZaX/lqXaVut4zLBd2CrOsLpKZVh1aan5lK60CAJoSrYc3lwTquve8YAyJieG1g66BsHU7xtQqsM6N0YnCcGCBH66CGeUyv1hAzx+KNhrPO0w3wGtMb6je/VhGqNZSu4E0VK2xrsidajeW7ZZvzwrUa1Awxc1nPV4sh1a4NbqGaSQOkg6iFLnpBuBKGVrAyjfAx4CE8aypIuxz1UK4Uq+CtQWY2CfEOvFVWVVvWg+lGOmg4beish/yqcKdCgZ4QE1ChfAtqrHO5LIJQsx3UEsKpdIVrbRso5k71lnUhkMN2IC1la93uN5Qw80ftm2Oo4wnAdsdX4Kx1Vd68NR/HTH21Tph7/nIkuFTEP4rYWpUrN2zBLXzWsBtQA2E/aBV0SrW7yQY3ZyjetA9S0QgT1VV6hXWTVFo3hMvR8k19fk3WSIUCbzS+CXQVcYDXB0Op7VyXD4Z8YETjGvCOB4DqFsjtsVz4syot4a2qzIeCENKbdUoflrF1+QKwoA0VC3SF6sjlfaGIyUM+gbU3FC/5Ar4JybQhhvANIANQAVv7LfCmSveYPGeo3fBn9ZPJyzpD2xyLQcB6vjzndV4jFfZM1hup0B9YF7mtHkw+WA7hSVuuOp/EQ4Rj93+rEcjcj3lqf5G6TL5Qrt1xCDW3ORXgqozHWfMR5cB/GXaIoGdfwtMyfYhWfZX28zjfX7Zul72W6nqqci4LS9MqlyPipaItwBZQ+9CtdVoMrhfMtS7G6RXYqGGBK3iNSnDeyXnVrDaDjWSCNybVag+8+Wmg7N0WX6uwt5rAHaF6zRffY4shIgEsijcATGOZ4C342rHCBrRQvAIcBazVkNENHXi96clTYWOxTVuB8DEhXXG7gmKzYyv0ICpo+5NgdSyEAu9mQGYjXNgTXbmyFioNADuWL4Oo17i+0TCmVVCKsQe6ABf1RgcJwdub6iFRD43aVnZDX/H2t7k+4NwBtg9Z52sSngXcATg72A+WO8hWPsuMBHIcZ/ebsrEtLZp8cyCON3xWbwitA24KU73YHYw9ariRUDR2ti7yePKrSDtFETcAcBZ60cpM/vL66uYapF1cZ9ysEQbk6zj7cJ/ekL3J9TWF4lRhepMLab1i9llQGXTi4GEhhASK1kUMdG6d3W/K3yhYeN0Hnk7Zq4yHRKdwS+0WeA/yOfZUwgm9UH6oP48pYUYdwK5UbnaiYB+q1B4Uo/GOZY+/Hib5IEjw+mCpMtnhwdA11bSAI+0Uo1DUc02Fnw8Vf7PAjwlrwnri3Pig4T/0f9WLtoGs1GmknIcAMRDsr3feyW0x7wOmexjVtvgvKFf/beUvaLte/z+vrzyG+C3R+FXgdb3XXtYTfnDXZuD6AmdtN3V9TbXc315ArrKCM3qwcb0MIBrrtBeGlsNgW0/9BqQDwAnc8Hr9KoU+b6d0C7yuq1HIBr3ZAOqgR5vg1PvForDjhI1mOX7vMHJB1Spww14A4n5zTYshbAYAHCOaddDVyki4rg9bY+jzUi6shmxcK6vA1BHJLGMvt+idBnR9PQ/4Mh/ALnVsg9wI9Vsg3aAC7hSvqvco8Kpoo/NERj1U1MF6XvsdP0G1mQORD/1VoSe8+orxd9ZxnMLMxqzweM3PfB+uzttduGJ1a5vlVM21D4+hOm64nzymo5XwYP88GMoCqfIOriN0ha1pfzJP/0GW28xfD7A8jh+lTcBFrvJh2glABW10VOhAKBj9CsV3vK5t0/tiWSAbnVCgDk+2d7PUhW/qjbGLunZRJjtA8Epo3Sg5t8X4DcK/m9wmdONGFAKCp1NR5s+6E2ypfFkHYPZS30GUa4KXdR4PdVpfTOSJjhdA6uCRgyjifbG8T0UpXDwH5C/ICFzBe4i8Ajc+xxMwMq8+bcbvDsErREtZq3BTjRoFoQqPnm8o3+9obPEbdAVgUzuiZP5SwBkzHLBSvXs+OA/RqNZB3d/uW4p5Ss07X+CNspwDYXjkCF/Q8IHBsucwQN7BtdYV0AquYWn0oBvnmPMT6rf7H+r/sEy//lrvf+UbUD5w8kGRo5v5BuObUgdhUv1+rac6HutwquOqOkdur3yVus8SCglebYJUxwFThEN8ToqGMyNuBHBMNqR14E3oci/4pQk/784Un3kHsJEWeGlki5hdlW9s65ZRudGJwkiGUrxYDDFOL2M+aEE47VDphkcrEAGtNoMqGbAOvWEVMaDt1G9f8QpUIew6w9iy+3AuJ2RRtYDWbsSbtqDMmI/xHIQvirfAK0RSKQsUYSIgUqVtUOUaBtYLIROo9cn2jcDWPKGGK1wM+yEavwBRALCD3XqiDYReQcy0IFdprCN/QFE1Sp7KJ8icN3V7bUvopqoNdcv+3VZK1+0uxzr2X/CtjhyVur6OI+sflvNcORVo6zjqmFyudaapgut85rkUwJ6nHCRHBcmFr+L0dT/Cx7rlgC4X6k5f67jJHXt0Jx5YquEcnCQ7S3jjeFOrSPNmqp5nccMIP7cxBRirfgHezbv/gm/MW583otAViKXQAkIuc1MCsmjx7wAhNC3j74j9kLeUdNaV4Dj8/aGslzr7KjegwjrrOWgIFeDdB4BjHwEqlWDuW6VZfvIQfh5Pwk/1G0oYCyD83y6/XaiFrbAUkkPlm+UG1gH5c19DKEVUAmWsN6DBf+E5SNWr2k3Fmw2BqVhHgrdA1n+gua4ebqVaXRfz3fnw3MQ59JyxLR+A+X9Xef9r52t7rhe8Tlo+gtjrIK0j07xeKBMK2bICt7ue6s2og3Dts8Aa3+ZjW11z7s9tArfyFnxNo1xA2N5sgpfGMoEbAB6CNyIasBV2AdaAL9aCb1ZHq13jdDswdyp4YDsIYUPKULgZxWBUgw1lgFUbAujaaCYsh7YB4O0gbUOa+wpokz+siJ7qLdhatuZLBev1lhrWYtgGSP3K8GbyxmeDtBhQv4IhJ9Ww9kQCW/D6etz3ddcxQI4RDH7dwTSUrmpXUOHhxiR0nQfKpTYzVWGqKO1qrMIcgrcPuQAX200F4CBUjHV9uFWZyh+AJH9/n301XMCtfJEK4ujM0QG+A27VPUy7B4fH3YF7k2U9pg60HofH57nsQzm/1Jzn2QfXUPUax4vqEFIxZCNpqF0ufGHoVL5rbudCROX6/TN92F3cNE6+1kdHBhUYN4oXd/Qu44bQG7bhLHxcbyigOAB8V3+BsVLz/BCMXR9TB4L9KFeVqsq0prIGzFcQdr7sglKzqtg+ZKOBjJu2WuMFTnwqB2+06rHhLV/pE65+CFM7QHgaqeBHLGsKqBKLa4SEx1kNbxmmNvScU+VaVpiTRiNaLgdEo7xKnXOsF6x9YMqydpCvoao1X+uzrH4s8x5rN2kxqHgLrKVoTUslFjAHebQ2PIc+9LQxfPj4UKPutHCGcLXxteosAA7rJX8H3Hw4JYBTrfvgzmkXQz1qIZWKN835fIjHNdVTshEexrUoePv7dL5AW8fgcinZo8DLA7A69ghVBYWD6e8wqoE3EoEZ3aFRs643z9BiSBUcYA1F3CldyvifqFZVr9lTjW2D4SLTaqgOEwXeUKyhcgFxZy+Eb0x9oXaBaXa4SP+2gCts+5PAdZtT2AtaDNoH4eXa6CaEs5NFrO/sB+2Jih8ueFgmRjkDwludUMEO5L0FH9hpE5EJm4Fs+LaEihku5iA5a4FsX2k6Hx0a7E22PkO+CpJCSzBGKtC65QBvb73HFLDrUudj6gE31Gy3XOCt+jwG88d+nbdulgf7dRvra7lS8xVw83cwDgSNedFoZ/6uDvP3pzyHrvMBpkpOpWvqAw3wqmR/F7Qj4biLCzpCviK/F7wqgc+u+LooeH2dBKR1scfNwI2br/oJcGEqBPtQr3UB1G5bdAvuQbryCErnC5iWKRXWh6vrCpaud/4An1w3rW19ELs+pgjZStgExMwv3Kmvjk/wJkBsoDOuOEPDbDBznN5DjNtrhEIoWb5YccAvVQhVpoN+aRhgJmRT7Q7HcyCvShlYGsEQ/jP7Cs8Y+EYPMbaXsvZBl8DhvwBAzgckhannxYcI8076u99/fzjWud7/KPIyX/lGpvEAErp1LjkWrSjLVfmaT3VKXurLYxqq3tgP10Y2ruUbiuegwGrIm6p39x7G2OWBXr0QUxHn77LOmoYATtU8VMypes0naOs4PDbjenewTmW7OwZH55p3GZUb4FX5AlUnPxlU4A2FiyLdAzQTzEPVa2+0tBgSwI7nIChL8QY0sRaiw8QgiiEBHL4vwBS6fWjGWLxCWyXcqV3rCfCikMMDplxZCAXfSoeKN8EbI5ZhMcRIZUBUayGgK3ydDz83wWwUxHAMiFLCHbwBxRag62Q34y2b9HVRcBsEb0Ys+PVhp3XAuMBUoCrwrl9DuBdfEO53GRZ2wrCgFWAUdq7rIFvb+mmUs2w3BYQp576qbNVlOfPVttxngngAcPbnvHlrXZUr8FpfhahFaFovv3nrgeW8wB02qvkGwTnj3Dk5/6OC4Ei1WetN3eYNaJrLqlhVssp3CELnvemFbZXxFXOgfru6qs5Kswz53I91cPMM6ur2GTDpjqFAaNo/LuHZL2d94RULIqHRAbbmq87oQEAeoafKG0CogCyAY19uT4Wb8EwQpl0gVFS8qtXOMgCYEZUQqlX/2a7FeqFAMewI66p54SygsvGsIh+0FJxKLUbaHaNvF/q+Hq8wTGiTv6d29V1Vu4LX7fVgtIzL8Zs7ALsuGvIELvNp4RhS5//pPtjOvoVplFWdc17sLh6juVWeDuwBXeshfzYOWq/H7P+Sqj0A638e/7sPb60u44+1Ilxvo63rcyqgRmx4bCN/F+pYUB6AV2CriBUJqGkBHABVMITN4KeDAD9q1q9K7NZGI6JB8O5A8cYXJrAH0ufNSAaBmGo4B9fxrUPPNxrWgGTAmDzVWUKlm73WtBqYaFQzmiFicztlKjCFpyAeDLbTWRJhTQDjrWwLC8Fwsmgg66IZKBfwNu3qsy6n/LClEM2Gs/J/9ZK3+uHMgK8Kupad5+OaZUFEPCuv1MAiXpNNYx54oNw2dN6u1kGBd72fYgdy/TAuG9XWxCfa7d2GDRHzDrKTA+2UvyrwLFsqVZAV0NxWqrfA2E9VnoIxFGqX1rx1RN3sz1TwHtWpolvXP47KE/B2O5O/ySkATh1Vb4JWoOaUx+3xulwPlQSv51HbAfAO1e4QrOn1uqzFEADjhqvtBUzT8IRJBVOu7+DrzUUZbxjDxkKxkG8366p8bI96E9bxCqt6CxWd5d1n7b/2IUCdL3CamqcPVtWZ9obhTAEc8iQ8BXA2wJV3fBS4KJcASshoZVgu9ykcBavb+J3dK3SmaR+oUEPVCtYeeIXuYcLX7LShLxzeb1eXMB0uC1rzDvPF2A+9vL5dxFRQ4zd6nodA5HiFHZM2w29+c2TQuJYxxx04e4A2b/xuzlPZLdHQ5aeC9tkIyXmgS67rPJ+Rn+M4wLIDAzkYu6o2vVzryH3EueU44z/nGD3OuBbioZGNhhn9kPX6uxKWhA12nm9AFohaV5YVyNYjVJl8UNsGocXVzQd8hSqqVuDGdWoKdIVvqF2HK408KmHzGiomfBPAxuwK0rAcOpvBRjbBW5971wt2e37qPRvUsmtwB1whK3AFcDflF4mxJLoxdstuGIBXJYxVodp1jIfoFqziFdCkMRqZYWS9qUYoE8rbWd8PH7NjhA1nAlWw5pQ+b3QYCOWbKtd8NUXrPPCLDhX2ZAMaAWBDzlBtAsTUzhFr16J4mbQbVLwBX+AkzISVMbSuD7XJ+kxt5CIv1kQBseCp2i27oK98C6AJ7WwkC0gCxoK2dVgmAOn8D4HX/EK0m6zXfC7HsbFcqQCP38O21d1vqzortbxTPSxcn/MJaM+Tatfz52/GaugAyQ1UACvYebM4FSD7aZTD76vyBcJarrq8QWoKALNsnQXBLDeEa/h6KhWm2l/VWWnta2RaQDat/Xuz2r3X5dgngCi/MiGSgKqb2v7+ARZ+W75uC1vyMMV3yyyvMgWWAnagREPlJnQFa2wnz8BmELao3QJvpdU4J3gD2AC2etRFpw6BG410HfA7hRvKvINrQVbwhBLtwFgw1WoYwNIHC5PLQrLyVDnTfYDWzwTtF7oA15Hh9sUXIEg72JvGxDHEuMCcL0eXs/G03hoqrxCO9ZSpayHAad5qUCPNY0mVGhEPXAPWEdcCeQVwv3xZWwFbr5cO6tGoC2T3AdO9TEYwhOLFXiiPtrxd4a3atTtw9EgDzObRlgjla7SCoAW8GdWA10tkT3UvDlsCVRxdiYFkWAwq3w62BVxVbq6jLi0I/F+ner23E0R8Gt46whtW/QJep1K8ql62bQau+q9bKOPyFmN3mQqqgtP6YgSzDrq1rZ8OlXBC2XLCQkD3oZcQYZ9d76xQulgK2VgmWFe11WtXBGDXajUAKKcAYgffAlymQngl2+1QkTAWWn3oluoNiAIxjyEGLBeCBccBwAtu5BOA5o8Y4YRhwdFyzntcVUfst6vHbbW9jqcP84Av4HVb5a201nn++pPnqiJEjrIa+nArsLkuFEpPbRa4QlV686qQmKq8qeXDZlC1MKk468YKOHgTmU+oDWDGzdhBLMOrvHEBGjdreL2qKMr09y84a10d8w9B1zw2FurTul8bnQRigayiCVSwOboaPb7I5+t5ernCn2MBqtGoRb4CbVoK+LuCUdCpjIWzE4rVRiiPTc9Q6BwyOiJAZ35ALvwok15uKuA4Nur7d//++1TAHXAPUX/YB9Qdccfuz/Mj7DjeOLf8F77SCqGEZ653vuJ3ozOD/x2TZXdzbguS5otyHnds1xM/yO8XxJQRmvHqP7Q0YrxdYBcDs3e2QKhTjinON2UKvmH5sFwPOx/C8VAn9fjj2Dg/GVpnJxmvAxvYujegULYdeLt6U+GmFRGq3GEhqS/2iQ2xH7XrhzD9ErHf/BOy5cEWeKODUHQF5ksqqFkhrMoMZazlEAo3VbJquHq7DcHLNkC7iwiGXSpVPdqIXtBOGE6pcoG4QBbCbjsKvIC2W6+loH3g6GTp76JS9Xad2LYZa8AohfwUPMo54JugjR5r2AxhJaBuhWnBNqMdcp3rBWxtN3WKQV94RfbbZQEwQFIepzDOlnoVar6uax1Eg9p6G9YAGiAtdZhKNvNmVENaCwJXZZyKOVVvvJJbfzcJXPdr6qeIct9pGQTQBWw3FfxMI9KAOoRfwbDSagircrW+0tpH1Ve/3/VxLPy+Kmuemq/ylfbBq9IVvCrdo8ArHLwRA5rdfEFXcNX6Al3Eu3KjeOML1dpeqbG6AjfK9hRN3lzcxJYVTt5YApdpb9dKH8B12Vd4jiUgTWpdoVY5zgA/wKr9mbq9VGzli/2PKKuVYSxt+apxDBxrjuzPF2u5Sd13NGgJ1G6KOF+Py2MOCAOf6OkGrICs+64pVTG/U3h5/lRiKLXDh40qUEkmxISDeSoSYfCVCPZZY01oMcSQjpyvQ6jPsAmoQ0A6H7+Vc+G8Dwv35SRorb+gG/nJF8dIPq2WeBh5jpkSjmwnj/9vRC5Qp9D1y8QDcHMcnhsHLPJ3pAJ1f6wP4BUE88ErXFWh1l89I9P/9hy4b9Ut59RzQZrfblM1Z6hZQVifN9Z19ek3WybAi79rw+8uP/2EUt9L6n73o/4PCt8eeI3IOcpq6BrXYmQxPp65iy8X22CsMg0fV9CW4o3ebBkdMezZpirWG/Yz79oNWgTCV7gCcIAofP0MUHxtmHodOtN5VbPbhWKp34wqyOiC7YaT8QDYZFSCUQhaBKjYjE6oZZVuwjiAW/P4t9uZtzdbgTXrNs43QWx+6wrlbL5uOQYRBxZ+Ebcg2FefBeEAI+ATqPFhSZWuEMZ+CLXLtvXCmfXVWy2iHjrglk0hkGKISfYX++nA67z7CLgJ1B5MC3ADQJLP+fKm+3ldH8uEjsWXhVkuaJbyrX0MQUt9Hpfw7o4njqUra7nad9VlHaWoa//D1GPzTSIB7ENmYDX0QRY3YwfjUCU98BVQhEr6eQnIymc6mBd8Tt3NF+oqbuwOStYRE3ACeAFcFS4qRyjGID09xWveUrZ1jFl+CN5aDijxGwbHGyAEmMJUUOi/Mi/44/UTtWK/eBtqDhygtxqQKXVbdkE8JAS3ZSPMzAeBdXhclbJPtlcDUsTdsj3D0IQhZYRvd2wCMH3XPDYb32os4QhJo2yMo6sKB4YBUR9ewod0sOw6Js+16wSTMNZmmWGdHQAAIABJREFUOIhtsC9g6wPCziAMIkRaanc/wNpHnrAVBO4Axv53/pbseBGw9EHi/8l/4X/kedQSsfywHNt4KLu8h/KeU1/d4yEU/68PTsDJw3sX+bI7ev7/PrT1YwVtHh+dehjm0bp8cLlvvxOozVCj3dlAJiztoVZ+sA+7ADrlVLy7AHCEi3Ww9T8PrxcLYS9Q3YOd4BThZKQB3J3Z0cV8wnUPIM4GOG0JfV4AS+NajsXLsvANVUx5ox44JiFsyFkMKWnkA4rYThQCu7oF+5FLRxczWkGl24960DKIxjK3o3YHvaJQqyPnC76DtCBLOlLtqoiFfoHXurQwNuDfDgGEcuxsh4Ai4CkAqWqdT1vBV3eVrtClYc1toQ5NbdBKVZspYzaEChSq6RGbOgBNqdUCfoBPqDIJNkEWkOzmC361zmXzCGAHrYlP+nR5XW99kfo74viy3pr3N4Wd0lkq/j7L1OA4tR/TAq6p5X/o2GpfFU7mWA3xpoANMgDvSGDVsmnBriA2SIWGKgmICELzVup8wUVICIVsJUctCd8ub+bnpuImFHTCN24666NchDB1+7C+kfurY6n1VW/t3zTqpi7zho0Qx+KrbOfRAk0Vpze1N7c37AEUZg4+wz4DtO7b34eK6lRvHU/aERxrtz5AzW8pcNsAlb7wEKIebxwzaQA19pvHp8K0wSkVsupyCNw8RmHoMbLNc8LvKQgXbLQH/A3p7xrGhgrmgbL/IBPQPcgUv9X/SaAdMK4ZeDIJ0agnQC5QDwA0fjvnJ8AH9Dw+3xCi9yKWxE7qFqSGueWIatZJOfZrA27G6AJB9rdLyO8V9GzbncpZ1Rqx4Tx0o+ci4DzgcZB/p/vmGA8y7ee60FbYe/BIpIJWcO9UTdLrTBVsbO8u1O5OjtG8hpDtwfPVRojBcoiaCJiyrA9sVMNewLoXaApTv7dWwznq7+4GvHuAakwCm8lIB31hoxp2oG4juoHuxKrbaJBzG1MN51i931IBpz2wbZtjNmwLoOYnfjaihvGLUbpORikYcbA9wJxlBGWB0fmR8BXOpV63sj0tBJXvUP0OLAa2p3WxiXqyrhy7V+DSnbiDbgCL+f5+nR+CV7shIxmiEa38XQAllApsCUrhJ6iOBm+GXgnLTvmSxn5Nu6lAVssFwFoebAeW68MKSbC63W1OBU+Pqcpt7DpSqFjdbpfg+H3dMXgc8ds35Hi75R9bvo6h6u3vq/aXVkOG7cXvpJ4fCab+JEwKZv35ytNXtK4r0IZK6eA7slyoug6eBZx+2egcgBIKRdmB13UZu5rHU3X6ulzH575r/3V8tc1l9xX5nRe8PCgOAR5vZu0OveXwmlFsh4jz9RW6vNm0FYCbii4eMII7j1Gg5rz+r3U55bq0MYZ2RoWWFYRTIQLFaGzL2GJf8Qv4oVBVpxyvQC1FWypW8P3QNh9QAXDK2llAVXgEX9lQMgG87wA99QBhwPcQtgfzB4HSAWEJ0HZHHuHr+dHWYDvrDwFVFXJ4ypzvPE4BrLoEZkBuNw+AXfsOtR2oW0HoBzAdH/gQdR8S0ihYPxh6hPN2kGW/1rxjGxfztwvbAcAWXj5drfP/VCnzUKSOI74paA/YGWHzGnpgLWt7t65o21dMaiumvNM2rZjedqxd2LavWRxWh4AUrjFuCEDctnEVAFsHmIExQN2L2hW8EeXAOYqBbwDyXkC83xA2OnFEAxu2w3a+KvEdn/rZtctwsk2oXUcdo7MKVoJw1A/WohDQO9jvjp10qQfY8YUK3p6MdIjQMv1ex+NFAatw++BND1j42pCm6nUfQhelrfKNBjIb0YaWQkFA4KpiE6x6vmkXmBZ8y9uNcDE9Yb3hAYyHlkP4wYA2lGKM2yt4U1HHmA6Ax20BFddTT0AH8Pz/wdexGdyWgBsq1qynoiNUjoI5B0gPtWn9eroBvQ6+7H8k0Gq50gJrlOuAWDAMmPZ+g8v1QIhjBNK1bPkohx0w+A5bgVf7JbYntEtR1z6tw+NwudKcz2Uffj50VL0B3iG8tAC4qQCTAKv1NV/LpmUn1Hw0XnQgjEa3mleRddC1npp+F5QJ2lC8wpcbNa2Gox8M/brqeOp4q27zFHidj2X33c1vV6Vwg2b3W6Fp+BZwIRXOWQ8AYT6sCQEQkO7gC2jzoSC4C8jkAb4BYI592HCnhSCI00qwPkGevnG+LdRx28Ck2lWVC7gCb6h01S3ba10fyNoX/rYArxAEunsAyW8B7/cdeFW5BwDuAQB88NBvAO7+9v3+g4DKV/xtbcPa+W3Zwm/ahhVz25Y1S9vmNQvbwd1YL9uWtT1bF7VD5Nu/h/yA5sDeTXx9g9+j6gaSu3dysa2a3dYun8H31nbEGMHbVi5oqyePawsnPNRWTHyqLf36ibb8iyfb6q+ebQvfvafNfOGKNvfFq9q8N29ta+eMbVtWfNm2rFoQg68c5uEquA/vWtNWfflMW/PBr9vSN65rC165rC186dK2ZOxlbdXrl7clL13UFo65sK0cfx0AXtoO0gljH/DcCyDnf/xkm/X2TW36e/e3721DAI57gXzYBRFWBtBRuzZ+Gje8Z/u3gHopXu16zt1m1tlQicrd5Ti7G4EvcMR6ELQOSFMK2LF3d/FllZ1EfezgvO8kz54dGwAvEBXA5I+Y3rAdhG8OihMpIHabebQpKpY3vGItCfYT3qCw7MAqeJ1cDm8Y+G5nCivBtBraah35YthIYJnxvekrh80A5ARhjN1gt2LiesOH1ApgMozM13/D0cIvFs4ci6Oa1XGUQtVyKNXrfMTJAqIYMxfQCaAAO8eu2k3VK8ASRLFvgFuWQ73eF8T6YBXQrrehL+s6GnYxNq55uv2aV5hWXTHvYDoC2PXdFMDt8mX97CO2Zfn84CfHDpQ9ng30xOvXXfVXWsec3m49vDwOwcvNU/AMGIby4GYEvket75ZrvduchFW81hm+E6/qwEF16esl24WKZQouNW9q2YAdYMu8lvFVXrBZNqHb35flqg7X+wCo7TlAeQ+EnTquY1D9WlbwqtCjsYl1djN28lhcl2nCMdSt6pvjSjULcFDBBW2Vbyhe4RzDUAI9AvZtGBK2lfbBGzCnkcrjGp6DhGoN3agnXMo2QdwpWsCqYi/IBoiBtA+Jg6jWgrT2xm+MG9bjBeSq3gOA9sChI8D9CCDihl30dlv0wa1txtir26SnLmoLXru+zX35yrb8zevbglevbrNfvaoteOPatuLdm9vqT+5paz+7ty0Dgss+f7Qd2jC17Vk3vR3eMrut+PLpNnXMpW36c6Pa6g/uaDtnPtcWvXltWzfhrvbtW7e2Oc9c0uY9NYrpwrac+mc+fm6b8cR5bTn1L3npsrbguYvbPKavHzmzffX0he27+W+3HbNea9OevLAtevmytoZjWPXKFW3xs6PakucuaivGAt0xl7dFz13WFj1/SVv7xuVt09yP2/d7NrXvd9HIMevDNvX5K9rkZ69u89+8oy2bNLYdAaKHfCAZd4s69YvVO1Hngnf7mmVt0es3tOnUv+q9O9q6Tx9pm+dNaPu3LgeIqF1gXPG7EVIGLPegYHcz7WKM3Hmfj2lLv3ypfTv1jbZ82vi2jrJ7t65GEdNghyrW991GhMR2LIkIGUPVqnJD8QJdVa4ATzAaa7s+5lXA0evMLqfYDgXfSqvBrBSu6wVvNNoB3vBvtROArnVpZ1TkREVUWCbHdegUsD3daAQSDirRNasdsNxRzTgWQU19QjegwnJ5wK6L13NAVf5vQVmgFXSjDusZTMLL+jLCQkVu3bXdfcfU1T/YN8sJuISgZSpvlXc5IFt1kFa+gCzL0VjI8RV0Kz06n743wEStrnegIG2SbjwK1Wt/v87Xb63jGHZkSSXvPn4UkQPcpBlBoOoUuql6C2imAqu/XPPCQ/gZzSBshUV4sx14LSdcTJ0KwAWdXOc2IdQpRmCW4E3VbV73Z9qvp47BtA/gqrugVmVUtVWmfyzCNgbD6UBYQNaGSHj2rQOO1TEYAO0AujwoEsoC2hb5/FJwNI75myJqww4WesrpK9uhQntg8JuYPwD8D9PDTHUa5yy2W7fHwUNK1asNYV7Ol41d8ZDjnKuQXWc+Qatt8hcM9P5b6juCvSKofdXfvWV5WzvjvbbsnQfapCcuaPPGXNmmP3Fhmwkc5wKr+S9f3hYAuy8fOK29d9sv26xnL2mznnM6r8174bw29fGz2qf3nNBWjLuqbfn4tvbt29e35W/c3KYC7sWvjEaRXhKqdNlrV7Vvx9/QZj99cZvx2AVt6fOXt6UvXQlkL2rzn7kQ8F7Ypj1xVlv84mVtyoNnt2kPX9DGj/6z9tZNv2oT7jq5TXn03Dbt8fMC0nMpM+fJs9tyID3v6fPbhvHXt2/uPaXN5ZiXv3xFWzvu8rZ93ttt1/Kv2sI372lLX76mTXzgrDbvpevb/Feua5OePqct+2JM27F0Ytux7Mu2eua7bd2MD9qONUtQ9TvbinnT24ynLmhf3ndCm/vsRW3Ri5e3aY+cx8Pm4bZn7dy2DzAaySBod9Bddv+OjW3fzg3t0Hcr2opvXmtfPnx2m8KxTOXhMuupS9rsJ0e1rV8+0Zagthd9/ETbs3paWiKbVgNZYC3sAW58jw0lvI11Ea8LXIfwTSW62RHFbBFXjWoVMBVo/fqESjQsBYAVNgLADQCTltWg4k3wYl8I5p4aNk925Oga27AaagyH8iYTglm/StTlAoyhXgImPFDSfHUXTHz3jJjXgp/l+lC1TMFtUBf1msfl2j4yrbympXgzxC0buXzdr+MriGberNN1tRzpiOX+9izv4DZaCDn5FmA5z437UtFHKNwPHHOeN87XRh8mw4eN5X+kLaCCSjil4szX4CHkClymI8FV26JbcAdowVD5BMgALj34Dsp1ZQRKeqUeiyo2j6nqMR1ZppZN3e5+nH4I9ObpD4xTZfv5LVcQHijfDqqhUrUJVLukNQnfUMCsE6xD6GZPNlVw+LtsS39XtWo9R4fEefwHDTkDuvtsANOLxmf1vBzAftjv1K0LH5Z5w738HRETHA8C/rM4B5xLQKt6/p6wt+8B93er5rRpbz3Yvnnh6vbFI+e0WU9e1KY8dC5Au7hNJZ3B8kd3nNgmP35hm/X8ZajUy9und5/aJtx2HIBEnb5+dVvEa/43D5zRvrr31LbsxUvbgifObBtQtkvGXNEmPXwur/83omKva5MfYX7cTW0B6+c9hzIdc3WbR/3f3H86QDunTaKOGY+dz/7PbHMA3oSbj2nvXf/L9tFtJ7RP7zq9vX/7Ke2jX5/cPmGa9uj5gBAVDmBnP3FOm/PEuW31q9e2uU9e0BY+e3Fb8/q1gPfKNmPMZW068Fvy3KVtOep78v1ntdnPXdVm8XtnkXfW06P4bee1z+4/o33DvmegsGfxINg64/U2473n2lcPnNs+v+dUwM4DyIfIs5ejrK9qGz++t3375bNty9x328apb7Y54+5sSz66q63GNln10UPs89L24a3Htc/uO5NzeGGb/MDpbQHgXfvqFW0FD7D5PDSWv35VW/PeTW3tl/e2ddNeahvnftoObMN7Fui8fX0XjXIq1VS9NWyjALQl3BHFsrcaqhNQbtm6janrfNF1nNgmmJkStgndsh9c1w9ZS9hWHsp0INaDVO06qbrLG04LIj3ggudRQASY5QmXylWZCmGtCteFZdGpWcsKtapDECWkErwFzgCjZX8A0gk/4Z31VF5hWNtqXUVFWK91uT6hmmVrvr++6kmoJlwzOmGorKP+rqPGYF/U7Xz9ntqfaZ07tzEQOoBTqfZg2Z/vA8r1Iye396Ho9ioTUABmtf2HtpnH9QloFW9CLQbkOcpGqIfDMO3Dto6rv+/+/gqqfSjbySMC/T1mwOe2zGeax1LdeweNYh1gA6Yea2c1+I02Hxi7eWPYjS1hw90e1O1e18d8Lse33GI/aXv0j9EQr92AdhfQNJIgOi8wf1Bv1gcT2/fg0e6hsWufgLZBLOrSP86Gvt3A2MnohIAvx7J7zbw297XRwOayNgnIfn7faYDy7LbiRWD69KVt8fNXtikovC/uOaN9eOep7euHL2zTH7u0LXsVj/QxXu/HXtlW4bGupI55gGTRC8ANKC148ry2jnVzANu0R89r3752XVsCJIXtXKbFL1yOTXBTW/zSNW3aY+e1WSjs5WNHA28BfHabDzgn3nNi+/j249obo3+K2ryiffrrU4Dvae2zu09vn9xxUptKufkvXNzmA9PZT53fvrzrhLYSi0Lluwg1vhTFvObVK9uch05vcx45qy1ETU954FQgzf6euap98+ilqOZL2mJU+4yHz2kTeZhMvO8sQHwJD4CTsT/ObLMfPatNfvBcju/ituT5q9u0By5oMx49BxvjIiyOS9uMB09o374yit/Jcd3+i/bh9X/elj59UZv3KPu6H5jzsJj6OMucx4n3n4nvfCW/7VIeCNdybFe15S9c2DbzhrDtzetifvZTp2HlXN82f/Vc2zEXW2XljLZj87eo0bQTVLIqW8MbvxtM2g+ACUhu3radzhTbY74a3oRjNJ7FADiZN5RuREQc3WEjVHMoXRviKtSsFLLKLOGbqQo3oSE4nApgg2XX9SYhHJZEB2QhXCAScgU40wJTbXd5AOXe9n5e81S5SgueVX/VYzkn7Y9NHGM8IPr7YN7tVa5fj/P9+ut317H4QFmHBVFlzFtT//dUHbXO8ijeo9Vlgate3Sut9QVR06MmIFm9oewRdRQUfRVm8lW46umDUti5XODTdog4T+rs77/KFKzqWIbrh+q6/OHKWx6uy7U/y1u/KrF+y7CufCBEDC1+7EgA13L5vnbMiAY30ox44GEWPnU+1PzdFYrmsdR5SNCralPZ7kHl7hGaoW61FVS+LgtTJqCbE+FUB/xmHEpYBd2B126+hpL9FpX7731IbFjYvh57e/visQvaRwBtMoCdhqpdjK+77OWr21Ig8e1rN7alY6+Lad4Lo9mO5wqAlr5yQ/sKkCx7dTSq9eK24pUr27o3b4jX/1XYCivxa9e8dg0WAPbEMxe3ZSjI+byqz2V+OsBUOc4XwqjCaY9dGGCdioL95qGz2hd3nYIqvjHSsRf9AenpwO+c9tGtJ/AAOL19DHQttxrlPA+IzX6KOrVEHh/VFr5wGWC/pM0HfktR1cuxBr6555Q2HbDO5AEw67FzI8+cpy9r3zyIhXA3MPR3PXwe6vTE9tmvT426Z6j8Hz27TX3wLCwQfOMXR/MQugp4X9E+vuX4eFAsHoOF8OAp7AcL4fGz27jL/7B9cduJKOLL2kzO5Tz3gbqewTld8MJVvCngWdNwuJSHzTzOxXoa/ta9PrptfuOatuWtG9pK7JLFPEg2vHEFy1e3deNR3R/d0NZ8eGfbveiTtnf7WrzffP03nMzea9oDO/BntzK/KdRuWhMxgE7E+ZIfUKt606pIy6IUa3zyvfN3q1OF0CzLwTTGc6DxLIAPeP1axeawHYQo6jciLNLntawwESQF4koLboI3ANxFSxR0TC3bh5og8gOT5d8myABmpybjlR4Iuo+CZMHO1HVOpVILdLWtxt0tW6TqqN9Qy1VPPzVP1Vfz/eXaZ5Xp56l89ZvrHJiXqAaA0YNogaqAV3CL+E3iJasLcKVRFqjYF34nPu8OYLMLEESPJJUk83YTrRb56BXlcgdb9yd0CogBmIBUWgseh1MB0e39sgIsy6rGhZD+qGBTUQ694fJ3oy6gZB36ntErS6h19dTx2EHCXmqhaLUTSt128y6rgn1w2YAWNoPn0mXzsM1Bceq3DetPZV2g9zjSk024RnRCNPQlnNOCKVC7P8PCvieE6xDxsDSSEZ3gWAlHDm6nd9uOdpgIhd/s2dj+8/717R+/X9f+8eDy9je7Zrbds15pM8dcC7yA1UujadS6GiWKkgV+M7EblgPfWUBkyqMXoTJHtdlAby7AW/giKvCli9vaN6/BuzwbSF+NGjwT2F4JpC4N8K1CcU554JQ2CzDNfvJ87IPz8XEvBm6XBHAXjrmKFADec1Z794ZjUcfYDg8A5mevbF/ce3b7+NaTgCK+76MXYHucQ4qKBLxfA+BVHNfat27DbrgGq2BU+/LeMwHblSxf3aY/fn5bzINjASD+6r4z2qT7zwa+gpfjB4QzgfxkvN4v7zqD3305qh575eFRAcmlY/CjUdjTgO4ntx4b6tmHx3yU8Hx82hnsazEgXYDvvYDzMJcHxzf3ntbeuvon1HsBNsLoULWf33lyHPcczus8gD3zicvweX0QYbNwPm0EXDWWh9MLl7T1nLtVgHcNDYVriczY9ObV1HMJ+z4Xi+R8rJqr2uIP7qfDCD7w1rVt5+ZVbfeGxW37kslt2/KpbdfGFaGKBfJ2GvXia8ZAOsbgpfPDDuD7HfDVzy2vWCUcXnBnJwRktSuAmJO2Q84b6qTaRTkD3W14mOXnan1sI69wz5CoIXSrHss5P2h8E7BMAeAO0gKnD6YCkoAsSJmWXVHA7fcI+yHgWm9/fc1HXdRdg/Z4PAXIQcxuB1bLVD11LP3j7c/XcVc+05qvOiqPy+FFd+cnlwGvAelCsbr5CoJSYwXdSLEjhK+T+WMgEi0KlKxj8vo5oJ3M28jmWAwFS9VkdGCgjHkDoOyj4Om+nK9ltxeU+mmUs64ubx3jEGhuKx/UoH9hrgJ2nww84xcnKN/fn4PnHD6SDVlVr3ly3gcC4V3G26J4y2owHfq92fAVDW08cLJRUoXLesD9G79iLLDr95EKZcfldV34sTaccZz7yZ/jN6B88WXrOPwKRsQdUy6iGQ7Z+MYQj/sPA+xD7Td6uEf24uNub7/dv7H9h33L218dWN7+8fDStnXKq23fgnfbfz2wpP3D3lntv+6a1g5MfTFe/YXqopeuasuwBz4HcIuAsa/KX/PKPZ1X7kWAZdFLNLahzpYCiw1vEVlAg9kSlleifFfguS7EuliK2hS8n9/xyzYdb3fKg6e15Wxf+iJlA7wXtPnAazqv4u8A3beu+1X7+LZT29RHUMhjb2lf338+wDwPyJ4doJoP8Cehsr/ActB/FrLLUOOr3rwDC+R8FPg58bCwzm9olFtESNpc1OdXneqczX60C+Y8AWBRtAtRsp+g9D+/+1waz87nIUPD4d2noWYvwo6gMQygzsOTXfAMSl1F/cj5wJsJcE97dBTHeT7gvaItQsl+jU3x+qV/3OZgXSx8DrC6jv0uwA+eyzlbwLpvHlTRj2ozgb/LCzi2xTQsLufhsJHojCVPX9C2jr+mbdCGwMJZ+xrn8Sk8dBovN7zMmwHHMPeTZ9v+dTPaxikvtmVv39qWExmyHEjPoKFwz0YiLYCtXYoLsNuBrjbFDtUv6lToBoyxJtLz1VJQFQtklLMKtwNvwBJrY3PEmKIoVbtCV8VLXTGQDtDYxmSHDOsrqJiOnFStNQmj2h776eWvbQEq8gVsu7LRQNfBtEBWYCxw1bL1FGgrb6WVp8LcPAaPzfWlVC3vVPVWWmVrm7/DbaZVpraZjlwf+a3XyaiU7rdXGRRvB7oAR/qnBSjhWYArCLtNFWc4VmxjOQBJwPtugLNrv4OaZIjXAIoAN8OZAA/7EzrWU3CpdACoblvtu/JWvn5a23JfpXSPVrDW229Yyx50KkWh6qt8HkvWK5yd0jONXmtsN1b2MEo0v04ssI2EsHOFsM/fE8cvRKNBLIeBjI4aQpU87svwrsOkqty9ApR54ewgOjauHaZ8hjxtJ4/rfWDxyXd83m0rZ7fl8z5uq+dPaMu/eqmtmfZqWzV9LCFMr7ff7F7d/uPeJe2vDy1of7V7Vlv64WNt7M2ntw8evKj9w67Z7e/2MG2b3P7T6o/bvqnPYzucGup32as3tq9Rn7OevKSteB0/9mVCyWgMm8vr8kpCrOY+DyBfuRqv9npe+6/FTqCxDPW2kDCu2TSMLcNu+BYgf3X3ie0bvOPphIp98+CZAO7CNgcrYBYWwWxU5KSHzmuvXPan7e3rAe/tp7b3bzoRMPk6flWb+qieMgAEkqGOUZSzAOjSl4ndfQG1+OotKGMa1ggP00/1lV7wOqnYBe/XD6C2UaoLaVCbj9Kc0QH0U5Tzp7/GU36cBsNnR7dJWA8forBV3JNUxxzffMovRL3PREHPYXnOk/i6j10cynwW89MA8WyPCSX+FfCdx8NhNuCehSUz/uqfkZ8GORoP59OwN4X9eqwey0oaG6dwLqZhrczjvOj3ruDBNfeR01G8RH0A4zWczxU09C19+oy2iUbClbxJLLUxEv96EWp+BZ74YvKsJ255xZhR7bslX6N0iYQArvq/O0gNadtN9MN3ADiHg8w0Ri/rQFuqt7oKVzSEo5pt2rKVRjvHhdjc1mMNbBp4ugXWYcOa8PJLFJsjvCqVaoEnoNUpR0cSc31NgiimTlX3IRYwJK/wFbqm0SjX1WXeAlYBrg/G2mY+19ey806lnKMsefr5qr4q47b+VOv79bquP8Xvqt/XA6z2SZQ3PyFzlc91gzhe4VkAKsjWugFAO0DpUQ7Ai2IN8LItPigpgPfaown4xjatDD9VDnC78kJIeAeomDd1H6YJv99NK28dYy1niFWB1tQHwbABzvzuq/YXyzQ+DT5eGZDsH0s+SFSvEU5mWRu2AKK93g6hMIVuTsCVRi7Phx/PjPEbyJ/79AGDUmabv01/WyBHF17rswEM2+AgIP7t9/voEbWurZg1oc2jc8GXNDxNRXGupwX8yLa57S8Pb27r5n7RpvB6vDiUJq/yL/AqzKvrXCA48eHT2qaJj7f/5+Dc9g/757W9i99t3zxzbft2whNt3K1ntP+04cv293tntL9H8f7HdZ+1/33lh23l23cByYsJ59LbvZ6UV2cU70Je6RcDvNlAJKIJiCBYTIPZTDzb1a9fjw+KQmOf854ZFX7uCqC8HOU2m/jbt6//aShFtgRMAAAgAElEQVTQD4mE+Pzuk4HvqACRqnUqVsOEW07CbjgTEJ7aPr3jjLYYSM547CLyXcKxkBcAf/XAOe3D20+OafbTgPjFa4kWuKy9euXP27irf0E9KFUaBA3bErhLCB1bCKhmAkyjNGajPJfyGz69Havi7jPa+9cf0z657eT2/s3AFjvjg1tOpuEOGAL2qeT9AtU8D+W+APDOAZ4qZhXsBzed0D687ZR4YEwh4mEWtsWUB84EtoTG4d9+c985WA/ntw9uODEfEnjNS3mD0LYR9HOwLVa8cg1KWo/4DKyKc9vaV7AuiKxYTMPgahoFV9NI6bTqRc7n42e01WMvBbw0XOIzv3XVn2HbXIjNc3lbi0e8ivWzHzujrZ30UttKCNp6evJt2bikbVs3t21YOqWtXzodawJ/GBAHfG2gU+XiD0esbqxP31Xv9zsa4fxq8ZatQJduy3rHAngD8N24qWvcQ932AaNqc7k+A7QlAFQKsAOt4GJ9TD2IhaLtgVS4RX3UWfkLui4HsMhT0NQGEcZV7w+BsIBZZU3N53rTPvjc5uSDpPL3IVxl+2l/3rz9/bnNqeoY7It8G3hQ+fvdV+0PxTtsJBMQI6E7EnQCzHUFyoKmr82u86sUDkgifMM/xv80Njh6VwGvqq+gXsv9+vqQLMDWOvNZJvbrPgV3t1yREFVnlRV+rqs6VLraJXY4qN9j3qo3U/P7MFAN58MhOi0AU8PB/D0C2bhZ64heYSpZ9qVvrEURk+eLxq4oC7QdBvII24/wZrBl+Sf4dx+1fWumtXceuKhN5jXT+Nf5z6IAuUGXv2InhDva2g8fCH/WBrEFNNjM58a10Wf1+GvbUl7zP7jz2Lbrm8faPwHef9w3u/31jpnt75n+y8bJ7Y07z267Z7/R/hGr4R/3zm5/s31S+3cr3m/7p79MXO7oNuWxUajaq8LTXQJwV7x+M7C7uq0kGmH1+JvbCjpVLKERbg7WhI1nRjOsACAb376FkLIrYt1qIh6MAJhw8y9Qu2e1j4Qe3qqt+zOBmXBcZjwtYLSRTb/WyIKpqOCv8GwF70Re2T+++3TCyE5rHxhOdteZWAsXETN8dnvrxhPa+BtPbB8Caz3omajQeRzzIh4WS8cSWgYoVZqvX/Gn2AQXohJvbF/hJ781+ueEqR3LA+HYNvbynwDbS7A6jkGRYjtgCUzit4+77udhU6jOpxESZ2jdLGyGCTcf1z658zRC3E7C9jiNhkKsBD1hlTn7m0PExMe3n9nGX/UrHkr8J5yfpXjZNgq+cNEfcnxX8CZwHVETKGNC4JZzrlbTEDmfaIs1nL91NFhufE3r4fywGhY/cz7AHYWlcQFAP6O9hqWht6xl8y3nfBVe8RK2L7HH3juPtcXj7ydO+bq2EEW85O072uKPnwa8+QVhw9K22ggHSLcS1RB2A8rXWOGwCwBAANr44DUr2qo5X7aNS6a39cuntzXLZkdDVwT9U5+jc61nbIFNm7AYBBXTNj1gyvr9tYRxwregU0AapJSJ4SbJvxGAbiSudQN1rvcbbKT9KbclqPo9zyKW2f2hHDM8LON1+wAuyNZ+a9lUgBccTc3j+gEgWVfb3VZ5al0tu61+p+usw/SH6ql8dTxbu4ZG80cHilCnKN5Qrr1UyNU61WyBzPWDsRkAUHi3gCwbmADtvpxs6bfrr+FV0f3XzgOAy/IFUCHnfIGv1te+TPvrCo4Cbw9+697uNV741UOjypq38vfTAC7lVbDR6Ee+Us7DfMA1wCtYHa+AvI7ixXnw94avSx3hzUZoFw1pQhc1fIjvr0XjG41zAWnAa/4jvznUjuz8tq2Z/jrdZx9pK968sm348Ma25t0boyfXPLy+hc9fGI0s36Ik53Ozr+ZVes24m6MxbA6qUu9yoTf+E+dHDy4h+Nyo32s7Jz3Z/unI/Pb3B+a1v9s3F2thRvvb7dPaZ0/S6v/Ro+3/VA3vmdX+bueM9pdrPmkH575GTy3CsFDRCwDuFJTeHGJeV791JxEDKl/Cz1CEc/ExV7yCIkblLUAZrnr9OnqK3dg2vU3nCeCxzKiCsag9FNwsOhDo5c54jA4XT10aClpVKnTt1GAD20e3nxDTxHtPDztgMftcwANgNsc5FTtgJnbARIF7H9EXTxIO9sil7U2gO+HOs+jZdgnhYahjwPv1ozycOBcCV/X7GdbJK5f/ONTvqtduamMv/dM29rKftA9uPrm9S/nx1xyLEj2zvX3DCe25i/+0TbjjNDpNXIoSPh5f+7ywBqxrCvCdjq3wyZ2n0JBHwx/w/RJQf3HvWW3C7aeRdxSeMceCZfHRbcQc33QqeVG0nMt5eLqTqeOdG3+JfYJtQbjcPCYb4vSSJxLJoWqejWpe7Llk/QJ+wxxsiOVYNwv4/z+/g+O87diMU0Y1L+JB67WwgreGFcROL8du2PzOrXjKhLxxrEtQwos4/+snv9j2bvsW2NoIhh9L1+TNqlhjc10HgHcwfRfzm9qGRV+3lRPHtLmv3NyWYSPNod7Z+PVL3ry9rZ3yWls7b3LbsYEvC4fXi2qmni1aEPRo8wvD+eFLYCW8aXzbApi3bNQrTkthCKOEUihe6hLUGzYkeOMDmOu0F4z5HUI45gFaRTVYV41pG9DlGBzRLNcJSVVt2goBOfKbFniFrlOOPJbr3WYDmwq0AFn5c39Zh/PWNXLdD4F2ZJ6RZeuNwbI/2ikcgYlwq7Tma9l0F8pYKLmttgtsG+UCRMBF8FYUgGmAGOim9UCXYtcZ20od1lWTyyNhOQRg5huZJ4AMdHejSCsWtxStfq7Ks+o0zYa2VMoRRQBUtQty0JfhgyAVsAoX8MYkeLuODdgD8ZAJ8HJcgjcm3wLSktAHDu/Xhjkb0gCun8YR8FvXzW/L338AZUSDC3Gpi2jZXvA8Nw/jDSx4ll5aj51FRwFuLsYg2PgWPcKwFZa/dC2NWdwYvMJORB36+juNhqnPUVbzHj8n1O/rvJYuQ/X8v0fmtX84OK/9zf657W93z2h/h7UwY9wdbfYbd7W/AsJ/C3T/ese09n9sntj2zHq5TeYVfhrwmTvmmjbJiAEa1la9fXubyau8KnI20J2MD7qW8RTsEPEt0wo6SKjktr1/B50XiEtFBev9GuM7n0akucBnGuCd/TQdHvBa5+CH6qNa/gv80Rcv/oMI5ZoHLGcBONXd6vG3cD5uRIHTIw34vnjNL9ubt57S5r18M4C9rD0DKN+5DfV5zzkc4wXtA377Vw9dgKo+N5S16vpDFOq7Nx7Dvi7CS/4TAHsM5+r09u5NJ5MHWALut64/vj1+xu+1ly77aXv0zH/N71MpX0ijG9YOStoQOsPW7Gnn7/76/nPjfL9/26ntZayO1689rr15w0nt7ZtOYTq1vTb6+Db+upPbU+f9Mar8JBT56WHVzOccTCI6Yyq97xZxTmYQdvYNEH+dB8NndFKZwvHO5u1mPud3AdMyrJxZxCBPvPP49vKof9OmPkyPPvxfH2aL6Ma8UAATPrcM1atlsf6NG8Jjn0OnkMVEp3xGL77pNI6unvUuoWjdqGaAdwuWxKayHFC827UYAOO3ixeFNbQKu2o119oKeit+ceevuAbP5w0G++lZ3laIZlk54Z62gvE2dm5aGVENRjtsBUSCNxQv89tQrxmKhj0heIGKkRT1Wu1n44VxAlfwbiSmNkErYIVvql8UMOo3l4Uw6lj4dtALoALcjd1UQ0qqhF0nNAOcHJNlo4EO2BaA/SR7jMdrPrd3MO7DssDb32cfnrU9f2MC27wFYdM8zgR1LZtaT+Uzz4/KqxV0pXyF3Eg42qJeoDR1u/mNYtBXFSyCtuAb84BHu0HVG3YDMLJjQrX+W0fB/WhIJmwTmEPYj4Rx9bizDo+l8le+tAByn0YaxHZe8x2bNhu6OsXrsfOb3J7wZp+OWYFdEkM6ahcYH2tMrXmYhHc8ZICx0RTl8Vb33oA7doN1OjzifiIQZvJ6uJrQKONSZzx2Ng1Tl+OV0qmAqIHZdMVdM2502z7hJsKMiKtF3ayiMWbNOFr0UTyqpPEA1sYnX3Xfv5HX+ntP5tX6rPbejb9qr1790/ZP+2fj8aJqSf9m1/T2NzuntaWo3Xfuu7D9h28/a/9p41ftr7dPaf+we3rb9MUT7QuB89hF7Wte+WcbCvUU0Qvv3Qs86fyAQjWOdw5KbukrN2I93BJhXUJyNTbEWtNxt3OMNwNaIgJQrnNoCJv1wnVt5nPXAclzsQuAyQPnh6IMa4BwtvdvOg6LQJULbLAhJvNqv4SohW8evLB9QceFrx+5vI3h9f3Ji3/SngeQr113XBt3w/HtC7oUv4/ifOLsP2j3n/Kv2njsg8/uPg2L4uzotPAFD6UvadT64LaT2q0//WftvZvphfcQvcpuR50+fGn7+K6zsTHObZ9wXK9dfSwAPbG9ed2x7fXRv2yTHgW2T2KLEAY280kgdDf2B+diFh6z/vKbRGO8jUc8HrX8ypW/aO/dcgbAPaE9dcGP26tXUdf1J7c3rqU+0vd4QHxJpIYgn8j5/Qyr5NO7z6YH4Mksn4NqPjkiO56/8A+wQX5FTDEPB37jq5f9eTxYpxuDbCMjinglYWh2/LCXnlEXTkvxohcB4vlYE3OfPg9f+Yr2Cd75RzceG9730k+faNs2LGoblkxqq2Z9zOBF8+OLGlu++w4FzIhqAHnJV++3N0f/GYBl7Azsi2X8H5Oxfqag6hcQdbEcG2sO1+MMGgGXjMGP/uDmtnP1krZ98zbgwaSK7pTi9miMAzj4wtoRmzZuCjtBGA87YgBHAO1kno2dvZC2guu1HwQoEzDeiCLetIF8QrKbBGV8xWKttoHj+zqWr2AWuk7AjrwBSurK/MNP/UQ9AC/GXCAVfq4r8BZUC7QFy9pufj1mlwugta2WK4285KvtldZ2l48Cb4FQkBVcAxxCt4OT66PHF3lMB4B2e+RL+IbaVd3GlCC3cUklmkBMYFXIl/txKgCa1uQ+anuWHfb68lhrqmMxja8n6MFaDwpVtb2HY3QM2PqOWPizgFNIHuqm8n99YBzi94ViBawC18iCsBasF4A7HsJhlS2DsxzavZ7Qrj3te5S0QykeIkJhD4p5j28CLh/5nnCge7hBftq+uut4lBAXvDGxj51Dp4TrAe5tEZa1joD7ze/cyE1xUVsNcFeiejewbi4NLeOv+nEo37koUhu3ltAoozKaSDjYk+f827Zo/G3tn/5iYfu7Q7Pb32Ir/BU+73ezx7Vnrzmufb/4vfa/Ad//vGUS0Q2T2nu303UWKC58nvjcp7h58VVVqRvevbutxNpYTou86ZKxN0Skw+KXrm9rUL7LwnbAV32GaIY3bgfS2ATPX98+v/+S9vkDl7RPH+T1/e7z2tu3nN4m/Pq89s4tp7U3rj8RCAP5xy+NrrnZyeDKUL6GhC1lXxMfOr99CrC+oqfZOFTlk+f9Wbvv1N9rz1/68/biVb9oD575e+2FS37aHjvrj9pDp/0+9Z4I0E5rH9NQZzfgGShVQ83evvE4xns4qd3ys/+xPXPhHwPZYwDmye0JVOmHd53LcZ3WXrril+0DGh2fG/Vn5PufKHMSVgudMHiTmM3v+hjlOvs5Bg7imKY8Mqq9e+vJ7WPUth7za6N/heI+s41DPY+94hftpct/0R4/948Y2+Ky9tqVxwPmY9rrnO9x154AjAHy9aeEMn7jepavP67dwHFd9m//u/bEuX/S7jrpX7SnR/1Je/ycP2oPnvpv2suX/SL8ZBsInZZhAy0humQ6vQwXEfng28VcIknmo3Q/u/1YwP0TPPKTiVW2oZKHONEjM1H8c7CJ3sfWWMJDe964W9u3k99pSya921ZO/6DN//DF9vUTl7fPbjuhzX74DPZBrDZAX0ED5SIevjNQ6msdLIl47Jlsn4f6Xf7yRW0tkTC7tgkdvV4VLMAEoFtojNM6WLtxCw1+NM4JVlUuEI3oCBSpqTDdGFAmD3mdcgzgrE8oCSy/fLGZfDG+AcsCdEOnTk0FZEFV2DpfeQKmlAlbg3xrVvt5obQUArLWz1QgdF3BMMqy3N9e86G8BWlX3jLW0U9jvtuu2o7fTx7rqKmfP8Ar1Eo1Cq0Cbx98A8UIyCL+1FRAC1zK2zEi41ddZj0WQNYFiM1LvakmU1UepKHJgWJGwrYAW+stW/OmgrtshNpW2xO4CfnouAH4yvKwF1l88WAf3W4jmsBog/Ki2YfK1X0xxXi0wpVGtSPYEVoHNrIZ8uV0+ACtyiu+asu/ebFtmPxc2zDx4bZ8wq1t0YS7GRTlgbbki8fb2gUf0ZC2IxrSHObw+++PtK28Cr49+k/w5s5CsYxqa8bfFD2sptN7auPbN7Qt790c8N3+wS3Al9AuRvtaSgTBakYKU4ksQe0socFqkQ03jFGwHmW8kqiDGYQ2fUYngRt++t+3ueNvbf/34Tnt/zq8oP0dYWX/ZcuUtn/+W+23S95rf7nyo/YXS94haoKOBABuKvGmi/FXF/qKjbr7GPjOwQJYxaA3gnfNW3fwyglkiT6YS55pKMPpT2AdAOipzE9G1X2Empv0+NXtvTsuam/fDmjvPL+9++vz27ibzkC52ihGSNsd59FwNqqNueRnQO4EIMlgN+x3Lr9l8mP4wtzwnwHdt249rX2COn/79rPbPSf/6/Ya4Priocva69ef1F68/FcA6o+B78/b0+f9OJTvK6N/FgB+D4h8TuPcFzxIxqEe38JeuPjf/LftqfN/3B49G/hSz+3H/av28Nk/pp5f8nZwbHvh0p+1d28+C8V6QoDy47vOQRWfg7o9AZj+nLEXzuO4T6Whj/EqUNqf3ctvUDXfeWbTehh/3fEo5hPjNz036mf4xse0sVeeiB1xCoAl3nf0KW3MFSe2saOZv+akAPQro48Ftv+63fjT/7XdeeLvt7tO+YP2EnbFyxzDo2fx2y7+BfbGKLoy0xUZK8WQtnlYQZNR9XOJEFnCGBo21k0l6uVrxr34igfuF3edjBXF/8OD2Y4fdvRYwLxhb3ZGcTQ4w9FmcI6/5EHyxT2nRTjgrIeANdfgQhT1nMdQz3jNi2k8nE+ky0r+81nYJDPpSr3gWQZSomv4EmKPV017jU4cKl8b2AQvr/Wk60nXAdZ1WA3rULUbOgWr97p1E6qyA69qdwNKdsNG4LuB6IlQwEOIRYeNAFyCVxVsDK6AdCqAFWxd1qet5Uh7ed2WX8jIPOYPAFNv1SdAXV9pbS84V+qg8GF/kD8Aym/qg9T5mkK9k6/KVt39/HzePV/RC7x99SjIAr6RqoJT4QboBO5eliN0K7fFOATk0R81j1PBNuo5CqKqRiILgK/RASpf81a+gqqpIVcFV1XzoSPEu9Ihwvz6ud//5nA7xHKq6VLUHAPq84DQRHXbuLdrH0NYAl3jZ80b3/FivXBW8UYoGpaCvd5iTAQsggOo1YMcw16GUfxu9WSG/nuhLXrvzvYVF+t8wLiSlmpHtFo17uq28f1bSK/BlzylzRxLt1zAtZqRwHZvXtmWzpnYZr1/bxtz6R+ieBlZi5tjLi3axsTOxKvd+uFt7buPb8dHpXfTa3QjfR8/daxjDFwIeEdjP1wfXpy+6qoI67qcjgWMA0Cr9jKiH1YxrsKkR0dxE/+kTcQ/3D37xfY3Wya2v9rweds3e2xb/eF9bTI35vgbsCjwVoW1sJ31mOFT9P5CXU24FRXE+jXYCstfvyngu4iWc1+5v37oQl7VzwRGvEprHwDtT/AtfbUeh6p779dYAXfR4HTfJe29Oy9sr/Da/cwlDHxzF+WA7ps3ntLeuoUGMKD30a95rUV1zbZhbexN7SusgHdvPae9cu1J1HF+TE9e9FNe789sE7Ee3sRTHYPa9bX+9dHHtReB5oOn4dViSbx05c/as6P+mOM6PaIg3gSIr6JKr/7j/6Hdd8rvt5t+/j+3h876cXsKML5yzaltzOXHcLwnAt3T28QHL2njrjm+vYUifuGiP29vANJXrjy2XfMn/6w9ft4fBYg/BLTvcdxf4hNPwW/+5G6sHRTwG1gNLwNxHwI+XF655uT2/CXHoNBRvDcA61+Pau/ceh77/UV7+WrULnW/hEIeA9SfvOCn7a6Tf79d+9N/jpo/Dmj/HJ/4x6jz4/GkOU+o40/voCGOCI3ZePtGf0yjAXAaHvw0rJmPb0NtX/yH+MUnR2eQhVhXE+kkopc8l+tyOpEl9qibQmjeUnzhb9+wlyJhgPjN9s5bqmVBuoKIiVm8cbnObtPziOaYzT6+HXNdm+ZgQneeSI86GlgZYc4OIV/RQWbRe/cgLp5s305/m/GXp+Hv6qP6rTV9W9UmqSoP6G7CBtjKdhvBympIP7cDMIpZmyFiXEm3UIfw3QSQVb3xJYgeSGOcXbYL2PJ/nQ+Iuu8ubyhjRw1jcrvwDs/X7R6bAGZb5S/w1nKBstabFkxNA6hdPWE/AGHXVU+/2M5ylCNfLReYPR8xELpwK7UoiJ0P1Stc9W3xcQcTn1MJ4ArdPXqrw8Yz4WZIV9alShyCt8BpvbEe0BpaFT3CUJMqStdXmQRulheuRgvsoSOBsParCsbD5tcV0iqwU4IK9Te//T6gLFgPf29srZ0cUMH+BuDqADN7sQEOHAG8Qpdt5nH/fvViD6Ddz3Ht/o6LaeG7qNcn2r6lH7TZ4+9sU2i1/+Zx+v0z6tQqGpOWky56Qehe2za/fxsK9hqC5hn+kIFVBPEyBu5e/DKvjQTDTxbUqIcviW+dSo8qx6FdQb55T58b+ZbSqLb9o9tj/bRHidccD2zfvYab52RauX8VffznMDqX4Vyrx90QwDXYfwED0Ri4v5JGr4UvX4v6xHogKuB9VODH9P76GtUz5VFBeVY0dNm99pM7judGQhnROWIVDWUObLP45asi2mAmymfLhHuwP25D1TJwDr6fcbXvEdf6Nr6pivBTWvmnP30VKve09j6v309f/JM24Z4L21u3nd0+uEvwjmqv3XBme+k6QHr3hTSMERJGY9T7hLbNGXNLm/r06Pb1Y/jU9Cb74pHL2ueo2g/vvgjFy1gN918MvC9qL1z2Kx4ixxAqdxZQPbu9c/MpnMMr2rjRJ7Sn8VYfOvsP2x0n/1679dh/GSr2fUO/CEd77Rr84fP+EPX/v7Sz/sV/02465l8Cv+PaQ+ehlIHg+OtOb0+d8yd4xCcSZnZCNL69cuWvWFapngwkASHq+tZj/kW749h/Hr93PPlUwx/9+mw8YuwMzoXQVek+cc6ftucA7stXndTGoHifZv7Zy4+P6ZnLfglof8kxnRgPg+cv/rP28hU/D2viHo79ll/9y/YEEH783B+3J8//o/YiVsPzF/85gEZxA/hpWDMTsFQmAd1lL16H70qvvvvObe9ee0ybQKTGFDzxL/CIjT2ehMc9lbEuFtKgOY1Gxwn4/na99gG/FFW7mHC/ZdhbK4zPtqMI9sVC1LPx2Qu4PicRZTKb62TOYxe0uajeWUDfHnorXiSiBbU8mUbQmajgeVgQsx4nTvmpcwLoq9+9gcHtn2g71i0LpStU4gORNMQJ5G0qXtepjtdn49matQ5ao5oFjPizerNCctNagWrnDGwIoCywBjAXmsIcZVkgLaAJuIBvB8OaL+iu4XtwBV7LqoTXMBWE++WrrOuqftMCb6leY3Njvfncv/vuYDuyYW9kXXrfR4G31K5pfPdK8OqPxiSEAZjA7SY/XhjfySLNL70OB7UJcAP0fp2loPWGBaev//qrqmY7HwwsBIEdr/UoWuB5EEjux5oQ6kL4iGqXcr/5HuUqwKnL7r+peG30Kugba8vxs59s5OOzOHyiZi8Dgfvp8gwNMy/169micA8f+K5tWfwpr+w0bKBep3BxziZk6kt6IH3NxTqZ8Qr+P7beM0qO68rWZI9Z/drM65Za6pbUpETRgQQIEN4QhiABAnTwAOE9qgree4+qQnnvvffee19AwXuABEmxRXmKUqvd+zGzZtY68+2bFRCk937kiqzMyMiszIh9991nn33LT8IOKIplb8fr6T+F/vx5aKHLYasErJz/yAFq+TEKNDxeQMZrJ3afZqrFDbBXdXtl8rrsndPxdVJVJ4ClDRAuPvQORSuSviiYlJ94n/v4VMm/1X5F+6lak75Vj51MnUztGPObaZVVB5e6o/LIKVBrqny45VTqK9En84c7ucopylWJNXERKvCmEDtTKSBceuh9HABovABxJ4xZ2bkKLJcNagCrmFqG02Fd8Vuo3FMEilo/3Te9BnglLxRg6yoCCJKwUkWgXUbTmJB5aCkAjPywd6klbP/QomCV8f5YuPzQewFQMdQD814F3HAfXNiMbopDYSdT/L2L0F8X2uH3RlnqXtp4AefozbgGYMDxFLIydvNd70EDRjtORDsOgTWfB6T8Zo+wrTNftpOLx8O858A4x9mR90a4Apr/9Gftwxf+ypa89g/2znN/acvf+J4de38coD0RK5mKftKEF1kgg8a+d15Elhjn3lOM+DRM/QiyROy2+QwY78DScVmIhe4hZAe2HgnwXUQnPrd4Mv7gmWjJkwDOCQwGb9iuOSNt99xRuDI+sDVj/8F2zPyRhcBqgz6exPFJYgPAA5dP5Njv2gUA/vSSybweNs//FIYUcQ5wTkRyyaYIWMSsQl12af5ir4Aihb4cZh3xa99ErkLq4fNXM3Oo5fGqo4sAZXIsKLzW4osu4fdvZyCWN1m6bdG+2a5e0IANsYmiZiMzmxo5K6gXFO1BI1eRE51YFsaqIwtpnUZiQOpo5lwqx93RyPnVDPttQ+5q5hxtI3GtNViuigWcdzyedNBu97XY5Z4OQE6sV1NzWc+0yjDACsAODFwGNIest/8SwDfAjRwFga9cDs5W5mOyYrp6TCy5X0yWY7lj6jiAmwe8jkHytwBQ7+EBpQekAl7dFxDqdQLHfj6HXv9klQye88BW+3tg6oGltljk0vIAACAASURBVO4+gO8dwzueez8+35+/79NFQb1Wx/c+n7YOeD1gfJrp6r73uMeEPVbsbfX8bfbTvrrJHaHbn/+tfXwuBp9s4TFfbaXDSi7wAFnAqeMrVEdMWA0IatH97HNfzoJeI4nhU6QF1wDBa+W/FTCrUCamKlarFC/tK1nCyR5ICTquC9G52Wc3BuoBewE5zJ7P9ynPD/U2W0dRuFVTUMo8OMdKTn5IcYkpPHmztYBmpZoaGO2bYKaZO96Euc5Eb6Mvf+9sogZncoLPQX+FUSAPtAWxkkEYJzHhJ7LoFLBP5nZYypZJADHNAX4wLLReFdj6SK1SkUxAXs17duBkKOD9a6laV1BZLjk0l+Mut9Alr3I8fL04CtSYIKlArgO11bZTDAlZxtSTdtp6mhMKuQizmHqqo0s37StwVjKZmjJKuRgVPl5ER1XsunGOheftJuQGb6i6r0oYYHK4iFMpXCUFMG2GTYYDNqE4ABIAOBWaMmFepWi1qTQ6KD83MWA2j38I26Uz7eBSy9hPpxpgm7aDgtYW2CiAdXHVVDtGkSsEgCk8vsrpuZlomvH+8xwoSwPNPoCOfJZi3UG8ufsWAqjvAkLordveAYBhcoDmofmj7ADa7TaAd4O024VjHeuOp2CWCpBnA0jZ+xYjQ8ywvQDhBy/8N3v/hb+xdaP/EUY5xQ7Pe5njyGkwz/a+9WMKd685Vhrv954dnDfaDn04Hj14HGApMJzhZII0/pcEwFL/z4WlEwHIiei20oph2AvGA/gjbc9bL/D/jWVQoACHZHJ2yRSee8MBbdT6aei/b1LAW+bY+xkGi3DkiVMLJ/A+0wD3N5E8mFFQ6EsAeOMA6WzZ55hx5CHplCE3FKL1pvM9JDP4xSGnZCLz1JwgyB6tXd11yrhohiTUMDMr4vetRR9WBkbC+imWtm0m5ynFyG3TydSgBZpzohKnSCHOk5gV4636CP5xzhWlrlUwKJfDniVBNMKGJXE0ofNXw4ZbGajrsT32cB204DlvINynjZmf2r3b4vbZ1Za84YKb3AtMv3EeuMaLvi672tdEg0at9bmil5inAGkAENSqFWLBPqB0LgVee0ma8QDFO2QHx5gFYgJP9vMYpkBPx/fAzQdsPrbsFcM8wPS2zic8DKja3wNZD3S9rQe6bst76PUec9b7O8Dlczq5wftb+w0f29vqPcSy9bcKgtr+ySrDAlOBoMBTWweksEyxXweIgJkHvB7Q3iCZ/xbL/niAq2N4QKzVX28iRXjH1dYDXm+lCzUp+I4tkBwGTEBSKz8IfB9/pvZcCmLDrxXwegDt1kQDbD2mfJfXK1ZRCzeKxTrHBGxXzQufP75r17oKrCFpq/UVHfNZbi41261LddaafcJqAMp2vLPNFLKyAMcSpmjNaGN1AGkdI3prhIJeBF6Y6GEPmdsnwWwB2CeslaIErLeDfXsjVlD8Wm4DsYTQqNUTQG2hAFJOUaSIlR0q6UqL+HgkDAagJamqFeC9nLCNk3gxwAg7xmZWCcjnienCsGWSj8JKVgxzkR+2houhHvDti98F094M46DAxkURsmI0WbZ89qMLXZeYDP1qWpDPNZdkLbkJlLtbwEVZTaeWohXjN0+G2c5kUJgKu5pGBOQax44z6NbKxSUgTTOVwl0cjFbAK0uXQDefC1UabyaWqSRAN4NCT+zWWYAoBSlAVqxYrDJ331IHKClosKFrpjl3QTJTdjHdREBUbDgTkD6FThuJTzYelpwIgFacIbwHABWTzUdfzeI1eQeX4AYYZRsm/MA2Tf2h7Zg/xjbMfMUOL55oe+e9BssWE19OkW0xssgctN8JvOcMC6G4tX/eGNuI3hsw80Vb8crfwXwnWJKfQHQqmut4B9IqAu6cMwoW/YodXzTZLqyajYTAd7MdMGcQkNxRiOYcBNsVoJ5Bhxa4HkX22DP7xxxrAroun5+OtgRAPZuWYrlHavEoF1HQzCakp4jPF/jxBFfcC145HfDGdYHEEQ+gBi6f4AqD0RQg5Z5I3Epxke9XMZ1lRxbiZBDzXQTgzrGQJWPRcflOOGYx3mZFU9YxY6mhCFdFd1wyQKtcjCSAPIvPE8cAEg24qwibEoBMcZjXUUDM2Py2pfC9F9PpV3MMFstMqvr4h7Rcv0nhjfMez7laqQuwmxXzWdrQiTs4/yrJ5ejiHCxDgijD/dBwntwOzvtqOin7m0vscn+nK6xdAWSu93VzjQVaGceqwKXTAKHpzj1lXdUZdqkb6xustw/g1fR/4JJYr2QAmDCFuN7BqzwmABZjBag5ng94/wiC3tReWz3vgbJ33z3Oc77nNRD4gNkHhD7g1X0HpACntl4hzHvMO6YH3k868dB39Zg7Fsd4+ji67910HG9w0GMOeJ8ALSClZDEX6zgMwGKEAuGnwfMJsPKc1i97Gnj1nPb12K/WtNLfunnvI6DVa1Ssk3YrN4QkBA+UJRX4tF8A83NkBPRXvVbs+OHjx86d4B1Xr/EV2nx6sGxe0nrlPnDLlN+7bkMtOBDS9zEib6PNEo8q2QI9uAhqBZQJW6w3fhtL2ZCbyv0+3ATt2LeKAMdyZAGFgNei42oVgRrYaznyQXMQbIEA7ZLD79hlrSwQi3cV7fdm2g5Ofh/LrUGO6ETD7aOtt4viWA/HbOW9y4lU7McAX0zxInLlSCslTrGctcZkK2tT6hd9+R1IHJ0U0QphHVlUrXPR3wqZCmbjL5UPtZCQ8kwu6gq6vGrwzdZiCZP1S95YNTEIaNW0oK6xEgoiGRRaSgHKUi4sNTTocTHgChiuJIsCVoIIWzWGBoTJjgU3ovlq35hN+EsB23wsVaWn11Aw0tT7LQB2NuxtmvO/ZqItqglD7b4ZMCp1lOWpGMQUOAenQgGtuVmAcBJaZfDHYopjYZAz0KCRIQDZmE1v07q7wrG8XIA6E0khDICWgyAGBihAygEgEgUg/O9hTLN3vzPCVo3/vi0Z88+2fOLztuD1b5nfrBdt39svownPx4FAoQ7gClwxEQb8oUVsAIRxQ5xETtgPA17x2rd47k1klHcBvTnoydMB01l2ArBdOe57TsKI3PK+HYXJipUm+M2H6eJrRZvWoLB+3Lcdwz0PaB9891XAdzy/x0JX/DuzaKyFrp5qZxZTLOOzxmFtO7/0DR6bDOufx1JKtEszgETi1IhBThGjDkO3lgZ+csEYPtck9/0m+8Fs/cmVQMPN4/9RB2FGwNuuFToTbT2G3Aolu+UriJ3fpewY9QdcC5HIIgmbKL7xXQevnGgXAfOQZRP4bdHbAfIQ/MKBS/hs+JGDcZkcfOtFC1o23nmao9ZMcsFAGeyXjcykdLkKzgPpyJI7lNYmGaMJ21puwEzroGBXh1xRC9DXUn9QXnMNEkS1CsLpfna9IspaCpKsh8wQWSBV7JO00SQrJCRDhTt1+rUmH7MrnTWAFKAHIxxEknDNFANXcEsQ3DPga66QXOEDX0kPkjKeBuI/smEBs24CWg8oPQDUdrCf16Mze91uHiB6W+3jAa5339t6jw/pcw7vJ8+y97j280D76ePpcd30mLZO43WgyrTbpYsNA6/CzG/eVdyjGKvPoiWwFKDeHAZTAbIe824esGofPaa/dfNAV4+79+J1tzm2ilpaVl1A7LFWSRNaAVj+WXV++TIPPOBFl/30U7fCwm2KfDq2Y8vs6wLLZVEDyKX5Pn6MHPHpYxK9SlmwcTNtsdi3KAR0sgpAPQbxdsCw9Mg8V6zqj6NhgaVaFH+oFtwmOoZSWW+sBJCsoyhRBQDX0EHUhlZbSVFBXT1dsOFapII6un+Uo9oEGHcDmi2OITClpystZ/d0sgSW2yAg38i+agduIp1KGQcyw+fvIuwbZntszvfs/IIfwxoozJGL0MzzdbTt5jHdz+HCSvFHa4VtCYiiN0lzxMq0dR5NCnIMLKH4hG5LG2083VoNWI7KKeTJH6tuN1XFxXyzkQQUgqMpoSIPlaGQjeWoEg27AoN+zPqJXAQA/c63+P/I14U15wGa0m9jYbvVgXTPBW9GXlhFQe1dVqoA4GBAyjvIo8srn4s+neMVoSWXc+xSXl/PtPdScgArQVARx/6kAJkTH76EhxaXACw3jgs8FUCLZ5sMECczdS7DrhZLk0U6n1cZDaGrJgIYb1HcI+SGaXoErb+H3nvdNk9/wT58/Qc2+/m/t90f0Ym2eKqdYPp+5INXYc6wPZhcGnrqBYBHvt0Dc1/CsjUKueMt9hlnAbz+yHtjsKdNsdVj/xHpYrwtGvF3Nv+Fv7ZD6MDBG+baKbRbWdnyKQAefe8VPss02zXzeWxjyC4waQGm3BolJ9ag+crTO5G2ZGQaFeD47NLHk9BoU3AfaGAKBdjOwVRdsQ6g1qAQuGKyHZ4/Gp35NT4PHXBY4TR4FJAbXH4C7Rb9Vslu+j6V4qZzQr9lLhKCEt5ynRzxkYu8jOe1cZwnOsbpRWPo0JvkBqrT+Izj2VfRmIFLxtl5pBlZ807A+jdMepbOwIno0FPtLINGLO6LcwvHMPthxsNAl8TxohnEEhiEM7DXKQNDwJ++DQcMn6eWGkI5ny+d1utCBl6l1zUSmq818iohFI0AbB+zqArkinKKhA38vhXsX0e9QpbKJlY0aeYaqma/xoTDNlBXSIdZu1viyMdysa3Bdi9J8x0GLycVDAOvwNXHZH1A6K12LOB9wnh5nQ8YfduBPuSNXskakjp8Nw8UBwTY3HQc7773nAeaOtYTQOe+1wrs7eflGuv1bt/h99fz3t/Ox+vYqWSB+2i1AO5dGKY60rzbE9nhKRD9I4D6QPZPQdWn97rj8hoBpO7r5mPP+vuGY7tirI7JwmZVdFOSkv7p23eu2WNpvA5IfXkNbj0y5SLQyPAQcNVn8ID3IfsKpN0W1vvJI97vZq91F5y3GsCzN4YiUjQBNOhRzRSnGulLV6B3OsEu1TC/0sM+kO3WirY4FkpJ/OpknbEeLayIPFBPilTZcZKsAM5yQk+0XzNAXMMJo2JYL0ExvWp04ISqxeDeQxeaXA+ldP/UwZR7KZw1oBNX4I3sBPQ7CLypoqKsdcOi14yFmYyC2cxxoS+tfD4lhxVysqb4z3HgpMp+LKArj+ipxfhht+I53YJksZEEroAPuM0DwCiErZtAkW8j1fAZXLCc/CqswXaV/tUetskFy9Rjyi/jQk7fPov3oD0VY34ZDL+Oinfytml8N/xfeDozYFq5FHgSAdqEHe+iva6lcEcgOWw2YzctsQBDDQW+LFXUYb2pAQSaq5inAg3fQQUauCIlG7E0abDqidni1nFTl1xD4CbXkJDAhZ0Iu5MGnMVFrfbdXApD2cgYasENXjYWNj4Rx8VcGjXWA1wACsDnN+slWzHpRdv49li03tdtC4x35ei/Z5BAHwWk5ec99v7rAOWzMOiprmClZowQmhxCVr9j737/L2zHjJdt86Qf2wc//lvzf2uE+c8aYcfRbA8BSPvnv2FHPhxnYeveZJa0xbZM+K5rjshAu41CutBxZEvLwwp3HuZ4AXYdu4m2YQArZv105BGsdQBU4jY0W9h+HjOWsNXst3ycHftwpAO6IuxpYvlyR+wFeE+iD2sgklNE/3s27hGxTM18Uv1n+dqY+X5q8FFnwJ6LcB6oIy4SZh0MgIeuRCdmEAteicRAx16CipqcFyoOXuB7y0DaOYMj5NRHY5h1vGN75rxmW3BWnEaSObWQz/XBKOdL9nUGqrMPLZlGkFAscAmbGeyZ/YQjk8TwnaQw60lhcMnjc5QSsVlK52E+MoayJZq5VgS4lRSMewPftwHks+R1kyyJ/78KXbkF62It1kYBr0C3GaBukC7NMlBNYcxC8cEPsRzSEKsc+1aPEFOE4Tq5wVd4c7Y1QLNfwAmgOVAEBAV2Al3dnATAY55M4ANf3z4eiGrrgaGA0QNyjy17YKnjat8/2Z9jOzsc0oXsc9pXN1/Hnu99dGyPAXvP6xiO8XqsVCtIiOm6/ANAzVv63WOs3lb7Py0/ePcFgrrpb+3jMWTd927evvpb8oL+/oRimQpiekyBzTdusJrrnesORB/L1YDjQa4HZw9jP9eOK6AW8DJIuPXH8Ob6FopE371FNbTsnJUhEUSuH0N3zwxAbq6b7rcAeGX4ZsOZ5uftmsE0itUHKBgoQUqWq44IfLkw0+JjtEsCGs24CFJ2zIIZorMBKnWAUgntvvkEfjfDjosA71Km8+rNb6AIpgQvAW8b07AWgLkH3bgOttvPsi/1eHZlfm/CAtZFQayDwph0uWr2j1lPM8CmKei76xkoYKjoqwkwzWT0ubyDYoHvMNVnCr1uFlV9NEAYWeaBVTAuiidU0GOYqgoM4+ncUhBNLkZ5ga1ybrtpiOgI3+QkCLHdFhwLkhpy0On0f+kxtSL342bQqg4KF1eOQSbglw/LzKdZIgIgi+Tiq4H55mLuzzuoxSNptT0Ns0f/y+P/l6RRcoT115h+VuMtrYLVK9VMRT3l87ZgWVNCWRrrusUxSGQjIZQQjhNDIamI98mCocbyPsXSQ/lfMmCJcTAtxTmmi2XBJgOp+sdsmmP75mEpWzTTVk78sb33wn+3paO/hZ6KdoweKxa6fcY/m/+UH9iRea9YHCwuEz00YetcfMCACc0dJ+iM2znrNZvx7Wdsx+yRtg+gvYAlLHgdg9s2NOo9S50+m4N+2oaVUCz1xIc0POBOkPwQAshl4MpQQfHAnJc51nPOE5wlXZf3T0XjzUE2kRtExclMBhX9nmEwyxCm+ZEwd81icvkezwB8ATMAQJhocoBmE8xm+H9zYLVimFoLTxJRBVY/rd6hhTmDlxP0w77xfHdhAGMQ7PY0urMGgTN05MXyuBo9JLvk4EoIWwlg6rMwOzqKs0S68tmlkxwAX+A1RyhYnvxwtAPe88gkqYB2AgNJ0NLx/AaEFDFLObdwtJMuInGnhPB+x3lNAlp6AY6LMn6/5gukrcneSP1A/uFa1q2r3P+W28otoczids4t5Q23sa0/xXnHdVdLOJB7HXJbDy6JtkBdZwsJ/jlrQ121aLwAIg0aztmAHtyPJDGI40F/9/dLcgAAhwFUQOcxYI+VCoQ90HUFNwHo8GMCQQ8Q3TGeci9Ix33yOoEsoOr9rc40HV8t0kNqCnnqOM5tIe1X+z/1mqfvP+MBpcdOBYR6TKDmgaS3fRp43X0YrAeoKsDpMd28Y3r7e1sdR3KG/hbTFfBq3/tirxTEVAy7q2MiQzyAvSry0ddcQSvuFwSI43B49ADA5jUquD3Cz6vksAfID/e4PdT2s8+xtFRaFXJBLaNuytZpZKcqCYsEKNYJ03pYykqNWP26C6WpoSungRFXjQstFAZqAMk0ig/FFKWa6PpJ3EZBYg9TLFhHK8Hg9YSSlDE658MmtXpDAydQGvYwFbG0oKOM6h0wZjG9LlKfOmDNnbDdNpoiBNSlAJsiEDWVbwpc55aKUdSgwsIDCZCRXpp3mC4upoZJXHyxYoSArzTEc2h1At5YZIaLa2db+OZ5FoZ+KfvW8UUTuHHhwozPs18aF68KM0reUrKYtOICrGTKnpXLQas6SHdTwU2yg8BXrPdKyg60wnkuu0HTXQFPPq20xWQZ1MJSc2mkqCDToISW1lxAtBTNL5MCi1buLURmaAbUa5FMBLqVGO8FwPISa3ULLTCZy74R6wmcWTvJha1LjmhCXtHKFwKneKawylwoP47N6Ri/H6BVjAacAgs8CyAcfvclgGgJzRkzkBtetTWTX7AdFMR2zKGNGAtb2Jq37NC7rzuLWBgAccZNm+cxm1gAg5tpEejH8vCGIRVcXDPPpn/7f7Otb6IP42Y4vQTb3CaY5qFlACrxjxc2uvyIlnA/xxxP0lRxegGtx9J7z65337WYZTAuBoG6inBqkc7gN0iB+Z5FS80EmBNgoZJOpPVK9xUDlx1NAJwEQEvTjmFQi4dFRhFbKW29CAYZhY5bAdBqySTNUKoAXkkPYrtH5r3IAPK2s/hJUw5DBjmFH1htyseQEQS8yQBvKueQfsdEWHcQYJ1DwVLNKAJZNZGoxVnyxxkYb4ScFXw3EWsmM3thcITRSqpJ4n9RcfAM/uiz/P/xDELh/A+nkWKOc7tIgTAUz3Iesofyiqs1uFNv6IDQVFAgjlszxnXCqf1ZnXdNyF1qga6FwOQFTLVGZIkmCs09yHM9LIWkrIimM5Ij8LhzDV3tYTUOB7TIDgBaH6A3IIB1TgixTB/weszSsV6BK6An0HVArL+fvg0DogNdjqXnPJYr6cADbT3uNUYo/EfA61ttGNcGn0k3NXyo1dl7jRcQ5AUDOcbN++l5b58nGq8HoE8DrwBS7cGSAHyh5sNbseJhFnsPiUL3ta/AW1vdvOe9rSczKMZRTFiAKxbrCw9XRxkFt/uAMMdWgewucsId/La3H1FM47nPvgBYBdYPbrHMjZbyIdP288dYy7ix0OPDm9g16CzrKY+xOhhe1OqRMI9J/HgEZFNsSt44man+csfq+imy1SM/XKGYVo41JheXglhuA8E0pRQJ8lkFV3mquRTAojdMdEvklAAsVXgYtfx5AwEylRyrHtBtCYW1ckKpSaESyUIFK3lrFQkohluJPlzBrRGblsLAxTAV9q2TO4KTtxhQy1WoNsCTxy0hgAIK08sYgDeEfVTpl24Xj5VJFXN5YMOZAp6gEh+97X0L4UIL3zwXO9Vk80N/PIWfNIq/lSWQiL5YwtROy/pUs/pu9LrxsNK3nF6o9LEyGLGkCOm+Ws2hFqmhi0aMajTfOALExWhVEFKXWfEpQr6RGdqiAxhAWKcNKUKDRBn/TyGfV1PpFlbOLYftivHWcKwKjq2EM+Xvyn2hoByxtyQ/fMww8qvpe+1O3iHrjtkKE6YQhzc1D6BPZ9BwYTXowHITiAWmoHsm8j0cmfuicy2cpzi2Calg3ZSXLODtEbYNqWHVhO/Z4lf+xt7+p2ds7RvfdgW8dEBSIJgtKUPaKa6AZMDuIow1csN8m/fsX9nSkd+2wzDgo2jF26Y9h/aKWwOgbiQdrZz/uy5wI/rnGOSAFwCskQANLBDQi6ejTUCrDjjZ0wTCkRoYKZqlkwuRC8ipw0+NGsFM0SOYoquoqCQzMecQhbvz++qmDGKBbjK/WQSFuEwC40M/HgfznM05tRTtnYGTAbv8GO3hWMyk54qFnwU0ZUULpavvPJ7gJAqBJ+mC0zHFnDNxpagAmgNLDuX9EvjMqhWEkn+hGVIQ8ssJ/qd4mGsO/3MRhb88FewYKOIYqOKxrkl7j+F8SmKfUww+UTyu//M0g/1yvrsAmlT2zX7Z5RPnMUgUIxUpAL6JIm49M53CPYQ5UU9pAYibqUEoGrOEfIkKEtkq8Ke30FikwJ4uFZdDcAdBhFqJyZTfuBfC0sVCoFe6KL7RcqykswFN7YcousE2fdYwH3A6NiqAE4gCuGrGEJh6DNi7r846Aar297ZPnuNxT5rwgNJjub4t4AvDdZ11sHAxXl+e8B8LeU8Dr3cMb+sd+wnwOpCFkQp4n2a4D8kwUMOEa6LgOZfNQLFNzRMCXT2naMg7POeBrAe+f771jn3rzi3YqgD9lgPQzz5/ZLdvqxjn8/A+xrmgRR1vP3xkg9cHuX/LvvwSgKUY9/mjm/aTT27aF4/v8tinNtBVZo0Zx6yQ6U0lo6SsVyUHqcCi2UoXE9AlbuGE55a8Fb0ORluFAbwpeJkNJW9xrDhi1WjnJijCFlPMrYwpTzWALXZaDIsT6FZzElVwIhTAfKsBqTqCSKrJL2gCeLVPEdOqMvavw6JVQcGsBmaZT9OF2KDCvWXLSkanTGGaXQh7uEh1WUwljqq9vJtJTAHzAJ40LoYUvJViuqFcqCGwtmhV92EnKsacWzIB3XEGTQPowkQSHkOPTNjxkV3AmrQfb+suQOgs7CMGbTGW6Xw54NeA7Ufs//zil1yRqxkgFvDmIhGIQakRQ7KENGHFFRYgQaQRvajW4EQ+n6bIRYCvmK+aJppDkS2oRhfxvZTDYlN2oGNune5khSouODFd3cTqSwBlFczKVChCm1T2g5hvIV7iBop4nTCaHGQPJXdpACriPbJplMjfr3Cad5ykIS9vGB1psqOdWfS600ll1/Kb+aqtHP+sbZr2Alrli/bxmO9iF3vZNk74Z9sz62XbMfWf7Sy+4TxppcwiIj4ei2SBLxmwlPaZyve2G213yv/1DAW3N2z7Wy/Z2rHfcW29At/8w+iQQZsdiB1692UA5vuw1vFkMEzlsensNxHgfQfAZVDg86iIdxFP7ll+o0NzR8BKX8XNwfuh18YxkIolqmAoq5iTLNiKBev7TaKAmgDIplGIC189EbDD8oWbJBH2q8FKM5J8fLxZDISFSD8JvK+aMs7SjCFnRATNJgnMhDT1P79kPBa3EZx3aOV8p7pJCgomKD5aXW9+c3A/aAmm9yyIfSM5D3NwnujY8oLnIzEVodsWM7vJ5FzMAIST+C1OwXbFjI/xXR1D/847vJrzcxY6+XO2lxboUKx3QVjqchg0iinuShop4Zwqpo7QpMYLwLQH91DUmrEOfGtO8nvvfxtHBMwWlluMjbPsIEVYAFlddF3Igl24ivojKTrHBthgTYbdoPA2CNNV4M4gzNTlQgwzXt9UnucAVoGknAcC1D6SzDzA01aPOVlh+HUCRQ949bx30+PudTqe9mXrmO0AwM/t8oCP8TrglcbL/ropeF7gq/t/wp699+ZxB7weIGrryQwCzdswU3WGCWQVaq7GBgGwi4AcBl/9LcuZrxnBY7s+xuvJFx4j1vG9+3I0KKfXrV0Gg71Dse3RJ7etvynJqjNI10/dZQ2J/laMDloSucuutBXYJ7c67PHdbvv540vWWRVrTfhv82FRxbDMy+nb0UvJVEXcb2HkbCc8pgGbldb3qju7hukrOQOYx+toky2gW6yL6f8ALodGnAyxGyfRhIDmBEMVv20drQAAIABJREFUQKnw1kYjQ2vYOtfum+I/E3DC3woolXABVMEQNc0uwUkg4K0EbKQPl8Fsa3h/uQQyqfDrItIUUhkHMsULOC5K34M9yO6kaWfmvkWw3PkWzhQvSVVusgeOL3ydi3sSmirTRabYaiHN2c/FBuMNJ1tAjDcU8A0iYOU0IBuHqf8i4Sz78LVumv4jO8/0MYYCUxQuBzHS7mjcCMdhSZsmOjlE65PpIi6CDRfAbrQMerLfTNgxHUpcIOkEcSt6sj3Sn4sWOxhMKJULMwqbUjgyQU/8TlY+4P+G9ZcDsE0UA/O4wCQxNCDFaKBqZDaQh06t0PIKVmuoYmpecUqsGkknZKN1RW/F9UCBk+9MDDlrN15hQEZFqUJYVzaMUYzMx3jVfDEFZwD6MN/lmcWj+CyzbNv0F2377Nds79wxtmfuG7bn3VE0Liy1/UgNoato62UwiuZ7ymTAUxB5ymYGX36PDAY55fOWnFzD9znbFr/4NwAX3yfvoTyFYH6ncwBsGRY6uSMuMo0/+dFIGDIFJgZJ/XbHPnjN2dXOMACqmeKUbGQaEGGBG8d/1/wAfdnbpOMmwRhlrUsGhOUGEfOV3CD5IR7HRhR+W8VcxvL5lDEsfVdFszQsXXISyNGgkPZsNO90/pdqzmflUURixSugESWLZpG8Q8udhBKL/i0/sRwKkjDy0ceVs5x/mAGdQV8uEQW363uJ5RbPeZflZgOSY5h5aS063CyyjxUiU+Xi2RbDzuD3P815uf/dEXQfjrGjH4zH3w2b3/KeG+h24n0+QLHuIkXGDIpsyeR+5AO+ku3y8JBXHf+Qxg6ICdeoPONFDLYVzDZr0HfryCwpOzCHbjyICkXhyI/fcM0bnboOmZmW0+jTSqPGlQRW7cjba1c7ygFVabM+YPS1I0tK8AHuE+AF4DwQdQA6/LdAVlY0j/F6z/ke/yNLdmAMc34CvrzegakAdxh8XeraoCQIgbLveReZCfDq9X8CvO59ffu5kJz/FTN1jwGUbvl2rFsOnJEHtPWA17HdYZnBATXarC+vwede0L6SKTywvSc/ro7JY77AHQX0qNOMx+7csJ6ig1Z2Bm3y4GzrTdpB6yhrcoldSje8QCbpBUbSU+9ZG5aw8vP4/9j2kxVaQntuBRpRH/7YFkbOoUSCtdFnNeXXwo2daLHdhL7kwhxkraog6asOjakvfitAQCYs6WAVnAA1sFV1p9UCPmJjTRTKxGazsUJVUNxoJB+1BH20APtUFZ8rjpNLnlVNs3OZBqbuhLn6vclxAGaYsVhnIF5Kx1i5+KIBw2j0viymu2K6hyj86OJRYSxKxRBO7nguitOwIGmp0YDE6UVvcBvtGJpiBTMo2AgA1MWl++dhPUm7FwC8s9HbJtiRjybYYfynZ2BdVUQ2NlEc1BI+BRQDEznhU5jmx26YRJFPy+4wLeR/kcyg1KocciQquEB0q1VwCsCsi055tfnkP+h/z4Ili/E3Iyu0oXnnwmY08HXGbHM6dTWDkJo0JDNoZQgtt1PM6xuCtzJwsaAk8kQNoC6Wm88FpZmBmkFiNkylYDSGz4lkg4ZcQS5uoirnMC05AxQbqSQzMe0LK14HIMfRlearyG+ne81/+ktU5ycDPrQZ830quDyBTAVNfVMYMDL8+W2QTyJWTbAT770M0xvD90FkJYW3HdN/4Lyv0XyGQn7P+G0zYXej+L+XoXUKKGGUAGUkgBkL4Mt6dXoBMw5A+uTCUTgCRjvAlnYs73AIHXqazciaJUlC035FVabDsjVtl6QiIE+EeYrVX1g2zjFoSQ3Kxijme5cOX813pewMzbRyaFBJxJ5WT6pbFJ/zNHqrmjM0GKmVWbOR2vMb+Ez4l2HBOuZZIicT+O7EprO0cjMDYfQ6GmZwqCRx/kUxm0ri8+WrIQaWqxxiAa865ZRUlwFQC/wzmbFJetB3cPz9V11DjOoIibSD61zc/TZyz7Qf8r/z3mRTBPHdK7RITpVwtHzNMpQ3oVlULINMCo02OawYkkftJAsZQp2UCo4qAqAlQ6iLsg9mrJxqdXfWY+VsD1xiA+Fcs4RP9cZ8bEP5p+wayxTJ79s9eA3dV2lngLGKWv8LwPUe09YBqkDwKSAUuD4NvN7feuwS8obA3Bf1KHAniYy/lSfhAbCcDF6usFvS/mmdmH0dW2ar99R9B7yeROAB5J8Xx24BqE/rt2pQcNIDMoMDZAemw+AMqPrAmXZgAS+MWMdVPu5dusnuAN4qsEk79pbbUXHs7p2rVh1K3zfWk3rcAS0kcDUzDS2DQbbyI5TKF0hTQu0p2hcR4KuDFll/5nYsThR4aF6oVGVUGi3ttm0U1grRkOQ00LS2EglAYTDJgI4rUkhGoBBWgm+1AdZVyQ9byzSoFPaVSb5pJay4HFtYIVMehdvkALxlvKZaWiiMrpy0rnKkh2y04xz02hy2miqrup+CoyAB9qhGgigulBiANpYLLAX2Jn+mAsLV2ZXCLYGL8DQa3Y5Zz7qOrwiYsO77c5OuWgBgCXRPwK7EmuR3LWD6Kd01D2ao1KxzsJsEaYskZJ1Dt1ROwFqaC85RqdYyPmUw9E6WD2rku9EgU8kFnbCZDjSKhkl8vlQGD19xzSc1JGygmLJlCt+bCn7Kz1WnG1ILcoSsY9liKjwu4G1gQCyBrZbRLdVIgUzMVc0ekjHKT9Dxx7aCbQn/R+05xVdqq8Bx6do0EyAPyTXShGYuN0cC/t1CCkENQRuZWej7ZuBjYHBh7QxkWXoNQL3ujb+0RS88Q1FrLNoj66mthH1RhJP9KpyCVLIf6WFYn+IAMge4hITHARqpAHkGQBKFdh7Pd33onZfsPMywkIGwHiYesgIL2bznOAekKTO7gFXqO0/DhpXEb5gh7RcmrnZe5fDKmZCAbCGtVeFBjg0DZmKagcvG45wY5QpXmtkEIS1JnpCrIUGzEULYJXckMxOKWEehjRlOGNpuNDMKNUPIjVLD96ygeC1DFLRoJL8L7gJAbPPEf0BOGOuOp/bnY4ChfNA12O20pJF03GCKYhc5ZjozBB+jnup+Rw1GmQzuqQB+GudUmj+FY4A3F9DN5ryKZGCKZ4BK4HtV92IWLDufczuDJgplPgfxnV9Y/ob7XhJh3wqHVw0ijNlXBNazQ/Nfdx19kczK1GxyivCf4++NIkd5NPr4GOI8R/F9wfjV3EGRL5ikOdnTItCc42ltVtCP2HAH15nW8dPagrKbtQC8vXSK1p2khf7MXOsPpUDHOXOzMQsw8zVc+BinT9N9GkR9jwsY/8hm+6UBCwgFisNMVfe9v7372gpItY/khsHh1zkgxVVxqV82Nx/TdsU9ANdjvF5xTZqypxO79wR8/wR4n2a+As+nAVjA66QD9Fz3OIB6HybsLdfu2C3yhHRbhc84WWIYhHVcMVsB722BMTfZx7Rag46lvNvbVxosff9M2JQuxlUALw4EXABVgGAtQFxIBbSQdP4WtFl1ijWGUBzCLlbFqFjC6qtqbpBmVIm9q5UfqoJ9S8kckFdVCV4dyAZa9VZWKy1tIzeCpuECzXKxO5iutml7OCHRmtL3zYFRcKLT5CCml890rw6AqIFBF3Jh5B+hCIR+mwtDykDGSOXiKKICXQpbKwJsUjiRY7jQQ5k+J3DyJzGNSwUYcg4tYdqOVYyCUTaVa21PU/3eNu0fbd34v6eAo8Sq1609iiV4iGtMABylEbrcBP/Zjk0nAeyZZDGU4gONJvkqAmYVT1HlPGzj5JKpVOhHOdZ1PesQ+7A2G8y/L5bFK4mWVPFPkosGpYjV6HtrKeAgpYjxyvVQT9VZaWfl7Cc/rjrm8nhceq7YaQkDVg7/twqMzVjiKtU+yuCmrjmt05ZFvoMAW7YxSRi+xSEFoBQYkWukJUtjlr1NFrZGwNwtrBnjz+fzp0C3ybpiWbyR58v5veSKaGDmUY2TRMvyVPL5ErZNRTL62P1vssVJ/6wg/CV2Pc0Sy19H50RqWTeFFDIq/xthqgBtFMArwNF0PRNQjQaYD771PJIG5wxMvI/37I/bjgSyza5lHiAHYyMgCDsDnNIBXlnddMth4Cw9tsxt1UUoS5y0e8kxkkZk31J0ZhjykHRcpZGJ/Yr1CpCD0IUDAWF178XAkBORMsIB3BBYagSDRtym6U57L+ecE9gJKFVsO/T2DwFRgAyGrdD0EPRkMW0NDrKNFfOZJFsErRiHpIUrgc8gWUFLRWmtuViAXkUzNeNko9vqJlabjaabxmOKBFWbcToSg6x7WtEjHXtgDoOQT5ZSV9wEHqOjjvNPfmvnwuD/UqiPcii0JNK2qc/Z6tHfRk6bw0xxMcx+HGSC5hUaVM4spEkDC5vA+iIWuLDVzBCWz4RYkM6GlU56t+IwS5FG6iE6Koa3MXMVoRIIl9Ou303rfsm+qVzjWNMIaO+PJZe6qdA31R9EFsBh4Es98wGwANaX8yAmLOuZz37mC95RRoSvWUJbD6xVlBNQeoDsAaj+FhB7IOrkBQfWPtnCY7ra35MYnH1t+DUCXU/eeAK8Ascn4Ml9sVQnA3hAyfbJUju6L+C9D8gCrj4rmQBVzFaPIUfgUNAx5QuW3HAP0JVl7C5arp6/fRfAxb8rj+7dazWWH7bZigWANCk0AaYy39fzpUs3rVaFE6tXMaBahR7UTpeZus86YjDzw4IVXNNG1oJyD5SX0EMnWTcNDK0At/TaTlZzVVOCQEhZBjqZtLRNNRdvrrROKsVirylMfyIBykSN9FTXnebHSKwGgggez4Nt5h1F52UaHe3+psDERZ8D+OYwFS6C0dVfJOUraBNgDBDAlqJgKTFcGHG6iLgAUrlYtXaYCmcXudCiKLbo9t5zz7gAmjziErXWWFuUH+Cutl1YFUWydKZ9Otm1zE4aRRiFkssiVUgBKJikrnA03nO0sF5YS0vv9oVMn58FTAK4sCc7X24voek1tHJq8MnHraGkMtnfBLYCLw1I8jNrmXMlnWmqq842AaWAVA6PRlhIO/JCHdKAXB8tgGMzLggBby0AKtta+TEKKhSyxFSlS8omJ1DWcj/tsGTJD61INlodWLd2AK6DmEsxXt16+My9CdutO44FHZGFVORs4neU/7qS71oyRhOfQwCcxeeTayOTir/eJ/TjMUgWkwE02OgaNV3Qbk2hJw8/bCysUituxAIQQUsI6oGRBi4YjdMBdhVOAH04ecawLQF1J59H762le84xCMYync7DYZEHM9Sqw1rpQu3bWRy7gN+o9Ki+U5pwaOWuQX9NYR81QKhNVw4AAa+sY9oKfBW0HgIghyNVJKLbC6BDYYByEMSh8wrc1IwSw2eNhknum/1DO4erQjqwsodlRYvfTLYw/4M6y4o5J9Ngwmo08Z/6XQpdzzmQjsdCFrEWbZyBRvp5KgOEgFwsV6xWenI60381aGRy7qdTk8gIELOfy+eHdFDg0wxGMofS7TRDjFg9FokInzOvUy6xJBQNKmL1Ufh+N034J9uKMyQCZ4308yMw3KPY2wJXMPBwbgZTfLzIbOE0TRw6by/gxJD/+ARuCQFyOcVeeZUribps5Ddow/vdyKy3DPdDNeSrmQamZrXwE0h1mSyUfpqimpL22uVuGi4I4ekfGCTzQcxVkoLAVPc9wEUaGLaA+R7zAa8A1wNdbT1PsO4LkD3AdaArCWEYQF34D+8jMH26bdgDXsd8BdYcwwNcbfX6J1kNHvD69FdfyIyiE7VMzh3JBAJNJALPVuaTJ5TD4PPyCrQd6AqMHyq/FzaLS0HHdRaxx2Tcss/jRxTtLpdbf0OoXa4JIrDmoLXHs9xN6nZn8UrYPp0f6scA7TpXCCvFLSDvqTJtVTQrOk6WLdsUv4mwXAJpYlaThUsmaPQqu5SgkPBlaLt0qUVhQyFasYGOKckGzTRGlADiF1YSPUgVXlNmd7GcWOmCVZJhAALIKEbvWMkAsJsY2E4Y00hVscOZRkVzIcWxTzYXcDZT8Az8wY0MGCUAUzlFvqtF5+yLrgz717vV9h8P6t0yOz1ZJy0VZnsRbSsSbUsxiskUH6JVVGFqHUnDQ/CaSbbv3eetEKY8kLaPY25y2rG8shFrCYCZ9T2mge9SHf7IyQM6MVWFrjxBWzErI6hl+CTTtiN0PkVvgV1vXwRgjHVe2rCPR3FxTrPLaOYqOIodyj6mpo0qWGIBzD6P/0MgW8vUP49tHhehvnNZzVQsrEOiUPt0Cb9FKWAq/bsB8KxHatCtFfBVwUxJaO18HzkUytQl1w4wtwGukne6ADNFVLbwusvJu/m9/B0gC3gVQdkdvdX6k7bb5QyygJMFvCx/BNNtpAW7BKdJG+EqjQzAyjM++vYP7OKS1/j8votU7DZkORaqNeOdfq3FP9WQIpZ9fuFrAIsG3LkUfsabP9P0Y3NfJuuA6j4SRCWfrTt8Mw0AWp1BljOfVKIMgWxaYAMXE2ZEM0kV7D0fIBY7lhPELWjJOaCw8lqeq+f3V9GyUtIK75uDi0UtupIm5Pt1rBCtWNv0XcRLwqJj0OXjyCyO4dwKQxYQ401kkHUBRUzvxVBD0WzlpFDqWnf8Pl4P4CIvBVLUi4M1C0TFjFXIlT88DdCOoaiaDHOMZhvJgCPmLsBVhoMKaFrEU3puAaSjkM+s0KR06hMCVA2wqmtkMJgl4VTJRm/NpaMya9dbaM0w5m1TkD/UsqzmjRkce7oD3hicNyoSR6Ovn1xCSzb2vmPUHA6RfazEtsPvIZWgCcvzq1U/lPCm/yMYrTiUgecAer1kE80qyk8zq2RmWMr5rkU+azlP1WzRCgaoxbiTJbM6aUO+CmYMpQTYlTQ/u5a7266UX3S6q7J+3UoXAK5rttAWJ4TAVsCrpYp8AOxjtZ6sIJD1GK1kAw94fezVJ1UIhPt6fVGXV2DQVwW8TwGxntf+ntzgeYvlchDoercnxTVP3/VtBZiSAe6T1yDWCvjCcJWj4IBXDBYQvQPDFbA6Zuu2Yrs+4L17T/d5TswZX+6nj/Hd3iIYueK09SVttL7UrZjQOclZZbc7EvZE8Sxu81hsUuhVnARtMNQqimBFmPnFcmQ/yqV1t5w2wzZWfZAW3Ibs0Epko3Jwe2LEcJeSJbsWMF6P5YbpMFqvGiFSaR7Ika0FthUPk4iDCchtoFbKEE72EE5MgWy8LhAulmguigtodQkEtcRhE4rCHB+M4V59+yqOJTHly+SETQEEcrlAC0+vsm+uldq/32eF33t19rt79fZvAO83t1j37FqJ/dvtSrtaHGhxAG4GXV+5FEIyYRtZAIKSvxL8Zf2agZ69mr/noqGNht2wECKFlmxY1RFAWQwy1W8G3ULPA2B0ecFKKo8TdkNjRQpdWWcWjUPLY9oKy4hkqyLQIK6QNKSWswteYhDaTKDPTr4bPwCP75sOvEYkBVWby2ASmTuwLSGrSA8X8+1kaaEOpIQWtNtqfoeBhK0AMPYq+TDVYURhUmDZzdS8m6jKwYQAwHSbXcLxUAFLzgG0+mCtXbDcVthuI22klbxXLZLB1SRcKom7SHGDaQK8fbFb+VwcgzD5y2m7bBDg7ef4PTG+1XRlDex39zXlJAMYT3YPoO5WzsBPnMt3KBuUZjHpMLWzC17mf1pIEAzB43yX+iwlSB/nF6M/opdHIMnE8ttr3bEhPnc1swClf2Uyq5A0IikkkxD5EIp4WlBTeRf16NWFTL8L0fHbgokKpdiq+oFmBhrMNEhJKy9imiz9WrqorFiSg7I4pxSMk0URLJP7isssO7aK35O2aM4vSRkFaPZaSl56djJNJGkMANWnWFJJ5xuabT6vr+DvbFh3LFkUiejMcTDgsI/Hu/OhmM+vc0Tgm4mcksLnT+cc0RL30VjxlLeQgm1NxTM1ZBRwHNe9yCCb4k82xs63qFGoTVlaOUAL4ObBdjVoC3yzd8OMDyusSe4HvMt8L5FcOyq4hcHm1S6dSH6xwDcYT/FpgDWULsETgO6BuVjr0HnjNqNV09ochQ0yGDfOaZLmpEXLxXKWWsY5GmTE4sWil7/0f9gFBs3KY3SyMdC3U4vRwp/qcLuVe8h+3RJpv2iJsq8aw+yr5ov28/ZQe9wUYve6S2i4aPLpsZIdAEaBrMv8lSYLWLob4CuQdZ5etu4+DFds94m3V8/rMQBTLognGrEAmsdVbLsKmF8ZBlQPZLW/Jzt4x/Ke8wDYMV4Bp2f9ciAKWPoYLW2/AKhrI+YxD2R97NYrpg1bxCi06fl77OfTd33ShCIZP4PtXhuosnoiDduIWWwIZD2n0xSm9s9Cf1xtNzLQ92Cs2XtpI2XETaVFV9PIXlwLRUwxNMXJo6mhBN22Ct1HmmMljK2V7rBaNOB6ph7dpIC1KgOXiEUxsmIuJhfecpTwGE7ik4ys0YRqJ+0giJqqcwjTowSKXaEUAQ588CrrfKGDUShJA8iiqHaHb2KRQhhuGAzlgpaHwbIVTDElnBNembMJTO0UepKA3ev311lK/V6D/eZGtf30cqkNVcbA5C/aZ50sLnm11H7F7fe3a+xhc7wlI2HES7OV0Rz2JOBN534qF0ozbFFV+5DVpEUhMQiMVQU+9t4LDhDEqDzLTyYXaRl+YHU4FR9ZbhcoErkCDRdYMMWmK5n77GbWPsBktp35cATsaBqJaHiNGcTa0NCbYI+Koaw5oWzeOfTNLwDAZgHGFDFIR+tBqhmI9wNI8U8CjP1IFQOAYTPMU7GVnWRT9MX68xtttSupOwFZciAISLmRttNlUQQtepGLezayzzobIO+iC7teJZa2SyzkOcC+AtLBuK04UAKIz9zEY1uYsfiRabHRBnmfyzhTBkmKU3BRDQXVTnX+Ad7V6Pi1MC+1nnYDvt2w7XYYc4fkC5pU0vwUh0gBiwJiAedM9Fq5GF5kmZw5MF0q7wtHWgIsMAGW3IKUpehDLa1TfpQVNHB7yAHSyuPKtM1kufU0Bjut9tvOsbW0TgZg3YzUotfkco5qWZxm2K4GmxaAX4AvMC7mebVPV9LZV4RDpYTBVla5PGxlsoQpsU2WNjV3FB1a6gpk0pzPfATxoDZQjmzhFttkINCyS7GcpxGQgXRqAsnMlmIoRImRZgGcGixK+PzZsNB8gFfA74CTQB0VGLWKhc4XFdEKGfB1PwlmLauX2ry1woi8wgrPT9gyzUlxuUhRugaTt1HwhBFrVqRoUc2MBNjZnK/RfI8xDAKykEn+SEI2yQVEEyj07SQA/tC8EY4QyHIXgWRylpwIOT7UQKKuwrMU3tIYeOJg4vIVB9EOrrZkdShuHvctZisjmT1QK8CeWUUDRjXF7kdEuv6uN8V+1RZvn1YE20DyfuS/D60ZsvWL7mj7WV+CfdqTY7cHOwFKwBWwvQzIOgcCQCpd1mOoAkUPcB3A8rz0XVcAGwZdPf70Pk56cMcBxNnXywL2gFVbOSs8uUFpawJzZdB4bFfb/4nxOiY7DLIeGOsxB6rD2z8HYIG0K77h+717B4Dm7zsA8a27t+3R5Sr7vD/H6ukmq6G5oSkSMz8stRjJQHauS6lc3Cmb7XomkY1EyuXuVwg0XV2r3nArMnQxpaii8FUPCytkipMBe5U/UAUemfOlxUkTbkaAb4VdFTKdzcZpkAcLSWJUFmud96O/tl3vjrNTy2fYeQT9He+8zFIwb1gigSen0dtOAcrpFAJkRk/QdIiR+hw6VBxMMozowPNoUxdgklFM6QMJ647iwkhGNwxDN2uI3QO7bbHf3Km1r2/VWdqZzXaOkf8Io34AutWDtnRW+63hVmvfsL1ccB7glYQB44I9yQ+cjyaq7Fsx3ALuh1HEODbvBaZipGmtYE0vps064RX3mEnxqhg9OWLVeKbXyAlU/wso8MTDOFSYidpItB+Sypd15+2zyhMA4R6YFYyaaW4UOmIOF0yTClM0d5TBYGpOfMDfWHRomc7fM5MGivkA7QYHvkPKCMYedolOvw5mIAKZuzn77VYGjDUJQObxwVg/Ft3chNyzzUVkdoav4P5mS9s6yY6+8x1L95tk17D8dbIMkkLfB8muuISMIMvfNVZWvprs74D4Cq+/kuQ71gBFwCvJfjS4MCvSUkvnFhKlyWKLDLQy3GvVD4G5VtsVAPdxX8XVPgbqHJhbLmBUxdQ0m/vFDNJBi1ihmIp8HMAavfYN9MK5DABbYPZahWKOY7cqIClCczCRlZTRFdsZnIqZYRXuZbVeBqleZgBalywf9qelktqYCUj60GrPut/MY67phjqCsmsVgViFTinGVoWX2S0QCpjm8VtJp5dVTNP9xgusb4auv2bk39qKl/7Slrzwv7uCm2tsAeAFoNFr6UiDBWZpRsZMLZHZTDLAKZDPo9mlmM+dx7khoPRJBwzqDizxrlOcLYaFy84l0M3js0nXFUgLoFVsFKtXIVT2MRXOpO1K83VedNiwjqn6iPTeLGokmg1ohhHDYJ4MIz+DDq6VP6Rja1moSGyPR+e/Suv2K7gYXnWFRGVJhMlfDolRw4aiKBVuHw2ZOb3gNTsDCAdSXJP8p8EoFQlFbF06fSl2z3pqOx1c579oCbefN8Zwi+U6X+gshbvfeg6G/aJ93R9lv+5Psm+GUu2LoUoygcVgKXQN+kLZL6H5CvR8Lb+wXABxAPbqgasA1oGxHv8zwPXAV8DrwJvjeGxWQO3dtJ/sZloc0y2QyXEUgu4xXQfM7APjFZP1sdenXQy6/zTACkj1mPy3f/KcHht2J0jvvSeN98FNWns57vUupIVj1p9GHGMU64vBdC9xvydhIw4AGBsWsd64DTaQtIH4QC5G5Ie0HVR1OeFDlr+KM+F9Lj4VWWQxQnPkQsvEdaB2VLXrliMdFMEQGyXAw0i0THgFelw0J2U4+mkYGt5xfsztb79I8Mn7dgG54DCdN+eJVTyA4H+OsJlYwDf5wFKLIuErCj3uNAWPQE6O4+hPMXQ2xdD/f2LJRAB6qkXQPeYPKwmjGh2LNBGGxxSoAAAgAElEQVQJAN+vi7Fv7tTb13cb7IuBImvLPm//Mlhin3TmWCjrjfUVh9lvAORveP7rG5X2myvFVsrFloqEkA0jUWdbPheGmg00kOgCzcVHGbwCbZYqcyaMWKEosXg3SynuSdeMpLPp4rI37MDsH8Fi6Vqj0n36g5EMRkwBuRCrab+8X3DAbmTtsls5e2Bd5BSsnQhLo3i0boJjsE0U2sqPouUSc9lAx197oPQ0incHZtoQleIrAJOWmD8553u0ba4HpNbYptF/aXez99i/VB23mxl+GNo32yBg1xftA9Sb6QF2J5P2TjKKr7JScuE+YgrXjHILd/ZErOLxzfYofz9Av9husLin/r6RGmCXYcFD7jUALwlv/TBurbpcsHsGId7T+IxkQFDVvgJgl8HOkzeOtW6YdxfM+xqDwxVAvBeGfj1th13neP04OFopqjYGLrD7edvtk8I99hDjfT9yVG8UXVDBgB+DjlZlEIiUHyOqM2QDzH0XW5w05MtqVZCc3axevH2Gc8to5YVsfyx4gHch33MdeqMiOFs478phXNLL9Tqt/lyMP7mc2ZkkmxoGgHr2dfGcnJt1SBQVyDmSKfIYaGvPMruI2mnBS2hZnvMSwIqjgHMyk1lVMjOeNHzh9fyejUhyNXjYK9DZtZaaZi5iorqp41CzQmnoJTRKaAURZ8uiaJbGMYoZBLQkkOQUsXB1XzpmDPiWMziofVvarpoe4rlmVByMWjcRacQXopSF9Oe9j2Zd5xeN4P9ROBJ1EGaOFwHVo/PpmISpRmPTi0DaCMc1IgvdOXzooQCyUuiyuL6UA6yMYDFl5Q2HIpUcn/8KIM7qHDD7erzIkl/Efo+++xLgO46Gi2k0Ucy329n77Bft8fYvLfH205YEG8o6had/D80rWPXwqP+qG0DuTrRf9iTaVwPZ9vBSM3YvgBWPr1axeOJCAIDVfCGtVsD7tLzgXAjDoCsQlWwgENZNoKubWK4A3ANbx6CHwVdgLI+v99rerk7r7/0j8HqsF+D1sVmFkQtQ5dFV04RCbDxJQeB8684NHlMDhRft6Hud2K5WmbjNccR63TLwdwbsqxvlgO5xgsaZaiauZ1pKJxSrMvQnrLHBVBK7AglLjsXcH6cQGVXEl1l/ItICgJyxR5oT/fwssTPAxdbGBVbDiNfMxaCusAxOhFLHbJErOPGaAdwWgsDr0QsbYL3JFHd2zXnedsMaT8FiL3IyRPrRo45v8qSEfKqoeaco6BWF2X/cabTP2rKsLuYgkkCFfdqcbo3xRywQO8zm2fg8YbpnyAWIYlmYVFZTWDDib2zL9OdoWOCYmNOvVYTb7+422m8fcLvXaL+6XmtfDpQQRxliQbgLvmLk/fm1KvvVjVqeq7Y/3K2zTKw/MZr+oaXFY+1KQw5Qtb/S2bdgTABtGlq0Ih411RPLzYBpFMM6ZNcKXIw/lGlYIiw3gpM+EMah8BJlMaTCMBXIc42ZxN2cnXY3dxdgudstJSRbTg2FRi0lNCSw47fRMkX1J99lFWO+/wgCz3dOtPJdU+0Wz5czDc3eONHupuxAjxtp/nRkBS953h4VbrVPiwLsftY2u5681m6kMHACaNcoct4CfG+l77DbGTuRAlYCqJsARQqd+C5biAC8ngJLjiPFit9f9+9mbXcgPAB4X2YQvsr+WlH5GmBaQ2dT6qYJVoFk0APbvQQo11DkS9nwhg1yzGvx67ltoLpNcU/ADGuWPHGNgosiOa+nbbRP+Jy3M/lcaVvtfvZWu5m6lgH9TUvcOAadkjZZCl35FJuuJO9xwCsGq44qgZ06qmppzGlAhimDGVegbxYz5U7FNRG+bCRL8BAMw+/SAIgqX7n6xPv8L37O6iR5RCytDn1cy+dofbNabuVMnavJLygFIJNxMAjANo76K9s3/XtkGjDbITshgBU2wmnl1ZI93RSZB5Hh2oK05t7bDEKk4RFZmo/fXAxUQChArQbgGyAkDcxK6pjx6L0kjahjT1KIgmnqAf1y9i2C3SusSNm+sv05IOY4eRrgmYnFUZTTLZfnxaQF1lpKSrnA0sFTOe+zKR6qxVvODIHvOc4/MdgUZJQk3A7qXpOnWoUzWevSuPbyyd2IQzJJAYRT2LcAdhwt6xue4mx+i0SKz2nIFJJgIrG/BRKaH0rRMWotRUdcGDeyD9o3g8h3fdn28640e1gVaZfzzrHg6cuWdmCxfdEUbV+1J9rP2uPsq+4k+7Qr367BNvtgvP2XkR3QYwXArgBGU0RvT5cDTw9EPbnAsd5h0BWA6iYtWKCr+33aDoOzB77SdK9dHXIRkENDvOYSbBvWq/0E2h7T9d7LAa8A14Es4HkfeUCNDcrI/SPjpcAGuDpwfiBQhvXCaKXnOuCF5brFMbGI3b911R5fqbSfdIcjHczHDzqfggnMKJnlPnAg9CeuBoi5WMhJaA1DT3TAy4mlNl+W0alkBQeJ+GnENVai5/Wg3chELR9fDSdxAzqfEq2UDlbJyaQc2BKYRClrQlVewF7G34FrAFusOHsYSS/IysOPGIQelYSVKwpTd+ax1fb/fd7N1L/OYvcvswMEzPjTbrti8g+sI+u8/dejdvvPB63WmnrKTlJVvkixKnA9iVY0Kaye8H3bR6Fg++wXLZCTqDERwL5eZb9G4/0a5it2+6Alw1IA9o1zX7dzRDY+gv3+/Fo14Avwsk/x+XUuYjF6EycdBS1lOuTBONQaKtCVp1aNBrEblIOKrsfUMI8LpQrtMGINkX/rJmOFonOJrqNwWEU4nULnPhpFmPor+CCnoZluYKn4rXYnG7ZXtNcel+63n9Udt/sAcR6DWsHetygQEYijcPjwJTaIE+RK7HK7Gb/aPuG3esAM5Cp+yS4sffcTkYiYgbz5V8+Y3/jv2Mc/eoZQk+k2EPm+3U5dY/fS19uDrC12PXGN9YYB3qyOfC8Tpp2+0zHaS4Dp5XicC8gZPRxTrPMK4NoWLKDczKodMOfEjQwEyAvMhC7Dtq/BhC+j+3YytazDXtjJQHEFjXkQJpy5daIVwYRbWQj0OgNHbyheToqrg7HreG9mT7xO8kVv1Er7rJgBIFuPL7GbKWvsZ5W7LGL5dy1+wwsU10Y7IMgiF0IFwht4dxs5r1LkEWb9OwXXd1M974BZ9+Epb+Tca2HQqqGwWMA0PIeiZQ4DUxuFQzHgcq1TtxMr2DYGBUhGw1mt3ksLOVJOPcdTVb6CSNBKmGk9IB2N8yIz4B3bNYVl6N/8vsWo8QKScHT2j3FtvGIpkIVSZAFNr1vOzbeeMO4HwlCPzEZqwsGwh5ZcgLeIglo5LFiF0mYKj8rBbcBq59K/YOAC4lbZ/3hMqWH5sFwBr2QJgXbpMWaRDObKV8gGLGM2UdSlKJiJlCDbnNwdFejUsqvl8LxmY3KJJAG+iWjN0p6jqCtEr5/Kfh9zXMmAtCfjDY4EMBUQFIOcEI2Gqy45JZslA7wZaNUpHEPShYBXhc8L+NlTAd4E9gvBxhmMHBGDc6OItDityFGL7/uboVz79SA3wPezhnjrSj5i6yf+0KpCttvj+ij7STM6b2uM/RTwvVcTYoNVibQXw3rRey878PU5GnTfpZoBpB4LFTh6QOsrqAGyALfHej3G+/RWwCrw9V6nrfda10Wn43Nc7z201WuIhRSz9bkUnN8WtisgFuMVqIrtyr3gmC7ALH+uQNf5cZ2sIFDmefb75G6//eJakf16KNke1Z7BqkM6P6bnLrx2lxK1nA3rkMVTCOEC7Ibllhyb4zIStMpDC5Fw3azq0M/0tR5mVsXJWnDI97wKLZ2c/Er8Uu5AHTJDK91YNWzVulsG8BZg48k7yqqsnEAqpoUj2O8HILMpPGVQgIpmhI1jJA2h2eCb65X2X4877KeXyuw00Ypf9hbbvz/stJAdi2wHCx3+Fnb6B1js/3jUYd3pZ+gII++UUT0E689eFkYMJhFsD2t8nWQ5maDNc3AvVNs3MN5/e9Rqf3jUYr+9UwfrLbYr5ElsIbO0MeOU/fIaMgOM9xf9ua6wlij7D2xDCWGy8iRSPc6hhVKFizKYrarwCTCrTEA33Z8KNrpv1Er0SaaZ4WxdkYjPFMpULBmvcCT67Ym5z1sEOcM3MwKYcsP8kG4GYlfZvVw/5IH99tOqA/ZV1RG7nrQelrrJ7qazzBGrIqeuQ6Ob8tcW9v73rfXIW9Z3dr7dAYivxbxvv6zYaUHvf8+2j/tvlrGFmYL/aJYGJ+Rkz0hrPTfT7iavtFspa+0O7PKmABsQvQ3jvZu1B1ANgFWrsMZsh27DWmSNgZh1To7Qcx14rq+xBp4WCb2e4sdr+U0ZqOtOvQ/gsXIHID5ArOZNtN+bgHQf/u0qFhWtOkjaFYXZXta3u4QjZgjQvcFrbyJfXIX16lgPc/zti5LdPMZgH7kASWKJfd1wwAaisIkFTLbzH74A+5riPMEPC48T0cngfRgXAoO+wrnbef/rMOcGUt06mXF1YGvrYNDvZ72wGtwZVQwIjXQ8VgLEYqWNYpN8trbg95E6YJV7GZQBXrHmFhp6GhjEyqhR1MNw1SGWhB5fCGOMJLimlqabOID36FvPWjJ6fhFyUf5O4jFxmgxRNB6I4PsLnA+rn4+XlcIyjp1SLHblaJ+lAHklwNvCZ1MGbjPF0RZu5dRK2tCgWwDjNgaULjR6Lc/ewOdUcE02g0c+71NIEa0U8JYjQsxfDTs5MFEBrXzjJUc5FgO+gDiLolwGN4X3pCPRxDE4SDKIwsOrRLlyisUCXfmGT37wCpouCWzMyKJ5XrdkADUZZ4X8zT4/Mc0YyILnkcqUL6zlnaT5XkCyiEUn1nEzqIcUoPvmUKuJh4R80RBpX1/Ktt/0Z9uvKaI1Ru23NSzXNJRzyr5sibHPGyPti/oIpIhIu5Kzj+LvGusrCbfrMFCxUjkafOlm0n2HAVFMWIWyYeAVcD4BT+77XueTHAS6AmMHsAJcAa+7+cBX7NZ7rbOVCXh1GwZcbQXUzwhgn9Zsvfu+IpuP6d4ZBtgHALT8uQ8A2lvXL5ONi5b7ifaBKd8asn+5hIf1Xr79/mo81hdYGyyhghNFC+FVHp9DgYaTglbfIdnJ+EIqmcZp9QatTlCL5thKN1oH0+QWbQHhRk5+hbtoDTLlJhRywhRx0rdH02DArTF0A8uEr8KeRUEN72RdyCa6wdAzEfwTKYRlHlhmXTDSTLSjaDTZCDyGGQeX23/cb8Py1UTBq8l+NlTN/WYHmleqEmzLnBH2m6tV9gee/9c7TfY/HjZbAkEx4YCbczQw4p9F790N8B4lGeww+lJF5C77v3/SYf/+SbP966Mm+90DH/v9JSz3MHryVQD4l1cr7Xc3qwHyQ5ZLAS2Tiy4lgEIhrEKZvyoq1jJF1GKYYjAVFGXkWU3mZBPgprCNQ6fVwoIFAHTYcpoF+Fv6rlYCiKVKH80AEbt6FBcZzJPZxVWAV4Ndb+Qy+6JsL9Nt1poLfQdQWm0/r9xj9zM329VoVpNYP97W/OAZOzzxb61gC+EwAeOs98wsuxrytn2evdx+XRsAW9xiD3PRaWNhV8dhnTtGWO+52dZ6fIb1BX/AlH+V3UW/v8F73oBxeuArzfcSLFbWv0qm8JIAVDyThqtimxb6vI8OLaCWNFGAs0WA3A177qFQ14tEcU2ySDRsmf+rA+achtRQzn6XYbqP8W9+krObQcTP7mfssDvp/vYoe5c9zgvg8W3Wdu4dPvMC+zR3Nf8H/3PWRktDDzw591knSTwsOGh38w/R4EHGMA6abtwXYuUdFAP12dogAUrVaidAqQe3QxcMWCxUwKub8pzrkIhqKXJW8Nt0hr6LzALLvEAxCMBW+7pWHaln9qZ9j739PL8X7hnC2Av30nyDlSwDu2IC1f5cNM8yfNWXef8F33nGzr33A/4v/ncYdGcwmvE5uuYIeCqjui9AV8CMzocaugzFdDtwlXRzqyNXuYIZVBXPNTJwiLX3oNO3cw1JElE2tXJzZR2sZCtrnJpdlNGg/OZ8riGtcKw8Z61yofwKRZnK+aAQewWrx1LkiwYclZKmdnYtW6/XxmJxO0+TRxQ6r5Y9EpCmit2qYOYnmQKbm3NVAL6uSEgQFGAssBYgq1klHk+w2LQKihqkcmXH2wvL5m99pl/2JFNEywB4s8lz2QHBetUe1Vy0L5ojYMGRdr8yzD6tCkK6+wj/+jrrYAbY15Bml65o4UzC02G7A0O+OEfn58X1oO3lp3IePPDV9gnwApj6W4AqGcFth4HUASr3n2a8uu/2YevSyvS39hHjdWz1ga+45jkXPOnBMV7pt3fVbUZThJgvzPbeXfJ072ldtKtsee5Wr91tz7Zf9ifaf9zLtJtFOwGReW4NsnYuonZ6rNtCF7LFeoOmqEaHHoBVRuhGZAQBbSOst5mLUnGNSg9rp8quAHHZxZSj0EQRo5QTrALWWwDrq8fi04CmW0e3Uzn+12KqsjH8WMUnWWaEBoiLSAwx/NjFZ9Y4f248BnQVx6ou+tt/PWiz395twnPbCki2278+5MZjNUnH7Twuhj8IiO+3OOD9d4pi10qCkCzoLuJEC+HEOod95jDrWB2h9/w87oWVE79r1bG77P/5shPG22iRB0ltOozfNWK35QX52ze367CT1dndmkjbOfdHLCf+Ak0Oczgp+YywrnI0v3KmhR04OGSfKnIXFwMWvsWUzVif1pOfgN6XDkArq6IHH3PQwhF2ikpyIGEvYrsJFN9kk0rbPIELjaWHaCK5hAbaxJR8CF39VuZ6+0npDhuKo7V16w8xo79pn+VtsC8Ltth9JIMH6WirBJD0EFI0cAHm5/+K1e55zdpOjrd7qR8B1Jvtl5U4GcIpyB0ZY/fTlvI4+uGJyQDxDGthoO0PW2oPs3fCMv2cXnuLYpf05UGAtwdAq2IQVdunGGAHv/kgANwPo+uB1YqlXkavrWeKLrmiG9Dth812w2qHYMmXkQ66KADWwMivMIP6omCPPcryt1tIWF2sWiDgf5Cxxe6mbrDPcgPsF+V891tHWv2RN9GoP7ZfV8GaE5hq70ALX/YKizR+hBRxjM9JNCgOm37scYok7IZVtwfLLYEezuftBLRaAd0GLmKBWBUgqqhCgZysaDUU1TSFr0SzrTgCaMYtsntZzMzCFjHILHIySy8DRDPSRcrmiayv9xzFItY/o8EhC6DN2EZ2Ajp/IevztZA7coVurLQNr1nk0mdh8xT9kOtOzfmWnZn3TxQe11k3711F4U7ngcBWt1rYdB0kRgXISxT3tPJDyZ7ZvJ46Bv/fACxdg8BgNB2CfObqY3QsIjVIe66jYF2rQh9ArQ42+Yi11p5an/NoFFLOhjI0BLpivdnUTzLVCQjwKp9CoBuNHKCMiAgYbv25ddQgiLqkFVrLVrk12wBTFdWU7+uxXeVVqDMvjJzikOUssbSSegbFaskOytrIQIYJBMDFeNUslIFGHE3Ti9brK0S//qwO/25rkt0qCLZ8iqOP60PtJw0R9iVSw8MKGrNit1H0XYuExfJd4EgznvIrffUUxgBZQPfyFYXqCGy5z00xkx6oeoDqAaeA12Oq3j7eVvtqP2/V4aeBV/u4EPVBXzFOxxCr1haN1+e/1VZAK9B1Lb0A621AVaB7i9sD3Ax3+fvmLVYVvj3E31d5rg/72CW7011gX3WlIGxHWjcjTFcMJ2/4cqfjqqHhOhfEYAqshwuzgVSxZvqsxSj6otB98Xl24uXt4MJsgd1oOfPc/W+j46JtUVBpw/hfhj5VrJQmuqkK2aZgf6mkCaA6dL2VoIWWUDwoxVaWEMBUHb9kDr7IQHTPQAVvUB1OopoaghPhwprpVnByrf3nwzZcCK32NYAr4P0ddrDfwm7PU0BrTT9nv7vdYD/tL3oiOTxsTLR4pmYhFB6iOSnKTq8imnE6bb902X000o4sGG2rJn7b4tALf46U8LNLufZpWzI6dzbFuwb7Twp4TbEHGARW2ZYp37Fds5Vf+iOmYZPRsymAcPJrOaJCGJcCQepOy2GgYgkezt2zrIBCY67/dCvB2tRLXOWlOALHKTLtp5U0hApxGNM0dWFl+E23S2jijedYBh522MsUdQDm2xu1wu7nbrMH2ZvtF0gOPUFcPBuftdqDL9ut2HfsVvz7di9lsf2qfLt9mr4KAAZEL8y27lMzrT9orl0CbD/P/di+qdthv631t5+Xr7Ofcftl9TqAjiLScXTRYwyWuAhuYw38vGg/jRMf4wX2ebRvwkS1GrNyNgr3k33B/xm7fgz/K9P5NJolsJj1AirXcCTUn2MA4tzo5rO3UMlv43YZtnsbGeMB7O9+xmb7CQP74zw/+7xwOzrvSnuUscEeZ2/kttk+y1pvP2UwaTk5xYLm/IVdCZtnn+Wssk/S8cX6v2qtJ2fZNQal2/Hr7AqAFLN4hO1HRmmnqNYIYHWhPWtq38/Mqx0g62L63sm52AzDLOG81Mq6LTwmltnMqhpaacEB2a4ZgOR7DD4U2BIXIGngyElcYo+LA2D7rL+2dSozl9FOImhACtByN62QCrHYvsjFACS3GBaGDEFG2PM6g+Eqy98+0vZP/T9t56S/tiXMSG7QWHIV37MCxT0bYN0ZNGMknGZmlX2QlctyhUBoqpBMbtD0cgtJZ5DHurDbDTLIia134gKqQm+ug4E3IZcoF6GQGkIFoOuiIHHK5NBokU9gUYba3LmulEWSC+tVypn03VgkCV1vypFWbOkpVvoImPI9gPNt/Mwb3Vp5ao5Qa7TWwEsEoOME1OQ5qNimWzyALoacDZDHA+QXl43Djz7S5W1kwawDl7yO/sxagsiGoZCdUDRwZUyUMhgoLrMOfX0gda/dKz5j90vO2b2i025x1XZ+ozYw5hJyps7JrrAVdE7iXU/ZbjcH2p+A7ZAA2AHvEFuxXrFbX9eZB77aCngFmJ7HV/vp5gBXoDt8k8zg3XfPs49kBg9sBbje7UlWg0DXZxmjPdiBsILJuQG62t67j0fXgTHAe/cyITdDOBkG7N61Rvu0I82+6UlAnyVRDK22hPXK+mBbl7GI9TOCt8B4m2FTjUy/NNWsYUmPchaB7AV0e5AR2nisDN1KjLefaWUXF2ENJ2chJ4eWk8nGP5kNo0in8JR7lPZbhPwwbDIZSAwxqrwfxftHV5HSvxRAk4SWewIby9Zp/wzrpZp6nBZjfLqxLM1yFn/uT/tLANsO+839Vvs9wPsN7La/LNoOrpxhTemnLf3URttFx83DlkwnOXx9rYQ2YrptYJ3KW1AxLx0rUPQW2O+ysRwT3y2FgbWTv2NLx/6tnSLUJAIzedxOqrbb5hHS/UNbMuJvOVGZbnHipKCHnQCwT74/Eh0NbyhVe1m+ymFTBXhpC/fNogAym2khPs3tZOpiy+piZjDAANXAhdYTucIVIk99+Co2MnJhOVmT0INrYD33Mrg445hecSHeoIg1hIOgM2Qx0/nt9git98vSPfab6kNWvvNVS1j83y1r9d9bx8lxgO979ouyrfZ1tZ/dAIj7kBkepAOwFKjuJa+wWzHzAN8V9rsGf/tNLSCXtwBm+aF9lr+A95kPOKHfElj9Se4O+6xon/2s5iR68kmcFbuY0vvZnazdeGPJ2ED3vIEGrGmynAPtMMrrrDDQxnlzhf36YLcDfOYuBm4lUSmR6op06pSN9gXWsJ9XHEBC2EpBbyufYbt9VYbFqGy3/UvhNvtpoZ/9qmy7DQYj74TNZtCYQpGQbSCe14ARdn7WX1rP2bftTjSOihAcCwxmu154xs7O/K410h13HdZ7D+9wP8Bfxayj/MA7LEdDPYFzsY8BT2y3HvlMU/YmSEA9syzlWuQEkKu8dRySAEvXhM6j6MgM7cw0/s8FAO8G5BPylGkKUpNHC9JDBzKKXB2tF3ygezUBrTteRU4cOmcm28MsWOix0XZ89l/Ysbf+Bu3+n2zPFJaUf+tZgHQ3xb71yBsUzgDtRgYqV1yMprjJ577K7EKDRjcyXS+zikv8T9cB4Ovo5L0AcjODeTuySjufQ46NJuQt+aEL8PPK3pasghkAqRWTg2GhauZRtKRbIw9ZLB3vsVZ8Ps9gfwpmGzDjBRolRtnGif/IgqD/ZEdo/T31HqtRUCTLRR4oxaOchWwhSULHlYzgCmx04yXBcJVS5rIkAF6FGYWtoNli1TgAeoYDeHl7TyIlyPsrH7M67hSPqRwN+a5VmNbCrik8lo4rooaVjTvxfbcze2ilUN9JrMAAjpvBOPz+ESx5lXuSTjOxVN+y8T4Q9YGu9F8HtB7YiukKdIeBV6DpXAxsBbLaVzeP5Xpg7G31uAe02gqAHYDz+BPg9ckMyAiSE7jdunvdMd17SA1OXnDAew3AvQbgXsHFcNke3uulYp9uX7TF2M18bEFZAeiK2/jCKQpw0V/jfjudal0wCDkaGpnCtQKuKqJVUERpZbpWi1c0F5N7OazWRQsy7c6iWpvGlCaM6n28A6v3nUtBOmscU49ErCxrJv4dOuuLFoxfMPcw0yNaNuMZVVMQ4YNXv+lOhnXjvkthbBqpYGjAR5e5QluQRH6qpP/vV4NIDU32+4ct9vXtevNnvaq1s0fYiU3klgZvt47sIDrRatCD6+1udajlAPwX19JbTpGrAgdFJpXhkDUT8Q9SOOAkCQZsoxjt97z7AsuMI0HQlLHnned5fKrtmsWSPHSWXeBk1eq5apJQopQsNApbSaCSrA4zBYBcAjQFOo3n8HoyGJVTSLqDJ7YZVnODwtUVBjRpn0pgkwwRTFvlmfkvujzTCvZX6/V1bF2tXJC3KLDdwd1wicFvKGE1DHGnfUnB6dfVh5mmr7X01f9oZTuft8EgbHsXpsAC36OYtsm+adhqv63ZbT8t9rc/NBzhsd12I3q+XYucZV9kL7Xf8/znWQsAqXftk6wP7VHmR9YbPAcddhla6k7eZz+ge9x+33bR/tAdab9sCs66IQkAACAASURBVMJhgcaMxexqMiCMBnsHCUK6rqbKtzN22T2elxZacmiO03+VPFV3ep7doBB4D5b7MGMTjgu6E0/Nttxto6z64GTrvkBhNH+bPc5C682G1SeTlbz1R5a36XtWu2+UFWz7oVXuegXQfQUJZbZ1wuBvRH5A4XCxXcNR04xVKhLpp4w0swHe7zq2rXuQhcsMbAOAYxsXbtxKVpFY+7qTGjK2TUZ+AByZrguEG2CLkidy/f9/rt47LOs76/ZmZp55pk9mJpNMTCamJ2rsxmjsvSuxF6xYUBEERVR6LwIKUqT33ntHOogiWFAsiIo9GZPMzPPMOed9r/fa72f/kDk554/7orf75l6/9V17rbW/kgybGXKfC8DN+K1yNVI9x/PlVvI27v8dhuTQfvYAjJTQBl9b7LRUepP3QzxWAtRLuN+QSmC8F06vlAsw5YSdwyV04zsSuQ3nzJLXJXjTSPH/eqR8/RcT8V/zGdq8pZQAvHn4sJv4XS+cYSiNlt+GNtzIILMGOa+GuUkxunItDFeBt4nhtALvecqmVEYp5gKSdZQLCW6LMzhl3Jd9Ir5rxwKcw8V8wmtiPvGPsmXkL8V27nCj48IT37grThrtRbZfyjaOr94Sswmvy4Yxr1OMM0ys5n7ECqExACn2MsI6OnhTkNW6R2+eC+7Y47Sc3Z0Umy+grj7fIIqitIhdZQit2dSEm8OKkbS8rULKoDwIVnwKeUL7j88SN47ah70Q3Vg7MwrZVK3pwjx1bnARzENjj0G2ycddUstW7wYkzlouPBWcslQqUtmhDkkrH+mtGcuohhx0dVC7wXRfWc10yKZSBCBplN4MAbC+jVzwb+YKcP54iKafb4CygusroFZANnRg3qdgPfS1Kj1ov4PJ5SusZ0ezvdR1EaarO9N02eSgvHC5m/fBdvWmjFdv3dcvAMwdSA1Ncr01R24WBcv1HAep4EnXADNpByRqkA2aAQgF3mptDeOmLLac428ZV+I6Xq/BUF/ENDubY7XXBspdeAB8zdCBuJpqqUgIV0wfQDJEy5bxq/qS7/Ym2KDSQabHdnHa9AW7tt41jv7qpw2lqDkCIAvgqqobGkKRFwJ2sjIGJ4I/39uP951BJ4og0hh1jCITL3P57hruBWxgT7GVXYXd9jXnAsbKgNF80X9/uFkpA02JEn+cjboU1vijo3qh9aYzTNEqSPULh6OV6bHLiZU0oRx/zuK/TWDQ50XIwXM97VFc6W3nfmhsZLVU2xDT7NTjDFUYrul+rTD+WSJIC0UT3ywl+nyJ++xyzF5jONbKcbiGlN95rtp1PJkuY8HrxAVQjw5ZB3vMxqh/dss4dN3JBoMqwaFQxn2q4N1ESdDFcJwLMfuwUuGlRXPsSzsE8FrLfVjvjbit6LtM49Frsy0/kUKbERJk+guO5WvlSc42+QZJ4buSI/K3oqMykMGwKprBnOsUWOSX8iBtvdyLX8MRf6nciefn+c+UUntCDR4AcTxDrcRD8iDLXh4VuMg3lb7yQ0OwPCz2YKjKRQDJQWPD3YBHV/QhwybYHXMI4LUyQg0aXa6hh0O13goNQMTBgv2pzzT7QKwmmMjpNcPQledKR9AafjbSA46K5L2fie+SP4rVWBM5OvGnUmAzUqodp0rREWoGzd6SYlsYPeDWdXq1dPgvlZsROCE4/hdh24taN1aqGdi28jOu8r2uMxxs8DLl1IBEw8vonaMlmRBHpu1cI7ZaiTxQAXhWI5PkkqrTPWHF6Lyph5i4w7i7IzcAvGtg4lwMuH+TiBhn4TVXK2CTDoTRifOOUfTtT+eu7WQ08+XSizzSfY6vO8eGDi4oCTs+xk89TlL2jRbvZW8yeCN1t2GUHJn6e1k7zIQLAuyY51gdm3jrvJXdMaA+uRDgxaqJY0ilklIn5Afuy2pApxVJr4mTZSMhEw2nNADAhfjhE2DhBejT0XtmIl3wP84QTV0LWi4Uy/H/9DYGZLBSf7TbKGLuAZAL3QOndZBa+O6AxGY1bxSntwlICTTu0QetwOvDx9Tt4M/AMJCkp/p8tRA+mOGZ7oHTDdW6w02XZ4ZApnSBqP0yZAW7jdKR7E3nQpTcY2Z0vzqOzm0XWv+2830YuNGVosw2EVtbMu6lGBr1MjipVHACKYC4ZSHb5cOCa7gg1nHhKeXEmM9JshhGrwsSCgHkTHT4GrzmnTSZNbddeAWIdDo0KVAOSg4qOxhM9VX010i6KQgD1npTJqvAOyQtDL00APgV8A6+rj0Og5ruENM1AJjva6JbJHTFj4KsptK0W2GwcUzLz2kfA3QHh2oA8DU03+vtdDG0y82LZRzFz0h3hpfczHJAo2QazVW3BkBo5IHWFFM12kolV50qnkgKthqSyFCmC+iex9+prgVNo4XCYr03M7gyIxDA1txTOxYAaCuolgPUFHi5+nmwzyn0IFYquhJijmIbQ1Lwox3JW4dKHP898RIqAOvrp3iQo23x/XqaMwTD9vU1e6JW0sYPuwzAX+jC8SaaaW2iy0a5Vhwo31Jm8/21EoP5vrxWLX/vrSX+my/tmV7IBRTb0KWgJT3BZONPozf5wHxjOXYlAchRDB0isHxpnt5h5ac0SX2OEwOZhH9iZbcRsOAkLggJ/L5q1XFbMwoJheEGgww9KjkuY9AGa47k2JtIG38NoKrg2wVgtpxVxrRHbgBmVe7LAOFVsCMYMcy4AT28FPalE/48OzyOJxcwLFlmDHPUulUHa76E3lrn9zX+17VMx3e+YrxWsKwV6LB75XGBtUTvYovDLBMACTDznyO3Y5YDsksNZvs0ZyfSwwGAdrv0J6yT7pDF0hO+VPoT18nLfI77EUvldjRxXhhzuT1bMra8Le2nAGRCEbeSLOVR9gkDfF8o+DaFkLM/ygWZgRrMrIMLdBuvq/7YpqEHnBCpTPTzmMi3kDzT2HInjL0OiWovgHpo4k9wTWyHrR+RpwzO7hOMKDk2QzwXUAo+61cA7k9k/+cmcnCEiURvegugZWOyP8d+rF2tXgukG731QsAK6T77NTrwdik9OltKYE6JWycjtSzi/evlShhdE8FsN2CopdJGZzB6N/dd++lNBpg14rqowelQrf0gsMlyTiVVnDxKYF2FJ+bI9Zgt0hu3Se4kbgGE14vv8jdkw1sm4jD3bf42osbojjUM3DqCkIqcefvkNDnvNhfgNZMGbzy6lqOlxmm2XCLIcokLS8VxAgWbP5LEXWMlbhfVibN+J/tHm0g4DPgmycFOiE4tHt8qBqLVbsuQFZibMMBu9FdZCicDp8069E71QZ/neVnHgK0VP3SdbrtmmJbAKSuJeUka/Q5x/A/H4+c9y7BXnTYqO2Qcw0HCKVIHXFEMtUIBywAzVlMhJbit4VS3biK1j3jVKcRxZ+NJILvftAz+NF5dXQGvW4u9CED4YikbYsKaZvNA+9UlnZ4A9CnazRxgwk0xjpycSZsBuuWRrtKc6i/9zI5uV8RiHcsg/eqEJKeWxM1Y9WhTw4amycNU/o4CMKSAk3IynuBoSEgOziC9QBbSQ1LKALEY/b4IgpdiNZuLJ3sGcVKVRtnIBfRdo2tB2a8BvO1IBxqCQPsFXAfBV8F2UNNVBqtM2NBxVWp4BapDn2fsZeNzhyQII0DB9/m3Nvzqeyr4mhiFNj2q77JSnd1n124OAq/Bfhmm6UBNe3evArrXb1xEYrggfbc65GZjkvSVBxlJkjxY1rl94xmcmRpaXTXHGR2iVXiyPQJw1RinanhaiFMBQyjjn6CUf4JUjmtaIh0FyBqs1gxGy4DrNBt1tbxGi2tCsNuE4UhwRlh3ovowytYU8IXRwl6jyb37Is7rwCsIS0owV2UHNKFTPPhBFN6UBVmL7YrRsnbM76mom0CUmH8iPL0hXNUD0LJOccXM8mTAQotTmusWKTrD3jb//cYeK0/Ytw8WLWWx5xis6W4x3Vula2E81o8d3GPFMCaMNqxgtF7tWTjFP6X3pvEsRXxdjnH8Tz+Bt/M4FxtAWFfiqBn9NJHTSKKZocgEyVjIUtGozmyjsBrW67t2FEftuYCuxmg1hgtAYb27jif1MumwpgAKu7WBjSdWHba8FsA3cc9E42h5iSNyJ2ytjc3JepwvIf7bxNd3R++W20gMt5MPGMDbE08HAg6AZ6UnkAHckQNOAORz0EWnMVSbTGjiU7lxbi7H9qXyLNfcGKY9ztwlA6mb5WroErkUOE/6YMVPs9AOA+dIb/RyuRuPJenIZ3J69etS6bRQLvK7X+b3voHDoT8LqaLYRb6tC5Tv6gPQe3fCyKn0g41fwN3SAQNuZ/KuseQMGHwaT6SLYQfQb204Cs+RjcNN5BzA8xhd+m9lTgz4jqHjHpBk2OBWPua76I9ybuP74jb7t3JqyZuwW4IN2z4whmoNbjOlisFfT9g6+SbvkDxMZcAYsVauhwOkHpQhLQXU0O2b0XuVPV8JgxB4LSZIoh7mdXIdb/LlUCbjDIsrufAV2M9DN1wpzbhPmvlfLufJXIlOXXpyCTIBUtCZxQA2ssFp+i78OXmteFMCVjHEtJvG38nPjTaT3vgdSEc4fZxZ4wMTT939EdICJUgHR0uVw5fS4M7Wi/VozvYT0d2R5k7OkOxDYzmR0NrF/Ruybpjs+dSEl8OlhwToJX63Rljvec+VDPYIJKGJ13OxauDC24Kkp4Bbz3NObWbqQ67hZR4MP9GCDgQu/qmaXuP0Fg/wRvB/HM6QVguFdPGlNqxpZ0IEJ7OznNS0M8IHDXawj1jXJtGla4oHl5OdH8NsIxjBlg6tKQ1k8BzOczCU5ZsaAVaXg3p5DUaMtHAaGUKXtnrQyVuGHfNxQ6L0FIaL4yZWK+0zlZ0sbQ2wXCW9hJEenk/GMZWGRzccaU47kSn14TmZQI9FNt5klUvU8pfH62VIKDWwfA27FOBzLuWEoY4PLU7XZGEGun06s6MkBovNZQkAaTtAqmCqWq46HQBjXh+KFxsM9RVgDkkGagfT8hsFYb0pC1bQNQZpMF7VhYfAWJmv4Wzg8/R9+v30bZPB6sbBIdrQHjQFW711X+mA7V5ihQ8yg76u+i6v37pcIfdqTsvzZpqAcu3F8+v3GfiQ7sF4nkeevJTBQSM+3TpEfrW9aPS3mqusx+pPmVpraTmWF4IPQYCP9bwR7NCiH4HjjBsPiNYyenPFdCFqGLCHBjBkgiBkhzAEegXcU+YkYSyIHGJ3SQLYvLBQaTLNC99gKPquFt4c4wpqi90r8jC9tRxfHNdNYRHk5xJzhA22AK9ObF2YmGodY7ojDWEAbxTHl/QTpHiQDrQ0JIphQxrMNdaaHXDckvEQR1K6kgz46qqbcwcwmh+BZVLQbayKwVDusQ77C8kgn034ewkz6KqUc4QfYin2yUGPyqfvNplBWTLsJ4ISGY2VahGLLpfUyscQAPi02Sjus8Ucx7cafQjnGQy0Ez5Rxtp2ZiNH4I3SjUPkCjHsWo6YNQBsOzuourFW9SQdpL5xu6Gf1vDEayMheBF71Q08rbfRFG8m7JPelANynZePShzlRY2nfFvjKv9qcpeLp1j7vu91nvgfyrPsxTgDVsmTjM1ICqvlWdZmeZCyFsDleB+7Vm5EmMqV4KVyOZDJedBMuRa2AHCjC3bTXyR9/0Tp4ve9FqHWrp1yN81K7mYdlscVTvKywVO+qXImcrwPGYogBX9TF06FWk5EOaSoUpFuqj352pgjhh95ywcmBrP8ocZbvq1wlr+Vk75j2h+24S2x+9JE3Gf9RpKRAhR8g03flka3JWjVDB+dF6LnTuUlgxzTP0udywxkEQAKt0ZPJIDkC0gydArihHJq+UdST4fIRWSI64Qtrpxbj1SgGu9SNOQlADEMHAZc67ncsK1d1gsGeuEFHBEV+GDLaM2qQj9uDZgjDZ7TJWrruxJt9qEELScCvHO81FN92ugxXVp9Gfj5z4bFjuN9PPZoz4lmwyR2/V8keeuHkrprlCTueM8YBFpNojDnHWSV1W8iA33KY4PjYP9HUmjNhXnPJ7IX4LWbzFBw1q+5+K2XVgC3zn2pNPtyMQ5E+uHWxv9EK3JTG5Y91XdrSCqqPFLMMC0TbTuD+zuf/28F3hRuCfyPxiB3ad2jNrDFwX7jeQ4EE9XVvuMoBV9Ol6FUcupAVKXCMk6zCUSoNQShAQhfhnGnANcIJUycOnWrhkaEtVVN+4bV06sRYu1zCMZrb0cM/Rgn0YHaBOmripHbZdHSkRYkt8tTpDEpQPYvGceJNFL6ahMZiKfJo+YMNrMcgYlTtM/vn0nIKI3hdDzPsQiGy+H0MSfvZzh9YLbko1/n4WMu5jlWBPDq7KMO/bsaL3Y5/2O6WLMs/CBgC8s1AJeBGeEIBUcFSwVZZbb/9t8qcHIz3g/wGoD6CmAVTIe+xgDWV3KD8fl8LwOEX31fgw3zuomW2hhyAi/VMqaDNWN9Tw/+3e4O1vMwbLvWgcygGvBFuXn1gtxpTSO6F0GvLuK19wqOxwzPAN5mfJjVftq6NA29cpVxXFTXQhFXnTRy7nYL3uGKtUAq/CnN9jYzisRd11FjCNMNQyJQVhuJRKBSgTe6kCdDsnPk16PQZYPw5J7h6uuF9y8QdhuBBqUgGqNl0dspmAZ09aYlzF5ms9g99gnRYcIHsNxU5x34bcnnH+DIb4el6fg6OnmxhTlyYeBB0DrGOB5AjV9W8bspyGo5txbu5FEukkziyH/TGCwvBBSI+epqmTS8lPGw1VSOmbrJIoT3neHB1+a0VGSJFB74KAuWJi77AJBlh9VOCp/XodVtG88RiSWJi98WHxqV0hgm1flv5eqNkwEgP7XxE6Kg7J6ym4kNCVvSafWzrkXf3Sr30604YsMik+lJAHy7icxWOy1GWzXFZkVBDfWal2HLnbxswIJ1gePyJYD3og7WAF4F354kEl04Ae4XHDeA9x/NvvLPRg8Y4jRp954kD5LmA1gfA6ZLxIpjrf0kE6k5OUluRX0tLwhRDKRuNRjvg+QN0smwrcj2YzodhjO0or928W+QGz6QJt/lACQJNnocbiVZyL1sG3lUdly+qQU8a12xjq3mooDNMHwHgPA1rIRwAWwyHbaqnasWDHb2T/qFPCl0lH/Akl+Wu8mzQnu8w0SGt38ioRuod1z4W0na+QmMVh0LY6Qc2aHDf4XUOs2SKlhixfGJOBsWS5vPEkNyqMa3XAb7bfVbIvV4Y9sA+wKO1N4Lh8N4GfAhNdyEkSpzrXadATPl/g2laS1gFcALg0Qjb+FxuIDscBEHwXma9Cp5QteiRafDVluQarqwkYWte09CVlHkf4RhntN8qSWI0uo9R+rdvuR3+0LyLD+UCjtCLicmSqPzNElH6skw/1TSzD+Hqb/PQPAjMf/sp7IJNr/lryZY3Uy4II6WVk+ScDYUIW0fJn7LfiXBa94Qj3m/Ec+Fr3Ehel/SD0zkFLQUKWEtDgmkDFf8xriImhko6YBNt/WW4vctRvPMxSmUYUtijf/zJEiHyg1RnOSSkM1SkB2iAbJzuIZiYcUBgGko1aQ5OIgqSMCpNbEef3U7Jxr14mtRUCrDYiMmjBxxBikwEOKka+Z9aP7zQ+f1VesYp1D18PoCwt68z2czrWScYP1gwn0V0XIXZnuvKh65IV4uZVKfenSbRDvskpuVsSwXSJC7yA79tUnSmxdM7wPeZ06aodtY3In8F0mvRAaJz3jcDQXIeHkM2HLAm3zAtQpHivZ4lKDv6gm8Bh90LX0u6XRv1CDbtTbWSXMTjBfQNZisMtdXwKtArMCrLw1g5f1D+u4QKCt71c83EmyvmLHBkrGlKcg2NmhJz6DNbOj76vtNdJBmNIpd044GgBcAVtmhC+tYN/LCtZ5XQzVevwr7vdvOZoW2WLmadZw7Hu2IB6KQSWELUc0S9c6h253HT9iE19RIrTG1buSq2xq6D+0T9kuuPfkYfbzoq3G0cgXvXcx2XDLZHEu0fDwITVdBUhvAvJloBpI2U8khDCZ8DmlBWW8YAzZ1O2hgIhZtNQKLSTQShAKvgrcH38cZ5qsl5v4M5vTrVfsNwkPozfEmEYdDid8+2O4G+nfRb0nvnN2HaK+6K+bsQjzCZb5mhBoIbHAkKWCYkoD+GEOMMxWGo93AQfhQjy5mgg4ol6tmxt+mDU8RgG0qD7za43RQpEm8ejRvzf77rf8E+xeLLdFlQ3dOJKVG1h8pJnb/lwxq1MPL4AWtMHTbx3J643v0A8zmyK4e1o1yixRWn4JY8l5sXnQkcFy+TfLsBt0K7YQLOrno3U62ZmCl+rDWK2pRPOEJZIXmwLWEJSwMd8A12G5/jh2M10WeVbnJ/9MZJv/Vcgqr1kp0US6Cc00kcs2bUmH/peyil8Fv4a+l2Q3tb83rkrLnXbkatlD6EhhEhS7EDTFWmlzZ2bb2NT4+TFxm/1rObX5PmrwWAVgcubFtXY0yk77Mg3K/0Aagd5UfGn3laYUrF2s0TCxNRgjAhSf73hFy6KvfyILXTGTryJ8jhTjIy1o3+a7aRZ4U2KBtMwza9bn4LR8m3kvekIAVf4bVTkd3NpWbDKbUqdDmM99glApwtc5fyE1cDs8yLeRF7kF5lI4TAzCt4j5tcFsqV9CZYwCVAMIsl5BwurF03YxBCtOhHMf8vuQd2NN2cL8xcIvl9EEIpUP9xOjuOda0ZVlNkRpnvLpIP6dN35KOQNJ7/osl32oSF4N5uCbYuuHKRcDpS8ND3BE0D3aKrms/Vur5/Vo9ZsDOp6LnkmLb9KacXvknSbcYAWMeLns+M5GdH5nIPpjtoVe6dYv7XLRqgMVWQy1Eti2IPAO+wev+KgnmI/mdpzEMXILOvFv6M6xxgzA45eSUZTub+QCAowk8tFA9livwZvM/ms7/awqgmwlRUPDVzSOq8ybgodW3A5DNknlZ6cHmF563uVi1KtwWIq9wEuDx00h0LsO5LBwFmiwLh+ToclB/tF1dBKp6rx8MWGWFQJ532hftgnMhCLDVRa/hdFwn2m+i0CZRbsF2b5XHAa4pUh3pTmPgVlmPW6Iw+KjcR2ror0uS+3UJ8qSeYTenygTsnTn22NW4UMQz0M7ieZjA81N13UIuLupRVueG+pQ1Qq0SSxmva9IvAyeKhmay7RZIfWkq+u7/ZrlD7FTB9t91jq/Y71BvQyMf088z2C0gqi8NcFbgNW6DAK1grQCtLw32a+jCgz/LpPPyBQIRKikos4XtAroKxsZgTSUGwFibyTqRHq5eaZNHTQnyEomhFtZSziCoDNtGM9P2JqxOHcQ1q7R8BY1XF1JqrDGJQhYNStTg2a1D2C/x2Ua3AhsU8ORmuZtJPFlwZbOesF5NlnlsY3i1cy5SA1YSfYD2Y9viuBKE7BADw9UuXN2LpmvTo2CpuhtN/bEBAHIchu8oOjrPALg+gLaxRQKQ1q8Nw4J2HJP3io9/IUs++A+CFPStOm/m6wF0qiZTOTYm8Q+YBvCW0q9agYRQCfhWEuKoZgqczxWzkItIbSAeY/7hzu6ZJLaLPkSmmItuTXKOQEMkx5wY/gnymDrr4s3M45jJ0WLrGDpqXLqCKXkFBv1GbWXD3K0XJ23qqqWoJu/kbDTZ1SSfyPajTVa6c3w9TbiCyXfOYTp2eUKXnZyF6X8lR+JNcgNAuxVL8ixxD8OZPbDB3Xhcj8pDfK63Ui15wkzin3AOEVcNNfB5OBouw5KvxTGsSz4kT0pd5UmFm/x3a6j8s8kftwPDhz1vi/u034jvrNelhjRas+90JA107HV/wev6awlc8RqA9xO5HDxDWjzp9jX7ldSe/EzOrviT7B/xU/FdPAxAGM1EfhQBhmmkqJZSnrMaqWOHPCi0lueVDgzZ/ORfF0IYHKqnVf2VFuK44hOZ87qJLH3bRMwAnauJB9CfPeW7867yqIgosdc8Cdk8TBxgeMem/EYOT/gPgG88eu0q9NplsPGV0hk4W9r8ptIzMVaqjn9KAGSK9JKsqzw5heHb72Dy26TRc55Ucx+2MpPoxa8btJgyGtPRsP1V/E2maNWcIJAlqmC83WGmsMWZdB58IvHosJlWXxBTnirF9rNhzjORK3ApcCKpYgCWvPNzuR66CdcEBTVHxsK+x8p51y+RJBZIx5kFci1qBfIFPmefmZJ76BPJ2f8hnzdKWry+kka09cgtaMHLfyeh69/k9q7YfvETcZ37O/Fc9Htxn/MrOcapw332L+V2FD/Tcwa/71xYO/5uq1GkCKdInPlHeI8XyQAe5usxDCvPrJFe7kMdbtbD7MvRoWu5yBUzuCykWyKf//MCACqPU1u2HcMm4unZHN917VMsHSIxFnRhAMwVSBPqCc6CHZ5joBxv/gUnjhHSBuGqdEFiwTkQATPOo1lPk2Vned6qK8mIETNv0Z2DgxuIpzMb4cTK8zn+yFoWx65n7yCxebz1p2HGt8oi5Q4uhtvlsQzT4uVOdTKyQrYkue4XT3P+rvoUuQ/rvV8XT1w4keGYeo8JGLGjMf84zgX+rhx0W7XHqc5bwCl08Aa7h+RV8neopaycoXQJ94X2XRSSJSjRE0tmkKHp6jYJox4SoFSwVHBVoB2yhw2BqH5Mb8pih+SIIflhCGSNz/kR6A69Pfg9+DnqarjU2SZ6u8FQTdf2dGMt68LhcLmLODBDt6vcLgG4nZ0tcv0CgYOOKOmAfWkgQnsWChmo6dCsCH23mFsTjECHa1U6ROMqm6kCN8kfra2rPb2H7cG6DBIfL/2ujmvZk4UTIZzWMDeuktqF67iRHP16NCEepBCEehfSXRqASMGIrXJE/BHWyuBqCOf1aLy0seTDdRml9jPEwnp1i68C9GmL+XJk2QgkC7pBMWd7mrFlFr+vSg+umxhg4DTI9mFLrtd2ySL1FoVWle2MKZ7frRjg1RU35Zjnq/VoAvDWMNFWV4bRloYXOQ1GawfjdV/3ObFK1sHwD55NFFMLSHTDcSEPFbkZ2AAAIABJREFUcL4zkVNldjxBz3NMPU/AoMaXC5P/GvzNDEHQbxu4tdEKdp2Yaw8A1R6CAdyTwdtB+k3n/6dYjTMRW46b+uRznvlzbFO/lhaOzx0wwDsMavqT9kr45vfRedcRIsD2hZSgroUY89HGMKjGkxavMDPY8EGsTtjLAOkbaTbytNILf60Luquv/AMWqkGIPGt2kcEmIzkqB2HPStn1LqD7Z/Ge/xsJ5wgdvnaYRG0YJgk73hXf+T/HA/tTKbelnnL1G2I5+mcwsHellMrFPJsJXCSm4UmF9Z5dw8/eLQ8LrORJyTH5vsFb/tEWBAN2kD34RVe//58y83cm8vWHPxermX/mhLFM/nbeHxuah3xX64BrgCfy+nfEbfFrchz3gs3kn0rhUUAdx0JP1Cq5HYdLAWC7FDiDmwYnJkvh4Xdg7/Pkehjpqx0fiOUo5BLYceLOD6SOasV2tdxhNYpcNUZStnwpbVj1uoPXyq0YFlzu5r4MXIKlbIah27b4U/toP1XSLdnx5zzfGHh1BquTYxGaMrF4Ry6QFOPc5kLYRk9DofWngOoIKT8xmhOJKacT2unilzBQY/p+bKp00vZ2Wz3LsOYULlLZ1gxHAbHS43Ok0G46HQu0lu0YzvDszxKyFiDmpBG27k9yAk276sQXXGSQafyQMdwog/dFpvLkyOw+D3DfbHizL59bZ8g7t5IOyJN8vNQVfviLHQiE0EpmyWmMOUUuAFWqAymASwEqCfIQj76bTDIykcKmdAJLZQBVBUy5FI00y2Yuf/8cftdZkskFvdkHhw16eh02x1iiz8k2poae64l0oNuu7fHEH5zzsZhP/SvzG8IjPGcjGaBnOJrhs1+Bi4FwxiZWae3kObp4pNRHO8n9GuQEwDePetbqaDe5nBcmoUchP5GOFEuh7zakIm9m0MUbDmvVpB5rqGDwhaxbylfWjcRXxOsKwHpBScEhFMvsJIW+k1QqNNU+F75jolE8FLRxNPIWsiK6/fkUD2lpQBaA9SprVclAQVdvQ15dQ5dVZquaLi8NBquMV5nsj25D4Gx8nM8zAJdB3dCuN6MXgkGcrhEy6epuN0C29xYtZfh0hxjv5a526e0FjNF6r93oxudbL08uZ0oDV/Z8lwVoOxxXiPdm4mVUb24t8kI1epLGfgs5VhfxwJUQrdT1PHVsCCjF1pJHyieO47zuG0vFAO2CF9eesEH44VUSwCT02GpKkRmEOfOgnEPrjSH+G0x5xhlSYDF8jq5CD8cHqM3z5xjEaCGOgm+iyg04FeIA4XTHjQabDsbp4APYeurQDu/tCX7OEVJeumnCatHHso9lfCtH/k7iGNBlEjsO1uMKem4xjLzIi2w3rgvdWlzL31SBub6ZYZcGQepV1+JKX4SG7bCc2O+Gz4n84j2FGehGghQkiXRbLUuhphLrnGphF8O3oeMS6YQpXCAQ0IwM0MDxvy0E+5IxZMJY78wkHAtUps0H6LU6NJsiEWZvSgRMr8B6vKSafyyRG97m9pZkHxwJ6OLDTcJ1wBH+7KZPZQN6YIQZk3EGQt34UXUaX6G9C7DpDmxRfWnW+GsPUte4W55h73qI0+BRhbu8rEfjbfLENWAGoH0u0TCu+I0UUy95S84sJwa96s/iPP2XyAh/wDnwmvgs+LMcBsg8Z/1Usve8w2DoTXGe9lM5MeOXEvQ1rgIm+JUnZ/K9Jsl5jwVoouTqifDezz4gA0VH5GWdC8DrJ/24E776lYmsfO+3snXMnzDWAziAwsvzp+RZjRcyg6cM5FlJCEB/bttn4rX8bQla857E7fiM+4aB3jlYXexqwI3kXBDHacfP5WIAvQxnvpIG1xEMBdlC685SxRkmkrVvFGBLEc2KP0gdbLXNbbk0wfjSOPqmcHJqI+XXw//1XaSIIjtqHRmC3Ypfj9yAFzee6Dv6dRFDsR6Y9aXgBejEcxl4cVF1+EqKrMdKie1Y9O6FciN8BS6Fd+UiEevzbpMZ2M2UeykrcXfgsNEkWwTJwFJfeQkYqsf5ClHqS9jqOjgttvL8acGt0kgZznkPgPgEu864UERteUtyDn4qvgt+xv06gdKi1chNRIP5neq8aIcDaHsYHN4kQNJ17mscMHq6sWKQilMgnwFqiZd8U+YNS92J9XCipOEEiKdcPdFiOhdmTXfBQPHzpjBcy2XxgDoeSrFiaW1oMaGdYk5ymVZ8Lva7KkfkMO6/yhOUs3ORKMATG85gO4bnrqbRQpAFbReOEbMv3hWL2Z+h4U5n0eVkObqEDcnmCwHhqWI1/1OxWTxabJeOYTYzT44tG0fR1ES5ln+GmH2MJBNect0JkbLBGRV2Uu7V42hoSpPHzany3YUMyeO5WsSQWpvYSglf5fA7DzJdin32z+K5B4ECfAt1mA0z1qCL6tnKiiN2fiGJ/K1DUkQl0l4doZ6LTS0EJABUBV1YbiMvVX5oaEA6wNM7CKCDLHgIkPV9/9ZsFYQB2n+DsvG6gvQg6P6ffRDovo0k1y53txlM97payq5oYGLQ0XCVQdqNm6r7an8DK3yofPym86z4bx7OlXEGbBdwAZQaOC5rEq2QlE8loKuFN6nEgfVJpKt6mkP2Uc22k+M6tXRs403iaBC0R5u+6PHcy+oPmKmbCu4M1BR0j62dxFbedXwMw/buecZALIShWBQaUgbDsCjcDSmUYui+Mr2l0xWahvk7AckhEMuLRnlTT6w1Qgwh++bLSdq73DZMNJivzSIKk0mxHeVBN/30D/LVmz+TOX/9D8n3NZd0LgoZMN58D4A2gCWL+DUrGUrUBcDemRpry5ECsHYJ1PEk0Wh07KEZaL/ovlhU0mAUeRxdMo6iH5Eqyj6+yAgyKNC20SfQcGoVdi8zbFP4SwFcvfUCnI/yDzPd3yZHpv+cCbQpmu4CXn6JJYkjL1pgOqmrC77IGOuHwTjfRA8chvXoU6l2/hLg3U7YwVK+L3PAS7pMdnJM38Q0vBSJ4WG6pREIiKEoppjAwf3MI+iVB+hsOCTf1gbIQLGrPCx1lhe1XvJ9I1szcC7UudBwtvR3ErZqmAQufEtOL3uDY/MUJuvjYF8fM3UfL/6L/iKOU/6TqfwHUmT5vmTuekfCsTk5cRQOXIVOCchVO87miTqJod88ugMUeHdJP8fg+yTgHgG+f2egdwV728YRv5XjC/menEDykH1qmQUo232BzPD3Ri/SerPQjD9gCj+VJzkygV7wj0822OiVMAIlYeiqp+dIVzAghMRwKQj3jBOLPZ0/kRfZmyQTTTphyzvSG0oXAdpp5Oq3pB4NvcmJLgpOa6X8/6Vhg2rldNIZQK9CNGU9wUu4n1gxk7UTT+4G4+0aD5Zr+o6Xy2dnc7QfAaAuxPvLoA7pos5pitQ6EITA0dAL8FUyNGvxnCNt2MmuRy0GBJeTOJzFbTNRak30HZenJW7yMM+FzRjH5U46bC/LybDeXaEYvgurXSN+bYNVOrO23gZgPzoR/zSpQAac12H3/SmbjYtCb6JeUHdxcdgmPTHo0MwC7qYfpgzpiNxK4VRT6C5PizyMl7cSbCmUR9PleZnHKbQQVpiMM6eG8IG2qiXSfx1HUCTx4AwjjlwJ2y1TRwDH8jqizYV2rLniolps95WkoscXcOqIwZnjBpnRkiZtIEvGNWQ7f6wcmEOMffNcyqRmyYmVDMwt6U85skmc10whyj9ZPLeg926ZhQeYLSoLRjMQ/5KNLwxD03wMyeFC1mm5UhQuPSXnuFFoXnaO90dKvrc5jWezDFauDWulrusA25lotlqVSeMa2JLLqVNrMnP4GzORUTIA4lw+VgIQN/hTacDwVrs1MrkvtCQonOBLc10hwImdDItYQz2Vj41otgCxwVQB0aGFmCo9KAv+dy0kgGuEJ3g5xHYVmBWUG3SoBni3wHjbWvAFc2vhZ6hdTVfOM1xTmxigC9BqTLjrlcar/bu9t64bLFgHbv3dddIevQhmixcQp8KFSDLxYeZGt0JjyE60T1Z982Cp/lmJ1FDpRyR1/3T0Hh4oWG6gGZqsJeXK9nRrEl5QH60nFrAzMFqv7TTe0yim63b2zWMAxRRU16x7odMGIjkEoB1FMlyLR0LI4gmawVAs4ShbYfEZ5rlvpc+BmDHMV0E4kfU22nObQjevNoDp/qcAnBAq7Lth3PbHLREN69Vqxzl//ZnMGmaC7vufVEruAqwJPWC1KWR/VilX/Cry+Vre0kjfaxvMVUE4kYtODky/CidHLi9z2N5Qjm57dscY0lZ0S9hMZ2DEUkftsw1nHxjH1iuxW6QfR8KDXE1rwaQyKKshmNCTuI0noxnNX2zU9Z0lDzJ2kF5aTNxxHD7OkZJthR5oPULyaAmrPjlVMvd9BAiOkDQGKwnb3+RoDaCmbAJ898o/ak4QLtgPOKC3cbwuBjB7IhkIUSlYhA6p1YIdlJU/KGSoBuN9Uu4h/QUO8rjMVf7R7CHPKxjepXC/7vgrrWQTCBd8gXb5mZSgWda5TJRigLTkCFPkje9L2Op3Jcn8bRJfI6XQion8HtjNrJ9TL/kuvuKPCQMsQN9dRovYKgZ6W+Vu6h5sZXuNZNfDXGs8vWjLF4LEew0ZfCxAhXTGdkRhO8tzlG9h4C8bveUHPid0w3tyZs37hsZd7jwFV8dW+a7sEPcRCb/Q5fxti2DzWNpC0AnjVsiDVFPcA6PoZ/hC7sUtkwcMAa8EscjTeqScw5oVuPj3Ums/E/CdK40OHLeZ3mduYSccJ5ge7ptu7rtm2Gx/KgOfdDOYpJbkfEUdJHpxPNYxR7Rrx7GA4jSpQ8PtPrucYdsKHCYEHs4sYYi3lwQc7gbe3xNtym0RjJRB4xlcHnRLqO56i1TfXYIkt5PsOIFwiz9C6Y8d+ry9POfxeFF4AhDdbThCergg30BOepxnjV5LGjB9j9xL5X8maR3pw62kA/dyUdvD21gEYw8gNXAfph+Vewy+H+Q4yUCuM59zkjpMF5rlHA0Gq5P+AkBXZYZMGxbIYmesZZ6RZDmLBNsUSdiPVISMVsopLo9BciGs9rz7Unza03GvEBzaMUK8Fv8Z4KZTGB+vK7ZNB1ryImG9aiNzNp3Cc3aJHMKH67wazzoSQ8geBujsOHRYRb/Dqgk4G2YYoQvdQuy3lUQpQ+8zOxnMIVN4MIw7vHIMp9/xrNwaB3CzXYX2Mq0GCEI/PgXD9uD0GkxfSzIkK4ziqhwwRQuLdD9gAVbPLABXd+WlctNAjhHr3svzh/5h3c6hW6VVz84EvHVvXUWGr7R2XJLz9TDdRuSDpkH2q2Cq+q3BbHldAVWB9sesd4gN6+fqx4ZuDQ2DrFnBW33BehuUGnBJGMCr8gLAOtREpsCr+u7NGz1UPpJku36RoVq7DHRnoJeMMlqvtG6wnkapWpqwKmC5WmyjzDcP3SQGHalIRWwYYzGpHl1pk8gAS+vjfGEXfjsZouHFDcegfRp9N2QviZiDSAjYw4IR6P12zDN0WI33hh5gzTq57jgbBnAM2NJOEBgAtGNIHMXSCZqExUUXW5b57jISZOfQp/LIbSegUWmiTLf06gJIbVjS6GMUzDnxKL2wrlhVcEgkMow7MOs9jkef8M/BEkmms7oOXrcY52GB0yWaOiRUwG3Qli8m4WVEeHVXWeoRjtNsSla/bCMsRW11DQwca4mAVnvRLbrhTUnb/wHA+Ql653hAYp48zsWjGqtPxCnYej6DAS+SvvT10ptA4UzSGtrDqGX0RKPEopV2gH1qFsMlbd9widnyZ2Mok7TzHeMom4MlqdD2Q4PZ1Tl9ymR/hjzO3EB5zU68rofkv+rsAeLj8j/q3WBTh+RGwh6GWBtgV0SAawNhuh7yqNQdnZUnJray75tc5Gk1NrM00k4ATa3zVDynCxnkUM7jiM3MdzZvT8fpMB4/KavTKZyJ2/IuU/nJ0uKBJ/Xwp9ic3oYFMVhy/BIm+jXDpE1ElTfC+PYT3GAAmLQLwLGQ/mxL+XuTh/y9wUcCN33GgHEniTZbNkVgkyt2khf1ngCvOxcjGzk+8w8SsXUMR24YvtsXANRq/r69OB52yxP6Iq5EYaOL4eidvglw2SYPM9YgA0xCA5+I3MDwymMMGiwDqEOfS+Ra7HtzfyXFhyZKK2mvVoIexXu/kuytE+QKKa8+osnPcqwBmDHolxMAWk4fDBav8zN6Yk1hpOjC2OfaTs0CdCcTNoHFwo4vBJKKC0OqiFor/WnbALrtgOhWWuDMOO7z9ei8vYRWeuLNeXuvAb69CVawahtAGGaaaMvjb839ZEvr2xF5mGkDuFoCrNYA7hF5ji7+pNBWnuRhyQN8+zN28zhxAc025+/ex9fxPi7qA+w27E+3J5F4AjbtKvcB3tspdnwvHCy5gC+yQy1JNl1HVAWxKNGAgQMFO4G72PaxG40UELaeI0WEQUrx4ueyEDSVxrVSLtp1yDRlaNA52BzjcOP4LPmYKPR88VwxShxJrtnN+4io8RI5C1na99VwuhxGE66AmTJIO4Wb4ejCEXQzECHeMpsuhglEhccDnpPFFXB1J/V2isSbL50qHrzugh30OFFifyyiLmsnkjgdhTMJPRgC5QkWOBCI8l47la+bLEfmfoC2TKADl0PcAU2IavIR4OWkbYRxNAkJ+1UdW4MVukoq7ySxYeLbiWBEIo6ITLzMRSwqaLzQIdUNTVIPYLbAVHVRpgKuYTF7BbpDIGuwXEBYme+QvDAEvEOfoy+V9RrFO9r/APBqD4Qm5JRBU5KDi4HblauvbGQ4GrqRG3pIsQ1azS5Jb3er3Kn1xR83FYAhpcREsApHQy1G8mr8u9UcvdUypZ7dBjZEqNZZhM5bBmssIyyhW3SjNTILuNlxNHGh/s2Pggwtt9FkWBj7nHQ5pQ7ZArjynbVYYjBdLb1RXfccbDgUgFaZId1BgZUmL5qhdBV6MuCbx9Uuijtd1wHp+vdS3AgZCO1Z9Ixq7WIqn595jAcE4I6j1DzXbYshT2gYQtvPNOKbTD697sw+XsKcT8CabVi3jnbdyAWl5exOmO9mQJbOCZhuFeCrnkAdkKlboRkNVb2pSRzJqzwpND/JQG/lH5g2v8OTEuYXMBsXwhKemKaGe6DjLFfpo+8hMSyS7yt58qSvRaMzpYVrDjLCexyvfyu5h9/HrjRe8pmqp+qReccwCV37O7oH3pCU3e/IufW/lUr7T7BPfcjgaAQsbwqT+fnYy0zRf9cb3bl/r3WU/7fjlPx/l4Lln1jG1EL2TQ2dpYU8MQHdgRJ36c/Hz8vnPa/VDRXKuElAeX6F93U633MmboE5gO5MBknjpOzoSOxQ/E5M03MPfM7PnyS5ViMk1UIZNl5T7FKNfjPRGldz28Bx19yQU24yNOyO5licjtwAe/uhwUuelqsdcb3cgqF1Ua50g8HgwxIHeX7end/HgYvIEfFc/Abe4L+I/VcmfN/pcifpa/mmZDeDNwZHJTSRFQGWJRbyrHivvChlcBg5H6Y4F6ZPZwTH/GthlO/TJ2yFJn166W+l4uhkKbAcL5cYdnbQ7VvN0CUP3a+XVr07UTDI5J34YT9GD53LsR3Q5L68y3H+ZtwajvQbOZFsgcXi60UD7gGQ+9OUde7kpGEBuHLyyN3DQGs3UezdACeuE6o0+1KRWTj+38F/3Yf2eiflEBdZa7mbZEO02JaXtoAwp6GMozxmdrDek4CoLRcSe4BXXSok7nKsAM/DXIws+R4M5/g99WJ2L51CIoam1/Fu9zCw60s7zv3N1xV4yd2ME9j4TvK+Y7BfXs84THjGyuhr0C0VarfSVUG6QbqZMIn6fDV6XknsvNGHQv79k+momCgZ+8caA9MLSGUJO8YSOPmQvozxdEh8LpaT2Uwy9V05Ou99o4FM17avH/FrQkTLSaQym+GkajH1bUB4Juk31rjr6ZWIsMuKsSy8nAwoTzc2E7tx0vWj58EbDTgM1huJEykc4qVLMr02EEUGdP2oBPAmfGG/9DNxxZKmiTgNZHiBJQq+nmvGcSGfSAiJ/W6EkTJ5HqvsUATDzSEmnGnLyQcJMBdXRyYsuJAZVBYDxjPmU6Qo/Yw0XWiTBqSARpUHYL26sPLHNrEfA6oCrwKtAq/BinldXw59jvFxvr6FIZqCtyE1KOMFdHXVvDJfEx2mdanEoIBrgC7xYGSGK5TnqMNBQbjvYqlc5IEud19ICc4uGsU0ww11R7jW9JX2i+qq7BqO5ucDGB4hPWiJeSuDgyymxwFcvQLw5Xpw3HfGyRBBNeIpmKgPd1IoBu54ZINQhmbB++ZwxRtn3Mme6EaxDNHi+Fj4fu1LoAEfN4OW0xR5UYtH8CEWtpt6/GuAEm8ieo1qyskcn7LUKkNpRgZ3fMQ+tqwCsBUEIkq9thKQ2MXSTbzG9AGUkMDJYbCSSjl3rhqscS6ko/3lMlzQQaHKJgq8FyItAF8qLoPpcNWXsN8C2G4lzo4KUk8NgepS0LUuM6XCdR4yg6k4z/8prPc1jp7TOALCaOOwPkUtJHlGospnAiA1nTLvr+XbckIJOaTR8MdmWQ+X8I2/kiiz33KM/RIpYbI0eowmIfUJOt9ngOwojnvvSMaeYURd35AzK35BL8FrmPU/kUZXmBzDlu5gjrVnOeJjtVLQ+HvdCQIS7JFrPSX/1XZKnpNW68t3kj60xsdl7gzZnPDzAngw5Kew5duplBh5TQLAFtAFMEM6g/DEOn0ipYdhuC7jYb2jCU2MJJo7lt9rmpyc9jOJ2faelDpMYLA3lYWU8xgYYfFK3c6T3RwrGfpj3BZsbPiO07G8FdkyYIPV1rpTA7kDzZntE/HEmQGe/nx7BmuOBC2QTYoPM1h8W5L2vI81jRND0BwAbDMgu4eLB9a0Kit5Xm2NJ5ghUtEeeVpKRDlhKc6NBYARF59EQJr3Z1pS5EIQJH7bMAaUuBrQjRV0L6HXN3CUPg/T60W/v0L7Wn8COr/lRwZgXmOLxE0uFre5D/9WZmn83J4EdOBk3eW2BdC3kMeFB+VBPlWV+fiE8w8AdNvkXiYpv5ztMNuNsNNdxomjP4OLGkxWb/dS0WAB3XtosPdSeD3ZihvFRel8HIC+B9PVz3uUe4T/C1uAcz/gbcHfhKTAkFIrMa8xIO2JJYmYdIgL2h5+nrP0JBxBujrG7QT3pasMAL530k/wOBzhdwLAc20Z6B1jBdQx431GrSS2x/bwA9gM93PRYlszabcLdES0BWjRDKcdJLPyY7NJK3JB2vs5YRNayMZh55v8upzh9Go9813ZPv4tObrgYylw3w4hMjWIjS7B1A5dy2nDiBhTLbl+HInMr4xNwtpy5rl2PMEKUm0U5ARAwNTjq+1jGifWIp2ArciQyIJ6Qvbi67X7wYfP92ZWE7p7cG+bNpv5AcynVY6kiEcdFfr1vhsIKFnghNnxJak8GuSQH0J3TsZ9gWMEvToeLVv3EiYeolN4B6uJzCZIfV0x+quuAiLoAPCq3KDgqWxWwdQA1Vfgqq8PfWyI7erbzS3/u5fXAGS+TkFXo8QKvC0M8BR4DfDlZ5novrVOfLwXO9uNl0NlOV3dtJZ1AcLdHfK8M0HasMuUI/qrrUqLrbWDQS1TugY74RCpF/y6MfrHQe2rsZIpaOUTIIjHpO3LnR6ONczBdAy6D2tBODpoXFd12bP7WPuBLKASQjJarabFtBIyEQYajgRhPW+40Xmb576Nj69G29WSZgCXz9XPjwGINSmmoYZ8ppx5HCnUUZHM23kcp6IPEDneCjNjAFeLu0JjjpXEHS9RTZjnvpIVQoQ92NelrL0Qm1EOf1Mag6pirHAqmahjoeH09kHgpSvW2JJLq3091rBa2G65Bzu2NKYZgscygPw3zOB+liXG9j9LGgOoiyFzGH6sQu+cznF5DBNzEkx4YGuRFC6HTedJ9jWMahnTf9glQHfx9FRqFlUnZOjjP5L3jQGUx/Hxz9AxyfwHfg6Lex/L1F8NfTVx218kBTacuustOe84mSABmiPA24UGqv7RXhJmj9FFv613kh9aPOWf7YEwXgfpyzsO6DoDXAxgiOM+LAV4K2wAEyxtwTM5WuM9jZhPp8EomO1wklYfkMDi6O48lgDCNC4CRDQ3vkuROMO1TcNJrL1DR8Ac7pdZFCQtl7/V2MjzMhheGpt+k7YCCFjaYMADDBP/0eQr/8JS1kKkWbcd93LMvptlD/u1JGThLN+eP4mUcBAm/T7F5eOwT00nLTYXMNqOzLCXAZwNn4NDovG4DJQdZJGnyg+70M8XwixXc59u4PeH6RweJzYTYburfo1H+T2JIJ7b4DJfOnncLmIha4cU3MKX3em7lAHmNLkVSckQRUG3EtjIgRbfi6Ph+2pb+b4KVprKxTFmFW1vPF70VvTlwmz5+3rR5e9mEVrIhoFmbUNjJeySsg42yseRB5S5KtNVHfYu7LQP1tmvskLaEWLZgCwM+CFDt0fIDA8A3LupaLk5R5gBKNu14eIFoAO+hk6eQiw8Zg8XF0A33pYLmg2P7zFA34c5ArJFqqMMFOKYKGEvWUWQvCj35/7mZAOLflHpzAXKnvAMP5eLrq5dUgdDxzlCN1GHkGz28f+yBbav8WmqFVnrlLp3nBQcwgJHs1vY2vdl7ZsmsgAniuP8jyWcNJvj0lGyYxIbt5nJVAfsR3ak6Ogop0dcS+f2at0jQGmunQ0w3t0aF57A+6hWXcfOwK/HUKLDogJkRwVpL1jviUXoxxTnuAOiTkSJ1ROsGyy05yGUmZDeTmH/U9A+RSpVpQon07F8r4kM/afye0zG5smWEWZK+awzyufEq1tc8kns6VbmKpxKsQemIklMA5TBKwIXOWBGS0054Kjygg7EcC8ApA1NdQbgDgHtEJvVlwq4ai37McvV11sUfPnaJn2p30/fB/A242IwFmsabHpwaAfw6lp2aiDx7qrkoC8Nxsv7tRj9VmezfNeVQLSVYYvNTDRMumC9WY1C6bLyt7LvAAAgAElEQVT2xxYTKtC1PdpCptuAtdxaayFrAjjuc4XRRJg3d5bKBhrx1TU9UbR9nWWwEcwDEmrBHbuHjan0fGY4qluBB447L49wRTi6jd0SKgu92JNFACJVNVhkgQyGaHpTAI7XvDYJlpRjCpYkobhVUmLSGLIbqYBGJjSsWCwkVf5mxgBQQwu6fPEirV/XON4WedDqdJYmrJj9MHacDDwpCxiSZZ8g4aKTdNwLdQC19nnqxtwWEmKdpMWaYb2tpMLq/QF0bwZosKOrTMXLXZiyU8RS6jiOKSorqc/OpUWLTljLd5ActIkKLdiHib/7BGxfM2FxrKUpIM6buEEuMyTqjaYDIZQjcwi9A15fMKUfAfhOZuBD92wyZvKU5XIlhIJvX1bynMY5AcstPcJSzy1v4L39tWRZfEyPAsOdyDUAtin+UQZHgN79AkCt2km+b/aVv7f4c6x3lIdFTgzZ3OVZtbs8qXKSnhTqIGusAEP2rQVNgnGT4rJhTZDdcH7OGGlHO61F/sg6MFI85/1CIs0+wNs5GZlhppQcpx/Xe5ZcBaxeKijWHePJzwbmYmt+Pqw3ifL0tD3yqPiI/JPf4V+tgQAWDA3w6ctRJnYcx8Nx7G2uMFl7vu4ALobJUuE0id9lPmAAk03dAChtI4hhxd9izZAQ4AJ0B4otABxzAMVMHuRtw0a1g8dhohwab8Lp4R1KaP5qDCXVltfmtUSu8dh1nVoj1+gp7oM9NrkSCCHIcBm3QtdZAio8ljdh6P1pOwFeABDm2puAZSuJNjvsXJdxF7SFrpDr9O3ezYGNwuz7s3fDeGH5sN4H2TvkOTa/2ynIIAzLHmTZwljRbVPRcmG8xi2FvxvGeh+b38N0W/R/O2QKCoXyjjEU43Veaneyxrw1dt0dzeomPrcnDoBkiHYlFrCMRfst5LEEeJ+WnAJYfdB38WcX+XP/ecFw3QBzTjZ5J5A+uEhQtqQDvhuU0/cmHSVYwDLRoL0M0pYzlN3O/x1dFRH4yrHDdQSuouTnj7hZ3gaEZ+Pj/VKmmAC6894xJLb4AzgT1kyQPV+8DXOcgWX0ANKRBVF3hucQqWgivWd3sQQTn28GMp+uhdeWMy3eyYRA5eEgiua0e5r+hwAG7wqqxpogmKxGjAMYwIXvYd0PbHio48ENkPUlWOW+eqzxuVo1qe1mkRasIqIyMpAOCN1mkcTKIq0myEHb1R1zuhuvAiKl648qwKo6MKKJ7SiFDiTxeP63V2bQkUsvA2Db1FBngOePnQsKtspqh4ZqP060NQHWQ3FhDWHo5w2C8BDwvmK+BhAPSg2tsF803kFtVwFXma/eupAYuq5Qhg7r7btcRXLEi5jrcNIpXxGGYNmh+wpjjct5dN0cGprykBsUfDVo0BDEYjlsQRo0SLXjjmWxoCdXojN72KXEkMvBdBTuAvQYrpg6GIvn6pTCAxENsEZbE7kltqigrLWLsTxIag0L48HLcd0C0BI55msSMUtnYU1LQ2Io8dkKqyZCiBshA+E8x5E13DDuKn6XWrSrqlNmRsChhPRKCxJIi269JUnWQZdAG4mubsIg1b6mxGwpDecY1xFODp9u4WKOWbkOahObYWzRaA7GCoYm2cRx7CJf283kuT0M+xG3tpA1vFzH1J6V6uEsj8QZ0Ia39E7SSuxUrPfZ/xcm4xPpXJ1PGmwyA4o/YBUbBQNawTaIHfKvupNUL8LYmIZ3nl0AswU0zy5GY1XQHgEYow8nLcNnuoyehGXSGwEr40jdx+T8kv8MaWPqXnlirOQzvQ9Z8zsJWf07hkyAeCym+jgznqBb5E4WUeFctk8gK/z3hUCO855yh6Tb00o32CNP1mrKazIoQa85jA6LlGP7vrR5TJLyo59K5fHxMOwJEriSLQgwSJ8FdDLgrz3vQR8t8pOWxDR40VqWuUu+r8e0z+1ZJYOiYvp/cy3kOra3Xu6b26mAJIOifzT5yP+EeffnHAeQdf38YdJ0HNeLTyAhOCJDnORoTJFO8GKpxj3QGjgfFwMbMNBZ7+fulGcVVoQ/DgC6Fsgj1ui9B5EwWElUiMbKhoyHebvoH55DjHotFyCqHXEaXAxcKl0kAa+fpfcWH/VNHudHMOxrYZtEN1R0oOtej1iJdssWjZhN6K175btSG+LKHPXTFMz3ycvKY/LPBlf5puKovOA2UMhgi7/vdiYSQJIZssoWuZG0AbkAJ0I+Ay+O9wqojwHUPoD3QSbHfd5+qAlD7H33kQAUTPv5+58VorUX4zLJs+P9h2G4lq+Gcftho+zFi97N97VBUjgoV2MUeAHudBdseu4AvxPA6wfbduYxcEATduNzVeM9zvDOiv9JNlBAOLpprbsexYYQtOXL4fslGwdQOifGTIIRtZ4rjTrMRm/6Hk4txaZHnaYfzHXzXwmVvEvxDtY5bxJz1IxqV4Pum4vDpaSlN7rEsiX0EAGqTQbYRqCxRupzmPhxOFsh0lRKxD4aSpBJ2/oMNgrwavmUbmCJ4TmvCzDPIEnqUswELJ/hpFijLVgIy8swGG8ULYUhxveABQO4ui5embDqyjo7Uk04CueTyhLh+0jg8T01vFXCqUYTa2oNrWTYX8nr1extrFG8YkbTwFaK6ogD0l6VLZfaYahNsF5lvq+Y7RDo6ssh9qvAO8hmBxmuOh9+7H4YAt8hQB4a0A3qvWovA3i70HIVaJXtDsoNRIi71dnQRVrtkjzsSpeWWBZI7viEoZE2/Kzljh7PMZ7SYeSEFDysBazaqGCQ1hzMPzxHGJ1U69LKPHTTdL4mFWDV/tzTOAv8qOFTS1imE+UzOhyD3aadXMtWhy0Go43GIqKOBbWKDUoQ+HN3YVHZOZX2eHZJYaCOZ++TMulYtu1q4Y4O1LRfIZ2BQT5Hi3RM1fkwb62grER3VvbdylqZK/EHGeKgqWXZ0ObFP2MET5TkfbR/0fCE9akXDa0BV8L1OHMGDsQiabrKw3pUAzBXo+d2UFRzIWwzn0+tIexA15l3RbJaPHw97JUnNLeBDAAgna0INHldj1nK0ZCaw1BSXLDUzjBak458BIv4FV7NLzhurpNvGcZ8V3pQ/rvqhPxQbs9Rbx5sS03ygAZH9luxq4xuhC4Gb/cTadBiYNSNLHH73BK5q1JCGMwYCeO8C44TZ46Gtp8yhPsDgYafkN1fAOuioyB1n9zOoOch5xDs0FZeAL5/57jfw5P+fvFJ7F1eMlCJ7ku67Hn1EeK6dgA/EdItf5JM849o/xome0f8TE589RvxWvAaTWBvGEb6Bj+6KDwXwvj152ylecweDy7HfySLB0UcoUsOwaIpy0HjvcnvcC1hF1HlY0aI4p8tvnIHIOo4RxEKJ48rgMuVOI7nxfbyt2p03vJjnAQwt+MsaDkzHyAxk0cAqwGwxftJwmnD2kG+H4m4Utb/lByACdMHUWHN5wByOQdhqQBiDJorX/sERnorZgOBi61Gx8WLfH5HvMV96dRpwl5vwNT7eb0vFebM4/e8yJpBnh75WS+kDgJY7zPiyy/K7Pj9uM94rJ6U2PB70EMB+Kqccj+bPgyeK3p7lHeI741MgHSgqUFdU3SHv/M+/3sPAVcDgGH6T4qQAUod+d4nAGqVG6z5fLUaaqH8AcCXhaF07/YmM4xLO8r7rbmI2fOzXLmQOXGKcKH0CB92jjs/zwEgZjiX4wjDRbpJOEzPB9JEGKVK51jBRHI0Q7XNdSPZrDGGCDHPO+S+tAPTsI2hfTOraPJZTs2kujVW0gdCmi8WayX6fcSWX1C8z8X4DEEgBs212EXzOaH6bRxvNPCVEzrKtFthAN455iqh5mx+sZhlAG0Oz+94nv+n0GyTeW4n0yyWwSk18zin3GMk53g+6xbjGJYZaO3j6W1zkB6m8L0VXFmmie/XddVYcAevsC0DeXReZcH+ZhRTAbwh5lQGYEvzNeQH0rC4JJRhZ1CUU4LcWcdAXHvCta+ikhN6GXa6YixnZYS/SrCDVlI0VRFmyTANmQFQVWartyGN19BwAVcFUH3/EJDqy6HXFXi1HtKQH16xXgOsef8QSOsWYwN8eWms/hkEXjRdAHeQ7TJcg+2qvvusM55pP/WKBybgj6PijnYmLXdJw24SspupJ5tYS/mD8tBCS9F762CajQBvK1fZWuxXsRiVDWbLESRkH8I5TDecOyURN4IOxiK4KsbBZPPczAx7WDjxRdV3kyhhzuKqqJsfvHhwF71FbHbp+1jLKMPAvaAuBr1SpvPg1RPSyMdJkYobIZOhmuo2KjlUIHnoEs1aZIJyLhhNrEjpSbIkQbSdHWSsA09gTTwuhDLnWTR44eHUcAPuhBuxOxg2bKNohGWNDF7quSqWe1J87cE/JI1bbSEbGSKtMzpyu9C+LwHcl+hbvRWnWx1oBAteynFyl7wogtEASDHmf8LF8CHbeCegO2KPYSgWteWPDC5GwWTXw3p3sfGBfoIydDvSWK1nVIJgY0SqDuWWkVYCYHFFaBy23nUcLHcqzG02jBf2G7ZIrqIj1znzRIKdVnM0b/GBCax9XU7ONMEpQYCBwehdJuD3smFh/E5PKuzpTPDBvsUUHCB4Aft9xtDtHvrrI4Dsmxo7+R/tztwfHOWW/UHMPzSR49N+QbfsX+hqYKi35i02XDDdD0EnDVstz8vt6FUAQGphc6WWcreAwRNg+KCICx33QzcG/1vpyAEM1h4DXC9g1/9sIb2G3ngL8L8LAN8EnK4Td77JFocnpXTv1sCca+zl26qjcp+L00NlsiXccDD058Fs0Xb19/yGn/m8CpCuOEzF5UlkDhwalVwAqo7zfRhQ8bkPcwFFJIC7yWYAkzkVk8cAziMAGY9RhXZbqA6NnxpW+yiXAvc8axJfdoChLexxv2Hh6ktneIdbRNnsvYzdADvsPf8gSTRkFaSRxwDww1y6EuLRh7nQ9GVZyLf8rbeS8C/jaLgPW+3P4O+kurMPcB1QWQHQfV4GW+Xid59BmlZ29tClcSuJpaMpukLpEHoxboQkK4D2BEM9O26Uyxd687Y7zgVXJA4v4zaQ68XgD3kCcH7MAO0+Q7WbcYc49dgSgUZu20Xh+KxhXJDfEP9V1LPifc0FBKNp20ugg6GaE95FYufNdHu0sBG8xW8FA01sgchmt5BdOnDMlDtOQvqZjjxBaowBdAXxej8GXjFUolb60LtCrDhqP+XqnEATieDHICXoqh5dG59ghXvo2BqO/4SoAPsUTqh5RH51BXsiBTxJWLt0i7H6gUNxQGQ575Qi7/00IB6DVO1iSE6giiGa2koVYFVW8NmCrkvTmeOqcSRIv2IYNxUwxv3AkC2On63LVGuQF5Tl1vvQtazSI7hQz+9eBTHTcEg5Cdzik4uNuU9rXYk0YCNrQjKorx/SeLF/GQCLNQz9V4F2iN3+36+rC2KI/Q69HCpUH3pbP0dv/94y3A3zNYD36qDE0NV1Sa5drJfnbf6wV+68g1NJYO02dFBdWJiJ3y+FOKFWq2lMWLsKstBStG1KgxS6caKaRFueO5Fcx3Usqfya1NpqdF0q4/YhqJNAiThAzhvGq8EHXWiZRhQwibKaSGtKOdBowvn4acR5HcIVeW4zCskNry41jNkkUbQ1rAzzt9pDUrGMlJGOK6Pyrcxvq1G0nsEVrQqPpvZHqKygHQl64eg8t53EDrqPM4yZNFTSvpGSZDGCLP4c4x+uM3gdetgunkDb6RpgZxXH0U6AuBo20EoQQeWFFv5JLxIzvRqlIL2ZYxwZeZ5wV8P5hzwxET13MeyFQZA6BmBv5/X4FrKKzzOlgYpqvyW/lPwDI/GDzoaNUGQTupABzGqAYT2MaDNMZz7/9DNILC3EJjZYAFNm97FUoBd30UugoHvn3AK5F7uUuka6JFwHrWclJ0YD8ONJsrF2xfQvpNhmwnzoxc1g+JN90GCUzyocYLlou7SFdSURnCg6Jt/U+aBXYubHy/qkzB5WyjCuyVH+V4c3rO4Qnlz0MXoTOngi3qXt62kFgFd9DOmCWzXH6XIGRIDfo1L8p4DukzKScgycbmejUSqzJP6rtZDf1hHYAHRf4td9xLDnXjZ6ZpEj4MHRGyZ4NwNWDtt8hKvhRZWC9FEcFzYwciLH5bDPUnRTwPhFFR5Xfv5LAP9bXBAvcGX8rR6mfN7ZsMd93+wuf2/zRErBGZCzHWDfADPdA2gDrujHypZ16PiMj9/DkfCwEMtWCUDLxecekswTtOg+7q/bXDh0QHgvYyc3LqyZFP5k7wVkFWj5HvxdOjR8lGdpgLCGZO5m7OVvQf7gfjM6Kor0b3QAYJ342mO4DWwYBjrDmBki0sJ2P5eLC8B7Ddmrg5OU6rC3VQ/ORHbIRYtnQPao0AP9GgkBptuX5WLouo+KAjjF+HIB8wSIHQFqWzRjnBKw67tIEv3JthSCrxbLsb+Sw5P+hD1vBDbFFQAtx3+O9gUMqtOZo6Rb0LTmwrLPIE5+PgyJvU25IT2cQio7xcUdQnEHPfshgQ0Nxmjhej5OoCKegyXoxFk8h3XpZ6wFp1C03Xj89Fq2E83zN2LPbOpRFYBVMpgnR+a8Z7y/lMRcCYRN6wVyHTj52mizH+uv0IqvlJyVzoIz9DUEyd2aaHnSnCK9pWGS57VPHPH6Hl1Ij8nqL4yFtm5ovi5UDbgQOXdgJ9wJ7Kr+MN4ULioZYIoWBNUgMSjbraeLt4GelXoPemPolaniZzdCzLQwvQT5oa04ThqRATT0UF+vjLfVeF0TaIPgO8hwh0D0xy+HmK+CqrLaQWY7+Lp+bAiUh9gvUkMX4Ql0XsPdoEM2BV4ayS53yrVLjfKi0VXcTH9vbLDNOcmiP7SgAuLBurangoFVE6UfqudW4XYoV6cDIYp6XADF+FyzMGKX0FmQgcAdiZakCyKD0XxObZ8Gc12KRYw142g8IQBxACtHQllFouvbz6H96O6yIK7SqvWG8HqkajYK4Oi7OUgL+YBvnroYYLoKvjXYw3J5vRzpIQOdN4++1AIuAKWswallmHKJcpgq5IJiBmfab9tymn8wf/650HMvn9U8Pg1XIWi/Z7g6cnzWXVjtxF27aALrRLftgNV2ArAXAOJWPqddPxcNsTtStxEsZ+EgzBKAa/Bm4SSg18EkuJscvT4Rf8Cb+gM6+UuGW7d4IicyAEu20D1nE9kwQDVgCEU2mPFbgmDeRIYvhC4yFkh2h81jG8QSBm0UoTiNI7zwLlHd4VQaziRpNZve3E/kRuhMuYMGfCOC1eI4JS7Q0lXpOAEGw8CLvH82P+MGF5BrCdt4wltwEUADVKCtdiE44Y2uawnwwILLXQDHowQqYE14Rh8S7X3Kkf/bRqoZG9zRNj0puPEAPGFosNGXDc54f0+gD+O5rQEca2GdAOKTcnRMWPMj9NF7MMAbqXhaCw7DSgFHLkIv+frvGaB9W+0A6DD0IcDxjAGfTt77AaA+9M2HhYeRRvbL4xKYb90gkH5z/gSgehx3xkl5DFgOoO0+r1X7GRcAfva3tQ4Ar5M8r+NChy/5u2YPI4ihnmB1azwpBWTLKWSHkT/EMTEA8KoOPVACyCMZfIuu/AwmrDp4D33Hyrxvp6l0sM1gto/Regewjt3jYtqHFHE7SdfYmxvge5uXd9PNcSDsBVz5+4twJ2TiTeb08wBAvg84P4Dh6t/4AMtcv+q86irhvh4otOdzSLChAWunR2fEVoAXXzCS2C0GcXcy+Bjs9QZsVm8Kun05LgAyUeBiPNnoufdzXAFda2OI14+0cU/1cr6uieejKxYw9wXvir/pKInYhn8cQMrlWJ9L+XkBLDObk2PWIbysdC+0+ingkv5jO0cjz3Nd49TCKbDzLEVHiSwb5f+7J3anUbZUQpmRAm9toDmEZBsnYEJLewkrWcyAbVKxigwYx03BN3If0X8kgWj8ubrGPYsBeaodv4OeTnmuFuAnzoBwlQVwv1aFSm6wjbjvWySuaLjWDNJaUr3kYX2CPG1OlTtl4ZCxhTidSM2tpXh9G4sRdJsFTFelh6BtrNcCiBOoiM3G7VQBSaxHZqjmZxQRHS6g2jLnyGypQ+MtwtOrwQrdUqEtbbWJHrgRdPswkoMGKABejQ4rA9a3m5UNIzUo4A4B6BDrHXrfEOgOva2Aq18z9PnGS4DZWHbZCcvV2yVAt+sKoAvwdiI7XO2sZb2PHQ3yw+m6JKnFL5hupzIDyS17kj/Q9hJEa+3irSfhpSk2XWKYD/jWwHbLfBHSofspyAGJditxMLDsjk0PuhY9GMar4BqAduu85nNCFaNZzQPQHmHghlaUwJ0Wc5jmfZcNhoVM2a+GJRR40wHnUt9t1FEekFpSNw1oWCUcdZTx6sua07ulhUFCRwwaIbcbJHpaKSi5hJPhSjxWHDS0Wym8RHO8Fo2XFBvNNYYwVyNhxxRld9Dt2gKY1gOiJQ7T0HvRdxV4AeBO2G8bXscOgLcN8Na+XI3GViBXXIth5xZMWdlmO8B7OYKAQDK7zRga/dDoB9D5AAZuHKEdkD046h39ku8/ld8DphzFllyCB+2nWT2D5th5ZonciaFHNxoXhBsreRzGcxtLpeA79OOOkcsBX+DdHSl5B99kb9jvpdCSZjD040asajewRdV7Tef3ny2pViOMJ8w1klMDAKwebe8TTtCKxu+bYIU4DG5nM1BDdujj499wcbhfwPEbWaKvgChrmYMMAJBPSwE1bGePS3AfcIT+ga9V98FACey2nCEdrysL1tcHYKsPC2FsufhzswBQQPx5GXa1UtVHicUqS66EJWNhe8hA6VmFN6CkPxcGjM55LZFUGlHZe9nW8v15tlbguhgo4XcoPwkzdwLsHQ3wfVGnP9cWFszRHZnmsbJwLgbPANHvmyiHgf0+Q3L4FmB+eV4vNkdhuwzmyhhmAbrPYdTG78HbD3FfqPOjHxbbm46mCou9wf/HLXT/J/mAdjFH+HxbQMcMux2PO8xf9WBlugPcbiTgaFCmC0t+gL7bywXnDqeMG4QdepIYjMHsB4gEPySwcgfZ4SYygs4aBvRv5uUN7GbK+h/z9m204Ec0iz2lyOhB3kk+3x4gd+LmyPfhfsp1wfbnCXBjC8SGdl+lBfy/dwzLGhcW2HIThOPUKtjlDhwDm8aylWE+N4pwOOIXA3JFDNZyidBm7p9pxIE1odbii3WSNrs2ToadpDEbCZrUe+qwDV84BKQnToEXHzHe4Uv0a2uvbyF9CS0h+xlC0xZI8Y4O4DPxR2cxZ0mwUtZL+RRpsgxYse5wS7AiIMHzPtpiPnavdbBhGDEFPdqD/RDQ7S0LlYt5/nK19Kx0FQSLL7WwJ5AU+mpjZKAhUZ61psnt0nCjw8UN25kHwz3HVWOMOgBNyQVSCeCPvzceqSEbp9N5XEn14JIy3jqwqpG5Tz2s9yJyaDHSZC3yQ5kSNOSH/ODD0th2wQDZfwNv06D9qxnwbQFAVeMdGq4p6P74pmA7xGz1pd60SF0/ZwiQjZe8DeO9Ip2AbSeeXQVdZcD6+qUuaiEvVsvzlhAiesMpSab0xmaupLBuPBdgTUMfiTjAHW05naM+eg0idi1gW09wQpu6KrFsNRO2qEZySEcKSOHBTuKBCuMIosEHlR20pUz7cFMd2GdGVDfHfTPar6nRPJbLhFTBNngPk050YLWeKfCmIsor+z3L5DSaLbHx/CNlO5M7J6mmoJyNf6/cb5tcjD2E1GEmnfFWRun4qc0jOeqMo11/IoA3QxIsxlCFN5os/iKjyOUqzPVGDDFPGE5XmD4wWIYYMDRQwVhO6Us7Xt0LwaYA7zrsYoOabjtvNwVixeHtBn9l0myM5UlWf2oFa1aWAKbk8xM4aqPXPS5zlh/aAuWfF0PkBXHZb+gjeA443AbkLsCMe9O2I2uoxsxamtMUqwSwgPHMYtjsSnmBTemfaJw/FJlLD66HOofRtIj9ihJvEzlr+lPSbL/lCfSG5B16myWOH2NDm4KeRZiBSX3OsbGsAjIDALFflZ2E3an2yTYI2Ox3HM3/18UAecr771M23gNY3M0+IPfyYKg1MN1Gf0CO37WWKseWM9jAThPG8DfY+wvcBz80uOFQ8KDrwYfPgwlzkR4ABB8WAmCkufo5bvdjt3rA9+yHAfajew5wAtCmMgW4tnNbAExXwNNf7lPmMkB5zH2sT52RO9HRN8HSzQEYBwZt/A4Vpzj+eyBhYIGrRMeFdT+vtQVkreQhksE95IMBGO0TAP0FroqX9S6ANF+rNy4Kz2HiKoEo4D5BFtELxn2GiY9LcF/wsh/QVYnjCXLDM6Shh7gS+vldB4jtqs2rH3mgKwLdn20ezQHsOPNeDCjN44ShseAtSA4Anv5d+G77Yet3GWZ2x23B874VyYJwBAD6EMar4Hub73ULcNRCm1uArL7epwESZAj9+DO6kh8VOmEHg62XUqjDRUkB9wFRYL0PHpE8fFTgyGmKQR1ptrtp6hEG7Bke34y1RM7aJcHrP5Vz28cDvJNIpOFcODyf0898TkH8b3ICzWUFVTGuo7LjNI6dnEf/BP97/F0NAG0zGu9lqkpVfqh1W8JFfNDx0Bm6FVcEW5+xYlUDWDW+W9H4WboZeQhXE4nSQ/hij2P7xCObzE2Lo1LRe5OZy8TBrFMB+xSeo5EW+HJ3MQCzpIaSE+8ZlRMZuL3sSJQnrYBrR7o8ak2ROzUxkhNkJW64GW5VRMiTliTj9rQlUbqy/AzG64KlLeog22dwNgTAegPwBqcdoTQLjNBehkpXpAZmTw0M2ZsIRTWBTbqhuRVsSN4/jdIgYtF8Tj54lutnLk3tCrwa9wUs29t5nTRbo/px0W8BzAa03x+zXAVb420+pq//GGiHgNgAZ/08/L2G40GBt/vaVcpxuuUiYHvl1esqN3Rexl7WVivfXYkU/60juYP0TpqD1MDaZG6FXCGy0GYyHZYz4KLBKIjIMCBbwcd0l73KD1qeo4EFPU4kcBTRwcKyOEEAACAASURBVFgQ+pJ26Ga5vgJZroBn9s6myWgcxRrvUJDM8OzYSlJsMw2pIXiP9jmwbZX9T2d5mcq2iCzSKLqpN4mbDtO0m0FBN4KwxGBJjmawl7P9dyoXiZVoR1PY8PsFt3GI+NPRfpA21r1P0bj2JJCj5/h0jSfI/0/We4dXeZ7Z3szJnJnkTM4kceIktlMddxtTTe9gMGCKAWMwvYNNsem9CZCQAHVUUEcSEuq9994Rogkh1CuiOc5kzpzru57vt14hz3zz/bGvLQmhsrf2etez7rXWXefFQkeirvIyqmym0kXMdw4xSjbSHhxPVv9TQHkJn7Mcz+MiBm/YyLjXIsMKVwYTSBeFl/QxekRPC5DXkNHHTiXNjd10fbDe/1vrZf69xsN0kN5qRfPsK6IUpuAMoLcRDZ001TmWRVKqUg7wFp0ljIClrAYAvXVpqrl/Gd3Y91Nzj2BDGemylD0kxnar1OZ3NGINNw/9SGxdedFN60x0152ByMnhsCt6EoihSk9swzUgoO1NPQSDQu8U4HK0bggHJDkS38GVUQi7L+B3yueImYWsEs9gMYiLlcemD43PpsHYjxjGnJllSTU1nBIeAKrPkA++5/foA+hamP43oIMKdLs4yvck7mZYBcNEOkg4xqoePOGJp6chUy2HJdvhhGBpao4jksdR2N0+3CY6nWzAE8xzQ5VlwzW6BuJ5vOIAHjomulJPwGSPo9/iBuDWiYTRns6wCgbbDvB2wXDbsXt18rFOPtYJ0Mrx0MEg7QkXCA357oRwrA0Tw4XpCmSjtsF00cEB264EhmXosm2xuBqor5T+WumOTuyPfMDPdJctHvWSI7zXwxKRo5AHsm05ZXC7h4vkbiC75LiI1+KOEbNtFiONQsuFxbZwu8+QrYWPNWMru4O39hZf7x5SgRaDNkdiA+NeRTdNEVwQo2C53D+ke6Ez4SyhCDsuoOcY7u0H6LkwcKvXAA9bXr0/gQt03VSkwKCtuId4vQZzUo3cAwP9Bk0WhhfDLCSS13LYV+NN1K5JJhHwjdyJTfQA206c5OGlU5veES3RzMHVU4L1spBO6SJu1W5rkEF24OqhmwUraSLSnuoBqry3W6X2AdvVX0IJuTBhN6ucGMALfK8CvpIdrnKaFfv12jINqxkWMVipD5u/5de3o6zoWUWQ6SkLMZ0Ab3txMGt/3M2V48yJ0H2bc3xMd0mw6S6lIhIA7gWYVaSufghPgNdt88ck2JAaVtCdjI83Ac1ZZe8C2yKcVqn0hqeh62YCwpk4sAr5WDzuBn8qMr3wG/vS2xHKpo2C0nILdAW8ivYW5BdZwKvGsgKsZhbblTsBOUISwoDjQaD834FXgCvWqwHbgLdXTgfFkQdV3YTt1iIzoPNW1fa/rfuaGhhweb7pLHE3sUgGsfQTxHFLOieb2Kfou/3L7mLQUNRpEMNVQ1JD1FEsWNyk+WaQBstG781nk2wSU8UA3AgeTC5V3ah48BV6dEOOLDVhWMk8MT4fXvABEgTt91jGIk8uZ/C2EJkC8zWlOG4cWbyZlF5YN4arI4O9A6zoIQYczBHFkydR2yPiEM8dKDsO5piTzPfLJUSRg/abLQ8j1pp6/pj7ewF24t0lEoqB/RagKPDV9PmeL9Ntn5VIDkgmgO9NNF3JD3fRSItgtolHaaqieLqcdFgp4FjpOo972AC3ag+WKaKRpdDklIk/MO8im2wvIWFQw1gXiFbHVLo7+7z5vuKy+fcbHuZZyUVKnXlBiYUqVcQx/gns8hbSRD66WrXTIlgIbgUmyTlHh5qS40NM+SkSbCffM+Vnh5gbF0aZJl8Gch7YzxjA1XHLPjGMMu6xxmnhP+NweB2m8i5F4kNJWWFrgm21JzOkQTroSoYxJrNd2I60334CEMfwvHoyQIGt3Sd1V8WFKA9QTGRjxrGF75i1I39pdkz6A2uL/mQcPn8ba9E7OEE+RhdfgNyiCxDBAljfvSDsWLDaJthsPTYyMVwxwaZrtG3hfkhkIh66cwia2gxTzrDyxtXdAK4bFx4P86TYG9bszM96hGHcPuQGGBzpLkVeKz04NQTt5WtzLAeEulIICnAMb0+m84GmtXbSdx2pxy1ttwstuCMDnRUNuDUJbRUttzUBe1kc7gQ5D9Bf7wO4t7AR3gnaAcAx2JK2jKzRGMFgDYnlYTgsOgoJg4tVC//2EMZaC8jeokhH3tsG9FgFIh7QeVvtzOPGz1p7eS0OEmQnp8/5vHWAKf5eNNr6UJwNoXJmKFWGdMAF+CGBCtnKmkIBS/7+7sBU6y3gJeUWTr8Ct3o8uA38zTy4zgUy/KB1605Gdkm1wYlB4pALQyMXjwbkkFte6wh57GewRlgCZhyBxTMIYL0G64xmAB68fTw3rF3f4Ifn38KoQry2bTTlRhP5O4FU7J1s4nYTD2dwXGwvnZcYPJJDrg1yG3pvDq/7AnTSHDaGlDmvJ0CylfAQ7BD7aDwD7irkRdUEhCJBWsB7RJWM02G/rB7aDwP+FkmDRGuYelE4saqtMBCG68Nr/sr2Odbc58Csv5g6HBo95aGmk97dh7l+JjvgiLl+kXBR2mXTlHWF7Te+AHKgaYUV95aGQuYW0weBvovL4dLqSXRADDbu6ydabWXpZ3AwyEoqJwO4lEI1QD7LP/MYthdy0Yg/gkzCzxSJ1uygYMb8102iK42LRaVWB4NYb7/WW2gBcb7ezyNgAdj2gymJNIB1oDJSHxe46t8EwLoNfK71eXzuD15gPndQVV2/vltpAS9ge5PhGm9Xw3qrSvNNS56HKWCRYjRLCRNIq2UCJuGHPyEiKNfCyheA+4XlZBDLVZdDBr9ggcAWQE5GY9Fq9ziGbdJ7xUj9mKb6Iil4UV6jrRK++0ijHWUIx+3yVxTibGH9CD5eV2QJB2rfAvawzwlw9dxBoAFJwRvtV4O6GLoX3LGwBKLlxJymtMdxE56+jxis8b34g4jDUZHIA1+ABl3AEDCTeHAmD3wxa2eqiUjWUM5yk1aseqKYtSSD1KilCW59wErYjSr5uPkgV7jQMOVL+sqbEuYDH1Eg8o4lCRTCSgtwL+Q7EPmFrRag/WYxnIhjqJh25jOM5mi3fvguQwCMaAGDA+zOznTQU/AIbbWvyM7c4wVUj65ZyUS7BS31EZpmd/ppLgYbOQKOpIrxfWoh3zAFp+hPgPnWYR2rIw1Xdm6kyTn2Lkx3qCk4PZzP+zM1jr82e0cMMuc/+RGgMJuimAlcUNDOOEK3JnNkTaL8XMCLq+FuyGYaqibwh0kLGWb5WrRpDbQ6Ew/BBgFf363GDb1uzE8HmVmv/YtZ/t6vza7pfzKHZrxqrqwdzhFOvzPxceSCKix1Olo/RM+tBwzKLy/Bssdjf1xLCNmEcWAkjxu7yEhACaxL2F92nwDBwwQb86zMx/yt+qp5zjGzJ9uFn+8McgIdEhylBTj1PHY3fXdYz9M92tXuXAUIY05Rb3kaXfo0FjMGL0gUrUksxEwn9abhWhbgFq+hIRcBQhbNsV9xz3AMeaE9iUrGMA3QGJSJYSIBtFEYJGdFE77a+9d0/KdTQkyYtxtIfEmLrWM4WwvAyRLWQYXjPUD3Pn87dbDzm258HJC9yQzhNgy2gcfvFv7b27DQO/hvb3OBaYTxiq23RMs6xvvIDPexlt3h69725YKn2DQXHKvc5gX4Cnj1GDReP8y/AaoJAG4SLF86Oo6J2/w93mY+0QDIP8TR0BzKRSn6pLm2g/nJMkrt14+gBY9EJxH48N34WglKRO1mHdUR6l2PU3RFciud13IG7+dCGErZplyMnluIP1vAm0MPbw6v+3w2TQh0M5ATstgmU8vzkYpNqxDwzXFcS0T8K3TsXVhJcQhQnh5OlaQYb5jYNAP5SJhnJBJHKOQoEpdFCCfaQFnZqARwY/B2ce04Kz58Zvlw86QqzLTkB5hYlz3m9CY2bfgeNPnBJ00MAHwnycm0FfoBvP6mryIEArbAKtpx2UCZ1uopZu/0143rarqbDxOaoD8mmSRtEifzVPTdNKVtIRJZcjWg8yYrcYsF1pMZ0wUKdgJ3fmwKI+0Ax6IfgFeFOXI0WPcW8PaHKwSuAtE8GLDurbdfAK/FbAFZC3i5V7T4B8DVxwFnseRBVbX90eAbMN8amK+SbJbTQcBbVmTqM9xNVcg+E8E2g2wnKDs1iDEqlME+luey3io+T4P96hYDnU9GZlCPg0BYwKvwggZvCdD7WJ60CGQCSQWBMFlfANh5M+CK3nOKFiJVv2l/mhsdvWHHl5lLm+hZYODmsI7eXioevehwOIUkcRQWZk/BhYZ2sWdItMGktStNlY5xHBfiTiNv4BGUFBLFExB9DIsb98VuMGA8vVlsksgHhIuJjN7WC4QYZq33WoYlHPkCYTZ+q3lhrYFB4NUEUKqQETRwuy3zPZPduP1jmZZOgt0QrDg1lSsq69jx/+YyBc7ja2fyhxpzeKa1caCKi1Y9E2bpdF2pDImYYt+hpauLIVYHE/4eqhu70o6Z+9Qg3gUQugGP76UFF9qjb+4heDGfP5ipHOFJTHF7mkvBDAOmZjTUMuepNEmNoD7yFTpxf2e8lr1sXJf8L4ZrM5FNZhB5XciwZr1lZxPgCth7YIZNdAjk8fskniIdJ93SC0scx902BliP8PQqUNGG+8Flyxjzzj8OMkN+9g9mwis/MYuHvmx2T/8tcsNQ0nvrYK38P3yn92GKzRzJb5FMq2Pg1MPwsAF9NwuNPB+potCVix0VkRVXiA0DZPUAVwMWqfbMC+ZZ+RXzvMrXPK24YjqzHABGHiMGbp2ATGvcMYDrWwvAbtKtcQcAuw8A3QwEgAGZB5GktigRb4jSY2vHsOyspUf3cmHrQoO+C+NuJl2mYWAzMkdT9G5YJD+rhoZY2R4gITQwnGqHPffy3HQmSEvVoAv7G8+FmO590m16vw6JoVq/L8y3DcC+q2IfLFt3CDeU83ckkG4EcBt4bpsZsN0l5nv/Kt8LBi/QbIygIxfwlXbbyEXnHt5eNZapw6FRzBfGeycIhsxrrRFrWEOYmC/DMxhvE7+fpIpG9OZmBqBdaOnyZqv8XJ29DbDmewyNm/DwdnPBSiIC/NWQf6JW8yX8u3jHYbqSGCLoU5F1LBWwzT7JOio8rGkECIo4/VVwQiuha7vEfjGyAie2MyzrPDmbRCI7ApELCx3YIA6REVusoLBd8fk8SFihyyq07G0QmU1sFf8S4BXb1RYI5D5khlDpy7ytHWmRhxdYrDcEAA7nteqB5ODEa/4kwKdynJ1T/2Qubp1unlVHmtIwO5MTcMwkuO82IXYbGHwxjMy+YjpKgkwnjLci8ITVsa0SHW0yvriCvW6rxyIvIH8w80lBAomjd1dLPZN5u4g0bRp+3mgGfzliwWfACE4D4VwcXFZ9ZHIiLpuC3ASLwebkUIYuwAVs8yQ58La1jw3AFHvtH5DBeAFdRYsFpAOSgwXEA5+HHKHQxADwCnQHQhms/mGtT5WqIJVeA3jx8+r9GzdqTTX3ZbH2phWWloDAnu0Edb9AoxeMznUDyxTxwUlOyOVJkG83h47ePKQFAa8+nsYVUF49Fc2EcdWN56oZyYOi1ekp9hxNSL4oJBGw/zOYL5t7aStSvFjlOMkXNpmE8xthuJ8Dwvh2T36BdYSdbPMpz8Z65olmFHOGBBwgLhbshr7rhfc3msrHYCKK/thlpAOH0lAWwhMfjxSSxh9QNH+UuYBuFn9glRSV3wRwa4gA15GcqiLJpuhvKQy3hoFZMD7boM0fWMmWfPyN5Y6L6YAl5w+ICHTL0ID1+bnyO8J280j+5F3kSWWwmAvrz2a/Wi3MsfwyGisvtkaYzh0GbXXogw95AbXgLGgCEBoBwieZp2GixxgyMekHAGW1aovX5J+EFCDYBFhoGNTGBL4Vq1ZbPPplEowNi9P9UHmJGf45z+BIP41e16W8mGnQiqHJKxVvbTwAAjgKfB9jbWviGB22l8Idz81omae5MOzGRbCFoZi6EkixMXyrx1Jmv2qwGfK/BpkPfvEP5oN/HWQ+emmQWTfiZ/Sf0oSmPW4Mg27BAOsjOKpjRWtCE23iezXCxurRHhuIzDZxoakHwB7iY21JwH8KsDYnnzVdOZdg/JfN0zJv89caf/Osygebmj1gygAKh0W7uiQYLjWjcd4LBuhgdLV+SENB/daqSh/YKCGCRmxVjVHHeDwBYPTR7tSzBCkEwjY8XqTBGCY2o9nqpgtLUzQXQX4mOTR0EZJ9rpXU2F16ESxQBtwszTUYQAzHE0vYQcGGeiK89QBlHVP9B3IkKNwgOcEXrZeLzx3COHKwPOBC3c7v3whgN6HDqhO3AQmgNYbnNgLwRC55wGP2AMarHl31JSsyfCcAgEeyuMPv2Xid6C/ps8ZwsX6BLycmXaz4+2nice7kb6OZC8gN1kY18jN18viXMq9QOu5xwmlOY6vM4Sm/YsDG3+/G0cZn9XBAF7138zjjsuRNFmn+nLc/YmnmYva4TbdcDGW8rsuIxOtWcl4Ml0WQJ2C8tLglsm0mj/6TamLGkhoymONk2xGf54JTdYVBKDONSk4DOkkG7BiLAwqStHEsC1enEZSYQT8uFlDW8QiArwHEXsxvvDVkl+wI0DrT02C7fIzZP+c9s+Cdn5idc99n44Sb+fc7SeZpTYzpLr9ueirCzaPKcPO4Kty0Z3mTBaDDm+pJm0XDrVSbM22HoTDpxBNfwPLpW4FhR+CkSjiy2Bosxh9irkRRjtvywVyI+JnQua+hgceSR4jmolAl0AVgcwFbDdCKYLP5eQBwnsAWABWzfQG6YrMWmMJ8LZcDbFcArLetj78AXunB+j/6+AA4D3wOq3/6LWQ3bqosR7f+ngYBb13NDZMfjrUjfC9G6dkmh97ZdAfYLcf1LJhjLGK1ll0Gfstxn5sGWdosnIJtY6CsJsNhFTWNPAi62uFsCDuEjUrNQYCpDwMzLxwL17hKxRAH9sRqdoyrnwMPotfOOSbRfiNOhxUmnitePBPHHPddJs52jQk9ughZgpXSXM08eTD9qYN05omWjOEDKw5k0HaVfwtBX4pE7NeSyliOQFq3nn9pJcOwVRShEAPFUnYLCUHlNtVoujf4IyokbRe6awJAhkeZYVnglqFm/duDzOevsen1k9dwLyyD/WxF02WrMkxYfuAC/uhLmfiWcMuHORQ54apwW83ADTZCMkvRzzI8mrfogmikuPo+L3K5DAQG9QBiTcAmnA3EkPmevQyN/lZEhWOBvbWEsg9A7k49CWtl+s9wrBlrk6blvUR85QdtBSy7kAcepR3CqoVtCo9rJ8drlcx0Jsq72u8rbWGI1g6QS9utYejju40VNVjuejMvoZWehakCjjgIunNtTS+ui86c08g+o8yq4b80E16G9f78H8ywl35ktkx81WQhTVTpeMsRvy0VR0PuBdMG0N0HFFp1McE6Vs+FpT6anzcFtwJMtCv3Egz/gunIdjSdeS6mu8Cd5YWXzbNKHwt4OwtcLenhJkd2XWQa0VZ7+b17EpnixxzHCnfUAqXbSA31RGNrfQVCrIoJP4kmfBgGvN9U42C5i9bZEncKOYFScC4MzQB+A1auu+iqrTBatbG1I0sImHsJkbQBYvLTNukG6N6H6d7GbqhbL9p7SywXPwC7G128g8FkCxfJDk4iDSEcfQNImaEVy8lym1OS1hs1M1BsIaTxkGFlE/pxI2mzBrTqFi4KbcgMrWi8DdjJHmD/ehCCxsz3099DE3JT/9oefg5YciOA+xCJQQxfwNuE7/chft/mKL29m1Qc/wbQ1/O9W5BC7ih8gROkicKd/8hzMoGbaOraOo5NIWqReweHAiEk9NzIHRNMICz4yPifUrI/wpTxWi7lVsLftW6lnNgKYLzFDNVyOZ5n4IePQjbIh+lWe34FqM22bqmn8PkiGVXyN1vkzN+/G24PSEeO/XLjuWEMnt4Jxm/rJCvEcFWe3q34e7mFMGjzw3Hgtp64L75i5zWsgV89wYoA23z+kdk54y2z5MOXzJKhLxlb+l3uJbuaZzeizGNAt4fhWtU1G2Y6DOp3sgiBMIgjwzQnbr44oLRkVmuAEiB0sYdIr2JXi+E+hpNxNHJkIl0uSQz6I/cw7EOSjACz4glZXbfholOQarJyZBfLMznZGUgF/bKCdFoBrwDUAtwX9wOa7gCg6v6/Aqz1Ph/T/7NYMF9nQPfV/7WAt8aSGyQ53MDD2y813KgFeOtumdwwWAiF2cWwwQI3+mzt8cLRZJTPhLMQJpeJlKAtw747JloMNxlvbwaxYe1di0DAVjlNEkJ3OL90AL7Bq1zx/LG1WObqr2gwWs/VkchhLFYydTpoT1oARRrSfk8soZiFyjj1PEScJJXmsNkUXdltMly2mlTHjexGo8CZwVkK1pAUB0CPmHIReluR+1pTwM9bxNLHNMAzCWtXAsMgH6xk8Udm8ATwB/H1h2iV7xqfDR+ggfGHsILe1o9+YWb9nI23xJOj8Sn3EumUlaiXLH2p62qzb+pvzDxWkG/+6CUSOSx15BhWzFGrGqmimtUrFR54h1353jDqCoC2zmezpQ02WxohR3OO3JI07sJS2gHLJl7I9UgM8tE+5BjciD2ogeHWbU3GsQjdpoNVA696Qg5iXLU+aOoHhjEoIfHGfjZFTvvS5As+aZ5mAlL0B3TGoTUSW5WjQIMuGfobSY+1ANjNkbA0NNh0O21BnsVwiwRYliMuAAfTwLG+JZmARO5F87jwknlEd28xjWJR6HwqLxnxix+ZEb/6J7N1IgVAuDoqkSbuAAidsMsnRc7mabELuvVF3Br4Z/ORSTIA8LxLpiffxfQUuGF+v2welXibx+W+2IZ8mEp78T0umydIDM8qJTf4AMx2/Ewc3wEi+VsfIgX08jP14fPtZbDUQJLLqpDkGF4fAhOkn6Apxhb54jDDuN2sD9pmKrFT3QbsqmSrAohrmfTfgXXeDNpjbgTA+vlb7s04x+kClwTF6w/obKiH2d4H+Fpg2mLDjTB1xZnbrPexlgG+HYBvFxeUHtwgPSkwZ4aGD2CrOnXIdvYQK5kSa41h63i81wG6OCBgw/UwWcsFEYCUw9dV1eN9Lr53YdS3iEjXMMiUr7xFFxu+ZyMXC3l9WwHpTk4IrbH8nRAyUYFQM4AvT7i2NXcTqxazbsKZIndDCxdyndp0envM79bFaSFkCx22M16hX+M3bJBmh9/hGZQpTTdp6K5RvF4PjfkJtZ+L0XZ5bTOMLgJ482C4JRfwqDsAwIBwMmRFJenVHl8xjJWGC/sFAwphxgnshMti43AWbo6sc8hWeH/zIVrBBKC8AV5fuhq0gDII4A39FlfDDoJQG0bj4cUKSmjqMqk2lzVspPliNLcxxpYi9GMLRlrLMLdMesNsHP8ns3LEy2bvvMEk1obT5T3CnF4yEgvrJ2iyWFPXTuI2gdc12QJmPio/F8tOprclGukxgdNwAiQvHs03hWRaJhp1ji0ndH6PdGQHv02sslo31CS67zDFDM4s1pqbA/BmwnRfAC/AKaAcsJHpXgCqDRUDeu0A4A6w2QEwttjvC6as/zPgfBAYW8B781YdTFcarxgvzgasZRYTrr5hymIuo0M6ENGdjEuAHWLoOmlUQ6ZLy+Qm0A0hPqi+BkWHs+zRgijQSLaVzPA5ojpFOdi9ItFbIrCSJCIPxJ1i2MaTmYDmm0rSLArPruoefWC5gfu1op0HzW6TiTq9xgQd+JwHHV13McU8xBPTnTabNCdCE5R+JF1gkoxf9waT79QLyAdMlWuDt5pahmU3AtGe/JcBXJs4omIdYaLuv+lN+nE/NVXOHEEY+KQeZd31lo/MAo7QC3/JosjfcZR+7x/N5mH/ZFbBco/O+hV/MBN4ke8y/17sZP6jzNMUAPqrhvzUzPgN3aSv/A8z5/c/MhtH/Qa9aQQT3NkWo67yYGACI6ylO7WOY+hdGO29gPVYkIjn8oJrCFGHLMwGnVG3Zl7gDUR1JUHI1XCLz7uBHqqBjopVbnGMjSHevHvCK2YBnagb3v+JcV/1JpahobgERlFByeZbZ5ZnUkPYTsfAAwpi7qC1qgmsjXrCB0Q9G6+tB4Rh14D39QPUe7JW/i5G/C6A93GRK6yUJZO5joAoAFnoaroK7UwZ3uJcT57Pi+vMupHvmsm/+hdzYPZ7psiDJi76FRrjcRYAvC1pdua7KlwJxc6mmal7SzrH/VJXdFtv01d6hbd9sAn5wVoCTF+5v3lU5stU+goA3K/vPq/i7VIP8x91gQzGbAHLzchBi3nu6JFI5ntYYCP5RXa4IxYDlG5aH3qEi9MhjrnywR5Db95Ja9cOKj+3cXHARwvo1voDugF7+dguGDEXJdwRGuB1Ikk0keBrjkfyQY5QJ3Enp402vkcLck8rN8kSAuEHXBwbCTfUE2eW/UwdEAqKdCThjU7jMU7st881XMcHrVhxOGk3WO89dNhKipVqCB88DGZ4GUCPB1a9G179ZUsqadJRvZaT0ANdfLnwPsBR0Rih4h9CJviJe1KQRThFdAH27QRQOpGeOgHdNgamStO1RNIFzN94C7pyAyc4SWcl7PsL3z7SXOFvJP3wVDzeI8wRCo7sZr1sgtZ/SEXmWJPEa9ZjGYX2nBZziNTGwQKl52YgL5RApgogTxm8fsucef14b0cu28KwlBkO/17Eqa6MwWrswXGsmJ+L/ksE9yxuHuTIOI74V/Dd+mzkBrh6k2bz2Upd4zakBzTmIAbkftvw5APGV6mH9cJ/67RyEtsj6FhYNIp+Xdb9fDrC7J09xFqOuX/OMHN80Ufm7HIGcIQjArGQBXxNayFsN/oAMiayYsQukrTIC5FIi1qCGYz7yYOSHn/iy1E4KeIA4RzkzTTCHkUXIGoM1vw2jzKXlr7Dz/eRSb1yEOAV2OabrOxsk50tr67SawAucsNAcU5mZrrJSE/9ZbNNrgAAIABJREFUwRo2ALz/le0KbPW+7vX/9TkDACxt2GLO3A8SyA4Arny8AyGKakD4BjJEKcCbCZPMRd8txMuYQ9dBiTt9CDYLmGzSZsSxOpZhmzRUNZJF4hUM5AGOY6AVe3wha+BxQrC1V/HASOSBcKh+FJHfJB4I1cP5EFtUfFjAG4S7wQs3wyXah9TdG7BvEcC7hAgx9XSAsgIXAuQ0py1ID6thwOvQfumCIFEXj34bw7Eon58t+dx8fILD+FnYwXZwNFfAicgDXwCGX2A4Bwj9AY4r1CWi8XbCDGt9uKpT25hzYRgvOPyaV5dyTBljVr4xyGz5kCLtz35uFYs/hVk+SjuBfekkiz+3mnjbFcZm+RDz+Vv/YGYjRczn9sWfBplN7/8Ta8nfQsyfzQsBfRer2h2YjbYJ3wlk6u+mroelFtA2w7Ae5Zw1TwodYJoOHMk5luNsKGboVYC9R17jy2veMqveGWRmwsaX8D02D/2R2TPxxyZgK4kk9NaYw1MooB9nQr5ltc2xyQwQFzD4Un0lHsjDE2DjK2jV2g8orWPiPI6LJCvgsVI1JZ5loOVonmIZ7My+CICKpTpj7XI1T8qd0PYPMVjdSonRdDP31X8xa4b+0lSgszYTBulIp2sBGaED4O1FJvh7bYD5+80AQBvwTbc1rTkXzPf0OD+vCTJPq/l4uZ95Xh0Mu73aD8aA7rNK/r2KwVq5l3laetn8rdbXPMpHjkg+ZspJFMYdZf0S1ZOptp8yUNtMa9qZF5KLGrlgvwzeNIy6FagjOD9P/FmeOxq8xHADkRrC0JQplLl3TVYuWyQWZJ9QyQ/H+R7IDUgJnSmcalLwAiPdtGHt09CtOQZQRQbqgOF2AMoKnrTGqLthuyXVNJNgexBBHJq6yBbcEvcJuDRFrocF4wMOIzARtoxmNZ7zAAbLAFIx0kyBvYY6H8MMP7acJAUXKM2/yOCKVGQdKb0HYXhVuWDevUo6LIC6Uu8lDPLYLBxEsU8ooH11NVIEsgJDyw5ONR2xODQ4xbSj8TdfR954Ed6oh1lLQqt2WYa8MM3UuuAt9lpkWgD9y5+/BgD/TxO49n0TsO4Dc2U15TKzfm/8CRYV0kN9HwmtEO1WfQa5OJFqcWloTXylO7FgFcdfIoRA3F7NffkX0HkJXZTzfap4zWViOYvaz542TrVOK5nT4FRwWTnKXMb+Gbhd+9D4G+W4r3U8WkipHoWAr2ewBRiXE6k61zU0kfF/vJEhLgHczlQ/OsJmL8GILVnhGxwIm6iW3SD5ggQtWJCM7TSRGVEs2BEH8MZC7KLk8yf+q/Xuelvf+yqOqMg9fAwpIoGBeyqOpyAa2UK+Zj8k0kmy31EGa/0abTYygzVQA4QLcgSeYrwM0ADRbIC3AEY8ALgD9wMM12K+YrbcBLD/v4IcK/3WP5z7AXjFcAckBwt8kRrUUFYW624aEs+gQ35tSnki8jlOpNP0lc3wKEdDKro5sy4sR8NlOy76aSpPWgjWlTLPrQQqVmHhQg6w54gMAGuodpWkWuIZdN/DS7GS0Ju5cx7gy042wDX0CH2efOziRh507s+SQtFSTG0W9eIJ8tpBZRygLEdEAMw4BDCPoxAn9eJak4zUkIf4f24Z66XH/hyz/3iSaqRYvqWzgHU8N2G9jWhwvUy4FfncM26Q2T96EFn0GaaPYu3OBB3vyaSHLuEouJQXNDotQ7SYfaPYOzbb1LHRQe1WjQB3kwpV0NjasX11ZdHyz+Ozb+ZvzPax/2p2jvmZ2Tbip+bU7FeN/WevGbsFvzbeq/+CZ3AUzgcWJ1J9mG3/GUyMmkZ0xb4cOxJtpMIqXQEqAK/S0fSVODCMQrOE8QZ8NdTsA2RPzfqlufT5n43jF28Y11XvGbc17/HHyhV78/vU802xVg/FHyfgQi9u6jmizicxsO9m5QnDwXBAOfbIdJ4bHnsuBhUw8YYYwCbrEpquK3KAE50cAC0Jsi4Asw/p4EkpKbUqR9OWcZR03R4GmoNNGdJJHxeGRlhXNyDYCbPtkhMB7bYd4O7KgzGXXDaPSzxgs3iVK3zRbwFeAFYywxOYbh8f6yv3sW5PqgS8DNaQG57jbviunGFbCb8/36Mz/bgpcl1mrmz9AAP+R2bxHwcxqJlkQCnzBLBX6Uwz8sADvLYP0FJb0YE7sJbdDsENgATxMIJUICy4I+E8q+I9eH55TKOpUkQ7beA4305JjZhuF4NLbWdoieNrcOtMOQAgC3QBaHTxVo73AmH1R3RiRWvjXj0MbbglGiM2MDADcK+v5YK+Dv1W9ZGcsoLnmEcJ6PauAC6yThrPS9pxbFycsJK4ZZyaQnkLq+IPTgAEKEFyxyuOi6YhmMWf7Gm7RUVlled8jsV83lHWx9tMoAweC5jNZC7mk4ikj7XcNHl2s2gNo84U22NHNCU9eJS7Fc9GtmhjYHfbk9fE6fGm6uIsVs8T6LlEKhLALyT8UnB6DoX6a2gjY5jsoLg6A1rksSKGztXc11D2f8NzLT8bpx5OuAV8/C7Du6rLlE1RoBNzaArpvfm4fZAowIG4wxRVwWKl7V7CFua1aTL7z9gyvIntNICfzxZCCtx8NrNGnsBECGEqq0yHZGoIw64YzYBg3/40lXkyePPD66/SdD8CFtc4AUej1UYzKIs+zGyH2dA1cCQWsI0GXK/jxY1SzSSznVgwIQEHUwwAG8f/0WAvjK8fz2wpCStbFKAcR7gqjS018jXH83ZmwEEANQNHA04GgFX+Xa3oyc8FeHnfYrwAs2SGfLFYgSusdaAsfYDhitlaN4Eu/259Hh/74W0+rv+v94kMS2JQP0O/vDAAvkqzVeJwqE70ZLh2wiQSnFDNo3y6iafnYZjuX3ueCwOWrUQbeHMA4HwsZ1qEqdaydPsVSAnco8UmYPuKt1mBYXq2pdu6bp7JMG0RqTTCFKRP3LbNMmeWjeJIMcrsm/eeOYy0cGo5C/EQ3+1omVfg4izva1HmOaKB2kzhoskoT0AQ+nGJzzew4/lm0i8GsQPqbTRl6ud4IjToSyJFlkkoocBpMS+Wr835z16xwOz6zhEco+iRlXaHu6CTF9Udfwp1ANnqy4vQz7BGESVNImSQtJvwAoXc9VfpbY1Ew4N1KPxwCzvSg6hDDHi+pd5uPFdv1tl/M5n6uxkcaebCcLCZwSaKYDe3kQyapPExUKnB79nBoKcn287SRr8rdwWsLnE8R3PNtzN3cR40ctxVH3D4HopFkDySjs0ySSfwCJMsymIAksEtjdBG/MnpJp+KxmS2G2c50JHLi73SazVWMTzIMO67wWidVATmO62GDQImSVjGANq+Yndiy66mm7d7AM12NNZHBYAnkkFfkQNMFLtXGQ4BIrjfF520SmfaKQN/nEfJTQGRZ2SBzkz2uOU6wVSdra/zHBB9giTzCPB9gsTwrAKgLPe2NNynsN6nvP+8KsA8B4z/WnvVfA8wS9/9jv/3XYWHBbxPkTm6s0+jdTP85LSgzmSvTawRn/EzjqvjKB0ivYU+KxnlMUNFeY+b0UVl26sPl1vBGcnFnuP5JWLNHkSavQBO/L5xNlZAoxGw1jDNspVx4uiG8d6HcaqNTN0NHUmKF/M5JPm0nLMNyaYdrbz+GmXuobTW+bGN5NJcmJ9i4UtghHMBqgUM0r5kEzAX7auzcD0sptMDbyhR8qxT0/nbwXVCp0eeHbKQ/N/2MHnAN/nIJLyy6mBWf/MCvOSsq3edwIxgKvFkns+zbPk9O4HPmUB4ZyL3U03cvtE0i7GNes842Or7xm/9O5Ttv29i944GHNdSlkPXA3OBBpj0PU8Slfy/W64zTGvQIm7Lua0zzUhfD+nvaCDscc8H+yS3BwzqajyXMwQkUUdRTxnSYizbhROPfExAZBW9JMss22QmF/BqAiORu2eY/eN+YTYP+UezadhPzP4pbKP4UgU19CRQOxlKUMKbxrJg4sqBX0+g22EWMxbqXnldSoIMIlV3HdeDLF5pyB2xOI4C0GijSZ2l267hdMZGZEiadNoEYs6pSJOxAHS8hvP0tSRwco7i68TLuUCoSlLDNU7Q0ndTGZilovVKZkjl8zJ5X/quotNqIwvcOt4E4PLwJ7F2jRlUUXYye9cUEcapAOAKePNyci29V2Ap8B24HwDYAcC17gFVMd4BWeEH1gvIWsDL/QAoC7Tp4+3XdWUlE9haEgOSg8WAcTbUZPib5jRnGCWrvwHVfGcsV54beFGv44XMHyDDpWz9myMDLvyrqVioYkiuyeEgR4E/V5srWDciT3yO3WsaGm5/KboXTNdp61xz5suJ5tiSEcYVwdxuDSudFwG4X4w05wDco7x98vPhsN4ZgC3s7RuKlr+dT2/DVONBtFgxY5Wrq9s3yYENuSFHzerhL5mvxr1COTNPODqW5JA0PIl5aJpZ57GNwAJiGK4ln8S/CBhq7XY3Qy7dlFTLgQ0UMTC4uv7PJplBVp0r/+cSW423UscIID9g/Yym1l1pDFuY/rdR4HIrBJCMPsIL8yD+2HUwWoYMHMu0HqicC1Ulj1WVJxt3GRzdY0jWReFMBUfp+zRxtcG8OtLOYKvSpB93AF0I3YUXYJ9nzH2GKg9wLlRc4QXB1PoWtiZVKapHuJaJ+g204Br6DEouc7HgAlKBvlfmuYrnhvgzAQF9fTG7DiQB+WYbSU49ynVG02WoBTAKeHsLXSym2gPgdsDe+5AKnjAo68NV8bjIlqEZMeD8Y5TOHAdoKczhxPC3cv4tlwQVn9+TrQGaMwM1/l+JJ7+HgBcgrfa1QLdPA7Uyr35wRXr4K7f/5164+XvdVdhwgHX7/gb3gO/3FZ7meakTOrOcFfz+6Ku35Y3lYhV3lMz/14Rj9hMOWPFHhlfa8ABQAr59aTSl4Tp4yMS/PoLnJZ3HL+U8rgW0at5uJmhxP4IEWKSsWVjTQlULSViB4dhtNPUW2tMqvJahEXOiIeXXHINFC/DV1o57oYDTNWm3FOl7I7ddpNPAmS6ALW/jeHkXsBvFhXU6fzsLAdvlDLmW4qeFhfqyeNNtBpLWIo7u/B0eGwMAT8L2NRPNHiujGwX2dpNpzRqNe4YVUa6T0H6xA7pM5rhPAtHhI9in/m0Sx3ma57jPsZ1EGdM4k84JLv3EDG4MyTgFaC1P1DdTjP8GukhWvwWTY35xeCLLT2eSZJxO/+w4k7ZvMMtKR9IBMhH2u4BS/S8p0+H3Ivmm7SfaLl3kQCoTclKFNewm9sIMQhRBuF9K0YzLcO8UObA7kG7um96rGVjNMVsH/9jsn/BbTnXvG5t575iD0/9o1r7/PwFPwBRmGgsgevM6vALLvU4rWA66cRq6cQRsNxKpIR63QQ4znyyAL5Nb9rnlFqim2Cwn/LAMcoGkCQinnCQlSxNh6gncSQCtQDcRvTaJhkLdYvleCbikYvh4EIU70QcBW7z8KQB1OrdcJMFMCFimDZ9PG5mkBgFvFtmCFDZUXD2LLl6Qa0qKaCbLhclmy8lASIK3+/XdflvYD8wVFpvH5w9IDFZ6TaAL+CpWPMB0da/PUURY/6a3B76GxXj7Wa+kBrFf7rGWCZDrkBsq00JMU7qbqQn+1qpXzIfpFuNoyMMsLeDNZMJZ5iEg5ggN49VOMg3dUu3QSQG96wjZV6lf88XmEXJkkXHh6OC9d6Fx2v6JObacKjcq3s6vn2GOM608v5YqSLQdJVLEgE8tG2m+mvw7ejffM+dWjsYuRknOoaXUTC6lKnKquYAj4uiiD7E9zSQVt5JqyM2m2Hu32cRx/+i8P+E1HgbbJSoIAGbC2Ku96ACQDQwmeAtTvCw81ZTj3A1QIonEEh7NKkrO3Re9QgsY2333sNvMbo5pZ0hSzwuzxnmOaQxkzTcbCbpgSa1Yvdoz6EmlyOQuL/iOJFte0OeY/qLhOvNk4q4oA3SVkqv2ZgMDnt5b6GjqY72P08Ea2sDUHqI5tuICaM9mBTuugk6O+r0M83qLZMFiQk2oQmmrDsClL5c6wLSjgChmegpd6hnE3ICpVPBiqPJZD/CyFYOBnm6NAFEbevTjAieYrQDWBVD045jPrdQTRuoB47yC60CgC0NkiNpHGU4fwP8UV0Mf3QuPAN0eOm+fcv+s4DS+YwY8mSf4mnw+DLkbqaEXqUJDue8q/QDQQDy5AdZgrQvLWCds+jEM+G+1fLzCx/xbXZCxgLamnwk/tny8vgCzFxKLLgpo3QCvWtEEvK1ICvVcQPIvYXvCL5pjR6AE0PFc+0e0c543+hUeXEMCIbTRmYJPFgbbgn57n11n2qDcjg2vGZ+uvtYDrGBNOBRUednBoKoRXVRgK021luN6pRdLMq+yMw3g7UnH3nUNvdWP1jqfz7lwMgg+MYEu2zfwgw42zp//lg0GHP2Z7LcjPVQ5Y7cERJP2v030doK57T6D5CBMkftaKjvj9n1AM5ZA9GO6QQjj+Mxh6DYF/Xc0vttxJvPUhwD1FHPDdTxhhpH0JozGZTAS8J0A4E1iEs/9hWnIFMgOxLTLHfHbMoDMJAQRu1etY+ilO8aTEJzC0Jh1TMhPSQfGmPQjo3ExMEDaM8yk7Gawtun3pvzcBNMZupLVRyvMDbdZxNM/5mu8BdteSPSbjSGQhByCUrGHpsLo18LEIVzo07k2M5AWFuBeWGxOf/x78wXD6G9GvWwCt5EkxVmwc/yvzdrB/4xdbJrZO+W35ujsPyMnTDP+DNOiAd4sdOAMFsqmHuG0QAS5gIh/Jr7+WCSGVHX7cuxPYAakAEQSLDWVoXu6Db0neHOzODFnAsjh2NHkCU5kkaWsYvFggQA+Hq03HnxJ4OPJJ8AewDgSWUFAK2CXkyGV3EEi3zuZ+VOGBbowauZQ2QGHTBGMtoTUWk5WtsnKRFKwZAfAUpougCkQFWjqZgHsC1AVi7UA+AUr7gdffb5AWM4Hsef+YdsAG9ZuNgt4+wdssF08vDfrakwtoFuDp9cC4JJ0czfZBfZ1iipGHiSiouEHGHrY0KN5bCZJlGkWCGdhP9HgTYsjyy6v58jLqnfkh8iTnwG8DMfQfyQN+OPZPfj5UHN2HeveV00yx5aNM/sXDoW9jjKHsYycRG6IxM0QfWa15eV1AWAPzXvXumkVkBv60GWeWH+OFVf5Wr5IDX670XlYohnOESSIK2K2M4MvHmwVsSedW4gWvYwp6lgm/0RcPSn6wM51CzBtZFgii9a9gA3mkablciLQUXB962C2qzJsOzaNmO4C04DPt42awPorX/KHuoh0G8c5jmMagrUzZOoBNDWwaU+0Bfx28Tis5VSwleYmQhkkm8o4lon5lgPExVywytxYA86kXExVwNIYQ4oN9tidhx0LkOyAdfai+/Zw6y1wME0Mm+4x8Zau3E0qqzfHBisaxn9pjky8VRJzFwZ4m6l7XTDm/iiir9yasZu1pZ0GPAEzQK274BIyBppukSfvw04rLsM8ffnYRdNGj0Q3gy19v0cCP477vfl8r1wuMBTOSGJQz213Jk4ILjhtqUSQ6dGV1CB9uK+QIz3ywXfVgeYxckIXQPww3d7ci2cgyfCuD5CXy0GgK/vYs0rvFzcN1wTQAHkuNjS04y7Y7m2sZB2yyuErbiPJprXkkgjE5kud6ffY9aHxXP07Bkl4owG+1hiK1mG+rcgOrVyg2mgxe8gpppETQmsSViweLyX3VHGpcMpDGthU/XiXAqGHDLXa0UfbWFfUyrCsk2KfR2lsA0FvzbIFXG3GY+Nj/9yRMVycVzD9nwErnWXFayscVaGIjGDP0OzEaBjoGwDjWKLE0wFjfKgMbovYGFJyaQrSwUwuFkvwkNNi5/cp8sLHMF8Kava/TiPYSIAaFnvkL7SGvcY+u7fpdB5JuGEMKbIRgO8E5ImJ/Awj0XXnkaaknIfy/UrcBYUO7A6zo1XsPFtKOJ3VuC8EIKlzPE/a9MQ4k7R3uLm6hu0tX/ya+1eN/4pfYCMbRs8Ei1ndp7F5YgKbnMcZbU+p4fWhv9EiyIpKnkqxjZVyMtTyy2Ja98p4PZTSR3F4yi+NzezXCWkM45hPWRVVrqfnv20uLB9GGm202TbqZ2YD8kMInQwB2+mD4PSbDdjlcMs6CSNFE86ExaZrC8XOaVwoKLuisCZi90wkCbzCfDwah0Siov/kAOSWyGa9kEC4PyCBZIG2GwPARuBc0C1KyVVYbyzDu3yH9ZbEIHYbT2Q54QjWVkA3kZyBNlIkw3TDsLVGAeLZOKSKMpMBSuLCyAtyNeRbhTjSdJEYBL4A7MBNAKrBmQBX8oKl9fJ2vixmMOX/fhN7LixEM37BkrXR2LKTWbJCDcBbDfDerCG1NmArqzblpXnmToork2x7dp7xw+6bSq/mFEvDTEA7FeBmc4yX9JDDk5UN2KURJ5bDQT0NGRivI/DQOSKyn0G/3T7jDbN61CtmO7akw0vGALb0acJ2DwG+51ZPNA5IBy7bPsG7S9vYV5Q121CyDMCqEL1/TxtHAwpyVC3pB+h6U7B+fpWKc3jwj3+B7PApRTxTSLPhLXRcBRPcAquB3UZo8r2LST/MyX0xFiOaw/Cp1l5hewQfk+vgPrcye6wnsJgiJv9VFONUX6RknCFJnTvbej1Xsr+LJBMZ+2bSQo+yzwIM9oQQGPbgN21keJNzAbcF3mUt2ctkQhyLLpvH8CHvIqcB5Jg8/pAz0HxvURdZAshXwlIbAd/uXHoc8tF3CwGxUjfAzwkwusDHqG2kPOcB2wraaOXqSOPIj/7Zm0cAgCLzf6u8hObKkCtd0eMTMDp8n/QOtBGBbeHzW1Lor6UH+FEeIFpAExjstg//bA/g/rjMFa2Vur1cJIMiQBem+7iYr8etl//TnYtMkU2QIZcBVM4xC+TbM47zPhJLKmyf8ERn5nl+PunS7hbwiu0KeHVrRYZowSPcCwgrLCH54XuY7/MqsV3YNiD8pNzLtPP9u3F0dOZwAQM8m0iUNaUcB/xh3kWsKc/Cd8v3Uy+vZIdqGJgSg1kUFvltepOBJeGFcMkwVELyGKgwpxOmP2DVa2E4JtuYBbp0HaiUvB0rmXqCBbid8bvRjPHxMqBqYUtFEy6F1qj1sKbhtFb9wYR+8x7a+liGq6sAw9kA7GQuwFSHXloIuNE9fWKqyUbHLaR0qPbyXJN0+F06bv8Eg/yU8hpKlzzozfCdxwBtPjHfuZTq8PxfmWe6o1ciQwwx4V+/YjJPDDa9kVgw9/4eIPo1ftr3AD22OrNLL4v+5fTjHwL4I/kYIHlhIuX50+gOmU9wgppS9zkwafo7nCejvXJBcJwIONNq58b2CM/F5o4HRTb2uCsYzuWfnkQ3wwgTtO5XnOCmmwrHKUgJ4wFdXD88rhqmleHXLyf8U453vYzXdAkdDloWcBP7W7ULbhkcOek0oLksfQ8v/AQCR7TX4UZwxc3gCPC6rh9nbBZClqazKBOipLhwDpiQBPBloeWGb58IK+f1wYArAVIWBdiGIhEkot9qAJaC3TTxOIM0wFZ7HlOQKTPZWJFx+ktkB74OjFbgG74H0rVtMoO2OdawTh7eYOonYwBqacKJgHc+1tZctN0oUnPqZ5AnWQCcRLnXVcJX4djP1MVbkBDOSncYb47SaP1s1RqmwYSVXhsAXd2rq0HgKQAW8A4wXgG05AnZ0jSYK8xDruBt6/0CtZv9p9xguRoqcTRUVpJYA3irqIOs4l6l6MV8rLyc/fFh58yduPOmPFAZf6ofz9FKxe4xHWsrMW0X4VXMxfqUaIMWun+mVR1ZSC+CPL7X+SXdNoyl4hFQxfC86IN/NRsn/8ns+2yI2bNgsNkzj0YyZIWLxP+OLx1pLu+cYw7M/wAvL/VxO+awTWIpQMsGC7p31VKmFe9RhC0iYLfBsFv3rdQVcpzRYM2TBz4eUT4K3cdfTyZXupADMxkGLuLCwNGfP5wbfoo4kjhzpmeBo1MhVp9ijk9qIYthgBb3zWC26rLW/NsP8UAON5VoYin73qcoZCoG+D1skQAEks4ycAEYMmgbK+L4ng24pJ6xXB43MelXkPAJ2jGBCxQ/166JWGooMefols1FKhUbXhLHwyL08mKsYhp+tdG/2oO2qwBCD0f9XqQGeWKflLlbbPBpOQ1exRcZfjEgAng7skizITno1ssgThasLqSC5oQT9BbQZcAwrTUFAII9dkgWyONzM+jYzUbLBrQfwXx7CEnopq/dy9d+XkUIgq7gJ7gKnpY6MlQD9EpxOBRTW1mEXgrId8NEu4gU9+DE6CSE0I79rIPHoCObCwQNY0/x6D6j8OaJxXrx7DJc65PmW45NrBidFynibzeCLDniEe6HpzgcuvEM9xTq90ZfprGtM4cLGY9DLx97XMrjgNzSV+TIz4zVDqbdATDfZ0D6kBU9GiSpI/k6g6Zqnlt5lFWe/pjHR/0Xsoh10ADXxHCsGXBtIQrdx+/fp8ePk0Ivg7letPq+dHRhPM5t2LMeBK+g92AhX2+OcVv5CyxfLBdFE63z/YKU2Aom+RS3nMKyB+inHeNv48hEk3hwHO+jp8II9bHgrW+yTur3DI7e4ustp8dhGTME2tpCF5me2LUU2qADM6Rtwz3TCAjnnaYmk5VO3eFozAFz0GWHmMpLo2Chw5gvjKas5n0LgAvODkWGGAPDnkg5DlWhvhQm+U7m52JZp+9c5Iv5EAP0fQZ9FRdmArr8Ho6f0Om8xNzCu55/fCykYqwJ/+ov9DSMgvHO4Lj/EYA7nd1sOCnUNUyIoprO3VqvLcxAVjMcZIgOgUg/wevoEL7Yb+lDoMks6ptJDPgYkuFGCmGYdoWyGffVo/DPjjOXV4/D1fOmucAMxgd3URodD/lyH8l2it00cvfHaKu8/uhQiKayMomAQyrsN433peOmo8dGIzvEMYgL+3YWljEyAoBtNIRLAzQ5FRKRI+KPfs78BkcFNlUN4BSciIM5RzNsD2W2dA0MyETOEOu9hiUygg4JxYToP0bqAAAgAElEQVRTTlACROGX7yaqMwl6RfG1C5NjLD03J0cBChwMuVkWkxX45mRnwoS5z9J9/4ZhK0IM8FqaLSAsQO6XHXgbwBXwaoWQYshivNY9jDeH/6/P+4Hxqo2shtsNitBlI6sEfMvpaqhi0JYRak9CbJ0p8FhP3y5HdxiuADfRhvJvJ7ym5PZzuArGIUPEcYwIJ/V1/eBMytHpzOVBvrh2tMVeHelisF05jkax2ZTeTKc1HraLvGC3Zoql7x5cMMTYIUG4EB32B3j98Ot5Wi4IJpB751s1kR5EjLXWPZBjRjDivBZfXgZw3b+aAkgDyojyKkeP4qp5DUtJCA+stmbEHp9jsc/rByYxPUUeucgUGaZUiWUsjXCCGvhjvhlnLsz+V3NpDna0Jb/BWD6Wq/0ka+23jpb38Eh2EKt9nGnL5gZHYqcMnwCdm3gd83FxVPLHWum9DQ/pLksHTycLr3RbBha7HLLwycgzyWjO6WcX4LD4kj+uqVbM+B7m/B6O2k9LiEdqsl+OJUsBBI7gev9xKYM3Md/csxboNqcRfUVu6C2iIDzfluADU34m/c24FWq4OJb7cmROUqmOHYOnA2wM5sV6+hXT4juGF/YEWN4q2CQhhxInhluEGyRpAMJ9pRcBXnu0X/4fX7uvmK0ZfExA/LhE4Mr3yrM13TkwXaQRAW87FrQO9ekCvL1UOz6F8Qp8n9UEE5yA2VYGmu/rQmDXRIMB5OfSgAXEDPfEggXAfcVufD+sdGVugLMnYQyGbJW4Ispd+D35Gfg5u/P4/TPPWha+XiQeK+yAjNBE5PoGJxV5mO8EUUwTRikOzLebx0ir4jVEayZw0ELooTfrGIXu58yTHC5GvK3lmFrT3iyWS9qsOWwNIEnHRdQKc3nlS3QxT6ftS/27FNUHsgvNj8TTySkwtVlIAR9bgCvQTTgwHtY7jWP0JwzRPiauy0ZsBkjXtn8EAP8FJjoLx8MS0xq23HRgOav3+cwUAngFp0axSYTNJY5TcRiwTdpvrukKXwSoTuHfh6CDDkX6Qvd1mchC04m0oE3hNtnc8sBd4zuTiO8wpIS36VwYCdsejbY8hbfHsE5qqMk9OdaUnufvC6kkZf8wk/ztEJO+fyTrosYC9BNMleNMlqKO4evPQJqYxEWDZa5in98imdDFoFuOhl0AXejXSAV4dFMOMxDjtR2KLcx1yftEkYca96VDWKzKnIXh98XFQ8zpOW+bk7PfJpww3DguGw7J4OQL+wzFx5sO2wyngD0BQpStRCtM+PKqocgDc/k33geMBb5pFNgk8HbkfqQEGG8UDokkhmchWMyuYiWLoGRHsoI8wEEQMrkb4pURQNaIhMHG8rqP4nfR/4+kNkBfS8AbhXtCkkMurqu886yot5gvDqGLa0xBcpTJykonQCGABXQB2v+0kQG4DNzysrgBzAJZ/dvAoKwA1mvdsKFZQzlYrlWkrtVBAK/V62uBcD87tlwNAym1AR+v+ho0WJO9rLK6nF1st01BepwJI1KYhG8vH/2yypM6RexQ+c7E8LDJFOK3LHbDMkZ+22cbE0xa6CMP8wDgp1PvpsvGyaxhnmY8trK1gkGY93a1kn3M7iSGJDvmIS9MNTZfsq6Zbs0TX5BeISq8H11XkeGg/YsB3YXGHcuZOh2ynbdQvk7rEMeIEB7ca9hFwjieaAtFME9GGEeUEJ6sq2g+ukXxoCdR4pzNhUGadOQhngD+iOyXUqP4NWUvfLwUL2IJ+nTSkan8AfP5hyaaSwtfYiEg9Y+XPuGIiQOB6W8TGmoXrKkdjbAH/VGVfUlciLS9uMKDBis6f2tJ0mmgVuxGXR76br7kBaSGNPTxNCSGXAD4OnKNCnQuLv4jefeVFHXjNoDxPpYGK62VAdsjWO93VR7m328zsLoBoFVIJ2VQBQD20eXQmXfOAsEeAS9SQyeyRwcs9C6dAPcomrmHJPIQf+kDGFTZ+bdNje1b9Pi+YSrPvc4wZQTHd3aSlXoB7PhqJW2IXZYCuiUAU+k5Pk4AogYpgp/hmdwG3PfKYwtI98BIu4kDt6fZAYQOVv+CGG1vCb7d2jDz15vXYb3Bprcc1lsRSIAi2HwHECtAoSBFrz4XnVmgqwDFd9X8jjgcZCt7CvA+QXsW+IqNi5U/40Jk6dNcnDqRdqRZd8D+O6Qzo803obeXY5+7gUNFqcBGrGEtyEpaNaT+XS3e7E4nqIIrQ0sxrQWZvN9NQfq9EI7XnvM4VuMywDlQ4TKNDb2f0bXMvrsrtLtdR47ynIuF7DNcC2s4Dk9EBqAMiddCwTmIx9k5XKDZ6nCSikXavNJgdVFM7BMgB9lYmBIPMZRiXXrWOTZHh6wyvWznuOPFtpYjQ0zSrrcZdr1m7roiD5wZwmLTKeZhwFzcBnRhuIxHNx4JgH6A55bT18E3TAmMN/3QX0zG4XcA0HdM5fkR5vqWl8y1jb9i88i7Jv3AYBO0+rfm4tyfmGsb/mwCVr/K549jM8l7JpLCpyz6pHPx9RYx5Cs4i3Zsg67M71bJqSGH124YJ8drX02y+gwqeJ2VO20zARvx4W6G6bKMMonX2qHxvzKnZ2LlXEQr2Jx3zLmZr5uzgK3j4uHm7Ox3Ad53je28wcZ1xShYJxssaAIL2zGVwik8zDDbdBit6iWLSZ0qzBCOzqpFk5IXxHKTwIxkjv6W+wH9NQK9N4bHMhHgTaEAK+Yge9ogYWHIDN7Il5bUwPe5Tk+LGHEMbFeg+1+BV18vBk1Z3cRxh+bwPC3k51jAsHIFcgQdDnoNJ12zUmoW283JtIDVkhoEqtJ7xYS5yeNbXCwd98XwjHtpvPnW50n37Qddfa4A12o4U8uZyndg0ZIlLMb7X4FXybUBe5mcDhX4eKuwlN3E6RBosxbfKDSeByufFjKtZ8kjiJCD8J6GTSvNVpFgEmj80WWcZ/klHt4wMuECXsc1k2gV+xBZYBYdr1Q7wnQvrGcD6dfIENvIVx9caqXTXABlp60zje2aCcYediydV6zXnampB1JEKFNMH+KArhxfgnFKRKKjhvLziPmG87Y/NZMh6ERaM6RVQFqIGQnwpjpwdSNl4/P1CBN3HK2H/oG8i0tY0odLYsdHPGFTmJazytp7AxNnGqbUk0ARTTkShJWFp3Gqi+NqD/pgF7dO9FatpEk4/RnbJYjhwjDLLmtd/HYGauu4MUxjwFjpyVZWXCCSGNJ57LIoI0nnRRu0fRzDgpnGfflbvKD52mixGlbdQya4iye4LoK4KpN5aZ4dDJe+r4EF1iiUgPsAwO0tZgD2AoDFeGVrExj1s94TsN1T2KAoXwkcb266vkfV39u8qD8y9z3ZJvvt/zaFp95FEz5rnlcEAXBosmVYy9B7n1a44aV15AbLJcjxt1pPHAo4Em76m+9v4cFFD36C3/hv1V5IDhe4WMCUGax15QDaJUgJNfTq3ggz/3E/HrANYUO1H8NCosRlsNzqUL5eCOzaG+eGK7+XG8B6xXI7yPEgvdeyoAG8T2H5z2vkcsDWxlBQrF8/3yPrfRekD8kPXKQA3wcxlIXHCGBp/aKzQJtEVEp/i0DCbQ3O6FRoZ5llWxKbfdPo8iXp1cT6+Y4Eeg4Iw5SigxZdxHe6G+/3rtdhrIM5Xo80D4Lm8rcwB212PhdmGt8i6d31ws6EpzvtKAEELqJZgK28tNG7JTnI3oXee4rXA+CRyfQ+ndNfLNJbylGO6UfGAmSfmh58wQ2+aIqnsYodwwa2+Q+m2h7tFY0378QH6K6TAV5cD/h573ljwULjzTn+Dvv23jLZR96FJX9oymxHWECd+O1rJmHn70zYxtdw4vyLCdv0B4B2jElCenFd+EtzdfXrJp4hpM/KV83FOf9qYna9z2YTPMUOk5EsYMcOY81d73nIEmz8RQNNgN1GwCAz8dvf82cYSfJPIOm7nhVfa8YhoRBqmgXILhxpzsx825z7BKCd+ha73QbDeMeab8f8hm7bYUSGp1gDt1DA2nMtvt7N7GEDfEMA9RC8u36cCK6sG8lrj8WsyAD59mjnrqqVXGsBbqxAkmUGGaRR4yFVkYQjAtFuQ3ZJp+XUcW4V5IWo8D66r8V0AV0rFQfbTUCeiMMZoZusZwLiUMA9HEkjGV03DyklhYtjBuCbBvhm8BoOP8jFMT4A8CwwkgIkLQywXbHbIpwJkg5yLLZbYEpLCv/T3SDdFtDNA5wtrfe/Aa+YryQHq3wH4M0TQEtqEMCK7VZUqRZSTBc/r94nSlzBv5XxttwNWRHulkiezQOUfmk1WybmwWzx4xG5iyPDHYNvVwU5SegsiYjmOUgTmRdW0kg2n+2fo81Jrogn8OXa8gSdQF44xJN1BjvZMa6chwDlvTPfMq4M09xppRfjPfPlKOO6eQba8CSYMTrpNkpuJOLzx+GNQ8IP7ScKj14YzFdg7IeeE0wcMZirpt6PRoT354lPQJSP59gUeRzLC37Ha8gOgTvHmdMLXgWAcUDQwhR5YDJX2k8wxKP1XOSGXUeLLesA3wImw14rX2PSPBpdaipsmaMl+Xet9tEWiyJn0j54mW/QSVrLwOxWINtiPXAwIMtIXohUkIKWp3y08TyONNKUoqnZU1a8iODJEwCwPZFhEjHcWny+NyhMqQM07xLIUCH5TbodHpKeaiG33wfI/q3KjXguQFztBii6whwBXD7emkGUOYuvhQzSybBP631uug8zFeff5EX+uim1HYwneQRrg4ab5uBPTB+f84zB1nc1snKJUYvZAniV7tzc0F7RXAl0PMLTqx6FZ3zO3wFgSwIABJ+UIYcUIhEUUI7DveodnyIh/FtdKNJCGEB6HaD04WdDy+XjCk90ArhtWU5EipV0Q2OmPOc57WSymYntyumg3gbd5ICQxi3J5RkMWPdPkGKUqlPIQ7p2M9WRcnLcu06frXy9yApN+Hob6KZopkBG64zk2dUaH+1/60DH7SIYcZvlogUkwWo58td4qxB7NJ7cv+AvZSiGnp9t8xEgO9MaiN32mcfbxG79F1vMN9NGflz2icEgvUgk+q5/D60QcNnA6WwTjVffTCSiOgJQhtUSoEk/TogCx0HCATajoPtmHRvOsOsTLF34cfe9Y9L2vGVKz6Kbfv2mcZ7/z4DnqwzYKEGyHWttjm4KIE15hdQkP0et61TT6DcH4KZ8/9QQE7b518wj3jHJfP7Vjb839rN/YryWv2K8v/yd8VuFnXLxz0zE12+Yr98bZPYOHWQyDg02Ffb4hV1mwHJnwO4/Qc9eTf8uDYAcy6OwfEbwmrnpyWMagOMHK1kVg7acs2ydQdLzQrv15PXrtXKs8ecUG7yVtT6beF2up5NhzURz4pO3jdOXY7B2sRkGGUCs1OlLWPjXxHx3shNtybukLofTJvah8RDw4nYQw83Gfll5mWGzy2bLqRDA54dgj1MSLZxAROyAtivvL3YxJdbC+HnEcmUfiwaYlXy7LuLFzy8Qvg5bjgUb0myWWYm4a3y9RMA4he+nZZfZ3LSNI5YZUBByREaMP8BZaDkTBKT/yXbFbAFVgDcb7VcgWlRQhLTA7AtbmJiv3Axiuv06br+eK6D974w3D4eENGIx5B98vAMArHuL7QK85cgN5TWA8Y06U1mSZeyYWl7aMNEqH087z1JLu2XE/7CAIJiH4ZnLRIjPpYQiSwUbdPFqAWYYx5NL6ybAbAEwBmdOm+gFPUSYgvhvyOEvcSEsttrHfL9daJwBVzf8vd5EiF23kWbjCuu9c7Zx4Gqrysgr/H8Br8D2Gg90EA+wF6Ub0nyD9lOOAei6kEQJZ2IqED6+8B1zdukHFKOT42Z/VL8GzYrnY+TEYZ22C//IFXEmfyiziCMqITaB44wSSQwDmOSmErJIPMyLbDvDvk1v4Vekm5eo5S003RKmvhWelKDgDZa0cJNC9ZsC3qCvAGJKeXjRJfC1sgFfpfuSab9P4kIRupfjHPV8p+b+gSHE+4QuyN1j+WrC/hR+lNXuXsgaWM0eRFHKQhdsA61Trfh125MBEthbB7plH6mx/1MHEN4CsKrdLfb7UIMkNF3JFF3oom0k8eq9RpvbLpSW272DnveeafSfZjpCP0Y6mYqNbS1Ax5G+LtB8V6tEmRdsFklBx3zA9zG6ai9Ogy4Arhtw1b99Vy1wFQjiiECe+A5wfFbqyefJheGORMH7yAvPKMNRQq2n0BNJAlAuvcK9KxcFKiGziSZnMgwkyNFbyP/B1vaIIIdYtxUzrkT+AICt9/ke0rl1s4aBuDzkNdatE6eDLGNqd1PJkHoWVCLfp94LTgVP0MCf5p0xfy1i+Jh1EvveNvOIwpkOymWqPRdRQkRZjbe6EqbSSzAZ8/54XuTvsP5pKVrteBq6JhJiQFv1nE0YYh6nB9kIGcJi+arxnspgdCIViFN5IU8FrFkkSUgoAh3Rd8NwmDORXpwPxQy4qvHJVjLEysK+Ffvt68R1RxFmeBtZACZ79EOTdeg9U2wzlgviYraJMLg7PMqk7h+O+2ACw91hfD7hCodpOG4+Mx3XVpjWkC/YfIFbIvhL0xm+2pJD8mzGmaANOAjW/cG44y+2Z0bht+pVU0zirfjcWFPDMK7c7n1Txi3tIBdh+/HEgz+lB2I15IIEG5WaaRz3xW41SKvg77eIE2GRg0ILeGwhJdJFM059ycJMmgLpSYjfh81rL8XivFZ9YLhenGo9IUmeG6YhHeBEwnN/lVlLKIAXCkmSBhsh0rRxPMBJ+gz/rO8WLjhgRxaFWtoYkQCBU3LNd+tkbqQ1eX1HwGLD6Fm4xtcK1w0wDoaVR3HKVVw44cXX7S/DIRLMxwTMihEnImto0BYDNkTA6LP5PgpRJKLzymIWQTGQAhTRIoxhl03ei9Xu+QCjGG8+DLVfRuB92K6At7AAwGVY1n9ju4QYLJpuPh/TKvgBdvv/0Xb5dzklxHb7LWgAr6SGAbCtYrCmIVslgGux3WotweRWhbe37qbxt91lzq6kQ3MzU03ALfb4pyxEXEc/K+XnWpuMBJHvyCTUmVINgDeZo4LXFoIOK0dRhEMtJNs/valzE+j6fcODvGcR8gAbgo8R5eOmVJoX6TR3Qha+rPsJPwEw78fdgKjuBSD782SGHFpk2csiYLQhmK61hcKLLLgbT1ToESogbVfQfsYyTCriApA5/Mh+X0NzDj0wgypKcuLU4QV9Q38wxdCBvK2YcwoR6Gs6Mh5EbzoyixTRajQ/1vYgPajQppxGqQJ6FopJ8JS60t3pjjsCN4I2E5TJ64gFp5Jsu97OpkQk8pD6EvBWYsVRmCSZAVsMj1UqE1bfr8abk5/+wRyc9ir2mw+wSNlgQyNEQYRVtZB1DPAU8lBdoJYx3g2lYDsEfTlyNW1da61h0ePc04QaABmCBl05dMpmHuP4fYHUlyuOAY7lWLAeZdDW5TqMZZlvMtkeDMsZzrYCXuB+0+gTIAgSTvQZC9rf7wbDUANgqP6Aq5wHeHxhmj1WiAOGCdu1PLj6N7ResU/5f/sdF9JivXAq+Fjvi/l25hAfLmRoBhB387aCGa1owa0U57Th61U/RHuGhnECa2xm1ue68f/Rdsth1i/8vb0M3B4xcBPjHmDZLWnnrK/XlXORr4mrgsfuEUO37mweh0yGgWjAffnnCXOQrGPzcW/2KQD4JJuRWacUwwlCHlzcKVWu82jyWgF4TmeI1L+NuYRE2Q3A76aHUlpEeu2mcNqZYjkF7gcsRXqQ7fAT/s9kgIKjvuMkU+XxKVKRCvUXWcX41dznnZuBpjsd69dorFoTzQNfWbpmmTq3aZw42Ep8fozJPYqcYTPKSpLdocSmzvFT9Fo+h2L97GOTTB4DvGICCwrt3ORrVvDvN1z4mX2Wsm3iC7zLtJ3x85c7Y3Nk/c+DwNUssHyXkvNfmYvzXzIXF/zK+K19BTlhEs4FinL43gU2WNKOvIHe+2vavH6PDU2hEUpxqFXNgnFWuLBHzWEVvQwA1sHxDNPYvnt0ilWKk0VoRfsDFWr48vVB5uCk14w9p9fDU/5sNrz7U7N1yEtm19hXKMVhcSSnVD8kQsfVWvU+3VzZgrRAks0Vb2/gjo9x9fB10L5z8NlGaT4DqF7ZPNHYLnoXmZJIPI6lMKLC+lyfLZOQGKiSZS2PgDQGUA1h7dd1/o/cC2K7UfiH1dOggVs8/buSHqKZAcVTCZmK4yESfAihuOc6wYtSmtYySLQlQ9ykLys6nAnzjePzksM9SKOx2BJmm4ctzJIPxE5hrtq3lsvHBgZmA24FsVqL7cJ8LaB9AciWowGwLYJBS6ooVLcvzHgAePV1fijJsQITAG5NTWW/owFfbxlsV8BbWaUGsxoTHe6FJWyyOTzvL1b3bgp6ZdbFLwBdhHHYrdb8xBz9FPmBgQNPaCqMOOnsShPEFdKJ44gjV0RHkmkX+Rpa9eG0jjDENny4HGGcN08zjhunArSLzRV0XTFkbSO+iq7rDPPVJgprLTwTTlnKLq4da9wIUsi3G4abwZujjNb9xPPAhiCia+2POoCjSKn47mA7MSs+fLdrpTQRxi3jsXkhGyCTZKNFp53hSILTIJ37TIYmWWi/hbriXySVh8WmGB27miKTavdl1mLHYkdsLDDfbCLSRSSqcgDbFHTjWBJDATupaUSGyOL/a9gYr2TR8bnkzxH8eVxsl7xh9s14xaz84McsA6TzN/Ms4YA9aLJM5EPRicnXl7H9ospL5eoLMbRrnTwbXj3mMAT6FB2T3WGwtvvhG+hn/Rq9kkgtMdeGyB2kyrBMJbNFFybYzkCpIXSS6Ynme8TywmWgFvXNyyb1+NvmQTDH58CFHP2lFyvNhge3msEWrPcZjFP3XQUKceA4YACn9jCL3RL97StG3uD/WNJENV7cWm9rEPac//cE5qpqyZ5cZARuvbwtLbgDr29bOiwc8G3lvjlVA0Fpw3REwHqfWkxZoQr9DEgMaL+9fC2B9+NSYs26COBrlve4F/bdncPXzeZ7yOeM/7kbV8cjyxWCPQ7QfY4N7glSSS+rkmp5PHNwpCTvH0Mw5l2WOg5lIDYVZ8J4rE0fYnPi4kuSK3YvA6yTHMMBujIm/uVORH7dJTEsMS2ha7lgkZ6ChWbZ0EF7lk5agLLiMmVHV9gygm3rNgAs29jDkM/YCkHM3Gm8KTgz2KTs/RNywJsA7XCTdfgD9FRcCs5YvS4vMHd4fivtGVrxM0VsYWA176e4aX5F4GGYBbp3cdzcI7wjz/BNLJAlthyJsauVOHxi7lz5gk0jmwHd9aYlhC3DAZzALvG84lGvIVxReA7wPo8DgjDFXf6WGqifbA5m4Co5C+vkLV/WDF09zEX+a1JqNOHZY7Nk2JR1ahrAiytjjwIjDBvdVHT+BTML0qmAc4Di+ws/NEeRFXaNe9XsGvMq5VC/NUdwMvgwo3HG1+vGfMbmMxwOfN6FFSONHyB6Eenw/FKcDpyavbdi6bLRtgqVObEEV/++YgSD+SkAJwk0BmnqeQjj9R/CJhlJCdJ6o9FsVTN5ee1Hxm3VSKv20RqqAeDh4IBiyuEA8HW0X39+Tq+NXDxg8WLF4ciPXutGAbZsDQewPZA8PFbjuhDTPk0fRIibyQE4tcpdwJjPLUcOB5huVpaYL8AJKEs+GJAVdC/wHQBi3YsJDwBv4Qs5wpIqLDmiH4ALYM2DyiuxjMFyFZoQ6FrbhSUxVAt0byI10NtQxdtIEDlF6aTP8NDZole68IS4rUFSWAzIUA0Jy9Sm4QSGC8nKRWOv0sfT7FWQsxyWyy+OjUygq3XM3rx9GY3Iaf0UWsqokzu4xOpdCD3KE0H7WBDTSy/EdFea5f15IEOOfG4l1Zy2aOhGgzyM+AqajifrQ3w5gsheForUEIFFJYkLgSoiQxHor8OCIwHfcAT7EAYdPtvRjzhiaC11jD6XFEvqWYYhNDClUj6Tc4G3bVnT7riYwmfZaubiFaW71n89jAht0IGY4emZGMKVkgHs9+nJ5biEcyL42zFskeAPmEKRRIA5Fu9jMmAetIf8OEcav68nALovm61jXzLz/vg/GExSSwlI3guGLZNguhtIjj8A/c1jIi/uIRyDhmDMJzqKrek+0daySwDIiVHIHLxw8YfeDoKJRazv3ysWz/Qex4VCA3dZOtmZtIYQwUKsUmiVPnQCYOqPJ8Gk1FU5zKohcgvHf7yypMokH0hKsG5orc9xGWgHmixf3bDYPu6fo8MKgB8LEKW1IgM8wWnx1xv97oM+2HYfqbtevmYXQDtwU8CiB/lDJefq7u3IQibI1iBQkki/zttXrEIdyRQqSEeeKIAJc99b5IEOTNjjBTtW8KNXXcGAejfdEJ3IFx18jU6+55NiJ2QPBnHo0r25p0y5DxKP43xAYyHgQWfAij8Ymyn/aALW/tE6kl//6i28sepDoLfjyIfG7YtXzbEpPzY+a/9CtHcyjxlgSmnNHd8FgC5DGaxXlS6zOI6zLmYv0dwjHOPljb00h/TZXBgkdrAgIrdu9DGcf9/knPgzuvp72MWGMggbxvBsKKx2KpuhCdIgKRScpt0Ldpuyn4EnQHdp7k+N1+e/4f1Rpi2YPmePZWjBX3LPbkBCGpWX0JgJ3CTso93sOKXjL/aj3eJ0dBctthZSUO3Caio3GvA853MPqLNXrxzJrAzJoJh5RP2Vr7gw7OPxQBbz3cspbhsDra+sWG4G1jFtTCm+QALObiq+ZOLCFN7nM+8oZtNEHinUJJwHKQzeInmthkCOPDZOo4GMPYlIgW6QKqcV2n3GRgjYrtOa8aTY+L1gwZ4wXx+Yqx8g6otk6ESxvuOqceb8MkAYsA47wAJbgDJ0L69zglBqL4tA1xVoSqJIRR5Ixm5WcHGdBZQRSBB+nHB9OXmrHEfdDALdCEhZIKfjiMNL+N4AOUnZ6wCy+h4CWLrgT2eENlEE0RN8YdFgSxOOAmtC9uPOivQBRAFNgFRgK5DNyMiwQHF7XUMAACAASURBVFcSg8BX9wOgK8C1GC/gOwC8hQCv/r92tIk1WxowjFfAq4FaQYEGbf2f3x+gQG6ooZehGsBVB28NkkMFboYy2G4ZbFd+Xg3bau/cMjHuJ9n28CUVj3hROYarjyDzPGuhmeZrg2+B5AbntZbskG5Ptp4hWyrivcA6juSJ80aSaTxhNqTVTuL782CgJueCL7FfbZ8Q6/Xe9SmOB6xnAKwdW0PVw+uNtuS7dx4dDehoSAi+XBE9MG67bJ6MhjzOxJ9dQWxYljIkBszT3kxPL+M3DOJYops3TPcyTDcGwJXTIRI2fJ3PjYahR8NEI5Ajkk+zhZT6O/UCZJyDNRBwqKbXoZqYar49JdDH1TiG6Zw/5lxcENkw49zzSAoM6EK+GU9SjTVANDplohHHw3ATMGrHITFE4X8MhHU7rRxqNoz4sVnx/k/Mgj8OsvacyZpWzfCm2n00f+gTsPW8ZVIO/o5I5RsY1f9gru/4Azn8N0yVM7Y2vKT3Advqy7AxjrmVxEJrPReYnvit5nk2DWKFp8xzAhXaQNsc8TFbKWDNzrzw6RkutB1l7WW75QuDImjwGImijyHVXzne/7VGUV6GbGoWg20+gdlaYAfg9rNeQJnh2V9r/JAasIIBvn2lYsNosOjE0mAlCfTkioEiJ3DsV7JNt9YUuiYy9TEBMEALYIrt9ua54GwgxkyHxGMcEY9LKE3nZtnSAN22bD4vH9BHJ5ZGrKrJfmmCeDFMWvqwQLeHkh/FobUB4xkdwo9yT+Jlpl6RKHETLodSnDcnp//YnJn6v40rrXQun71s3Ja8zHaGN2A+2LF2vmNcl79sDk74J7Nr5CATsOlNFoV+hg5OPaPPAlgvFy7vOViphuAxHQUoTcOG9DFlMXNMrgOpRGSJMixoVURvq1ym4I8lVeZARNiWizAAVnr+Y1ND+rFOkoIbzxn/p8J+tinnSF8Ec849jSyF4+H/Zest4+O+02Rf70CGAhNOJnHsJE7MzMxxHDODLJNkSWZmtkW2JItlMTMzkyXZMjs0ockkMxOGyczZ2d179tVzv/Vvdzb33POiPy1q2ZK661+/eqrqaT1LfDcCyUJbfoOwAF5cTO/DFDRUwjwA/T3W+nT4QwyYG3QgY3UBpC3Y17Sc8maY0mS8f3a2E+RQuKOGsEMV3vS645CMw6TCkNqqcNI04KV9L+Mw+rQXTJeCfSya7ZTR3GG4dR2ZsBlr3NULC5FYGBBDrpoCKJI5R28CMlkWr7sCSFAJzX85+OxTIE8ha9geQSL1AsVWAcupAmCILlANXsny2tVjWeszmSTbFHpTJlssA7k4binsVEzmFsLjtOwynTlOLJ9PBXyTIFZFIl5ICvmw12okA4UnpAs3BZCMRRaR5KFtFhqoyUJWzftVfI1Kcqph0FUkWBUllgOi/LiG57hNApg7nWFT8jm24fC942De0oorScUVnVxvHbXFgKt0XG6ArJwN6mxwA65A1y01iPUKnN2A6wJjga6GbdJ8qX4EaB2fLxJDl/y9vC+dV4/V7UeN17GVAa538O7exuFwnVs379+4TRm63r55095E522rLrLKC+utm6l9dwIifAyduwBPF/vG1NFbBMhk76dlnoSIFl1eiXS5G+r4hQWtGuxsaohDRvBfNRrNdwkDMxfIRm6ZQV3kFCfdloQeHEdbmYBXN/+1HFcA3RRFBNF5U5huZqH9FlCQkckvPmkXk0mubApOFJ9ZyhK8CXbsjd74hdmqirCexVVOOk4KckQ6Qn8Wt+KjCOwwdFng5MK4Gu2NS4HBSghLKjFXF2MxqfOntxPGW31iJhFFjkFHp2DCptDkPL2maMAqg648zoXAbyj6E95cWIgD3KTSyvEHlh5nKADbLTgwk/TaCDs47Tlb1f9XNu/5Hs4KoQ/zKIEpR9dNncuktQ/HQ+xCZ161VI+fW+up/ryoRhPNZEWR58PESF9A02MxIVag1nOjeQHK4znKCrf2spT1TxIPfZ2jpwcmf140iTPZvTXZ/lY4HbCegi1ovv2zgUWIDbvtv6/72/++hV+3kxXzxIL/i+Hcv2Cu/+EMzgBAtFYxz28oN/8en62GXyrUUcOYPL9a1SNmrP4FMV8HeHm82O7XAO+XDPg+bzhLUXoAResU1BCl/oaAxaes7hHL/UZgy00WtC91D2v9wQFWDeCk62rYluC4H75sl50MCQM2/B2s+BsN8RzAVaVlPIM/DehwVQh4cVr8L9ju39tP2x+zKTEiqdYMqIUtfpTJ+6tom8OxU40iKvsK9qpeFremp52Z9bDtHvlvdmDsLyx+Q38HpO5EEQXWBQ2Z4XY0EeDLcwBUUmIM2W7iBGg4CUsGeMsOEko4NQmmy9LPNJwwDMBuUBN5O2weQyyeN5TUNJ/i7xW4AB81YHmWIE6kgJeLJjbFGyHEfKmJvMUKp3cTpNdqmSrDPp5vVwDYDobBlQcm8T1eJxAx01pUMcqtnRNUZxBgyX07INlwjGk9z70GXDty29QcZeDHkLaYMFARZKCc12LJXlg6A8Di/TO5Z0tKCKVKsTuQYCBNSIHd4V5IDZ5WylquKnTPJuSxekhD41kkOF5PlQBbKyBdityXxmn1wgo2Fx/Fqnl8tcUhEV7yYBM4UsJF+rPDmAGF4Xo4uxipgQKrwJWs74IFB68YCQsdiwwxhQWXJDohUyWkUiM9xwLAo2gTpGUNvVbNZmK7xdwyeV1XA4yKCasARz7fBtivQLQMeSGNuHAZ8oN03QrpvWjANXytwFZMtgitWJqwpIoOTt4NsOZ6Ws1i18nyNp7tLSzVPcvXh+yya6111gTQNjULcJsBX8IUzQ0AL28jObjZrjoXBJxXr8pS1kV02HXfxfsasAlkNZxzgFfar4ZvgK+AVy1meqyA2gFeSQ0CXkWHnbSapAbA9sZdQPf2HYCXG5LErXu37O7bb1teAFfLcE+kBFJZXJnLmXoWMZjS9mHJDQVHX7dCPLydgK5Wu7deWu/ca+hVScOQdqtlHFjigGsKAzcN1S4hOcTvnG/Rfq87OnIcV1N9PHzLVBjvfOSGBYAvZTuwXG2tSMVKEgbTTeRocW7FYIZ3c/iesFeuarnICmXnVlghV8Qob5bqbR6HDryM/x/aDhPTQoZyVee4ktInkc0kOnkru6G2TiJxRxoOW5o2o8ZuGm5pO+k9xQ5WfGAKpSzjKfAYz1WUekLKybN3jqAekKNdIhehCNJvSAv1MGCtjq85vwQHA84LQDdv3zQGC4NYI/S07Zrwezu94BXbN+MpdK1xJKwo5c6lD5WylG5sX+1ne9uVEy9a9a4nOaYSDwV4r5LPL9vdCyAezJCMJ9qeFy3Fk5VE2IcCp/ewmMW/scvLfmuxix+wlDW/sYy1v0JL7E38lAFa2jj8oCNpXpuOrjvfvq8lWFDOBg6m4e/lIUXU73cax/7e5c9AKsD+/QaRYYZaqnhUP++/kBb+gdvgO9it7F6uNewqt3HpwBqAfYPm6rgOKNoR8MpLLKb7BdHqv9TgJqjEKlfNuniixV8BwNJ1v76iHuBYQBfbGvd/V7S4m5Y0rGf62Lew3M9bIwBfxZj1Of4P3L7novANAzkxXzHwHxi+fY/2+z3BDrk7fqCL4oM8P1bi7GKn3mALW/AI0kJv9o0NwlFA7JZKxYq91IyufN5Oz3jYtg77lQUuJGiwZRRVjgQbkiAJbLyoOzYWZjuRGO0C+5hI7wepFN0E8TFODd0haKehTNX3DuLf6Mv9cJgzJOOgWsXQ/glMVOyhfJ+/e+NxQE7d1Tw3OokUC4BvUTbzbryGZvSDpLCRhNOHtld3sGWjmwu5JARtg7hGxPw6bPYKbphqnoM1R13G/1Yavq5BDgS+bSQhtYa9FmdOFf9u+eGZ+MPpRjgkpwXPW4BWlqn83VNheWxjOfAaH6dsBsDtjmSFlr8uGOudLoNSALmY575SZnW8hksB4HxeG6W4AaSbZkOQ8vcvR06YZMF4dTcM/r1tn/IqNtCBlrxTg/OF2D9nWjCd2TGcasM8xzvAG0QNQDAFWBdgv6EAsv/SoRaJNCHmq0azNJKoJ+a8aPumPGUn577ibCDO5vXdemGTk0oTMNYCpooNlwO2SqZVQ7gExOkAbw0fl483CT03BWlBKbd8NtpUHlvmpN20dy0fAC+H9epnTfEe51jbtHW44exqJCMkiojDdg1wbG5ptcZG5AUHePHyAroundel8YrhOlKBWCwxYa1u71ZvA/cKVWh1+9WrLs1XX3uV5JpYbmNjg3NzCtYBXn3ux8jwjVswXcD3FiArIL4h4OXmWMrEfJ23kSPeecuq4s+g7XL0ge02UQtZdlKgw9EbxtuIHcW1mYJV8DDHKwBvC5JDE7VsKq0p4wpWgDNBntw4pp/qb4gmNBHC0C10PdFhz6nEf1/nxgbhHW84kWHJDmkYpgW+KsXJRv8tRbZQR4OTVuOXF48uFIVVJWANhnGucgXoumlMSWP9psCI0Zf5fJYKmPWHOIqFhCtkEjpRMW9nMPFM5dgRzwRWCzmrOVrpZ6iGdRQcYE+U7wiexFN4EstyNAnnA/2rAO49XkCKHLeiCdez2aEhAO9mMKXLgG8+DEOWtdiNQ+3U609a8LKe9k+GPf+JHPCfHURWm486hSzvIjPk+zyGF/MP1k0xyrVz+Dr9qRa8yOSbt6v2Pg/wPm95W54BeHkxHxvIgKivZXk96wBw5d6+Vrytp2VvftSSVv3KLi/pAWgPtH9UwlLOvsitF0wM033ISCs70JeS7PUAPosYM1Zii1qGTsxKGQZ2X7cctm/bTrANQ/or6Tl02H8y2FJ1pJZSuhgujLNbFi9Zz2T54gYr1sDrmw4CDQzStJ9P+u7nbBb+hGay94uodyxhrQ7Ohq9wNHyJj/er1igew/ckZqzb19y+J/X2j2tJWM4iAVwqLNslKYgNw3Zhufo/fMOwTUENeYb/DgP+J1LHP28Qe74F+OJlvhlDoXUIF/EVz9qxST+zmGX8jmC3GRtfsmSPJzgZPIvN6gULnf+M+Q5ipdPK/sRWcR0ksRMPW1XejqF0xNL5u28IJxDCJ5fZ1hFB0ODiBGSdKbgDaBzDmdB1YSIDuBk4JFT2Aqs8MB6wZmMt+ms5lsQq/vYV+9Fx6eXoRn7qQB5o5LjfeQ4yEgAj1rAWd8w9NNR3kmBiJColHdxBprrKXOEmUpfkhBYFffwJalBO1cbcop1hdeNp5K1A9E6+vh1QbiQKL4ZaeZQwB6e0mhOkvQDckvu9BAopZO2YDIgiN+C9ryDVpSN7RyjuIza3qDJR/lZN+HWTpUsFT/lE/XOwyOUDxpmEFzKYpWTtxjrG69If4N06/gUb9PMeNuJ3PWxpnweZtbBh/IynxW1hYM7pVbeIjZMB3HGwYXocqAgIQ+/dPbmnHZrZ207P60cXxjj+DUiUXrsUXZ2d15eFsn9Ap6VVLWQT8oJ6d2G81ABIRlCCTcO0Sl7b2iTsxISZ7YjxJvkQ9181lHVY2EvBiCqGdHnIk/Ew2+BFr/IzIt3gxErFblrKhUQBi0b06mjvyVZ46aTDSltbXfquZATdJDs4Q7Wf6LkCz/+pfpSr4f/bXOZKprlYsQDWGdTBhAXCYro/Ml6B7E8Zr8pxHPbrgDDAq3s+dhNAvoXT4ZaGbTc6rSiAJwxxyevUHXbTx9uqgABdvNfYz3Y12gvwWePEaSt4ogiAa2CYzfh7awk0ZAOgRxcMsDhsZZEYsKMZ2CnFFoLTIWXPCgvZMINNEyNht2/gctCQbQ61kjgGODLkciWL4yoZDUjmcLSIBGzlaoiFyUZS0CEZQmCcy9VR694z+CULeBOxlcVvpc+Bz6VzRY3bIs1pEmDMSni5I/g3kmlIEghXMOlswLHQwlAi2XcIPt6xsAbWlngN4Y+HZnfZg2k29Y5R1Nr5wxLwOlbjBa7liKhocCGR5PRtkyxuw3A7PfdJZIup9s82ys6xfX2G/vpF8RY6XDfa22iDdQdetCLvx4iPPms1e5+xKydfpIpyCLcB9lbYAD7/DHHPJyx93YMkmwbSmjbU8nxIK/nBjs9hTTpPTWAI9p+9va12/4tWsu1J+3PKLPtH1SpLWvsAMdCHibaynWD/c7xoB3GsnM4STZqmkpcyYFlOqoteh8qdjgvi8yptXjhs/0E72Rew1m/b6I/g2K90m3TdL9phq4Cgis7FUBWM0Nuyhkm//Qqw/hqr1987cCDQLfxeISGOPGxy5WewftE13HCRtrRQ+2sTAzAkBWm8ajVzAW8a4J2AbhtHGCSKhZk4FyQ9ICn8L0kfAn/e/ne6Hv79HmU8t5Psv0i3/dB1EVfIHieW6490sG9kD5Y6PmbhC560yMVPWBKSQvLqnhY88zfsF3vEzs9+2A5O+q1Frn2VVNUgfKw+MCHA7TzxVjRShR0aGHo1MsS8FkKnQTQuhtND0UhfIV7LCp3kucg3sNaEuXadAp2OAMkPMMy9E/hboCUChPWc/Gp4DjTiF288TlELt2q82800el2FmHTR4VGLRHBbwyxAto7nThshm3bYaztFU1cvUDoOoblGtepV2v5aAwBZXk/SW1sJMyjQ0MqpSsspmwlqCIwFsJk7pnD8FvOj2wSZLcGbjb7eY2CVhDoku2GhLGOW0RIoEGdjMNJCGUxXwFuLr7aE9xWvraawRv7ZDIhN/h7kPZhkLvpuIUMw6bKxDMNPzBtm4x7uYfNfeYY2wZW2ov8TduSNYZa0k0UFuBoimdUkcHqNIqF6ad0kHA3jGC5rvxozHd9Z2MToXCDSX0RPb/15BttYzBqRPQTE8bwu686CH2eQM7CDaVOxWK2AV7YxrW0vvw/E+rg0Xg3QCmgrjPKgaAvHUxpgXsgAPp19bilgRDPgLdmknLlOPT+rmsvKGdjLKVWdEu5IBAJJSQo/vbmHaG1tCk/INuYCXreE4L532cbQcWHDPx26CcAFuAJhffxH4HUHJ+4AsALcmwLe+zd97IZukh6414aKO8gPb73zjjUWJPKHQHOC3d28zAJKnhiqguyM8aIKkhYnGOMVGG47zobuWG8GV1B/bvL8VjNBzTmy2C7CdsVutfonZCM2s01ocpvocti1BA14nMOEM1n1nsvVS3vWshHMFQtO5kmgx8chxKfzh5C2mwabTYS1ZvPHkd6bwR/kwvpRxIdhynw+nStjFh/P4us1YY3nsWXYVvLRkrL5Wt1y0YJLcDpkijFQoNFBh0MrjKWElrFq5JNO2MhHBCTeTsCtgX54M5q4Y8gCHAgk4DgedlzCPsfRMmcfU901fezUa7/HcrTWMe5/Vc0W2Ey2HMS8QQR0BAyov1XtecFy1hPl9HvCWsji1x/oCbj2gSG9aA2Hn4K50u0aiBXpDDn74/14zEu8gF9kS2xPWC9G+FCVZY+0u5dIQZHhbztNhv9UH4CXysBY1pps+A3HWIpYotW1uoiKwmX2l1wGdOmr0RRfpwpRuu8eLgr0T7Bx4VM2OnyYt8X+gff1Y0rDv2qib5fwwVetZ9B6kQaQEn6Acf6TFrJv6N/9Hs31WzTaf3D0/7aV1UGU5nzZSOKN4dfX1EF+UkmNY9lZ7G30SrQBpEgNnzdSP4nU8J3kBDTcL9pYPYTE8O3VRICWispWQJz7vzbDjgFmOR7EcCUvfM//QYk5JzrMto536GVo5LRRdZTf98Jn7OCIHgBtb04Dr1jJduSF3UMtx6ePpcFyL817jIjr43Z6+sMWMO9ZC1/ZGy8uw2AGqHl7RgJm0nDFNqW1wjaxjnUGTYYJL6RkiCP63peRASYCuAJfhrG7+qDPzocF0/UBcJeznqkN0GxhQFuLxFDD0b/5zEK2+LJunIRnya4pVriDYAZgeo3hdAuhni7ebuBrmtFSBaZ1AHbjSSyOPIcEsB04bTr4GgFlo0CXU+YVATBxVy2jbCeR2aJ/gzlFFsCrvWbx3uMtCeksk5ObACt+8xiO7NOdWwJvF7IPsZG2PskJAqEqhsxFsNtypIxCZIXKk2ipnALlBkjaIvIwkbTZWL43MeBDvFYYhKs1sOCEB4z2NVxOyyi7mm6+k/vZhpHP244pLzFbAQCRDiMovIpYj4tpCz3am5AhVrCaHXlBiyo1/NK/U4EsqBKbpkAP2DanxSBPmDVzGFhvSxDdGGiyWtvu8vEy2OP/VQp50nJLyQR5SIxlYIE8vbKNiQkLnAsA8DR+/gwIWglF62K8LZC+OnTeWli0hnWlnH7DuQhcratyHAhKqylZJrB03wTGAk0XeIqxyp8rAHUNz5yyc2m3928u94KL4brBVo91g6/zvdxSg8DXHRcWu3Wz4DtiuHd4H6uZK2TB2wJg3A5yQaQgtpfzRMnei27KvqQrkV44GjazqQIJgidXLXpUvZ40HJE6cDe043hoI4/dwn0jCbc4/LlRPjgcmIAGIdBL3w33wm4CCw5CD9IWCi3AjCbRpp1rkhvk3y2gbV4FOIoOR3lNpAZytdPjkMBVtACQTsSzlwzYyv0g4I3FN1iAH1h1kqmwXT0mBy1IskcVbgjpwhXoPYU8EfK4mBSoB5RjSSNP/GK068rj8nPuIlDh7YQrEjb0xXCOkR098b20zYDzAl7EDOZYYpm7bwJPrPEw3kG4FVbbVxUk00ro/k2cTpnKIJjpy1bi9wL5+mcs2wumCxN9O3w4Q7VXANde9Cj0savnuJ1HcgB074YOsuYjvazz9ACnEKXmAJV+MLAaQPhG+BBAlQrB8JGANMfj069ad+BQ+zKPAUzgEKsFzNv9B8PMRuNomAaIkLqLo0Iwfol9X7nVad66HcVeupMjqUbUmiDYeCOdFG3sMWs+AtP0JxZMb23DDvuhnUawRiopCS58j9vgh6vICzBcbRn+Wx1tZdx/Wq2hGrWZTZSjt9Dti1Yspqvb9x3RfE9JEQzAuvACX0FOENt1dF20Wpj0t3yNwhVfNqPv8rWf87VKxUnO+AGt+YdrYfYvBmgKRtxlV1jF0clsgxhtZ2c9bn59e1j86mcsbeNzXJheQtOlNOYEK3COjmCY9hylLs8Qde1jSRtetXROMd14sW9Ge3Ashw35w16xa92mYF29s28hH12nd/cuF8k3Y7iPhAXjgKg/PpzPceEMGENxzIvosq9j4aLaE8dB1aFpSAIL8Agvcy7S1cdeQ28lMIAMp+Kc2mO4bdCSbzPEfTdph3VBTpohKpUMo1tgr65uBxgvH2tisNWEHbINSaEViaERy6OrS3YxgIlMRsuWU6sIc1PHrbTZDFhtHD7VRCxWaQSK4jlSx24eC9tFauC0lwrRyEATzcdKWYnkUE5iLIfGMG10UMl4NgnQAtw/xbyudKs7t8bC1gyzkFXD8M5Oszhi+0m8XjNwHCUjOeQeXcWiWk6cXmwV3jDb9s8ebEffGGm7pvax4NUT+BguHhwNEZ78v3Axha0db0G4mEJX03Hsi72S16NrNxpSJeU5WssuLbk5aL2VMYsRw1bzWCEfE6MVw5XO65YcBK4anCk6LBCVdFCAtKhIcQPsuQqg1X63Bixp6vjN5GJUw0WlnvdzpPnCeJsubrJs/20u1wFgqtJzWb9c8oDLo+sGXjFVgaZYr1b5yLGgXl7du28CX2eIhrRw7dq1+1/vYrrOYyU13AdxR+N1F+OI8bpB1wFaAhT33nwbb+/bAC9rgABo7WTTveoiq7LjACqelBLpE3ytmX1j3Ynb8fBSqAOw5iJgt17axI3dSSREGglYCICVamtiiprClS2JX24MepDcDZFbZiIp0KvLHzSKUpwEPnaRDLjKctIOYF/B1VCAbSQcXSYJ3SmfX+7F9SMdcE0CbKN5cl3cMA7AdZekEwcO2EDSjWEe8obYchL6TzHfQzqwWHIcEkUmbDgDiSLvCCEIrogZDNeKANvmCxT9wFg60a6vYtmpRovLZ1KsDawfsHH1XjzbWGG/b6HTvYtGWHOSYyfhiU/z97ETjIWDKmgp0k4rJImjkgcesYz1D1nJ1p5WsOV5dNnfA5gD7M3wgQ7I3rrQ3968NMLeiqAHOHQgRewDSTH1ggW/bBVIEU3HCK4cfxkN8QUr3/ccIEE5d/JsvJrs6Aroi4ZICxkg+ydcDaW7nrbSnU+jHY4AHMajKY63phPUCB4fY7f8Z1rb0VFW6dfHWo+NtDzfF+xDirD/dfUomiudEN3HYban0E4Vuz3uFMr8rXg9S0G3O5sZvqrfTzvbCZq+KEsnEKHbF3VsHy47yebeM3TgwnBbANhOFngiQ3zP/SfV5x1g/rxOq5LoH8bbK2b7VSvgK+sYMoZ8vV/gfPiyVbIFDgm+5tsu1gp1yyoWyfdlZXuuh9Oj0B5EmCFgth2d/lu2Rf/OohY/Qy9BX/TwV/jd9GItT1+O/UN4e5Czridlw0vY8kYAirDWlA2wTY7nbBmpww1wg+P+XbaBvIW74KNMduQBvrfCF+Dbxs99cTrSAM+BwNnoqWi9UUTjz7P9evVzgCQgzN+7I5AiF8hH3QlAlqN/yT6cBcgK0Wv6MciRE+Y1WBi2LsjJR5n7Sc0dAHg9Od4vIogB64XxVp2A7cKCm/1V+s1rBVbayDC66Tw3Pl8Hs63G+qg2rzwKvLUmpwKZoBBmm+EzGTlgIgx1gl1aO4LmvaEWRTduAnJaCsCbQQxXDgCxxQoAp5jBdy71j7l67DZmFzz/1XGgaK+6brN5LSXiMoiC6cYwCLvM90nG6hWKcyEMvTaC12QqA7UopMFtE3uax6BH7OjcgbZ/Rl878vpgdNyXnM+FA7qRMOZYL7aGy7fL/0urgASqGQzJJSPUYe/Sv1cBOJbBYrN5XVaxZUJSg5wJ+cgH2rnmlhbKYbS6KS6coYsFUmE1KTYx2RoiwhUEpzKosSwHzOX/LaTKoJaPqyxHHQ4qPr8MflSfWk2oicKd8gzram/BAubqW1CAws1QJQ24QVjA6WyRkNQg4L0Pvm6m61jH+JgY0H20qQAAIABJREFUsfN5QLkTVtx53wXRCXC7wVvf3+lqEPDq5tZ2Bb5uFvzmW28DxjBcsV6+RjdpvfrYzesdVghjLD+Hzw6R/gpst5SW95oAKtyC1sIq0VN4YrXBcHV8L8Qv2xXjDRuWHuxN+k3ptg04EOg/pZvh1PLhjs4r6UGAKz+v9q/F0mCWcUjF5yvsPBpTGKJ9NE+MCoIZ0T4kWdBoi2CtuqVyjJEGnMJkUwXqCQCtXBDSejM5KunfSkRqkAvi7PKBrIMfymCA6SrAm8vkM4snXil+4CKy3OWw3krYh/a2JW2hJP0YGiByQusFjqQx60iSbcLUzfQZ1vNmIju7KIe/R9eCPL8fppN2Ivd/G1/nn1KxJIUOo66vh52f2gP3waOWs/k5Fmg+hV9zEPu5RgGYI1jDTcQ3ZIR9kDAF8JxAByuA6t/H2o73tmakhM6z/TDoj6HPla2xlyfi+5zAVoCJ9l7cBAfAWwDlRrL4d8PY4xU4HAY8gGHOCAY0wziaDrFcv54WseBXFrPotxa98NeWtPxh1sA8wf+jt92Lm2f/cYV1QhVetHjtsn90HbZ/B4D/+7a//Xc35eH1O+3b2t1EkffAjvV1WndOgXg9bWhVDM8A049LjiMtnGQzBaXukgmkCSM5fAuIflLOnrhSKivz99CvgI0Om9kXaL1ftCBLIENohZBK1b+i51dOhe9g1F91sPGY+8/rTzEE9MV/6svRcpydnP6IHZvykG3p+4Dtxwp2cd5DDM+e5SI1DlcBOvyRfpa84VEsVTSO7ewHy+1NKxYXMgIG7+IiuEMysGg/bPgsRTn8vd5OEuCyOBTt/iZVp+3BbB1JWsPFaj6FMfjV8eNeQcstP8jfJ5oEYTSnKe++uBvYQIEToRMnQgXOgiJcLGX4ZQv2TWZQRdSVeHguEoC6CBrxwd6DlNyN3+4UwrQgtzVht2yAzV7nFKi3BcRVAIZ2glUArHVorfp4K5WsjbBiB7wBlmKatspx4FRyOiveiwuH2YXWpsfj3olYN8rCPUZa1Aa02E3Iddwrtiug01LIMgZWJYBQDmCXDfhqxXo2rFdfowivuhLSYcyXORX6Lx0ISE3FnzuU6P8sC0AqOPp6P2dYFoJFLHLjNLvoMcE2DX/M/JdRbLVsFJsnxtiZhcN53EzcQQJHQku+2Evx7aaxpSIf8iMZQew2kxOrdNwidSnw2izAlRS8bCA/h7Z1w4oBYn1Mmm6JPg8IOxYxZjaKCcvZIBZcCQETyGpoqJVBlbxu5T3O36dZi3RvVibBdOX7VZRYybkcALsqkLBTRyNbI9BlAVS3niuwdb8tkNTbunfrs3r/KoD6U9YrAHaY7/37H9kwseGrnYAuLFg3l078k9U/AloBrlrKfmS+6LkOAAt4HbB1ve/6OgCYbRV5YXut4KwAb6azY6wljKIc4sJVXKlr2K+kgpoijkeNHK0UIe6IYhcS910A7/VYP7yuSpjR0QBYXsZCdp4/aCAyQyj6UAzvByPMR7ACPhjHw6YxT8N2Kc7BdhYLUNdfpO2LJ2kYR6p4ZIYsrpDhXpN4LEcdpImz7HYT+805inePr0+DMScCxJIiAvHyCWwz0I8q+IPFwQgSuYJm8oeORYwvkObFhaIY5lvLz6BYcTM67lW2LDcTnmgPYdkgro52mHArtZh30HJd7HcDMsQyWBRrvU+PstYTL6Hp9iSt1A9v5qs0UD1gSR6/s4TVv8Zb+gcsRsOJkI51bjcA5yvnBxBvfYFpOM4GhmtvR40CSEcDwEPss4y59nneQlbO40iIAZhjJ9PtOoNOhrGsJhqFjelZ2q0epwrweRjwSP5Nln0eeQUtmH1zF0Y5DLA7mHa1A6/w/xpqaeuetMsrH8FV0Zup/FBCHLPsI3pnvyzxZvWNJ61em+yH5j2EMo7Z/3M92P6rO4CNGxSwNx0mJcfGBqLLf2+BEVdTPkPD2l8rztIYJslBroYQbjDihvMM77DNFexwhmDvU7n5Yd5O6hm1HPQcDPk0aTtti2BrRJM6hQHk5vP2QwdeY2ox383yJToNYBL8ODz5CXvjsR62mvDJ9mG/tNVP9bDwhU+RSnvMsr2fwvI1GhaKJHBsiKVsfIahE120iggHzbE3SYC9nQxbTiY5RqDhWvh8+4ANw9oy/V76ZgpwttFatpXScrbbMjTuDiNmHbvIYbhdF1gnsx/v6p5BTnrw/dRV9DQvtmuEM65H8oKmm6MY+1Y5ckINKUaVLdXAfBVH160B4O3AvnUjfhfPl83s3tvmHIdr0TazCPaosKUWfbIGACnj2F+LrlkGG6zk8yoGrwSEa1gqUMn3l0ZbQEBI8kANx+98hs6qbIznOR+zcRzsdBLSACdCNNk4ACwZkEndhsa7AzkCZ4Iaw2ThitnI4A3ykkgAqRAQS4ElSqLIwOteCAEReMf7TrdoJdKYxZyaz6YYCnDCPadgFZuAH3+EEwsOXjmaoRlpM5xHsXxdABvDQ5EVIpEZ8rGMaudaHvMTrXzP5T4LRivGW8UwzKl0hG1LchDTzYYMaY1PNhbRWCTFKC4imbyum/15nQO62j6hAZtAV70N6Vw0BLqVWODKwRFtrCjCMpeLha4B4C0/xrp3Li4qRs/lNa/uh/TtDBh1YeP3Wh62x+StvdImFgvThdW6I8Nu4HWDrvvezVrVUKa6yO5rgCrfQyk1N+vV/Y8fvw+4Al2ti3cDeA8BrYDUDbbu952PifnqJgDmJqvZLW2mwNN7g0ix3n/zVrdlB++1jrhtABBrNoKY2Aa6YsQd+HivALRXotF3ozc7oKtARbukBx2rOMrnok8V8QurAvwSWdkeQ4QwFhtZKOL8eXTfCO85WMSm2O7X+jMs4+q1fwkNZFhTaDxzmslgCCE8iU4tHYTnly4G/nBJJGESdqLl8sTJQBcu5FiRghc4hvhxKlfcGI5f6u3N5w+QgvCeyh9HenEmV+FU5AfdZ/PxQlqMio7g6+TYV3FK9ZdMfRmgdDCUUceuNi03Y/up48h5jU6H7gj0PvTB9ygteTdxBQMtVt4f7kkd3zO0UGHtOtGHzoRR9nmO/J39rfbgi6SXhrJ5YDa6KxsGYidhXRqG3jicIcxA4qKw24RJSBEUrlCK/WHiLPtr1lz7JGMOAEwGP4m9cJET8XwOgwUTlkicgZTQz3K9HoEBj7R3KUdpPzcMQBplzTgadF956CU6BEbhEZ2ANDHK8vxeAoiHIIP0JDHXH530YSKoKuNexBBJO7xY2Ji1gn1124kn+7DlYT0l41vZbHEABrydhBwgXYaOXaVtDwLei3YrVduN6WUAjNVf/GnpPqeL4uN8ahrvr53/S8kB+5jtwe9Rg/lBwR5Am65jyuU/Y7Hnp7SNaRnoPQI6f8r0Qp9ebUdnPOYA7jq0XI9XBLw/t/3DH7DLK57n/9+XAdcIfofsHQvF0rV3gNO90OZPRJceA60IehsXyvtsE/6A//+fczbZn7K96CrwdsD3T3QY/ClzD70bHrBP2OlZBqkX5pJGwx54FrdCgHyxw1gbw8Xz4hyAk99N5kZHw78K8BaSMMvFK9uMHlvPYKyNGL2Wvr6buc9uJQO24d7IcD7EmPfZ9cs7iaXz/OeFn6+QEeDQCHHRgKuEo7AGRboJRCrE3GC9msZXI1PU0IciGaKOsn/plvLkFnOyS4dkJMBQ1U2QBPvVcT5u8ySnaEYJMLFO3ZQMuwwxCVk9zOK4j5dkBzCXwCxTkNzSIR7pSH95HM9TeK3EbZnCbSbBCCxhvPZOE4o4wy2IMEQk/SqF/D8vrRvjgGwsq70iPcSutWRgNH5fAgr7aCfkaF9EyKGIC0UmSy3z0JEFtJIZxL7Vtashm+O/5TWqoVsxBKqA16kKcvIhTolcVEKWD2YYSDHXEWQdwFpF51W8fsth77K8ZfO9xXa1gThnj/zzXED4uCQHlaw7Azd+X/q8amxLubjlXzhIMc415AQX8Ao85VpwM16BpJvxCnidwRgfc99LVrjmAK/YsGsXm0BXA7fr3VcBY/y+0oX1WEkY/DvO+8gOjsbr6LkwXoGvG3j19l1Y7l0N0gBf3QTG7pvDkPncrTdv2x/fe88qks7blThvZ9tDHb0FXTR8af17+yVkBaQGsdwGZAc1lskD3BW1Ad8vbID3r8f7IUmstWCusheJCIdumEpXL2kY5IYY3zmwWRrI9rC+48RaXBBzHP33Ek+cQ/NeJu2GTw8tSqvej2BRO8oeN7WfxfHky2RIUHLWwwLXUrxOeYfCF7pF8ASV5pvNHzyJY1YmbydzH76RCTBXZW21SNLgAdZbwQS5nCd8NRpbHce9qlMLnVSbah/Vt9uK7acJja8Nd4dixF0wId3uxtHnqxd7MukfALf+kLTa/o6c8AEywtus43k7Cs0wlMFXxDhAdQbsdRpMdiwFK2OREbDL+T0GcL8Em52O/DDD7sFc24/3tZZDL9u9S+Pob6A74GQ/AHUkQD4YOWMU0VSM/rDmAh6buekhi1z6ANs0fkkXAV7LNY/w9aTs9r3MNBz5wZ8Kw+29LYre1nK00fxtL+GWoI/2zAim9C9xvGb9DN/7Xswsfo7lVn1gkBX74S3eR9NZ/Ar7unqXfVMF6Jaxep7O20+xdf2t4gQSBOuAYLNfVB9ngeR+mtC2s5LHDwD3o7dYrVhe7Kw7SuGPHnOQSkdsdtVoxjDd71oDuCdqXCVg3kmPhZ/tGf8LW07aL2zlMyxTfMJOz/61hSx6xs7NJNG3fSCLHxVqwFYXNonwwEArZV9e87kpyD2e9nHmZvsoa5MDuh9nUyhT6ANokjbLIkTCwtOP83bQw7GTvxldGFw8dWv0p8oxFndDJKb7i6yRgjWXcas5Ng7tFTcLRTp/zIIl5+5w+pereC5k76JCMsWPj2+n4IgBM8/nK2Fe7Pnbycbp3XYzaT/Ew4/nPG1+wes4QqtbVo4ESpR4HpbByuRLlZap6kOxOumxKnHR15VQ/JQJO86BlVYAZFUaKAm8eO4qICDpIA+NNpfHimWK8eqWDTBnwHbD0H7DPUab/+IBDM1GOGw4HB04gzmLpAB9bSrfQ8kxAV48bDiTxybRpxJC54KGZUfmDbQTC4fa8TkD0G7HOps/moJXImlMglnPQEKgDOo4jYLYxuIgToGEJVRYrlhuHifLEv7PAtwifjbFeCV9lJJALeVnLuTnUNeCC5Bh/8xh5NnNQSbU547N6mkJm8dzUYP97p/lpNi0RFMbiUv5HUrL1ZCugOGhJIbcPfh5Yb5xm0bzeHy9SAwl/J4rJCOepNnwCLscI44Ckt04GFwA66p37HAcDQJfN7t1g69bp/3px+XPlZQgsHWkBoD3fxgvgCx5AdDV7UfJQcDrlhh077De+wM2vS1b2V1JD7dv2B1HgoD1Cnz1Oefr5O2V5ewt6+YfLgv0QmaQjKBi402O/lmPP1Fbh0u5crdfosNBKTZNdLHFNNLx2RYqacLTSbY1h23ClQATIPIXj2UlBpdDBFdc+X0vsy4oHO1XtZJxWNAkKURjFxHzjUU/Oo2ssGPmS3ZgHtNVitUPzxtAGk7MdoWTigsFxEuppJPTIQ6tSVuLY2AHNSRk5HRI4UmrMp98jjL5EuIZDBYxKc3lCV+ElUzVjlWAr9Ju5ei+5TCQFqLSVy4RtOBYWQeDbyK51sbCw45QWDE2s6tEQD/K4Hh7mQYqmG/z8RfRXgfQFMUW2AtD7B5Wr6sBg52hWe3hXlYPW60GVMv2kLba+Yqlre9pMUsfpqFqPtalscSEB+PV7eP4desO9kJ+GGifZS5ECybOvOdla0fTvXGR7bTB/dB2h5CEG0JdYC9H2+0MkI90pN3B+H/94mQsUhRhh3MU3/2Sxa+iPHvd7/m3ByOPjMUV0Msilv2MuOogJvej2Sb7OzTVn/Gxx0hqDbaG0/iGjxBZPj+FTD92uVpW3bNq/j1Y4J9yXCzyfdjkp2xb+IIV63/l/tPCnc5KnjvxDLFSaMpCaviyGqtaDQXusFwB71f1Z9hlF2L/ULUjzoW/0Lj2Wfle+2/qL+8mchHHPXKdVepap/4Byyelvd4OR0aIY0CG3l17YiAOgQnIAMgECavss3zKYLj/cx7gm72BpZBr8e0usw9ziFZnSnrw5MYwLXY9z1X0eOSi1mC8uOxOezuRNjJ/AJ1ob/7OgWxmoNf54CiO+UhDaQQf0nkcLpe3Unc5/cudkAxts76b5AObpScWltrE/KIzYisOjAN2I2GPdSExXOdkqEKatO34zzlpZXL01YYE9clqUKQGrhJuxYCNwLecU1cpz0Vtzs2hUU+F3q1BHujAnMLEJHk+twVSRAWwCNDSIRaJMNV4b9gqvnYVxQgYg1YMhemOYPg2lpguDBa3QgwsORmfq95Ppbwmgccp/ZXO8T7SE/8vp8b4LTOwgk2zUM+JFgQAH57dn5DDAOK/SFPJG/DsbwLQxzmShTRlp+QGshTD6y0OFqwBn6SMGlwS1aTQ1KMr/24VrF0/Yx4LbHMAelnEnM5dLhySBOpwGbXwc9WrlAfL59l5fcx/watOv4L8xdJ6SwFvx4kBi9UATRejcmSbdGx1hUgO9ZwOlEwVANcwqCzS75HUW85hD0s4uNEaa4oBTIUcxHKRHABbAa6b8bpZrhiu3hbICnTdNwGy8zGBK2+7GC49DWLCpNmc993Ay+e7r15z3A5Xr139n64Gt9wgxqtCHIfZSmJATrir9x2wdXl83V/rvlefw5tv4e0tycJitpgQAmK/3xiGCmhUAJbis41BxByRGGQtux67xW5c9nGsZh3owXUYyuuxbl3F71tyciFBhplICsR9uYqqLvICf3TtaQsm+RLGlVQuh0teLMXkSRLMUefIwsF2jm0W/sQZw/AMhnm/ZpewpO2a/QoseLBd2MCxCvlCdjQl5hJhCBq0xfB4SRHpPOE1YMvjiljA/z+NJ7eKduTYSGJAksOxJZe+hQwm1NqiXIVmncHRUnWPNUyca84wVT3PVRp9r5PO3qZgbDGBsOXjTLopyr4buxjtlGo/cv/V1ATWHuyN6+APlrnxISsiHFG47TFAkWHNhbFM0NlYe4Z1RHv6MZEfhx1qnDVjZXoX8H4zigLuoPFWDEst2trLSnyftTuUsfyzhOMz8sDtizzen+0FdD58mDQL+WGufZD0Bib/UezOet5a/SnKoZj7TtRs4rFM2NlMe/XCBP4dKv3WP4pW+iT9AAM4snPMjpiBC2IELHIyXzMGVtXL4tc/zTBoMm1cy7Bbsan1NFra0QnY2ijVBtjeTV8Lu90IyHk6YPxJiR8dwt4AKP7gTI7aeF7fQzp4P9uXjgrWJxEn/qLqFCGO444O/E3jOWxr6tE9Z/957YJ9yPaIz8rQmNtO2f/uDqRfwAMrlic2OBg2VZjfwbi/q6UQqNCT1TweRKM9HEb7Kf/mx1wA3s/YQFhkNTruaiSFdbDe1aQFYb0l3shBtLule7GFwouTCWt9kryd7o1WBmtitO8Brl2hAOG+URa54knL29rf0rb0RXfsTbCG0hv04bcyd8JofewOYPtBzl46mQljQC40Ya8AWNpDvQHebQD0QeSGrWwiWcdz35fnD0ddGG4epywdmXUc1lFYGqYYnJY0Kh4rBlwNQytHxyy+f7RWuKEOkKlWtBebVSGkQbHZYh6fDHCqtjFmPfoop8A0AC1mI35uQDUG8I3k7YsCXz4X5oE3F8IShjwQDvCms/klHNdCAtaxy1746xlgx3pPdwpwEljXdYkWsmhee2cWDbH901lo+UZfOhte4sTH3CbUC7BkRoK74vImKld3wFJxIaXTyZKHZCDtthybpwZoYrditWL1Al51LpQBzCo5lze3iNBDGUBbitwgyUWsWDWRJbx9GcYbDUvX49VKVoOtNIMhXBY+ZbHeWuQX6eZ1/G4KxHoB3QIRJ3zO5fzO8gH3bLpeis5stowLJ+3W9esssSQWjHe3Hf31ClqvANYB3PuAKcbq9OqKsTIoc96H4f74dtdVB1DdbFaywjU+ppu6ejuvuBjvFQHzfdAWYP/Y1eACWmm4/2MpE+N1g6uWXzpslz1sbnbssOLbMGLA+Taygyxn2YmhWL/k7+WXhyFchTk1aKQKUqiUppXhm0BXcsPtxK08idFB0YTr0cfUatYZudkaOIqVocGkcPTZMPxB2C2rQ/DzRuIHPLV0BE6FeVjOuBpzRb7kjRaMmB/m85ptn8V2060I/QdXWxDivt/kF5AZ2DTB29F+HKn2LuB7MbQD0ON5ckT7zkTSGIGsQDcD8sOFNcNg5jyZAeAwhm9JOwD3zaPp82XwANAKiHM4tuRhDUraOo6jk9I8PKmQIopJBOXunWLVHDubkR4UqqgRMJHTbyFTX3/iNbpQ2a9WtMWKd75sF17rYRFzf0XnwlOw0AnIERzh0XxvR85g4yvbB06NIujgSR2h2qvGWJYPUsX5cURYZ+BWmGAZRGFLvfpa0uIHrXpHb3s7bJx9kU07WsBw9FxW1B8fgNVpGDao0bC13gQABjHpfxbp4SHAm16BqCn2XTmAnbUAvyr//smBrBgfhNzQE8Cez0UAljPvSTs54dckwB5jP9xjxHD/zaJXPgcIwYzPsrsrbDHaKj/byYmwMDExOgWwXBXtI123ZyDSwkZW7exDhqD7Fa31Dr7mjwhovJ/jy2oeZIaSI0gRR+kWZh1P9g6nIvNbtkh8QWPbv9ho/Fnlfvbb7eUCjt3o+GhOFxQBle6APaMV00D2dc1B+6aWtT5FXvanvI0AP01y9NT+MX0d/zabPHK97ONcZAYxXQZi2iT815ItyCOsCsqEAcPK72AFvEbXxhVOL3W0fV2FTf+9YZ99UuCSKPJ3DrWwJY/T8DWO9T79kRTG0rEMw76MayV3L5LaRqQ0Tm1ow9V4b5XAag1ez8AHl8K5tTDcPTDDI0hrOwAAhWwoY4Lx5sByFVgo51SlYu9ctFhnoy7PMemQJQCJpAYNjirQMjWRl9dV3lYBtGoSZaMqxxEgH6tALB0mmM4ALQ19Nh+9VEGFLIhG1i6O/rR/RWC1DF07CnvXFAeEQ5HgBLxiuxl8nd4OxGubwGsqEpIjsA1YMpwBG30jm6c774ei9x6ZjW2M28FpPXmNz0YSOgxLFluW1oyMB6CX0KtdfUK9uiTgGGhncIEowZ+rwh15cfUzlAOmFYBsFRUClbxdB5A20MtQy6nX1bOLpotzIZWTqUpwKnTR4ferGLF+D9LB5fHV70myg3y76tuVK6SE361ScQLe1O3gx0EqJ0nBVpxZhxNrq7VW5OPHxWnQSolNO+kyANNZyw7AOkwWwO3ibW2cEFPtaIfFAqb/p2wgwHWkBn2tHnP/5pTnANTO1mE+pu/pBl7d/1gL6QAvQCtwFfhqgHYX/fb23Vv3b+pyuIXWS2cvsoTA17m9hRsCqeHmbb3/JtWR71u8/y4LAciyAaNkYopKganPQZpuDQmcWm5ZNCaVMalVl4OAuIuhm/oc2kI80YaJHLOFtPjEAqdZTAEJyQTFZ9Y4seFUnAfq6I1mknp59yILgd16T+ltJ1aMM3/P6ea/DgvMumlsKmYYgNB/YskI2z37ZeQErSGaDhiPsRD8hbKZxfEkDVnHE9BzNECLLozTQcmfFLySSTvwQaLd5bCTKY8XQj7HGP2f8o/wQsGbWcyLRuXmxZjgy/gZiwHhenTgCjyZNcSIm9gu23COJYKAbsWRGRxdYZtoh38DJK74w6Q3Pm2Ve15CKpgII55pHyTTARE3lTTUNHymk7ESjWdFDcM6vKV158nO7xgIKM+mFJsnrs8gS5z/B0vhFj7tAYub+0u7cmo4QzdilrtfBHgHUiM4AjDvi/d3OD0CwyzB41kLmvOQ5cKWK4+QiiPx9kH6fJrMlsCCpzLYG8vyw1lM9HFBhMzCBfGarX/hF7buuV/YziEPsuiwl12Y9wKSQy+8sQOpVBxJZSLH9Xi6OM5OBXQn43mex54uvKhnplnixl6Y1Qfj/91r/8D98GUl6TiGdG9xTH8/D9236ADgpRVHexzw/bhwl32M++E9mOp39azzQWb4EuD+IAtGW7TZ6Zj4tFRH97V2J2WN/blEUWciyaW7Kf7Zjk1tp31cutf+QifxV4D3X9Ce30Hq+Sh3DYAL0y32go2vgzkv5nfKoI2LQQcNYar3rDvNC5bhaTddxV9UbaWPmcpGLiTVxyZYqtersH6qIY/PAATnkOCaCcD7YokEcJHVOpDKOiPXw+z4PKytGgApAWQrONbeTNhNdJ6kY+BmwJbKxcitLiISglaJLpm9G1bGsKiIY7Ojb8Js3RtyCxjwFjO9L4PJqSoxlt4BbWNQnFe+1BqAqIjnq97WUT2dI3ohjK70CPWoEJNIrJcBSwbBfPG481gBa7zPdIfpXobZxhCKiNk4kX+DgdURovg4GAJgtJHrJjIw4/SIVewcw7Rw3hfrvbiKCkgSpf68nk4h6Z1TBwIx6W4G55LeQlYORA4hdbYdxkttZC5ynjyzSbDhNA35JOfxWq7ldZwJMxfg1mIVa+RjAl7p1boVYpGrQPJz9qsBvPm83mX/KudrQ1YPd5wP5YC4LjYKQ9TwNVVcoDRcy4X9OsEQGK86J4p4rWbzO8o/TDx4F3ryeTo54i440mh7K7osLLf7PkAKNB2gBJDVPKZhmEBVwNvJ29flyb0PrI4efF9+0Nc5Jel6vJgxQzrZzfQY5/vpbYE831P3ujnDNZdei6xwH3TdIHwbqeE2LgbnHlaruLDcDbqXu0GyxA0AWo/XEE6yhN7u6myxoENeWLgYCPDkyeUKLgYsliuA6oTZVjCkUhGNgLeZoZuY7xX8jGUUl1fiBa4EwNR0pjBG/QVPOoA3smeNBArHkhjHrYANjStq6gGueqHbzG/ai3Zw/lALxHYWv2uphZKoiQeUI7xpzOcJdAkTd9IepAbANxHGrM3FxafXAsRCNoWqAAAgAElEQVRoYTwJ1OmrSHEGR6BsWIS2GGfzBK8NWgfzRnaQ7saxrxiWkQ3jzQWMEyjmSGXgkb5zMloYx3E+rnXUpTDh4sPsnoIZacLdSnFOCe6IJibeNSepD2SN0F+0beIyU3CYbf6Op2Gn/ekAmIMmCfDGTwXAKF45NZqNFFqk6cnvDhuQ3wB0xtEY9mfz9XNs+6BHbVXP39ni535pCx7/Nzs4/lew6f725/RVlqvliSseQ598xRI9e3JMfskycDDkbu9vuTv6oA2+RALqZYIhY0nlvcEQagkDM0rSw2C/x/vBYikbWt/HNvT+pXn3/Y3tHPoww6wn6Qcea5fXvmyBc5+wbN+hDOdG2oepW+yHKsIXFYed8ux38Mp+mLEJFgnrYJNB47mpaL9e9l3NAfsSC9q7sFWtNno/eyd2MZYqpvoAZBz3U9ldx2Pv8nv5mlrHb6oJG+R5OQ6KvzfuA4R3Uvq+1d7L9QJ0d8CI8RNXsQ236girk44AwicJWZxGK8aaVnfcCXn8GTD+lIHaNzUAc44GaqyB5/f5bsZmh+22U3zfSAG+a/M0gIwjpTtyLj0WHpazfTD1gS+TjoMlru5r+8f/FpAjbLNzkjNY7YxCL6QrVz3UtVgni2CraVicyinirjpFRSrg8Fb6EU55Plyc1yBbsXUX+5a0Xz3P82C9+cgNmsyr3lAprWKee7qXDprHc1EDpyKO1skQBOmvivJqF1k2abQsJvllALXqEnOwlZUARNq8m83qrFS/WXZg6nMA5KsWhcQQAxNVK5gAV8Xklzn5XQaEywkR5AGSsbDaXOLAF0mRRvB6iWRhwYWVY+zk/IEO8Iaj2Z5bPMzOLRzmgG8IIHx+0QC+f2/YJ9IVwRAx+DQGdVkM8yQVCHgT0JqlN0cyNM+D/VYwv6nlwlTKz5WL/15adQ2/p0KkA+1Gq0Lqk2uj2JES+D1Ku+Z1KEucLGga/CUz+MuSd5/XmuPnBRcUA9ZWY4Gx9rrFe1HMs3E0TH4W1QA4T07QinhsnaUe4bVUW2nNza66x/aWFofZyurVKbsXt7YWis8bmx37l9uRIMmgW7rtfeB1QFogK933Jx9zg7UAu51+XzeQu4HXrRM7djK3k0Es131zZARA1C01uMFZ7zs6MCDrspe5vsZlORNIS4rAana9y2LO7rFsrtahHiM5LszA/8pqEQZtdxPxMZJkuwIAt17ydFbypOyebCqnuQLQaiJcx9cpeNGCZlYdgCiPRlOG4K5hWAlXzHJ/T7SadTSUMdE9utr2z+uPDY2k22a8hr44FwDWS4Bu4u6FTvxYJevBaMVqQ0s/uJjBGgMEBndh6L9RPAkTsNvE88fN4UobumE07gee6Fyhi3mSZDFdjUW/iiYZFIVJPR92onVCeZSK5GADytwNe4cJ5zJtlRm8gBdgAf0OhYeQCdC4rzGAuMIQsY5IaQ5HVfWmdoUtA1SwaBX4ok1ibcpg6JNG8IIKwo8YmN29TJQUVtwSxMJE7FR1/sSm1zyHP5Xh276RDLcm2GuP/Mwm/q6Hvfbkz+j3/aUt7/kzOzLxAWoCxzB88rD9Y3rYOjyvR6f8HPM/seJLFGzTNdt0bjysdjqMbjR6LaDIv/dJNhaowLGWuh5fr9+zaMx0TUwFdPs9YL5DHrVtMN7AGb+3dK+XkT+mW9Abj9uOIT3ote0DAA/GErfV/rOZBrIyrGSw2s80GCsmuQcr/ZBwQlfYPGdr86eFW3BDaLcc69eRF94iAXgrYb3dSeTkg1/3zQS01zRZ1rYjM+xDn11r39SRlKvbwwZhPybp2M/yvdiucQhd+JAjWfylDGcEXuHvmok4t7KLrUa6Mcsva08gZexzFl3+0Ih1DfZ7V37eVG+AXiuWYL/x1JYSiGnBkXKH5Fon/uv20Ln8HzZaOFspIpBWVKyz8VV2jU19HJCkVN9nNKRBfxNA8PBUpDH0S3REHYUdTZKeWZVxV51dh8vhJIEhumxPrmaqvgrwG4/Gy/OY4VsJhESarjRK+UxV+CItsxCvbT5va6ikqb56aeU20HRf4YNUPOcZuBtymEMoKpzqN4nnFT52LJHJPtO4h+HBfKXvhnlQGkO1agKA6Gi7sOA47+nOlohL+OUFuvG8NjwHPEKv7nj03vGOi0FsNxInQyC+XN2H8v4FwPbMgiGwTtgzLDgCbTh8LXH/pcO4ePEa5QKQzIVFFwz9vwW86XiGNdyTdixfcSG92k7ggdBVNfqtwFZAmy/LGyEODciaz5NUg2Dlwp6dknNkG7FfOR2ykBh0kalBipSTIYvfgzZStAZ6WiIXlxJevwkAr04IifxfJKeoaD3nCKB9eqPVpEcz+OqyVvoYnP1qsF5JChqOia0KgNuRH1qbW5y39b7AVB/TwKwTyUFM1gFYAFfR4G4kCOd78HgBt1vjdcCZ7yuZwRnOMVRTb68jNbg7GtwA67DYWzd/TLK5P+6+1+ddoAwAO/ICVjNkB1eHg5wQehuHBPeSHQqSgizEhyOHjxbd0bbEgE1+R2m+CltoF5oGaoUEFcR4HdAFlCvRhVWk3ngRvRdLVzFHiUKubIUAYaX/OkIXvH2cqSVrO5IpTo9Hx0rjSRTmNc2aI3cRtJhhF7Gl5R6HafD5KMDYfxVpnq2vWwCTXbklVNBTfHYDAAyT4MofxhNVK4SCPUagJ/Nk5gh2iWFBAow4iydMEP7HMM9R+BddVZLJxDSTt5KygfVmwV4St1IDSd+nJIhaAiRZTKFzGcxV8/8X29dW5hxSTdK+S0/M4ednoytH9Q9ztwMQJMHK8bMWwMpSYV7J2OwiGO4cGo1UMYkXHzFQDzYTr3mRWCz+260DKPiebK8BvBv7PmTe/R+yDX0eBSh/Qf1hH4B8HRWQ3s5xP3z57yllmeJ4i7sjZvM3mI5Vinjz6WEcy3ry5O+LvjYciaIPGu+LFrH0t5a07knkhBft5MzHbHO/Xzo3/xmPWPiSR+gewGcMOJ2aAhMe1MP8BjyABj0SD+0q+7r8AMyWDcc4HGTj+gZ996vyXfYtW4/fz/CkeHsaxUHse4P5fkoRz18F1Kyvfx8Gejt2OUEUtuhmeyMLsI69fKfTV/y3sq32z9b9WNS2YUHbSPjCj8Wg25AntgHCvniA92NjO8jnTxHo8If97sc1cYDve9g+xQ/8UfZmhnC7SY6tAtiRRlJ8OImwSRof9q0EH8fS9layD/ruIgZFeHhDYZu7GUIBvAmb+7Pc8WHbM+4Ru7DkFYZYSkONtqYgQjQ4ISqQ0OTLVQRXSxxL0C+rGAbVQgwa2PLQFbPL2pAXmsK2Wkf0XovXuisArkXkgpNdkYZA1C/mKYEG+CowkIkmqqIYV/gAXRewLQB0MwFfeXUzBVIATrIfnSCctqSv6ogv5il9NwVGmwH4RuO1DV/HCQXQi8ZueWH1SCe6K+A9Nb+/syEiCiKimsfpj7ACflpvZIZJzscFtrqpR/cSIHtuyTAHfAXAAl0Bc6xYM1LCyTkaOo6BzfKaBEjFxvMA3mx+jtzdbJcQ8PK1qWLD/CxKokmjruMEmQdrzyRZphIbxX3VsVDBjEUALNdHvlJ6vJ7kxdXXFHKC1jCyAYdEPRe6UnTcXC5AafiQk2DW+p0pSBKKfKggR/BKmD6n4IKTnpbsv9s6iPJqxY+GXdoYIRtYRwfMVCEIJAH5eAWUcjYIiAWernU+SAVuXy5SgYBU+q8YrKPx6uuQGBx9WB+774DQ+64bkoZcDYC0PvejxusGVPfgzA3I7vf/bwz4px/T1wmcdXPkiNtaJ3TX3nn/XWurLbGU09tZx6OBAjHN1B3YyjyRICi1wA3QGgmzBXS76XvQ0kx5fhW00PLMZuLFkhq01icBRqq6xxyOIzVB651ym3RiiUm76XngySYLWrR8hxs5FlHAfGThQFjrAoCUxibAV8U7ckhkHlppJzg2Je9d7LSibZvY03zGPWOnl/ExnsCKI4esH02BOpYfjkFi2Ml4GrOYuOZw1JPjIQu/oG5FHBnzxVr0Pi+eNJ78l3XlJgraCGvPwuGRh/arBJy2Mlfj8EjZOp4jENsFkFhuJ3jDlOh5Ja56L3E50d0F+EqXoQUTkEhlUs90XjvSKo8xqV77PEUvrxB6GGb524dgOZtixyY/a1sHP2jRq0fZQZqhfIc+iOGcdT94id9LW0dvxEZL3fyCxax5mtasURS8sEEDd0NnKP2yKcRhL06G+U7g314AWK5E813u3Lrpn83Y+gf6S3vaWdit14Bf2qVFvThy9+T4/QyWNKKxvq9iQ3vZ9ozqYbtG/9xCFz6NbW4McglsnuHW3wD+TxlufYxn9pO8zfRXbIFJrnEcBmLF3yA9fAjIvoWc8tdS9N1cHxjuemdw9jlDtI+yGZgxFNP/619XkClq0GjzluOSwAeMf/g9NNoPcDB83XAY4GXIVrzP3iMM8cesbTBahmMFuwFuNjWnbSE04UMgQ5ujN+EsYCcemm4nwHuPTbsfF+xjmaP8odjF8Ou2BDKU2TuSkvQnLdqjl23o92+2Z8yjFrTkVYBjGAAxGg0SN8jxWU7r3h8zj3FxVbUhK67QK5subMRCicWL968l7ufUts1aInZx3OWExjziDF7zdjpMCnnO5PP8cFaNMxRSmY1ANltpS47aAttCjuTauKuorQOsDNCUPJOkUcjgKJvHqxwnihlFHACnQpt4QC6C4ZjiviocF+sLWkWkd/kQB3jFauVkUFtYKG6g9F0MnbmPYBAdv1l2NEJMgLO6d+OwcF5gc4Q/K32CIS4pnCr1M1zg7QBiwqGr+N5ovhdXDWM+s8n5PUhzLuH/K8khm9eT/u/5SHxiu7GAogaJGoS549EqJW8kUFJHe2E93Q3Sa3UTEy6k+Ebe5VzYfANBE5XeVMCstSW4BsKmcIm6gwX2l7GzqbFMW4vlUc45yBLcHUSE9622+KNcWJtrXRslYLsCVkebbWsCRFnfDpBqo7BjCwOYBboO8N5/WxsnOrvQhAWqMFdpwAJlN5jqa90g6y7Icb/v6Lp8XgCtm8N4BZQu6cDFZN3MVl0MAlY3mOpr3J9zA67uHWnilnRefb3LbuaAuFwQPMYlRwDGt26wrJIGMI4FpYBVGoOIajLoV7HXdGAja0FWaArT8G0ZLNcFvFqYWYI2nIvemqNjDMmaIqQLeW3LKdJQr2/GAeLG2MsS8fdGw2oTsMX4A0JhRI4jmM6eWzUS58IYB3STGG7kHFluB+f0ty2TepnvpBcoVMcKg/arr981s7cF8NhkjiYqWc+FvZSeXUNUkmglqbrMffgA+cMXc+XNQc+SxzePI2am/JhMpqUFJ2qyjH0mBo1JNZlV+HtL8GJmkabRhFWLQCtolQpZ3d9pQKtmOWjBPso+drPRNXYFlieO2qnLsDixrTZznX1W4MUKHxZtXob17xtuOVthqX4jXODrN5agwyxSXL+yAxMes/PILQcZMi5+toedfv1p7E2L6JFgMSLM+W7MYvyeDFL2ExcOHM/QbySDu0UA/gLisqvRVLFulW7hOE4zV+Qcin+0wHMkfsyHKZdmM/KEh2zXqAcsdlUvZ5VO5d6BdjeEI++mZy0OMD40+UHbO4o02dgebGbACndwsLWen4QsMRkvLPvIoufZH1NW2t+QCT7GevbnvE30WyyF5W8lmowtTMM0bGKfyftLEk6Vm/WnJiGr4F0+TOoOd8YnWUvQxtmuizPhL8U0w+Vudkrcv2TA9jl676fFe9n9t5ZB7UpsXGxqRkZwtuReIlEYo6gwPcTYxhoDOcbuY4BIiOftrN08hi2zbFEppNBcm0WuIgNpv14wVZP7JvzONsDo901gMLmkL2AriyDS0oGRsC26NCLom6ZFrCkQBivg5VRXrfrBQJ7Pl3ys7qI3qcxNdi3lGGVOdMYeW0v6axjAqUIlpAlW9Yi1FSBb6YheANDmIBOUw5rlCCjA7ljBKU8yg47vYozSeWUvq8TWWM4FPYlGskTkhEzYZSr6rmQFyWM6YjvAy1At2INNEJz0LhH31bLJqA0sHaAj98LK8axhn22hvL2094MArFJpOH82zbDojXQ2ALKB7Ee8BGFJQJ6L5XQYJqfQitEUmr+CdQ3ZAmKjAEUZoNfgv9bRXgW+RQzFMnFZqJw8Fy9+AiGmVKSQZBKmhTBZta610l5YA/MvY3DdQC+vBopyK7Tw+2xlxY+YbyUMuFRMlxBGDZ+rQGdXpWULPcWd1GZ2MpDPIvJcDwuWU6IKaaKU31neUW2j2WLRh32triibXgaYLJquZAO3V9eRGJAP9L56eKX9OnqvgFds1ZEVXI4EpdQEvAJWh9EKeO+DsFvL1fdxPgcwC8wFvmLX8gj/VHr4cctw943rDtBqE8Vdll0KeB3XAkxWAOsG3v8b+F6/cZvVFq1IDwJx17DNeQyPu32b70u15JtvvWnV6aGkzzhewHpLie11UJjTHedrndFe6GRMO0mxCXg7YjYjJ8jbK5mBchy0sEqezKWnmYLyB6ngqhjNSp98pIdUtK14nsSZDBVK0XzDmdQG8URLocA5CY0pij/0eXLlkTABsV/tdvOb8rx5j+/ppOMu71gA+2XLLJPYsoCNTr/DycUDAXKtFyIxx308T+ZipIhUADWHoUcWUcRMbqXougpa5ON4SEKnS0PcT4epqGg9hStwhhI2VAJW8wQrBXy1Uj6DY2UuT7rYzaPQCBmCAdpJdKiGLR9IMqu3czy/R9y4M2QO4MtmWKxQX5Vt53ivfli8joeoz1z5omVvodOXCXvlYXL428YAfI8Cvk/S1tXHPJEeDsKEq3nMFVwQ1yMXAWjbkB6Qd2C7JQfYL3YW1hs2E0vVWoZO6xww+64W0Cvf7jBSgfJ1Ni40EzOuPUU14EbAd8qjdm7Wo47MUbD1RXs7gj1zJ0ZhV6N1ymsow71f2jlcEwkbYMUbe1rKpueYVlNPeWwE//+xlNAQfEhbbe/w810Pn4uWR9HR4VHIK74wUy9noPY5kss1bGoqtsnY0gc3xhCkFcp/DvF/PjiAFUmTYdBcnJJhwgCv7GXar/YVUsbnFfs49nNcxTvdREF91clpSApULBLpbj7/OgGMJVjeeJEfx/up4nJCD5VM5dtYTlp7RmvEWbyIXl17ajaOkjcs4I2nbFO/nzOkeoaBDSuYcDU0M9hsx53SFcrU/Bj1nCfG8Xtk+zTNfFcjfbFFIoOhT9YHwf6CN9GOtx7DPpJZ5A5ri9mLVObhNHttHfU43uiZDPs45R2lLYznjvoJ1BOSzXBNiyWbgjbAatkyQZCgkuO5ehY6GdQ1nMdFgiWtRcNqXDVqFssnnpvN813gm39Aa6cWcfqCkFDlqJ1mkUgNAQzOzi8d6ui72giRCnuNxPsevn6yTX6wh60f+AReWRfgRm2gWhKLpiodU3htXGSZZeBy9TPAnLlwXNQ6H25JW9gcDNAXQoB0QVAJjZ7T8h+XIsnJr5vB6zMD0I7nJJrqw++eZsEYz2Fo3MTxGaCXAKLumwIkhQCsYsCSHRSNrud1X4O8UM2poA7ZQUXmYru1nCA7GGw2U0BUzZBOJeq5nBYKD7OMQAm6A8st4ZiXFaREW1NDLTosgAu4tgl4r7iCEgJGve0AJEDZBhvWTexXzNRhwgJNWck6AWNkBn3tNQEwfQ3dWvkDi3WY8n3Xgh4n8HWDuzog3AzaAXre/1Fq+CmLdb/tlhv0vpitQPenkoLevyc7GSCt9jK9/9OvEdtV4u0e9/fkiODz0cfp4fUdy5EEfQYw0n05TocafpntpNqaw/T5cQAuwQuAuJmhVCmfk6WrSEZzjhhNITrGrXQGbxVoP+WwULHMPAT1eMpwys4gtHM8E/jG8qRQ81kiGnAyT8oQJrt5pzxs6+TelOmwnoQn17FFQwFhCkZ4gql4/fjiQc5m42ietGmwjyQ8jpkHF1PCswjWzbGGKauYt9wasp+JgRdytdfH83iyJSkZx9dpvXzOQabWPEnkeChAkkhnO2oRbCB8/Sin/SkT2SJ+yziGD1pdwlYOz/7IC9udIVMDjPFm1HysVFvx4zIRPjDDVj/fw4LmvoDW2hs7DsM7FnHm7x5tyd5D7OSMpwHcZ2xtn9/YCoZqzYEcz84TukC71NH98zKO1dn0JJ8awVFvBFaqGYQ7llJAg66cttG5feZozXuJ6lL2gxbbFDAB9jEJOYIFpQuft90jfmYpHL/zfHvR9UCcOIrU1R5awHYPgpWMsWMzfgG7hNUf4uSwiW3JJOGqjmJrO8JwL+x1fMj0NgdyRD8+HrmEXXRTf25nX/st4Y7phDtgpAy4ao5OtoIddBfDmssY8qVju8v16skS0CetbFcffhf0WsQtYwOw2sbW8v/2QBtejC6MUwSbWf15wh8BlCjxs1dx8WnEincFO1gLTLfimI7po2GXtIYR884GgBsAXyUNW4OZnm8ZwpH2ddjTHPOf96wtoohn71g2FPMz15waz6lhKkxtHMdgfqajgwGGaTx+uWOJvIJ8UOPvwfCVUw6x1FKcDc3hfjAv7HUEKZojt3Oyo4gn/qBz5A9a0oe/0QrkloOA6iyivGw7ATi0c0z7yAS6GpCp6Kb2nCdSAwSA57iit7JdNtICmMtJSp7XEuxkKqBRRFhDOUV15eNNUZf1emQqgDcUHTZk9Wg0W95nqJyGHTMPJ4McDYFouImAbAwgnEjyLA7fbgrx/ASfGcxnZlB+M9zZJHwBeeISum8c+m/cesB83kBcFOiwR9F3+X9ErRvJ/0mDvumOw0DBEG0CLj+6zAl4ZPLakIc3g8ReESy/nNdEOSfaYkBY4FvBa0UpvRrAVppvITKCioIEvHWw3Vr8unVEqK8zdK/FGaXVTWLXBZxGYzm16v+ecXA18sJKSzy0zjJjz1l1VZFpeWV7OwOzdteGCYGiAFZbhNsYiOltgazu9TGBqwBUX+d2JDiSAaCpj7l13+sCW8kMMGN9XI8RI9a9++ud7wU7dg3xXMDtuBocdgpAClz1tsBT9wLen76vt93Aq7fdN5ek4AJm19vIFoDtzbs8HrbrMGeAV30PXdevWewRL8DGFX9UOcg1ukk/SNnF0Yp1y8R2K7iCid2W4HJoweVQTd9vOb/8BPy1VbDdSrSeJp54kiLacUao27eWI05dsAYaG9FdAUFYRwJ/5HRYQjLuBDWX5eAbzOUJkHtitV30nm57X3vV0XqD106Eia+DIWvN/FJkh+m2b84rdponmzYf67FKuMnOlsaLQnJCmersYO8ZMNxcwFY5dzHeYhI6ZZjAc7g6pwPKOYBzOrJKoh8JIgIZl7ewNJNprr6H39in7NjcPgw+xqGnUQSyaqAdn/EM1hq6GdAqtd2jnr1vqpu8CivL2T7J5j/aw/zn9rJUGFje7jHO8bmNLQyVh7EDbQfMpPl5DIGhDnWSYtc5sv8RC9Wf87fAZgkplG2BbYppUkeZvJQp/xo00D0A8iF0WWK/6VtIge1ySt7fSfEEtFWTyCrySxx1kRDi1zxJWm04EsMThD5exs3AYsKzIwhkyPPKgC16MW6NrRbr8QfAnUa0oMm8EPuh0/Xj/ziCF9BwZ6eZmG7+9oGw92fs5JRf2dGJv8Aj/CjDwxcslLU9Jyf+ygJmoysv/B1LKx+0sLkPWd7mvpawsqcFzPw12zv4XgfHUIgzjNjwfCoc5/FzsRUYieZWHEdQHBzVJ8eg5ZL+85/BRl15qucAnorG0uvAiqrU7Wi6h6ZyAWKBZORCHsdpK4Q0HzvRmv35eXeMhZXx+JOjAVvknV29LXzFQxbr+aRl+/VkRxvdv0eIYhN9b2EBZTlAoEYvxzMKGEluqECqkp2sM24HRVFsL8k6zsBtD/Yynmu+k2zvxN8TbqB3gxDCnSSCJrnHGTL7WkvoZp7raxnWET0OZBp/BkDn6J4FeYjfMpHhGuvbOTWmMdxV/6xKwUsgCbkMtCRJ5EE6Cng/FRkhev1Ex1IWzaA4BsCNB1ST+H8mIKHFb6YcB3BO4fWooZwaxoKXjeLrJjtMVq1iMTwunOBEFLpxIpqx5ALZxpq5GByf+jx/azRvpdJgqtFraHEDWDXwytw2BZkAqxzabim2z2Lu5bzIYFaTgrdXP78YrSxk1YCqFmum+bBQFnBtPKt1PotwbEzg52BwKZarIRufa4ZNt/J5dRSXUL+pSHIyextLOU2kszosdtsyR15ICDlnBXk5Vl5RBqC2ICM0wnaxijXDegFYSQvtALE+1wYou952fVwgLOAUc3V3NKhbVx/T5644AzkxX/lz5VpoBaw1pNP7eIBhx5It9LYqJ3XvgDHfQ4//0cf7U4D9KXN1A63uBaq619e6AVb3bgDW4wTe+pjur9+632TG25IybqIF3+Brrne1WWrwAcuVdsUVrwR9tAptpikItoOkUKSrGhHj8jMkgQhVpJO1Lj+HKR29txmQrkILqg1cZfL5ahAnu5l8tRXIEu2EL2oCScORHqoFiKsDYcwAdT5XT20hPrm4P8MzeXrn2b7X+znuhjDq7uSASMT/G78T1rxrERHkcRYPEEfxpDyPHS4Z2SGeaXIs/shzDCkKAF0BbxEeQQ38tF4oTtWShDCy8V0W8MLSmqEshgPphDEkL2QhMxTATEqwxsRjdg9YMcwOzO6JZ5L8vAYkdKeGwCh8hz3EkIHJf/lZKhE3c9zH6oVO+VEWKShkmFpOCDcx7F+hjKjiyDTsYXPtnXiiqmw90LaDu0g49y6joSZsBEQWk+gixUVi7M8kt/5SwNuZfL+QscRvkTMSGeKledmneRTcFB1E7yXgkEgBDP23HxPZVWViVzhDOGoS65AL0jf3pt2MEnIcEa2ntYeM0ARl6zfDZ7KQcSohid34WplkwxDLYLqtF9jMEEiSCldG7YkJuCcoZD89lSgunbHLn7LoZU9RYv6UnZn2Ozs1+dfmP+MhOz8drXHqby1rEy6OVY/b+RkPWIJCxnkAACAASURBVPr6l+mUeM5ilj/LssrH7PSUByyM+wzsdfnb+uGymE13wxS0ZDZGxHIkD5lpV9CWawDe0qOjOZJPZHjDEsWLSj+xhDKGixlacFcEJ6eguRTjTMVTyoUshGL5cJwKSBVdF3mhn5zKRWoossezTN9f4JjL/r2dg2G7kmyo4uSCV4eUpLVWxRyT0+QuoEEv6yDeUoD3dsp+Bmy7OJ1RB5m8x64n7EKG8IR9jiD99bz5jX7Epj3cww7P6IXN7SCsd6iz6PF6zHY0aD+WBrBIIMTL6pEsap3hHSCP00fH8RLmC5W0m2mLhCLDsmDVQwi0JkfWqjIIg3aQJfmwFohTnxrFYmG+OZzgknzw8uJdj+f9dAiKrGzFzDQClw5m2++rABl2NeQOgXiigBZ7ZsEBmDwuolISYGkAdxlgmgQjD3ijDxclLryAZxIXEfUnNJxbCfByQWAwpuWSpZwGs7GC6ZbDLRPwzdPpUb5nGLG7e0J1l/qZWiFfTbzmqyFfqnXMxEGk97UqqImTcCOnDNnJKrGVZcPsy88ybD9L78qRzRZ72McyIi5abkay5eVmWWlpsTU1NTgAq1XtbfdB1wFQZIY2RYbbpfu6GbBrT5o+7wZRR06Q7utov7DgDtdNwOtyRogFu3Rcl/Rw3/kgEIY96yZQdt///6QGgacbTB1wFcuFrb4pKQEWK7nAHSV2Pn8fjN3A7H68gNdZEY9m7P466b9amnkHeeLWjS6LO7fd8s56EjhYwRV3Jv5JQAawbOUYIY9vJ/7XfIIHcgjI16uOX2nDWRy58w7Ru0m5eiIOgUr+ONKHJUmUCrQB2wqegM2kg+oA7iL+WMUnAA6APZkrbhUGdi3QlNMhAMvJRQYEUT4A5KG1FuE7n6KdYRa0kWMXSZdImpaS9y+1y0x+wwhhRNIHfNFjLCXsyBkUjJTCbis4XlYyxe6K3wkIY+Dm38jmqp8DAMdu4UinqSzAmwEAp+5E42XAKI34zFIsPRzNlCiKZiKtJJEmzSfm9rOd4x/F2jMUNk+BdspO2JCPY33qCvdAt6T9DSvTWwkEDhKJINP/Wn8CzRH2lujJ5gUm9tcpbL8VRc0hQ6UP0VA/LlJvwjrAew2PWQC7XcAONtnW5rNHbJkDuO+mbIWlcgK5hM0qmsFToi8OAx+GcFjboliqeAZdnQBGRwBF7HHT7f14VqAnTCLVNZp9Za8xPFtl/9FBgKHuAEdYMR/iy0EzsHRtt3dYkXSNXWYqGS/FMeBPw1j4oscsAYYbzfaIoFm/N//pDwG4D9nxURTywH5zt/zBcn2fZ3VPT0tcCwivwGWx4WWcE8SSdw+zyGX0My9+3C6+8Rskif7Wfo6SFr6+7SwM9TQyyOX5BDfWwX5fA9SICOf5OmU78hB/gFvkLt28Ssl1YSFrPDOWisVXKA161VpOUqN5ZhLgOx0gp4P5Anu99hK55kKQA8hn+fJ1/Hzau1eLs6GAk04OswBN7zO4oOcfo8Dn8k5Ad69Ti5qKg6WW+tAuWHYj/bz5ujBzsQ5cOdRWvoJXesTvbdPQh2xt318CfAOc50t7GCU8CejdsbsB6s2kPJFQgjawv9CH5zvfK9ybozphHY7o2g6sI3sxp0ctrSzm6C6NtAYiUokrR9t21cebQGw4bNUwHACAKcCcgh0xG9DNxLPuNKJxcjs990ULWz3U0WclHagHt5CfKx2/fDnDqkK0ZK1XL4NNF/J9qpEYipD5ihh+KTFWwv9JRe3qTWg4reIahmycOMVs1SOcgWMozZvOE4aEFVwYsrG/xa8fC5ij38JkU7yIx+/gNYMcqRL4OsptKpAk6xlCl8gdxIxFEeIyrGt5h5ZZ6sFlaLnEivcst8S9HhZ12M+y4iMtPSnRsjPSrDgvz8pLiq2hoQ7dtgWWq+CEQNal8epeQNzWBosVk+Wm991vCygdxvoTp4MAtgO9WGU4ThcvINzlADFATQpOwKubdGJ9HzfgOiB+H4AdxiuwdLPY/1Ne0OfcwHtL7gWA1v31GsRdv3nDAVb3xxQ3dlrNeJw+ppsD5Hh+b90iWMG9ZIjubiLIb79pxZf9cRwASNtYkAfzu7R2iANQtdjMGvD7lgCYLWFUTEbBZPH3VrPHTe1m5TA7xQELAeZqUkOynVUjR1SRYGkjbtwYrAEE8gOPEWBXkYSrw75VzvuVMOKGS76WjdFdi/tit8EQ9iwjVIGkcGQ9QQsKdl4bbMH/L1vvGV7VfW39kuTEce8d26EZML2YYnoHg+kdJARCqHcJddR777333lCvdCR6s3EndlwS55yc97zPcz/P+5sLFiHn3g/rWXuvXbQlrT3W+I855pjHOKljnaQx2kEKvGHVwZZycvNHgDQdP+EWWHTmkGJPizNfsqslPhRPHKWBK3DKceQE+sU7kE0yOZGybBYZbNcYt4KzoQxJpRj2G3VgFiPtKXxgqk9lOViIr7gWNpFLFdh/02Q5OusFsV3wPBcNCkKwe3V79NIFd6fMBU3xCF+AzcZkghHAuN4VmcF5Aa6DcbgMJrCkV5/uZrys3oSQO9LpZU9GwhGaMbaxLF9P4W49bgnCY2gZ/qJoG80N9rAOOrgoWJyPp6MwAe201A0bGNGHJQBxFkMYYbraQFFsOZYUtPlyO2WOPChhsGY+rdCZm5E2NpM2Ru4CXWo3sY11RCyHrZEfXO9AQwTHS6zQZZkisv458V0yRjJ3vsVUDgp2sNeABb+XqFXPS+KG1yRp42uSxYTgoiOvSLvnROSGl2lXfoHQc7zFjPCpd51lgHezBy4P+6lSSjGv8DABPhS7SqxeRwceJ42u49FjP8Elsg/mSEcgHWlf4/n9sc2J/IRtSAPryFD+jAvDav5OC1k2o/s6ED146CVGwr9CCttHMprERd/vY8a5awIa43iCmdvl9wmFOrTzUwBzFNODA9SHqkt2Wsu5kFfBCisp7lzOc2HythW+bZbVTotYyTFWHe9wG6u4GpbUOXZL5eTa98V+8RtYtNYzKudjLr7katCcc4Y6x9VsJ9wZFJ5TnTjPd8Pq1AtuiwXxODrmUsMZU+tBbgMAq9OBW1jxqS1N83sV7DpYHWrWbxfAWw94Fp1gWKUyQ1htG0t7BVVNOlMXQT2v15hGbbktsOZcxaZYbI/ODuNtB1hb2LQbrx9p4UqWK+6TaLlf5MsFiKAomGyv2r6Q2kptcStQWFNvcjOsVz9XB3qsAnEHMkEnpEjbgQsJu6lEamv3Q/qjcN2Arl3L63v57g6xem3GK63B76cpXiur11ziPoLN+5AZNTmtCgtpmcdOgHavZLvvlyTHnZLlfkgKA92lLDtZykqKpbykVOqrq6SxulpaG+plCMaroPtYWjBY7kPQNUFYAfLhbQXeJwpugLPhWjAZL4+pVmyO/VHG+9Djq3vAl039uiZ4m3uT7ap/+LHUYEoKZkFN7z/eHgGoKSmYIK2AqsxWAViPGSyX+ybD1WNaeDOaKx7Zy9Rypjm/yn61+DaCBFGcHixVMMgq37VG0SkVD20GJ2Iv/4QLaTgeWFpl2rC0w+OrjRVakFMWPAwgX0iDJeP3bUFfy7bWE1czdFmCqyAPIJ9L15lvdLlhu9GC3IVMe+xgtCJGWBqDMbXwUUyBIQZD+Knt5JTaEyjiuFUs5r9J7sNyuVwaIn3pnnK2IEgawhlthP1MmXIuFeMi5IfqIBgvTKSNpWBT2CHpw0JUzpKziZMoh5NXHRAVaL0lsF11NNTy+dSrrAy8li6oZCtkDE1GY5lYhEG+gBMyl2zUHJaHMXtnUUmeI45LXiOcnSR/rvatyv4pyFzg96r3V6P9cgotjMImoOU6nuALNGWU2c5hIsEMvnArjLS0y7C2e2QT3MWepuy1xZcs3tiF8l3lHmIrt7M0J2MihIKI/QLxXvqCpGN1q3FXNsQE48z9WLJ2wJ4pjOFEKD0+SRopfHX7T5Ae37HyYyWxlNmkdeXpTLB5aMJb0HiJhqw8YjgVziWtA7h3A76WBM8cNpokHGePkejNr+ALfhW54CUpPTaBsKDJSAYfwYAJ8tn+slQdGw/jHSexnz4tQct+L0k7XmWQJRkTXrOYIjyeCvd88oJXw74BwUDOl10v89qXidicKRfDF0m3z1QGiU6khZoiYDy5E1FrANm1xv4Gkyg0YawdBt/kNwdgmAqATcCd8T7pcZMZnzSdzzKBtmxC5pEwRgDg6zhDLqB1j5Dt0IhM0kQrdKPHAhjwHJgcS/gjs41pvMkWjNuxQb8EIJoBvwp3LHcUwPJsaWSwnktxlVUDI4Jyjs/DwvWhsZW74hc/SRRiJFIa+ba36QK8kkXTBcShP8YC9kpLMGBTh3NnAOlBg3ZOU8VvZuXUwnJbgVb1UdVT1eNaR/6DAl0j0Yh1nH9tuAO0C0y7unrCNW6R7wPLf53O0MTSXhsSmo09dkn2ejufRiBlwcqY25EE+9CZ75UGkJcRh++ZuXlNUfwt+c7CmBsB2RqslJqTUINTI9cK8CY1rBxmqtJBia2OQsJ7y2cyVgfoxpU4HRoJ8ilAZ26iflLB36sa+1s5HuVcwnxKeb36cjsV1LHSNQD+xUgkKdaM9ToJs4Ukpdkxadxhp2R6HqFL1lvy0pIkOztTCvLzpLqqQipgvA011dLe3CQ9XZ0U2NSzq2zX1Hb/xWyfBMf+fixlBlNFJgAkz9Ldph1rWhzTsJxzALEy3idZr06j0CB1bS02Ga92sRnpZI8kBkPj1dsU4gypwWSm5t4EYfO+CbQPgfRfzgXzvgm0JhA/vk8TxbXrt9B2b8KMrxgAPaJADUtWsB69ck16+vulp69LitKiJA/xvZIrby0nQgMaaQPLjyZOqm5Gp/TAYHuZWKHsVpsSugCfAZiZdsA1YMc5AwBrEa4F2aEdDbhe8xIAN3VFDMII1aamEsa5VIZyxh+ncHEY/63GxCHgu7NsCjpI8Y5uHwzjOQ5YUkKsyIHgNTneMlIeKhfZzhUGypftaXK1MlzOqy+TIl1XvAMFOZ3nRvENQK8N5Kqd4YQ3mAozIKvOB20xrgOMNeWsDlaiI4Va6War5kKTSZFMj2sRrpzXFAHCRYBvFgWUqN0zJBzNLe7gfPHdNFGyOYHzHB9mQ+TZsqwm+U1zXdvIB76ALHO7xJZGBG/+JnsISKEQxcUq/Qje05DldMjhZSUDoSsMPzFB4SNpq9GFNyARUAxyYfKE5WQsYVx46MxzWogtbc0HErv1Q5gdoTz5XLDiV8ndHFhXCIb7Y++ivb7MCPrx8l3xZvlnB2OcUsim8AfETs7GP7tHfuvRZDEXshdUn16J82ArksN+Cd70rHgtfV7itr8LW8VqhoNB55mdZ1l/Boas4H4BgEzY+KwELX5agpe9zDTmaQbQ6s9uPzmPZT/gaztJOnznw0jn0UjCjDWLt6TWbqz0MkVjNGYREzhwzniNowj2Ng0kYyXf+gPA8T3Y3XwKsXhIY7TjDAbmw3ui17ZSbOwP1TFMK+V6whK5FLuM0UqbmT4BywXYzwDwg2FrcV4chLUfANzmSbndDDzLc2F7i2CUsym6YUukQSDV6hOcAx8bfvVUyzkSu2eaBG0YKzHbxvMcgsTXv0VTylss+Rfgy/2YpTNDNyO3UfBDXqOp406pIxdRgJfzXhszNK+hzosuN5bWPZy3XTA/XXKfRq7Q8ez1LOHb+Z60cp7Vw2IVhM2tkQu2dn7p+HMN72lG5mhBUlCw1TCeBtioShOqETfxfVMbWA3ss4xOMHUfNAPW1dQ2zrJC/LwyhIt3IDkXAVzIA5iDF4BFjEwEzhllsekH5sFgKTKjD1eg4TZ6fYoUQXgP8kLa/tno/NRIVHOmWKedbTptOPcYOSfkQmSz4stjrwW+Ai5c4Z9NNubHtSJRlJGtUuC82XAgZTozgcZ1N+FYByTT3VLSvW0kLcxXqooKJDcrS/Jy8qS4qFhqANz6mjpprK2T5sZmgLdL+gd6AV2cDRTChmG8Cq6GlMDevP1v9xVokQbOID2oB/eCygT6mkeMV4H3Ye4uYTo0VxhyA69RtqvP19cZAI7Oq2zalBzUEfFY41WwvHXntsFylfWabPc6zFcfU5DVTY/r48punwRmvX9p5PJjyeIx+CorpsimQKvPUSnCuH2VPcDbT+WvtaNLGurrpDreTUoD90stRat2TrhqrqRakOpjcKYCqnaHtaH59CC8q3WnFy+jho0M4vd9aDGjuYHlSRU+4UrvtTyXpCiA2ph6wdJ5SNuVE8iHYDJAL8W3ZhwIZ1Ls6aKzB/AYM8ISsZWe+gqsKWk22mZ4SAbxXn7eniSXqxkp3hQjd1qS5EptlHzemszxFDlfHCBlaNSdcTa4HzTEB99hoi3jidDQ8BiXcBJn2y1HqwaYOcEb+LzaCl3mrg4NmIUtGaiAaAngW8vSTCPsUtF9FXxzOGEDt0wyxtPH06YZd2iB+G74gHSoqbgkltOiuhdb0mx+Z4pF2SRtEW94u8RGvql1hQHDrP2x1gWsIvRlJ6lb5OdS9Kr3XiiZh9/D1rWe6cOrsWVhsj/4Hh1osM3DsyUZn+eCMWNkDts2ij6J28bCenfLxXisZ+k4LFJpELF+m+X/KzDPt+RG8jKyfTcTL8nQT3zBo2lbyLg9ID/hoPg//WQsdDgxSn01EsZHOA4Ip46iC2rruwYjH47dJl+VHOP90X4jFeCwuQHen+fj9c0kscqTMG78vH0BixjyuQU9GYdF2HID/PuCF6PzfgRrYgJH9HJyi+dIh+dkuRA+j+Gg6L3B06XHD8nFdxKFQOQCWG+F0zTJ4v0qyMto8F1BLCkXK3Ib+qO4uORRhIS19wXMkA73DyRv/3NGfGcXjLg3YDG6MdVzV2I242D4aOs9hB1l7H+fY4y+2T9eMiwmSM7RqVzoPsKlMBuWuI0LoM5c0yIQbb4OH0vOkRmSuGeicVEssp3NymMJ2jBauDcXH9XkmVxxnbCge3TeXc23NXy6vRSbdfquOhRKsXddTCXdjPpFM6ConV11FLWaAbhOZAJNKmtEOmiCBSvw9gCiFdi2lNk2cF9jJ1X71WYNBd5WQLiei71KDQ2c81qwa0ciK+F8LYWtqiyh7b3VWNSa0XXPZVBrKPWX68V+crvMX+7XBiODEMrDea6AXmQDiB5ZzM+krRoZQodwtvAdTj/AENtdM1hBUVRDRlNWq84IbSMuoumpJ5xhuM4MO8DWloPLooB4gQa/fcY4+TwsnUXkreS5UfQ+uZ+6C6DreVDSPI9KVshJyYiLkoTYGCkpAHgzsyUvN0/y8/OlpaVFamtrpKG2XprqGwHebqSGf4HtMKComQsPAZVCGOzUBF2VG8zbCpz6mAG6RsuwAi+ACmvWvTH0Ej+v+T7KZo22YNV40ZK1GGcwZWXDj8BXZYvHUoMJqgqmJpM1wBagvUZDxSiAeUUfUyBmr6lk5nMVZBVMdW8e09fqfQVbg90+Al4Fbr2v2rACtdouOjr7pLG5RZpqCqQ25aSUYX6u16UUhQIN1umN3I83Fn2RpcxpBPsziYxPiT9iFKwu4GLoB3jbqXg2ogWpy0FBWotw2nI8iAtCpQjdhvAJa5HOGEMEWx4GvNspQFRzUtayFGrmRNb8zwqKBW2RVJETCGtPd5XbTXFyvSFartVHShf99iPVkfJVZ5b8OFQk3/Rky8WiQBjyETYkjwgrQtWp1qr1h5OxipO9AhlBRwo1sOTTQXsDaNTNp6hK48NtophVQtpVsTMaIdpYF79HJQxGpwekI7nU8fpse2bOrf6z+G+ZKqe2TkXCYEoAy8B6WExvApF8APAgemJXNA0Cidip8g/JrWK63Qqt0QqJUMw6SEGObIgYLYIsYnTOswAHxn9Y4TXAN89iLEWz+exnit+yd+TEzDfFad5rLO3xbO4guN13uYwmrDbC2L+FuX6BptvrP4MwHebInZprzG+7AYP+RzstwrVH5SdyFL6rsqahwUX+ewDw7bSh2v4RXWMAgw/gdHACxv3J4rX8OYne/g563hKAAlM+t49++DtCef5kTPn9ue6Y3EzbwPy5ZfJt0U6KeejTKbDjmKW4IqZi55pIUtqrUufwZ+SPCVJj8w7z7T5iZP1UuUE+8Y3kpcys2yQjdNhdTmYsuhtuhCD0SwfsT0RADmDRu5x9xBimeSlpAzaleXI5CkC3fUvi1o+R/H0vS4PjJH7XRRK75QXJtfhACq3o/IuhIFl0lGX2DEna/aYkMfctZvtbknZoPGAylf/rEqrxfM5kbGk0XPRG4HwIXylXc5jTl6gJXRShfJagmQOYAPglZvjdK7GnAKih6mRWsF3OogGDkP0Ozs8ebGV1yGFlAG8ruqhGJvbgpinDjlVwlN8FnVVBVBmmyg+NAG8n3wXt+qqCuNSo3AAw61aLxqpMV/OA23DY1GFDU5mgAVdOAw6cdsiDRjOW4x1u4fE2rI9qaTuT5iiXcj3kSpGP3AB871QGyhcA7+fVQYZvWP27uUeX0qXGe1GAK6fwnIL7p4tz3mC6sOIsJIgGVrUlkBp9biYui1wK1nkUrDPojKtW3RZffQEtyzls2dyOPLBECnwIF3LZJenObBS88045SEqwr+Smp0piQoLkZGVLYT7Am5MjRYWFUlpaKq2trdLU3Cz1dfXS0dEhPb1ovICtgqrBbgFIlRAUME0frjJRfUx9vKbua7Ldi4DmQx1X2S0giq5rgC72MH0PlRd0ryCttxV8FXgfAvJD5mxIDbBmPfYYeE3gNAHYBF8F2FEA9LLuFUwVdImEvIJme4X7elwB9Mkim4Kr+Xrdm+BrsmCDHWuqzwiD5hCiOzp7pKm1Q4oqq6W0vFCqMoOk8NRhaUI7VYuLiv55drQ6YsFR83g/YNyIybobaaET0b0JFtlA5VMtaKcpyimwagBPO4y3F5N5D7JEXwx93nG6kQxFHnBfPPIFx7so1mkQRztAr2HTurTT2UydUdiNOMlaoq1lpCpUvupOl/ud6TJUECC92b4ymB8g1+vj5Up1jFyriZGr5RFkfWp05X4sZliUMuy5eGDQ50TO4Qqfh36rLc/1AVv4fCSvJe1Hs1vOUncFRbUFgC2+SXt0NS4CGqrTxe/VquwdNuK84k0C4V8R381TxY225gS8mIVUzwfSXeRmZZD0pTJuhgvRMC2wNScp+qBDDiXg7qBbq9mXhLNouqAi18iZuE/RO/kC0yRQYj2VcUJLyf7FiuQyWTq9aQjwXcBz1wIC2oZJpOae8RStpsm5sFXyYwUh5Azp/KaIgZukmX1TxGijyFUyDIDfSlsHQwWYczejBW+hgLefDN1jFOZOyP/p85T/7EICaYR1p7CMz9ahhxTFKKAcJP/BY8274rHyVdkzfozsn0J77py3xGLa22IxdQxdd+T9Fq7hZ21iJt2neIYB/Tw+Xw5gFU+Tjfc0AOhjaXJVPfhtpiW/LU2OY6XNeawU7n9eUrc9xUikyWQfLwbkGGnkPg2AWoYrgDZfzgUtWNZy8dPA+mF+78FTs+TrnNXyefIiGQz4UKpVUtnzqkTT4FF8dDwAt1DycVVU45++lKwmfpbq3nPoykJisPxQ4ndjd7OcCGP7iGYBLpBY4DJYXeTihqjn7zsQQ0EvBR3WH2sb+Rz9ZDWPpuzD9vdwDt2XVaT2xdIum4g9DR9xB2l2GvB9PpE2Z9w/qfsXAGScz5xXbWpdo4hbzQpJR7zX4t9V90AjpOE0jynjrcDOVQnwNlJ4a2BrptW2kCjTUgBbrVgqQ5TAUktPkOPL0l8LX+pK0NSwas5XBWBlvQN04PXG28jZLDcZpah2A6nhy/ow+bIpXL5uDjdmymkGQ9Je/q90w/UEH5SEnTMlcMU7MoSmXISDogE5Lv0QIT0H5kgODRw5uHg0/zePDrposh7s5r8hwZ9Ok/g9C/ARkxtsv03S7MmFIGchnpCtAg+kBW8rSQ32lLjICImPipTcjAxJS0qRjPR0ycvPldy8LCkozJeioiJpamoywFcB+PTp03TW9hm+2sdMFuBVUFX2qTquAq2yYAVeZcb/eh7sl+cqyJ6D4T4spGmmAylkmjTG683N1HYVdLWzTd9Lh1vqeynoGq4GZb38vMeuBgVFBUndTOA07xuP6eNsxm3A10wjU8uYCawmszVBWJ+rx/Txq2xXrsGI0XxV9x0ZvSIXAWztY+7gD9PS2iJllWVSVFok9SXZ0lMYIjV4AcvQnbLoZKtCu1K9LIuimw7Oq8Wr2ApY1rHkqudEqwA86xDyNfthGBZ8IcvesJENJcEeaEtW10MnQNtMEU61Xx282QeAdyFXaDdZFyDeQ3ZEE0yhPQTwjoHBBqPZEkV3pylavuvPkAtlwdJEZVlZ74XyYLndnCy3GhPlcnm43KiNkXOAcWv0cUJ89lCw2yzJMEZtIc5i2RW8/SO8ukgKFNn0gqCa89VcTugoGEYgPfoqjVDJrUVOafRDY+ZL0slnOo0LQ61n2szhv3WahO2fL1V8+bqT7ORKqa982RojDzoTKPAdlsuFzjDkTfyu5DzUu1MA8ZQ72LjUv9obvpqxODby311eBPHg4CBi8lICvldkgDvZKjusokimLayAJ9rv/aIDZOvuY9lPJRuQuZLwMQMv1xoj5W+k41ZgWOZI/Gq5mqQTkhWIdxGmvhH9czvdZIfJUmBCBDLDP3tIJmtn4kTtDpboG2jU2AOQoFVTTCvgQlPouExclr4jnsveZ5YXaWh8+cK2TiQVDGZ86BnajSfAcGcyiogx96mfALyr5QGTNh6U7yJQ3pLPx/umr5cLtEJ3eEySKuvXpYc8igor9Qf/SSps3mO5Ox3710dU4Ofi3FhJ5xracKjKWATN+K7n76NMEaZLk0eHx3i5lTBf7hISfzmSuXLB8zk+SZrdpkhPAAVf3Aw5FpPQjLGXnWAwKFm+vYTet/vwf/WhGwtHQPy2cZJ/ZJqEbHxDAja+LSHouQ34fXuJo/iYtAAAIABJREFUkSy0YxYedsBhWpeHY2hg4RzQuW+3i5jMUeFCEQsXRpp6d6kfkOVwM8cRKx+OHuSGgJXvA6brDTeAFrVqYatFSFrlrIhUUjA6wB51eg1RmK6FyVbSaNHC+aQjz3UUTonDMgCXFR2sVy1oFTgyKmh0UK23gfNMvbV1hv66gnoA+RYkq51j600gT4X9tRJ/WO9JuVXB5BCA99uWMCI6keIynY0ISC2WtUE2co+uEO8VY40OulSANhjSEEDDUhaNGVlWS3EvLRHnT97mO72cEJ8lfD9mU8tgYO2GGRSUddAt+q/Xbklz2y9xDvsk6ZQbYBssqfFxkhCfIDFRMZKTkSnJSamSwT4/N1cKC3KloACNt7jYAN3GxsbH4Nvf328Ar4KrAbIArQKq4o8eU3A0WC6MVe/rpvc1OlKfp9quMl4FX3UtnBkehNk+LJTp4w+foxrwvzTex9ICzzPyG9ir7KCbofEqMP4byAK+Cprmpo8ZgMv+f0sJ5nNMsDbvPwm+D48B6tdosEDbvQrwXhohMB1L2RB0v7OjTbpam6SuukSqy/OluihbOspSpCnFFuAjXhHPbiGRi5ryVcHJU89Jc2rzOK6UHxl97MqKtZ1Ytc4uwLOLokQJSykdIXQm+QRgyhIGvUlTxdphksp0tBCnXXD6WDdhHC2AbSfdbx1oyEP4f9UKVsOSLpti162GMPmiI0l+PlssNxtiKLSFyLmSYJhwlJwvDZXzhYFykfvnAd6LRUE4HyxJT7OWwXQ7JhcDtlztI3bP4sSai3VsEW3Ny/Dn6gTmA7BTDVeBmZNNoSOSemDoynRb8WoWu5IvgSf4+EKyF7bS1bZ9uuTQNtqJoX4401VuVQfL/aZI+a49Vr5qiZQOio/D+J/L3JbiAWU0TY09XWgedK25IDWgp2KpelBtbfht7+buNkBLi0ijycxRQyr4nBltnwO8d9jfyobRogl3BdEgEYchHjbYGTCdqRTayvshY4KmADJEVHpMlv5Ti+RszHKcDcgBxYexqh2kSYMIxsyN8rfmY/L/DLnTsnyIOWhbSQhjdhzbcAygFrNGAta+JmGfTZH4XXMldsdMSduHG4EOuG703hrnD6TI8gVpRXO9FDtPzoTPkC6/iXI2YjaTlBfKubilsM716LKzuQCslK/zuGjg1mi0f13a3T6UgYA5DBVdSWcbS3Qv0rOiVtP5tASGu0rOJBC4HUHDAXnJ2jasUY+56LSNyBadLhTpvCfIWYaH3qHYdjZsDjPxGAuFplzrOJ3OureNEfM2s58Sh4UviuviV8WDzXXBi2I7+0Wx/PApxuK8KwcmYpPToiiWwoE4RtbQadXKRXaUcUFXCOYZzXi43Su14wJpZ7gZziGHGRtF42GiI0fTVabB5nVsntjPeAatlGYQpKsCGh+KsW81Imlpg4LZ+dXBudPOqqqO8z9lH55g2tGbacXVSbt11D50CGQN3yEdCqlzybQ5QYG4GSLTxKa5vipHNPptw25HqloSqV5ZLnKe7UymC4FWrnINqeGLuhC5h8zwoCWaiR8xyEpxRhKZNkgU26wgJH2m7J36nLitm8qKbRzn8Fg5hT8+YjvRqoc1VnKZ+G+cLIEAcgKBPUkw34hDRFQexj9vR8edD41Uie6S4O0kycF+kpIQK1HRkZKcnIS8kGiAb0Z6hqQkp0kWRbXiokKpKC9D482VsrIyaW9vp3Gi2dgr630YfP6wXdhgtcgJ5nBLk+XqXgFXQdgEYmXDhjvhkZvB0HrpRFPgvQQLVqBV54KyXjOn9zJSgyFfPHoffV/jPZFV9XmXeNxgvAqMCpwKqnrbBFe9bYDyIxA2cneV7bKZwPokYJuve/LYQ9B9xKYBXB2MOaKM9/pNutmuG8W17o5W6W6pk6bKQmkqy5HaojRmt6VIQ360dAAy9WHbpNyfaj/99U0hWLWQFYYSsLKgSdWhb2k+biEdMNpJVsqxhCPzACzCPTgJNKYxFbDTLQ5jeBqaWBM6q/bUazJ9A0xC7V4KwgPxVlSVT1DoQDcGfE/DuAe5/0VjuPxyNkd+HMhB0yVwI9tLOtJc5VJFhFzAbnafQtuXranyTVuq3ED/PZ/nLWcznViSYYDPdZLPa4L4uYxTYfxKPvpsNo4FDVFXH3KBA0BMgU2dGVU0hDTSlaaMOIdWSddVb4oNX2jHVW9LOoWJFho/7uGhvNMQLn2ZDrgtfADcaD5flNyuCcZVoYU72pVZEUTvmkTBcBYFpMPYf5z4vbQivpYcCFv5mYaGSwkErGdQcItcTnHmI/J651OBnoaO+A7PowU44zOqzOPQMmnnVitaEQw9fRM5C0vlZsZaJlXo1GIq+q4T8LzOACwpQJGRMBRBp5LHbJb8k6THc4qcD5kj35dup2EDdseY+nuA+nDkHOxZGOSDJpA+NkESd41nkvFcpI2ZLOkJxsGN0O45STo9YL3b/4hP91WKWzPJ+10I+L1PSPsHXADmwNwZypn+KaC8wmC8d9JXou0ukEtR0xgQOoPR7+Ok2pamB9txDBBdjjZ9gKU9RadQzZ9gIgj5F32M/WnBuTHMzLT2wDVSZoWlzGWinIb5dniOZ2LzIknf+QxslzwKpi+XHOHzbh8rx+c8JxYzXpSDH70geya8KFveeUa2vf+SbPvgZVn72p9kxbNjZOPrY4wusBIu3t1cWC9lHufcsjBS0a7lncDaZ0shkqGZbNfzKazl2wB2FO5YDZ1NBIDZzgK+dTDz62mWuEzGyc53xsjNAk+jOaIAP68Oi6zkAt1I1kM7bpl6zqEm8kECVr8hWRZzpIhzq9ZNR8LrdAvkBjaNZlXpQRsvmhjP1YC3XDMRmmHGzbgkeilen4OwnIH4DCXbyqVsF7mS7ynn0504Zie3Sv2I00TrLfGWO+WAMHrv/doQfi8Ho7CWTCHt1OYZspfQHcsF4+XQ3PfFc+0M8Vg1jRb5eRK4bSF++NkMql0ucdg4Y4+ukxQnpAW3PWi4TAV3JvA8+qTkxQRLZGiIhIeHSUpKkiQlxUtCQjzgmywZmZncT5a0tHTJBWxLkRcqy8ulBEdDaXGJtLW1GRKD7nVT3dbUbhUIjfsDg4as8KTMoLcVJFUiMBiwsl4TOAFN4zEeP3vmXw0U52HC52kXPvvIKWEyXX2uvlbfR48ZcgPvoeD7WOM1gVfB09wUQPW22RRhygommD7JlM3X62P6OvMx87nGCKHryna1geK2sR+9clXOcPXo6e6gCtkgdVQhaypKpaKkQMrzM6WxMEl6sj3kdOIhKQ+imu63joQxZYEagQfz5cqfAZDmHGc2FOxXO8UiD+hod5wA6FaBWz4U341/JtLuY6M3Pv3YIsljWVZMF4+OQskgb7flFNYcAFuZrzFRAp2sgxbjITIidO5bAwWsvmQbuVMXhuSArtWeJNdrIwG9EPm8JV6Gcr3lJjLDNx0Z8kVzvNxtiJeRkgDDN/wVgPdlnbMkHJrCcgpvIkvDSqrOJXwRGvQk5wKiwzJTLGbzOxA8gv2r1u9TObnuHbFf+obsm/6M+HzGKG0bxstkOckoJ/mNmlNytzEMS5s/ljYPuVsP085zM5o32qMtSHZzICtiL80ohKEcng6bfJ1l9VraTbVKzftg/n9QaSOf5zH1OQorGh7WBtfJtBvPROt7m2XwYvm17ajcLcEDDTjfKdAQGks6vEgxK7egjRgQLthGTKUWvZbCJKegtZJRSw7DOcJvBrCr5Vm8R5DOm9ICe2x1eE+GgmfJfZwPNxhDfwfQbnAix+EkM98SlsuFqLnos68bbahVdDG1eXNhdEZbPviqVNpgOeMzVdu9KSNxH9OfP9MY5tmIN3c0kWIVF4IfapidhtygjPdsyEy5hiRyPuJDGjxo54WNpwCaNXbjDWdEdxAz7HLwgQeRwYCeXXdyCdGca3GD7GKFwGondA1tzG8wwZk0NC5CzU5jKa6Nk0g03oj1z8jxKb83guZd5z8rPqvfk6NzXpFtf35KNo99Xta8/pysfpX9G3+SDe89Rb7zyxK350O60JZyPu1E/lLnDfPZkBE0EH+QGsN18qdvFdkS30lrd/oRNksIha58PqPj8BhuFCv+H5x/EI+SY0R0HpxOO/lzsmviM0ab7PkUOuFiaByiCNeDLNFMR2cLq8M+WHwvP1M7vzpgtA/tZurR1UAaABd5RZPBWnypbSBptcGQVXZR+6aOpR8FaC/luOKBx0+cD3nIoWGHc2y0wF0u8tg5APhCtjOkwoUOU3usjI506NnxHA/yVjZLIq3wmuPrsGS8HF04XpxWKLOdJ85LJ8GAp4vHxrniyIj4iEM6H3GdxB/fLrHH90iko6WkhHhLQjREJT5SUuNgueGhEgr45uRkGcAbD/DGU1DLQN/NTM+ULLaigkK2fCkvLQN8K6SmiqaJR9qu6rt6W5msqd0+CbR6zARGg5UqS0VuUL3WBM2HwKuFt0dFMvYGy8W7+7DIxn00X2Oq8COANUHXfA8DdHnPi4CuvvcYBUwFR90rYJoAat7X+WrX0WZv3uRx9g+bHx7NW3uk36qOq1kMJsg+1nV5XwVg87hOKjbe32iiUPfENYD3nHT29UtDY5P0tlXJraES+evlHPm6L1oeDCTJl6eD5GY9DQwwgtNEwFVyVc+mOJBNsIy2QOrSPZXlfPaJ5QSZT5dglvSaLpZwlDlrxOxZz3tWko/MRwMm0BnG679xAsn5qyTwU8ZTE+acb7/BGAjoueItcf2ETNvtH8I8KVDAdvPRvipgjzVUd09HWuBY4MsC+PWzBDuX5y5n2G4Dwp8DuJfKggDGU3KnMU6ulAVKP9auX/vc5G9sA0m0Q8buQHaYwUUDCxGMpBLNOo3P1USRUEcepaEHp/Hlijs4TTJPLBGrBa+JN8swO77gaZjN76KnXSn1kf4sB7kJg77bECo3AN9zeZz8uYSGt0XLRb4YNysD5HZ1oOEIqebnZFmraZ9leeoeTPmWVMGnk2tKmy8ywu2sLdisyMHAUdDmO4elO+HoOBZ+atovPzQwjh4nwTdIE5rz8EOLB40RjDGvZGQPoPxNxT7R0e9DEQtYvs+VczEAXzTg7jMXCxchK7tflII9L0mt5ZtSdeQ1ORM0U76gY+5aHEHsNCjk7H4K98Db0mj3rjTavAVDHi+trtMkZx9h6sgCNXZ/lrwDeHhpG249SRtvyAyY7QLadxdKvdMH+GexivnP57FZ8kUOQBX3iZwBmEfiYNMpcykaEsCCpzdy/R+k22+unMVVoG3AKk2cT1hthOaco7B1hkCc27Q6j8CcO/EJN9IYkcuFI33/a5K25zUsazBtimg6cSN68ztyBBnh+MznGJXzrOya8B+yffwfZNPbv6P19zlxXPgmIUdjsZZNRrNnBA/NLfl2C2GHjkSc7pbRfHtAzMnQTO9ix7qWY8cgTgLdy/mfsjIZTtiME4VBoOWE6TCa6HoOwfi5xB2Swew8+4+Se3g2DPo92fjeH2TWH8YYQ1rPpGEjBLAvMHSzhfblPjJq24L4XZAn6pl+knFwpsFyO3D5dOAS6kXOasD/rVsVbpo+Gm866ALVUHVlupeyHeRyjjOZEm6c695yo+IkRTU7so9PydVCTyNrYhgmPMK5PwII97EK64vDf5ztZAwnyCD/IR8bZBbxkkdwx1h//GexZO+04D0J2kQa3baPxXUTLePHyEOx2SdRTsckytNOEoK8JTU2XOKiQiUuLlwyM2C1KYmSDNBGRoRJPsCbkpwA802W1OQUycvOkfSkRMmE/VaWl0lJYQFSA6StvFyaGhqlsb7BcDOoo6Gzs9MAXmW5CoS6KRA/BNSHrFSBUlnpMEBsDKkEXBWQzeeYj+tepxGr5qvuhovovUanGpkNBuPlcfNn6OtNADYYrwIvm4anG4xXwfDJTVmuAZDsbxFwrqBrAq/mNSgAm2CqexNoTZB9kjE/eUwdEipRjIyMGB1rOn9ogD9Aew9e3tMdcmGwQe6fK5RLnYXSUZknQ/UA8ECG3GtjKXMa60pLkFyr8sYnS/UexniWE0AzSAu168Vvu/Qm2UtPsrNcyPdlO8mATIYolgcaJ3vlybUShC68dyKtqmhQOrZER5uEYNGKplEhC1N3ARaaXNhl1M4p6KvMtkJfTcBJkWw5F88vTCTKklbhg2i46MiJaKV073zXkQgQhiM/uFNgC+MzJspoRSAs+YDcqd4n37VYMQfMW/7zrK88OO0md6vseR/taKJD7cQnErJtEt1qK2gZZUlLy2iSxSwaOJaJ3fJ3xWb5O2IN821AFrlQ4iUDFFqG82jhbQyVbzti5Vr5SemElfen28J8kTzQoi8VsEKIYcwJRSuNo1Q542zyIQZLOpBbCyDDiopJLnOZO4bGgvHyTTETfGvt5RZf8NFUWGzqCvIctsk/OnQiL5+/lmCdJmdjtI6Cr04J/mszX8Sy3TgOttKEsZmW4a1G4PkN5InOgAX8jNlkJkygJfhFyd9FqtjRd6XbfYL0Uvzq9ZosPxRSWAqYISUHXpDkT38nDbDa8wF0pbm8K80uMyRs1e9oqFhqaLetHhPlHHruaDx6LtutDDT3jDXIGrBtmjXaAN6+IJo2SFy7FDMfSxhsN3EecsgytN1VWOLekTbP6bDgh/7f4ahVRG1+yjJ+HY0KaK05Byhw0Y5Nce584mqW+OjPsZtxgbDyIcznfCJz6kg6+4KL0OXkjYb9LWjTOxKGvzly5wQcGbQz73wbe9YcpAo+UwAxk6EwySCW7nQWNvmRmFbiRECOvVwtcKQJIYD25QDyNwhtT7dmSQ/o41keoIlErWeDcQT8IAtdJspzIIKLB3p37JbXpAD5rODIHAmiWLdv2nOyFslhy59/J7aLXkFSQodPZ5pG0XEkDQYFEKzfgJxQTddcFcW+XPThpH2TJW4H0o7Petwlh5GSKOxqEw/gq9rz+VQrNGZ3PLow23x3Ojwd5Sag+01LhNzn3LoN4bhJW/y1Qm9WVWi/SBDtEZaM5NKayjG+F5aEPs0n5H02AUCLaXn/SJyWjhP7hX8Wr7XT6AoljP3YJgm3ZHM+IuEedpIeHSZJEWESExEiifGxEhcdIUmJMRIfFylpqYBqepIkxMVILA6GQtwK2Znpkp6WIolxiVKQly9ZqSmSk54mdVWVUllKfYh9DS3CjVjI2lvbpLu7W7ponFDwVY1XnQ0m6JrAa4KkAqQCpTJglQIMbffRMQVNA3AvoN0CnFocO0u2w6ULBKKj2xoADAifQ34wwdZ8P31/PWY4Gng/nVzx2NWgTFcB1ARMBV09ZmQuKCgDvLrp48ZxHjOfq/fN2+bj5l7fc+QqWQ4ArjZnKAg/bKbQzAesaKOjXHnOSu/gWalvaTO26romKatukCx6rXPLKii05crZmmS5Wusv9zoi5B7gO1pBxF6OlQxhn+pLZvQ5skAL7ZXtsdYG4J7L8QSEcTLQHPFjZ7z8z8Uc+T8X0mloWCZXacf8uimQ0eLBPJYkXzVGyhcNEfJ5fSjWmEgYI8bwBjp0uMLr8qorhqmz+Szpua97DWS/mO9qLO0vcIJ2JVtTXFNGDhvg5LxVHy6DsJpylnyd0WvwP5IAVnWQeWA0FJw/Jb/0UexqdsQ3vJr26PkswZhxZvUxwTuzJGzHZMarzBafjePEdslb4oJ3N2Q/S/gCtLTGCLlYdhKNl8+Kheebrji5WuXHZAMPGc52lPuA8XftFPty7YnCJCEN03yWJdMEKLDE7fzACEO/XWABwwEMvJZii5ou9tPJR9jwJmx1E24DK/lr/XGyDXYRTH6QlDFbXAn8rWqPMufMQX7p8qMxw4nxOi7ya5en/NhqQ3g6c9Uq9xrs934xUX2RSwzmez6W3zuajjg3Osqs3pKcPc9L3bF3pN1pvJx2nSj3UjbIg8LtciWW+XRIEe0uE+QyBayzFPDKrfAU29Ax5zcLAF0qXd4U08LmyefouTdS0ZbjaeOOX4bPd5v8VA/7LtwGCC+Qdp53IYqW5diPKb7NQXpYJnezAVecGkO8/n7eFgB0ncFez0RzjP/Nlaw9AO0mlvyf4XfegKSyFxDGdZG0FeDbxsbocjrpLifSsZa7hiAhQtNjCZcHnFsDka98aF7xnoWEg8bNzxiIXkGYCwDPYNKzFO8aiYzsxx52LvUgDQduaKMeBPUEwRSdWc6fQN44htSxGp/vBn7mTgpuB/hcFImxGNZ5IotZc1E+iiVt/wRJ3juJuM/pdN+xqvt0rByc+rScWPyWHJrOZJDFb0vULvKZcWroUNVruSf43fBx5zHuKP8E9kDqDIw4+rHRV/67L0r+ZyBe/tkbLf9kVfl9nT8FVT5XNTaxAlfYuRe6Lbe50P/UkyjXy7zJmt6DNEfCmfMmckYofOHTLXRj2rcDGbg0NCRZbyR3ZKnEHFwqEfuopViuFYeVEyRgKznX+5ZJrNVmCbfbK6HeJyQm0k9Cw05JfCzgimabGh8Dq42V2OhIwDfGANwM2K6y2+ysDEmH4SYlxNEGnCtZAG8m1rHkhGQpxq+bQ3twbmaG1FbSHlxRKrUE4tRgSW1m9dxCYU2BV90MPT09hqar4KsgaG4Kvnpb9wqU5n0DeHEqKODq4/rYY+BVqUCBmccv0jihwPs4oQzgffI15nvr3pQa9L0fa7z/GzhN4FV2aoAlgKkgqrdNkDZv632THZugbO7N19y4DnOm2230Gm3CFNcuX6OwRjfb+cujcgbPWw9LgLaObmlqPy0VTc1SUV8vpRUVUlJWKflYQwoRzLP4Z1TlpUhrYaT0FjjLWa7uQ4DvQCagS3BMDUW3GuY0NVIk62DpM4wccDnfi04bD2OWW38imibpULfK3VgyOcj9auZ91WOJaYBNA6oPWuPlHvrpvZpg+RoQu1sVCCjDYGtPybet0fJzTwqgmSp/H0qXvwB6d+uC5GIh1V6KZxc5SS8WkkRV6C5XtNDQHiMXuN2MXtYfDyssY85Y9UG5wpf/TsVu+VuPGw0UFHKoLkftnSIhOyYybmgVEwKmi/+nsCi8rfZL35Sog/MkeO9MgJaOuYYouVbH52uKkC8oqH1FJflBTxLa8ymcDaHyZWOwfNlwCg3OVppYOmpGa+oBks92TqOzajL+3bXkKGC3S6EY6bkAG9JcwyR/cskrkrp3HIb7hXIjm/E8sNGvyvbBju1pfGC6Q6crYOsov/UGMa3XBSB2lO9hvd812DFqR4dSHjMGdP61zkK+KdklN5PXAFSwyjQmPiTQDegxk+jHlyVt49NSZfmuNNkwbsnuffmSTrS76WsA2CkA7lzp8f4IJ8FU6fdBf7WfDuBOBZi19fdjQxf+tQaQzd0GoGJpy95KhsJKvLQryJHgfg6TDAKm4UPmvSgSngEEL0Uz+42Q9nuA783UxXiW59OKvBQ7Guwygmq+LwHtgUyhiFtN1jBBPwD4PQqInxezOiDM5/OSQzSXUOjEGTEYNUd+biLJjezhryp24MygWzKKxgX/Kfhyl+A3XkSI0CZao/HTwvY7QwlZhzUP4J++mEZUafI+mCJWLM7bL2CRlymyjXDeXs07DONFnw1TvzV2tMBV3F7N0h//rdNiCVz3Bm6G2UgfM7iATmRKyQSSw8h32P8hgynfFd9P0UtXTyX8fiItyIA0K6gW/LvNfrT4kvlwEynj+5qTAK4Pv9cJLpBOTDPxJRrUk1UNg0OrPeTrKm7X6HDQAOSkQPmhHXLQGS3/cy7HIBpteNMLiElNYmhA8rFVdHSuB3BJVrPC4mi5Rtx3ku+BfOCniX5EqdYHH5Ik221i9ykpe+yDPQ5JGFawiIhACQ4Owo0QKzFhwQaLTU9Lht1GUyxLlGiANzU1GXAFbGGxmrmQm5stmYBtKixXNV4F4jRup+BsKCzM4/Es2oQzcENVSRVW1JqqKqmurHoIvOCIgm4vjRMKwMpknyyumSBrMtInmbDJcLW5yzyux8zNYLM0RxitwSo3sKnGOzQ4YAC0qSXra83X62vUM6xFO90eF9eeZLwmcD6518f1vgnSTz6mt83Hda/SgxbNTNBWeUJ9v/o8lRuuoPGqp/fy6FUZRi/p7O2jbbhTmts7pa7ttJTX1UkFf8zSUgXeEslDPM/OzZfMHMT03BzJTomTjtwAltUnZCjTCsZnb1T4B9CZWtGcGphK0YRGqw0LJSy7emjdvFRAEYBK8nWA916dj3zfFix/7Y6UXwcSAdM0+W0oU/7zfJb898Vs+bE3Xr5uVU3VXc4CZEPkQIwWkTtQrUuvEPmpL1b+62K6/M9otjzojZFvu6Ngn15cDNwNtjucB8OANV+BPVxkau4XVdb0tu/HfTGbtuTpSA0kP9Eu6r3uNfHZ8IakWM2ROL5c2fYk+u+B0WybLJ4b3qd1moASOtNUS/4Cu84t3AzX67gwdCTgsKChA/C9U6uWMtqZYcOXYSyXYbxdpLq1BJK05riW0BxrqtjrMa5PIGJvOYMemQYQShWcUJY8xtjnWS9kVts7dC/NJiiHiRdpn5LNsJ0g9CMEpzuS/eAsP7e7A7TORsrZF5UEqnd48uX0ZLS6LWPUkTBOO8k/et3kt24YcR2AlUkwDoz2es42IheJTLSbJPHrn5KE9f8hqZ8+Kymb/kRzAoU8dNvzkfOky/NDGUSvPR+CXkywebklk49xEAwGMtcNCeEHJI+/NzF7robiHvryDVYRvcHzSat6GP84yuDOUYBYme1IwjKkiQUA8DwKcR/jL94iX9GEcS1lltwhDKj31GIyisnfDWMsO5rvRTTfyylrjKjMERj1tZzt6Ks6r20HF6JtuApgsaG8byrdc5W7jSzju0Xb8SRvYi7cSrmLS+N6zhYaQ/hc+J518sXFFLy9kbxX1n7DQ61aso6DH6J7UnXdAZo3LqHJamfbYLymgq0yAto7mPPW6LMcW5ZmbMwTqxnPy/4JT4vvqg/I1Z3LzLcJErjxXQnc9D5j1qdJ4Nay4o/ZAAAgAElEQVS5uARmSupBOuu2T6OBYTrj6KcRMjOfZohVFNZwztCOfJqkuvMU7a5lWfB5bQwPcQOSU7kLTTt45Jt53mgW8ZgZR6SS70slckSmes9pH49gvE/cEbzJhNMk2GxCLmCm4cF14rv9E3HfNEdOfjZHAnZ+LOG7ya92ZmIGATYh3ofk1MmjEuR9XEJPeUhYiJ/EJURKLBJCBgw2AUkhIToaEMWVANhm0IGWlIhjAVDOBWANZpsB+AKqeluZbY4BwmmSn8f3n/slxUVSlF8gZbgZGiFqdbDduppaqaqolNNtWMm0ZgTTVeDt7e1BalDg1UIaWuwj/VaZqMlKFRhNkHwMvI+Yrh43gBPA1L0CshbgDOAF5xR4VecdHmJyBUz4DKD80GamkgQ6MZuGqBuvVQDmtlFcexJQTZlA949ZrQm6AKcJvOZegdYEXROMlQHrMd0buQ8ArQm+KjtoIU7ZtHa86diNrr4Bae+ie629Q+q4UtWS21BTxx+RoIty/pBFJcVSQhtgXmGRZOTmcUVMl+KsZOnM9sNW5SydVHdL8fLWAbb9GRQwWH7fqPACjDzkViUNA7DbL1tOyfcdkYBUoPylM1x+Zpn1M8utB51h6KME4RBMcrPGh2KZN9otelaNt9yq8ZT7MIFvWgkG0ecUE8uXcVj6CUq5U89o8r4Q+eVMtPx6Lkl+uZAs/zWSK79dzsVyFsPP9JPRYg8Cc8icQIu8XbiHAghM1HUGmjEzyRzx9R6aQOLSMsnC8lPuS9K/3ScSs28GbgumEGOTu4yEcb0aoD0dJ1+djpcvWuPIiIiR73qS5QeAd7TCXy4XefG5POVqqTdA7yF/acXxkO9IdRn25bkJE/wuiooz5NOxT8umsb8Tt5UfUGycyXTZKRRhtjLGZTpf2g/opNrEMlqX0uTxwoqV+X3HYMovq48T6eiEZcga5n5UfkTn/em0u/y9B/DtdpZ/9HvDhtkGTso/zwbJPwYJx+l2A6ydGWa500j2qnOZLEVW75H78LIELvmD+C5gfNGGP0qj47tyLoTMAqdxMoIGezF0ISA8jaIbkoTLh9LiTAHNg9yF0MW4InbhSNhKSDnZBB64BazfM7Jx691ojnCbjBMC/Rh2ehY9+G4WXmQY6F2Kebczl8rXRWsB7CV4gCeTWcyAyuRNOCLw8DLKZ4ii27lYNNKElSS2wYhL97A03yV3i3fLDZjtDYDYmK/m/zEa7waC4z+T27lbsLJtQHrYDjveagwMvYFMcDllj9HR1h++nGjFGfihyQOhU+5C8kH+D6S3oaUOclFsI7C+PwqPdAg2r0A66YJwdyTtoBWZ0VKkmMUBoM5Lx8q+Kc+Lxcx3Zff4Zxm4SWbvtJfEefG74rQYjXnrHKSqVRJPnnStF0l5Nsuw/9GwY/uJFHExLTpK6t1RLmJkRHSiN5+LR1ePg6kzrWSQBo6uMFwQ/to6zFgs2wXIImQm8NmKqS+oXz7PcaOE7l0kGQ6fSbrjDgk9tFZ8d60S7500RmxfJq6fLhTXjR/T2EOtxI0kvkAbCXPdJ3YWGyU8zFkCfO0kyM9Jgvw9JQoNNyGawhmabmpiHCw3igLZwySxTABWwTU1Rf25cbT8QrA4pmCrAKugrNquArJuGTymLLi0pMQIw1HPrkoM9bX1RkGtkVyGDlbOuvX39MoArLd/oB/QHTbAd3hYZQOVEIbBnofB56b2q8Cot03gNRmreV/3BgjrHtzSQtkFgFfZrtrJzmAnMwFXXQ8Kwrrpc1VqMAFcb/8b8CpQmpsCqwmqRrANDgRtHTaP6ePmc03A1WN62wRifVyP3WKvBTkFX830NbYrVwDei1w9LsJ4+6WtsxfWqx1szVJdW22AboWK5pWVUgLwlpWVSBFXuXz+McY/QZcZ2elSkp1g+H1LEnwlP8JZcoKJzFPjdzaeSPSty8XMucKac4vRKvebg+RWnTfHHMjPdZbhrCO09loQ/ejAsj1c/utymvztQor8OBjD8t4X4HWnkOXFst5Pvu8MwjngJ9+dDjRAd7TMRi4WW3DbSb5qPynfdZ2SHwHh3y5lyP+9WSA/DycB6ASKlJ6g6ktMX/A82lQBgDpbsoRpU434VHqYhnABK9EAViJl4zqZOHbfTIJvPuaze/LzqSRTjLlRQ8tyezwOj1iD7X6HxPDVafS36hC5UKAyhzsgTXGvzEu+qPFHwmDOHB1+mmCltruAbdNkydsvy+wX/kMm/WGMbBr3mlGBj9o1kcCY1RK88R00xCkwQPTMFNqoKSpdzdyNX5Rx6DRDfFtnTzMGxbY6B4CYTIFSC5bJyAqFewFhlq8A73etjAsCkP92jovRuSD5+6C//NbnTVgOGbhox1+VEAKThnXJZ56ErPsP8QZ8fReOobvseWmwow33+HtSsO9lWn1fkuL9r0r6Z89KGuw4atUfJGcvGblH3mD22rtY3z6SAnTgIqIkU/e8R0wlfl3nedLKWPZaxw+xo8Gio9B3MzcbBbd72SvIeFhCO/M8uZa8mBjJFbBx7GOZzPvzX4ADg+QxtNnhGLTbOApyWWvQRdcjJ2zGXbAXWx2pbhmE+JBm1sR7X0W+uJZB6DuFxa/xJt/Ho/w5F9WLCdsJHtqDTowXnIJcRxDt0bmH0W7VP83PYjZYnfsKVhbLkTmISwxYahTk+vETa4jRFboJ80g489/4oVjOflssaZ0O2DxDfDZhwVo+QbxWotXvW0cxFlsiAJdznOGRtszrs2X1gi1RmyLqaZqopNEoY+9USd45UTL3TyVEB+dC+BakEfJ33WHCXkgjCbvkLI07HUhhzTQe5doswn2xiNApmnfo7Oyluac++KBEH1knAbs+Ec/PPhG3rSvFbRvjsnasEbd9a8Xbcot4WW0TL+udYntoq/j72Imj/UGxObJLYkJ9JATADTvlJ0HBAei5UZIM201NiJbUJIpo3M7NSX/IaNMA1gy0WwBVC2lVZRCsLBgtLoWCnGwDePNhu8p+i4oKHrPgMoiYZjIU8Lya2lqpBnwbG9SSWk1DVjvFtVbpYhWtjPchwKqdTJf+D5mtgqjJdlUaMEFW5QiTmZpAaQKu7s3b+hxjLJCyX8D3HECuUoOCsDZXmACszPgM2yWcDNolp6/X1xlSg8lsFTAVKM37Bog+AlL18Bp+Xu7rcRN4da+bHtPXqcyg72OC7pPvNaqgy3OMjduXRkbkAh+is6dP2rt7HgFvK4E5TVLf2ADrJbGMP2pZeZmUcmVT4E3nn5LzaLmhV8Ks7DxJzcqXpPQcSUpLkHTDZpIqhbH+0oTs0BKBR/cUifgRG+V8JpNHKTzVwPSq2WrZmshq6ET/HVLfZIkjDRBegC0G8VrYZpUrzgH8swSY3OT2L4OR8s9LqfLPi2i9Z2Llh95QuVphx/OwcwHIPw7SQtkRhA7rJfdb/GhuCKC90hr/5mcY9Vfjz1xG+MkmWpgpRMFwGlhidvCFuF3pSDeQLSwDm5wdHXYeW+UalrS7NEYM4aE8j03sARrz97RmfkEDxbcdSCGw4C8ptJ3LdeHCYi/dFBmvlCBJ1AZJ/EEmV8QwZQOnRALFuUNzxsqMV56X8S88JW8+/Qf5ZNIbcmL5BzCn1yR820QyIpYzekaDXiYwscFFLmfshh1tNMD3Ru5B+a7O0QDdGzC4m4TD3CwkqBt98nLWToDYmpB1J/kG58M91X87AuS/LlC8ORclfx8IlZ86fNAP3eXnZgK0GxzlbzzvQTm+VZh1sydB8NufA1Sxk7lPMkbF5+59URI3/YHBlq/jaiBu0PIdbFRvkhVMB9jBsRK+4UUJWsW28kUiH8lpcCeYPJRW5UysYaSMdQcukr5ARvhEL0d+WIbGuxbGu54GhHk4MCiQleyWB3WWTDKmqQFtuSuImW0ZG9G/mSbiQ+NFBK3RjJH/vFSfZ4UOaoF7Yy8defhwacIYTV1H998+ZIe9BAIdYGWwjU7A3bDgfXKZoty3VRS2AOrhWPRdZrndzD2GrLMS/VbH3SyglRbN/QA+ZZsZ6MckpGUzugqQjiH4/djM38vmt8eI9dy3kaEmS/CWGRKxeTp+bGaeHVwuMbsW4bwh+MabiddEl2YeIbPDbjXSxDqAFw80ntxKJ5jvkTnISGRI2C8iyIdsXAKQ9GfUuMOIHYlu9FxOO7LmQFAog+HGc9Etc1pqZFhohsk5bGLlfgfEb89ycdyxTOx3rxbrnWvEbt8msTvIZrFZrA9uFG97nuNiKUcPMqnbz1mc7CzExeGIRIT4SGjQSWQGPwkM8EGTjZdodS4AvFo4S4D1ZgK2KhsoozXZrMoOpZCs4rxcfLl5dKSh6XKsgOdpca0c8qV7ZcOl1H6KWAFX42LQrQnMUAtZA46G7s5uQ27oBVMUeBVYlfEOIQEo2Or9J8FVwVDvm/snH9PnK0PVx8xNAdm8rY8Zz8ckMIyUoYUzg+GqnstmMl61kJnvr/vHGq8JoCb46n2VCR4zWO4r8Jogq3sFV/P5uleQNTeVEkwQ1mPm4yMAsx4fhfGOjIzK4JkhpIY+Oc2yoAPrR0sbqUItyA0N9VLDsqGGJURhcSk5DuVSxB8+p6BAcvILJYvczRz03ozMLMA4T9KyciU6PlGSUlMlITlRoqIiqJhGSVGsq1TRc17jRzoVJ39r5F7pSUPnygdg0EVHCl0xf9sSsGOBv3arRBPkcYLg8T3Tfs/+JWkM2SNJVnOZWLxC/nEWQLmYJv91PlV+HYyTn/qj5McerF3teI0r3dCAnZAvwuSvvSHyD9jvz33htFU6AbIa5LMS4IVZUXg6n76OCjdFwOg1TMXYTCEPm1g6yzVOfmUaNytCkUPS8ed68lkZGc52rTpA/jacLT9jr/tlKB05JIyf6YNn2ItWZVdcHSSxpdpSSHSXJNwM2k6dtJ8l6yfvysqxL8rbLz0j77z4tLzx/NMy5fU/iePKP4vnynHitmys+K8fz5ihxcZI+FKHhYz7scFuREEI3fJ+GWE39djJGr1hvq5UvkkMo9PqRpEdFXCKlWz3Ganzl3ZP+arBU75FyvmuPQwWzNYXJj+0BeCK8MKG5mXoxP/Z749G7CB/PY1W3MnrcEZ8VwOAFWFlS1wofUEfApwf4kggLwJW2eE/W8psxgGSBAi505FIsSlp51QJXfce4TBrcFHQmkyS1z1WN9fSGHlOoHuP7ydow2jVFOEeAJC/ttK9V71Vvq8mU6KSaRtM3biKLW2UZLZRWqVvotEO0f3WHcakCHTmvuhlaNXHYOsOFNMOUZQCfAv2I3fsRW5Yjc67Sx7U0FBSRpB8OVkeSCr38g/hEab4x0rhFh1yX5ZaITswloas3SYfgmoIRCqxn4elayxhN3TUuS4yIiYHwtdI6KaXmM78HMW0seKD9cpnwzSabpbQWMMgSzfSxgheqnDfCSNmKrA32R0eu+na3MH4HkLWScKrJfCmn7/DEIl75Y4khNEmnH+U9vSDH0k07c0VjhT8AldwYWG81BFS3bxWiw7nbGdCSRFSRJrFdD4nzURkWJ9jll9Pqo0EH10n9nsB3AMbxWrPejlx4DM5dmCLWAC+lvt0v1n83I+Jn9txOWG1T/y8ncXLzU6cnawlLNiXjrNAiQgLlAD/k0gJmiIWYwBwehoWsYR4A3SzAF9lskaRDBkhD2ZbWsKq9hHQmrJDSXEhOQx5xmPq1dXHq9TJUFoO6CIzoPFqDKT6d1XbNaxknV0G4+17xHjNlmEFUhNMlQnr6HW1jikY63E9pnsFUwVY0/urAPuQ4f4LpE1ANp6rrwV4TaarexOEz/Ceynj/DXhN9mqCo3lf9yZr1dv/e9PHdHvyuAKq+T4KtOZjJhibjyv46uSJK4DvMKETfVyJutF5uxHBG2C6re1tUkkXW11Dk1RW1UgFlcryinIpxKuXXVAoebgcUjIQ4fPyJIUqZyYsODMTxpuaJcm0Embwz0znnx0Vi00lJkpO+XhIpJ+jZEb5SG6EuxRGuUlBlKukhzriJ7SU0BNb6BFfLp4EtHiunSj2y8eJzdL3xIsGBu0ec13zvhyd/wIz0qZgr6EpYjDWKMzdhxlfL8fJAFO+WoZGzIDIL2CHdyrwhxYeldFCIv7QhW/DmvtZ3jVTrR5MWoMHcgXZpuuxlREgnsdStoQAn1hmVtFZ1B5zDHsbVjGyHwbpj684xRBFfLzDNEl8jsviKyxvvw1nyA9ddMkhK9ytC0SSCKKtmkJOPGEq2N9Cd0yRsO3TJZLsgx1TX5dxzz0lr738jLz6ItsLf5IJrzwt1kveE5/1U8R79YfisoQ+ekYNRdNfX2K7GBuVsj1ndE4LqvtH0DAJ5wZw75BdO4I8M4JVSSvzF6nMnyXScCTPit/bBdD1p1PPX348Hc3vjEWpwVd+wH/9Td1J3BBegLCP/L0/SP42wH4wQP7v5WicIsg4jXbyW5eL/GePi/z9tD1hPpYUgXQu3H5jbloPjQ3tQQvwugKOFMRq3ecS6r0c+WYBDQHMmwvh7xmtui1pX0krjGaLO1mr5Ez4XNqi1/J+B3FpHEN3PkKxcD+NIHsAYkCz6oB8W3sYhqstsmsoigH+aL9XcgnhqbeVH5v5fxbvp9V5O9tWI7/iLkVD7dz7Tl9beQA9GKClEHcnfz8WNyZGRKw1wPccjFcBNYemmXpm4pXSBFFgM4sEsWWkh61Gqz5E6zSTqEkxa/RYzGPTmQi8DF/5HKPdNvUIRTavrWQyMxXYDnuZH9kSUTh4ThGOziSU9pCHkylqyNNtguleoQjcS+peGcBbwZZNsTaRYlzynj8jkSwhCY3VAFGV9bDv1lNbKPbp+KwtTBAmzN1rBZY4TcVD94bxNsVZi8vBlWJzaKNYW2wTq/1b5NDOjeJgfUBsrfaKlcVOObT3Mwn2c5UAT3txtLWE8XqKh6u9eHu7SPApH8ObGxMeLEGBvrDbFPy3yQTaJOBQSJIUWKz6cpXRKntVwDU0Xe4XIycoyOqmgKtAbG6axaCsV7famkqpra5iX4t3t0aaqQ21IS9op5punV2dho3sX1IDy39A9kng1QAcLYRd1AhHQFYB1ARfU3owAVj3uul7mBLEk8f0uIK3AcaPQPe8grdqvGzq3zWKchzT5zwOQleQNFmsOhAUVJXx6vYky9XnqSfXBFZ9zHydPqbHn9z0fQyGC9iqxKC3TZuaPm+QSmAfFcfu/kHp4urUij7TDOvVTeUGLbBV8gdWxlvMH17ZbxGtgelcIQv4x+TRKpimkgN6UDqyQ0x8giQkIdTzT46MiZaQ6BjxORUsfkGnJOBUiPgH+ctJv5PizZXYxt5OXFxdxMvVWYK9HeWk3WHxObJNbNfPk8MLx8kx0rKOA8SuG6bgT1wo7qsnyuFZTzNuhFle9X54ZwMBXle5VeXGkt8SYznZt4Vk4ZaS6AXwns+mig0jvMZkiIs5lti81hC+s5x+9010CMHAmqzlPsvZ83yxawPxtDKyuhF2fjbXnS64QIDXVWpDSWjz3Uq79BbCcY6QVbGLTjhiBKt8CS2xAWwJ2Uk4CpM/TEo/Ob58UeMtFtJ4MUEWvPVH+QCgffP55+SNl56VV17U7Rl5C+b72cy3xXnVOILVsSatGc9wzbeQJeYSyzeZ4tpufKAHjczZc0xpGFX2m8VImhL0aC3SJOynVZU8AYz4GvQzRPHoKuladypc5dvGk1jzgvCCusg3XJh+7cKAj0xzv9JdfukIo5MvQn7pDZG/dkYCugnyj+FE+cvpAPm1BxDujpAfOgKx7gVStMPe1ObGBhh3exne4S+ruBCU0zVXCzA2bQYYKXBVLUWLXYSEsBygXsw2h0kZTD8umgcjXS1flTKBGTb9bc1urHFY5LpYlcC4v60/JncrLGHdHgSPH0X+2cnvs4WGij2w+MMU2Q4bxcUH1Yy8KdiNq2G9IVN8SePIjexNSA8U+/LwEMeRD5GDVg/Dvpq5E5ZLjkg02b5Ecibte5+JG6/CTKfDJlcaxctBMniHsI99nkvkqTtjgvYzL+4oORAeOm9wJhdM8kSsltKEQMA6HZmnadi5il98KOUIljQXBnRig6wNJ30uAi0aF0s6PvZwjQAlfySMMT7MIKx1J1DckgIqoevq4e4jYvI8trWL2Np6yIzQnIZc6gkx/K8TWBUVs9Jqhu2eRt9tjzvGd2CdHEDXPbx7tRzavUmOHdwhB3dvFHvr/eKGlHD82B45dmQPhTM3mK6DuNjjYPD3EB8vFwkKOMltb4kOD5G4mAg5FRTwr2IZBCmF72UKhbRSwFMBV/Vb3UzwNUFX2a4JvOVlRdR5CgDgQqmrq5HKijKjS02bJZobmw2JQZnuaZomNOnwdAeFNYpq6t81gBdANJmsCai6V1ZqtPACvCYo6/OeBFs9/iSz1ccUnPXYkwCst/W1CuJGwPqj9zY0XvBNg3HOG3rwQ214jAmghjSgUgFgaBbRFCTNx01gVpA1nAoAqvmYyX71MfOYwXL19RxTC9mlR04GPf6Y+SJHDPJHGTwzDOj2SSd+uxbYrm4KvKr1qsOh2mC/eHvLAd+ScikBePMQ1QuLCqWALS0bpov3LzktQ2JjCdMgsSgR20oiV9bQyHA8hBGYtsMkIPiU+Pr7SkhYiHh6e4inp7v4+Hiz52rt4SUeXh5i52gvzu5u4uzhKg7HD4un1U4JOrwBJ8AGrDV05GyZLu4wYIuZf0KWICULK9sNwPcyvuLzOB4GEjRgG0sRQDVIlXsAK1F/KpOCdaoA0yEu5TGem/bTgfj1BLMQq5i/A6aILQ7PaJ/28dMSfBoL2FCOq5zBh9ydYstU5KMGo22PtWCyBYzGiyaIEACxyInQdYoptBhnHF8quY5ohfvnwNAnyrL3XpRJz/9R3nvhWXnzhafl+eeelqee+ZM89fyz8vyz/yFrPnpdXNdPguFPkOCt08R3/TjxWk2xivfrDkUKId3sPtr2CB1RRjWcwY7DiXSoUUAa5gs8EL9XLjKJWG1SvdweyeMCg/xwvw6wRO/+juLk59WeeEODATIHAmAIG8IzepfOw5+74+RBRxRbtPy1J47GlVNIK5HyAIniG57/l3akmoFYGlxCKNp5A8Yn5VeA+G99yppt8Q8fwXu9g1FCu+WX1r3y93YaVJoYN9SG7lq1Ur4tny/fV3yChEGOcP0uw33wFbrtg6Zj8iNuix8ZQf+T2uE63PA+40fGMjfCWKReZJ/r+YcZbUNXYukR+Yqmkpu4Gu4hJVwmC+LLMiQF/L7fVSE74H54QAPH1ezPuDBtxrmAjzdJO9yYdIKVTBsi1J9bZItMZTtLvkeGuUc4/fdVDvKXCluJ/+w1Obngd0zyQHrY84EUn5gloVveMwLwKxhJNUoT0Aj6/eUcbJCZJzifbIwpxRdINuvTrIfE/USZ0m4eBOMN0MjHpQDqKuQE9U6vomtthWE/81n9EvPZtKFjK1LXp5JxBAni0BwsaIwqsqao5rCSgQLow0EPzyn3/cvl6IHtsm/bRtm1ZZVYHd4qJ6z3yt49n4o1bNfF8ajYnTgsDpCUU4Ew3gBXcXU6LiFouv4n3SUG50JIoB9SQ7AkxcXAfMNxIWlmbqohEah7QX27xTBZ9emqvqvSQR6benT1mIKuarllpQytBKBrqsqZGFzEVswAy0o61CoopOF6gow1NzYiMTRwnwjI5hZDcjDzd9WhoMBrSgcmaJqsV4teZ2G8ZmauPq6AqgCqQGpEOXJfjz0JvgrGuulzngRfk/Hq+5rP0duDA4OPgVqPPy6umcCpnWojCryA478B6KP7ekxB939LBwrK/9/t332/l6/h4SUSUjvXrlx7OBxT7WSDWDD6BvphvOi83V24GzqknStWc2uLITmorexhoa1WyvlDl5ZXcLUEgJEd8hV8i4vw92bDeLMkMxfpIT1DktF5k6mW6pImLDxMgsNCJSI6SnwD/SUwKNBgwm6eHhLAbf/AAHH3cBcnN8DX56SccFDgdQaM3QBeC3ECfD0cLMR293pxO7hBnLctEZv1M8RqxYfisAIAnvui7J/+RwnbSZoWdqDueNp0mXLQEkbfPF++M+mMRieA5TpL9uG0bejITFsIJP83CqN8CIWc6kPyW7+nDNNu28N02f40F2mLpx2T5Z4WzW7VBEpvKgWbEj+DDdcy9O90OJOS6bH/EuN7IUAZuXeqRO6eJv6bp8ihma/LklfGyCdv/l42TnpF9s54R7ZMeknWjH9eTqyYJpunvStvjhkjH70wRuyXjRdXdN7wXXMk8fACcVr0FtNy5+FBXQewwGAZQ3M1nVB0wtO7cTqo9WmY6n1vLEHiscxSo820P2afEdo+ytjx0RzAF0niWsFRQ/u9W24L2DowpwuLH+9zo8BGbpdSiGO18ACz/l9asfhh19PtW8D3B4BX2fJfMfH/hn7+U3cwWwiA7AtLVquaHg9knhs+bEDvx4bD6LdW8vc2pAoaPv67B7tb/Sb5qWEzgLxPfmljQ9/VJo/va49ghTsBWNvjP3blZ+sFwhVQp9jXijOFPIqbRZZo15YA73Henyabciu6yYhHTOFiGokmi0d4MGoJqWKAPh1913Lx/BbthenS0JHKxZT/6XAMqW9MUm5FTz3L6qArmC433xUU3GCboXQTHsalsOAP4jBrjIRvfE1yDk9h8COBRjS5ZNLB2ETSXlsQE0XiLXEeHEU+0BB/LtYE+/cQ4t8YsAmJgLBybboIBHSxIZ4+ReJayBbkBP5PyAhdZDWoTzeNcKbIzbQ2b36XqR/4e62xmFFM04kmua6bpQK5ojzsqCS7Utuw3Sh2O5fLbgVbix1ySHXcg9vkxLG94mRvAcPdK3Y2h8XL3c4AWkeORYX7Qlz4rrjZS6CfMl5XGiPCKK6dAnhDJZEVZ2xkJDouUmDGI4sYcoJ2oqmkoACrckMJt82imVlEM+UFBd+G+lo608oMoK2rqTKcC40NdcgLD/XctpZWaafztRsXQ6e02EgAACAASURBVAfRA5rNoJqu6rMm8CoomqxUgdUA30fAq1KACZS6fxKoFYx1MwHWfJ4CsQnk5nP0dU8Ctz5XH9OfZ4K37g3gNZmsAbSwWJ0qoQBspIk9kg5MhqrPVZDWvQm+5v7/75gRfG60GjPsEsAdZeil4Wy4jqxBBoTh4z17RvqxYXQDvh0Ab3tXJ11s2MoeMd46imwKvGotUxAuLS+TMvTecsR1Zb1ZVECz2fLyVe9NNdhvKolFSTDeNP7ZYTDeyJgYCm/xEhgSKiGcECGhYeJ90kcCApUBB4qHr5+4cd/T3w8AdjPYsI+Xo3g5WombzSHxZrPdtVFO7N8sx/dulOO71on19pVy4rNFYrlmltium0Ii2keE2owTv+2TJGg3Id/uFCv4cnQSlN0E0P6/bL33Wxb52uXr7mCbcw5tzlkRRSVLzhjICAqCJAURRAUkqSCKOWdtc27b3G1rm23tNDvOu/fMvHPeM+c680fc57MKq1/2PvPD96p66qmnfEBdtWrd6173qULSpZaPI4eUSQU8gp4rmsKjLGHhd3PtHzcyYTMUeAg7uYWV5w4A/BQmfQtf5c0GcoMb6XDC3XC1agkNGAT21KL7bgzCW1sMyySNjE61g3iB1y6km4ke+ZhRnS1uXDf06d5WgBVpQxjADLjuz8I0vxo9e/EMvutkix7xKdGTw6igj7LKyMkUc7yYojASIMHLemIZoFVONZxCDI/NGplzroD5Y0QpPiLA+w7A/y0Zs8/Ijb2LLemHlmW0wa6AEaM1M8r8CRX9lzgN3h6igYQ0tHdU/ZUA9scz2Zj109B8aUg5RYEOMH59IJWWZAqKN9fbXy5KlqBD7nIx1rgCHBPr7B98j3+/sx6JoML+98MqGjXQjq9k0+LM7w+72v/G0vYfPDX8L3Ix/no6DPAloOjmcvuPW4wfurHc/ue1LPKAKeRdwRJ3nhCa83TcXS90mO8/rq9iW+g0ufztUg5eZdjuGexvnPOn0+kw2njHg/2CtuFrJUxXrqbjrWoOXWl+9qRJ4fXMc1Mh7xg3oM3zKWLNxx6mIZTeSAvMOFvD2HgGY75qibKcSe1syaB2VjCLjIXJ7awmqCedZoDy7hRbQ0H3clkMI4kWOyOuZPVSw8U3TNS+gxf7enXr4NZX+8mX5u/+djXtu3S3ncida2dwLtyiSeYeuRwXCrCbZVGEzObfW8p4272EGW9LJzD3jMSwLAZS5vlbTrSXZUbPt2Wx3pbENik2yFmJsaG2JCbUVq5IsPTkWEtLRN9NirHlyAqr0HELkBnKSnOsuDDbSktWYhdbZxvKCm1dySrsZMgO61YjJRBqQ2dajRhvUyOtwA2Ofus2Sri+3TMncS8AuOpIO3XimCMrSFoQ0IrRumxXjPfGNSRHSJeOX0ZqEOhevnQeQL7k+HXFdO/QNPGQAr1AV/kMAl63oOaCprbuEhg6i4KYnAcCRBco3XNcwNV5OiZgdd/TudrXOT/wWfd9XccFbvccF5DbMmjH1SCJQMAp8JW+q62WQNXdal/ntF3u5/ReK6D+s76rZLN3PwLU5O8qAP3NW2QH5If3Hxiq+dOvdLfxg6B7iPE+gvl+A/Def/jAvob13gGAxXqvXLvqLMkNAmBH7wV4T57Gw8dfniQFMV9JDruQG/ZQKdXaSYBGMybt+m0U2HbstIbG7RTbGq2efwiVgO+69RtsY1Ut8kO1rQVwSzaU2+rytfyDWu0UDDbhSSxJCbVVMXMsw3+SpfhMsqQFky3Gc5zNHzvA5owZYGMH9rLpI/vb7GE9bd7w7jZ3SFebM7iz+Q3rZrETu8OIh5CoPwbL1mSCvqdhGSIKL2aM8wjYgrZ3o3QKDMkLXZHcALIIfsIf+4KK+CUq3ZfFlPB/nllHmE7hAkYIMZQSr2UtoTqao3WZx8o3BzLRO4sBQAZ61kZjmYsletIHFjsYKaSP5S8YRRD3FNtM0fAUiWw3SjHok+q2k8CUy8Uh2JRmWwX6dfqUnk661haM++dL6F47sJQIyBzAihhAtMFzuaSqUQQ6wcSFb6oIHgdY78KwHsLG3hC28kfaYZ81oYPSjXWP73xT7hH07Lt1pJHRzfV6TwyMMARwSsQlAfPfFsoxfMIA8avdzPNiJNGfz6h4lwooJ8GOKarBmt+gkb89lAZAZ6FrFgDImuOGLe26sgcIViem8v++kgXgAqR0zP3jq9ZW3799haRwbRWgi4yAO+H/hdn+r1sFFO6KcClk4E1OQPfVNN80Cn/L0Xu5Poz3bxdXogXnoKNybUD4H1d0jXxYL7kS+8jTbYnldz8VwA1FX0U+Yvry1XKmFtf44YrgRngyDU8wrdLMtnvdwpNBFTm6uFVu0Z58dyNFstQR1hjfCzZKmExYD4qZ/Rlr7snNboxtCBrFxGiCeTZzcwVEdyZPxObnBZvlBgcA30fL/ytPCg940rixkVHuOBIOZ3tYfSQDASK/tB3YAndFM8tuEaOH0qfSUOHBWCCmU/Bv5niON+l9/rZ1eaitwQYWFeJji+JCbemiMEtAw13KWoGMkIqWuywl3rIzUi1rWaLl8rRXlJtpK5cnA7ZZlp+XTvFslZUBtCWrV1rlhhIaJYpgvhuxjpVZbeUGp0liK80SKmpvh9mqKaJx2xYn3EYOBkkOWgJWMV4V2cRu5VYQsF5AStASwLqvb924ShFNTPeiEx0rPfcaWHAFN4MaJb6+eRvv7h3Y7X0HdCU1iO264Cvgc0HQBUuXiQpUnVbej8Db9jzt67NabQFXrwWiT7GQSSd2RweJVb98+dJcoG57LZfxuuDbTtKBA7iArwukLgi7IOuCrtiue+5PP+tzgDSNFa3vt0oLet8950eA98f3fObHj5MntBWA69i7D/bi1Uv7FlfDt7De79g+QG6Qs0EALOB1rWW3vr7tAK7LfsV2xXzFglVc24fGq+LaVu6wO2C9OuaALqlGO5AbGhq32ZbGJqvjdZ0YcH0dEkQ9lrOtHNtim8j73MA/mk0Va62+KNU2Z0XYhmVBVrkiyqqXhVl53FwrCJxk6XNHW/SUgeY9ohsA28VmD+xhM/p04nUv8xzSwSZ1/cSm9/rMpvVsb3MGdLGFY3rb7H7tbWa39javV2eLGdmLgtaXMFNmcy0nECafxKjo/rZ/GdNvsxknk83IGiYcNKH5NSbTKFAwj+jHNfYrHXV/R/fUBOVlEztSQNGIbsb1HMHKBTv8Hp11f+ZUO5Y72+qihtlqrz78x53FYynpUyWh2IpmwoK87QojXS6VhDFoEvabikeW/4w7Ej0YuTPMin2+dJLMXu1PgfERV4gm/e/XS/GGEtyeJN/pBJKsPGDA5CugFV5jttsxOp5aEjQ9YjhRiOOo3qMz0hxwhsm7muJ7brWXneMz9zcjq+BC+GEHWRVU/n9mvd5LcepIMoyS5oOWaJoN8OE2EVNJG+0z7Hcv6Q78gWaODwJgwPc92/dHkhzt9d1+/LE0HMhp8NcThPScJgmONudfj1B4O7+cwliq/U8A8//5uhBmDMuliCYA/o8beY5b4d8uZLDNAmS5cV2SBMFwTppE/o688F8vkpF7QnIDAH08le9DwW1/HNY63UDiKKQlUKjSJA2C8wHby2WegDJTTdYz2aJKsZrJuB5om+aG8tO+Jfbfz6N7c51XLeHYzaIYGUTQ+wY/ZAoyk1PHWPH8/pY5tSsxpYzFyWQSRj5PR/k+tn0pg01DB3OTHkUbL+3NWyKJK/Ugv3kOwB8HMyZ7Gia7IXqCVUR7WHE02n7cDCtL9LIGMhVa6DyrYrJDYaKPZcfOt8xFPjgTfNBtWdELLS6KmXfICSuQEFzgXc5+Ztpiy8teBvAmW35Wuq1ivyB3OVJCka0tXgUxyYfdFgK4hTDbcqvaWGK11eVYyJDxIC4tzVuIcay2utrNtqWhFgtZs9OVppZgabkCXyWMickKeKX1ivkKiAW4Oq4mCMkL59F2Bbg3rl8BaK+2WsbYCmxvIy/cQNeVV/ce1rFvkBgkK2hp+oTATxqvimwCYRcEBYB6T+ApoNR7LksVuOo8LYfJfty6YO0e/x14uYbYsmMdA4Cl574E01yQ1jW09Fp/hj6vrSM1CExdYHWB1gVPbXVMgPxP64MYLEU2WOtPP/8Ke/3ln85zP+NsOVfAq1Hu2rpA/Or1W0JyXgO4uqs8s8fffetIDnfvE+XGEuuVn1es12W+KrSJAcvpINAVC1Y7sav3iuVKXjhwBH8vYFwDwDZub6LYBviiNTXzl78D83ZV9SbcDRsovNXZ+sqNVl1H0r20qdJc270mwarT/Wzt4rmW7jfOckIIVl/qbWvjvKwwfIaFj+9hYeN7Wig2rYWje1nomH4WNKK3+Q7pbiFjBtqCYUwgGNPfAkb3s/nsz+zb0eZR6Jo/tLvN6deB9Zktnj4AO9dIi53QywKGdzRvQNyjx2fm0etTmz+og60KQK5AM65hwu+dLYSsULk+QZ5wMI+pOcypOobtaBdA96Ahwnl8lwPhRoUf7CiM/9g82hYtdIKu71VG22UCrk9kEzfJf9KtMWPtVAF9+OlemPhnMdWXduHoiYxq8ebzdFdtJpuVsfDvj2SgP4cBRmsAzGCuOckOM7jxdM50YgV9Ae+5pGSNwY+KTzSCoPDIoVTQRzPYcSJyBEEt6I6XYN5fUS0/nQPzyptlt8vmY6Oi2aGGib+7ALN9jFM/xUQI2OTrPbFO1oFSwb5viqRIpdZbdE7A5rFmmsGwn1OkfEaBSDLID00L7S2a6pvtgfa6GbfBiUSaIGIIqlGgORN7z8J46aQT6/3ruXTnz/kzWRl/PQubhnm/2BGEZrug1SZ2mO9xMsl+IxTnNwpqf4fl/vlCqzRyjyLZ94Dl36/mwYhXUUyMR28N4UYX6fze1QRzFRB9sUttwMxvKyElbQMTOuQAIW7y/V4cEgD2n4+lEWWJf5ybz/2aIG6c2N9wi1yiEBY8qD035I4M/uxq6xmFUxfFaKHF06wlZRZ5DbBh9Put/G63LR1NHsI4K4udamm+E2zpggmWEDrbwvynWHTIbAvxnW6+XhMtJmK+RYXNMZ85EyzUb5ZFhc63yIWzLT0x2JLiA3AqhFhC7EJLAXQzYbmZmclsafVdgVVseZIVICnkUNsoWb3KVhdko+umofFmALDrbF1xPrJCPjpvLsBbDOMtbWW61esprpXb+vUQF0C3oX4zbcOVrCqnHVgMV4Arx4LcC9qXdCCQPfmR7QqExXJ13AXeC3StKtT8Gv/n5dW9QhHt0iXkBbBBDPcuS/KC1qMHrSD76GGrm0HgKlB12aoLetrquABR7+k8gaELkC7Iaqv3BM4u4Lrv6VyBpxwMzmBLtg6T5dra6n195v+/WoHYAV4XUF3t1gVbgaa77wKzzlU85I/IBwJbVzL46WekAwDcef/jthV0BbStMsNrAnEEugLgHwHjl7x+/oqsBr70E+4W0nkdrRfGK7lBLFdFNm0FvG43mwu+Al3JDgJhyQ6SG6T1qoXwgO6sNFeooLYNFryzpYVumWZCOhqcvM/qzcgMAO8mJIdqHA81+A23EcC8uyzLKgDc9bGzLGHWQEue+6UlzRsOy+1nKV5YriJm2LIFIy2NjNGl0wZa1PjetnTWUFs6czSFrAEWMWEAQNzb4qYNsZhJgy1oVF9AepD5IUMEAtDBgHXAqJ4c72cLvoQNI1VM7N7epvXqADPuZjP7dbEpfdvbxJ6f27iO7Wx8p3YWjVZbHDAcH3F3ixj2uYUP/dRyZ/eAEY2DGZGctSWKABUeU3NlmKcFGLA7CvheKSFwpSSQqa90MtEAss6vN0HUQ+x0AQ6NJDHVGbYetrU7gQ6nHAYbwqa/wSlxMGsakxm8edTHhUArtdpN08a0IxlrsJ2iU0zG/6ul8y1tVDtb59XT1vto9aDDahCPtzBrCkWncmfZEf5MdU+dBPRPLJ/CGHa+Ixr3xYKp9qgGXZOC1CPadO8DgCpKvYL1vqMo9bghBHBaSCHPF10ZeYQbikbyPKwLR5JATqHId4futO8afJkevIBuNR/AbZH9ephgdjrGZAn7cCzFkQt+QlKQ9vqB9ub3ByR3hDo5vI/rfbkOSVprJgH0C+2PTNf40+lUgmsoknFD+GEPwHqUpg467H5Eo/6VZoi/IUH87Tzt3wDvC5ivRiq9PqCJEgkw4mSKXAvw0E7GFjaDn48pyM3RyA50xOEE+bY+iKeGocQ6DrP36N6PkGC+3uDPAFc/8+zQzgJ78fc89DNGCfWwUuyLa3Ga1C+abHvSPIgMnW0lyFRxPiMtwnuiRfjOsCCfmebvM8NiwhZYaKCnhYfMsRD/2RbkC9CGL7DISF8LDfexkKB5tjjaz+IiF9gyGiESY/yxhkVaYmygpS4JtYK8DMtFSsjKTKR4tgiP7lIrLcqxNXk5AG+elRbn2Rr03KL8LKut2mjlpWtYhVZRvhrQXQvTpSUYG5lAuY6GibJ1xU4QztYtdY7EoEyGvch/0nXlXnCtYofZ/+osxTIx3DMA8KlTdubkSacB4vx56bhk6gpkz19wfP03bmIvvX7dYb3X8OsqX1dL49tlGbsPZjz8yGwFlFqSGQScWi5gCgi1Lxbsgq5eu2zUPU9b97jOE5C2XXpPkoLcEL/b0dSxxnm6lgv22ndB/flzATHFN2xlaqb4vXPNBU4BpgOagKy7724FrMrRlYSgwtk71tt37/6JDetcF7Df/wxTduSGVqYr4P3w88+sX+3lWwHva2Ih+aI/PP2d8UrvFeMV4EpukOwg5usuAa2KbFpukU1JZnI2HKDAdgoQPsRWcsNBgFhr527sZTzeNG3fhu5Ub9VVZbZxI0y3ut5qNm2yyjUrbFNWrFUv9bF1YRMYzvelrQ6heWJ6X0ubM9SWTOtrK7yxXkVMt/yFEyx15iBLmTnAVuAKyPGbYNm+aL8TB1jyzKGWPIuRMPNGWNaC8ZYwc4T5De1ioaP7WOio3rxPGv/c4RY/dYBFTRroMGPvIV1s/uCutmAwrJg1Z1BH80CemNoNyaL7H2xG909sTq/PLWjQp7gnulqezyArXDDA1jKHbVNwbzqhhtmmwL6wzmEMN5zgDDfcl8oYH8JWTud4EpASaRX+fWz5lM/sKCE8L/fkWksykZCFhPIgOZwmEe1aaTByAEM/VcTBz3kUyeIfRAn+6fRKOrySbGPQQMZvdyK8ZawdRCJpThhhKQBv1lRG4Uz7zPI9ujIZYRgSBl1meUwg4JymeMAjfCT64zC8quQGJA6nyDMEQB5NJxez08o8KFCRCQEg3tvszbE5PK7PJS8ikPBvDP2Mpb/BugZTvlcdzCM/oAz4XlrjCXtmZlrtQiYQe3HuPObH4dVFqvgAAD9rDkcKCOdxnMQtQPQfF5aTsYsvGWb90+HFaMqAK4UuyQN3qzVmneDyWj+HdQuoXyMrPGlSILw8urQaw6L/eppZd8cUF5nmSA7vaPN9y3rWAqAflvMBt0GZl1NE+3rTfOI2xwO65DETO3mBsJz36Nm3Sj2Z6DuRQmUgkz4IV2+mGLcplJsnBc3Fk0gbk0umn4UiJUVN728ZC760VbQNJ3qNtEifabYoaK6FL5hhwfOnW+D8GRYVNN9igudadLCXRbFiIv0sNHi+hYXMR79daIvjg539xCVhlpSAFzc1ypYCvFnLYi03M8ES0XiLCrJs5coMy8vJoKCWiosnzUoK8eXmZQO4uTDbfJoiAOJC6bmljhSnIlrFuv/UdQW89TUbrPYj8DaSsyvAla67hadIBeCI5ba2Ax83t4DmAC8xjmKwinI8e1rWsOuOhivGq4LZdTpXBbi3kA60VXeamK/kBBXR9FrAq9hHHXM1XVdeEACK3Qoo2wKoXrdlsWKgLii7AOt+xj3XZa+6zvdIo63JZK1twepQ03KkBgBZ19Cf64Cz2DTE0omDfI5FDeB93RZ4Baru+ifw/Hhcx9q+3/Yc7f/r0rltz3n1Rt1qKtCJ8X6wH16+Anj5ktwJ1LanBKFHH+UGMV8BrgBY7FeMV91sWiqw6bW2rsNBXW6Hjh+nbfgAjFdBOkcd3fcgALyPv/Qde3ZZ064dFNm2UmlF+K+vsIYNq2xffjyNEfMs3xs26zsWwB1jZeFjAd8xtjaI1zQYlASNp1g1Ag/vfPYn2dLJDPCbJeDta+XR5KHSS18WN9tWBoxFPhjKf57hljS1l61cMNqy5o22+En9LXwUljMY9OJp/WzR1N6WNHsQLHmwRU/ob4FYvYJY4eOQHdCOA0f0sICRPfDhdrA4j8GWCLsOHtnFwof3sIjhnS2Zm0AR7b4FXn2ZMjuDDiUeRQG3xtgxSAz4N1knaBk9tmIWzJfkr/JgxosPsawZnzpDDb/dlkpBKIK+fzrVokcgCQTCKMMpmC12Op8eU8TR8MNndDb9+SQDD3msPkh2r1/fP9iyKd2tOpTfRdQI2xY/2hop5NTHjmCE+TB0ym62ZAyNGcM7WMzorpY6tacVzBtIpOFAvtsIksSm295ERuoAvmcKJjtFqktrpwK2BNys93RyaK+jX14uYZz6Gg8mJ0xHOvHHwkV1HyfFlZI56NRTGK7pZXdowb0HY3zEtOA7aKuPa/yYcryQAl8ounESBTocFbtjHV/tOzHY7WTjAq7PANTXdKY9qgdosfY9rGM4J/av7xsj8L1OA6ATKCZGcEPwxwomOQLmuiMcYA+xpw3k/h5ifBJFNlnD3hH5eKcaKYLA87douXeqCDSHretnuMmN5eY6Er9KZiI3xFPInI4XmMYYioqnV07gZqHvy7RlvucH7GrfbvFGL/ahEzDOqpKmW8Q02O3sqRY5b6aFzpxoSQFzLNHb05b6zIb5eljA3EkWt9DTFgG84T6zLDZkHkzXxyJgwDFR/gBvsCWr2ywxyhYjLaSnxBJeE0cTRBCdaOzDbFVEWwOoFhZlWTGFsqKCFUgKmcgJBUgMAttctNwSx6kggFbK2Ib1ci6g9SI1NDfypFhFFgPygtjuViSGjTQlbScQZ0fzNtvJ2ra13gFdAa9sYiqincC5oHVOkgLSwgXCbbQU6ajuM/lxZRO7xhKwal6ahlWK4bqvpd22nSwhwBXYuoCrrct8BZTaF/N1QJPX2hc4ClQFkK484IKs3nOB2WWt/wS8XOPFS8Ca8xxABXSVxaA/R8d/v67DitF2Bbyc+4rxQD8gqwq0nc41FyTFel3m6x5z2atA1D3WFlD1vpwKLvDqHC0d19L19L6KcApC//09XqtpQ8ArL68Ka1pivAJbyQwCXrFe6b03JTnAfB3wvdJqMRP7leRwBsZ7/LRaiglNP0G1lMeWA4ewmfEXfgzhfut2Qjp2bMe43WSbeTzatSHXahMVDjKdqv4YHADdrIqx09mzBxJIHuoMycxfMNiKF46kwWA0UyIm2qYYxqekB1qGB6CJY2BN0ARbzWfX4ApYDThviCH4OXYmc9X8mSAxwYr8KZwA1Kt8RzPwb4ilw5wFvgLd1LmDbbn3KGSLMbZIksXEvpYKs4me3M9Cxva20HF9LGJSX4sD4FfQu5/EpNZFU4cAzr0tisaHdOZXLZ/Rj2LaAtuK/etMgYpkU6yeqvb5Il+n7fck9rJjK8hwjf6SzikmXMBWb8J+j9NO2oxueDRbksFCCkJR9pezxSRqpcEqYW/Y2H45ugYWCEM8lGqPtwbZXtpK/WHhUcO7WMzQzwlz6Wo5nj1sfdBgArn7E2HYz4r4fa2Y1cdSpvWGmfciYaunJYz7nGJge8uY8BlFxBHcCCbbsczxdgaHxFmcEidzJ1HgG8t3nkZhbhb2qEkA00RYO3PnkobZobRRZMr64XNFwshu/ewVRrGf4DqXC2HzFSR9wSTvbVzggPBt0sZe74qCnSaRqRABq2bWXt44h31+x+P+N5z3uNYf1wEDIdGan+9g+gQs+TXpYGcLpjhM/PUu/NRIIU+28RQAI361Mwx27Q1YUkTbHUEjgj6TgNZMMRDN+b+cyOT3lYKrgZZlpJLv+H19Bcs9XzjFLhZOtdvl89C4p5DKNtcptn1dQQGyBL8uP+9vSCC/HQF8D0bBzglPQuIQqz+fz/BWbIlrQsdb/NyJtsTXw6L8FlhsALKB5wSrS/O2pcFzLDrA0xaj4S6iYBYR5m1LANnY6ACKZ4GWlhRlS2KDcS0EW87ypbY8LcZJDluetshxK2RlJDhsNi9vhRUWrLTclcuwjGUAtmscmUFsd/26NWi6rT5dFdSqYL3y7K5dkwfwkq+LPKdcBhXWGila11E7aQRsd+5opIC2g2aKOkdikH6rJeeC03WGzHBBT64fQVfa7VewX7HaqxTP9Fr7WupCcy1iAmABrliuti7LFXgKfAV82hcwC/wEtO7WBVsBqM7V1gXlV5I8AWMdc6UBF3x1TNdwX7vvO5KBtF0YrIDVZcACcZ2j7/KSfR0X2EoPFvC+fP6yFXhdoHW70dzXLsi6QKqt3hPASvOV7cz9jAu62rrnuZ93XRMugOsaLigLkH94wdw1mK7AV1sBrwBYrFe/YAHt17KMSNPRowaPIBf5y2nb1XYNz+8p/uJOIDOooeL0mXOE59D/Lcnh8GHHWraFwlozj0A7a9fZ8XIi7xbPpEA1l7lZky2LwZLZc/paDutIXoCztiZhNi+KAEh9bFviXKtZ5MnE4gm2awX963Pwy4YTQJ0dRlV5upWGTLT1vN5Of/1awLopdR4zpqZY7WIPOt0YUBg72wpg1Mke/S1pRn/L5zqZ85EdvL601Dlf2iKKbREU7JbM/tLi0YxjZwy2WI6t8Jto+RGwnbmj0I8H2hLPURaGROEHAIYN62zLpqH/+vdHAphih1cyzZZAn68rSV0jPKYed8O+tGlOAewQgSm7UghCAXRP5S2wg5kzcVJMZWx7kd2mX/9BHYWfWsbgNDFOXHkP1Rj2GZr4cDOjv0vVWjrKQod2stgx3ZwGjcRJ3S1xUhdb63ANNAAAIABJREFUMbOnrZrbn9/LKOIMR1mh9yBuXujhVOnzKAKWB31JK3IvWzGtk61CqviuiYGhMPC86Z9ayfxuVsnYoV1JYynIyS3hj0wxzU6SWbAnYRjZvf1t79IvAeEJZA4MtD1LuIGkjWNNYHLwUDTj0QzCnGp7Fg0le3Y0Y+JxT1SSSYBs8aQBK9tGL3tQ7c3wyhkUD0c7j/j3KzWMcy4sNpJGgwWMPCd+syXSsbPdQrY4mTuWG9F8wDXI8eQ+3SZZYCHXBLC51lv041cA+0v06Ncw6g8U0J42Mh4I3+6bffHctBYDwtJ7Z/OzjOd65DCUzoFpM4I9bwaFTjFgWDNTjR/V+mDDw47XImsdbcTbsAfujba/HkfGoHD4HVr2Ndj/Ntwp6X6zLZxC2ZKweZYROIEuypmWiYc8HoabEO5tcYBuVJivpcByU9BukxPDcSfEsWItPirAiugyK8qhiEZ8Yw55C/LkZqYnOAW0wrwswLWQZLEVyA3pMNhS53VBbrYDvKUw4FKAtmpDCe3AJU6H2obyEmvaypMjwLu1HgcDgLutvoa12cnb3b2TlECAV4xXLFdsV84Ft9X3tJwLSAxfUSAXsxXQCoRlAxO4CnC1FcPVvgu8Yr2SFdyONG1decEFXgGeAFmgKrB0l4DVBU0xYgGq3nNYKgDpAquOuwDcFnDbnqdrCUgFuq2ZvHwG8H2Kq0HWNEkRjhwBC1arsNiwAPj1KxZP+v807NIFTxcw3dfuVoDpgrKOqRX4R44JWPVaYOx4dNsAtAuwuqa7r2voXL3W+Y6lDNB9wpcV8GoJdB0A5hd7m1/2HfQcMeCr/CVduo6nT8B77SpsF43oilqK+Us8z9QKfICnuZuePEOS2Qki5I4eJbOXTE9AuKmx1k7u3mS3dhba4dVRZJtOJ4PUn1ZbJkEAEBtjxttlusJOrw62C2XR9MnPs/20U+7N9rc9KwLp9okgG3WyVUTyH395ADOmFtCswEypJV5WFTsNB8J0pkcw4yzd1yqjYMjIELU0KqwjfGYDckR1/BxbOrWHpcKq45Eb1i8ClBP4j0TxLgXwjZ9JhxlMMZHXKxZOshUBkyyGPIXQsX0sfAJMeCLvTx5kyT6TLZRtMNLEthSNsB9PMeZLq4ocRQuoFzYjtNr6pRj7Y/AMj7QjWUQJUuBqTmRCAS6EzeGDWYMIz2YU+IaFeEI1mJFwlLqlaK00P2xO4XG7ANCi8QN2qQaAEp/eFonckTQVUJ3ZzxIm97SVXkMsZ+4gy5vPTSiYp4IIpmb4DwV4eziAWxUxmu1Q3iN+cg7nz+yFVNHFEsd2sOTxHS1rVi/L9QB80YbFwFuWjMYhMcB2xFLEI2NXjPYCTPcgYfF7liClRPRl9PqX1hI/1BrC+lIY7IB39Utrihhsu+MHAlKAd8UcO5E5DBCeBsAShVhB2hkWryuE6pxcORb2qQGZXnZ97RzYK3GhsM7b5YQCAaSPAeur+GuPZTF0c6MnrBaJo8HfXjSTl9sSznTjQAJ3op1s3jeA71ucGA81pqdSwT04SjbR0cZYodeKhERfvsOfe371NNg8EzaqFjpB82fyJiNf+HNdMn8PYac7ugj/MgHqMN1nfObpDn+7z7j7ZzuZFEIr8k+HYulim2sHyV5YGzXaCgMJM0JS2o2NrzbTz9YksBLJVQB8Y8N8bCXarVLD0mG7WcsWWTYFs2XJEVa4MtGK81IsNyvBVtEMlLdyObLCCopn+axCOs4KKKBlo/Uud3TcUtrl1+Tn2Ho87aUw33LkBbUEyzomy6UcDNu3MUUCYNVqbKh1AHdH4xY7tJcmJoD3IFnZu1qaHaYr54JjGQNwz4j1OjLDJSdrW8B7EX+uwFc2MC2Brrt1C2mutCDgFXAKXNsCsJiulkBRgNkWNAW4Ot4WeAW07nkuCLuf0Xltj+m1ri3NVp/Tny8gbQu62hfw6lxdR8Cv81+SN65zW4EXEBb4AsS/N1C4gNsWYAWOOq7lgm4rwDIp+C3ywnsBrny8rbKC3nM/74Azn9cxF3hdEHeAl89o2OXL12gj32Pb+LjUUCGpwQFffsA7/KIVF/k14OtKDbfv3HaKaxfx+t3kL+kC+tDZs1jMeHw5jQVFksNx/rIPHqLAdmiPXTlaZ4+OltuFhnQ7VhZLpkE4nVxMqAVovqlPJZDEg3AZH4CYzFQaC04VhTD6fRb2nSl2tDDMTpXEMm3Y2w7mhNqWxDmMFIrivdnWxMwpDfg7VhBBBq4XY+Z9CTMPtB0Z3rTvAnIA8XaO1QGwlXGedLTNsTXY01KRG5qygq05N9JyAsZaDiwmyXOoLUcXzvafQEDPUItDGw4Z0ZW0/3mW7Dna4gDbxTOGWgq68bo4HjOxta3wHGglBNyoYeJOA9OPqxY5wecHAdvjq7x5XB1BR9t8Z1rygZXeBKzPojttEgxXoS7pTB0gtAep4RvGft+timcGGW3AzSvppopDdw2mIEQqFmlW0SPaWdzoboRzI3PM6GsZM3vTnDGY+MKRAOso2wToVkWOJWxnKBJEVzTlEbDkCbBdbjCBg8ggwBoXOc6KvftZ+uQOaL99yZoFmAMG21qf/rZ6HrkFOCw2+Pa32tBBVh8x0LZGDUTTnUFHFpNyAeBzuDak/f6Ek+DJ1lBrwWWxI24YYN3fqgK6WFNUX5wDX9q+JYPsTNZYu5A7wU6kDbc9cX3t7MpxDgu+unamXSyazqM8oeloyI9rg+j0moo9jZFAsNob6LKXeP/I8jFMpQjBLbEEB4I3Ae5R9hz2+w7G+6jOx3Fl3IFR38E69qiOaRKsb2mceLMLny/2sW82ET5e54eUQaxlJYHlGWNoZJjG90e3RrJ4sT0Yd0Ms+7P5/XvitiBdjPXnU0vxKZMZUTMb7RupYg0ukOIJREDOJKFsiu3EHbIH10gz7pE9GUwd5u/2SJ6fbV8eCLOdS+hTimVgEUtPjqHVdyke3cWWnhCJUyHTCrLx5WanwHiTKZ6toAstC9AtQG5Y5VjESmG9OVmSGooBV1nHYLqAstwLao7YSPrYFuam6f2G2kqCzRtgvUwFBmy31m12trt2NTP1Vw0SOx3gFetVMU2daecA3AsXmIl2vrWgJqCVrOCyWjFega1Yr3Rd7YvtCnjFeLV1MxgEfO4SoLqs1wVeHXNlBhdg9doFRRdgXXB12a67dYtt7mf1WteUJKFraL9VOsDZAMPVErA+/a616Ca2qz/DKa5hlxUo6/1XL1VYe+Ww3t9DcgSyAkZHj2VfAKrX/wq8Assf38ulANN939ocofbf1jZjnd9aaHMTyHQ9AbO27vXk51VHm6xlLxl4+ZQvrsYJyQ0u8xXwPsCT54Tn4NG7hUn6Jn8ZN2/RHgjwnsN2coVWwmsU2i5eugYQEyF54ZxduX4TqeGYnT9D0MbuBrvWUmx3d+TZuYrF1pjpa4fzIxi9w3iTdTEwxHmM4sFXyaP1+XU8opfR2YXUcINe+ZY0L3IVYmz3Cj+ANtLOrlsMYIcyep2OL+SH3bDerSneBMxM5T9FMCPjAwBeH2QGL5iol9UAujuX+1oz59Umz2dMykSrT8PO4zWM/QlWhmacPp+iF4W7YuSIZM/BpKBNYYaVh5VFoxXnxDhNG3XJAXZsbbKt8hvLeTNYM2HJwyzXZ4SVLBzjFP4yPXpb+vRu6NEjrGwhiViRYxwGmjmjKzkMU/jeAdxAFjogfJfx3x+O5djzPak8YjObbh0ugo3RFLCwRhEcf4ff05ViMmDRf2+u8wPA51gsBbOlE2GtxEfmeg1kZHc/y0dKyF+AzBCkkB3ycXliWOs3iKJfTxoyBtrG4CGMIqcRJJYGi7hx1hzPzx811tbzntY6QHZr/HgHmDdRnCvzGWhlAPOaOd3Z72kbA/tYXSjsNmQAtrTxeIKnwlpHOR1rfzu7wgG1GxXovbnk1y74zCrmd7SG0N5MTWZ4Z/RAO54ywo4kMdUieYgdThpk51eNobDXG4dFf1wHTOtNGo5uPNXRklVAe1A9z77KBRzxKF9YTUxj5linC+1X3BLvkRG+rfG2nwHLHwHhh5x7F3C9SkPDN8gXag++S2PJM4p0P3Lu45pANPNQAtoDbdei4ZY3pR2OjqF2OONL5I0ZZPUSoASAtyzp5QD+K0D3VO4oOgun24/IDP92iiLfdtj0xul2uXQizFk+6sF8L6x+5QvsZLG3naGp4qvV/sQ5hsO2I207N9qNedGWuyyG+MZkmh6WIR3Il5tiZauzAV51odEQoW60VSsooK20kiLZxXIB3iIHZIuwkTl+3NJiZIZijhc4ljEFmleSOqYCWhUxj01bcSvsbmYR8YhTaAcFtWbWXqIf9+1psf0Ar8JuZCNTY4TkBvlzJS0otFygK6YrYHWLZ3rtgqzAWKxXS8dc54L228oLAl+Brst2JQdouYzTBVhtdZ4LvG1lCBegNQdNgKpzBbQuCOszAmid5zBYWKzeF5C6jNcFXn2P169fO9fQZwTUrzjflRoc4HWlhl9++9V57BcoCnxdZusCr8t6/+n4R9D9J+DFqfCWIJz3P2EXY71jX4DrXtcFXl3v9RstpAnW90+xk3FXUPuwWO8/yQ30Ud9/9K0zDFPAq4zNb5Acrl3HUH3tMn95l+ze1wDvvka7tKPMTlautINbi+347irbuyHDdueHMcOMx7I4KuqERrdk+jtAuieLRKbyODuwApN/MSxm+wq7D+hcpCPsFPmmkhoOZvvaoVwmq6bPs+OrGa2yKRF91w/5gDDrlHmwWj9khjl0nAXb9qS5DvCeLIpywPkwf271opnER4bbiVK0tMipthZwXY/Wm4mUkBcIAMV5WBZuiuKIqVYaSdcRoFu0cKJlUogrx7ZWjZ+4JHiS1eC6OFAQbRs5f5XfKIYOBlFc64+mPAknxnAr9Bthy9CO0+f0s2we+7MJutkYOcVycRSUBI9lzDw3jPxQNOfJFAdn2zUsTO/oeFO04y1aT78q8oF5RcIiUwgFz4EZpsP86IyjRfki7cPbkAHicWUsRtfNntsXcB1m5ejYxT6DbB0Mt3zhl8z/IowldoJVYR8rmtfLWbVRI207wHoS9n2hKADgVNFvPk0cNAJEjKDYR/MFDQENcWPo0BoGI9ak3BG00QLG2KrWiQXP62NlbHOmECoz7VOrDOwOswzGVRDjdKf95RwdbTgNTgGkh9F/T1AEPJmpqcZD7WQaBUQsbEcTh9lr7Fun6Qo8lP6lbY/rw3W62lqvz23d3C7Y3QYwdy2Amw2TIRYPBJBHMxVjKOfTCZg5BqCNc3zCL/D7vqPx4zf+vKvFU7HgzbRLq2kXxs3wsIrRTut9YdMEDKHN3gYcnzTgRSYopyFsAHkJwy1tZDuaT5h0TMPHyx3Bdr5gvG2P7QYTHmOXCifBnuchj+CEWDPRvlk/E9cDmvKeIJo+llLo8yVK0svulUsamcdTCGODSubxd4SEwUih+1Xh6OdRBCvF27ZiWn0zYbdYxPKz05AYMmzD2lXsJ1MUW8mEiEykhgynsNbKdolFJRSqDPCVjUy2sZpKutBwK6i45gAuOu7mynJnisTmTRXIDIzx2bnN9sFwdzKSfZfAFxfDoYNMjNizA7bb2iyhmWmnAV2B7zlA98wZWoJhtgJeLQGvC7ICVckJWmK4khRc0JWsIPDVcRdo3a2AWGCr1y7wukxVWxdABYoCUZexOvuA43ePcTUIXJ+2htm0ZcbuZwWiAmUBrj7nAqxe6z13pI9A+zUWWYGytN7XDvC2MlyB7+uPICydt93Pv/4KW211HggkXVYq7dZlu+7WeR/ZQbkLYq3vaYQQ+KqRwgVhp4sNYBajFfgKaCUtuNd+g5PBYbu89/LNW1wNUHR8vJpKLJnB1Xgf8YuSMVrMVzm9spDd+eY2+yqy8Yhy65rdu3bUnp7aZNeZKnG7LsnOltFMQBfWitn4SvkPfGglrHTRLOZT+QOO0wiWjrDTtM02LJ5iJ4pgGWsiyD8IIICENH7ybE8VBpF1EGyHc/0Io4mFIQIYpfEU2Hwd9roHVnscfXh7Gk0KBRFWR4tmc/p8ZIh5bL0dFrwtxdvWLOTRezHSQvxsy2N/XdwsimiDHJZbheyQ6zvS9uZF2oaomdaQ7INGTDKYPxpp0ESiJr1xRIzl5wizsrBpTHgNoIuNR82CGGtM8+O6FLtSeLxES96aMt9KqXwv8xhgSdN5jEfCSJk5xBKm0oY6dyhuC+xeSCPlEWjO6NB5C/oBvOFOTOOHoznowRHkKhDOswX/astygCUL/TOMpgs/wNIXP6+nbUsiTH34F5Y4pYdVhI5GRqCVlUJaS8pMgHM8hT2+czzhP/x+t1Pkq4kcbesDBlgDMscOhQWRiHU6dy6P2cwGWxtI5oOHHV6h4hPSDlql8gj2UATU2k/TRRNgXA8Ib4sbz+cnW3XwcGcyRuFssidmMOxxVnvcCrP5zhSjdgez0GbXaowOgysJH/+GjIjDmePsANrwZr8erF5WG9TbKgK6WymNHmvnd7XywF5WEzHIVs/lKWFBd8dxcBO2eXTZCGuOHWA1YTSb+HeCHY9gtJCHvREjrpprz5vI1CAQ52LBRDy5SACrcC3gUrhaLMD0BHz9OT4dZpyEZDHDjqRPQKMey3WG2w/bFpINzDSL08ROHmEK9DoV2yZzTXIfcFbIg/wLbcSyvX2/ZSHuBoB3dziyxlwC1pcwfohhqejMz5vDYNMEJW3E8raDOE7yMR7WSKOOJr0sznaWJDmSwsoVsF703JKCDCuH8RbRfVa6ZpWtQcvNTE90gLYE/VZyg8Jt1AQhoK2trnBcCgJa7VeL4ZK9UFu1wbYQp1q/GZmhaQutwVvt4D7iHlsIN8fFIP/uPpjugf0MpqR5SbrufgD4DAXvM2dwMeA+EtvVDEWBrYprAl5JCnrtMl4BrgBWbFag6koKAla9FugJBF2gFSgLIAW6ek9bgaMAsS3wtj3ugrDA9gd0WQGh9nW+gNdlvNp3r6M/0z2uY2KzYsAu+Coo5/vvntgbAFbAq1biNwJhXgt0nfXR0fBGwCvf2Zu3/5mRK5B12a0LuNq6gOxICgCrQNddLui2gnDrce2L8b4GdF3tV9dRw4XajV9/BN7naB7P9KUBXlnL7j9sBVsBsLTe+48wRrN/7x6J8lo4Hm7cuG6Prh4jZjGL7Ns0u1GfaHebmW21OcmOFgUztdcXS1MH/LjjbVcm86pSZsEQgimcLXS2+yioNSbPRHedaE0ps21b6mwY6mQn8f9cCQ0E6GbXNlKg2pxMIliy7V250LakkARVEmPVcVNsUyT/8dbF2tFVxPxli0UD7BrTsjYOVhxkNUvmWlNGAEBL7imsdzNFsJKo6Q7LXR02ieYKQk2yQvAMw4SDJwCKHjzGw/oWz7GWLAYMUqhbD2utBrCb03ztzNolPF4usjpAdztAXBY+2fEXNyOdbIydYenIFLkB4yxsTBcLHNbVkuaOtNXIEqsByQZkla3o0zsyA2DqFN9qaBDYQessua6PGzV+fBHFo+XkCCyHaUUxB43YwXWRFIW4IaBTT/6U4ZgDPrX0mX1MLHZ3gpojppIFMQM7mzefTyRDFv9tWQSFIFqOCXm5UBJkjYsJA4oZbvsJe7lO0M/l1fOQL/zsCtMYzhXN5nwYcMEcFho0TRfniv0B4jk0diywvWlcP2kyjofpADBgzt9jNQ0t632/tOI5veiY60ac4gD8vNjN1o8CdCeSAxFAoPckSxjzCS6LIVYXNtBaKNRtIXqxNpiGk3n9LY9iXgkserVnTxhvD6sNQ96Z8zngONxulUzlmjzO5023fakwek/FNvaypuiedqt8Jhm7TMFYj0YLG72yZgr7XgCuBzcqpAmGbV5f6+3o0efzZ/KzzobJzmTY5ATGFs2yG8Xz7d9owvh5P7/7ejrxcD08w372dlcs7cSE9dDm/Auddx/2L8JelgQYM4cPieMVzPhB5RxC19F+jyM/APyPNnsxIimKfAv8w+qcI8/izqZAvMlMLUZGasxPstUrUy0nc4mtQuctLaKIVrAclptO4H+urcbFsDgu0srXEgYFq61AUnCZrWQGLflyteprNrHd5DDcpoY6ALjOCTjf09IE4DbbkYOMXt/HtGDmqO1Bejh8iMyU/cxEPEjiGCz36FEamk6dQmJolRecZgnAV1qty3jFagW+2gpwXWarfR0XwLYFXQGoQFBLDNNlpe6+tr+D4UfwFVDqczquz2lfxxQH+YygG4Gi5AIXqAXcAl33tQvIAlpdX0uSgl47zJnzNTvyCU/ssovpegLyNzqHXgXJDfqztQTEAuZ2z+imEEtVBq/kAIGc4hoFlq484AKwC8g6v5XZ4nRgvy3wtuq3AOxbpAZAVt7d30EbRu2wX4EyrFn67vMXGnjJHQePmxivdN7vvtdqDc15iNRwj7vaXdiv1oOHREhe3G8PiMe7so62WB6Tb8B2v929igJTqu2iv/1hY4atjxjDXDEM+8vn8zg7jqIT7BVQubSOx398r3sy59q9bVinyL09UxoFs40hwcmXIJp4hk76OxGK0m2vkVl6eVOyNSR54miYaJsXzYAFzrVGgPYi8sPBVRGw0xDAFxCWfpwVajszQ6wmiWIcEsF6wLcRnbeRAkjlEk+Oz4PVzrN9uYRkr1EDhycOCS/saROxrHkA8sHWsmIh1wuE5UbCogPRZ0kpK13EKPhYq4mfSfbvdCQQHwBmtFVGT8ZDPMPScEXM7dPO/Id1wZ5GwUkFvcWkj0UB0viNc+YM4EZB6+029MrtS+jwSodl5VG1z3BA9+Fmgl6Y3XUJWeD6OkJwygMtccYg69WunY2jdTl8ZHeri8V3u3Iuj+wUd9JgiNmedhKL2pVSvKt5hPDAaG9WhGEPW8DjMZ1hMOoDqSSj0YBxA9niQj45EljHrpd5O4E6lyjenSnET0zS2kUenU/neTICZ5aTLXGQ6x/Lmgt7xY+MW6M+nBQuLHJirNkTP7UVUzpa3oz2VhfRm445mCoMd2F/coh7f2Kze35qk75oZ/Ho0vk+clrQdOLd2/EcVywc5jSCLB7VESvcIEvAZZEyvj3/RvpjuRuCHc+Pjr5RaNCd6PjrCfPtZXUhPWncmAwznsXygP0yQXjfIrKKaUNuZjLIBjrtiHe8pVWmjAoPpv0y0ZgnsW8JFLpX5U1QTpL9coApERTUvsqbAID6woKDmAsXx8QMrrWbNmUklD8eY5zQUZLPYMBvdkbar7z3lxMp2NSSCCxiKrIcFzgqBM5q3FCa213auq/jULlJy/fpqhSH6RZkp9rqnHQAdhWL8TzZy6x0dR4MeOVHv26xw2wlJUhW2FC+BimhkiGVFQ7giuVuqZWmW4Gs0OQ4F+RgaCB/QaC7D6A9sLeFicC77dhhhZlrHTAV05Q4dvp0q4Ph/HkV1JgUAbtV15kcDAJeMVwV17QvgBVzdYFX4OtKDq6O25b5irEKjLXVckD0IyAKCF1AFGC6wCiw1b4LnNoXK30G43WkAe1zvt7Xey7b1b6ur9fuvs4R4xWQ6jN6X/vfA+pyLOh60n/fwnjl93UZr45rvRLwvkdmcAH1X/VcVx5oy3h1jsDVBVwBqAu8OvY7C0ZqUBHOvabDdgFzda65hbXfQfe5qoV8cX6Ib/lFfMdS7/VD9JfHj584zFdB6fdgwA+uHrG7BIN/R3HoHL3uT3YytaEl227VE0m4Ld1uVS+yR03L0GxJyp/bx4p96ZxaMpnwl0Uk9Uczbyrezqwhu3RLut2sSeUzWWi5/sgKvjQXBAFuwXacAYJVUdjBAFnptZc3JttXZUts5zIfGDXZt6vQjmGPx4ujAVmKZ4vnA8hetoTH8XyY54GiOCvGelaXvICK80KrWgqg4qSoSvBAWvCi4OZvNQmzAVymAC/ztn05IXapMsV2ZwdaLWz5IOe2wJjPr4dtZwfZwdwQ2HS8HSkIJyxlNo4LT6f4d3TVQm4QxP0B5BtJqIoY3cWCh2meGjosuvImZJYlEzoA3ujVWWiI2Mbu1cc4EZI/HsgGHFMAkJUwq2V4dhdRWIuixdWfAlOA3dwQZMM6/sG6f/G59fziUxvw2Se2BEBXJf30qnncyLzt3Bp/gHgOjJNHcWIpv6lkyi0hORfX0AKMY+IGHWa3K4LtIAMWrzIN+GYpOijvX1vL3K9yWHCpN80GtP1S+b+9wZsi0hz+bCSOzOkO+B5bMdOOkLp2dLnyJEjmwt52BB23jtSuDMB32USsaWM+tyQaNaKGtrNFYzs5WnT4mK4EE3Vk+sYX1rfDZzagfTs6DmG7C5ml59nbloynjXvoF7ag7+cWgid66fhuNH+wPDrji6bAB0iv9e+N62IAfuN+VjCzE9rvCCxuU9Fzfe1vpzIYormSacMM2cQS9gNe3xuls/nZ6LhzQHeOA7xX+B29aIx2ciR+wz72fi+yTr2vPVVnXIMfQTpxpKslISMQg7k/mukVhOscioP9xgLqkQAs893opvsLrco/HWbWGlm/T7cGojnH41Oex++W3x3Rk7pJniWX4xw3wMuVsUz+JX9hWaLlITdUricvF213Le6F0sI8W491bC0A7LBb5AQVztQAIdYr+WD7tlprqKvC806IOS2/1QDxgX0Mq4TtyjYmv+4BCmiSGfbvIpJVei5MdxeSg0bzyMFw+iPoyjYm4L148ZIDtAJfsV4V1AS4AloBrPYFtlquvCDJQa8FrG3BV69d1iow1XsuYLYFVXffBVIXILV1AVSg6GQtsP1dasCRICB1hmB+PNe5PvsuoOs7vMFkoOu419W+WoZd4NX1BLgu2Grrenh13HE1OGAKoAocte9qsm42rwvMciw4IAxjdYHXAVrA22W17rXUqabYSJc1a06be91WG9o7LGmvHWfDq9fvCBMmIhLa/y1fWOseoKtZbI8osN17AAg/4pHj0mFCUJLpGMIveWiV3d2aAMAmkVVMAx3pAAAgAElEQVSabl8DvI+QHa5WRDiWqtNrKG7ULLWW9FmATaJ9TbD09Y0x+FbjHMvYdzuynYLatU2L7U5dsl3aGA+wouPtL6LwFksq2AqrB+CaAdvaJWh41WmODW0vSf17V2JnQhLYsyoSRjvLjpcmIylEWsacIU6AThOMtSHVH3020Jopwu3OwmKWieeWpooTpWjH+SF4gX0AbYCkIAymO8v5s3bDsKvQcxtTF7RqytmM7a5ItK/Kl9qx1dFIDTPRqj0AWwY+Eoh+rjSCBohEHvnDbCM2tdKFsFsKdA2J8zh3FpLINMukyeJyGfmtMKLH9QxMrIkgujCLynqh/XxwJS2rKwGDpfagOg42FQXjhbHBQgvoSOv2yR+sW4eO1qVjR+vYqaN1Q3YIGdKBUO3RxE36wnCDAEqmNxdS7Mn3RGv1oesrgmJdEOx1Bl1jHnYTBvjNRrTdjAl0mNGKzMSK+9jXzpFRoPcf1Ybz3XwBfn8yGOYDWFTuYcaXkSMuFs5wHuW/Blh+4HMPa6L4nCeMFBkjmplx0/5geRTd8j2/wGXRiWJjDyvCDbEK0IzFMzxtSGfr372T9e7yhfXoShARKXExE/pa7LiuWPXITR7U2XzJxkggMD6OjsAIWp2T6QhcSj5xnk9/Oho723LcIhlY4Apnd0JyoENuM4loO8nIrZPeG4I0EEtLcaBjPzu3ahIMfwxhQVi+aKfeS3PIs61MkUY+eINz4ZeD0QBsqP2yn3bhvcxdA2D/QhPFX0+i4R5noggj5TXL7QPZzH88tohjCdwYaco4TMzkAWIySUOTf/hXNGIFqx/PGo3tD6/1Wn9rSJjIU9xsiMcSqyhewVw07GQZzEVbT4vvalqAkRlKVuPJpYhWXJBrm8rXwl4rHWuYJAWB744m3AlbG2C+m207Oq5ydetqYbgw250qoAHGWgJbsd49O7fbiSOMXj+AxLB7N0liTP6VpgvwngCAFfN4nqKaWK7YrgDXdTG4jFZbF3C1FeCK/WppX+Dqgq9bSBPwuuAr5usCqY4JaF2AFCi6wKjruK91nguaOl9s1bGFAZ5qAZYc4IAygCzAFHtVAU6daM84X9kLkhrcP9fd6voOuMKGtS/ZwbWS6TrSfPW+jv1Ty7CjxwK8ryiAvf8ZOYB9NUo4W2QCHXNA2CmmwW4BXFnJnMV5LnBr6y4XiOWeEDi7r7VV84TTNozJ+PmLN2gksN1nsF22jwFh6b4Pv6fFj8eA766eQc9NRpfEW7k9DTkhBa0yDdBczBgcTWYgPrCRgZKbYikY0QJaEoI3lyLYKh+7zYDIr9AdL6FDPtiS4jQatE5ySOUfaoLdpmngWuUSO1zAvCq8rDfr0ux6bbrth2k2ISnUJ8yx+uS5tgOmuiVlAdoxyVE54TzKzwVgAywb/+3mRNL8KXCleH5pu1dFWeVSPpPibTsB4RYY506Y7aGCUEbFe3M9D+QJP9sF+Ap496Ehq9utCT22mULeliQvWDRdS/zZh/PDcSWE45AIxRo2GdCFIWd6Od7cC/w8pwopJuX4Ova4vQD5+rAJljihs9UtmmZblkwFaNEAeQS9V0W3Fk0RT5mP9tMhgmMO5vDIDGggOXy/JQn2FA5jI/Kx0McOZEwl9Ke7de3wqXXv/IV17dTBunZsz9y29tb9k3aWPB3PLD7Sy4yXuVEWiCPA166vWUDalze+U8JtKDL90Ez2AxM4rq2bR3MDVi28uOcB2jvrYWYFs+z7bXhjd8gXS+7CZhLGeGT+tmYhDoNg2Jw/y895hL9T4W0Pqukeq+YphYjK6+jEJ/CxHsnEhUCHWzU6bMmCroyo78VNaYzjU96XOY0J0UMsbmZ/G9Llc+vduaP16dLRenTrYP16d7Yx/Tub17DuFk0XYMz4vsgonS18bE8LQMte40+ese8AWzaVKR4jPrcw5IukcZ8SMvQJtrhBdMepk80PG5gXWu54NHElr6mBYwasHOfEspFEbY7m3LF2nMLit/w8kgWebAlE39W0iYX2aru3/ZfDkfZ3RsP/V4D2j4ej7N+YdPyn47EUOQMZ2Knx8OQMnyIbmSzfd2i/Hw6lEdoT6TRpKE9C7o4TtFFLM29JGk+QUX+e2vCYlyyyCrIX1q3JsrysJKuuWGMVJIqJ0ZaXFjk+3OLCXNtM0axxS41twbGgDjRJDnt30VaPS0HMVi4FhdxoLLv8uGK5so41IzeI4eq1miVOHj1kxymmHQF8z51pHUKpDjVpvAoyv3j+fGsOA2xXkoIsYpIZBLKurivmK1AV0Gor0BWT1VaA6YKvQFaP/AJiLe0/AUTFUAV+LssV8OqYKxcIWHUNh8kCiPqMztcSQL54xj4ar6PzgjvqNnvxHAkB/Pn9OBjkgDDnPRWzff3aAWxdW3+e1itA9e3rN78DrMt4XbDVVksSB64G9FoXUNk64PgRZJ1Cmlgwr7X/AaeD1jusY3JC6JjeEzC77zmMWMeQFXRdAaz2tXWBV1sd01JB7SV3ghd88SeArmMr4xfz7bffO5rufX75jy+fsOMVMKWtyXgW4+zNnpUAClNum1Pt4RZSngh4edSUYrdpe71UEY1OSwMA7bNnioMBJnTHyji03RBGtiyyS6XhmNbxqpYTSr3Kn4JaJDPSluJwYE5VVRJSALrl2ljyb+NpCQ607RSwKqIpvKymsLbUyzZhIduWEWQbkRb2ErLTvCLCLtcxJj4t0BrSmRyQR2U5K9JOVaTyXhDFNjRa5IrjWLoOyUGBLnwkL8QB3jOlMWi3sTglsK/hDy4NGkObchRM2M8B26/K8ReL8a5fipzgRWvyKD6HvYwRLhcJsrmGnnqfKRCXYLRHc+aTs+tJgSoQ9svkYN9+6JUkbDUlIAl421HyGh6Qt/ucm9f9zdHICpEUh4KxPSWiS0agvRKwU4DmimbbkjzVJvb+Aqbb3ro6wAvr7fCFdezIAoS7fd7Ols0aTNV+CoBLW+4aX/sG6eAO8sLlUjyumxfS/UYhaRtWJ4JuruGNvQ5A3N0YQGU+CmmD0UANsMStfnhi59Ke7OtkKDym6eCRusFoTPiGTrAHALK00Pvk2OrRWsfvUkiSz/ZswWzcKlMo4qHvJgB4zIo7Qj7F5bIg5+c9Roh8NeE88RQFu/Hde3bvaj26d7FePbox6r6L9YYJD+vT0fwmDLJIcjBCx/bHTULWxVovq1jY3TaQ+JY9/QtLGdfeCuf1I7NiKQ6LnlaB9lsX2h33A/PSkgfYuZWj+dmIwiT85sTyCXYceeRQugfsfAlPDhQQ+Y5/I1byTxTRnmNJe787FLlihj3YNMX+dDDE/noEdnsoxP58JIpCWxTyRaL9twupDNRMt/9+IcN+O5HA+HiY76FkCqIJMN9EpAUv4izjaUmmGLt0ou1Nnsx3mYRezo0e+asUdltKkM364lzbUrnO6pEU1tPmu46CWtXGMqveUIZDoRLHQhmdZ0SibmkF3v0qku1kSjfguq+FAHPcCruxjO1DatihfQBYyWOnTh6lkLaPmMdDJk339LGjdop1CXYrv66YrgprGtFzCfuYJkcIbAW8Wtp3ma7A12W8LvC64KvXAkktF4RdsBWQCmj12j0mENVx6a8uyLoAq+MCSX1G13NZsQPaAm4HeJEcwKCXL1uB9zluqxfgk96TY0GgKQnBkRQ+Aq97fV1bFjJHzxUIw5pdoHW3b6mdifU6jLctKDosF1B0AVevf2e+HHdfv/8F0P1Z4Avwasv66TdGvnOOwFbAquXmNLhA67JdF3Rd1vtKPwRf9hl3GbHcb7+Xn5fWPAp9P9ylNZjH6ZYMMl4BrqMr+E+XTzgKiVp3CXJ5vgvGBvN91IjksC2Z8elJ9rApwy5Rob+Cpivwvb9FejCNErDhKzDjW8gLF9QwgZf3OBayA6sC0VCjKXoxYhuHwjmA7nARhS08urKFbWReWRMe4PLIGURDTqPBwcMy5sK2EnyQGHjkK2fiarK/ZfvhIsjEVVG02PYXorVR9DqJ02Fftr8dh01froin0WACfuF4Z+3PQldeHYGEQUGqfAngG46mi24L0764Mcm2pc2DLTOqOy8UCWIakgejv1egH64LtfNl+I2d6bCRdrsyxk5goL/Cz7QpaIQ1RE/En0t6F1XuO1WhhOigqwLUT5uYgMuE2kcUfQS0V+nSu8bv5WjGbNwH0+wgmQ5PAeYSOsp6A65dO31unTt3sA4dP7eOHdo7qwOSQyeWdNOoER0ZH848LxwMxwHhc+TwKlHs3R4ehXksft4Ew24IIzNXdqwQGCySAoliP5D29aaFcPNGPwDX0wHeJ1sD7X71AmSKuWimITBEWG9la97CI7yxDypbU8ie1HMdWOf9GqxjyBqHKdwdkAaMO+ISzSCX8bbeJmPiMvrySWSJ/atm2Zhe7a1bl07WrWtngBcA7tEZIAaEe/G6Z0cb2rODTR3Y3SLHd2Jihvy7Q0kW88AXPJVJHZNJYaPxAflEEsrtCv6t4PHdHkNIEZ1xJzOH2/cE8LzYHs3NhmkapLr9uC+LnwkSsBrLX2Q/WGwUkk4Mdr1QnjBIOTsYab8gNXxTNp41lv0A++vRKPv3C0kO8P7xWJwDupqa8ZczyfiW6TRE3niAc+E1+b9foYXfo6BWHz2KdutJyDxo6rhCTlHU3F2+GNDFJsbaiJ7bVFNhdXSeba7eyKh15eeWWj37avndWluJvEDGAo0RNdjFXHvYTliu0sVamhuZILGdRgg03f1MdsGXK+33xInD5C8cpIh22PHonoHdnqKgduXCeWdihKZGHD9+DFkBm5iTNnbdGdOjvBWX9YrlClgFwC7DFQCL6brAq30BpoBSDFf7LsjqtQuuAlztC1QdBisQ5LV7XKCoawgkdfwJ13EBU6+1LzYrUBXLfc2T+HNMBy8p+DvgCwMWSxWYSoL4DvnzDcxW8oNeu2E4YrySKV6wdD0HhD/uK51MPl6BsI47LcMCSEdCAEiVvyCAdVmuIzXATF299x37Ov8VDggxXQ3H1Gd1zAXcf926LPhHnc+fIQeFZI1X78nkRdZ4/uatfc8XeqpfELT/CdLDd2x/eIq+e7AMfZTBfbC80wWwGR6Hb5MZq8mq9+rIGKiNY0RMBoMBKZTVJdhJ3Au3sDTdbUhmCORiOtEWwoRI70Ib3Z3madsTGfpHIe0iIHgNQN+fi/UJP+ym6CkALx1nFK8O4dHdis5az5ItLMd3jG1aTAELX+62DH/LCxhj1eiou/MjbY8WzobisImW50+cZARZuDDVPRTMdsCWz66TD5iM1mI8xKzDgPyeLB802xAWgFvG4Moqpr3iFz5SGGkty2BJxbGO9CC/8IGcIFwWoVYaTIPB4sl8d29khoW0KRMqs4afFbng+kZuEmkzaM0dBeNSUAyMHu31JPO2DqRPxcYV5Eyr/Y4b0zUiIW9w87lYEEhBKIw0MDIpUgQ2nrA6Ku8Mz0yY3Ml6dfzEenX61Lqh73boIPCF9VJo69qeYhuALO10cKcvzG9gV1s6squtmNTDduFZVSjMlUJaYWkeeMTo8ScA5JO6UBguk3DJL1Bb7u2KORSKKAxtJNC8DjCmK0zrcT3yAkz3XtV8gDeAFDEmNdfAemtbGfHTRkB8Gx1htOd+h3Z6H8B7TPvwVeSMm4C6xtI/2kIeLxarezVM4K3wotPLE913sPXgO3frCvh2A3C1ugO63TtYnx6drC/7fbu1t+Fd2pkH05f3JQ6EkTINutTT8eoeTfsSyxYBQzl00OXx90v7rnIl6oN72ZFUojXzp5ENjLOhjJsDmvX9zejctFx/x/j1F42M7Mkf51jB/scFpmEwKv43tN2fD2AJ28bNsZI26N1B9scjkTDeeG5YQcySQ3ZA4/33iyvs3yjgvd4VQxGtdXrFT4fSiOxc4hQ1d8F0L3MD/g7ScZVmGMlqO8pSrLx4lW1YV+A4GirLi612E8ALsNZUbWQ8T6lTIJOeq6W2X8kL6jw7uHcXjLfZdlMo06y0nc1kLmAN20sRTe8d3rcbuWEr8sJhx7lwHJZ77sxZO3lCY9hPf5yLdh7G+xVSw2knU1fAqynA2roOBum8Al0BrbskI7igq31XTmgLtgJdganLdAWaOuaCp/uewz55T+e577mg/PwF+AJw6rjO19L5kheUItYKsNJ11QaMW0EADB7puM4RoEpqcDy6vHbAlWM67oDtR8DVvguyOkev9RlJEQ7jFSgKOFuBt1U2ENgKfF0wFkN1i2QOiAKgAlcxVuc4W0kWbpuwC7z6nM4XKGtfRbU3nCuwfoM2/JQ7yxPo95PXb+0RP8RTPMUC3ad8ye8e3LCHF1rsOlJCI2xMcsG3WxPRE1tN+PvIob2Pafz57mUMe0yxp3I3UKV/TIX+BjLDbQprNyk0/LCngOyFSNscO5VC1SJYJZ7HXfl2Foa5Z2UAHWg+WLrmYO8KsbpET9vLthGttRGAPZAPC8ZHW0n3WPJMcgSSSCpjjtXyuYOtNGwKXWQBALVCcjzoNJuF/uuNmwHtMRerWEmMo92eLol2mjR2pHraKVpxTwK2V6uT0JND7Cwyw2665+QTPoJjYRca8k6A9xBAvg1N+byYd34wmi+sO4qWW7IjpNtWhIxE6yUkHElFM7qOkr+7C/A8l89jOuPBv8dWd20t7gzsXkfQGa/CkHVTegzwXhLYwpBOESkpwL2C9n1yJZoxIenSzM8gG6TO7mVffPapdf3sM/v8k8+sfYdO1h6JocsX7a1nh09sKLrpaFjjRB7ZR8CGR3braGN7fWHjmKawYir6L91u14qQC3Ax3Kugig/j1fDHd0xu+HBwqT3fHoakgE4K2CoL4cFmQAW2+229P+dF4m+Nov02GOYLw9spaSLSXu+IprDEPLbtACsWrrvVPvbbyVT709kMtGIaCOoX0gJNdu6exXhbYdtcR3at6+vwGxdMtJkEzvdHbugD0+0J0PbkO/ft1sH6O+tzG9y9nY0BeEf/oZ21xPS1r7GNPWPaxMWiidykxpGSNpQOtD74entZFVLENjretoZh2/Pvbk2Rfe0QLcgHU4Y7ge9naKK4wc3gxbYY+7CH7AYsZP84q+GcjLjfGw77BWRxQzxrmG/vdvjajzv9Ad4osiCCkSUSW4tw+6Lt72dTKcYprCcITZfOuX34fY9mEoCkpxgf25/hYYd4AtJ2P9a7HYV4xssFuvm2qSzfmmrLbWsV4TZlhQ673UzzQyUuhq2w3ebmrU5sYzO67U5YbEvTNuxhuwBYxmftbraWlh22vZEx7IDq3l0tdvQg0gKdaXr/3MnWeWknj59gksQ5O3nqFNMhaNk/exrXAlGtX5GbcvasIymoOeL3BglY7jcwXI3ucVmuQFasV4zUBV9txXq1BLxarqYroBTY6pjkAr0WYxV4aqvraCtgbQuubUFW/t225+izTvcan5ElTHYvAW3rEEzAGAAX8xUbFrsV8ApAXUYrIHXB1T3WFnTd93RM4KvX7VxwbC2SAZAAo8DyPSD5n4Dc6nYQ0Oo9VzJ49QZXAszXOZ/jupbe01afdc8XEAuUde4rfL2aPqH1A6Cr7jWNAXrGl3/2kkrhS/xygO7Ng1V2iF708+UhdrxIgS+jmTU2l8JNGG2lwx1N7zzDFZ+30DZ6JN++x4/67fZldncLmiWM7+rGWF7TiVVJqMquIsd7e2ljAi4Fb+fx/0RJLI+hYU6ugiSFXVlBtnmJh+1bBetEm91AY8JO/Lml2LLWhE2laDYEu1gv27x0Pt+LRomcMCvwZ2rsMjzBZDVsz/CmGDbPqvDZVsZhh0JrO7o6HK8u18tYAGP3c0D3OIB7uz7T7mJja06l1Rg2fmAlLoBSZA85F7Ce1SzCI0s4z9GiML7vXL77bNsUNZb25+kkgA0hpnImvuMINGpAN9fXDlDNbogZZY0xY+0u2u0zfM1ivZeIh7xejqMBi9GjLelMZsiyR4TpHFg2C11wOsUfEsB4gjiDB/cav9ebm0IA8DHY1caZx5D2FkH1fxmTiod2bmefff4ZWimssNsX5j2sr83o2908ene36b27oQd3szE8sk8CiKd2/sSWjupuhxLIwl3GDbPI034gIPxHQPOPR1PxpRJ72MJj+XbyZwHHD1ijBLIvmmkoIAfhA0Dzfl+cA8CSHF5sJ3YRYNXgSIH2T+id7/YpjJxW3iMJ9j8u5zLQMpdH+yBklBDYboy92r+EfxfRhKHHENsY7BTBoojd7N+zp/Xp09v69urB6t7KdLt2sgE9vrDBPdvbEPzKXozhuZY3zi6sHG/HM0fQ8kyGwjqaKhL7kPUw0DYHd7Oy+Z0td3I7K/XoYJkj2zlJafsTBjHaiPbngM60Cfe0Yxmj8efyb68uiCJZsv1fsN1fNO6o2pOfMdze7QzGDeEL+41EdglAhghE542nyJYMMEfYX47Deo8uxT4W5KyXFNTe8TvQLLrbdB82o+0qka6K1LKmBBpNaPBpKkuzmg35SAuEk6PfNjH9d09TndXBdrdWYRsj8KZi3WoHdPfuaYH51lIsYzgA7LZ5B8CrBogDh3AxMCMNgN2LU+HEsWM4GFpoltjvSA3Hj7TquqdOnETrpTkCxnsWtnvlElNh0HbPs5Stq9ZgablqlLhxjWxdclXuA7AaTPk1Oq/YrctwBcICUxdwXQAWiLpMVSDqMlht27JfF1QFpnpPQNr22P8JgN339Z4L2trXErOVu0HntL6v6wrQP0oahOG4ACrQdYHX3bYF37YArH0tndfOBVflK3zArSDN1mG8AKkrQbhAKwAVeGq5x7R1Ga4A+F/3dUygq/NeAtQvWK/x/r6l8+0ldrJXbwFjxPBX/NIeXj9j1/eW2fF1sXY4y59JCdLqsG9lesBag+1kEYUVmNyWRQJhGiXq0L3q4ikgaf7VKuxjmMm3ZFIsY0Q6nWdnATM9xt+qzWi1a2XT8lscQwGNosRKCmc0J2yG7W5JJdxG7gMAdD/SgZoc5EzYhKd2XeQsIvk8yM8dgXthJAW2BbYhfpYVBIxhYsUwGivmUMQhRxaAlWNBeQ4HcuWvDSDNDJmA7rZDvD6LhnwoHxdATYodK5Z+TMD3esCW/YN5sNMSFdV8ne6ynQD12TL0aVqc963wtuoYMmlhzI1kBB/IofBGhoT29V5N7HjCaAajQyJ/8Ei9BxvTjwSav9uzAkN+NhakDEA3BS2cBpPN/F5KcEgAvGdgvEeRcE7REKGQlVsbw/idqiliCuE1g2wDqV+1kXR+xY6kUh5gCwDTbu3a2Yz+XWwB3XHzhvSw+UN62ZyB3WzWoG42lWnL0zUzrk93mwaQLRpJIcqbaRPk6yoEXMD4jvSuPx1LZRxPjv39HDPdTjBc8nw2eQTL8akSRnMQ69SRpc5U4D8dT8aCBQsEYD8cEugutt+OwRgPLrEfAeefOPYLrbR/O4en9nKOk4P7gnE9ysV9Tlau1mOYtSIa7/I4X+I/3Ab17mGDBvS3fv36sgDg3gBxz242oFdX69WlvU3o9gciPQnXSSfVbMlACmj9bUf8QEB3sNWHdrJSr3Y0VHR2ZsgpbezH3YnY3jzsa6IlnzFf7RU3icebyQKumE/BzQOmHwLoptnfmYL8x4NMtqjywEoWAaslfB0L2k/7aN8+gByxPQA/cCwNFjRMHIqxv53GuwvwviMw5/sGf64d4OjgCmz/sD+NZpMAmC7NOAQQ1S6agEfb1/avTQRsC6xx8xqrqlht1WWltqOu1vYRaLO9npxcLGO7N5Vac9kq21OVa4dqiuxoTbGdqF9rZ5o32OmdlXZmT42dO0DxbC8uhh3bbe+OJjuJjnsUbffAgd0OMB89egSGe8JOHj9p55ATLgC6Z7GPXSKi9atz5xymew7glX1MDRKOfQyt9yZt/poIfP8uLcF3cDHgyxfwCnQlOwjkXDAWuxXoarkAKUDVErgKdLVcoGzLXvUZF3h1vvt5bfVan9G++5m2++572rqfddgwQP4CvfcFMoU+J+B0AVUSgl67oOseF/i6xx0J4qPc4IKvo/E64AvwqhHCCbiB7YoBa4jlvwKpXrcFXZft/p8AWefp2q1sVxkNkhkE7O8djfjFuzd0uMGEAd8H14/jKqBQJNtTfTxFMKxXSycBvtH4E71wAqBrYp26UBHD/nzkhUSKLJxbI2+u9D5AZUMiATEzbAPrYB6aatlSGGwoFi1vvLFq+Y22s+uXoL0CikXRtjZsmhNMvo8chH35UbYZwK1Bu23KXGgnylItmzlrdfhxG9KCnLjG0qgZSArznTjIWrrQZAurQAJYGzTaKYI1I1E0JXpYLR1eTbDUY9jAWtJpNlgb42i70pTPI3ccLgyFdUc69jIBr/Yb0Z8bU2fDfmH5JITtxKFwrjSSz/lb/eKJtj1lNgyHpC+06gaKbGLLW5bOtA1h3AC8ujsV/YbgoXYqnTEz+9KxZ+Vi2M/+/9h677eq8mzdl+pKVlnmnEDFgBmzmAOoiIoiCiKICIiIigkBUVFRkJxzzlmCATFgQFEwW6mru6qrunvvfc/dZ997n+f+A+N8xsRZ7a5zfpjPXKww1wLmeuf4vuN930FVGMxE3KPytjCEhiRKjyB7YgoZowPgVhxchhsKvjR6B6aHZehql8AVT5erhMyo6SHfh6bZAfII+J8UeM+StSO+ZjDnZ7KWoZ3rZwyTdeQEr2TS8jKrQbJoVF9ZNGag2LLNHAkQD/pG5lEpVxPreAOR/5OkrVRsCqy7DeD9c6kPMYj75LtCL/lR7bRUs+9xbL3Pd2MUu68Bqt8XeRgAq/d/BxC/Q7/6Y4mnAbzvqHbf5mKxLUCSVeEn/7MthCDx7VS78KQ4xN5jOugBnO/TyLt1AdMHBoy544fLxHFjZeyYsTJ6zGgZPXqkjB4+VIZ/w8WE3ON4wCxiA7PsoBBOqyYYfXCI3VdGRnC5v/K4y6E8qMwzHKFLyM69QJPr/CKq1p3kM+yQV6lk7FKtPyCmWiQAACAASURBVIkhKpJmYFfsRvmtgkGZ+cx6i+a1sWsMyuGvWIDf527ld1YaRacku0IpOHJ7PTzvLswZDOtMdZKH0DCq/Lh5ZoFhvOiCQnmW7CYlgfw+KCYuclE842SJdh3KKtRfLkaESMKFkxIX4iUll4OkJPqoFJw7JKXnAiQ/ZK+UndknjZf8UP7sxhLvTm/AjXNiFzy5N98jNxrT7nIb6/3NdF9pzgiRgphwqSlmZA+VcFFhnuTkZpL8R6VbUsiAyjIph2Ko0a2i3JiVVlVRRS527wDaWgN4NYVM56Y1wvNCHWL5v3vnX7yugq5uyvMqkCrwarV7//49QPc+W69U7GNANG8rABogCCjqXoHS3EzgNH/WY+vtj8Faf1bQNe8zj2X+/Mf3efwY0IbvVbqhE5OFCbAm4GoFrJvJ7Zr3m6BrAryKCAyqQYFTwVFBV6f/9gC4PR8MEm/e/isoR59jgqy5N0HZfEyB1qQbep+jdIMCNRSEgi6Ot+ds3dx+TuXbTcX75DnLgtZKKkwCopM94Rn3IpvxpWJBawpo1MBJ3onFIIHJoTMtEIMDxgkkUM3kAjyCZmi7soMqdxeyMKIMz5OyT9D4qQ1Mh4AmKDm1CzkYFSjNqTNbZxrZuPnHAHJMEHEYI6L2rDLE9Jc8Vkii70ZJPbRZYgifSfTdQDMNjS6hNLHYf49vZKyO52o5bD9VTm6cxvEcCaQm2IWqNtV3rVxwmYuAnXHcVOm5uMnSfckbMLZV8IuYLaAL8nHFlQGwV/csMCiHEm200SwsPoaF+QhV/X4mQ1DNJnotNvS6RbxOQ3rUxlyEIiKBvIlzWyYDwGTKEgZUB5d71nGCBOOyStg9AxmXA1wjAyWhHDqw6rZi/23l4tWVsp9uOBcpOO9qLNNVqDgKfe2w4tp+MD4skTSPqZLiPlmuhTmQMjaKitgGCoIAG99pAPRcuuVLJYmErZz9TEKw+pLRRIPEdb6lOM8fLw4M+VxtPVhWWGoV3F8WjumHUWGwLBgxQGZ/8xkXhrE0xxzgchnJnrqTys6HStcbAPWWn8r2U936s9G9L91nAPAPxZ7QB1SwVL4/oGN9h8HgPSD7fZEXE4N3A7ZaEe+j8t3B2B0AjPAYvf3XKj+j8n2WBphlOJNjQFUMiH1b7MbUiM1wvfPEiykgUydMFpsJk8R6orVYT7CUCWMGi5/9BGRkq+TqtrFyxmGkBMz7gkblSGzNS/iMvsgXoS8SHY2G2Ms06A/UGI8B0vtRS+GgHQBbF/hcrU7Xy5u0Hb23L1PF5rjKn6ELvsulms1EtwzwfgvY/oDp4ju2N1S/r+B838D5atX7Kn0rwIyVm/2N8CUALo1SuPA7l1YbQzdvU03XoZOO3zWTKneZRKMouUwwev1Z5IoXCPg/i4MT2Vv7VXj+VEYTpXnQ63Dj+4LU8rK3XLuwT64DvNU0f2vocbScRYpJH6T13A708Xv57vmic3cjiJ0w/Ewf6aBv8jjtlDTE+kvNRV8pj9grlReRcmZelJa8aKktSWWcT69JoqGeMPNa5qdVlVP59vK79TTUGhqJd2xlcgQ0g3K5t6AatMJV/laB1rytgGdyuSb1oD+bAKjApbcVIE0QU/A0H9fb+nw9jgK2Cap6v/5sAq0+XzfzZ3P/8XH0Pcyfe2/3grxOCtZjqfpBQdYE1/8TtaCAa27PMFIoH21Wz3r/hyB0rXDR5wK4Crwv2Az7rxokPgCzgqu5KQVhACvVq3mf+TzdG49zPK2ajfHuGojzDHoCiqGrmw1iuuv5c4PS+PbFU2lOOiI1SKGamXT7BCfVDZxUdeE6gNCBCQWWxDQCIABue4wXMjFcQ8Q4Pk71l6YL2zA+0PGFt6zk9cqL3owNgmsFPH0ckGMtl7xgoh5DXeU89t8qJFoXcKFF4hTLPeIs8XC7YS4LxG3OUKpdOznnZkemgoMRZpOw3x5aYYmhZDgElxvlsUwSkXqFAeDJAK460TID1gG8q5CibSMs3dmoYBNRIiR5AWYAaSvUR9HRjcjJyOWFKoj3pBGCoiGJfZY/UrR9VOFHGLe+h8e0QgZg08kITvJaSOaEHelqDpLK68pQQCS4aRrYdMn04fdAsRC7k0hFBk7eh2a5hvmhAjlV2q4pUrBnltRCw5RCz9QhZ+pAqVAKj1tN+E/pUcwHB5cyUBI78lH0wEQnJu4k+GY3o+JJIqvkS316TR9GBk2SbMA3AzBO2TWJBtMyQmeGUQ3bSB7xjjpFY9vMYQCvlWxilL3j9BGyQ0GYacrLx0FBsNmNGyRzoSA8sFFXBcxlmOZaAFKr0wD5e80RTAIHAMpAAPMAdIGf/FJ9EOnUPvm5wgcpFTREqYd8X7xHvmXJ/ZaK8qcyALt4LxUwYAoAf19MBQzVoMD7DnB7AdD+pWq//FtTkEFZPEuFF+Z1r3PgjLOdjYnGZ7dby2zL8TJ78lQDeKdaW4njnBHSQjB8eTAXX3drMhtGYcpxlPeF+zgmY3oAwR6A8QWA253sgIMOQ87pWYSpc4GLWkYjcAONMarF0wT8MD/uZvhSxs6vJ8jGUf5STOYCNuGm4GnSitHiRsgcgBebMBeTdxzz2zxoBbJ5FXjfZBJ1ye/xis9dFTSdIJ4FRD6i+ODv9oiG4gPUHHcu0oRlOkei+xxS3GbKBZLgLm+bYqx2aiOwgqNtLw2cxxBUGsknVsiLbD+mJh9gZP1BuRmN6SjRj++KN41qL75brP6gvpRuiuUYibuQE7LKUllhissUAN6eVecGFBNUwVB6d7Ca1xF2VEnK3E3Vh6uGPsNX7hRFSlNZtrQ21Ep9TbXUVVUbs9VaW1vIyW5gYkwrI9oJNr9+AwD+V76uVrkKvgqySi0oaCqo6daBjFSBU2+bQGsCpgmKuleQNfcm0Op9Cqa6Nzc9jt429ybYmgCux9BNfzbfR0HS1PrqXivxri5oCkBXm2smlaAaXwVibcbpbbUgm0CswGxOoDDTzPRYxgQKrVpfv+sF2pfQDd3kK2hy2Js376lQ/8XfajWrgGo8/0P1a1a6H4OuCcQ6SVhBVyMjNaNXK+pujtujxzX43Zfy7rsfpDwmEA0uQS3pAVSuuzlBcFExA6z6tKO8yAmUbrZ7CXsAY1djwsKty15UjDRjsoK4bw+0wzoaVKqHpelG9z8NO+9FdzsjkUtvp/g7SNWZPcw+mwFgYmjg5xBuHyOMPByu9ojDFDlEGPkpp5m4nWYZWt1Lu1fA/S6RJJ57aLUVVfNKmmjMU9swmcCZSVTOgCv8aiWSNJWG1bCEz9cKlaq2KswFLS6xjdAGV2l6ZGDvLeAEL6FRlgjAxnCCx7kxhHLXLDhaJghQ5eaTFRG7kzAdN7hipGIVmDxy/aE40O7m8D6NjCQqO0x17clQSNxiqVSoBQfIBQhehrSI6v8MFTPupXQGWiYz7qcWiVg+CV+N2lxTva8mfzHcMgvQ1i+P5jCUkSmQtMsKgJ2OEH8++lBPOb78azlKTm0UXXqtcCPWDZQcZrVVHlrMHLQJve+zj/Aa+HZVb2yeOUK2ArzOs0aJ+4IJDOJkojJGhHUTh8iy8YNkAeC7dlxfaTxMiDjL7ffQBT9XBcrfa4/JrzVB8lvdIRpjQfK3mkDohSBA2ReA3Se/0Sz7e0OgUfF+X7QHAKXTz0BJrZBf4uJSmuEd9MMbQPVttg6LdJXvqI7/VkvVWxsgf6n0pdIH2ADtNzk04uBOuwHm4qCpYjd2lEy3niyTxk+QuVYDWZks4MLEyCA0v9UhSwAUwCZhPaspcosB7HeoD76nau5JwebLcR5Hq2FEAVZNEPOhBDYaQTd3qFCbcK+9z3bDkbYfBx5W6fAF8L5I4pDNZe8cIvVB06h8XXGrEQ0JTaJV78/wuW/JaXif60rz0R0nIBQTCWlFBxiYGcwEjrPLAV5WMLj58pmyfJrQnuDl5BWvHMX/lMGl7rORVtJIjsX6fo5zzGUiEzfsUFig+XafJYkes/i9mCaCeaiA1L1kj3kEx4+Ws+vGcc7MkVzMHo2obTI8FkoSbsd06Kto6KuCfWoBR0FEyppepFvDUYigjW4+TZZHiGZsrEAhQwWOc7EMSeTNgvNyszJTasvI3i0txaF2Q2obWqSqvoU5iTpZ4ubvlmEFW7PS1dsKagq8JvgaQKZgBhCaVeLHexMozftMsNXn62YCrgm2elwFWxN4P37849focxR4tSJV0FSlg25KKyhFoBWv8Z5azQLMetusjPU4vSqI/w7ger/pclPQNbffdbwvtTqF0+1R8P1QqRohN68/qBxMSgKgVqBVAFZpmEk3GHt+fgXg9mjzTZ8HwKqE7A1A/RLa4hmgbpgw3sEdv3gpd5tKuQJ7yXWWwW2x3tKC9rY9aZ9R8dbSZb8JhfCq8Ih0EejSzpW3ASuwAlkCfGhjpJvURZJGRpPs6t7ljNlZQFg44IUcS0NoNPMgFx43+zBNK0wR8Vhxj62fLMH2k8jJpdmC7jYK3W5ygL3EMBlCG2cu0weS9EWzbOcymmo0mTiWvk4lZkVUtXFUoRFbbaQWA0YNy7Pi4xvR4m6UNKrXfCrXgqOcwHye3CCeD49bCNgqzZDizQUBnrogaB15vxv4ImyGy10uKVS2yXC3Ce5wx5usDa6u6bwLzrttks6Jn8FrG9DcVh7DXHBpJ6N66NDjy3/OErL5zGoaOCR7nVwkNcQQtoYQR2k/Uq4yw+zqJkwUm8ZIDpK7PF9oCCy7xUG2hGVjEU7ZRTONCvjYfAB5IcfBFXZhA83MueI350+M4ulH4hgZFcw5y9pHqlsQiVwRyJmubON+O3TQADWVdG0EDim+oL5LLck5GAxXzhTluVbiMmccM+LGyMoJQ8TOcrDMH/opF4z58hTgepmzW/7RcBJn1lHA0b+3yUaj7X2BF1VvAAC3T/5aeQAgDmBP061iv0FJfAdf+32xN0AdaFTNSjco//tDIdwqfK5Wta+zlf9EqkVF+WeqYdXK6th0rXZfMrusMw1JGrypD5M7Jo8ZJy6LxkuiJ8NLXYdjHLFkFTFbbl5YQtjPEv6+jObJVnvuVrhlVz4DgIiy4Q6PqxzsZugcQsnnSg/0wI/ocn8p9YResJf38Lsa/9hFky0bLXDZAWupOzwdKzSpZSfny4NL/O+SOG7WdgCa41L56uf8FtB9mUGkZjjniN9MuHbck4H0KXwmwb3SZCb4XPMYIrdwMSQ0/qTDeObYDZF4t9lMS9nGxRegZ+VTEbQS04o3jVP4epyMJUgEKw6t4pzZwHlgx4V2Nlw+ShkANsFlJtM3Fki+N+eGWtdZpRWxSisLWAkIkwkChXHtFBd0kuiyoMdqoKiKOGer0I/XkYNSirW8iqyOYhQxdShsSlDXlEJv3Su+Ks0VRWh4W6EZGE5b10jlW0vFi2utpcUAX612FXgVcLXqNQFR97o9IqPl0YcK1axOTZDVylGB1/xZ9yYQm9WqvkY3E5D/uDcfN5+j4Gje1r1BESBr1QpWbytVYAAroGy+98c/m+//x71+Hj2eBurobfO1ettQNSgHqyljSi8o8CoA96aMvee+f3G7v1e4gKoqH7rZ632G2YLbapB4RZX84kVvCpmCscH5AsQ9NNI6oReevXgj31E5d1UnoENFqcDJUo9ltYWQlhZslh0kjz1MoxtvUA6uuNCQ5CSS0RCvQTZbkWmtJ45xJ1Wsm+RAF2QdYTAljq8kKIIzgO05ADjjEDkKVLNqYlAjRAKuMwVhpRkO8cULc5pt3GcE3aC5Vd1tDHrd5ANMjnBdYeQvHLW3kZBNTEkAnM9vJ9zmhBP0gp2xlXKiFeH6KoQK0fD1zIOrjS1hL1wugFt+GpDiBM+BOiiiOsxn9I6Gqycy2y2ffbTLDPJs+ZzezGuj4i0/BqCGMvvsErkRaJCvoc9N8yRkBjldGfTANWgXlcw9z/RluX0YB9p2+EQCZ66sk2dxjtIesYpmjqMcm8cwTSsLRqlPpUrFyXZyNfI7lsYAbVe6i3SiKmhmRE3JQVvkVmRSkHbVHkVVHE5e8Mqv5bjdEBpKg4h8nCH1YYy2Ydn8IGEbwMXFkJyHVtLH2jCs1OJ2q4KuqDy1BtfdColCWxy4fKxsmwK1sGAiVe8Ysbem8TZ+iCyGblgG+MZDizxLoXlWGCD/z50rUAxB8jOUwl8r/QDevVS3VLvlBwBXaIhKqtaKA1AP/L4lNOFoxH1XhH2W5700GnTK+cL/0mx7n0vWAft3gOt7QLAbd1gnHOyPJVAQZCA8TUH/yjJeG21dqZtZJq9mQvMXBsCl7RwpNZgfyg9OQRuLRTlqOXGZq6AV1nGsreQkUFED7C/heLuRtLXxHK1k70aiv01CIkcz7C3KgweX+Dvx2rfEOt4MX2TEQLZCPdQzv63m0AypDpwmtyOWG8d4dMUeNQTHznMnu2EVzbM1VLwuXByZhsxo+3IudNfCiDslYrIoYAY2dwxD56Hctlgz764/ssKpOAtHQzvNkOz9VNno2x8k7OfcOIo+m5UM51oVq6OKwNVUs0RQAoitp8lXxqmYh0OxEOdn6QEiSyleojfbUNmukmyor2xWY82cg2WYMIoCAGNyTsoDAW0KiyKf5RyHiNQTm0mKIyuEPkQZK818iqAs6IkW6L8miolavhPFx7dIQ0qItDWhbFDOFzdbQ30duQyALkCsJgoFXbORpnsFJwVcoxJlGf+YTYFXfzYBzqxa/wi0JgArqJnAq3t9nQl0JiDq++j95t58T/35EU0z4/25/XvFS9VrVLvs9Tmd7Dt5vXls4306+Zn309tazZqfwXxP/dm0MJufVfe/y8lM4H0B8JrxjgZVoD8Drh/TDAqoCrZqhFAKwviZvWGMAGR7f+YxqIVu5Y0B9uc9Gr7TWwXfqU2TOlLz6yP4RxNQfiNyB1zSHvIW9sqj9IPSlXuYpDFPuZfkRUVM2EocHVgUDHeRRlWf2cYYnp1MWiUXgQZa+RlPjA3LkGWhBICzVeDV5pfysAq6qeTbxu8jhyDCs5eGIP82lizbZPja4lPQAgeJeER/ewr6IYGmmqoaLrsvB5znIBmbCKATZoPJoYZGRD4noSoPMgPWyLN8mg4MyyyhqZd7eB2V73pDAqaGiEKaZeXcX3piAw0zwnEIsSmnSqgAqBVgK7lfATge3jYHMK+mcngOD9eMxbn+NLZhAmhy9jGMkzE9D/Dkv831YUm9V9T51cAX9Pb5Fbi6aOoQrJ3lTubwjlFy7TgmCMJtkqlUwpcNge+dipnCHg3oFvlL2QGm2foAVqgdcvcALlvhhlFTBM42GkiRjkNpKH1mZBFc2TJIyo/YAMoLyMldjD7aWd7QELt1aTNVtzoFmc92laGYqbvlfXmA9OR6y704zCoAQDpf6oOr0DvbjgF8h8oqy0FiN3qgLB72heyc+CUV6HZ5me0jv9aflm9LqGj5TD/D8b4v3IP6Ak6XhtufWabriPTXOeh90a32ALTPUAu8L/CmCnUzKl5VObyGf30JffAeXvQ7uF4dlf49fO+LdEd0wFiULy7muZt4v02k2ZERAeg+wYzxOJHJIc46THOwxG4ZakjF6oNnMfFhOQaM3hCbdzlojNHVvgPUfynzll8r99NA20lTDcckxoo3APFj8iVuhlBxHrWRLgLKfyqkqXV+MdsSjoUpIoPmGZ9Xq99GpQxOLZT36Iu74pzQMROGgynkDv/HN6ghmkIw1xyaBT9Lw/PYEqPaLSNQvSQQLpkVza0YZ9lm/Zkx8+7YWkuS53Aw+gJ6nDvXzrhgld7M/9OPCzXyy2MbaYgyQYSLfok/UZsKxFBddUgxmykY6qCyupN8DR13gc8KTDRLmJCBHV8rXqiLWs7RXHjfCow5ZTS8r6EEuhFOFjSUVz4hTCWc+1n7oLL8VkB3UQEHr8OlxzkNjVEFyFccIJsDOWhD3BG5XV8krdp0q66k2mVUO8Crul6teA19L0oHtQ4/fKj0gFaHvRWigqACnQKj8qnKnyoPrPcpaCmYqVX3MaCnYKf3KdApIH4Mivo882d9jvlc8xj6uGaP688GN0uV2/WBo1Xw1fc1+FpuK/3xlO1j4NX31GOYm/k5PgZdvW2+n/E++l5sBtXw9lutcD/wvMrLsmlmrsnxmg0zBVTdXn+gGjSrwaAO2CsA6/MMQFYQhlZQdUQ31MNzXtPdo8f/Tl53XJcbdEs70v3kMVVtI+PI21Ep3KWbqkE3Oi33dqynUfG2kSvwMBUCPx5QBohroBo01Sv9YG/jTCtYBdY0gDYGML0KNXAVVYJSA2Whu6AY1hqgm4FRouA4oeNuXPGPb5WSEMJt4G3Vvaavj8ONdgEVg+bXXgGsE9H3XiHj9sSGKYCqo6G5TQZQS9DVpsMn5wGseSy9Co5uoNIlP5aT2cjz5WRP5eTM4oSvP0PDhiVexv7FRg5wCzxcBRMw7sd6sEyjyqWarUerW0n12ESYe9ulbXyBHFhSolWmmsyniXIPy+lLutP3L3FcOMK8vSMYpGiHI2sd92+nC75DcjzQFq9lPtmSvnJmxTeSsm2SVOJkKyOsJW3HePhFBPxFNKvyfOAbcfoBBC8y3ahaJkA1LCEMZgh5s59LwMxPaKQNxZ5KwygdmdmZ6QbP2BrBWPPcfXIrapPcuULGQJGfdGcj6QKM/1wZhD4YORI0REeMKyPRD/A7rpPjq6xlzcgvZdWYAbJq7CBZNqKP2CEtqyO4vv3yJvl7U7h8XxrA67Wypaot2yv/hNP9tVZB1xUA3GAklz3DANGFXbaTiQvfFfnA9aqkbDcA3GukeJUFT6ognAmQoWb4nte+g3L4Fuvt6xxnpjQ4ALyoCahOtdmmUxse43rL9rOWMJqI0ZuGMHFiDvkRjA2K0tE+y6icnTBvaOYtzS444n/UoLoo9sLyu57KkbQxXHZd6qq7TJPpNBdHZrX9iL33UfQquNLZfBa0xMmOxmtVZnYHh9098imeIi37W+l+/g9c+FitaBOujSq4jhFBJQdmGaE/xShIig4woopc3xqmW7ShYuhCJZHkNVPWj/1M/O2Ycec4lbyPWfQC0JzvX0ZF7EJQFDTDMapNQLaI87OaVVY5oKngW8F9NZyflYT7Xw91Jp9jI4279aTQbYCvdSF3gvjUU2R90G/Q6raa87qMySJ5DArQY9RAjTWw2ms6tRX3HtXubvJKVgyXANuvJYLKu+EkrkgKhkaA/dpRe7nG629yIdBclPb0I/KotkCuV5bJrRaabKgcGq/12oUVcHXq8E1UDh33AVayWToeMM+sQ0EXBxmSrYcAnzEl4gPfqwBngp3uFYiNavIDAPZWpb2v/Rj8tJI1n28ew6xODRqA1xuUAlpbrXBVsWCmjCnw6n266XOMuMgP4GkCrvleuv8Y6M33Mh//GJj/Wx6vgqdWt0ZY+QeQVc7WrHjNJpoCbs8bKtq3Cq69TTdDyQCF8Oo9oM3j3VTKhjQN+kIrZwOQX3ZLHU2yBA+GIGKEeJS5X74tP8lVmyvxKUZk4zl/nnuIgHImtSZ4y4NkPyrgAGkjBrIrN5hl/0KAl2xbqtBsLLZhW2Zg9UUCxVW77qKPlIa6o4flynwMCiLIEQAm5AYwzYFmuBa134hd1HyEAmatXUFFUBnmZhxHeWAdqaMONLUL6zyz8tOuxvEPrx6H0YGTH+DNxgyRypW+MHgT8rF5qBBQJLDUUn1xJcu5Yk68SiRjxZz416N2wclupsLlBFe98WUCs5P2G/rkNiiFFg3sobptoerXGMZmALIWSdPDGBdCbLayXKY6xCJax2TZ8gOT5TrVVVWgNV8YG3hCqAeqp+8BRF8bC9k7wYKROF8DwIMke9dkKeV4N6EB6oOWy1X7IVh4x8uPufsJ1nY1XGTXTlC1756MOWKCHJj9BUMlmSA8zQLTwGBAfT5gt1BuRc5A7TARKROqgMy9NG7IQbi6Wf5aGyjflSOxykKmlbwdbS5xjldciJZkhBDGjQeR7gyaZPryptlywM5G1o4GfIcPkMX9+shZ+Mk7BL18X3EI4A2EWvCnEkfJQArX3+v3GYMdX2M06IhZjeNsHXsHwyKsxoGfqw7xfgAc1MpjKs9XWUjJqIrVDdcDQGv1qxzuC6iBHhxiLzKRlTGz7DGNMp38203V/ByDhQ6bzNk/nhlsXwMkM4xqsyMKM07ENHjaxYaD7GUyaWEFHlS7XFyoxt9j2rhNg6xo7yhARadpzJNbVL63QhkJdMkOXtcDu/MKY6bai7RNmCbceM02/t5b4YShOZK3QEnQSCvZR3NtF7TEBnhfppbQ3MzymAzVQZyj/0KoAXI1SHG7R7BQJ5W55jPEMoNueX8LZI8DxWvBaEY+WUs44KuqmacZrAzJo9aA/0yAMtYVQAZgtelWAtWQ6DaHCE0KBq2A6S/UUw3rVgxFUHqA1RMBTdX0I6rQyLeil68HvEsA7usYeyq1sPCHbkINU3MUagkQr+QYDTR+UwBfnSB9caMl9IuLtHGeV5KlUgtgN9B0y0Jx004CXk0Ig0BTdsqDygtyr6lIrjc1wv1eY4RX7+DK5mbmJkI7PHz4VO4Cuh2Pnsm9R9h+qX51AK4C6aOHhOFQySp4fgxkeltBTodLmrdNIFaw1vHrj6le9T59noKeuVcg1NfofSb/agTd8PPDDpLLPpgftMpVwFXw1cf1vfT5OtJHA3F0MwBZn8/jJsB+/DnN+7RJZxyXCl3vszCqVoDSAE72Cq7Ky5rVrYKx/qwmCN3UJqx5vQquvwfkvKdiVsDW1+seAO4BcJ9r1YuqQSdWvKHJ1lFXiH6QK+x5Z2adkfxEfmgp1V1DOONRLtF1DbRjCcUk3AhOCKbc5iB9qkcm066ibuy/V3Zji/QGGMlXUHvu2e2zxXfJCPGYM4BGGK4x/3XkJTDym0jHUoAzM3CDMexRwbSE+wqObZHjNCaqzjC+HfDO4PHyMKbUhuwwZpfp6xNxj6VAUyTAfV3eHGBpMAAAIABJREFUTaPNlYYdHJiaHBJxlGVzkqbDkRVTBVzcpqE1uIY40Yuo9CoA0mKWalWhm8gDZjLAWSeS0VwZSriHipGc4HO4l6ji27j43KHKr6Ui1t+78giZtXB6bRdoYsU4UrF5y0sqyTy+6NWBE+QFYHEr1BbqgMmygGY3X+KuZBQVbtPF3RI31doRkuqKJIyUrgzXiZJLTGIBKocyFAsVZNPGbxzJNkwycKTlYntt5RjNx1eK31T4YJbbCduY1EHVe3H9Z1RAw3B6TaLapqtObm4b3PuTBK1qddQM5oa6YHlKFdZxdQvZCdh309xJ5HJD6+op3xUEyV+KjtPlP8jvx0SLixrTuUsOLraWtcP6S+DCQWizveTPVQflH03HDf3uXyq4+NLA+rZoOwoEVANxjMSJW032LPQAy/Fn8NJvc3dTDQcaWQxa/T5N2MTFgAo7Da0uVIRKzLT67aG5pQHh9+BNH8U7cIw1xnHeoITQMT0vqIo7rrBU3jtBUtzGSUvoYiOcp/PKEqrYZdIdv0J69P3R575BRvYOGuAltuYHl8iTgHqJc/xaQhZiCqFCbaMpeZcwn5eAuzb5/lbtLf/e6Ce/1Xgy0BLJG2oITWB7n4eWFz76KVXuc2IyX/H7lATOYHUxntyHcfztJ0qy6yQUBvy9ycloi0SPfgL5nvMksR/5iSwgQ8KJKc9exHAGrhzPENcZDFmdgWJmNjIyO/S3zAUkCrUxgmYvvGvWPr5D3ou5uCxnqCirN8w2BvBS4VaQU3LtFFwsoFrCOVwOb3sz3E3qqWqN0CQq1brjBDeR+dFCdawVbx1gXAaIK/jWUy03suprwP2Y4UVOBBzywxgvg8aoREmTRFra2ZXYpffOMRLT8nzn0wsgP+QqF5vsI/K04oI8rkmWjltYhm8zuPJOO801FA0POuU+m1a8CrodBu0A0CpgUvl2Qik8Mpb5vct2Ezi1+fX8Kc029k94XEFWgfH+3XuAJSAKWCvYmoCrP5t0gx5DeWN9vgbnmJMj9DgKkEZ1y3G1+lVwNTW7JhCblbAJygbwchzz+B/vu7p6VRJGVa3Ay2f7HXjNatagC+BkTeDVn/W2yeUa9xtUAgE53K9g3EnYjYKuPqa2YDVHqLJB953P4XypeJ/ermJMD3kKCTvlJprA2wTe3CBL9uYVrL1Uv/HudJj3zCTUBY6WbNVGlt+F6E8bzu6g4vWTSjS42jRL9lsDKDJgEj5XQVY1uVrVBq60NIBXK2HV6yrQ6ly0zAAH5F00lE5ugQZYZQyr1NBxTf5KPYAT7gzGAhw8+cFUvTS7NC1MedoryGoysfqqRExphji6v/Ge8LHhrjTWyGBAwZDM8wtZ8lXDcVWhNS49YY/OGKUDQFoftgExuitj1KmG0NI2IOtqPY9XH6XGzQs00piIoTKgWqReZYFUTzRRHtN4uXeOKuPwdLl3likMhybI/XM0a05TWUWSZ4tz6k7kGuiG9ciOVsnWkRbiM/1LQluwtaLhzWE0edZOS8nAeZa3c4IUkhZWi1ohG4lR8vpRksoAyFzAtyNiubymWVQdqGA9hkp6oiRuoQLcx6jzizMJcNnI0nkZEibSxLAStzM37HmaWnT3whP7wZ16Ut26kBvAEp+KpivZncoUDjQVx1WeL9KuQORjB6nwEeUTtF4D3x1qD/e8drD8VLlHfq7ZK//VflT+r1Z/+UcjubP1Xsb2QwEhOLEraGphLS7SMTga2u5GQ5EwcEC1M34rlfBmohU13wADDSllTwjGeZII2F5GZwv18jDekQ7/ekB6PdpXtmgAOHodI3T4ezOosvnUPMBuNEMoURvA63ZcJswmdrX0ICPrIi3sPgDbcXauPLm8HLcZUzGOzZDmYDJ3j06UxiNTpNhbTSojAF3mrlHRfgew/rUSWzBZDL/WYoGuZJRP4RYCbnDdZaJgYOtJdJQqNaN4TZYKbNkxUECXnMZLKBOO47appA9ZFwVHDpK/JNQsWycNkLnfkBsx/BNZMfZTZHrfiP/ScUyvnsg5CA0RBl1G7GcuhUv1KS1kcHoiOWw+7ybp3nZkM2Mp3r+KY1JE0MTNoyFWzTlbdpDYTCreWoD2FrSdDjUtZw6fVr2F8MUVAHcVqzjd7l7cw2rL0Xi8NczFqJyr1PCj8smjjMPiGNdCnIyQpWusVuv5PGrayfemocj39uZZRmSRmJfP71SDrLEGmulOgpe0Qx3ezjwkD0qj5F5jsdwjMOcR4eO379yFx8UEAad7D0BUfvcx+QhPH6mJQitetQtrtdjL8XYi7dJlvwKmoZ9Vzhdu2JBuaTVrVMRKW/RuCoRm9atAbFbJOuxXQVNB0QRb87buFWh1crACrA6t1J8N8P1wuwsA/x2EqYT1WKZm17xAGNMqtDEHqGslrp/FAF5DjaDV6kcgqxZgo/KlUlW6QUHVfNwAYn42QJjXGPGQH8DYiIukQjYkZdyn2t23HOtG+jGWf77Gl/NVvj+GiP3wt/twpalqwZuOuw9ZAttp3tB9T2ZmGoBsONRwrKnlN8qTQBlAVRPBFHiveq0EOO2NKQ0aeKMg7Dl3EM2wtci99pCXsAFqguXXHk5meNdslmAXUCcE2A2X0xum4jybRXMMpQS5DjqKpz7SA5qB6MlTyiOTyRu6nY49wIsTLQvwTaDaTeVEjt+7FPkYY28iWFKzVNPMhCo0xy3QIxro0wBQVbDMbyV0/C7TMu5dpaJgdE0tcqA7WumyJL9Lw/A2Vmd1il0/S7hLtCNVHEHsR+muH50sjYHj5eF5wlSSNsrDSJQHYQvw+VN1Acrt2G+fJUJbxLkyeWCOBC/uL1f5EmsmrlIK2SxfCzwm8SXH8os5InvbOElxRDLlbCl55MrW7LeRnitEJh6aJNdPTUfUP41sgVkYA5bQNAL0stYAvgvgNNfR5Xegu86XCLnZzYvr4EihFpgU0Zm4HQrCgYhGJ/hXwDJuByC8mwYpdEOGh/yIYuF9yVGyfZFWpe2nwt9OCA9SOiq9J4lraNhhp01bjVrCgSoZEEVF8CIDK27aBo67CGrAkW0jX/4VRojOW8JjelAmKPA+joOzBXi7ANvXVNsarP5ItzgaXjQCH8HhPojbCFWywgDe1rBFTAReBD3jwDDKOZgcsF1vHU6VNgfgRo0QTbUbR3WtvDlc8OOLqBtCZ8mDs/PkdhhBP/utpdzHSkr2jZay/eOkJtAG7nwE1MMyIiCXk4cBt1xEZkT5bswb/oCvTo3YQrNNaSI00AETAfmpchEuPYql+YX14yRs7Rg5vozApQ3jmNg8lUzjWRK2fiIjiIaK7aDPCSBiWjTZGKvGfS5bpzLUc81YieE8iwNEs1hd5dCwTdwzhwbtUuN7otGgarK5HePD1OaNAC50gx+qBgC3CBCOdYGCYK+NsTqcktnIFJswHDVQ3VZjIa/kPK9HhVPFeV7sRzoeVXMNzyug4CiCpqg6jDwSbboeo4yqWY/RcJymIdVvBYaa6wQztfAdaEd1dA8TRx0FiJos6jD63GFCTBqZwYX+86nKcaHS37mV6COt8XulLcVX2qAQn9VnyJO2FhpcWp0ydebePXmgXC+3O6EannQ+NID4yRMNOFezgy7rSTC8T5IY8jJtgmkTTgFawVGTxHR7RLWsmwKgAqIJtgrAep8CsFajeltBVqtas6Fm/qxcr4K7gq0CpiaX9Va5qnhQQFZw7jIGWyoVoZ9HNwVb47PxHlqAGiCux+Ex/SwWyr1+XM2aPK/udVPwVY5X9wrGCra618dMcNbbBjArGAPExmOkkOn+7fv38qAxD+uhtzykoXY/1oXsACyfeQFGgLkC1P14vsw8/jo/yMjWfZy8DwH7fjq1++X6lb2SHgiXqst/6IRYQDiH+LvYvculmOr0Kt1YVR6oiiETa3AhIJx9xAkgtpPTm22oWnF5oZUN2ThBjttbUTmMEJ8FTKb1XY3PXZ1YjuS1jpdTG9H4ss/hGDqKxwi7OYQU7KgTx1gv6VTOhcE67XcbwympKDA9VNK9TdijSWFwZ2dwR3FFrzi5Fr0lmQkkqinN8JBg8XZmnTUAvjfPbTGmQNw678jSHWUBzao3OZ5UYkyz2DGIrrCltJ+xkZZjE1nOTpA74diD4XV1qw7EGhrM0E6e23aWhg3g+TLbXR5ddSbAZYQkb7WCStBqjIp3O2PVt1kCupZSTBVc728rFZ5Tpch9nHRgQ+2MXCVX1v5JWk/qHLSZ8jrFQX7IoeN/xVZuh0+RO2fJe2Cp/CaHScEXtAm4BE6aSptM3dfZ2LQjqSRRSygQKu/6hAuBVr33ojUFzdmYjvAM6uHbgsPI1vay7QY4PbnYUBH5TmK8O79jhPLIduTysj+7mAoa1colpHNwqB1XAGVUAcrNqnX4SSLvC53QBfA/jlU6AnDFydUZy/uTTfsY0H0I+N7jAtaZCPhiOGjm92xGF9uIIaEJdUZTCLxsBBdv99GSsXM0f8vpZCqslKfGtkKeXQVEk9bLc2iKhiASyYJspJ4LReYOKwlbROC70xiW0d9gnsBhuM9Kmk7Ow9K7CGPFRlQC9kaD7f++jjmkwQcQhvpI3sj8NeauEaQesnqUeNn2F88Fg+XgkuFyavFoCQFMfRZht2Yu3HTC5od8+pmM6/cVeRcDZMW4frJ27JfiYEXTEyotjSnLWcxxu47DTumbIqaq5CL3KqFJW0PkZzn0VimN3iwKg9qTmG2CNAgJJyOyrxL6EkV8B7TqLaWIKAxYR2g+5zUAW4NtveTAGlYB25AdOhvuRgXdAnTpORQr+QBvBdVvLnKyMvYVSlewr2P12MimTbfSgyv5H3JhRZ3UgHKnic9zjdVfPc43zQNpwbyh0sYc37lY5lFWUFDdTNwt7fEkCV7ZA/3mLFXQH1lcLKojvKUuI07ab1yX+/eofju7AFw42g8AqsDa2QlX2wkAP31OFQzQAmQmpdBBlaxc6hOAVUH04wpXn/dH7lUf1/sVeA0wVfCFXjAr2CfwzEo1KJj/Th1oRQuA9lIPH6rfD8Csx/rjpsfuIYvGaNgpbQEgGxWvVqsGaAKY5l5BtrfaRQIGyCpva+To6nPZNAxdQfV3wOW1vRSFAnVvpayv17jHb98+kesZgXBtjC8pCOAKrVMjvIytm6R+DXG+RZX7KHEvCWMH0SMGGON7rrjZAopYZVEfpAJ6dVHeksnVPNprqaTQUMvg5IoHPFM5iQqoUvMwOKhRQhtqaQHwsJxkql5QAE33X0NWA6PJsUnGwxGf2TxdvG0HkvO7lJOfymOHrTHh4byLraGVrAjTrF7Synht8QlngH0V5ollkk5jT6mG0hMsoziBq0NoatDpjYNvK0Z+8yAeEIUTjUXKVc3S6l7cboZsbkUjuoGgmA2ABRUhEzN60r1Y5tI9T9yEPAmzgjPSJqd+dNixoV6wIeFqEg01K6Q5VlRj9gAt3WvAT/c3w3UjRDwctxnV44tEJktEESi0ZYykbOXCofpOl2kALSB9jOGTJ5fK9WDMElRuDQR5vyN6Mc5xoJycZyGZ7gOhF4bRibaE98WZdnw8gD/OAKR/azqAbddN/q1ZGzhqN14IH72eytQDrpQpH5c2Yi7QzASkYOh83xf4Qw3wmsLDAKavYWHuSfdEJuaLK9FD3hf50ixTQFxGtU7jC5qi4zJB5peQbQGu3xehYImmG38QAwHbQxpoag3WJLKuJLhRONxncLp3ueC0U23furCOhh8B73yOTgD5IfK4+9H8nSMQ9AOKCrZlQbMAjLkABtvhOcZctOD5FpLjPorfdRp/tyVU9xgbqPAfXZ4jT6FX7rPSaD9jS4NwHJTNcIlzGk0E5NeyY9xn4jzKAhPCeLSw41mmz4byULneSulE0fAtUY5/o+r9pcpDfru2n5XNSvHG5DB7OIHxX30iw/sCrP2/kBlw3VP6fSYjvviTDPiCcPavv5BR/Dyh/6eyyKq/2E8eIOvGfSHbp/aVoBVQQ4Bgpt9i/m5OaI8XU83SFwF4q9DMVpGlXHoUlc2BFahJKDoA2XwaxBmsBtOh0nI5f3NQPuSzQkvHen79rBt/DzjbI8gtdyNhg+vNQBqWwmNp8MIqT8vxgYLzmG9Ut02c6zVod5WyKOL7lE8/o4T99TO70Ig7GbxvITnA10I2cSEiBwT9cNkhLgbIJSuhG4rICa4OXE7wPhUyfZu6i9ukhsCllmjyIYgF0P5N0RGmswTS34hifD0y0boQxmFRUN0sTJUXVJsdVIwKqA+hHLQafviISvfxcyJkXxhcsE57UODVTYFUq0m19SrgfVzhKtiZwGtUvx8eN4BXuVle19tAA4ihKV6xUlcnmk6a0NeawKsONoMD5n1N6sEAakDVqJw/eq75GoN25TjalFPgVV7ZUDV8XM3qbQVRs5rV21rxKp9r6HZ1r2D8EdiagK2grLfVctzd81reAsL3qmPkVpwXTQAN69Dx4joxwovusx/i9n2AFRIyMhduXeSqCS90DT2oDp4sD2GpD/BqM+0CfGsWnGoqFWjo5mlocJniAAincxKlcLKlALY6iLIAqViSr6oe1DDhZDyvLBQNIlfmRK7gYU5TmPQ7k+kOTLg9gTwmGOMFFIJOEz7ugMvo3B45tcmGahpqgvfO4xilgLeCr4JxDEqIIl2q0d1N4XiaxVBO1zcOR5Dv7C8IF4E6wfKsc+BUNvYIfvMOSWttkVSHDJl8TWrYu0x/lvYqwUGkT7f8BjTCFccvqcBms/QFXM9Ys43Hs7+azvdSeYH+tAvesgUg0eZaxyVGpofOl9rDk6lYSW87MhX1wky5r8aIvUQE7pwsNVRHzbifWrDB3jsNjxlOp5xG0g80pKLtB4vnaAuJ38zcMOdvJMNtsKRs7yvxWz6TqHVMX3D5Br5zLZkJHvCvPvI/bhyRv9Vh674Kj32MNK5IOvJIywyFQQz8JdMefihEJwyv+13BQXhgTUTzhw7YzWy0pdwfwM/eaIG9AGpvwBIKAN71BSoDzdp9h5tN+do7F2gsYYstwRabt2+GIWW7dtoO8wcXnXPkLnORugmv2kq1XwFN0ALA3jrP8MvQlYAvn4mJFHeQ3d3g8dpgW5bV5FrsmQjgTMCZNpWKbzZgoCN7Bkhd0EQoltmYTuZzoVPgnQ8I2/J/sTUAuRRKoYihlUmM94mGGz+1fKS4TYJntR3EdONxdPMH4vIaD89rx0VqNSsFKJpsmnGZejFyll/qPZGwbZRhFhYy8Ks/ycA+n8k3AOzgvl/IyL5fGgM4R33DAE4q3DEDvzZGEy0Y87WsmtBfVoz+RPbOHy7nyASJcJyM3FB7A8642FCiwO9m+2Df9mIStSsNth0M20QV04i2XbndKBpvhQEYHqDZCrX4oEjJwG1ZcZTgdCRleRQJsTtmSypGn3R6Fpk41goJ2k+BYgvfyBghvgdJNLAT3Rh7RHGjgJvNd6mGKjqNYxXR88iDwsjg3C+BD66kyi4OwJhBRV7N8ctxyeVTMWehdVfZWUMwlAOg3IgD7hY9jXqMQDoXr+AQeSFh9Eg8bJmbt5iLCHQHVfuNc658Xn5PJoPXRTBFJCdKOlqb4XlVw/uAdDBAF7qh48lzquFnhvRMgfC/VbYAm4KwQRsA2gq2DwBuBVizyWYAIsCrCgatRPW5SicoIOtj+lyj6cZzzArVfEwfNzdD5cDrjaqY15ivNR9XINb3NGmHTn42j2PxEqeZgqUCrlnF6l6BVe9X6sCUjqmSwaxyTYmZ7nV7i4xMlREv3nIsQ0L2Wn58+URup/qTiLSDyg9ujuXna6oi5TgfAkyanKWZuzl+C1iWk4qUdoCr4HZCZxBkA3TZDIhU4Lu4E00qJ1LDxb1IxbAAH0C94Iesi8dK+Qdp1ZvOc7MBSjVWKFjnAqplYTuk+hxcLFfReHitJJZMGg0Zy9X+CseMc0eexnLq0IpxErBsLEC/mVCcBeIAMOXCJ+fxXkXHCUznRNYpERl8hiuEkFefYbmnx4cjq6LBkE2wzaGF/eXEsqH8PpuM8PF75E3cOrsVGgGeFrlVG3kKqjqooQLI85hBh5vEqnQ6+VhZ70TMl+YTNvIGfvWnYke0qOg3E5egXrBHd8uynkqwIohpEcfmssSzRS86R26c4ku4ayRL4RGS5TpCWoPnScOhWZLvDo97AECm2ruJaP/JxdXSBVg/i4Iaoeo9YWsh0Q595Bkd/1dInzT05cIaCyn3HyOlNNrStvWF25wj/97gLf/R6it/b/FjysNeeUVjrR2Zk1aYrWGrDbnbE4T979L30Mk/CsAiDSs5KD9WUvFiqngc78pnhaY4Zkd8ooNhXHgGDdAZtwmg3QSVQbYu6ggjv/bsCqp55R/t6IZrZCXL+f1ziHKci+JjnhFPqePUb2OffQDN0ALPXc+o9ZYIxPsX1kMpqEOP+Mkzq4zs35ojs7G9krGxY6xcdBolUdAElzdby+FFn8D1ruTvPVUq/EfK7dMz5TGcckfkPHnE/n7kIi5iNpJNqHmq62i5QFbFiSX9JMxhjASvmSA7J5FatmmUxLtiN3ahKXnAGj0v0Y2Xl8mfccm9TrXnQuIoP5ZvN/5Xgz//RAYBrt/0YUIz2yAohWF9vyKG8isZ2/9LJnl8JtMH95FV1kPEfspgph4PF7dZQ+S0o41Ebp6KE00dbFvk4uaJEg0QlyvXSq8iHXDKQXeb7DmXhtxSDDioaI5upjlNfCrhToX+jJXifM2nqVwAlaAgWXoYYETmWAyfm3eA1Duf1dBkhDZRDV8iae/sJpQWVMpx7hiIcH3GoJHPJaskBUdnJs7PBAA53Xslrkuazujcs6H2UpBxVh1jaGooHDOfNR5HpsrXagHkq5unUBmTlU2Ppoaqtu7oWs41crMxQZWhM4/fPskI5ymhom8nQa0eOWY+g1xLqZgraDi3ogBSq3wT0sub2VfkOSD5ChPW065ueQAF8ZhG24OHvdm7CnAm+CrIGVpbqlUFPXNTMPy44tWqVptdL7oZxACgd8PhmqCowKvP/xiozQraqJB5P/M5xnF5H/O15v7j9/sjeOtzGO/+AXgB2+cfKlYFYVUrPH3+zJCGGfPRXhBY/mFTUDZB2gReDdrRPIYXgLBSE98Cwk+u4Vy5QGwjUqqHKeg+GdPzOGYny0BA0mceV2G+QFwRy7gytl12kwbyDzIwJETzT05hWZ/HP7XmLEMfaZLl8c8sDXUlVYwqlZOp6pKnZLEMuoTUK4bQmoxD0BKcaGlwtPGcIPpaNVrkodltgieuYNmk5otsKuWoXTQqOGlidtrCze6SY2utJWCFtQStnmrEQ9oNQRs7bxS8sb34LR4l0e5ERLovlkSqhBJkZZWhLpLJMq4uHAszrrU0Mheitk2RS1sm0zQZIYfm95fz60ZLEhKv2iPLWG4tYim7jS/3dinymi+ZLtY0zdbL98iVNKv1N2Zs/ZTPYEgkXE8S5gNMKi+zpnFEdUgGwDtAqhtVgXKqracXQg9YStKWgZK/a6w0H0Foz5iZDuysFT4TpD4A3pal9su49fJTrqt0x6yTe1TVd9gSnfpIqbeVlPuNByzsAF4MDRFzGFQ5kup5JpQD2Qz7xwLqM7G0bpb/eRvzQK07zTIveVvsS7VJZgQ8bWe8Cw6xPQx53IIMa5v8R9NJdLbkK5QfxAxxUL7DHPE8fTeWWGdpPqkW2w2GxfnuxVWYQXoHVzZxAblO0+sW1XhbBMCJfrXq8BKAFyA5Sg4AiWi1UCX1SKuqCBuv50KjZgrDfcZQydskiDWf44vJZ2o5g0UW00Et0y7UmFBrAO8ERp4PJtOgnxyCTvKe9jUXeHWZ8Xsn6ViiSdIYxN8hksZlOEM+Iwlrx3X2gr9xlpul5HhOklzvWXJ8KVnHQcvEe94AsR/GaKO5X8tF1CHlSKXqDtrAw8+S6ydt5Hkc/ys0vR00KV9k0yxEvjZhIDPq+vWDTvhahvT7UoZCNYwc+I2MGjRALAf2kZlDvpT1U4eJw+Qh4jRzpOywHSX7Fo1iZTaJ5T/WYSrZVFxlGazA4lxnG1xtZbAjgMc5RLJdCpVlOhSB5n1kU50WQsml4uJM2Y3sEWAtoX+hFWoefG4enHAR8rCak6wK0cNn0BfR2NGrHP88hoyLOD4zDtCQdrej/7FBrmAoSma6Sj5KojScnxe3z5UQh0kSYj8ZORuZ085zSdBDponCoQgwT+cz5CFhK6f5VhZAcxpeWZt59RQmmvPQwNaCHK0tFI6eYav5nrbMqtMLMyoLKvJkChrDiUeD7hbRARojUAuV0oYSqJohphUUNLVxR+XBrRYqX00m622e9aoceitLBVYFRB3Vo1Ws8r1a/apsTMFOqQrdK4hqhasUgTbPft+Ui4UGeA7uPX/+rwrYBFPd6/F1b97W55uPK9jqbT2+3jbB2gRevc98vdFc0+GTuinfawKq0gbPAdrXaHR1AKbSDIYlWMH5A0C/wkShITjaoHtG6M0z6IXnfPiXL3C3PboutcjFWnBktV7EK06nP/8gUhe/RXBF+MUJ2UhCPlZCoHMzkrFrbOe3TUerS2oWJ0USvOoVJkXkMw4nnqZaAR7wmnMeBvCmQi+kA6ClEbvkCmAYRYMtHeAtYEmkTbgkVAk6ikeBVxtx5eEc//JepgljM/aF6OeEyGUrp6LNgBeOdl0o4ZtJLHOYKp4s8xwsP5eNNDZCHKcZ3G4sbjad/pvEiZa0F4MGPFcZ7p9MBkQm77GV+J3TObHtDDNELdK4RLeZLGuZKRZJbOXxVVRZjPZG4dBOYHsVASb57jPkGnm3z65ukH9UEASe74xTCr7yPOAXMp4myFBAaAxdfgLEGQ/zii6/jov5Lg89KjrVBmiJW3DDtQdnUZ3iNKPLfx/FwyOq25fxm+Tp5TXSRYPqdhhxjHDBPbEORnV8dpmFFHoN536yGpBLtdG9r2fZ3Xx8JuYB1aoyrXf/aJxMAC9L5p8quTDU7EaVP/ydAAAgAElEQVR36wn4BsBf02CL2oj7ijCbYn+W2FupHtcBOBuQwa2XHgCxG3lZD9tTwPk5P9+AUmk8TqMLdUQN4Kg65GsnCPaBc20JXUqFinwOB10Jk3uLmBisSWjlAfCYVL01x1bwN6WipcKuYaR77XHlKRkBjwlDG5NtF+HIoRtuwZ+3RGjU5UIkU2hIqfzjaYodWtJHdk2ykO1jLeQgOQd1rBjaz82T6yemcOGbJy3BWKODUXWE2mIC4POcnCV1gTaSxQUtZ481ldkCrMUT4fCnyoHFg8TN5itxGf8JYN5fQlEl1B+Zg/RvImqAiVw4ZmCtRWt9dgEDQ1nJZG6THYQH9f/qS2PEkBVAO2VYXxk/oI9MG9FP5o7pL0toojnPtiJic4y4kvDmNme40eCNB5SaoN0SUa2ksjorI4MhE6NOOdLFcvS0qQBvght50NyXykVfB7kmAaDR2xhayoovh6D/AqrVAoA1j5VhEXpdrZ51y6doSfZYBFhuBHQZKQXonmOL3DYXtY8NFAfDYAOYkLJ/I/fNg4pbCwATf8r+rBOB/PRFjrBCPLN5JvP/cIIC7pe3Y9SAhsjlu5UFtaENO7P51hpOYxnAbUG61si8xGroiBqUEI1QC21852+f3wX3DjjzHN1uqDQOvrgcjrgt0gVjigtNP4aCwgurUqIpCmqSCvjJjQZ5/OA+nK9KzVSTCxcMwKomVwHYmJPGbRP8jPsBRRMcVdalMjQFXa14jfhGgNGkBXRAgz73j5sCpwme5m3zmOZ76f3m6xSI9ZgmOJuvtTCm/gKk2jxTY4TJ7erP2kTT6lXB1zRMdAHGer8+r/sFel+1FuNS00Zaz8u38v51t/z1dZv8cCeNeEdXqsKNdP8RbkciLyFxLNmDgBoyYxvCcW3ReKpA41fAaHINkcnhxEjln1aHzCsHZYI2yy5xcmgFe5blkNINxXRglWJQoI2lU5vkD+d0eL2UUtEqNRG2ZTo0A8sWKl49hs5RiwMwr0XtwyK8Hf3vCmRsfvKALZcMhST43is015LoAoc6TZWDONUSkaQFr54k/ktGGjbjDDhkpRnyDjqSm4ue151lPk6d6pN8HtxhBQELCQsHePmy3KVp0AZf3Umj7SHC8TuMIH9K0E/7eS4AuoTeOxdn2Tz0ocvlCVznr+g9/1KCTCttDXumz+bQWU8mVStrLSlbjILJ3YAzazWgMBlRP6BHhfySYJYn0culhmZZO82qHhQBGuJy5+xSAGUFwMLxDTpitrSjjKgPmiSJW/tK7m5GknsOw048hsZRXynzGUlW7FRUFDMAUV1yzwWEZvE+2sxyotJGKlWGiSBvG7I/MiSolmuhNG6cXiZPaZS9THalilkGaGGjZdz4I2RnL2MJlGHS7/3zZAKk0kQhRS0VGVvmzmmMASKCMBilwTEF3nlG/GGe9xQkTDMBWmgYjnUNeqKG4PUWpHaV/E2zqTpzMYEkA3750A91ZBm0s1q4SUxhoa8tOQQsT6Ekqjim5tCWMrqoFTAPXzNKAqlW/Rb2k2PLBxpSLk0ie0jITSsA23piJpZf5XWXoI+GYjgy3bhdd4S8ZZehkr0blcjuCaxcBuHCG8v0DysJshsuzoD4idWWcpBVTaa7FeExk7DbWnFhoYF3CJ3uoSnw8KuwZ2M4IDJx6lcWMr7vpzJ9eD+ZMZLRSMO+pLq1RC42RLZMHyWutpbiy1y7kE1Mst5mIzEYi0r4TnRgkc+ELy2iMVwTjG6c70UaTbBidLeZTBDR5Lq8AzTRqHyTAF7lcmM5j2NoEJcf2cJzkUbC3xZTgeax/DcaY1SmGqSjEjHlbK+yiovYqgNUF1H1zpVTDjZILnF0hrgzHHY+wEyCns86ObgUmmXyQIqO1fRHlknYpmlyALXFIei5sI02cnItswcB/nS+Q/kUPc3ofjXrtxZqoxEaRB1vOtFa6YZsCpVa9MDNrHTVFdeMbb6NtL/ak47QRduIOiV6kqpYC5frZ7ZwgSU0ivFftyli7iDZvM0swbZLHlJ+fLtcz4pG3aDmC3TA7aoDRnpGtakVsUrRjOrzQ3VqBNxATygo66bUxJPHKgmjggWADfnYh2pVKQY9joKk7k3Q1L0Jth/fNoHXBFV9zHyNvo+Ghulx9HkmsFuYleybb9//zusqlaAVsHK2r9mMphr3KeWgW29VDPjCuegoH42RVNB986pbfn13S/75Mkt+uxdjyEfqzmySOv6A5chMio+twTzhxiw03F2n1sktrmbNXMV0LHUKzQE1OZSddoE2wFmDm0wtvCoPU0eZuswK4Fu1Gq6/5C2XOXFS9XlwwVoBp3DFzUNXm8tWecbN4Hm1Qq4+606KmFbNLFnhnFLgxpoiqchyDxtTHAroxKrdN5dlT9AK3F1wTuVcnW/F7TPkYxe3E59H5ZCo8hwMGPEsxRJ2zYUrW0kDzRUeaiknyxKWcCsAGZZSNNJ60n2hVHbJbXiqjmiu2siAqoPoGHtOp+JFQnUa+y2TYnXo41+wl/57414AFoCOXwZY46a6tADnk06cpVmTt5plP2qCBBpM0XZYf5FZJZP5AEjeDKWBFrIYYKexROOpHW3pHVQP16jEVG9af3gKwv8phKKPBlDnAjq8N9Vs83Ebmh5UU859pfPCImy+89EJzyI3F6riqDWc8mJoA6Y6VO5klM4GNkfCwdFznqCpd4x5bXDIOV40Y5xHS9yWURKxeiAjcgaRGzGbrAhrgByzRyi/y2VoCeRud+hkV1Ppq6Mpf+8Mlp7EelIFV5HE1XxqBV8s/nbhpF8xlbjQZzZpWTSJ/LB6k/2bRa5wIpRN0k4btql8cadDJXCRI1c4H+NBitsU7rcmxJtsCcbzVFNVp+AEO7xkqFwBxKK5yHvN6COhK4egd1ZX1XhpOTEH2Rwdd/jc6sMzqLgIp+Hv9VgVEzTnGmjOVRycDlDMhcsdy9J9OjzrBDm8eJh4TuvLPLkvqf4myFXCdor2T8FBOAq3H+obt5Hw+BpGb0lo0VSkbVxEc71Yyc2S2QDu/FH9xJ64zK0zRhIkZEmMpqXsYQtYZsVcPagqEtyyuIi/Lj5K6L+bBC8dBq1Aoh08rAJouq7saIQVUDCoMy0DmiGbvWY2Z6P+USVDpCPNYVckjhQfmZyz5UjASlj2q7ohk+/YjfPuVM1kiFCMxO0BRKlcQ+F3w51mUmxMlBPruBBHHaDyXcBoKXKtPVBnQLvZj/gUGeYo9PFQebzP6Y1TeR2gyyrx5LrJErp+CtNG0CS7qWliDX+zBTT14KRRXBSjhqg5Zs8qjlUvjbhCei0NKmXj90pGvVTP7YbTmKowgFyHXrmONPMmlnrVA1ccXs70EqglNP7taIQ7yHFpx6bcFOJofEfrss7LU7S+6oK7f48KGNfbgwfqWCNlDKAzpGBQCk9xuHV+AF4FRQOgkafpc0wwNu/X+xR8FUj1trnpfXpbwfOPgGwCrT7+x9sf0xH6Wn2OxSuAtXfTyvVf4GqALbxtD3kMZrWroNsNJ9w7zqeXctCflRvuAdV/eP1Y/r9fWuXfu7Pll9vRUoJb6+R6/OXrrTi5hhFnN5Yly2LD3dWOseA+rq7rUdAApJPVwu9GswQK38KXl+aZJotd3g3fRJNA08OUblBXmgJy1mFH43ZdpJdh71Va4fpVf4B1F7kMG6h0Sf/CiaYjf6pIFUsHlFWVcC3Ki2GW9pxQc6h0sTwiRFdeOZOTI92PtCcqiHvJB6UGF9DdxAOMDuKEQOKi0y2y4Z414jGbkyoT2U1R4DJ4R4JOWPbmYSGtJfH/btRm5E/7MBUwhp6O/j3UGt/lHUI2BbeLG68BS+hdchs6SPh6Fo8VNpNIw/ztTGTwkP9sPUjD0Y7m0SKW+U4sVVdJd8IiuXuW4ZWJ8+XXsg1IxwjrPjiS5twglsHjWN5qiPV8Y990aj6VnlaUc4kinCWVaFCbTzEnjGX0ffjLZ7Gc/IfGU+lNl+fR0CV7qOLsLFA7TMGtNUPunJnBRQEDhudQONbxpH4xWaHIQV5hctAgcY2V/LZkr/ytMUj+2XKaBukWbK7TcGBZ4RocKdtnDpbVBOMs6vsnsRvwqbhO/FqCFw5APUBzj4S1x1GoIuC6K6CZMnAp1lCpNiO5K6eZVg69kOs9k4baXCn0ppnGqkAbMClQMpfIoI3Zag34TidDdqok75jO8wBXDxu5zGMXMY8oKJ5fbylhKwDXzePk/NqRcmaTpWyePkCsqTi38lnOO1pJ1PqhSO5wnZ1dwipgGg3NufDMC/lfzZKm42QwnCQEJxKXVRBRjihFMnbhAORCcWHjaDm1AhqAivfEijHiOOoTuM5RAN4sLg58rp1juVDM4IJEZY5hJWnrGLIwhnEBXYJyZ4s8TN4sO6cPITDoG9k2Y4R4LZ4s+5dMlaA1c8RnySTxnj9WTq2zgrPF8k0D9ilGI+30JwJKsS5crDjndBmvAKxgZsi+AFK9LxVuNQtljoJyGn2LgoB1chFAzIQXVqpB6YUiquQClYJxu5hNz99YVpIXiVFN8l4roRtnyEn7qXKEyNSLLgupeudLhBMSS+cF9EPs6LGsQQ20SFyn9oMLXmyMuorm9QlUv0dXoYEHeHULXW8jp+GBz+tr+R5nQs8VH8HQQbGUDwddR39ENcLK6VZDm+TSlE6Hp1ZlRBG6+HqsyNf4zt04Q1V73hVaiwxubPW3CNK6RuHWgDqiI8aD5rUTlBPZEuiCHyYwWaMsWZ503JP2O/eRmD2VB/C/ygGr4kF5Xm2idaGC6HryLyA16AiA1ARFE3RN0NS9PvYxkOpr9H6tYPW2CczmaxWMP97M+02gNpt1er+FcrNdVK5P4Do0wvE5KgcFWFPlYCoedG9KyMzHenitzlB7inzsJcf4jx9uyH+9KZX/8TRdnpYEScPV3XKUjnAqAFfFMiJs43gI+jGMt1kAv7pGSoMBOpZU93GwpCHEVjVCedhu9LP2ctppBhUvMY1uOM+gHDRpTKmD0tM7Jcp9kZxmuZMGn5VEkyudaqCS/IU4NImNcEAZLGXSMDlkQkeosSKVilnze2vP7TbG8+jUijRfvvgsW8qR6+TTIIv1YPRJABZZOqxlBIFUY8tsvrATTbETlmZ7siOwAlPllqFRVJqkMRwwpyJqhKesQyv7kumvTxDzP8PBdQ+QuR4GL8X+JhrellDSoNBbXmf5fA/97oPozdAJmANycTyV7pE/M/7ln/V+8m+N/qg+CMiJXyk/FjkBVrbyjIbb3dNj5EXMZHmVYCuvoSHyvYdCWyi3aMvSmxE/R2ypIKAU4DCbT5J1QVXafIpq+BRUw7mFVNIs22gC5XoMxkk1Hj6YatK1PxbiT+U6INuKJbZ472iaSkONfIjaY9aoEmy5gMyhEnfEDuslvzVgDmg6In9vPCa/1B7nb8DyERopmwGRkVunQMuMkrWWX8riMV/BXcJfjulLHOTn4jptoFzaiq75CA0gqtVUKIdza0YygXgIo9AZLLlmGDwqYTEM2Syiyi3kAhXHsv7SuuEStckaYJ9EithkiaFLfsnRmkqKqQruNhK+fhwX9ClkdYyTvQtHE0PZT1wB2l02feTy1mmyY+ZQFARfMJL+T+KzdCwTPrBU76GipHGWD6A28b9rDuHvRNBNM83Ikv38HULmUfGSyuWP849GXOtpmrQ+M2T/dAs5umSIHKLBtm96H3Gf8qnxPsErR9P1h2/l80SShZG1ZzK/H0H0G4ZL4ubBjDxi9RCF9ThNp1nslOOrh8qR5Zayf/4UVlezAN6ZErB8shxbTZW6k/xoqIRs/gZd6J9z/RcZAHsV4I3fORdgVQkXKzwklTnIwHJR4yjwauWrMY1ZNJiTkTv2Pk7mM264iqMYKbi/AGqhiYZwMVxvHgCso6ZioODCHGfSyJsNqDKVYiMV7xpGHwG0Udrz2DSLMJ5Zch6VT9p+JGe+NPUObAaIl0rEljlyEZu+NuaiUQddcLYFvHn9qikSuMxakn2cOC4zAgHuSCiM2F1L+JyrSd9zhvJYbVS3zaw+i6BPKimiKrUPAwVSBUhXQIdch6pQa7OCcxsSs3aGALSgY74X7U6fwRm5KStSquAHV9wx27jRhISOSAyVh3dvGjkN7e235e69u/C8NN2gITTOsZdOUA3u/974UmBUMNRNgdakDBRgP75fbyuwmmBtPk/vVyD+I+jq43qfCd7mc4yKVxPEul+hvWXTsT/aSNMK12i2AcBKK6jCQRtv3WqOIMfhhVa53GdMqEA61v0C6dibx/L//1At/+/rfPm2+Yw8KTksHWl+WByXc3W1lRaW95pnYOTrsgxXZ1c+er4yQnKS0SiWhRIoDlBqUljpaU0NwzFGR/US2kJNI0ujY6vAq8MqjSyGEFdohD28TpUOToZ0rD6KExbro8rHtOrN5h+Xc9SR6hfONxgBOrerqHxLUEMU0mVVYK3kKqszzmLcZ1P1LqVZsM4YJqnZwJUAcHEwV2u62sVUqzUhWIvDCPABiBvJulURf92pxYaWtJnA8QaWzbqMfoSD62EMOQzIo1pwrDWfZmwK9Mr1M4TgoARQp5XmHHxb4MG4Gx/5a5kXyVa75bdaH7SzvvKfNw7JP2v3kQGLOWT3Z1Lr318enx2L+WGufJ+zHIoCW+v52QA0k24JasnxtAQsSNo6vkBuoNe9jyb2/gWaUJFESKIzrcaJFb35M7jLflS6w2jKWUkxXG/Muk8lz20gHf4ZgPFiuUmD6SHccWfCSvIWthPZuBMbrK/8UrdPfmnwk3fFAPC1Y/Km0B+ji4/cIUkt/+ASvoC28ICjZM2YL+AuvxHXRVaMAxomjpMGyWasrzsm9TWWzVecJ9EsmiaawpVLglr6Hi523vMBLOgFrzmS4Qn/v2MK8i/CYEgyi3edwtBJqjAaXOc3jQMssHwvGyeLAPSFNKpmk9q1akI/mTf2K5k04iuZPKwPGtk/ybTBX8tIVASD+n8tg778DMutJfznJDJnJ8PrIola119y3KywCXNBpNpViV6SyyAetzSSx+rRCRf5TzNGqb/K9JTg+X0AfStDWnZ8+SBojP7iO3+AbLfuIx5QDxc2j8f+O1Ii1w2R3D3TJHbzGHTSOM4IJCraD+1ARkR7FOE75Fvcp/rXC/sFJFsn19vCsS5miT6X33E2XC05uCg5bqAcKUXZUQQFp6BZQCO4gF6G6nEr4Xu1etXqN30vYTi+y43bqtHNxvyQCferrrQUD1QG7HOpNCs47+uh8Qp4ThlFST4AfAFu12/hCPTrUwmyX0wGxCqAdqacp7kWDvVwlonaEU5zqHZXA8pMmB75GRc5Kype5hACvBGbmdCyi/4LVXYmjbzLu1A6UA2fsAeA106XI2unQbHozzZQKIwVojquOu7M7+Jg/B5VqjYiBa0cHrqa30ldcS3hGCjQyddTGV+P4HtNZV7H9/MGuv5bfFfvEn/ZFLGNYm0vVOUGJGfbMMwwwZsmd37AcnlTd1m62+qYZHyH6Rb3US08kwfI0HoAQHW8Kc9rjGgHfDW8XAHTrFpNcNS9blqdKsAqcH78HL1fJbgfV6/6HAVVs7LV45rH+7gyfvKkl6rQxy1eabQj1exzAFUbakaTjcaZ3meaJoz79WfeUJPGzCrYqHwB7lcvuuQf75rkv7pT5Oe2c9JTFcy0U1f+SAysJOQ7ZM1QROBbmZ/mj8bzIGE5JBoxxqbgENNu8ZvHI51RwXQlSUkaWl4d4Qmfu518BCYE0zVVKkGzEs7QfdVmWxQC7xw0u8r/VvCaNKiE2sjdNN4Y9QPYVnIFLKWRlsU/NV8bE/jKswH1UjS8NVTGCfBk+VxZy/kCpBKnF+44ns4tJyo8bz6UQitylvITGDQQqxeiuiihOq8kK7cpAnUGoFt5bC1XYbIYaCJ1Je+iiUTiWCRATnCNyqKunYRHZl/NMlpVDTVcZFpCySG4wDRZQoKeafc/1dUIAv+R5fsPRYwvLyBpK5sJtMWuUA9e5NP6y39eP0TwiLXErLeQYo8+0nZqhDyNmYKyYS5aX42QnE8zjvDr4BlIc+jWw/eqqP9GKFxnoDUgopzyeCyuo+gm25DTO1kSNn1FY62/0WSrpiLTEJ6ncMfv0h2IWdxEuMsu3p9Jv/U+JJF5G6D7EwEw31d4yt8amI/WcEx+qjoK+B6k804nm8aWTkc4wDLcfgwVLp15n2Xj5QBJWt6LRsvOGQPE1eZrQOpz8Zj+pZG6le+LgoGBnEVUdWnus9jmSOJ2DAFQCVegFc4pfbBjhnFuxLpPYVTTVPFfYyU+yyfIFMJjrAd+KTMGfCJzuL0OGsF22GcyDOfXqH5fyOgBX8iQ/p/LwG/6oKHtK0O+/BzawUoS0fQmuQxnpTAL3bMVaWwWgPAiZG7azJtJpT0F7e4oid00gAsY9ANKC52Y8Yj/1yUq2HPrNNBmLGPf+yFTG8Fyerw4W30qTtAOASgmzmO0CFveX06jpEhBUZFKSFGKGyYMt7H0A2jkob54DL30BJlZd74zjedNcKNI3jbb8vvOlnAAMHz9eDIxtuDkdGSeGbm4nHvlFAj5UGEXqP6VNlDgLOQc1ezdfIA0h+V6CbeLWaoXwv0q8KreV4E5YZetAbyqOGigd9L7Wtxl0BVRLnPFSdUeS8dQ4aKcOLmT/gZpfrtouOnnYTuzeQ40nCMRqHayb+E49O7W9D128n2ZIZcB2Us081L4XsZBCSbuWY42fjHfrTU032wJ9LGRI6uQV9pP42eAHKBXW3A2BielQ2r4LpbwHaykyi1lX8LFoEQpES4k1Xz+DBQbxVB/aqxohdO9Fg7ny/e75hSGEb7brVCAapVOZg5hgb8dipbenktX6Tl53NYqD6h4Ox/cI3uBirMTXvX+XXn3uE1ePu0AkFV3C6ACsGa1qwBpArEJtOZj5v0KpnqfWoBNgP4YYP9Pzzdfq8d8SiPQfL6FanXNkBulGFSrq0CrwGuA74fbWg3rdAqlIwxA5v4Xr3sYivlO/va2Xf7zda78fOO0PM5hagTC+var25lOoNXSSWRJRxHQ47lP3i3P0n0MF1snmt5b6PlKcbykcqVOg8eK4594iqvuZbSIyX6aj6CaW4ZGclU97zKbIZVwSJsIOcG+qzm8VQTVJLLsSqN5oJKxHCqCOFw1GVStBYBtEZpFBd4UTsIqrqbNFz2NarceYK6G+ohxtzWm/6bwT07gy18QRAOJ7mstVW0tOsJr5JxeQ1dYzwXkJoaIRhqFpYfJN6XKa4SfvAtt8BR64SG/a9tZrsAhcMZHF0nhPkbAE1ST5zWNpRRTCWi4PUAO84T4RKUkvkcT+13RfmPEzc+VWG0LeCyZRK2YVcjH1hnbf7UdJ8HrFFZcqI2j/SXX3UL+kreM8BU7ZnythJ5YjvJgLpMpViLhWotmdrV0xxH8TRjMrTCmzAbCGTp/ReXVhykVw+BXkU2FYRI4twT1w0K5HTGH5tw0FBHLoBPWo5bYgQNtm/xahW63xAW7MGlkBIF/X0F6WFOg/KPlsPzWfFR+bTrF7TOMToeHxMlWSZMsmwSqkPWTmZLwuQSuIOt26xw00ZaGNOrI6rHij452zyyW6NO+ECcrC9k55UuJdJosacil4rE3R2+nKoJKCFo2htzZvmQaDJMoZFR+S8aIzVcWMqqPhQxAljW0z6diBdjajfwTQeufyEaMLtsmWMiG4RYyd5CFTOQxqwEWMpqqd+Q3OMUA39FffYGeejz860TomNkA70xm0w2SKHt00J5jDLndDQD4WojqiVlVkW1RGzCbsJeNZGwwB+28EwAA/+xjjcvPEnC2pJk4SPbN/JMBuC5jPpEdlhZyYN43TOoliMhnKvTJN3Jly0g4WtV2W8FNT+H3nAKwwPOHLZEbqvdN3ERyGznPHvPkIn+vU2snSxB0RikrpiYkc6k0BWvJAKkg9auQnFutaFPpSyjgFkCJZdJYKwCQi+BHDcDyY7WFjbc5XJfwq6mMWflBwWnFq1sJip8GlvDZUBQlAFsO9/ktGCrH4GajAdasAEdDtXBWaQQqVK2AI9HrxuxZhaFjNlVv75biu5GqmArddb5c2m5LoeIgsagjYlmZXkZeFu+5EvCGb/bfSEVP5btmsnG80A04TslpLmXFmg+FqNWvSt0qoRQqCPjR368YnbFeQLKQiJZCB9aT4VANx9sQihGJnOdCHlNpXAPf6xvnGFGPIqKSRvgd6IYODFhtOPyeZjBkoSBcntSkyKOKRFbeVMGlZ+RdVZi8rDgt399MkFePWgm7UY6WSecUkwqOCppa4SpA9oJkb9VqAqUJxr8/h4adWocVvI0GHvsXPagXqKrVnGHep9WwHvsZCY5PAXyzUsZAAT/LZigVoBjMRpqCblcPYuKPwFizeLtBex3T/kID0gHiP7+8LX9/Vig/34mXZ1hHb3NVrw7FOYY8qBEN5v9i6jzDqryzru8zmUk3McUSEzX23kui0diNXbGgICgCoqAIIkovAlIEpCO99ya9CiJYwW7svaXMzDMzz/W+7+f9/vZNmGc+nOsgHBE556x7/ddea+1L8TSPndzO0Ggrg5q9NJHRwB9FYU6kJcZo3Ai7GJRgmwmn0EOtYBbTB6ILA1wOaxic0T7GzrMA9K9QUjYnsY8lHaBoRV0KTEbTOJKU+u+EEc8Tn814EbdiOePFplKD6r7KenOIHmvDmG4CLvIyJfywGZfDStgtV1teiAr6+u9XcJxJhknkOK0gFIEBHO03Gy9hEZ7CErqBNbaZA+i2E3G+ccqOCSslN4HosbSEXT5pCsvEjM7xMmI9nbfmYxhuUWqCDtrEwO16oo3RX6DdBV0EDzRCey/TztiqcD1pG+1a2GUoo6lhol7jqRHYpRSEW6OnOsrbKktp9B4o548PlnvJkwDKsfS7/sAKdAIYGT/inpgoD9JWIkuskp9P8WY+xlJGbzylRymiOczm4S39JGFbX7TGWWxvQZIAACAASURBVAaj/Tl5LS6JNYA1FrCTs1iXs0Z+Pb2POsPdaLlWLJqkkBzp41XFfvml7rC8rT1EBHafPK44KG/qPOTXeh95XuFGr4YFLEQ92LyhuUDl8zt3+2kkU+7hnE7wVm+ZznPKFB6pSR0rBxlOHV4yVHZP7yebxvxFNgHSW0a+I2YTPpbl3/yJbcTvyrS+fWRC3z/JCIB2/If/xaLM92QscsK3ff8sXwGkX8Nqx37yX7Ju5HuyfcJHrCt6VwJxVeyZhl933EcykscO7PuOEVT4st/78nk/4rhfEHj4aRga7jDDNlbuOEViTQZziugrkas/IlAyBP8tF6Tj+K2JZ587TiBDh5YM3lrDuGCGc5zFpleFKyTHdpSErPpMjq8ZKMEbsIFNek924u1Vn/DmEX3E8fuPkUnoPgbo3ZfzOJNhSCVDxAs2HL19JMfp2YYvOZmhXIELlrM4a7mR4gzAmrDdeSj+4IHigX1NG99iAd4YQDmfnucsCEEac5JIiMLxDeOQIFjLA7nI1TQar+NTSA6qkWp6rIj6xwpe9/EEi+Jp9NPBm2rCpbwPGoJ2Abor0HlxHWA302BExA56rPHo5h4xRRqYId4w8OBt+vwhKfCx57qZeHlXyIEfR0uo2SIeM1sCTOcgkUxD29UhNVLT9tlYMgFiWLT3+inGolkdyoWY45qAOasE4b1usuF+OE5QI3IbkogVwzYYrKbq1JtcDMgW0DdRQQouj1NrLsy+kiG3fu20J53VXEhyeO/rxaWagXkhEsRpTy0NIlpMP8r5sB2kPRVXzNlgQy9IFD0wnFgupljJjRwnuZZxUC6nOcmzxpPy9mqR3LvUKNcu0smgYAk4GoM4APg/mWwv2PZ+Tv/cy3iNmDFWNLWjaWT4IoCr38vobUDi0Pte0L5yhfAZwNvZ2WNxU6A3gNewj8F0FXy70G/V5WAM2BSQAePeAEWvx1dXAqmuewPgfXQpXx6fOSnd+W7SDZhcy7CTW1l78X7acmXXDQz48qiDu0CPQWeUFUBsy7BhD2/a9SwgPICdjEQZS/t0wOVDfZ0bV9NDP02EyS41/Lc+PLkRMNyTDAkiduLr5IWjAJqOTzcZG0o4w4U8GGwWL7Yi3+2Sh2Shfy47tsNwOei6dV06Weq71ZAZkpAcShmyFcCQ60JsedFROr2JIAeOhQKunuEY06PMNS3EUYf4om6JyNpPpDVwE4BIAXmMbmOgXYyPu2LQZjMd5WcuKAFL8X5uH8sKFCr1HGaxZmUxWux2SrxZbZPhwBuM30niLv5sTWn2Qcq/bSicoUScIVuD/zISYVi2GBy0M2yshSFX0yD26rSz/K3BEeCeC6iOljuJE3BEDKUTYBasdzHbDeYAGkMoA4cFZxFVTYMth8DWfEezSYHmrJOamJtOictMfsZFgKtWGDLoiSNoQSz5Rfk2+b3ejh1oNsRcd7L515rNEGyDAGR/BXQVfH/O2il3cpAdqtzlRbW7vKrzlMflh9hhxromUmsd0RYwt13Ggs5Mfs++a5BG0GJP8sbP4A2UCiBEMWFP5uIXyfBU35jOS0eJ7Rxa4mZ/KVsnfSprx/eTFXTQLhnVTxZyPw13xLh+f5bvhnwmC4b3l2lffoAd631A908y67N3ZN+Cr8RhXn9Y80Am9FjNkCP2TP9A1k3+Uoaj/Q747DPp3+8T+ZRehDUzvmYz71C2L/elcnMC5fBf01FMaOTABMm2QGJaC0Cu6ifey7/EudBXAlYM4ISAPc18CPY2CmCw7OXsGyGZNl/juKD5jcGcDtBiTEfKvikfUPH4jez9rh9SizaPfS67p75HrHY0R2D0Uuo4g9azqQHwDadDw5PC+v0zCF8wYIsgNZkOY60HNO7Sc3EmZD2OifckYPUXxlp3jdXHMbgzFktieSzC55pqxyCN90oOklj+QeQ1Z+3O5ZiOU6AA+SAbMC4BeLVPNw19NwFQjMcRlMZpMpHfvVrMMpHfcjkFxtPBELwZ1wLBiZOW8zn9zYWxfmfIDhE7F8F0kTdMvgNoGcSZof+unYG0MBcnBJo0YKpyhM+6SSxwxQfP/yVs+xyAGdlu7QSCR+Nguar5zjLudQjqDzA7Lx7DgH2KOP04BnkFd4o99sF9hGMA09Kj6/DyUjOJtFLBaVQdECUw23I+rkAL1na07P28d7nAV4MZpbxXNdnWBPA2Mz+qw4bWgg6sdauthJUuxO7kdbmNFWLsceTjrgx76Ui2k06Kuh41Bsqri3ny8+UzFNcwQDvfMzRTQFSw7GW8vcDb+3m9188ZrBfAVXA1gPYP8L0K8CoIG329fE8DsP8A6x5GrcDdA97GzjUFXkO3BWi1l+HqLWxkfKySg8GAlQnr12C/Cs69KTf9ew/PF8i9uuPSngybPQndZ7B0Md4CVkvVY5S2ddHuZT5JjvKiO2nGERgmmY+nr0TtIQzUchyXoqMSM+QKlk46zWPjLMzkU3iimNBiHTvB0SWUF1AsLyQfkwmGdKAhi8sZ7gzWKDun8COW40dVCB2fodaS7roBHzC1jgwgEtCMyv0oXA+xQlpgEMSRpgK5oQI9OIsrbAVBjWxeqFGAbBQDtuNYltJhE9m80PMwcufy4k4jalmBo0GZnW4HqIHFV3kuwynAhNWdocLKAXLSZKjE0YVbjIe0nNrAJo6KXWi/9xhCPc51lAe5DvKPM8GArR3Ay+6wJEpjTlGDmWjJHjErYrb7KZHZC8gdpj7xgHQnHWTI8h29BwrSDkRyreVF3hwY73S5HEHDWOIs1sgsBFjx5gaPB2RnyL20BQAvUkXYJGxq33PTIR/e1NBJVCcSIY5i+WP8AqK9JvL3RvRjbq8qreRBIXHlAjP+fTYl5FpRinNEHhftk9uZFPpksMk3y1KecQF4XuMnrxt85WWNh7yqdUdG2imdMPibmQ7Uedpj+N+JBm7CsXYeTA8wpE8gjzfPaV9+x4dNDC91GG9SlY3CuAUyDQ/E83l0zXixXzJa9iwYIRbzvhXz+cNk2fgvZPZXH9Nj8BeZCOj+NHGobJ4xkuauLyiR+QuDmyEccycAvF/x5sU+h5Uv3pI39/pRYjLtW5kwaCBSw4cy4etPZC/2Jg+sZdEmAwHawZJi+pmU2MJ+D0+Xkj1jqdAcKN4L+4n1+A9kG2lFk6/6yCZkjFhTrI/bvuJ5RmbywnfsMgkwHsyAcjCa+XhJ2TVeXH/8HF12uNjPHWSUlB9Eh96vtrMfaJsDfPOdcdzgSfaG8ToT5vBZiQyzjNvSEcaKdZVaUojOlx+dR0qR7Rih7PpbRwHP3kmUSFnzeQZLeFt1BY/usivi2O27iovIBio+kRt0Q0Q+QQUNKOTzHtJtEaW8nvNhizq0ykLbPcUpUaUGf4DOAzkoVm2ZuHzi8KQnquPH6kdjSBZLH0MA9rJQ2K7n2imALe4FGK/vBtJt6/m8GcsBtqn3d6ExWPPnscpyte8kAOfFCTOiywSd3HAb+ZJk09i/vzLgDT0MOIQOiNDtrKLavgBfMINH2La+19IA3jK2Xej+wQqPnmpKZbvpvH81NFLra9bjyIAZ63CxCLtZNafXej+Wi2qYAr9vvTvbMjitlkCeTjN06wRw1RnSgH++jRN2O7Lm5XQH6cqF8TYEypu2OHl7PkWeXy6Rm5fQdjsYjhGi0OGbMlNDFgCAFSx7WasBogCs9vcq8KrO21uSY3Tt8jWju/cPQO79nK4HuqJKAbfLV1TG6AFro51MAVQB1ah8xNWgjNdwNijIKuvlXhNrPWk1rX3sKdG50n1Z7p0vku6Cw1IP+8lyYhh1YC7+3G1yAS33fKwuSeTqRGItEdtRPt7EaMtpVECyyodfWjWRwMbjlgAhLJUrWAIWsP0LRyA5TDfcDHHYxWJIwuibNJoIscoGRZTexNguorQc7TTanmEawQpcCrUnbHE2EDcEWBMIVCQ7Msn12wFrJnbME6bgm8+VU2WHDP6ci2E7h+RMCVfKbLpEtZ4uiXBDFlHmQjp1dZBWR1KmkCNhAW/sBv/VlG1jP9tPam0nPb5WFGLDfgo5ul44yebdIIpoIhmOpbL6JdeGdq+98rsyxNJDDKoOyW81XvIwez+67E6j0/ZmMr0VkVvkJlrp6yrADCfI60p/eV19HNA7wnHyO7mZgb5a7CJ/q3Xkfrm8Kv6JSft0mC62stipgOl0uRE9Ux6kzAV458jrotXyvHAdLonVsGCmvHFsVzgxG1/wWvm10hZQZTVNmYU8KjBFd8fKBuA+pMbwadlu+bXxsPzrrJe8qTooN9N5TLE9gzSaySqc5XU9n28OlP939ZS8bfCX55XuVHyydy2JwWDuAViyExeL/dKGL7sU61wcwYaUvXNpo7Og8N5RKgAPjXrmHd1ISRG/ey56yWiVSQCGyhFhFnMomOeYu3GiuFMG4wxj2jxtoMwc9D7yAUUyX/aVucMGyMH1c2XvsgnijHk/CjkjnlRbJhe7QleWc/qwlcRyLBP1IWK7aBxMmj1yc79kOeQwcV2m0gJJs4392MrRX9K3fy6Rqz6U4CUfiuvMPuKDZuuxaIBYIx1spwhn65iPOOoPISDCKYbCnNNY9Ar24+ulTjJmyyCD9WbtmYRNapKY4M/9iUWUZlP7ETnH+YBd0mVhf3Fe0A9/MQyZ0Egegx+3xZ+zp4yaScIdKbwXmplvxJpNwtkxCV1TZSmVOvA7R6yXoDX98XSv54TEaxYCUALgprFaJ4s0Vzwe54itk4hP0zgG8OYAXLqgUsFXLVh5WM7UkpWsPl/kOB2sxRGWCMF14A8I+qzhNIkEEE+sONGWshuGXeGAYiAyQ5QlJAfmG4LmG4CXV9lwAJ/3wXFxFI9uqgNuoP2UVMGGQ9VttIN1P+q33wwIE9pI4Pvp3z3O1zSCf4x/U6PILkvHYCuDMcOok+xXc3Kdb7ghYjkJFQKkOk9J5/+SyjCt0ov3MCCsIZFUEnfaSaE2uAIuKA0BgDDyQuMxSA+Pq/feRGETyTcu+OW8rjSaXOuhxfhmSILmvL8saNXbhvRJd3XmQblX7i/3KwLkYdUJeVofJs8bw+Rpe6Zc68DFgOWsA+eDslpdJ6T2MwVYY0/aH0zYkCT06wCyWs26kBCMZjKCGQq0vWzX+BxsuAv22wO82v/QA+KG5svX/nfZ5R8AqyCst94BW6+jwbCZAbjKeq/fvElrGaU4DNzudBTKxdRdFJczvCIzX0f5dyuuhXMqKyTYGZnzhj8+V0NJTLEbKavQHXIGjfccsd2zJ2koA4CLsYlE8ULx5SrpwdVZdd0Irsb+PKFxe0m94MOtDduDBAEAu2017kv8WU8Ca9WhWjrTzhR0oLJAC/zA81gJxBSVq2QSg4TMw9hYsNToKvY4ntwcdNtTHNsqmZZWkaoqITV12genQghgG6iWMTpdYSHKpjKRDTJYzROOppdiTTE2ia1EyxFccSntdpuFO4FOgxxd+wKAVjKAKneQX2tc5H/OHJNfq1yxY7nwtf0Mw/YwKNOFjkgOWJSuoT11wXYfFjrLk1IeU+EOCw2VVzXByDQH8QmvpIfgJxZBOgGYrhz9LeW3uh3ytGgtA7DV9DvQAxs4inKcIfIo/Tt035mA8mz6YLW0Zje7vojvJiySFyXm8rqCNer5ljBuADeXjwHVu8gHT0oPyN/afORf53zlHtruNR3yRa+WO9mW8pivPQR4X9S4ye+tgfKk2k3+3hEpvzYHGcB7L0+3TNjIrUxbSnF6Nk5c4yjXDtsoIMWXuo+wByeFNiSmymMmyDrsbYMV1wXz5vHdLJV+W9jUweJRGFsGAyS1FiZi54tll9cJtHo3vKGbZn4tUwd+LEM/+1CGAL4zB/cVsznDZe+PI5AqvjZ6MtKYJVR4kv3HzhfBQDOQhFugKVanbcRvN6M34xveM+NzpIb+cnzZu5JF7Pnkenb0ofGGrvmUUMXH7Jr7jLasoXIIBrt9Wj9scR8AwO/JcexhoYs/khBONUE/DaT0ZRrH/285rjODsBorm2YPl75/eU++H/aZ2CwcClkYz4VEmeUg/m2O22uGAhoU/zCALKM97cRWXkP4dGO2T0C2WkMEdi1F4kgHNNblEZOuQJa7nmRO9y4RX2LU3RyRL9HgV0WEtgyXg96K2eqg/bZ59B2k4shR0NVVPgrAaTgcMhhYJewg9ov0kAkLLIVgRODvDaTkxlO7GNZMgqkyNMO9oICrckPMTuxndJBEA6KxFgt4DjhBwF7Dt1MRiVQRpQCLc+Ek85YKnx1ccGaLGycJ/TsxMGgF3gBYbhzvzQAiy4H4ez0IcYTAgiN5zNFVai2bbsgXRtJt2SgeTyUkpKqaroY8LKB+xPXzkA+rWMNVw+AsDmKVrDKislysZ+Ww4RIKdzRWXA341iEdNuBsqOL/1wAI1wC4Z3ltnWXNVgte/HJO1Kfx/pYQN07l91tFUOv+aR+5W+Yht5D67hYflKcVh+TX1gC5faEB4NXaSAVeQFSHYzgQrpJtUC1Xt04Y8sHlHhniCrMvBV5DcgBQeyWJ3kGbIUdoLgLg/s+bgm6vVPHvPt7eAZu2jRlbKf4AYENyUPmBP+tjeopxAF2VHvjHH1+pkjquzo1IDFV+a1jRTi9BGFckQFaTae0M0hqDsVwloWMBtjUBrL+hn7eCdSXlHBNaTuxCBuAXS4Iscd9StFza77GQ6XFFr5o+dDT4w3gTmcqGwXKi9+g2YI5QGK+9NhAtxZ+YgKk8C+0nnr+fBNM9gRas0eNT6Iv6uTiumNpM1pl4UKphYdnIGkkENsp54m7luCGPoPeiRxeQskpign3CjKMy3mKdwK8a2IeY6J9hD2xG3ktXrO1YYwjWnaCbEdbSHob47zGbleOb5F+tDJ/qXJAVPOXX2qPyS6Wr/AZgvSo7CDijn+Jk0NutNNVS7RlaHZF7OD6elB0FcH3lbf1xeV7uK12n9sPgaG1jGHMnY5+8rfakK2G+/N7AwKt6j7ypYLFihQUAvBEpYh2seqO8KuFWihWtzAygxXeLJextha28rdwjz4r1wmDNwM5S/lrvSuuYJ+w2SP6nMwzHwiGemy1yPYuLAQz7ZibSB2vXn9I49qrGXX5p9JfHVW7y6DQfNx+H8QbgbjhKaY4jjNwGkN4La3ZCnnDlngWWXCgasErluWAFwqOtlaC6W68lcqfx4m87uZvt0VbSwBuk3If1R/o6wBCfS4Q875AOkn5Ex5zNkXYmx9RxYr98tIz79E8y9IuPZfwX78sP6L9rRn0oG7GoWU37AI2QQu/96n+lahCNPYlocgllRCn2dBionct0vOyb3Z91PUMkz3o4JegDJHx1X/ojBhpx31R6d6P5WsiaLxmIfYlPeICsGPERgz6Ge7gkTIa9K1tGv4Odi4Wi5iNhaBT4OE+T7/v1kf5/7kPLGD0MDPXmfP6OrBr2gSz/6i9M89kvhyTgueJrmBrFMJyaqtnS3BHBeihOhQmsZUoDWLVwSCWnU3RRpOMMKeC0VeW1mAukJVssDsCAd2AzZA7irlsdIB8w53zHBWi7yA5ID3lUROYw6S/iiJ0FocggfZmEbKZgXA4gqdtBS3HS0UaPoa27s/LKczXx541IecxOQhmSndjGfIUYcOgmqlfResPQZU/RVZKMDJGIHBEKAYoHXOOYsyTip09GL07gPRqJ60RBN44WtAikIwXfmN3EpiFPwepwwPYZBmCH8z0DcDscB7g1DLUNSUcliOhd+JD5/sm4MhKwkB2YO0D8kCnCNpPU470aYzYLSW8zFxuqWdHCFWjTcT5U6UANjVelBl3Iqf/XSiTL5mNbCFMwWIPE1cGAa31MjAuUDsfjrWbSQoh/PpF9gVmOcgUC9HO+A69hQkHVR+R5Z6pc62yW9rOdcpbQhToTFGy7AU7jY8DYWPNzSQdoKAPKdrkpiCqT7WWzvX827mG7vVqvVk8a+i+yg35Ob0ZJjoJoD6j2lJ7rx0bdI2CrINwDugq8MF7kBUOSuN5TmP7kSgXDLm1NWsSEkagtPbtnKIip9uMIwKbZNoBXV+I0hXPjXkMUZ/i4xHMtQLwLEFSWvIM3H8MEngCN5QYzvU3EpqKreBywJTlzdQ1jMhvGFbU5ypEE2g6iv7QiIeinHNSSc+wyRwFuADjlIMMFhmtaiFPAE5eLDhzLiy8D/bg1dh871dYDxiuwPE0Qy+mfyk4YjgManQ0fW00fIBZTBsqWiZ/J4m/wiKL3heETbDxORNEHRwNFMW1htHAlMhiM77mdj6LIhqP5eVrDbsIo/3nOm8n/Yfml5hDA6ywvix1goXa4EPbKfUDtAQD8gI9fVh0B3NzlKcf231qC5f9ciJf/bjvJEd9DOmN2I9VY4rBQnZerc44jgYVt2LicYdCH2ArhxG0vzHofw7Ge21/rAeVae6SKPUgXdvKych+ywQFAeD+hDMC70lH+0eom/91ylJ+fF6ffj/hFF3My2cjP42C8AO8WOsIEDsmrej95WeeLpusvv6JNP63xlleNx+R1U6j8n8vx8rTchTXv++VJCf+/8iMwfTeYvqs8Kz3MgM5BWjg5VPujM9JhUUk5UHPYNmnBDXIx0Y618DD+tP10L7N7C4tdM1s6mk5QCcrjyhnC6obpJLvpHIWn0LKlqSc0YNjkhC9IwqHZruNob4McdYghjvW8AWI5tS8FNkO56BNh5lifwpH8zAlTpCNlz+NhvHQJLPoK4P1K8mxgqzsHGxso4rcNoO+BbRN0XGRTrpNmS3jDdIS44SrYNuljGY0lbfCHPVa26fiE7RcNkr3zPseXOlQsYNAj/9JHJmNhm/vNOzLqvT4ys99/cVH4s1GKM/2jPrLu2w8ZJg2hL/d7WBebKgDdBgI3WtiujLaA5Jz2Bp+joU4/f9qd4zQx8xouGrpG6UosgyHsZpeid7DKCMnLiVOYy2IkBgIRgG8pg6ViZiUKPHpTmSGFY3kk/mfdIFwI41XgTed9FE23QgCM049ThMfK8QbbDcIqpjY27d6NQM+NRn4IRxrQ4380M5VS3jeZDKKjFWBpCeyVLXLw3SYxb9E+4AwAPWrHXAZ1GpKaCQOei86rLqEFOBo0WjzVuA+BKWvt5L4fvuH9NI8h60Jx5eKUzPs1m8BECvKI7kOMBtwL8PeeYuB9Bmmw9MhG8Vw+FI2a3o9QGy4+FOmw362WE1M+w3jt/a3BPqfA28DnmgDjaphxKY+rhtRVIGHkcprKxhVSiP6tdZPa/93GjsA7mfuwSh6QB5w233CKe9qZL5fOsVbekB20uaynwFyDF6rrqpRwETuYAm/vAE7v/xN0//Pz3Zdgxcp6uVfpQW/Kno3NyAq83TpIQz7oBV8F3N6PVXLo6etF9+Xj67eu4WQAlAHjboITN3jsnTOJpMHQoLjaVusvhFpEXb6Xe2gRx3Y0Wa7W9aHUIibYYxrfbhTltEfb8HlYLo+rIg5YyS8skxdPbRCrqqmKS2FSqxWOMVx1dbdaBLFg+0XfGrvXEh1X434AmOltCOdIFE2UWKUIXfMTtxeNiStlIUy2wH0LTNwWkF0Ca6ZxCr0oYNtkNrj+hRQODVMrx8hRGHNFoLWEWC5hqPe9OK2cKVunDJUtkwaLzTyWRnLE6aDw5lbGbnmQh6c1y5zGLsIPcethuJvRSx3ond3I8Xy94QboStoEKO2R/3vxmPy14QhWMHyvxTDOAhuaxliCCKN8lIfOCnj+1qjDqkDj9o+OaPlnZyz2rWCA1hUmuZ+JrBrEvwN09xkLJG+kwlg53j+CXT7Is0M/XyXXKN9+VLQLF4KDvKl2QSeGhZKAu5nFv5VrCxAelF+qDst/N3vwOCuWS+pesgVcPEjdHWOjLoz9CXLCS1j541JXuZPvKE/Qmt80BQO0AfISdvu2KUQec0R7UR8gf+uIw9nghZUMDe3kBn42ZJU6by4yHrBywLdCPdv8TnBr1PovYdEnQ0lflmeyjeJ6xgHpStknNzKd+NhRbmU7y6UkGybOFkhPsGICKU0UCtUFcqR0h9Fx+kjbw4ZcwDd62yTZPmuYLGFDw9oJnxOmGCXueE2d10ymTW64OC8czuCJiCnH8CynhZywACp0+pDNIwGNSeK9dBD+XJwJOwdJ5q4BUuqggZOxcjmSjcSBywi8EPvm9Vrhpv5ZLvZzP4XFvidDAdBvuQ3hNhFmOxep47uvP5Yfh38m333xX3Jw2VjxA6z2/jhKFg1+X3bMYYjGsHDLZOSKwe/Ij7Di9WyUcF82CEZOVzDyVEfEGpwxgAJuiVJi3mUuM9gjhzWRGHkp3cVVHlgLmS00B66kv5qmO/+fCMnsQE4AeAnyaApS7/N1FnEQryvaZx56ubaAxZmRAiSMpCvcNQmmEeNUu2WA/1ICD6QzsXj5kDgL5HcXxsfHAV1fpIcoynLiYa4xgKKGHKJ2EG7BjqlHfg056P62XL5XAVJegZO6fCjm572RpSAMA85kGBYH040FcOMAzQiA25f3XMCWqTBdWDWyhfp+fWHFx2hC0zSqdmB7cqL1XU+Ahn9T9eEYBm7Gpgv+7UQsiCo1aECkEpar/bz1dHtXeW0wbqUQtpZjbHvx306hDtIDtzNBJNvcqQsNoBUwcBtfo8QKKSsdvVs3JKeypqhcfcF0PJxjDtWBM+c24Pu0ykveXkiX2x21FKwzZEPf1YGb6r2dlK7rn42osXp/lf0qiPK13luvhPC/IIwkcbmHDavOq7de8NVllwrQfdQ2ZtjI/rg3hmwAay8Y65+v37xu/FmHawrA3ddpLLtBBeRV+iyZ2BehR9YGmsFweaI4DrUgNbQjbJdx9a6j+Pwsx8saWslKvTWxsw3ND42Po0EZx4HOuL1ovFsR3XnDhO2CGe2WzEM/seWB7RGEHnQTRfKh9XJg6WgJwKitPQ37FlDwYmhJeIB5wjTJpoEKZbIZLhuM1T1eDGpUH87Ft1vqT5QYrSiEF8Tqb98V23lDAWMYAJYXJ4R/skRxowAAIABJREFUm++16GWMWM8ZIgcWjTGSOsl2S/BwmksXoYc2Kg5vxhKhBTwfwlqfAXwPsrCGETq4kYx2xBH+JazyVhZrzuNXI19YyL/a/WC+MFqY4aNc2C566P38/fKw6JD8rTXUALc3gNor5IW/nY2Sf3TEyF+bT8j9QleY5BE8l7z5AKQOvIhdANQlbDFXGMzp8f5Gxi7DbXA3zwqGvE/+1uyJXgUbrkNGaPIGcA8YtxvpO/lee+XKKbZ6HKTV6wgRZt9FPB+b0GlhqDDV5wwAH1UclafVPnKnyEXuE3j59UyovKhliFbjAxB78TVvHuMhv7WFy+3sfcReN0o3+vRj2MIzGO+bGgaDDAhfwuAfFzvLvTwHLhybANyNPbo5euZFBkXnCY9coEToCgB8r+io3GAop2B8DWfEpaQ9MP0d+LxN5Rx9F4VH1GrE+nKcARqj9ee4umXKF2LChgYrEmy+AN5xgEY3SKfDnHIZjlbQoVFCFWMTslep23KYbl+GR1NhTV9R/qP9ugQprIfic6bSE4tYw9FZ+J4Z6LjOJH69jrU1oyXVchRtY8NlQX9Ky/ETf/MBcsK7SE7DPpbd330l1t/RUDYT1j27rxxZgsthF7awA/NlLY4Ii2mfktbqT3PZEGLEQzi+jzaGYVHm4wlGsO1kx3CcC6vkcjQX6xN0CgdycWI7iO6daw7i5yaxVuqKN9od1nuS7g8uWFdizRnG7jS2bFRhUSxnnXuhE8wXuUEZr+FkAITK0ctziBhnE7aoBKQyYb1ZqvvaAWJWgCkkJYSjvu9aAkq4EZTlBqH7atue9jZoACIRqSB0C+yfQVci/naNKxcj5alDItWG8AM+YQXiHN5LaSrrEWM+yXA09xAVrJwq4/j7CrohOB08uAAF8P4L2DId2ZDABf9mgKbieN+F4lRaM+xDWTf2c7pZdjJ72WKEMPxwU8Ts1NVODF/53iUMY9Vqph5ftZtVMgcq576MP1fgZDAkFb5eBeO9GLEHlryDhB7+XvTeBtitxox1VVIcwZM4Lkhxlqx2Qh+v4OLVhvzZCDHU09h9TmqvWiPkZWe2dBPr7ew4a4CjrpPvYM3QhYvcYLwX+JqxSh6tVsGzF3j1Y70p8PZouui+ALOyZGW5CroqLxj3DO56pIY/2G6vVawHeP93eaUhNSjDBYCNrzFQu6xlOnQ7PLhcK1cAFO1baMXLWRO0GbvHMkNmuJCAj5c/t6LrtgBgquk1YXJuwdFQjg5TxVWpiF9Qkfs6JpwzDInhcqqLlPPLSlNDNZaR3KPYk2C4J5i2aoImlBePVkNqc9lJ7C+hXKE90asOYOM5tGIUMsJmgyXbA8z7fuSIwhNY5reTv/eDHELs3z6lH9/nRyPG6LqMKryVUykKwTu8miOtxTKsNhq5VN8jU3JSahfxqFY5s60Ab24hdqXcXWz+dafLIOgnrFsWBCC2ysuSPXI3k6a1kAXSnbJJbmZbydtGNwZX++X3Rm+A1wXd8xDarYf80nAcgGTo1nSCgdVJ+Y3bW+PjSHlZG4g/1kNeVHnLg3xnuZq+n2M4TgCOlyn0+J7DFnMdK9rTUidYpqf89xkfpIWjBtN9kK/e6V1ow+akfxhibCbEYUeIw2U62uI8XoAMnzzozQ1eLdfxDz/EZfECoFXQ/zuA/7TaT57V+MtDwPUpevLf2iP4uq/xmOewgSflnnKnwAVpxA2gxEYWY4ZdxxLWuhdgPwzwesHWvWDcODcKYb1FzkgjltjMrI2N0s0k+1oI0FT6MTDEHXLhFMO/XIIZFd7yc95hg/0qAF9M2MVcYIsBvm3hsBv80k3HTTge4lflaO3HVH77jAHiSCFLCNa0+D1UDCJx6fLHUno0ztAd0cqtEaDPPkgKksFYnNVkNlB8AtsZB/AOlSwbwhQ2bPDY8D4JtdHSfoxj+8Hx6IJ4r4+iZ279WjznfywW4z6VKXiGhwO6zljGDswfKAewhB1mABeHBh20kTKcTcNwDegwcKjYzfpYto2hkGfqn6g+ZPawm37hg3xv+oXznH7gOaR5jK6ILLuJBtAq0z57HFYbAdP3X8Qkng3J4WvRKAEWWNlZWri642wBXgtuWKJwDdVTuFTjyXEbcKkk1FNyiKSdFaVIuuWak2aTHyu2GMRVA7wpu+ZI3HacBkgHaXuQ79BzNSasw7UgrGA+xHj9cSu408EbggxwAvANMZkCqOIBtqctTPVhEp+ZDKgLWHGVCYjHY93MVUkDq1cGDDidW4INtjZYdzrzlBjCGuHICiEQIV/el1odqXpuAMxay3KOwbqPrGJwjmVt7cjPZDIniQlINhrKOIHV7CSWtQQKstTulq9VkbiQFOzzkQl0bZFus8hE16720hXyXGT5uRr8cMwAwqr7aqVkBhce/VnzeXyj/zZqJ9GyN0+QUJNxSBQbCcpsQ1vHUYXU2aj39PxezeB1zEnul7MRcquz1uhduMiKofMXrsg5Gs3OX+gCdAFbBm4KpIZkALAq0+0FYNV19WP93HmY8UXuL/3hdlCNt5fx6r2C8r+Ta4bGC8D2uhn+E3ANP68BvkgS17Sfl0WWuBqu1cZg4cKGRUViDZKBFp3rUKgpFCOzst5owJhpYiVdmqrpahfvaX+OT6GW3DNkC98pBVytkgkqaD1jIUeKHH65pYBvVbAFUoE1QzWteFxPPSSWNHteAC58L1+8uIFWxoBNXQ66qcJvM1PbdZPEaubnrGonJ76EhYZhDgzZtsph3qjzviBZRG489ZAJ2vD3DBlUP8Tms3wSmhRaZ8xB2AZXd7s5RpH23czdgIeptLDZoJw3TRLFJxFL+knKliHs6VomF0NWySOY7X1A91YqyZmTS2GW6+V+kQ1OAV9CB3sYUiHe13pzlPdncHZCnlUHA2oJTFJjYLyR8kvLSeP225kI+QX99FGpG6K/szwowQ1Rexz264UDwISjHxcHAho+qweIN8mpCPOhHOtg5iZfMQ3GM7qVHtj9EwGo+YQveBMepfc4YAVHejNAbSeMGU81q5eupdnKA0DxAbLCq9pg+bU9Rn49GyevmsIA4SC5C9N+DuD+2sQFohIQRnZ4ctoTd4M7DNnX0MNu5+xjAGdPNNNK7uTqZNgDny9SBt/zGY99VHxEHvHz3ytC71X5Ao+y6tUNHKWbwoiRE6zpSrUFxH3QkRkmVh7jhOCC7nsAGWI/Moa1AbzqAz8P2zsfgyVI2QlSRAZJQpdl2A2RGNQmqD0a2utcToNctYZ08E5fijdHu/4J58EcsZnGxg02fYRvp4vBfgqPoYDdaSKpwlEwW1iw6SdSbj+S0ng6gh2+JVY9isa3yTggBlGI85Fsn/i+rBn+LtawQejHowHxiXKCUvcU7jPoqFDvcKzZSPa5DYBV9xPPZf0kcusQitHx2dIJEWnyDW6YIUSWR+AWGGv090bRB5HGBbz66PfUZZJqjEO6ilmHJXEVU3lKpPCLl9MH0mkksbjIoVef5xRwMVoDPBz1uaBkM0DM53eh231L1QrJEbpU2e9Bwkr8uQrgLsSLno0lK4X5x0mYZiQWMJclowg+YPPaOI2hWc9gLRQwjMR9EKE1j+i02vFrxHeRL9Rfq7aubGRAZZ7KgrVWMhYtV2PHCr75bNzOggEnMSSLYyh2EllBy9J9cS2opzcIB4RutVAfrxcDPe3/DWSVl9UPo5mjfCFLh/UXWz4Oxt8bQJ1kEifYeIZ76g/WDTFJyIxFrusNENbdctU+W43OiSKAtwwLaiVgq4M3/bgGe5lusajivoZaSQVj/bNqvLoZppMBbzPR/wbwqIHN5mcjeH1hea32X8WJDCcPcfjnZ5PkCsz27DlWCwG47Z3a49tbiK6g+h8l638Aby/o/i8DVpmiR6rQzykT1nt9XE9C7rz0+XcaDRlBGa1KD4aFjNIco5FMW8vQddXdoD0OxqCNP99G473EBD7SehbtRD8wFNnIxHcFAzaM4ByRitUORdrrNAGKOq4y+ibRaGlDqAWeTlOkBroPWPNRhqUrw4nmLvTdWCxehXyfFLSr2tBdUoL2m4jAr/pQ5E5WWbuaoulq4fla+hzmGCvbA3mCvHFA7GFA5sMLymzSR4aGpGw3kImt+VTKW4Z+IGvHkSr67hs2D2uIgm0UAHIW69m1gzdh1wyukpNhBuN4ksYwSeb4kbUTRguri+ECQY6/mjdyBm+yVPNvCS6sNzb/vizgqJ/DcTAOeQHt91qKKRovQ64mPfoflhtZ1vJbczDgGwToBnGE7wHa39tiGFSFG6D7Ci/hG5jno3IvgPYowEVCDJB7edoX1uwlVeh9WRy3Iyywx6F5ptnTK0AvxGk6BEq46FVQVFN8lEEZGyF+LjzAsd1GWoic1tMT3J3CWnUuAFdTrQA0ytYBwfu4D+5jqXnTFCH/vJQm/+9Gtjzj53ta5Se3AP0n2Noel7kZj32A9HAPtv4QQH5S7i538lhqCaDeYeB3DwB/gQTxEjfGiyofANSTez+6HHwBXP0eRwz2/hq54laWA6EacyQOU7nMstPXAO6T08qwAzjm+QG4zljTDnGRQP+l1e5yki2MWu2Iu7gxaIyxJoyzUxo5QaXievBai4+XMpgcWHARw9rTdLPW+W9gaLLJYIdNQTTIkTpbRYeDHxfMViLZFfhk8w4SwWWolWEzyqjVjDfpK7lWgymAH81Wjm8lfgvOhY1f8LUxDGkoarcfIa5zP5HZffrgvR3N8XYu63Wwpa3tz+BqOp8bL34rvhCvZV9xdB8Bs6I03ZStxmb0GsNuc+1nAbbfyOF5H8KOv2VQNUqSdo0igDFcMglvqDe4wXsBIQ3ShAxnOzmRaBVlGb7kCoZoNfSB1HlQen98LcNcypXQfOu8ed6dGVzum89uM40yM0zmd1J5hG0OAG417Leek+RpPlYwzmVWkm3/E95bBmw4FzxXUMbzE2ETIrzBSAFp+3pK0ZMAzWzSYaestfFsLsd7Leqh9Y/0YR4st5ySmmRcBdoFrCU7+cgLMcgMuvY9FiYcQZe2uhkCAXTdUHFo6Qjej1OoWwWEYbveXCyPrhgvi/v3gShhG4X0LMeGZzZrrFjPZ9ehNXveNuNEoSMiEW9xsp2WaOFIQL7I4dRb4s77gNlPBcM0vQhkMVyr5GeqBT90XVA1lrLmAMqq0H1rmDUVA9Ix5qx6CjRn2Ev1LCeIRtw1TfinS46soN+BmD9mgFJOtnU4sJr4WnukGadOV7l7vpohG6GKi13cephsr5ygwKt9CwqiWqzTy3j180agAieEDuMUeC/yd3UnnAJv7037IfTr/7aTKcPtSatpUQ5/GQC+QATufNdV6eSbXaafQRvMtCxdPbx3rkGlcw4RUtgCqLLIDlrfFqmeTUTw4C3oeTaGrUwn1xfi7aQIZlvLWpxcoo9qoFfATeWqHEfSKY8rt+q6yQBuggM9o2hY+vGxreTVsY8F0AEauPUHKfbGo8sTk3Vki2Ery+BKmMvKH6Mq0pPSZGSFUthwFpJDa4wruuAPMhWNbuHX74vDiunUA46nvGUEPQ1sQeV7R6HlZeyZQPfqSFgGZeDHmKYG/ij/aDoi/2x0RZvdIVfxtZ4nHFHjwvYFB9bDeM4hKLFCLoQtQadbSDpsAb0HsN9cPJdxJoZF5VnlEcDqEABCy1f9MW4h8rwuiONMIAOrEHnbGin/upQiLxvD5VXDCaSJEwCZJ0I/x3aY5zPA60ERx/pke6xXO43fZw2aeLUOIlmTXcHxqAkZ4mLiHjnHqeJstKV0k4p7iMvg5wIYaY4NkoedYQm7V3QQ+4wtX3NHr/VDu8UOxs/zqvmkvGqJ4+dCVz7tRYkIrBOAvJ0D8+T+Jt7c+wDvz/lOAK4jYHrYANOfcVhch/HeAMQfA9IqWfzSeNwA35c1ATDpQLRjf1wbfoZF7gXar/7du7n7uQDYyUVkhmsM117xf39RFQqrDpE3/A7uF7rLrVz991wB4EM81h7Q1QuGNYzdTi4l22JNtISdcGHGehVqOo4BHKADO6yFwdRjWzuDpNF5cjN9GGYwwTmGFfDY5q+RupBZQulzPWHCIAiwsaWInRU9SZs/lVNUZZ4GAKMA03QWXJY4UIhjOZguYy7EViy13DeW4cwoehpGMoSj3hFZIAVrYQIMOGn3eLyteIdNhos77WXexI19l/ZnZxz1mlwIO8J1iKbLJnHfIBdl2M3kxoZozx8A2O+kaB/r2Q8Cvu7zpNlnIYGXrUgFbCDBaXEl1oTvweyEz5fhvriabMpgDnbnzckBJlfM8Cyf/WVlyA2nVWrAXlZBQKmOofVphozZNt9LJvpmgjksFrtXOMU1GpwI5tjvpbayVWMN720KwHkK/Va3DyczINcQQwkgns46rmw6S4phkqlYL7XHJBbXhDLbUiSADEAwcgfLNtHYAzcBqsgKCrohyAheuCfckTS80GwDSKCetGRzC8O8fXivdcaiPuwDP03AtveZrBv/jeyYPUy8t8wTt7X0PzD401ScDgN1F2IyW2hOwXpzGOplIHtkEhSp8KAYHdA1ghTgSDWzI91SXO5GoRU2Ol3qeRomnIjPWdOxWq9ZgVtGGxKbANwyTkjq7y33YgjJoLIOAG7g9VOMZNoB0bpSfUK6NECBI+HSJXU1wF6RERRIFWx1nY8Cbg/w9oCsAq0RByadZjweWUL/rvYz6OLMnkScsl79PjBeQ9sFdHVopsCrkWFlvBevdpFWU/bbo+deBIQVnDXRdkNvTemArQl+PF5MPAnaY3sOZlLssZT/GO1DXK0b2DnWRGtQJay3Gv9uJdpuOceAWq5C0TyJoWhQefhvSzgWJAHCyWi7YRx1TgHkJ5hqJnKUCWIgEExbmfaXBnJkCuDJ1XXrkVYLDZ9ukfc2/t5Kw8db7GMuVcetpT58n7TEHJBLae6ShF0lgCmtKxNU59UjxOa7z2jJpzkKz2cZrgG1E2mnbWsg/QXx6wgaECyAyT4vsMQbS7wXB8OFkKVyK96EykTis/k75FWRFTeGa6fWMfhAI4rXIw77u44tQp91QON0BGAs5QpgqED3y5kTAK46BcIM4FUQfnT6GLoqLoZybwBRAwzugOYRQMsP1ulDWixQ7ha4ovUekHaO9S0MKzvRzc/Fwv64v5KGD5jHPSg+Kg9gqC/RqN7UwzxxMdwtsufKzeZfWPfP+GrvF3Ps5995jnzxHOb9op7hXmuUvD4TIy/4mZ7V+8s9PMXXs+mUAHSvpuN3BFzvFlB6DrgqAD8GPJ8xPFMgvoYH+S5DwlcM4F7W+sozGO9T/g8qHzxX1svt2WmVWLCl8XM9RarQIZz+3avpbNqI3YVtzQPWS4qoTLXmYOP/rv//u3kwDsD3Nhf1a4DvVTourhP3vAETvo7ufTGe9jsKimIsWdSpQQJnLopciM6EMtiEUV8kyHM2lE21vktly3AKzBd+TGSUAqLjTMEB3gKXH6hPZG+cByXydkMl0eQjSdw8QBJMvpbodV+IluiUOuJ2cRrP62MKADcBIKRxbtcQCVr1Aa6D79BbN5BAtMTmRGyYmkiryX3og2CfHWm9U6T2EixG00b2FcPBSUzmJ8IqKcfxpn2ODoGCg98TNWeGAPBm7x4hSaYDDbDv5Oc7d3wFTgta8dTpEKo9BDzOYxbsezbOh+X0ESAvoPmXQUrKAdoyADbDhg0UlMMXAS5VxGVr1ErFKaDEcQlVoIukGs23FIaYyQAyCgAOpeXPZ+VIY4gWtIHtGeZcEEiMpunJzwpd2GIG5TU4ImDRqayOV7dImQer43cywMZhkM57XaWIaDbJRPNe1Xa1sO0EjIgIB3EyDcVepn0c3uumcU9tJMMyTbqFUT0ZsGEGTHiMuKyeLLvnfis2C8fJhgmDZN9iVgitpH0QSdBVb4Cy52qCHgzT8zmZph+A4TqxmFZlRXy+wZsmot8PRlYzxWXBz4c8GWk2zSgRyqHtUCWSEGpGYywIkqAPp3JBaSVc0QwWNaDrVtHjq5WS+v/S1WMKvKXgVQW7ISs9F8kFJK875xp7tNzOdmPYdr6TLl1AU5muEQGGuapea4As0sRFbpdhspexkPUw3v8F2R4pQv+s8oOyZIC3Vz5QG9l/djAYIAsAa+m5Sg6GxYzB2jXY7s0rXA2KfXp+YK4e6VwZ07hlYnHJcmSqShqshqNfLcfkVvyblVxp6qDy9cHbcTWYGjrvSYA1GotX/QkbNFwSTAjlmjJLwqJyypEOUI4uKjNoE9JhvIfHeOISqIlUM7Y+uepiUN9u8gFeZERSC/HuhvKL9mFHWm3oblgvGhAs/DSaTu0JCl0SrOVhpY9Uh2xmqm7Fz8VQ4xgv9GhTucPA6Bp6bnc8LoUkU7bk0lIVsgxAXc/2301yPXqN3E1YT0nNWnpr0U5jWYcThfk9eZORWrtP0quIQdbF2E0Mm2CIsM2bOfbyEPngUQVAxFH+eZ2mv47JbQD23Km9AJ233Cl0A3i85AGgeCefYz0s9z5Sw1tA+iaNSnp7UuHJ548iIXBcp3BHWbEC3jNYqn7tGcMvHYC9qGU40EAIo8GTrxPeaMQChmPhBR7chxz7lYU+q+J4jzz0nKP+mzPh8hz2/QyG/RBt9gEAe0tN+zgoOqLNATp7BmD0TADaD9Fsfy5EG+bjewzPbvD5W8gOjxm63c5zBtSPym1+/oelKrHw7/LvPAeMVYr425kQpBP0Yr7/Pb6Hfk8F39aT5jyeAAnSxauaY5wU3GD5XESKuS/kxEAM/RF//jnHWW7xRriJHe0BVrqblDB14Hoo91AgmQagaMkKa+qDTLBpqQsAqxvAWEk3sgl1jXvnvAvT5WgZyiAX9pnpyACIhFnV0bHS4sm6np0D5NRWwG/vBGl0+8EAw6gN/djLRhT8BHsBvTTOO8MoTE/bTevYj3+RHIepvFG/51i7WI4sYqbA7Rj755JsIBK8ByrYB1fELr4CbGrdDBlrfFdKa+gmmDjDWne2gaDFt+DdraK4vh4ATrccjqSAdov80MIm5w603uqjs42u4EsR9PiGLOHr0wFSTmU+eMphpKcJZtSwWquGCX0+UffozTBw80m4Nebj2mBvGQO2PBJbKkeUH9bFm6TbcH7E8DsL3sT27C2TmRGw5YVuaqNuEZaYgmSYvpdBIEPLFBhzmt1c/p9siMBBUcJAT7tLUumISLZdAJjiEkBiOIX3PpahWsAGtYb1bB4OZFin+m4AboY4oslqW8vDbaQA6gjb3cPNhRmL2cxvxGHJRDRf2gV5rK79clsNS976PQA9imgxO9nQqKMp9PHk+0UyVE/APppA90RdgCVgO10C14+jVnQ8cqEmBFex7JMoNxs7SglQxVLUlIjNTXXqIiLFmmQrxzHSfJzXD7azauYnJQz3deN5KanB9hATfNW6FX2N3KmJJjwBY4X5dna0G46GS7SZGQM2QFY/VpfDJUD0Msy264razHpkhYuAcw/YqvOhx/HQo/9qEbpKEAq8MFtlucpke+UG1XGv/cGCe90Mxj02Ml31c7OzmDYybVRCy+WYk0mePMORLlsEbPXQ1UHbL8XZGT0NtQzX2iJ2cDQ2M6SImqDtaLocHxDpEwBPTZVlUosXx5Gnp1uXzwO4QQj+ymzDiBz68kQeJnboiGezMsjGcDOoPzASB0Ii01e/jWMA2lWsGhnNlJuVPBxBVT+u5OpWiaZTzPbfDBfWn6DltEVbEeJYwhvagQko/aysGW8OWg8zYesAb75Cp0mA7lIGHUuIbG6g3YsNv65TWA45hVU8bH7wmkgJzlTkBZ6cTOxahXYEKNgUnGeHrxW/LmmY7mRKcGCOLwGUtwzNbsFc7wAm1/CwXkzeL9dhdfdLvOX3NuxZfO12oQsApkALyyNTrkdutVp1wHTPMtF+AtNU8FRGqoD2GuD9VVNk3H45Q+lHgx83HYoxxMNJ8bLmKMM8H/nnWSQOGOdjgPGFygCA7G/IHL+fjZFfWpE5WpAI8Oc+Brgf8pgbWfsA3p7j/U3+rUcAo7Je1XZv8fNdz4Z1AoC3AMNHsNhuGKj+rA/RdH9GqjBcGQzndCDXA7y+8huDOr09hwHf5O9fTd/DUO4AzF39xvbym/77MPbHZbSekeB7wO/ikQ7mitCVAeFnpUgVAP4d/u49ZI6byCYdxJIb/Neh2WKXAlgy1UJFiOciF9FbKdaGFlqKj3fDEE0d9pGQDUMhAat4jRLQ4XUaRyqxxIUpNyXzedaDpNh+tBRgNas4yLqcPei91iMkTNktckNX5HJji0eBIzFhi68leH0/ytr7k2T7FM32W9782ies0WS2DTt8BwP/gWGQttotho1pu9kiputqcVqCBokTATDWNfSN3gzCDs+R8zDdNn9ddY59ypEAg+lXMF/M/p6wzQPsfrMfAwOfxILSSZJvO4YQyFRW0lMew1DxtOMPUn+E5Br/bhkOivy9NMLtJKUFCSoDLHMBzgKi2LqJuQx7XiYOjFwkhExuquPqIkwFJ3UOKDilA6opDOoyGN5lAuCFyBglvKcrvdYRy2aN0O6ZsHcqX2G8EdunceGbxedItAGOPTvcaBKEVWsbXYgpTiW02Tgr/MF48dVydngx7hDKkJyXTcaJNFZ2sbLJHVZ8DDKl8oQnwOtKrPm4GUsPaCkMUzcTibfArXOpGx1ndP1G7aSnBS05Ds9wDBeNk5yai+hq0WCH68JvxGX+UJaSDoJh46ZYN44LzBQ8wbS0WTJMBKDTKRyq4eR99sROA6tUikiwYvceAZ4zwZCxwDU4JdZLC8TgSmebXIHFXjEcDFQ6nmfg1t5m3BSAzyMj6J8VgLuQGC6oz1dBFxlCgVbliF6Lmd4r41U2rHJDz5ZhgFaZr950vY+x6geN11hqeRXGy8ddVzU8cUvudF+QW23xUk+dYSV6UzXuhGiekDzsPJVQ+Kts71Xg7T5lj0fOXC7B7kqwwLThS9T9ZeUcD8oRwHVbRDZpM7WHVQVpN4XdAAAgAElEQVTbGs6EyD8cCrpVOITJaDCRQ137E4jccIxf9rGtNFoxJU1yWIX8wM6otSOlJtgSaxmTWKryMqjJKyIumAILiuUIVoOm3Mh0uIaKvSoGfXVMx9WipY6L6gB0Zg9NSiGuE3VuD4XlhmsGfClv4A0c7Wg5IqXWCqtp4XPXYrbJHexat2DGjwDYe9lM5gGK+zC928QQH3A81mm+AsOVU2YwUlcYn5cBql2ARjs6d3PkburpnAEwZ47rztIFk+tUj26anXTz8YVTe/Cz2hn37TE7uWdQxkT7PpY0Pdo/oQf316YggBWAbSBJBti+IYjxS3OA/LXtuPzjHE6FZtVcveR3PvcKxnmfn+lZJWCM9voUxv2M21MuCM9q+fstsFFCEg8BvntIEiovqNe2G9dBB26Ca0glWvPZlbrXuBBcoovhEi10d2DdDwypAGBtRT7h+6k0oqGLX0jhveZCYAzdYNvqkPiVi48O3u6qTMH3Oxel5nUzdNzdFPEcNuQILd55ihzxkGHeA5jxQ5U5sKo9AYTVsvYwH8aL2f3qKWsYL0OS4wxq1emgIOHAslO81jeSLRhyWmG7sxDvJd/I+q/7iOloBmyrh9ARAlDxem1ge2+lP7OB/aPYQDEW0B3CgG0Yq+6HyBmsd7Wus1iG+aN4fP+OZFkNYRU8kpQTc4HdQxmMsfLdkp1tNmMMjbfCDZmK11EjvcynrKdwRKeghqBD5n4kB5JwmTgfsh1gwTgrzgTp1F19uAuwjW2mRY4TIdqu3pp8YMkutLlBBAKWfwzgTmdANo/VRMxLsAHm7MEauIehnAWOCsA+15Y0JX7lVoasF4M24M4YKSk7xqNNT6KpC2cRDLcWhlvIyqpcO8B4N352BxghFx6NJqfa0NUL840jXqzApcmwTKSKHJwSOYB2BhKDXsyU6Vahgxa7oKNDXk7zPs4+wP5E5jGqn8biLMk9SDoMh0E6AYVITqmpuCHikCRiCT/UB+1iGLwCXX0lei0SAa4JX+QG7/Uz0YCncpIdy9YZM2MI7orurI6HoziTQrWEHW3YDZ3YaQmLQWcPMsqznBaNYpC/gpCNNV0rS8TxB3qOcVhcTXIh5k8oY8HXuJRGIDnwc6EJqw5cgwZ8GtzR+yw08WPIjbH4erORTEpJsVUQJa7k/1jLhVwvmNn8zipgxW3hOIKa06Wz/RyMF4kA5nvhfDuMFy8vgNvj0dU0Ww8Aq33MSLcxTNO4sWrCOoQzhm6Abs9wTmWGHjbcp9c+pksvLwOuXQzR9HaFj7uv/dHJoJIDTFeLz+931cvP6ILVoUT0wkwZ9NDxeYAIJBPmFI4pGWi9WvVWTsKkJZRJNKm1q2mOTNp34dmlMNud6ShPhHYu6OoeBVYFWmW24ei2EVw9oyjP0CWW6Vi/IrGWBHLVS6AYPQwwPo6LQdlyJkeHOixnjfwbHXGaijOjF3Qiet5eBnym6McMSfi5Ct1YuUN/xBlYd20Q/mH6Ogsx16c5zkWTRmJAR+wG/LRj4AJHQWVTLQHoSbzAm32Wy2Ximq8KSIbhGPilzEWeEBjpTtzNBUbLYdzw0VJsw4T+LYOzp0z+FSweFzmQTnNioKRhBx6btgcw28e9Dq0oZAbI7mG7uqmap+qqHNe7sx2RIGwokt8uZ6ItpT2BaX4yjgSijY8A3Acw3qcA+UvivG8AuFcN6KkkxrS85q+tOCaa0VWJIT+nmEf7cm/DKp+Uu6G7oiFz/H/E7V6JB8wWEIZlPmEo9rYVxwX6rlrHlO1eTOLfjNdKT3PAkZ4NjvRtURYM8WwBfjeDjfdq0TpIe40b4zUSyu9o2H87F8XPdYz7cDzKwTBsftYaPy4QADI6tw4Mn1Z4wYydkA72EqTYwfDMlJMHhe9cpF4ZN2W59D0Ukc5DK++MMcEpYsbHdvK4gBNFtjU9BgQtiNKqc6EZhlLKcTvHYT5NXqaUEFkQscVLDfBuJO69EeDdMaaPsRNNX6unsAqWeaOBcqGtIUhy+gg6sdNII0acbD5Qcm1GsJECHROAC19FL+7eb+V84CxOO2PpwB3LEZwT1d6xHMHHEkpAx8XFkGI7mZ+FrpJAVvbg6MmAXerUPHYnAzszfSxVqPRInOXCnms/ldDDXBgVFaNeMGEAXm1lDV7YAJEaEkyHUTv5jSQz5Mtl55vu0Gvg87VHWed0BGCmJ6SQU1n9EWK9NKfVHp4rZ7yWSjWyRg5MOItddic30EdhPoHtIgzcANoGbJylxGbLOAGUHOJkypbnRFhxMnputr2mA6mJxPObhDc5FVDWDogs3EU5AG8WmnUT+qeGNjLtZiDF8X7m/6ieYY3inrJFmsH1kMsRX4de0QBxCsw5Cb34FAGOdOY2ZV7sTgMPdLt4OOCoW4i11+EknnyNDqvVTHe+qdTgsGAYYDxBjjOMc14xkWWgY2QfYRkNOfmYzJYYm5+wrK2ESeN1Zt+ixp+1NU1Tby6Lv+V7j8ANofYzehki9/C8mGM/Y4s5rFa7G5oZTrfwuRJ062g04ZZgZkLMnCoB3yIumiW8looZUCbys6ZzwXpaFyJdgGwnQKrBCUPnBWCN4RqMtr3trAHCHQQu1JurabferRQKtAb7hQH3WsnOA9qd/P3zDOIM4DWKztFvr16/ZQBs11WsYgrExud6ehxU471BK9n9i2VynTdhU9g29FJebBTMJPNDxrFJIgmHQhy0XoE3gwHZgwJv2JIjNiIrIxqcxZUyHSuKVjb68cs/xpUpiitYnD2uhiNbsYmtJ9lCZp74okoNZf676GFYTESYwRrivZfGCykFSXUiBgnDjYHpaqVkfUhPtWSV2kn4+E6eOyBqj3eUgUusLT8rup9R2K3l3Uy/T2ARC0WG8IVR8KY5E25qTNw7AJkyBWVrtr3inb2ALncLG1SVyywm0BPRghmYxfBEYfHRxqeFZPWXfkn8eBHbcNcTW8V2lmQzkYjrSNa9fI2PczBHx+GsARpPcmqyMdTRYvjutH0EEg79AbwH0HfRTgHiOyo58LEOzrqy8LSm2xtpstcArSbL3jYHyd/PncCKdgydFo0X0H1aqfov24kJM9zKtYe1AlC0L93KoXwH+eAZgQwdej0B+J6gOT/H/qVg+6YJ4ASsXyJJPCxzBRQBbNinNqa1RWzhArYDLdxGLrA94xGAfRUnwp18BmRY3u4iAaju/LLqmAGqf2+N4OeKBIh9Yb06NATsVXdmuPYGYDYYMQNF/bN6fnVQpwk49Rd3neIkgWda03YvaXJ7WoaljfTbzXRWuJwgYIDH9W6mGdtLNsJmtxustjWY6HOQAp2uuqHrACC7m23G4wDeKBNCBZNlVf8+Yg7o7p70DlYm+neP6+t0FhN5kmKEES7E0pecCfhHLeWYT4/ywQmSsHWAVDhOQ34YI2nUQtYdmQQQsyIJ4M1DakjD4ZCwC6sYdrAcB9q1do5FYviW4Y0CKo6YYEqf8LBnkrhLtJqClgqQbh+BhDUVeWEaSSt1NcCMXWjGAzyrSRKWq87rOV/OBiyXFh/CCvYMpDYNRvcdKVlYz6pxZ5zxWYQWPBcm/oOc9Z/PhuQpWOCmSNDid6Xy4Cxp9SICfpQ+gn0ziEaPl8ClbMhYOZiNykhneOybfdlTxsQ+Fy24ANeQOh/y9s/nZ0LX5WSY44BjiI/VD1wAWBYwmNPGtFwecyaIhClMUDdnX+E1cYEND1XunCwZ8iViPUuALee79ACvWs20xlEBOZ6vxSPpVGDtSqfOUkmZ92q2RZM4PGW3FDsgpfhr8BTz3j5KqEKDFW5rJlMJO5VtMkiLrJx3WDKOqlAkAiL9UYBulPUK7GkLpNgT6ynETFcM6UDu8FK2T0PaXJdgYVs5iosqGi6pt9Me2FWpmKzypEIS/28tOQG1nVVCCoux2+lQLo+ghXqBlTjmOi3i9bSWCxPuDdsZxvvq9jl2tylYKosFhHWtj/b2nke71bXxKj90nDtrpNE0WHERANZYsYKtsl1DbmAIp8m3K5eVIQPIgLIRGTbcDMgJutpHb13dOBxgvd0KvNxUcrhBR++Nm3fkXkeZnOdIWoR7oZxicLWL1eBuiLKYxhRxhtGrqd2aYdumcLXDToPWms0gIJdJ6WmGXWV+5vTlYr524Q1ycAPeXTRd+5XGGnbVepUBu60dz2JLdmPxJKUwzTx1YK344TnUKWcOv9BIntxAU9rL1oxg19c3NFlNZykfA4tIBkOqLVM72UhIozmcG01oWtKjw71WdOZ6WK+a8s/yAmpFdijz4FjGcbHShx1bAfTqYoXrJGlXhD5Xws1j/vviPvdd8VvcV45ybzKojyz6qI8s7suN/V7zuZ/xJ3TELeMJXOxAL8ZoToxUt9HumfJnNg68z7F3gIRtHEk6iL6JnRPw406mipKts4k7cT7slS5a8bs41l/miP8zR+2bsNXORLYMw4jvIwMo6D4DMF8Dan89G4ozQgEOMKVZSVNoVwHbWxzDr8GOu/l+94uJHTP40saz13V0QgCIL2DHr+q85Tc04bctAQAvNrcGUnJlToD+fpiy+m6PEnigxCbVBgCH2SOBXFFXAVKK+oxvo+d2pejQjVhwwVEkAFrYcCS8Rra4xkXiPGueFNhf1DFcg+3qQPHX5lD+/SCYbwiPC8Dvi4uhktKdag8CJvuRpLiYJQLyiZSxp1txSiCOXcDmC9jtLXzU7ZGr8fCu4Xe7EfBFF6ZZqj2UTR0c1VuOa3n4BqQFtN1UZKC07dQqmskWtF1T1gvpSiCbKR8YBeTl7vrGwp8KQFUDcLV+dFUE/chQdQ2WQDYy+8+Vbvonamkfa/KYK3Em/fFsD0Azxa1g8SWuFUp70H5DTb4E2MeQTpvABXY4MdQxBqOtBvzKGZxdTiDAEfgTWu/3WMimG37fAifYmkoEdDlr4CJjzyTcNAr4Wt6tJfWbucgTIfZH1oIFF9jRXmY2XLL13zEfBvB/LxdIuTW4zaNnYjKbTgYjjYyWQqyQUTgxCmHH9W5zpdkL7+9hEmZYJRN5/xXZs6X3AAtQeW3XIk00I7WUOs03vMHlNKbl0+yWYjkREIbAIE8UqY1z5zQ2WlD/iHSorokce/RhQLuULotiottZ+MgLDhJcwYaVjjyRCPAaJ1xALRHdONF6Llo3oSoGcDHoqmkc71PUmgaw+60ZIxYTPxbLSX3Fbk5/g/kGUwHgtHgETYS4Gehhdsdf7Afwuq0hVceyzQirZRTtLKbbYSKPG82GDLzIa6neRKbwWj3B8AjnOJsQ4sDJwFCtwJXQh7JenBwaNdadbqX4kc8cR3IEdDVo0UaWoAYGrLJKJvWaCsK6YqmcNGADhgCVIXL5PTXxnDxszjNqIs8bQIp0wH0bCzTPEyNWO5myYNV5tctBNd5euUGBt/MPzbfrEvItEkMX/Q26+diIDCvbVU23pxDnD3YL2F67poM0JAeCEl3ovlev8hg+fthRKu1JAEYG7VLEOdtpGGsNgymio2hDfg0MtMITixhT1brA7VjINhtOBg1IJOABTMQvGEUpRij6bQDRwlDL+QbYaiAi1HIeG4JplkL/DeXY4rycjbM0HJ1ASA/chhaFbSyFo00aFpJ8YoJZpFLS+CXlcNQJZ8raGG5teIMLkTQK8fXlciTS5Fw9oKte4nNRrKjBz6dtUSovnI8241i9jUEgV3K8nx2RdP766i+f9B1HqkAKqT0Xf0T8k6ObJ86N3SSXTOiJWNlfji78ko25GL/Np2C94VjFscx/1QDqBb/imDYVDRKxPkSvrNrDOlocZr+P5egrY/lh+LbRvCh1iy4MzBPvJYJ+CxJHV8YeuQbwKXu9ynH8MRLAc9jp61ZcCK14bwFMZbsKmi/qfIy6xgcw1SfEfJ+h5z6pQjJACnkAGD+rBXgB3beNgG+9N2zzMKCH7szg7WWdO8M4Ir7UQz4oQ58udUAHJkZcpfvVHOVhMV28fA+1f10haaageifPhSCEk1zCO6w+XB2UPWLw9QIpQ728d/KJRVdiL4PZaouZ9lD82qKyQwRDRGXDQbBjmDpar9rMnld6oe9iHePnvZuHPS2XrRdZSCucKq5SCnON++4kcyM92HWK9FbMBv68U25zkVGnwDmeqztZdmxCRsZJXCjXUzbK7YztyBiWsn30B2I26s/sJxspvj8NEbdFX/FmopTm6HyAg827u8YCnKM5ek+RO6l0FGdYyFVsg1dOosO6zWQwhQ3MnMLzrX0l2ewLPLxsF3GeLPHmg4nqzmMmsAgQnc6AbyX65zwiq7otYTIWNt0TtgS9kCADHxdy4c7ZD4M+OBNNeAz6IQmuDQNJnc1kgMsg2oeCfcD3Kiy9KxwW7/WjVDmx6417vVXDkvXP5wDk84FL5bw/1jln7F/mIyVt+3Ap5XVWBai3+y030pRd4WvlSoQJQ+CV0nmcAA0fd4cTwSaZdQFN/Bz35zkttPD4y8xompFbzvjxPd35OTy5MHGhqDjEhuxD6Lu8NusgJTV8vgX7XhOW0GKkCtWI8wCsMmLCmUSHkxiu6dLNdHbCJdsCvHpMB5AVcIM3IwOgJ+vns2G9GXiB7b/rL9azhrDdeAjEaRxF9dqhrBWgkxmeD2W4NobT7Xfito76SoZu7niB9y8aLS6EL7wYuJlO/IQejT6yc0Z/QJOiLB6rtyCScom2XHSYE+VjIW3EslqH20l30Wm1ZDE6dAG9xQrCNd6cdmG9iZxsE4hcZ+7FUWLH/xu5QUuK6tmv2IQrK58h6P1CD+lqq5V2WO1FgFSZbpum2S6RbzBcD+fkbJuuEIIRn8e1AOAq0zUYLx+rh9ewnBm+Xu3jVeYL41UHg7oZehvJjPSaArE6GGC9lwlQ6Nevq7/3ylW5dzZbrvIm6YSlXCRZVI9dqwIDcyRrfXSlTz4yQAa/9ETsKLo0sgkNtj54h5FOy6ZwIx5RXDVcTZ8dJzoYxbEjmPsY7sN5EmP2LqZvd4kxPAtnOqqWsQiAN4oES6HHZpwOXKU42lQGWtBihm6FmTyN44IGMapopi9BUG8Op7kfG0wKL4AyUk3l/CIbQrZLYwhxwSDCFcQwTzOYaGfI0UnMtIV9VzW8ifQIVY/8UKeWHW+atUiGNTMNb+JN1M7RtiNsk7HcsjWE3DzgXOnPMQWrUClsouDQfCxOy/gePHmwqkuAepUnwwmAtZZC8xYkjViL8Qbon8OTG7YFLyUMOAcWdgUXxN0C9rDBWu8VO8F6DyI5HMRmdlQe1/oQ6w0lZRYv/7gYjRtB/cBYwzjO6/1zWOwTbGP3cSDcgEHe5HYfyUAtX6oL3+PY/kT102pXwI9ayPZjAKEO5Eiv1R/BgnYE1wEFN7W4EgBh1ae18lGrHx/ws+jATdNuahO7h89W7WT3cWjcQZfWiPATHA0PNW1X5Q8AM1xrjoCZhxuhiDf0UPxC8Y86O14bUoNKE7DgRlwOsN4XpN2eAr6PseC90GFkxWH+DMvPpzQe+eEhNZUKtNfT6KFI5sIEO+5OYmVSCkNK2PXPmXtwkzBMS10OCG9AC2bHXfZW2TPzY9k/50vZM/k9LpwDYamjYTOcMCI10IAkEMRzxgr34oPos/4/0JewEnvgWtKIK0iQrWJF0hq5FE5fyAH6P2yH4nQYKXHbYGir+ko0XQ7B6weQSBtgxIPzHedIG2GJdE4xKchM5djYsh2/B5yxhPH8n6bbI9lmHNooGyMcplOvOBZ7GnIBLFZDFE0EJLoj1hJNx6HAn5thrq1ovme9AfQDk6QVz+/P0VukkcdXOc4AaGdKGw6IiyQTzwcQgz1GJ4HbAuSRyZJBLLlg32Rkk+lovD8gM+CEgD1r53DkOpj69qHIEB8hgX3J/4nuit0EQwiHVKif3RPXhTdeYV7zNfwfypyQQlx5/0JEziLTdIRSgsX7KJvazTyG1yWAWCEkqBgraBKSXxpSglrRstCN0wlcZCNXaEFNCifR2J30SWDb0mP/sQ3jCFIMwvPLoBxS5U/q1J1CHTdA+Mgq3c3Ghg3e71qqo+XpvhqoYNAWxazHdDx7+Qa9I8u//UCWDf6LuCwcBsOlAdF1EwSIZblLhxtLPDUIoh7f00gMOQz7kpBAdF1QT9JtC6+B9UZtZBaySwP4VePFsJUhbSkXlkZ/CoywwDazU7GdE3Ilm6fvNydId2eP5NBxoUvaOkikXSJcBgifaWlG/203XA1qLTtvgC9Sg8oOyAtGAAPQ7bWeGY/h8UZyrXelT6+bQTcJG2vcYb3dxpBNt07AfAHix2dPcRTeb0RKa9mgm27PunB8cZomKWT6qTpJhjJAJs3VLPJrgg2nYfhOp0Epl4huqDmxV66WiTQeRTJIy6Y9LGA7xmt0lVBa5yP5JcXYUurMY6LY/nsSH55ukjiJdSwe4V4BV5vL/DBRF6DhFOnxgaKM2lArHA67pDIAPTfOwYgmFxOdVO+wMt+28F1ET3cDssRWGRKcPUEJOosnH2Jp6oygqD3OkkaoHTRCbaewhM3BDN4uA56d6L81/PLrAOoCR67mDFN0mt0KWF+KhUmf5E2B5NKI3tjsTwuXdgzogO4YJm1sPo1+JGSOLCBvvxVWZQFA2FMlackJgaMNoNwavpXf5T6YIHosibfHgI8OyR7RHKa3p7DWZzgPXtEY9vfz0QzEVGrAmQDLfc5xXftEb9AGprebhfulKwcnAoMpZcJvcDy8Ud0VmeH3Bnf5n45j8vdWmGbFfkDTnrIdZ6ouLXiRLgBACWQQd/45R90aTui6XASwDN5n2PWUIZ3qvI+56YDsKf7h+9i97gLu9+hreIlTQoMfbxvC5H8upcrv5+ijOEPbWmscDgcF3vAeplsD6LacAPwjDfb7kovKM4ZwLyhcVwb+Bs36VTWVmQ2A8GknuoW5OGBP0+TbHX5HurXjAja0VnT6szxH9TC3R4D0rezNaPhIBWmL0KtNOYIOo9rxM7Gd+pG4zP6UQvRRMJkFOAiwnaGrttBDXI2boAbHQJMvjgh3Emk0ling3k/fwAAV9py0lo95bn1mSfKOQRK89iM5OJO+j2l9ZM/YPmilkyRpx3AAiuJ1dNpWXAvFLhypHWZSSbmANy52Q3TqKo7/BU7EvN30mD6Vght8pUgIabvHyDkuAOdwzVQfnoac8TWOha/ojhgrZz3nSrvXPGnzmCONLjSwrfpEQpd+ItFrv6SoaaTcjsaiCVPu8CdEQTl/2E+fybHF/cR/4Wfiv/gTIsvY2zb0ZxfgQPGd/54cmNBH3Ga/K74L3peQ5Z9I/OZBkrpjiOEjTtsxCosabghX3BWw9QY08BpmFcqAq2lKa/CifIjXchs20QoG2gXMVvJoJstmwWYaROk0nbnVnDCLIFz5dCLkQrrS/3BFNNHNotHjFBwOpz0gQJxSoy1ZgmmCj5gTahBOB18WHfjAdrWDw1t9wOpeonnwBBFn7eRQ2SFkO4s4TefQk9yP7owPxfY7dvNNHYBOzO/O10KC8BDHUcpefJg1XrgrdBmmsSYITFKGqzHiMrCn0mMDQ05ImZ6ckUXOQMQqYPUVDOCbsJpWuKvcyOJcLIoVhHPykWPOkoZsJQ35pD1XLiMttLYzVDuHbUzdCcgLLc2NhpdXAbWH8QKyf/h/je5dg+HCfPm6AbroxHr/78hwj2Wsp9xcNd0uZAWVGXqcDZpqu0oPb7c85011LoEjH0mi1hO0IeFqKOeXqsBbT6y1Bg9csRq76c5sowRHtd1qGK9u+m04YS0RBCdSGLBlQv3VwxvFE5jIRDQVLcYHMI1hIpoO6MZQthzDxFV9uupiiEemiOYJLPeHSQZZGp/PdEHeoIdTnRL6dxJhyyVeAGvqIYZC1FVikm4BcK8kHSAth75Mb7DWBbYzWDvD0asN8LwSSycn2qqC8O0U2FXybqKem3hyvoelAqbIANW8CPUI2cbf6cBypl2pDWh0TT7L0AbpTwWUm/EBniOckWvPQMF1ibgv6GuUneQw0NCWqhpPGBBFLm0MX9pIMJ0jF17itswYZOneshdseVDgVVfCM7RblRIe0Qb2Cy6Bl5SRP8RC9gT/rkoPr5ro8YXtvgJYHyMvPAVYH7Ax4jma7TO031/O4p1tw2LWHiL/6gilblKZKRps1Hp+9sVc1dH5vL/HLL6EYQmpP97sDX4LGXABtLgHVG54W0dVZMUhmDhDLwZljwlHPKvQXgaYNjrufext95EiXlKS89cWGG2NeopPArix8tdzpygCikN2wCtci+sD8NUAxy8NXDRgvg8IjbxEetChoXqQVQp5WQv41gK0tbg3ytn3VnGARrcjADGAzv/7LY9/iLXsDu6POzgwbjD4u51qYfzMN5EYOmIXM7z5jDXyg2QemyPMxn4qdtM+FduJf0bDZDoPSDXCLmsZZFW58dweI5QAs7zFcK+V30mNO0f60HnUC3KLooA+AwYciV/WiySXM0dmcxY0bqP0Zv1gcZ3zHmAM2+Kon4Rmm+8wxej0rYI1qhe02PVHmC9BBoC1Br9uHScmTdOV8blaLGWNaMxXKKDXkpwCu/HIGWoTGyLJpoPZgDxKiqy/lUbiyakM+8KXfySBP/5ZAua/S7puoNQDxM1o0NXOALztFDm1mXIfmyk4MeiIgNGGU9hz/KfPJXbLYNwM0yTTaiQbN76UxK2D0YsB5NVfSMCij8Rt1jviPKUPe+c+YSXSJ+K/4F0GdjOlxnU+bHiCpHA6i9uKpMGQsBB3UBHhixqAswSZL5MAQ8ZuuneRChOQCNUFkcEJtwA5oeT/U/WeUVne27q36YkmRo3G3nsXe++KYkdUREFBAXvHhiCCgCC9916kdwQBqQICir3EElPXStZae52z9xhnjPfTfH/zNu6x94dngAj68JTrnv+rTZbZqjiXRVlPKl24mUzGufQmZHAqzUXUy8GqlUQ3SxjvbX+6Hi4QjLjClOsG2J5dMwaApTbSipQbE68nYHtixUjEt0n4evH5rjcBkHRw6oUAACAASURBVAlvIKQln2JdGCGJKKgFdzShUDy9ukFZtxCXXUbLAWwVcPWjbuNQgU0jxUnQHdfoCtY+30rsiOrfraID+hZ20xKCXjfBMC3U0QW3pZfMGNAIVfiQXoXeenOnyOBom+F17wK6H4C0QcU16AMjlWZMt0o7aNhCKQfoCWMKVrB+/zMayDCAV+kFpRoUfHW1j065LQhsdzs0Lvy+IlJ53gedbfKE42RThDU2LAe8kVRA6jEeUFPORFe2azJErRk1iFq3mDZznCG+cTMEkXDxpyTZ3w77Cg9QwdW9xpbgiCOrWXQ4l020eCHhY5LPbqAohw5ewDgFcjyVBzIZaiEUPkm/L0lJcziaAncqJgMd4XRX8yQC3gB0mCMveAS8m742CGq29BzsR2TbRQuRHVzhIXpe9yDQODKtslLEabGEWo3AccCLy248L6QJ8FqUqMABFlJUUsBxq9xlNXwc/kfEh0ib8Ygq4w0fZjlCSgFG+CKU6UrX1SScuCpy7MuB0/PbNFjOL/hWLi7uJVEsY8w4gncSLimMjbIJfNQ/37rKlZci5qj9MxCVUPQBGO3GfVNASU4+gYS8k/IK+kBtYyqovSm9JM/4uwcc85/lQT9wRH/+18cnCGmPMgAjbupO+KMG5wOAq0GKl9nHjO7e+kD+vwCEUGLRFdyKmabynZjGUcs7tB2LxN0d6gnvR+8ESJVucJQ/K/EM3wR8c9U/jEdZ+VzohNcEJzrjWfejAQe1zuWehTrAsYC97EeA+UWuKy1PHohxcNAFOChoH3vD17U850fj550Bc73AcBEpvUw5DxeOAicm9xNQHEza8MsaRHk/cWspjza1UcqOXe8dLoqX2TxGN1jAycXgn1VEndNYLpq8R45M+UaWdO8iUz7vIgt6AbyTuomjyZeU1oyGr+e4iHBXBTVUyuSbf5aj72miuOfnUb/IRZOps9mPi6LnfNKKK3FHrGd/HQnFsLU4DuB8CVtkHhphHNsTeQ0EbgYksZxVXlJucAyc/gQmPvyyvHZueQEuHP2LXLmoBXJEh3fNQEBLwBXTANBWXVkhtVdXI6rh8eW4H2U1VFJ57YUAqoEbaZpbCcBu/lYy7bC5WbEscxOtdHO6SPBG4swIa4XHp8HXIt7RN5F9eAahian8LHw0sefgzYDuyq/Fd11Pdsp1M4A8eucgpukRFMCPlWD0CZcFLPg0+UwuzftagnmtRtKc5r60p/ia9pUw88EESSZRm4kLZ+dEqAkGIQs2b0MZxMLdFuICKCARmsF7M4+hJwMaMIy4cDonUv1zMgCsE3H2CXYYYtlSsC6EXtB9cKGWrAaypP93+zRseUvw97JaiI/eALfuZruMnezSOkQzaAflfPXjGdNRUIxLAWC2WUA3eJBejSRUpfvdtMPhtu8BTpo2BtBmQ2NG0zmRgpuqgCHQbxuuEmiNNCLEidCTPiTa/LZyoaLUXZ0MGYRDiqAYqr0ZwsCDMiiGPKLWNxAUi0j+3SKLUIOG1RxgyYDFLsfTi6HvuPA310hj7W1pacRC1oDVjN6G/0kjGNRCE/WQeHjV8aBpNsP3CwCr51fBV7//v4FXwfdDU9nd9g6At1Oa296La+0PsJnx9886m7ESnTXU67sY6bMY0Ss8OVbj1S0nChwHT6KxvCwU0Uqm3HxsGnlqJyEXnYSa6ITVw1PJcI4FKpqlX9whARDiATxgsRiedUVP2rnNTMJYW3giY3mA0njistkoUepty7+j24E3MPHuljtRJ/HrEoTg83w+5tF2puKa3lpijuHRJbCAq6ElkjQW0289SzVfpp+Th8RVW+EHQ3aNIf7ZQy4s6y2nl3SXwzM/k0McI91W9iDfDoBjD0p3ZOrYM1H8LWiu2jlaYgBfn420oOFwuHFkJhPSBvhBljby4vfC9+k4CfsSFqZD0z6RI9O/FJ9Ng2ipmiyxtrgz9pL6wbqTRtqoBN6sJdQWzhcOj7U3T/G2qvXrSQYbfhGbHmfhIoB6eIbA9RhAesMk+BOTrHK6v1e7y99uX2VdiboS8OAiqilf+gtOgr8B1O8A6EeITq0RlvwfCCr+GymOsTD2fgVbTZTLpv0RAIdwRKSUJXw3he6sIkreJ63YqxpR9f8s19ACq9/ZnvE7HPCPhbzY4I3VJfFIY8xMnM/TuDAAvC/wPr/KVi74tCG23UvA0oaNTWO/Kr49pHDnCaKblrv/wNfe5l9icj7P78sFhKSbTs2dybgkoBEeoxuoy+Fhkr104lx4lobYRuxa29DUA/yOifqXUvht9QZjpftbJdN+roM8SbLA+jdWTLp0EdNeH8nmwZ+IFdyu9bTPZA9H7ByO/bevraNRbitT/XI4fPy7FKAXMPVWuK3EroajwJ8pic6OYue5/P1sJl6oJI95lCGtYFvzegqRlkkOrXVBm3qydZgAhQ0JSqeZCEyTABq1mlE76TABX+wMuYOPuAJhqz5gCwBuRyiHnoED4wksDIU73AQlsZoJijc402gN/GwBdrGcIyaSi1h3A9qg6OhUKebfiwRI8xzpK1j+uTjP7cI6+lnwuSul+uIiKAHlgxdJAheB4K10TGBbvArgXlr8OfePitA9wyUG50OMJY6ftV/ztYHivZbNyrx2/cyY3DcP4OvfSdDGgRKwfoC40jcRtnW4xFqOAbTpMdk0VPw2jpBYnEpJUH/hOCS047eQ2HAeQ5SuUc9B0C7CYRQLBRjN5JrBiTYHsTsRkaqIEEcFZU61YEMFrqZAwDtgK5tAltPPMOlbsTfpJ0fnDZX9JnQcLxkpbmwy9tg621gbr5SD93b6jlVww73gxzqgEI0M07VyiWSb7ooLwM8fRBrODQEuaBdbqulvuMbqIKUcvDaOQ8CmgJ76APd1BC5I12l/w/VtdDhvHMtzgUYERx1lh/vCcaFBL6iFVF0aOfivMwiNlJNsKwHHKhDYCvAw5xzDHmc1huFtD5RDhtypJUDB1Ku3Rjy87ykGFdaYbtVy1qB0A3wvnyvwfph09e+NmwLvBzeDAuuHz3V9e1vnI1wND6TjwROm3odMv+3ysqOaVqpDmOrxP5JIuxPuaHhlW3AMtIYfgERHvSXRksaToyXGGqYoYtRPB0xDmFiPL2cTqyWL8PDkqmXMgzCE2sa8EdcisJgFMQ1H43qIZ+toBPRCFFdSvSnfm3fFim0SOv3ivfW2MXjcmuAD2NVIwjHl3ks6a/xfCrytcURv449Tzo4IE3PkvY/Xzwa1XNfS2CHKHOAqt5k3jKZ2pnD0GCKHpn4mtqO7kHkfSjyT9duXWEVvzqaKpT3kHFOCH1NOmOUo8d04SC5AI8TtnYD9x1SCtw+Vyyv0e7qJy4qeHGXZVkyKyocX9LUNw8R30wi4MFay7OI4uJ+1RCSb0qAeav22i9OiHtANpgZAPSaS+xwQu4OP9iEC11s9dnME13DEO4DmFQD4nFU+jwhzPFcwhgf+CWHtjyrcAghtSgc8BPieA1hPeMMX8Aa9uLKXWI3+TFb37CKLmAS39P9Mdo34SiwIFlgN7yIn53UVp4VsaWAy19KXImKqz1P2sEzTkUDDYQrOiQZncxFAoFNeV2PNKqopaD5OQbzjgqGtY48AzweIYPcIN9yP308smDReFCXofN7OGnidkJ8AyBr7fczHRzSfPeHntHdBO4LvEtx4jK+3k59XAa0DAe0pSbVXTPNaMfmc5ra3BFX+XkNIo9IbwU5tcsSuWccUZDVMJgK6elvbm99v1EdyHAugx6aBcmlNbyxDM0m7serbl/U6iGC1PhRsI2IV4xpo5mJz23cTRfEai13GBLTCoJcqPOBoPRYiKC2Tu0SGO0PXSmewqbReI+oOHZCIrazmCicXLGgVV7TbYDgl4XTsQiPc8iLxSPKxMYACJaxt2udQe033qi0lhr6aEiZ7ypUs4JkpY2EabuD7b0N7VFHUpKm54lMmkkVrWZg5XlzA9OryrgQm5kgnwuBTLHf3uJDWuEDHWY8FUOlnsKTLFmrBC+7Wi9Rbxr4RkrEf7vkwHl4NemzrzxRL3enecRJqQVcwk2+szTAJoN7SeWE3OW4CjbHyO6b4YfybbJ+wnorgRuE5G5/T4Dqj9HWL8p9OVLgCC1YNXK82ot0gmh9hPcvYaOzPRu94TrSJ+zh5wt3WIMYVkhTsDLPHtbEJTpi+hrWj+V4WYW6YLodmDqVHo6vsGNsTwayXOMyhSH72YDlrynICMxbc4tf3BSPC8Or6ogn5Mqx5Aca+yvXi/9evG4s5mWB1Mabug7u+jYWhjviDmcC9oBK8AOFLK4eK84ohcmH5QNwtQ8RtDb8/v4cCsQYnwvfOxL+L+H0ZPYba2iJn0nnnzIwQRSkVttmAcDS//02qOLXc6E4QG7vpzr7fUAPY4slt0piw2snq4HBVUFPAfQ++Ou02NfJ1gPcD4H4oyNE/G+1kRkMZwKvg29qmPl4mXiiGu6TVHgK89yg+V2fD47vlUg8XmguvqxYtXdWeA29zAweBbojVz7VEQ9c1a2FyDGCbBMcTxpOSAs+SAgA7mcHj8KA6sREiirhhNLdk9qXpxwxcC+8DFhzFsIJkMelmXdoODYG14/xWeGHMzXC9yVxtVUSrhmqoCrAnEmzNIs19UupFIQmgXB928K8FmtQnosaWcmwoZd1QazjUgycdnghhur7mxxvH6NylVyGMDoergKEHZSquNBnBfzZexYbCcTB021AJ2Tacq/oESq0HyrX1/SXAfBQvMKxl6/vB+fVH/VaeayoR4/XSHrwZ69FEpjC8iYu7A9I9Oe6Ok+g9JliYZnLsmUs8cx7i2mrZNKgL/mcqBIOsCZpoCALwQST7gam1DotbXdhuqQ7YbtjL2mJpQ8Nq9iBxP+C1z3AB/INYcAectNriHgJi96P3wE1Plctre8oqwHY5t5XfcevRRbbibT08o4c44Gs9POMbOYDH1WHKp2I9qots4364rPoeGoLjVPQW+a0A4M1zhLdlVVGWim4If9jG9Jiv5TxKGzxlitUOBw1CGCCK/a2NnoRmuLA2gLQtdh+dFVwEI7RTl8pMknjt/H073Gwzf74Hr/6An3lKck8Fx7bIvTgWqIykCOgJHO5jpt23eJhf0x38JB3XRDn9xQDv79X+ALAXP2+DyLZaxgC4/bmZfNaFTbU9Oa4OlAure6Buj8WbDVeHDVCtfQ1M/SqI1mLxu0lnQi3pt4ecDB4lYd1TXp8jZaEzm1QAwo4oaBdud5h4m7wXIYABJhfHs31kityHsqmDE36XSfVm7A6OuURMaQ+7DYfbFGDOBX0N980KIVfBF3dECMEP0ne/5x1jAqQn4Nw0hCs8t5d5nUH7tPhDP7hBbZ2ahteWmDvcrjoNAtb1Fh9+jztMyLcR/h5CF7V6rZU6pvZbCHaJtpPgb00k3mYint0h0A0EJnBcJCLSZdgNJlJMydSWXkzR4yl6N8FeRszXcrBcWthVTk//QpxmdTVA121pb17jHOm3jOTGx810Bu+czOt9Gqc+NhsTpCg9p1WTOH6gE8uxiur6HBXTYnhf6160rBO4OhiaInbxPkBYa+YUV8bWkHy8sckMYtF8PdIS4ZzJNgC6wGvjdCyZU4n3TmCKhd/dMtPo6r2EdUzXEp1dM85Ipfnvmk/ijSY0YsFRYEkCDgUNaCUyXSdBKWhgI5QgUxZ4EINvWO9LEEDtDRXhvZlCe+iFaATAUBrYAuCOL68aJn4WPG5cCJL4t7Q4Jwk6JJ90nwJvAbFopRqy8DSX0VpWRKVApQsCPZNvIn7mG3z9BZTejw3pch+q4U5Tq9TX1kr9bY0SYxvDPqaT7odpV7lcnXZb4XoVbD8Ar/7Z2EChgKvga/C8fK5UQzsOBrWU3YNmUMrhXnubPK2/IY282QIdKdvgTmjWOwH3QmOQrVG3VszxIojdRnGM89pK788v7KfHEIhtnVpTnDbA1ahSSWUct3ASbFFH18P9LjZuMUeoo2OiVUohghBGONxtClSDuhpSAe1KP3vK0Gmlhx/SDmBdjllObDiXq5dGhiuwkeVfgfogSFEXtB8qAq8ilpBqbhXa10CCp5hbU9BeagSxm6DY6oLBXLjZyousX0EwexFJQ1kA1rITU5k8pkjoVlYI7Z7AxgK4KcA20Hw4E8YgcSMdpNOwGtErsJ41YTVrAyTVEB9g3k9SHKaRXmPaJYrpzQ4unXijrAmY2M4Wz3WsFLeaLgsIYlwnIZeN6PaAkMJLNlA8xRbWBvDkotjf9EFN5s1czJG4+LL2hq5G6CP1dJ41NYg++WenIwzgOXbBKE5U9TqTuztT3pn53Q0wtRj+sdFJu2XYRxzturN0sS+Wm95yfB7iyrLv5cS8XnJ87rdybO43cnRmN0zl8/F3rpS/F9rjj7UB+LB0QTto0uwd/lstPNfbT0WuTOn08nKfnyIMPoFS6ABQNXjRGgnQUu5zj1h0GyB6N4rSHYBWj2m6p62DSfg+39fB19v43jam2zshbNIF+DTYcp8VQC/pgmiP2m80pGkBjza5vSmlt7cqUP7RFAHlcpWJeq9Rdh6JGBVqh58aMSieN0c6SnwxVq4K/Kq3EEXKCR7c9tPQDEXiYfRDxHChZRJ/CNhrCdBjyt+fEwZ5oTc6Iu7HcZqL2MQ0vI5TADTDdZ7f8zSXOQ2XvMMD5LYLmxH2D2T6m4kH2FKeJdkwNeOzpdGuI9oSQDfjMbGR59zuR5nL80QreUWvc1uQdn+g+Nv25fhKD6/TFGgH+pype6xxx8akFAh0QoItx2OogTCLfohoC6TZE51h7wjJcRxNbzC87sGJLOqcahTq5GFhTHKgoWt1T8ByMH83TmK29ZaYrd3ff2QzSZrtUMk9OFK813wjVziZHZqIM2PKJ+K+Ar85Fkz/jaPZuDEEumI0E/QkRDU2a2yfjI2O+koqJsvpZ0jaP4vOCEIIWK9qoBRvQh+UEo7KQSBPAsRyGJri9i7E/7xOHoUflNtEsotOkizdMkaimUADWdkUAKheW0Mx+kYTuF7ayEzHk/gcLseWjpRTq8bIOaLCyvPqwksv/LuefO7BzRvKIWQvdAZiXAJ7GbPo8y7nhGssweQEHAP46uYJ3agcSH+LluJ4bp5Ab8YG4tC4o/i5RMdF3FccC2QKtCy9gqFN+3uLmeBjoUez0aXyLlBCz+SbD02SS5CiiCn3BmubVI+pgOutwo7aGLTH6HN5d5NWv+Z0BDZsZUy49fQ56KqgZkIV+medelVwq6uteU8zMPXqZHwHEP7g6TU2UHzgdg1ng5adQzV00NOgwNvB7S7T7/32VnnREC8PEDka4w4jaPHEXOFJ4InQUuFaX2tEtbXGA5SFdUMnXk+uLtcIPqgQFosaGoKHV1vFrmyfId5wNBd5YLWJzJ3yjOtECGOP8POH6c88CmjDHRkgi1cwGhdElst2g3bQryn362NFOxL+wCiejDzigHlQDvGopQq8iXDKt3xs6GNYItFEJnN5ULO4AmsDfQEBihxsI6pg6oOZjv0tBVO4Ri0jmBpaPQF0DPT5TI45R7k6A2QR8LuBW4bBqU3CZI7auqYvV/EJvHBNECFGMyWvptAEby9H1TpsRdnHZwPIFI3grcwjI9/qz/r6sxzPuLoGWIwziH834pMWIz+npWsP/OZJIrhn4DuPSXOMI5PuHiLW6yn2QZhBwEs/PYf7zJSMeT+eN9pBk26yAiFpRVcSWgPf25uurOoJ4A+C2xoNfdBddjDF6jS7f8pHtGn1p2d1nFxZNwjA7cHWBIQcy7HQIEPlLN/rsvQ78YL39TT7Wqrd58ofxfQIZ+8BHNeLBhLeIa4p1aC3V4hrGvvVmsffNNyBQPZzEdsn1IGBE0MrIJX2eIDH9m4U4BPLFMuk2xxK21OUNatWLJksUMgv0ybGVN8SshvQwsbH7XES5eqZiIxZ7HhLVtcEN7jhVwh0Whr/D9wSf9aFYrfTHXBHOC3gWz21wCjNue2Po4bHTOsiyz04jgO2zaTIOlkOqnzxiwxd563TuX6E6lDPNGLlv2ooZIcjf02Z0As49idptKelWNMNAXim7JAnscSLry2Q+/C+TV7zoAXUETGXjdGW3E+d2PdS6MMapOQdTM8a/LDkQsS+NE4OnTEWcOiWlOQT7Igk3BDIxdQZj+3FSVjZZkgrE7FWkLbiLGm4RsE3NEPBqbn4bycTJ55jpNmKTkwXvzU9JWRjb8S2YVAGo7F/kZZzIBl6dCbdDH3F2/RbI+qcC/BGWfSSQLOuEraxpwSu6y4R5n0kx2E4QPu1HJ/+qVxY0EOcqMoMRMxLg5fO01Qdw0Q0sfYMR97TTrw3eB+/r5ek4wAQuoE9NGYX0WlOtMX8uTWIk0uovZTjKIqmECeShrMYhPMkps5KZyym6CdhW5naN4xCvMO7jPvh6nK2Cs8fIucXDmYwGCSO03uL3Yy+FOAMwjZGHSQ0w9VtJFLBhOtW8yUcXjcYISwU0I0H3LUDOBIKRIt7blCGFYnYl4poV+7MnkdoD+2duIZNTa1rSj0UAMq3VIBHa6rz4SSM8K9bmW9d3Wn0N5SDE+lQJvmI/yVuLBhwIbVIAreMYa2YzwtoY8uG383Hm19PyrWWlKv673Pg1lXz+LkpiSQaIho8bgPR4ZZm+ssBXg1OaGFOA9yvTrzGpMv36OcN+mfAVwW490XoTLk69b4PUfA5rgb17CrFYNAMfP6wo1netiTIMwzxVeGsZ2cMbwzcyzoWuhLwvtX7MYFwVYmxX0gN3ExutMdj3dBpNAQe5uTqMXIBn54Hu53iT22REFqLUs/hmcMAHQHg+gC0Csz+PGiGdxeHgw/Tsi83dxRRFdximHJToSzUv6shimim4hQm6SxncxwPs4kd6j4uRAGCFWnY2CIc5jAV4/fkVsBUqG4LLVXRtR/leBNLAV/160XawqudIBIJ0EZYwOvO/1TOz/9cTmK5ibIaKw3QE02aw8cWpEJaJER7BHxvAtxolNVoPI7rmVo4znKM1YRbyXnCHlhzMnlj1GJBazZ8vUSfd9M1YTmZNBMFI/tm0odgZfCzKjI1he4B1C4gKJ3CGmVLkQ8XBAA3C4W83J0wBw6EayjQW4Ypl9lFNvXjxscDJp8gGvAm4s16g4tFwr7RHKm6y+7hXZjSB0vi/iGoud8Z62r8tg4msoq6zS0Ma1EoR1N/3ri+6xFcoFOurWPr66GR8nsBlrIbNkxubFXOOoRbQS1egFOe7l4jZoyY9q4I4IV7/gk3xm+4Lv5eSf8DnuGf8OVqHPitOjPghzWM8TLzEP0LOBTwBXdAmdRz7Fc/bnsEfDYWvtc3EOjgj5+QjHsC4L4ikKFhjSf0VqgQ9wZq4++3sanVhsm/GkK5D1RkwiOnHJsNbQQ1wCT9EkfEWwIjL5lglepQ0G+DerkXB8URDbURw/JNRLv2GD6HV1Ze+hkc9TPCKj/iGX6bf4wb64xI8P1eDq+cvktepG6Xp/EamiHK64ZfnYtS/fXV8mMurXJBG6BjjsifOD/+XsbmjBQeq0x+H4BWPz5PtqKDgma55J34eS2kMxLqwo8LM3RDnQdumMtz4XdX4oghRRawitQcSTYormyEtgoCFhXw7Z30grTjNonZNoIIMyevHSPkhj1VkXC2iVZDJRSeNh0QzuG5Lz8zQ8rOEFHe1V98V33JhPktJetsQd74LSLdWGou+8jpWV/J9Q195SxiXbLtEKLIUyXRehD/7kiiyPz8WXyxp5ZRFoTQBx1WynslGytZAQCVxEmtRDf48r66Tam4Lo2sxDKacfR9qU4q2syzWCeSb5RkIRpHMGDE7CDtxwQaboFIB4gG4tm9hnMhCK/updXjZM+UvrJtTG/ZOeE7ObGUwhtTFnGydcJHKQYE+BiKtKKIJHtuGg/gmuI82IolbJ1ReFOJmF4JYNZQM3vb04rBhlMfA5lGgjWhlgyVEMN2jFRqQCtwXeVRFZtCPDidvXQp3Odk3oPxgHUMg1sc9OV7UF8J3aRBDwI2TghuTO0aNc+mJL0MUNZO4wRK7euCLeXX+nhpbqiWxtvcmHjvNOlGCk2tccPRoPyuMeUy6So4K/DqNgqlGxSADeDV4MR7fveuEQ++2/Z+6tXS83sA8n38vM/v3Zbf2lPkacU1KQveg6l5LAC2DVuUHhOJ4kJGp3JFycfrp/FA3YWVQM1cESZqm2nfsPmhn7EN2H5+P3FYQF8mbWQeHENc2GyqXt4YEjC+ZLsjEeQuokwq6IbT0RvqCM0Av5vvzg42l514gPl3+d5ojNLpOBxi2Vqh4tpVlFejOIcrYxD2l0Ab5U5tOfpxtcMqonu5dD1MATWQ7fQN1Adid8NKoksbO+Aiiy4C6nC1fgBvlPU4OYLDIdB8KKt/NEe/hqYympbgfOP2qPVsKjY0jmZWo+hUpUgEzrAZT3MBHsg6+gPyT88TPyaKCkS2CoChAPDMACQibCbB85KPx7xd57eLCVHtWWfouHUU7VlQ0anRf4fR45p9egGnBnyiiH+++Ju3j+wmS5hwVyvo0rxlCQDbj/tIXJZ/iuWNAm33RTgVTKA6oHFQt6Os+sH99RSv1d3kqimiy9EJHLto2CI5lew4jem4Dx5MJuEd3yMaDpBgRJggi/6o0nh6rywAvDZz3yhzv0EdI+U96mp4nXcOYLoI2J43tgr/qfWTlc5sPKahDJfFH0SZ/9SPFXQDlysAn8b2xTojPv6t7BzBCAVpeFtA8hWptJfQFC+Zav9RwYp7vMlvufC8wS/8DKpB03BPOQk8hM54nUtBECEM9QLr9uNX2OTU/aDOgUy6FeqDdyDU7cdts5sIOxFZaiNbSFbeA5xbI22YrC0RVS2YvlnlBPCqi0IFQ53Sf+NC8fKGA1O8A2LgTvmz4qL8WY1zokSrKHFXMP0+TKQiMwEgJqDyjguNip46Pb/LOwEIH+dn2ABCIOVpMrWUcdsAXKbf+PcfXwDI77K1VW0HJfuUN8uDhAAAIABJREFU6odtYgK2lh+SKXRymQ1NNE8arzFNe5Ogu74CMJwF7bXQENEqSLG1eOHkIREXuXMULhs8tfQypNLToNNsvGU/vLxUXtrzd/uGy9lZH8l1KIXLi76QC7M/NtwNSXsG8r0UtePgcVnQXa4s+VI8V30u2Qcok8GfHLlN3Q3fSQkhkOxD0GuHeA3hztB+hzLsogVYw4rwtZYDeBkHCaCwV/FugC22PFrK+LsSBpcUEmupAFkN02QJOFCKIyAHL2+EBXa0zZSU42hIRIjLxtebTghKeddriGROKyeLw9yxsn7Y12I6kJVAcxHDmH4DbVdIzAFOvo64mwDGa+Z0V/B/3MYaWkgCLoeJN4eLQRVtYyVM2AVoTFUAcAm1tJqii7bj/sADq4imPQyV7pzMAWrtDi+Gp1bgTQE3dIeb7pPTYp9oFROZnDNUq8KVlcZpOe34Eqg8/L/8zprIDacIzHfbGHQIXD81PtJBmu0OYQqDalB+93/wvA0IbrdrSLsBsg31728GAAO++rFLB8Bajy3CmHj5vN3genUCVtAlQAG/29FxX1533pTf22PlVVWAtGScZwOwJRwd4hYtZQpuVSyTU5K6CBUznWq1ZI7VOYBcKseWq3j3Io+YidfueXJo6VCcDLolliTagZVywwVLmJeN4VrIct0G2PILn8foDF2hmyi0w8GFnU5B+2klg0OKgooIBVw1vRYJrxPOVB1zBPWRJz6Nq14mHrx01p1k8QSFQyHUs1m0MRhOl25gXfuhhc5VCG4KvDV4aTtiyPrT8doeYUfAgBpEgLPZnw5PQLTajdb6k7g0HCYxpZhJOOJE3gnsNZZEMLHk6Oc1bhopZoq+bMqLcZnUwS3G4gvWabcef28ulEMmoJuAVSiCNqu800vlATzna6xYGol9QtKsnSP4I2Kw9XC6cXZ4RqEqkg9Ox/r1vewd94ls+L6LLKGMR8WyFYhlZgDvXgq+PTg+xu7px5HPBGsPR0GOr1mHoEx29EHM6IVKjfi3riv3czIT+UIoEKoGUc4DLfpy8RjJNDwSEYVJypoCF46dIXCLdde4iODr/YUE2Qv8vNqjoBYwXTH0BKfBz6XObJW4QjDDU/5d5yb/uu2Kn/aS/Ee1i/xHDbWQ1W7yb+xu/9XgLf+v+br8f+2B8n/r3Pn7i/Kf9a7yX7UUtFde5Gse8l9NPvKfBDz+owbgJkjxA66ONwh4unXiZTZ8N/a1zgTAOYvJughgLnCTTiLMPwC8b/NOUZhjx2uPngMm3gbA9y4gq5zyU6UROA4+SuaCFm9r0AzP0rET8vvoheAVu+l0U4hWeP5aTF8FQtmzFLWw2QHICIt0VvxUwGYMQi2/Eex4wyT8e5ULgOss/7cxQP6Ok+R3Li4aq9YL08tMRy5GJPgK2LrM//EK58KPOcSdExAVsfR1RG5hRZQF4GspL+B836TbGKujHsEh3/VbKY/C1sizKDpCLrISnga0u9jNtKyngI6HO1dXctpazellNLzpfLl5dqEkc5IJ39JdMvYOQkjrJxlMrxEAqOeKr7C84ec1HyAnGBwuL/mUaZaCptU9DEdDHEm7SIIU6TgfUm2HyQ246tS9XGwR5GrhmMvO0IRGVLnGdTGgy4UcS+XrxKNSg5ief2IJTh92mh3HnkfwIOcYfnC40XK+lo2IFsUpNwb3QwZfL2RSbqA8q04HHSbojP1zuGDMpTNiO7+DGfzxQgllBVGQOTvbrBZAG6ySzUO/kOV9uuDfnUSYYjZa0SI5saA3nO04Js21UGNsltg8hpMCG8jhm8vBmXKAtkxpAeWi+byamsdwVpHp1uEKqASdggu5EJRhaS0GF7QYRzdqFEIvqPNKKy11g7L29t6AO47H8RBDdajSkbqJuIqeF93eUYrAdhP9qobFD9GOc6gd2IyjyIPemjyqIJulrg5bGbyu1kVqB6+2lhk1kg3vbWUqtmljWSucsFZH6t8bPt5WhLMP4ppOv8r5tirgArwd/LmDdvWfOkvk720JWJ1Oyk1irrpRQo/xmXCX1dQu3oYD0WVypTwgydTJNVBIU0zeOY5fLvb4BnHaOFEuojRGHNY1PxugDig7t5pBBnuRYRML5eqW775LGiNPsLrdStIJSThvmSQXsJu5czS5ShY7hJ9JYJ30dQp0Ypl8VaxLJlARzZU05tAy3A60DAHawfvgZrdNwGg9xogKV3E0KiORoruVjGQdfK+uJ1KHQ12AFSmbJYDdQuKFS8jxo06jeGvSqJFlhVWXV0A14IJA2EqwG80Lj6PQejjRtT2MCGo1gHsL9bzCmWMjAlsLAlsOU3AjE3AJtEOSPULFgWnis+V7gBVjPv7aB6jcz5JtjY7ZHxGv7vjhfca7GbV7EHzaFECRlqbF38reMWxQGPuJbB3SRcyHAcCDP5WVfT6WjYM+E4epn4uP2bcc/6bDvSG0nZoM14zCexAQ3U8pzL5+fBzEBDwK8W86ro3ZBreYsK8/k+53xm6vIic8pMdNjK0H2htQ4boMXnI306pSBVRU4lj4Ae5ZV/88Y+p9W3gWwPXCZuaEIEWfQoIWj3OkjrfGs2rDtMfHZHsATQH0mLzLxQsMiL3LOUyngg01jFbya46DPI7bDsAv57Ew5yi/U15n7Mc/TKwZr/KPgJ1O1hrM0P/7FQD8B4m35xlMpvC/L+iwUND8W9lF7ivVkQCvOhSaw3cBkKwoSiNMgmVNeVy9/7/gh36TAzgy1T5N2wcf68if4XKTEe8Q2h5ARbyhJOhxok63dgAmnuUb+ntjowOgDR67HB6bC8OvbOz4P03BxJ695B91vgAwaT0CLtox8RuPyS+UED1LcsAtc1he4EB5Aw/9NMHe8Eh3hJOQjNuN2MZjFMuKqORt8ip+ozyJWC2tPnOl2nWCFJ4YJbegGKqJA8cS7MnmWFuLHe1+CO8Z7GPl55dTdANd5gjl4DBQio/w0fZ7KTw8GjAdavC/KbzeQrYNMZw26tv139CToEQvKIiB8L+9JYsLbCzgm0gMuuQ4vlZrghlMv4XUYpY7KV0xw6icLDg6w5iA60lp1kF1lQD45QwWFdgsC/X9chg/Ot5eDVSUAW4pCFgRu9hjBwjfpCrg5iUuJJc47RGjLjqNhdIeL/CZFdKIJpSL86mIqTWG+LB6hENJqnkzAW8c8qksYMA4vWoKxTcLmHgXiB8BGC1ij8Tm5rqyH9PuCoYjXBPgjHqFbyKI6eRrgC/OpTJD+MPFRGw4n+RqCQEvBd1CJnRd96MZA9WiMvAcR9ljRWMCzzuPtRR9SDsmUhkYi3A3lFEKlHMaURsQzjOCYmuNoEXyETaMnFzCkgJb3A1RCGnNcrsWKkE9vYCvcQNYGxSEoSAUZOtqmXj5vLbmttHfoFa0LsYKd6bcD/vW9KPe2js0LkxU+G6r3Otolbf3CuV5uReWISvG/qkUna8hHbbbKBmv9GazA9sdKnTVDkeSYueNANouyUHoSDm5jpUekySIpEnYob/qH522UIxDl6dOrMrFwMlEMbWmqfdX13jw9yEH4Y7IgYcy4Uad3CiXIegjANvYExTtQEEoYAdCvCfghAiyo9cUca3C1xYQp7EIi1YQXaC62biYLciFPPAF3Kciro7VhD3qmII11pxLJLApZC/He2ueCPY4uRAR9ML4jcdXtwSoY6AAcevG8Rlc3UnFMLUWn9N0zjRSR5SuX4V34us3nWmkOscTyErxissce9y5Irvg0NhPccoe0jMHSRsxRWvE9TkA9ZYJ6yVq+P1QGswuk4ojjhq+kyJuxJFrZt3Fae7HsntoFzkxi2DHrG/FEfvXxbUj+dhbrMdTT7lkmByf0wMrWy8mk7nG9uNGD3ZGXZnHm3e05B4ZwrRC+9aRYawMXwAdQi+AF8dHV6iO3T058o3CxmRK8m4GwuJY1Ojp3KZJR8g2JrZDrOPBRZBLGxn0x0Mmns6Eg/CqF+Tvt9yYHo9wbN8OR8sUh4r/VIGE3+kZpTbPkrBYAdzPkwE5wPh5sp38jSDGo2hzgH+u3NPJLoGfY9LLOjYO/rE7CSySZUSY28M3M32eRKw7L//Au6x8sQpe6v99xbT9Nof/Ox0LG/fpFzzM/8TL+zTJkdOKjXRiTVObj066ulboLfdVgVdb1l4zeb7O1mJ6IsiUAL3D1vU6myley4DotHiWaE/fxPubTqjvbhyUn/L4u+zD0AtY3giM/Eho4znpwv9sj5H/1x4t/24KkP+6Gyr/bqB1rcKNi8JhxDV448R9XIhwgjBptyPs1V6D18Wt8TKdgAxc8mP81XUssSxDYFNq4X7gUmnzVaBlT+CZYWyy5nm6QkXlBXhJ1lNlHZiBDYz3mRsdIdSJFlDLWIF+UHoSj67tACniIlvkOFBKeD5vniaVtU25elbMb2VTBnywUmFeq6Ekdg2RG/uGwAv3E8+ln5OG+15SqbvMsh8IVQEIW/XBLjcHG+VCyT/Csk844zJORreZfOvclgP+cNMeNKBhZ7t5kfcJF4CcY+piQCD1xcapbYQAou54K+XUqxzwrStQAAwggeYDuR9s+LAfQ68170n7GeK/BrFvGUGkFQPE3XQo3t7xhgVMV7pvGvy5bBqBAEw44gYURwwF7DcBwTQ6g6Nspov3BjzKxhTKJGtMomwbZjot571dCj+rgt/NvyZcBeEMTt/ZAG0+wFuCq0H53iz43kySddFwu5o1yIUeVYpU+eFinerhcks4rZfhbCjHBVUE1lUypFXTz61F8DF7WQMWtEN+qg0CSJulFuBtBSffp9aUz31PP9TW1UotlINOwToNKyjr5w2A9P8S13Tq1RDFvQfazaDLL7USEj9v23152VYiLem2rPVhiwSkcxOe2Dth+9ncasWdXwjfppypJaIVqQ+9CnGc17/P5mp4GQtZwL5lbA4mrglXq+GJSPYxhR9lQ6g7oMd0m4xtLApyPBYPcPK5LRSjb6IgfYW4bZ8O4OLf5fsjANnriG8qtGl/QyQ2s0J3XuAhB+RWwH74ZCvixjwBkO0lHqx7d97M9HOe7l07xClSdPy5hs81TlwIMX870E4aCX80Mp1XcuGopou3gtx2OTV4+gCXMRUn8MRrvV8O6nktjoUaONvm69TkkcEvp1O37uo6hDRWq2jq6ALT++EZNJPx5B6FayJkEcf02giF0BG6E17PkYmPLb7BqMVOdABgEYqzwomA/czIyy+liAUXwuFJcLhMuXtHdSF334/pF+cBToqLWMHO4EI4gzXs5JxuEkWWP9N+GJtxx0obR9ays5P4fAQTy1B4Ou0SGAxXN503Dg1aV2dQdsIF88RQqJP+TE9TuP8mvIEmMPWqSXyhvIa3/Ecl64ToflDgfQKI6Xp15XT/SWJOC8ormf41kfVz7gluxwhb0OtQyLGdSfJHjtlvOGa/SLEFdHdgp1rNNoiVdN6uBIR4/DxJXEGLFJyZKPcIJbxN3y3Xt3xDneYXuDEAgdMz4OIX8X9aAZQUBREN1tDFc0S2HzIJcHAR0In3d0p1/rPeG9vZAXhbG6gaG+4rCTge30fa48CUadAR3DctBHrHx98RwH4D2H+GDtBOijcKxoh/L9I0dGJv3J6larjGGtEMMTDnALwx1ji6HB5THNQYbkGcG2qi7BJWOWtcG0zpt64iiu4y/v8W3BoNAVulI1xFQ6xxfN4SxOJU3BzqS37KBPyQC6/yvJVus7hYT6Z7dzJUFrveTozgAgQY2vYFeJkQoZqKtDuY114j+kGNm4YZplBPOVVyDykwjpZkm/5MvCMlH7qgwGEkwGnC8w51tLufXFnZk+j6AKbJYQhaOFg2QDvtxFq2d7AEm30j4RToZPB/lZ4cLnfYsFF6crLUumALxdZW67oIAIbj91krHWw87qRT4g6f30Xka+F13xmyg4sG1ZKuOIdcNfyBoAxIFZzBX4yNrInTcC1LIxug2ao5JerarBjCJT7rv+H1OInJFxspU+6pmT1l79ivxWZCDzk+fyCpMw1NzCFkNVamfo7nfEEfwkVrEbaopgQMY+2J2zNNpx3CemoxBncQa4OOIvydwzoI8FYj8qv3tgo+txK3VSWTdSnAW8z7vo4KgQrWgKllTGsMKuGDy6A98hj0tEs4FcdVDnFo7ZpR4C3m3ylk0r0F1VACNalNZdVYyqqvEQHHo1zIibns6gb5qSkKgQ1aoe42roY7gGqdNGEjqweIdcI1QFaBltuHaVgBWGsjjeSaNo8px/uB5zWoBqbdO3dpKQOAW/m7h2135EmpEy1g29iXRtrjGtwugFWIO6ACl4DyvEo5lLvjqUNUy4AzqfSEfgDg8pg63eF5fYzNwkvFn5KNTDeqESm7CCbvHWi/gipIgPQoGypOQ0MwCXvumkWvg/p4+VmcEMoRRxyiswEwLvXeC91B4in+LKEJOyNGrD0NUVAOsRDkyvWmQL7fxEpyy1cpjx14ZfFyRh43JurU83C43Lebgbgz4H3iAPAcnoRyjiw5uDUycT9kUP6cQU1cAiU3eecp+LkC74ZYVuXObjnam4rPLcDLqRYgXBhc1ROZbqPJ3McihGjJTi62IN0m2xmie9oIOIQz9WGY1wm1iIIT3XQQDWccsL4nJSYIH2psn/mpnJr+uRwj7npixhdiSwtWLE1WOSeny7klH5HA+ViumHbFuTAGu9o0jnrjSNmNkru+UCSu07EBwSEf1J7W4ayBoVDlNK1TgPG9AO0iWMDUi8BxdBAWoqFS5w4H7TEXvk53fmnvxGzELgemTZZn4lL4mQ6FFo7vr7KOodpjI8OZoA1rvzD5/Zp3xugmuLjgc1J7XzP5sKHjCI1STODu8Iw3L8xmAeMY3mgDAPcxUDV0uzpPokJwGG8cpq9joxGWTMjBL5J/lx/GVwkPeNREIvaM4oi4FJpqE0DFIsxSmsmIJj9MpOQ9lga2eOVuOf7jmvgXXPLjeESvyG24D/bx/XaIcfZQCqT+uGj8WHAKpwXWNAVReNvfio8i7p2SP8pPA9zH4W75d0oR/7hoaD/Fz3x8V3CUiX+/vMty+Ktukq5mnrdnXEx+hQp5kOoozZE7GTbWs8oJJ8WNY2wy2cxr3wJ+l1VO8XuJX9sZ96kBoHqNhe0RlZZP4vENw0c/it8F9YDIF2nKG5jy8ZNMgvu+o/f3a1JnXdh43A87I2LWsekk0MZx44TFlFh2lipL7HdRCGyFvHaqLrH2HBCNt+DEsLO3ZNuOkDt62jnO43cOJwFTbxEahbaO+UJHBazrITHb+0kyVFbIhm/52SFSdW4C0eNxvAamUrAOwHuslAfEp59EWMjzqC3ceA4izeVx6BZ5ATX2AofIK8TKx5qe4/secOpp5+Jyh6m+3ktdPVRqBtHP7UsFKkGku8EWXHgAQrfFnLimGYm8wuO0wEHJaWeJ0/wBcmjuYLGd2U/WD/qIbdADxW0jbqi9q2U9fO8WqLVMJtXofVROOsxD/CZodQRth2hvtN104vczjfKjKoTzKiiGdNwL+YhnFWBNCfpPAZTjLcC3HFDWte5KMxbhbMrFp5ugIiFDWPkVumRUDwJ01e1QfBEuF6Au4aPumNN9c+X8TDGArfHhKpYoFECtJrI+SanK13D9rY24Gmrf+3UVeBsAXhXU1NGgRegfQLfur8lX/6yWsy4fqiCN2kcmXi3DMZZcaj8Dq37uPXzE9EuCDX/vb+2J0onqXB93VIpwBFSC/hX8Ui1EA0u5Wmg6rIA7G05oIBvK4SZXlgx8gbqFIhhbSND+RZSa088JyPraLWV78Gxxg0I4tW4sXC59oiTUovDsxqA0ahl6OKDsjSAXDkWh3PANF/YluVkant70C1vw+a6DrlhG+IKjGHYTLUdXm1kc4BtDPZ0CbxFHi2jq6rRcJwFxLmQ/BR5X9wC81tAZi/j5xVATM+j1ZGstP5vC0cRnO9nynexsA3RLOM4UU5JRzqbYUuohC8+rqAC1cJGrHk6IOF7cCfBXmUQKQ+HliokMl11awXRALNRlJfwdfQlXV1CygvLMsd7YHEAjVSzlJb6mX7PvCxuXaQ85MvET8Vz9rfhh9zmGMFKEZ/d+GFdnXrgF56djXl/E8W0epv0t8hCDf/3VhRwFJ1OAPY0o6xzWznPB2fc9k9IIQB3T/KHBUn95Bm+q8XLHazaTx2TevJM4Gs6Sx+HLeSOZ8sZZKC2+ixDl6Hk9RyAgwY4pjkKaEu3JZcEmU6TawO5y4VAgeRhtY3Df3hu+Z+r+RM7N/0oOMJ1fAXzdln8hV7j54AX2Nv1CXBF2riz/hGrCXjRmfUunQG+OnuPhzFn8COjfC1mNh3UFgY1l8mcJ0yBv7hyOtyVMXJ1xTLBMiE/gaB8nsQmDXpCOaES1G+oeIEqtvC0AewuQegyYvco6wFRsD4XAdIvTQIWxt1AK6qb4hdjzr0WU76TuhUZaZnhmb7svIPAC0ADarUFUefqZGu6Fd3kHuKhAZeQxvWc78G9CByGI/XkLFwduh58YPB4kkteHI1YOvCOGEAjTdiP2oheIeT9AU2hNZZ3vGrZjEA/OcJDfsac9hT9+mbYfagbAiga0w4jTRqzEfjgd6xjBiBMjJWpHd3jWEVAGAOHp2YhevFboBsmh7e4mtEOzL9bHE7qMExfEVTbtruTxpjzHGwdLLEGJGp7D/EPDoSImQzVNw0OOnYsjfgFgp5sr7rihyvNchG/uJfkHx0jZSZJ4+ImrXafy+lkFqEKRYLd7DlV0n5L0BgaN3MPTAXri8xfhZt2537ym7zLJ6t//EM8Fhcm+5dp6LuJKObAlxJ+NINBv5QwoLYEs9CSVV+fNNmXcNnnHJ6M/0E1CMCiKzpArpiPEYdYAQPYbWdXvUzHt97G4bKCb13QMoYrBZACmInxRB2vJpI9DohzeuIHhTtcRRdN9EkbwqMpjC+9DerGZjHMYBlVg01sBbiddbqlNY6WuugIIcZDvKwWk9TSutGMB4KrFXqnq/acusgAqQrngSn5G+3nrENJ0km64vhPfMDSiE6dr/P95WMvSGSyLLq2W55yA2puqDPtYI/YxtYv9t3Xsv0H4Pe+rU+4HEDaA98O0+wGAdepVjreZ9FozFENzC1YzKIcHgPAP98rkx8ZwqU04CsjBg4D6DaTAKj0tid7R5Yl1TMtyFIBvQGJnwZXkA8RlgJ/6auPgcS/C59jO+V5Om02Rk2ZUwW2cLlfx7QXicIiiOT6V2LDedPLVBjMNWCQ5bcWtsAuKgYWafE82O5WKAM5gSi7c8Qoq8Gp5jgJvCtNuHA9mBleyNGrg4lglHwGPrLWTXkSVddVQMo6JBP59XywuweyHUhtaIsJcmMNSY0uGpwX/ptUUPLSmRovYLVTcyss8mXR3FsFbqwhXyOdZJyHaUXkLAOIkxxkQ87Okjchs+mE2B5yej51nPDaaEYDtED4fBNgOlHj8s+H4aa+y2SIUAAs1x0Q+mqDDyC5yZs5HgNMMLGlaG4i4d80UbngtfCnWKGxIHeFm8KNmfL4aQz4poSDisGfHSOmpIdLqPU0eBOoxcQzTyxS5e22u3PeneyGCaRd+t8VnhnT4AXiBM0jYTSP3v0ieRSyUB6HEhCM24MNehch0AiuVJwLXRY7udPoqdwl32wToviKm7Lu5t5zizX6OSdfDVEMXfcn7U86y6CtarPrha0ZlR/hJxdoUY61cI7WGhDecF8FTj//EqBu8cXgcEw/1h4dHSO3l2ca03ha8XP5Z9l6Aqw/id4zagQjGhgsErqdQDR0UHb0kWaZc7y/QDC8zsX5FcowPp3oUB4AuFf21GOeBTrDQCW/hdX/Cm/t7ySnj6+pYSD00HupnCMLlcCY9Fk6eY8W6M5t8aSerxfHRwuOsPto3abuhg2yhUA4QnYYXzoPzzWeKxrPbzsVBLWnKMT+CG27jQqSrkp4gKL4EZB/D26tw2kxsvIVJ8UnibsTFY4AuvRVMkO08d3eM0wf9x2lbeI4JHdj1oBv3W7ZK9JIUhK78gyMoyaHVjm6F9D1TJZbXdznH7dqrOAi4qBecnEU7GSe0QxPFhzDMyXH0iyD0NrnxOoTrLQVQbxIXDtnaB1ua9j/M5jXB8ll0hiiej/jtfaWEAvgSTkMVzrxegzfKqySWmeIMeQBt0hm8G37ZlAm8v5yZ3lUukWq8NO8bGsxwRuAlTiKiHL19iLF0s4kpuZnAUYf/JrkXtFla6Z7Qi0M9nncVp3U/YR3JvDIizzeO0gOxh8feFU0HodAHrnb/9L6ypH8vWdKvm8z5FrfO8M9JpKIF8Z7UrTIpvNcjGdCiiQvnMMApDRi9j5Pz5uGk0mbyutzFKRI6AJdDLTSnCmy1YFG5KxUA13ZDJ7DcFt63DPAtgatV3762kOWAXYVM0Br8yicUok4sBWj9XDcO52CFbcAFpf9uma5LIkZcCaY1+u+Bb4ZH1ikYe+kL4vQd9aVMuFqI0wCfW2NMu5pY03VA2mKmlZAKuh+oBv1oUA0GvXCfFrK/nA3v3Q3K8VKMg6vhbrvWRepqd+iIu03yuilaGpNPUteIJw/FUi1lmvpoCrY3gLcE7iQHK1cWdz5i3yyoBoIKXK1q/Zk4QhygDFYaLoXjmKUdl7LSeQsN85Y0DJFcO7+ZpNdVa4Q2HARMvCnnWB1vv5yk2yxjA3HMMXjhQ/h3LxCI8NhN3Hg5/b20F2FPSaMpKRJnQyaNaBqsuLB+NGCq9AQCHvREDNxx2AESb9ZaTTlfYunjjEMcKPexMbjhSCZk7QnWnW65pOQS2T+VxwNciXVEvXwV8D7F/E452GPy2TiRxy0TmiHHicZ9FuOVI6qVYSvTXWAFUAxJcLuxO4kMw+EWHB9H3JQKym298EyyHohSE+e5n0rwhn5yYEIXsRvVhXap3tKOB7WayURrA7VApcqDliz3pbxYEfBcF/BGNcUhsEv+KMR7HLSUzQQovOcnMikNoJ91gLyKRgEPnM0UPAFubp78ELPl1QbfAAAgAElEQVRSfkoi2HFlgjR5jiHjP0xavE2YUqZJu98UgHqStPmzbNF1JiIVzWS3XORf9T6IUyTDOOqrX1ZBpD0Mmx8T+tU13SlYGS2ulHI7L+kmrsv4PRZ9LZeXdxM/ptqkvf0R7objphhm1CaGbe8vHqu+lYOTPpO9o7+UQ+O/pCPgK2MLQj7e41vOU6UzSEFlLjTHDvk5nykz1UaaObK+5f9W94Juf36SiL0sUyO9gCm0x1M45Ac4KrRw5m7oVhwOZ42p9ielDQqhC6AXfuT2FI72fjQRck8tdCG2DY8cjNUuagdiJgp/jiNUzWEeGy98s6GbeLOtQvDE4hWkk/RW+SFjLyAOb33DlinXntc4YAql8Qt9yT8XOhle5afQD2+YtF+pawKA/yFdBbbdgPEeXB0H5G0Wwl0KIYpEfL2EMZ7GwxXCq75MwWYWqi1oU9k0MRzL1QADfIsOj5Sb0Eg5JNNSuPhnksRKQlTK5kSltsUywLQN7rXFi9MgBTpB8LmRhGBq6IuoPDNVbl+cwWsP4e0ka3yOTeFCiM6waygtZ10lYE1PLvY9oBqGA+azjCn1GVz1zzyujxEp7/L6S983Qy7O+Ub8zYax920Kk/dM7GaTuQ+TGSImItSxOZnXtfb/5gOmbZwWHoZwGqLvpIlKzEp432IKcso57TX50Y3B8HAL7jiTcE8qLW2xNiOM06CnWT+xndJTTLr3lHl9uslUkpgze+FNn9NfKmkVTNTagP3LJNB6sQG8CYeoMoXyK6bXOvskiz2P04JGq1gDwn6JdiooxiDq6cR7i0CXcrz5+n5VcIUqyGUQ1BayUoQ6/XMRXK6GIrQgp5IotK6AT6T+IA07nO5eq8OaZljVuOjV8Pd1vtaIdLiXWHpw05WIsdMCYv5crOqLDOdCS0srE20tVMNtA3SVclDwbYJuUBeDAq76fXXq1dv/6mr4wPPqFGz0NNxjAwWl6Bqi0HXvzW0d8qitWJpI/KQ4kXCBb6m6xnEYYUoLJiqhHWIPLOKGOqpXDh6kVgS2hoDdGJWX4p0zMybN64DpcbLZnnYrxNNmibjumCNO6yfJkZUsr9wwFgeEuh1IweFg0MWYyvEmn9susSfXGzxwBhxOFAEKveW578QNgXEasU0DGJ47pzEBz5Ocy5YSjVtCF2lGHEK4O24uYXDAgdheXMxNxH52P3FaQROZB30PdDzk4A8s9dmLp9gaTpoYNEePAq6StSy+rKHXodyFqyGkejaWmMILPPn8/kXO8Fl0eRbyseIKEwng2xZGHzCl4tlwllFMuMGbe6AQk+Qx/5pbDwkEoFwXfo6hnTazBb3gdeFJl3wCF7xGfkjEFsXk+RAh51XSbj5fKT8ksD03dhvT72qmEl7goaaA6GzED8q9nVgjc3w4b9zBgAgLEPd0l4dBi+Rl9Com29nyJHwhXN1iafU1geb4lmPoCGPqbfedDgBP4c07EYFkLBeMGVQ32so/arFMkUB7SzT4Abzkc0Clhjf4w5hd4ruhO5ykCdPKUHFFBNRNB14Ifi5LuiOUsOVg0idyePynkmo3nGloOBzjNOKpnxvbGi4t7UlHgC4NRSSEnggnSVcL5VCEfaoRm1s14l9rwEpELTZx4Di4F2nJpEg6LpdaTOiGVjqLO2Ic8dkyBWfh7Y0hjMCt7roZpwALfo6gR4o1AG2Fe4ACoVwHkmIci7loPE2wZgJbzcqe77EkDZJE+yEUHX1lhAjCN38nZSemIB6x9yxM37DL5GGUFuNzxPTHWhe1Af54NyKi2svUtWANEFNaj7D4UwFe4CysZyT7XkN1vMMm9yyZsmwA+AEdDi9S1arGrriAVfiiTZmU6QDheXyXjVMiCnsi4Ps4ylRexq+HS+Wo7k0UmaN/8fGRgCdgfBgO045KQ9w5cQBfMsJa2YXFRNPXMKEv4/ljSNiFkEp/brT594DuNKm7RKqK5/Lc9C5MqJ8yofZmM8UXBCpoIFv8lbjO/VjCEdrCN30HLTWcmLKZYX/7BRHzFQ6RagDlFAU64VgxcxCxCgGhCjjNMjoLihg4SnjN5x8j0YZb4SbJynLAp/T0LC7kpFgJeuSdmMv9M+fisBqgZWEmgnQ7CcW6axuYFtlSAfhqK1qs1WAj6ZnOv++EmGYxupsswqNuNvhjGdulC1uESY/R7+K+iWoBC1rKCDhkMHVGw+smYGMrY3LNAnv8ENlyENyqENb0VgPw5uFqqkTTKQATbjBclTAUlgGuuQCwLkIoxHVRzE3BVVf/pEAbpBME0e3Cedjj0o/xOzL5KiCXAeZFhleZwnRoiBSCYcXn6XQGwAucl0l78j55UZeBoPYXlwu9oNyugq7B9Rp873uhzQDev3y+BtXwP3et6ecKvrpRWMG38+FDQFcDFAAvft7WdpJt7c3ypCaYyRK+k1+q4iqpMsb2GIzFKceX0osAtYBxuiEQMIMTSTiorT7LMETT+n4Gb9xla/Hbv0Lcrei4PLpRvPewAPPEJnHdjveWaTTprNIMShlYIKStMqgG3c3mu2cxIhwhCuxpnjtZh4KdTFNs2QBsHNxskMNiBDkKlDeOYaqmUP0crgisIjGnWDdyCG6X/8vVcqGsGtxV5n73sUwiBbZqwEdMzxwzyHKHEtzIVCvKdVs6fq2kCJJeqRONF5dyvLjprj7A98Cr1rPwvRzX9Osem7l6rmFq1GOkpQEaFVco8zg6kaKc0fCbX/EG+Fqur/6UBFE38V75GeBE+bUdzfozPzNEtXSHEfI20VxeJeDCiDZj/xfbLpgC2ziWNnjBwZ5nKj3PXqzzJrwxxyCk8KZl4q2Ht21yR2w5xwYEeLukXcR/V30M1zeM4+VouXt9Gmq0idwBZEtQz9uu4fl1GsRRewT/Fpzzft291R+w2wfFwMbgKhwNeFZf52p4AQ8qntSiC0xaVBom7oU3PootkO27zqyQ8VoFdwtVcs2MxZ9zvhT7MR/LToId10x7SsR2NiCY95ILc74wIqpxeybwdfZsregDIHwtfus+h4MexnQ8hAmdN/W5caSeFhKsgL+FKngUb42wplMse+DgmH8vdgFwSbjd8iCs4W6IV6/S98PJEZDBD6zWuDvc2nCLPIyEW7xO8ghxr8nXjL5kKKVNHOcRoEJR9s8v+kgOTOzCReBTOhC4mBwew6THCh4oC+UlWwmPPEvehRjGKQdfdEuwKZ0N1tjXzhIPJibNtPsbVINyuS/wYv+QQZtaIkd0+Nv70e8vAj9kcnRHZHtAb0Nb2EYuBtRewhXfDd9oFOc8jN0sz+JYRBm8Qh5FYLGLWQtnyjZlnCflp0cZwpeKakWnV+B9JcG1e6Kx9j0HvrYYEbQC14EGHjJsx0rqbqbPHQO5gEyUeop7Sk/DF2/vKf5ruxIp7s1zPNHYVOy5jOmYDR3hG7+TEMQ21wVd5EkMDg7opZ/oqPij4Czgjl1rzSB+Zj4nGAQ4AKoeUaqc5bAlZxE9PekTZrhoJAZf7cp7j5BPnNUIFnXiZEJwLuAEmAf9dhvnUzagm4MzQ3cWVrhRqUlMvCNkK93D0Cc7BzCYUPQDJVeOPa4egTKZ7ut4W3opcCsobZlzbqv4bp0nZ5dRgMT7PZn9jbpWLFe9uNjJEvD4ZqDrKLhmQUOoe6EUu1ix8/sV7uVunIoBUt0anM9EnIt9tNgFugHMKoZ+UADWVFsZ3bsaQ1afrwpsKualkcDNOgX3C+imAs4xcMr6f2Yi2FeDB7fcSM8x1d9LZYVWQ4LchUq4oxwu064BuABwLVFi5XuVgmjSKDGC2gdhTVe+/68+3g8T74ePhtDWjuCmt7ZWGssIWgDEL+6kSdJ5jhP4dss5hpdDcr9v/0LFxEZ2iwlRp2D1ymZzK+eOlmJkLnFlCj2y3gDdYEczinJYcGnHMsv9HJtsFouv7VI5r4EJ0mrORIk9d80VLU1XuiEEfjeczRVqM7uybZpRnK7l6ekXt0kKV7dEeNvrZLNTztOERp9DEKAdwOQcA18chyh3dvci6cvVdDyAu3pcD5n8TRfZNa0HcWQuFEy8aVAUqTxRZXBDJUzBZWpL4bhx22c3bgfoBq8tBvDmQK6nwetmcNxJObbYKNnR2rhqT/gsjmptHLnKnLEDOU2D75ooled4gTmySWDjV5Jg2ROOtzvHuT54NvFlHqc3YeuXZOLHy+v4DXLPDz8r7oPOICawoMXyBAGs1W8pSaK5BieZf4T+1a3d5ZH/Srnvi4XPdbzcZfptucIUgHihR0hfOlxjLPpAI1Ae4z6WSsD+TC68MZmMM217SdX5cYYAV3F2MuA/kCPmdtT+s/IH0+7ficq+K3SWF6TH3lFa/iL1ABcAFUMGG6LgefhdV+KoV1d8w56v73Bj9OLC8bmcQgw8zu3A2E/pkOU4C+gGrO/FypquRhAg7/hMUlXdxXVeVzk5uQvWqYEsZBxOZHWEvEnkwuU0AcvdKgN4fyk8BReKRzJXPbjqI9aqSI76hBn+KHcjXkx6DYtXI6GTEh7n5gDM/VyYUh2xVF2mGpCLT/yegXCOm+RJ1E4ufuMQ+PoREunHpIsfevGnTOld5TKc5fnZn3FfRhCBpY3MH16W8EsNYpFSGW3w3regYGo85+FMoGuBafVfVRcBYDqQAd/nUAkdOB4a/dbg+UZMCjZj6iUZBx/8InWv/A3O+e+4J95m2cmvBQco1NlHinIFR+/FgC/3LQbaInoz0zhC37VFXCTnIHChnp8bjY93nDwIQajC0lgNt5h2YA4duLMQqeBrdWXReQrb+bzRbbnEbafwnKh3JlWQCryd10lPIqre2M/zvX8U9MBQrGQjxAvgTbIaIim7h4nn4k8Mt8QvhEUe0cb2PB57IHSDz/qBBDWmQxnNksuLe0Mj4HcnMBBtRck75UwVCEod9ItoYCjJDusiwBpNH3CSHZsxaEpTh4+Cbzm+9tqr1Eeeof8ESkArLMsIXzT4ULrEc1t6jg4V7ZWA+snYN5JQyHJeq6toRxvB89JbLi6nbB4RPMBykZxdPkaOL+ovLma8trdz4beaRvk5SVhi9yGcbKMdSMjynk9lCEvBFlaMn7/UsIppCMKcYY+FnNAFOZxWNUxRzuOp1GeVJ+IZ73FNs93U9/pfQK0WtJj9c5l+1wK6uLO4CPhsxk1yAZcEZoFaTcCCB0phPCRh+Zrlrh2NyvESkKh9HxFWV4P++cP0W0twQu1laiX74Of9b6rBmHw7tRQHaoGPRlEODgcjyQbN0AiitzH13utokdctyZJFT0OuWi7gcBOOAkRYsCqJCdb4kUEHhPIY63W/WSmge9ONngR2semDdcmcI+gWugLsV8mFzSy53LOCikgK0fna6fWkzazmyUVzUirbZgLIFMPYzDdENT/y1x7bTQhezMIdsZQV8YuZdq0kw9nSAGN3KuHy4Ye181fDF+E4GAIB6ogzm7ltMTpbxwO26yf3FbNxlMjMo1iGaTedY000Oewc5aaJGmZT6pPN1wt5QpQ6qSGRdxuvchFJnHwq8nIQ3GKZ7pWgj7DV4vfp+APpcuB37oAnexxPLtyNwvMjbHDdNxB+daq0XJ0ELTCEhND3pJG4HeyHuPQ9QtpAXqwDiWWux7JDDaEfHlbvOdLsgcHecwaq8UqoBRJegRynEISitvaVKOiKexyNK0+PxUA/UG6dGSPN7rOlkP8vZGNXcQYcU2wGyMsoLH+nESF2fkNiqatkOzDJYJivvDhdGi7T+GTdlzcdgQmO5f9upJugkmWTTLy/V3mQyGI1OwD3LusoE8okJqHR1GB2w4yPP3Tdd3CGiCsHtEbweyKqfZhmv6btCl/xDt4c8IhJiFi6xsZj+edwl7SgmfUQdwS4a8u7SwqiUa0m7KBGWnwWyEOmvuxDQyURYa7Zbz39yDgJ4Eh/NNwJJ+By6TnAn6t881ums6dJttxv3vwey3icqfQ8w1od6I2onX0BibFY42ZzFOfiFboB4DADTHrga6XIfgu7xlZ9BU/9NdWEuCwsBok73HQsv0tbINMnXHEnAtN9IuRtWKY6Y0ghBvP6dZ7AhINYGbyIJrUlBEIcjSTeE6byu4RIniK21XrDZ/qbGVa0n6A9XjPxvgVoX8BXv84kqoxg9xaKoTMGKimAUvUoc3hgc5rPzHF1sL/PeaY0es+SpzFM19FsqOA1c9ttAU4UhD9OVLlMkaUXFuIIgdrDbnc/yJyLKVw94lbKbspySKeFbfpGCnDONLnNkaYrugK+D8EI4sCAbRyuhwT6ODL2kIbDpnadx6Py/EJWJkHhwN93RuyGxrLj9AIVw3SXd5w1WtvHEczBQUAlaoz1JANEKwkFZUMh3DjM2nqAuOA0tYu2k0mx6aCxhAsgliwm47QDeMc9uHC5kcg8ARDT+1CuziCAuz0Qny/PXTXCZhkBnkQuGLFYH3Pgo8tZAJtIvNjXfDLF5tPF3xJLKe/3YCjEMC4GIXumi5f5WLlK/8PFVYPFA03o9PJh1EsOFj++NwE7aixW1ETEco0Aq2NBP+YitMeiBVVQCVnKSVYTbPnoUEVYyrQasoQASAUgraU/xQBsGvRFGV9PO7yYCks2W8B3l+OSSGfqVizIpHEwg4n3PsteX1MWdR9HQ53SCAQmVFjTW2VFuQG+RjkOX9ey9A/Aa3C8H7ZOGMEJAPch7gUDbOFzNTasXbzN7Xh6W/kzK40fdbTK8/owKQvbS5kF1ADpkkwAKZKC79sk2WqpUCugX1aJ7HINIwC6t9SWweSYDf9ybe98ubh9uhxYPkpOmNJv62AGvzsVlwOTLj2dCU47JAS/rjdim5f1PCOlZgQpdsAPQS+EHWbx5UGA8souSUFk01BFACT89X1Yxki8+dCC5EN5sr8DV9DTFhJyfKt47jOVDSZDZcmQbjKv3+dyaNV4KQs4yJTLPjjldbCV5NPnm4DYls0Dn0voIxeep/r6LqovmeaJRqsHUO0oyUdY7HeIQAWTfJgNJTZ0lUZzhUzjxdocaEEKCqL+POZurD03z0/jCDhKGpzHSzvgm3+A1NjBXghfiEnxOBcCuOrv68ZEO17uByzApbBImq+Qirk0Fp5vrNzznW18rfGyiaTuGQqN8DXK9wA20JpI3cWJkr0XjvIogplypHhyfVd9YpSf3PNbLh0+0AO7AMb16hH91IiUqv+zGOGm7OJso9Lwp7Kj7Ge7QLn4BfmtipXvNSyfxNXwezXbHgDeelbY6JR73OQjeN0ebCMYQ5cARd5Oc5jisa1BFxQiBkVt/5bjMNwhPGqy7WgWOFK+wvFXAx7qH3Vb+Alv/KFM2/OwMU2TzH2DMezP5Ii6EBCmlOXoKC5E44lXjzAm2ftYm37MY+MGybIfsW39Ue5CsMMN+uEM4AVQcITvwG9a48VrzIXneiPmfMcxJMAIijDtVZydYHDI2Yg5J6ZS8r7ocxrYWH2zqTcuC0ph6KoIwt52nQlY7XxNCJkP4LHvx2iA4jCaxHaeR17LpMvyT46EspiD/Q3gvQ79489RGl76JXzu3WBEZSxUaoXT+/TmBuUp8NSvM/cQzLAiUr2dSRlvbJIFU/sW/gxXH7QGQXADsWmCFiG88fE8P4zaRsjEFFFvCUBuSqftCnkeuwGQWim3mOI1Kame8RvoBukEdZpYollMqU0DDoHai4vhbHtLNLx50q7eUucylRMNkWEopEworVA43ZTdgK/FAIne1I8AxXfcehjP00uEwodcOO5RKPQkzl68zPoDspRN7aR1bye71+xo7TvKxLrPhJXwA/n/Z0ksTp14W6gr3t8J+3BKILiVw+neROcov4j4BfBmHp6Ft3s+E7IKa/SnHGWzM0f+Wj0dY027DRXXFoiA5TlfbntRyWrdhz7fYbhK2FLuyCl3y0SKzCeynosmw4NLScpy3N/P4AEoh+4FhMGd8H2ElU5tZMEpq34Y1Hx3AtC20I3bTAwrWgpCeRpURCofExHbUxD14xwY2BjQrq4fw9otOHRKdEoB1FuAsQpzGkHOo/C9VIcu8gdX1gyVa5tGIsiOhwqZD30CZwyNWky3d3UQHnIqR9/gAX9yB2fDnRaAtZHeBkAY4K2prmDiBYwNnhdv71/8bk0NwMz3GBOvMeHC7XZAIzzGt9vRqZWQnfC86uF9II2tUA24HFpb24zuhrftaXILseMa/teaQFu8s5iXEaK0SLiEQIV2NhQAxpWeW3ljKPDSzM+ErOUTEdQ9nltH8/zWmcbNxYISHKrgDi0byQRMY9G6KeJhxZQL+AYfXA23u4gWM1bn8HPXAVXtb3DmSnfddpEcWzlSXLci+BApjobL1Wnai+/xh5rw4ucu7VjAZDtczMaw6nvlZLlszeK8/askxWW3BB1YYfybIZqC40kp97XFH4wRmyNGiTv+P8j6m8SLK0m6lHD/teFMky9hVEjmMuGG0f4fbseyQeXhsK9EO9DBe2EB0xk2lMsECo6PNszsyXtofjoxTIqP9eMN0R+ebDJHzGXwest58c3lav8Vk0UfqXYZJ+0+vGAd+0jFiSGSs/874/OGy6TNSCpdmIXzYckXeHOpJnTDn4sdKHpTN0ne2UOKAb+qsxPlLi/ieo7H+TgocuA4Yyy+FzeOlc6LulDo3ovYJ0fagPXyJwD2ix6Fq88AuKfw7Z5kOzDbfpl6f6vxlH82XodbPSJBpJ6uLGXn18KPAVYNZZCSYwJO4Q2dc3Akk/V3gHtPjPmajGLqggbJcBiD4s3WDnP4RMDAnwkz0rw/PlLenBwv8w+PlkYm7qoL0zD6w/Vy4ahzx94FAMUTa6335TiaZG/0H9wjpNBEUupZmgN0CE6LRHpvER2fYNtSLrYUETMNW1XcngEACXSK00TDIdDMvrQiaBz/9V2ZxrtRGMRxnCN2EheFOFT1lH2jmHQHSQCTbw5c4x0fM/zRu6E4diM2HWQyIoEFoL6g1rHCZZK8QABrD1wMJ8u0GQq3ergvARl6QLxXwNVay2sA7AlH9jcZ++VHXAzPU3ZBlVAgn6GF6HRZALh3gulsxpVS7b2ciwt8LhSF+n110WYeAlUNdZH3w7gfahOMXIvAasoEvIHbVtwspMhCSHfa41CwITxD+Cb38BSm3ulspTDjAjiZx5g1RwQwarggVziprWykFB6iIhXaKd1msPhTFRqwhlVTdjxeuE10LZDG15/GU5MZxkWCxi0F2RtoMgq8vnC88djZ0hioEuxYAoCNzHfTIBwsvVnjQzHPQdYDHWBtPYm1Em0xO80GZ+jHUsC3kG6GAuO2EFCDEsKNoOm2CqxZOjFH7xqMWLwSTp7fn9Najr4uaGKr8sDm6YDl09JEgnay/YVJN2AnTYA0joUw8YbbIbTZzpMAmgsDds1mLdBs8SEHcH0XgMwpONwe3y8n5DDoB1++5kI/zLk1Y8TLYgbefBbRMtjFOiogr4fLhUZA7E9HgM9lqW4huYAyALiU93Il9tcyV3b5AfLuZmySWd6frhVWJ1kx5YNxlYFsWVGbI5bC13mH5VltMtWQd+RWVbXU1iKsQSu853c1Poy/F7dDHV/XifdDkMKIDH8Q2D4AsFrKWuB0W+62klxTwa2T5ZfqbMDt0PlYXt8vkkdFbvhhIdh5MNMwLxdxRcuET8nmSphzfi0gDF8KCGuJhRqRK/j7KsotglAoL23iioaQ5oagFoDQ5kvr/Mm1E+X46vFwvCb4ehcCxjOhGXQzMfuVcCZcosvzxKqRWM6mQENMl7MbJsnhFSMkAF9uGH0OgfC5wY6AOhyxB9xw6uWdsmzwZ7Kg3yeyclh3Pme76hYistfsJRxbmoK6hjMCoCzUBaFr4zOcyXaTeCmDy7npjS8Qb5+m8nRS1zL1RLpJdcWR/p7x5NK9zUdBsfC7wx2l4NooxkJz+/pGw7dZ4TabqZf2p/39ER5GcXw0gUvT5rPFcIILOObRtcob+Q5Z/Rre3AXHUHovTZSiw4M5DvYhS892iwMD5I47qa9TRC3txgBaE6WDlFqLJy+8NV9KKNNsyIauFF9TA4mAl2DFMX93XxYl9sQGNBzrWk9cBKzwXvklwL4IEWWf/J57WP6Gv/XPWzRvlZ/An0poAC7y1/Lz9CQw+RKg+GeDL+LRAXhZpuXVJOVwA8Rafi9pcKe5B0eRjKMH4sAIJqpB/H/ET+36S/S27lAQ3zNpzpMGPKW3XeZBKww1Jt4GjsglHI3TOVaWn55M0TyFLKfgn0+zQNTqO9JMM/CPrmMb7WjACctVqgPJOTZxRBHY8N+CqwHREmCsU8ACENtCLaAbbBAzzXEqDGGDbR/Avj9ADnWwsxe8IbQOtrZ4ayLVB+B+XSktQnXPp5Mi2W6UROM2idzBfbYcwsfB8JeAFNO4Ku+69POm23osX6vkhxS8wtALVRz97wWzfTiG7RJxa3EDUCbDqaPWiw4D3AU1gGcdsVoF0zcIaT9lE1lOA9RwWTxgQn8IbfGAm0669SS7bvMzVZ5UpzL9JzrS03BhET0fU0l+8e/HbpI3KdvgpzeRDlsvj6Is+PoGeZOK6HsBbhSASiOAk4JdMecgTgdEuLteNG3tGcJrZJBUnIEjhsfPIzKeBhBnwfVGm38rgVBArnPxyVpytN/WHxfFGlbYM5lzu4/3/AEn2HCWXabij03CTRHOlBfHia4ELrMEB0A+w1U0iwAidwHcttMQ0ZRaoGyKYEH+aSxYcLx5J1UIBnjPEPrRG+Cbz8ebLmbEngE3jue5aCMRdD/n0/pXf20dyTZ+/uxCNjJj+4NWiaV3JWjndHaqkVbdNw+agYWzFNlofWMaa+IznbCNArJe9Px6QT0GUyGQQr9LIgCaDq0Yd2SNeFrOERs8wjYzBorjopGyb94QObpighxaNIZtJYSryAwkH0FjYmjztZjOFDwHcNftw6bQEBoZhmYgvJHJqvo4+4WijWdBliy03TSGreWWUheJM4US/ccURz3H4fJD9f9P1Vv/db1v2/7uWGd1L94XO1EAACAASURBVF12d3cLdouNSgsiISGCICDd3SHd3d2hKGAvXbn77r3P3ufex+P+DfP7nG+W93vOD5/HBwH1U+/5GnPMMcbMlXHQroblGOE4hOLocE2Lrt4PD/UbUrJ3VIMqHP7flmEtvqpmeDxOoC87gQy6ARWDDtrGJ0koe/kS6/BrNL1v5MXkqPzlUZ40EiaT58oFRm5lLieVWm07sd0q8lVrnrpENIpRJ4v9IF7N7u2l+AafWsKGCS2qJkZBvU9B9D9DShESsnTXk5IEsZ7uwsJL9zPodOFSkYMFnduKnneXuB9dLR7Hcbqd3wInvE4SnVhKScEN54RLhHLwOr4ECgH5V4qb7PyCVK81c+Tooi/FasdSqWDIVhZ0idCdE1KMXjeav6M74EpwralCopyQjFpkI3VQD82cePWYMpopxm1MS3VFSDHSk54oFizyYQg6vdh4zhp9WcsHsBp3USmDhGwHUphINPsjyKc3Ei7zzmJOUvi7IiIoM9XVg3A/bAeuKaRqMfvkNUOcAttvGYbMl7EItJhMtausPwNJfsL3SDQL3kgx24TRwIQBjAlideyjoMXQve9J5L73jPzV1FNfSqTJhxKy5z2JPaLKiY/RbX5IO7oDnvOc/AXZy38xrPp38y35vz0+qAMYpnXRwndScFv5PjkGutL9P9swKTT4EIYThATomPiBsvNoy0vx/2ed+4BiyQVPuEodha2GItroiGbXAhPIKdQLR35joNhxhkWvkFA9T4CbRpL1FwpJvz95F6DkSlBpjdMCCt7nyJnmctgsM6R2j6NwGTJwabizBU0smlLCdv5Y745jzQr66iyBS+flMcX2uyJrI6BHk74eI9hvD9gvLlAJnpswEaBljeA5xxICnnXhU9A57TdusBEQ1R/y2Vunw6oQgl3cddPCSnhokK/NSsm+OJfWGFme/25UDaxaIofghyIkbfx/D2P3gzRx2KFsGIlElpcEhZN2wOBiJ5L3g+bgXWn3n7BJuA/0/TLzAqjXQf6zkUWdDNiepp9lmHYYZMswNBcbbqkVFAOLN/n9h0jhmu6aEFK/kCClZUYOcp7tQh4LoUFBW0C9ZnRF5EMgYfulEM6bvIh/VLNOiY6lGWdbJbkHpXC2TWwnHgzU8JztFF7UMrbfSBeStBYOnlKrb4yDstphId3Sh1iHv+UwXMLfI6OBuMm3uVfk5wJQvtqfC1ygX5YQjr8cnpfEOu5ryUIocUApgca11mMfLs0tbNteA9eJhpbru4bvtWEoaiCtrE2dXcjNegIZpoN8VQVhFN47bIDxxKhC6NQgkav6+51ITZsBbYNcS8Mx1zjwcCrymrfCA2dQ5BThZtpAM2haGC7U0DMr2aW3Qu4eWSAuO7+BxyVLF11+EYWymkF6FbdKbmlEEPidWCfWm+aJ5ebFcmrJdMwZX4jJrI9l21dsoF47nW4bmSdArdSbLTke5ySWmqJoOJ0OOYkCnGKBciQYAAY/XALNocqJrOvQGzyevJsMDwGTEyVsMGkgN5qM6p/qiRntjZNn0AfDI2h1Rx9yP6XnVZphimqA39XvaSHm97QA/48gdC2+WnD1NqVsAO0iJXvGkO3xBEswKb7PXr2mEI/Ln59UyWi+veTc3MYKlrVIry6z2wy3CIVXSfCWX8Mm2hjAVaPBa4dyaEXOoXxpLfKNfPiVoLPr5d7J1RLJCRWLUDraep9xy7h1UkJAw1p4k+wOMVTbJcHnt0IrqN53I0V2r9w6ukJcjiyVBBBv7HVTXHDLxP0ICFj5IKIjM1xQT1wzla0Is8+uYDVKjJOUBppLNu2FP21DfRicLidluqOpES9Ze/8SQesXKbznIc7PGFxvJZF3jRRhfU5JtF+R5IGWeuwH0eugkBMeCUs3Au4WVA0V6HsVDafbwGHSdg3zQWtmaDIaf8SIgFQx/yQX9htiFH/C0fRLCfkND8xAMtdozRheuNOCh7FlloCbRkfycq9+hIh+Fhzxci6s9YbOc4Sf17vNAbF9LgE72TxxQPNXWWCJ681jDVmmO9+jqC1g4o0zipSs/00i1l9wVf2RgdRPIMafMR38XGTJhUYUYxnW1woiEasdQI9ohUusSe8iU5aAnH93BdMSbmRH1gcUJrIkkMLlXPhIGpzn4qqCxnBkUGc7Ux6c+1RKMSQUX/uaPV9fyGsK00QMaVsUWn0+1TdByCg68q6iHrGbAzqeweLGrQz4NmFFXY3PXw8TDCKI/mvYkjDIZFudcv9oA413ahD6DWgGQmxA33/FAqwpYz+jLR5PJQA7iM/Lma/FeR388wEoC48VDBPhzK1nsWdsFk5B1jNBwwwyTBwmAa7PfwvqkfWoKVYwoNoN1w0dRPBMJjkb+Ta8ZvDfA6Eqlj/DwIth6j3mDXDRbb50SbdYZAqqHOexPozcQeE9JT/SvejmiI57u6AfLsKHH4VC4nWl4D6HBplIYbcfcrbnDOAeQSlMpJtRiM1Av6wGYoD4CBNE7R3oKVyQ4VjGO3FC1fKap19mVY8XqDWYISHU0Ft0ys9Bwk+Tj5OTcNG4vUKWpXKzB1fnMKREXeDKYU+6XL459NTN+dBai1E37Oegm04nArd9/DMJ2fshErPphCqxAcV2MfLCzRhYdssfeN/fZPF5zHcml1kD11dL3CmNJ90L1bCRnGbsyzd3SPLlZeK393NxXv87cVn/W7ZIEGPJnCObJMBA+P8GwFcXFFyzF12hE7JHnlcrB8sUEt4DZ6pyPxRPIN/JVDsKrjmuMDM64ku8FtZ0M1cwIx1CtQAAswFholzIhVpoYvDlvX+OeO1fKIFQB54H0Mbb8t6Qo1tGtGMO2dzZ0AZ3ji4TJ1NWxu9bJGfXzpCjS78U610rxNF0g1zbukwOLfhCLLaR6nd4tdxmvnT3GO45yz0ScpbP+RWK71XC0AFxrYFEwsbZkP/LBmN20rUFsI3YdgdbMJZTA9hkjI54spykOYru22pfY0P4Ty335eXoAIiXCMgRMhooro9+LbpG8aXgjowMysjQIOiXAvzo1zzed1m8WnifTIxDM0wVXqUe1LmmNIMG5jyj8Or+tefIy/74tFZGieirg8stpxgNwocOMkAru41G14ycULjSenRwWmxTkaPUIFJWu147Q6oWOOChJDuJvkKrYI+MDNohAZ1uggNpZNd2SrQNmQ7XD4JkT8k9s01y78wmXvSt4oq0JMLaVEItTeTW8dXieGi5eJ/fLLdPrZFgTqvQa9sli2FbO3RCc7S9FOJ+01u5/2WJZFBnvxsNKi3KvbOrCGLfTsElWSwQOVMEu9fuEW1H4a0B4TYEX5YKouOKsRuXeKhe+aIkw2cHnVpMspkdhfkUJ+4h7rGZIi/JcaL9I9AjH+dcmRdkvjuttT7HeJKdGLgNRjNBRU7TgqPtBfKt7wstoCPs4ACvcyFyYUaZQDNskxcg2g5yFqqtGX5YwT864eIha6Hbb4WMQFW03lnC3rcv4Fi/JWP1G6L1PhAngnQsSTKLA/U+STgj/4WL6pc8C6bkx8loII+BYv8y8yLDIQY8qaRnpRIcnowtFzvnaxDaD/nsA6Od/QPc9B8qbxqF95fa21LEMK/BbQmJWTMl9cz7kn3ufeiCxdLK42uDl+1iaFhpMx06ZCEDP/z/3P+iEiwC2Uto+9NPfyyxh9+TcMJ9qpGtDQexmNN/EzTAXFrhzfJHhk7PkMU9isKVhz65ESSqBUt53P/sCACJ38O0ALIoY/9bI8HkLd5Yd9GcIit7zQS+H3ef1/b/wL78sdzePA3EuZECsh8FCSuXHL6VUFOE+M6LyBjYSZeAxZavG1F+NGCrHaDINnmupfCYYq3lIKOA9QXsZOiIphSt6uM4sptp/8MOfYmWlqJzmtB7BkaPIvZzUBxCF71XfikiTKbwIgOi/VABp+BkL4OqNTyG55VMrGgMwyNUB8/TeO1Bz0+gMfTrUfjksUTUG6DYcSRvmmhnbCcB9faHHYW24DOSeYQWfBsqBhQucZqpAb0RsVdGQnczkKTAkzHxQ7a5YdEtuaELJediG+fzwXMaCSILw49sZr81uNlYu275FcX3W+R/SPzOzCYFD00zv18B311sM4fX5gSfC+iQjOtw4bgtrQl7AkgVM7+oJZQm13ItRdhUEtih5rH1A2zjy9nNhyTt5HzC9zFc7PhM3Ld8gENxNgoHNiSjBW7B0druqyiYwgvi1f2Drb774HNPkqV7loHaeboLtkmQn6BBVKPsJHwOx1wFnZEF2s69sQUqDxkbg7Zy6kYZslGnXXOIG1gngWconKYE6qBsiLzArraDc8XTdL64HFoqDgcWy9n10+XYyq/l7Jb5Yn9ovbge3yIOpmvkwNyP5IbJGrrl9XIQo8altV+BjL+BjkC+dgb+mkFeEhRlvDmW5IvrxNd0JlQioPDcSom+uAZt8SG6YOYKAMcnqBle6I7ECg8GbGwFpwi/GOmSh2Pj0AtsogDRjg0PYaz4NTSHIqwDN1U96H62xzAKho53ik5ApwutoNbhh/zgHeKdQEqmN1U2jE9SeF++kUmK8y+T1fKqOUialFagyPZhNuiBGy1DGVBJ1mUdb4qu2lBphqbS1xBm3EmEXDltRxMnYxfauQq2lGbjw866eUhC4FrigPtafENAwOkupzBV6JCN+wvbxc10udw+vlYCLm6X63sXSCKI1ofBXOC1PZLne1X8INBTnY+g9yXzgYLZHGeJzAx3CnRB6KVN4sqbo8O3WBQPOZyWOW4kj/GmNmMt1CjJKn/CkP1w13Di1d6/SGElCxRZioarlxBXGWvO7ig85B0k21ejeChEbF2OPjBdBddIVlLJiyikSNcgRUu7rm0JSfb3T5CBQOh3HHZKEqxybJA7hbE2Ht1pXxQDNrSgf6pEaI/IfhgZ0He0sW240Kptv2Rf1UcUkBlc7Awwg7mQ/FFikMvQemcZRQpbKcWqnNyBhBOfoAWeYRTSv4EO/1R0nQHJaiNft5bBUScypM4ADWbngueifwi/qO6nN+gpX2fyIUpg4wRuuR+LLpMT7MK+sWCZzLPlIiLnFZqkGYTdyf9ZSzFr91AFxWaptf9aBu/B03qRB+vGBB27qyocHkKjtLjC24K8iim+VQ60u9Zs5PVZDee7EUS/E9RMnirFbyxyH0sdlxiytLEopRo2M+C5RnYtuQw1HgTlIO1C3aDxi39E1va/mol0bOLW4IWO145J9TrQ7u/Ec9t74gHV8AiufCwO5OfFFo0gVTio3XUmg6bVWFpZwUQhehy5yxgCFkKPaPF9hZSqm2Kbf2U2SHkBRe8Q1A+LN4n/q3FbLy6rPhHredMIsQFhWa3C6WdGESSxCsQ+yjDsTe45sh1YqJmJAgEe9ocHREDSvvfyek9g3HgJXzyJbVYPwecZFEo46ZcU4UnS10Y4FH9kuPWIItwXDu8by3LGCM0G2AZnyk41Xv8KNK6lvMe9DB4Hg3Bjuq2G311MvgQZCbyXbb47eQ+vGtbf77LP40pEq+pJsA7uvEaXeTJwj0IMTaWD1o67u7FqY/EG+equtsyLWKd5nwZRgozHgELZKJNtvgqFyAIK+jU+P3t5DfaAwjEWubLZGvttGYO3HBBu8kX2pl2GsuEaijpN5u/pJUj2ZnOIQUVBR7S4gxR94Hd53arc6GbctmGm2AGHexIKi0OJa+IpbkRjcQJgbBi0+/zBDdyuuPE8cZPdpuDTSRdR+FVdlABAc9g+Q66s+9zYSBxBrbDbwNZkAFQZ12btvUuAqnlyZv1Xcho64erupUbxPbLiCzm5io7w0AY5vvQbOb38G3E+sFKu71mMsmm1+DBX0poRb4NKwoklCx6nJFELMP9fhRvXP9d7tFF8V2Nd3irNaH0H0+1kspKVVM2B8rLKm2sFIw1h/c+HWqR/SFUNhOIwXNOchscU3rGHOmBT7ndIhgb7oByGDPQ7TRGuFllFve8ohqkNFIp6yXCY1LCcZ/JwHCQ8ObWd4jHBOd+Pd8kPXWHEQxKQw2BJp/+tDKO6QY+6/FL3m9VSgJNp0ZtxiWg6kDrcamjJq70P82LbgB4dkIScYBK5ExphA8M2fOK/angDz24mIP08jrRjFOXt7GHToZsJHO9KubF/sYRZ7gPl7pEwKxPQrAn0A3uckJPY7ZyOFA2iHLNGMC9gAm2I8r9B/LtJ9vBU3jhUaB/qQ9htRhtTD5dbjaysnHAdTTt7V4CzoSxy4XjyyHpooBBnMYSrZfJZwdaLJFqPRNvtbMLYSj6EKSuIuHj5EJZRgLXwxvOcQ84slEx+J916EycocikSjup9DtBesi3YdxeT8yOYLcxxP+H3zjmHsPwUaAbEC8dbA9LtAuUOBK1jLQzJTDi7Sq7DbVnis+dnrd6sG+fib/TcwIBqO6iF6D4K1V/KHJlIoyi4PI8LhAJ3B00nw74JHFmvQcFv8zCH+IGwGMq08RgeMnDSFnkgbB/ZEEfgfO+iHghkX9lVclw/lxxzJuW2syherCNn0Fdu8yXuJ9bJXPoE+dKHUuc426BDSiw+l0Za3IF7DF0oprVOCykasw1Z11O2K0xg8ngUyiJHZ1xZATvkGRxni9cmtL7TJe8afw+VQ899gnzSztMF4Aaqp7jCOz5Ku4wDEjRWTCYwhfcvFOC/1uCoI6A85dJcubvjA2zJ72OJJhwFLreDIWad4zfS4TELLSva29jt6FVXGA6/x+EbOLyWwysvEG8QcqHVXGIQyWqNQKblvJohGzpgFBLPEphqBxKGxOAr7tQCsZ47DcvtLOgGhjh2JMFxiL4CmfcE7cAksB8DxEEGbxTZDDoLHv9w2GFJZ9tIndtG3F0H0GdbG6+zbjB5Eq8RitAPPC+9/y6XQp1nSSHGfBNzisAXtiJYLub9m0NSHYqUA7ze5xgEYoBovL0FrSuuLw6IfAaKuoW40WsLLrGDrA1iUEv38CqVXAI34jjh4NugVCoY0vahQ9aV9E8o9MEmH4jPFvhwJHVZHNYZSOqK+Lf6kXgNMADrYpDmve0jPmMaIEQoFMVWd6dV3zJBpQPig5dt5nc6AriGboFg0b6mXGJVz1EypRnGVTiSIUwrXmBNULsLiX/OWHzt2aiC3bn45gYiHdnSHH0W2gXpXo4DoTcXmfnoEgWV2zki53MyNPK690xzE3SuUk5nqbGNRZ4EmkMDBp5eIc7wvDnks6hjrZnH2YUUzH3/Mjm7EhS7a6FcWM0CzY2zxHb3QnE6tEJcoRecDq8Vs9VfiyNFN+DcVgkBzOngPoih/X2ztRJDx5xE110DV5znaIIKy5p7JK3nV0nEGVC+2TK2GK80VFsviCb9riEEugGQUkBIUoWrfD9UadAMowzY9PYQykFpBx22jeiwbRBVw5AiYP2+sexyau3PJIM0LbhTSFeRL3viKcoqIXvC7fGTceRm6Hmxvqm54vXkiPxxIFHGcl2lhqLayGS/FoSpbpBuOFGNh2yEgC/H3dWAdVgpB90AoV/3MmjTHWilTCKTrZheUuRU0pWH6eGuGRwTnG0yOQ7hZDgk2h2gKLNuB/oh8foBAw0Hwv+GUWiDLrNZmCFb7p1zcnUza6tpGRz2zRE/NICxFNl4aIxIpCfB6IYLfdlm7M6gDjuxro5Ps8dpg2lC6YUG7hXtljB0q4ZyUNrhAY8njlMuVSUsnHyRfMC0AJcwWU2y20l7slzirNhfRuBOHh/OIjR++neVH74PAvA0wSJ7Ya0kmG+QuMurDfthA4OFRgYPrQHweRTgrtADuJ9Anlw4r3OOMvxhUBKKtObOUtpdvPuha+THHPJHLT4BkVF4US1UO88CSbDq5eYiLrbzOJxYrMgyxzeI/rPgdyOw8qpVU+mN1/lM/ikGOnEfBdm+AOXW3d7GRTIXnteWIrxLMsz597wxecQfJYPAicWNd8kWOGdIyBJPfSOJIOpuUONoyFqkS7Tb8Mw9d9dDOZDxwNYDdeDVOi5gKLgOids6Ju2L4Zg3yJNYogij4FeDiQIMwhBA8tcjhPMvQYyvoDtSQV1ZFxYRxjILPS08Ma3vq1wrtLAkkpW5shVY8xnoCKAW3iAv+7mKhDC+/lO1G236dQkkdjLfcg6FkIFX4mEKxxZUFRg0rD+XNpdvUYOsxQl2TN5msjHhziLkVfNBdehh6RqSTs40cmpLGUb1wP223mFlDellDaDc51hbe/05RJHOVV3fKgF7ZxuotxoBfqktHDwT/Elog9dZqBR4Lk13iFXktdUkuSIGV3Xum+E4cXL57AT17eJ1gGLg4OshIWwk4pj8FY76KX8eoPMZhY5QeuU5tM+rLHPcexQSuNtShn+plzg8LZaxzRqrMyqABt5T5U0bVI7F98MPE2jOe1fquFD67m/geaxnwLYBPhs9/f3d8jB0r0ET5V35FJploZFmlokBR2cCVY4UkeMfSfyJT6UIHXMfGy8moFfGos3J+j0rIQe+Qj1BgYVKa0CfXkURrAZY1DKXKXPay9cYFOhiqxk2F93YDiom4N6fHAQyrEvQ/KacJ4j/FvnADN0qXbaClg9QqHdQfLca6X7DMRfgu22hi8jszbgBJcewNI0ZSJY96gU6UoxJD9Dsaq53IUW/hMWTpbeRrAHsVM5VBj1RyGPKZOiVCBebbMlw/vRKJKnzxG3/DBZmMmREBeF7dLHc2D5P7LbPFaudc+XEyk/Echu6cuqG15EVcvvwUn5npURRT2It6QioMwXITOtwxxZjxCih4y3kMLl/eCYhO3gV+Dy0Ipt9WuYhP7aEyvdNYfKyOlDeVrDotLeAbRRkNmihBfHqoG1YiyyoVwutDtQMxQPfM4Zrk08xRkwiH0M6poj33b0WYR2i6b2i4XdFeVwRMn9+MflYfhlh51DJbbIOrhoDpnJekLYQCpcXulhQr+Y1vMr3pFVXnzVTT97UVoZsmtPby5aIYtqEAhClZiPUsq4j0xnXS+BlKAJ0se5Tu9ly3YH/INlsJpEFXucMG7G2B9G0B8GXt0mU1V6Dnjg073diselrOJzluODWk3jGBmPE1LHKIYNWU8hiKETJoIg3zXE/7jcT6Yq1M9LMKnGxqIFC0W4Zmr4HbgRyUHh1w0UKRTYRPWEsusIa/wsGFVFw+yT0B7SH2Uq2a7BOh+eh0ZK69TgLD3nMFbgo1BW+R5eIl+ksuXdkLrIY9L8cRI0Bx+RRMjvgQtgsQItXcwfbK63n46SjtKSI9OOxAkdvR7LzJR/mlbSq+2jhPgZFfSZxx38vyWc/IDdhDuE5VrSZhLBw8U7Em9EOUuCZWuuOq9cZ1vCElkbxfZSkGmqooAim8xnQQQRq13psBW1hFUWDmnDua4k5wRAK2+arB1fk//Qi40o7i/739xJz5HMQIlIqONJXGDyexoGy4Hn7GRqORRCicluLKmj17ia4XSzS7shtQL0vCbx5GKnrbTbBTTKYitxOm28qb/h3R0GY8ac0d5gljCe/Fa8trDlaPA1rJsqP0hvyJ1DtsxxbGUvVIByGfxRbRcBvKb7/bL1rBOe84UBpRX7V648l238tj2cTnDT7xU68j0vrE2l3m83jWcrj3QpvvgMTCvSW20x0vvMY/m1FcsYK9JMf8bp+QoFYArcJsrefT5winCpIdCCQzdYcBM1uO9lZthIUyBBvxUeGnVZb6VaGl98/uMrAEoONH/kKAbtBvYjvQaCZ5gym3LhAffZQEDlkCcRv5PWeILXuSRwDNyzJurn6ZToqH+zYvcGs19EgImzQP4B+lQ7qRv7WQtHOg5rKs9FEr9UUdHhSOqYOBlD5OMkKseFGn4Dnx77d4LYCYw4WbA7BUToL1Ut3cSi23SE68gTh+SbTkBx+bkSQppxBMcOh8oDOyHf7NEk0mwXiJ+8ZRcEYztNhLLXdACnPDf/BUG03CgW6Qib8lcwvShz3SKH9dnlgswnNNZQIUspm38M8b7pB9z3IJlle64K5xo3XmwJaRbGtclVZ5S4Ok+2oBLZjQuD5xuHgg9ftJedlNMGWa4HNMLhEXz5whjrYS6cIzwuFV0rhLYDrLYXu0HU9jSiOKhjUa2BOAevnH3AIZNlD8RF+VcdwPB2kWgIy7qb2dEILVJDr4otZynnPXIoy+b/7F4jPSTwEZ5GmUnRDAW1xdM1Bp9aKH0YMb74XCy2ZwvXeRidcxLqhLurZ61wnIyayDMpFs2ce55Ki1xwsP7fFyIu6KPmx1ltetuXIUH+/DMPlTsnGxii6/38Q+ruQHL2fQrwMzwx7MAM0Ha69K7A6WBt78tgouk+hGJ5SoCf5Hf3dCYZrSkO8neyXyZZw6aeQjLCht4cNFMWkBtXDmT5iu8NYmoNMPnBHGUAyGKdTLXpYfcHyeMHKeIGKeUPbwq7KUDJxkRQ5TRdrj7GTBoJv6hhwaWxjNS9oNi9sGR+AkEu0fxRcDc0JwyKYCB/sfXKN3OFF2zN9mpxf85nYM/2MZFinJgx/XsTgqyQcofUr5THkuh8nPIe9blAK5bQU5XfJ6wUBVyAjKwB9K5ot5KRMJvOhAN938R1S76EW4iDdA7gA026YSipFXNfOB5it4uTcCF1x0bjlwe8q3ZCCoqMSbjuTiWgO/LX3IdaaXIIjsiToA164gcLb4I/FFM97f+x5kC8bKRjyVCKG7w1mSwQa3R8eYK8MIN/g6IcU2dkgqPm05mvgeDfzc1pKBjl/KeO1BXmNxUDhgJJGkUENRZyAa7xG281qFkwAfSSmdYceR6MKXcFg43m2LWE0Z+Dct4KwMSJwofeiufXaQlgQe/Qmsc7+H0JqXoB4q3GCGbIjBkoPI0iZimeaG0N757wYfvArfr6SQraVi36VjIbvw3u/hmHQNrhNbM/x7FdL3kuRIZTHdxmStgPwv0y77ZbynD4xtlaEU9Qzr8yjHd0gQagzXuahe0WBoYlkYymsYQIpjrMu6S0c7y+EjL8kdPyfqB3+1sDadQwV+dZYvsn1TTv9AZK6jylADHiQGO+j4AAAIABJREFU1zWimx7k/2yGkhnyWy4tLtPlUcgy+SVnF48JvTBFWKmbQquv4W7JS+YQKwH56nbfWCzFGdAEQ6DTAbjfZjjOarZYe238TDw2fCH+u79FxkU3wev7NkspBEwRSMWaUVMo3zrOcLMRCV8JmyMKKZo1LnzfixQ5PzILQMHfpZpDC+lQ8RyB4wyUKNaTSUjOolRNwbZhsiW+R3HylM0NXfex1fL+1eD6qqR4tSLV0q87sdVWsQQzz3YVf8Y4gPa2yFZ3tfH5s5qDEQVJIjOEZsJ/evxILKMQN7iuQH74e/TWS6QAPfYD83l0G3MpvB+J785PiSmdyfPfypyBrBWG3z0YneoJinFe9VsKtyJujBS4vzS7oAgkWojETAtvBcVUIyBVudACGu9hN1mjJ197kfBFMS4D4ZZBW5QyJCtxxNbOZ78e7rcPo8QY0tKuMDYGB2JMoi50U/A16Fw32GTabab4km/N9ZJ/cxfIF8R9RwO34JuhF4oY9ukW80ooiDzSEHPoSLNQN5QjMSsGscbSnYbD/95F5+9pSpzpFeqGxQ4Jg86MNqd7ttptGCs0eD3TgSwGFA1RGlEAiEuitmRznXeiehqBDh3PsMVS7QBdZ8VjZgkD4LIMBcebSl95Ux8N3xsqr2v85G1/MUX3sQxAKQwNKY8LvQDPq041/fPAwIDx9VRRRk6mcY8vX30n4xPK82rx5UZh1eDzl6gY9P41RdjYOIyRYoJC/RiErH9PtxO/GW+VySI3VqVb0oqTBhRnBZK0kLFMJxlKpY1ItkN0zASTF7YaNUAZp5emDz24uY9TjAIRYwPVYMqTJkYO3rWUdr8C5KjqghKUAqVIujTAplL1tSHm2IVBo54n5D6oNgB+JhUnyvVds9DmnpM0ZGge2I/Tbp02+GDbXQSjQDnURFhLsdIHFFUNWc+Dcoiz4uR2PUJRheuBjnDa9Q08z1bJwIiR6XyQ+wPc0+ZTrMMpsD7Hl8ldbu4H54v38cV8D6UFLrpyUtAUAeeCkLOdcMudYckgSCGbD0ycxTqJgGYINsNfjv88w24LUhgNWOeiokvoQBOo+90GmPKmWCyVkKNfGWtbchj2aGHrxdo7HGEKN3gEFAt1oOHauSReUXDf5lzjosWQEX+Klvc8iOsaaIkA6AguHEJMWmmXm31Jc8JD38afm+EtO0DZA4RUN/mhSU2FV8sgWwPxf6b5YnHfOI0h3B60os60zSg5KCa9FFZ1mQ3Cv+oF/ASNboktwSY34PN4fMW2DNegKZ7EmGIDZctFEJbdiE0cDETmgZArnadTdLkgGQQmHWNV97EZIE2ycK2WsYHgc4k99RnoiBAhz22s3WFrRAN6YiRwo6D0PqiSSWRO3xFP+T2RhW+KbrKmB8SLhfi/4KJzryFnu/i1pJz4kCyKb7nQ4RSZ8JcgXetll1jeud9KNZx0hdVHOPs+lwHfbwl+300EI3ZVrMqN7pqOxgbmQACBCxt82YF3D+7XHxTYSiTjYACi/euYPXyOkb72FcUER+ZdTeE6zeFiiZqBgBsQq2Ykt/jgJOS1e8j2hQFkU41wme0YB8JMP5IuCk2LB4XzFo/PfhWxjVhm4X5VATGecNp4L3XI95Lu5VnaJYZ72IeRp+nPOv1NsSUzMwGB1zOULnUkLpJ8BC3Ipewua8Cw0AyCVPqjmsL+kOKru/zq0SXXYL8utpotubweL5CWfZ92WL5Px5Yca0oI/4cSuu8znten4rbpE/He8QlbqddDM5C+ReJeJ51ZF2ldA0i9bq3/XMxnTkNB8gU5ChxEtP7lgKdyCmq5k6582gnaRSUCrdDIQE4LcAvqhHryW/R3qm6xEMAZBEy8pG5xaPZD6w+f3I++30CldMPF6HU7oPxGE6wJozJH6cDwGyRbQ3qY3vK5nioowlp4i0gLq4TWK2OAXgzYKQacFdE1q6tNudlwAFHY6TVQmLvFZccM8edajUCVkAElmH+Lf5frOtkG+gBdcDI1p5iBWhAUZchZrtXzGyXq4iYG5RR7/m2dUw3GarwoBTjVAh7/OiuBTkoZz6kXfnos21VGc2/Lc+Rlky3pMjQySXF9iF2YTF5kY1p031mEtfj+968ZrimV8JzYsifcYw3m9ozCO5VIxs413bvGcO055onxcZAvPK8hKaPwqq34+7cv5W1nogylQB9gqCjhRKjjxHyUbk+BoZWm2PbC57ZBxDdRPDt4Mk0E0WjsYsM9igDI9v4pJuGurNSg4BYg2yhENK0rfNpIB+uItTKGYH3JDtIaTa7vvfPwwSTkW/LiXdwM8t0h0SgV+jM9MUhcE48TayXD0wyqYYcxsczCHhjNMCwXdUIWHFWe50kjZEeTzQqgMyLMN2PeWC2+p5bLvdMrjKD1JBByAjywBvEE4rILQD/oe2oVU1C0jKdXicehhdwT6AOdkQKqTXHYy203kpRNvMmrJcacSEjaoYiLK8Tn8DzxoVgHQD3EMXSLQbLTQv6DGi9y4cfCSdOPvrBQEq8tRcoCIuECqPbAeOG+lfZyGxcW9lcm0k3e7Gm7s5ULfJ/BFypS0uWDdSDlCQrVQxDvCIsoe1k3X++Fr5xWrx53UTN2zlrQR3MgFEcSSJKC0cYFNoax4kkC4SBB0DuuG8RpzTQu5C046nCIRRESgsoglQyEZopSv/9Wo/AOMHFPNUPqhg5U3V+NcKJDwQT2gM7HuKC/f8DhkH0IdxcXeNIe0LUOmAgSAiFns70g59oypElcpN57GfyhFHBgaHH8U1o5a2MN+3+iIX7D4Gwik8ObJY8jiaDDHEJzoBw0H/hvFOZ/tnqzsNKNor4U7paIzIiNrDX/mgud1egU+GaXBVKMIqTZaTYKEbhNxxkM/L6QnjtfyU9ZbN3IOSw/57LFI4kQ8pDtqENQafBvDQUioids5i4KidyLcL++e0GHS1GXrJX7u7+Ufow3w2Q/D/K51VZc7bGjkaflr6Dv4Uh4Qbe1FGUdWGK2iGI/H1un2yi+xXarQLub6BiugH4plEz6u9AI6wLJ1+RNjHHIPU0+C6WEqoHXUlUPSkkMhqLECAQdktHQGYgrkgO0gwNbOdNmn90cyNBjhOcUXVcaYgfFjsPEYwuUDltJeL/SL6jjkGyG8x9CQbBbjflBO7ODMowv0Ue+EPf1WNCPwnWbLRJ/inA438tkOaYaH3oAUK06RCNOcRAeNtdmi1xdME3cNpOnDIdaBnqtgU6oACVXEg1ZDQKvgkaopSBVuxIDq4UZB1wZtwpsxSUoFOopyB3Ep3YEsQuRLqwzWO26xLxSYNsBWZXQdZ28xiXuXEsWG+mMoQ2g7xpAw02E2qRaskvObismpgNIznYZw7VkhteqJCqhCCdaMscBlcfhZkulK063UznaQUAQQeoAuyoUVAW3GNq5oz2GZlQTRqrtXjTAmLVIRQw7t07uQjXUYb6Kt8QZynwnQy3TqCxaqWetcNjq0BsleXE0noFgJG5cDQVLtaUruyWTnYUoFh6CbCm23NQ2PDw8bNym0O9UIdaAHC3C05TffU4B1YKr9ILmNCiN8IhCPE5Gg/589NGYMVgb1yIN4tWNFMbwDSriuzc/ytvRahnItoOvRfTMi93D8Gw0+Tp8JtpYX9oIJFu6CFPXrFfgbqtD5dAcbI4M5CyKiOMUa96QSEvkW/ullNOsiDannuJcC2VRzrCqXvVz0ZZSBBrOQeaR7somCVwqyvFqgQ29ul3y4W8b0O76m5MBwYQy1o4LxxtOWDXCN/YRFclONWiBJIqpH0U2T1HzubU41pCrXWHlNNkP8ZyEYarjQ/Ob7KCB6RuNApuP0SKeN9Lz8GJxO7DA+J73MTTE8MnJN7A0O6E/RAERjcA6GaVDIgU2Fp43hc0B6VAs8fDDd9AFxqEhjiPtKM9lHx+WQ/jLoRk4iHJo3VIsaX9dVYa2mYnuVikFIVUTLK1bBzpAPsr5ld2ET8Zt1eK9hwuPvFCiAhu5DUeyFuX+QQoz6B5k1Ej+cQvcW7UH3nu92EEZzXjom+/BEZIQ1XB3L44q9mHBZ3b4K2+3giHS+0zIj6DrvUJRoPUNon1j6l1gMQc1whR3OxrGB958hmFBLr++xNh4W+W4ArRrAgI/jxPqpPyBpLU3uTi12Oumluica19ysdPy0472kOFcYLuCi1MRIlkZ1xYSzPIFW4pRU3QGMjzzMgrt81wGLzF0AkisJlkWOhpPclgu6+OhIjSv9+9NLgSv4FC0/wo9K6HgcLnPEhlWomro1mLMoO1ZNE60YNbWO+vSzznwvWsouKbyNs1U/lEOSPBbC3WCQSGTi4ow9AZQYuMtiuyu34BSeQ1dGZJd30Bm73yJOzqHx08mAVbx9rtswkbrWnpjI+8Nm3ZDDmIIOMnhp6uDyBsIUnsyCWN0HsO01BG08UEHPsdBB0JiT6HqhJuhl6qc1xhSvleZ5zikoBYC95KY9q0x+HxON6Ka7F4oj3YOgFYeT73HDlDoQdGEsIFQclCwp7+FLuq8xyHGzwYpZD0U6NEwQnyCdzD4XGMUXM087kfKNxBIbKjDPGYF0zk4ARN7dEfeZ5J+iQAdG1rzw19DOf2eMKTPoA+OMAs4TfFlwy/vWT8852jkNdDufmYCy+TWut9JIQqPptsgYA6CipvQaOh3yx1xm/GaabhOMbcSh80E4Kw2BmttPPZ2kLvuY+vjc9bJrKGSIlsCVVBF0e0Ou0IC4EWGarsMo1Im7rUCfqb2fM3aLQcZ50BzVKGUyqZYZxv0wl4jECfs3CpAzUZknKBeutV0rv3cm1ACDOvzoTCzoSGMegPNWHiLwuuIdOzWCQwRBPJcI3wHE1YafycDBVQG9SHs3EaJubyea3GXEbxeAFXSh/t2jMjb8RRQOeFfoxykZTz+WqiWJ+nWMlIdTyjOGIVWh2hqoJiKgJwarE0N2BTxKtWgBdkovM+es+rnxZScbOIpyobnFGIKrNILuolCv34B7aB/fvwEBxtcrzFwAwnr7z4fG5Y/jGRIJ9tG6+9xopFCpNbgUjfCcyiyQ9AQo8m2nEi8yJDk9VAH+kKUcQpVoiao4895rqxZhlZQ3WwKxUrvO6KsQIcqVzsuNRTpHFBxMcOvchxohb6XJBaOV1PIskC4MZxabYnOUh9jL+EEZUTRRqTwgj7wOM0CzePGCvls6IBoVBShFNcYEHOSPRQHg7to+J9iHx3oESMI7ZDmCO/DqenHpDQCLrmSgV8QVIHrwUVGXkTA2bXQDsuhHRbx9/eTEWHK72+VUHSMUeZr4XmRmTEFz+eDWobf+wEUhO+huUhT1nDS4qzjpidqEwlIlUyPa8gKfcCAI5f2sZghReI11qvQptXSVvaEsa2Ai7UDnrbOE1s2Qv486+Vk5C4Cle7lIiQRinvdfNwCWqmClyx34QMNKinmECzSC8KFnXQgzVIKepU7TiS4xxdwlH0E12hBzyFAJoTtwN8ZvC+FNwYJ0U0CtnF0pRO+olsluskV7vZbL88SyJ6Npju5sRQ52NcI90nqQr/6lvb4hwca8H0S5HtU3uQhRfJcRDGBPoFTHKEQlTtq8hW61ECGMDyPOAZs3bTmf2/1lX93YMEsY1076FZR7iN43j4Q5QRc+MMEllJy/32hDZspPEkAc+LQIDkMadjrdKISA5dReLew/2s9crKZ0udFCHrIFmmwny4T6I6fka3wKGI58jGkd+h9/5TP4FfRLkX6Udg2eZ2K3tsa2RwLP5NILBtH2lVmtRIDC/MIczZHY5Otg89sgmPNs1wF57mUQ45lo5HQYEjQuuHJdXfZW3IZHvLaKH2SDId6Y9V7cpbZw/VVvxO75b9FpQBPD0fbz3PuuW/K66Hrj3YbaHcYxUOi2QzyaD8CpZLREcehg2qlK8CEAR4HAYdwM12CrlZXVN0fzMZq6I1R0HUvqV6Poas6oZCacbDp4FO5+Bo00y23ORh5LV4lcS16IKdDdVFstRSOdw5cPTI5wFIrJgeNd8wwh+468rW4gvoLea86sP92cEBqElkneto+huMjgKjnXMupl5ZjMJkByuWz5QhIcOUaotgqr6vmiyJ7DTaHRsJW3Buii2IJk/LHoAKa79LHzuCxgbzeUiRjlYAQNV/1UtzLUS8kXYWauqogjmUJ1AI1ZVWSGvaAQljBz6tB47ohJpbfcd75tQSfoVO1Z4muzQ609qgdGKgXcq1XeDMoZ2CvhTcdlJyvK8CUAyZYJw6uN+ICHSq3MBy0iVATucbP9PtbJPL8BqhB+HHs0t0cmq3cDxGe00u3mnKF7JV4TFZEBPTQeXTixqslO3mwr0uG4XgHGbIZiHfkv9ENw3C+6lpT1QNf/w/LsKoalOM1bMK/anufEgv57Bn0AvTD5K/oWGmH5xRk5YaNr6EfXo51yp97oqWFAOSyO3i2OR268WGP4FB7yBtlJMRTaAog6KvhdsMIu7l7fIURal4LEi3BE50N76uIt4Si20rBVcuu6ny1RSiAn8mCc9VchcYILH1OhyXSxpSdbZvFfu8isndPS47POclFEZHmdkJ8aR3SeCEVIStnW+h1kuEdWZ8U5SwUEhnQFekE5URx6sXb7DUKbyJ8cNpNtLv8/fv8/WBe/GT7A/wOqBrRtsdhON7DS+CXMWJY76Mwr0WWspjfVTpilXjuZ8PB8QVyez/rTXieOST551GAswj7qEKOUsYwsZwBXgYfqOjL6yQZLsmgVhgeZPChTbNdh3aRIQQf1HoQazk8WTFoogIerdh+o1Gs6tm91eIDegw8AN+3jVaUwRlft9/j4HJBdA4qUJF7piU5qnz4y/Tfg1uroy1tgG9sZbDXAPocxVXXDkJSSiPl8lx4QxL1Gf58z3T9SSxaa0diHz1ZbHhtNmhwFcsR14CUZsGHwov6stcNbrifC/+nHNbtFNrKDygmXqDOeIup4LtsLjRfsgSQOqVcIIaQoO4RnGaZLEnMtqSdA6FVgijTri4gLJztvU0+Bo2gyoXXBTdYDIm0KNsaOyltO4L7Z6yZ1xUy3+Va41xzBSF7oue1ZtiB2y9tNwfDF6DdeQSBr6SYEsACt/w4FEtyyGrW4ayAjtgMgqfIBbBqCAfgYzS/gwG612wOJpAVMhFpQgFaQrIaQzYSvSaRh9W7Iutjql0CfdSJ+aeBVrqJ9yHr0hJC1QmhgdPs52B4m++AOoX4U7JzO0HAE6w8H0NlMk5m7kNe44TLBDsdmi6eu6eLzarfiK/J51KCrrWKFr2OQ7CVYqqFUxUQY6D8Bt7fRLNvsVmzRYR/b5jDsZci3ei1HVMDFmNuinI7kKuVO66i6+FggaqYiDuFVIyddzzOVmgpzaJQ6ViKGZsoUG/8mI31/S6bee9BX3FY9PmDDi1m0cGQE+JC9i7vcbU7SXi+KIjs1pBBi2ORYPI2pGBdFOAuZKBtJPGpgqE/FA1y1nVDbZF0biYHArQWcreyG5h6bkA/YB5qZFlAL3zoKFyuSs0qnTFyeKKrDkHJEUJ+Ba9ZLfx0lTvWZmY+6n4doPhWM5hOIi8hF7CSRuHLQkurdUGLYC60QRG1QK+lWpRISZYEaV2BEgMspVjtMFCqzouqkYPl0YEqBZGLVFWphnRbgBbznALoCC3I1eR257ggZwV85RDCFW9N4XXlz3TS0XTRURRn1fAr39wTyVowuu52f4bOIO8inp9eR/3smPuOXGZdFZ8OQu8qCjGGav193QbqHcE0MQy6HaEA6/0oBVfNFcr/GoX3nZLBQLEMzLQA6/c0JlLtwhNwwLptWKVnqmxQba+i4NevXhGQ/oSfTfA1Q7euUuLSXCCwsS/ygg/pAswYC1wqN9nkgPQGvWyVN04Ui62SjSQsEXgfTLuvgRdKLWTQKjTwJDo5+aqYWGrRreMFKkJ5kEuhbY+2xfxAkb53UdJpFYKu7pWTKz4Wa4TShYHXJM3jhCSgOPDDSqgOtUgsxCodK+ONiMJM4Y8y4QHcbr4XbxqoNpyim+V+ytjpphuMU2/CHzFw0+WYGj2ZBBrOoQin0pqE82Z4HlkG3UBE4+l14ndmLeh38RT3S9BOMDRCKjxvJIj3Acg+02EnDj6KDSe2TmHzCdhIscBdh1kkw54wHT4YCbbEQjKdTaZtS7HVVmkznNMW/OdbGBRsQ0vIgUD8XonjDibWDFM4YUdwN43iAOoOZGh1H1caVEHHPT5s8HylBLQXOcCpMcx4gPWylM0FTUiQmuEGy7jQNZRlBAG7OogeJRD+E4BTTgs2mQVPEfG/YODzwwOiEAMYbGiBhSts98EU4c5qniDashNTSWVaiEcIhXmM4+oVXPE4crV6ZzSyyKye4JB7GAMvyWS90mm1ZGB00IKhSzubaLF1GPMm5zoXI+8nB8bf6siHQC72CyL0N0WOyA/tDdQ7kWEBH01IEc9tFPSnnPQrivwfSC77N7GW/9V2iz9rUM0yEOJvSeL6hL1j88mG+AxXHa67W1+yCHQR9llyXu8uJGSI7bzRm0G1uOYovj8SflNs8TUuvHn8DiFEMRQYDouegPW08KAXJF0VILcewlT6yWzuZmDUooXSGwMMxbKKw6OdYvkDQ7/nJHuNYiQajWEzRhxIneFXO9RPD9sidM17DQUmgc+H/bpPxQW9edyZ5eQCL6DFp9i5bESJAK9q0AhHoG1I7GKtTgWGg4zL8whEJz6S17mHYV8jfH6tK4lhd3cyRAP9Oa+StMszQKuscgqEUwdVll8n6wA+PcVsDoqEryR0/3vGctHx2INIxpAuRpuA/qcGpR0cplUYXSpvzKEwzjfMPD9VusuTTGseO4cAkY9V7nz+OCiq+Swph6t6YqWJXtGBPOKz9JKh7gRUUAfKjUb461o3JIcMF5UWUdPIIPkXffC6ChAGOEgq+Kx18lwexUE73uJ6R5IWz4aHLNRAfbx+uqE8U7XxXB8KuDKYt6SAZHOYpSRyn8o1k8t1GkPXWnYbKocBe5SqnSiUmcxasjBW5NM9lzJ0q0AJ0aIyVf6Out8iAHsR55F6MlgL5+s4ul4fMhuCzm1CtbRebh9aJm6m0ImmSw3JWSDznAIeRx00Zev9y3QB+wk1Ip2Nw6UeOk+VQk+zrcg6uW4MhDupd2PIxQYGSCN7CMJVxItpQouu8rqjetNC/K7wasF9JyXTgqv71p6CeCcpuPqzCb1BQUxOwu1yr5soJicn2TzM+vcJ1f5Ofe8pGt8XrdEEBZuh6yUCL+06MjN7NLxodQkcLgfVtjBM00FahvIsdxiUOR0y0G4FzrFKVAz1/oTpgIzLQb5qRiiFZqj3ZxgVQLgOT17VAyk3DlBYDxh5u6az38MCOF8e+FyUCNDs/WtbJdwKSQjcbSYnWOndc4aCIQrSPQZKQfXASivoRuM00tCSbh6laG6mIJ+WRNX8EtSeipwkyWG/uO4n4OU2cjIQcRDiauf9i8T71BpxNplnUA5hSFDUEedsMktu7vkWVQO6Q07vYp6v9wEGGxRdjbRLteKgIe6uJ8oaM4YJaoetPJYtcgve1+sgmlILkLX1Rk52Upm42DMpwCoiL0bDWA23WI5YvIw2qzf4FK0nmRcgoEE43jZ0p7oSpoEPepXbdoovAw+ohiKGGS3Kz91DjgTPm4MOtBz+WGP5ark4GkHMw9Fm8HgMT6CHdPfWa7z/LzNATgS6NN/m4r1EsM0NIhcvf4a+8zBtOkYAYg+HaauHGQIN3t8HmsRWCj/sS2uahzJiFO6xk7b4adJpLk7oItQPNTi4ugNIdUL90Irbqpm29k2uLVribcaixb8iH/tno4/8jHLhBy28BfYU3+sGtTCWdJmhjAasHAU9nmGQRVhOlYuxVudfrbfkn3Xkg0SwCv3mDArkQkwccyiq6IzvkX3s8Q0DM7U8E43Izx/HoLq4z6p0JGYjIWw3Rvb2LIYsAacF0uG5FMTOmqWYPRwY2LODkdulwXHyWo0y+Gm8uROJGl0DReMx3PgvJIV1MpRs5eB6QpzhswxS1GLYZMDwqAm6pxt+NNdxHRP53WjWdR0NKoGwS+K48SPW2ixjQEVCmzUmAQvcZfD21dBMhtMLvrQBOqmTItaDCqWV4VwJwzOlZrr4XjvvW7UTBYfXNZ9tzznWGtI9T2JPfI6++2t46M1wx1AG5xdh3UUqZ79Uikgiq3IkSMdjLQH8DLXuwm3H0fKHbUdhQfIYtEwtrsN+qJfHySDZAgcGmY6G+mUEuePDOGzO6XYc9FybaGwVyVbTRbVCg42hx9Xwc9U19zKw1eKrw74GVCptLMJsvA39cH05KB6Ky3k9X68y5hMDSB07ea0qcAMWEzCeYs7cg3mHrhIrAQF77pvONUHeNWg3hblLDjOUDAqqx8E54n9iiYScWy1eB+ZLqNl61EKbJJHrWjN3s5m3JHOtxV7h/2LopkE6hWjyOxmKZgJ2Evi9dK7xaIbikbhkQ+hcg7h5E7gVTBb4fdyyYZd2cL8F/f4B+F6eD8Vfh3aFdM3V6IK7UVb1EnPby8Gk76tu4x4E+T5MsZGRhgx59OghhRY5GTyvoWqgyA5x0+I7MjRgWIaHuf9/q3+MAktB1QGbFt4JON9JCq4G5owbKJgiDO2gCgf9vtIRKjebcrxNIjHD5Ya9+O1ogzzJv0GY+GlUC2QZYBxIgfgOOrnQ0MZVoXSI4fQpQKaVyMDK6+ACTimQJW2EUgvFKBq06CoP2hFhyfdoCzhx1K5bhYGhFO1t9q3jLL4kLs5yj1zaMBPU+4FEEaoTZk2BBOXG8wak6NTSiZ1UvFgRxvAM8pwinwmyjSeOMgs+V+kKHcyFc1pWB1vILR6LD8HH0RRuLby2W6aLD4X2LujWZf9isd0+E9TL6QwKdtg9U+4wYFO+N+oaSwItWWMEN1UMH6XDM812SCFKLltpBZQORTyvRg6dXN7AFNqewNMkJJ1YiJRlKS0VQwmyfnMdcTshJu9EqlLLUKEQjrHJj9wLLJQNmvDmj8z2J3UPAAAgAElEQVSLVrARlUOrfrDRjOrgrRb0VUe7VweFUAFCrnKD9OcC6dD2kDavwlW/B1pBTdDsx6TXagX7xa6gHzUDTWIpJtRFN/EqKu0JhAZwWgqH/C1ZvNOYzG+Uv5XZMLBBQ+qzGZPBNgY3TNYJ427EapvNsCZo128MNNgL+i4Bfb3OQMFC8a5zY5J+j7+H4aLuFnkBfipBWsFz4HFzePy7lSS0DlYONd0FbbmQ3EZokCJe7p9iANGiVge6HAgD9YF+3+TofjBr+VeTq/zfLi/5VyO/y4r0Fvc5pHPNBXV/SabCe9AJGirPiqOwVRTPeZJy5mPJtvgcZImUD9VDvfMcDokN8uc8tM/+SLRYPfTHfJDm/Q3wxay+8cAizeryV8lwthx2zbTvvSTOlZNH2wGf/j3UyjNChyaQeiki7w1j0wJUShctdBWZBK3I97IdNlBQViKBYk0UKV6doRelnSFVjNlKybSAv0fHPgg4qYXrrqTwdoNWtXgp1dDI+1kFHz9GMVdKQhUN3XD8rfDK9XQ2FRTfQls2V1uvkBw0vMqVZ1xGXmc1j2K9hb8PnRJFh+FJePfFL1hc+akkIN37Odcc+zBUFbxvu/cqUDZZDhTfJ9EUzsBtfL62khlsTjjRbezb1mQSI3fjOf65lC0LuY50M/DtzG66afOboV9GIuma6KZ08NeAXrmdYJx+hn9l8MOVdECFdlix2VpScp1BH4qAoXCyUEC59bdNUAjAwWLKSAUQJSPNvH90Pkh2r9SR/KfXhM+RuRKGXTcFtKodYtw1FtkyFE9i8F1JDSiiu03m+k+gE9Vwm0zAUi7Xu9aPdDrnCjrrKihNHeA3MrQLOrXMkI/p0E277YybIG1UDepYS8AVG0YsQahyu5d3SARfK+ebxsC92tcMupBrjAF7X8RVnLmXyRdnnRmFdwyZ2ZMsG77HmvjEm9LT1QHC1cKrhXYQikFdbIp4p1CvBuVo0R0e7J8qvJrDq1ZhpRjefP/W+Fr/rNuFnyuq5fuq230GvaAqh6dwvi/gebUIj4N4n0A/jD3V4HRQ8sQTedsVJyOZ1yQXkXfCxVVycxNbANDYjaY64TBBzhSOvCzMikHUZswFG3mStNygYH2hNOy4huKsL2CJZmKCkusCzzP9v4q2FzcJpoaye5eNzRNqGb53YaucW/OZsUk4zgFjA6R50JXtcvvECgrrIUmkPdCAdF2YWeR73qAgPI8tlcCLxEsy0dSbPcL4sGvb5OqGz+Bu0eCCioP5QLgdXSIeFNcYW1PiKNfz9Up43Sl5WehlUo92zhDvY2h6L60zeGk9oQtx2+hQTYn/dAj/LHSDKcjZYuAKwxiuuez6Ri4vm0Zq/iapRq6jphI95bXo5qFXLEd8riusVWqWhZA8+fIKySAhqoTJagEcWi1cbTMf8FqQkSY/1TJZrtSLl5ZQJ9CqZmgmG7gJwb2qG/SmK6lL4KUq9UNP2xt/FqkVreBTiq9KygbDee1d1sI5ruMih5K4Q2vJ1mKlGkbC9sLtwf25r0E+xoYHeMAeX5C442qE+IsYPC1lgSebZmNJoruzGecTgxM/kL7FPNpOBnKBqkVW+yxqDIp4PolY/WRD/FfzbZArwest9wgKcje40pe5NqgX4HfhcycwgqjZQ/noVoYwvayRGWWYpeEwGkrzz1pb+XuNjfyvarjfNIqSB5SG00xJJEuikCL7CCnb47gNoK/FxuE0mgBvzuCpC4NBO9kT/YTojIToIAoXX/pB+TmfoKDs46gfGFYiq6sEnVUgBRsIIPEMmV4/BSbVDPebH641HGtj5C7E8TqmI5Fr43e6ww9QXBmA8vNapFOt5JLEkGzlf2CuxF7AjMLB10chHUu6BtWDPR0qqRpbbRsHYbH9BooXVl9oBtVia2HVYqxtu4bVNFP0+0BX3XCtDbx/ldA1ZSrlYrBVxEBWV+u0B6huVs0Uc0HHHDh3FoOAGa7dWYjcbhZrmWYSuMOAET64mYJcf2sJnPcGivByDht9TSj+AbsotiQNMsD7qfQW/DpGKG4/kKswwRR/NOIy5g8bGeAAqXc34fW9ymeLwTUHUyKvjWZKVMPdd6p6BvRbyebgMtrycqiyBsxFEUfmGWlmIUfRFzNcTuea8zdhRsJ1dQ+JZiQu0GYQZQU0YwbqBh2IRQJgQi4QZgONEEPxTYLLLWQ+U+5tRjEGsACgSm+jXlA6ElCjqoYMrrtk620SfxVVEeBuak6Eogb5aDbXY+kdM2gL0DTzm0wnwnDojtPsWaTALRQEHXdtN/83XS9mCnXFNdH1dHFwdhF50B7IogTiD7owmrzJc2RoSHgQ1uq+xgIZoMD29Q9Jf1+vDPX3ydDAgAxwPzDQJ/3cax7vyIjSDYMYKECzinb1psX27Q/fG6hXv1bkqxSEIt5JlA/PnrOPjcKrMrMXKByUdjA4YORoj3/lf1UD/AZ52U+tQWQxwHkSLJEKCd6IA62SU6g5zFzasOe2hF7lBSJuzpL2GoR6m3a9EkeZnnhaePMRSyuproO2SmiIOp58DeE2BVAPhRTn+7xJYZDl5htZ67N/Kdrds6yJP09K2VZ0u6aS6XaahZoHjbwG3cmmwecJtBmuoFqvE8sppGtBrXP5d7YQJ7lNbpLxoCoFHbQlctIFoGIIMt9B8MaH4npoqdwx2yB3QL/eJ1ai7SUY5PJmqIK5BprOBq1r3oQi3FLI+DKvwwRvoMtFQREB+a8yNFfTheJOe6QZDz7HFvLmrsd9w/SVAU4BCDkN6VkyWsWoC8skHctkjj2aWQu46gus9YH7qiCUpJE0tCaKahttaA2efVUrVHER1vE61yEba0Fb2swwpJoirPxZvRdh1PydZtBFMYW3lBZRLZt5tquN6Xo37qgOJs1Nd7YYuQ2NXpq/yv9/aWpF+/foTIdDoSVC9rFGHgH8LV03gxGAolRisZylmxYyTEEcou1uIbCn138XdAQF59gHEkkYe4cfh4Efu9WwHPfdZ5jlgaaV4v332pugVXfub6H5tQFlsWUBBKlmgbfa6uZdZynkZcN9p64tRUkd0CSDDNuGwpU3NMEubUbxJXS8/jqI3ByVAofDrYXGaqHm2ytph4kt9GFbBpkSuq9sEonWUx14xWBgCCVBy4u9cJcxW/iy+SF+n4xShMdjCQuKOoAe2ITdcGQdgNhKrJaw4YF8CbTS3Rw4L9Muyc+kivUQhuO18325ibQqAd1vDW11vQ886B26C3TUuo8vnSjRdBDVXZP5DNXmSAafhzJoo44AVDpM+/OQcTVRVLXAFtkRJgOibubvdlG4CniPHiDF0v1mpY6a32FC8UXTCu9aB2KsY7inXzfQ8ut7Pqm0jCe2dtQMjzhMGjiIHsduA+UvMbZ8xB7/XHy3TGOh6ikjJnM0TDdXr4NWInmOwWKDO8lnaLbLOHBbUVL8iwNxnNwKnSe8wLU1TpEdJHe6l3ztHnJYNLlshEJcRGF9gIU50ARL+6nZZEtgwaYAF9uvgVpYC4+NjI31QdFH52HYIE9l99fit+8bNvcixYQW9KWTdNs1Wzz2zhW/o6yXuk3XC+DKh7JLp1v0B/0mwO3qLYrOOZHCGwVfno8sTMNtgpi3qDJBV/48oKjmM+MpocDWMwuq8jFjpoKBg+46jQKc63yYJMT9xlwp/BJxsydZmsm/EUnH+4CZkXbDcbxf4fgD4slvyGTGkwlF2MIOxh58CJ2aKe5PKhxKrTYK7r/q74Hyud7DGfQ+1OLaj4YXhxr3Q/C8wxgphgYHDX5XaQdDwzsIDaEc77tBmt4rzaBOtecUXYNmmGT1z6+FeQJ0+xzpmFIMU3+HwHQtyBTiCYquutkmQL7PuE08Io+yIYEAiTtkK3Ba2SIvgSfJBPkpjaBtQAri58agSxDorO5BM9tCq5/EBzWV76vkLJ+TpjX8ylThpbVpROdXA/LtTbRjJfsZuN6DDMj2igetfyA72+5fQgDvelribqDxJWDH5SD72K7sAq2i24WAL79/lQ3GO8XnNAYHWosA1BCeR8na5GsfzBFex3kTLmymOCOmvrJNfOGPbp9YB3+8QBxMFonzYeyutmh5jy8z3iyLDST6cyJ784HKwXmTyAmeh3QlDvNEKTrkGhLPNHoyDF7JctccubjxW7m0jikzRTrgLKtz0ChXkOpWCsWQx1BMF/mpU6YGp1S2/XZ44Q0E7KxEywiaIYCogXa1BSF3B84iDYyuhEoowwNfhGRMN7k20sp1gXi1La2mTdViVQvnq5RDKf9Gled+xOqbKcTInfheD5tf+xl8tDKoqXBGz2xNODYUQL7NPFDKEmzCqBySkS6BhnuRKbVR4Bv136UIPA4/J2NchAPQGAP8n7oBQW2qj6PQNEJZJGOy8N42ja8PM20nwhAudQzU2xWwQ/5R5yL/m6Qx3abwNgubaDRT4/smDPfOy9/rWekOj/sDofE/FjoQ6mPBEkTkXEQy1qOZbAPFd8ChDrD1YSB0P7bbK/L3Cnv5R9UNtkxcggNdZ0imWskp6ENP232P4hK4jwJxEh5WUTSILf0CBYlNIKSz6SFSYruAx7lfMs99JjXEMI5AgQxB6bTTSYwhE+oDkXZC6fRBowzAa48R8ai5DD8XWbMWhiGr6VfisuVD8Tswnd1cs8X/MBbxs0itTi/h0FwriQCBZD6b/oCD+4c1y3Y54eFIpcg7UEroAZrgOoamqnfNQKaUfXUZKH0P/D3cPogx69pytj5wGJovY8iFLpmOqBw6qZb7zqBTqBC4fpC4VThv4f3GqJF8hC5lC93MbrKYdSD2DYFE70uo6SdkWXzLFoov4ed30BHsxBSDTZ2BYpvXWiInFSWD9F0JqTL7hvAehoVwl2OxGHOgCPr57HXRnbWhw69meFvN4LcNh1sFholiurX4c4vl7q6PkCVyaKNJV4VNIUqcAiRlNRwsqoPOUQMRgCQU4JFMR5gAgr2xbbbYb50udgCouxTePExOugkmiTqgCYAaSKUW/ihovCAG8ffPrKLDpFu9uJ6OeZuEn2fzOK9xJI6zNNXsQz0kAKRiLrKIlrjZaLpqb4bgPnSvUVzXqWqWUHca4KocJ6Kb6Ty5uX26WK77BPcqHRN0ZSwdczZgLRMTVTHKhgZmJT3EV3aTsd2BuaQWY9JQFJJEDqNi0HxNjCNFdVi6+6ARGKANatEdglaAchhSbhe6QYvyO/PEID+bpqhWi6sW0+9/+EGegWKVYtCiaqBdiq+iXw3Gecr33nHB+vvqbpuAYlC1wzg0xPhT9MBaoCngjwcayOuNlBdV/qR2nTR4zlwQbDkmiDBasBZ0vENJDnAkrqzuYEsFyoMKb1bwIMPSUHFFuWXeDMcwV5QrAlbqAdpB4+FKVe2AxTANfZ4Wyhx0vN6nCA2x2c++tQPidmSl2O4knIatFQGcXt68WRGclBEUXq/jKxmUbaXY4laDuw0F1QZCV2gRTqT1iKW4hnACep1cI5ZwuhpB6XQYrztvqs9ZQpihFqJA2qG0QEWg2wx4qSxuuc6mFF5Qr+VGOCdaHA6FVJ6vM37xm8TSXd6+SK5smikZHDSFaBLzQbDpNvDAaDt1XXwl+kQNF9KNxTGXVhiRd2UoHkq4OFtAGOo8a6Po1in3y7An3YqgFOiHQkcuRm9FwyAg7uvIPi1hmKIXbQVrt6tBVo2oKx5gV1aVQzctUpUbhRheTmmGspurQSXLJPU8mlpaTUWTGm/4JusyqVqEViOTqkXSVmK1jrUypKfxXgyptpEkqt67qAr8sMqGmnIR72LoRiwgqCn36iyK7ydcsPto6bfzO+sZ8MwhTvEigesO8o9aN7jZ81AQ6u7ahPFgD8jXmkxgJsT57Fdj68LLnKug1MsU60Mgp3VI3MzR7NrCFYMOyUFoQV41QFF9nXoWmsCSLRtWFGKQbyRF6w5WX7ITegNw7hFkPkjcYifC/X7uNX7xFcOwQYp3BxrmOhcoBx5/nRoaQNP9vruJlUQNAtLu4kDTwlsHraLDxC5kdM23N/G41U2G3ZQBllI5/ocY+tAVOW2eJc7bF4jFqi/EYT0B2weWsJqIDRB83uLPb5PgwyxfJEvaYQW5EsfQOHNIN/F+duCEawcFZ1GwtAAXU2DLOOAU6eZQVB+AGosZvBayCy2fwWsVn51KPhf9ukyWfIVG1o2rk04Pr9cZp1j/TmIbhXckag0863tIy1htv/9TSTk9T6L2kzh3nGKMZM13G2j9BIl3N7FPk+eg0ZjhRz7CQkyIPPz8YyRqL9OVYsDgcZfDihlMM26zesBCDci9gdmDzg/KONgrUTwEHvyKArxIwo/Ppqvi+uCzmQ9i1yUAqi+PObWAny2SgMN0fNBzSZbbxHwd1Nvqz8Vm41ficWCeFAPK8hmMpWsHCberGSoPoBFUSpoKQIsieyWKLjKaazSSQpoLSk0Hmep2YeV60wFS8Ziosh1AvwzXQ1ExhDE8DwBweR1aZNx86XjVpRqCQSoZSkHVDYlQjLHUB/338nXRLp1vDpRFKQCwDeCjYTntUD1qd27T94trshUtcTvmjq7EGzLW3Sg9Aw+lB2TbT+Ht6+81iq2BgvneO/PEOxebQTVogdVday8pmIp69aYFVu/fIV69f3d7V3zf3U9MUoQp1lqIJ1kRNAYVMQ7X+6i9TB6WBMuPbeE4xfbBn5D+cwU5BvKqZqyXyucOpzghJcM+DJWgU0hdr665turBVoWAUg1qrHh3q+LUreIJN8C5FKL5S4GmiLbaS7EE9cK7ujOh9EMeoluM4+BsYjnhEji9Qi22iy9vwj2mmB5ISLRQ3yOlSFFwNFstbp+gqFJ8o2xMoScOid3ueWKLWsJyx2zxPouHm6LsAFXgfHAe2j84JCQvSXbb+XCgDyQEPcI4gVklg4A7EWQfycDN+/gSUu/nydHF74v3OfJ7+TBEwDtFMnW9ufMLCTwxDx6biS1FMRVVQxooKOoSWaYcOJUMLyrvoPvl53UIxqeiNU/jS9cFgEyBoQ6UDy5VTzz5F3UUgDpQby0DtDK0uRUMYSo9QLzQDRpEnw9n3HT3IKc2UX+0s2pDrXajnbWZzwU/j7Z3sYF4HpE3MB5Ha03UZDv/VpHFSsk6z14wc4Kvkbq1MNmuZ/peD5fXRevd7sNq+dijyIswzjCoqnJabOhDMy5+DtpFf207i1Sv6bTCrPVhc8KzVC24CPJBkCqH6g3CTYYB47vsK2ROkNJGcPgzNMHj2tpDqTyOxTyReJXHY8vBcAT9qDWc4iY21YICMQDohoinSSdQPNgSA2mBJfii/KXYkiEQjisyEQYYeD0iSOhF2hX4U5Q2uPV+zMfmmWsJh43pBgPIQwwHwyDoH8ghfkiWQg/ceSM22IyzsxncMbgkI6GdbOMiO+I4OdASz8+T+xSyevj2CmidLNY9hZ9ZxvvAwBjNtw+Htf3mr8V86QdyY9MMMV/yHsaEVbj0yAQAeQUcXoBJ4TNx3viJBNMxlWAi6Kfb6QRRDWI+eohaoIzDONuCTgRttyLHCgqb8vR5FLIcK/aeMQcoxtSh6hXV1I5EadD9MV7H0/LjAwLHkcxVu37LsGsVqhQ9pNCpooDIt+T/3/MfcvFbVmLNnibmi6eRp8vhgB438ewMnGnfgLznwC1vAe2elj9g1R4IRYXA/9MPzdAKbVUHRVYJ6q5Bf558aalkciiHHmPZqCVuLz7L8eeWSOSJueQKL8FJSYLgqXnomEG0BwnmOTxPPPbMxErP6nQQ65nFH8tpbpdWfCkOO2YajlGVc4YxY8mEOtBtwZkMt0rpggupD4lwt1lo43PpLjV7If0Gn1EP7PdQDEpbagFOwfykBTSGobqH6RzQ7jLMTWwgZ/AeQY2I0KLNUD2YWuBqMgcqcCFFdxc/g3fmOk+xoYOlXhQDkoqRpikg6oBmGOCg6+A10OtN6YdWZk5d4Zas+bKRrgwvQ0LWN6g87yA35XahHQYHoBooxiBeLbr6Pf3a0PEqotWi+gwlg1qGddmlFuN3hVejIv97XKT+7F1Bniq+uNnYy6acr26nMDJ80fY+fzoug0Vh8mNziDxFLhRLTkEMjpci2hRdaheLLa8jwtpIKFPJWCLKAEW76v7Kx5MdgwU3CdmNruCphvttIc2oBgdNPnKtMrSVuTheilA9eNJKRDOFvIlMJwxkGojbTIdifjhSwjnNIqEb4hmwBfCiqxxM1wv5nlOt716QLbFxB8jlpAh7w/veZ2Cna0TugpZ1rZDDQRKO4Hddjy4njGc24TtsRmZqms0JHEj4TRQtU+r1PfBNBHPQEuVyOifzZ59ThOqcIiOUU/bC2s/Ikzhi0BzOJnPlFnx2LHxVMUVVl4VmYhmOvrRSgk8vNkTf+WgHO5EflZP01sAArhkyv4lWrxoBez4XW4G2cQxmSvn7FRRflZzV0gJW6ZoUkEUN/J8W4RqojBrUEBV8v5LXrPWe2jWPoWY4TtFFw4ket9SRAYwPHLwXUYJwsn2oJLpAfQ3IzwqQO6WZzcfpBBfJYdnAY1W7qdpYe0AxHUjHNJ/gBWE9g3CkneT2tnuvpfguQRu6gGKGlhn+8OcCc2iLk7S/PBf+L82rLWLQ0x14gEAdC7YzXDZW4wxR9AcZZD1E4/koVm20aslFc0xQiSaCdSOrasYEMpEEX5sC/xwBMrk4z1h/dIvsgYSTrCK6BdeMkuKH7GtGOPwvcMY/afJZnq2hiviBSMnXWmChDDpA6xooPkzhHaNQP44C1UG9PEQW1wCtknD8awwUyzFabAYd76Hw87oi2/PZwS46hootoGE1t2hiVQGJe+nQTSlcsOlWpOPBO1qt+ULOzf+9XFn5kXjtI4B933zxQ6IYeoSic5ZUvb2zxXkLqWf7Z0ohnU4HKKqX4qvJclXQRFmYYIo55MpA+VUkYjWwRKCVhK8CMm9rOUxVs90Kh/8YHe1TupOJBPIE3JfBua/B3IKsy22ewfc+wT6tTsQi6wVQK8vh8OeyteMjcVj1gdgu/624rJkmN5ZPE9e10wgu+houmVX2qeizCeoZw8AyyMbwIagl3UzR6X+Ute6aI4KU0HWv4Y5U3XggJpFktlIkQ4+lcWBohm0Kc4w7B2bJ5ZXvi/maL0G3xGvynD32zxIPkxlkXe+X84s+k9NLPpNTiz4W2610Ssi4Qs0JuIGa8T9DQUeTHwjPG2ux0Si4D+gqVWqmdSGa8KpMukqVpGaiQlIOV91n+Zim7oNwdfgWT13IcDgovseWkafCctS9FGK63giKfgx8bjxLFMKgKoK4/lVe5nVgIU44Hj+gKRP1UQp2/3AUSDFojUv4/JcQ0qNdZyN1p8brtOQBptScUQpSb88Nkr6OBiRjI1ANoxTdURmgEE+h3qmQHP26j+GbsWVYdboaeGNYgaEMlDpQG7FuFtYiq4VZC6ze3qFevddibPwZukGpCaOAQ0GMg3qnhnFsJm4tkZ9bo+TP7QHwtGeA8aQEkWmZyBPSxKBGVu10ksfbHQ2SgdtR55oGX4TAk4VASWhaWS0ouBqk24wYuhj+tJL8hzLQbh5ft0SR4XDnDMjXBL53MWgXgTQnlxbeu2Z8zcnmw/dcUTLk4WyLttNtFagZOOG8T66lEMPTUWRvwb+5Hloht0Am1ttmGYXW7yJFGNri4qZvoAtWELLOhUOLks4JHMPjT7CmCNMOZTHEC+NNy+aNj7i6Vfy5qPzgowLhmVSqFosExp/H4MNg7uKqD0nLnwtftYIPzwaj8CaAFGKvrDX47RxoizKE301MT+tYqdTCSdvEBdnOB1/VDnlYiVNpPbMdaLOc9hih0FqAC4zDDH88bWgZF2UJGkkttoUEltSQL9CmgwE0l72I2nvDD9Heolm9zz4yLjDN9R1heKaFVFv4erIUypArqRC/Gg65C5F7G4H2TaCuYaQ0nbS1D9EBf0eS1k/55KjS3k4kIc6PZ51OKgMwCm6ThzrFNEfCBEccSAlFQZULF+XF6VLIxf8my5JoSmt5iUPtMZK2ASyzneQP9FL0xhKQLKExbsdk0cn6JM2f6IKTHolWeRVh7PGsfKf49jFsG2epqAbG5FisJtkN3S587CuVx5Ec9j0F9nuQ7Vu44p+QgP2E5fhN7lX+7jkePyoMZHmVqDk6/HbQTh+g+BLXSfHt41CpsF/LXjs2K/AaVDAkakErPYiZoQHut4vil4+7q+E2621waVaiZKnUQsiQtIrPayWGoCIO5hS6Ho9dM+Tqsv8QmzWfivWaT6AgPpHwE0slCJQVD1cZwWf0HsVYL/AaWvea26bkaJwnTwNlzFkWO15bIrl2qGaU1+UgLYc+UllgD8VQHYmP6AjGE86DlMlHJjq0AVuwbjEZInz+URR2aDqRNkJy6l3giO0WoO9FhWK3RLwZDFrOnyZ2S6ZJkMnHkofEsB1pnB5SY7EMpzzpakhVa9JBHoqMFrqlft57DdAZgN7oJuRphKCYJmYGZQzPCpgfZNOJpV0lApXiG3h4LnMKEO2i38pR/p+LWng3wKVu+Uacds+S4EvI7ehIr62ZKftnvS+ms34v5utncG2ayE3T5XJ140z+zMaIXfMkHJ42jI4ymEwG3RLzgE44zgrdrRn0ICmDKbYcdLyWSj/k4kb1pDO9y/Wv7jPlc+OJD/BmFpTvcdpAuX6ALQ8G6d4U4Lvk896j+02k072DgcKBx3ebQXuOAznA8M15uE8T0BmnWeHKw7WmEs9k8lZCcKhWMejPo/uNYdinsrc0BAHt9QUGv9sP6u3t6wfhDnObioVUtKu87zAoeJpGQCpPO5XJSwAOhVfzGbTwTmCMeId6/3sBnhqu/U/qwUDEvxZjpS20COuqoCdDvfK2O1X+2hsqzfB0tRDy+XxA7x1fiJMEqyISsr5YG6RmSDMooj1x2IsjLLDdsjCRNl61vS1MFBvYSFoHvM+A59I0+iRa83w+7JW04RqknsjyynjeAH9OKz3RbjNe4xkAACAASURBVMPjxGD/C7XcK56cfo7IVWLQ+jnTdmihvYlDRYus54n1UBDbKNKbxXH/Mva6bRSngyvkOttKbyB2t9yzSDbP+I2cWD2TbaXT2du2HvvxabhdJp7YGpV/Sr6+l5ZoD4qFdUYhV7WEZgQ77ptNhvAG5GmcwryJvoi/fTgA/E4xRAHV5sJnZ8LTZtFqBp9fauxtUz3zVNgHPB6HSwltTRVIt4kPfDb5C4qOk/jQxV3dgPaZ3VRwYYUM8YpJdcvWaDwQgeb+KgJLuspUGYG6rlpq52LpjWB9Odrd17l28LsaxHIerz/LR+Eyi5mwlzFZL2VCXQ03V3GdQkm73Qmqa8Emqi13OzKpZhD2w+jLSNkOice2D9m5NYOMh3PIwY6QbGZGcDoDKpYyDgfDsd7bAtdIUWY1TwfIsh5+VKmFSdDqJPvHJv8/rt77P6ozy/Zmut3tnAAbk7HBjQkGm5xzziYLJECgnHPOoaRSKeechVBAApQzGWy33W1P9/TMdM/cmXvf9/P+Gc/7XUeUp2//cD4llUoVTj1nP2uvvfbajPV5WXDZauaQZnQAhcQwlftRGhD6GaKqQuAwvHYD0qp7eBz06L3QyDCaeoJAg6SH+xR0J5GdyUyoCzT6OINJG44zBE/oA2iGx9AMojbUlfcTvLE8iF/kIqFLh/OlMaMO5N0VvBatMAVHGkK+BW0PoZXW5291X49h+wKC+lK4aJ6PIlMdrd0y8e6G2pH59yjZiFq0a6FySqAc5E/SJpqMC7Sdx4xiGJXDhRm+cwndU/D31BzCdqCGOQni3T6P+V40/NAhVUm21IDCpUoFNIp7I5yPu1AhNTRYFFz5HIppo5nE0lN86R+rXGh2OMVnQ2cr9A9F84QC5mDMV0jSCNDe6JRTmZYRshROdgnz7WiWYDMciiUridbYJzZX6KhROPIXdhn6MBiVzz2MykUtyTVXoYvcviAzga6Cv5UcrJU1qiKtJk50wvF2IYGUL8MDinujaFpH2Ahknzhuw0MFnjfrG6ZcwOPunTUDxIqzH9yuhgf47ZoHvfCm8d61GAS637hvWmIOLnnHbP/418Zl/TwTcepr6xo8toxsgRE+p6AgAg8gy1Nd5tiXZLb4UKCHL8QkR6368ti1QzFEHaHIzutkUhgLQ0UUhZeKuNxE7B4jDi2z1AqFquEAuFJohgo7xLVPoI3img2hG/UW9RwvplQEQQ0W0ILcSpZ9J5ysKPkbpIKXcEnjOkEK25eEtBV1VQv1F/1NfsEtNHU1cf3VE8smB3osKdnIKFQD6HYcFcOkgi3HhApv/P5oguKaCmkqmqkV2CqS0Q4sMxwFYIu3fYV0ndSDUK+TdrBoBtCtmiyeEWSfSdML3aBuNvG+L/j58fMX5k/jpeZfBhLMcImnmSjyoGIImQ3P6SBNL6DTpJ0PNWRzNeOOm6aLopmaLO4jO6tmB6kF2negk2uFZ8kj3ZBO9l4KAn0Q3B2aCxpJowdtBOysawTnixZJngppng3lkErhLJVUI4kdz53qpcvmuagLGHh3aKW5tGGeucwRcmKdCT0B13NwJah3pQk4vNrc3P4Zo0KWmmvbl5svP/yNWfz6DLPkjRkE7PU4on2NWz1dQ3A/laTfDiqv6sLLRg+c4UJDyIm15hxD98KOLsfb4TNLepYGpaLuG0nqNC6oETF2XQjaYhZxJYs4+ewX7MqYP8NdVaH+kDytETTfisKhmI2mDvR6l8BbTCDIJphmngcdq9qrVOgaOzDIopjsQWYg6mcvp7CXT4Ev66yGASKfsruZiRwX/E6v0jDBbDwQbCfn8TadcXnIeuK3z8Yvdwl8LmYyaTQFQOEMqGGD6q0GF3aAgO/BhY7R+vn7fDcuxj3mFBzhoTm/MacWvGZurqTRAg+AF3g8lDCrrfjU+2hgl0I7rKNVl+CA09Zzbp/ZOSjoWTPHKHI9R670HKvKSfw9hihaDIJuRxPwamWTkD60n0LgAwVgrC270C4PonO9FwPnr9ZVtL3tpPkS6Pfg1qYmi0ladTv810E30OoryiSGglgs8i2Q/INoCmlBX1kB+HtUCVMYzQwTmO9I2eC1jPT5C/6fpoA07EjDdppG5GCR694yfqteM5VIyiRJG4fuSDwwxxpNLm10wTmZAC019zE6Kr8BHbXhLQLqZxR3UGKQjRTxXatdtfQ6RSGorYIr2BW67TR+W+aYIPjMEiiJgE2zTDH0hExh7lDbcFz4gp+R3dENNg4n3Yu0qw2p2jAa5mdFUDZ0GA4lowIieMo+UpK935NlPEMK92MhGUMsvrpxOKdFo8v2WUATxRJr8OfzbAxd4tahyjgAjcD3kEOwJIsYQJkyRnbxQNpwlDCdUFXNuIo1s8F3UUhrYeOuww2sHjlWPl2aeWjRSxm3U4dFY7kLGwaKE+mI74LQtTl2szl30OhRTQE4l890a91MuNY1mNVsI/XH2tFzt3Fdt9C4rmdM1aVdxvXruebi1/PNNgVerscIMsf489vM6RUfmRMcR3/3gdm3+F1zbv0Sc3MfmeuhNTRAUUfBV6UQIJUKsAmFukk+h7eK3h9qBd3voDlCHtoxKJYioAmToRJyON/S7qazAYZRCxJAiqFjLe3idmgG+F9eN46AXcpn7abxQp6/vXH4gKMr7kMM0J/MCHqK/j1Y3UrXq+am+xTaeqEBezEQaua6/nYK/a543akJi88dGhkxI8PD0AujZmRkyFI8SPUwQ/Kwb0UPqO2XYDuNdEU9yJVMxugYpaN80Pw1BVr9rp9FMQjVCv1aFMMrtKu/PX36Ep4YrvcFdATo96+Pa83T1nAzUhlopuojGUSJFSJBtVJuQxSSemgnfljowXQGRgPB447mXDNjjusU3m7whcGrsLuknqJrheDUQsHpdhRO9wy5u8uH1jghma1r9LJcz9TlUgzHWuUHmgGZ5sPBSE5m44Tb3Pcab/jcgCM0MlBI89m/gsLZBhN45EvUC58br73LmUj6BUF3kbmyeZHZu+Rt8/nbM8zGT94geGOWgzSsAi+HXC4myVyqqXiWqW+c+9VWHHZstfHci23e4VXIzkRZfGQZp+fRhqyWx0yUEPmgUlVtS/n8drS7WUiL4k99DlcMH32BKjS7p7r0KkDTFaDWIhZ4AylmBehDlpIpomBOL4fnWm8cpFl2gm4WXJf4cYnG89zQIMIfyxe4inblwTQX2hk9mBX1DansEarnGIiwWYRt/MD4rHnLxIBA0pHxFBOk20HPHRy32QAarq2BLySVJrUexcRlmIrubS7M1EPMSOPi89/4oflm0W/NpWW/Md7rf01b8gICG+jeBf7y+Ez4x5VIm/guURP04Cl8j0AiauA5aPQ5aPch/gtP4Caf5dKfD8KbJG0dR6Y2wTGaDJ8vJIWER36wnaS5TfCcTThg5SOrqqbY1MzPXWwMlgkQvO9EGn35vIb0ow9QdzzN4oIJgDJBkdBHt9k9Ov1kCHQfXveHkosE/DNmiqr9Qw3KtOErkIZCg2Kc6IR7/H/55eWWAbgPgbcMxDtKYB9AWVJyhXlqbAr34N7vo9aRnCz+4CdU0+EI4ehVPPJBrxoMxZB+mot+z3xGkH9qErmgK1mLDuoMYbsXGbfVb5vQbZ8wRHElMjSCEA5b1epcpIKedoo24POf4T2Lty2fbSoXW1Skf70g8jHokB4aVB5CpUgWN0ELdw8jf57n7ISDlpoDA5w43MLQ86rrUENFRxO2Ufw8Zpn/yPi+kxbeO2QHrdQJOtncpYq4Q/G7FQqwgdHqNfgmVF1Zg4RthSljPTmkxWeN5RHkyqDXSuGyHfC5BQTSEuiyQmoyRTQElZCOi98tpvh3l/NTh9InG541Hpe/WDLcDNa3fBUSvtlsXL6eY2JOrTfXuc72L3nDnFs7x7hx3flA92VeO2iubPyMqcHzzPEVs8zJLz42R5bPNrtAxsdXfmT8uX51LSvDzUGtlMB5ziNY5hKQ5dOtwlmWqEToBn8QrFCwCmd2Am8MaiYNuIw+TsZBxht38isQ8CbeG3ww/9scfJxiGn0DcLi9sZjiQH2Wy2+FDLWf5o6+5HMEWuoNGi+URJcpx326G+/iGdwQiD0r6gah2vGxcTNMwB0ZUwCeMFNT6HcfTuBMxqGWYQXT6cAp5DttBakmCQVgOZIJ3ToDroKujmkaYXpGmwKvqAU9Tof+psdI2yvf3h+/w7N3LN+M1oSYqeYY87QjzTxuTzH5eG32JEEzgMTysN0bxfR8MBO3fdtl9L2ke6DYlxV+IFlXuBtOEO21CtI1IOAaXPDbWDC3CcIKvDJfl2RNGmHpf3OvwHXi8amZbi2cwEy+iDIfzNMpqkVTKPNAlxtLuhEB2g07iVfucQKXxzGCMFOOL6OQcNtrgk6uM2s/nMGX/Z65vBn5y409cEu0KRLUKxmEl34RYw6kLWW0KaqFWePpI0+uodvtCzwkSClp4lBhLYwUSByTgrWKcZrdpjElNeymCr4pqBhi0XxqcrEkaGO5N5HM0bGHmqOex9ymiNiBfKvAbY2lc04GoWZdWmt1xuVcYfwRzSnJbEoZmHdIEaHAnHkBZQQ0xX1SoQEQbAnqi1qCcH/iBatdNXj9h8YGEsg6iWkQWsVKAnYhqLuCgF3Luau5gu7ZA7E/x12Cm9BdL8HxIlydHygwajftxKSSVbzfYiiffkxd7qFSaPRdizxqF1wsaX2lB2Pj8XBFmjVA0B6BPhgXLUDrr4pHch4bpF9/hIp5D+hVzQCDoN2HtrMEW6b/8hxD/N4Pl9gJVVIEChTafQC/2oYcroluqW4MgBoofN1mYkSzB9V/NL99dJgN07ba4vUVyPkIKTidRrE0GRCU1W4tHlPNGQr+TxzoVAvoSkP2NoqMrs13FR60BDCKeFXX11L0+tgS/DfcJNgSjId5v7cpKLVy9FBnqOSC1KSEpOOfUrGfYxKPIqUiSIWzmYVsm0cAXWlyCFhhOxeYOOoPpQSKPNZiNrxjElRU1H4KbccwaaGQk0Qq3kBmM4GioRWPCM0aC9r+ofW996idmGLjCNzrIFz0SyaOyPei6MIsNL+roVJAxynw1JnyAsa8CJXJA4qEvfh4yDPh21w48VxACve1BWAVCpUkeZq8EtqRRHZzHXXAL3fCVzcjOWyG/qpBnVDjLs8PZJ7ytMXZz36Gse6s33zWidBsBlRhEZt/PtdB2qkvTAZHFul/+snPMSsHKVPoKoaG86XDUxrdAgBIuZqaoADPrngH2m4LPiefm0vr5pvTK2eawIOrzOYPZpjAw2vMjZ3LQbpvW8euRW+ab0DFrtsZ2/75e+jhPzLHUYyEok7KBdk2hDMjEMqhhAJ6NOs65sQqrjU0w2S7MVA6kUdXWMZWCrr6Wxx0pBQNyWiAVVwTBVGG5rcx+ChZyXp4XKgDFBOd1Jz6CbQdFPzLuIaEfrtQV3QgrRPo6+S2A2loA1lCA7WV9jiyt0mC7eiwGYNOGJ+YQt0wxe/TSoahoX4zMjQA6h2dDryygpTJuTrSLAcygqZuRTUokCq4/vTPP1soV5yv7rNoBu538r26/fv7FLxfvvje/PTdQ/OnkRLzvCPdvOzNNj8MFJkfhgpMI3yJ6IJ8pCilN+D+Mi7hUXABlOtOOyDSFYcrQVmKh4tMqFhCai1D8a841iI7g0+BYK+nqNRBAaoTKqILFHKbYNzJiZkeHYK+kMc0YJKhDhTHJSYWu+6E68HPAY438ypjei5RPd2H2B2KIJIAHKTd7+ZBE3N5m9m1+E2zduavzZb5r4GQv6BIhpQnCGc1CmXZpJA2FlsJKU0D2mPrC+fL9N6/FG55lYlFF6wmjQR293isJW0ESM19ikQDnAoSLSUI3o7D1xOeStRDDoEvBxTRFnvaGg8vKV0vTm7d0C5ybaunSFZA+3AOqFZB10bQz4A/K2ITyOb39LOgW7jdejjv+6mk0QV0g1X4sjgwGUKC08r8uLt08kjQH0MXVdaJL5FEsQGg0KjhAnHw/3YullJojE44SvvRRWhlaVmloKbOpGIXAhpcq9fXv4GrnGmCt7xHdf4jKtrrSbvPEXRp6cWFaxKesJ+unk5ooRbQkwT+Sj3lD6GAOU5A7Qc1iqPtQ5/bjfqiHclbDxpkIS6lq6PQCSqkaWyRAnE/5iyt0DFpSO/uUR/oBv3eoajVjH60C+VGN51frVIgMLQxfvfbBBTmnLFJVFP8UvPFaPIRng87QwKv3Nna0DkPk1qrS+77UkbtVF0k0DO1AY53CP5Zs+86JCeLZigolEwXXWGyPJQV5wQUyP3IIyZs67sEXZoGMLs//+kM4799FrP15poUqt9qnlBRqRCNajpBKPMbLnKaJlLZ5OxQTmUEIlXBk6CrSmmVD9n2EQELk5ajnxF8Qb5nloCcqG0gJ4w7tMSEg5iL2HTTuL8FGWAfbcnys+2J1FgduvISoICSt5pn9n0EV9Z/EJIu/Jo1GeIB53CA1nBNNJZnRrMP2lokafXQINXUT6pw02tDF98SyOeGs60nq1JxrJHg20BRtpQMsw7tbAWgwEGnaA5rLvci5vDItDJJ7eP5DDl0n9kofKnrLBVlTxqcairqoAIQpx0+W+5idlRGaQATtelWA4DSkdwdXjIDre5xUO9Gs3/eaxTfPiDt32D2L3qDEe2fm9CTG6izfG52LXjDHPz8A7P5Y8YyXdgOaFqGZwrThPd9YW5AHV6FygimMB5Lw1Mcr62W/lja+9NAsBpUEC0uHaohYN8SCmo6PqXOAv8MuhX14EDZII8HSQF74G67Y75hI8GLJPYcsYSsGiQrS1sh3wdcjxpF1Ed23Y+nSif2lPcSKITGHiEOYfJewAg00K2kZKOSjfHzwCBUA4FXOl61Dk+CdicmoBosVQJSsGkPhuni2rffvVI2QDU4g6kVbL+fVjY4ka8Qrv5fQXc68Mo+ctos59lL/BueE7C/Hzf/+rTe/DxSbP5lstj8ZarM/Bu3j5vDGOsDX5V9CWnZWvOs8LoZYd7S/bSzyEGEaiH+K7zR8sIzEkx6ks+aDgJJDhKVVkjvVviwKgj/BrjKbiRmKii1YlBzN/YkJ+OkJVmr9mSB4RFRT/ouizkJqaUwyEZeFnMGzS+KBdcNcwiUpH98YRHcXtv7O/PVR9AL839rDsAx3dizwvjv/QxzdjxB4WnLaTksQqtbDFeVB7/qQJKWRZqTCsHvexDv1TMEWAKbjfsSSc2UDoXA9SYzI67o1m5SHpzICJh1VL+zuUBzsIlU8C0mCNeCdKVhVku1gm83QfceP+dfRwt54cvpIM0FnUngVTVXXhA2dMHq+BsgJf9jU7B5UcmQ0TImt9JZI/rBBu/loIBjYwMoBnnH8x6zuDBKSRkrQDS1FE4qQG62E5+bEja1KjekOngLtHLea+HpVM31/Op1a0p0G7xvylEGTNJJJdewF3jPPkNV8AwEOYxMbZQi13246FbJ3NB63qMpoE1qCLiwB6RnmiR7D+MkuaR1UbC7S9HwPibbd9AG9yKVGk6iOSMDLas8nZEspR1BV3r2M+RUnN8jC5jVhjEPUp5mgnojlfQ7VNzVwFCF1tV2cr6JZISNg8KOuvhqUSWUUamXW1gbhcEegvoDgr28LqquryIYw1eXIsMqPYUZD0gcfvopBatGGgcaQdBVGL0MMyZpynGBCdCXoCVQStgvEIDwFYBOEH8rU27Pje8Yz83vI19aAi2EDakyF/etBFzSdIJOKml2IiqGEtaDjcJs4lH0x1o3rA1d4PV4C9io1md9QwpMOh5LsE0gu5MdYRXrLUlpOkg64dQK4wsfrMGPo/Djj9FFP83BJS51G4Y1X9EowhTr0HV0t9GsguxJM9qGmRw8SgNMF4qMblC03OvUOl6De10NqLYSSqmYonQZ338N10rpNVqcVSAkMDfAydbB7xYRfG2geL3HBJo+Mk6vBLWvt2iTRNClHcVBFgAjjswuDZ18Gp9RI3QSed821rqNzUbUn2Yq2gi4WQAYH6R1+wikefDdtYGnkHoxzYVgKH/ra1sXGZctjGVH2ZB8icL4kTUE1tUWJeEDDZgBKLIDpEJRI3jsXGiuURRzxczKC819DPWVSIBP1NHVHNBhu5CGIQmNJyiH8fy5XPcOtx3ogY9TGzpOlrjW8orpiDpL9ow0jGJ1f/J5giz1Bjpl22k8UuBtB9WqqNZL/BnAmWyQGtM42Xk3iPcesWcAtUc/+uvhqnhQ7mO8Gl75NMDlimawxgG9CryjoGEF4BkvLUT7aqoEgVamN5bpOYhXagfLmUwFNQKsAq4C7TSVoMf9o7Lhe6vAZqFnBWNRFt89Nz896zc/PW42Pz9sNv/6uMr85+NS818PC8z3t6PMIOYbo5nfcNEy/4s0czLvCvQAverA925MKYaymYSb42r6UC4M2l1BdaT2nhRLQMIa79xMIUiyq8KriPdJm3pjlR6coagkEbRkV3DEFAnuwDlVspjzQBvqyZbDWBZpirrX1FQRSuoXgFnHwZUfmB3L3zMbF7xlDq+FrztCkMLJqJSLKJ90Sw72TTielXhhxkFRTZ69uQRUfwj+GIp6vuh+U9nti3BHSycY59/aBem/xuqYSacw10xaJGe2ZO5zcDEWsTGUQ13UBEGdwCndT3WhueQSG80lXJhA09ASaRTTUkAV2dAKGs6pYX2F/K8cmwpp3qiFAx+DsnlIVXnUwcj3MjfOHZ8PdKJWykIE4Y4LpIroFW181lx4xlIuOF18qScXg6jwaGADa+aitp9ZSjcc1Ws2NQWWFiiP9NNQEqD0+4nfMI4ITTBNA09pdPgBF7KXeXT1IAPricbhKo0JJAjtVQxUq3MNlf0OlAl3QQSaSvIolwIqWU0tPhQaEd6jhU2KW4sVpnjG+8jUnuUyeTaG7//Wl5aL1V1pV6Fask/T8klwy0PvXEmGJHlVe7Dc1hDOn+MCO8KIHQpf+Rfp+qM4VnMLa0CC9z0kdAq8g5qCQBDqp4Anc/lBvGGf5jEbMO8wY++xP+T2fhLuWuhWh5HKNUKRPJSpOd1z3dATQzQoDLMp3IAXP73kNRQl8nw9yIVLpx5OepJHypOkFO6/jU01h3Nvw+8jHWlhwJZZbH4UfFE3pIFuMwjKDoJSLhtoMRuowEERXgSaUiKzmPNLf2XCQWe1dF6Fok234RsQTR3Cbzsm+zvn8L1QNEzaaSbToKYSNJ0aAx6M7DuQAkr/2wc904/KYAq6ZoSgcAfEXonUSxuWfGSb+f7qkXVq6Kza3MtAvw6ySU15ULekBktWQTMVwtdWwTtXEaDzSMFDds/DS4TgCoXiAMWmwpNmENRSxZki14pGMZQEwkw8uZJAvJxMVYNeUXTQvZkNAs3AulFDJXVfOiBIG1Qpay1T2RvrOBskHY7K6ATdbC7Qe9e3foqmfiV0HdfnobU0RfEYNxqmQKtJoOn4s5sIvp+iwV9n6X4TUCdlu+7Bg4FOtePrCcT47KJWykJxlMLrJ3Mt5CMnld63DaOcCjLWrhgAXQSeDoCgpkDWI8CtO5oOUTLnoTQV1PCIAeUOAP7uYnx0D2AxQA1iDPVGJ9r5LrLsO9LSQz0Nd1RbyoWRERQNBNopKRkotKmwptuxsREL7erW8mr4H8T6Sqv7ndqD6V4D4Vo2kKgcFHj/h7/VpIpprlf/awVg/ucFgfY5/yPTdJmjy8NXCPjp08c4so+ZJ5ND5gkv+sPDXvO3Zy3mvx+XmalabzOZf9F0yV6OFLEJc5I2YPsAMpxupDpD2XRQZfB30N9InjtB6QLaVaaFEhhqCRZaLI2kx9K9asxQN+loD0G2gcJQOLxbF7tUCxf1PU5WE49V62E5BTJZOZbhiFYRwmQKzHNyCaJx7KbntnxqNi95y2xe8FtzbO0C2oU/tyYKq/e7lEpqKYG0kqAatGchz8O4Fox+YvlCXalUB4Oag1ls7jsWmIADSy0zHj23xgdF00xRzGukYq4TtG8RqRHSFxZzMZrgBnbYxvDj1mTlVnSK99hU7qZcogBJ2s/FnMZFmkNaqhbpChBSDf3jUjE4QLpCxhP5NznczDib1gCb1x2qy/fQTLczraMWXaPHug9NnJzVVN09hXcGz1kmVQQqkUw444xTTCsA7eZfWokciveDWqPsBk0a8PDyMxVXfjuGQaYUBZVV9NKI8bxQjk0U75K5L5DHemFcAt+qFucWioGlKDAquXiF0AYxt5b0ppeFq8WaengejmtrQLlYXrJxVpLxNODWJe9gycua6EwrhyYYpGgxxPd2F2TRxHspdllN0MR/49SnpMykw2iaFUjaQbERe943GbSklqJxbiNVr0fq1MoauAdVcZeNXPIvjRbvYW1p2u0APPAEyob+xB1It/YQcPFQ3v0bgib+v5zDTjaBnjhau32+ouCFxhm1w+P8yyaGTrNzy9417utngprgmEHrRWQJuVA+xZgk5VDBL4P3rSWgCfVKUqUiWyJUQhbpug26x4bbVux+NjyyFzspewH+zHLRSjnB9wPn67flI15nuWV9mIGZSx0t8ckEGSE4ufmJQ40/OAdku5GONTyBc0+YJ0jk7kP5DNCZOJpKwZnA8Bg9tMzMa5EhVrHZqcW8g9974LDbOSctZFhV6N/r+Y6liFG7exWZl0bx1IJ6c1kP7WQ5NT60xUM5xAucUBCMYSBAEms9hZTeRsNRrMxmWPfqEAtj3ScAZvRzEgFZRuO+6N/9d6CBJxhX+Ki5gfOCNaz8WurQxhZTcC6H9mimqHWLaTInvpxprmz7zJynBfsGCiNvaIWAvWQOUBEpF7Za5jY5UHlyFvSiXhNDcLVf2885whODeo08dW04jOWAqHNAuLqNPIJFAK+vzjRlgGVcx41IQTtlMck1JUquK5oYAoK9DVXWo8wZbxjp3/tRMEzzutRboEGltBlOx3+Zv2ksUK+KrTbGVU0MUTgjuEIzjL7iddUwMX2ohRjuF8T7C9XwtfGLiwAAIABJREFUS/AkuIpasKRkBF756yqI6vcX0BFOtKtbZxAWOp4O0CBkAq8OBWBNI5Zzmf7+kE64xwTfR1N0bVDx6xvgzUEy//lRu/nbeK6Zqr6JXSRzr9CT1lBpLScV6mLXvk9Vuzf1DBTDcZDcdTNIoe0het8R5FEFdK5U+1Lo4ER0I++4j863C01vL80Gd0hh27k//iiG03BV93mO2/xN4+Ur8QDtTgYto6ttIDAV0/VSHngc/eAq47pjiTm8YrbZNO91c2Unph/I0YL5suRelE6qXsVOmYP0R4YbgXsWETT3swvTggx5f4Od1weuKenKTnOThSZbyhC4PTmhyf8hHXTqi6731NJ/osAn4fYyq4OnGLTTgldFN4H2Hmi3P8PV8qkQv9uMQDsTpCTTdNniNUP219G73kbBLe/aBjrmMOiguWSCwaL3M0h/8q+an5tDzF/uhEM5eFoXdjAyumMLZ7DYV1GQIxVW2sdzplOQC93JSJods03oDgxe4BJl8iL9pQpnyiAqCSCVCMjlulZKIa2Mi6M/neaGDPgv5EfNIKkGuFZNyWghaNZxK7e1UqsF+msaPiRrw4SdrqshTK6Tj8DDHvyYFlI6qEDE92Ox9OO2hMKZWk+r3SkUaSQMSooeuNV+gqMC610aQO7Ac3fxnXZRCKpBYldxHR03TSRNOLS1gU4LaDQovboK1Icyg4JgnQI5RddaAnQNlfou1sRt+OQmGhA6KZT1g9I1dLEXmdlUDk0fubwG3g2ZZxdYn6GGz1KOL0IbLdeDaGqHKAq+KHPF3pRmG7qvTiz6JzrSfksA4WIGTVbQeaaAW8i6zIEWqiTTaiNbaENJkiVe/wbrGroqbOdcAjEF1YNLTOiuuWxWKFZEGYEk8xUQlFmxxiIpzGazSdcG0Z1Hx5XS5Aw8CLLIVjQ0tYjsK+EgXZBrX6MweAITl0Pw1qwfnTOC6iiUnXj1KrUYQykVofuu5busp2jXiWKkE9MlzTQrIPi34n1SRI2hmDVVCq3VDJCpI/A2ExSboY0kdUsSUIC2SiTABm5fYCLk2EdNIx5aLQxqIeEUFBvaWN/tCwlymE5xn5Xio6EN4nEKvt5boYO4nko82Zih62SIVYXyoZnXL+b8qEni7Kr30c+vMDd3Lzeumxeay+vnko1+DZ+7yFxbhwwPusFz2wL4W/xXKJbHENxjqc2EH1qNzFNZIaDB6zCZrRwDD3G9Yl4VgDFXxFm+KwrcbB7RFDpz+dw9sefJkM9amUcF31cx310H6PYuzVq3ARj34XbF4yoLqLzFtQa/3wINqsnD9yiuDQAmOlmPktE9a0oxY3StTY4jHUPNMDQ0QvAdgVZQy7DM0HU7jtphhL8NTCNeJ4+r22ljc91OUwqWugHOV39zKhz089PnzyzvXktmRmB2ytB0+z1dcE+FgFE1fPuHP1pB9/GTx2bi0ROqfQ/N4PCQGUNM3Dc0ZH582GH+YzLHPK73Nu1oOevUB05Ro5UUcxChvoJuJYulBUjfBXc7zAihB8xAkvqhHA6yDI5SU4vvkQb3w72I320CZSWdRMTNBZBHkaX0JmN5QFVNnNQuyHAFrg6Ke22RGFODRtORvFSGHjMXN843Oxe/Yw7/bpblvatpw4WvTDTykapk4lqvAkE4PGkOOuE4Ui41SlzdsgApzGITQJrkD7/kQ5dbEnSDutcCaZiQac/51bNYVO8iBse/F3Q05LgFIqdJBNqkHiRZAaJT114FKX0uaY/mTSWR4jvggGUWUk7/ejPUgwpxmmjsQOZTwmJoJl1vATn2Z14yY3luZrL4inla7s7i/Njsnj3D7Js/wzJy1wy5CtBvAShZLclSifhswabvwAIsOeG5qapLChW5dz6BAn8Gd3xUSTmL4FU1gFCcegYBpIb+9VoQUsmtLZaDWjV0QgXItp5Kv2wtq+EGm6B2yqAPSqAEsi/8jmC1yfQhsq/iPju613qCWh+Fs07G6ajlthoHq1LaksdoUNBxG+mYFrOKaK0oGDox5OlWWkfwFNJt5fut4zUrQXH282iqaf7QDKy78LmdUA/tdH/dBu02sW5STyyykJ6c4BpJsZuhHVqRldV7r7Z43iEC1nNMgabysVxMwIVNqTkXWwHcdgmovwRjoDaC+Z3IHYybv0QBlzFQyPmurXvP7Ppwhjm58DXe+9fwg/CltMGXIf+r5j1qokIWXLkVzPgucwhehVBPQrV58PJppONF/J5HcaoS1KnA3ErHW7U3VJrqBtAQ4nfF5Ws2Xz2+Jt1JV1gXIDYys0zWlkadxx+aj9/DPFQhdBfCnxcjg5P6YxzqTucgF11wAdlFGdxzOal9MetGjRrqbJQHdA08crWagQi4ZQxpVV2khvS/i9RZQact9BDom7W9bQ7vRZaMpPACFRSp/IRkae0NO7jcBNNs5E9TRBgIN5AsMQTEGwelINvVYDIt710EzvVzzPV1H6PkWWUF2xyyznSkidXUX2oDjlg1mJs755ur25YwzuszJJ0LzI2tUA5cW5c3fGLct82nuWIVTRgEZYJwKm2/Ak4OgI1+dnBtWjyuK45/fhRlw89CK8jv5ZhFEbaGQt2xsSWSfcax8bWSLQ6g9FEhVF2GTag3uuF0lfX1EFj7AH7idju4vnSuVE/qIA4N0kUqd7gOCqAPAHNDbMxTlQFmfKCPwKuOtemAK6Q7go5XVMPw8KB1SMurw2oZlk53Oui+QrxCvVYQdqLfaW73xbcvzHMOoV0FZikc9DgFWykihIydTRhPaKx4+i0oGeT7+OkTZrM9MxMPn8KBPLKqfpJbDPKmhnmz//qkzfznlMN8D1p7kHXB9KLl7OVC7QYFD2WhnYNqaGZhNfNBBwi4UwU3QXR+BBwCCdX+RtCQqAah3btQDblU5xOO4wq2kWLLVfw2EbrXwxkrqPeBvDTB+AHosoXURt1xGSAMD1Kc3QTdnUtwSqKamswCs3GxlKmgRtCLZrHFEGSD4dzCWVRqSYw5vtwaB+R/mGoq6U3QccTcSNKiLjLjyfuISUFFkUzKo3bk65tZNFqMXDAZoI/HqA4GkNDlwnXmUsAoBY1IQiYdr4opGgsUdnChFXhVzBPFUEnAKyAtU4qWdHopqgrmqxEUu9l0+iimPUi7AB/uYr5Z+prZ+NYMc+LT3xgfUkMhkjSQUhZFEQ3ZbMblrYZGjQoPBglyMYpjbOR1y6EvEpBGKfBqtHXFTQpwCrAUXdQiHYFBUBwI3oYhUTbPVc4FWuWFD6qCLVVxTdHI5/O0Qw3IZ6KGAlglyFM/y0viHllMn7rSUEiUEizL0Xs24BEs3aeM3p/mX4I+0HBPimFQT7fpDNMI8C6oonaKfbdxWpMvQjEFViHZZiFqpIa+69/AG2AWbmCzTdqxRZaWtJIGgEwoieg9s0gdeX08DdpAwu34FhcxQTgfz9hB5GZDtCq3Bkvsv4xUdycbBpkEyEejmlQfiOA55RbXyAYgY/pOAlI15y6CQtOVNVAO65ihxoZkw/Bf3WqqLbSwzuSnLK40/TQmMgp4cOpZIEa/jTMJqGRRSLPy2fTt0EiZ0A/ZoD0FXXnUFsDjOzi/doxi0qEiikjzb1FYizm+ig2P8wJ6aydFvk1reSGBNGLvHFNBYa+N83+bguMYSpNusgQZsGfz3hzox0vhkIspqKpYWkSnXRU2pOLw26C5KvismgkolK5urdvcX0f9RM0C4qz1/vOhuqTJTWH9xlJU0/oPohDtSVErGKARjDrIn25QFbkCCcSBrPlArFmjQcL+mAb5UqAWLXBx1Szji9ROjmLZAJkYQIymAmvuYhQ0iy9c8fWdS+kiBVkfXWuuc13e3L4EZz/MhmhMimc6hCddgOdBxv7oobORjGVwzjSMVsMrVXdJJdhrRHuZB1aU1GI0dUJdnjWY7nTC6Urrn8wGKDpoMOkiGztAjMykk81NNIta7QvZrCpog5aaQWu7EwqiFyOvB9SdVCjuJB7dh8YakGsZyLebcWUjQ30WryukKx5XQdfyZkDlMELgHSPgjkM1jEI5zHhJgHTytQqmOkQ9WMEVjlZBVZOE1UyhUe4a825ZRFqB+X+Ka2rAsCRooiWQpj3j95cgXgXgh6DjR8+fm/FHVPzoWx6l2qeWuoGhQWiHQTMxctf8+8tG87fhbPO8JdA8rfUww3Q01UM9iIIYzrlMkLrIMY3qRhwU2rJcSM0xV+dCaONCH0DQrJlN7QTjDBZcG2lBmlLmGzgRseuLupjMu2oGVcQjuN+HM1aFWcW6SJDr/qUfmbWzfmW+nvtb430Qz1QCnVV48ARh0EJYyJdYiMtZPpxuxlXQKF90OLxREGhW8rHEC2iE4ZiiL203US47TPqNw+b6Nqq7SNZC4cIS2JGjT3ARkOo3saDb2STGcd16AEckXXINFWQH+tlS0Icc96OPUUzCg1QFNU1HTkWaVAL/piAtd6YEEH0hPGopXHc69oKZuL6VwBcH7V9otr4zw3izOCWvSYUTVKDMRzupnvYa0EUmXGM2iKoSzlpjTXJ5HRs64FyaOGrgd0tImeMOL2CHR8FB0SMf1J1DQc96rstb8ELFCwPXp2w2kHIaLqrQIzdi2ymJn6atVpGm1oCA1eY8QFGtDcRqeQ9DRwyyqRZcQV51/BNefw2BCjQHV9lD+tuFvEzHGPyZgm4LDRuSmTX6yECc1J31oCCswl+5NlzUDqJE0lBkuK963QRufJ/JuBinkDbns/kquKSfwrCH17/DhdJBMFJgVOt1HLRHC8i4g9fV5pCOCUoBXG0NbdzyzUhn80nlvmQ28OQT+CVAs6QQMJtI/TXxupiLN41z5rb2PR4nVMkMNTIQOZVpg6gGkTfT7l0Ib1rBhqZOQmUy8Wh285EX2kiR83HGK6XAWwtqK7lGtR7Nb9TeeSaRLsJiAp2d7y4H4X8mapsQeM49M+meRNpYCx8ptYBQdBNF2VJ8BapYN+qwaucz6rzbLwA+4JUz4ZczQZUq9uWzlgp5n3lkXPkgPNFIai2vIuBWs7aakWnejZFO9SjZDoMzeZ0y1qtGpxexdsoJYOKYY6DQIpBqhbH+PUC9Xqy1QNrsw+kI9edWRwDB12sPOnbWvg/DI/32yzvla3OdrPIGaDWJglg8/x/H50lH8VNL3UItvi74pFxYh0/DhvnIM/FUoKvUm5bhYLjbmyBhmVn57lkCep7N9aS2X9QkXJdqkijhWs2CTkvFnTCFtZ/DRlHghlyMJqcqjiIQexnfhYy4quC0m+F4W3ndegBIE+evmg0mk+KyvsN6CpFVABvVOUQ/tAKKepBkDqaSbZNZ36VbUfWHfhpe7nK++nN9zBiBV9MnBgcHQLlSL6iY5pSSifulyMYxbCFetQyDYNX26wy8uv1FuQDPq0KbTNCtAEzAtQzQ/y5IW/8nFQSP1Sj4Zy9oFYYbfgHanXr23Ew9fU7wxamMwDsF3aDxGMOjE6Z/cNjSufUPDJhnk3fN/35cZf4ymmVGKm6YEVLmTvScjTjsP8BjYIDOpjEC57DDhQnGcIxQCs/KfAjAmOTARd1j17lNBb2edKAE16ZKFtRYrpsZIEAPErSHKDZMoKCQPKgGesJ73ZsmdPtcKIivLTpg89wPzKr3fmXObFpK+/AyigV4SXyDQBvZkI1qq5yNxOlm8AWnEERj4Xw1yTgelUAmVdMEih8x5/jiPI+amCu7CeQzzZp3Z5iwM5vMrd1UZ/cQSJHTtMPdNtF5V0DQLCGdvw3X1gVVUocG106BK5sLQprfJORFDlCSvCAyuGhCCahBe+bxvj6Dv6J1GSSVcHIxyAPDndNfYMAD38ZiS8AVK9nq0tkCCmB8EYYhCQrAKC6EmhsQiZeAoLJQWGRzXw63ZaS2xSCbEpCPOuVstLyqCSWDz59KWp1IV1VlwBEyADp8+OxxpMnyNi3j+aq4ONXirJlylWiJS7iIM2jGUCu3+HcJzRsouGkhd5EKP0BdkHOJETFMVBhnFM4I2t5Rjj6KQl2Yf0vhcpsA3YgiQZ1qzVTp5c7VjD9uE4G4lWKWjYsjkQKdikyxUCVBW2eaG1++aa4t/40ly7qNJrMVfaoq83LCawMl91ptnWzS/Oy94T0TtHMWFyc0BZtELPrZYNQCdnS5pQTPHKr5ZQRtrSHNzIvYPQ+3qmUE57WoD0BOFGUzQKIt1AjC+F6urX3DXF/zWwst1fCa8j1u4nUr0UAX0AEmjreQ7zLxODUAFVlZN6Vs4JZ9ocd+sgrxvAwpxdqwnO9BgTGDmkMUTlmx+AkEoWaIObYWWeJSc3Hlb0mr1YJOuyxrJJT3dieaJgeCifh+O/8bsZ9zgvViAjrbNPTDUlFk8FhRJCr0OSgUq1Muj422jsJZA01J9WyeOhoBAaKYmvH/mDb6QY8Lt6yibMpptavTeQZQkZdtEKjWB89ht03zjN/uz8kaFxvPHaBVCmJe/O7HZhEE9+qz53cWRRAAMvbYtshcXo3/wm6klzQbBcD7pvK8Ku5pY79KYI6mdfc81IILVMMt/vfgZ2+Yb1YzMRkQE48yJwuaT2u9iGaMKDaBZDIJ6YSlmpAuNx0glM9j9D1lw5s72OiqCbwyNa8iyNbAKxdC2VVeZ9OndtLEuWzmvlZsAHrUEkwglWa8wTI9ouAvp8TzSOcolMqLY4gZa0OpNCdRXBtB7TCiYmZTgnk4KlQ7DKUwTSdYqFc/E4xVUBuzAvEYqBivBidtIMrA2RzhvE8B1cnrWuoGuF6pFjSdwnn8UpgDHeux4nzl0yBFw+//8AfzhK62J1I2cL8oh4ePH5kpbNMGBhR09SYhonUMQjk8b0LpUGR+updqxqr9TVfOedOKcUoVaGcUj4ERO4Ud3JjU8faA4kEtqWYbgetFpS/dXaSN2S6WxeRojivFEiRonJTJ/GsUhM6ZMTteBVT+71KRDN412wTs+hiZFy2dIMtvMK3eMOcts4GGCU922QCqtkF755qA7bNMFMJwL6rMsQSbBBaIxoKo2BZPgUyjRyrhPIsoPGVeWUer41YTAMG/ZtavzadvzDBffPgrs2Phm+bAsvfN9k9+bfkFlzKPLR3pTiKIKpTdWgqHEjTBNcFHCLKHCWZ7oAXQ7MI7JSO+LyaoKQh7bJvN6KAFqCFI9Sm2pYBaY0F6cVxM8UiWwrnIYkDU0SzIZBZnJOghBkQQDscsTjqCQJlCeltPUCqhoptKsLa6i1icxdfpKGJBtpJu1XERKuBk0Qaqi7iK9yMJnpQZUbirhRIIwuHwMtGgptB4kc6moCGf0hpXcuFq8xBi7kM2Ju69g/PdCMpsJeA1gmI7CK6TSN4myGLaaX64RzfYXVQSD5C/DcKpdaH5lTG8jiqKrFbBji61RoKvCnmyvbQjKUthKOn1Fa9TrKLt9vRnqDdAmBTxAre8Cw2hQM8FBl1SAw2S58KImGMLaUbA5Ait7M317yDT+gR5FMWeA+hmSTuvrHoLjhLLQrry8thsNSCxG/pKnZB5VMajOIfZfGZNN1BF3G/zTJ5jHgF1s8WPX1z2K+NO8K2g4FfHJlMA3y2ON/bAPGgDJFWspwTWWjxZVgaBIoPApQm5eQSKYp7fTjDMQRNbDCqzUCk8cDZaXzub6K2vPzAeGz6m0HbCNISeAeERGCNOQ7PRDIEyoYTgIZWLWthbMZWKg6oK3vUJa3eJ1a6rpoZkLFKFAlNYs+msGYtC4P9ryHhaqDHcBtGJbiiCuigHuCgNr0EBVKmMjw3XwWeP4b1rLWndJ/B8cvXyg0IIBrl6U4y+RVD1g6a7CS/rsQMTKqRgXjuWEXg/tybC+O5bBjr+lCGyc3gc7w1nwCBmrsXihZ3G9JdUAqcX6NiF4HuJotoFkHHsuc3mMgj4/NrZJgN1QiJrW7KwTLIFrUe1BMdSOJZiIYT3IhpEVEMegVfjgGQNWUoxr9qPYiJUQwv6XdnM1rOx1IDym/icd1DtVMJv18LLD2JfcF+8bRKolmy6myAsD43B9MucGzh/MkCZT3WotmI1nsiSlWklt+PNYwpp49AI04oGqNTBISu+jY2Nm6EBfh7st1QNwyquWRztq040BVr9ruPvf1Yg/sUyUoH3FdrV4xR4FbB1q8Crw/m/+r/n3387rWoQ3UCB7eHjh0YmEpa+TRwvmjcZSQwMDvLGe8z/97La/OfDYvPHQbt5dCfOfNsWYQXVVtLCaooy9aRxPYkn6JJZTCo1z9KhjhFof6gLMd9VB5gnxR4oH5BXOa5Sfb9ECyY6YBXpCNDfVvqAHBYS0FaxaKYDUwjodv9idLvz3qRL5l2KaitMCZIXpfeJBLlALuwgUOPVNe9aJsoaCx2CxtL1q/fMgbnY6rFjX4B7uoqX6Ill75gtCMPXvD/DrALtbl9AyyPStGNfvG8usZiCWbRy1tdIoCK446sswIMUZ06xo6fhqp9HWlfEBaQW4EQE60q97KT5/lzg3lTDPSiY2eCjY0AxkaS9OhKohsv3VwJ0UQsZrtAC1+GWUVuIM0sBkasYIk62kCKNaAOlyar2qq26AqQRsY+ADuor5bXL6MiqAgVphpx+rxXnzOtl0eWTjxQnA02pwxXUSSBOg5uUF3GWVBKk3Q5okEI4aE3kqAU9lIJ+ixHnO+DLqih01YF8e+hmG81CA0kArsKMRSmbqsQdjPVphlaohaJogKusgg6ohG+tp4BqSdQwxqmHB64isIk6aCFDkAWm0Fm9H/8H/VCPnla/18A7i7qp4n9LKegVX18HuqTbivQ79ghqFKr8WaBGD8T3HpvmM35mLoNL+ZnRL+7rZ4HG5nJetEmctDYsD5CXNt88KCc7GYLQadieuQTOlaSxNMqcAOFtmInGdp6JBm2W875VaCwlexBf3EyFPHD7bAulFrKJhaGIUfOBFXjhKGWenoOCQYW3AtQv4t2VCpe7E5TZFB1XNlvFrHza1i988Y4JIaDJd0CTWLoSTpNxsJmzDsrg6jW1pQZAUgKNEIG2PBxVQRTfv1QGMQSqZHS2WXDH4pAroJrKCE6NBGyLcgBAiM/Vey7hfUpbrPE3uXzXyYAOGdKksGmksGmkUjOIINh5bJ9vAlA4hByGZoBOuEkhzI21fm3bQpogpikGTzhbLxBuEFSEN4H2JsMFPLfQfcbPISgY/HctZa2utjK1EArUp9HSe0JXnFzxPr7WX5NVbraC+i1e6/JXqB4o9PnuWoC2d/qzKQAr8NqgwWL5fAnQEWolLkZfXwaoke5dm6aokiI+TzMAo4nNpgGUq6Oe9So/5GbWTzVro5OCYjcFNfG96lLrROLZyn1qw68BlMgISZurwwWKCVrqDm3yL7uizNMpuNwhBVsV1JySMml6+ZkYNzoCBQHNMDxM4LVUCQRQUQsKmAqWznFA/8j9Tgfk6dbgvw+uv6Be/v8fn0+0xDPQrvwcrEMB+KE8KuXaM70jDAwJ9UJEw3/89Wmj+a8n5eYv44XmxwG7edIWZcaLvehm203A5As69DEV59VwkIyzhjLIv0IXEtzucPYV0O0N6AdPim/ucL4YtEAzjNvhg+EZ7ybgeAbyTTizHESI9AWOyp9CWQBf8NbZvzHrZv6T8dy1wsTT0ZbvTkGNJos4LoRoS/a1iGrsh6C96R31Ap66J5e9Rr/4b81uVAP7F79ptsINr5/9mtmEr+hmHbh3XcaBKh4JS+TZzageFlgymCgq1ZHHcegn/bmAU9rJle+bI5++buzIX4p0AYEgk3iPCraaYByHjCcBDswGx2Z5/PJzCCjWk0DsB1qWz28YATaU+yIp/qlFORGKIYzfvXd8gvEzmxNIohFE3UJ3TikV9CIurgKltCC7CFQM7mvftnhfOwFUUqiWYLIM0q88aA91IwXsXUiqiNsazSEqLMpc2gaS6Iw/b9EWMuzJoFKtycqFBGuH9KxwmpU8R+5VqAwPkCcBVZ4TrQTNHjraatlE2ygEtbGh1knMz99VnJJKQt4SlVSRZWmpAFyPJLBJsjXQa5ErPDRouJYgLDRs/UzgbZYmlUCv0UmSTJUTcKt5TDXPUcpmYOe9pbHhOvhMqZxfBdfTn+MBsPx9471dVNCnJoDDYxNdUGiyYw4sNveRHd6Awz25DLPuZW+yuVCYYuOqo7hWJTkUCpFqLlobnz2RTVJBTcqQSt5Dgz8uWGegMvjsGmYaAeJVQ0s1ipJkUvUCEFkR33lTADQTRSHRDcpAWtgM1S1WCRoTwlLTjgN0l8T3Kj3qftbVaSwTVdk/vvhXcPqfwvPDrfP/6aBmDYosgmfXpIYkMiZlPME8JmDPEgIvGQprX5yqjdQ8k7VTRoCSP4EKq6VsupLECQ1XsKHWUuzLpOgnB7wskLfG5yThshYHwhR9lQL6DKYe4sN5C4LT9afAdm3TAtp6lyKpRPWA45/XXigIimr+8LRX6BINxAQn6exGKAk2BbrSQvfTYQad4KdCHAFTdq2uBG5/AnLE8XXm1Odvm+OfvU7Axg+DzrY0ZqrFSx8M2FA3mtBuCJtKCii3EiVDChlpDF1tosN0zvJYq4VQadlsHpEHmWjMgAIBAivwAg5EJ+iQZ8UQaHc4+QLt7LjjxZ+mwIvME+qhDlRsZ6NuY1NT8NVgAU2F0SxEaXnlmvcjgfcRgXcUD141UMiPd3SEn8nqJ0C846PcxzFETUsqB6uBwkktOAOoAqzu++PPP/2CgPU33adb598VfIV2NbFC9zv/pr/rf50IWAFXjxHVoMAsqmFyUq106Hp5EyNjBGEg+tQjnme8w/zXi2rzt6k8K/i+vJthnnelmZHqUFOH1KMaTV0u/g6VcGkaf1OCYL6dwkkXVcfnpd5YRmLs3RDKxY0shOKGXJIe59ExBVUh8/RU+NqayLOM4dljLZrtSIIO44K/m8CZhktRCLxVAl+sFAxxpOrisyIPYxwNWo3hiw4ktYlkh40FAfgL+RJcb+xZbrajiNi3fKbZQ1/5V8i4XEm7AgmIAepQVGUOAAAgAElEQVQTZ9F57qSzhyKJXlfGHekg1wCez3Xjx4wrEhJGUhN2zCRfhKclMMTAwYm3VQEhlRQ0lvQuG5QTzkLzh+tTh1wghQnP3UxN5jYEGY9aLhNBunEEy0Acr1y+fJPPA0+IwD0VOqKQ3V7dbho3L2pA6og0+Niog4vg7ijo0RyQCm9aA72hIlkOxZhQFms+Dv5hRxn8uWmOpdHUuaiiiURDSiXPyaAyXwRVoRbqTM6vjgzoB1EyGRSBpAOuJjg2sGA7KN50IRGsggaooqglo3aZumu0fR6FKPGsoisKSf1K4cAl7WlFFSEVg1qYK+DG9bsq84UUw/QYpcZqmNGYpDKtC6kpoCnCd39gofd2hPFpVOMDts4FeTL1AW5fvsgX4Bp3k6FcW/8xgQAExX3pbFp+PCYEWkeovYS0fvvsfzJb9J2uncVGgkUiWvBsuglrOU81INMGCpZ20H80TRHnUZQEkCUpk4ghi4g9jBLk8GIr/S9mQ7GBugvcGBdFgTYB/Xci44By2BgLQLVCmLW40hXz2RXUbfDI5WRfGjmeyPipKALVCbxsXdbOYWjqCXwN2PgX/MZCnLYr2J+qqMTatUMNCAEG7eX1WTdRaG+lpY3mVmhVlEMWCFvcbTYBuADJWjEbimSNKtJl0wSSSzDWJpV4cgVZ0xqeE80s60iHmiICAS2JBGGZzchMPIIW3VBc+S59hWSMIpi8rdXi643cTIU1SSo1VcKbWoccAoNwBru5haIc6N0DTtiXYB2J324g1qyhWmtkGUG4Bd5CF+xDi7HX9gXwyPp5PoGXjYPutViMcEJYi75I1Tz4br13zQeoyK8B9E2DUxy8dBLXQyiPySNbkDeD1mgN358mmXej121kfUmzLF63m8DaCocrtzUHBdM2NsHeGEbZU7RsASXX8n/ayNsxExqi5tQP5dkbfwj3ONr1u5PNFBLZQTL3IVDvEMKBYW7HCcLTgZcsHxSsY5T7fulcm0az0yoF/axDiPcPPzF1mFsF3X8MvM7/UWBV0NXjdOh+oWYFXv1NwdaSlBF8dd/EFLPngd9jcCIjY+wENFUMDet2jDd7H2+HJvMfD0vMn8aKzQ+DBebHoSLzvCfHTDQxxcLuSop1kNSSTq4r0AKgX9u5ZXQWYSZD6lnJiWmBT3TQdZPn8iVcDKYiyJcewim2wh/6UrDwpw046eoOzG9+Z/YtpKCGU5K4qmgQgdvXMy33IlVKNT0iEVSQzJEFwotFPpbEz3I706A9jXn3R7/ouf9Lc3ztfHPyywUc86yumxQXtIWgGg3OtOFUls6XngBqSCRVj+VCyiDtT+RvRz77NZORadUltbNTgInjC4+nGBJHESQWHjb4AH36pHce2+bhooZumCMQ8bgfhQqhCV+CuuRqEpJrgGccF0kij5chSBgBXWbRhaTGuVzY1aD4bCiNUmiESgoGlaCyTM5R+gUE/iCdOhQNdgKwjFAKeC+aG6fOvGTolWgq0tEYCSXiSRyCjEfoSj34jUGI3xV8SUMVtLIITFnw0yrCCWlHs/lIHiclhoqJMvKRr0YFwbIQ9Crf1kqCrgT8KszZtOhRS6TDvwvxFUMRSFeqmXGN6E+bSKOFelPQ5zag560C/RYgGSzClrGW9K+Vol01Kggh6jzWRuzRBZZRjR1ElHQcigkZVKwaGAhIKZe3mpOfv8NkhA8x4Z7FxTsHtI56ge81kotV/hhdSZfN3gWvUwP4tdmAc5ZQqkyySwmO6vLS5Oy2EAZVcttMpuD25TuWQ5YbrcVRqBOErpMwz4nHeCiLTSWN31VkiyR7SsaEW0cU1EMSiFn8cyW6bp2TPDIFVeNzoHW8t5DOgwq1+SkwnV35oWmMvWSCjqzFsvQ1s2f+60zDBtHithdPgBYKjAY4SEbovnGOhQg1RTuATTgS2iEOmiOJ11WhLBlkqMaIHNaiA1lWGWsxn+9C6FxF1RTWTzQAIZ5utGgAh+XwxTqL4DxKYaGONU10yOBcXlw7Ew/rJVan2U3ohev87E/wDaSIFkQnXijB2Zfr5dpWgijoOPDAKjhfCqUUpYMIwIEAmKC9KBlAxYEg3kD9L1I0B+c8m/UbSSHNql3w3dnQySczXTwcikMUWzgbjYJwFEhYoCNF1A3rUXWPZK430RAFKHtKua6z+WxlnGdpcntiJUElCKMGGUKz2wuv24vOvw36RX/vBf22oPZoQ2qm6ed3kCX2Une6lyiv3kMUe2nRzj5t/jRcYgFIee2qgUK1K4HKMYLsqLL5V7cKxvrZMslxBloFVqFYBVHnrRCtflbAVFB1/k3/4wzEzr8ryDqDsfOx/4h69f9T8LwKuJKVDY/KvWfETEI/6OcBrNOej3Sa//W03Px5OMf880iR+Xm03PzAB3vWnWammvB3KPY0nSBbSYFqqCAL/UgGk3yCE46+NWwvNnT72P0OLaICvtxqhS0GJReTAt6EH/KgfVEmG0EszsNLf2vxQbWBh+FXQWykFAXs/oVY2CktS2NRqoKdCaqLgyZQgSEeFGqDJwvcNZfgtsxEYAcZTHfNwaVvm5t7aRs+SVpDe2Mgpuqe7PDx9InLE1hoNYXUJ5DFHwUCy4Fju/Dl2wzb5HUpqgRxoYZTMNNtFAUQ7ezxBNJYfB3ct35szWyLYREF8r7lK+FLwA1mMXvSShrCRZBKgEynFVMytHAKKwoiMVTj80A0NQTdTJ4ng9SxLuCwVWCQPC0ESiOOQlUhCLgCjs9KdwkgeXDFeciIxBcnsWGE0RgSzmum8rOKTbl8jhL0l0LRZVAkeaSsQsI2LhDxf9qUHDxG5kCZQr1wvUJ8cparpcAoRJspyRbKAgXcbJB+GsE2hkYOmauIg82jYCmjfFXfS+AdVfwpJ3iXoZFNovtNaXwF6oMiVB55BONS+LliVCodpIFFuKsVi98lwEv8Hwg/KNpF7lQxXLiJpKQaPqrp0il8JhVrIgkwXptnW8EmnU3Dsv7ke9F8rgL/I8Zr3zI6sxhpcw3plagbEGIB7zHxyGe8BvImZQ5sbIUU3/S/XhspzoJ2JbmzUCT0iz6XCl+BO+cRjMlE0JvGEwjTCR5lnE/LfY6An853pUwlgnMeruo/qDGM71q2o4l0VNpvUNE/udmspZawiaztKl1e4kOz3XabCv/jzDZjwCSF0GD+z4u0XoEvgmKWN2tfKbpG4WhcVRJZkgp9aXxPCWwI8naWd4JG2WRaa4muTVCxkK64VOl3vZURcB6DObT+RUEJ8XrwOtfoMPOUwgEE64XloxBvGOY1Agfe0A/BoGJ58Kr45opkTI8Pgm6IOY2k7/JO0Ct88YEVxmsraJ2OtHg2iDg2TLXM52hTBMGK5iggC6sMOgk4EGCB7qFImQ4g0s/BB9jUCLp2N6iqQJqyQvE4Bt3bXQE7IOIoMpvcK9Q40MVLQicZnvTLHTooMvbFoouPE7eLlWbcaeiG41bRuVAadfUS0I7fjzpnIFldsrvMz51R5vejreYxiNcKvKgbFHgVYCegHkQv6NDvg9xK3/tL4HUiWgVOBUtnYHXeOoOrMyDrMQqiunXep8Cr53GiXudjRDPob/rdSTWMTdJC9xDDYCiHEQLwoyfTHW1DaOBGQL0/jZebv42kmn8eyDJ/HikxP42Ume/77OYpwfdha5SZrPU3o/kujFhH5uVO3zeGzA4KGgVcfPGgIRV11EShYocGbMaj27xK1dl9E1IWUGQ6qYomEl8G6fjsmE81mCGaIL5SUtV8JED50sui3SwjhS5HfF0A1xZzcAlVYdpbSZ3VxZXHl1cB/5Mln19aJyPoGfc6SNvjhkXm+KrZmDe/Z9wpMASBpDUBOZELPITF60UKGMrOrDQoFaSRxqLypNHBezcjg7RjQ23EgyCjoDmSCKYpoO0IkEmshWqxuWMhRvB6gVy4YVw4nmgpY6kya7Hlkq4WEchU8MoiCPhunW2ltoUEEJmCVFDhVaU6DjQcvo9iEChLUy/KCMJlBF7Jnsop0tQHolcNRvpF4NWFqoka8hyWYL3S9wipG73yFHQsaRoLPg4qQ7O0EuHVJPSX3lkTYhNB8PkI98s84Mmu0A3GOS2gNTWf6rmCkRBhIojQsrekQJeGWsN67wq8BN3kU7QwE4ikPZYWVU0ACt6Su6mjSm2natooRNdbynPHg64j9jOtFqScfGra51hjwf35jo9/9itzhYzGg/RVg1C1BgqQc8WTkmoCbQFcYALnP5XXymdT1MyuPLj1HAJtIeZI9dHnLHrKj6BWh7yuHa9n+dKmkp3oXIif10ado2kk0EPhrLNCnicVrrWIjbwl5ATp6iG0q0z6Bb2FH1JxabH1/GEEwiDSdw1NTeMcxoIkg8nCwin2RqAa8GMDl0ueD5tsAEEsDKSXeW0vSH0+62WNtfaS0JLbyLRaYi6zAWOhqKYdMqIYMhUv/v/aFuoCpPn+ZEqB/B4FCo4FgGjIYyqvqQm96pSTj4IUNdFs2grIohTU6mu9RzLGIL0vrh39fzAURpTWozrKWOsBUAiybvSkcHaLIG8FXF7LFeTtxX2BtBVH4nUdANp1oSB9bQsNGAdRSZwlKPL+ryNN8wYph9OUFAo9kUHhMY3rRublQrt21p861BRIVUhT4C1lPcoCUms1lfsdGOEUezEVhkAr7X253xGCMPpzfT6y0LJbWj/brQJjLUqcWhWSyVjs0EdCt92oGO4gR7wfjcoGD5XBlPMMjaUpiI7Me9Qp7qp1mCaZe9CYXbjr/ak71nw72m1RCOJxVbsapW41StvwOIF3DMSr2wkC7xi3FserwKpDQdT5s7NApt8VVJ23ziCrW+f/OP/uDMLOAK5Aq7ZiZ7B1PueTp0/heJ/QwUaBDaPgCZCuujvk5vOgvw/KYYiW4kHzYqTe/D/jSeZfB1LMnwcLLdT742CeedaTaZ51JZpn7ZFmssbD9OYgL0OjWwulcCfpBGkJo3z2fUwVFmR6bDHBUR1BSmc3I2GZRVHiIxbtMtIekCX861XGjfjsmEsarHllmH7TlNFCFVrDI0t5LlV7VelXwSGXFFgXmoOUUR1bTTQMlBDoHCDMVBBsHBfzVWztDn3xodkD+j20YqY5D+flJ9SCMiCc4OnHQr1OhTxRRQ64UHG43rsWsDA/soKx+NtQpW88n45MgoNSfWtYJohZRS75RwTy3jWSPordPwp0mUjhSPSHjHykPU2HMpDkLBSuS5rOGgKHOoRaCKbqnMoChebCIypYSTImMxzJbRqCCLgEB01tbYu+aHF4ojvkc5rDgldAzSUQVbDYZfAujbOUE+4b8KTlYhS9EMX7UlEnHfRUQRtmMQU9ZRB5nCvxvZZ9IuhXdpYycI+n2Ghnk8ggeOWxQWSRYSQyl050gxDitL0gfycI2NiQxC0XU4iKRZ6l2X2pGMDnwveWwY/KKD6MDUXaZu+tHxF8ZvJ3AjfnxhuKZO8CzNy56IX+4uHcbVBO+aSgyQSXDN5vayR8MIG+CjVHI0NUC6mMF3kzdorNKh00n0KxdC+8cCaos4bP1gDqlfrFxhpQPSCc71deBq5QDldWv2MV6jIpQhXyGjWcMzUilHDIictGpT2Xn6VQkEte+AkZuSir4nk4lwqO6gSzDtDi9U1zLS5adJmUBELAqaTQuR4H4ExXmpsUtrxBnSl0TlaH0qHlf4K1w5gbuFOvPRSTycDCCXreIFI1PfhSsAqjOJYE6o4jiCWx3lIIuJYTHjUIzS0LI4sJZVNQXUO3UWz2wRTCJCXT4cNn1RidAN6rJ3UND4LmGQrGej2pGW6gcriFB4oHG0YQm4U4Xl8K2oG8XzeUDa6oSvwxwMm8qjrCGtQLoHMohrBDq/g8H7OukV4SdOPIUtQpqtZ3OxnitEMZJvOAAnG64rF1nwK1aigprENtmNL6CiEnUffIAQGrsy2a8xCK/jiGNSpzngrkeA7ke2qyKGH9VUPN9cfjcMg1IX5XjodqAW+gANwMJ9yNmqQacJNL05Jaiv9dIoDhbjJ3KFOC7RA8r8xwrAA8LKWDpLMDFgp2UhAzRCWIj9Whn530gUa9K6hOB9bpW/1NY9ydgVi3zsP5WAVgPZcCrX7WoZ+daFg6XkvL+4ixx/C8k1OMQJ7kZ24HoRr64UDu9/ebh/0t5v99Yjd/m8g2fxkrMn8eLTM/D+UhM8s1LyGyX3ZGm+etIWaqIcAMoWToK7lpRit8zF2bC9In+CkaDLKRMbXByVRjpBJ18GPLgi54P1X8TbPgQb9iES8yNyhuVSCsbqS63o60qR+/zS6M1VVVz7lA4wBdQa1weJloae1ckEUgwhJQVjUdLWqnLaOtVtNIJdIOBYn4oQM+QAHkEA5WGiF0HT7Ll9RHHLIQiz/V5QCQTQYoNg1UGs5cqFtbPzFxpL4eFAn8QKJBpJ4ePC6SBZNsccLQFNJQEqQDSO28CCA+XHzizgLg8cK4QJLUnUQxTGhSdoVJFMlsBC2ZgZRhztLOzn07nAUkXSZBTpRCCbu8gm4r/JXaYKuoYrdGnIEiUJFMyIH5YBQ09B7Fo6WxmIUgiik45YEu7KTnCsbi0IpAjplUnBMIYEr3hDgkfctEtiQnN0nYHLTCZmDwIgVEBuhCKgg7mmbrlvcUD9LP4/3KZFv8Zl3gIQstWo5ccHaywry14V3rORx8Vr8dH0GVfII5C4WUY4wv4mJQ67U0ralsLGGcs1Rx8aTtXmxucQSY61tBvqgZwihqRUERxZ5ZB3/NVAI+X8BubBmPMsobGklqgmxQqzj9ctBtAFlKPBtrPefnyrpZpMJSKYDa+R4r6WQLYXMKpbgmFOsJLSSOXSgxl4CbTqefFDFCaoVsXKm8lixCJfOSPlz8pDc+B/o+tbFeI+D4k74L3V4lI/Pl+1YBVTytB4FOhUC/3aBC7ovnM0mRkXQOQyd40z2fzDAuTOjNkFmM/2nTFHOF7GgtqPhL6htwqDQ0+JPK36Kw5UWg9KfoK1QdxZpTwdji5OHlldqnoeIQf6uR6EK7CriBvJY/xa5gAEIcWVcwmndf2nr9QLOiQzxpFrqC7lbB3c8qjn1KgwXvl7/J/1qB153rIooNIAo6TnPWrhOArWkwcNjRjAOSIbp43mDW9s3Nc2iX/thSm8i3N54NKoRzKTTrYA2rnuG3ayGbAt8161PFvjS+c73vYL6zGD6L5rBlUFQu9Ttoga6bW+eZy1++j8vcm2QnxAY2DmmJ4wAz8Vyr0cgrC1ibCq5V+HWo6NZL05P8QmShqskU1WSHNRTivqsNMT/cLzKTw/cJvAgGxl4pGCQbgzYVvzuMhlf0gg6hXQvxKig6D2dAdaLY73+YNr+xjG9etQ5PB99pftcZdP/+Pv2vM9jq1ol4FXj1N2l5pwi6Ms2ZhBMZHZswU0+emWHQbx9od4CdYnCcN9vfYf7P0zzz349s5t9GHeZf4Hr/MpzPbb756UGmeXEnyry8E4ZwOcxM1AWa4Wo/Ot78TA+Sso7My6aUQlsVPdZtpAK5FFn8d7zHBUBBauuHfCELaUbABwHSPpV0X94NY44rSM4wBsFgpBlzltuc5EYE0pln5T7FiB3SrzxQTR63ZaCUIto/c7m4LekPAVgWgNGgAV8WnNvGhebMF+9ZqV0kCzqZIlUkiDcaDi325O9Ik5hfRVqbzgUeQFBSocePL/wGKWw4KZ8nAdwTPjGCCz0Ko5FQLlC5nAWgMPDl4g4AhXjBr/my2BSMIwgWQl3q/pFxyh2KADm8tzJkY6qUy/6uns3lLk5Mdagn1EKar6r1JeQ2vLc6Akc5qLQtXC5uZ40PQaXg5h6rSKGgG8HrR4M2xJkJRYhukKY3k6keKrikcIEqACsllG40HU67mACdRWCO4X2H0Cgi2iGd4JlKEJTTVTYIQ0HYzuvnwJNmcV59Ns4E8aIsgTtPoQBmBV5QsLqSNLRQ50wC+RBkdKl8hpQzK/hu4dJ3wn8foEDFZtMUepT3RVcVG5MXG+vhT19Daz2P86ZuKhzkQKQ32eAu05DgyqYYwAXnSxBJBn3KRyP8EK5gksfBM2fwHmugXLJ575dWv2kVaxpC0ZATcPWd5bvvtQpX1uwvzovfbqgWio7RfD5psNVkoDWRcHItQR36iAKlKINbW8lCJK9Cx+2BfEpByY/3EEkQ9SMIuEOFyO/AGwpJBjPRrIEIKAEZzdzcBurdyefhZ18CcCwcqCZrx6mo9mqs1cGFr5tbBNTtSM9SCMAOz2Ogzs+gqLAvRS2g1F4AwQtKQAqDW6Bq1Qmi+UySpwXsWcBnJSOD29amqqKVuuZ84Mk9oSuswKsgDGoM4AjEs8GD4OnB57qBFEyda74g3ltqpNj2qcXlinq4wd/1el7wvv4oI0JoA/Zl3M83X35I8OWz4HMSQyuxtL4y35HGXtIxXwzPpUTx2zWfDZ3R7tAG4fDq0dKXs0Gq2C3dug7JybJQeCRwztKh9wQAtG7U8BNHA1EowCaUc3twLpPDF73Oe4ZGO4Qz3LVdlldwMbWKYp6zhALjbYqoXeh36wBXD7Al6KZo34aPRQ0ySXV5ttAc9P3tWDPR14E5DgF1RPSCimdqCOsn8E5zuwq+skhQwJXiQRn+9ASKV8HSGTR1q+P5S3jcb6fHAj1nmoTTo1eB1ll0E5/rDLxO9KxALprBSTX8PfIV36vA+wjk++jhQyiGSfOE5x4cmzIDcCADkNJDvMFB3vjvh2rMn0YraCPOM/8+lmf+OpJr/jpO8B3KNj/1ppg/9iaZ7zpjmGYRRPD14/A3D0qwSCy8ZnrpcqsF7RahC83FQtB2ES6R3vs4Ls5I0Im6uJK50Bz0rtsuMmsrCe1eMt6v8XRvYYjSwQ5XA6pVZb2S1L2cCr78U7MQzcuAXQL3HApCGodSCgLOkTgf9KKLRWNIwkFvav3VeB8bt55bZ/J3TT1Fc4j0KAeuUkhOXWcKzkGgFy1GP1DNkeVvgWylYKDowHMFsuil1Q0mNbq5nUIRqCqcQp8vAS2S10wlgIo/rUIjOq3DhIM+jfcpyE+99uKnLfUBiLEQ1Ck/WAvxklbV0LlUTjGoM+Y8UryrlgRMwa3S9zAXO4gaDlLBNxYeU8U7DfwU/ZFAxhBKmhfPxZ5Juqte+QzZ7vF+hY7qQxnrxMYm+ZI3aoFcCnLZBGKN45ZMLxM+VK3QokPyeH95nI9augAbWexppLua0SXlRCQ8YwRBLFwH3Xni+OxIsaJBs/lkHzLTVjAP2D2f1BjpG59R5/biyneMGxyi2lkvYrDiTWqu7ieXdRTB6JLy4vdTq2WItISgB7/K9yX6KR2knw+VIaQrPjCN7yiEDOXmxlmgKaYpQD3EccEL4d6Ov8w5oShKsCpgo0mkcKk0N47zGw5XHMFmJcmTik9BBJIYAo0KTO7IrWR56AIHe4ImAXdagkVB+dER6LH3U1rMUQaALC1Kic02kep9JOdVHO015Iu+SAhFRaipR1mGDJDUNBCAAkBdYufWshGd3MI4nTlmI808cRe2QUd9bQXBYIKMils3GJ8TSGrvQ8rvwybuz2tfB1n6sH5DQZYqpGk2mVrk40G22shiuQ2FmpDe2Y/PoSMQlC1qQPIwV2R5AQAPH6ZHqE1YHWzeFNksfS9NE+4EXjdubxHk3YWSCbrX0VCfXPEegZfW9vM09/idZLNZCeVAkGbjjCErSSXrE92QSg0j9CCAAwQutYKODPS5AgT2azi2kX0kstllU2gT8tXGIaohF0OeeF3rZHAOisFC86Iu1Lp8iVqMPCbioSo6Ys4RBy6j0f0GgIJVQSKt7By98LptcLrtcLySMtYpIKcyMLU5yjy7V0bhjLrUKAotgOOIgi7BdRh0q47cAf4m+ZgohkE97hXytTrXnEhXAdKJYp3Bd3rEuzrXRCtIUvY/vK8e71QvKNjqZwVfPYczGOt5FID1u1PLa3WwCfU+xqP30SM8f78zIxMPzfA4M4r0BkcRHg9DSmt36OtEVlZh/mM81/zbsMM6/nOiwPzzA5v544N083NfmvmxN9Z83x1tJht8zFSNJ/6+Hmaw0M300dE2zIRdNWBMQUf02xlNToVSxTF1s+S5gcjgCH02v09hCds89KRCvQ+wfbtNS2AlMqZ6ZCVVVNOFduvh9OrgeZowEJGVnjqMNL67ho4XGZZIYyi5jjwMmtD9tbBbajKyUJ3aavPgNRUUkk4xFkWFGAKMLuJYUl0V3cJZ2OfXfWTOf/0RXBwSGRa+Cm2SkMkbQmldCMEhios7hoAruYyQSRZplIKQRhyVUlSUHjaaQqCKPmXwVxrKWe5JCyjtwbFog4t4z40EuSoCjApWmgvWEHQMzSimOCgZZAqUSiqs11DzRAAIU2ghE+oghYtcqVwmCz2ZFFr6UTlDabBgttsuS/omRKzFbyMoOFjkao1WE4AojCQuAKlCVPVPZgNKgVbQ+KJ0NrAMgrBMgLLZqOLJDISW1UAivwnJhIJ4nnguGAsBc9HpMSpaFVO4C9lPwCAYJoKUfXd+YhWkLtFRqODrDTo7tvwNc+KLt2l2+TV+AJ+gAphL88o7xoXutbME4EA2i3A2musb4IRB5kLxqRx+UBTu3KduxTCykkzQbhCIcDsBTel2/s19IF3pSD+m4/Eg50fnDbkfaa7XDiSAbE7+BMpAAqovgdGDQH8O2ZUrQfcik3ZVYAqkeBZCIJXcKhSEHM73G86mK3rBjVQ7grUQCjXiDnKX7lvFVOlyb22cbRmOKygJmQrhR55kfBVBLOwEKPDSTpqDGNgKJ+2PwkHjzM+seNdC2JJ1haMacAF1n1v1oTn1u7dAqHTxQWW4k/HIPzeOTVW8aSIblVClpd8la5DSIoJgJU7XHambmhv8oQa8aBv2IdB6KigTkG/B13qApoOgNuQodpXA7E5A9ZLigQ1CU4UvQUtcoA7iykbgA/ebcB5lwo0DnL/PreYmf9C0JGVxbCyiErLZdFVzcFv/Hvw9rWZ/i7gAACAASURBVPysD22WWdxfQpBNIvCKJlNxMkgad74zIeEANk+1F19f/wHUEE0qyOaSqQPUBx2m+I4RFf/TjE3kmM2NSc7XzLjNFTc9HA+Rk2kEkDVVhc7Ldny/f7wTb57UR5if+krN5Ah0wgja3LFJlFrTlpBCtgq0CrK6/fufnXSD5dXwjwHzl6D53f/N58qr1xmk/z64Ou9T8HUGWul2RS/oPie/6/z56YtnFtUg1Kug/IxjYoo3LQ6EY5DdY2BkDP533Dzo7TUvR1rNf+Hh8G8joN4xB0G4AARcaP4E5/tzX6b56W6s+UN7mJkqdcM8/Sj+AEycoEvtUXmAedkQaV40R5rnTeHYTsaYiVwKcvG4muFtKyu6VBoIwvbPA+HtYsIAMjWZIIdjIYhWWKJ+9XQ7rmAxR2qhQlQ2yNZxmWo+7aBK39XxU4ZaQKlzCLRBEjyZRNoNQYfQoJJyg+bkPmUnSGryg7xsbyPejhfyJTDGUNFP42KO4ELzJ0DId1TSoFS4pwSoiCiQVwRFjCjUC+oSUtuxhOE6FKz0utk8LoVFVKQCIUVB2wWq9AQAKRrkpyDzdnGRDjekN1Tvq9kYNKpGBteiGpJAtBpRI2VHJZuMONIEni+A6bhBpOg2Uu1SgnYKPKyDIKcmEAfIr9j3KAhiH4EKCZlQCRe/UJLQhD6TaBwVahrDTpGaqYsNj1pe33I5gxN3XfcuwRrJG3pRnx2gNNLACBBNLEFWqCSZ/w1HAaALzQ5XKspDDSHi97TpyCBFBS0VqYI5917b6O3nd28CXgJpuw8X7Illb5lINi3ROO4Eir2LXzNHKXyepI1bRaDrahUmjfXiwgwm47i1bb6V1kdAQURyaFqtAr3Mz2WJWA4XHgqtEcN7dFn9Do+fA3+4ydxYP9OSVhX57rfUJaEEUilV/Nk0zq18y1xc/R4o8xNS/sXT6T2ByJ1A5Qvvqcp/LHSEOE0VW+PhLeOE8C5uNTcIVAFCmTzuKsFanrQ+BD/xu/q8CWyO4jOTCI5hKnzB4QajcvBDB5vussecWv4BOt9fmT3zfmXNM7v09YfogAlavH4oBUZfApzogLMEX1/RAGpWIOiG81wRZF8KuspkYrX+oL8CXnHLsoAMJmXX4/V+AtGVi6cWwtVz3iTg3iAo3wDhSs4Wyt8DpeHdOA8pmR7DJodkTEbn13j9i6gzLq6n0E2QFvcb+81muG4C5SYVF5GrHdHMwv2sH+YGknmEs+mpqJvAdxLB+tXGmA+aVWuwDKHy4XWzycQUbCP5Xu1kXMrGRBG5rf+Q+sAcWocPQ1lxHVJs7o0/x+y0c8zec2UyyimQLgMtk85A3antGBN0GrLuJJ82P3WnmL9hZ/DnwTzz3dgdq5jWj+/M4DBZOqIAiQOEctVI4Qy8up0+lMlPG+j8X4FXAVeIVYd+dqLYX+gE7vslKINknRSCAq8eo1sd4nX//m96Hv2fEK/Qrg4L/YJ4FZQVfKVusBor0PfKKF3H+OSY6evrM313O8yPE83mr4/KzH9M5WOcnm/+fSQb6iHb/OlBsnkB0h0rZIJDCtNiHQcZg30YK8mz5nn1DQKvp/muJci8aAk2z+q8cDe7zFghJuMylaKZMShl3sin6KKyX1ltFdfsl1dZqoYaOqoqcJcqp8hWqoo8nK6kZckg1ETSXwUsdbHIArFMhSOCWytfmFpy7QQ1Bekk9LHZIFJVTDXoMB/5WRXKiRbkKg54zekWW6gIEOt1UJgChfS57qCOGBaX9Ls+BJQsOKpkkKaVxhLYVfRIJlCqDVY+ozkgWtEJNXRaSTGQK8SLrMof5Oe5ZTZUB69P4E0iiBeyIKvgvewg3Tzu0/ysmH0L8XZVF88BUPhyusz2WMWvNJBfBgs5jteMZ8OJAfUWgRaK/Q6jPUZoTzU9gW4p8Yu66CMJupKcyVDHMtURFQH6y3enHdgf2kfnCQ5X/K/Sv3MrX7eoi8jjPA6hfjKV5+tr3yPw0nePmD+B38XJKZVP4jMnEED1s3g8DS5V2mkhaFCuqJ1bIKBoaa0JRuX+hy0eWoWoYAJTIiNqLqz5yBz73TuWfef/z9Zb/ud1ntu6WW3TNpw0TA20YXIcth0yJo7ZMUmWLAssSxYzMzNLlszMnMR24kCbNk3TrnavLtpr7f1hny/nz3jOdU1lpj4958P8va9e0gtzjjmecY973B9wuYxt9XO3ovs+ii5/J+zyzohNZqtbyhBZ1pcAeg5prOY1lIZ6Yfo7KLZOZC8EKPm9AFY9wILs6id/BvPHk8zJJOoWAwxSYY9bOPhTkAk2vc5yGyDN/L6JQLuVLbbrZ9wZFV5twe1DW/f7bmXVkMcKx1bbYopjmTDIVABMO1Y+IKzGa9t7LSdggdfcAm1nqcgIOYCudq0UHAVbAbhE/seMm68Jj//sGtp27wMU0XEBwu7UBTBsKvy4HjbhqV3/4h0RSOb6Pznp6M2t4oSgjKFTJQewzQT4zdndhg5bwHvJRDbIRL+W6W71fq5vAnBTOclloiHn85gcPq9A7evJZO1YS8PxkIjebHvwRv5e//KDYR02zA2vIKOsoHZAU0Xj+ncAagAZiWjFEzei/5rtC1g/fwP7HU4FCrlTuR/Q6IFLhd+/khOxI9pt7BllhbencCnFzTnIfJyQ2Sc6E6lPsBLTKSERMYrSekgPeQsG3n9Ut5ykMabTkFDXg8fcrslPaMw6xMTpQ1jH/rS/PPzHuc7wPy904LLaDduNu9Qgi5cuA7rT7cLTgDsNtrLdabDlfiUIGTDabyQ1CJICo2w1BtEYSK92O/wZcI0f6+W//vu/RYD7AzADuvFreL+AezUYC7Bugq6bHl6fG0sPXyI/XEak/vK3X6GZQNPZzpz/KFzAZnbu9PHwzacHwv/67fbwf/12CNBtDv96qiT86UA2THdNuDLI6JvBleF321eEvx1ND387nhv+9XRR+Be2/3G6gK0o/HFPevjt2MbwSRc5mh2L8QEzU6n1fSIZ6doiF/YAQS21S/HqLqfpgoaCLuQBh0lWArR17OAmlTUCiG2wLUPBnXARdXjheDBJf5zlywgdaO1ovwM4BppgtM0s40dYvlsB1y7VD+sdph1XYC6aey+vx9KSXIByrDbJLB03vXYHei4MCNA116EI3bITJtuOW6EFHbeW/+X0YFOxdkbpUQSiwMZt+tiBLOL71kqmvUxNdsPzN8JWbPWENb0F+3idwHDkhh603v6NWG/mP4g/+QFyXBfzmpjlVz1OcwXdPRsYxgnrtChhCE8lMsAArLeR5zh1o4KD0ekCO0vWhvG8FSwRmdqMTmiFvhd2a9BQL4CrpWsISWMXgD2eScPC3PuiYHktQdnox+UAfx0MxWaRAVYOJeRTmEHskt4x3EoMOivUubXr2RLt43VP6OvUy+lS0hZgpR5lGDXp7fl8HvU93ksOy/I6lpKv0Giw8OEb0BcBAarq62f8guU1BSuKRlWw6xrkj0rkkzRAJUOWRrW/nim1ZRS4+mFMneidncgnU6xmRimwyL5tqTai0Pdm12MyjLKJoqNugzzecwaFoUJOJMpFcbt3Ht+Rxaw0tF19qxtmoEHzdzvdWDofPElaqEzk/ckeCxc/GxXLBN8k3q9L+TxOSLK9Jl0inOj8TrahvSYBoAkzKYDRCZb3vZ6bv/B5Qpp+GV675+dIGzRWvE++xwcUOdGOLTRlA4y+FzvPcoly3IobYRsdZEXYrmooeJUDzA10LGpzU8+vQS/OhR3n2KDBd6Rmu4UtGVkkA9nBk0sqm3m96qeyf4tzBe4fvOYWGO9m2G4ygLvxVadLANJzn0PzfoREMk5ETBlezWXlWo6btAVIM3fAjO/hxPNIJIls4GSZOeu+SGYxKW0Im6RA22YBnGNDQLXT7GjlckjEPFZ8ECtOhkMZ7L/spy187kH2iwP51nHmhIsE4UylvcQg1tV0rzFbkLrQeDKjpWjMuUj84+W2deHTvuTwv893hP/7Kwf1TrEKP4pNbBp4zWe4yAr94iVX7bLaj2C957iOnxcMiwE3ZsAW335gvAKmYBlvgqbXY/YqgMb6rfm9Xred2EyGGHhjluxl/Fwf43P9OwZcL5UZrgC0/8z9X8OQv+DvT2G9n331OS4H9F7e8Plz5wHe8+HsRxfC8XOn+ftc+OrCkfC3y1MU2brDf54pCX89CpPdty388UhJ+MuJKmYflYQv9jSG46PNYXdPcdg/VBb2DRSEK4drw//6pCn826nC8LvJxPCb7etgwOvCN1PryfQlQLribVqR51BRvyNkv0H2J2wrfeZdRPIxkwzmolUo7eVbomW7rZRbsKTlsXzNhul08YPrB+zCvmUEoK2fzSzxa5c8jjfWacc0T1CwykYH7IZp9hBTuAf3QStNGDVIDtqWGqIiFcljaFbZaIjlPLeJ19WO1Qkg9tPiOEyxrwFpZJjQF+MbJynw7aKg1rD012jGWLC4v4WmhCqaDlpg3XaPZbCULqUw18pyuIGDtI3bdQPUAOrFtKqWo41aPNyDBa0TX+IUmQoHcHQ42sfuKfXOSr6LVk4kDcgD+TgocmFX+o3L0B5bN86OJIfe9HmRrWkbWqZ672T+kqgNOhvHwQiAqk9Y7202ksIAJyhPCiV81pKlLK05mdWxvPZkMUSxz6W82q6+ZNu2I28m4FYsc+Wk51K8FCBzWS7wqpGXcTIo4H2V85ntptJZMJQ5H4niTXIs1MYfD6/c/qPw+p0/DvN/+fNgGItyQi6FJbXaAk5wVXiEy7GXlRFqtBHttQSAGuJzpb2M9xt7n40NzYD8CJ16Dk01hDuLSrsdUx0A8xYAfPFD16AnPow8Q4s44KtWm4KUUY30sw2GXMKSPQO2agNMJQ03JQBgMUwwg+faEbbtzXujZgy17Kh4BXMtImo0AwBOxPOajG6aAVvM5zNO59CyouIkZiuvhbF1zwLWFLtczleveh3tGkZLa3EWLoY0dNU0mxu4zGdqsbqvLDQFJq7tcSPgVsqE3lw6yTIYvZMKKGYy/LXiA/OgsVoRaq6lrAbngbkKyjLJaM5b0FLTWFmoYW+laJkB61VS0eaWBat3NFAF/8fXSMO94DSWTLra1lAETHvzcUD1l4z6+TWz1nA4vPRAWPP6r8KSF+4LC2lAqlhFMThlHu4PdGG+A5ue7FLTPuZAzU40aCertEOSzIW2QceMiXaOg3H2pfEtDC9IZqXFSmVP8XLkirnkcBD0BPGwTtO15klC998JX7avYxLF2+EKq+HLBPFfIEf6Aq6FY0wvudjyYfiXg6Xhv862hv/DmLL//nJP+OrSGcjhlUhauIyF7MInAO4nJpLh2wVwL8GGL11WbpiWFiKmC9sVfC+zmo+AN2alMUAKkl4XQN0EWcHV2/07tob5d8xqvT1+jmAc/+1tgnpsK/PS50cSAwD8e/42q/crNOFP6GC7jK57+XN6m69cDufOn0Fq+Aib2aVw6gKXFy7w4S6HM6fPhAtnT4bPzhwOp4/vCyePHQnH9u8P+/ZOhl27JsP4+EgYG+4Ko71NYbC9PrQ0VoXKmtLQ01oY/nymLfz3hfLw3YEt4bcTieH32zczDj2B5DKmqebARulcK13AsEqKSiseuS6kIPxv4+xaSrGqgoOzkuJW/tv3RxmpuiNy59wbxTiaviUYNq2Eob1OnN38ByIwNCPB4XoFLDeVBDpoGOiFTY4Dnn1IAl3kJHQCsDkUTmwfNWDaIobLTVtvm7CFtaAp2xiyjzH2OynsHa1cAUDip6WpoxsgLXr3nqhIaCZCDWy9ZhktkfgPnaKhh7aKZbyXw+izLpfbAFMlk/zZd8HKkU4Yl6Oksg+me5Ce9X7abZ335tJfLbkCpu7gTufHbaVopNtiG3pkZ8o7YXvBitCbvoCK8buRmd+JHDZ8jFK821uyAuCifRbA74Kt2+XWhFNhEHbSwnexFYCygGRjQlsiTIrlYz8NIC1II34PprIJroJv0zoaNehKsmNJdiwLNi9A3beez6O7wy4qNdVcpAOzKwY56Jo4IJUsjMhc/Nj14a37rw2LSPda9OjN4YNf3czB/ASgQ7cUAFzO/69HQyzluaksl7VxJZLjYIhOgb5a5IKtFKD05DqrrxbGqc7qSWNv6brIz7ocb+jqJ24C1HBKqN/ynjLxbydxgjaBywJqOYyxHBArZRlvPm0ZGn4xv7mNCLbmGrkpg1WuKKEAtgVrWA5jcFKQCFKwmskqtXhFjQ6wY9uybYXV5pUJgFqQSnjxHsCZ5fhaktHIcMgCgJN1U6CbJqKz6jrwf+fAQv091ZAdKOlzNrx4LxIJflyYuON9bOEtADTrVxKCzyifhtUWuKZTyZxAkQngKqNk0DyRodyAZU59d6tyBEW3YuSGEphxMS6GLD6LgVG589FaYboZ76j1/jokvPowGi+uhzmPM/vwEQYJ3Arw3hqWkZW9jRNPznv8FkgmNlykw7azAfM1zDFMBaj7Nr8d/Q52GfZQZO6iQFuDzGdxWV+4XYWOnHfckL9b9tsPILVRYKch6su+JWQROwD1HQaFLmbw6pPhCDbSTxno+tv+xHCaIJzPyPH+28Hy8J8nm8PfLraH33x8MFxGw/2YZomLFz/CHqZVzGnCJJIBvLYNR9m7gK6ygmAr6411X6MjIzvZP4Lkt3+ankAhaMbAKXj6uPixShDxfQKzACyT/du//WskHVhAE1y9/c9/1ekw/XwvBeyvuc/AdF8v1ngv8gFsrlCCkPGeu3CO7AaEakTrC3yAczDfz2HJp8+cpsnifHByxanTp8KJ08fCwSP7wo59O8OOHVNhfGI0DAx2h5GRntDZ0xL6BrpCfXNdaGquDL2tVeHUeE3494/awp8PbQl/2JkWvp1MDl8MLg3Ha99h4u8cppJiHYOdFcw1RJwNKaCEJbm+0zKsXOkv30q7KqN13sMHOutmqqJPktfJjDEKU/sp2FXDeGvoxmpchp0IwK5bQnsxZ2ZDNvZxdjVbYojmDpO2xgDIHoAmD8bQReuxpvQKih4GmdgN14w1yRjHVgpm5g6MoSvre1UfbuD1bZhw4kA0rHIBRTlkBuWL2uUMWqRIVv4+05LRv+zcEdCMCiyDtSqblLzDYEtYem/CC5HWdY4uHHNsHZlU5P0siUthKgKQo1xkRon4XzMosGSjA3ZSWNtRupquLiI0WYrWrn4lkiAcPKjty2aLTqQJO9gcE+T8sC40XrvB9APncTA7i6uFZWAHjMTl+o7CZbBZJQsYFkCYyYlNRit7HdoyP9KQbX5R69Xupu6r+d926TUUuxY++mOWzLcwXPQ6AMflMs4I9HBzJ+ph0Othsq/e/TOykq8Lb95/Q1g9g5xkpjssf+amUMEytAk2tY0Tah5s0O6wtRTg1r9wZ9Qg4P6QoZ2LIlL2nPuiYk47qwCZeRm/mRX+9XpzKQYteJjUMAJtbIMtAWSLuF9nwtoXbmUJTkEIm1Td+jeiyr8STR7/K4fVgv7TXFwSFssKkUwsgi2mGLji2Tsoxj0SzfDLtxMSgK5jRdJBbaEfQDH0xq637uQ3eT7twcgNOcgN1WilzRvfjaxbugiSWeILYOqrW5EudB+UwbwriUMViOPwmvWw0XV8bqUHYzML0IQrGcNTwWaso+285oN4grHAlsoJaTNsdjPAv0nLGNYxvcpFNG5sQcbIZNsC8Ofwept5D4Xv0+0461dozvczT+3+CHw3AMQbCVJf8uw94fW7fxJeQBqa+6uboqJbKkx9CyeBD7EG2g26gc+w6tk7w2q2Fo6bSk4IAvxQhg0+s2HYj0b7eN5bd3P5UJQXooshexZFXNiycZeHCmaFv+5czRDTZVHYzWGmT59kSsohJtr0ovseKFqIMyohfLk9M/zvsy3hvz/uD199soseA0b8ALqfIi9cgSA6XcLMXXN4IzkBoHWU+8WPz3ObBbfp26fZMPfRq/D/YbwxsDpXLb4eA2wMvv7tfYKvl/HjvP8vf/kLs9emc3l/AxD/5rdYyf705/D17xj98/mXgDOOBtjtlxTY4g43n/8Ft9nJZoHNTeD9GGou8F7+1DML89nQTi7zIU/Dds9dOAsQfxROnDoVTvH3yXMnwu59u8OevbvDzl1TYfvUeBgbHwwt7U2hu68zNLfUh8ammtDR2RS6mkg529Ea/hPp4S/Ht4VvdiaFL8dWhIs9H4RznYvC2bal4QCJRX2I9PasG/JdCrg5qaDgHYzrSAZqSQayGIh8nDEhE6RnOZfLTNgBwlCMV6xc9DASAx01sFfbcPeznN+HxLATDWk46XnGw5CBSqZAA5m/Q2h7u1ieO7m1BR1xX9ESWmRxLeDR1Srm0kmrVTcsuYrHqw83AbBqupUMqKyifVa5oZvWWQPJ6wDlYcDGqRaGV5tWpRa66SXG5LxyG5/jgZA76046tF5Cf32HiaprwhEY9RBstxy27jBHq9oOLTTgWhYj+CZzUMlunKTs4MEGGOJI7tLQl7GI5eNDkfzQuYnCGxpaF2Z0MwsG0OD20djQjS7dS6FS25VyRAEsyHS3OlwZygkWpnRP5HOik5XIdvMXPBKxXY3wAq/2JsFWOSGSECKmSJFpJXYq9NS1M5jm/Bxh4ejytlMvFoifuSEahGiRr5qhpG8+cluYec/PwruP3h7mPHhjWPLE7ZHPN/+DpwEFgu95bjXfVR1ArBSwlqLcMsBvE46TJnRerVxWyzN5bBneYjM3EmZYmEMbxhK1jSCYJbgmFv7q+sg2ZUhMCey2YiVZHbDLMmQlQdi2ZQtZugJsAy7lPj3d+bBri3uuBrQUznvw2jDrrn+KbIbrlb8AOEN+tBIayuO4m70FyzjZosVyey8OkFx8w5lookWENzUnvBu20YKrxCD4bkLj1ktcjISghly3liS9DXOoK7zCygZpgvdlglgy+rM2sGQsX4VIHjUruF/XAf5fpwqX8ritnDgL0XItom2GSdudlspzMwBai23rOGE4nWIz+0wWJwRPBhtg44alF7z/IsXNuxnrcxcnAvRdADgZpj2PiS2v3Pmj8DwFwbfR5JMB49zFM7jvlzRb3IHOTVMGEsiyp2/n976XYqrjt96iu432ZYqhhvWXs0KrRhKswBXTz35nDaSAfWrdr38SdUgeR0b4295N4b8OZoT/PrwNR8Ni5jAuCKeYhmI4/z5S9D5nqMJvduSHP8J2//fHXeEv2Mc++fhsFHhzhUKaWu1lGO9lsEkpQWB1c6R7dB0AvoSLwRbii1x+xKpdz+/HAHIEvN8CfH8ATB3n4+U3f56+LpAKsvF2NfB6m/ptDLoC9bcw2D9+C6P9wx8i9iuTdfrwN3/8Lvze7U9MHIbpfv2H30f6rv/PVDKBVib7qYAL+Hpb7GxwIOYnvnnouYxXQHZaxQUaLC4AxKfOALynj1NVvBB279kVdu/agdywI0xOToRdu3eE7t6uMDQyEAaG+mG8daGzqyN0d7WF3o7GcHayMfzX54TwnMsL3+7dHP6wJzV8ObE+fDHmmPSUcIoA9S7Gm7cjB1QsxGYEIKW+eDOywB1Yychq3TwTpkvOAQBqtux+5o7td6QImmk92m3R2/dF+m01DLMHZjSK42APINe99skwwejzqZQZYYyAlzbam09ULIusaJrQrfjbz68Xt0kApcCnjc1AGbXjRuQMz+JdNG6UMVFB2WGAgp3+5GhGHEW/OjrZagF/23T7ADstV0WAWCratMsuJ60OotuqTe/HEL6HRLKJDHIL0KPrbfQA3AthVtnsyHYcubzNIrbPmD+He2YBxnmAXg0sVwBRM135xPWAJica5AA/wwgAqyWsFdeGATwjmaSS0ayh/aqduEO7kwSROiSVWuSJrhQyHSiIyThzea9ZHCiNgLLywyCSRQ/NEb2AuO6OcgCqGPCSdW1FMy2ms2sb7zUZWaiawpTdXBUU7mzHXvP0dYxxupeCIZ1bMLMX7rkxzLzvxvAak0dmP3JreOn2a6MuwCLyKHLQe+2Iak2a9iwnEd5t44VFq/cfvT4sfOjHMLf7o20T7bx2c+UhIaQAaFVoqjXr3wyVHzJlYvnLVOnvC/MeJjT/qdvoQmR0DtX6TQCSVqvsqDDFd4hOmaFtjxOJmmieS3+0Z/VXgauIz5WIzWoBslfrpvlU/e9jCgUrLj67gTq1EAMloRZcH0ObSYkDhEfRMQthspvQbE0Iq1vzBpru8/xm2OVgjgLYRjrNjG5M4zfIxYJWuZLWak5K+fy/avId1lLbsL16E0UybV0FSBUlrAyUMewsE2xd5VgULEbvNXWsaf2c6OScyneRY4GO/SWZ7y0bWSMD1mwEpK3EKRTV7JpLQWLY+Ooj4T2C5je+8SvG/fC/eNyyZ+4K75F3kvQmRcgFL4SVL96HBPEYnx1Zw+B0CnZFBP8kANSrn72bk/MzoT/zfUD9KYKQbkDrfhynCd2VSBBDfBdGeXYjMVRSpymA8Y6zH+1ndt8fRtaGf6c+9D8P5PD3LCIinTxBEE45s/+Y0/gF3v/f7a0I/36+HevqaLhy7gCFfoCTupNJYzZLyF4lhXHh7IJyKPgk8EbSAtgVda59IkiTwggoy5Cv+SPa7TcAbAS4yACCsMUub/v997crDfyJ2/+R3ar7/qD90lwh4P4RtvvH7wH7G/7+7s/MXfvDt+Gr3zHw8uvfh89hur8BkJ1Kod6rtvsVzFiJQcD9FJlBEBZUBd9P+GAR+HJG+ezTTyOP3HkA2ECd02ynkB1kwGcovh08fCDs378HAEZy2D0V9h3YFwaHBwHfntDT1w3jbQid3Z1IEAOhta0h9Hc3hsmeivA/LnSG/ziVF77bn4k5Oiv86dBWPMDMautajaZqYYjpqnS9Fb19d8jjh3Nmlc0W2wlid7bXMCzRaQmTxBTuosDlCJpeAKyS5XoeS2XbcQ2lGcedsJ0sgREqphN006krbQe8+ylqbSfEZyuFsHlokC7z6pc8o1i79wAAIABJREFUHT2nASbbA+t1THcDnl+lAXMOGvh7kiSl7DfvANAMxgGskRbGkTt0TDSQCmbko51XznSTeebTCFFHAcscgl5OBHuwRe3A3naEbArboutxENTD0G1gKIXJZcLuUwg4yWSJLai4PLRYo8XJIoeztqpZSjesm40EcTegjjsAZrc9bxnSgLovei0WulaKHb7fiWwkCUDNrqKOROL7APHE526HXbLE50DpSIJ5Adqpb6Ixoj9rCyvlpNXO8wf53iw0dnNCUvtW/21NnA0APAVAwbQphFWgka945pbQsultXBaw0Bdvjfy+KTNxLzx/C1OY3whrcI7cf/2Pw8M3/gTWe2N4+b6bwotMDkmcxXgf2Fslr7vtnbuiaSBpr9+N5/WWsIaT4VZAK2fRC7T5wvhfuwtwpqgHQzZIppRCVQrLZ5sBUknomv/IT8P8h38OODBlBL30/cduC+8/fjtuCrTXV5jQIBvlOy0BONPfQpOlBmA+Qxo2QtmvE6JdPZglUsVJrmIl0ZbYvrRgLX78Jr4ztHlOLo6kUkYSeJ0kbVj5IGx3gNVT2zrm/73F0hyGWARgllMQE/Atspkh4lDJdXwWdV+n+JateBX5COcL0kwq+rla7VZOrjZ5eFJRZ85AGsikaOd0CLvRqpBDHByQQSEtg/0kDfkiDQ961BUH882hg00PrlNeEpE+NtPJVghbzgE818ByP3we5vvqo5zYfB/MWkPnXYdvdxmfbzXabdKsx0ICTHjdywTMz3worHoBKQfw3UyBMY80tBz2xYy3Ydow4Dq68ypXvAGDpsDJoFnzICqVc1gJVVJY7WbFeLKc+Efkg+00EE1CgoaSTCObRSD6XHRejtuMlzkm3wyXm94DhBeFLwczwp+ONoX/+GQo/P7CnnDq1OnIYWUnmsB7GTwSYKOC2feXEsTYxSALlvEakiPjvQRAR6N/WMVHjDcqlsE+HdPze0D2D4Cs7FZG+h3gGjPeGHjVdL0/djYIvhHYArrf0eGm1OD9vu4///VfwpXf/BaWi677B8e+/z1KMg5HV3YQdG0l1s/r7THjNbc3AmBA+Mrnn4ezOBsEYrcLH5Fmxlnn7NlT4fjxo+HYiaNIDTvD3v27wp59e8KufXvDyNhoGB0fC8OjQ2FodBAgHgiTO8dCV29zaGltCB0draG/qTZ8cagrfHu4kN7rLJwS2yi+ZYYvxzeGPcwGcwLwFKHbdcRM2ljxERaTcw2GzjAnjFbCIYIznP+ljGCi/XQ/t4Hc70btyXlzKM7NfzQa9+24mh2w44H1T4XdyBP70ZP7NlDZJyg78Zkbw6KHro1YQgpBLP2wrg500VZA1PHhZiuYRzBAUU321szOlEITwukmioONGyJZwrEmRiJWANjZAFiUh4AHWZ21H5Zri+4wJ4IJKvPdSCINOCB2MdXDrIkGwKTXCjEniRQAKgsdtZidtxR2kQ4TqYERVa1iW034TfLbMF9D3V+JUqcMZi/lAK/BfjWY+R5FMEaYUzCzmUEHg+ExtnzaDKGWa0NIAdJFAmzS5byuiAJYbgMniPUzmasFC4ycC4DTJirnhntbfOtBLlCWMIhHLVkHQTZMsRhgSkdqeIMR6HkAYk/629HyXRuTyWnZsFQHlBZSZHvi1p+FX930T+FX118T1s15Lsz99V1kKd8YqmB6BTBQwUwd3ODtBvy/AlIqAOX4JvXQTk4Q49ve5zMhSeA+KAVMEmCiKyn2rH8Z7RGwev3Oa8IMsnKzKVYlABYrCch/77GbyYkAwADeKMgekE2mg85CpU0UsuAkEsjUdc1P8LutRwbIhD3qc12E3rmapXsuLNZmlVxOjPkUO/UyD/N7DrIy6OD99mCfauZkVr742bAOmSQJ5m0QTSKz5bSRbbX4pkMC5rsZIN3I59KqlsVvWIQMksZ3ug3pQPDNQp7ItbUXQDQ/VwAuRudNh7krQ6hP6wkWeDMAxBxsaGVLCEYCXLfyPi3y5czF2gZIFi97GfmH8HLkj5Ww2uVP30mDCI/Bu7sSELa4tmomIUbPUDR7+4mwFkvZGhosinlOMow4GZdFKjKJJw0JQRZ6sYU6VyPebuPIRgqEiynMGQJUTn2imCKkZOJkxVJCb15Hv50X/kCj1EFqLacqsJNteZmW4IXIftwHCO9maOrpyvdIHVvKwNwN4a8Hi0hD7A+Xzp0K58+ejbIYIgaLjCDoCq5uslsB1xyGmPFG90eAi+TAfZcumt9ASpnAG8kHsNUf2CuAKdDGEkLMXn2czNfNAloMxvHzBNw/8TrfAbrffDOd0fuN0sN3jgZCemDcu8D7DfdbhPP19e8KskoSMt6ouYK/ZbxXrmDVAFTdIuDl0uLbx9/fpuRw4WNB+EKQAR8+fCgcPXEElrs3HDpyMBw+ejiM75iKgHdicjIC3gFAt6u7I+w/tDt09bWF7v7OMDwyyGOGwsR4Tzi9qy58dzQnfHsgI3x3MJ/GjKxweTAxHKpaQBqXYvu74Wy9yWVUsfOohOIA2McEXaMntzNhYQBZwplfkzDQ49UUquhyMvQlFeblpNj21Zx51+LtXUaR5L37wvCGZxgvwlBIWG8JKVtJeEDTqLA7Nnvd0yyZYEFTHFDmLURxlCR5mT87hHRQQ7usmQfJM25B06XLDf25HE1ZKaKH4puj4PMpnhnb6ASNBqxStWrCTL7YsW1e5APW2VD01j3Y22ZG3l7nifUAvF1rZ8Ba7iCfAYfFB5joAdNaQLcawK1ZjT85gaaNNMz3hK5sAGTqWV63pcwNHZvw/258G7BiyQooOUIpG1ZmMcxchxJAz8wJl9V6ay3KpHGwtiA7NKBrC9DKEOsAXtPXZNzzHqDAch/Gfw5Ac5QHSEbrpDBnZoRNFUUUSioAE/2ojkJ67fZrQgGFpjb81E3oz3Z46Q4wY8CGAz22S1+geHP/jeH5O64L7z55X3j/qXvD27+8gakgC2BJ6ORozUotOjBsjlj95PU0AADGaLV1BAA5c6wnGd8oANeX9m70f9fDZFeyUtnAsnzLvGdhcxTxAN9lRIMWAFTr6MxaRi6Dxb1scg3WUyTayCohEd1YmWYLzgAZqR7YROMfAby61WRFJMwNm5iv9gaTJja+xmNgnVXIFtk0Emxm//Dz2+DRTpGthd/aRo8+LH6tnJQMEbfN3MkVFtUK0UnLaSm2Xdg5aDJQ23dtqMjg/2/hdgE4D8DOhVEWcdIt5rvNw4GwDodDAoDnAMsywn4c8rqJk00xEkMhj80DqHNYwWTBsg2dEexrPpzFyRubG5JDOhLD5jm6EWCh697EbvarsAqwTYTxrnjmHuQYW+XJrkDzXfb83fh574PpUqxDp9YWVwlo56BHZ8L6U7G6ufLI4r3qxtC65v8rZkVmg0YhDpAKfqsi9jGHgE4xU83ZeAMcPwexNf62KyXsx4G0j1l/Bzj+zqL3nkXXPZiDVs54+zGkvU/x7n7e/WH49yNbwjenu8Mn1pTOnp6WD9RuLxFwLph+D8AC7hdfTEfcerugG3WwfQTLhfHKfD/FYnYZwijr/SEkx2W/4Cqgfgu4/gC8AGR0G/fF93ufYKljwef5t5cxYEcMmNfxtnj77TeAK6AqCxZ4faygGwOvToYoPAcwdjKF+bwGpFtwE2TdvD3e/j7BQiZ8BdZ7Lhw9fiQcQm5Qcjh24liYAHgnJreHHWi+A4P9FNtG0Xv7I8bb2d8RenA+9I11h+7BrjAw3Bf6+lvC4YkaPL81sN8S9J0swHdL+GyUwPXSV8L5lnmMmF8MyDLtIIXMVgYx9tLp1raalCzaim0jHsalYF7CTjRgQ2qcoGA+bPG8B8Om568LiU9cGzY8dg0FLeZ1MbZmMMlAdcJVFtJCCjMz1d8GBAcurqYQ0EZhbIK8BTvlKhc9xHKSVlIYcD1dZE4DMB2sHR9pDSC6bQ4z0ShM1XI9a/Y9UVHN/FqzEGygGIAt9iIpdLEDKkvUYD+zXbLVIh5a6nAynkg02XLei+E0LYBOJ8t2e/ZrVtBJBgOrgeXWohmWUwU3ZGUlQSM1yA11tJUWc8DKYl1+GuSSBRsrAOy0oG2lWcI8BLekV++MtE3BtwAduWEd7x+gaE3CvYE9KnU2S08+fzVG97qEOdF47/eJ2fS1DCRv4USjxUwng3qvr7MVp0URjpAlT1JYA+gMl7f7qwQt1JlgMnDfWyVyRBaPT57zRJgH4C549oGw9EUylJ9Gy7VQQ8FpGOZYyySQOr7nXvRAA34MA6pn2d+xgam7/N2w+hUGoMLEV7wYeWwTWGKvo1NMbTLhDSxVsK9MmN5rMPA0QDuLopQtyh88fsO0BsxJS93V1DC1z0L+bz7NBWqg+din8gCPkmWvADw0OCzGjfHar8MKwDwJ5unJMAV3hZX8HIDQWXvpNi+gZ9fCwCvR3mV61Wjc+p5bE4n3RGKwjbjGFQsn0q105+k+sPFBD6+yQj5arR7gHJp5yigECsLZANsWJINElu6yZJsYLBa6ArD9N0oUw/usW8EaQDpgXoOWbUDOZgA9iUu1ZEH7Q2bFfQgDLlzyYqQtb0BOWPbEXWEhMw9dKSyH6S55+o6whuubkCh8zyUEC22ccQckgmYafr9CJJ9M9N5EdN/0WVgHWdGk4wgqs3hJU4ze60pOTM5e69mE9EaBeS8uhYvN62CyS8MZZjMeJ2HsJGN9ThANYNTjaSaWXIThHseZNIlM18vxciB/QfhukuLb6dTwJ6TIS6yuz5z7BEcV2QyXY7+uRf/polqs8fq3IOzfXlpok0RGY84A3sjlIOMVCK8GVkHzH0HXv2PGqxNh2m42nc0rA7ahwtfxupeCslv8HF8zAu0Y2Ln0NQVdJQaB2Ev/9vnqvLoXBF0B9iIfQuYbSwyC8A/3SfdxPZxH9D6D7/f4yWMRACs7TO2cQnLYBcPdF8Ym8PayTe2cCMNjg2FgtD/0DvWE3v5upIhhgHcwDI33h+GJsTA41BGO7+gI3xyppDe7OFwZSQh7SomBK2KSQuqTdLvQ1bL1JYpSBHKj147DcvtgmWY49OM6cNZbNxatQSSBNhwRA3hwx5ijZT5u6os3ovveTnFudgS8vQkEO/NYjfMG0tg84RLd9KvsNykqPH1DFGRTtwTjOgW7+mVMSMBi1g672fzSbVEubk/yLBjPK5zhsb2hK7fgCzYFzMxXNVUzEPppFe5BuojGGKER2/5sALSddNMsl7ZimHHTUixY+JS3vHpbZFMa24orApCppoPJEdzay2S+K56+NdI0ZUAmqZmmZbGtCk3NNtm8CGTJZMXzuhkg9UDPg3VmY5laB0s37D2N25NevoMiGCcTwFd/bi0a64dYuxJfopuL6n4JwDbvYRwIDBOtwD41QfBQMyehyFrG33Zv2UVnnoVB28V4ZJ2j9/5j1+IkoMkCWWMr9izDaww+3wJA6zBYga449/E7w3wO/DkP/YLJ0DeFJQwq7dsEk4XVbuHk0MTr+5sNMY9uAEufY5SGbXfGrbHmuVvC4oevxX1AMw1L940wSgF3MWlXi568I6wFPHLRfo1hzOCz6+U1F9fHOn23KWkurcsOPKWNlr9T0CkzAC5PZjlYsBIB2HSKS7bT5i9/lde9lyU4PmIsaukwvBRYcS4ShFsT8oLat3MBewGbblYDdiY6usoVRBsnLzvRKpYSyJ62kKYDbIaAdT6/kS24Bejk/n62Jhdgdcvjfcu4bYTI5e/Mdyio8X8T+Czqw0olZoqk4VbIgemWwUYLOImkIj9sZGWipUwQ3goYbwHsE3AbpPBaidyfwOdRT65ePzv6zhbhpV7DCUX2rTa89jmmPL9J9yirpmqAtGMDTUOcBOqRTkzAKyOzuBxNuhh2Xs3qqRq/rjKWubytMP86JJgq9iMzGZRg+nF9HMxbEI5RzzjPGJ+PalbCbkkbQxI8w+XRQuapMcfvbDkDc5nXdwINeIwYyD0w4a8m88MXp3rC5QvHSBZj5Q2Ttf03di1Mg+vfQThmv3EaWaz1fgTr9frHrM4FXrdrYqkgZqkxyMbsNb70fjXdaVBW053evkE+8HoMsoKv12MGHDNaAdXrbt4nWxacY0Yc3yYIC6oy4PjyE8DXopwFNxmvwKv84N9nzp0NZ8+fi4ptp86ciHTeI8cOR3azA4f2A7y70Xz3hMkd29kmws7dk1jNRsP49mH8vsORx3fXninYbm8YGR8J23dOhp6BHm7vDUMD7eHAaHu4vKchfDaRFo7T4da+/qEwtJEJpEzM1dkwhqa6h7NjNw0Cjprp2uDoFw5WXAYTFK5s491JI4PJZk6ebWC537iCllYyInrQeYcZVdTKgMcimG4bBZM+DnAnQRQjGxgmk/7qLyJbTD0FvWZYru3L9WQTGCSz6vGfUDh7F2b7IoUWzfN343iA4QLKFtXMSTAIuobnDVF8c6RNPRabFuSIfnRfk9X60Hk7eWwPz3HSbA+FtSiMnDza7kSaP2hQ0B/qUt4owiasOmamvo9VajUMxuq4XVVbqOxXYGUyK3gjzD19zv2wMwpu2OMi7y8HnR1OmRzo61/+BddxM5gDgWWrAFZaR/aCnWcG8KziZLOajFYjE1fi2Vz0+C3hXVhROQfXAKNamtG7a9G+K2GlDSwlbUnNhTmvB6x7sxZTvKJS/qufUwACTPDCbkY20X5mES8PC1sSIPnOg9cBuDeEt2ikePfxe8OK154B3K+nQEjDDAd+wlM30HGHLQ6nyCBLT4eB2gY+CAM2H6GY71XLlfLBWkBoA4C0DAB5FyBZ8NQ9YQX+4AxA1mGk+TBUNetMtNOGBLquYLObYYF16+fC5n8ZlmJnm/vgzyNZIglgku1tQPfUyeDyPBONdd5jt2Otui1sAuzS8NtuAswE08oldPYRpmPTxRC69hD7mPMAHQ7pqJsu9OjWdeQ+0BVWidSwPfv96LZm9jXzkdWzbW22qy6D783QHk+mNpbEkkMFJ9o8GLkRjmspINpBt/RJ8qbRU9WLDVev+XA2QE0k5fO3R5cWAgXdJKSRRE4qG5CU0gFvW4GTAdlCvM0GF6Ugr6Sgc2cgOxlr6YDORiSSBlwpHg9DKW9zwgNoAdzJHCyeWMMGOKl0QSx6qQe0sGJrQnZrheAosw0gy41y3Dlyqp7bd1KU3YeT6ACbgeaHmUR9tJBBlkUMwSVp7DBh5odpmNjLgNS9WQwRQDo8VvIO1tJN4csTe2jgOktR7eS0DQzHgvpurPFOAy1FfzBJdhsz3EhmQFKIdV8lB5nwRRjvJWQGtyirQaAUUONNsL0aaOP740szer9Du/32j8ZF4oqgcGZspPfHwKtm6+vE4BoDrQAsyF6t73pdmcFN4BV0tZjFwKvkcJm/ZbzeJvDGDNhLgVed9+TpE7gcTkaMN5IdjhwMu3A4qPtOAaijAOu+A7vDbgpwO3YAwBPjYQKGuwcb2gha7/DocNg+OYUsMRD6hmDFIyOhp7cz9GE9295VFb452hjO9a4kLPwdPK+cKZmWu58z42ni49qxezWtZCYUrHd/EaNB+PEnYJUHaKgYRZPdYeQiem8vDNODWFfEcAoFMySKwrn3s7SluYCDZZTQG4dDZrx+Z8RereqXcXCYzeCOVQeIeia3wSKdx1jpT37xFgzq90SxhTXssOVUcR3MqcezDmAazGTqAUlm5gAPoPEamL4zi0m/ZDy00j5cDMP1fakdb8fyNYkLogt3QRWgVTKPbitYawGXjnkxns8e/USWjGvR/ZwgkA3ry8cClQXobp6DZkmXXMR037ifQgigNJMJAhRDMmF+arcZb93PdA1S3pBUcmDjZTCUblikwdfNVOY3wTaXA2iLfn1jWEBB6oOn7wqLACcr7h1ot40weoPZq7HMFdLyvAK72BZee/Xzt9F1hqxCtX0NdqiEl+7Aw/pqFCCTxlI8G+DLhxXPA3Rfvf3H4Z1fXhcKYPIv426Ycf8tfBYKf7DhBMa4r0YSqCbTYgeTmLtYkTTjarFwmfkqbayc/MyKsGtLzXa5Qd6w0JWA0twnbgvv0QCwFP0yBduVBStzdj3hbMbSthXNtWrVGxFo5S2YQSrYXWicd2LzeoyT2ENRlu7G1ygY4qBIo8CkdpwOwK56+dHwOMXA99GMk1nuG6uYjb/Vzq0qpBWbOEzlcqSQcacmw9ml6GUtmmw5nlktaN0AcSMnyAGse4bJDCA9OUnbDkBXBjJfi3yy1UxAVf+vDDgTCcJx7TZeKC8t0teM3LBJQKVgWEpBLR+2/va96PEzkT3oLrPNV89wGiCewsk5nf0kg9CeVEGW38HBnRYQdR/IWCt4D5XsD/WcJAXXKbzvg3jC+2kKyWOlVMBv3I1baDgJSY/LQYKUJgnB6cCp08GxMcV+vT9vIfkMuFpwADWyfxxgPJdDLPczT1GGuw8X0pH8uZHM4FSJc9y2k67NnvWPhdMN74UrAxvD5ZGU8PnhdsK5jrOCxjV1hk5ZQPcTVtUR8F62cQL31edEQQKiMmBBNy62XWaFbvB5ZCfzuit2Gi7i+wXhHxoorgbd+LogGjNhQdRWYDeZ75/++e/btxHo/t3vGwO3ryPQCrpeugnE3h+DrLcJtt7upYDtfQKsMoOXl9nMdZDlynjjBosYgE+fPRPdd/L0qUjbtbliusB2iCLbIYBWl8Nu9F5AlsvJyfGwY+f2MLVjPGzfPg7wTgPx1M4dAPSOMDgCEx7uDwPjo7gg+rCgtYfOTgpxzaXhEvGSfzxZgt0siZHQuBKyX6DI9k7IfvUm7GC3RV7bvfhiO/D+jsCW9uJ0MJy8Ca/uCBaWMUR+dVrniQ0xoLFuCdVY2F8zS/RWWN92QHJ37kJYiwcMbgd0OrNmDVNvIiCnBsBRTrCIYh6pWm7RfJZv3O7YlumJsE6DfRSfp+ALuHMgGp/oIMwJ2PcYJwQHeToh1yGYHXTkDSNFNLHzOpetH220HvBuAuDr0VBreN0SwDcNd8HGGbfBCskesMCCxqdVqJ7Cm0HddlTZgOC0B72paqkbX0VOgBk6bdkCko0DVdjJDMipAHwrATBbfs3/tcGjEPDehhyw/KlbafE1vvG2sJTl+/tP3o4z4FaM/iw7YeMa5J2R5mde/eyNTPy4KbKSbUS3LFXDRKZQ++3fMo//R4sxti1HxBiys/Txm9GCr8eUj07Oe3n65h+F+352DSObbuaz0DEGS01/nbZSlu46P+rIwjD0vpZlbS3t2A4ILcBylY5nOI9UNvXbNP6XXVUbMPavJ2tgOcCr5zYXgMmFZefillC7dlBlNt9ZC4XIfCSFpNemw2LyvA5rToXhRk0ORCVu5L4NsMokikmrZj4aXsRvPPu+n4ZVnPDy7X6DaRbiHsjEnZCDo6MCvV+wdaXSxOfs5FIZyljLYj5TK5JEH0AmkzRkfg8hMWPITYOAV5s6Ow0YShB27aXDWKONll7lD7XnYnRprVxLyFBYTVebXWfJvEfBOQuQ1iqW9DJtxnz3+qozBHKuGwikD9yuOBPNktl/zPC1WKmLI5v7Zd+tvOc6bIwd7HdtEIJe/N9d7L8DfAZzdrPYt0pYxXSy2hll9TFFzWKSFYi50u7LWiJ3E5AzmsaqBPePDUY2NOmtHyHw5lL96nAI5rufQQYnGF65d+vsiDwdZl7jlf7E8Ndjpaxst3GMd4Tzxw+EM/QIGFnw0UfT7b4mJV60UAaQCqJeforMeTXb9Xp8f8RyAdmY8f799u+zGq4GV0FRwPXy6i0G4fi+afD9c9REYSOF2m+8xcAdA+/VoCvb9XUFWWUHQTkGYW8TaNV73QTYGIS9HhfUfIwMV7Yr+Co3KDu46eu9QGeIgCvrVevdQSeb4Cv73cXl7t07I9DdvXcqYr5jMNsdUzvCjt27wvA4HW+Tk+i9Q2EQLVjpoQ8duK+vO9TVVWJBqw29bdVhtGZb+HpvXbjUs4GuNOZTAawFuAhc8nTR3tuONFA//5eheuF9sF2cBFtn4U4gPwHQaycox1bfSSqrleQ/NFIIGEU7bGPHc6TQBEtck9EEXyfVynp1MbTydymezwp2TgE547U78Go+yAHG/8cR4HSELoCpk2Wnel8trbICbh2XtTBldUoTwgwTcdBkA0DSDDhrUTPXtx/G285B2cJJwFHjI5tmU2jgYEU7q2ApWsxmBGEN0oY+0q2vWMzD48vBapJYAmEy6rlp+n/ReTfiS07AwiQbFXidQGv3m5atHIKHbOgooBhYQ5ZEFfKJAxeL+XxZb1qIuYsOtNtZ3qIb2sDBATvj1msw2/88cjOo4Tn8sBrwToWJG6+4BjBYQwdZFlpyLiBkilo9B65Jb+V8ByWsAmoA2g0sh4thV1WwLNPD3njgVny919It9bNQwsmtZKE5CeT5Aqy2mTpyvXLBg5Glz6m06vlmWeTii9apUQegLaaol4Aum0y1PoXK/hp8q+vQO006c9CjKwCzKcym1S5WTNNJd/r7eGTxIFMM0oeaxlI+FSnBcPQkrFPRigLgXcM2/7FfhJfvuDa8/dBNkY5cxNK/EFAvgjVazCwhQU3GaHqeM+PK6TzsB7CUpYyyNEymP+lN5JK3OMEbI/oGNQb2BVrjjTU1R6QHoHYclZ146shqs4mcSNJh3oUwcOMcDehRXlqHmyUBi5ttvqlkNGzjd/WkUsDqLPWVX9Aqrsb8HEVafMkUSjORnhLxUzsxo5LfxuGj7Xi5NyEzpCERVZED0skJtV05jGNi0JUhNZIRVmjt/H4NyA8GTelv9xgZgTAMUdfooRg8CrEYhVSYL21wVDckJfeN2ylyk2XCb7eXBqMJoh4nsW+eL1sa9vN5zxR9wFw1gqW4/eO2NeGvjBG7PLklHN3dFc6fOUZT1mmAl0hagPfcOcAXbHFl7VQJAVXGO810bRlmhc4Wg64Aq6brJuhG+u7HuBkAazMdTCyLpIYYKGN5QWD0thh4lRDc/hGgBVFv91JwjZ8nmMbMOH4NX092KeGIAAAgAElEQVTQjkFYQJXdxizXS58n4Mp+BeUYgGW5gq0SRAy+UdGND+B9kaeXLyZqqsDyEWu9uhsEXzVema6SQwS+aLp7AeAd6L7KDGNjFN0mJ2i82B3GcUFM7toJ+I6H0anprUe9d6QvtHY0h6bWptDe1hiqSgtCVeG20FNdGi5ONYTLo5lhF7rRcPprofCtmwGln4ZmljsDjJw/gK50pHQ+oDcbpvFUpAc7XLIJwNF14Kjw3dsWcyZ/icvpcPVmnAb9HBTtNCCMbJnLEpylP0vC9x5kwi3gKpNtAWy9VHqop4Npb/HyyALlwSbzkdU0o4PZMtzCwVSL5mtrsXpx+aJf0hVHlxnLMQG+O5k2ZsDfwOsK2OziB35EiM79LOs4KPk/HWuQQmhdruO1nUHWxHI1D9CyicDx34a2bOHgSuM5a+noWjvjF5FvVO/oOjTQZA7OXIo4WSwZndJRjkZt0a94AU0CvK9iQNhGgBpZPp/HaQT6S2vXzwGM0BYJEV8CEC949Oe08P4C4KTibfMCr2WLbwqsr4RquWN+NnBCWDfjjrCcTrpk9V1OVLm4Ssz2FVQMHHdi7pY3CbgBcJY+cWd46tafhzeQIJJevxf/MOCDZDFIl107aXOl87HlUdAcMnKT787Bp00sb82AdXjp2uduxq9rYe+lkAJw5mJrKnif8UKwwE2zYcYArVJDNmzNZXzaLBoSAORSwmtsStmE5qz2bGOK+qqfYTnB5GsAt5XP3xF1bi1BP34R4J3z4A3h3Ydvigp1OcgNhcgY5ntUIzE5vqaBk3gLToYO2GI/skw/v6sTnI2z7EA+ml6607XI7+okkgEA0rClPtii2c5KUe4LZTDWrfxmORb8ZLPo6Ftp6JDZZhpko/uARockpA7DcWz/zuGEWwdrLmO1Zbt630aaa/iezM3Vd5wd7S+QEk7a9bxP34th5WWclFpguH2c/Mf4/5O8j4i58r6U6fohEQ4SaORkmzfrntDOvt6JhNbFZRcn3lKK0H2smIZwEPn7OFWln5XKORiuw2n7E18EkGcjRzwGS2ZYLSeEunn3crw9wlzF14iLLaY1uCicGS8J584cDWcjpkuDFivokydJIaNZwo61T5A6r1z5PALczz6blho+/5yVOQQwlhpiJjwNstMtxAK1YOzl9EZxTUAUUGPwjQto3nY10AqwVz9WEI0BWXCNAdhLQVMWLCCr3wq2Xv/H5/u8mEF7KfD63MjPy/ME3higBV5Zr7fFQByDsMAba76Crwz42Inj2MoORpKDYCv46u3dsWsyHDt5NFh42wmb3bdvTyQ32Ga894Duh7HIfmbL8eTURJiCLQ+OIT0M9Yf+gT464HpCW0dbqKgoCWVlJaG0uDBkZ2wKLZVp4crusvDHfTlk/C5Fa4Px6kIg+Wtgoz5fmiEI3rBYY2h5BzrlNmSCDs78+/IX0yhBBgMNC33sNKPs+CMsozo5eBzut/lVEvNZ2qbOovDDzu2BYRatqVSVHzweFeFkt4Y7N1D4aQDQBV7BVs3PQZON6LsG/JiyVkX/evG76MpkPCh5VBCGozVrG6z0rft/SkDJj8L6Z36BrIEmjPbqErCTndWOtnZ28AEYg+4Kx2P3sUy1g8o4y1wKfOmzpoNSIm8q/lSr38vRBNegCW9kWSnr0QJXArMtQtsufIvlI6zXvvqiBQ9F4FvNZ3DJaqC2WmA60kMqgJ2OXrqKgl4ijgGXrYaw53FbFozaKQ1162dRoLoZ4GecD3rv9NKeoh9M2uCdCOxJlzPD1ZEwDhqtpxi5jsaHmXf9PLxEB9sqAEWLlYlhsvjdaPTlCx8iKH4RYEBLLmy3Hpmjiu9/G7+JI33M3i1BZy3AoaB8UI1/tRodt2rla6RqTc/TU2pQ37YVOOGlO2lK8fHPwvxpe17gdN0XAWKmAcPsdQckINGksKxPhBF/+CJj0N98Eu/x9eHlu9Gn0aRtatmGdJNNu3Q0WRdga+FkaPJcO/uU+9hYOtMT2I8GYbvd2OkE2wE8yuYwd8JsW2CS3ewzwyzNLRzKLifSKU6xPDdbuo/HlbIyqefEWImvuYoVhvP46jnBOFk4md8iDT9tHvuNUx7K+b7q8ZZ34q+u5fsR6JtYYTSbecE+5smhiN+qkZN3tys09Pft7EvjvkdA05mGMla7NNs5uanhCsadEIM2ALyJ/z2EDNbAcdW6nIGpFth47UZOrH18np3UJ5yc7YlkN0WzY2WE3+S/jzd3HrWWRXh2mf6Sz7DKTQw4wMJ5oGB2+M1YQvgteu65ff3hwtGd4cxJcl+OH8OeyioaLIkdCRFgYgP73PoT7NZLwdTCWlxc8/YYeGNZwb9jwI3B9wfGK1jG4BmDowAcg/DVAOljY0D2fgE1Bm7vc4vBVCCN//a6AOxjZbT+HQNtfJ+vJfP1cfF9sQwhsAq6gnIMwl4qNbip/7oJwi4JTlCJPEo3m+3E+w7uiwBY9rsLhrsHEFYD3g2zlfHKfnft2RH5f71UlrAYt/0H4B0KnUO9oQvJobe/K7S2NoaGpppQUVMUSityQ1FpbsjOzQqF2Qmho2xt+GQiP/xhb0E407SanZydcMlDSAC4CxY/yDLPBgcm6aJ/bYaVVXFgjmABasH6VAvrG8dZMMDBUPgWkwJeuS2qytcgX6Tzd8KLVPZdjgN45uSq39mG24XUYEtwGcyvkaWXVrN2WI7+3RFcD5XIA8ULH4403h4YTiMg6Vj0FlLVHAlfzkFhwaUu8a3w2n0kdz14Pf/neQ4UloqwkXqaM7rROPvolnNqseHv0dgiik+Gdjtosor3L8BlUqnO+T44xekGOTIhwHMlLHUDUoSz4yz8KW20c4AZJlSF5NHGklAbnEvdegBh9VPXwQTJp4UFJiE1pOMzzWV5ncCye8HD10XV9SRAPQmQNdPAGMisubSdqjtTDLKNuRobnMHsstxKDvbOpFeRZF6AGcKKWKa64ugBXApgonPpdpp5+0/DW/fy+e/9p7Dk0evC8l//jJE+d1FcfBgweh0wwheKJtrOAZ8P6Gr5cwRRF8zNETmmmVWveoWTxgOhYzO2t4S3oyGTaXTv6RrI5vHGMHqSKOGzVHyA7/Q9vo+V/AYAbyG6rR7UbRSmBF8nVaShraZQRNs87/kw64EbsZQ9GF696yY64KajIXN43TqdLACZboZOi08A6RjAaTDMLvaPVlYQrbDOblqtu9lPBNguTqBtAGQrn8WWdgeltn34DMDLc7LQPvG0uo2QKTJGil4Py/La9x/m8zO5Gq+6HvU6Q+o5ORbD+pvQ+Ms5CdWxCqmlKNvMya2Nk0EnUlUbAGxIk/thHtp/ExbHborRo9YY1pIbwu8+yn7Yhc3RfWyI/auGOobg2uc+gXOhnd+qif/XxG+nxtvL+29hf/MzOUFllM/aiUwxhYxWzipqOwHnuyiMHsRGdrx0WTjCWKs9APA4DpVx7J3HmaP2+7EtBOBUhjP7hsLRo/tokDgZzp4+GS6cP0ugzQVAl+as814iY547T+cZwyovfhw+uyzDJXcBtvvFF1fCl19+yXXMAOi7yg9KC4KtoOt1Adft79e/13hjsI0BNQZab49B9OrHeD3eYrCNgTtmtj7Pzfu9zU3Q9HkCqzKD4BrLDQKum4w3lhkEXcHW2+Oimo9XcvB2N4HW+wRmi2ummU27GwjPYcmgxnv02JGgxUyWK6juPrAnAllBd9/e3eHgwf3RfUoRMmM14f2A9c7dO7CdjdFwMYn2OxL6Yb29/TLe5tBM1kNxRWEoryoJxWUFYVt+VqguywqZqR+GTRuXh9r8pHC4Myf8fndBuNS3PBypZGIEhbjeZNjW3LtD1us3sfR3eCKG9dl0rL0M2C2hTXQJS/J3YRKvMX32ldsjK1c7jNUx16WwtVqWWE4mroGFmBncD+OM9GEOqEp27mpAzbFAu/MXA4r6IAmM4XnVgOeu3EUU7wBiNLTKxTRqsLxsQkIQME29euOefwrLXkCbRWvsTHqLwh05ta/eib72FAcqIT3m/GLl6uLgqOPgkT23USjURZGNzFAACOQD1OrAdoAZcG5LrYHdDYCCUZPNAIRssSuBAw0mU6/uCttth03b1ixzd17buudupBDGCQow0jWRCbO1EcFIwJW0zaodpyBrbAbo07GpZQCETkNQTy4yrYr3XxkVi7DDAe6VSCqdpLY1IPUMoP3J8LppJOkDjJVXVr7+67Do6QfpoLobyxbeVk4aiS8haSAnOBBRXXcCQHO69AQA7DJeS5af1UkbbQkyVjqp5tEMQfOEoD+4dTEnGgPQad8GlMtgfJXIRU7VKFvyNL83sgrvUd+pjR6Z/N9qALwOySlauqOb6l7Iwoa1ZeELYQ6M970n7gtz7sXChvPCGXh+v+2w2R68uR3IJtEqafNslvqz6Uh8eZrxooEKWq3o/d185zuzyJ7G1aKuO7yZjA8evztnARu3U3jaQ3PPLvKl9ZofwDa5F/Y4RaC/gG3rut7vARjqAN9dHZJEAW6NdhwVdbJc2S7gW4EzoRkHTBufpYPfvJ7PXsKJZ9vsu0Mz+46sdpjvrJ/9akhfNrptyzL2Xdhs7htowYDuEK8/wH4ywMnEyS6NPM+Wdu9rZT/Zns7oegC4jv1qO5JEB3JQN/uzq7NhZKF9+W/DpF/kRPl4NC14F59tlIL2ABkNH7Wj655qDpf2D4RjB3eCDwfCx4DtuTNnwukTtgefi1wJFy5Me3Aj0AR4PwNwvwBwP/vM4pqOhr/LCTHYCrKx0+Fq3df7fR0nVERSQwyiMeB66W0CcbzJbs1yEEijJDIuve8fH+ffPj9+LcE1Bt74db3N6wJxLC0IroJqLDN4Gf8dA7AM1+uCreDrqCALaoKum4z3E76M2Famu8E24hMsHcxyOHLkULSp/R46QofboQOR1HAY9hu7HwTfPejBArTAO4HWu2OnGb82VvRzfSLUNVbRetweymsqQ21TbSirKg0FJfmhsCgr5Oenhcy09QBwYkhP+jBUbEkIRwbywp9P14Zv92WGT3pWEtU4M+zNZ6fOnR2K37o1ZLxyHVYndOG5t9CUAMua8wsOVApUs+6IDk6tU1teZ3oFbHXEMzoFi0ryRm0TtplC9jZEt1U3uaRqeduzCALJYuIwGqUB5FNUdcfY6RxJ5DDLZjyO/fiMO2AWOYDwiqdvDs/9nAi+e3+MtngzTMtIyMdhg2jSHFBOKTbgvYX/1YuVx6pxP6Bt4cn7yllGl8DklD5aAKMOinHa2tT7HP5pOloHOlsfmuKObQuRNhhMCBjYzum0ZbXdPgp5TYBCjZog/3PhA9egHeN+YBlre2ry7AcBXrqmKEolzqTHH9DNYBm8meJiGvppCgU5W4YzYF3FAKnj2uvRz+tgQWXIDIWcJNph2c1Y9RyN1MnKoBc2JeDYWv3gT69h6oGVe+an0Ua7TR8rK5BGVij78heFPfhfLTZa2JkEiIYIRNKT3cCMuiFYYA+aYiPukCJWI04MbkKTb2GJ38rSvg7vs1Ok7TgrB3CdZdcQ6e90QNJeXs77mx5lZBGLJT3fXS0AVgKoy451RSTC9Bc+eivFxTvC3F/eRDg7J0SYXzXL72aYZTMrlnq+6yaAvZeOQ33aQ4DVMKspty5Oau18zzLRLk6CrYCTqXklfC/bcbpsx+6oz9zW9DF00H4sdPvI8DBEyeD+HQQ/7cCmtS9/QQTC/exzA/yPflZvZThU6tDaa5AaGjmZ9NG0UQMI64ipYyXUwomljttzWbWZ7KeM0I6m28377+Z6H6udDthuHd9DFftjHbUHVyNDSGq2sbfxmG5+Kx0Pzi3sQkYTeNvZ31opGh/JZyYagVH97N/bOamOsm/up1vtCC3+kxk0Nq39dThSQKcozH07gw4uDSSE3x2rDxcA3dOHdjFIgUI85OzMOWypMNtzXGoFM+/7IxonLuLdVce9dAk72WU6Za8Y/YjjChD2UpB1k+EKtG4C7NUyg/qwm69zGcb8A/DGoOils9UEV6+7xeAbA/TVgOv9MbON2a/3x8/zMr7d64KwUkNsH4tlBS8F399zGRfXYuCV2Qq4gq2XsdTg37Ld2FYmILvFaWXnL5wLJ08dxwB9AqH8JHkOBwHeaZBV9z1weH/EfAVi/b8CrtdluxH7hRmb7Ts1tT3SgcfHR3FDjIWOrpYIeBvbmkJlXVWoqBZ480IBBbfsbakhd1tyyMtOC4W5W0LqprUhOWFJyNj4QWgqYJLp2FYmHm8JX09uCh+3MmCyEO9s3uvEIlK9f9Xizq3omNdRULKHX7sWPfYwyVKKV46J79Zi45KfJZMh6Y3soI44j8ackGPgweeys48d1oPLLGHTzEoXqOnig+S5nYCPY3YqOWDnY9J/8ifXhHfRdlc8STzfi3fiMCAnFjCzeDdGwa2fA9fX6IHp2I2n1CDztfutA+CsQfOsQOMzBaoGIDCisJ3ntn3I2G3ZGAeCQz71xDqCXleH1rhamIu+5HZASutTF0BRwbKyAWBKpZhWikzQso72ZDrbHCmTTmJXLj5YRw6l4jjIpkCWxtJ1M0WbZIA4m6JZDrfJLA0Rr+YzVi9/Ioqm9OTVyHfRjNbtGPkOQNmOvVG+xwpOZI/edG14/JafhtfuNFmMzjk8ucoIHTTE7EMfHADM9JZ2A0xTHNTbSaGbwhu6C7ug3u1ovBOMrA0gKkejLgNwejT/A7TlvF+7w7bAaEsBYCdWuBrpIQt5O7qxM+bKAC4D3x0S6tQPE9gMi5cRZyM95JOHsI5uu3fvu4EW21tCEsXLOhhiA/fXkh1RhLyj37oeVmuTzRAntn7er9OkB7ku2Faj8atPN/KdjOPV9qRZrFtjI/dzUpqgqGVRatDN7Gfa4ft4n41LfwVLFoQtEn8AE34X3ZTxUEhdk1vewXqIBADIVsNyGz6gYMx+5VzCMouYSGqNgGQPYFxOgbOUDJFB9p1BVhB6b3tgvF2w1EH2kUb2Bdm32nTJuw8AtjMBWvYf5CyLhN0w+CZksnZO2J2cuIbYZ9r4e4D9aUJXA2Ox+qmj7MiYQ2DVWzD1WeFc7VzGtS8PR0vmcLwtC1/vLgmfHukMpw+MhmP79ofjELAT1H5OszrWlnruvE6GaW33Y4D3Y+xjarLTLNYAHMFXC9k0+H7++f+7ceIfAfhTwPjyJZwMgLcRkkoVn9DB9gPwCqpGQhoTGTFbQNKkMkE01npjdhtfCqgxCMegHF8KxrLZGERlsL7O1UAtCAu4ERhz6eN/9/U0+MqKfa6v43MFZUE3Bl7B1/zeWOe10GZw+kU+3NkLZ9B5z4QzOhwwQQu6evIOUDw7ypes7BB3twmysl1bjQVb5YjoNtiwQG3RzQKc4Du9TYSunk7khtbQ2t4SauqqQ2NzfagFgIvLCkNFZXHIy90aCvKyQ1b2lrA5dUPISEsIKYlrw8aNK0Nh6sowUk6a2Mjm8OdTSBEHt4QjzYtJ+3J5OoMlM/GEAIlNBmufv4kKPJYvNNsGDrLRdJaPMNgOgKONzfwGr5v128/B5ZJuJM3UMVqDWYIV00IsIy6keFVBslqkzcqSqShXAAZLZzwYHv7ZNeGlu/CGPn8XToS78QTDNmCDkQ8S4Lb7zmkcVskt0DmW3ukXpeRGuFRt47H+/07BE9AohyU2AQZ2v1ld1g1hQWoQpjxIwM8AhY02OvUqsDuVAAQ6DRzGKesz2NtxPnptlz/+U6SUh+jAeoP7HYjJawEQPqaAIqQVdNPBLDZuRWbIQGfehvSi00AmqE2tAG027937AG+YLzpnI1XwOmx5apkGCdUCuGqKuXPvDzPuvj48edu14QWA961HfoGV7Q6AHxmBVYY+1wgA+IytgPkOQGg8AyZJE4zt4L2AlIDeDQOswMnSSWHLFuXEGbdETFaHQCFWumoKTWrpdr55wuyleWYKxrsdNtnBb9bEyUB3h1KEklGDNireczEnm4mchZHUtI5s32WPMVYeGaQNAPJ3iU7IfPcNfE+C4QS+1hYAuFE9lN9wmJPw9gykAuyEo5w4Ddc3gc5BkAP4uRs5CdbzuZpZ/st4O7l0mkpkm0N/N7lOiWW3Gina7gDf3QhSzQ4Acoz/18NnlQF3k5/RoeYK4Oozny60yU4phPH9+Lrt/B/9tsoHXbyHAUDYuNMmNPgs4jaLsOhpm6zj87fxW7cBsGVINVlY0jrwGnehGVfgmnDFZSGwhdVb1Xz82e+xH81/gNXcoxTXXoWdc0IkkOpYw1xITlK4OLg+XNlZEk7uHgwH9u8m0+VgOHYUGRI8OHyITldYrsCrtnsR3+5HaLvKDcoDNkNoA1PHjd0M0yx3evrEdLHt84jlxjJDxH5hwRHwshIXcC9fmg7I+Zjch2vMWYg3IyC/Exy5FFAFxBhIBcz4upcx4HoZ3xffFoNrDJ4CtMDp7b6mm/cJot7+A/gCtL/7GjYs+P4OIP7tdHuxgOzjBGGfZ9hOpPXChD/jNWywmGa/lyPAVWpwXpsiuRLDye/BN4qOPIa3F5C1uKb+66VFN4F4WoKAFXP90CGkCLTfvXuZaIHUoB7speDb29sdBgZ6Q29fV+Rw0GJW31QfSsuKQhWyQ2lpfigqyQ3FsOC09I0hIzMpbM1ODpnp68OmzWvCuoRlYf3axSEr5b3QWbEufDSaw86RE442rgv9W9/C+gTTpeq/BbfACgCoiOs7KH5sp2DSi6bay46pdaYTUKvjwKgFDJ3bFrkPWOb3sLzVv2vRSAaZ8/Z9sD6WdjAZl2wt6MVpVKUfuuHH4ck7bpjWNp/FcUCXVCnLxcr3mf77nuNSkALYmmC7HQBQM0DaA6hoSesGWK2ON7Nk1KEx4kkB5qaFaCCZEecc3B7whqx70A4iNTQtR74A6Oq5LJxL+DdsvgjgNW+hjgPTQl0hrccZaMtOjSiDnfUk0QAA6E4SjmPX0iA2JUG0Qna9lJwAgFbnRgOsqpf/102hsRMQ8H1adOyCaXkiaeW9a6uqRqLxM/XjLqngIO8DuJphSQufuT/MfOCm8Oyd14bXH74VHZnxMvh9baLoke3ynbYBhE6M9oTXsgpQWwf7WkeoPeDpd+LUjjLAvB7m1od9SdZbT9XdUeybXro7SkbzxKIm7sBUC4vDGPt3wHoH0YkF0VIApBXWbMHMMfcOHJUtDvK9TsLk8mbdS1rajSH5qesjyWeM5K1x9Nf9TPiQffbwW5hoN6EPO4n37ImZ2xzsKGtVThjnuifxUa63onPrWOjiu21AB+8GVAXnUfIKRtBJLWRVLiCcie/M1D011CpOukOcSDsA5L3UDCbQk3dlIldkzGP1o/aP7MSJPeWFmyMw1vpl4cvCVjtEoHstM/h4neZlT0ZAbvh+Ne8h/x3CbqhH1LHv1rDftiLdeHK3+Cerd2pKDSuZLS/fzqrp+eg9NbMvuYKroIlogH3ydP0KyAI6PPvdvtoPw/7u9HB8si7s394aDu8bD0cO7A7H9+8Pp46AC8clZcfCCRxQuhgE3UjLtTiG1OA2LSXYFEFx//sCmo9xs7jm/TocvgSLvoAIXgGL/Hva7YD8gN7rcMsYdE0mi9LJZKEC5tWbwCpICpgxyPr3/99jvD1+vKDodQEyvs3X8G/B1UtBVOD17/i6t8tuve13v6ODTaDlb8HW2wVZN68rOwi0suAvqCaa3yvofv7FdMPFpU9lvXxxnF3ss5btaob2jHYUQBVsTyA/qPEKuDHwRkW47wH4KHYzi2yyX1ny7t07o03mq+d3eHgwaqjo7m1nlFBLaGysx+nQHGpqKkJNbUUoLS8KJYJvaV7IK8gOW7NSQ1ZOCjLE5rA5MzkkJK8PH65dHjYmKUOsDAmrFoT63I3h5GBWuDSREw41fEih5ldhw7PXY+u6DubqoEyq0uhunQCIrK0PpmDOggP91L4c2V6LtUwQbALESmFOFezEZWpmHCCdSYz0WfwwksFLIQ2j/8zbyaO9+Sfhubvwus5+FvsSAwep4DdyoNcATptfvDHSkC2g2QHXxNLRXAQ9vzWw0x5AwvcwTMGlls6ucbvhaEFW6zT9TGCT4crqnL5cRzHPmMxOGJXVdwc12uZcAdtthanb8GFLs2HtqRT0lj58DbqvPmaWm4BOD0thJ2MIDMZZ+ln1oHrQjsDIbTqR0fXBOnvQAf0eDASyCCgbbcWc3wlAlwEixTg69iAfaJVq5vvrSnyBdLI7w6sPkAnx+F0A781h2bP3hUUP/wwGx/vlebkUhaayFwBO+IdZLlctepAizYwIoFyiC2gCbj4nlDa+lxa+p2xWLbL3XGSbGoCoge6rUk405WyesAZoYhmzfZz3vSN7PkCjO4ElOr9bKoxW1mjXYA0yhNqmtijZ4apHfxyW0Jpr8p0z+Do5ye2lNVZg7OG7llVOpiMl8LkN5K8BKBv47vw9duYuiOQiM5370dzb+Z4cJeXv2sYJthI2aQPCdCFNhk97uicrZAEBroNNz20TJ8V+vpshgHGEk5xuiU4+axffcxmrNCcyF/H5y3Ec9HjSU8/1ucv4PAseiNrVc16/LbotGhqA3mzIUwPMt5rXtllCKcSxWa2u3uiAq6BJpJ7VwvqnfhY2v/Bznkthju/AQt1pAnBOV68Kp7syw56ekrBroDnsHO4OO8fHwv5d2ElZuR5ESjzMCvfYQcjV/kPh5IkTgC6hWkfx7gK80w6G8xEwCo5KA599ho4L3sh8Y7uYAOz1aZClyQvscZMF6/NVhlAHVst12sTnbFfUgtGEfV3Zb9RAIXj+I9AKnG6CbSwRxH/HoOp9Vz9O7663CaDxawqegq+gHANuzHi9FEy9XxAWTH1uBLJcep+3eV8M0uq5Aq2vazeJUoN/X+ZDy6Cni2wW3LCVUVyzwObjTp+ddjkoQciI3Y4cO0Lx7Wjk79V6JvhGtwnAxwFpANiC3CGYb+SAAHgF3e3bJ/D0wnj7u0N3T1tobm6kqaI11P1QxXMAACAASURBVNVXRZJDeWUJAFweCoq2hdy8rSE3PzPkFmwJWVmbQ2b25pC2ZVPYvHlj2JSUEJI3rQ/r1q8KK1csCxs/ZNJF4cpwtHdr+HysKJxsXs8AzpXhRM1yWMAvYYh0hr1yS6TPmjRm80UDwNIIQyhhB6+D+comdSzUcel1tVSZazVA3sDBY0LX2/ffEB677prw7C1M3H2SlKm3n0FfJisVR0ANO7oZDdsI3EmdeTM7vDGTSAEwupw5d0f/0xZaD8BuDjK1OQsjRmEO0I3XBxMyf0IduhN91ANWb6VFqSl8luYJ96IRd8DiKlhSmyUwmPZ2NLSxlW69KgCiCJ12+aP/hB8ZxsNBXclJxUKQY7udntEP4KpfWl0XDIbR92x7FlhcLrdxW6usigM36uLi+XaaCZotnDwy+Q4LWQVUUsjKB1B1Aix44pYwA/a/+o3Hwnzak998mBZl2pb7kRHUby321AD2ao8Ga/ci+fQC2JMULe1mm4K1TgGM7bCuDlYCOk0sclo4rIOtDaDXDm/GV5tm16A5GA9HzK8T8BiHye5g2e//yHgVJwt6eS2aaQ3Pq4DR53KC6ud1hziZ7cudHwXFZLxyJ5bDe6MTW9XCXzJwlSQuAN8VUVw41ILl+7Thw5Q8xy8NAbbRBF5A2WJjEwxU4LVo6pBUr/vdqqPKdHNn34W85ImCoiAn4IYldDny3CqKv8NorjUL6cJ7814+Cw4R/u7g8zp5pR1QHoBx93LC6Of77WFfcbZgwSwaWt4kh+QdWoVf5eSy6GF+Qyx1Ml0AvZn33KU+zH5ne7wBUFVINSXo3DUk45lRkvryjfyuz/H6eJCRPkYy3ggHmBe4vyEh7B1qCuOjvWSubI9yWCZGt4cDe/eFgxKpg7ujGs+JI8fCsSNHWAkfg5jhfDp2LLKMqe2eBhc+pjb0sR5esOIS2qwNFEoH2sZ+8xsI3w8gO+3bjaWGaUYc5zZYjMPB4LAGbGluH58/9z37xU4WM94YQAXBGDy9zb8FUW9z+8fHe1/83Jjpenn17QKsjxFIYxbr9Yjhfg/SMVuOwdn7BFvBNAZf7xNk/TtupogvP+Is4u02T5xXFIfenz5L2985JhLzBVo8O8196jhnOLs5qfgIS4yjJznrnTwJ4LL04EeYBl60H4BYNmwBbjdnSnXfvWw6HLSbWZzrA3xtJe7samOUUHOob6gK1XUVuB5qGDNUG4qL80NZZRFWM8C3KBsgzo6Kb1syYb6pG8NW2O/WrSlhbeLKsDF1HSx4VVi9cnVIXPZeaM9cFQ43JIZjdavCfpLyD5QvZIDkSxSVbqHQYjg07aLz6dGfcycHKfooroNW8iHKF93Pcp0CGRMtyhfimeT2WkDXg6eaA3Dh47eGxxh789StPwlvPXgL8gLBNoxX2UzPveO3S6nIuxTOY1mnYV62bSt08bz7KeAwtwxQ284BLCOy+NGBhtjHwW0QfAea2hgjjPoZazTAErpxhaFBACAM2NFEMtBaGE83gLkrbyGBQO8AkBjfcxmEaXGNzanE5hKvf/q6kDXr7mhahlJJpbID0oEyhsxa0O2GSWm6d8nuUljgGWI5O0xle5jHDHHZBViXcXCXLHwIUH6OAxbbGqw+643bg8MP02fexnc0E4fEU+HRaykykgKW/t6M8CZTKVYAxuYstwDmDkxUl60AVGTWg5xkOnA8jOHvtbXV4CGX8BNZ8/ne0Cvn3MNnxwGCPmwOhpqkQUeuDHx/FbA+fxezOTo54Zjf0Q4AFQNoBud3oWf6/0r5u4qTzjjL+TFAZhQ3yngaTQd8376mlrEmdPvyd++P7FjDfH9KUc4VEwz1HQ8Dtp2ciPr4rqLvA7CUWQ4TUtTMyqOS128AWAXiCnR3QdNViquGHD5HA5KJTQ+uHrT/pb98E0Uy9gWeK0gW8ZhxViddvhYrrWZOcl0A9wCAO6L8w+cSrP3Navlf2W8wqXomA0Y5yZgPoo+7iM9p2lyzJ0eIhD72Kth+Pbp4KUy3nbbsGgC4nlVDB7/zOC6G0eIlYawqIYx15IexgZowOtRC0NUAFtBRyNFo2Mm2Z4omqd27kA3x8lM4P3IUsgXDdTt5koJa1BpMUY0VsfKBTRMXAcyL4Iebt10ddiPzjd0KAm28ffXVVxEg+7f3y5QF3o8A8WjqBPjk3xe5jKQGwVSQjAHWS0HyarCNr8ePEXy97nNjcL4afOPHxQAsyPpYQVeAdRNYY5D19pjVfo3U4ON//81084XXfZyPkQkLrl4qOcTNE7GzQVD+u73sUgS2p86ehPGej4D0mAAL2B6nueIEIHsYsD1yHKsZf8fXDx1BbOfHOcJZcLroZpebUy340WDCAq/BOk6uGBsdRXoYRe/ti3Tfvv4uCm11oa6hGu23KZRVFIWisnwcDznRVllVEvLyMkNObiYAnBG2sWVlp8KAk0PSprVh/frVITlxXdiwdkVIWrckpK5aGFq3rQzDpSvDGO3AJ7pwQoykhz01S8NE2ZKwo2xV2FOxMnQAgjlzaaXcYGoZXVcArsMwt3FAlHKQVVFYa+FAyoBpvP/oDWEOXVqz7/kpk14fxr/7YFhDAHU6roBclnPayAxbcYZXDyytHFaY8yZBPBSpSucjeXAQCQAu8WUq/TAah3GOkEPRuII0L0YkTW2bje4JuwIkWmBahpVYJBF4GjnQynhP0ah3tFi1PLvsTNTS2iTAmikRBfwAHBaXKmCaDTApH2MsYzcg5cEdJb55MGtP4/14+xCs1yKi8ZyViwQt0s/4Loo5SekVjir5FN3sGqx6H7vWbOIpYZdNfN45D9wQTR9+9o4fhYW/vj0sJ4ErslgloE0ikQgQ5QBvNSsKWb5A38nJrpoTYTErDvXf0S1zI1dCPOG2h88gQ9cd4JK7CXDRkVLC75XH76FMYLvutF2PTkGASplGl0obLH4M94FDTzNn3hgNI91bOD8UUVAsQ5LZyWipEb6PMdwgeozNXVBv7ZENIskoYbRzQmoB9GS22g/VTc39aOG9dACa6ufKUrX8Dn4/5dQTnG7te27AelYHEDagR/v5dNG08VqdvEYTRS3dEko1rTxmCh22nxVGHvkhFtOcEzicRIQj+4eA3MHvaBdaHRp2ASeJfFhyKwBfiS6uq6SQ1y9n39OO1sDWQ4eacZBduGJ6U9G38+g4o/NsomhxGKlZF4bbskN3W1nob6sKE4MdYbC/M/R0d0RMd8fOybBzx1Q4sJsGqakpJIa90crV1euxY8e5foTaj/ouxXeO/XOSNdiuoBpnK1gkiwFW4NUi5t+xXWxaVkDi/F528PFXPyaWGbyMtxh4I6khBlkvDbkRIGNA9Tavx+zV6zHj9dLt6sf4OEFVwBUsBU1B2Ove52X8dwy+Xv4AvIDr1wDy19zmpY8VkH2Mm6Dr5ut4u68fM2P/jsE47mIzMOfkORwOH1NkO3MiHAds4+0YX7ggfBjglfUeAoQPArq2Ggu+dr55PWa+UcENBhz5ewFfW4onsJeNjgyFoSFiJPt6sJjJfBujUfK96L9VtWWhpr481NaX0eGWFzkeCgqn5YdtOUgP2ekR+KYkrwtb0jaGnMzUkLJpfUjZvD6kpqwJa1b9P2S9958dWX3nzT676/XaJtkYDAZsv8BmjQ1m8DAwmqRJylIrdJA6Sp1zzjnn3K1WK0ujyTkwUTMSA7bBXsDe8Pw953m/T/WZafv54byqbt2qe2/frvuuT32+4RwIp089GcpO7A0thfQC7jgd1vvzwxJlrEuNB8Ji/YGwUMfswJ054bmpfKZNJ6F/Pwr4yDcI6DC54o++yGSDXyZzgA5Y934u5P7t74a8v/4Dpir/b+HkX/53MiecnPArMUd4AojWozIsTW56/Fuxn0E3gRLVbydqxEi0dfATBGBMdrfE0yDTFuk/a4BimwYkNoWfO/0dijdoO0mu6yxpVv0o7U4Up4Ewe0dM8j7mHTsXXAQBClo4ZooSTxNFtATQTC3y1r4dSNY9+FWUMqqLHNV1FKRBlHUgfh3wbABeI+xLgHbh9N9iN+Dt5n6HYBWzOlPoIOQMFmq9WEpdS+S8lXzgQVPUKBRppOnLAp9nmsZGR/7HF8LRH34rBtf20RS99r4/jbfPcRJQgpMzqF9fZw4FP4LXOsn3oW85jzK0ebwgaaIMuYaCghEyO+znYPrZMPsuovwvAJDmPX8IbCkq4XW6Ub02K/I23+yPWb4bp3m6jAo+z8XtMulbzmqiqtbCuUTg9SXaGNYAt9bHvsY+gA81ahBtBahN8B0vA3pv682VtRLM2Uq6nvg63y+tIvk8Klc/p6mGa5SD9wM3PeQpbum1XuqxmJa40CxhNwxgqRgv0Bu3/4cXUAOU5uSOqWq5W1njvZ25xOwJvVYrzaYB9QzPz/J9L3FR9c5khQujBRfjeLT9B5ifDwtlhQtVB9knfdyxGI9ooaS6hUyWUTIjhsgHn+QOZ520tdW242G1uyQsD9WHpbGWMD7QGpYXR8Lk+ECYnRkNFzaXw9rqYljH+rt8+ULsu2Jh1I0bFEI9dSOOF4Duc8+SqfQMs9Ogdl+HDfq6b8KHt51d4nWXWZWaoBXAgjQBOEE1y2bIcnYTiNPS5wSxS3N8BW0a77xj4M5+D1S/sf3fpZMlmCbAJqgmELtM606EaQ9e9xGqDo8XugmuaSk0hWVaJjALTfeJ6pd9nHnYGYjjAMJuT7D12KR40/YEW7f/nP0Fb8rxVQW/hbf7Bl/qa2/Tu0FPFzM9AVfQvsyX/yyWwjMvcvsBfB2vANxnmL9N8Arup/lnCeKU33vzqSzLwTQziyo2gG4G3qXYu3dxcZYWkpNhksq2wZFesh36UcEDobe/I/SR8dA/0BV6UMJd3a2hvaMppp411JwNdZUlFF6UhKJiKt/OAeKqM3i/R8O5soJQRAAu78SBUEk+cNPZI6G9/FCYbDwR5htywhLNdVaA8GbbofA8WRHv0k/0pwsF4Wr742G58l6quWzBh6+G+qt5+Mt0/sLTBchlf/8HeMbmCX81A2MOPVPv/UI4/X2mziHyXkUl2pkffCGmbum13Wh4gpmU93KL+Sfhpe5j/Mj+hh8rkWlU0BIZC+ukVQnf2bxv072f2vtz5PACszZ+9N0HrVijsgu1041q1FOtx0bwh91r8I8famxkDRi6Aa3q2txPAz1NKCMLDjJlZuEFqhm7IloNwGoLAFtVZ0c4U4vsc3wBu8N5trylnyV1bZL0sS0CT4PcJs8U3kdaFrfVZ/bgJf9tOPj1/8r7fAt19n1mpv16uI9p3x/69p+EJ/7qDyl/poqQDmuqxBnA3rT3KyhFrBUuOqrdeSL1qjizAQz2aS00UNDhBJ+LqEF7DNj3oPZe5nPL+Rb9YvcEA0r6sLaZXAG6KwDVElnT7SzN7uciaSBRxWqq2RQ9nq3gMn96EU+5Yc+fhvsodqm//0txZuvVQqroAKOBtCHU4wwXLFPk/HwdD3+Fi3DWCMnPp6o1F3YSldsB5AyC2W9jDrU/SCBvnpS0Zv7vk1wgF4GvmSJTfPfmhvcTwJ3CqrG/g+mDk6jYCbJL1sj40FPeOrsnXpSdmPUq6nsy2gZkbvA3DfH/N7jn3H4q9QYuTA3401Yqmj7Xz+eyd8cQkO4AzJ2cB4tNh8JSV0GY7C4NwwMVYWigPgwNthHAbgujQz1haWESsTMXg9ubW9x9bq2Hq5fPh+u2e710IVxDHF2lL8vTz96I6aDPkz72KoG0N/lNv/jiszHwbn6/QyhGiwFrQYg6UlpYUrguM/shsxp2QzkLtGU9HFzPnvO1MrWb4Jseazf8u+Ca4FT1ukyATWB1aVHFLxm/js8DXMCbYLwbvEI2qVKXPic4E5SFrY9Vuj7nMkKZbUI1PRaoPhawbtNKEK7uK2B32w4+L2wd7meQLfZwIBj3FleZN999K/yUW4k3uKq97rCZDma3sI2qV3XL0Od9QRXMELzaDs9ya6Lydbp4c32v4u9mtzOXooFvg/WVNewGrriLnAyxnwPKV8vBKrehsT78X6rcRrpDd09r6GBoO/T2tpIB0RI62+pDE+q3qaEy1GM91OD7VuP/lhTnhbLS/JCXeygU5B0KRfmHQy4K+PTJx0J17pOhq+RA6CclbaziQJiuPBrGSo6HydqccKE3L7w4lk+ENz/cXi8J7y4VhZen9Ir3hettJL7jD86gFFepRHp2ojg8N1kSrvWRejNYgMJ4nMkRs9Z+pynbreWHaMcrldg14DvID1CfcwYYLXM7amrWaI63z/fi86qUvst+RNqxPWaxN1rIADALYtDUKlSYitFba9VX15NYAHjI7eTfWoTRAIzP3fM5rAGq8nis3znGbe8gQTin4ekB0gbO9FgN2C2hIk3038BvdVwhjcipl84D3y26xM0zBZM5tjMF34spVyOAYrPa2T1I7KeFYQ+tH3O/Q98D0p4uox7r6bL1wF98Mfzga5+jOfp/I9ODWR5odu6sIBO8hlVvdt4ys2KJ7A0BZx51P9ZDnJaJv9E2nfl//btcdEjrqnksArT9wS/hQ/8FdsCPKWDgeC0RQKtdYpaK4LWFocvYFpEgqbfq1xv2og6ZzgkVuI5PfKv9QLj/Dz4THv/j/xRaAe9TTF+zDCxN/xrmu5nBxrFXwQZ3IKZr1fyIpu18l1OAcQgAdpBxYTn5CJ+zi/LddtT5IumHlg0vFzM5KJkIC9gFFumYeWHxQ/zu+d4MuNmlboC/X4jaD6Ef0KtmbaZ/wf8Jd0KxOAOLyYvLIHc6Xkx6sagaH/jD0PTgH4fy7/8eXcq+FM+FGT67gdUNvqcbPcfCU+N5YXvgZNgaKQjj3N211+aHgc660NFeHXp66sLkRFeYmugjkD2CtTALfGcJbs8wl+I6E9auhvMA+AqK9+aNK3FYmfr8CwyElPn8L/MbfpPft7D9Kd7rG2+8FgHsuoURTuuTPF1Vr8o1QVigGlwzsJZAq7oVsu6jTeH+CdhCVtWbqttcClxHVLxJ5e4GrIAUiA4hmSDs0v1375vA6jFpu8cl2yK9hvsJTO0Bh+tCNS3T8wm8vl5UsjvQdbugFbAG1BKMXabHCbYG5OzXazbDu4D39bf5kt+hiu0NB4E2PB2HzXTeYKnyzVpKkvHA+qvu8zot4bQjUMa3uD1RBTtlvEE2K9wMsF26fJFuZvi8DMuJ7eOwsDQPhJfC5CQpZsB3fGIoTM+Q9TA7GkbHusPAYFcYGOhE9baS+dBJ1kM1Xc6aCcTV4f1iPTRWhsbmqtCIFVGL9XCuvJA84DPhbMXJUEwQrgwFnHdKAO8PRw/dH44fezgcPvhAOPDYfeHkkUcZT4QcxumTe0Mps7mO1R8J6520x2s9Gq72HglvTpwKv1grCT+dzcWi2MdUObSc5PZ9rnp/mMNPvNbPtPVMX79Y8RBNef4QQHGLz9xXPVRF3Wg8GJVSHa0TvW03bcscYr1fpxTaIqB1hQYrTms0T9VTL2lMTqI5jELVu40lwrnOY2abSuZC2/OlqHotpDAfV8jGIA+3qyV/91kafH85Bnf0Gb3VVWlNAbroKQMblW5M6SJhXtgI4SVu42eoYJpk6MVarGHq1DSQHqbE1CnR5/APnfm4ny5bldgJhd/+r2GFW+VeWjs+/q2vhP/xZaYF+vrnwgNU85XTC2KVgJhJ/U14k+X0z5jgorFS+sOYEjVKVZcKvRc1f+6ez5J7S1YJdwhDXKAuVzHLNLf94/TkWC+yb6zVWniiKnMUohkZKnethQ3hy8VkDcAZMFxHsW6giP0OT9MQvoz+xK0EAE8wDf2Rb/4OOdG8ZingR41qA9nnYBQv/yL2yhwWwwS2wCgXOf8vc1wEDJz52WzONGa1m/8PrJstZqIwT3i5ZA/pcKST4b+b8rde+lAsXOgjw2X4CGW/WD02pBnUo33wTwAvxSr0HNmg94HW0zJ/5xKwr73/s6j0b2FBMfPHg1+OGSA22FnhjuFq4wPhOQLFNwaOkIFwijhFblhvzgmzzblhuOl0GOgoC72txaGvqyq0t1eE7o6qMEYjqunxrjA23I610BOmJgfib2lyaiRsbtAtcGk2rLM0mObkBteuXyL3nqpURNKtW3i7L9wikEbu/gvYiAxz+c3vz2D76e1/CqQJXocAFbAJvgI2sxCySrUEX5fCWAi7zBrmeFxW2ZaAq52hsn7//V1zriXIRlWrsmUkJfvLHaAKYPdzu0vBKCzT9gTY9JzPC8vdPm+CdDrG590vwTjtL3Ddx6Vg9jjXhW6yF4SwgPWxz6mEVbqOrIqNLxDV6/rLr74KeFW9b0eP15rsmN0AdAX0S6heH6t2HWZGvMIxBt18nPm9L0a7wdxebQf7OKh87WC2ucWUQfT2FbprWg8bq1S1jcXboGk8qGyMA93uCOKx8X4sh44wPNJDvm8TV3Nyflu5snc0hOaWalLPavB/CbwRfKuuLWUUsV4cisvyKcIoCefOFobC4uOh9OzJUFBwOBw/8WTIYRzJ2RuOHnk8HDn0aDh4+MHw2JP3hsceuyccP7gnnHj8x6Fg309CyZH7QvHhe0P58cdCTcHjoa6I2TOKaD15ak8oObYnlB59MNScIEA2VBK2Wg/HJjF9RJMbuDWdRKFMUAZsfwBvP01Ta8K+OPJnnwl53/ldVKgpYw9gO5DD+chXYraBVW5aCYPcei4AE0uPB/F9S7/HtDso3REA3k7wyKR5Mw62sDPGcv8uZlXUEwAzt9P2hAZ9VJo2t7GQYBWImcc5xgwedk4TOFsG83JIQTpCLwuUohaDHupMAdF2LQ7Wmx/9OlD/PDYLgbzD9HE48N2Q82f/D1H2L9BH4Xs0Cvpv5Db/Qfgx07/voVNbFWW+K+UPZVDCDx3gu+jms9hZzQCehQhmGMwRmOrkO9I3HaVAxdtwe8uOoPomjn2biwIBrwIyCSgTbseu6cNSsLLvAhe4KzagISiobz7Bd6XadSyjGs2VVvGeAL4/+dxnQu5f0jzph19DUdPhi4vKAu9zHljbBHyQ3OLzWDGx1SLfkd9X/wG8aC5oVuB1c6fSTel5LO3GdpmitNtpn6ww6+LiFyePxGM3q6EXAHeS0tWw58vkYPO8wbWjBEkJuPXzN1X+8HOh9aGv8HrfiHcbU8ft1fBnBN/w6CkquUq57kjON/g+/ia8PHIkvLtyNrwwUxvW+orDTHt+6OfOrLv+ROhsOQNsS0Ir5/gY3m1nS3no66wHurVhoLcxTI11hfGhVpRuN1ZDe1icHSGQPR0WFsbDeYC7dX4tnGdcvUYf7ctO44Wve5MOhCxv3LwSU0Ffej5TvEnh6usm8Jrrr7p1GGBTvSYVuxu2QjeB12WCsvskSGfKl65lt9kXhZtZCwI8g7JVb6amvUsZckwnE7TJXkgAFXxRDf/20wyGtI9LFW1SuAmkCcTpsUvBunu4TwJtUsAu00j7+jkErfsKZK0F191P2LruMnnAQng3eFP/hvewHlSwbwJYPd/XVLl82ard1/kHvMWV6CUsBmHrEMCO2FYSIKt4tR0EsFaDnm/s43AL72inm1lspnNxK2xzm7NGtsMaftPU3FQMtnkrZK7vLFkOY+ODBN6GgW8/1kMvj/sjeLtUvJ3NrLtswg9WCdeifs39LafqrTxUVZeEigoCcE3nQm1VIXnAeaH8XH7IxwfOBb55+QdCbt6BkMfIJRviFOP4iSfCwaN7w8FDD4cD+x4Kh/c9Eo4e2Bv2PvL3Yf/Bh8OTj+4JB598KBw6xHZU88H9D4ZDPH5i7/3h3MlHwmpXbphHEdc/4QwK32R6HxSRgzSffjIfTHJXAZ76H78TykiBGgGCF6h4WqLQwzxVA1YbwNDglkGeZdSdt6JTwLfy3s/HdpJDALyBoF43yspGP6ukP+n72aWsG3VlQ3j7wbayzzSgNchk05ZtcjcvV6vuCA7t+0bo3ftVgm60wqRpzSK2gMUJzoPnMbMEw8zuyPvOf4lTJZXf83nymoUJ3uPxH5DVwYzBNFh3brRD37U37+ej1/sg4K2kCfsMfqe34S3YCGXf/wKg/s/RZ9bCWOZi42cSVOMoe3sYTNArwhmb5/VDef9t1N/WuXvIOKBKDUhbqpxDE6C6+74Yq82uVj8S/eJFFLCBsRFu4TdpvejfOE/A0Kmjmpni59hffoX85j8A3BTK4Ic6yeOCASy816uW+PK9+B2c5w5gu4pqQcBvCph+rZ65mSUdT9DXgsbtHfxPmx8yQPcIKWtYBqTyTVHObOc4s0/8zlseQuEDWNPNtBbmeZ9xcnGtXGvhgtvy8B/TlY6+zXTVWzlLAK30ezTRwd8v+2643kFvhKWT4VfXqsP2UFEYacgPredOhpaavNBSVxi6W+hnUlsQerprQk97eWhDWMwC2eGehjDe1xp622rD3ERvmBjpCLMs52cHw8rCRFhfnkLpzocLG4vk62IvbK6GbX5vl/n93ULpXkP1PsXyGX6rzz77VLQXXn81K5R4CY/X1gEOq1kF8TtkPGkzpDSxZC3shm8CsMBNwbPd4N29PUIY8FowkcDrNqGelLTv8UlwTUgK0gTNBOPf/msG2KR00/OC0X3Sfs444XoCtwB1X0Hr8LHQTHBOzwtQAZsgG9PJTCnbUbcek5Sxr7cbvB6j2k0qWPAK4OTzulT1mmLm1MzaCRZUmNf7Jr7Omz/Nejq8/Cqme3z8VgSuUI7qF8UrgBN89XsdVrWZ3aDdYPcyFa/tI9cubIQtZjI+z23PKnaDfu/q2kKYnycQwC3RKD7v1PQwgbehOIWQ4B3F/3WYA9zW0RQr3rp722LKmY/rmqopuqgKLfjA2hANVMDV1BRhOVD1Vno6FJWcCmfLhXAuVsTRcPrMoXAqD/BiRRTmHw3HsR9yT+0LJ3L3hSPHHw1Hj+8HxI+HnKNPYFHsBcgPh0NA+YlHfxT2PfmTsP/AnrDvifvCvseZmYFlW9mTYax2f+grJ5KBRgAAIABJREFUuIfJDMkFJjAzStHDLLemvSihSmrozzIXWxVjufTv6ehPBRZermlWJu/benHS22vUsbfNDgNFdqpqNkkeSNl+0hS2NnxHK9fOMnWMc6RV3PdHMRhk3m8rELC/wDivZcnpApbCJt2mVgmKLRdaFeU8XLaaBHjAzilfFnh/MyRsBTmHmmwBOv14jovFP4mNZOq5aHjbfXbPN8LDpI4V3v+1OFvw/V/9XPjRV34/PPGtLzJR51diocc8HmgTTXpKKCMu/Fu8UxT16jlKarnImC+sV9vDBWANxTlD4ccIVsMM8DVIdglvd7v8HqagAUp8H3q7DT/+o9DLxexK9WOkYpEDDCTXiPw/27Q/XObis1ZCGXY5UEcpLxZ+Nxz4i8+GJ8m7rvoR+dn40/2W5aJmx/F2+x79arhew2sA+GU+zzCVZlbGGQTUEuoCstHD5W/VtpmiP241/7dSlL89PuxmNsSFyOwFeyaslNwX24FW8HzRX/8OvYdNe6PsN5/powjwbeOfz5z+brjYdH94c/YEttXxcGejgOZPVeHN5fzw5kpBuDl6Omz0FoWhxjOhvTo/tDcWh47ms6GtrjS00kSqr5u89qby0N+Nsu2sAbQVYX4MO2GwJQx1NALftrA4MxDmp/sY/WF1aTwszo2HuZmhsLUxFy5uLQLclXCN35/jmRtXKQm+EZ4Hts8+Q/onlmDWFOvZ8AbgfdUKVpZCV+CqeFW+ppKZwxt77u6UDAvh/whbgStsXSZI74bzbhV8B7DaxSypapvqeIxDCDs+Ca6pYgWngFXNJoCmbcl6cLvraX+XgtFtSa26TIBN2z3OkZ5LMBWUCchJ0frYdDL3SarW/RxuE7Yuk+p1H59LloPq2KHqFb6CN8L3vcx+sJlO2mYATaXrUtvBdQHtuttUvynFzBks9HcFb+rbq9o1uHYRtSt0N5gyXs93fZPJMteXsB5Ic9lYiqp3kVukOSDsmJ4ZB74jQJcA3HAftkNfTD/r7mmn+q2XFpON9Hug4xkKuJX1llZOVFSAXnBDfVkor8D7pQLOXhDnzp3BCz5NNoQZEafCabIfCvKPEJw7SU7wsVB4BiAXHg0nTx0gU+IEUD4SfeDjeMHHDj8WcoFxztHH2PZoOHbs8XDs0F7sCdTvvgfDgUd/HA49el84dWhPqM5/OHQW7w2tpPr0oaLK+fGXP8ocaY8RrKKyaJQfuxDyNnzyxF/GpH+T/McB3xCt/gxMNZGuVkcTICfqbOWWvROlW0sOsf2Ga/FTywB4F8G0In70TUS/r9U9Hv3SJm5rl7lNjxOFAq41IG8TlIEDfxr9zmt1KHSCXd6uq8z0S1fxTcfJvpilQMGSWCcPbX00y5iwEGCU91kAQs1kcRQzx1juPX8UCn70p+GRb3yWZvC/Hw5wW1/PrLiVzKzbspdG5g/wuZlWSGh1EqhaIJujFzU/pPIsIE8XH7WfW/kJ2lIO4/Nulu6J/usclsd87l+F68xwu4o9YW/ZFXxVpyi/XPkIrQzJe2ZcwWO/RGXbJjBcJsi1jX1yownlWvp34aEv/KdwkOnoB2jybtOYWirXuvgeB7g76DFTgCmOvJBEiwdb5xa9dQ3mXeI9LaaZwcPe5vUtx23gbz32Z/8l5Pz574TGPXR347u2am25RKjagwNly/9My2cE4G5V/iA81/V4eGHwcHhj5mR4a7EqPDNRGq5NlJHqRSCsuTDMthWG7TF6UjeVomhPhh4UbSewbULJOtqby1G5laGjoYwZW86EcTzb1sZzYRA7YXSwNUxgJyxM9YYFg2fDpGD2NIelueEwN0UL1ukBAmmjYWVxIizMjYQrF7EX1hfCtStb4TK/vSuMm+TuPs/v8ulb10JMHSOLwXYBwlU7IYMsQgvoOgRwlsP7JoDUe/3/e7qC1SFwE2QTfAVwGkI3gTdaFdgJHzDeey/Ljkig9j2S6v2MYEyBsGQfJNi6FKzus3s/m+rYwcz0r7RvArVgTYAVjD4vGAVxAmxSzb626wnG7iNQHapZlx4jUF1GhYu3mwDtUqvBpQE2Fa+PBa6P9X1dd9ggXdWrAn6N/L0MxO9EZZsAm2D8hlfDHSvC514h0Vqla28Hiyr0ePV6b9xixmK8Xf1dYXvZdfJ7N86T28st0AbwXVqdj+rX4oql5Vl8X04e7If5hakd8FLlRgBuhAyIUfIS43JskOBbBxkQbTHtrKOjOa7HjIjOxhiQa2oyB7gy1NSdDRVVxaG8Uh+4LFRyUkcFXHEaDzg/FBahiElPO8fjk6cOhzOFgPkM8M07EvILjoTC0zkh98TBcOLYk+EUo+DUIXKHD4dTOU+G48D45LEnQl4OivnovnB4//2h4CC9Zc/sDVUnHwy5+5njjAbdLScfILJP8xturcep5mp7jN7BBLNMH4o5qqikWW6DK4nEtzET8Ym/AmjMrlC9l3QtgmoNgK8j54ehiPStEiaLbGHOs9Pfp/ruCSY9RGl34y827P0Tun/RBBuIDWFprAJhWxi2ka+8ijq8VEP1GCls5pKOo9769pMuBehtHD+PB2oTlkZymhv3/DG3zZTroi7n6KZl+0rns6uiIVHV4zThZkaI439DOhmFJk/+xe/RmpOmPUzy2MhS+DbTd8FE/1hIcfDPAdZ38H//mgwMmnw/SAYH6VB5f/W7VN3RHDyfNDvUvVkHFyvomIU1YjvNPi44LQDP/r56unYRG9j35zymMq3sQQJS5E7v5YKCL32diVJvoJQbf0JzHKactyn9Fe0f2mZW/ZAZffcw7RLfk1MoNe/5o9D1KPPI8bkmjn4zXCPLZKPYNDMq/7hQ2Ch8HC+9mGyV4u//fqwW04Jp4TucOMHsEjX3hGsdPw7vbxwPH6yfDq+TCfPeSmm4s90QtnoKwnJ/WZjuJcZQ9ESoKtofempOh8bSY6GB5k8NVSWhsrQAVVtOvOJcbI3aZZCsrSx0d1aFQRTukKOnCZXbEINmIwMtYWK0M4wA3lmgOznWCXwHwsRgJ2DuCquAdo67w7npwbCxOoPNMBM21+bCpQtr4RIZDBfxdq/RH1s/V4vhGX6PtxjPEgy369iLLxJUY6TuhAnALt8m4K6vKxQTYIWncEywFaIOtyfFK3jTPgm4PvchgE4gNsjm0Nu1V4O9G3ydFMCz4U60GgSgQ/A60kSVbrP/Qtq+G8TCV2gmiKZ1lwI0wVQIC830fAKwzwtkh88n2LruPkLWdYdqNu3zLn9EOs4uZcnjdZlUrwBW8QpflavN0d95zzLiTOnas1fICmGtBPfRWnDb60D3DfJ+3+If43iTq+Eb+DOZ7/tS7OdgKfHNp26Ea6hdYXuVnF7LioWwUwYJ3kuo3+1L51lfwYpYi7aD8NV+yCA8FwstZmYnsB7IfphE/VJmPAJ0B1HAjr6BbgJvbVEBm/trDnAH4G1rr0cB03QdFdxGQYYVcA1NZEK0VABfrIjaMtRwMRAuCWVnKcgoL4iPz6KMz54rZBs5wmeOUylHf4gzx0IB6WoqY5VvIcui/OP4xChmnjuTh3988iBQPhCOHn4knGCcxjfOP7Y3HDnySMg9+nAoznkoNOY8ENpP0LybW9VGVJizZgwT/Xcyy0U80BlusbvxhnvwVM8+QOc1pvQpe/jboYqp0euYr6zwob8Mp5lE8SATKJ76e3oTM2y6MottMcntcsMjX4u3zRYkbKEEs9mcvxdaHqRgBEWnKtywRWPhPVR5fQGPmTnayJrI+5vfo+qN5jRP0gmNW3tzUQewTGx0Y4OhHsBT9RNmJ/67P2CKImYm5rNUMeHkPjIHjtB+sZYubgPMb9bB5yxn6qJKlGUv4OxAZQ4yZ90sF5g+MjtUwZW8ThvPFe3YEU7FZMmvoL1a8wid2h4P17FiJvG1K+75Qiw1NpthLo/vhoyJLTzuDWBsLwj7GkyyXCct77nmx2JnrwF8c2c71j6pvu/LoYgJMQ9//T+H4r/+PEBm6iWq89oe+hLHfhO1/XcEHsknzv0mJcTfxpb4GtuwC/KoDiMwN4lVM33mu+Fq2yPhjelT+LF54fWlwnCZ7l4XpwvDav8J1lGxfWdCX/WpUJh3MJRyznRwftVWnmScCq11xBwq8GwJjFWXn8EGKw+NNIJqaa4KbajbTjITejorQkdreRjEux3saYxjgOX4UHsYw78dH+0I0xO92AqDYYGxjKJdw8udB7jCdk1Pdx3grpI6NjsGbJdRu/OkjXGXSRqZwE3pYy9QXeowZ1fg2gDHLoOuq3JVvS7fYmmxhBZDBkQtgCyodhdmZNDMmuAI2jQEsrD1mLQel95h89y/27azn5C9fdtUM7uYZYUVer+f+Q3BM0dUrDs2guDzsSMpXSH8v//v/wn/5//9v3EpjH3OfQTyLwGu679lPx87fJwAnICaYCqIE1wjqHlP+//+AtD+HKX7MVBVyQpkoeoyAdmljx1CWEWcACxsHUJYAGcTYiL5+ePfRvEK2ayPg4G1zFrQ0xXGBt3eeY8gXASu/Ryo5X7zVbIh3gxPA9uXaKJjCXJssoM5/+JLdq5nQk3UrwUV29sG2LbD2sYqCngzU71cnde2VsMsandplXaS2A+C12FTndl5lC8ZEBNTo3EIYQFs6fHAUC+ZED0xG6KPAoxRcoLNgujkNkwfuBUvrC1aEVTDtdTF4JwlyKalGZCrb6jmR1CDJ1xGelpFqEcdnzt3GggXxcq4CqyJ8rO5oZQMibNn80JpSS6K+GQoKjqJOj4aSkoKwukC1HHuEYJ3x8ORo0+GvOMHQwEVdTnHsCWOPhoOH3gonADAxwjg5ey9J5w9/FAoOPCTUHbsJyhhGnzrGxbgCZY+GIYoWmilQqr6+D2h9BAz8h55KJQQ1CvCxjhz4N5Q/ChK9+G/DblM7Hjye19DheFREhQS3DbuGSDw04sPfLnqMSL934hlq4ukkJkvul1FZkE+wbyK+7ETvo6v+51Q+iOU3X0UgQDhsXz6R1Tt5YKA4gRMdlQbp1eCKVFlP/wiM0RQTUWPBVtU2tim5AefD4Xf/2ycoFGftPdxclcfQ53fz7xxB8g9RpEeI5vD5kH60ef+/stcHJgnjdv/6gcoxcYH7qEaq5WsgdLvf56LCCXT/B32s3XeOstmByksMAvD4gl9WdPLvBAM8prN9/9RqPrB74deAlhT/H0vUIq9ms+EnnjLdgvrROXWPvgnoe4Rpmri7qDmJ9+kR+8XuZh8G9vhd/CB6UFx/OtYNXSRO/MtmrnfG14eeii8P3ck3F0rCh+snQvvbdaFF+fOhilyZhsqDob6mlOhrOgIzZtyQvW54xT05ITWmnwgmxdqq3NDQ3UBWQfOsFIQKkpOom4rQjMxh3rA21hXEro6aznXikNPV13o6aiJNoKQVeEO9ragbNvCyACBs656shR6wugwxRAjrajbjrC2OBamJ3ujhzs3TebC/DiVaAAXyK6idPVzL26vhiuXNrAYLoTr1wUupcEo3ltPXYvjOfxdoau369DTFbTJchC8rr/15mvR001ZDAmkKtkP6Srm+ABeCEyfc+xWt4JZdevyLqpWtevzgldIp2MyGGs3ZBVsKY/X5Wd+85tstgkhmoApZCNw/1fWbcwqtaRkhZ7DxxZQRNgCYY9Jx7ltN3TdX+AK4d3KV3AmEEdrgX1+wbaPUbtWojmEr8d7rPv/DAh/zLa7wNbhNkHrUvhqLwhdlw4h+wFXG7uVCd5kPej9up7shbfZ77W38H92gm8vUen2Oo9tsmNA7tU3SCujm5FTCZkf+PQtzPvnb6F4MfcJslkbbttIVW8WfLuCNfEMNgTe76VNJspE6a4u0tVsMYMvEJ5bmI7FFi6n8HyF7xSzWgzh+45z8g2N2GTdhjuDUfVOCmNS0jp7OHn7Okg7IwWNTAjha//f7r52bIi6WBFXT1CuCeh2dpqiVhOqUL+tbTU05SkJTXhr/lDqawr44ZSGCjMkAHA5yvgcCrkS37is7AxWhbYFNgbZFGcK88Ip1PDxE4fCyZyD2BBPoH4fRQ3vDweA7rEc/OIcgnYo4rycx0I+Svjo/gdC3jHsisMPk1/8UMjZf1+oLjoYTuc8Go7zXC42xtF9D4Rj++4PJw6RXbHv3nAIAJ849KNQeuAeZuUFhlSZdRPEm6J81Dncqh/+Kr0QmIOMwJt2wiI+azZJomr3hyhsMiRIJ5s7y+wSzBd2o/dweGYwN1zrPcHIoUjkRHhl/ER4Y+JkeHsMdVeLB51PNzcmIjUrY4I+u2NUizUAvDpSqepRzb1YFn37Sf8iiLdxjgYyRVZxAeGH/pDmQn8YKlC7pdz29xz+O6aT/xoN7L8UGggcTmG1OKOzmQEWMlicoFouwDI4C+xHyPQYpxjBvg9zefjV/D2mpdm/oAelbABulBSwoYf/JLzO/GHP1VL5du9n+dt5PaA9SxBsiEDj3DnaMpL5sF59b7jV9UB4vmdPuLuSFz5cLw/XRwvCM9PF4ZnJc+G1tfZwYfhcmOwsDv0N/O/JMujgItxUBVwrTmEX5Mehgm3AsqpDzdZUksJYnh/qK/J5nB86yKppprd0XeWZqGrb6LrX01XLeVZNwKyWHNyaMDnUEiaxEHqISQxgLYyTrz5IpsLIICmUA23k43bFLIX5mQE83L5oN7i+tDASZszTnRoM66v8XoiJrKF014DvxsZCuHBhhVL9DUr111G8pI5dtyT4GrC9RTkw7R6xF14HrMJVlZv5uFSrsu42IWw2w5sszatNwa4MvALWFLCs4sz824/uZDaBdoEtIE0HE6wJsrdRyR9+wHO3ubtmu6AVyGmfbL8srUz4JvBmBRQ7qjW1dPx38ASu//PXn054KQCF8ycqGOBGAO9Stulxgq/LBFvhmQDqayXwCtuf/5JMBsH7qwy8rqt6halwTupXQNur12Mdvk56zn2T3SCMVbzCVavhNlex21yV3kXmazFk2zPrQcXrtrexI35KeslPqXJ7+/23o/J9i/UXXqVZ8ptkOABeW0VaRPG0nY4oqnialDLVrj17r1yhks3sBhTv9qUtKmk2wwUirutkO6zgR62T9vL0c08RjFsn53eWmSxmwgzlxctAWOUrfFXE4wB4jscG4CzAMOPBINwEELbdZDfQtRrOtLN+QCxwhXEPhRkdXeQEkw2RlSQ3hk5UcUc7ATog3YlN0WqeMLeLTSiVxvoMwj5uqCsjda0s1NCwp44S5kbAXYeHXFVdHkqBcGVVWThTlAeAUcUE6M4V54WiAoJ2eUfDsRNkSgDhw3jCx/CGTwLjY6SoHWHkEKw7AZCPY0+cQiWfEsRH9qKS92b7HHgE2D4Q9zlBT4rDxx8J+4/8BCtjT6g/9UBoPHRvqGf2hmagVPijz4fTf0/QDc+39yiNfPJsuchUP3iho/mUDZMZMFpIZL/pQFju4FY475HQeObx0Fx6gI5v94fqk2QzlO1jHAhDVPtN1h4Nl/qLw90LteHDjTPhrZn94aWBh8MLPffRJ4EqsDrS18ooZ93/xfD08GO06iwLr00Qse+l7+tMSfhg9VzYbniQHhR8PsqvT2NrVN1PYyIslSZyeq166yAQ1ofirtvDBYF0taYHvxaqf/Qleup+huKQL8dc4Ll8elCQIWHGxiLedefjf4qvTW/kwwTuniBnl+UNUtFepeBlncyN661PhmcHj1CNWBjeWjgbXp06wWc/Ht5bPxN+dqMlvLtF/ivNlRryHw/VeftD8fHHQz2TsNZXnwnlJUdZFoZKfP/KMrahUOvIkjlXciK0k2UgcKu4CFfxfHuLjZzIRGDZ01YdulC7Pa1VZCDUhA4u5s1s78C37eyoZsaVijA60EwObnUY7ge2qNgBVO4kmTyzwHSKDJ6pcX3cHirP+lG2AzS5GeS53qh0Z1mfI+NnfWUa4E7x21kKKyje7c0lyoGXKM1fYCxTDnw+gveGhRJkMmgzmMXwAiLIXgwG1rQYVLtJ6erpCmELGNJw/rPk8QpI4ZsFvlS6Btoy2Kpqs6bmmZp1X8F6B9jeEcS3qWjTy+VxUrou3ScqaJlDRZxAT/CN4DVdLJYA71gEwuxX/4LVAHQThAVtUsQJqML0V0A1WQou47YduApE981eLwu4JfWaoPsJNAFr6tPwjxwncP8RuLq/oE37+VgIJ+hqM/h8gu1u28FtKa3sfb5IPd4PuCIlxesyzdGmKha85vS+zXxIwtf9XXe88hZq9/XMYrC9pJaDATZvZ1S5V69eidB1hgqr2TYArOlljpWNlbC45tTwi2EKmK6Q5WDrOituVjeWswFsF7EeBLFlx+Mo2/n56QjeaXo+zOBtmQExAYR9bgQFPIYq6KMKro9AxMAwXnA/2RAjfbEkWVVsSbK+8OBgT+jt6QC+ALiDzAgA3N5ey6ScVXRKqyT4AYj5wbVGewLg0jO4vg6vuL4ywtZcYnOKfVxTWxHbWVZXklNcRuDu9JFwFnviBNkSjtOFOaGkFDDjDZ8uIEBHUUcB48QhIIsSzj/+BOltjxC4y0AcU91QvYdQuzkUdOScfCLsp/DjyAkyLVDFJ1mvPE7ZbMmjeMMEr/Z9NdTuBUgoxHFgNXyMaXwK6KHArX8P5cE99Ls9d/KhUMprFfCap3jf48D/MKr61CkuAFT65aK8C1DrJw/vDSfZL//EI6ES0M+27A+vLOaFn1/ODT/bPBT+6SIVfhfyw50LBeHjG+Xh1nROWO46GBpO/jhUchGpPHwfn+vB8OIM4N48S/tOWhTWMjsFKWALxXRGI3ug9TF7TaCkyfA494PPhrLv/V60ESaOf4vAG60jUa7DR5xL73vA/auk532TnrSUFtcS4Jo5HN4ZOxD+YbEg/AP+6+1JFfopejMD3OFj4e3FkvDhVl34cLMmfHypJty9XBOemyU9qzInNADXcv43dQS+mqtOhWL82ab6M9EyqMQiaMWHbQK458pOhZoq+4JgHZAN04SSbWB7I8MJWwWq5bpuj+BtywDczbkz2MMFHkXb29vMjCsUPJASFqvLRgyMdaBiuyJkhzgvZzlXJ8d66bHQES2GxXnObzIVVpfGCKCNon4HsuAZ0F1bng4rKN3zAHcN8K4ShNZiUO1ewLa7yh2k8L1OwYRqV6UrfJ979ibBtZsZfFG+wtcqNZcCWPCm6rFM7QpCvVoAmmyDu2RG/YzJFYCusM2U66fWgY9VtcL4DrD92YcE8Dn+bgTwTmbDnU9VcQZ0Ciyikv60b0O0GgSmgFXxuoyKdsc2cD2NBNxPIAyMf8XzThMkGJONkFRtshbS9qR63feXwFNgClKHII2QdX1H3SbApv1Us0nppm3xGF7H4xOE3ZasBoGapZVhbnPbYLN0PV+H4NVmEL56vS4NpGUwVvm6Tieh2+9Gu8HcXz1fm6WbiG3kVONe8N68eT2WKFqm6NRA5veuAlzTzDa2Ngio0cNB+C4DXR6vrC3GHr6L3E4ZbMv6O2hFzIfN7fX4eGVHBat8Z+emgO8EgyIMVK8qeHxqiF4Q/TEYlwXlhqI3HFXwEOAlECeABwnQDQHfPlUykO5FhcQfS3dz6OkjXa2tLmZJ1APWzk4sC8DcgWLu6HTWZAN52YgFHfVVzKZREaoqmcaopiRUE80+RxFHGRZFPrAtRkEVMc4wt1w+P/w8comLKfA4nXswFOYeCPko4Vzgm3vcLAmgx+OTZEwcp9jjGMUeuacPhVz3BdqFLHNQakXkH587ii/avIeWgKRbddCRrIHshTJaRqJ458qplOshMZ9844ITABbFfID85GMo6xyq+MzKOAnoj6K8jx4jv5lmQzmA8wSvnQPUcwDvSS4OptKd4XOUMhtIdcHeMNRyMsx2MboLQvExik+eJIsjZz+e9oNkfTwWCk/tDUV5j4fiEw+GSwOnwq9uNId/e7ot/MuVivCri0Xho+Xc8Fz/gfBs98FwDZtgsZiJGMu+TWvDe8LzQw+ENycPhjfGc8NTHQeZpubB8OZMbnhp/BDr97K+P/zyQk747eWS8Col3O/Pnw4vj+YC99zwGvC9gz/78cXq8PG1pvDWhcaw1FMcOqvx7rnwNfC/aKgoCjX8X2rxYisrcgl8nQhdgNf0rkp8/WatJmDaWF8cWppK+J9XhGqO7wSywraTi3FdbXEY6KOYp4sLNhfonlhJRnwB2PZgXw0A3J4uvNt4TrWGof62GCgbobpsAvhOjHRHlTs23ENQbCQszjuGSQfDRliewLclL3d+lEDaWJifoThicTwG0lYWp8L2+aUI3u2tZVLH1ml8Q9rYxUzpajEk+Foo4RC8z3Mn+dKLtntkQgOWWgoOezQI3ZhWhsdrY3Lza5P6dOJJgeoQwP9xCOKsDPjfWwhpP+EalS/wvbPzGkkV3wbeTv3jvGu+n0E1W0LaoeyTrIZ/+TWe7W8IhrnUYtjpPPbbf/u3mOWQshuSCtb3FY7uK0wTWBNoE4x97H4O4aiSjessDcj9E8cKTrclsCYF6/aP/4HA2j8w6eWvskyHBGn3F7IJuCnA5mOPd6nd4Pj4Fx9Hq0HFq7LNxvsxX1c4Zyo4sx9cN/vBEVPQUL5OhBm9XrIdTCl7Ff9X20HQPo3toOd788a1aDdcvHiBk4GMB26DYqoZwTZLiDe2N8Mit0raENoJSwB3fZNacz2sDbxffKw1rvLR9+W5BbqcTQtbrAiha/Wb+b9ONSSM7QMxBYjNghgiSKc/PMhyKMIYj9gMCda1JvSGhwFwPwG6HpRKL9ZEHz+UvgG7pJHew7KHbc0tdYBYTxgFQzZFsixcN3uik7S2dmyL+oYKrAp6SpBPXI9dUV51Gvjmx/LmSm5by1FLNdXFqN8ToaToOIUdORHCRYXHAB5qFsCVAGfB7LLIfQjwlZ6lH3Hp8VBWnIOlQepb7v5QBMDzAfVgzWPhpfmCcGu8ICy2nQpDNftDR90hlPeTVN/9BGX7ELYHFgcWxskT+7IKPpe8xgmgfhzgnyQoeBwPJF+mAAAgAElEQVQA5wLdU14AUNhngH1ePkFD1gu4EJwCymV5PM7Bfz50XygtfCwUnXoUyGJXcBEooAdGIY9LmS3kHOMs64U5Pwq9tUfwUs+GO0xi+uFaIYr0VHh7/lR4d+EU8+lVhN88Ux/+9ytt4TcvtIaPr7eFF2YqwmZfcVhoJw+2kX4FTYfC64tlzDpyjKZGx8iTzaED3YHQUPhkqMPWqSs6FM7mk1ZGM6Ta4iOhFZj2NZ0JTeV0sDt9kCqwUmyEU3wfp0Ij6YVVLEu46DWbN0twrAm/tosCho6WitDVzt0Odzl9BME628oBLpYB0O0AuF3txAVQtEJ4mPNioJeGTijaQSA8THCsn/NF6E5Pcm5xDnkhH8C/HRvuih7u1DieLdAVtjOTWAmoXSvOlgHrwhypYVgMW5vYbKjcFaC7tjiJvTAVLYYtK9I2ESekjG2SvXARi2ETb/fiNnm7G0tR6QpeMxm0Gp552rxdUsiA78sv0msXm+F57kSdMUZx9Ipql6rU9xRW2A3vA7zYmhH4CUGVpxaAKlZ7QGvA5SfgZHsWIMuWmQL+NGc3BtdQv1oNd1G/H+34u0kZx9fBA/6QfN7b7wHg99/5pKLtMwJTmP7L/0S9/saJLqlA+1eCaqz/mmwHAedQ+bqvylfV64zEv0El/xqf97csTUFzu6BN0BWSrn+yFK5Clm0xSAYcbQG5G6YJ1B6nMha4v6Qp+j/9E6r4H1C3LIWqCtilwN2tgH0tH/ucVkMKsmkffPAhVSPYDtm8bEh/Hgta9zNlTAg7VMIurWbTcoi+L8eb7aDV8DwBNofVa1oOz2I53LJ8GOWr13vj+rUYYLOPg8Om6Svk9S4z1lDCa1gM+rqbF4Aw0HWs4GG5nMffWtpRwgnQ2hLm/grc+R3ophQ0feHxiZEIbOE7jiURn0MVx8AcYJ4cJxF9ZiQM84PI+kR0YlGggEe7mRcuC8oJVwN2aTmCbRE7qLHtk1aW+MemsDU2kbrGaOZH3MAPu6ERf9jb1CbaW7Juf4mKqsJQwu2rUC7i9jb/DHPMlZ1kvjmWAPksnmMZvSbKAUIZ288C3ZpaFDTbywniVNcWRoCXcWx5MdF2FGZ/A2qt4jgBu72xQ1s+HdrygWQ+HdvysBIK80l7A5ingOuZ0zQSAsRW7OUXHIqBvzMUkdjb4kzBwVDC+ul80udYz8tDHdNsqJjCkyOHfhKKC54I5wr3ReCWndkXyk7zGicfRbnz2qhklW4RsCsE2JVnyf5gvYTXrS85GGpymYyz/InwwnxheGriRLhAYK+l5LHQfPbRMNR8KvTU4auSA1tVdCCUU2VYVngoVJ8lq4T3qC85BMBP0MeALIKyE6RqcQfB31RXcQaY8t1wcaqjYZKTplbyfVXx/Zpp4N/SyHdex3deidJtqAW2BFHrsAxaULet/I86AW0PyraV/4+gbeNxN5DtIADb3lyBsiUTgayEfiBr5kEfanaUlK9h1gf7m2NQbIT+IqPYCH1k1YwSMBvmHBpkjA7RNWwnKDZvbxLuymanhuOYmR6i4mwY8I5Gxbu2kqldU8Vibi7L8zQyP782H5Xumv4uImSDx6aOCeKLFzdiMC0q3cub4fo1G51vR6Wr2jXO8hyK1yyjV/hdvvZq5u8aTFMFOwuE9sIbBMiFrerTx3q5AjjBNSnfBNi03aUQdah00/OCN6phwata3lG8u/fX+zUA53gPlpjGZlAvVq5FoP6L4P1X7IN/Ja2LrIR/Mdshy3QQzEnJpmVUvID4twBXMKtkY/YDYHZ/080SrH19QWo1muDVTlDdpseWByfAJ2j6vJD/FdAVvv/8zyhnoOtIyth9HQm2QlYQq3iT3WCA7UO+lA/v8AVgNzicDNMsB6GqzaD1IGxdpoo3191H2Kp2nbMtm7fNPr2WEWdTxKeCiljNpt9LgO0awTb9XsuJVb3nsRe0GLYuk+FAoYXgtbBiAQ9rndupmXlORk4wFfDy2kKsdlsmC0JVLHSdWmiRxupTU2MZfCOEp8MM/tcEHvA4J7n+sMB1TE+PxxkwnAVjkvzgMeA7Q5bECD6bGRKmqGlF2CdYf3hw2Ek6Se8hgOdS4I5S0DGIVSGIraoTymnYWa3doB0/1DZ8v2aS5oVvI4qqkR9xAx5iPT/2Cmryq7hldZblUuBRRbRc4JZEyBahklFo+IsNTVbi5XEMszEzauoc+Iw1WBrAxIj62TOHSXPKDXkFFn6QGcFjfeTC/MO0zKRVJpA9k78POLLE1qjkfexfUQqcimiXaeVedQ3NhVDdhWdImQJspk5VAf9zrBexrQK1fQ4gVhKME7ylvG5hAUqX9ysErudKj4YqlOZZAFnBMR6nOi/n4lDKhaWE/Urzn6DC7/HQQZZANcq0kveoo6T7NPBXjZ4rA7Ko/HO812le+1w5Fx3UbOXZHDJKmALKixCf3ZStakYpn8uMg7rqIj4LxQrcSVSy3UyUGgJhtQC5Gcugje+wsa6IQFhFzDZobuB/AoC7sQa0ClTE+rSq3P7u+pgKNsj/caCbOx+sg4mRrizPtrcpgravu4HAWBf2FGpW35aL9CTBMXNuJ+g1sjAzHLMPJgHuEN7tPOrVjIRZLvzzc5b3onLnx2hog6Jdmway5OOyXF2ayPJy17Ic3SWOu7xNqhjn/nnO/fPrc6SMrQPh5XDpIp4ufu4l7hbN2c0shs24vEa+fLQaEDnPkc5p+8eXUL2CV7sh+rp4u7aCtBvZuwbWgK23+p8CN2vbmACbgmMJnEkFJ+gm4LpM+0S/F5shglf4MtzmPh/AkA9Quo73aYzzAamq72FtaD/EyjVhKuT++dfk4+4s/ydpZr/+7af5uMJTkMb9WLdyzSKKX+9sS16wU8QLWfdXlWoHCEaHcP0VzwnLf/LxzjafU6HuXvqZ4jGANwbado5xvzR8naR83deRfN8EYZepoMJSYIGaUsluY6Jn1kKmdPV3BbBWhFZDpoi1IlTBnwbeBG82WWbWIF3oxq5lWg8M/V8LKiymsKR4nYIKwat/u3VxM2Y1GGDT693azjzfNW6lDLzNLhBcQA0LXYf5vvZ9sMfvOmpZK8KZLlJGxPQs5cezE/H5cSCrBSGs9YMds9gTVsPNsY/BOWE8iiIZIto8MqlXPLzTuCezJsbIlhgdIRBiShvA1k+2sY9zyFnKLISHuK3UrujlR9rRUUOPCQCMemrvrCegR7Of7kZmV84KOhpQVsL4LACtRhWrZCNUAWtdAyq5kah5eyUZFWRYtOA9AnFVc3NLeUzEN7+4HmDWAiMj8Wco+jiN/VBYfDSq2jPCFzgVn+GWuxR1bFocPmYdkK8AeNVE8KsYFSpG/M+zAKvKyD2qsb4anxpbpJbttZUFpEjl8R7HAeRR4EqACkiWFh+LwSej/tU8X8UFohIQ6o+qLg1QVQFCn4/7AM5a1iuK+byluajUEzFQ5WcsZXu58C0l4MWFo6Yyl894nBLaU/yNvDYQ1mrxYlTD5xW8VVg4vqffgY/r+OyN2geoWYd5tE31fIdNFWQhlJOxUsYSvx7vvpuLYyed7noIqurRdrfXkU8LWBl9nXV0/iJHHKsgAy8tS/nfDQ/SK4GKsnHujkz/0rvVMhglbqBtMDNJY3+ey7IU+qO6neEcmpvjvJsTuiwX9GvJTnBJwGyJ5SZ3cRsRtsCXoggBu4WNoLoVstvnaXqD+NhEkFzmd7IR96flI7+JLSpAr/C7yfzdbRTv5ZjJYDaDNkOW1UA+PRbDyyhcFW9MGzObAfimec8+ALopq0Hlq9drVZkQFbIJmoLToYIVoO+RlfAhyvV99knATcrX/T6+gw98JzvG5xN0PwLIH6F0Ba8+8B1E3x2zJXjPz2gR6N/+r//zv6Nd8Nt/y/JxBV8E7Q5wE1i1E1LxRLQoBDX7RFUbwZp5uh6fACysha6P3S4wBaRQFJyqU7f5nFB1P/d3XVWc8nnT0mMTYD1Oleu+Cba+pt5usiHcJ8HabT4nZE0xszeD8FX5Cl0VryNb/yAqXqEraFW+BtlioA0FnJSwz6l8nwLABtu0Gy7hQwleVe9FAm4q3yskfW9x2yRszxOhvXCRZjr4vSrgWGIMjJeBsWpYyJr1IIRXGVoQQlfP11Q0xyKqWHtCKDv0gLUeZlzyY7APsN7wFKp4cQGrAvi6PoUiEb4RvMDXIN0Ey2mgPQZYxwH1DOvum0GXNDa2q5ajd8wPb4jbyyFUUj/BFBVwD7efVtV14yFb5NEGkNtRxNoPLW0oLpRxBmHgAGDrULbNVDRZbWd2RQujCXC0AodmckM7UVytLNsZXaQv1ZEKVY/qKwecZk0UFh0LJSjOEtSmhSBlqNqYj+w6iroJ1d2A2jZKr/qr53Edt92CPabS1QF3RisedatLfGtVpgqylnzWeoJNBg/PAvMaoFzJ+1oo0MAFwvQrCwWsEsy8beAOHM9qrQD+CoBbBZT9rGcp246g54Jj6XY1f4PLesptm+pVq8AUFV1JTm0l6ruEv6u5mc/KhcnPL2SbuJNo5iLVyHdWz/vX0mjGrJSqcsrEuSsQsp18R1aL9XUbEMOPp7pxgFlOulrNpW2OBQxdqN9RYDrAhdFtwnVMywC4TlKc4xgf4c5HyHI+THIRHhvujHCd4EKtpaDSjVPuoG4F6wJ9pufZ5owQ9lJYNfeWc1XLQfW7iYrdxErIlgSPo4WwAmjJUiCm4WOXNjZf5jUuIEAucBe4BYiv4O1eQfFe507xKuC9dZPsoYvk7/K7ihYD/u4NbIcXd4qYzDISuKpdrQTBamDNdDIVr/6u4E3BtaycF6sBqzGrMMsA/AmIgWUEKXfNd+WJd9QM17N+u0BUlWs6GTaEtkMCeLQl4nbmgSRoL7hv3+ZOm/e//f7trHJN0AlWwZeyFhKQXerhClmtBCGaVK/PCUCh6zaPd5YKXyPBU4VrT1+BFxUv6wnCvmeCtq/j8Skw5vGuR9ULhIWnx6Xh/gm4cbnj+XpMgmsCsApX2Ca1+xFXJx9/dJfbgQ+1FN6L77XbZhC8VrEJXS0Jl9oOQvd1oPsiwbXnXnouzlyaejjE/F4Ur8G2G0/dBLScKFydLR8WrFazWUZ8Hvhukte7eWETcK6wnd4OQFYVbHMdQaznqxWhFyyAZwlQLFD9tkAVz9Iqipf1GbIdFlnOY0PMYjusAm1B7fxTG/rGAHwF1WxfiCW8YRXw9CyVcXpwnOSTrE9hc4wB6aiQAfUUynae7RMsTWGzt8QYP8IJbI4pfkzaE6OoYGfWyIJ3vahf8omxLrQlBvhh6yV3o6q6egAAEGhHXQniVrzFJkDbGiF8lsAeJc9s78BX7CLRvqsLeJtzTCc2Ad6l/wwkTHlrBuAWe7SwtB9FBUqwllvrs9gVtTxWfao8Y+kqClC7o52c5ZZGegewbFAV+riJoCBFAJ18Bhu3NALdqBKbuTBYXALY9EGbCRw2cHtu601v6d2nBXXZwudvsoiAY1tRkdXczrdwwTALQDUrmKtQ0VXA2uPKygiMofRrAW4No47XrOc9fa9WGsp0dViQUMQFhs8M2C1O8L30YZsBbnsrn1dVy2gn4GVebRPqto3sk+bmav6mmhjc6gekZhtYqOB6FymDerKdePKmdA1Q6TjA/0cVayDM/SZGe2KQTKhO0KZ00gswYxjwahe4fYr+IXPTIwB1KoJxhWCYfm1cck5aYeYQwEJ3lQv9KufnJup1mfNO71bobnE+qm4vAtz1NdQuz59H8RpI87lLVKZdIJgW08a2V+l5YgoZebuXsRqArpbDTQJq9mbQ4zWwptVgcO1lfocvmUKmxYDaFbzm8b4JcLO+DNzp7mQV6Ol+oLfLY3vmRgVKrOfDDz4NmglNAfohatdUsdsEx352l/xdWPERx6Tj7gpk4KraNcC2O/tBYMfBa5m25mu+/4EzDJPZEPvxonATbF0KP2EYl0DUMl6zD8zZNXVMdZwyHFTJAjkNg2YOoakVYXAs5ee6TVgmcKpAhaRwdCQYu0yw3b0tQVgA+zq7Vayer68RFfIOkDNv96NPFLWgFayZ0r0NSLMeDsJYxetQ/b7DP+RdviD9XUfmB2c5vbGlJFVsKt3nKKR48TUmxsTrtXdDnAqenMJnuN25YYYDWQ1R+aJ0r924jCKmrJgT5zJK2OIKlfAmilcLYg34mvurrbDCSSp4VcWqYcc6J6ugXUAVCOMpwLgAVIXtItuEr2rY4+c58VeWM+AK3Q2OtznPKvs7R1X0jT2GMUpK2jgwtUpOdTvL684BW39Is9wyzrFURU8YMOGHKKDddxzrYVgrAgBPEtDTF3ZiT22IEWwKlbHg7OXHrQq2Ym4Ar7Cd5Pru3ka2m8ZWFfp9nttgO651krbU1d0SX8v8Y7u0DZCF0U+lUxe+ZBuzETQCXa0JvVrVZAsArAFWpra1kGUhXJsJ+glY1XIrak+12wZsu3kfb7tNh+oH8pa19nOb3QK4migW6TS3WaCpvjmmqf5cVIsNTMPU0lTOBYE0KlR4B7A1b9XP7AWjns+g+uzmOeHbgq3SBLi1CppQqbXYHPUqVwG987ptQNt0Lm2aDtO3gKv2gPsJ9y62C06X3dw1dKtgeT8zUrr4ntpJ8TMbpYulancYwArWHr5r1wf7yD5gXy2BQf16lOoU/5NBfPrZaf7nbFfNahsYJHN9gv+bdzkz3DGNjvSjYOkhzfqs5wUW1jwX5TnW54gfLHt+cC6oagXyKj7uGueY9oDK1TLf89gHHmMXsQ3EwDp3Zxtk8NjY5jziwuCZz0Uoo3C3Ae8WaWRbppBdQaAQeN6mx4n7XryIv3uJoBo5vE8/laWPJcUrgPV1X3yBwgnAmwonDKw5VL4qXZeq3ah+eeyU6596vu8B1Mwi0CbQRkhWwu33hfIH4S42wd07H/77AU8EryOmlAlqOQNTUtGF8BW6Li1DdgaKOMuwMBWcSX0KyKRg9XB9/h+F8Y469XmHkBbAUQkDWR+rjFNur16vsLYgIsF2N1AThHdvE5wC1eH2BFn39bn0Ommpsv3Yoc2wo3TdthvoAtnH2fgYmFpCbEqZwTVy+LiSCVczHQy8Cd33sCDewgR/h3+OStfshti/wR4O7zFXG/B98VUStF/HYuCf/gzgNbvh2nVOipvk9Jpedot1xlVge4Vk74uXKaiw3BHorm1oM2TwvQakVb6b55nFAhhfZ39VbvR0OenM8V3HlphF1QpbCyy0KbQYTENbRjGobBcJrpn5oL+7IsCXUcpLbMdiWF8lhxjFu8IPY4kfQIQ1P5AFjl3lB2DPYOFspdAyCngVVTOPInbmDGfSmEDNTLB9lhxLoa9vHKvqAPAEGRU29NEDHrbEmQwK14Wvk3uOoqr6+4mM4xv29DagbBtjMKYLdTaAT+zEhaa2pcCePrLrzlFn8cfwKGlwHNvdR2vMNtSyqhnYqVTbVakshW0To47iDws+LJ/u0N8EROah9nDbbVesAWDWxxjEy+xxO8s2HrcDtb6+Fi4SdcBMb7QelU2FFp+xg/cTmsKvDWi3AbohYOX+Pf0MINeGQne0c1wbx1uQUo8doTq3n4EVYdoleqzxIoBybQXyQlyAW3bbjnpt4vP7/CBQHWB0cuEQpj1YBq0tDcCdCsUOvgvzrEnv6+viotRuxgGWD5WL/cDXTINJvrPx4e6oWFWwI+Tajvq9sj7NHcvESE+EZgyGAd85rIL5OS+8XnCzfPEF/sdO2rrMOTU9PkLqF+cX54HwFKJbWAJCc407MIHrNtc9h1bZZ1UAcwemf3uJ4odt+pVscsw2d35aC1uAdn3NdDHu9Ais2Tp1g+2xWALFq597mbaPpo1dR+Xe5Df0NALm6acuo3jpRAZws767NwmmoXaxGAyqJash9WVIloPATRkNBtdum83AUMWmdavZUkpZVLwAU0WcgPvzj1G2d4ErAHb7x0D2Z3c+iuuxpBhuaEH87GfJisgeq7KFv1kNQlf1/Rk91GgzAE+XAlTwujRH1+CZFoMA9XGyGdzH/ROw03ZLfU0xE5TC0/0EtQrapdt2wzYBNi2FrCPtl2AsOKOlwOu6zeHjBGcBm451m4/1fNNQ2aqCM4XLLcPdu+EDvih9XoNoVqhpKbz9LmkmfOHaEynHN0szs6CCjkY/xeN9kwkxAW8cKF8zHKLd4NLBbc81Us1Uupe4Sgtfl8I3NU9X8bougNdJN3O5Sp6vloPdzFTBlhZnfjCVcCjgi0BbK2KeW7plgDnniY5qMEinzZCdwGRGqHiBrwpXxarV4FgAnAscq3L2eG2GOR7PEwjRRljw1hGfbgnwLvLaQtzsCved5QeYAnpTM3SP4rhoVaCSJlBEVtTpKesJq56HuXUdGmSgrvpRu8MjWBDDBGuGqdsHXIN4wyNAeZxS0qwZfBbIS+XRA4OAQ2WNElP1DnBMVw9KUxgCqxYUYru+JkOPWHj5nIpQMPYD836VH4C0QcsggT+nlPF2fAQw9QHNwRGq+3i+29t0Ckra24Ub9gawE7Qu4+sDyX72N2dV4I56PNDu5xZeeGuHqPA7AHOXyhQ1rVLVJjBzoJttvbyWKVrNWCBdWCfCXcXdwwXB1+3nguRFwqFPqyXgsp/PpXp1P330Pv6mIQDbjQ0zyIVrhO/JIoUxQDtMyfg4ebQjgHWI7QZBLTMf4fnxMTx87k4WvXDyv1atrnhecGezzP9/kf97hC3/2wWAq9pdmPUiDEi56K9yLti0Jga9AGvyc33uPOfe8g50tRgc60B5k/NZyOrnnufOa8s7OYbTsW9zjmsh2HfBrIVLWAlXKJQwc+HKDnB9/sLOfteA7aULG+Ep7hitWLMLmcPKtdf4Lb6BvfA6nQYNpiW1m2wGgZuG0I0QBIRxeh4gmEAqNO/CBVXvJ0N7YWckUMfHcEP74WcE1n7+MawBwgbPPoIbqROZwHU9gp731d647WD7Z+wm9q/m4u6kfwlcFWWE8Y7tYDMc4bsbtK4L2wTcpJIjZHcAK2wdAnG3SvVxAmYCrMe5LT123WOEq9sSVF2mbe6ThoAVxi6FtOuCVovBx4LU59zmBJj6uu+helW/b7z1WlS9Pud+yX6I+7DvO3gyer6pm9nLrzJj6etOF591K7OEWKvhOsG1m2QzmNlwE8tBz/epp22cnkH4+s3L0Wow6GbryC2sBoHrdEGq3Q1vwzgRHWY4XOZKL1QFsQrYdZ9bRR0I3OUNhqrVx6pkVKugXNixHdZQFOuc8LFAA1W8xvFmT+jvCt8Z7ANV7ByPVbjzgHeR5SJLFbIpbFoX06igeRSP/SSSp7zAjzUG+Sj0MB3O4Fwsa1YF78A3PR4CCmNxuqMeoEu0HDVrnrC2hB3XMoVLtBw/MR4DIIR4tD94b49RCTtJqL6vALLKLoIIIBqNV8UK2T4AZiMWfc1xIN/XDcyA7RBwG2ablVVT9Hwd5vZ7kJLrAZZCOt6uC2vUuRaJ2yJoeX0hOwzMB1COA9zKj5NWNczf5PGjXGD6Tcvydh/VKVz1WHuxHlS85sHGogOe83PGzAHfx88sxEnFipkF3gnw3q6bSZBB2dfBMhCifE7n6BvhQuadgrAdwjowIDaMJaMfO873KXj9TJNkIkzxP9E+mOT/YYaK58X8LIFX7koWvXuZZjvfudBc4vGygOU8c/j/X2BflW2WoTAZoauPmwJly6Q5rnsHxjm2vsq5hfKN0GW5Aqi3iFkI2k3Oww32u+ydGufnJc5ht28wLgpdAGuRxNWrG4B3i7J7e1tvRWV7E/Gi6jWw9jT23fP+pgBv8ndffIG7TdSv5cI2ybGaNFapGVADrklpZvm6+Lvc3cYOZDterRCNni3QVKkmi0Hw6vGqbO8A2QRfLYc7dzgG++HnlBjbczd1J8uKMYCtmQsehzL2tdN7mFURPWaWn/mN0N2xDISo1oHwFazJgnCZAOtSSLpPhCxgdV/XfU5VLByFpeB0u8N14Swo/+Pzad+kaN13t4JN4BWmrgtTn/e1XKb19FjQCllfz6VD1SpY7WhmQ/S7RCD1Yu6w7TZfkBaEPu9PbR0JZN8DzKafeZwAzlSvaWW2kiQxm6usHcuep5LtefwlrQYr3CyksFFHnI3YqCsniYUWppVdJxjgdof7XrvOY/a3yMKsh6yVpMG2jahsBa7rLgVuWuoTR5WLclhBjdrz16brquUtTm5P6M34GCUCcL2NcyaMFU56ASuc5/DmDNSpbLUazH7wB7goXNlH28LbzqiYWTdbYh4FbYAvglilzHC/BX6wglL7QVgKbI8zYKeC1XYY4Qc+jvoSso4h7AmX7p8g6/oU0PU40+JU0tnrAo9oYdilrRsgoiJRggMAViU6AMAElcAaAnQm+asY9XKFmVOCW1E1qcJGBc4ApAluufsAsa9nMHAcn3OY5yyrFqIxawNw+x6DgpztfQBP4Ea4mRMN9Kb0ybVFeE4PVXUqPAfwsYf4bIJeqLtdReq6FwK9VavChLRBrqxKjMbgfBaDX6MueQ/Vq1kGFr5YrOA2G88Y9BK6Br5m8NoX8V3tVztDocwE0DW9y882TVDUykV9W1VszFbBn412AMULC/y/nZZqnQv3DN+9jze521oE0p4L5tauc5F2GAQzCyFL9eK84pgVzocLnn9c1IXqOv6uwbM11i9y3l7gPNTXdWmamNC9Qi77toFkjlHROlS+ly9nObqqX7v+qX4dBtT0dG/wG3ma35OKV5vhuWeFLTNN8Ft843VaQL6edSbT59VycJjB4LAhjlaCFoLBtQ+5y81Aa1AtswRSfwahm5SvfPgQLgjXDL4G2bJA3F2Cau6n2nX5M0amnjMrQmirboWvS0dSvbGAQrWbAmauOxKAhamQTTBOz/m8gPR5wSsQBaxwFawq3QTUZDe4TNs8Nq27f4Jy2u62BGmB6+ME3v+4j9vdV9A6BG+Cr9AV1I60PbZ3006I/wSLKj76BKyq4bcFLeN9wJzAK+lxcBkAACAASURBVHxthm7PXgsphK9pZPZuMJXMoRLW770JcGN6GVAVtjeeuortcCVaDz62nNhCCvv3WmKsAha+V69fztpIcsW/QuT2Ilf9C6gBMyG2UQbnOUHXOWG1FVSym6wbiNvUNwPQ2+wrgGNmA4p4jX2E6jq3e3EKIh5rNaiAhK+9IlTJQncJ6C5gMfgD8gelFxyHHjPvYVBO9Wv1nHPHReiqkrUyeM1Zjs38QZUqt68cP7YDVkE6qV8MGCYBhY1/3Fd1m8AasyoicEfjPqlSz2UE+iRAnp4AUHjGAG4EBdwH4LztHwJm2gej2BlOBT5OLur4YDNKEXUKwBbxL/Uzp1HddsqaRPHOmXM6z3sBJ0E1jIIcB8aCWGVrsYkKewJ1OwG4R0idszrLPGf3n9Qr5XuYA2JWaglel6l0VsB7+6+iTTaAKnUEldyD9eDMChGwAFjPdZT9Lb2d4jN6kRhD4Y7ynl4Mppj+ZspGM7zvuLDnYiZ0J/ib5wHtHN7rHN+t2SgzrHvnooK1eGGJ788gq3AVpqpZL5RaAdGK4v/g80ts83lTDteJDahiDYpl2QiCdBLrgAozzivhu4nC9bgVlOw2YI1BXN4rC4bRi5pjhayAFbq+nsGxLZYRwhexzggoX7/EeU+62GXu+Gx+Y0+GS5cBNM/H7fwuzNt9mt+UwFXpai/YCvIFfl+v8rt7gQIKQfwS61oNMaPhzdd31K65uwbWDLDRGpaRrdsWckeBAkRVcCbEsuyEn//85xlUhfCH3DmbDoY4M5AWwct21bHAjaCGM3dikI3n2VcvWPB+xGvHTmfAXX832g+AOBZQJJC5FHAuBWeyExJshXNSwm4TugLTfV06BLTHJ6WbgJxeO6lfl75X2i897zIp1wTatJ+vldZ3q1z3cyR1mwDsvkn1Cl5BqpUgcG1cYU7eL/SGf/EP8UIT1TOvk4CrvZDmX3NdRZwCbSm9TOUqfC2iSGllql/XVbYCWBvi8lWCAihffV2zHezfe4mT7tLF7U/AK4w3LgBZTjZTy4Tu5at4w5yQTl2d9f4lS4JbL9ejLQGMhW2EMoAUsOcJZDhUv5uoEUuTNwhm6NWqkNexKFYNiLBMgY0suKFyxmfmNQR2hDavKcht9GPWxCavq6KNUOY1tClUt0J10fxNfENh6o872h7A2p4SEwDXfXzebmsCWwUmVKMHDSg8Rs95CXVlkYivK3jtVTE1yX5z3B4TzMuACLiAoHaFsBodwi6gHeFQfz3AbY0TJU5NUmkFZGOe6XyW4C+khJPTg09zqz0BwHw8PokingbOs3jUs9yie6GIsANyvMYYxQaqZDM/RgHlLBevWY6fRj0vabUAYQsNIuCBtcUJsxznchq1LpSFrlD1YmAxwhxjmsd+Prt3mdKljaEPPkC57gyfxc9kpdgsF49J9p+gcsyChVkuGMLXDJQ54DvLaywBXD+3Vo/z+5mJon2wwHdukEzoetfjhTRaCvyP/T8a5HKadBXoBut6ttE+4DmDaZb2riyOoXoBNzDP0sO44KOMPTap1otc/LUXfOxrWW2m6k3wFaymhaVxkaCyKvYa6ZYX7OjH0N818OZSX/caAuQKz9966kZM03T2YCGsvSBwXyZ392XiKq++YuFE1mtXb9eUsuTx/vSnTvVDoJx8Wls/ZrZDVrWWdSLLmtgI3hRcy/ZTCaNwAanjLv0YYgYD0E2ZCmkpfH8GhE0rs/Ai+cYRvkBXtWwmRQyuAeBPKteSqlXJJjUrUNMQsoLPxz6flHBaF8g+5/YERx8LxARbwZzWE2h9zQRUt7menkvL3ccI5QRal76XS7fvVr0CV9iqZh3Ju3Xpl+XVyi/aW5C3sBT0bx232fc2x1lV5/G+tkD29YSwvXutXEvlw4LXx44EYYNtAlfwZk3Rr0XoqnQFr+lmN4CwAL5+7Qon15WogC8QPNsEtucZFlfYz9dyY5XxBRSvilaVu8UJ7YhKGDC7vMhzwvjipWw/QSx0L3B7Z4qaGRWZBUFpJie2z+2Gro8z0JrChqrZeR+VtFkUMQ+Z9zzPD1TFLXzdT6UrYGcA8Ay3t8JTkOojzwHTceC0uJMCNw0kZoGUIJ1l6COqtASs26OiVj2zHuENtGOVHl7i3KyD9yCdaYzb5ilunyeED1H5YW7nR4eZoZbpwRdmhB1KEGgtoWidlVZlGxVu9K75DIDWW/GYLgW0Zma5KAAsU+jGgZyWiKl0esEzHC9wfR+PmeezLS5yW++tPcdoW8yq3NnHai6BbEaBhQhunxHQO6o425fbf0HKtnk+/xzvIYAFsVCOn1Xg8n5LlNdOT/NZeDzL3zDBPpM76neOY8fxybMCBlK9uNhFrxZlq70QL158v/N8zypZla8er0P/VbXq/9AL9Sqq9bz9RIwRsM1Mg6hq+T/r714gM+HCJh4tpb1ONGlwbCtCV6uAKjNU7DbniOB1CF4BHIsfOCevIRqcIy0qWvfhGFXyFc736yjdGFzjfL/MY22FZ55R3drzhAkGgO8N/F0Lk27cvB6XgjdWqwHeV/idvfqy3chofM4dqHm8NjpPhRNmNbz3nsC1KY7NyLOUrgTf3cEveWCbyJSDq5q18EHourQCTYAr3ARthC2WZVK+Btk+xve9uwu8yRtOdoPgdWaLT2YZFpyCUdglgPrY7Q6BmpaqXfcRiILSZVoXxOmxx6fjXE9QTc+nY3wt4eY+bkvA3Q1kAZu2u0zP7Qavr6Gd4DKp3/9oOQhelWvM50Xym9xsKeAH3Ba43Txel6k5usufAmcnyHyXnD4bqb/3gaXFWUGFaWZaDMlySEpXlfsUt0KxlBgFLIAFr7MUR/iytJ+D8L12/UoMsunzXr7GXG1Ed2OPh+0LJJFn9oGgNeigCt4SqjxeU+kCVtWxoBWSKlKzH1S7582FBMSqXYs0toCrHdBcj+lo/ugiZC3eUOnyA4xqOYNyBmi8OH6IKmJh7Eh+8hr7u127wh+6gTer6Uw3E7oG7/SGBW+0I4CWQLZsWWtB28NIu4pMWKue9Z3ngLkAN01OxWtv4oU5qvYAisAej36lyk5lSt7xAj4xKlU1uEztv20Gl1C45psavV9manDhmildVWG2Puvn48Iwj/p1mD43F6EPhOctHuF1AZyQnef1Yp4z2zxmjr/LFobe4htkWvKiw3qcghx1b1Nv815nsEiEstB16efJfFnWp1HLHLemJRAV+CCgHOFvVW0bAMved47Hc4DXC8MSIDTApdJdBqKONSDq51HVmn/r924qWMxM4bHf7xpwXdJuYJ8URIu+voEwsmAE85p3Nuwfg2F895sA9Tz/e6vJVL0xDYx1VayKWEALWtWzS20GX+O8+bicaypdfd3LnLOW/MYiCEB6HWvNWYEdtzj3n+a3cB1la9cxm99cQ0y4zzXu/G4C4FuA+CrPm6b5AgrXKdyfwVp4kd/VK8RTXiOz6GXuMF/mzvNNKtXeYKTqtaxEWPgSqwG+71D+a8At9Wv41N9Nzc+xCgCn8HUpcLPuY1gHFFnc3fF1hXK0KncgrJgT6pYIx9zeOwblMl/4zofeYZsrbE5wtozgFajCT9UrOH3sutB0CMQ0BGNSuQIw7ZOWCY6C0WNUoa6nx76PsHSZQGtATnXpdvfzGF8njQTj9DpJ3f5HxZsg7DJB2NfVn1X1um4RRfR9sRneJ6PB/N133ie3juV7gpV9hbLq1kCalWrm/Pq8qjY2Rt8pH05ebyohFsL6vg4BnOArdIVwAu+1m1gNjEwB08+BK7ozFZ8nXebGU8zdhoI1quvQZvCK7/oVTkiDbWkI3hSAE8imrQliX+cCwLU6zsCb3c5WAa5NePSEL+CfCdVtlqpo1XSsmOMHI5g3SGL3sYUbglbwusxS1oQyr6m/x+tqP/gDFpICeB5wxvcDyjGYBySihSCkALIqV6thDm9RxRVtBsCg8o0A5zXMJ80yM2wQBEAARvY+prhxTFTC2etNAblpFOw8IFKh2gfAloSCzPS4rAjE/FS9Z5Qj7zuBEvV1o6oFjvrW/g1+Tpc+p09tC86pSb1gAciYZT8uDmZ9LPF3LcecVT63IGSb6VfzAHAJEE+QRbDCd6EtIJCtHFxmn0U+hw1k3C8ClG3RCuFvcGJHZ9Sd9+9hu3/PMtuWlifjLf4G68JeuFuckKV4kTbIa+vNW7HoXUtUsfw/NoBkzGTgecGbbAdBKaD1c7MsBI/lOEbMq+X/rVUQA7QC1vUVbAieF6RC9AL7GBBT6XpMtu7FnTsyzg8h7NjmXFTpxrQxlpc4f69yvl1FHNzknL8BXPVyVbcG0ASwXq5Wgsr2Jr+TW2QGPXXrGtlCWbWacPZ5wfss0H7lJa0GSoVfzeZYU+0KXwGr3fAW4kkAZzMLO5X7Lm8XKCbVm0E4U7xCNClZK9IcvzB+xJ2ywE3gtdzYngxRGat0owfMXbUBNVhiAcb7BvW0ORF05vDGPF4hu3sk8LotwVaoCsoE3GRLuM0hGNNIj3cf67rbBWUawi8BNMFWYCbYunS7+7tfgvLufROIE3DdT0tAuKp0Be0nATXAm2wHt7meVaVhtpOfa1qZOb3vcCtg60iVrXm97952gsysPaTQNajm491LrQVthmQxCN3YLhLV6/pzPH/ruSy9TPtBCOv3CtvLWA8G3sxUuKwaALymkZkDfO0GvR4iGAVlpmijncCtm5AVwALX/OAtqnsEttAVmm5PWRDZftziAe+sKi5LWUuvuYHKdV/T0s6T1rONso7+sa8v6HfeW9U9AzTcZuMeg3cp8CaUTV+bA1wqX6HlvrFvhJATrqjhBUtP8ZnNthC0epFJMQtU84/dFtUY68LdTAxBHy0A1vWHtSuiSkah+pqqukWU8hIwNEioh+tQOUbQA845VKsAjYFEwGNKlZAVxn4Gg32TU3rA7ptldKgALZ8VroLKyL15r3rFvl9WaKCq5jPzN6+oKBlmDxjQMs91BfCZM2uVl4p3zX0jjIEvcLZHwQp/u5kDZgOYO+vrrPA+qvMVtuv3mmu7yuec57UFuV7r0s57qnq1FSxcMGhmdkIKqvl4je/7PBfeTT18/ldC0eejJ+vFdWebtoHbhbCwTOXnF9jH47f53zsifLmwq3S3LIfn+Ziby7lymXPQ7Vc4j7KOYtnStDEf2+bR177FOX6VuMaNqHSz/FzTy1S+11S8ghlFfFOrAfAaVDOTwcCa40Wshlf1dwWvvXdfIdi9q3TYvgixQk1vVeCRSpall2XgVfW6PalerYb/r6073bfcqNJ1zwWf+6i9qaKqcJ/tyj7dYmOMMXZ6pRvApppd+444z3/EHJkLzvkQv9CUQqFmSo9evTEiRLlSuqArAe5nn/12oMki0H3YEI/XKd4JI0sRa1TTAPddanj9YLkxGcam6K36qONCVQMxAM9A6AtGsANVEL2pei1f5QugAGwe8Cm76yuzEN956lRGvoA0vfN1KVbPq99NU6uAa/5N4C7UF8Rbn7KAu1C33kIYfEUmaDAD5A0NO0q4PyDY6kAx32RrersJgy7AftXJ/t2Xn1f/y1G7yor/BW3KltoFXNMULuD6Da5+r9Vg/nwks8YB3YpfDaIOxI97uvc6pYebmF/Q1OFiOmAEVRfdNK41rWENFEEWUH/dzfDvgZNFcdUFOuu3DLzH+wXlym088AJZZw095t69lZ3R9pQZ2GZPsCjezofTKDfgdyNVbhoDb9cY2A1BLQMxeLMDVpWyFgbi3cB63f1z6Z/+d8CpDJtBZw1lJyQt2FCN1C8QU2u8ZhA0/W4PARD+12AyURXgelHGgAnOPOATGRFoAymlKI2HG3hZHgCr4e8kEA/O1QO4/Gn5Kl35v/wK7ANXDwgKHdD+ORW7MP2Xlv2zjiYpUHaFCIL1Ub2ye6UHafCjLn9Z/fYHYEEc/EFWWJZ5xzqo0cpDhkXSvpn/r61H3YKz7fkkzoRteQPouN+obqr3X4LvW9lGtgf+uof/sn2afWl/ftm8Nxtk3HfL2AqjainZlOqtFOt7ebdUKngC5qabKpa3//YANv/Wg711WQ+3bjc/m8o6A9Zgy9udnmflO593Ox6va7MEwGJ0H3XN+mLwKt7j8yZC8n61f8x31VK97g091qhhSngUb/eXcLIPP3iS4g28KV6fbt8hIL/WE60kigFgqV75RjMMcNkBl+Q32E733lSt/ChbZRJulgdYqlc56WUCjsoFXctmRLOgO8AN0Jt7mz711ju2fXrl8QLuAnbV6wJz5wMr6ALgzpNLYAe6C1U+sHmSedaRwFL6DixLM+LYpRwwLoDlW1buN1jenL+AtRx0ARuAqVmKeu0F01Su+tUh/7oyX/yx/tpf+/rwGQwHTIEVfLdH26jgyvw2+P4hCAOsT4usCgbeVcJUMDuC30vRgu/YDMH16bN83hrVNBLM54IeiPG9+tt9HlYD6pxW23zgFC9fC2zlV12cVynf+1cNqp59QPFSrVSpi5G6fa+LWkSEzhjvlP6teWtBKEMd68gB5gALyKCuvM8T8YXfDKCWvVn3zrfrsqmhTzlQBte33uqG7LdR0wa43YjvisB4r44f3ZDj/Xbj2jcA5zvPCGqBgTqdsSRSUYA3irdYz1/mbfKENf7xitkVA7xyDX9emee1ubKWgSTwbrTEAW8NeMWxzjZSqRNKFdzBW8cOKnoBa71N6jt1pxorq14PBEpdrj4wHXBS1cH83/M5RYNojDoPgIAYFDXS/artAB9v9Ve/bH7rUqxULxBTkW94EPUQUt4HHSWxsuD578HeNHtAKNbbvT2Yz1p4s/0GahBmUwAuhQu+b7IX/qXzU0cW+/W//ikI9x9RrPadkpXPfjvmyljGuwXet8dO6j/NejJNvVLD2ghG3XZ9iHjQiAaKFOmjrqcTX6uXWWMoZIEBrRCwWzW+DdC7lsDW/CuiwHXY9be5ZQ+aJzeffSBUDIAp3kfaQ+baz4IIzrOs34+DLvBKeq6t+p1xGi52ww4F+UVjr4zq7S0WbLcH2arcl9cn7IstoPODBreNalifl+KlgkH3hIWlkhNlL2LBtwk1nSsA9/vAC75jS6SGhZwBrXXnW4/ZDl+nfEVLGAz9FwAJmKAKZKtswRSMd5muw0CsPMiZXvAtoK0LrnLlQHLBS4EueE2br3vx1mPZzLuAGUQBVVlpIbx1btldbp8AFnhBdnPzgJbi3TCxUcA9wX4XeMXvffvyReuIgBDT2xMp8EpUr4FxgNXvVcbmfxpgP/q0bzrlJbETWA2ShraNcthYX/YC9Qu0D588yE44DWw8Xp8OMv9R8L3fa9XtLuLpXuy1zIXZRc7j5XM9e96oZ/V+A03DS4r11XimsWygmt3wbnAEXsBdW4L6BUMwZktIoCpu2Mhpd1sO5Oa/WxD77SwJ+UC6/ZhGOzcfaLfdO63zXqCngsH3jTd6VW2boEtZrz8MvMadOHHF/OOGsAxy4Ad84PVrr8vN83vD4EBYwx31u3C0XDlK1zRF7LekHnHN/9rwg/87ZUhFjz1RKNRRywfWN6FrGrjlrAV1+M3aYKNMY2LH49XbsJy/Hogdn5SCpA63PuuCG6CxJChijVgDVOt1LHqO8WLZENSwCAKKdOyIyoAucLMxqFYje7EThKoZweuNAL/KGHQl3qttKKfXmH2gaI3NMQ1pLQNB55BfO6DteKhmsbSODWRFIcj9VkY6IWL/Hkz5s9Qs9dpDuOgHy0cddy3cDtB3ui6oXIp3gNp1ZbjGhazeaNStZerVUWKg2u8ZgyGBsYqXwh2x0XVv/QNhyvfuTJ+OEywHn3MvlOyj55P70oRP/bAaVvlSv7+r8wR7gdrl94KuJNphIw2uU7zfBWHqdcAZbCld0LxO1Yp0GHV8ge91LDnrCCGr7ajl1/PhyzOSmd8zry8QqwOAJVBXl3wUL8iuRUDRgqZuxL4+PB+zpFYrA3pgDJJyaX3fBfYC1O+F5ULSMtsB2wFuYLXspkVg2noLWPnWI9+6lAPdm+W3nPngu9Adbzf4shkoXpENBkEHUsoVVH/zWa8pl+kFLBiDst/UMC9YNAOVO1D9bSPcB1qJEl6f1+9tXGM1gO7zD/smVGCmhp91wWwHC6oYQB8EVjYBywBwQXPUatMuRPNuzgdS69276qJtPeFp1r/XBWogHutTugPxgKr8O0F6gNwFD7a3hfK0jIJ9M5UErELH/p8GbJn4ycrcafmxPOorX/k7NYacjh/FHFNI3ZTq/vXFJxZt4be6APitlBT/F6So2AUev3ca8prnwUHNT6+7fr9RDykqWnnw5SODt1wj29YHeAtjDWRg/et6Tv06iwCYwZOCBB7blS+0LaeEj08dtFsuwsNy0xKVup4n9TsQ/rdT79R92T/7qb55SARA6hhQxR1rNPSa77f69vVfDpTjSwd8v//XP7Ve4KVet/wBuh5jpzPDu94ubKu6Jqqh9QaWvfaD56//7UB2rKIeDm/9urcj4VsBz4MB+H5V/ZQwK2Gh6/WfLSA/6rW2gx7kt3srAlyJ4gVhinobzW556AfctRao19uFLt4NrqZ3vm6/wEu5PuwN7lHXtJHGnvX7UdfsFViXNK7dS/Fq3zDNWjCfwh1f170TdCWKV/rIvRVwgVejmoY2X53YXmvAC7QntOz1uA3AOwlQu8cpWqr3JL3bWAwHvrr/bk+364s1QTHr1WZ8hplX/jJBJ5k3UQw3wMvn/UO2J/X9CryguPAEYorzp5/zbwOooSH/u7F3Ta8KBlwdKpS1rlxSx9az81cRLyjlACoHVuUk5W5C13K/QVS+gDZt/U3mL5BX6cq/az2gve7p9U1PMwA+6rdXixcnogFQRSxsl2GhZJv0UgNUsOXrfvq7equldIF44QvWVDG48nYBF1zX69WwRtXydUGWzSAIHCgfdfFQw5Oap8fbju3w4PG9IMpmONDdHHwp4FspED3e3klxvpUKee+ODhWpkzzYu/dTBxdlDL68X/CkaO/lp926W7nWv3v39ihWnTTUKwzt3T678sZbv5ygdfMAWpqGwDuV4fWWJk/5CnuzTZaFhj3QpYpPr7kg0M0PqAsmkKJshbhNOBpgBNdpQW8a0JSfV91ufEAWRSGpC3gl3i9/lTWxQFW3aXWAMyif+GSdRk69lr/duK/Kimt+IygaNUs3V+MNDBhbD/BuJop34qA9BALfqTcIt52zvaOKVzVaFwglYARS6dWrf8uBUOSDdaQp0+8ZX4OFYJQvD4JAaVzbMwSjgWpAuGP1YGj7wr7e8eALiLxY52rOcWXMYxPo6GCfDmxP49ZdkAyax3sFVVEJDV5zATCPfYFr/mn0Yhl0TXS9TeNZb0oLYcdqPsAuwB80fZVNBryAC8Yazp52TbIsNNKxIs7yYyk8CsjTNbh75EFQBmbgpZLtDyBPHO8FvJ/+pjFTEjUzQM4N8H7+m98MgL9s4Cs+71fF4RrwHFi/SvVSsdvAtj6vZUfdUqcHxnLgvWlRgK4YXcCV/J55Yz+ceaCuzDdZDC80sP0h7gBvD4JfLBxBc1XvgtMA5oaE/BNboWTIx+9AM1iCou+g/bXl//U//z1fr7CeOlYFq3OBuAp2IbugtnwBu0pYrhzAKrfgNk9ZyXqAbNpDQjKPygViOei+KOkG/HU5iwF8j+LV2PY6gSlFDLqnAc60mN6TwFkjGyuC2v389/WO+fyM1fBRCteg6B8GXV8f3ugGAObxgvJ6uxrYHgVbSnjVMMtBV2LgPV2Kj50wITRPrR+0U7PPyyXgNfwkcN6+raELhLshrrIqAqE4YcoZbFkKazGImmA7ACmo3g/QYomFqvlNJbMZgFPM8IIXvNWtXvsK+OqlpuXSu+2DThbvBfcTrvYaAKNkgxv1SUkCogF7wA/A3ks1aW23XR0+NvGWN5QNyMdHHqicuq0rqecoXGNO1LhEEZb+NfUJtJYbVOjdQD7lawx6O4i/HeiNAWvw7TfrxbfqD/h0SPF71GS/+bPgCJbqBzZ1SxMpMPA2fQBH3QKR3Os/6O08dQKw13VJnRttMD5xHUX+pcY8itlynTbeCMLiaUUtvNFxiaM9vct+Od1wAfatN7yB9PbRsjff9MDrARhwQXMT0Jq2b+DIlxVz+27Hc6IQesPpv9S9904Pvav+c6CVgHd9XgAcwAZpNoNpCUSVO+ucbsBAS7VSv/d6yFv+JGEAvBKv96jguwNXMbvKXJXGgmhdjWnPNVh3P1HBj7PnjtJN8Dzvvnimge0SUhZ8daKYj1yyGr46PdZ0fhC3D6RUMMiC6U3A/iOAAVe5Be/xeSnkA12w3aEiTYPwdpo4Zdpe67Mevi4iYsdreBXHu0p1oTuQC2Q//DUw/kfWwH8H1VSugc59ZWIg+x/BumkNZH4PAKnPC5jBFjQt2+kFqfnAKi2UzTuQPWp2bQT1rqq1fKF9yp5tbF2AKwHsQLZXha8p3QuEKV42wx8LExv74CvfWDtRCuJ3jdHwVR7OV1o1K3eAfOJ4AZUf+1lWg8Y26cNPP/rb7/pjP/yscRqKXGAzyFkJypt+2pPZQDoff9Qn4VO+Dynfkro0woGZkLJHgfc+qD45tgGVyxoAOMBcb5aCfQDWV72mpaAflgxDCY4HkEEyZWsd9sOUT0UAMc/Ya92dO2yEoP1edVe/17t7bpqrYiofdgNVdlS2m6ntXXWxa4wznKVxJc7XNFK5gdJ2+L7mAfB7lQNNEPCZbmr2zWAFcOD6zkRLCIULABd1q7wkiuLkvfqCer833zJgbOxWtgDVLAdUsclU2irm+Ypz5TT08ZrfbvsH1gYTAhvhUQ3iolW/aa32gASEcnA0DUwau25Vj1d24XVgbjuAznIBY/vxzjutE2xnveoDb9bH1rXq9lf/zN/1ELo8iC4PCJYPi0bd+yCgZn1R5JYHRFaKzh63qpvyZTvcFoXSvhmzwzl/p96Ob79d1Ms7feHk3+0ne6D9+DfA75gr41hv80iWowAAIABJREFUvf1GoVw1eHnIZg/cl/f/3C3dC5K32q7GNioWaPm8pinOTb55NgPYdO2Zd5TwgbCwsQHopbwIhkcBF9ABl787IWVdf5aJ551GtabF77IlKN2nJfG67ydanrrOu9be91Xh7qvHLfvoo2fzNeFVvOwG/u4X2QvHbugDByleDVunB9sJJwPUhS6gro8rXwDLQVf+Mj93UuJrAbtK1++d3nzhPA1x1Qm62214FO8CbIG2qtSXJ3xo8j/68OX5CObxbYFUmb8G3h2NbOepy7L9kOUq1AUjyP4jhJVfZaz8n/7yWtXuequMV+Gavyp365SbL7ds7IYsh28DMfBuIxsgayD76uueei/YDidpfFvVa2wGMb3KUbsgzVIY5cteCL7PPn5/oEfpgiwFy5oA321sM/9Z0H1K4T5+FCDvBcUuwMC7NsPTLqKxIWaeRraUQKDkvw40XYj93kByDWxUr3L3WQcBykc0qd6TWl75MzKabR3/eAAaUAEebN2gvpRB3aqLDaG+E0Vx6rYP91LRBmw/D4huiPaT6uUxezCwKFgNIiCo47e6oY0wZb8mdcNSV25e8Hy3Gx+otmHsKNxu+ABue6cR7zTq7TTY/ipQUb1e7Q9ogQawA1zANW9f+1dNq/uoZlA/Sl5+9ksnk0vvq4HmARi1vGp0Xs0vEARdCZTfbZ7ztgCeV/vma9UfsLWfgAmebwZV9Z1GtY6hY6F+jYkBgG8W2me5Y7Cv8xWSoP9aIZ+HgMHE302tvqt802CuLuuqZ5ZdwHsUb/HYb/Fxs3/8P/3f4LmqdRrDetiCtv/Gf6SuO5UH4S27alcOrtYH1DuB8k713u73zrMciHc4R7+V3QSupu8RBV07j8A3IfBk1qkRuQc8a+ExIdK94jcIX3VdgTDQy9fbNQj6b+q59klvmjxe0Q3AS/GCrga1z7IHWQzAq2ME2G6ieEEVhG+C2HLAlTSQbZTDH7Mrrv2+oXiBlurdtAOmg/E24Mn9Bl/pF3/pK74DroDJJgBQCYTNB0Wq1rR8FeeCluer7MJz1wFKZRfqys92qmdzy26C2TqS5ZZtnfMZeED+84EtoAIsFbwgNi2diIYDXdPmgbDpl7VWfv+npsvVoeGM8v3yq/22ms4SDYjuTyqBLij/oegH4OXr8nS3xxoLgaIVxQC2rAVfppAveNdOMPwjdfq8Lo5g/DgQP87jpST1VntUHC91+iC1C14bNP4sKAMu0LIbANJIZXLwkD8pqHxAmy8MvO/lwYIiZToNdJUZtUvFtq3H2Rf253Gvb8aNYClQu1TrsRhMF2dJLV9Vvtc7Dw3xxhQ6VX3Am3rJqpgwtqIcNOrdrZ5V6dtwR7XOzV6u0cerMF/39MwTRZGSGtWcdVEZxyU/kBVZUCs7/zjYvJddMGUCAwXrCxoa427XmHP8277eHEQB96jrFOoN++K8ih+LwHpvpXT5yLdSfAPk6hVGNSAMmsAmTlXsqs4d4xUDcIC73XqOYbbV79M4ZXDvltvmlAuQ/Np/Y2WAMaUdPC+v+xPCFewMTuPNwMNFWXYA8HoIKMOmsU3JvlHdYzVQ++2jc2Tg8WMjgLD9sS/ick8OtCAs7byjZkH2wFRUwd2uG6DzZjSQdF0EbOvsbxD2nz68UcayhbVlpoGXXXCsiB7qTV91vR04d013PU7j2QW4B/K84MpeoL0eL19XAmPgfZZl96xrmA3xfvch8BoKcm2Gjdv9g/s4CxF02Q1fZTmuxaDBHHiBltJd2P59fmJ2wdd4DdMgp3wJdBewYDyqOaF2lh3bQRm/LQdd07+gWoHtJuxMgymvdlTwf70ec2HBvOCVgy9QTtnWWxCbxyemfme634AJrvKb07YJkjtv1Swb48fK+8SPZWDsA5pbh/UWvsfz1ZnifL2Ywl3rga9L0a4NYdnXTvR3ndQUMQgfEOf7BNuvSr//si7DvbLoUswf/uprXYlPeNn4vE3L2QqUrq9PGBYSWM2zbKc1uo3t0AXyuDRDR/JrU6ZPgDB4AqJpClVDAtCO6r289oMvCK/6FV725ALlBet6vNSpcDEqVwux0DC/b6U4RCccb5el0HI3Wdt42E1A7T4O/n6Dr21qSGNr8IRv1ZB26lbv8XsnJK2bBIzZIcBLqVpfcgxucA8MUJ3GukuunAY53aFNT9kgDK6mrX/853eOukwVel3Xg+zttwMUu6BX7Vs1CgInCL5TmQPpXrGDljhly9bW2Hho2/TAOaA/Fsio6QEkBXrgqdfWgLZ9GoVd/at8x6sF0tIq2YWjeVr9RyEP7No/+3IB6IyF0O/1k80H72kQa1oOnLavbts0rTcZwGoE8/ag0Y/iNW+BB3o3oWvZQleZLbcA3d/+J9Mgu+AEVHAclUqZNu0/BEZJHcpuvtN+82lFyPgfXWdy4LUNdVqfzfC4a4nCfZqafdo1DaiPZ/p84geoLbcOnxeAWQ0fBN9PimrwWfdXkQ2XQXI+K6d4KV9jN4gmANzra9EKr62FVawAarxcgKR+Txlli1IobXjZiXY4EF2Va11pPopZ6JhvuBmjwaA4QCstdM37xV+DKlAuUFf1mgeWC8JVosC3YLaO8sBr/oLXegPI5onV1VHiZekHwC0Bpzr+sW7bWKCC6ZQB3aZ/CLpy9VhvIQ2aypr3/Y8U7knf/XAiGgCXtSCXNLgB8EYu/KGn4Fed5AUqv3eshW+D73UnrqfVH1gQnpip3tPZ4vXAOJQthbuxvKIYnnUhAC+167V8c+Dl9X7AogiqT3V/rNcN2LIbeLn3u7CAFzCfP8+eaJkGNfmT6hoV+qDXs4Fjr/oaK7qgH6V2gZOVobELiAFw/NduEupXQ5/E4hj7ofIg/qqjxgXAYAt24Ps4pfvs2dPyHgyXdJXfBvBAS/2aBlzbcgy262Z1c6pnQBu0AM5oa1S1aTehtA8XDxtlHQ9Lwvwp1006wwWmJJU/IUqB/U4qNQjyju80hiu/FxiFqVG/AEvlTU+q2R6QazwE0IDFGmg+het1ecDfb+r3Vgp6zm37D5zvAXuQN7aBV/KjMvN9qwf8QFbo3YEtlRnIW48y1elE9IXjoVytq5wegpYPqCnR6qFmT93HAtlhF9U30A6IHqK813loqSeovlNjmgfbwvcd9aV6V4WCIdiB4SjXrgdWgTru8u0vNsRRwOcNBehYA4B7/tvzIFTG/7oKeH5Xr7ptD0yBcsHs/3TstuXcz5dY2h/dga9qIF4AGxTnqvSg//hh9TzUSNw+P+3af9z9QqQ87z4B5fe7Jz7uftoxeT96v2772QzieYklync/dnnGaRBO9nnJmA0ntGxV777+g+NA+PrFeLlUL093oQu8EttiIar8poWvsRsMO6u+UcEX6FpHGfmrLsML3oUm6C1sF6g3Ab0AVg58KdMtt9DdD17+Jbj/JZD/uUa6V12EATULYJUwy2O3t9sGWh7zd3/qg5ag+/1RvZYveE0fgPN1Qddg6Cf+Fnwp2wkpC9AgfZTuUb/sBA1qxmb4rCgFPdmMzcBiMP3F18X/pXSlTxoE/fdGNmp6fV4RDkDNfmA3UL2PgiXwsiEAF5BBeOHse2zPmg9uo267oFzE4ErxPpIusH4aIEFRWblyVDCP90nWxNNnPflTvfInz8A6VZJi1QvtNLS1ztXdLtg83SBJoYpM0CtNfrvGNd2AKVmgpqbnIdADwUPhYa90E4WRRcKSEElx/16gra5tGNz81C2i4sDejTaNZO8Jmg+gt4Jy27rTjTYwbrkyGxUBqOAN3JZPmQu4lTtWiHUo4SBYg9hJPgEe6G6lHFtGpa73uuAdtRjUANTr/BliE2yDuG3wyXsY2M7temKxPkRAUM3qOJ7yvwaglgFV5ai2iVkNJIY9BFDzgfOoVq/+7ANWRj0Cy+0b0M8rv/0JvKwEENZ4xgs2TdFSu6M6g+kdadbz4NJ4uL51FoVjaptvB16Qei/Y3s53nX0rXyjqtHBXGGH78EaWBChaJg0sL8C8ukeF3pu03q3/1LlZ+A5QPaSrQ0cJ4Fzggq9kX9Q94zp0jp3nfai6noWJedBSz9aXHqqLxdA1oNHtQdeZbTwdwXDewlz/TyjhFO/Trs/3u1c+CsCfZTOIamA33BwSciFL9ZrezhTUL1vAl3/HYgDEpindl5jRMor3pKKjAu71dV2EX/Z2bHnLvg/K3/fGvOAVt3s99VheI/4FtK8shuqc5cALuMC16hY0gVRunuULXGA0b8GoDLVpufl+m7ZcrvzYBJUBThER6ptPv1+m/bbulAXXLAXTwKruUbM/UbwnVne3bfnNMtZZq+HHP5+xG77/8XX3YcAFWhDeBjSq13wKmJKdBrcXwfjrYBp4P/9DraK6+AXbz2a0st/n8zbaUaAV2wu06+WyFD75Td9hK6bQ99jWWgBdvigIn3hdCrinNkAH2w9qkR1FG+j4r57qj1KzVMKT4LoNagtFni/QUrxULgibftz0/O7CPKFpJ2rCNkVMsBlOfkAssuJJF6woC1B1c/GW3Vxu7LlR7nq97Ea8ShUHXR61b1qJP171DLwiHSTrbwSGaTcWK+NeN9Ddbii5zhd83h1fGPB4y5bPPrQftk1t780KyqB1Z+KPU8LB0NCBuqtK7wYw88BBOap3k1dziWq7Xz2SeoGdQrSOqAchdxOHHHCN7EYZS+eNAnjsZ2AOgFr8KewZrNu+N49q5WPKDyTbr0tjHniv9TFWBSWcStWxAaiBePziYGXdfc2nUlkIJ4rjdEThjx+/W2NisA1uYrqtA3g+q3Pff1G6nYqlou/d0emF9eN4mm4bC0vAlMT0eijc78F4947/q/NUHZbNQ8m566EOmPxf7RKWzXm1vn1vX4ByYW4gc4LBtex877VlnjqVs8/Usf150n0iauFZ17D0dObX6eLyZrYCBHil591THydwPqpTBei+St2HrAUKGIQBd8FL5W7a8XfXShhrIXiyG8AUJK+vvy0l2oKuRM1+Gy+oWTbDlFFuknVe+8G+dDNfu2keoP8hxoCxbsy/AEhJLzU91sYKCKAL1QXqwljZtRc2nzqK6QU/603q93ixQVgM8M3uwQt6DVzACqaSbUlgLKlPsow6/vECW/Uflfv3g+iYp5xE3R7v9gyGvmqX7QC8az+YFsEgRhdopd+Vvvwm5ft1qe59X2RHfNbQchrXKNtP825/+4XuiMfj1dgGsB9kO/jcO7thrQZAZlF8zPifiAfdivm9YnmPr8tWeBqEqcxVnM+Cm6f6+11U5j/qQls/9hV4uyBB99n7hdZ8GNhTrIAHsBQoOMqfVI9tsSoGtMGSqj5qteXqb54L+36epxtjQF+njo0/3rhhIL7VjXb/6lgMlDO/ehXv1aMTUUFBj7oLUh4ObngApdiOon2tgNgrE85Wmbn5O4ZRwIFADhgn1C2vsXonXtSYxdkMAHigzJYAUsqVjxxkWk+MKPUHaMaFHci1T8qe8sG6+aO2AbWyFPCd6lCvugaWNYrN+MYBzCdt1En1Uman4YjSa5+C7Yw/W13zEEg182BNj4JuW+DMr6WQTevpRYma1iUXRClewKQ69wE0HR78btvnIXMsgRO1UB35wb/+VZ1fKN3KAfcAOcANSMfPPsdoLFyQZI9Q6DsSGBCO3981pFFruvr2H48idX1cYAuipkfZOhfgW26ees8bgQdq/3vb2P9XeQ1sroEtM9vJ1piIBdu8n9XQ8ic8XW0O5Xzgh0+Ii673rt3pvdZ1Db4a2zSufaT3WiGbbIb9AgXwajijcAEYdNfrFeUAunqUbbfgsReCKNULphrlrgMuxbuAfmk69bpwln9fG5H8ZZDWPXjtiTP9YsD7TXXp6fZNPPgF0AEbAFKQOkiY3gYzcJVudooA2gXyKNgLbPVsW2gqA5B//kvq9QJNUQkL0gX01mO+aduWQHmtCMu2XuspJwGtpOzs+2Ud00C780wrQ90C7sTrpmK3s4RGNmM2zKhjWQfHx+215DLtk++/Y0WkckU5yPUB1y1xQ8coWnbCdA0uF2LG02U5eF2fr050gVCzFOmzGgb4rFTv+x8euPKtgPeoXA1slGyKNSvAaGbPA+yC+ZTr9T/4Dsi6mKnlUZrUSBewbT9rH9YuuLri5x6fF3SBGYCpYvv/tIeH/aKqwXrthZvw9RDgIz/smKxLzVPTxnrwYLjVzSe8jFJ0A1M7a5Os+jHPjTuvsN2Yt+8fy8FxWGY9aX8DD/gZKMhrv1Z+jWXT4w4AujmFwW1o3YIKsAEX4CS9o06o3NnOnLfLNnmPoMuHpPi3oQ7gzgPkKF6wdmwAIh6VfQG2VPdNtQs2+8CY/WhfrDfdYQHLQ6BtAaNQr5MfeAIoaEpUIdVr3qjktmV/KMbtRQiKgAl6Xr99jXfOsX2v3M1j2+M5D7jg13l2vgAWCG3nKqU73YzbN3XbN/sy0L2cL/XPg7qcsh1boXV3P8B3HkjeZDpX6hnPuP0ciLO6Oif2jXpV93zMsn1/1DKNbYDrSxTA+kQbxrzhHYvO9c+ye/5Ut+EGQ0/heuOc763VqCayYULJmm+ZLw+v1QC+J3RMFEKADayTgiclC7bfXlsWKLULBedrqXKshpkG50B7Xf4iBXyt3LUGu+q4JOUX1nIxxLZLUf+CN8sCoEjHAgBVwOz3D8XT/lQOzMAnlxaW5o3qBedLWBngAh54Auaf5Na5AHNgfFGxC1n1WGehDKa7jX0oKGv+lrH85vTul3nqYjsArgSwohK+vcTyiut9oZEtEH/V00mHiS++ynTvVQBU5RIvl/1g+g89pT7PYmAz6EABuAbKoWw3nIyi9eevrwts0zWYmnRBgep4uL0qpWifBNJRlsEMNE2DkwGfj6WQj9WI+wCu2zFl+QC0A6Mbxg39hM2gPGhXJ5hLM/6D8sEbcKfLcvsBnBLAPs5mUA50KVdJBw7bkECf0rUui0HDICDrymxfPECsP/vVzTENg23D9nyC2/G40d2gqzDd8HxJr6seEsLfjDVxL1V8E7jWA0I51TT1gEOQvZciWgUMkIC2oARO27DuKl4AAF2x0eyYUwdldwC8YDrrHD8TWID8wFOI3olBtl3q9d49fqlGPfuXYrwPkkHZ7wtUJ+qg/bNv1p+B6XtwHE837/ed9v1WyrQc2EBLvuB9J78WzDUe6sShZ9nER1eGvaDcu+8cQIMj+M0DoWVrE+yDbEHpv3CcY+/Ml050tGB39CALkPbhTnbFVcBUv/AywJzwr+AJkOry0JoHgAeb9ZpvXecZLE8c76rfyqv3Ur/9vEpx+80jpniB2jaedC086q2KvzuxvP3nxnVQ51Nvd9o2ugaf1rbxvHvDSIHPuz9cp0QFe4HPO3G8l4gGwJUo3Y3fNa29xifcqdKvG8LR4DWrVF9mIxwr4cX0OjP0o3F4JVYDy+Ao3Bep46Ko+uSPtLAF6AXwga7OG4Bfg335q2+u8WKNyQDAEntAJAFggimwLWgXniC3oLUcGOWSMqt6d33l//zTgSeQKrcAlUs3562SVe9NmKvHPMsXxgvuBfTmW8ZvMB6vNxDzbL8s/0NPqvO1iX5/deJ1WQOUrd/r57IZRD74LWcvgLGQsQFu0B2FOUDLJgDLYKUTA1tBflTmgef9ft9yIbugLrYDr1faSAcAftDwkaIINJIBufhb1oByH3+SpQHewVy0g/nH381iUP5yMQLn0ye8XHCnZO+lNrpRKvOq3sAuTvcBFSx1Ea9SVg+YGonM/ng4SPPQaNtPA76yyt2/D9h1sOih4AY9Nzz12k05UD83PuhK4n4nmqOby80MviD7et27s55lZ14KKtCupQBqtmUe5abcghR4vUZTcpTv+pwL66N+WSudqxIQ26eF/lGF7WP1HqDvdvJTA6/GNg17V/X2u7oCsF8F4R4CA8ssg/ZNI50IC9aHcDaWwsCxY9Rz7B7wpnhFJgAddbsNa2sheNCsatdItnAG23ffOcm8Wa986k+1gucrBZ+3/m5A9dvxOeca/Zw754FVAJosFK/5Dztm5wxo1QeWo3zBs3LOsfNz6jm5cqwc63m43OuY57x3XKOWB8xH+YL5Ap31YPl6vWwQXi8bZ7oVlz9znREV1utad/1rfJ43wQBMGBh6VQcKyQhlv29YyOnNlvoFXtENG9sLwJQt6IIlUEpGJ3uZKAPea2o2Drz4+sXfXvrQ5Tc1mBl3oXWllylc8P22UcjMB1WwBdqX1SXfZDsD4nKWw1gNbIWNQPhr6lX6ORUq6bH2c1EJQsLAdKFK6QIlqB6gHn/XvJsABkRJeb3cNpRs1121C4xbdqFpW6bVb3rrVW7Lg6nllC1rwjKwXbVrOXvBPNOjejux3zb9TfmL1vumk/zVC50mjs0AuMBK/ZqWg/FCeJdTvKBL4Sr/cZ0nPv3tx8H44yAoRIyyfDzAAMbXr/UpyS6kJynIh8+PvXDCu451ACrHx9W4po7Geugpz5+dzgwX8AIC9TogdDEWmkYhA/4HH77fBRrwgyzFOJ9NCeRsi/eVCfZAzirwQNChw/TdboKrVLJyazFQzZSEi/txSteFLzkmvYrciAtr64D0vAq2jSk3oA7y3dDSNsBp5KGYDax+VHZK+gJ1OVA7RgoNdA+Q1XEUF0V6INprdssHBEHlgFcIXY1wHTvfGnwpXoAF6fNgOI1mC3FKlhJc6O++2A/7bT/mGALt/Qf2K582tXs7+M64tM2nSm1LnQs19a7iB8jbQRBk9frix8pBdnzSAMdv9aqv7Hi1HYd45FttB8hOCFrbvC2kyzblYHegDn46VFCZvGvWybtt05jNZz/OG8Ecd+D1MADc9cIpdjYKAF9VNwU6EQedd/uoXueIVaR+/9GE5Dm2Uc7td/M1Ql61zPgN461X73kIHmVtv4WUeVgthCdUjI3V29ezrsv3u2btx9P+O6OZPe7/8z8KK6N0H7Pgup5FC2lHAdwdoYzqnenmrc2w4NWpgvL86ste/esUIfxr4QiW10H1u/hA9X4fRKU/x4wfTMeMl6CaaNuvVnxDDV+gS0VfB3O//1j7kPrULX1taMiU9iuPd4AIrCVdhSlgifIFx4Fz8NzcPDAE3lWdC2DzJXBd5btAXmguXHf9m2VXIatjYWq9m+vutuW2ax/AVXmAXeBu7C6la7nGNHG5Mx5D+e/7/fsGzNCDhbWwnSjkC13gpWzHZiineKeRTdfEpsEXeD/K1P+o7os827EOguUHwfDDjxrKLgD7aN+xH7ICeq26G7TueM3qiU71Pv+gKIcP64Hzm+ejet/vNzULfIAIap7ylCa74cMiIiTw5R3r/aahDhBtnwd6rIWLUu4itg9XLTv2wNkfwKV0WQ4A/zzQH2tC7HBjS4x9cKwAdgIg2WcPi7VFDOZ+db96U71379bw1k23oNK4du9h4MrLFfJ2t5vW/lHn9hfYHNMqYjfy2g7qMW2bbvadPwAfuB0Ygq151tVYJj+w7HU2RefVdxp/ml4orpUglyg/+zCKsO0COVtEohQdz0Kagn/YmBYPHhT69Nh6rd+842sGz6Y3suJ2MD2dOAJe8LsToEYdpljFrb5SlSnG93qreLMGNmM2sAuoWDG5FPOD9pHyBOZpdHOO+bHg3b6eKImiPqofhHefDaJ07+7xcvfh5Bj3YaADh5hj4BUtYn9sR2SE/ZtvoxXtQPF6YPBoWR7nHB8bCIxB1XmmUkWPLMgXut4+Zt3Znzz+tjH/vbdB11X3gm37AOYjv4Mv9TsNa66B0gfdR/P5H4q3Ny0+L+i6XgH4/fxeVoOxGnaQHBENwsg2jc+aVUC1ngiFC3wD4xlb99vLslRt0GQzSN/VcCa/fpGQkwdXCvk6GL8s+Q22pgeyYEshN+803gXifF6e8IAXuIAPDBdkfi8s5Tt/yy5QQXJ83lSzBrj/2/CRlknK7nqgCY6rWi3btEBduN7crmnb2Dq3Prn9BVPrAe1CWr7LLKd+KV1lNpRMiNjnMx6DThFnTAaqFmS/CMI31S2P128gZkFQxnqziWwAZI1TPF/KVw7EIhve/7BGtqIc+LMz4Hn+Ih/VU5rV8LAL5954pV1onuwtf/S4C7ccIEc1Zl1syJrwr2msaxkgSyBDVYoiAMKdD/Sg9iTVPWqaOg1eGsJ4tKwPChxsJfWyR3Rhvt+FP3C9YiekYJUfOB6lO695A3t+sm1rQOvh0E1z1br37wf9bjw2wgFsYO0NgDIeeF7ygaebuxvuKN6zXdu2vVXWYA+MDx5SuudGB5BRp9RvjW6Pa/FepXoatvi+ANx+2C9q7QJXdann1Hl849dKmBo+gKVYAQrADtitA+gpvOqmqIW4+RaZsC1QZi8ccKf++v1q+52jJ/1vuoLzt0EGeBbCFOK80gdVA8uDLSBOXXOsfekjCM95DdAgNuo5iAHi2gHO6ZXz5ZiDlg4QA9ZR3dkRhaCJLNHo5rjAUxjYAH3O03l4AKx6RjVXPy+aqmaNiL29ut15sK7zG3QtP2VrYLO/7Tu161PuVLtj3gcg1QrSjnn84Jb5bZ8H4NU/YzR0joRJPn5c3jUBvE/6n8cH7qGtU8X5hFYCR6el57W3pG6pXqFlGtRupo3h1bhGqV7XoC72djo58G5TsN8DZyJtvi7xQizvi0DZ7+b7xtrpGHHJm+erEsAqrdUAvF8l6MAXpM+y7Im2Z/1pXFuo/mMObGAnt2yXU7rmywHRfL/BDlRB0DwwPnWcdccrrnuyZQtk5U3vuqZXCcvVpcx3dZyY3xegboOf7S7IbWvBDbAULuDKt1GN5TAAbr5lX3dCT2TD8WoBdn0gYB3gpmjllC3IUroSuIIs79e0NH5vf7hwlnkKD9SOvwvOT59TsEH40ghG7Z7IAPlRfE+e6tHGYz2qVtm1BMaqCNq8XD7wZ58Vu/ipL1/opKEb8v2BrZuTglTnayAfq0LUBcDaD/WpW1oIG+XMsuPvNhhJChwAR1Wrv4t/AO5GcTMj3QqMAAAgAElEQVS1n5uo3eMN91BIAeugAbxeST0E5KOSBnzNuwrkqfipp+Vga1r9yoErkOy82Xb7QO07PrC0jHJzzNIqV8A7iveoKnUeoHuI9ACaeo8qtv5DSrz1bZf6AukDzUDUfGUO9A9Qbce8VcA6SAgnm1AyYOyBAoYeAqwV6vfA+p2JGQbNBY3tTfxs1oFjmLjn9mP2Pygu+K0vzA1MgfJW9oF6+MJjSQRI54y1IFGlFLZxD4zFYL15APUQss07zVtgy9W1EKeiqXcgnGiQme6BVJ07ohgP/exHbwPt26jcjleHEuPwTqPm5LajMfBYGqZ5wMdiKJSy/xJMP+j+ECamsW3BOwr6Amr78YTVlX1miMgzHKQvUZzIhukyfLn/NsJBZIOkF9uXwskMB/lV93Yq+DoPFwQ1lE00w2XafOll6XSWOPAc+AbYtQ3k6+EufF/gTrCdFF+u8395xF9nOQD9bmfieAFsYQhw+xskbybzwVZS/iZEF9C7ruUDwsLJfqxX2nUQ/e5HkQmvvdqF7G5DHQtfywa25d+3rrrm9yWnZHd9oH0ZSFfxqgOQ9/eqXuAFYnG7FO8X/QnAO9ELXkWCrQGSPRHn6di8z/uzNL6B7apgIKZ8F7iU7idB2Cu6Vx0trTxRgHs/0E0niS4OUQ0UJcj5vPuDC/jA6cOPG0Q9i0JM7pPnveJXFkgBhoodq6JplsTDi+J9pSBbX5mJbNDa27aeVo/tgrS0ERXgp8upnFIFZ9sC8kntw/FnNZYdWNkHgDuwO9uafWu9sThSvWNvDFypT8qu10cRFXzjVD5bwUNEeBtVLAB/VS31Rdn5DTzy1yq7XnfNmwag9hcM7csAqmM4D4K7F6ie9QDZw2IfEsqbpmAH/IGHCgY25SixbY33eqwVnVXA57Q9o4YBrXrBdzuu+H0a6M4DBUgBbBqhOh6RBzo72Kb9tR+2CaSSY6Ys3xPd0Cu9AebZArcDsE8rWX6n+daVpp7mjVJuO6uSp5twUAVOD4DzNlAYWupWLDDg3r6o4lsB9ZZtluwrS0J9q2zNA2e/Nw2AgyWwDjybvhdobwVPy3iwYCtnM4zi7fiu7GvlHnTe9UZjOdhnMLWeaTYCtQvG4yO3v9O41n3i4cD7BWaJxaCR7X3XOvHxvIZobR89/I3NO99dS+3yekf5FkbGZqB6wdc9DbzGSpAA1zCN8lG9qV9gPJ8BejHzrq/LsxuAlZI9/m9vz01fX/99uNiUA9vA+22wvW4d02dbRVBU925rohp0nGAT/P/F6oIimMoXrjdV7zSapX7lC+UF6A/F7f74U1D/63/+7eWPTf8csKsHMMERGE1L4LigXKU78GyZ/OWf6hhxA74LVvmkC+jVsdYCdcvjBVtw9vv1Nn+sYS3PpZOxSpcBvz1c5k/qDxGG9mUjx3/ZE4vVAL7UL6VL4Yrd/diffXm18YdTvC4CoWbP6wABbkD3qIvlfk/sh6IMAtBEOXTRAChFKLbV6zTF68ICsIHhq9jaA2SQBTqg5esOmAMngD+illtvQNjvAW8Qvqrc+3nNAH986ODcRSvsy6u+m9yNDVCrcCnLeRiU24+Fv8aNUbKUK3g7pvZ/FHY5dTzdogOvYwRfXZanh1sq7d69ANZvgKVCbVNjieMF/VXXC2D7BVrTzdTNeIEqiEmWS159RSZIO2+3YR31y1f9jgLu2MdbvCi7B8AqtW8ah4D2KGvK+yQApzzFoRrYm4fNBx44tj97Lm3bfu++2Fe/fSdvQuo67lGzQXFiocG2V/i7d4udTY2OJ91Dy7wz//jTo3wDJNBKozoDl/N4HjCBuv3iA99WpzJ5xxry7lfvzvOgADfrTx0Uc+XffVvXZ5EI7XvnADApWMM3yn2OXT6NbwH1qvUl8JV0MLkbeJUB4bOOY6C+i5poP3VsUa9p4GVF6LmmIe9xb06uJ6rXPvov3BcekNOLTd68j7omPw6+n3ykYa1EAHXvTSxvsNV5Yq2G8Xm/NCB6You4Crxg+48JHL+PGdQuNbxxvD5YOW/RwRZ0Ny2Ij51wGui+wZzSfgzTNqYu4C1p2PsFSEprGwDi/gZYSYPapgWt8oD888U+AGYA3PXlGux++s++WvFjijXl+3Lyo0RXrQKudXe9BekCGSglita8Bafyypq304ANsKtwd9pvieLdThO/a3g4fq/OE8e37ZWj6fOEK7a3P+ZEMpxvrH3ek1MDGthuaNkXX7IfPpnfHwRarzrULtXLaqCEKV4eKoBpdNNVeMK2As67hSQ9DAYg5qYUafAgP4vqBYhRqhdYKAMcoKRBjaoFXr8BhBIeuFdGuZ23ytTy6W3URbujifF5ebgTKRGYj9LlRwfvtr/g25vZPu782ZcLLBdu1pt9bl2AuboCaA+dvMIrYG5bJa/605vush1lqTQKfMZuoIy6aQHMNh2LBxNPb1L7aj+Use0F2wIPIMFwwaf+rWvV40JKfYYVNMSgONEN2ndj+/wMABzb4qhujVzj/VJx7S/lpuw2DMk1DFGNr46r7YMlbxVoR5EGRbGvXps1oplWXtfpO1k0tnHU77EOKFaWwXrCgCTNdspB2jFKA/O2R3lPcm4rQ82O/10+sG27oLzKd5R66xw/l9VwAMdfdYwiGh70gPJJeDClZgEWbCnaOwF3ISsHZmkb2eQshrEumj8qt0ZJnu9EK7guPMSdw87L9pwD5lHdbce+PK/M8/6zj7qXPnrWm5oG4d6mPuyNU8Oat03wZS8ALwD7DX6AuzkgrvKlRM2Xxvtt2cuULrCCLFth4SreV1pPdy2H66AsKf+9iIjrFG8AX6X7VW/ao7h7s/4FeAHtAmwBaJ5lC1RQMz3A9cmfQswOlE+kw//5v0cx//U/z1gPs/4F4tYFTAOcn/z1kJA3t7tKd+G6wFwY2zfJOtKCdZRsPrDOINaVXsEXcDsJ1wHZE2sV8AA4FXsa23zW5xK5EGAp34n768n05R/ZEicXt+tzQSwJKve3fYPt48ZmmIiGrIb9wzengqlR3q5uqF7L/ZbO63/QfXaBH8ACZhcVSB5FmQrIOgBP0JYPkFufd3snNQZ2IALg1mMvULWjdIOyOm1PJwXrS8c3TlF30Yrv1UABpOoBK8n0Qs+y3Y75QGc/TIMFMILT1RU49tB4RJkfPxt4H4nxnWP20KGyU+ypmokJLn/0sGMIVluXureTiG2Zb1/kA45Um/m2u/vrAbSg3Xz3z3oD9nLTkmWT2q5XauPjAgGAGXFMGJrfAHi24bgvHnJQ11uLJXGge1FtwVbDE3AAPAiO8gQmcG5/58sKLV9o7uv8Kk9jWIiCWIjaV9vXAGadVafWW2ia3nEnnBfgnfPWPv5dmYvF4M3AfBEUt987XvHW65hZEayPe6OYs0Q6H8YiVsZbgHElNJw9bN+e9l89bv+Akff7sGvyfnWwJBbIzqcEvBQ0kILv2DsJDf76gWug7vwB7oA3EDuXLAaJ2jVS2QdBFmj19DQ85EwDb1ENugy7/8B2/d0FL8gaJ4HHuwAGXMlXIl5e83bPQDb7peBpTMsyAFrgfQVgCviSwHmVr/xFEQ8vdJSIG+B+6vdZ+PPlC79H8S7YwBJcpYWxZQs881+DmYdbFMRPlS3pDvwDOyH4/fTX19C+6flad+G6ufoHvm3bSGTbi25C2foNoJaDK9AuVK23kFXX9ff1FEkVL6yVn5PROpTuwNe8S9qvTRj4/NNGHmMjSGwEOVXLgvhtCteYDPPkvKhd8zcCQndi31/ThXi6LQbbV6FYgW2jBoCQSgVQIBxoPOmCbWyDBaL5axMsREFvxj3ogrVsbuCB5+mBpnENdJSznOodaJcruwCmjl95zakFgJ8UGCcqwQ3U+gArX5tB3UBof0FA7sYGLdOWKS9RsmKAKTbfg7t3v+NLuUhHiXVTd/OCLHtDJMTzlCa1uSAfyHSDqh88ANc8v9kiZ+Cds237YznIeXW3DeVMWwa2flv/HMPdmbZstzdwtL3mKTsRFNXJYlhrAXDHXmAtNF9DGf8XfHeMhYGK5cFxoOoY1RmM5Vrn5ZZJA9ydLh9vtdx/5nhse9U5UPJkraMcAC6Ep57mKzPzmtboN6q3dQCWj0vNaoC7m49s3jS29Vovlvb4y5eOGZW9/XYxxZ1L2wRKtoDcgD7zMLqAlVUgukLUBCCbBlvlgfjE8Pb/Nb3AXeieqIwicrpmAHjAfZXi7VrZsXmpX8u3oW1ifV3TXQfsLr7uR6lcg6Lzez8qkujjj89wkGs38Hu9gYKwe3jieG+Al8I9YARKqje/N6ACr2iG6wtUF67ff9fbc2Fl13m3A+dgbFqjGjAPeMu/i0XWPR01AnsAZnPY3nzsErQWrGAGuDcBbBl4mjflfr7E91Kegfbnn4vnDbw//ZwK/o//+ju7YaEKnKatD5amz3ZT1Jd6gdYIZt/9+ce/fRNEX1buunRz3d03uflALAdbQLU+1fttv43byxM22pkuwn/ku3RyvuzAqV6KVyPbzMvHBdPxeoPuerlfBFXekD+NAgblCTf70shkdRmus4SIAkDjm34iwqDwsU+a/mw+/W6cXl+ceDZQBEQ2AjuBAn5YBIPfz4MxZSuEDGRBaSHqRlwYL0Q/uCha8ACRhcvksw0hYqcbMqhPI1z1shq8yp/QtaN+xdUqC8wbLaBesJLUD7ALXmAG45tlLTuNXwe00yofANgKxoyw/zqUHIB27GA0x0lVg2ev4heYA7j6bGe3eYAIXtXTcvu0iheclDtgPQpYeedXbvmBvpCwE/JFUa6CXijb7myndWakNJZCPcZONAIFeSIbRDEAi/Sk/Xg8qYdCx+AzNvdTil7JD7QCevNuF8qlE8UB3nm1f3h1928PKvvoXuciC8HDSPfZfZDYHntifVGv/6M4Qba0AB57IJDaHsCKoLCu/da4t2Ce8oF3xoW4RfEWI/yWDheFr/26oTVbJvF/75UA9F7rXzUPOB2HAehvghdMAXTg3D6JcqB2+bobUmb/AXojGtQzkQpdW2wD0QwT1eBtsN8GTfcfO1ZqF3w9UKjgZ70dPU0omEfpWtewkKafNo/V8H4hZRQvEbSq91Wk0sXjpXj322cvUp8GrfFJH9YBcOoMsQAF002WKzdfDJZXbgAMwtffjsVwfd3bdb/l36Z8gdcYMMC74zTY5sTxAuHaCNtA5jeorTIFTcBT9ucay376qW7ENZz9nIf7l/9oaMm/ajir48VfWk+DmvxPB7YL3c0H4NVHJU/4BThmFVwHXdAEz+26bJ3dD9Be0JpWj+X21cMBaPWwm4HXW/7HToavC+uhpqMEOFO/8p1mNXzRH2IQnA0ZA2CANWKZodz8cZ5W4Dt/aMr346D78W8z8hsC8rPPfzPQPeA9nR/cyGC2XuxCc35/mJ9Y54hH79ewluK9CsR3AsXbgYFlcK+nPjV6Ym1FQQStLspVxj7dTh1rgNPgpW6B5VSy6QW1XkVU5YzoFSDACTRZH8dnbln1KqdOioxiAz1AWvW7inohJQczig/0/J5432AyYWg37ISxFFoOlvu6b8yC+bTLVQ+FVNd0N3Z8pQWo87f7Yf6onsvyJ+PxUrHKy18r4YFyjVPvviv8S8gX1evYeeS20b7kOa8aVn5B7pgAfQagaT0Ao3BX7U49HQt7YXplBQdQulPsLujyPK9YE4FUJwfwEh0BzqfXVedKhEfLNFCJid1uwzpKgOLuwz4YgAisTuhWYAyGA8hy0Qxg+0oNW2Z/So4J9FgUbIh9EFDCPn7pQ5gG2dHz7X7/wYC5shOWJlrBueh4fH/NmBPA6TtzlP3UC7IdG2sGeI31a5Q1NsWd8rvGLm59y9ZikI8S7nh2WiMlxctLB9LnGpa7/sAYUPVkmxRwZ8jIiZZ5HefLnx/F61571me4UryvvkSRHbhvoRNO1n2s7WZ83YDIe73Og9WQ9t3Li487KvW1jQDC34AvGKeA/zENZFtnOmqVX8eWL780JgR4X2dRpKIDLfBKM75v+avGtQXrwgzgTIMaL3cb03i4A94U7s+B9nshYineH/4MzMZ00JMtEJb7rBBYq2Ohuwrb7wkTazurdr/nAffbGBHSzA+g1rE/q3Dtl7RAFsVgmXK83LUbwPm7ku7Bk4Lu+rwU7xmjQZdgKcj2ZGIhTAeJr87gONTuTZPeRy4B+bPfZdjXNfhzuXja0oZkaUjTAMZWANpVlNOYlcq9Xwvtfd7W8/t/uxIQDqDFy1711L/qQrpLDQVMapdyA8exJ7owlfWZIFCnDEAWcClZN6t1AHpUZnUB2AIXyKjfO930vkI86nrCvVI0bWNtBess+KxLNVKDACs3j+J9yCZpPfM3XXlosC/aF+W8utsv27Yu8LEMnqZU1uu9e+8oYNsZb9I+Nr3JA4EHCiYzOHvnSeOZITHFPc/+Vueu66Gy+2sdZf8xMgFUlbHOnLfOud9e8U9Z6jOwVM6rO/hOzK7zbN/KwelOUAJfCpjHaVpY1CP1AeAFTuOdAlEK0uhflO6CV++wjdhg+yx85br+ntHJ2AXUJdD1QLihfClCaYDcfunQMN2Kxy9uHwMyYG9nCsfrrUTjnS+TGBAeMA3aY9B1oWLnIRIo/SftBziCJI99QcpimDGHy1f5Aqveb8f6OBaDeY7/7DNV3XH0mzd8VW9GXvEO/fi0eaB7GvS6Jrs+WQ/y5/2vz+QB+X0di3qTBN2PP6ohOzHxYVFEPnr5mzouaWRb1UsBr99LQE1kQwDeRi++7+8+//wyDsNr6I51EHTBdnusLXgBdxXvwNfvOlNoWLtO7cqB13gQwlNH8Qb6sRt6w/67nmtrKQDlTViu0l0Yg+Zf8nHZC//5n/9TxEPpv/4nEBtAfcdqOHC07oJSnVuXeTfV6XVKV8gYm8H0nyprVLP9WvHWYx8G2gFVDrbSzgNg4JWLhBjQXn8bLGtRrLcKy4HafQXqypwGNsNEnp5r/F1hYyIYnLQJRbn8YaY/D8ZnbAb2go9cZi9cOlF8nM3waRD+pEY3IAZFINz8yfOUXOlxX4x4/EEALYEpf5RSoW5FAPiqL394IQq+/NtpVKuc6YUewIH8gl5Z5dzM1gcUCo+qmJCwIAhWRiIDdPtmHdAW46u+VYSUovXNA1f5ToPaiWntBqrMfft9/27btc0zz3zbWmhTm1TunTs9fC5ljyp+Xa/699isD44gJOkYYN8OCFNdgXL3x3astwnsQdS25RSrhhxhSfcLObPvFNMuGyAFSr3THJttqB987zTg+pTzH9mn9sX4Ac9ss7Jg5PUaUHQmAEHfWzOfYh17wvnqAaHjgu6wY0sEPT7w2gceoI5zBjn3cPA/dy6PD3q8YeuNZ3uBMDhTtANXkQrVMYobkNsmC2OUctu1rh5wziOr4b0UL9thttP/J4Z2IhXa70cd+3x1o+OZsYb7/BEVC6SOf2yHcnWPkvU/tZw6ngdN15JB6M95OHaFtwUPKGkGwNHrsP/DeZzxGPrvKd5puOy4eb7O3bPeAMF3hr0E487jKOKxHE4c74eFbn5SJNFnOjYVgfRpDWzGapiG8uDqTRZk/xgLQJfynQ4V3ePf/DHgpmpH2aZcj6fbm3FAnZjcOkK8NB2EF7SbL4B1I9aFeG0K8H3VPfnFUbwUt21PBwqKVpgY8C5wgWyT+btspwfCf9FbTITBASBrwfqgCpTKUsqmb4LTcnXrkcZWWABTuD9Oh4vj926UApAqv8rXtO0syO3LqNvKKes34IIr2L7sZGwvtq+vv63hzPCOXwTL/pimjdUAssLKJJELIPzHF0U9XCyGfWIy6EF3QslSu8LJPv/i0/5kPdkusKVgU6Sgdzzep+MHAxwf91Eqjc87DWtefytHGR/IngY2QBSJoNstIA8YuxDB4VEXoe+xWWcAGwCU8ZVfoWJjHQxYDiyBiKIdhdsFT/VO54guYJEIls/AI+wKarr93NynhY66PUC7CeGjJgHtqNEZArMIhQd5cbYB/AdgXtkPwAzasz3cVvGeXIeN1qscUPI3V8HKF8b21XJ1TxfglLABxpU5CjngAaBzVjn7dvavtwHgdcM3X3raeRzVBcSdZwqXL2qa5+o3ODsG09a3TMQDoIKMHBSp4aP2jvqc/etYQBU4vbmsWgQqqpUSfRVKFiR1djjqvP+r9RbIoGqa8gVcdZsGa0qXPTTHWBnHPQ+m6mdFTAhbdoHpM75DDZEznvE5vyBtH9SrzC294DouD4/3NKY5xupybOAL0M7d9OwLuveyFdgrQDu+cPlEhbRMiBlbZULdHKsHWQr3Th1SLPMJ+Qd56Y+6Vp95CPbf+j9OyFidhopUAFf5o65V04Crkc08D80FMOhOY1sq+NMGq6J4hXYas0EydjYAu483omHDx4AQIH19+DSGGTj9TJ9BcPQ4E/Mr6uHF38F3FbAxGb76/ZdjWWiUo5ZfNkzkWV9ExAlVXZ/3F+AIWiA1yrTGs1GzF7DpVLGdI5T9S8v/XE80EByANszjAhBcd3rzBaGygLgA1qgG2lTtfL695WwGScMai4D1MLZD2xrQX+qwbfXa703qNw3WC2LlHNe3L/NgOmF/zHfRh/qrQkN0jODLyI/H+/moVj3UtgENYFkL84eldE+87wkvUwZsPwy2Grs0rn2a6v00BUztshvA90DMq2+vU/lXRtHfBL7T6AR8PfHBEXzvVvbZxaIwcM7DXqmtA9RXYOl1vXJn+t5Abj4bFEiOSmZXnJuRitVLy8A0t7tphKBRy9ThNOL1+iam9qZydfMC4ATqd4MAmhvbNq23aWEI0qsyJ7LhKph3c9iu+eNTth/Kg6wQtpuRDzoHCC27aj3bfV3X3YHn1NH2gdSr+IAGbCr7xPGNMg2KwdJ+UqYHpB23IRUHBsenNHD5dPUF2I5TAuPHnVuxpG5mIAWXWTfVeR4evSobfaxzIXmVZoF4i/DQsl1wFAbFZrGOec41BQuGcvMpUOAd+yR4Tmu9h1TT4DiDlwdbqnmUc/u61sIqWb79fGqn+tT9FhBX50QzjC+b8m796aVon1vm9zTStR3r+H/1rPNRTBbIjIgmztb/33LncDqKVG7DwcThzgDuM699zN92/gHaUJIzQE7HyUq5X53TWNe2wR2crbv+8cOg+9TgQo158cB5dk47X/xvytz5GLXf28FGN4Cv/whohZV9nL1w7AY9154PdD+vYfu33cefdT+CLtX7h4SWBjWwpXI3hvfr7v/tvUZkzed/giQAf/PC+Lwa0E6I2UvTpVW98hkE59LIRvmyJH4s8mFje60PtlMfld32qd7xeEeZFpHw16yCaSTj1dZA9qfU5wLtJjSVl8B1vV+/V4kCHsBaZ4GpHvOV2cR3FXWgDJBuoxjwjtdb+R8vSte6C1LrK++3ev3e+n/4IQsioFO4C2VjMkxI2fXrRjW/WQzU7oKW6t1eaea9inTgAQdedgIbApzlGtV+0zzLfNn0xAt+WOeJ/N2AOVZDUNIT7UlK9/lHjZGQxUDxSuP1Gvilm4caBV3KdtRuNzRo8mN93eGB0LMu0nupA8BWj27Byr72kINdr/B3e5XfBjg3vs/xKM+KeGUrtD3q6n6wWx92oXfgdSILvK4DpmXmywcg5abBEKhXYfq9QJZT+D5jNN5zy47NAEwp1ywJ23/Q9FWJqgGjUaI9RNQFutT8JMCzzcrMQC09XJ4GeDcrOwDU5ttrNfSwCCRj2VJ17AXeIYUKFA8MdlMD0P2WU5Rej9VDxa5fOWq29UYpB+VXanTO3TnOeRhc4Oe8UMrrTdsf+zsPjqaV9Ruw11pYIL6GbArTfve/e+33qg2ooD7qNhjJKfMdk4E9oXvw1NU+qNv0hI+BbUn9jpPK1thmtDT7q475LlvK1LEDKHiO6q3etQycH//xqPzmOzd7nvjcFOyJZMgrDuQGd3/vzfPl4wG+/Wl7PGOdKu5qiOuTSE8b4e0qD/1x/wP4ig656vgco/9ZeuJaKKduJTD29vC0toRHXTc+hjkjlj0vZDLP95Osvy+Ksf/9F6Arr/2GxRDw5MZsEEK28bUU78TbBthtAJv8+sXMt/w6gL7s9yjfePIKvmB7XRtTwL3OipDmK8OjkCtfnQtfAH4FXtADsO9/yDv9cyr050tDWeD9yXfTAiorYhvYAHVVq3XBd9WtsrsMCK1jmXLmr686EAVP2y633PfUqFyKdct9F5gBFlhvQnbBPQrXvrferFPPuD/9EKz1kLvMt74Y3pffvyh9m4WgAe3LC2APaDWs3QTtdgs2D2B9Yw2QzWdBLJx9kYKBv7GCRkh6v5AWrzgGKT+NbcY+4D02vuj7J8RLyA/I+kyO3mpjMyjTvL1Z3aSjoC4NSYALptNNtWmhTrfr+Xb1KNh0o/mCw92A8PSpMRf6knFqm4oGdN2KKWYfdAQwI5pNPGwXrdd7QzsC7Gyz8gC7kLA/foOJaRAZoLavHhLKmbflgWUV8gKZihubo7Lz3TcdNvQUq5OF7Y8nfOWGqh7r3/JKCqZHeVPPY49ctqPxaADmJp3EZngNWw+01w1qF4sAzLr5qSqDiftihNdeA5gLVaJy14ZYFUz1OhbhbpSk5DdwUYwDogAg32N2rrwROEem99yYXsXrIUS5Ur4gAjIUnWOhpKer77vHJ95xeVkBAHb81OBd2T0/+/+snaHMeL7t41v83ywEv0+DW15w9QCzcgDG82VzKDN+bPMAd0Dp2JoGXA+3eXBdloOx+dNrrXMD1qtmQVgs8MC87RmsZ7oSK+9/yDO/1dc47ucbX41dcSJD9Ppz3kfpDnh7AHXunJ8FsfNl+aOunWdd7497i2I9gC5F/EH34HQf9gmuD47dQPVSv8C7ypf6BVxAlUtACY5gSQGvUn3ZW7Ny18oa+Ka35+uv+32B8LcXtWsgHeA9sL6MfFadq3rloqR+AXpHvQZNIWFFIvwp+P45/9aygSQoBjAwvZk29EwOsl7nEXMAAARQSURBVKt6QfYmLBfM1h0wX2A70K3uiUQop34Hvk0PjNu+ekyD69Y5+3TZt4Wv9TTEzQcxA6/YXT7veLudjBfXnWCdLK57Qn1/3XF9/8rTFcWwqndhS/1udINpwAVe9oO0qvfjWlENiP5Z3RMFbeutJnn9NhA61XXAm0oNfjzTiThoIJyJbLgAjLJ1Q44yDDB787pxp3X9KiUTHN6uwcYAM7dSbXdTbeJwhZ7NMJJt08Dit7qwhQyBoZsTMGdEtOBK8YLCeK0PskACnpt9IaIsQFh31e5ppArS7cvZnyBWOa/ZykvWt466/ZZLjsM6wDt+deASTqYl/U43O6ixJ+TK70c+187YfMaHqH6AO5DrXHVjjs85ypbC9XBgkQSBXmPFzoLFKOKOaYEq16Fh+v73FgG6IhAmB/zgcJQxmJ/jA/qdnreIjgfwJMucM2CW81XlzolGMl8Jvrm+eub/BZMAQr07DmChSFcNA+McX8tAd5RuAD5QTcG2n7Y1lkHbnm10Hc06rqfOKYV4da9jcF1UXj166R3IHnXPL55xf9tX8xe6zoGks8hRt0fpWu4czkc/Hafz1TwPzVW0A+D2aYak9MAH3wuoqer7Dep+vwfg2A3eKgKxkDyNalc9lER6+Njl9gR0HOC7ni/Qng9ddu2nfCleFgT4im5Y8H72m6zDfN1Nq3jBlxIe77dcLO+o4NQt+EoDWdZCybJXcA6yo3iD7jasUbzfpXz39/UA+NRjKIKF+KreiWpYNStfP1fvswPk14PjrLqVgyDogeICUXlQXAgvmLcey9Yi+P8o2ephK3xf+i6rwLfaFvy2o/zCF8A1xIn1ZU+ol+Ld9KKnk/KiFyTwBVzwvJkoV6CVsxV4uEYqA9jtyQa+uxyAN+JBGevKzTdWA+X6LIvBwDhgpQHM2AyUL/huosbYBfOJ7NTZ8Xm7AQMzW8KN+U4NEBps3My8Ul1P3eSUKggBzPjGwUrrOw+XmtWwRom6CW95dQt8YAyUCwn5Nq6B3ezrxY8e0FG/zR9VXFn7o077AK7U3j4g1KWO2beWgeyqPzkAuemB8OzzKW8dXuzC3DaACijVLzkGr8KWUbQeQKbNt579tr+2vaBTh+3ukI1u/LmZrVM5cKXkBio9oADE9IAkwNhHvqYxfg3MYt9tz3FLs5+X/bAt210v3PSWtUzZ3d+zT6993u1pd7vjPfBsm6DZPgHmqjsQlUYFd07kv/71r2a7tqferdubDMCxIRy35aOUqU3qtmULZfUDuW3JzaeCB+rWLb311vk+nHWBGVT5v87VNJw5XtdC88dHB9pLGqUbxJ3b94r/nXNe/X4DtXrkwCunvD38pttxD4pnwZTNYvhH0AXVR903cukJsXGZD8KAzOMF3I8KJ/PJH2Pyyhe6LAbT8lW9f28jnEFsQHeV7kC338q9eHEsh+sgK3KBrQC4ICx9L4ohiwF8WRLbeLdqV72mpf8Xgti0H7LC1b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759</Words>
  <Application>Microsoft Office PowerPoint</Application>
  <PresentationFormat>Произвольный</PresentationFormat>
  <Paragraphs>201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Лекция №5 Мочевыделительная система</vt:lpstr>
      <vt:lpstr>Мочевыделительная система, sistema urinaria</vt:lpstr>
      <vt:lpstr>Функции почек</vt:lpstr>
      <vt:lpstr>Топография почки</vt:lpstr>
      <vt:lpstr>Синтопия почек</vt:lpstr>
      <vt:lpstr>Факторы, удерживающие почку:</vt:lpstr>
      <vt:lpstr>Оболочки почки:</vt:lpstr>
      <vt:lpstr>Почечная ножка</vt:lpstr>
      <vt:lpstr>Печеночно-почечная связка</vt:lpstr>
      <vt:lpstr>Паренхима почки</vt:lpstr>
      <vt:lpstr>Синус почки</vt:lpstr>
      <vt:lpstr>Ворота почки, hilum renis</vt:lpstr>
      <vt:lpstr>Нефрон – структурно-функциональная единица почки</vt:lpstr>
      <vt:lpstr>Образование мочи</vt:lpstr>
      <vt:lpstr>Мочеточник, ureter</vt:lpstr>
      <vt:lpstr>Мочеточник, ureter</vt:lpstr>
      <vt:lpstr>Сужения мочеточника</vt:lpstr>
      <vt:lpstr>Мочевой пузырь, vesica urinaria</vt:lpstr>
      <vt:lpstr>Мочевой пузырь, vesica urinaria</vt:lpstr>
      <vt:lpstr>Мочевой пузырь, vesica urinaria</vt:lpstr>
      <vt:lpstr>Пузырный треугольник, trigonum vesicae (треугольник Льето)</vt:lpstr>
      <vt:lpstr>Экскреторная урография</vt:lpstr>
      <vt:lpstr>Ангиография почечных артерий</vt:lpstr>
      <vt:lpstr>Ультразвуковое исследование почек</vt:lpstr>
      <vt:lpstr>КТ – ангиография почечных артерий</vt:lpstr>
      <vt:lpstr>Цистоскопия – осмотр слизистой оболочки мочевого пузыря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 Функциональная анатомия сердца. Общая ангиология. Анатомия кровеносной системы. Сердце, его развитие в фило- и онтогенезе. Вариации и аномалии (положения и строения) сердца. Методы прижизненного исследования сердца.</dc:title>
  <dc:creator>dovgiallo1@mail.ru</dc:creator>
  <cp:lastModifiedBy>1</cp:lastModifiedBy>
  <cp:revision>137</cp:revision>
  <dcterms:created xsi:type="dcterms:W3CDTF">2023-02-04T16:10:16Z</dcterms:created>
  <dcterms:modified xsi:type="dcterms:W3CDTF">2023-03-27T06:39:56Z</dcterms:modified>
</cp:coreProperties>
</file>