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97" autoAdjust="0"/>
    <p:restoredTop sz="94660"/>
  </p:normalViewPr>
  <p:slideViewPr>
    <p:cSldViewPr>
      <p:cViewPr varScale="1">
        <p:scale>
          <a:sx n="68" d="100"/>
          <a:sy n="68" d="100"/>
        </p:scale>
        <p:origin x="10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rmAutofit/>
          </a:bodyPr>
          <a:lstStyle/>
          <a:p>
            <a:r>
              <a:rPr lang="en-US" b="1" dirty="0"/>
              <a:t>Case study</a:t>
            </a:r>
            <a:br>
              <a:rPr lang="ru-RU" b="1" dirty="0"/>
            </a:br>
            <a:r>
              <a:rPr lang="ru-RU" b="1" dirty="0"/>
              <a:t>(кейс-</a:t>
            </a:r>
            <a:r>
              <a:rPr lang="ru-RU" b="1" dirty="0" err="1"/>
              <a:t>стади</a:t>
            </a:r>
            <a:r>
              <a:rPr lang="ru-RU" b="1" dirty="0"/>
              <a:t>) </a:t>
            </a:r>
            <a:br>
              <a:rPr lang="ru-RU" b="1" dirty="0"/>
            </a:br>
            <a:r>
              <a:rPr lang="ru-RU" b="1" dirty="0"/>
              <a:t>в социологии и социальной работе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b="1" dirty="0">
                <a:solidFill>
                  <a:schemeClr val="tx1"/>
                </a:solidFill>
              </a:rPr>
              <a:t>доцент Токарева Юлия Михайловна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принцип </a:t>
            </a:r>
            <a:r>
              <a:rPr lang="ru-RU" i="1" dirty="0" err="1"/>
              <a:t>контекстуальности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полученные</a:t>
            </a:r>
          </a:p>
          <a:p>
            <a:r>
              <a:rPr lang="ru-RU" dirty="0"/>
              <a:t>данные должны быть максимально соотнесено с тем, в каких условиях, ситуациях, на каком социальном «фоне» они были получены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«Исследователи стараются фиксировать слова и действия таким</a:t>
            </a:r>
          </a:p>
          <a:p>
            <a:r>
              <a:rPr lang="ru-RU" dirty="0"/>
              <a:t>образом, чтобы не оставалось никаких сомнений относительно того, где</a:t>
            </a:r>
          </a:p>
          <a:p>
            <a:r>
              <a:rPr lang="ru-RU" dirty="0"/>
              <a:t>разворачивались события, в какое время, кто и при каких обстоятельствах в них</a:t>
            </a:r>
          </a:p>
          <a:p>
            <a:r>
              <a:rPr lang="ru-RU" dirty="0"/>
              <a:t>участвовал»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/>
              <a:t>этнографический метод: стратегии, где основной метод</a:t>
            </a:r>
          </a:p>
          <a:p>
            <a:pPr algn="ctr">
              <a:buNone/>
            </a:pPr>
            <a:r>
              <a:rPr lang="ru-RU" b="1" dirty="0"/>
              <a:t>сбора данных – включенное наблюдение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случай - отдельный фрагмент </a:t>
            </a:r>
            <a:r>
              <a:rPr lang="ru-RU" dirty="0"/>
              <a:t>социальной реальности, ограниченный в пространстве и времени, а именно – объект наблюдения.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Случаем могут быть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сообщества (субкультурные, </a:t>
            </a:r>
            <a:r>
              <a:rPr lang="ru-RU" dirty="0" err="1"/>
              <a:t>территориальные,организации</a:t>
            </a:r>
            <a:r>
              <a:rPr lang="ru-RU" dirty="0"/>
              <a:t>),социальные группы, движения, индивиды.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исследовательской стратегии, направленной на глубокий, полный и комплексный</a:t>
            </a:r>
          </a:p>
          <a:p>
            <a:r>
              <a:rPr lang="ru-RU" dirty="0"/>
              <a:t>анализ социального феномена на примере отдельного эмпирического объекта (случая).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«Очевидным достоинством этого подхода является возможность получения более глубокой информации о латентных процессах, скрытых механизмах социальных отношений &lt;…&gt; </a:t>
            </a:r>
            <a:r>
              <a:rPr lang="ru-RU" dirty="0" err="1"/>
              <a:t>Case</a:t>
            </a:r>
            <a:r>
              <a:rPr lang="ru-RU" dirty="0"/>
              <a:t> - </a:t>
            </a:r>
            <a:r>
              <a:rPr lang="ru-RU" dirty="0" err="1"/>
              <a:t>study</a:t>
            </a:r>
            <a:r>
              <a:rPr lang="ru-RU" dirty="0"/>
              <a:t> позволяет работать более с конкретными вещами. </a:t>
            </a:r>
          </a:p>
          <a:p>
            <a:pPr marL="0" indent="0">
              <a:buNone/>
            </a:pPr>
            <a:r>
              <a:rPr lang="ru-RU" dirty="0"/>
              <a:t>Это позволяет обеспечить лучшее понимание социальной реальности, уникальность каждого объекта и в то же время выделить общие черты для дальнейшего обобщения»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гибкость исследовательского</a:t>
            </a:r>
            <a:br>
              <a:rPr lang="ru-RU" i="1" dirty="0"/>
            </a:br>
            <a:r>
              <a:rPr lang="ru-RU" i="1" dirty="0"/>
              <a:t>подхода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исследователь принимает многие решения по мере получения новых эмпирических данных, обсуждений с коллегами, изменения гипотез.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мультипарадигмальности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исследователь освобожден от приоритетной парадигмы и</a:t>
            </a:r>
          </a:p>
          <a:p>
            <a:r>
              <a:rPr lang="ru-RU" dirty="0"/>
              <a:t>работает в режиме</a:t>
            </a:r>
            <a:r>
              <a:rPr lang="ru-RU" i="1" dirty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/>
              <a:t>мультиметодичность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применяется</a:t>
            </a:r>
          </a:p>
          <a:p>
            <a:r>
              <a:rPr lang="ru-RU" dirty="0"/>
              <a:t>широкий набор исследовательских техник и источников информации (анализ</a:t>
            </a:r>
          </a:p>
          <a:p>
            <a:r>
              <a:rPr lang="ru-RU" dirty="0"/>
              <a:t>документов, интервью, наблюдение и многие другие).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«эмпирические материалы»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Собранными материалами</a:t>
            </a:r>
          </a:p>
          <a:p>
            <a:r>
              <a:rPr lang="ru-RU" dirty="0"/>
              <a:t>являются записи в дневниках, аудио, фото, кино - материалы, документальные</a:t>
            </a:r>
          </a:p>
          <a:p>
            <a:r>
              <a:rPr lang="ru-RU" dirty="0"/>
              <a:t>свидетельства (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278</Words>
  <Application>Microsoft Office PowerPoint</Application>
  <PresentationFormat>Экран (4:3)</PresentationFormat>
  <Paragraphs>32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Case study (кейс-стади)  в социологии и социальной работе</vt:lpstr>
      <vt:lpstr>Презентация PowerPoint</vt:lpstr>
      <vt:lpstr>Случаем могут быть</vt:lpstr>
      <vt:lpstr>case study</vt:lpstr>
      <vt:lpstr>Презентация PowerPoint</vt:lpstr>
      <vt:lpstr>гибкость исследовательского подхода</vt:lpstr>
      <vt:lpstr>мультипарадигмальности</vt:lpstr>
      <vt:lpstr>мультиметодичность</vt:lpstr>
      <vt:lpstr>«эмпирические материалы»</vt:lpstr>
      <vt:lpstr>принцип контекстуальности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Юля</dc:creator>
  <cp:lastModifiedBy>Кирилл Токарев</cp:lastModifiedBy>
  <cp:revision>9</cp:revision>
  <dcterms:created xsi:type="dcterms:W3CDTF">2017-12-06T18:27:05Z</dcterms:created>
  <dcterms:modified xsi:type="dcterms:W3CDTF">2021-03-26T07:48:36Z</dcterms:modified>
</cp:coreProperties>
</file>