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Пломбировочные материалы для временных пломб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Искусственный дентин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172272" cy="5112568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Порошок белого цвета, состоящий из окиси цинка и каолина.  Искусственный дентин готовят на шероховатой поверхности стеклянной пластинки, на которую предварительно наносят раздельно порошок и несколько капель дистиллированной воды. Порошок к воде (а не наоборот) добавляют отдельными порциями до полного её поглощения и размешивают металлическим шпателем. 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Для получения пасты более густой консистенции к полученной сметанообразной массе добавляют необходимое количество порошка, который состоит из: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– обезвоженного сульфата цинка – 24 %,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– каолина – 10 %,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– оксида цинка – 66 %.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1256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– это что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– это материал для временных пломб.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является чем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является материалом для временных пломб.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представляет собой что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представляет собой материал для временных пломб.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какое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белый.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какого цвета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белого цвета.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состоит из чего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состоит из окиси цинка и каолина. 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включает в себя что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Искусственный дентин включает в себя окись цинка и каолин. 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Дентин-паста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172272" cy="5112568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/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Материал «Дентин-паста» является цинк-сульфатным цементом на полимерной основе и представляет собой готовую к применению однородную пасту,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отверждающуюся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под воздействием влаги полости рта.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       Однородная масса белого цвета с серовато-желтым или бледно-розовым оттенком с незначительным запахом гвоздичного масла.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Материал «Дентин-паста»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отверждается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под воздействием влаги в течение 2-3-х часов, в процессе затвердевания материал расширяется, обеспечивая плотное краевое прилегание.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«Дентин-паста» обладает высокой устойчивостью к нагрузкам и превосходной адгезией к твердым тканям зуба, не вызывает раздражения тканей полости рта.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Применяют для изоляции лекарственного средства в кариозной полости и временного пломбирования зубов.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1256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Что является чем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Материал «Дентин-паста» является цинк-сульфатным цементом на полимерной основе.</a:t>
            </a:r>
          </a:p>
          <a:p>
            <a:pPr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Что представляет собой что</a:t>
            </a: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Дентин-паста представляет собой готовую к применению однородную пасту,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отверждающуюся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под воздействием влаги полости рта.</a:t>
            </a:r>
          </a:p>
          <a:p>
            <a:pPr algn="just"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Что какого цвета</a:t>
            </a: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Дентин-паста белого цвета с серовато-желтым или бледно-розовым оттенком с незначительным запахом гвоздичного масла.</a:t>
            </a:r>
          </a:p>
          <a:p>
            <a:pPr algn="just"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Что применяют для чего</a:t>
            </a: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Материал «Дентин-паста» применяют для изоляции лекарственного средства в кариозной полости.</a:t>
            </a:r>
          </a:p>
          <a:p>
            <a:pPr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	Дентин-пасту применяют для временного пломбирования зубов.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172272" cy="511256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» – это двухкомпонентное средство.</a:t>
            </a:r>
            <a:br>
              <a:rPr lang="ru-RU" sz="6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Сочетает в себе порошок и жидкость, хранящиеся отдельно. В основе белого порошка находятся окиси цинка. Жидкость – 95% гваякола. </a:t>
            </a:r>
          </a:p>
          <a:p>
            <a:pPr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		Компоненты средства (40 г порошка и 10 г жидкого средства) размешивают в течение 30 секунд, после чего помещают состав в зубную полость. Его полное затвердевание наступает через 3-4 часа. На это время пациент должен отказаться от напитков и перекусов.</a:t>
            </a:r>
          </a:p>
          <a:p>
            <a:pPr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		Данный материал для временного пломбирования ценится за высокую прочность, хорошую адгезию, антисептическое воздействие.</a:t>
            </a:r>
          </a:p>
          <a:p>
            <a:pPr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		Из полости зуба цемент легко вывести с помощью бормашины или зонда. </a:t>
            </a:r>
          </a:p>
          <a:p>
            <a:pPr algn="just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		Не рекомендуется применять в качестве прокладки под композиционные материалы.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125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5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– это что</a:t>
            </a:r>
          </a:p>
          <a:p>
            <a:pPr lvl="0">
              <a:buNone/>
            </a:pPr>
            <a:r>
              <a:rPr lang="ru-RU" sz="5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» – это двухкомпонентное средство.</a:t>
            </a:r>
          </a:p>
          <a:p>
            <a:pPr lvl="0">
              <a:buNone/>
            </a:pPr>
            <a:endParaRPr lang="ru-RU" sz="5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Что является чем</a:t>
            </a:r>
          </a:p>
          <a:p>
            <a:pPr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» является двухкомпонентным средством.</a:t>
            </a:r>
          </a:p>
          <a:p>
            <a:pPr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Что представляет собой что</a:t>
            </a:r>
          </a:p>
          <a:p>
            <a:pPr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 «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»  представляет собой двухкомпонентное средство.</a:t>
            </a:r>
          </a:p>
          <a:p>
            <a:pPr algn="just"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Что какое</a:t>
            </a:r>
          </a:p>
          <a:p>
            <a:pPr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Материал прочный.</a:t>
            </a:r>
          </a:p>
          <a:p>
            <a:pPr algn="just"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включает в себя что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Виноксол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» включает в себя порошок и жидкость, хранящиеся отдельно. 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Что состоит из чего</a:t>
            </a:r>
          </a:p>
          <a:p>
            <a:pPr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Компоненты средства состоят из 40 г порошка и 10 г жидкого средства.</a:t>
            </a:r>
          </a:p>
          <a:p>
            <a:pPr algn="just"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17</Words>
  <Application>Microsoft Office PowerPoint</Application>
  <PresentationFormat>Экран (4:3)</PresentationFormat>
  <Paragraphs>75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Пломбировочные материалы для временных пломб</vt:lpstr>
      <vt:lpstr> Искусственный дентин  </vt:lpstr>
      <vt:lpstr>  Дентин-паста  </vt:lpstr>
      <vt:lpstr>Виноксол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Пломбировочные материалы для временных пломб</dc:title>
  <dc:creator>Наталья</dc:creator>
  <cp:lastModifiedBy>Наталья</cp:lastModifiedBy>
  <cp:revision>17</cp:revision>
  <dcterms:created xsi:type="dcterms:W3CDTF">2025-05-11T07:48:51Z</dcterms:created>
  <dcterms:modified xsi:type="dcterms:W3CDTF">2025-08-16T13:40:17Z</dcterms:modified>
</cp:coreProperties>
</file>