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rawing3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8" r:id="rId4"/>
    <p:sldId id="265" r:id="rId5"/>
    <p:sldId id="264" r:id="rId6"/>
    <p:sldId id="263" r:id="rId7"/>
    <p:sldId id="261" r:id="rId8"/>
    <p:sldId id="262" r:id="rId9"/>
    <p:sldId id="257" r:id="rId10"/>
    <p:sldId id="26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5ACA83-2B8F-4A1F-8145-B4C15436A363}" type="doc">
      <dgm:prSet loTypeId="urn:microsoft.com/office/officeart/2005/8/layout/chevron1" loCatId="process" qsTypeId="urn:microsoft.com/office/officeart/2005/8/quickstyle/3d1" qsCatId="3D" csTypeId="urn:microsoft.com/office/officeart/2005/8/colors/colorful1#3" csCatId="colorful" phldr="1"/>
      <dgm:spPr/>
    </dgm:pt>
    <dgm:pt modelId="{5BCF5582-331E-428A-9148-256443AB94DC}">
      <dgm:prSet phldrT="[Text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Необходимые ресурсы</a:t>
          </a:r>
          <a:endParaRPr lang="lv-LV" b="1" dirty="0">
            <a:solidFill>
              <a:schemeClr val="tx1"/>
            </a:solidFill>
          </a:endParaRPr>
        </a:p>
      </dgm:t>
    </dgm:pt>
    <dgm:pt modelId="{575FCA1A-5744-49C7-809A-EADD8625B404}" type="parTrans" cxnId="{431D0041-665C-4AD4-92AC-F162FC54FB5C}">
      <dgm:prSet/>
      <dgm:spPr/>
      <dgm:t>
        <a:bodyPr/>
        <a:lstStyle/>
        <a:p>
          <a:endParaRPr lang="lv-LV"/>
        </a:p>
      </dgm:t>
    </dgm:pt>
    <dgm:pt modelId="{881505DF-2381-451E-BA13-C3ABDADE9F45}" type="sibTrans" cxnId="{431D0041-665C-4AD4-92AC-F162FC54FB5C}">
      <dgm:prSet/>
      <dgm:spPr/>
      <dgm:t>
        <a:bodyPr/>
        <a:lstStyle/>
        <a:p>
          <a:endParaRPr lang="lv-LV"/>
        </a:p>
      </dgm:t>
    </dgm:pt>
    <dgm:pt modelId="{DE1131BC-E9A9-4CB0-947B-5D2E02008FC4}">
      <dgm:prSet phldrT="[Text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Процесс </a:t>
          </a:r>
          <a:endParaRPr lang="lv-LV" b="1" dirty="0">
            <a:solidFill>
              <a:schemeClr val="tx1"/>
            </a:solidFill>
          </a:endParaRPr>
        </a:p>
      </dgm:t>
    </dgm:pt>
    <dgm:pt modelId="{F131D38F-7716-4FE1-821A-9CEBE1CDD425}" type="parTrans" cxnId="{B2CEA6ED-827C-4B83-A0C6-DA9570775FC1}">
      <dgm:prSet/>
      <dgm:spPr/>
      <dgm:t>
        <a:bodyPr/>
        <a:lstStyle/>
        <a:p>
          <a:endParaRPr lang="lv-LV"/>
        </a:p>
      </dgm:t>
    </dgm:pt>
    <dgm:pt modelId="{F886DE6D-78A9-475F-9FE4-DBE7A5E1E887}" type="sibTrans" cxnId="{B2CEA6ED-827C-4B83-A0C6-DA9570775FC1}">
      <dgm:prSet/>
      <dgm:spPr/>
      <dgm:t>
        <a:bodyPr/>
        <a:lstStyle/>
        <a:p>
          <a:endParaRPr lang="lv-LV"/>
        </a:p>
      </dgm:t>
    </dgm:pt>
    <dgm:pt modelId="{95E1F07A-303E-4CFD-9FF4-7A95F3B34BE4}">
      <dgm:prSet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Достигаемые результаты</a:t>
          </a:r>
          <a:endParaRPr lang="lv-LV" b="1" dirty="0">
            <a:solidFill>
              <a:schemeClr val="tx1"/>
            </a:solidFill>
          </a:endParaRPr>
        </a:p>
      </dgm:t>
    </dgm:pt>
    <dgm:pt modelId="{83E3D142-4A3B-4CD3-9C01-46C54432C35C}" type="parTrans" cxnId="{FEAF846F-0B95-4351-AA0C-A255AE25DFE9}">
      <dgm:prSet/>
      <dgm:spPr/>
      <dgm:t>
        <a:bodyPr/>
        <a:lstStyle/>
        <a:p>
          <a:endParaRPr lang="lv-LV"/>
        </a:p>
      </dgm:t>
    </dgm:pt>
    <dgm:pt modelId="{6D41F869-5805-4F87-B086-13FC49DB66C1}" type="sibTrans" cxnId="{FEAF846F-0B95-4351-AA0C-A255AE25DFE9}">
      <dgm:prSet/>
      <dgm:spPr/>
      <dgm:t>
        <a:bodyPr/>
        <a:lstStyle/>
        <a:p>
          <a:endParaRPr lang="lv-LV"/>
        </a:p>
      </dgm:t>
    </dgm:pt>
    <dgm:pt modelId="{61BFDBAE-D8D4-4167-BA2A-BB5D1E3E841F}" type="pres">
      <dgm:prSet presAssocID="{DF5ACA83-2B8F-4A1F-8145-B4C15436A363}" presName="Name0" presStyleCnt="0">
        <dgm:presLayoutVars>
          <dgm:dir/>
          <dgm:animLvl val="lvl"/>
          <dgm:resizeHandles val="exact"/>
        </dgm:presLayoutVars>
      </dgm:prSet>
      <dgm:spPr/>
    </dgm:pt>
    <dgm:pt modelId="{251A8A8E-E0B6-4290-9889-98C4D9A2B871}" type="pres">
      <dgm:prSet presAssocID="{5BCF5582-331E-428A-9148-256443AB94DC}" presName="parTxOnly" presStyleLbl="node1" presStyleIdx="0" presStyleCnt="3" custFlipHor="1" custScaleX="1001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F868BF-48A6-48AF-8C86-B7F977C0E88D}" type="pres">
      <dgm:prSet presAssocID="{881505DF-2381-451E-BA13-C3ABDADE9F45}" presName="parTxOnlySpace" presStyleCnt="0"/>
      <dgm:spPr/>
    </dgm:pt>
    <dgm:pt modelId="{C0E18F9F-E725-4188-A05D-68DC804C0AD5}" type="pres">
      <dgm:prSet presAssocID="{DE1131BC-E9A9-4CB0-947B-5D2E02008FC4}" presName="parTxOnly" presStyleLbl="node1" presStyleIdx="1" presStyleCnt="3" custFlipHor="1" custScaleX="903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9C9C01-658B-4676-ADEB-FA109B7CC2B3}" type="pres">
      <dgm:prSet presAssocID="{F886DE6D-78A9-475F-9FE4-DBE7A5E1E887}" presName="parTxOnlySpace" presStyleCnt="0"/>
      <dgm:spPr/>
    </dgm:pt>
    <dgm:pt modelId="{5CB0A590-391E-4EC8-BEF2-B2E36E5A1112}" type="pres">
      <dgm:prSet presAssocID="{95E1F07A-303E-4CFD-9FF4-7A95F3B34BE4}" presName="parTxOnly" presStyleLbl="node1" presStyleIdx="2" presStyleCnt="3" custFlipHor="1" custScaleX="9496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A8ABFC-7557-4FA3-9A4F-B9FB2B43F2E3}" type="presOf" srcId="{5BCF5582-331E-428A-9148-256443AB94DC}" destId="{251A8A8E-E0B6-4290-9889-98C4D9A2B871}" srcOrd="0" destOrd="0" presId="urn:microsoft.com/office/officeart/2005/8/layout/chevron1"/>
    <dgm:cxn modelId="{8AB9DF85-2840-49DC-90AF-DCC36BF4728F}" type="presOf" srcId="{DE1131BC-E9A9-4CB0-947B-5D2E02008FC4}" destId="{C0E18F9F-E725-4188-A05D-68DC804C0AD5}" srcOrd="0" destOrd="0" presId="urn:microsoft.com/office/officeart/2005/8/layout/chevron1"/>
    <dgm:cxn modelId="{2A1F570E-2133-47A4-BD6F-EAF8F0FBE176}" type="presOf" srcId="{DF5ACA83-2B8F-4A1F-8145-B4C15436A363}" destId="{61BFDBAE-D8D4-4167-BA2A-BB5D1E3E841F}" srcOrd="0" destOrd="0" presId="urn:microsoft.com/office/officeart/2005/8/layout/chevron1"/>
    <dgm:cxn modelId="{B2CEA6ED-827C-4B83-A0C6-DA9570775FC1}" srcId="{DF5ACA83-2B8F-4A1F-8145-B4C15436A363}" destId="{DE1131BC-E9A9-4CB0-947B-5D2E02008FC4}" srcOrd="1" destOrd="0" parTransId="{F131D38F-7716-4FE1-821A-9CEBE1CDD425}" sibTransId="{F886DE6D-78A9-475F-9FE4-DBE7A5E1E887}"/>
    <dgm:cxn modelId="{A6992BA8-98E4-4D01-8C3B-C008337E58B0}" type="presOf" srcId="{95E1F07A-303E-4CFD-9FF4-7A95F3B34BE4}" destId="{5CB0A590-391E-4EC8-BEF2-B2E36E5A1112}" srcOrd="0" destOrd="0" presId="urn:microsoft.com/office/officeart/2005/8/layout/chevron1"/>
    <dgm:cxn modelId="{FEAF846F-0B95-4351-AA0C-A255AE25DFE9}" srcId="{DF5ACA83-2B8F-4A1F-8145-B4C15436A363}" destId="{95E1F07A-303E-4CFD-9FF4-7A95F3B34BE4}" srcOrd="2" destOrd="0" parTransId="{83E3D142-4A3B-4CD3-9C01-46C54432C35C}" sibTransId="{6D41F869-5805-4F87-B086-13FC49DB66C1}"/>
    <dgm:cxn modelId="{431D0041-665C-4AD4-92AC-F162FC54FB5C}" srcId="{DF5ACA83-2B8F-4A1F-8145-B4C15436A363}" destId="{5BCF5582-331E-428A-9148-256443AB94DC}" srcOrd="0" destOrd="0" parTransId="{575FCA1A-5744-49C7-809A-EADD8625B404}" sibTransId="{881505DF-2381-451E-BA13-C3ABDADE9F45}"/>
    <dgm:cxn modelId="{94FDCA5B-D8FD-4F80-89E6-48C021BC2262}" type="presParOf" srcId="{61BFDBAE-D8D4-4167-BA2A-BB5D1E3E841F}" destId="{251A8A8E-E0B6-4290-9889-98C4D9A2B871}" srcOrd="0" destOrd="0" presId="urn:microsoft.com/office/officeart/2005/8/layout/chevron1"/>
    <dgm:cxn modelId="{3437E3DB-4BAD-43B3-9020-CDAB12FF418C}" type="presParOf" srcId="{61BFDBAE-D8D4-4167-BA2A-BB5D1E3E841F}" destId="{FDF868BF-48A6-48AF-8C86-B7F977C0E88D}" srcOrd="1" destOrd="0" presId="urn:microsoft.com/office/officeart/2005/8/layout/chevron1"/>
    <dgm:cxn modelId="{F0E2E70D-E947-4F31-BBA9-53DCDDD08F27}" type="presParOf" srcId="{61BFDBAE-D8D4-4167-BA2A-BB5D1E3E841F}" destId="{C0E18F9F-E725-4188-A05D-68DC804C0AD5}" srcOrd="2" destOrd="0" presId="urn:microsoft.com/office/officeart/2005/8/layout/chevron1"/>
    <dgm:cxn modelId="{D5B4E1F1-252B-46D6-8ADA-DB12AD18C578}" type="presParOf" srcId="{61BFDBAE-D8D4-4167-BA2A-BB5D1E3E841F}" destId="{1A9C9C01-658B-4676-ADEB-FA109B7CC2B3}" srcOrd="3" destOrd="0" presId="urn:microsoft.com/office/officeart/2005/8/layout/chevron1"/>
    <dgm:cxn modelId="{05D7F53D-B124-45D0-845F-CB2C0C0A6B92}" type="presParOf" srcId="{61BFDBAE-D8D4-4167-BA2A-BB5D1E3E841F}" destId="{5CB0A590-391E-4EC8-BEF2-B2E36E5A1112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6AC8E2-0A67-4261-99AB-9316B6880044}" type="doc">
      <dgm:prSet loTypeId="urn:microsoft.com/office/officeart/2005/8/layout/hList1" loCatId="list" qsTypeId="urn:microsoft.com/office/officeart/2005/8/quickstyle/simple5" qsCatId="simple" csTypeId="urn:microsoft.com/office/officeart/2005/8/colors/colorful1#4" csCatId="colorful" phldr="1"/>
      <dgm:spPr/>
      <dgm:t>
        <a:bodyPr/>
        <a:lstStyle/>
        <a:p>
          <a:endParaRPr lang="lv-LV"/>
        </a:p>
      </dgm:t>
    </dgm:pt>
    <dgm:pt modelId="{E3CA5ACB-A69D-4692-A9CA-865664B21048}">
      <dgm:prSet phldrT="[Text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Ресурсы </a:t>
          </a:r>
          <a:endParaRPr lang="lv-LV" b="1" dirty="0">
            <a:solidFill>
              <a:schemeClr val="tx1"/>
            </a:solidFill>
          </a:endParaRPr>
        </a:p>
      </dgm:t>
    </dgm:pt>
    <dgm:pt modelId="{8A84CD1B-B173-4A97-A91C-5D6F7F66830F}" type="parTrans" cxnId="{BEE9C88F-AD22-4AF3-871B-917BE90FFF1A}">
      <dgm:prSet/>
      <dgm:spPr/>
      <dgm:t>
        <a:bodyPr/>
        <a:lstStyle/>
        <a:p>
          <a:endParaRPr lang="lv-LV"/>
        </a:p>
      </dgm:t>
    </dgm:pt>
    <dgm:pt modelId="{8DB0F8D8-6224-4D1F-B745-4BDA47BABDA7}" type="sibTrans" cxnId="{BEE9C88F-AD22-4AF3-871B-917BE90FFF1A}">
      <dgm:prSet/>
      <dgm:spPr/>
      <dgm:t>
        <a:bodyPr/>
        <a:lstStyle/>
        <a:p>
          <a:endParaRPr lang="lv-LV"/>
        </a:p>
      </dgm:t>
    </dgm:pt>
    <dgm:pt modelId="{7B2D227F-0B0D-4BC0-9143-475A26824667}">
      <dgm:prSet phldrT="[Text]"/>
      <dgm:spPr/>
      <dgm:t>
        <a:bodyPr/>
        <a:lstStyle/>
        <a:p>
          <a:r>
            <a:rPr lang="ru-RU" dirty="0"/>
            <a:t>Конкретные необходимые ресурсы (персонал, материальные, финансовые)</a:t>
          </a:r>
          <a:endParaRPr lang="lv-LV" dirty="0"/>
        </a:p>
      </dgm:t>
    </dgm:pt>
    <dgm:pt modelId="{502E3A4E-E48D-42C8-B796-F984BBF9EB71}" type="parTrans" cxnId="{FC008AD5-22DB-426D-AC9D-7E29A1CA6AED}">
      <dgm:prSet/>
      <dgm:spPr/>
      <dgm:t>
        <a:bodyPr/>
        <a:lstStyle/>
        <a:p>
          <a:endParaRPr lang="lv-LV"/>
        </a:p>
      </dgm:t>
    </dgm:pt>
    <dgm:pt modelId="{EC8B2E9D-BEBA-4645-9A59-9850CF0A70BB}" type="sibTrans" cxnId="{FC008AD5-22DB-426D-AC9D-7E29A1CA6AED}">
      <dgm:prSet/>
      <dgm:spPr/>
      <dgm:t>
        <a:bodyPr/>
        <a:lstStyle/>
        <a:p>
          <a:endParaRPr lang="lv-LV"/>
        </a:p>
      </dgm:t>
    </dgm:pt>
    <dgm:pt modelId="{6F3FA491-19CD-4898-ABB5-84D8FEF5C102}">
      <dgm:prSet phldrT="[Text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Планирование – в центре человек</a:t>
          </a:r>
          <a:endParaRPr lang="lv-LV" b="1" dirty="0">
            <a:solidFill>
              <a:schemeClr val="tx1"/>
            </a:solidFill>
          </a:endParaRPr>
        </a:p>
      </dgm:t>
    </dgm:pt>
    <dgm:pt modelId="{DD822700-AC3C-43F1-9DC3-700AD7464285}" type="parTrans" cxnId="{9FF2563A-631F-4462-925B-C29FD469D121}">
      <dgm:prSet/>
      <dgm:spPr/>
      <dgm:t>
        <a:bodyPr/>
        <a:lstStyle/>
        <a:p>
          <a:endParaRPr lang="lv-LV"/>
        </a:p>
      </dgm:t>
    </dgm:pt>
    <dgm:pt modelId="{025703E7-0FBF-41A1-8118-B69FF4B1E7A0}" type="sibTrans" cxnId="{9FF2563A-631F-4462-925B-C29FD469D121}">
      <dgm:prSet/>
      <dgm:spPr/>
      <dgm:t>
        <a:bodyPr/>
        <a:lstStyle/>
        <a:p>
          <a:endParaRPr lang="lv-LV"/>
        </a:p>
      </dgm:t>
    </dgm:pt>
    <dgm:pt modelId="{9D5E146B-564A-47AA-B84A-30B8D1229C87}">
      <dgm:prSet phldrT="[Text]"/>
      <dgm:spPr/>
      <dgm:t>
        <a:bodyPr/>
        <a:lstStyle/>
        <a:p>
          <a:r>
            <a:rPr lang="ru-RU" dirty="0"/>
            <a:t>Определяется какая  поддержка необходима в каждой сфере качества жизни</a:t>
          </a:r>
          <a:endParaRPr lang="lv-LV" dirty="0"/>
        </a:p>
      </dgm:t>
    </dgm:pt>
    <dgm:pt modelId="{906CDA98-0EB0-41C5-88C7-3AD3016718DF}" type="parTrans" cxnId="{836C2349-1C3C-4FA0-8C30-389A23D0B942}">
      <dgm:prSet/>
      <dgm:spPr/>
      <dgm:t>
        <a:bodyPr/>
        <a:lstStyle/>
        <a:p>
          <a:endParaRPr lang="lv-LV"/>
        </a:p>
      </dgm:t>
    </dgm:pt>
    <dgm:pt modelId="{8CDB05A8-AD89-46A5-AE7B-2A0D088860C6}" type="sibTrans" cxnId="{836C2349-1C3C-4FA0-8C30-389A23D0B942}">
      <dgm:prSet/>
      <dgm:spPr/>
      <dgm:t>
        <a:bodyPr/>
        <a:lstStyle/>
        <a:p>
          <a:endParaRPr lang="lv-LV"/>
        </a:p>
      </dgm:t>
    </dgm:pt>
    <dgm:pt modelId="{ED38E7C1-E89A-4F3A-B3D8-FDB6DB448EB7}">
      <dgm:prSet phldrT="[Text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Качество жизни</a:t>
          </a:r>
          <a:endParaRPr lang="lv-LV" b="1" dirty="0">
            <a:solidFill>
              <a:schemeClr val="tx1"/>
            </a:solidFill>
          </a:endParaRPr>
        </a:p>
      </dgm:t>
    </dgm:pt>
    <dgm:pt modelId="{8C02FC65-D948-4B9B-ADF3-CEFD79A855CE}" type="parTrans" cxnId="{A4B2F41F-B353-45EE-A2E4-C7DB34F8A31B}">
      <dgm:prSet/>
      <dgm:spPr/>
      <dgm:t>
        <a:bodyPr/>
        <a:lstStyle/>
        <a:p>
          <a:endParaRPr lang="lv-LV"/>
        </a:p>
      </dgm:t>
    </dgm:pt>
    <dgm:pt modelId="{8BF8FE19-DCB9-4BAB-AFA9-C3D8013FB360}" type="sibTrans" cxnId="{A4B2F41F-B353-45EE-A2E4-C7DB34F8A31B}">
      <dgm:prSet/>
      <dgm:spPr/>
      <dgm:t>
        <a:bodyPr/>
        <a:lstStyle/>
        <a:p>
          <a:endParaRPr lang="lv-LV"/>
        </a:p>
      </dgm:t>
    </dgm:pt>
    <dgm:pt modelId="{260C7867-2479-4385-B137-7240F7C85CC7}">
      <dgm:prSet phldrT="[Text]"/>
      <dgm:spPr/>
      <dgm:t>
        <a:bodyPr/>
        <a:lstStyle/>
        <a:p>
          <a:r>
            <a:rPr lang="ru-RU" dirty="0"/>
            <a:t>Аспекты качества жизни</a:t>
          </a:r>
          <a:endParaRPr lang="lv-LV" dirty="0"/>
        </a:p>
      </dgm:t>
    </dgm:pt>
    <dgm:pt modelId="{B3427611-AEB5-45BA-9B99-23EB07A46C29}" type="parTrans" cxnId="{5D1F088B-E9E4-4255-99FD-B9F21769C3A0}">
      <dgm:prSet/>
      <dgm:spPr/>
      <dgm:t>
        <a:bodyPr/>
        <a:lstStyle/>
        <a:p>
          <a:endParaRPr lang="lv-LV"/>
        </a:p>
      </dgm:t>
    </dgm:pt>
    <dgm:pt modelId="{26F2FF04-997E-4BE6-B986-59459EB8DF31}" type="sibTrans" cxnId="{5D1F088B-E9E4-4255-99FD-B9F21769C3A0}">
      <dgm:prSet/>
      <dgm:spPr/>
      <dgm:t>
        <a:bodyPr/>
        <a:lstStyle/>
        <a:p>
          <a:endParaRPr lang="lv-LV"/>
        </a:p>
      </dgm:t>
    </dgm:pt>
    <dgm:pt modelId="{6CF14DB9-EA0A-4489-A3BB-1DF7890562C9}" type="pres">
      <dgm:prSet presAssocID="{386AC8E2-0A67-4261-99AB-9316B688004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EB4C52-DF91-4557-9A87-56A4A454055B}" type="pres">
      <dgm:prSet presAssocID="{E3CA5ACB-A69D-4692-A9CA-865664B21048}" presName="composite" presStyleCnt="0"/>
      <dgm:spPr/>
    </dgm:pt>
    <dgm:pt modelId="{19FBF812-AEA1-4829-A6C2-78510AC89243}" type="pres">
      <dgm:prSet presAssocID="{E3CA5ACB-A69D-4692-A9CA-865664B21048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6F5672-634A-42D9-8554-7DF04260491D}" type="pres">
      <dgm:prSet presAssocID="{E3CA5ACB-A69D-4692-A9CA-865664B21048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74A721-5490-4BB7-86F1-CF022B4AE676}" type="pres">
      <dgm:prSet presAssocID="{8DB0F8D8-6224-4D1F-B745-4BDA47BABDA7}" presName="space" presStyleCnt="0"/>
      <dgm:spPr/>
    </dgm:pt>
    <dgm:pt modelId="{C0920E6C-5ED1-4401-AA79-604655343FE6}" type="pres">
      <dgm:prSet presAssocID="{6F3FA491-19CD-4898-ABB5-84D8FEF5C102}" presName="composite" presStyleCnt="0"/>
      <dgm:spPr/>
    </dgm:pt>
    <dgm:pt modelId="{F2E83BED-E9DF-4296-93E4-EF3556378277}" type="pres">
      <dgm:prSet presAssocID="{6F3FA491-19CD-4898-ABB5-84D8FEF5C102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1F9E7F-BA42-497E-A60E-BDF28F77845E}" type="pres">
      <dgm:prSet presAssocID="{6F3FA491-19CD-4898-ABB5-84D8FEF5C102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D8D60B-891B-44C7-9F95-0489BB3A99AE}" type="pres">
      <dgm:prSet presAssocID="{025703E7-0FBF-41A1-8118-B69FF4B1E7A0}" presName="space" presStyleCnt="0"/>
      <dgm:spPr/>
    </dgm:pt>
    <dgm:pt modelId="{894440A1-575A-4D00-8D81-AFCAD897DCD2}" type="pres">
      <dgm:prSet presAssocID="{ED38E7C1-E89A-4F3A-B3D8-FDB6DB448EB7}" presName="composite" presStyleCnt="0"/>
      <dgm:spPr/>
    </dgm:pt>
    <dgm:pt modelId="{B45362EB-8EE9-4C81-B9BD-CDC55D5BB73B}" type="pres">
      <dgm:prSet presAssocID="{ED38E7C1-E89A-4F3A-B3D8-FDB6DB448EB7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C3980E-69F4-4ADB-A0D9-6F7039C8E7EF}" type="pres">
      <dgm:prSet presAssocID="{ED38E7C1-E89A-4F3A-B3D8-FDB6DB448EB7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02D608-C4EF-4D85-AB6C-FACFD64C1084}" type="presOf" srcId="{9D5E146B-564A-47AA-B84A-30B8D1229C87}" destId="{251F9E7F-BA42-497E-A60E-BDF28F77845E}" srcOrd="0" destOrd="0" presId="urn:microsoft.com/office/officeart/2005/8/layout/hList1"/>
    <dgm:cxn modelId="{1F26A33A-C869-43FF-88C2-F4A53826F2FF}" type="presOf" srcId="{260C7867-2479-4385-B137-7240F7C85CC7}" destId="{BBC3980E-69F4-4ADB-A0D9-6F7039C8E7EF}" srcOrd="0" destOrd="0" presId="urn:microsoft.com/office/officeart/2005/8/layout/hList1"/>
    <dgm:cxn modelId="{FC008AD5-22DB-426D-AC9D-7E29A1CA6AED}" srcId="{E3CA5ACB-A69D-4692-A9CA-865664B21048}" destId="{7B2D227F-0B0D-4BC0-9143-475A26824667}" srcOrd="0" destOrd="0" parTransId="{502E3A4E-E48D-42C8-B796-F984BBF9EB71}" sibTransId="{EC8B2E9D-BEBA-4645-9A59-9850CF0A70BB}"/>
    <dgm:cxn modelId="{9FF2563A-631F-4462-925B-C29FD469D121}" srcId="{386AC8E2-0A67-4261-99AB-9316B6880044}" destId="{6F3FA491-19CD-4898-ABB5-84D8FEF5C102}" srcOrd="1" destOrd="0" parTransId="{DD822700-AC3C-43F1-9DC3-700AD7464285}" sibTransId="{025703E7-0FBF-41A1-8118-B69FF4B1E7A0}"/>
    <dgm:cxn modelId="{9DCE222D-ACBA-4F2E-8AC3-5A153FA75EC6}" type="presOf" srcId="{7B2D227F-0B0D-4BC0-9143-475A26824667}" destId="{5B6F5672-634A-42D9-8554-7DF04260491D}" srcOrd="0" destOrd="0" presId="urn:microsoft.com/office/officeart/2005/8/layout/hList1"/>
    <dgm:cxn modelId="{A4B2F41F-B353-45EE-A2E4-C7DB34F8A31B}" srcId="{386AC8E2-0A67-4261-99AB-9316B6880044}" destId="{ED38E7C1-E89A-4F3A-B3D8-FDB6DB448EB7}" srcOrd="2" destOrd="0" parTransId="{8C02FC65-D948-4B9B-ADF3-CEFD79A855CE}" sibTransId="{8BF8FE19-DCB9-4BAB-AFA9-C3D8013FB360}"/>
    <dgm:cxn modelId="{5D1F088B-E9E4-4255-99FD-B9F21769C3A0}" srcId="{ED38E7C1-E89A-4F3A-B3D8-FDB6DB448EB7}" destId="{260C7867-2479-4385-B137-7240F7C85CC7}" srcOrd="0" destOrd="0" parTransId="{B3427611-AEB5-45BA-9B99-23EB07A46C29}" sibTransId="{26F2FF04-997E-4BE6-B986-59459EB8DF31}"/>
    <dgm:cxn modelId="{75B2C3CE-35AB-40FC-834D-F784A46C5BB1}" type="presOf" srcId="{E3CA5ACB-A69D-4692-A9CA-865664B21048}" destId="{19FBF812-AEA1-4829-A6C2-78510AC89243}" srcOrd="0" destOrd="0" presId="urn:microsoft.com/office/officeart/2005/8/layout/hList1"/>
    <dgm:cxn modelId="{BEE9C88F-AD22-4AF3-871B-917BE90FFF1A}" srcId="{386AC8E2-0A67-4261-99AB-9316B6880044}" destId="{E3CA5ACB-A69D-4692-A9CA-865664B21048}" srcOrd="0" destOrd="0" parTransId="{8A84CD1B-B173-4A97-A91C-5D6F7F66830F}" sibTransId="{8DB0F8D8-6224-4D1F-B745-4BDA47BABDA7}"/>
    <dgm:cxn modelId="{63304862-93DE-40B4-8E68-B59F05C5651E}" type="presOf" srcId="{386AC8E2-0A67-4261-99AB-9316B6880044}" destId="{6CF14DB9-EA0A-4489-A3BB-1DF7890562C9}" srcOrd="0" destOrd="0" presId="urn:microsoft.com/office/officeart/2005/8/layout/hList1"/>
    <dgm:cxn modelId="{89878B87-C6C2-4A2D-AC96-4B79A8AA5E6E}" type="presOf" srcId="{ED38E7C1-E89A-4F3A-B3D8-FDB6DB448EB7}" destId="{B45362EB-8EE9-4C81-B9BD-CDC55D5BB73B}" srcOrd="0" destOrd="0" presId="urn:microsoft.com/office/officeart/2005/8/layout/hList1"/>
    <dgm:cxn modelId="{836C2349-1C3C-4FA0-8C30-389A23D0B942}" srcId="{6F3FA491-19CD-4898-ABB5-84D8FEF5C102}" destId="{9D5E146B-564A-47AA-B84A-30B8D1229C87}" srcOrd="0" destOrd="0" parTransId="{906CDA98-0EB0-41C5-88C7-3AD3016718DF}" sibTransId="{8CDB05A8-AD89-46A5-AE7B-2A0D088860C6}"/>
    <dgm:cxn modelId="{CFC6DCF7-FE2A-4C7B-AC68-90D56E980350}" type="presOf" srcId="{6F3FA491-19CD-4898-ABB5-84D8FEF5C102}" destId="{F2E83BED-E9DF-4296-93E4-EF3556378277}" srcOrd="0" destOrd="0" presId="urn:microsoft.com/office/officeart/2005/8/layout/hList1"/>
    <dgm:cxn modelId="{C9B8B2EA-2181-48BD-AC63-1E528A705476}" type="presParOf" srcId="{6CF14DB9-EA0A-4489-A3BB-1DF7890562C9}" destId="{71EB4C52-DF91-4557-9A87-56A4A454055B}" srcOrd="0" destOrd="0" presId="urn:microsoft.com/office/officeart/2005/8/layout/hList1"/>
    <dgm:cxn modelId="{48216584-C75D-4D28-A27E-5A13528A8615}" type="presParOf" srcId="{71EB4C52-DF91-4557-9A87-56A4A454055B}" destId="{19FBF812-AEA1-4829-A6C2-78510AC89243}" srcOrd="0" destOrd="0" presId="urn:microsoft.com/office/officeart/2005/8/layout/hList1"/>
    <dgm:cxn modelId="{8B1CB657-7FDF-4192-AA6C-A0CD11975C92}" type="presParOf" srcId="{71EB4C52-DF91-4557-9A87-56A4A454055B}" destId="{5B6F5672-634A-42D9-8554-7DF04260491D}" srcOrd="1" destOrd="0" presId="urn:microsoft.com/office/officeart/2005/8/layout/hList1"/>
    <dgm:cxn modelId="{42B36749-E4EA-4D32-BB0A-D352706450E0}" type="presParOf" srcId="{6CF14DB9-EA0A-4489-A3BB-1DF7890562C9}" destId="{BE74A721-5490-4BB7-86F1-CF022B4AE676}" srcOrd="1" destOrd="0" presId="urn:microsoft.com/office/officeart/2005/8/layout/hList1"/>
    <dgm:cxn modelId="{0D982507-3E2A-43B2-9C7E-AFC55AF430DD}" type="presParOf" srcId="{6CF14DB9-EA0A-4489-A3BB-1DF7890562C9}" destId="{C0920E6C-5ED1-4401-AA79-604655343FE6}" srcOrd="2" destOrd="0" presId="urn:microsoft.com/office/officeart/2005/8/layout/hList1"/>
    <dgm:cxn modelId="{4C124E71-BAB2-45C9-A676-21A1F56D4DF9}" type="presParOf" srcId="{C0920E6C-5ED1-4401-AA79-604655343FE6}" destId="{F2E83BED-E9DF-4296-93E4-EF3556378277}" srcOrd="0" destOrd="0" presId="urn:microsoft.com/office/officeart/2005/8/layout/hList1"/>
    <dgm:cxn modelId="{6515D121-385C-4E85-A7DE-E9653FEAF49E}" type="presParOf" srcId="{C0920E6C-5ED1-4401-AA79-604655343FE6}" destId="{251F9E7F-BA42-497E-A60E-BDF28F77845E}" srcOrd="1" destOrd="0" presId="urn:microsoft.com/office/officeart/2005/8/layout/hList1"/>
    <dgm:cxn modelId="{ED00FDE1-E224-4FE5-A9EC-1DE2F6DEAB6D}" type="presParOf" srcId="{6CF14DB9-EA0A-4489-A3BB-1DF7890562C9}" destId="{6ED8D60B-891B-44C7-9F95-0489BB3A99AE}" srcOrd="3" destOrd="0" presId="urn:microsoft.com/office/officeart/2005/8/layout/hList1"/>
    <dgm:cxn modelId="{DF0F8819-F93A-4C3E-A68C-61065A545D00}" type="presParOf" srcId="{6CF14DB9-EA0A-4489-A3BB-1DF7890562C9}" destId="{894440A1-575A-4D00-8D81-AFCAD897DCD2}" srcOrd="4" destOrd="0" presId="urn:microsoft.com/office/officeart/2005/8/layout/hList1"/>
    <dgm:cxn modelId="{8154D16A-E4A0-417D-9303-82DC9ED5C779}" type="presParOf" srcId="{894440A1-575A-4D00-8D81-AFCAD897DCD2}" destId="{B45362EB-8EE9-4C81-B9BD-CDC55D5BB73B}" srcOrd="0" destOrd="0" presId="urn:microsoft.com/office/officeart/2005/8/layout/hList1"/>
    <dgm:cxn modelId="{3633F9B6-808F-4054-B622-979C5D01E71F}" type="presParOf" srcId="{894440A1-575A-4D00-8D81-AFCAD897DCD2}" destId="{BBC3980E-69F4-4ADB-A0D9-6F7039C8E7E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739675-6755-4387-808F-567F76E8217C}" type="doc">
      <dgm:prSet loTypeId="urn:microsoft.com/office/officeart/2005/8/layout/chevron1" loCatId="process" qsTypeId="urn:microsoft.com/office/officeart/2005/8/quickstyle/simple1#1" qsCatId="simple" csTypeId="urn:microsoft.com/office/officeart/2005/8/colors/accent1_2#4" csCatId="accent1" phldr="1"/>
      <dgm:spPr/>
    </dgm:pt>
    <dgm:pt modelId="{4F716299-05C9-4ACB-B17D-14A7339CECB0}">
      <dgm:prSet phldrT="[Text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Мышление: справа налево: в основе результат! </a:t>
          </a:r>
          <a:endParaRPr lang="lv-LV" dirty="0">
            <a:solidFill>
              <a:schemeClr val="tx1"/>
            </a:solidFill>
          </a:endParaRPr>
        </a:p>
      </dgm:t>
    </dgm:pt>
    <dgm:pt modelId="{C1BCBB4A-95C4-40BE-8A29-0AE087C7FCFE}" type="parTrans" cxnId="{686C8024-EF70-4BAB-97EC-9541E24A5BF6}">
      <dgm:prSet/>
      <dgm:spPr/>
      <dgm:t>
        <a:bodyPr/>
        <a:lstStyle/>
        <a:p>
          <a:endParaRPr lang="lv-LV"/>
        </a:p>
      </dgm:t>
    </dgm:pt>
    <dgm:pt modelId="{64B06008-E97B-4960-8DEE-EAAA3B8F4453}" type="sibTrans" cxnId="{686C8024-EF70-4BAB-97EC-9541E24A5BF6}">
      <dgm:prSet/>
      <dgm:spPr/>
      <dgm:t>
        <a:bodyPr/>
        <a:lstStyle/>
        <a:p>
          <a:endParaRPr lang="lv-LV"/>
        </a:p>
      </dgm:t>
    </dgm:pt>
    <dgm:pt modelId="{A268E459-CBA5-40AA-BBA1-08CB346FCEEF}" type="pres">
      <dgm:prSet presAssocID="{B3739675-6755-4387-808F-567F76E8217C}" presName="Name0" presStyleCnt="0">
        <dgm:presLayoutVars>
          <dgm:dir/>
          <dgm:animLvl val="lvl"/>
          <dgm:resizeHandles val="exact"/>
        </dgm:presLayoutVars>
      </dgm:prSet>
      <dgm:spPr/>
    </dgm:pt>
    <dgm:pt modelId="{488AEB1D-5EC9-4F82-AB5A-562D0A922912}" type="pres">
      <dgm:prSet presAssocID="{4F716299-05C9-4ACB-B17D-14A7339CECB0}" presName="parTxOnly" presStyleLbl="node1" presStyleIdx="0" presStyleCnt="1" custFlipHor="1" custScaleY="187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6C8024-EF70-4BAB-97EC-9541E24A5BF6}" srcId="{B3739675-6755-4387-808F-567F76E8217C}" destId="{4F716299-05C9-4ACB-B17D-14A7339CECB0}" srcOrd="0" destOrd="0" parTransId="{C1BCBB4A-95C4-40BE-8A29-0AE087C7FCFE}" sibTransId="{64B06008-E97B-4960-8DEE-EAAA3B8F4453}"/>
    <dgm:cxn modelId="{E1FB7B79-D1E0-443F-9FC0-7017609B5CAA}" type="presOf" srcId="{4F716299-05C9-4ACB-B17D-14A7339CECB0}" destId="{488AEB1D-5EC9-4F82-AB5A-562D0A922912}" srcOrd="0" destOrd="0" presId="urn:microsoft.com/office/officeart/2005/8/layout/chevron1"/>
    <dgm:cxn modelId="{3EB4A404-9378-456A-AB5E-DE1438A4027B}" type="presOf" srcId="{B3739675-6755-4387-808F-567F76E8217C}" destId="{A268E459-CBA5-40AA-BBA1-08CB346FCEEF}" srcOrd="0" destOrd="0" presId="urn:microsoft.com/office/officeart/2005/8/layout/chevron1"/>
    <dgm:cxn modelId="{75C19D85-84AD-4B73-8E03-21F41377A10F}" type="presParOf" srcId="{A268E459-CBA5-40AA-BBA1-08CB346FCEEF}" destId="{488AEB1D-5EC9-4F82-AB5A-562D0A922912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51A8A8E-E0B6-4290-9889-98C4D9A2B871}">
      <dsp:nvSpPr>
        <dsp:cNvPr id="0" name=""/>
        <dsp:cNvSpPr/>
      </dsp:nvSpPr>
      <dsp:spPr>
        <a:xfrm flipH="1">
          <a:off x="2712" y="248869"/>
          <a:ext cx="3333105" cy="1331059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>
              <a:solidFill>
                <a:schemeClr val="tx1"/>
              </a:solidFill>
            </a:rPr>
            <a:t>Необходимые ресурсы</a:t>
          </a:r>
          <a:endParaRPr lang="lv-LV" sz="2300" b="1" kern="1200" dirty="0">
            <a:solidFill>
              <a:schemeClr val="tx1"/>
            </a:solidFill>
          </a:endParaRPr>
        </a:p>
      </dsp:txBody>
      <dsp:txXfrm flipH="1">
        <a:off x="2712" y="248869"/>
        <a:ext cx="3333105" cy="1331059"/>
      </dsp:txXfrm>
    </dsp:sp>
    <dsp:sp modelId="{C0E18F9F-E725-4188-A05D-68DC804C0AD5}">
      <dsp:nvSpPr>
        <dsp:cNvPr id="0" name=""/>
        <dsp:cNvSpPr/>
      </dsp:nvSpPr>
      <dsp:spPr>
        <a:xfrm flipH="1">
          <a:off x="3003053" y="248869"/>
          <a:ext cx="3006163" cy="1331059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>
              <a:solidFill>
                <a:schemeClr val="tx1"/>
              </a:solidFill>
            </a:rPr>
            <a:t>Процесс </a:t>
          </a:r>
          <a:endParaRPr lang="lv-LV" sz="2300" b="1" kern="1200" dirty="0">
            <a:solidFill>
              <a:schemeClr val="tx1"/>
            </a:solidFill>
          </a:endParaRPr>
        </a:p>
      </dsp:txBody>
      <dsp:txXfrm flipH="1">
        <a:off x="3003053" y="248869"/>
        <a:ext cx="3006163" cy="1331059"/>
      </dsp:txXfrm>
    </dsp:sp>
    <dsp:sp modelId="{5CB0A590-391E-4EC8-BEF2-B2E36E5A1112}">
      <dsp:nvSpPr>
        <dsp:cNvPr id="0" name=""/>
        <dsp:cNvSpPr/>
      </dsp:nvSpPr>
      <dsp:spPr>
        <a:xfrm flipH="1">
          <a:off x="5676452" y="248869"/>
          <a:ext cx="3160034" cy="1331059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>
              <a:solidFill>
                <a:schemeClr val="tx1"/>
              </a:solidFill>
            </a:rPr>
            <a:t>Достигаемые результаты</a:t>
          </a:r>
          <a:endParaRPr lang="lv-LV" sz="2300" b="1" kern="1200" dirty="0">
            <a:solidFill>
              <a:schemeClr val="tx1"/>
            </a:solidFill>
          </a:endParaRPr>
        </a:p>
      </dsp:txBody>
      <dsp:txXfrm flipH="1">
        <a:off x="5676452" y="248869"/>
        <a:ext cx="3160034" cy="133105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9FBF812-AEA1-4829-A6C2-78510AC89243}">
      <dsp:nvSpPr>
        <dsp:cNvPr id="0" name=""/>
        <dsp:cNvSpPr/>
      </dsp:nvSpPr>
      <dsp:spPr>
        <a:xfrm>
          <a:off x="2405" y="13939"/>
          <a:ext cx="2344935" cy="64951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1"/>
              </a:solidFill>
            </a:rPr>
            <a:t>Ресурсы </a:t>
          </a:r>
          <a:endParaRPr lang="lv-LV" sz="1800" b="1" kern="1200" dirty="0">
            <a:solidFill>
              <a:schemeClr val="tx1"/>
            </a:solidFill>
          </a:endParaRPr>
        </a:p>
      </dsp:txBody>
      <dsp:txXfrm>
        <a:off x="2405" y="13939"/>
        <a:ext cx="2344935" cy="649516"/>
      </dsp:txXfrm>
    </dsp:sp>
    <dsp:sp modelId="{5B6F5672-634A-42D9-8554-7DF04260491D}">
      <dsp:nvSpPr>
        <dsp:cNvPr id="0" name=""/>
        <dsp:cNvSpPr/>
      </dsp:nvSpPr>
      <dsp:spPr>
        <a:xfrm>
          <a:off x="2405" y="663455"/>
          <a:ext cx="2344935" cy="150700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/>
            <a:t>Конкретные необходимые ресурсы (персонал, материальные, финансовые)</a:t>
          </a:r>
          <a:endParaRPr lang="lv-LV" sz="1800" kern="1200" dirty="0"/>
        </a:p>
      </dsp:txBody>
      <dsp:txXfrm>
        <a:off x="2405" y="663455"/>
        <a:ext cx="2344935" cy="1507005"/>
      </dsp:txXfrm>
    </dsp:sp>
    <dsp:sp modelId="{F2E83BED-E9DF-4296-93E4-EF3556378277}">
      <dsp:nvSpPr>
        <dsp:cNvPr id="0" name=""/>
        <dsp:cNvSpPr/>
      </dsp:nvSpPr>
      <dsp:spPr>
        <a:xfrm>
          <a:off x="2675632" y="13939"/>
          <a:ext cx="2344935" cy="64951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1"/>
              </a:solidFill>
            </a:rPr>
            <a:t>Планирование – в центре человек</a:t>
          </a:r>
          <a:endParaRPr lang="lv-LV" sz="1800" b="1" kern="1200" dirty="0">
            <a:solidFill>
              <a:schemeClr val="tx1"/>
            </a:solidFill>
          </a:endParaRPr>
        </a:p>
      </dsp:txBody>
      <dsp:txXfrm>
        <a:off x="2675632" y="13939"/>
        <a:ext cx="2344935" cy="649516"/>
      </dsp:txXfrm>
    </dsp:sp>
    <dsp:sp modelId="{251F9E7F-BA42-497E-A60E-BDF28F77845E}">
      <dsp:nvSpPr>
        <dsp:cNvPr id="0" name=""/>
        <dsp:cNvSpPr/>
      </dsp:nvSpPr>
      <dsp:spPr>
        <a:xfrm>
          <a:off x="2675632" y="663455"/>
          <a:ext cx="2344935" cy="1507005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/>
            <a:t>Определяется какая  поддержка необходима в каждой сфере качества жизни</a:t>
          </a:r>
          <a:endParaRPr lang="lv-LV" sz="1800" kern="1200" dirty="0"/>
        </a:p>
      </dsp:txBody>
      <dsp:txXfrm>
        <a:off x="2675632" y="663455"/>
        <a:ext cx="2344935" cy="1507005"/>
      </dsp:txXfrm>
    </dsp:sp>
    <dsp:sp modelId="{B45362EB-8EE9-4C81-B9BD-CDC55D5BB73B}">
      <dsp:nvSpPr>
        <dsp:cNvPr id="0" name=""/>
        <dsp:cNvSpPr/>
      </dsp:nvSpPr>
      <dsp:spPr>
        <a:xfrm>
          <a:off x="5348859" y="13939"/>
          <a:ext cx="2344935" cy="64951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1"/>
              </a:solidFill>
            </a:rPr>
            <a:t>Качество жизни</a:t>
          </a:r>
          <a:endParaRPr lang="lv-LV" sz="1800" b="1" kern="1200" dirty="0">
            <a:solidFill>
              <a:schemeClr val="tx1"/>
            </a:solidFill>
          </a:endParaRPr>
        </a:p>
      </dsp:txBody>
      <dsp:txXfrm>
        <a:off x="5348859" y="13939"/>
        <a:ext cx="2344935" cy="649516"/>
      </dsp:txXfrm>
    </dsp:sp>
    <dsp:sp modelId="{BBC3980E-69F4-4ADB-A0D9-6F7039C8E7EF}">
      <dsp:nvSpPr>
        <dsp:cNvPr id="0" name=""/>
        <dsp:cNvSpPr/>
      </dsp:nvSpPr>
      <dsp:spPr>
        <a:xfrm>
          <a:off x="5348859" y="663455"/>
          <a:ext cx="2344935" cy="1507005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/>
            <a:t>Аспекты качества жизни</a:t>
          </a:r>
          <a:endParaRPr lang="lv-LV" sz="1800" kern="1200" dirty="0"/>
        </a:p>
      </dsp:txBody>
      <dsp:txXfrm>
        <a:off x="5348859" y="663455"/>
        <a:ext cx="2344935" cy="150700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88AEB1D-5EC9-4F82-AB5A-562D0A922912}">
      <dsp:nvSpPr>
        <dsp:cNvPr id="0" name=""/>
        <dsp:cNvSpPr/>
      </dsp:nvSpPr>
      <dsp:spPr>
        <a:xfrm flipH="1">
          <a:off x="0" y="130492"/>
          <a:ext cx="7696200" cy="57721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>
              <a:solidFill>
                <a:schemeClr val="tx1"/>
              </a:solidFill>
            </a:rPr>
            <a:t>Мышление: справа налево: в основе результат! </a:t>
          </a:r>
          <a:endParaRPr lang="lv-LV" sz="2700" kern="1200" dirty="0">
            <a:solidFill>
              <a:schemeClr val="tx1"/>
            </a:solidFill>
          </a:endParaRPr>
        </a:p>
      </dsp:txBody>
      <dsp:txXfrm flipH="1">
        <a:off x="0" y="130492"/>
        <a:ext cx="7696200" cy="5772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Качество услуг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3360" b="21409"/>
          <a:stretch>
            <a:fillRect/>
          </a:stretch>
        </p:blipFill>
        <p:spPr bwMode="auto">
          <a:xfrm>
            <a:off x="395536" y="116632"/>
            <a:ext cx="8352928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6996" r="28362" b="7090"/>
          <a:stretch>
            <a:fillRect/>
          </a:stretch>
        </p:blipFill>
        <p:spPr bwMode="auto">
          <a:xfrm>
            <a:off x="323529" y="332656"/>
            <a:ext cx="8136904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998" t="16542" r="6725" b="37319"/>
          <a:stretch>
            <a:fillRect/>
          </a:stretch>
        </p:blipFill>
        <p:spPr bwMode="auto">
          <a:xfrm>
            <a:off x="467544" y="332656"/>
            <a:ext cx="8208912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Существенные характеристики качества</a:t>
            </a:r>
            <a:br>
              <a:rPr lang="ru-RU" sz="3600" b="1" dirty="0" smtClean="0"/>
            </a:b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 fontAlgn="base"/>
            <a:r>
              <a:rPr lang="ru-RU" dirty="0" smtClean="0"/>
              <a:t>качество рассматривается как степень, т. е. как относительная категория, которая зависит от выполнения определенных требований. Это свидетельствует о том, что достигнуть абсолютного уровня качества раз и навсегда невозможно, в связи с происходящими изменениями требований к объекту;</a:t>
            </a:r>
          </a:p>
          <a:p>
            <a:pPr algn="just" fontAlgn="base"/>
            <a:r>
              <a:rPr lang="ru-RU" dirty="0" smtClean="0"/>
              <a:t>возможность выделения уровней (категорий, разрядов) качества, на основании соответствия определенным требованиям к объекту;</a:t>
            </a:r>
          </a:p>
          <a:p>
            <a:pPr algn="just" fontAlgn="base"/>
            <a:r>
              <a:rPr lang="ru-RU" dirty="0" smtClean="0"/>
              <a:t>ориентация на выполнение конкретных требований к объекту, которые являются обязательными или обычно предполагаются, а не любых ожиданий отдельных индивидов.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4362" t="14951" r="16907" b="23000"/>
          <a:stretch>
            <a:fillRect/>
          </a:stretch>
        </p:blipFill>
        <p:spPr bwMode="auto">
          <a:xfrm>
            <a:off x="683568" y="332656"/>
            <a:ext cx="7920880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453" y="73025"/>
            <a:ext cx="8839200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Достигаемый результат качества жизни в сфере социальных услуг</a:t>
            </a:r>
            <a:endParaRPr lang="lv-LV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600203"/>
          <a:ext cx="8839200" cy="1828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609600" y="3276600"/>
          <a:ext cx="7696200" cy="218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685800" y="5715000"/>
          <a:ext cx="7696200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="" xmlns:p14="http://schemas.microsoft.com/office/powerpoint/2010/main" val="2125059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998" t="13360" r="4179" b="19818"/>
          <a:stretch>
            <a:fillRect/>
          </a:stretch>
        </p:blipFill>
        <p:spPr bwMode="auto">
          <a:xfrm>
            <a:off x="395536" y="332656"/>
            <a:ext cx="8208912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7679" b="24591"/>
          <a:stretch>
            <a:fillRect/>
          </a:stretch>
        </p:blipFill>
        <p:spPr bwMode="auto">
          <a:xfrm>
            <a:off x="611560" y="332656"/>
            <a:ext cx="8064896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5634" t="16542" r="18180" b="32546"/>
          <a:stretch>
            <a:fillRect/>
          </a:stretch>
        </p:blipFill>
        <p:spPr bwMode="auto">
          <a:xfrm>
            <a:off x="395536" y="260648"/>
            <a:ext cx="8280920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141</Words>
  <Application>Microsoft Office PowerPoint</Application>
  <PresentationFormat>Экран (4:3)</PresentationFormat>
  <Paragraphs>16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Качество услуг</vt:lpstr>
      <vt:lpstr>Слайд 2</vt:lpstr>
      <vt:lpstr>Слайд 3</vt:lpstr>
      <vt:lpstr>Существенные характеристики качества </vt:lpstr>
      <vt:lpstr>Слайд 5</vt:lpstr>
      <vt:lpstr>Достигаемый результат качества жизни в сфере социальных услуг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Качество услуг</dc:title>
  <dc:creator>user</dc:creator>
  <cp:lastModifiedBy>user</cp:lastModifiedBy>
  <cp:revision>3</cp:revision>
  <dcterms:created xsi:type="dcterms:W3CDTF">2022-09-13T08:32:37Z</dcterms:created>
  <dcterms:modified xsi:type="dcterms:W3CDTF">2022-09-16T09:17:02Z</dcterms:modified>
</cp:coreProperties>
</file>