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13D1-83C7-48A7-A80F-19D2816802DD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CD42-484F-4DB0-BE3F-34658294D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00166" y="428604"/>
            <a:ext cx="631378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ИНФОРМАЦИОННЫЕ СИСТЕМЫ УПРАВЛЕНИЯ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направления  подготовки: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38.03.02 «Менеджмент»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Профиль «Управление в здравоохранении» (уровень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бакалавриата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Факультет: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социальной работы и клинической психологии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Кафедра: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биотехнических систем и технологий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Курс: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Семестр: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 обучения: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очная/заочная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Трудоемкость дисциплины: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ЗЕ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Промежуточная аттестация: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семестр/ 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тарший преподаватель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Кетов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Дмитрий Юрьевич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0" y="404813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</p:txBody>
      </p:sp>
      <p:sp>
        <p:nvSpPr>
          <p:cNvPr id="34819" name="Прямоугольник 4"/>
          <p:cNvSpPr>
            <a:spLocks noChangeArrowheads="1"/>
          </p:cNvSpPr>
          <p:nvPr/>
        </p:nvSpPr>
        <p:spPr bwMode="auto">
          <a:xfrm>
            <a:off x="1142976" y="214290"/>
            <a:ext cx="6462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Информационные системы в экономике</a:t>
            </a:r>
            <a:endParaRPr lang="ru-RU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0" y="1357298"/>
            <a:ext cx="9144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Каждая </a:t>
            </a:r>
            <a:r>
              <a:rPr lang="ru-RU" sz="2400">
                <a:solidFill>
                  <a:srgbClr val="0070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информационная система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создается для конкретного объекта. Информационные системы, рассматриваемые экономические объекты, носят название экономических информационных систем (ЭИС). </a:t>
            </a:r>
            <a:r>
              <a:rPr lang="ru-RU" sz="2400">
                <a:solidFill>
                  <a:srgbClr val="0070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Экономическая информационная система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принимает во внимание различия между уровнями управления, сферами действия, а также внешними обстоятельствами и дает каждому уровню управления только ту информацию, которая ему необходима для эффективной реализации своих функций управления объектом.</a:t>
            </a:r>
            <a:endParaRPr lang="ru-RU" sz="2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Прямоугольник 3"/>
          <p:cNvSpPr>
            <a:spLocks noChangeArrowheads="1"/>
          </p:cNvSpPr>
          <p:nvPr/>
        </p:nvSpPr>
        <p:spPr bwMode="auto">
          <a:xfrm>
            <a:off x="0" y="404813"/>
            <a:ext cx="7848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Особенности информационных систем в экономике:</a:t>
            </a:r>
          </a:p>
        </p:txBody>
      </p:sp>
      <p:sp>
        <p:nvSpPr>
          <p:cNvPr id="35843" name="Rectangle 1"/>
          <p:cNvSpPr>
            <a:spLocks noChangeArrowheads="1"/>
          </p:cNvSpPr>
          <p:nvPr/>
        </p:nvSpPr>
        <p:spPr bwMode="auto">
          <a:xfrm>
            <a:off x="0" y="1125538"/>
            <a:ext cx="8820150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  <a:cs typeface="Times New Roman" pitchFamily="18" charset="0"/>
              </a:rPr>
              <a:t>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цикличность обработки, связанная с особенностями ведения учета. Учетная информация подвергается одинаковой обработке за одни и те же временные периоды при изменении содержания и числового наполнения;</a:t>
            </a:r>
          </a:p>
          <a:p>
            <a:pPr algn="just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</a:rPr>
              <a:t>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сложность расчетов (средним количеством арифметических, логических и прочих действий, приходящихся на одну форму показателя). ЭИС является основой системы управления, она постоянно видоизменяется, появляются новые информационные потоки, обусловленные широким внедрением средств вычислительной техники и расширением производственных и финансовых связей предприятия. Функциональное назначение и тип информационной системы зависят от того, чьи интересы и на каком уровне она обслуживает.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0" y="661988"/>
            <a:ext cx="88931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Особенности экономических информационных систем:</a:t>
            </a:r>
            <a:endParaRPr lang="ru-RU" sz="2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0" y="1196975"/>
            <a:ext cx="9144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  <a:cs typeface="Times New Roman" pitchFamily="18" charset="0"/>
              </a:rPr>
              <a:t>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они динамичны, постоянно развиваются, могут быть подвергнуты анализу;</a:t>
            </a:r>
          </a:p>
          <a:p>
            <a:pPr algn="just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</a:rPr>
              <a:t>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при их проектировании используется принцип системного подхода, предполагающий наличие и учет большого числа связанных между собой системных элементов.</a:t>
            </a:r>
          </a:p>
          <a:p>
            <a:pPr algn="just" eaLnBrk="0" hangingPunct="0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Можно выделить следующие свойства ЭИС:</a:t>
            </a:r>
          </a:p>
          <a:p>
            <a:pPr algn="just" eaLnBrk="0" hangingPunct="0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SymbolMT" charset="-120"/>
              </a:rPr>
              <a:t>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наличие определенной цели функционирования, — получение прибыли в определенной отрасли народного хозяйства;</a:t>
            </a:r>
          </a:p>
          <a:p>
            <a:pPr algn="just" eaLnBrk="0" hangingPunct="0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</a:rPr>
              <a:t> целостность системы благодаря наличию организационной структуры и относительная изолированность от окружающей среды.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/>
          </p:cNvSpPr>
          <p:nvPr/>
        </p:nvSpPr>
        <p:spPr bwMode="auto">
          <a:xfrm>
            <a:off x="0" y="69215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Все информационные процессы, протекающие в подразделениях аппарата управления, можно разделить на два вида: формализуемые процессы, для которых существуют алгоритмы обработки информации, и не формализуемые процессы.</a:t>
            </a: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2565400"/>
            <a:ext cx="91440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Именно для автоматизации формализуемых процессов (составляющих до 90% всех процессов) используются специально разрабатываемые для предприятий и организаций экономические информационные системы.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0" y="4292600"/>
            <a:ext cx="91440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Т.о. ЭИС – это сложная кибернетическая система, объединяющая потоки информации аппарата и объекта системы управления, предназначенная для обеспечения работников различного ранга информацией для реализации функций управления.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-180975" y="0"/>
            <a:ext cx="8326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49263" algn="just" eaLnBrk="0" hangingPunct="0"/>
            <a:r>
              <a:rPr lang="ru-RU" sz="2400">
                <a:solidFill>
                  <a:schemeClr val="accent1"/>
                </a:solidFill>
                <a:latin typeface="Times New Roman" pitchFamily="18" charset="0"/>
                <a:ea typeface="SymbolMT" charset="-120"/>
                <a:cs typeface="Times New Roman" pitchFamily="18" charset="0"/>
              </a:rPr>
              <a:t>Характеристики экономических информационных систем:</a:t>
            </a: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0" y="487363"/>
            <a:ext cx="8964613" cy="637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 интегрируемость — обеспечивает взаимодействие системы с вновь подключаемыми компонентами или подсистемами;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 масштабируемость — характеризует возможность расширения системных ресурсов и производительной мощности;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 управляемость — характеризует возможность гибкого управления системой;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 адаптивность — характеризует возможность системы приспосабливаться к условиям конкретной предметной области;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 используемость — обеспечивает возможность реализации заложенных в систему функций;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 обоснованность — позволяет получать обоснованные результаты в ходе выполнения прикладных программ;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 реактивность — характеризует способность системы реагировать на внутренние и внешние воздействия;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 безопасность — характеризует возможность предотвращения разрушения системы в результате несанкционированного доступа, и др.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ggg1</dc:creator>
  <cp:lastModifiedBy>ggg1</cp:lastModifiedBy>
  <cp:revision>2</cp:revision>
  <dcterms:created xsi:type="dcterms:W3CDTF">2020-07-08T05:27:36Z</dcterms:created>
  <dcterms:modified xsi:type="dcterms:W3CDTF">2020-07-08T05:29:47Z</dcterms:modified>
</cp:coreProperties>
</file>