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55DB-8363-4EA0-838E-0AF4A8C812C9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CE36-341D-4B64-879A-57780B426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067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255DB-8363-4EA0-838E-0AF4A8C812C9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ACE36-341D-4B64-879A-57780B426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38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cap="none" smtClean="0">
                <a:solidFill>
                  <a:srgbClr val="1D52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2800" b="1" cap="none" smtClean="0">
                <a:solidFill>
                  <a:srgbClr val="1D52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pharmaceutical chemistry</a:t>
            </a:r>
            <a:r>
              <a:rPr lang="ru-RU" sz="2800" b="1" cap="none" smtClean="0">
                <a:solidFill>
                  <a:srgbClr val="1D52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92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45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59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77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41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32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91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10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07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11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16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60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0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76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00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10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12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43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66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32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6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09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065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635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41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396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527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342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922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916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890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793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49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061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077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623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582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431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033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973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16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5942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459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90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942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385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939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544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67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361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49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58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54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34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490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Экран (16:9)</PresentationFormat>
  <Paragraphs>1</Paragraphs>
  <Slides>55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Тема Office</vt:lpstr>
      <vt:lpstr>«Special pharmaceutical chemistry»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«Special pharmaceutical chemistry»</dc:title>
  <dc:creator>Лена Лена</dc:creator>
  <cp:lastModifiedBy>Лена Лена</cp:lastModifiedBy>
  <cp:revision>1</cp:revision>
  <dcterms:created xsi:type="dcterms:W3CDTF">2024-10-06T20:19:42Z</dcterms:created>
  <dcterms:modified xsi:type="dcterms:W3CDTF">2024-10-06T20:19:42Z</dcterms:modified>
</cp:coreProperties>
</file>