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1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1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7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6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5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6B99A7-2F48-488D-B328-346295A6D6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73D36-D3F5-4199-AE66-81137D581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4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xford-med.com.ua/media-center/publikacii/kak-opredelit-beremennost-rekomendaciyi-ginekologa/" TargetMode="External"/><Relationship Id="rId2" Type="http://schemas.openxmlformats.org/officeDocument/2006/relationships/hyperlink" Target="https://www.mrt-m24.com/anamnez-i-opros-paczient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xford-med.com.ua/media-center/publikacii/kak-opredelit-beremennost-rekomendaciyi-ginekologa/" TargetMode="External"/><Relationship Id="rId2" Type="http://schemas.openxmlformats.org/officeDocument/2006/relationships/hyperlink" Target="https://docma.ru/tpost/x9o1gnne89-zhalobi-pri-beremennost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iki.is-mis.ru/pages/viewpage.action?pageId=2336424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rm.ru/encyclopedia/articles/treatment/diagnostika-beremennosti/" TargetMode="External"/><Relationship Id="rId2" Type="http://schemas.openxmlformats.org/officeDocument/2006/relationships/hyperlink" Target="https://polyclin.ru/articles/metody-diagnostiki-beremen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8;&#1072;&#1076;&#1091;&#1075;&#1072;&#1079;&#1076;&#1086;&#1088;&#1086;&#1074;&#1100;&#1103;.&#1088;&#1092;/novosti/238-metody-opredeleniya-beremennost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31A92-C2BD-4170-A993-0423DBBA9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210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Диагностика беременности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904999"/>
            <a:ext cx="4960361" cy="43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18347-2B06-4E51-8533-E645D934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Выберите роль: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61B39-78BC-4869-94E5-985DDCB26B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Врач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498CB6-053F-4A62-B047-C6830A4056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Пациентка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667785"/>
            <a:ext cx="4572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95" y="26062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4907-B1E6-46C4-BE7B-3A09E13E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Вы - врач, то Ваше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5C647-B8B2-4BBE-B87E-494F2C8F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 Вам на прием пришла женщина, у которой необходимо диагностировать беременность. </a:t>
            </a:r>
          </a:p>
          <a:p>
            <a:r>
              <a:rPr lang="ru-RU" sz="2800" dirty="0"/>
              <a:t>1. Опросите пациентку согласно правилам. Правила посмотрите вот здесь: </a:t>
            </a:r>
            <a:r>
              <a:rPr lang="en-US" sz="2800" dirty="0">
                <a:hlinkClick r:id="rId2"/>
              </a:rPr>
              <a:t>https://www.mrt-m24.com/anamnez-i-opros-paczientov</a:t>
            </a:r>
            <a:endParaRPr lang="ru-RU" sz="2800" dirty="0"/>
          </a:p>
          <a:p>
            <a:r>
              <a:rPr lang="ru-RU" sz="2800" dirty="0"/>
              <a:t>Проверьте наличие признаков беременности при осмотре: </a:t>
            </a:r>
            <a:r>
              <a:rPr lang="en-US" sz="2800" dirty="0">
                <a:hlinkClick r:id="rId3"/>
              </a:rPr>
              <a:t>https://oxford-med.com.ua/media-center/publikacii/kak-opredelit-beremennost-rekomendaciyi-ginekologa/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3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7A507-4D54-44B9-A62D-2387F837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Вы – пациент, то Ваше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F6067-B8F7-4176-8080-169C99CF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У Вас есть определенные жалобы, озвучьте их врачу, посмотрите здесь: </a:t>
            </a:r>
            <a:r>
              <a:rPr lang="en-US" sz="3200" dirty="0">
                <a:hlinkClick r:id="rId2"/>
              </a:rPr>
              <a:t>https://docma.ru/tpost/x9o1gnne89-zhalobi-pri-beremennosti</a:t>
            </a:r>
            <a:endParaRPr lang="ru-RU" sz="3200" dirty="0"/>
          </a:p>
          <a:p>
            <a:r>
              <a:rPr lang="ru-RU" sz="3200" dirty="0"/>
              <a:t>Врач осматривает Вас и находит определенные признаки беременности:  </a:t>
            </a:r>
            <a:r>
              <a:rPr lang="en-US" sz="3200" dirty="0">
                <a:hlinkClick r:id="rId3"/>
              </a:rPr>
              <a:t>https://oxford-med.com.ua/media-center/publikacii/kak-opredelit-beremennost-rekomendaciyi-ginekologa/</a:t>
            </a:r>
            <a:endParaRPr lang="ru-RU" sz="3200" dirty="0"/>
          </a:p>
          <a:p>
            <a:endParaRPr lang="en-US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7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76AF-B577-48AE-BC2F-1D72B08D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это за признаки? Вам поможет поиск по картинке: </a:t>
            </a:r>
            <a:r>
              <a:rPr lang="en-US" dirty="0">
                <a:hlinkClick r:id="rId2"/>
              </a:rPr>
              <a:t>https://yandex.ru/images/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E87F4A-C83A-46C4-92E1-C8F1B1AF0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6888" y="2348022"/>
            <a:ext cx="3122972" cy="34134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74344-CD44-45AF-9134-8914EE4AD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478" y="2443135"/>
            <a:ext cx="3998634" cy="3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CD29-3A65-4FDF-BCA7-C983CC8F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Врач и пациент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D7679-4648-46B2-A31D-E3D0C51944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/>
              <a:t>Заполните медицинскую карту беременной женщины, образец Вы можете найти здесь: </a:t>
            </a:r>
            <a:r>
              <a:rPr lang="en-US" sz="3200" dirty="0">
                <a:hlinkClick r:id="rId2"/>
              </a:rPr>
              <a:t>https://wiki.is-mis.ru/pages/viewpage.action?pageId=23364242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15238" y="1845734"/>
            <a:ext cx="2941926" cy="41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4FBC3CF-1A69-466A-BA18-E1D792C2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Расскажите об этапах диагностики беременности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BB689F-0C3E-4750-B3B3-D5EADFE0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Справочная литература:</a:t>
            </a:r>
          </a:p>
          <a:p>
            <a:r>
              <a:rPr lang="en-US" sz="3200" dirty="0">
                <a:hlinkClick r:id="rId2"/>
              </a:rPr>
              <a:t>https://polyclin.ru/articles/metody-diagnostiki-beremennosti/</a:t>
            </a:r>
            <a:endParaRPr lang="ru-RU" sz="3200" dirty="0"/>
          </a:p>
          <a:p>
            <a:r>
              <a:rPr lang="en-US" sz="3200" dirty="0">
                <a:hlinkClick r:id="rId3"/>
              </a:rPr>
              <a:t>https://www.mcrm.ru/encyclopedia/articles/treatment/diagnostika-beremennosti/</a:t>
            </a:r>
            <a:endParaRPr lang="ru-RU" sz="3200" dirty="0"/>
          </a:p>
          <a:p>
            <a:r>
              <a:rPr lang="en-US" sz="3200" dirty="0">
                <a:hlinkClick r:id="rId4"/>
              </a:rPr>
              <a:t>https://xn--80aagcecu1damh4a9jub.xn--p1ai/novosti/238-metody-opredeleniya-beremennosti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2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15DD2A-A064-45DC-9E05-307A5EAA8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973" y="1122363"/>
            <a:ext cx="9763027" cy="998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работу!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04999"/>
            <a:ext cx="5334000" cy="40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638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153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Диагностика беременности</vt:lpstr>
      <vt:lpstr>Выберите роль:</vt:lpstr>
      <vt:lpstr>Если Вы - врач, то Ваше задание:</vt:lpstr>
      <vt:lpstr>Если Вы – пациент, то Ваше задание:</vt:lpstr>
      <vt:lpstr>Что это за признаки? Вам поможет поиск по картинке: https://yandex.ru/images/ </vt:lpstr>
      <vt:lpstr>Врач и пациент</vt:lpstr>
      <vt:lpstr>Расскажите об этапах диагностики беременности</vt:lpstr>
      <vt:lpstr>Спасибо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беременности</dc:title>
  <dc:creator>Anna</dc:creator>
  <cp:lastModifiedBy>Вячеслав</cp:lastModifiedBy>
  <cp:revision>10</cp:revision>
  <dcterms:created xsi:type="dcterms:W3CDTF">2023-10-14T18:53:54Z</dcterms:created>
  <dcterms:modified xsi:type="dcterms:W3CDTF">2024-03-20T06:30:04Z</dcterms:modified>
</cp:coreProperties>
</file>