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8" r:id="rId4"/>
    <p:sldId id="261" r:id="rId5"/>
    <p:sldId id="266" r:id="rId6"/>
    <p:sldId id="262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Кориандр посевной (</a:t>
            </a:r>
            <a:r>
              <a:rPr lang="ru-RU" sz="3200" dirty="0" err="1" smtClean="0"/>
              <a:t>кишнец</a:t>
            </a:r>
            <a:r>
              <a:rPr lang="ru-RU" sz="3200" dirty="0" smtClean="0"/>
              <a:t>) – </a:t>
            </a:r>
            <a:r>
              <a:rPr lang="ru-RU" sz="3200" i="1" dirty="0" err="1" smtClean="0"/>
              <a:t>Coriandrum</a:t>
            </a:r>
            <a:r>
              <a:rPr lang="ru-RU" sz="3200" i="1" dirty="0" smtClean="0"/>
              <a:t> </a:t>
            </a:r>
            <a:r>
              <a:rPr lang="en-US" sz="3200" i="1" dirty="0" err="1" smtClean="0"/>
              <a:t>sativ</a:t>
            </a:r>
            <a:r>
              <a:rPr lang="ru-RU" sz="3200" i="1" dirty="0" err="1" smtClean="0"/>
              <a:t>um</a:t>
            </a:r>
            <a:r>
              <a:rPr lang="ru-RU" sz="3200" i="1" dirty="0" smtClean="0"/>
              <a:t> </a:t>
            </a:r>
            <a:r>
              <a:rPr lang="ru-RU" sz="3200" dirty="0" smtClean="0"/>
              <a:t>L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Семейство </a:t>
            </a:r>
            <a:r>
              <a:rPr lang="ru-RU" sz="3200" dirty="0" smtClean="0"/>
              <a:t>Сельдерейные – </a:t>
            </a:r>
            <a:r>
              <a:rPr lang="en-US" sz="3200" dirty="0" err="1" smtClean="0"/>
              <a:t>Apiaceae</a:t>
            </a:r>
            <a:endParaRPr lang="ru-RU" sz="3200" dirty="0"/>
          </a:p>
        </p:txBody>
      </p:sp>
      <p:pic>
        <p:nvPicPr>
          <p:cNvPr id="8" name="Рисунок 7" descr="IMG_6488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rcRect l="25000" r="2343" b="3125"/>
          <a:stretch>
            <a:fillRect/>
          </a:stretch>
        </p:blipFill>
        <p:spPr>
          <a:xfrm rot="16200000">
            <a:off x="2869373" y="583373"/>
            <a:ext cx="6643734" cy="590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828916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Тмин обыкновенный – </a:t>
            </a:r>
            <a:r>
              <a:rPr lang="ru-RU" sz="2800" dirty="0" err="1" smtClean="0"/>
              <a:t>Carum</a:t>
            </a:r>
            <a:r>
              <a:rPr lang="ru-RU" sz="2800" dirty="0" smtClean="0"/>
              <a:t> </a:t>
            </a:r>
            <a:r>
              <a:rPr lang="ru-RU" sz="2800" dirty="0" err="1" smtClean="0"/>
              <a:t>carvi</a:t>
            </a:r>
            <a:r>
              <a:rPr lang="ru-RU" sz="2800" dirty="0" smtClean="0"/>
              <a:t> L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Сельдерейные – </a:t>
            </a:r>
            <a:r>
              <a:rPr lang="en-US" sz="2800" dirty="0" err="1" smtClean="0"/>
              <a:t>Apiaceae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IMG_6484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rcRect l="14844" r="4687" b="1953"/>
          <a:stretch>
            <a:fillRect/>
          </a:stretch>
        </p:blipFill>
        <p:spPr>
          <a:xfrm rot="16200000">
            <a:off x="2704522" y="653032"/>
            <a:ext cx="6958064" cy="56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571768" cy="4786346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Укроп пахучий (у. огородный)</a:t>
            </a:r>
            <a:br>
              <a:rPr lang="ru-RU" sz="2800" dirty="0" smtClean="0"/>
            </a:br>
            <a:r>
              <a:rPr lang="en-US" sz="2800" i="1" dirty="0" err="1" smtClean="0"/>
              <a:t>Anethum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graveolens</a:t>
            </a:r>
            <a:r>
              <a:rPr lang="en-US" sz="2800" i="1" dirty="0" smtClean="0"/>
              <a:t> </a:t>
            </a:r>
            <a:r>
              <a:rPr lang="en-US" sz="2800" dirty="0" smtClean="0"/>
              <a:t>L.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Астровые – </a:t>
            </a:r>
            <a:r>
              <a:rPr lang="en-US" sz="2800" dirty="0" err="1" smtClean="0"/>
              <a:t>Asteraceae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Рисунок 3" descr="IMG_6483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25781" t="9375" r="2344" b="7421"/>
          <a:stretch>
            <a:fillRect/>
          </a:stretch>
        </p:blipFill>
        <p:spPr>
          <a:xfrm rot="16200000">
            <a:off x="2964657" y="892939"/>
            <a:ext cx="657227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Кориандра посевного плоды – </a:t>
            </a:r>
            <a:r>
              <a:rPr lang="ru-RU" sz="2800" dirty="0" err="1" smtClean="0"/>
              <a:t>Coriandri</a:t>
            </a:r>
            <a:r>
              <a:rPr lang="ru-RU" sz="2800" dirty="0" smtClean="0"/>
              <a:t> </a:t>
            </a:r>
            <a:r>
              <a:rPr lang="ru-RU" sz="2800" dirty="0" err="1" smtClean="0"/>
              <a:t>sativa</a:t>
            </a:r>
            <a:r>
              <a:rPr lang="ru-RU" sz="2800" dirty="0" smtClean="0"/>
              <a:t> </a:t>
            </a:r>
            <a:r>
              <a:rPr lang="ru-RU" sz="2800" dirty="0" err="1" smtClean="0"/>
              <a:t>fructus</a:t>
            </a:r>
            <a:endParaRPr lang="ru-RU" sz="2800" dirty="0"/>
          </a:p>
        </p:txBody>
      </p:sp>
      <p:pic>
        <p:nvPicPr>
          <p:cNvPr id="7" name="Рисунок 6" descr="IMG_6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Фенхеля обыкновенного плоды –</a:t>
            </a:r>
            <a:r>
              <a:rPr lang="en-US" sz="2800" dirty="0" err="1" smtClean="0"/>
              <a:t>Foenculi</a:t>
            </a:r>
            <a:r>
              <a:rPr lang="en-US" sz="2800" dirty="0" smtClean="0"/>
              <a:t> </a:t>
            </a:r>
            <a:r>
              <a:rPr lang="en-US" sz="2800" dirty="0" err="1" smtClean="0"/>
              <a:t>vulgaris</a:t>
            </a:r>
            <a:r>
              <a:rPr lang="en-US" sz="2800" dirty="0" smtClean="0"/>
              <a:t> </a:t>
            </a:r>
            <a:r>
              <a:rPr lang="en-US" sz="2800" dirty="0" err="1" smtClean="0"/>
              <a:t>fructus</a:t>
            </a:r>
            <a:endParaRPr lang="ru-RU" sz="2800" dirty="0"/>
          </a:p>
        </p:txBody>
      </p:sp>
      <p:pic>
        <p:nvPicPr>
          <p:cNvPr id="4" name="Рисунок 3" descr="IMG_6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Тмина обыкновенного плоды – </a:t>
            </a:r>
            <a:r>
              <a:rPr lang="ru-RU" sz="2800" dirty="0" err="1" smtClean="0"/>
              <a:t>Cari</a:t>
            </a:r>
            <a:r>
              <a:rPr lang="ru-RU" sz="2800" dirty="0" smtClean="0"/>
              <a:t> </a:t>
            </a:r>
            <a:r>
              <a:rPr lang="ru-RU" sz="2800" dirty="0" err="1" smtClean="0"/>
              <a:t>сarvi</a:t>
            </a:r>
            <a:r>
              <a:rPr lang="ru-RU" sz="2800" dirty="0" smtClean="0"/>
              <a:t> </a:t>
            </a:r>
            <a:r>
              <a:rPr lang="ru-RU" sz="2800" dirty="0" err="1" smtClean="0"/>
              <a:t>fructus</a:t>
            </a:r>
            <a:endParaRPr lang="en-US" sz="2800" dirty="0"/>
          </a:p>
        </p:txBody>
      </p:sp>
      <p:pic>
        <p:nvPicPr>
          <p:cNvPr id="6" name="Рисунок 5" descr="IMG_6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Аниса обыкновенного плоды – </a:t>
            </a:r>
            <a:r>
              <a:rPr lang="ru-RU" sz="2800" dirty="0" err="1" smtClean="0"/>
              <a:t>Anisi</a:t>
            </a:r>
            <a:r>
              <a:rPr lang="ru-RU" sz="2800" dirty="0" smtClean="0"/>
              <a:t> </a:t>
            </a:r>
            <a:r>
              <a:rPr lang="ru-RU" sz="2800" dirty="0" err="1" smtClean="0"/>
              <a:t>vulgaris</a:t>
            </a:r>
            <a:r>
              <a:rPr lang="ru-RU" sz="2800" dirty="0" smtClean="0"/>
              <a:t> </a:t>
            </a:r>
            <a:r>
              <a:rPr lang="ru-RU" sz="2800" dirty="0" err="1" smtClean="0"/>
              <a:t>fructus</a:t>
            </a:r>
            <a:endParaRPr lang="en-US" sz="2800" dirty="0"/>
          </a:p>
        </p:txBody>
      </p:sp>
      <p:pic>
        <p:nvPicPr>
          <p:cNvPr id="4" name="Рисунок 3" descr="IMG_6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57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Тмин обыкновенный – Carum carvi L  Семейство Сельдерейные – Apiaceae </vt:lpstr>
      <vt:lpstr>Укроп пахучий (у. огородный) Anethum graveolens L.  Семейство Астровые – Asteraceae </vt:lpstr>
      <vt:lpstr>Кориандра посевного плоды – Coriandri sativa fructus</vt:lpstr>
      <vt:lpstr>Фенхеля обыкновенного плоды –Foenculi vulgaris fructus</vt:lpstr>
      <vt:lpstr>Тмина обыкновенного плоды – Cari сarvi fructus</vt:lpstr>
      <vt:lpstr>Аниса обыкновенного плоды – Anisi vulgaris fructus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28</cp:revision>
  <dcterms:created xsi:type="dcterms:W3CDTF">2020-11-05T04:25:21Z</dcterms:created>
  <dcterms:modified xsi:type="dcterms:W3CDTF">2020-11-17T11:48:03Z</dcterms:modified>
</cp:coreProperties>
</file>