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ÐÐÐ« ÐÐÐÐÐ«Ð¥. ACCESS 2007 Ð¢ÐµÐ¼Ð° 4. Ð Ð°Ð±Ð¾ÑÐ° Ñ ÑÐ°Ð±Ð»Ð¸ÑÐ°Ð¼Ð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* Ð¡Ð»Ð¾Ð¶Ð½Ð°Ñ ÑÐ¸Ð»ÑÑÑÐ°ÑÐ¸Ñ Ð¡Ð»Ð¾Ð¶Ð½ÑÐµ ÑÑÐ»Ð¾Ð²Ð¸Ñ Ð¾Ð´Ð½Ð¾Ð²ÑÐµÐ¼ÐµÐ½Ð½Ð¾ (Ð¾Ð¿ÐµÑÐ°ÑÐ¸Ñ Ð) Ð½Ð°ÑÐ¸Ð½Ð°ÐµÑÑÑ Ñ Ð±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* Ð£ÑÑÐ°Ð½Ð¾Ð²ÐºÐ°/ÑÐ½ÑÑÐ¸Ðµ Ð¿Ð°ÑÐ¾Ð»Ñ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* Ð¡Ð»ÑÐ¶ÐµÐ±Ð½ÑÐµ Ð¾Ð¿ÐµÑÐ°ÑÐ¸Ð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ÐÐÐ« ÐÐÐÐÐ«Ð¥. ACCESS 2007 Ð¢ÐµÐ¼Ð° 5. ÐÑÐ¾ÐµÐºÑÐ¸ÑÐ¾Ð²Ð°Ð½Ð¸Ðµ ÑÐ°Ð±Ð»Ð¸Ñ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* Ð¡Ð¾Ð·Ð´Ð°Ð½Ð¸Ðµ ÑÐ°Ð±Ð»Ð¸Ñ (Ð²Ð²Ð¾Ð´ Ð´Ð°Ð½Ð½ÑÑ) 2xÐÐÐ Ð¿Ð¾Ð»Ðµ-ÑÑÐµÑÑÐ¸Ðº Ð²Ð²Ð¾Ð´ Ð·Ð½Ð°ÑÐµÐ½Ð¸Ñ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* Ð¡Ð¾Ð·Ð´Ð°Ð½Ð¸Ðµ ÑÐ°Ð±Ð»Ð¸Ñ (ÑÐ°Ð±Ð»Ð¾Ð½Ñ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* Ð¡Ð¾Ð·Ð´Ð°Ð½Ð¸Ðµ ÑÐ°Ð±Ð»Ð¸Ñ (Ð¸Ð¼Ð¿Ð¾ÑÑ) TXT-ÑÐ°Ð¹Ð»Ñ XML-ÑÐ°Ð¹Ð»Ñ Ð´ÑÑÐ³Ð¸Ðµ ÑÐ¾ÑÐ¼Ð°ÑÑ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* ÐÐ¾Ð½ÑÑÑÑÐºÑÐ¾Ñ ÑÐ°Ð±Ð»Ð¸Ñ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* ÐÐ¾Ð½ÑÑÑÑÐºÑÐ¾Ñ ÑÐ°Ð±Ð»Ð¸Ñ ÑÐµÐºÑÑÐµÐµ Ð¿Ð¾Ð»Ðµ ÑÐ¸Ð¿ Ð¿Ð¾Ð»Ñ (Ð²ÑÐ±Ð¾Ñ Ð¸Ð· ÑÐ¿Ð¸ÑÐºÐ°) ÑÐ²Ð¾Ð¹ÑÑÐ²Ð° ÑÐµÐºÑÑÐµÐ³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* Ð¡Ð²Ð¾Ð¹ÑÑÐ²Ð° Ð¿Ð¾Ð»ÐµÐ¹ Ð Ð°Ð·Ð¼ÐµÑ Ð¿Ð¾Ð»Ñ: Ð±Ð°Ð¹Ñ, ÑÐµÐ»Ð¾Ðµ, Ð²ÐµÑÐµÑÑÐ²ÐµÐ½Ð½Ð¾Ðµ, â¦ Ð¤Ð¾ÑÐ¼Ð°Ñ Ð¿Ð¾Ð»Ñ: ÐºÐ°Ðº Ð²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* ÐÐ°Ð·Ñ Ð´Ð°Ð½Ð½ÑÑ Access (Microsoft Office) Ð Ð°ÑÑÐ¸ÑÐµÐ½Ð¸Ðµ: *.accdb (ÑÐ°Ð½ÑÑÐµ â *.mdb),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* ÐÐ¾Ð½ÑÑÑÑÐºÑÐ¾Ñ ÑÐ°Ð±Ð»Ð¸Ñ ÑÐµÐ¶Ð¸Ð¼ ÑÐ°Ð±Ð»Ð¸ÑÑ ÑÐ´ÐµÐ»Ð°ÑÑ Ð¿Ð¾Ð»Ðµ ÐºÐ»ÑÑÐµÐ²ÑÐ¼ Ð¸Ð·Ð¼ÐµÐ½Ð¸ÑÑ Ð¸Ð½Ð´ÐµÐºÑÑ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* ÐÐ½Ð´ÐµÐºÑÑ Primary Key: ÐºÐ»ÑÑ ÑÐ°Ð±Ð»Ð¸ÑÑ Ð²ÑÐ±Ð¾Ñ Ð¿Ð¾Ð»Ñ Ð¸Ð· ÑÐ¿Ð¸ÑÐºÐ° Ð½Ð°Ð·Ð²Ð°Ð½Ð¸Ðµ Ð¸Ð½Ð´ÐµÐºÑÐ° ÑÐ²Ð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* ÐÐ¾Ð´ÑÑÐ°Ð½Ð¾Ð²ÐºÐ¸ Ð¦ÐµÐ»Ñ: ÑÐ´ÐµÐ»Ð°ÑÑ Ð·Ð°ÑÐ¸ÑÑ Ð¾Ñ Ð¾ÑÐ¸Ð±Ð¾Ðº Ð²Ð²Ð¾Ð´Ð°. Ð ÐµÑÐµÐ½Ð¸Ðµ: Ð²ÑÐ±Ð¾Ñ Ð¸Ð· ÑÐ¿Ð¸ÑÐºÐ°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* ÐÐ°ÑÑÐµÑ Ð¿Ð¾Ð´ÑÑÐ°Ð½Ð¾Ð²Ð¾Ðº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ÐÐÐÐ« ÐÐÐÐÐ«Ð¥. ACCESS 2007 Ð¢ÐµÐ¼Ð° 6. Ð¤Ð¾ÑÐ¼Ñ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* Ð¤Ð¾ÑÐ¼Ñ Ð¤Ð¾ÑÐ¼Ð° â ÑÑÐ¾ Ð´Ð¸Ð°Ð»Ð¾Ð³Ð¾Ð²Ð¾Ðµ Ð¾ÐºÐ½Ð¾ Ð´Ð»Ñ Ð¿ÑÐ¾ÑÐ¼Ð¾ÑÑÐ° Ð¸ ÑÐµÐ´Ð°ÐºÑÐ¸ÑÐ¾Ð²Ð°Ð½Ð¸Ñ Ð´Ð°Ð½Ð½ÑÑ Ð²Ð²Ð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* Ð¤Ð¾ÑÐ¼Ð° (Ð½Ð° Ð¾Ð´Ð½Ñ Ð·Ð°Ð¿Ð¸ÑÑ) Ð¿ÐµÑÐµÑÐ¾Ð´ Ð¿Ð¾ Ð·Ð°Ð¿Ð¸ÑÑÐ¼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* ÐÐµÐ½ÑÐ¾ÑÐ½Ð°Ñ ÑÐ¾ÑÐ¼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* Ð Ð°Ð·Ð´ÐµÐ»ÐµÐ½Ð½Ð°Ñ ÑÐ¾ÑÐ¼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* Ð ÐµÐ¶Ð¸Ð¼Ñ ÑÐ°Ð±Ð¾ÑÑ Ñ ÑÐ¾ÑÐ¼Ð°Ð¼Ð¸ Ð ÐµÐ¶Ð¸Ð¼ ÑÐ¾ÑÐ¼Ñ â Ð¿ÑÐ¾ÑÐ¼Ð¾ÑÑ Ð¸ ÑÐµÐ´Ð°ÐºÑÐ¸ÑÐ¾Ð²Ð°Ð½Ð¸Ðµ Ð´Ð°Ð½Ð½ÑÑ. Ð ÐµÐ¶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* ÐÐ°ÑÐ°Ð»Ð¾ ÑÐ°Ð±Ð¾ÑÑ ÐÑÑÐº â ÐÑÐ¾Ð³ÑÐ°Ð¼Ð¼Ñ â Microsoft Office â Microsoft Access 2007 Ñ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* ÐÐ¾Ð½ÑÑÑÑÐºÑÐ¾Ñ ÑÐ¾ÑÐ¼ Ð·Ð°Ð³Ð¾Ð»Ð¾Ð²Ð¾Ðº ÑÐ¾ÑÐ¼Ñ Ð¾Ð±Ð»Ð°ÑÑÑ Ð´Ð°Ð½Ð½ÑÑ Ð¿ÑÐ¸Ð¼ÐµÑÐ°Ð½Ð¸Ðµ ÑÐ¾ÑÐ¼Ñ Ð¸Ð·Ð¼ÐµÐ½ÐµÐ½Ð¸Ð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* Ð¡Ð²Ð¾Ð¹ÑÑÐ²Ð° ÑÐ¾ÑÐ¼Ñ Ð¸ ÐµÐµ ÑÐ»ÐµÐ¼ÐµÐ½ÑÐ¾Ð² Ð¸Ð»Ð¸ ÐÐÐ â Ð¡Ð²Ð¾Ð¹ÑÑÐ²Ð° Ð²ÑÐ±Ð¾Ñ ÑÐ»ÐµÐ¼ÐµÐ½ÑÐ° ÐÐ°ÐºÐµÑ = Ð¾ÑÐ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* ÐÐµÐºÐ¾ÑÐ¾ÑÑÐµ ÑÐ²Ð¾Ð¹ÑÑÐ²Ð° ÑÐ¾ÑÐ¼Ñ (ÐÐ°ÐºÐµÑ) Ð¿Ð¾Ð´Ð¿Ð¸ÑÑ ÐºÐ½Ð¾Ð¿ÐºÐ¸ Ð¿ÐµÑÐµÑÐ¾Ð´Ð° (Ð´Ð°/Ð½ÐµÑ) Ð¾Ð±Ð»Ð°ÑÑÑ Ð²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* Ð¡Ð²Ð¾Ð¹ÑÑÐ²Ð° ÑÐ»ÐµÐ¼ÐµÐ½ÑÐ¾Ð² ÐÐ°ÐºÐµÑ ÑÐ°Ð·Ð¼ÐµÑÑ Ð¾ÑÐ¾ÑÐ¼Ð»ÐµÐ½Ð¸Ðµ Ð¿Ð¾Ð»Ð¾ÑÑ Ð¿ÑÐ¾ÐºÑÑÑÐºÐ¸ ÐÐ°Ð½Ð½ÑÐµ: Ð½Ð°Ð·Ð²Ð°Ð½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* Ð¡Ð²ÑÐ·Ð°Ð½Ð½ÑÐµ ÑÐ»ÐµÐ¼ÐµÐ½ÑÑ Ð½Ð°Ð´Ð¿Ð¸ÑÑ (ÑÐµÐºÑÑ Ð¼Ð¾Ð¶Ð½Ð¾ Ð¼ÐµÐ½ÑÑÑ) Ð¿Ð¾Ð»Ðµ (Ð½Ð°Ð·Ð²Ð°Ð½Ð¸Ðµ Ð¿Ð¾Ð»Ñ ÑÐ°Ð±Ð»Ð¸ÑÑ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* ÐÑÑÐ¿Ð¿Ð¸ÑÐ¾Ð²ÐºÐ° Ð¿Ð¾ ÑÑÐ¾Ð»Ð±ÑÐ°Ð¼ (Ð¼Ð°ÐºÐµÑ) Ð¾Ð±ÑÐ°Ñ Ð³ÑÐ°Ð½Ð¸ÑÐ° Ð¿ÐµÑÐµÐ¼ÐµÑÑÐ¸ÑÑ Ð²ÐµÑÑ ÑÑÐ¾Ð»Ð±ÐµÑ Â«ÐÑÐ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* ÐÑÐ¾ÑÐ¼Ð»ÐµÐ½Ð¸Ðµ ÑÐ»ÐµÐ¼ÐµÐ½ÑÐ¾Ð² ÐÑÐ´ÐµÐ»ÐµÐ½Ð¸Ðµ ÑÐ»ÐµÐ¼ÐµÐ½ÑÐ¾Ð²: ÐÐÐ Ð½Ð° ÑÐ°Ð¼ÐºÐµ ÑÐ»ÐµÐ¼ÐµÐ½ÑÐ° + Shift = Ð²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* ÐÐ¾Ð±Ð°Ð²Ð»ÐµÐ½Ð¸Ðµ Ð½Ð¾Ð²ÑÑ Ð¿Ð¾Ð»ÐµÐ¹ Ð¿ÐµÑÐµÑÐ°ÑÐ¸ÑÑ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* ÐÐ¾Ð±Ð°Ð²Ð»ÐµÐ½Ð¸Ðµ Ð½Ð¾Ð²ÑÑ ÑÐ»ÐµÐ¼ÐµÐ½ÑÐ¾Ð² Ð Ð¸ÑÑÐ½Ð¾Ðº Ð¡Ð²Ð¾Ð±Ð¾Ð´Ð½Ð°Ñ ÑÐ°Ð¼ÐºÐ° Ð¾Ð±ÑÐµÐºÑÐ° (Ð¾Ð±ÑÐµÐºÑ ÑÐµÐ´Ð°ÐºÑÐ¸Ñ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ÐÐÐ« ÐÐÐÐÐ«Ð¥. ACCESS 2007 Ð¢ÐµÐ¼Ð° 7. ÐÐ°ÐºÑÐ¾ÑÑ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* ÐÐ±ÑÐµÐºÑÑ Ð±Ð°Ð·Ñ Ð´Ð°Ð½Ð½ÑÑ 2ÃÐÐÐ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* ÐÐ°ÐºÑÐ¾ÑÑ ÐÐ°ÐºÑÐ¾Ñ â ÑÑÐ¾ Ð½Ð°Ð±Ð¾Ñ Ð¼Ð°ÐºÑÐ¾ÐºÐ¾Ð¼Ð°Ð½Ð´. ÐÐ°ÐºÑÐ¾ÐºÐ¾Ð¼Ð°Ð½Ð´Ð° Ð¾Ð¿Ð¸ÑÑÐ²Ð°ÐµÑ Ð´ÐµÐ¹ÑÑÐ²Ð¸Ðµ, ÐºÐ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* ÐÑÐ¾ÑÑÐ¾Ð¹ Ð¼Ð°ÐºÑÐ¾Ñ ÐÐÐ ÐÐÐ ÐÐÐ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* ÐÐ°ÐºÑÐ¾ÑÑ ÐÐÐ ÐÐÐ ÐÐÐ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* ÐÐ¾Ð½ÑÑÑÑÐºÑÐ¾Ñ Ð¼Ð°ÐºÑÐ¾ÑÐ¾Ð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* ÐÑÐ¿Ð¾Ð»ÑÐ·Ð¾Ð²Ð°Ð½Ð¸Ðµ Ð¼Ð°ÐºÑÐ¾ÑÐ¾Ð² AutoExec â Ð²ÑÐ¿Ð¾Ð»Ð½ÑÐµÑÑÑ Ð°Ð²ÑÐ¾Ð¼Ð°ÑÐ¸ÑÐµÑÐºÐ¸ Ð¿ÑÐ¸ Ð¾ÑÐºÑÑÑÐ¸Ð¸ Ð±Ð°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* ÐÑÑÐ¿Ð¿Ñ Ð¼Ð°ÐºÑÐ¾ÑÐ¾Ð² ÐÐ¾Ð½ÑÑÑÑÐºÑÐ¾Ñ â ÐÐ¼ÐµÐ½Ð° Ð¼Ð°ÐºÑÐ¾ÑÐ¾Ð² ÐÐ°Ð¿ÑÑÐº ÐÐ°ÐºÑÐ¾Ñ1: QQQ ÐÐ°ÐºÑÐ¾Ñ1: 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* Ð£ÑÐ»Ð¾Ð²Ð½Ð¾Ðµ Ð²ÑÐ¿Ð¾Ð»Ð½ÐµÐ½Ð¸Ðµ ÐÐ¾Ð½ÑÑÑÑÐºÑÐ¾Ñ â Ð£ÑÐ»Ð¾Ð²Ð¸Ñ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ÐÐÐÐ« ÐÐÐÐÐ«Ð¥. ACCESS 2007 Ð¢ÐµÐ¼Ð° 8. ÐÐ°Ð¿ÑÐ¾ÑÑ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* ÐÐ°Ð¿ÑÐ¾ÑÑ Â«ÐÑ Ð¸ Ð·Ð°Ð¿ÑÐ¾ÑÑ Ñ Ð²Ð°Ñ!Â» - ÑÐºÐ°Ð·Ð°Ð»Ð° Ð±Ð°Ð·Ð° Ð´Ð°Ð½Ð½ÑÑ Ð¸ Â«Ð¿Ð¾Ð²Ð¸ÑÐ»Ð°Â». (Ð¤Ð¾Ð»ÑÐºÐ»Ð¾Ñ)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* ÐÐ°Ð¿ÑÐ¾Ñ Ð¸ ÑÐ¸Ð»ÑÑÑÐ°ÑÐ¸Ñ Ð Ð·Ð°Ð¿ÑÐ¾ÑÐµ Ð¼Ð¾Ð¶Ð½Ð¾: Ð¾ÑÐ¾Ð±ÑÐ°ÑÑ Ð¸Ð½ÑÐ¾ÑÐ¼Ð°ÑÐ¸Ñ Ð¸Ð· Ð½ÐµÑÐºÐ¾Ð»ÑÐºÐ¸Ñ ÑÐ²ÑÐ·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* Ð¡ÑÐµÐ¼Ð° Ð´Ð°Ð½Ð½ÑÑ Ð£Ð´Ð°Ð»Ð¸ÑÑ ÑÐ²ÑÐ·Ñ: ÐÐÐ + Delete. Ð¡Ð¾Ð·Ð´Ð°ÑÑ ÑÐ²ÑÐ·Ñ: Ð¿ÐµÑÐµÑÐ°ÑÐ¸ÑÑ Ð½ÑÐ¶Ð½Ð¾Ð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* Ð¡Ð¾Ð·Ð´Ð°Ð½Ð¸Ðµ Ð·Ð°Ð¿ÑÐ¾ÑÐ¾Ð² ÐÐ°ÑÑÐµÑ: ÑÐµÐ¶Ð¸Ð¼ Â«Ð²Ð¾Ð¿ÑÐ¾Ñ-Ð¾ÑÐ²ÐµÑÂ» ÐÐ¾Ð½ÑÑÑÑÐºÑÐ¾Ñ: Ð¿Ð¾Ð»Ð½Ð¾ÑÑÑÑ Ð²ÑÑÑÐ½ÑÑ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* ÐÐ°ÑÑÐµÑ Ð·Ð°Ð¿ÑÐ¾ÑÐ¾Ð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* ÐÐ°Ð¿ÑÑÐº Ð·Ð°Ð¿ÑÐ¾ÑÐ° 2 x ÐÐÐ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* ÐÐ¾Ð½ÑÑÑÑÐºÑÐ¾Ñ ÐÐÐ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* ÐÐ¾Ð½ÑÑÑÑÐºÑÐ¾Ñ ÑÐ°Ð±Ð»Ð¸ÑÐ° (ÐÐÐ â ÐÐ¾Ð±Ð°Ð²Ð¸ÑÑ ÑÐ°Ð±Ð»Ð¸ÑÑ) Ð¿ÐµÑÐµÑÐ°ÑÐ¸ÑÑ ÐÐÐ Ð²ÑÐµ Ð¿Ð¾Ð»Ñ Ð¿Ð¾ Ð²Ð¾Ð·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* Ð Ð°Ð±Ð¾ÑÐ° ÑÐ¾ ÑÑÐ¾Ð»Ð±ÑÐ°Ð¼Ð¸ Ð²ÑÐ´ÐµÐ»Ð¸ÑÑ (ÐÐÐ) ÐÐÐ: Ð²ÑÑÐµÐ·Ð°ÑÑ ÐºÐ¾Ð¿Ð¸ÑÐ¾Ð²Ð°ÑÑ Ð²ÑÑÐ°Ð²Ð¸ÑÑ ÑÐ²Ð¾Ð¹ÑÑ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* Ð£ÑÐ»Ð¾Ð²Ð¸Ñ Ð¾ÑÐ±Ð¾ÑÐ° Ð¡Ð¾Ð²Ð¿Ð°Ð´ÐµÐ½Ð¸Ðµ ÐÐµÑÐ°Ð²ÐµÐ½ÑÑÐ²Ð¾ Ð¨Ð°Ð±Ð»Ð¾Ð½ * Ð»ÑÐ±Ð¾Ðµ ÐºÐ¾Ð»Ð¸ÑÐµÑÑÐ²Ð¾ Ð»ÑÐ±ÑÑ ÑÐ¸Ð¼Ð²Ð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* ÐÐ¾ÑÑÑÐ¾Ð¸ÑÐµÐ»Ñ Ð²ÑÑÐ°Ð¶ÐµÐ½Ð¸Ð¹ Forms â ÑÐ¾ÑÐ¼Ñ Reports â Ð¾ÑÑÐµÑÑ Ð¤ÑÐ½ÐºÑÐ¸Ð¸: 1) Ð²ÑÑÑÐ¾ÐµÐ½Ð½ÑÐ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* ÐÑÑÐ¸ÑÐ»ÑÐµÐ¼ÑÐµ Ð¿Ð¾Ð»Ñ Ð²Ð²ÐµÑÑÐ¸ Ð¦ÐµÐ½Ð°*ÐÐ¾Ð»Ð¸ÑÐµÑÑÐ²Ð¾ ÐÑÑÐ°Ð¶ÐµÐ½Ð¸Ðµ1: [Ð¦ÐµÐ½Ð°]*[ÐÐ¾Ð»Ð¸ÑÐµÑÑÐ²Ð¾] Ð·Ð°Ð¼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* ÐÑÑÐ¸ÑÐ»ÑÐµÐ¼ÑÐµ Ð¿Ð¾Ð»Ñ Ð²Ð²ÐµÑÑÐ¸ Year(ÐÐ°ÑÐ°) ÐÑÑÐ°Ð¶ÐµÐ½Ð¸Ðµ1: Year([ÐÐ°ÑÐ°]) Ð·Ð°Ð¼ÐµÐ½Ð¸ÑÑ ÐÑÑÐ°Ð¶Ð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* Ð Ð°Ð±Ð¾ÑÐ° Ñ ÑÐ°Ð±Ð»Ð¸ÑÐ°Ð¼Ð¸ 2xÐÐÐ Ð¿Ð¾ÑÐ»ÐµÐ´Ð½ÑÑ Ð·Ð°Ð¿Ð¸ÑÑ Ð¿Ð¾Ð»Ñ Ð·Ð°Ð¿Ð¸ÑÐ¸ ÑÐµÐºÑÑÐ°Ñ Ð·Ð°Ð¿Ð¸ÑÑ Ð¾Ð±Ð»Ð°ÑÑ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* ÐÐ°Ð¿ÑÐ¾ÑÑ Ñ Ð¿Ð°ÑÐ°Ð¼ÐµÑÑÐ°Ð¼Ð¸ ÐÐ°Ð´Ð°ÑÐ°: Ð²Ð²Ð¾Ð´Ð¸ÑÑ ÑÐ¸ÑÐ»Ð¾Ð²ÑÐµ Ð´Ð°Ð½Ð½ÑÐµ Ð´Ð»Ñ ÑÐ¸Ð»ÑÑÑÐ° Ð½Ðµ Ð² ÐºÐ¾Ð½Ñ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* ÐÐ¸Ð´Ñ Ð·Ð°Ð¿ÑÐ¾ÑÐ¾Ð² Ð²ÑÐ±Ð¾ÑÐºÐ° ÑÐ¾Ð·Ð´Ð°Ð½Ð¸Ðµ ÑÐ°Ð±Ð»Ð¸ÑÑ Ð´Ð¾Ð±Ð°Ð²Ð»ÐµÐ½Ð¸Ðµ Ð² ÑÑÑÐµÑÑÐ²ÑÑÑÑÑ ÑÐ°Ð±Ð»Ð¸ÑÑ Ð¾Ð±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* Ð ÐµÐ¶Ð¸Ð¼ SQL SQL = Structured Query Language (ÑÐ·ÑÐº ÑÑÑÑÐºÑÑÑÐ½ÑÑ Ð·Ð°Ð¿ÑÐ¾ÑÐ¾Ð²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ÐÐÐÐ« ÐÐÐÐÐ«Ð¥. ACCESS 2007 Ð¢ÐµÐ¼Ð° 9. ÐÑÑÐµÑÑ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* ÐÑÑÐµÑÑ ÐÑÑÐµÑ â ÑÑÐ¾ Ð´Ð¾ÐºÑÐ¼ÐµÐ½Ñ, ÑÐ¾Ð´ÐµÑÐ¶Ð°ÑÐ¸Ð¹ Ð¸Ð½ÑÐ¾ÑÐ¼Ð°ÑÐ¸Ñ Ð¸Ð· Ð±Ð°Ð·Ñ Ð´Ð°Ð½Ð½ÑÑ Ð¸ Ð¿ÑÐµÐ´Ð½Ð°Ð·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* Ð¡Ð¾Ð·Ð´Ð°Ð½Ð¸Ðµ Ð¾ÑÑÐµÑÐ¾Ð² ÑÐ°Ð±Ð»Ð¸ÑÐ° Ð¸Ð»Ð¸ Ð·Ð°Ð¿ÑÐ¾Ñ (ÐÐÐ) Ð¿ÑÐ¾ÑÑÐ¾Ð¹ Ð¾ÑÑÐµÑ ÐºÐ¾Ð½ÑÑÑÑÐºÑÐ¾Ñ Ð¿ÑÑÑÐ¾Ð¹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* Ð ÐµÐ¶Ð¸Ð¼Ñ Ð¿ÑÐ¾ÑÐ¼Ð¾ÑÑÐ° Ð¾ÑÑÐµÑÐ° ÐÑÐµÐ´ÑÑÐ°Ð²Ð»ÐµÐ½Ð¸Ðµ Ð¾ÑÑÐµÑÐ° (Ð±ÐµÐ· ÑÐ°Ð·Ð±Ð¸Ð²ÐºÐ¸ Ð½Ð° ÑÑÑÐ°Ð½Ð¸ÑÑ) ÐÑÐ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* ÐÑÐµÐ´Ð²Ð°ÑÐ¸ÑÐµÐ»ÑÐ½ÑÐ¹ Ð¿ÑÐ¾ÑÐ¼Ð¾ÑÑ Ð³Ð¾ÑÐ¾Ð²ÑÐµ Ð²Ð°ÑÐ¸Ð°Ð½ÑÑ ÑÐ°Ð·Ð¼ÐµÑ Ð±ÑÐ¼Ð°Ð³Ð¸ ÑÑÑÐ½Ð°Ñ Ð½Ð°ÑÑÑÐ¾Ð¹ÐºÐ° Ð½Ð°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* ÐÐ¾Ð½ÑÑÑÑÐºÑÐ¾Ñ Ð¾ÑÑÐµÑÐ¾Ð² ÐÐ°Ð³Ð¾Ð»Ð¾Ð²Ð¾Ðº Ð¾ÑÑÐµÑÐ°  â Ð¾Ð´Ð¸Ð½ ÑÐ°Ð· Ð² Ð½Ð°ÑÐ°Ð»Ðµ Ð¾ÑÑÐµÑÐ°. ÐÐµÑÑÐ½Ð¸Ð¹ Ðº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* Ð ÐµÐ´Ð°ÐºÑÐ¸ÑÐ¾Ð²Ð°Ð½Ð¸Ðµ Ð¾ÑÑÐµÑÐ¾Ð² â ÑÐ²Ð¾Ð¹ÑÑÐ²Ð° Ð²ÑÐ±ÑÐ°Ð½Ð½Ð¾Ð³Ð¾ ÑÐ»ÐµÐ¼ÐµÐ½ÑÐ° Ð¢Ð°Ðº Ð¶Ðµ, ÐºÐ°Ðº Ð² ÐºÐ¾Ð½ÑÑÑÑ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* Ð¡Ð¾ÑÑÐ¸ÑÐ¾Ð²ÐºÐ° Ð¸ Ð¿Ð¾Ð¸ÑÐº Ð¡Ð¾ÑÑÐ¸ÑÐ¾Ð²ÐºÐ° Ð¿Ð¾ ÑÐµÐºÑÑÐµÐ¼Ñ Ð¿Ð¾Ð»Ñ (ÑÑÐ¾Ð»Ð±ÑÑ): Ð¿Ð¾ Ð²Ð¾Ð·ÑÐ°ÑÑÐ°Ð½Ð¸Ñ Ð¿Ð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* ÐÑÑÐµÑÑ Ñ Ð³ÑÑÐ¿Ð¿Ð¸ÑÐ¾Ð²ÐºÐ¾Ð¹ Ð³ÑÑÐ¿Ð¿Ð¸ÑÐ¾Ð²ÐºÐ° Ð¿Ð¾ Ð´Ð¾Ð»Ð¶Ð½Ð¾ÑÑÑÐ¼ Ð¾Ð±ÑÐ°Ñ Ð·Ð°ÑÐ¿Ð»Ð°Ñ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* ÐÑÑÐµÑÑ Ñ Ð³ÑÑÐ¿Ð¿Ð¸ÑÐ¾Ð²ÐºÐ¾Ð¹ (ÑÐ°Ð³ I) Ð¡Ð¾Ð·Ð´Ð°Ð½Ð¸Ðµ Ð·Ð°Ð¿ÑÐ¾ÑÐ°, Ð²ÐºÐ»ÑÑÐ°ÑÑÐµÐ³Ð¾ Ð²ÑÐµ Ð´Ð°Ð½Ð½ÑÐµ: (Ð½Ð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7154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* ÐÑÑÐµÑÑ Ñ Ð³ÑÑÐ¿Ð¿Ð¸ÑÐ¾Ð²ÐºÐ¾Ð¹ (Ð¼Ð°ÑÑÐµÑ) Ð¸ÑÐ¾Ð³Ð¾Ð²ÑÐµ Ð´Ð°Ð½Ð½ÑÐµ ÑÐ¾ÑÑÐ¸ÑÐ¾Ð²ÐºÐ° Ð³ÑÑÐ¿Ð¿Ð¸ÑÐ¾Ð²Ðº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* ÐÑÑÐµÑÑ Ñ Ð³ÑÑÐ¿Ð¿Ð¸ÑÐ¾Ð²ÐºÐ¾Ð¹ (ÐºÐ¾Ð½ÑÑÑÑÐºÑÐ¾Ñ) Ð·Ð°Ð³Ð¾Ð»Ð¾Ð²Ð¾Ðº Ð³ÑÑÐ¿Ð¿Ñ Ð¿ÑÐ¸Ð¼ÐµÑÐ°Ð½Ð¸Ðµ Ð³ÑÑÐ¿Ð¿Ñ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* ÐÐ°ÑÑÑÐ¾Ð¹ÐºÐ° Ð³ÑÑÐ¿Ð¿Ð¸ÑÐ¾Ð²ÐºÐ¸ (ÐºÐ¾Ð½ÑÑÑÑÐºÑÐ¾Ñ) Ð¸Ð»Ð¸ Ð¿Ð¾Ð´ÑÐ¾Ð±Ð½Ð°Ñ Ð½Ð°ÑÑÑÐ¾Ð¹Ðº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* Ð¤Ð¸Ð»ÑÑÑÐ°ÑÐ¸Ñ Ð¤Ð¸Ð»ÑÑÑÐ°ÑÐ¸Ñ â ÑÑÐ¾ Ð¾ÑÐ±Ð¾Ñ Ð·Ð°Ð¿Ð¸ÑÐµÐ¹, ÑÐ´Ð¾Ð²Ð»ÐµÑÐ²Ð¾ÑÑÑÑÐ¸Ñ Ð½ÐµÐºÐ¾ÑÐ¾ÑÐ¾Ð¼Ñ ÑÑÐ»Ð¾Ð²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* Ð¤Ð¸Ð»ÑÑÑ Ð¿Ð¾ Ð²ÑÐ´ÐµÐ»ÐµÐ½Ð½Ð¾Ð¼Ñ Ð©ÐµÐ»ÐºÐ½ÑÑÑ Ð² Ð½ÑÐ¶Ð½Ð¾Ð¹ ÑÑÐµÐ¹ÐºÐµ Ð¸Ð»Ð¸ Ð²ÑÐ´ÐµÐ»Ð¸ÑÑ ÑÐ°ÑÑÑ ÑÐµÐºÑÑÐ°. Ð©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74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kotyara</dc:creator>
  <cp:lastModifiedBy>Евгений Тихонов</cp:lastModifiedBy>
  <cp:revision>3</cp:revision>
  <dcterms:created xsi:type="dcterms:W3CDTF">2018-10-17T18:03:33Z</dcterms:created>
  <dcterms:modified xsi:type="dcterms:W3CDTF">2020-03-21T16:42:12Z</dcterms:modified>
</cp:coreProperties>
</file>