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3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состояния организма по языку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необходимые для изучения темы: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представляет собой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включает в себя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состоит из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образует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расположено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расположено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где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признаком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какое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какого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цвета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имеет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цвет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оттенок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Изображение 249" descr="IMG_2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73" y="2132856"/>
            <a:ext cx="8247589" cy="386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Врач-стоматолог обязан обратить внимание на следующие внешние признаки при диагностике: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Светло-розовая окраска языка, поверхность ровная, ровные линии, отсутствие трещин и других повреждений говорят о хорошем состоянии здоровья пациента;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Язык, покрытый желтым налетом, является признаком дисфункций пищеварительной системы;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Язык, покрытый твёрдым белёсым налетом, сообщает об токсикологическом поражении организма, расстройствах стула;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же белый налёт про прошествии некоторого времени уменьшается, можно говорить о начавшемся улучшении состояния поражённых органов и систем;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Язык, покрытый тёмным налетом, сообщает о серьёзных длительных нарушениях функций органов пищеварительной системы, таких как обезвоживание и отсутствие желудочного сока (ацидоз);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Язык, покрытый коричневым налетом, может сообщать о болезнях органов дыхательной и пищеварительной систем;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Обесцвеченный язык свидетельствует о малокровии и переутомлении организма, так же, как и блестящий язык;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Язык фиолетового цвета – это симптом патологий кровеносной системы и легких в тяжёлой стадии;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Ярко-красный язык почти всегда указывает на дисфункции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системы, органов дыхания, инфекцию и воспаление в организме пациента;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Темно-красный язык требует срочной госпитализации пациента, так как сообщает об угрозе жизни для пациента;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Синюшный язык – это признак болезней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системы, выделительного канала, дыхательных путей в тяжёлой форме;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Ярко-синий язык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предагональное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состояние.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НОВАЯ КОНЦЕПЦИЯ\Мои доки\СРО\2 Диагностика состояния человека по языку\3FIdob3e5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0" y="254000"/>
            <a:ext cx="6350000" cy="635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134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Диагностика  состояния организма по языку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состояния организма по языку</dc:title>
  <dc:creator>user</dc:creator>
  <cp:lastModifiedBy>Наталья</cp:lastModifiedBy>
  <cp:revision>24</cp:revision>
  <dcterms:created xsi:type="dcterms:W3CDTF">2025-05-26T06:54:39Z</dcterms:created>
  <dcterms:modified xsi:type="dcterms:W3CDTF">2025-08-12T10:14:32Z</dcterms:modified>
</cp:coreProperties>
</file>