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2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824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Пломбировочные материалы для временных пломб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Конструкции научного стиля,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которые используются для изучения темы</a:t>
            </a:r>
            <a:endParaRPr lang="ru-RU" sz="27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Что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(И.п.) – это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что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(И.п.)</a:t>
            </a:r>
          </a:p>
          <a:p>
            <a:pPr algn="ctr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Что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(Ч.п.) является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чем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(В.п.)</a:t>
            </a:r>
          </a:p>
          <a:p>
            <a:pPr algn="ctr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Что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(И.п.) представляет собой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что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(В.п.)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Конструкции научного стиля,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которые используются для изучения темы</a:t>
            </a:r>
            <a:endParaRPr lang="ru-RU" sz="27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Что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(И.п.)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какое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(имя прилагательное)</a:t>
            </a:r>
          </a:p>
          <a:p>
            <a:pPr algn="ctr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Что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(И.п.)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какого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(Р.п.) цвета</a:t>
            </a:r>
          </a:p>
          <a:p>
            <a:pPr algn="ctr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Что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(И.п.) состоит из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чего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(Р.п.)</a:t>
            </a:r>
          </a:p>
          <a:p>
            <a:pPr algn="ctr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Что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(И.п.) включает в себя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что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(В.п.)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Конструкции научного стиля,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которые используются для изучения темы</a:t>
            </a:r>
            <a:endParaRPr lang="ru-RU" sz="27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Что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(И.п.) применяют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используют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где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(П.п.)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Что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(И.п.) применяют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/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используют как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что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(В.п.)</a:t>
            </a:r>
          </a:p>
          <a:p>
            <a:pPr algn="ctr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Что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(И.п.) применяют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/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используют для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чего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(Р.п.)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Искусственный дентин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23528" y="1412776"/>
            <a:ext cx="4172272" cy="5112568"/>
          </a:xfrm>
        </p:spPr>
        <p:txBody>
          <a:bodyPr>
            <a:normAutofit fontScale="47500" lnSpcReduction="20000"/>
          </a:bodyPr>
          <a:lstStyle/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Порошок белого цвета, состоящий из окиси цинка и каолина.  Искусственный дентин готовят на шероховатой поверхности стеклянной пластинки, на которую предварительно наносят раздельно порошок и несколько капель дистиллированной воды. Порошок к воде (а не наоборот) добавляют отдельными порциями до полного её поглощения и размешивают металлическим шпателем. </a:t>
            </a:r>
          </a:p>
          <a:p>
            <a:pPr algn="just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		Для получения пасты более густой консистенции к полученной сметанообразной массе добавляют необходимое количество порошка, который состоит из:</a:t>
            </a:r>
          </a:p>
          <a:p>
            <a:pPr algn="just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      – обезвоженного сульфата цинка – 24 %,</a:t>
            </a:r>
          </a:p>
          <a:p>
            <a:pPr algn="just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      – каолина – 10 %,</a:t>
            </a:r>
          </a:p>
          <a:p>
            <a:pPr algn="just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      – оксида цинка – 66 %.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12776"/>
            <a:ext cx="4038600" cy="5112568"/>
          </a:xfrm>
        </p:spPr>
        <p:txBody>
          <a:bodyPr>
            <a:normAutofit fontScale="47500" lnSpcReduction="2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Что – это что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Искусственный дентин – это материал для временных пломб.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Что является чем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Искусственный дентин является материалом для временных пломб.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Что представляет собой что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Искусственный дентин представляет собой материал для временных пломб.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Что какое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Искусственный дентин белый.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Что какого цвета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Искусственный дентин белого цвета.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Что состоит из чего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Искусственный дентин состоит из окиси цинка и каолина. 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Что включает в себя что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Искусственный дентин включает в себя окись цинка и каолин. </a:t>
            </a:r>
          </a:p>
          <a:p>
            <a:pPr>
              <a:buNone/>
            </a:pP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Дентин-паста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23528" y="1412776"/>
            <a:ext cx="4172272" cy="5112568"/>
          </a:xfrm>
        </p:spPr>
        <p:txBody>
          <a:bodyPr>
            <a:normAutofit fontScale="40000" lnSpcReduction="2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smtClean="0"/>
              <a:t>	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Материал «Дентин-паста» является цинк-сульфатным цементом на полимерной основе и представляет собой готовую к применению однородную пасту,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отверждающуюся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под воздействием влаги полости рта.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	       Однородная масса белого цвета с серовато-желтым или бледно-розовым оттенком с незначительным запахом гвоздичного масла.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		Материал «Дентин-паста»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отверждается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под воздействием влаги в течение 2-3-х часов, в процессе затвердевания материал расширяется, обеспечивая плотное краевое прилегание.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		«Дентин-паста» обладает высокой устойчивостью к нагрузкам и превосходной адгезией к твердым тканям зуба, не вызывает раздражения тканей полости рта.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		Применяют для изоляции лекарственного средства в кариозной полости и временного пломбирования зубов.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12776"/>
            <a:ext cx="4038600" cy="5112568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endParaRPr lang="ru-RU" sz="35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500" b="1" dirty="0" smtClean="0">
                <a:latin typeface="Times New Roman" pitchFamily="18" charset="0"/>
                <a:cs typeface="Times New Roman" pitchFamily="18" charset="0"/>
              </a:rPr>
              <a:t>Что является чем</a:t>
            </a:r>
          </a:p>
          <a:p>
            <a:pPr>
              <a:buNone/>
            </a:pP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	Материал «Дентин-паста» является цинк-сульфатным цементом на полимерной основе.</a:t>
            </a:r>
          </a:p>
          <a:p>
            <a:pPr>
              <a:buNone/>
            </a:pPr>
            <a:endParaRPr lang="ru-RU" sz="35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3500" b="1" dirty="0" smtClean="0">
                <a:latin typeface="Times New Roman" pitchFamily="18" charset="0"/>
                <a:cs typeface="Times New Roman" pitchFamily="18" charset="0"/>
              </a:rPr>
              <a:t>Что представляет собой что</a:t>
            </a:r>
          </a:p>
          <a:p>
            <a:pPr algn="just">
              <a:buNone/>
            </a:pP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	Дентин-паста представляет собой готовую к применению однородную пасту,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отверждающуюся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под воздействием влаги полости рта.</a:t>
            </a:r>
          </a:p>
          <a:p>
            <a:pPr algn="just">
              <a:buNone/>
            </a:pPr>
            <a:endParaRPr lang="ru-RU" sz="35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500" b="1" dirty="0" smtClean="0">
                <a:latin typeface="Times New Roman" pitchFamily="18" charset="0"/>
                <a:cs typeface="Times New Roman" pitchFamily="18" charset="0"/>
              </a:rPr>
              <a:t>Что </a:t>
            </a:r>
            <a:r>
              <a:rPr lang="ru-RU" sz="3500" b="1" dirty="0" smtClean="0">
                <a:latin typeface="Times New Roman" pitchFamily="18" charset="0"/>
                <a:cs typeface="Times New Roman" pitchFamily="18" charset="0"/>
              </a:rPr>
              <a:t>какого цвета</a:t>
            </a:r>
            <a:endParaRPr lang="ru-RU" sz="35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	Дентин-паста белого цвета с серовато-желтым или бледно-розовым оттенком с незначительным запахом гвоздичного масла.</a:t>
            </a:r>
          </a:p>
          <a:p>
            <a:pPr algn="just">
              <a:buNone/>
            </a:pPr>
            <a:endParaRPr lang="ru-RU" sz="35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3500" b="1" dirty="0" smtClean="0">
                <a:latin typeface="Times New Roman" pitchFamily="18" charset="0"/>
                <a:cs typeface="Times New Roman" pitchFamily="18" charset="0"/>
              </a:rPr>
              <a:t>Что применяют для чего</a:t>
            </a:r>
          </a:p>
          <a:p>
            <a:pPr algn="just">
              <a:buNone/>
            </a:pP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	Материал «Дентин-паста» применяют для изоляции лекарственного средства в кариозной полости.</a:t>
            </a:r>
          </a:p>
          <a:p>
            <a:pPr algn="just">
              <a:buNone/>
            </a:pP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	Дентин-пасту применяют для временного пломбирования зубов.</a:t>
            </a:r>
          </a:p>
          <a:p>
            <a:pPr algn="just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Виноксол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23528" y="1412776"/>
            <a:ext cx="4172272" cy="5112568"/>
          </a:xfrm>
        </p:spPr>
        <p:txBody>
          <a:bodyPr>
            <a:normAutofit fontScale="25000" lnSpcReduction="20000"/>
          </a:bodyPr>
          <a:lstStyle/>
          <a:p>
            <a:pPr algn="just">
              <a:buNone/>
            </a:pP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Виноксол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» – это двухкомпонентное средство.</a:t>
            </a:r>
            <a:br>
              <a:rPr lang="ru-RU" sz="6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Сочетает в себе порошок и жидкость, хранящиеся отдельно. В основе белого порошка находятся окиси цинка. Жидкость – 95% гваякола. </a:t>
            </a:r>
          </a:p>
          <a:p>
            <a:pPr algn="just">
              <a:buNone/>
            </a:pP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		Компоненты средства (40 г порошка и 10 г жидкого средства) размешивают в течение 30 секунд, после чего помещают состав в зубную полость. Его полное затвердевание наступает через 3-4 часа. На это время пациент должен отказаться от напитков и перекусов.</a:t>
            </a:r>
          </a:p>
          <a:p>
            <a:pPr algn="just">
              <a:buNone/>
            </a:pP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		Данный материал для временного пломбирования ценится за высокую прочность, хорошую адгезию, антисептическое воздействие.</a:t>
            </a:r>
          </a:p>
          <a:p>
            <a:pPr algn="just">
              <a:buNone/>
            </a:pP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		Из полости зуба цемент легко вывести с помощью бормашины или зонда. </a:t>
            </a:r>
          </a:p>
          <a:p>
            <a:pPr algn="just">
              <a:buNone/>
            </a:pP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		Не рекомендуется применять в качестве прокладки под композиционные материалы.</a:t>
            </a:r>
            <a:endParaRPr lang="ru-RU" sz="6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12776"/>
            <a:ext cx="4038600" cy="5112568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endParaRPr lang="ru-RU" sz="35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56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Что – это что</a:t>
            </a:r>
          </a:p>
          <a:p>
            <a:pPr lvl="0">
              <a:buNone/>
            </a:pPr>
            <a:r>
              <a:rPr lang="ru-RU" sz="5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Виноксол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» – это двухкомпонентное средство.</a:t>
            </a:r>
          </a:p>
          <a:p>
            <a:pPr lvl="0">
              <a:buNone/>
            </a:pPr>
            <a:endParaRPr lang="ru-RU" sz="56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5600" b="1" dirty="0" smtClean="0">
                <a:latin typeface="Times New Roman" pitchFamily="18" charset="0"/>
                <a:cs typeface="Times New Roman" pitchFamily="18" charset="0"/>
              </a:rPr>
              <a:t>Что является чем</a:t>
            </a:r>
          </a:p>
          <a:p>
            <a:pPr>
              <a:buNone/>
            </a:pP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	«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Виноксол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» является двухкомпонентным средством.</a:t>
            </a:r>
          </a:p>
          <a:p>
            <a:pPr>
              <a:buNone/>
            </a:pPr>
            <a:endParaRPr lang="ru-RU" sz="5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5600" b="1" dirty="0" smtClean="0">
                <a:latin typeface="Times New Roman" pitchFamily="18" charset="0"/>
                <a:cs typeface="Times New Roman" pitchFamily="18" charset="0"/>
              </a:rPr>
              <a:t>Что представляет собой что</a:t>
            </a:r>
          </a:p>
          <a:p>
            <a:pPr algn="just">
              <a:buNone/>
            </a:pP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	 «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Виноксол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»  представляет собой двухкомпонентное средство.</a:t>
            </a:r>
          </a:p>
          <a:p>
            <a:pPr algn="just">
              <a:buNone/>
            </a:pPr>
            <a:endParaRPr lang="ru-RU" sz="5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5600" b="1" dirty="0" smtClean="0">
                <a:latin typeface="Times New Roman" pitchFamily="18" charset="0"/>
                <a:cs typeface="Times New Roman" pitchFamily="18" charset="0"/>
              </a:rPr>
              <a:t>Что какое</a:t>
            </a:r>
          </a:p>
          <a:p>
            <a:pPr algn="just">
              <a:buNone/>
            </a:pP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	Материал прочный.</a:t>
            </a:r>
          </a:p>
          <a:p>
            <a:pPr algn="just">
              <a:buNone/>
            </a:pPr>
            <a:endParaRPr lang="ru-RU" sz="5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Что</a:t>
            </a: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включает в себя что</a:t>
            </a:r>
            <a:endParaRPr lang="ru-RU" sz="6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	«</a:t>
            </a:r>
            <a:r>
              <a:rPr lang="ru-RU" sz="6000" dirty="0" err="1" smtClean="0">
                <a:latin typeface="Times New Roman" pitchFamily="18" charset="0"/>
                <a:cs typeface="Times New Roman" pitchFamily="18" charset="0"/>
              </a:rPr>
              <a:t>Виноксол</a:t>
            </a: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» включает в себя порошок и жидкость, хранящиеся отдельно. </a:t>
            </a:r>
            <a:endParaRPr lang="ru-RU" sz="5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sz="5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5600" b="1" dirty="0" smtClean="0">
                <a:latin typeface="Times New Roman" pitchFamily="18" charset="0"/>
                <a:cs typeface="Times New Roman" pitchFamily="18" charset="0"/>
              </a:rPr>
              <a:t>Что состоит из чего</a:t>
            </a:r>
          </a:p>
          <a:p>
            <a:pPr algn="just">
              <a:buNone/>
            </a:pP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	Компоненты средства состоят из 40 г порошка и 10 г жидкого средства.</a:t>
            </a:r>
          </a:p>
          <a:p>
            <a:pPr algn="just">
              <a:buNone/>
            </a:pPr>
            <a:endParaRPr lang="ru-RU" sz="5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132</Words>
  <Application>Microsoft Office PowerPoint</Application>
  <PresentationFormat>Экран (4:3)</PresentationFormat>
  <Paragraphs>91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Пломбировочные материалы для временных пломб</vt:lpstr>
      <vt:lpstr>Конструкции научного стиля,  которые используются для изучения темы</vt:lpstr>
      <vt:lpstr>Конструкции научного стиля,  которые используются для изучения темы</vt:lpstr>
      <vt:lpstr>Конструкции научного стиля,  которые используются для изучения темы</vt:lpstr>
      <vt:lpstr> Искусственный дентин  </vt:lpstr>
      <vt:lpstr>  Дентин-паста  </vt:lpstr>
      <vt:lpstr>Виноксол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Пломбировочные материалы для временных пломб</dc:title>
  <dc:creator>Наталья</dc:creator>
  <cp:lastModifiedBy>Наталья</cp:lastModifiedBy>
  <cp:revision>16</cp:revision>
  <dcterms:created xsi:type="dcterms:W3CDTF">2025-05-11T07:48:51Z</dcterms:created>
  <dcterms:modified xsi:type="dcterms:W3CDTF">2025-05-18T05:44:52Z</dcterms:modified>
</cp:coreProperties>
</file>