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78" r:id="rId2"/>
    <p:sldId id="456" r:id="rId3"/>
    <p:sldId id="619" r:id="rId4"/>
    <p:sldId id="620" r:id="rId5"/>
    <p:sldId id="542" r:id="rId6"/>
    <p:sldId id="651" r:id="rId7"/>
    <p:sldId id="653" r:id="rId8"/>
    <p:sldId id="646" r:id="rId9"/>
    <p:sldId id="645" r:id="rId10"/>
    <p:sldId id="611" r:id="rId11"/>
    <p:sldId id="612" r:id="rId12"/>
    <p:sldId id="613" r:id="rId13"/>
    <p:sldId id="614" r:id="rId14"/>
    <p:sldId id="618" r:id="rId15"/>
    <p:sldId id="616" r:id="rId16"/>
    <p:sldId id="617" r:id="rId17"/>
    <p:sldId id="622" r:id="rId18"/>
    <p:sldId id="623" r:id="rId19"/>
    <p:sldId id="624" r:id="rId20"/>
    <p:sldId id="625" r:id="rId21"/>
    <p:sldId id="626" r:id="rId22"/>
    <p:sldId id="627" r:id="rId23"/>
    <p:sldId id="629" r:id="rId24"/>
    <p:sldId id="628" r:id="rId25"/>
    <p:sldId id="630" r:id="rId26"/>
    <p:sldId id="657" r:id="rId27"/>
    <p:sldId id="656" r:id="rId28"/>
    <p:sldId id="655" r:id="rId29"/>
    <p:sldId id="662" r:id="rId30"/>
    <p:sldId id="661" r:id="rId31"/>
    <p:sldId id="660" r:id="rId32"/>
    <p:sldId id="659" r:id="rId33"/>
    <p:sldId id="658" r:id="rId34"/>
    <p:sldId id="654" r:id="rId35"/>
    <p:sldId id="667" r:id="rId36"/>
    <p:sldId id="666" r:id="rId37"/>
    <p:sldId id="665" r:id="rId38"/>
    <p:sldId id="664" r:id="rId39"/>
    <p:sldId id="663" r:id="rId40"/>
    <p:sldId id="674" r:id="rId41"/>
    <p:sldId id="673" r:id="rId42"/>
    <p:sldId id="672" r:id="rId43"/>
    <p:sldId id="671" r:id="rId44"/>
    <p:sldId id="670" r:id="rId45"/>
    <p:sldId id="669" r:id="rId46"/>
    <p:sldId id="486" r:id="rId4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366"/>
    <a:srgbClr val="8C7143"/>
    <a:srgbClr val="078877"/>
    <a:srgbClr val="E5C78C"/>
    <a:srgbClr val="9478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2" y="-25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1A6C8-163B-41BB-8CA9-2A533FD89159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F499A-5013-409B-B0D2-CC5627475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83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4DF3A-F3D7-4E10-AE11-5850C27D516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77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33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269489"/>
            <a:ext cx="9804541" cy="15784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0084" y="2099910"/>
            <a:ext cx="4592282" cy="4619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0563" y="2099910"/>
            <a:ext cx="4592282" cy="4619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8CBDB-2F30-4D52-B952-3F0205DA13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2638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793E0-E313-4AA6-B02F-CC8C67A1DA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00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8247-7A0E-475E-935F-F60317B016CC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atrina-vgsxa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833" y="3640074"/>
            <a:ext cx="9054404" cy="18192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/>
            </a:r>
            <a:b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44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/>
            </a:r>
            <a:br>
              <a:rPr lang="ru-RU" sz="44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endParaRPr lang="ru-RU" sz="3200" dirty="0">
              <a:solidFill>
                <a:srgbClr val="007366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8475" y="5551714"/>
            <a:ext cx="5707770" cy="186649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r">
              <a:lnSpc>
                <a:spcPct val="100000"/>
              </a:lnSpc>
            </a:pPr>
            <a:r>
              <a:rPr lang="ru-RU" b="1" dirty="0" err="1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К.пед.н</a:t>
            </a:r>
            <a:r>
              <a:rPr lang="ru-RU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</a:p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Патрина Елена Николаевна</a:t>
            </a:r>
          </a:p>
          <a:p>
            <a:pPr algn="r"/>
            <a:r>
              <a:rPr lang="en-US" b="1" dirty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</a:t>
            </a:r>
            <a:r>
              <a:rPr lang="en-US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atrina-vgsxa@mail.ru</a:t>
            </a:r>
            <a:endParaRPr lang="en-US" b="1" dirty="0" smtClean="0">
              <a:solidFill>
                <a:srgbClr val="007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89061736222</a:t>
            </a:r>
          </a:p>
          <a:p>
            <a:pPr algn="r"/>
            <a:r>
              <a:rPr lang="en-US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385355</a:t>
            </a:r>
            <a:r>
              <a:rPr lang="ru-RU" dirty="0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 </a:t>
            </a:r>
            <a:endParaRPr lang="ru-RU" dirty="0">
              <a:solidFill>
                <a:srgbClr val="007366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252" y="1772999"/>
            <a:ext cx="9731281" cy="277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b="1" dirty="0" smtClean="0">
              <a:solidFill>
                <a:srgbClr val="8C714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8C714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b="1" dirty="0" smtClean="0">
              <a:solidFill>
                <a:srgbClr val="8C714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8C71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sz="3600" b="1" dirty="0" smtClean="0">
                <a:solidFill>
                  <a:srgbClr val="8C71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rgbClr val="8C71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Социальное </a:t>
            </a:r>
            <a:r>
              <a:rPr lang="ru-RU" sz="3600" b="1" dirty="0" smtClean="0">
                <a:solidFill>
                  <a:srgbClr val="8C71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</a:t>
            </a:r>
            <a:endParaRPr lang="ru-RU" sz="3600" b="1" dirty="0">
              <a:solidFill>
                <a:srgbClr val="8C714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s://duts3.ru/uploads/posts/2019-11/1574969439_7f5d2bee74b1e618dc5ba2bd16f64b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32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3" y="25812"/>
            <a:ext cx="4553936" cy="1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6/708099/slides/slide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111" y="33013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553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6/708099/slides/slid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079" y="3850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73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6/708099/slides/slide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951" y="4490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95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6/708099/slides/slide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47" y="2935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32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layer.myshared.ru/6/708099/slides/slide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111" y="53130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527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6/708099/slides/slide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095" y="3392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6/708099/slides/slide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511" y="3667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535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6/708099/slides/slide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8144" y="-1922318"/>
            <a:ext cx="11814462" cy="1044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0063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layer.myshared.ru/6/708099/slides/slide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223" y="3758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411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layer.myshared.ru/6/708099/slides/slide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6810" y="-1922318"/>
            <a:ext cx="11513127" cy="100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893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План лекции: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358099" y="2465669"/>
            <a:ext cx="8322642" cy="461980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3200" b="1" dirty="0" smtClean="0"/>
              <a:t>1. </a:t>
            </a:r>
            <a:r>
              <a:rPr lang="ru-RU" sz="3200" b="1" dirty="0" smtClean="0"/>
              <a:t>Социальное </a:t>
            </a:r>
            <a:r>
              <a:rPr lang="ru-RU" sz="3200" b="1" dirty="0" smtClean="0"/>
              <a:t>проектирование: сущность, задачи, логика построения, функции;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3200" b="1" dirty="0" smtClean="0"/>
              <a:t>2. Классификация </a:t>
            </a:r>
            <a:r>
              <a:rPr lang="ru-RU" sz="3200" b="1" dirty="0" smtClean="0"/>
              <a:t>социальных </a:t>
            </a:r>
            <a:r>
              <a:rPr lang="ru-RU" sz="3200" b="1" dirty="0" smtClean="0"/>
              <a:t>проектов;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3200" b="1" dirty="0" smtClean="0"/>
              <a:t>3. Содержание и принципы </a:t>
            </a:r>
            <a:r>
              <a:rPr lang="ru-RU" sz="3200" b="1" dirty="0" err="1" smtClean="0"/>
              <a:t>социальонго</a:t>
            </a:r>
            <a:r>
              <a:rPr lang="ru-RU" sz="3200" b="1" dirty="0" smtClean="0"/>
              <a:t> </a:t>
            </a:r>
            <a:r>
              <a:rPr lang="ru-RU" sz="3200" b="1" dirty="0" smtClean="0"/>
              <a:t>проектирования;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3200" b="1" dirty="0" smtClean="0"/>
              <a:t>4. Алгоритмы </a:t>
            </a:r>
            <a:r>
              <a:rPr lang="ru-RU" sz="3200" b="1" dirty="0" smtClean="0"/>
              <a:t>социального </a:t>
            </a:r>
            <a:r>
              <a:rPr lang="ru-RU" sz="3200" b="1" dirty="0"/>
              <a:t>проектирования</a:t>
            </a:r>
          </a:p>
        </p:txBody>
      </p:sp>
      <p:pic>
        <p:nvPicPr>
          <p:cNvPr id="8196" name="Picture 4" descr="LE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3865" y="286987"/>
            <a:ext cx="2159407" cy="166242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09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layer.myshared.ru/6/708099/slides/slide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63" y="3575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836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layer.myshared.ru/6/708099/slides/slide_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519" y="43072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972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6/708099/slides/slide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35282"/>
            <a:ext cx="11066318" cy="1044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459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er.myshared.ru/6/708099/slides/slide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31" y="3758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2730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6/708099/slides/slide_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92482"/>
            <a:ext cx="10691813" cy="109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358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6/708099/slides/slide_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67691"/>
            <a:ext cx="10691813" cy="96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431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layer.myshared.ru/6/708099/slides/slide_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087" y="2295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0531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layer.myshared.ru/6/708099/slides/slide_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43" y="33013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002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layer.myshared.ru/6/708099/slides/slide_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535" y="3850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6769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ayer.myshared.ru/6/708099/slides/slide_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15" y="3118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273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6/708099/slides/slid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15737"/>
            <a:ext cx="10816936" cy="96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6573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layer.myshared.ru/6/708099/slides/slide_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239" y="3209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5329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layer.myshared.ru/6/708099/slides/slide_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83" y="3484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3920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layer.myshared.ru/6/708099/slides/slide_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67" y="42157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9566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layer.myshared.ru/6/708099/slides/slide_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43" y="3941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3586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layer.myshared.ru/6/708099/slides/slide_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535" y="33013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0590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layer.myshared.ru/6/708099/slides/slide_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239" y="2935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5007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layer.myshared.ru/6/708099/slides/slide_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03" y="42157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6873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layer.myshared.ru/6/708099/slides/slide_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071" y="3209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152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layer.myshared.ru/6/708099/slides/slide_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27" y="28441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8862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layer.myshared.ru/6/708099/slides/slide_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351" y="3484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26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6/708099/slides/slid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922318"/>
            <a:ext cx="10691813" cy="1049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7882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layer.myshared.ru/6/708099/slides/slide_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07" y="30270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2244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layer.myshared.ru/6/708099/slides/slide_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07" y="3118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903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layer.myshared.ru/6/708099/slides/slide_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511" y="30270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0455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layer.myshared.ru/6/708099/slides/slide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07" y="4490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8238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layer.myshared.ru/6/708099/slides/slide_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519" y="3941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3425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layer.myshared.ru/6/708099/slides/slide_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111" y="4032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4682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9" y="2148"/>
            <a:ext cx="10691513" cy="75553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2583" y="3107155"/>
            <a:ext cx="5921527" cy="165881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5400" dirty="0" smtClean="0">
                <a:solidFill>
                  <a:schemeClr val="bg1"/>
                </a:solidFill>
                <a:latin typeface="Austin Cyr Bold" panose="02020803070702030403" pitchFamily="18" charset="-52"/>
              </a:rPr>
              <a:t>БЛАГОДАРЮ </a:t>
            </a:r>
            <a:br>
              <a:rPr lang="ru-RU" sz="5400" dirty="0" smtClean="0">
                <a:solidFill>
                  <a:schemeClr val="bg1"/>
                </a:solidFill>
                <a:latin typeface="Austin Cyr Bold" panose="02020803070702030403" pitchFamily="18" charset="-52"/>
              </a:rPr>
            </a:br>
            <a:r>
              <a:rPr lang="ru-RU" sz="5400" dirty="0" smtClean="0">
                <a:solidFill>
                  <a:schemeClr val="bg1"/>
                </a:solidFill>
                <a:latin typeface="Austin Cyr Bold" panose="02020803070702030403" pitchFamily="18" charset="-52"/>
              </a:rPr>
              <a:t>ЗА ВНИМАНИЕ!</a:t>
            </a:r>
            <a:endParaRPr lang="ru-RU" sz="5400" dirty="0">
              <a:solidFill>
                <a:schemeClr val="bg1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2022 </a:t>
            </a:r>
            <a:endParaRPr lang="ru-RU" sz="1800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05649" y="315596"/>
            <a:ext cx="3599695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9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6/708099/slides/slide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9382" y="-1735282"/>
            <a:ext cx="11315700" cy="1022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5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6/708099/slides/slide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7427" y="-1569027"/>
            <a:ext cx="10889240" cy="91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366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6/708099/slides/slid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67" y="3575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10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6/708099/slides/slide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" y="3575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565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6/708099/slides/slide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791" y="2935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633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53</Words>
  <Application>Microsoft Office PowerPoint</Application>
  <PresentationFormat>Произвольный</PresentationFormat>
  <Paragraphs>18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  </vt:lpstr>
      <vt:lpstr>План лекции: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рейтингов вузов</dc:title>
  <dc:creator>user</dc:creator>
  <cp:lastModifiedBy>user</cp:lastModifiedBy>
  <cp:revision>236</cp:revision>
  <dcterms:created xsi:type="dcterms:W3CDTF">2020-07-13T07:57:52Z</dcterms:created>
  <dcterms:modified xsi:type="dcterms:W3CDTF">2023-09-19T07:49:24Z</dcterms:modified>
</cp:coreProperties>
</file>