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57" r:id="rId5"/>
    <p:sldId id="258" r:id="rId6"/>
    <p:sldId id="260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27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Строение ротовой полости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Конструкции научного стиля, необходимые для изучения темы:</a:t>
            </a:r>
          </a:p>
          <a:p>
            <a:pPr algn="just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является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чем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представляет собой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это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включает в себя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состоит из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чего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образует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Где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расположено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расположено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где</a:t>
            </a:r>
          </a:p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является признаком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чего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Строение ротовой полости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Ротовая полость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человека является частью пищеварительной системы. Полость рта – начальный отдел пищеварительного тракта.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В ротовой полости происходит формирование пищевого комка и формирование звуков речи.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Ротовая полость делится на два отдела: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преддверие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собственно полость рта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Преддверием рта является пространство, у которого наружная граница – губы и щеки, а внутренняя граница – зубы и десны.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Собственно полость рта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имеет переднюю, боковые, верхнюю и нижнюю стенки. Сзади полость рта через зев (отверстие) сообщается с глоткой. Верхнюю стенку полости рта образуют твёрдое и мягкое нёбо.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Твёрдое нёбо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имеет костную основу.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Мягкое нёбо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состоит из пластинки соединительной ткани, она называется нёбным апоневрозом, и мышцы. Задняя часть мягкого нёба свисает. В середине она имеет выступ в виде язычка. Твёрдое и мягкое нёбо покрыты слизистой оболочкой. Нижнюю стенку полости рта образуют мышцы рта.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полости рта расположен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язык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Язык соединяется с нижней стенкой рта уздечкой, которая расположена посередине. Язык состоит из мышц и покрыт вкусовыми сосочками. Под языком находятся слюнные железы.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НОВАЯ КОНЦЕПЦИЯ\Мои доки\СРО\2 Диагностика состояния человека по языку\anatomia_iazika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188639"/>
            <a:ext cx="5760640" cy="65046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НОВАЯ КОНЦЕПЦИЯ\Мои доки\СРО\2 Диагностика состояния человека по языку\anatomia_iazika-2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60648"/>
            <a:ext cx="5832648" cy="6457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По альвеолярному краю верхней и нижней челюстей расположены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зубы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Функциями зубов являются механическая обработка пищи, формирование пищевого комка и образование звуков речи.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Корни зубов расположены в ячейках альвеолярных отростков. Их покрывает десна.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Десна представляет собой слизистую оболочку. Она богата кровеносными сосудами. На границе преддверия рта и собственно полости рта по альвеолярному краю верхней и нижней челюстей расположены зубы.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Различают постоянные и временные (молочные) зубы. У взрослого человека 32 зуба.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/>
              <a:t>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Верхняя часть слизистой оболочки языка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орган, по которому можно определять патологические процессы в теле человека. В давние времена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аюрведические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врачи-индийцы ставили диагноз на основании вида и структуры языка, определяя страдающий орган.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Для современной медицины диагностическую ценность имеют следующие факторы – сухость и влажность языка, отсутствие или наличие борозд на языке, окраска, запах, структура и цвет налёта.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6</Words>
  <Application>Microsoft Office PowerPoint</Application>
  <PresentationFormat>Экран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Строение ротовой полости</vt:lpstr>
      <vt:lpstr>Строение ротовой полости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Диагностика состояния организма по языку</dc:title>
  <dc:creator>user</dc:creator>
  <cp:lastModifiedBy>Наталья</cp:lastModifiedBy>
  <cp:revision>24</cp:revision>
  <dcterms:created xsi:type="dcterms:W3CDTF">2025-05-26T06:54:39Z</dcterms:created>
  <dcterms:modified xsi:type="dcterms:W3CDTF">2025-08-12T10:14:09Z</dcterms:modified>
</cp:coreProperties>
</file>