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1" r:id="rId4"/>
    <p:sldId id="259" r:id="rId5"/>
    <p:sldId id="257" r:id="rId6"/>
    <p:sldId id="258" r:id="rId7"/>
    <p:sldId id="260" r:id="rId8"/>
    <p:sldId id="262" r:id="rId9"/>
    <p:sldId id="264" r:id="rId10"/>
    <p:sldId id="263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Диагностика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состояния организма по языку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Конструкции научного стиля, необходимые для изучения темы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является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чем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представляет собой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что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это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что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включает в себя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что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состоит из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чего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образует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что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Где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расположено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расположено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где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является признаком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чего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70000" lnSpcReduction="20000"/>
          </a:bodyPr>
          <a:lstStyle/>
          <a:p>
            <a:pPr marL="514350" indent="-51435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Язык, покрытый коричневым налетом, может сообщать о болезнях органов дыхательной и пищеварительной систем;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Обесцвеченный язык свидетельствует о малокровии и переутомлении организма, так же, как и блестящий язык;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 Язык фиолетового цвета – это симптом патологий кровеносной системы и легких в тяжёлой стадии;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9. Ярко-красный язык почти всегда указывает на дисфункции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сердечно-сосудистой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системы, органов дыхания, инфекцию и воспаление в организме пациента;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10. Темно-красный язык требует срочной госпитализации пациента, так как сообщает об угрозе жизни для пациента;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11. Синюшный язык – это признак болезней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сердечно-сосудистой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системы, выделительного канала, дыхательных путей в тяжёлой форме;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12. Ярко-синий язык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предагональное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состояние.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НОВАЯ КОНЦЕПЦИЯ\Мои доки\СРО\2 Диагностика состояния человека по языку\3FIdob3e5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0" y="254000"/>
            <a:ext cx="6350000" cy="635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Что какое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Что какого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цвета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имеет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какой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цвет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оттенок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Изображение 249" descr="IMG_2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73" y="2132856"/>
            <a:ext cx="8247589" cy="386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Диагностика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состояния организма по языку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Ротовая полость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человека является частью пищеварительной системы. Полость рта – начальный отдел пищеварительного тракта.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В ротовой полости происходит формирование пищевого комка и формирование звуков речи.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Ротовая полость делится на два отдела: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преддверие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собственно полость рта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Преддверием рта является пространство, у которого наружная граница – губы и щеки, а внутренняя граница – зубы и десны.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Собственно полость рта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имеет переднюю, боковые, верхнюю и нижнюю стенки. Сзади полость рта через зев (отверстие) сообщается с глоткой. Верхнюю стенку полости рта образуют твёрдое и мягкое нёбо.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Твёрдое нёбо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имеет костную основу.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Мягкое нёбо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состоит из пластинки соединительной ткани, она называется нёбным апоневрозом, и мышцы. Задняя часть мягкого нёба свисает. В середине она имеет выступ в виде язычка. Твёрдое и мягкое нёбо покрыты слизистой оболочкой. Нижнюю стенку полости рта образуют мышцы рта.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полости рта расположен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язык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Язык соединяется с нижней стенкой рта уздечкой, которая расположена посередине. Язык состоит из мышц и покрыт вкусовыми сосочками. Под языком находятся слюнные железы.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НОВАЯ КОНЦЕПЦИЯ\Мои доки\СРО\2 Диагностика состояния человека по языку\anatomia_iazik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88639"/>
            <a:ext cx="5760640" cy="65046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НОВАЯ КОНЦЕПЦИЯ\Мои доки\СРО\2 Диагностика состояния человека по языку\anatomia_iazika-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60648"/>
            <a:ext cx="5832648" cy="6457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По альвеолярному краю верхней и нижней челюстей расположены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зубы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Функциями зубов являются механическая обработка пищи, формирование пищевого комка и образование звуков речи.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Корни зубов расположены в ячейках альвеолярных отростков. Их покрывает десна.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Десна представляет собой слизистую оболочку. Она богата кровеносными сосудами. На границе преддверия рта и собственно полости рта по альвеолярному краю верхней и нижней челюстей расположены зубы.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Различают постоянные и временные (молочные) зубы. У взрослого человека 32 зуба.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/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Верхняя часть слизистой оболочки языка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это орган, по которому можно определять патологические процессы в теле человека. В давние времена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аюрведические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врачи-индийцы ставили диагноз на основании вида и структуры языка, определяя страдающий орган.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Для современной медицины диагностическую ценность имеют следующие факторы – сухость и влажность языка, отсутствие или наличие борозд на языке, окраска, запах, структура и цвет налёта.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Врач-стоматолог обязан обратить внимание на следующие внешние признаки при диагностике: 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Светло-розовая окраска языка, поверхность ровная, ровные линии, отсутствие трещин и других повреждений говорят о хорошем состоянии здоровья пациента; 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Язык, покрытый желтым налетом, является признаком дисфункций пищеварительной системы; 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Язык, покрытый твёрдым белёсым налетом, сообщает об токсикологическом поражении организма, расстройствах стула; 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же белый налёт про прошествии некоторого времени уменьшается, можно говорить о начавшемся улучшении состояния поражённых органов и систем;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Язык, покрытый тёмным налетом, сообщает о серьёзных длительных нарушениях функций органов пищеварительной системы, таких как обезвоживание и отсутствие желудочного сока (ацидоз);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135</Words>
  <Application>Microsoft Office PowerPoint</Application>
  <PresentationFormat>Экран (4:3)</PresentationFormat>
  <Paragraphs>40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Диагностика  состояния организма по языку</vt:lpstr>
      <vt:lpstr>Слайд 2</vt:lpstr>
      <vt:lpstr>Диагностика  состояния организма по языку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Диагностика состояния организма по языку</dc:title>
  <dc:creator>user</dc:creator>
  <cp:lastModifiedBy>user</cp:lastModifiedBy>
  <cp:revision>23</cp:revision>
  <dcterms:created xsi:type="dcterms:W3CDTF">2025-05-26T06:54:39Z</dcterms:created>
  <dcterms:modified xsi:type="dcterms:W3CDTF">2025-06-05T08:55:01Z</dcterms:modified>
</cp:coreProperties>
</file>