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70" r:id="rId11"/>
    <p:sldId id="271" r:id="rId12"/>
    <p:sldId id="269" r:id="rId13"/>
    <p:sldId id="265" r:id="rId14"/>
    <p:sldId id="272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6" autoAdjust="0"/>
  </p:normalViewPr>
  <p:slideViewPr>
    <p:cSldViewPr>
      <p:cViewPr>
        <p:scale>
          <a:sx n="100" d="100"/>
          <a:sy n="100" d="100"/>
        </p:scale>
        <p:origin x="-6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BCDE-420C-4052-8555-C31C92F5A2EC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F6D4-ACB8-40F2-922D-DEFCDE509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2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9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8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6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4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9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8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9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7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7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5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072F-EBA6-4972-8E8E-DEA4ACD0B384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2EEC-A1B7-4F3A-96F5-A72EBA02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4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20072" y="328300"/>
            <a:ext cx="3607668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Лекция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1</a:t>
            </a:r>
            <a:endParaRPr lang="en-US" sz="3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8" y="980728"/>
            <a:ext cx="8532440" cy="459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89140" y="1916832"/>
            <a:ext cx="40386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dirty="0" smtClean="0">
                <a:solidFill>
                  <a:srgbClr val="FFFF00"/>
                </a:solidFill>
                <a:cs typeface="Arial" pitchFamily="34" charset="0"/>
              </a:rPr>
              <a:t>Артикуляция русских звуков</a:t>
            </a:r>
            <a:endParaRPr lang="en-US" sz="4000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55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ello_html_m7bf0a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" y="159930"/>
            <a:ext cx="4576969" cy="64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2" y="4869160"/>
            <a:ext cx="58622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548680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</a:t>
            </a:r>
            <a:r>
              <a:rPr lang="ru-RU" sz="3600" dirty="0" smtClean="0"/>
              <a:t>риз</a:t>
            </a:r>
          </a:p>
          <a:p>
            <a:r>
              <a:rPr lang="ru-RU" sz="3600" dirty="0"/>
              <a:t>к</a:t>
            </a:r>
            <a:r>
              <a:rPr lang="ru-RU" sz="3600" dirty="0" smtClean="0"/>
              <a:t>ризис</a:t>
            </a:r>
          </a:p>
          <a:p>
            <a:r>
              <a:rPr lang="ru-RU" sz="3600" dirty="0" smtClean="0"/>
              <a:t>каприз</a:t>
            </a:r>
          </a:p>
          <a:p>
            <a:r>
              <a:rPr lang="ru-RU" sz="3600" dirty="0"/>
              <a:t>р</a:t>
            </a:r>
            <a:r>
              <a:rPr lang="ru-RU" sz="3600" dirty="0" smtClean="0"/>
              <a:t>итм</a:t>
            </a:r>
          </a:p>
          <a:p>
            <a:r>
              <a:rPr lang="ru-RU" sz="3600" dirty="0" smtClean="0"/>
              <a:t>ряд</a:t>
            </a:r>
          </a:p>
          <a:p>
            <a:r>
              <a:rPr lang="ru-RU" sz="3600" dirty="0" smtClean="0"/>
              <a:t>Париж</a:t>
            </a:r>
          </a:p>
        </p:txBody>
      </p:sp>
    </p:spTree>
    <p:extLst>
      <p:ext uri="{BB962C8B-B14F-4D97-AF65-F5344CB8AC3E}">
        <p14:creationId xmlns:p14="http://schemas.microsoft.com/office/powerpoint/2010/main" val="28491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_html_c23c1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7" y="0"/>
            <a:ext cx="4623439" cy="65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1" y="4725143"/>
            <a:ext cx="5665223" cy="206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404664"/>
            <a:ext cx="280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л</a:t>
            </a:r>
            <a:r>
              <a:rPr lang="ru-RU" sz="3600" dirty="0" smtClean="0"/>
              <a:t>ук</a:t>
            </a:r>
          </a:p>
          <a:p>
            <a:r>
              <a:rPr lang="ru-RU" sz="3600" dirty="0"/>
              <a:t>л</a:t>
            </a:r>
            <a:r>
              <a:rPr lang="ru-RU" sz="3600" dirty="0" smtClean="0"/>
              <a:t>ак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олка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алка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алатка</a:t>
            </a:r>
          </a:p>
          <a:p>
            <a:r>
              <a:rPr lang="ru-RU" sz="3600" dirty="0" smtClean="0"/>
              <a:t>класс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287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ello_html_m597793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571258" cy="646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3"/>
            <a:ext cx="5472608" cy="207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620688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лень,</a:t>
            </a:r>
          </a:p>
          <a:p>
            <a:r>
              <a:rPr lang="ru-RU" sz="3600" dirty="0" smtClean="0"/>
              <a:t>олень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остель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осетитель</a:t>
            </a:r>
          </a:p>
          <a:p>
            <a:r>
              <a:rPr lang="ru-RU" sz="3600" dirty="0"/>
              <a:t>п</a:t>
            </a:r>
            <a:r>
              <a:rPr lang="ru-RU" sz="3600" dirty="0" smtClean="0"/>
              <a:t>олитика</a:t>
            </a:r>
          </a:p>
          <a:p>
            <a:r>
              <a:rPr lang="ru-RU" sz="3600" dirty="0" smtClean="0"/>
              <a:t>клетка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92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6" y="1268760"/>
            <a:ext cx="6954812" cy="133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6795792" cy="17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0429"/>
            <a:ext cx="6795792" cy="15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1506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Артикуляционная зарядка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490053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424936" cy="612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Скороговорки для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тренировки звуков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От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топота копыт пыль по полю летит.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кого что болит, тот про то и говорит.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Гордость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до добра не доведет.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Все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бобры добры для своих бобрят.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Тетерев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на дереве - тень от дерева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180340" algn="just">
              <a:spcAft>
                <a:spcPts val="0"/>
              </a:spcAft>
            </a:pPr>
            <a:endParaRPr lang="ru-RU" sz="2800" dirty="0" smtClean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 дворе трава, на траве дрова;</a:t>
            </a:r>
          </a:p>
          <a:p>
            <a:pPr indent="180340" algn="just"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 руби дрова на траве двора.</a:t>
            </a:r>
            <a:endParaRPr lang="ru-RU" sz="28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90339"/>
              </p:ext>
            </p:extLst>
          </p:nvPr>
        </p:nvGraphicFramePr>
        <p:xfrm>
          <a:off x="467544" y="871090"/>
          <a:ext cx="8424935" cy="56683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08027"/>
                <a:gridCol w="4316908"/>
              </a:tblGrid>
              <a:tr h="2269878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Радуга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небе гром, гроза.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Закрывай глаза!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Дождь прошел. Трава блестит, 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небе радуга стоит.   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 </a:t>
                      </a: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страусов.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Страусы строят гнёзда в сторонке.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Странными смотрятся эти воронки.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Ямы в песке роют быстро и просто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Стройные птицы высокого роста.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0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Рыбак 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червяк.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Ты давно, рыбак, рыбачишь на Днепре?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Я пришёл сюда на ранней на заре.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Где же рыба? — я спросил у рыбака.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Не ловил — учил я плавать червяка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Шофёр.</a:t>
                      </a:r>
                      <a:endParaRPr lang="ru-RU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Заводил шофёр мотор,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Нажимал он на стартёр.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 руль в руках держал.</a:t>
                      </a:r>
                    </a:p>
                    <a:p>
                      <a:pPr indent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Грузовик и побежал.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31700" y="137299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тренировки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527" y="404664"/>
            <a:ext cx="7704856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понятия.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Строение артикуляционного аппарата. Речевой аппарат, его устройство и функции. Профиль органов артикуляции их функции и механизмы.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 звуков речи.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Характеристика органов речи.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462" y="5229200"/>
            <a:ext cx="7833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50"/>
                </a:solidFill>
              </a:rPr>
              <a:t>Новые слова: </a:t>
            </a:r>
            <a:r>
              <a:rPr lang="ru-RU" sz="2000" dirty="0" smtClean="0"/>
              <a:t>артикуляция, артикуляционный аппарат, орган речи, артикуляционный уклад, гласные, согласные.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9219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077" y="772476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деятельность речевых органов, связанных с произнесением звуков речи и различных их компонентов, составляющих слоги, слова.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Артикуляционный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аппарат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—система органов, включающая гортань, голосовые складки, язык, мягкое и твердое нёбо, (ротоглотку), зубы верхней и нижней челюсти, губы, носоглотку, твердое небо.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речевой артикуляции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органы, которые обеспечивают движение ротовой полости.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(артикуляционный) – положение, которое органы занимают (принимают) при движении.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077" y="2010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726" y="5136867"/>
            <a:ext cx="372886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</a:rPr>
              <a:t>Ф</a:t>
            </a:r>
            <a:r>
              <a:rPr lang="en-US" sz="2000" b="1" dirty="0">
                <a:solidFill>
                  <a:srgbClr val="00B050"/>
                </a:solidFill>
              </a:rPr>
              <a:t>o</a:t>
            </a:r>
            <a:r>
              <a:rPr lang="ru-RU" sz="2000" b="1" dirty="0">
                <a:solidFill>
                  <a:srgbClr val="00B050"/>
                </a:solidFill>
              </a:rPr>
              <a:t>н</a:t>
            </a:r>
            <a:r>
              <a:rPr lang="en-US" sz="2000" b="1" dirty="0">
                <a:solidFill>
                  <a:srgbClr val="00B050"/>
                </a:solidFill>
              </a:rPr>
              <a:t>e</a:t>
            </a:r>
            <a:r>
              <a:rPr lang="ru-RU" sz="2000" b="1" dirty="0">
                <a:solidFill>
                  <a:srgbClr val="00B050"/>
                </a:solidFill>
              </a:rPr>
              <a:t>м</a:t>
            </a:r>
            <a:r>
              <a:rPr lang="en-US" sz="2000" b="1" dirty="0">
                <a:solidFill>
                  <a:srgbClr val="00B050"/>
                </a:solidFill>
              </a:rPr>
              <a:t>a</a:t>
            </a:r>
            <a:r>
              <a:rPr lang="en-US" sz="2000" b="1" dirty="0"/>
              <a:t> </a:t>
            </a:r>
            <a:r>
              <a:rPr lang="en-US" sz="2000" dirty="0"/>
              <a:t>– </a:t>
            </a:r>
            <a:r>
              <a:rPr lang="ru-RU" sz="2000" dirty="0" err="1"/>
              <a:t>миним</a:t>
            </a:r>
            <a:r>
              <a:rPr lang="en-US" sz="2000" dirty="0"/>
              <a:t>a</a:t>
            </a:r>
            <a:r>
              <a:rPr lang="ru-RU" sz="2000" dirty="0" err="1"/>
              <a:t>льн</a:t>
            </a:r>
            <a:r>
              <a:rPr lang="en-US" sz="2000" dirty="0"/>
              <a:t>a</a:t>
            </a:r>
            <a:r>
              <a:rPr lang="ru-RU" sz="2000" dirty="0"/>
              <a:t>я </a:t>
            </a:r>
            <a:r>
              <a:rPr lang="en-US" sz="2000" dirty="0"/>
              <a:t>e</a:t>
            </a:r>
            <a:r>
              <a:rPr lang="ru-RU" sz="2000" dirty="0" err="1"/>
              <a:t>диниц</a:t>
            </a:r>
            <a:r>
              <a:rPr lang="en-US" sz="2000" dirty="0"/>
              <a:t>a </a:t>
            </a:r>
            <a:r>
              <a:rPr lang="ru-RU" sz="2000" dirty="0"/>
              <a:t>язык</a:t>
            </a:r>
            <a:r>
              <a:rPr lang="en-US" sz="2000" dirty="0"/>
              <a:t>a, c</a:t>
            </a:r>
            <a:r>
              <a:rPr lang="ru-RU" sz="2000" dirty="0"/>
              <a:t>п</a:t>
            </a:r>
            <a:r>
              <a:rPr lang="en-US" sz="2000" dirty="0" err="1"/>
              <a:t>oco</a:t>
            </a:r>
            <a:r>
              <a:rPr lang="ru-RU" sz="2000" dirty="0" err="1"/>
              <a:t>бн</a:t>
            </a:r>
            <a:r>
              <a:rPr lang="en-US" sz="2000" dirty="0"/>
              <a:t>a</a:t>
            </a:r>
            <a:r>
              <a:rPr lang="ru-RU" sz="2000" dirty="0"/>
              <a:t>я </a:t>
            </a:r>
            <a:r>
              <a:rPr lang="en-US" sz="2000" dirty="0"/>
              <a:t>pa</a:t>
            </a:r>
            <a:r>
              <a:rPr lang="ru-RU" sz="2000" dirty="0" err="1"/>
              <a:t>злич</a:t>
            </a:r>
            <a:r>
              <a:rPr lang="en-US" sz="2000" dirty="0"/>
              <a:t>a</a:t>
            </a:r>
            <a:r>
              <a:rPr lang="ru-RU" sz="2000" dirty="0" err="1"/>
              <a:t>ть</a:t>
            </a:r>
            <a:r>
              <a:rPr lang="ru-RU" sz="2000" dirty="0"/>
              <a:t> </a:t>
            </a:r>
            <a:r>
              <a:rPr lang="ru-RU" sz="2000" dirty="0" err="1"/>
              <a:t>зв</a:t>
            </a:r>
            <a:r>
              <a:rPr lang="en-US" sz="2000" dirty="0"/>
              <a:t>y</a:t>
            </a:r>
            <a:r>
              <a:rPr lang="ru-RU" sz="2000" dirty="0"/>
              <a:t>к</a:t>
            </a:r>
            <a:r>
              <a:rPr lang="en-US" sz="2000" dirty="0"/>
              <a:t>o</a:t>
            </a:r>
            <a:r>
              <a:rPr lang="ru-RU" sz="2000" dirty="0"/>
              <a:t>вы</a:t>
            </a:r>
            <a:r>
              <a:rPr lang="en-US" sz="2000" dirty="0"/>
              <a:t>e o</a:t>
            </a:r>
            <a:r>
              <a:rPr lang="ru-RU" sz="2000" dirty="0"/>
              <a:t>б</a:t>
            </a:r>
            <a:r>
              <a:rPr lang="en-US" sz="2000" dirty="0"/>
              <a:t>o</a:t>
            </a:r>
            <a:r>
              <a:rPr lang="ru-RU" sz="2000" dirty="0"/>
              <a:t>л</a:t>
            </a:r>
            <a:r>
              <a:rPr lang="en-US" sz="2000" dirty="0"/>
              <a:t>o</a:t>
            </a:r>
            <a:r>
              <a:rPr lang="ru-RU" sz="2000" dirty="0" err="1"/>
              <a:t>чки</a:t>
            </a:r>
            <a:r>
              <a:rPr lang="ru-RU" sz="2000" dirty="0"/>
              <a:t> </a:t>
            </a:r>
            <a:r>
              <a:rPr lang="en-US" sz="2000" dirty="0"/>
              <a:t>pa</a:t>
            </a:r>
            <a:r>
              <a:rPr lang="ru-RU" sz="2000" dirty="0" err="1"/>
              <a:t>зны</a:t>
            </a:r>
            <a:r>
              <a:rPr lang="en-US" sz="2000" dirty="0"/>
              <a:t>x c</a:t>
            </a:r>
            <a:r>
              <a:rPr lang="ru-RU" sz="2000" dirty="0"/>
              <a:t>л</a:t>
            </a:r>
            <a:r>
              <a:rPr lang="en-US" sz="2000" dirty="0"/>
              <a:t>o</a:t>
            </a:r>
            <a:r>
              <a:rPr lang="ru-RU" sz="2000" dirty="0"/>
              <a:t>в и м</a:t>
            </a:r>
            <a:r>
              <a:rPr lang="en-US" sz="2000" dirty="0"/>
              <a:t>op</a:t>
            </a:r>
            <a:r>
              <a:rPr lang="ru-RU" sz="2000" dirty="0"/>
              <a:t>ф</a:t>
            </a:r>
            <a:r>
              <a:rPr lang="en-US" sz="2000" dirty="0"/>
              <a:t>e</a:t>
            </a:r>
            <a:r>
              <a:rPr lang="ru-RU" sz="2000" dirty="0"/>
              <a:t>м. </a:t>
            </a:r>
            <a:endParaRPr lang="en-US" sz="20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5136867"/>
            <a:ext cx="380017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Зв</a:t>
            </a:r>
            <a:r>
              <a:rPr lang="en-US" sz="2000" b="1" dirty="0">
                <a:solidFill>
                  <a:srgbClr val="00B050"/>
                </a:solidFill>
              </a:rPr>
              <a:t>y</a:t>
            </a:r>
            <a:r>
              <a:rPr lang="ru-RU" sz="2000" b="1" dirty="0" smtClean="0">
                <a:solidFill>
                  <a:srgbClr val="00B050"/>
                </a:solidFill>
              </a:rPr>
              <a:t>к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err="1"/>
              <a:t>эт</a:t>
            </a:r>
            <a:r>
              <a:rPr lang="en-US" sz="2000" dirty="0"/>
              <a:t>o </a:t>
            </a:r>
            <a:r>
              <a:rPr lang="ru-RU" sz="2000" dirty="0"/>
              <a:t>к</a:t>
            </a:r>
            <a:r>
              <a:rPr lang="en-US" sz="2000" dirty="0"/>
              <a:t>o</a:t>
            </a:r>
            <a:r>
              <a:rPr lang="ru-RU" sz="2000" dirty="0"/>
              <a:t>н</a:t>
            </a:r>
            <a:r>
              <a:rPr lang="en-US" sz="2000" dirty="0"/>
              <a:t>c</a:t>
            </a:r>
            <a:r>
              <a:rPr lang="ru-RU" sz="2000" dirty="0"/>
              <a:t>т</a:t>
            </a:r>
            <a:r>
              <a:rPr lang="en-US" sz="2000" dirty="0" err="1"/>
              <a:t>py</a:t>
            </a:r>
            <a:r>
              <a:rPr lang="ru-RU" sz="2000" dirty="0" err="1" smtClean="0"/>
              <a:t>ктивная</a:t>
            </a:r>
            <a:r>
              <a:rPr lang="en-US" sz="2000" dirty="0" smtClean="0"/>
              <a:t> </a:t>
            </a:r>
            <a:r>
              <a:rPr lang="en-US" sz="2000" dirty="0"/>
              <a:t>e</a:t>
            </a:r>
            <a:r>
              <a:rPr lang="ru-RU" sz="2000" dirty="0" err="1" smtClean="0"/>
              <a:t>диница</a:t>
            </a:r>
            <a:r>
              <a:rPr lang="ru-RU" sz="2000" dirty="0" smtClean="0"/>
              <a:t>, </a:t>
            </a:r>
            <a:r>
              <a:rPr lang="en-US" sz="2000" dirty="0" smtClean="0"/>
              <a:t>c</a:t>
            </a:r>
            <a:r>
              <a:rPr lang="ru-RU" sz="2000" dirty="0"/>
              <a:t>л</a:t>
            </a:r>
            <a:r>
              <a:rPr lang="en-US" sz="2000" dirty="0"/>
              <a:t>y</a:t>
            </a:r>
            <a:r>
              <a:rPr lang="ru-RU" sz="2000" dirty="0" smtClean="0"/>
              <a:t>жит </a:t>
            </a:r>
            <a:r>
              <a:rPr lang="ru-RU" sz="2000" dirty="0"/>
              <a:t>для </a:t>
            </a:r>
            <a:r>
              <a:rPr lang="en-US" sz="2000" dirty="0"/>
              <a:t>co</a:t>
            </a:r>
            <a:r>
              <a:rPr lang="ru-RU" sz="2000" dirty="0" err="1"/>
              <a:t>зд</a:t>
            </a:r>
            <a:r>
              <a:rPr lang="en-US" sz="2000" dirty="0"/>
              <a:t>a</a:t>
            </a:r>
            <a:r>
              <a:rPr lang="ru-RU" sz="2000" dirty="0" err="1"/>
              <a:t>ния</a:t>
            </a:r>
            <a:r>
              <a:rPr lang="ru-RU" sz="2000" dirty="0"/>
              <a:t> </a:t>
            </a:r>
            <a:r>
              <a:rPr lang="en-US" sz="2000" dirty="0"/>
              <a:t>c</a:t>
            </a:r>
            <a:r>
              <a:rPr lang="ru-RU" sz="2000" dirty="0"/>
              <a:t>л</a:t>
            </a:r>
            <a:r>
              <a:rPr lang="en-US" sz="2000" dirty="0"/>
              <a:t>o</a:t>
            </a:r>
            <a:r>
              <a:rPr lang="ru-RU" sz="2000" dirty="0" smtClean="0"/>
              <a:t>в, </a:t>
            </a:r>
            <a:r>
              <a:rPr lang="en-US" sz="2000" dirty="0"/>
              <a:t>o</a:t>
            </a:r>
            <a:r>
              <a:rPr lang="ru-RU" sz="2000" dirty="0" smtClean="0"/>
              <a:t>на </a:t>
            </a:r>
            <a:r>
              <a:rPr lang="ru-RU" sz="2000" dirty="0"/>
              <a:t>к</a:t>
            </a:r>
            <a:r>
              <a:rPr lang="en-US" sz="2000" dirty="0"/>
              <a:t>o</a:t>
            </a:r>
            <a:r>
              <a:rPr lang="ru-RU" sz="2000" dirty="0" err="1"/>
              <a:t>нк</a:t>
            </a:r>
            <a:r>
              <a:rPr lang="en-US" sz="2000" dirty="0" err="1"/>
              <a:t>pe</a:t>
            </a:r>
            <a:r>
              <a:rPr lang="ru-RU" sz="2000" dirty="0" err="1" smtClean="0"/>
              <a:t>тна</a:t>
            </a:r>
            <a:r>
              <a:rPr lang="ru-RU" sz="2000" dirty="0" smtClean="0"/>
              <a:t>, </a:t>
            </a:r>
            <a:r>
              <a:rPr lang="ru-RU" sz="2000" dirty="0"/>
              <a:t>в</a:t>
            </a:r>
            <a:r>
              <a:rPr lang="en-US" sz="2000" dirty="0" err="1"/>
              <a:t>oc</a:t>
            </a:r>
            <a:r>
              <a:rPr lang="ru-RU" sz="2000" dirty="0"/>
              <a:t>п</a:t>
            </a:r>
            <a:r>
              <a:rPr lang="en-US" sz="2000" dirty="0"/>
              <a:t>p</a:t>
            </a:r>
            <a:r>
              <a:rPr lang="ru-RU" sz="2000" dirty="0" err="1"/>
              <a:t>иним</a:t>
            </a:r>
            <a:r>
              <a:rPr lang="en-US" sz="2000" dirty="0" smtClean="0"/>
              <a:t>a</a:t>
            </a:r>
            <a:r>
              <a:rPr lang="ru-RU" sz="2000" dirty="0" err="1" smtClean="0"/>
              <a:t>ет</a:t>
            </a:r>
            <a:r>
              <a:rPr lang="en-US" sz="2000" dirty="0"/>
              <a:t>c</a:t>
            </a:r>
            <a:r>
              <a:rPr lang="ru-RU" sz="2000" dirty="0"/>
              <a:t>я н</a:t>
            </a:r>
            <a:r>
              <a:rPr lang="en-US" sz="2000" dirty="0"/>
              <a:t>a c</a:t>
            </a:r>
            <a:r>
              <a:rPr lang="ru-RU" sz="2000" dirty="0"/>
              <a:t>л</a:t>
            </a:r>
            <a:r>
              <a:rPr lang="en-US" sz="2000" dirty="0" err="1" smtClean="0"/>
              <a:t>yx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72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13290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дыхательного аппарата человека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5826772" cy="542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1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голосовой отдел речевого аппарат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5" y="773415"/>
            <a:ext cx="6325089" cy="47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Голосовой отдел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3" y="821604"/>
            <a:ext cx="7457031" cy="59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6386" y="28665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Артикуляционный отдел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37490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1193" y="1361670"/>
            <a:ext cx="30963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Какие органы речи чаще используются?</a:t>
            </a:r>
          </a:p>
          <a:p>
            <a:endParaRPr lang="ru-RU" dirty="0" smtClean="0"/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кончик, спинка, корень, края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ЯЗЫЧОК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маленький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верхняя/нижняя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ЗУБЫ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НЁБО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твёрдое/мягкое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6631"/>
            <a:ext cx="7439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Строение артикуляционного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аппарата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5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0" y="116632"/>
            <a:ext cx="4449763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6533"/>
            <a:ext cx="6300142" cy="199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548680"/>
            <a:ext cx="2088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двор</a:t>
            </a:r>
          </a:p>
          <a:p>
            <a:r>
              <a:rPr lang="ru-RU" sz="3600" dirty="0"/>
              <a:t>т</a:t>
            </a:r>
            <a:r>
              <a:rPr lang="ru-RU" sz="3600" dirty="0" smtClean="0"/>
              <a:t>рава</a:t>
            </a:r>
          </a:p>
          <a:p>
            <a:r>
              <a:rPr lang="ru-RU" sz="3600" dirty="0"/>
              <a:t>д</a:t>
            </a:r>
            <a:r>
              <a:rPr lang="ru-RU" sz="3600" dirty="0" smtClean="0"/>
              <a:t>рова</a:t>
            </a:r>
          </a:p>
          <a:p>
            <a:r>
              <a:rPr lang="ru-RU" sz="3600" dirty="0"/>
              <a:t>к</a:t>
            </a:r>
            <a:r>
              <a:rPr lang="ru-RU" sz="3600" dirty="0" smtClean="0"/>
              <a:t>орт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орт</a:t>
            </a:r>
          </a:p>
          <a:p>
            <a:r>
              <a:rPr lang="ru-RU" sz="3600" dirty="0" smtClean="0"/>
              <a:t>порт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44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485</Words>
  <Application>Microsoft Office PowerPoint</Application>
  <PresentationFormat>Экран (4:3)</PresentationFormat>
  <Paragraphs>99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ILONA</dc:creator>
  <cp:lastModifiedBy>ILONA</cp:lastModifiedBy>
  <cp:revision>20</cp:revision>
  <dcterms:created xsi:type="dcterms:W3CDTF">2020-02-26T03:06:41Z</dcterms:created>
  <dcterms:modified xsi:type="dcterms:W3CDTF">2020-09-10T06:03:08Z</dcterms:modified>
</cp:coreProperties>
</file>