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28599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Чистотел большой - </a:t>
            </a:r>
            <a:r>
              <a:rPr lang="en-US" dirty="0" err="1" smtClean="0"/>
              <a:t>Chelidonium</a:t>
            </a:r>
            <a:r>
              <a:rPr lang="en-US" dirty="0" smtClean="0"/>
              <a:t> </a:t>
            </a:r>
            <a:r>
              <a:rPr lang="en-US" dirty="0" err="1" smtClean="0"/>
              <a:t>majus</a:t>
            </a:r>
            <a:r>
              <a:rPr lang="en-US" dirty="0" smtClean="0"/>
              <a:t> L</a:t>
            </a:r>
            <a:r>
              <a:rPr lang="en-US" dirty="0" smtClean="0"/>
              <a:t>.</a:t>
            </a:r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Маковые - </a:t>
            </a:r>
            <a:r>
              <a:rPr lang="en-US" dirty="0" err="1" smtClean="0"/>
              <a:t>Papaveraceae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Виктория\Desktop\Итоговые сырье и гербарии\Гербарий\Алкалоиды\чистотел б. фотош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4298444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64357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</a:t>
            </a:r>
            <a:r>
              <a:rPr lang="ru-RU" dirty="0" smtClean="0"/>
              <a:t>истотела  большого трава – </a:t>
            </a:r>
            <a:r>
              <a:rPr lang="en-US" dirty="0" err="1" smtClean="0"/>
              <a:t>Chelidonii</a:t>
            </a:r>
            <a:r>
              <a:rPr lang="ru-RU" dirty="0" smtClean="0"/>
              <a:t> </a:t>
            </a:r>
            <a:r>
              <a:rPr lang="en-US" dirty="0" err="1" smtClean="0"/>
              <a:t>mayoris</a:t>
            </a:r>
            <a:r>
              <a:rPr lang="en-US" dirty="0" smtClean="0"/>
              <a:t> </a:t>
            </a:r>
            <a:r>
              <a:rPr lang="en-US" dirty="0" err="1" smtClean="0"/>
              <a:t>herba</a:t>
            </a:r>
            <a:r>
              <a:rPr lang="en-US" dirty="0" smtClean="0"/>
              <a:t> </a:t>
            </a:r>
            <a:endParaRPr lang="en-US" dirty="0" smtClean="0"/>
          </a:p>
          <a:p>
            <a:pPr algn="ctr"/>
            <a:r>
              <a:rPr lang="ru-RU" dirty="0" smtClean="0"/>
              <a:t>Чистотел большой - </a:t>
            </a:r>
            <a:r>
              <a:rPr lang="en-US" dirty="0" err="1" smtClean="0"/>
              <a:t>Chelidonium</a:t>
            </a:r>
            <a:r>
              <a:rPr lang="en-US" dirty="0" smtClean="0"/>
              <a:t> </a:t>
            </a:r>
            <a:r>
              <a:rPr lang="en-US" dirty="0" err="1" smtClean="0"/>
              <a:t>majus</a:t>
            </a:r>
            <a:r>
              <a:rPr lang="en-US" dirty="0" smtClean="0"/>
              <a:t> L.</a:t>
            </a:r>
          </a:p>
          <a:p>
            <a:pPr algn="ctr"/>
            <a:r>
              <a:rPr lang="ru-RU" dirty="0" smtClean="0"/>
              <a:t>Семейство маковые - </a:t>
            </a:r>
            <a:r>
              <a:rPr lang="en-US" dirty="0" err="1" smtClean="0"/>
              <a:t>Papaveraceae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IMG_6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8586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Барбарис обыкновенный - </a:t>
            </a:r>
            <a:r>
              <a:rPr lang="en-US" dirty="0" err="1" smtClean="0"/>
              <a:t>Berberis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L.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барбарисовые - </a:t>
            </a:r>
            <a:r>
              <a:rPr lang="en-US" dirty="0" err="1" smtClean="0"/>
              <a:t>Berberidaceae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IMG_20210120_15575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1459" r="15686"/>
          <a:stretch>
            <a:fillRect/>
          </a:stretch>
        </p:blipFill>
        <p:spPr>
          <a:xfrm rot="5400000">
            <a:off x="3429003" y="714345"/>
            <a:ext cx="5786455" cy="5072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538067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Барбариса</a:t>
            </a:r>
            <a:r>
              <a:rPr lang="en-US" dirty="0" smtClean="0"/>
              <a:t> </a:t>
            </a:r>
            <a:r>
              <a:rPr lang="ru-RU" dirty="0" smtClean="0"/>
              <a:t>обыкновенного</a:t>
            </a:r>
            <a:r>
              <a:rPr lang="en-US" dirty="0" smtClean="0"/>
              <a:t> </a:t>
            </a:r>
            <a:r>
              <a:rPr lang="ru-RU" dirty="0" smtClean="0"/>
              <a:t>корни  </a:t>
            </a:r>
            <a:r>
              <a:rPr lang="ru-RU" dirty="0" smtClean="0"/>
              <a:t>- </a:t>
            </a:r>
            <a:r>
              <a:rPr lang="en-US" dirty="0" err="1" smtClean="0"/>
              <a:t>Berberidis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ru-RU" dirty="0" smtClean="0"/>
              <a:t> </a:t>
            </a:r>
            <a:r>
              <a:rPr lang="en-US" dirty="0" smtClean="0"/>
              <a:t>radices</a:t>
            </a:r>
            <a:endParaRPr lang="en-US" dirty="0" smtClean="0"/>
          </a:p>
          <a:p>
            <a:pPr algn="ctr"/>
            <a:r>
              <a:rPr lang="ru-RU" dirty="0" smtClean="0"/>
              <a:t>Барбарис </a:t>
            </a:r>
            <a:r>
              <a:rPr lang="ru-RU" dirty="0" smtClean="0"/>
              <a:t>обыкновенный - </a:t>
            </a:r>
            <a:r>
              <a:rPr lang="en-US" dirty="0" err="1" smtClean="0"/>
              <a:t>Berberis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L.</a:t>
            </a:r>
          </a:p>
          <a:p>
            <a:pPr algn="ctr"/>
            <a:r>
              <a:rPr lang="ru-RU" dirty="0" smtClean="0"/>
              <a:t>Семейство барбарисовые </a:t>
            </a:r>
            <a:r>
              <a:rPr lang="ru-RU" dirty="0" smtClean="0"/>
              <a:t>– </a:t>
            </a:r>
            <a:r>
              <a:rPr lang="en-US" dirty="0" err="1" smtClean="0"/>
              <a:t>Berberidaceae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 descr="IMG_6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100000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57214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Барбариса</a:t>
            </a:r>
            <a:r>
              <a:rPr lang="en-US" dirty="0" smtClean="0"/>
              <a:t> </a:t>
            </a:r>
            <a:r>
              <a:rPr lang="ru-RU" dirty="0" smtClean="0"/>
              <a:t>обыкновенного</a:t>
            </a:r>
            <a:r>
              <a:rPr lang="en-US" dirty="0" smtClean="0"/>
              <a:t> </a:t>
            </a:r>
            <a:r>
              <a:rPr lang="ru-RU" dirty="0" smtClean="0"/>
              <a:t>листья  - </a:t>
            </a:r>
            <a:r>
              <a:rPr lang="en-US" dirty="0" err="1" smtClean="0"/>
              <a:t>Berberidis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ru-RU" dirty="0" smtClean="0"/>
              <a:t> </a:t>
            </a:r>
            <a:r>
              <a:rPr lang="en-US" dirty="0" smtClean="0"/>
              <a:t>folia</a:t>
            </a:r>
            <a:endParaRPr lang="ru-RU" dirty="0" smtClean="0"/>
          </a:p>
          <a:p>
            <a:pPr algn="ctr"/>
            <a:r>
              <a:rPr lang="ru-RU" dirty="0" smtClean="0"/>
              <a:t>Барбарис обыкновенный - </a:t>
            </a:r>
            <a:r>
              <a:rPr lang="en-US" dirty="0" err="1" smtClean="0"/>
              <a:t>Berberis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L.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барбарисовые - </a:t>
            </a:r>
            <a:r>
              <a:rPr lang="en-US" dirty="0" err="1" smtClean="0"/>
              <a:t>Berberidaceae</a:t>
            </a:r>
            <a:endParaRPr lang="ru-RU" dirty="0"/>
          </a:p>
        </p:txBody>
      </p:sp>
      <p:pic>
        <p:nvPicPr>
          <p:cNvPr id="4" name="Рисунок 3" descr="IMG_6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8099999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76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8</cp:revision>
  <dcterms:created xsi:type="dcterms:W3CDTF">2021-02-13T06:43:55Z</dcterms:created>
  <dcterms:modified xsi:type="dcterms:W3CDTF">2021-03-06T09:24:41Z</dcterms:modified>
</cp:coreProperties>
</file>