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93" r:id="rId1"/>
    <p:sldMasterId id="2147483916" r:id="rId2"/>
  </p:sldMasterIdLst>
  <p:notesMasterIdLst>
    <p:notesMasterId r:id="rId13"/>
  </p:notesMasterIdLst>
  <p:sldIdLst>
    <p:sldId id="343" r:id="rId3"/>
    <p:sldId id="296" r:id="rId4"/>
    <p:sldId id="341" r:id="rId5"/>
    <p:sldId id="342" r:id="rId6"/>
    <p:sldId id="344" r:id="rId7"/>
    <p:sldId id="345" r:id="rId8"/>
    <p:sldId id="346" r:id="rId9"/>
    <p:sldId id="348" r:id="rId10"/>
    <p:sldId id="347" r:id="rId11"/>
    <p:sldId id="349" r:id="rId12"/>
  </p:sldIdLst>
  <p:sldSz cx="9144000" cy="6858000" type="screen4x3"/>
  <p:notesSz cx="6858000" cy="9144000"/>
  <p:defaultTextStyle>
    <a:defPPr>
      <a:defRPr lang="ru-RU"/>
    </a:defPPr>
    <a:lvl1pPr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5pPr>
    <a:lvl6pPr marL="2286000" algn="l" defTabSz="914400" rtl="0" eaLnBrk="1" latinLnBrk="0" hangingPunct="1">
      <a:defRPr kern="1200">
        <a:solidFill>
          <a:schemeClr val="tx1"/>
        </a:solidFill>
        <a:latin typeface="Arial Narrow" panose="020B0606020202030204" pitchFamily="34" charset="0"/>
        <a:ea typeface="+mn-ea"/>
        <a:cs typeface="+mn-cs"/>
      </a:defRPr>
    </a:lvl6pPr>
    <a:lvl7pPr marL="2743200" algn="l" defTabSz="914400" rtl="0" eaLnBrk="1" latinLnBrk="0" hangingPunct="1">
      <a:defRPr kern="1200">
        <a:solidFill>
          <a:schemeClr val="tx1"/>
        </a:solidFill>
        <a:latin typeface="Arial Narrow" panose="020B0606020202030204" pitchFamily="34" charset="0"/>
        <a:ea typeface="+mn-ea"/>
        <a:cs typeface="+mn-cs"/>
      </a:defRPr>
    </a:lvl7pPr>
    <a:lvl8pPr marL="3200400" algn="l" defTabSz="914400" rtl="0" eaLnBrk="1" latinLnBrk="0" hangingPunct="1">
      <a:defRPr kern="1200">
        <a:solidFill>
          <a:schemeClr val="tx1"/>
        </a:solidFill>
        <a:latin typeface="Arial Narrow" panose="020B0606020202030204" pitchFamily="34" charset="0"/>
        <a:ea typeface="+mn-ea"/>
        <a:cs typeface="+mn-cs"/>
      </a:defRPr>
    </a:lvl8pPr>
    <a:lvl9pPr marL="3657600" algn="l" defTabSz="914400" rtl="0" eaLnBrk="1" latinLnBrk="0" hangingPunct="1">
      <a:defRPr kern="1200">
        <a:solidFill>
          <a:schemeClr val="tx1"/>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4A46FC-BFFF-4709-8974-B9CC91D4D63C}" type="datetimeFigureOut">
              <a:rPr lang="ru-RU" smtClean="0"/>
              <a:t>17.11.2023</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9E7F45-B88A-4C57-B8E1-595BD8414FC7}" type="slidenum">
              <a:rPr lang="ru-RU" smtClean="0"/>
              <a:t>‹#›</a:t>
            </a:fld>
            <a:endParaRPr lang="ru-RU"/>
          </a:p>
        </p:txBody>
      </p:sp>
    </p:spTree>
    <p:extLst>
      <p:ext uri="{BB962C8B-B14F-4D97-AF65-F5344CB8AC3E}">
        <p14:creationId xmlns:p14="http://schemas.microsoft.com/office/powerpoint/2010/main" val="27679240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hasCustomPrompt="1"/>
          </p:nvPr>
        </p:nvSpPr>
        <p:spPr>
          <a:xfrm>
            <a:off x="1143001" y="1422124"/>
            <a:ext cx="6858000" cy="2387600"/>
          </a:xfrm>
        </p:spPr>
        <p:txBody>
          <a:bodyPr lIns="0" tIns="0" rIns="0" bIns="0" anchor="ctr" anchorCtr="0">
            <a:noAutofit/>
          </a:bodyPr>
          <a:lstStyle>
            <a:lvl1pPr algn="ctr">
              <a:defRPr sz="3600">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3" name="Подзаголовок 2"/>
          <p:cNvSpPr>
            <a:spLocks noGrp="1"/>
          </p:cNvSpPr>
          <p:nvPr>
            <p:ph type="subTitle" idx="1"/>
          </p:nvPr>
        </p:nvSpPr>
        <p:spPr>
          <a:xfrm>
            <a:off x="1116217" y="4436879"/>
            <a:ext cx="6858000" cy="503939"/>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marL="0" marR="0" indent="0" algn="ctr" defTabSz="685663" rtl="0" eaLnBrk="1" fontAlgn="base" latinLnBrk="0" hangingPunct="1">
              <a:lnSpc>
                <a:spcPct val="90000"/>
              </a:lnSpc>
              <a:spcBef>
                <a:spcPts val="750"/>
              </a:spcBef>
              <a:spcAft>
                <a:spcPct val="0"/>
              </a:spcAft>
              <a:buClrTx/>
              <a:buSzTx/>
              <a:buFont typeface="Arial" panose="020B0604020202020204" pitchFamily="34" charset="0"/>
              <a:buNone/>
              <a:tabLst/>
              <a:defRPr lang="ru-RU" sz="2400" b="1" u="sng" dirty="0">
                <a:solidFill>
                  <a:srgbClr val="078777"/>
                </a:solidFill>
                <a:latin typeface="Arial Narrow" panose="020B0606020202030204" pitchFamily="34" charset="0"/>
              </a:defRPr>
            </a:lvl1pPr>
          </a:lstStyle>
          <a:p>
            <a:pPr marL="0" marR="0" lvl="0" indent="0" algn="r" defTabSz="685663" rtl="0" eaLnBrk="1" fontAlgn="base" latinLnBrk="0" hangingPunct="1">
              <a:lnSpc>
                <a:spcPct val="90000"/>
              </a:lnSpc>
              <a:spcBef>
                <a:spcPts val="750"/>
              </a:spcBef>
              <a:spcAft>
                <a:spcPct val="0"/>
              </a:spcAft>
              <a:buClrTx/>
              <a:buSzTx/>
              <a:buFont typeface="Arial" panose="020B0604020202020204" pitchFamily="34" charset="0"/>
              <a:buNone/>
              <a:tabLst/>
              <a:defRPr/>
            </a:pPr>
            <a:r>
              <a:rPr lang="ru-RU"/>
              <a:t>Образец подзаголовка</a:t>
            </a:r>
            <a:endParaRPr lang="ru-RU" dirty="0"/>
          </a:p>
        </p:txBody>
      </p:sp>
      <p:sp>
        <p:nvSpPr>
          <p:cNvPr id="4" name="Дата 3">
            <a:extLst>
              <a:ext uri="{FF2B5EF4-FFF2-40B4-BE49-F238E27FC236}">
                <a16:creationId xmlns:a16="http://schemas.microsoft.com/office/drawing/2014/main" id="{FCD36607-4973-49D4-A1EE-5A40CBF57A10}"/>
              </a:ext>
            </a:extLst>
          </p:cNvPr>
          <p:cNvSpPr>
            <a:spLocks noGrp="1"/>
          </p:cNvSpPr>
          <p:nvPr>
            <p:ph type="dt" sz="half" idx="10"/>
          </p:nvPr>
        </p:nvSpPr>
        <p:spPr/>
        <p:txBody>
          <a:bodyPr/>
          <a:lstStyle>
            <a:lvl1pPr>
              <a:defRPr/>
            </a:lvl1pPr>
          </a:lstStyle>
          <a:p>
            <a:pPr>
              <a:defRPr/>
            </a:pPr>
            <a:fld id="{1E5662CF-DF11-4549-987A-3981F8FE42CF}" type="datetime1">
              <a:rPr lang="ru-RU" smtClean="0"/>
              <a:t>17.11.2023</a:t>
            </a:fld>
            <a:endParaRPr lang="ru-RU" dirty="0"/>
          </a:p>
        </p:txBody>
      </p:sp>
      <p:sp>
        <p:nvSpPr>
          <p:cNvPr id="5" name="Заголовок 1">
            <a:extLst>
              <a:ext uri="{FF2B5EF4-FFF2-40B4-BE49-F238E27FC236}">
                <a16:creationId xmlns:a16="http://schemas.microsoft.com/office/drawing/2014/main" id="{D113D74F-B470-49B0-B338-F59BC2151F8D}"/>
              </a:ext>
            </a:extLst>
          </p:cNvPr>
          <p:cNvSpPr txBox="1">
            <a:spLocks noChangeArrowheads="1"/>
          </p:cNvSpPr>
          <p:nvPr/>
        </p:nvSpPr>
        <p:spPr bwMode="auto">
          <a:xfrm>
            <a:off x="1673146" y="227659"/>
            <a:ext cx="7128000" cy="607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685800">
              <a:lnSpc>
                <a:spcPct val="90000"/>
              </a:lnSpc>
              <a:spcBef>
                <a:spcPts val="750"/>
              </a:spcBef>
              <a:buFont typeface="Arial" panose="020B0604020202020204" pitchFamily="34" charset="0"/>
              <a:buChar char="•"/>
              <a:defRPr sz="2100">
                <a:solidFill>
                  <a:schemeClr val="tx1"/>
                </a:solidFill>
                <a:latin typeface="Arial Narrow" panose="020B0606020202030204" pitchFamily="34" charset="0"/>
              </a:defRPr>
            </a:lvl1pPr>
            <a:lvl2pPr marL="342900" defTabSz="685800">
              <a:lnSpc>
                <a:spcPct val="90000"/>
              </a:lnSpc>
              <a:spcBef>
                <a:spcPts val="375"/>
              </a:spcBef>
              <a:buFont typeface="Arial" panose="020B0604020202020204" pitchFamily="34" charset="0"/>
              <a:buChar char="•"/>
              <a:defRPr>
                <a:solidFill>
                  <a:schemeClr val="tx1"/>
                </a:solidFill>
                <a:latin typeface="Arial Narrow" panose="020B0606020202030204" pitchFamily="34" charset="0"/>
              </a:defRPr>
            </a:lvl2pPr>
            <a:lvl3pPr marL="685800" defTabSz="685800">
              <a:lnSpc>
                <a:spcPct val="90000"/>
              </a:lnSpc>
              <a:spcBef>
                <a:spcPts val="375"/>
              </a:spcBef>
              <a:buFont typeface="Arial" panose="020B0604020202020204" pitchFamily="34" charset="0"/>
              <a:buChar char="•"/>
              <a:defRPr sz="1500">
                <a:solidFill>
                  <a:schemeClr val="tx1"/>
                </a:solidFill>
                <a:latin typeface="Arial Narrow" panose="020B0606020202030204" pitchFamily="34" charset="0"/>
              </a:defRPr>
            </a:lvl3pPr>
            <a:lvl4pPr marL="1028700" defTabSz="685800">
              <a:lnSpc>
                <a:spcPct val="90000"/>
              </a:lnSpc>
              <a:spcBef>
                <a:spcPts val="375"/>
              </a:spcBef>
              <a:buFont typeface="Arial" panose="020B0604020202020204" pitchFamily="34" charset="0"/>
              <a:buChar char="•"/>
              <a:defRPr sz="1300">
                <a:solidFill>
                  <a:schemeClr val="tx1"/>
                </a:solidFill>
                <a:latin typeface="Arial Narrow" panose="020B0606020202030204" pitchFamily="34" charset="0"/>
              </a:defRPr>
            </a:lvl4pPr>
            <a:lvl5pPr marL="1371600" defTabSz="685800">
              <a:lnSpc>
                <a:spcPct val="90000"/>
              </a:lnSpc>
              <a:spcBef>
                <a:spcPts val="375"/>
              </a:spcBef>
              <a:buFont typeface="Arial" panose="020B0604020202020204" pitchFamily="34" charset="0"/>
              <a:buChar char="•"/>
              <a:defRPr sz="1300">
                <a:solidFill>
                  <a:schemeClr val="tx1"/>
                </a:solidFill>
                <a:latin typeface="Arial Narrow" panose="020B0606020202030204" pitchFamily="34" charset="0"/>
              </a:defRPr>
            </a:lvl5pPr>
            <a:lvl6pPr marL="18288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6pPr>
            <a:lvl7pPr marL="22860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7pPr>
            <a:lvl8pPr marL="27432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8pPr>
            <a:lvl9pPr marL="32004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9pPr>
          </a:lstStyle>
          <a:p>
            <a:pPr algn="ctr">
              <a:spcBef>
                <a:spcPct val="0"/>
              </a:spcBef>
              <a:buFont typeface="Arial" panose="020B0604020202020204" pitchFamily="34" charset="0"/>
              <a:buNone/>
            </a:pPr>
            <a:r>
              <a:rPr lang="ru-RU" altLang="ru-RU" sz="1400" b="1" dirty="0">
                <a:solidFill>
                  <a:srgbClr val="078777"/>
                </a:solidFill>
              </a:rPr>
              <a:t>ИНСТИТУТ ОБЩЕСТВЕННОГО ЗДОРОВЬЯ </a:t>
            </a:r>
          </a:p>
          <a:p>
            <a:pPr algn="ctr">
              <a:spcBef>
                <a:spcPct val="0"/>
              </a:spcBef>
              <a:buFont typeface="Arial" panose="020B0604020202020204" pitchFamily="34" charset="0"/>
              <a:buNone/>
            </a:pPr>
            <a:r>
              <a:rPr lang="ru-RU" altLang="ru-RU" sz="1400" b="1" dirty="0">
                <a:solidFill>
                  <a:srgbClr val="078777"/>
                </a:solidFill>
              </a:rPr>
              <a:t>ВЫСШАЯ ШКОЛА МЕДИЦИНСКОЙ ГУМАНИТАРИСТИКИ</a:t>
            </a:r>
          </a:p>
        </p:txBody>
      </p:sp>
      <p:pic>
        <p:nvPicPr>
          <p:cNvPr id="6" name="Рисунок 2">
            <a:extLst>
              <a:ext uri="{FF2B5EF4-FFF2-40B4-BE49-F238E27FC236}">
                <a16:creationId xmlns:a16="http://schemas.microsoft.com/office/drawing/2014/main" id="{B2A05617-2DED-4768-8EEE-99D7DFD7107E}"/>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79513" y="106993"/>
            <a:ext cx="1224000" cy="1156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a:extLst>
              <a:ext uri="{FF2B5EF4-FFF2-40B4-BE49-F238E27FC236}">
                <a16:creationId xmlns:a16="http://schemas.microsoft.com/office/drawing/2014/main" id="{E77C9901-D682-48EA-BAB5-F35E1B51B92E}"/>
              </a:ext>
            </a:extLst>
          </p:cNvPr>
          <p:cNvSpPr/>
          <p:nvPr/>
        </p:nvSpPr>
        <p:spPr>
          <a:xfrm>
            <a:off x="1673146" y="854573"/>
            <a:ext cx="7128000" cy="258807"/>
          </a:xfrm>
          <a:prstGeom prst="rect">
            <a:avLst/>
          </a:prstGeom>
        </p:spPr>
        <p:txBody>
          <a:bodyPr wrap="square" lIns="0" tIns="0" rIns="0" bIns="0">
            <a:noAutofit/>
          </a:bodyPr>
          <a:lstStyle/>
          <a:p>
            <a:pPr>
              <a:lnSpc>
                <a:spcPct val="115000"/>
              </a:lnSpc>
              <a:tabLst>
                <a:tab pos="2628374" algn="l"/>
              </a:tabLst>
            </a:pPr>
            <a:r>
              <a:rPr lang="ru-RU" sz="1600" b="1" dirty="0">
                <a:solidFill>
                  <a:srgbClr val="078777"/>
                </a:solidFill>
                <a:latin typeface="+mj-lt"/>
                <a:cs typeface="Times New Roman" panose="02020603050405020304" pitchFamily="18" charset="0"/>
              </a:rPr>
              <a:t>КАФЕДРА ФИЛОСОФИИ, БИОЭТИКИ И ПРАВА С КУРСОМ СОЦИОЛОГИИ МЕДИЦИНЫ</a:t>
            </a:r>
          </a:p>
        </p:txBody>
      </p:sp>
      <p:sp>
        <p:nvSpPr>
          <p:cNvPr id="8" name="Овал 7">
            <a:extLst>
              <a:ext uri="{FF2B5EF4-FFF2-40B4-BE49-F238E27FC236}">
                <a16:creationId xmlns:a16="http://schemas.microsoft.com/office/drawing/2014/main" id="{DB3EB5C4-8132-43E6-8092-C42537889A31}"/>
              </a:ext>
            </a:extLst>
          </p:cNvPr>
          <p:cNvSpPr/>
          <p:nvPr/>
        </p:nvSpPr>
        <p:spPr>
          <a:xfrm flipV="1">
            <a:off x="1673146" y="766317"/>
            <a:ext cx="7128000" cy="36001"/>
          </a:xfrm>
          <a:prstGeom prst="ellipse">
            <a:avLst/>
          </a:prstGeom>
          <a:solidFill>
            <a:srgbClr val="0C847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2" tIns="45711" rIns="91422" bIns="45711" rtlCol="0" anchor="ctr"/>
          <a:lstStyle/>
          <a:p>
            <a:pPr algn="ctr"/>
            <a:endParaRPr lang="ru-RU"/>
          </a:p>
        </p:txBody>
      </p:sp>
      <p:sp>
        <p:nvSpPr>
          <p:cNvPr id="11" name="Текст 10"/>
          <p:cNvSpPr>
            <a:spLocks noGrp="1"/>
          </p:cNvSpPr>
          <p:nvPr>
            <p:ph type="body" sz="quarter" idx="11"/>
          </p:nvPr>
        </p:nvSpPr>
        <p:spPr>
          <a:xfrm>
            <a:off x="1116216" y="5444757"/>
            <a:ext cx="6912362" cy="503121"/>
          </a:xfrm>
        </p:spPr>
        <p:txBody>
          <a:bodyPr/>
          <a:lstStyle>
            <a:lvl1pPr algn="ctr">
              <a:buNone/>
              <a:defRPr sz="2800" b="1">
                <a:solidFill>
                  <a:srgbClr val="078777"/>
                </a:solidFill>
              </a:defRPr>
            </a:lvl1pPr>
          </a:lstStyle>
          <a:p>
            <a:pPr lvl="0"/>
            <a:r>
              <a:rPr lang="ru-RU"/>
              <a:t>Образец текста</a:t>
            </a:r>
          </a:p>
        </p:txBody>
      </p:sp>
    </p:spTree>
    <p:extLst>
      <p:ext uri="{BB962C8B-B14F-4D97-AF65-F5344CB8AC3E}">
        <p14:creationId xmlns:p14="http://schemas.microsoft.com/office/powerpoint/2010/main" val="1654521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Объект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BB15FA29-BB1B-40A5-8A5F-0F5094686539}"/>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87A60B6F-55BB-4C97-B77D-14648040C3B1}"/>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2123730" y="370115"/>
            <a:ext cx="4896543" cy="62683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defRPr lang="ru-RU" sz="2800"/>
            </a:lvl1pPr>
          </a:lstStyle>
          <a:p>
            <a:pPr lvl="0"/>
            <a:r>
              <a:rPr lang="ru-RU" dirty="0"/>
              <a:t>ОБРАЗЕЦ ЗАГОЛОВКА</a:t>
            </a:r>
          </a:p>
        </p:txBody>
      </p:sp>
      <p:sp>
        <p:nvSpPr>
          <p:cNvPr id="3" name="Объект 2"/>
          <p:cNvSpPr>
            <a:spLocks noGrp="1"/>
          </p:cNvSpPr>
          <p:nvPr>
            <p:ph idx="1"/>
          </p:nvPr>
        </p:nvSpPr>
        <p:spPr>
          <a:xfrm flipH="1">
            <a:off x="4201407" y="1698090"/>
            <a:ext cx="4629150" cy="1010832"/>
          </a:xfrm>
          <a:prstGeom prst="snip1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0" indent="0">
              <a:buNone/>
              <a:defRPr lang="ru-RU" sz="25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stStyle>
          <a:p>
            <a:pPr marL="35993" lvl="0" defTabSz="251950">
              <a:spcBef>
                <a:spcPts val="0"/>
              </a:spcBef>
              <a:spcAft>
                <a:spcPts val="0"/>
              </a:spcAft>
              <a:buClr>
                <a:srgbClr val="078877"/>
              </a:buClr>
            </a:pPr>
            <a:r>
              <a:rPr lang="ru-RU"/>
              <a:t>Образец текста</a:t>
            </a:r>
          </a:p>
        </p:txBody>
      </p:sp>
      <p:sp>
        <p:nvSpPr>
          <p:cNvPr id="4" name="Текст 3"/>
          <p:cNvSpPr>
            <a:spLocks noGrp="1"/>
          </p:cNvSpPr>
          <p:nvPr>
            <p:ph type="body" sz="half" idx="2"/>
          </p:nvPr>
        </p:nvSpPr>
        <p:spPr>
          <a:xfrm>
            <a:off x="649140" y="1784478"/>
            <a:ext cx="2949178" cy="2088232"/>
          </a:xfrm>
          <a:prstGeom prst="homePlate">
            <a:avLst>
              <a:gd name="adj" fmla="val 19418"/>
            </a:avLst>
          </a:prstGeom>
          <a:solidFill>
            <a:schemeClr val="bg1"/>
          </a:solidFill>
          <a:ln w="53975">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ctr" anchorCtr="0" compatLnSpc="1">
            <a:prstTxWarp prst="textNoShape">
              <a:avLst/>
            </a:prstTxWarp>
            <a:noAutofit/>
          </a:bodyPr>
          <a:lstStyle>
            <a:lvl1pPr marL="0" indent="0">
              <a:buNone/>
              <a:defRPr lang="ru-RU" sz="2500" smtClean="0">
                <a:latin typeface="Arial Narrow" panose="020B0606020202030204" pitchFamily="34" charset="0"/>
              </a:defRPr>
            </a:lvl1pPr>
          </a:lstStyle>
          <a:p>
            <a:pPr lvl="0" algn="ctr" defTabSz="251950">
              <a:spcBef>
                <a:spcPts val="0"/>
              </a:spcBef>
              <a:spcAft>
                <a:spcPts val="0"/>
              </a:spcAft>
              <a:buClr>
                <a:srgbClr val="078877"/>
              </a:buClr>
            </a:pPr>
            <a:r>
              <a:rPr lang="ru-RU"/>
              <a:t>Образец текста</a:t>
            </a:r>
          </a:p>
        </p:txBody>
      </p:sp>
      <p:sp>
        <p:nvSpPr>
          <p:cNvPr id="8" name="Объект 2">
            <a:extLst>
              <a:ext uri="{FF2B5EF4-FFF2-40B4-BE49-F238E27FC236}">
                <a16:creationId xmlns:a16="http://schemas.microsoft.com/office/drawing/2014/main" id="{2C9201EA-8BC6-4E4B-A2B0-C1B8D6BFBA81}"/>
              </a:ext>
            </a:extLst>
          </p:cNvPr>
          <p:cNvSpPr>
            <a:spLocks noGrp="1"/>
          </p:cNvSpPr>
          <p:nvPr>
            <p:ph idx="11"/>
          </p:nvPr>
        </p:nvSpPr>
        <p:spPr>
          <a:xfrm flipH="1">
            <a:off x="4155745" y="2904645"/>
            <a:ext cx="4629150" cy="1010832"/>
          </a:xfrm>
          <a:prstGeom prst="snip1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0" indent="0">
              <a:buNone/>
              <a:defRPr lang="ru-RU" sz="25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stStyle>
          <a:p>
            <a:pPr marL="35993" lvl="0" defTabSz="251950">
              <a:spcBef>
                <a:spcPts val="0"/>
              </a:spcBef>
              <a:spcAft>
                <a:spcPts val="0"/>
              </a:spcAft>
              <a:buClr>
                <a:srgbClr val="078877"/>
              </a:buClr>
            </a:pPr>
            <a:r>
              <a:rPr lang="ru-RU"/>
              <a:t>Образец текста</a:t>
            </a:r>
          </a:p>
        </p:txBody>
      </p:sp>
      <p:sp>
        <p:nvSpPr>
          <p:cNvPr id="10" name="Рисунок 9">
            <a:extLst>
              <a:ext uri="{FF2B5EF4-FFF2-40B4-BE49-F238E27FC236}">
                <a16:creationId xmlns:a16="http://schemas.microsoft.com/office/drawing/2014/main" id="{82C782AB-8C54-4686-8A11-EEFF3E96E94D}"/>
              </a:ext>
            </a:extLst>
          </p:cNvPr>
          <p:cNvSpPr>
            <a:spLocks noGrp="1"/>
          </p:cNvSpPr>
          <p:nvPr>
            <p:ph type="pic" sz="quarter" idx="12"/>
          </p:nvPr>
        </p:nvSpPr>
        <p:spPr>
          <a:xfrm>
            <a:off x="649288" y="4652965"/>
            <a:ext cx="8135937" cy="1169987"/>
          </a:xfrm>
        </p:spPr>
        <p:txBody>
          <a:bodyPr/>
          <a:lstStyle>
            <a:lvl1pPr marL="0" indent="0">
              <a:buFontTx/>
              <a:buNone/>
              <a:defRPr/>
            </a:lvl1pPr>
          </a:lstStyle>
          <a:p>
            <a:r>
              <a:rPr lang="ru-RU"/>
              <a:t>Вставка рисунка</a:t>
            </a:r>
          </a:p>
        </p:txBody>
      </p:sp>
      <p:sp>
        <p:nvSpPr>
          <p:cNvPr id="11" name="Номер слайда 5">
            <a:extLst>
              <a:ext uri="{FF2B5EF4-FFF2-40B4-BE49-F238E27FC236}">
                <a16:creationId xmlns:a16="http://schemas.microsoft.com/office/drawing/2014/main" id="{1914F6B0-5F54-48E9-9CB1-99B676848E25}"/>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pic>
        <p:nvPicPr>
          <p:cNvPr id="12" name="Рисунок 6">
            <a:extLst>
              <a:ext uri="{FF2B5EF4-FFF2-40B4-BE49-F238E27FC236}">
                <a16:creationId xmlns:a16="http://schemas.microsoft.com/office/drawing/2014/main" id="{BB15FA29-BB1B-40A5-8A5F-0F5094686539}"/>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4966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E90BB7-B522-475A-AC17-BE7450D09135}"/>
              </a:ext>
            </a:extLst>
          </p:cNvPr>
          <p:cNvSpPr>
            <a:spLocks noGrp="1"/>
          </p:cNvSpPr>
          <p:nvPr>
            <p:ph type="title" hasCustomPrompt="1"/>
          </p:nvPr>
        </p:nvSpPr>
        <p:spPr>
          <a:xfrm>
            <a:off x="1691680" y="505619"/>
            <a:ext cx="6300192" cy="7794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2" tIns="45711" rIns="91422" bIns="45711" numCol="1" rtlCol="0" anchor="ctr" anchorCtr="0" compatLnSpc="1">
            <a:prstTxWarp prst="textNoShape">
              <a:avLst/>
            </a:prstTxWarp>
            <a:normAutofit/>
          </a:bodyPr>
          <a:lstStyle>
            <a:lvl1pPr>
              <a:defRPr lang="ru-RU" sz="2800" dirty="0">
                <a:solidFill>
                  <a:srgbClr val="078777"/>
                </a:solidFill>
              </a:defRPr>
            </a:lvl1pPr>
          </a:lstStyle>
          <a:p>
            <a:pPr lvl="0" eaLnBrk="1" hangingPunct="1"/>
            <a:r>
              <a:rPr lang="ru-RU" dirty="0"/>
              <a:t>ОБРАЗЕЦ ЗАГОЛОВКА</a:t>
            </a:r>
          </a:p>
        </p:txBody>
      </p:sp>
      <p:pic>
        <p:nvPicPr>
          <p:cNvPr id="14" name="Рисунок 6">
            <a:extLst>
              <a:ext uri="{FF2B5EF4-FFF2-40B4-BE49-F238E27FC236}">
                <a16:creationId xmlns:a16="http://schemas.microsoft.com/office/drawing/2014/main" id="{99841CA4-EEC7-42F2-84DC-1586862BA7F3}"/>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5" name="Таблица 14">
            <a:extLst>
              <a:ext uri="{FF2B5EF4-FFF2-40B4-BE49-F238E27FC236}">
                <a16:creationId xmlns:a16="http://schemas.microsoft.com/office/drawing/2014/main" id="{911A3DA5-4E52-461B-AA69-E2994088A185}"/>
              </a:ext>
            </a:extLst>
          </p:cNvPr>
          <p:cNvGraphicFramePr>
            <a:graphicFrameLocks noGrp="1"/>
          </p:cNvGraphicFramePr>
          <p:nvPr>
            <p:extLst>
              <p:ext uri="{D42A27DB-BD31-4B8C-83A1-F6EECF244321}">
                <p14:modId xmlns:p14="http://schemas.microsoft.com/office/powerpoint/2010/main" val="451425304"/>
              </p:ext>
            </p:extLst>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9" name="Номер слайда 5">
            <a:extLst>
              <a:ext uri="{FF2B5EF4-FFF2-40B4-BE49-F238E27FC236}">
                <a16:creationId xmlns:a16="http://schemas.microsoft.com/office/drawing/2014/main" id="{A6FE3494-B954-4E2D-BC86-4DAAB4E8F16B}"/>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pic>
        <p:nvPicPr>
          <p:cNvPr id="6" name="Рисунок 6">
            <a:extLst>
              <a:ext uri="{FF2B5EF4-FFF2-40B4-BE49-F238E27FC236}">
                <a16:creationId xmlns:a16="http://schemas.microsoft.com/office/drawing/2014/main" id="{99841CA4-EEC7-42F2-84DC-1586862BA7F3}"/>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Таблица 6">
            <a:extLst>
              <a:ext uri="{FF2B5EF4-FFF2-40B4-BE49-F238E27FC236}">
                <a16:creationId xmlns:a16="http://schemas.microsoft.com/office/drawing/2014/main" id="{911A3DA5-4E52-461B-AA69-E2994088A185}"/>
              </a:ext>
            </a:extLst>
          </p:cNvPr>
          <p:cNvGraphicFramePr>
            <a:graphicFrameLocks noGrp="1"/>
          </p:cNvGraphicFramePr>
          <p:nvPr>
            <p:extLst>
              <p:ext uri="{D42A27DB-BD31-4B8C-83A1-F6EECF244321}">
                <p14:modId xmlns:p14="http://schemas.microsoft.com/office/powerpoint/2010/main" val="2291581746"/>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8473204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Заголовок и вертикальный текст">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ABFBC325-084D-44A2-842C-2B0C4F2C509A}"/>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354B713D-FE7A-456D-923A-8C1741BF9A2F}"/>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7" name="Заголовок 1">
            <a:extLst>
              <a:ext uri="{FF2B5EF4-FFF2-40B4-BE49-F238E27FC236}">
                <a16:creationId xmlns:a16="http://schemas.microsoft.com/office/drawing/2014/main" id="{249464DA-E199-45F6-BEE2-6014BCC2ED1A}"/>
              </a:ext>
            </a:extLst>
          </p:cNvPr>
          <p:cNvSpPr>
            <a:spLocks noGrp="1"/>
          </p:cNvSpPr>
          <p:nvPr>
            <p:ph type="title" hasCustomPrompt="1"/>
          </p:nvPr>
        </p:nvSpPr>
        <p:spPr>
          <a:xfrm>
            <a:off x="1268177" y="336097"/>
            <a:ext cx="6607646" cy="55925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3" name="Текст 2">
            <a:extLst>
              <a:ext uri="{FF2B5EF4-FFF2-40B4-BE49-F238E27FC236}">
                <a16:creationId xmlns:a16="http://schemas.microsoft.com/office/drawing/2014/main" id="{FB4CE36C-5F7F-4FE7-9FBE-02FD9C7E5E72}"/>
              </a:ext>
            </a:extLst>
          </p:cNvPr>
          <p:cNvSpPr>
            <a:spLocks noGrp="1"/>
          </p:cNvSpPr>
          <p:nvPr>
            <p:ph type="body" sz="quarter" idx="11" hasCustomPrompt="1"/>
          </p:nvPr>
        </p:nvSpPr>
        <p:spPr>
          <a:xfrm>
            <a:off x="521495" y="2721702"/>
            <a:ext cx="3852862" cy="3095922"/>
          </a:xfrm>
          <a:prstGeom prst="flowChartOffpageConnector">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50800" dist="38100" dir="5400000" algn="t" rotWithShape="0">
              <a:prstClr val="black">
                <a:alpha val="40000"/>
              </a:prstClr>
            </a:outerShdw>
          </a:effectLst>
        </p:spPr>
        <p:txBody>
          <a:bodyPr vert="horz" wrap="square" lIns="143971" tIns="35993" rIns="359928" bIns="35993" numCol="1" rtlCol="0" anchor="ctr" anchorCtr="0" compatLnSpc="1">
            <a:prstTxWarp prst="textNoShape">
              <a:avLst/>
            </a:prstTxWarp>
            <a:normAutofit/>
          </a:bodyPr>
          <a:lstStyle>
            <a:lvl1pPr>
              <a:defRPr lang="ru-RU" sz="2800" b="1" smtClean="0">
                <a:latin typeface="+mj-lt"/>
              </a:defRPr>
            </a:lvl1pPr>
            <a:lvl2pPr marL="514247" indent="-171416">
              <a:buClr>
                <a:srgbClr val="078777"/>
              </a:buClr>
              <a:buFont typeface="Arial Narrow" panose="020B0606020202030204" pitchFamily="34" charset="0"/>
              <a:buChar char="●"/>
              <a:defRPr lang="ru-RU" sz="2400" smtClean="0"/>
            </a:lvl2pPr>
            <a:lvl3pPr>
              <a:defRPr lang="ru-RU" smtClean="0"/>
            </a:lvl3pPr>
            <a:lvl4pPr>
              <a:defRPr lang="ru-RU" smtClean="0"/>
            </a:lvl4pPr>
            <a:lvl5pPr>
              <a:defRPr lang="ru-RU"/>
            </a:lvl5pPr>
          </a:lstStyle>
          <a:p>
            <a:pPr marL="82533"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p:txBody>
      </p:sp>
      <p:sp>
        <p:nvSpPr>
          <p:cNvPr id="9" name="Текст 8">
            <a:extLst>
              <a:ext uri="{FF2B5EF4-FFF2-40B4-BE49-F238E27FC236}">
                <a16:creationId xmlns:a16="http://schemas.microsoft.com/office/drawing/2014/main" id="{87815869-68BF-4601-A075-D3FAEB0B2542}"/>
              </a:ext>
            </a:extLst>
          </p:cNvPr>
          <p:cNvSpPr>
            <a:spLocks noGrp="1"/>
          </p:cNvSpPr>
          <p:nvPr>
            <p:ph type="body" sz="quarter" idx="12" hasCustomPrompt="1"/>
          </p:nvPr>
        </p:nvSpPr>
        <p:spPr>
          <a:xfrm>
            <a:off x="755651" y="1196976"/>
            <a:ext cx="7667625" cy="935881"/>
          </a:xfrm>
          <a:solidFill>
            <a:schemeClr val="bg1">
              <a:alpha val="27000"/>
            </a:schemeClr>
          </a:solidFill>
          <a:ln w="3810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lvl1pPr marL="0">
              <a:spcBef>
                <a:spcPts val="0"/>
              </a:spcBef>
              <a:spcAft>
                <a:spcPts val="0"/>
              </a:spcAft>
              <a:defRPr lang="ru-RU" sz="2600" b="1" i="1" smtClean="0">
                <a:solidFill>
                  <a:srgbClr val="078777"/>
                </a:solidFill>
                <a:latin typeface="Arial Narrow" panose="020B0606020202030204" pitchFamily="34" charset="0"/>
                <a:ea typeface="+mj-ea"/>
                <a:cs typeface="Arial" panose="020B0604020202020204" pitchFamily="34" charset="0"/>
              </a:defRPr>
            </a:lvl1pPr>
            <a:lvl2pPr marL="0" indent="0">
              <a:spcBef>
                <a:spcPts val="0"/>
              </a:spcBef>
              <a:spcAft>
                <a:spcPts val="0"/>
              </a:spcAft>
              <a:buNone/>
              <a:defRPr lang="ru-RU" sz="2400" i="1" smtClean="0">
                <a:solidFill>
                  <a:srgbClr val="078777"/>
                </a:solidFill>
              </a:defRPr>
            </a:lvl2pPr>
            <a:lvl3pPr>
              <a:defRPr lang="ru-RU" smtClean="0"/>
            </a:lvl3pPr>
            <a:lvl4pPr>
              <a:defRPr lang="ru-RU" smtClean="0"/>
            </a:lvl4pPr>
            <a:lvl5pPr>
              <a:defRPr lang="ru-RU"/>
            </a:lvl5pPr>
          </a:lstStyle>
          <a:p>
            <a:pPr marL="0" lvl="0" indent="0" algn="ctr" fontAlgn="auto">
              <a:spcBef>
                <a:spcPct val="0"/>
              </a:spcBef>
              <a:spcAft>
                <a:spcPts val="0"/>
              </a:spcAft>
              <a:buNone/>
            </a:pPr>
            <a:r>
              <a:rPr lang="ru-RU" dirty="0"/>
              <a:t>ОБРАЗЕЦ ТЕКСТА</a:t>
            </a:r>
          </a:p>
          <a:p>
            <a:pPr lvl="1" eaLnBrk="0" hangingPunct="0"/>
            <a:r>
              <a:rPr lang="ru-RU" dirty="0"/>
              <a:t>Второй уровень</a:t>
            </a:r>
          </a:p>
        </p:txBody>
      </p:sp>
      <p:sp>
        <p:nvSpPr>
          <p:cNvPr id="10" name="Номер слайда 5">
            <a:extLst>
              <a:ext uri="{FF2B5EF4-FFF2-40B4-BE49-F238E27FC236}">
                <a16:creationId xmlns:a16="http://schemas.microsoft.com/office/drawing/2014/main" id="{BE7DFC45-416A-49B8-81F5-21BD00A1AB2D}"/>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sp>
        <p:nvSpPr>
          <p:cNvPr id="12" name="Рисунок 11">
            <a:extLst>
              <a:ext uri="{FF2B5EF4-FFF2-40B4-BE49-F238E27FC236}">
                <a16:creationId xmlns:a16="http://schemas.microsoft.com/office/drawing/2014/main" id="{50ABB4AC-A7B3-4F54-A0D0-B0ED119DB6CF}"/>
              </a:ext>
            </a:extLst>
          </p:cNvPr>
          <p:cNvSpPr>
            <a:spLocks noGrp="1"/>
          </p:cNvSpPr>
          <p:nvPr>
            <p:ph type="pic" sz="quarter" idx="13"/>
          </p:nvPr>
        </p:nvSpPr>
        <p:spPr>
          <a:xfrm>
            <a:off x="5256213" y="2720976"/>
            <a:ext cx="3167062" cy="3300414"/>
          </a:xfrm>
        </p:spPr>
        <p:txBody>
          <a:bodyPr/>
          <a:lstStyle>
            <a:lvl1pPr marL="0" indent="0">
              <a:buNone/>
              <a:defRPr/>
            </a:lvl1pPr>
          </a:lstStyle>
          <a:p>
            <a:r>
              <a:rPr lang="ru-RU"/>
              <a:t>Вставка рисунка</a:t>
            </a:r>
          </a:p>
        </p:txBody>
      </p:sp>
      <p:pic>
        <p:nvPicPr>
          <p:cNvPr id="11" name="Рисунок 6">
            <a:extLst>
              <a:ext uri="{FF2B5EF4-FFF2-40B4-BE49-F238E27FC236}">
                <a16:creationId xmlns:a16="http://schemas.microsoft.com/office/drawing/2014/main" id="{ABFBC325-084D-44A2-842C-2B0C4F2C509A}"/>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1289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Заголовок раздела">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5C2B5B05-AD43-433C-AADA-E10BE13CCB60}"/>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595E7B21-4AE3-4741-B4A7-15B285E3A3FC}"/>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p:nvPr>
        </p:nvSpPr>
        <p:spPr>
          <a:xfrm>
            <a:off x="628650" y="257403"/>
            <a:ext cx="7886700" cy="55879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a:t>Образец заголовка</a:t>
            </a:r>
            <a:endParaRPr lang="ru-RU" dirty="0"/>
          </a:p>
        </p:txBody>
      </p:sp>
      <p:sp>
        <p:nvSpPr>
          <p:cNvPr id="3" name="Текст 2"/>
          <p:cNvSpPr>
            <a:spLocks noGrp="1"/>
          </p:cNvSpPr>
          <p:nvPr>
            <p:ph type="body" idx="1"/>
          </p:nvPr>
        </p:nvSpPr>
        <p:spPr>
          <a:xfrm>
            <a:off x="628650" y="3000929"/>
            <a:ext cx="7886700" cy="2592288"/>
          </a:xfrm>
          <a:prstGeom prst="snip2Same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50800" dist="38100" dir="5400000" algn="t" rotWithShape="0">
              <a:prstClr val="black">
                <a:alpha val="40000"/>
              </a:prstClr>
            </a:outerShdw>
          </a:effectLst>
        </p:spPr>
        <p:txBody>
          <a:bodyPr vert="horz" wrap="square" lIns="180000" tIns="180000" rIns="180000" bIns="180000" numCol="1" anchor="t" anchorCtr="0" compatLnSpc="1">
            <a:prstTxWarp prst="textNoShape">
              <a:avLst/>
            </a:prstTxWarp>
            <a:noAutofit/>
          </a:bodyPr>
          <a:lstStyle>
            <a:lvl1pPr marL="514350" indent="-514350">
              <a:buClr>
                <a:srgbClr val="078777"/>
              </a:buClr>
              <a:buFont typeface="+mj-lt"/>
              <a:buAutoNum type="arabicPeriod"/>
              <a:defRPr lang="ru-RU" sz="2800" b="0" smtClean="0">
                <a:latin typeface="+mj-lt"/>
              </a:defRPr>
            </a:lvl1pPr>
            <a:lvl2pPr marL="857250" indent="-514350">
              <a:buClr>
                <a:srgbClr val="078777"/>
              </a:buClr>
              <a:buFont typeface="+mj-lt"/>
              <a:buAutoNum type="arabicPeriod"/>
              <a:defRPr lang="ru-RU" sz="2800" smtClean="0">
                <a:solidFill>
                  <a:schemeClr val="tx1">
                    <a:tint val="75000"/>
                  </a:schemeClr>
                </a:solidFill>
                <a:latin typeface="+mj-lt"/>
              </a:defRPr>
            </a:lvl2pPr>
          </a:lstStyle>
          <a:p>
            <a:pPr marL="432000" lvl="0" indent="-432000" defTabSz="252000">
              <a:spcBef>
                <a:spcPts val="1200"/>
              </a:spcBef>
              <a:spcAft>
                <a:spcPts val="0"/>
              </a:spcAft>
              <a:buClr>
                <a:srgbClr val="078877"/>
              </a:buClr>
              <a:buFont typeface="+mj-lt"/>
              <a:buAutoNum type="arabicPeriod"/>
            </a:pPr>
            <a:r>
              <a:rPr lang="ru-RU"/>
              <a:t>Образец текста</a:t>
            </a:r>
          </a:p>
          <a:p>
            <a:pPr marL="432000" lvl="1" indent="-432000" defTabSz="252000">
              <a:spcBef>
                <a:spcPts val="1200"/>
              </a:spcBef>
              <a:spcAft>
                <a:spcPts val="0"/>
              </a:spcAft>
              <a:buClr>
                <a:srgbClr val="078877"/>
              </a:buClr>
              <a:buFont typeface="+mj-lt"/>
              <a:buAutoNum type="arabicPeriod"/>
            </a:pPr>
            <a:r>
              <a:rPr lang="ru-RU"/>
              <a:t>Второй уровень</a:t>
            </a:r>
          </a:p>
        </p:txBody>
      </p:sp>
      <p:sp>
        <p:nvSpPr>
          <p:cNvPr id="6" name="Номер слайда 5">
            <a:extLst>
              <a:ext uri="{FF2B5EF4-FFF2-40B4-BE49-F238E27FC236}">
                <a16:creationId xmlns:a16="http://schemas.microsoft.com/office/drawing/2014/main" id="{29EA8D48-16A3-41BE-87A5-D852DEDFEEB1}"/>
              </a:ext>
            </a:extLst>
          </p:cNvPr>
          <p:cNvSpPr>
            <a:spLocks noGrp="1"/>
          </p:cNvSpPr>
          <p:nvPr>
            <p:ph type="sldNum" sz="quarter" idx="10"/>
          </p:nvPr>
        </p:nvSpPr>
        <p:spPr>
          <a:xfrm flipH="1">
            <a:off x="8424000" y="635635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sp>
        <p:nvSpPr>
          <p:cNvPr id="8" name="Объект 7">
            <a:extLst>
              <a:ext uri="{FF2B5EF4-FFF2-40B4-BE49-F238E27FC236}">
                <a16:creationId xmlns:a16="http://schemas.microsoft.com/office/drawing/2014/main" id="{F09701AA-CC4F-4533-BA8F-6782560F67E6}"/>
              </a:ext>
            </a:extLst>
          </p:cNvPr>
          <p:cNvSpPr>
            <a:spLocks noGrp="1"/>
          </p:cNvSpPr>
          <p:nvPr>
            <p:ph sz="quarter" idx="11"/>
          </p:nvPr>
        </p:nvSpPr>
        <p:spPr>
          <a:xfrm>
            <a:off x="1025525" y="1446135"/>
            <a:ext cx="7092950" cy="779463"/>
          </a:xfrm>
          <a:solidFill>
            <a:schemeClr val="bg1">
              <a:alpha val="27000"/>
            </a:schemeClr>
          </a:solidFill>
          <a:ln w="57150">
            <a:gradFill flip="none" rotWithShape="1">
              <a:gsLst>
                <a:gs pos="0">
                  <a:schemeClr val="bg1">
                    <a:lumMod val="95000"/>
                    <a:alpha val="0"/>
                  </a:schemeClr>
                </a:gs>
                <a:gs pos="57000">
                  <a:srgbClr val="078777"/>
                </a:gs>
                <a:gs pos="51000">
                  <a:schemeClr val="bg1">
                    <a:alpha val="0"/>
                    <a:lumMod val="100000"/>
                  </a:schemeClr>
                </a:gs>
                <a:gs pos="100000">
                  <a:srgbClr val="078777"/>
                </a:gs>
              </a:gsLst>
              <a:lin ang="16200000" scaled="1"/>
              <a:tileRect/>
            </a:gradFill>
          </a:ln>
          <a:effectLst/>
        </p:spPr>
        <p:txBody>
          <a:bodyPr vert="horz" wrap="square" lIns="108000" tIns="108000" rIns="108000" bIns="108000" numCol="1" rtlCol="0" anchor="ctr" anchorCtr="0" compatLnSpc="1">
            <a:prstTxWarp prst="textNoShape">
              <a:avLst/>
            </a:prstTxWarp>
            <a:noAutofit/>
          </a:bodyPr>
          <a:lstStyle>
            <a:lvl1pPr marL="0" indent="0" algn="ctr">
              <a:spcBef>
                <a:spcPts val="0"/>
              </a:spcBef>
              <a:spcAft>
                <a:spcPts val="0"/>
              </a:spcAft>
              <a:buFontTx/>
              <a:buNone/>
              <a:defRPr lang="ru-RU" sz="2800" b="1" i="1" smtClean="0">
                <a:solidFill>
                  <a:srgbClr val="078777"/>
                </a:solidFill>
                <a:latin typeface="Arial Narrow" panose="020B0606020202030204" pitchFamily="34" charset="0"/>
                <a:ea typeface="+mj-ea"/>
                <a:cs typeface="Arial" panose="020B0604020202020204" pitchFamily="34" charset="0"/>
              </a:defRPr>
            </a:lvl1pPr>
            <a:lvl2pPr marL="0" indent="0" algn="ctr">
              <a:spcBef>
                <a:spcPts val="0"/>
              </a:spcBef>
              <a:spcAft>
                <a:spcPts val="0"/>
              </a:spcAft>
              <a:buFontTx/>
              <a:buNone/>
              <a:defRPr lang="ru-RU" sz="2000" b="1" i="1" smtClean="0">
                <a:solidFill>
                  <a:srgbClr val="078777"/>
                </a:solidFill>
                <a:latin typeface="Arial Narrow" panose="020B0606020202030204" pitchFamily="34" charset="0"/>
              </a:defRPr>
            </a:lvl2pPr>
            <a:lvl3pPr marL="0" indent="0" algn="ctr">
              <a:spcBef>
                <a:spcPts val="0"/>
              </a:spcBef>
              <a:spcAft>
                <a:spcPts val="0"/>
              </a:spcAft>
              <a:buFontTx/>
              <a:buNone/>
              <a:defRPr lang="ru-RU" sz="2000" b="1" i="1" smtClean="0">
                <a:solidFill>
                  <a:srgbClr val="078777"/>
                </a:solidFill>
                <a:latin typeface="Arial Narrow" panose="020B0606020202030204" pitchFamily="34" charset="0"/>
              </a:defRPr>
            </a:lvl3pPr>
            <a:lvl4pPr marL="0" indent="0" algn="ctr">
              <a:spcBef>
                <a:spcPts val="0"/>
              </a:spcBef>
              <a:spcAft>
                <a:spcPts val="0"/>
              </a:spcAft>
              <a:buFontTx/>
              <a:buNone/>
              <a:defRPr lang="ru-RU" sz="2000" b="1" i="1" smtClean="0">
                <a:solidFill>
                  <a:srgbClr val="078777"/>
                </a:solidFill>
                <a:latin typeface="Arial Narrow" panose="020B0606020202030204" pitchFamily="34" charset="0"/>
              </a:defRPr>
            </a:lvl4pPr>
            <a:lvl5pPr marL="0" indent="0" algn="ctr">
              <a:spcBef>
                <a:spcPts val="0"/>
              </a:spcBef>
              <a:spcAft>
                <a:spcPts val="0"/>
              </a:spcAft>
              <a:buFontTx/>
              <a:buNone/>
              <a:defRPr lang="ru-RU" sz="2000" b="1" i="1">
                <a:solidFill>
                  <a:srgbClr val="078777"/>
                </a:solidFill>
                <a:latin typeface="Arial Narrow" panose="020B0606020202030204" pitchFamily="34" charset="0"/>
              </a:defRPr>
            </a:lvl5pPr>
          </a:lstStyle>
          <a:p>
            <a:pPr marL="514350" lvl="0" indent="-514350" algn="ctr" fontAlgn="auto">
              <a:spcBef>
                <a:spcPct val="0"/>
              </a:spcBef>
              <a:spcAft>
                <a:spcPts val="0"/>
              </a:spcAft>
              <a:buClr>
                <a:srgbClr val="28645A"/>
              </a:buClr>
            </a:pPr>
            <a:r>
              <a:rPr lang="ru-RU"/>
              <a:t>Образец текста</a:t>
            </a:r>
          </a:p>
        </p:txBody>
      </p:sp>
    </p:spTree>
    <p:extLst>
      <p:ext uri="{BB962C8B-B14F-4D97-AF65-F5344CB8AC3E}">
        <p14:creationId xmlns:p14="http://schemas.microsoft.com/office/powerpoint/2010/main" val="923937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Два объекта">
    <p:spTree>
      <p:nvGrpSpPr>
        <p:cNvPr id="1" name=""/>
        <p:cNvGrpSpPr/>
        <p:nvPr/>
      </p:nvGrpSpPr>
      <p:grpSpPr>
        <a:xfrm>
          <a:off x="0" y="0"/>
          <a:ext cx="0" cy="0"/>
          <a:chOff x="0" y="0"/>
          <a:chExt cx="0" cy="0"/>
        </a:xfrm>
      </p:grpSpPr>
      <p:graphicFrame>
        <p:nvGraphicFramePr>
          <p:cNvPr id="5" name="Таблица 4">
            <a:extLst>
              <a:ext uri="{FF2B5EF4-FFF2-40B4-BE49-F238E27FC236}">
                <a16:creationId xmlns:a16="http://schemas.microsoft.com/office/drawing/2014/main" id="{1A06CFC6-0963-48E5-9B2E-DB238FEF3143}"/>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1268177" y="336097"/>
            <a:ext cx="6607646" cy="64463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4" name="Объект 3"/>
          <p:cNvSpPr>
            <a:spLocks noGrp="1"/>
          </p:cNvSpPr>
          <p:nvPr>
            <p:ph sz="half" idx="2"/>
          </p:nvPr>
        </p:nvSpPr>
        <p:spPr>
          <a:xfrm>
            <a:off x="4637706" y="2485231"/>
            <a:ext cx="3886200" cy="3656013"/>
          </a:xfrm>
          <a:prstGeom prst="round2Diag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36000" tIns="36000" rIns="36000" bIns="36000" numCol="1" anchor="t" anchorCtr="0" compatLnSpc="1">
            <a:prstTxWarp prst="textNoShape">
              <a:avLst/>
            </a:prstTxWarp>
            <a:noAutofit/>
          </a:bodyPr>
          <a:lstStyle>
            <a:lvl1pPr>
              <a:defRPr lang="ru-RU" sz="32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a:latin typeface="Arial Narrow" panose="020B0606020202030204" pitchFamily="34" charset="0"/>
              </a:defRPr>
            </a:lvl5pPr>
          </a:lstStyle>
          <a:p>
            <a:pPr marL="352425" lvl="0" indent="-250825" defTabSz="252000">
              <a:spcBef>
                <a:spcPts val="0"/>
              </a:spcBef>
              <a:spcAft>
                <a:spcPts val="600"/>
              </a:spcAft>
              <a:buClr>
                <a:srgbClr val="078877"/>
              </a:buClr>
              <a:buFont typeface="Arial Narrow" panose="020B0606020202030204" pitchFamily="34" charset="0"/>
              <a:buChar char="●"/>
            </a:pPr>
            <a:r>
              <a:rPr lang="ru-RU"/>
              <a:t>Образец текста</a:t>
            </a:r>
          </a:p>
          <a:p>
            <a:pPr marL="352425" lvl="1" indent="-250825" defTabSz="252000">
              <a:spcBef>
                <a:spcPts val="0"/>
              </a:spcBef>
              <a:spcAft>
                <a:spcPts val="600"/>
              </a:spcAft>
              <a:buClr>
                <a:srgbClr val="078877"/>
              </a:buClr>
              <a:buFont typeface="Arial Narrow" panose="020B0606020202030204" pitchFamily="34" charset="0"/>
              <a:buChar char="●"/>
            </a:pPr>
            <a:r>
              <a:rPr lang="ru-RU"/>
              <a:t>Второй уровень</a:t>
            </a:r>
          </a:p>
          <a:p>
            <a:pPr marL="352425" lvl="2" indent="-250825" defTabSz="252000">
              <a:spcBef>
                <a:spcPts val="0"/>
              </a:spcBef>
              <a:spcAft>
                <a:spcPts val="600"/>
              </a:spcAft>
              <a:buClr>
                <a:srgbClr val="078877"/>
              </a:buClr>
              <a:buFont typeface="Arial Narrow" panose="020B0606020202030204" pitchFamily="34" charset="0"/>
              <a:buChar char="●"/>
            </a:pPr>
            <a:r>
              <a:rPr lang="ru-RU"/>
              <a:t>Третий уровень</a:t>
            </a:r>
          </a:p>
          <a:p>
            <a:pPr marL="352425" lvl="3" indent="-250825" defTabSz="252000">
              <a:spcBef>
                <a:spcPts val="0"/>
              </a:spcBef>
              <a:spcAft>
                <a:spcPts val="600"/>
              </a:spcAft>
              <a:buClr>
                <a:srgbClr val="078877"/>
              </a:buClr>
              <a:buFont typeface="Arial Narrow" panose="020B0606020202030204" pitchFamily="34" charset="0"/>
              <a:buChar char="●"/>
            </a:pPr>
            <a:r>
              <a:rPr lang="ru-RU"/>
              <a:t>Четвертый уровень</a:t>
            </a:r>
          </a:p>
          <a:p>
            <a:pPr marL="352425" lvl="4" indent="-250825" defTabSz="252000">
              <a:spcBef>
                <a:spcPts val="0"/>
              </a:spcBef>
              <a:spcAft>
                <a:spcPts val="600"/>
              </a:spcAft>
              <a:buClr>
                <a:srgbClr val="078877"/>
              </a:buClr>
              <a:buFont typeface="Arial Narrow" panose="020B0606020202030204" pitchFamily="34" charset="0"/>
              <a:buChar char="●"/>
            </a:pPr>
            <a:r>
              <a:rPr lang="ru-RU"/>
              <a:t>Пятый уровень</a:t>
            </a:r>
            <a:endParaRPr lang="ru-RU" dirty="0"/>
          </a:p>
        </p:txBody>
      </p:sp>
      <p:sp>
        <p:nvSpPr>
          <p:cNvPr id="6" name="Номер слайда 5">
            <a:extLst>
              <a:ext uri="{FF2B5EF4-FFF2-40B4-BE49-F238E27FC236}">
                <a16:creationId xmlns:a16="http://schemas.microsoft.com/office/drawing/2014/main" id="{30F943A1-30BE-41CE-B73A-3B9F8CEEE349}"/>
              </a:ext>
            </a:extLst>
          </p:cNvPr>
          <p:cNvSpPr>
            <a:spLocks noGrp="1"/>
          </p:cNvSpPr>
          <p:nvPr>
            <p:ph type="sldNum" sz="quarter" idx="10"/>
          </p:nvPr>
        </p:nvSpPr>
        <p:spPr>
          <a:xfrm flipH="1">
            <a:off x="8424000" y="6376243"/>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pic>
        <p:nvPicPr>
          <p:cNvPr id="7" name="Рисунок 6">
            <a:extLst>
              <a:ext uri="{FF2B5EF4-FFF2-40B4-BE49-F238E27FC236}">
                <a16:creationId xmlns:a16="http://schemas.microsoft.com/office/drawing/2014/main" id="{C4A8C440-75F9-453C-B261-D9C1B2443BE1}"/>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Текст 7">
            <a:extLst>
              <a:ext uri="{FF2B5EF4-FFF2-40B4-BE49-F238E27FC236}">
                <a16:creationId xmlns:a16="http://schemas.microsoft.com/office/drawing/2014/main" id="{C815AA95-9F72-4606-8186-035F30D35B53}"/>
              </a:ext>
            </a:extLst>
          </p:cNvPr>
          <p:cNvSpPr>
            <a:spLocks noGrp="1"/>
          </p:cNvSpPr>
          <p:nvPr>
            <p:ph type="body" sz="quarter" idx="11" hasCustomPrompt="1"/>
          </p:nvPr>
        </p:nvSpPr>
        <p:spPr>
          <a:xfrm>
            <a:off x="1267942" y="1268413"/>
            <a:ext cx="6607646" cy="936625"/>
          </a:xfr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80000" tIns="36000" rIns="36000" bIns="36000" numCol="1" rtlCol="0" anchor="ctr" anchorCtr="0" compatLnSpc="1">
            <a:prstTxWarp prst="textNoShape">
              <a:avLst/>
            </a:prstTxWarp>
            <a:noAutofit/>
          </a:bodyPr>
          <a:lstStyle>
            <a:lvl1pPr marL="0" indent="0">
              <a:spcAft>
                <a:spcPts val="0"/>
              </a:spcAft>
              <a:buNone/>
              <a:defRPr lang="ru-RU" sz="2800" b="1" dirty="0" smtClean="0">
                <a:solidFill>
                  <a:srgbClr val="078777"/>
                </a:solidFill>
                <a:latin typeface="Arial Narrow" panose="020B0606020202030204" pitchFamily="34" charset="0"/>
                <a:ea typeface="+mj-ea"/>
                <a:cs typeface="Arial" panose="020B0604020202020204" pitchFamily="34" charset="0"/>
              </a:defRPr>
            </a:lvl1pPr>
            <a:lvl2pPr marL="0" indent="0">
              <a:spcAft>
                <a:spcPts val="0"/>
              </a:spcAft>
              <a:buNone/>
              <a:defRPr lang="ru-RU" sz="2800" b="1" i="1" dirty="0" smtClean="0">
                <a:solidFill>
                  <a:srgbClr val="388E84"/>
                </a:solidFill>
                <a:latin typeface="Arial Narrow" panose="020B0606020202030204" pitchFamily="34" charset="0"/>
                <a:cs typeface="Arial" panose="020B0604020202020204" pitchFamily="34" charset="0"/>
              </a:defRPr>
            </a:lvl2pPr>
            <a:lvl3pPr>
              <a:defRPr lang="ru-RU" sz="3300" b="1" dirty="0" smtClean="0">
                <a:solidFill>
                  <a:srgbClr val="388E84"/>
                </a:solidFill>
                <a:latin typeface="Arial Narrow" panose="020B0606020202030204" pitchFamily="34" charset="0"/>
                <a:cs typeface="Arial" panose="020B0604020202020204" pitchFamily="34" charset="0"/>
              </a:defRPr>
            </a:lvl3pPr>
            <a:lvl4pPr>
              <a:defRPr lang="ru-RU" sz="3300" b="1" dirty="0" smtClean="0">
                <a:solidFill>
                  <a:srgbClr val="388E84"/>
                </a:solidFill>
                <a:latin typeface="Arial Narrow" panose="020B0606020202030204" pitchFamily="34" charset="0"/>
                <a:cs typeface="Arial" panose="020B0604020202020204" pitchFamily="34" charset="0"/>
              </a:defRPr>
            </a:lvl4pPr>
            <a:lvl5pPr>
              <a:defRPr lang="ru-RU" sz="3300" b="1" dirty="0">
                <a:solidFill>
                  <a:srgbClr val="388E84"/>
                </a:solidFill>
                <a:latin typeface="Arial Narrow" panose="020B0606020202030204" pitchFamily="34" charset="0"/>
                <a:cs typeface="Arial" panose="020B0604020202020204" pitchFamily="34" charset="0"/>
              </a:defRPr>
            </a:lvl5pPr>
          </a:lstStyle>
          <a:p>
            <a:pPr lvl="0" algn="ctr" fontAlgn="auto">
              <a:spcBef>
                <a:spcPct val="0"/>
              </a:spcBef>
              <a:spcAft>
                <a:spcPts val="0"/>
              </a:spcAft>
            </a:pPr>
            <a:r>
              <a:rPr lang="ru-RU" dirty="0"/>
              <a:t>ОБРАЗЕЦ ТЕКСТА</a:t>
            </a:r>
          </a:p>
          <a:p>
            <a:pPr lvl="1" algn="ctr" eaLnBrk="0" hangingPunct="0">
              <a:spcBef>
                <a:spcPct val="0"/>
              </a:spcBef>
            </a:pPr>
            <a:r>
              <a:rPr lang="ru-RU" dirty="0"/>
              <a:t>Второй уровень</a:t>
            </a:r>
          </a:p>
        </p:txBody>
      </p:sp>
      <p:sp>
        <p:nvSpPr>
          <p:cNvPr id="10" name="Рисунок 9">
            <a:extLst>
              <a:ext uri="{FF2B5EF4-FFF2-40B4-BE49-F238E27FC236}">
                <a16:creationId xmlns:a16="http://schemas.microsoft.com/office/drawing/2014/main" id="{3BCB98E0-0F15-4A64-B7F3-30D6B8152A95}"/>
              </a:ext>
            </a:extLst>
          </p:cNvPr>
          <p:cNvSpPr>
            <a:spLocks noGrp="1"/>
          </p:cNvSpPr>
          <p:nvPr>
            <p:ph type="pic" sz="quarter" idx="12"/>
          </p:nvPr>
        </p:nvSpPr>
        <p:spPr>
          <a:xfrm>
            <a:off x="395536" y="2483644"/>
            <a:ext cx="3888000" cy="3657600"/>
          </a:xfrm>
        </p:spPr>
        <p:txBody>
          <a:bodyPr/>
          <a:lstStyle/>
          <a:p>
            <a:r>
              <a:rPr lang="ru-RU"/>
              <a:t>Вставка рисунка</a:t>
            </a:r>
          </a:p>
        </p:txBody>
      </p:sp>
    </p:spTree>
    <p:extLst>
      <p:ext uri="{BB962C8B-B14F-4D97-AF65-F5344CB8AC3E}">
        <p14:creationId xmlns:p14="http://schemas.microsoft.com/office/powerpoint/2010/main" val="10688722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72E1EA-F3D6-4376-BCE5-0A00F4350A9D}"/>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14050C60-556C-474B-AB83-F7FD922FC416}"/>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p:nvPr>
        </p:nvSpPr>
        <p:spPr>
          <a:xfrm flipH="1">
            <a:off x="826593" y="2852936"/>
            <a:ext cx="7490814" cy="3168352"/>
          </a:xfrm>
          <a:prstGeom prst="snip2Diag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80000" tIns="180000" rIns="180000" bIns="180000" numCol="1" anchor="t" anchorCtr="0" compatLnSpc="1">
            <a:prstTxWarp prst="textNoShape">
              <a:avLst/>
            </a:prstTxWarp>
            <a:noAutofit/>
          </a:bodyPr>
          <a:lstStyle>
            <a:lvl1pPr marL="633412" indent="-457200">
              <a:buFont typeface="Arial" panose="020B0604020202020204" pitchFamily="34" charset="0"/>
              <a:buChar char="•"/>
              <a:defRPr lang="ru-RU" sz="2600" kern="1200" dirty="0" smtClean="0">
                <a:solidFill>
                  <a:schemeClr val="tx1"/>
                </a:solidFill>
                <a:latin typeface="+mn-lt"/>
                <a:ea typeface="+mn-ea"/>
                <a:cs typeface="+mn-cs"/>
              </a:defRPr>
            </a:lvl1pPr>
          </a:lstStyle>
          <a:p>
            <a:pPr marL="342900" lvl="0" indent="-166688" algn="l" defTabSz="914400" rtl="0" eaLnBrk="1" fontAlgn="base" hangingPunct="1">
              <a:lnSpc>
                <a:spcPct val="90000"/>
              </a:lnSpc>
              <a:spcBef>
                <a:spcPts val="750"/>
              </a:spcBef>
              <a:spcAft>
                <a:spcPts val="600"/>
              </a:spcAft>
              <a:buClr>
                <a:srgbClr val="078877"/>
              </a:buClr>
              <a:buFontTx/>
              <a:buChar char="●"/>
            </a:pPr>
            <a:r>
              <a:rPr lang="ru-RU"/>
              <a:t>Образец текста</a:t>
            </a:r>
          </a:p>
        </p:txBody>
      </p:sp>
      <p:sp>
        <p:nvSpPr>
          <p:cNvPr id="5" name="Номер слайда 5">
            <a:extLst>
              <a:ext uri="{FF2B5EF4-FFF2-40B4-BE49-F238E27FC236}">
                <a16:creationId xmlns:a16="http://schemas.microsoft.com/office/drawing/2014/main" id="{5B4490F2-07E4-4620-B7BC-FE05034B9523}"/>
              </a:ext>
            </a:extLst>
          </p:cNvPr>
          <p:cNvSpPr>
            <a:spLocks noGrp="1"/>
          </p:cNvSpPr>
          <p:nvPr>
            <p:ph type="sldNum" sz="quarter" idx="10"/>
          </p:nvPr>
        </p:nvSpPr>
        <p:spPr>
          <a:xfrm flipH="1">
            <a:off x="8424000" y="6376243"/>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sp>
        <p:nvSpPr>
          <p:cNvPr id="6" name="Заголовок 1">
            <a:extLst>
              <a:ext uri="{FF2B5EF4-FFF2-40B4-BE49-F238E27FC236}">
                <a16:creationId xmlns:a16="http://schemas.microsoft.com/office/drawing/2014/main" id="{094E4045-8FF9-457A-9AEC-8124C108F204}"/>
              </a:ext>
            </a:extLst>
          </p:cNvPr>
          <p:cNvSpPr>
            <a:spLocks noGrp="1"/>
          </p:cNvSpPr>
          <p:nvPr>
            <p:ph type="title" hasCustomPrompt="1"/>
          </p:nvPr>
        </p:nvSpPr>
        <p:spPr>
          <a:xfrm>
            <a:off x="1268177" y="336097"/>
            <a:ext cx="6607646" cy="644631"/>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7" name="Текст 6">
            <a:extLst>
              <a:ext uri="{FF2B5EF4-FFF2-40B4-BE49-F238E27FC236}">
                <a16:creationId xmlns:a16="http://schemas.microsoft.com/office/drawing/2014/main" id="{FB75F66C-C6B6-4D19-96E9-7D69B6165A20}"/>
              </a:ext>
            </a:extLst>
          </p:cNvPr>
          <p:cNvSpPr>
            <a:spLocks noGrp="1"/>
          </p:cNvSpPr>
          <p:nvPr>
            <p:ph type="body" sz="quarter" idx="11"/>
          </p:nvPr>
        </p:nvSpPr>
        <p:spPr>
          <a:xfrm>
            <a:off x="827088" y="1412875"/>
            <a:ext cx="7416800" cy="936625"/>
          </a:xfr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80000" tIns="36000" rIns="36000" bIns="36000" numCol="1" rtlCol="0" anchor="ctr" anchorCtr="0" compatLnSpc="1">
            <a:prstTxWarp prst="textNoShape">
              <a:avLst/>
            </a:prstTxWarp>
            <a:noAutofit/>
          </a:bodyPr>
          <a:lstStyle>
            <a:lvl1pPr>
              <a:defRPr lang="ru-RU" sz="2800" b="1" dirty="0" smtClean="0">
                <a:solidFill>
                  <a:srgbClr val="078777"/>
                </a:solidFill>
                <a:latin typeface="Arial Narrow" panose="020B0606020202030204" pitchFamily="34" charset="0"/>
                <a:ea typeface="+mj-ea"/>
                <a:cs typeface="Arial" panose="020B0604020202020204" pitchFamily="34" charset="0"/>
              </a:defRPr>
            </a:lvl1pPr>
            <a:lvl2pPr>
              <a:defRPr lang="ru-RU" sz="2800" b="1" i="1" dirty="0" smtClean="0">
                <a:solidFill>
                  <a:srgbClr val="388E84"/>
                </a:solidFill>
                <a:latin typeface="Arial Narrow" panose="020B0606020202030204" pitchFamily="34" charset="0"/>
                <a:cs typeface="Arial" panose="020B0604020202020204" pitchFamily="34" charset="0"/>
              </a:defRPr>
            </a:lvl2pPr>
            <a:lvl3pPr>
              <a:defRPr lang="ru-RU" sz="3300" b="1" smtClean="0">
                <a:solidFill>
                  <a:srgbClr val="388E84"/>
                </a:solidFill>
                <a:latin typeface="Arial Narrow" panose="020B0606020202030204" pitchFamily="34" charset="0"/>
                <a:cs typeface="Arial" panose="020B0604020202020204" pitchFamily="34" charset="0"/>
              </a:defRPr>
            </a:lvl3pPr>
            <a:lvl4pPr>
              <a:defRPr lang="ru-RU" sz="3300" b="1" smtClean="0">
                <a:solidFill>
                  <a:srgbClr val="388E84"/>
                </a:solidFill>
                <a:latin typeface="Arial Narrow" panose="020B0606020202030204" pitchFamily="34" charset="0"/>
                <a:cs typeface="Arial" panose="020B0604020202020204" pitchFamily="34" charset="0"/>
              </a:defRPr>
            </a:lvl4pPr>
            <a:lvl5pPr>
              <a:defRPr lang="ru-RU" sz="3300" b="1" dirty="0">
                <a:solidFill>
                  <a:srgbClr val="388E84"/>
                </a:solidFill>
                <a:latin typeface="Arial Narrow" panose="020B0606020202030204" pitchFamily="34" charset="0"/>
                <a:cs typeface="Arial" panose="020B0604020202020204" pitchFamily="34" charset="0"/>
              </a:defRPr>
            </a:lvl5pPr>
          </a:lstStyle>
          <a:p>
            <a:pPr marL="0" lvl="0" indent="0" algn="ctr" fontAlgn="auto">
              <a:spcBef>
                <a:spcPct val="0"/>
              </a:spcBef>
              <a:spcAft>
                <a:spcPts val="0"/>
              </a:spcAft>
              <a:buNone/>
            </a:pPr>
            <a:r>
              <a:rPr lang="ru-RU"/>
              <a:t>Образец текста</a:t>
            </a:r>
          </a:p>
          <a:p>
            <a:pPr marL="0" lvl="1" indent="0" algn="ctr" fontAlgn="auto">
              <a:spcBef>
                <a:spcPct val="0"/>
              </a:spcBef>
              <a:spcAft>
                <a:spcPts val="0"/>
              </a:spcAft>
              <a:buNone/>
            </a:pPr>
            <a:r>
              <a:rPr lang="ru-RU"/>
              <a:t>Второй уровень</a:t>
            </a:r>
          </a:p>
        </p:txBody>
      </p:sp>
    </p:spTree>
    <p:extLst>
      <p:ext uri="{BB962C8B-B14F-4D97-AF65-F5344CB8AC3E}">
        <p14:creationId xmlns:p14="http://schemas.microsoft.com/office/powerpoint/2010/main" val="42071436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3017E6-2E41-48C4-A27C-8772D0B5E099}"/>
              </a:ext>
            </a:extLst>
          </p:cNvPr>
          <p:cNvSpPr>
            <a:spLocks noGrp="1"/>
          </p:cNvSpPr>
          <p:nvPr>
            <p:ph type="title" hasCustomPrompt="1"/>
          </p:nvPr>
        </p:nvSpPr>
        <p:spPr>
          <a:xfrm>
            <a:off x="2277568" y="246899"/>
            <a:ext cx="4538836" cy="603307"/>
          </a:xfrm>
        </p:spPr>
        <p:txBody>
          <a:bodyPr lIns="0" tIns="0" rIns="0" bIns="0"/>
          <a:lstStyle/>
          <a:p>
            <a:r>
              <a:rPr lang="ru-RU" dirty="0"/>
              <a:t>ОБРАЗЕЦ ЗАГОЛОВКА</a:t>
            </a:r>
          </a:p>
        </p:txBody>
      </p:sp>
      <p:sp>
        <p:nvSpPr>
          <p:cNvPr id="7" name="Текст 6">
            <a:extLst>
              <a:ext uri="{FF2B5EF4-FFF2-40B4-BE49-F238E27FC236}">
                <a16:creationId xmlns:a16="http://schemas.microsoft.com/office/drawing/2014/main" id="{9ACDE9D6-C4F1-4E8B-AE93-71D4E4637F20}"/>
              </a:ext>
            </a:extLst>
          </p:cNvPr>
          <p:cNvSpPr>
            <a:spLocks noGrp="1"/>
          </p:cNvSpPr>
          <p:nvPr>
            <p:ph type="body" sz="quarter" idx="13"/>
          </p:nvPr>
        </p:nvSpPr>
        <p:spPr>
          <a:xfrm flipH="1">
            <a:off x="1007268" y="1844824"/>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marL="180000" indent="-342900">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6000" lvl="0" defTabSz="252000" eaLnBrk="1" hangingPunct="1">
              <a:spcBef>
                <a:spcPts val="0"/>
              </a:spcBef>
              <a:spcAft>
                <a:spcPts val="0"/>
              </a:spcAft>
              <a:buClr>
                <a:srgbClr val="078877"/>
              </a:buClr>
            </a:pPr>
            <a:r>
              <a:rPr lang="ru-RU"/>
              <a:t>Образец текста</a:t>
            </a:r>
          </a:p>
        </p:txBody>
      </p:sp>
      <p:sp>
        <p:nvSpPr>
          <p:cNvPr id="10" name="Текст 6">
            <a:extLst>
              <a:ext uri="{FF2B5EF4-FFF2-40B4-BE49-F238E27FC236}">
                <a16:creationId xmlns:a16="http://schemas.microsoft.com/office/drawing/2014/main" id="{FB773C55-A7CB-4EBB-ADFC-1CE1A6333150}"/>
              </a:ext>
            </a:extLst>
          </p:cNvPr>
          <p:cNvSpPr>
            <a:spLocks noGrp="1"/>
          </p:cNvSpPr>
          <p:nvPr>
            <p:ph type="body" sz="quarter" idx="14"/>
          </p:nvPr>
        </p:nvSpPr>
        <p:spPr>
          <a:xfrm flipH="1">
            <a:off x="1007268" y="3468936"/>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marL="180000" indent="-342900">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6000" lvl="0" defTabSz="252000" eaLnBrk="1" hangingPunct="1">
              <a:spcBef>
                <a:spcPts val="0"/>
              </a:spcBef>
              <a:spcAft>
                <a:spcPts val="0"/>
              </a:spcAft>
              <a:buClr>
                <a:srgbClr val="078877"/>
              </a:buClr>
            </a:pPr>
            <a:r>
              <a:rPr lang="ru-RU"/>
              <a:t>Образец текста</a:t>
            </a:r>
          </a:p>
        </p:txBody>
      </p:sp>
      <p:sp>
        <p:nvSpPr>
          <p:cNvPr id="12" name="Текст 6">
            <a:extLst>
              <a:ext uri="{FF2B5EF4-FFF2-40B4-BE49-F238E27FC236}">
                <a16:creationId xmlns:a16="http://schemas.microsoft.com/office/drawing/2014/main" id="{9A1EB068-BA74-4570-A6B3-CE4CF8985EAF}"/>
              </a:ext>
            </a:extLst>
          </p:cNvPr>
          <p:cNvSpPr>
            <a:spLocks noGrp="1"/>
          </p:cNvSpPr>
          <p:nvPr>
            <p:ph type="body" sz="quarter" idx="15"/>
          </p:nvPr>
        </p:nvSpPr>
        <p:spPr>
          <a:xfrm flipH="1">
            <a:off x="1017973" y="4913048"/>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marL="180000" indent="-342900">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6000" lvl="0" defTabSz="252000" eaLnBrk="1" hangingPunct="1">
              <a:spcBef>
                <a:spcPts val="0"/>
              </a:spcBef>
              <a:spcAft>
                <a:spcPts val="0"/>
              </a:spcAft>
              <a:buClr>
                <a:srgbClr val="078877"/>
              </a:buClr>
            </a:pPr>
            <a:r>
              <a:rPr lang="ru-RU"/>
              <a:t>Образец текста</a:t>
            </a:r>
          </a:p>
        </p:txBody>
      </p:sp>
      <p:pic>
        <p:nvPicPr>
          <p:cNvPr id="14" name="Рисунок 6">
            <a:extLst>
              <a:ext uri="{FF2B5EF4-FFF2-40B4-BE49-F238E27FC236}">
                <a16:creationId xmlns:a16="http://schemas.microsoft.com/office/drawing/2014/main" id="{B7C51F77-3329-483F-982E-290CF8A2BC35}"/>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 name="Таблица 15">
            <a:extLst>
              <a:ext uri="{FF2B5EF4-FFF2-40B4-BE49-F238E27FC236}">
                <a16:creationId xmlns:a16="http://schemas.microsoft.com/office/drawing/2014/main" id="{DA45B574-F09F-4295-AAD5-390C0E59B4F0}"/>
              </a:ext>
            </a:extLst>
          </p:cNvPr>
          <p:cNvGraphicFramePr>
            <a:graphicFrameLocks noGrp="1"/>
          </p:cNvGraphicFramePr>
          <p:nvPr>
            <p:extLst>
              <p:ext uri="{D42A27DB-BD31-4B8C-83A1-F6EECF244321}">
                <p14:modId xmlns:p14="http://schemas.microsoft.com/office/powerpoint/2010/main" val="3588869841"/>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7" name="Номер слайда 5">
            <a:extLst>
              <a:ext uri="{FF2B5EF4-FFF2-40B4-BE49-F238E27FC236}">
                <a16:creationId xmlns:a16="http://schemas.microsoft.com/office/drawing/2014/main" id="{D0E06AE1-8FE9-4743-AE38-4BF6619E7389}"/>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spTree>
    <p:extLst>
      <p:ext uri="{BB962C8B-B14F-4D97-AF65-F5344CB8AC3E}">
        <p14:creationId xmlns:p14="http://schemas.microsoft.com/office/powerpoint/2010/main" val="28443502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_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CD51E4-A079-4006-A4EB-39298CD2CE2F}"/>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B294DB03-48CB-45B6-A18A-065BAF91DBEC}"/>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hasCustomPrompt="1"/>
          </p:nvPr>
        </p:nvSpPr>
        <p:spPr bwMode="auto">
          <a:xfrm>
            <a:off x="968145" y="1124090"/>
            <a:ext cx="3420000" cy="4860000"/>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57150">
            <a:gradFill flip="none" rotWithShape="1">
              <a:gsLst>
                <a:gs pos="51000">
                  <a:schemeClr val="accent1">
                    <a:lumMod val="5000"/>
                    <a:lumOff val="95000"/>
                  </a:schemeClr>
                </a:gs>
                <a:gs pos="57000">
                  <a:srgbClr val="078777"/>
                </a:gs>
                <a:gs pos="100000">
                  <a:srgbClr val="078777"/>
                </a:gs>
              </a:gsLst>
              <a:lin ang="10800000" scaled="1"/>
              <a:tileRect/>
            </a:gradFill>
          </a:ln>
          <a:effectLst>
            <a:outerShdw blurRad="50800" dist="38100" dir="5400000" algn="t" rotWithShape="0">
              <a:prstClr val="black">
                <a:alpha val="40000"/>
              </a:prstClr>
            </a:outerShdw>
          </a:effectLst>
        </p:spPr>
        <p:txBody>
          <a:bodyPr vert="horz" wrap="square" lIns="144000" tIns="36000" rIns="36000" bIns="36000" numCol="1" rtlCol="0" anchor="ctr" anchorCtr="0" compatLnSpc="1">
            <a:prstTxWarp prst="textNoShape">
              <a:avLst/>
            </a:prstTxWarp>
            <a:noAutofit/>
          </a:bodyPr>
          <a:lstStyle>
            <a:lvl1pPr>
              <a:defRPr lang="ru-RU" sz="2500" b="1" smtClean="0"/>
            </a:lvl1pPr>
            <a:lvl2pPr marL="536575" indent="-342900" algn="l" defTabSz="252000" rtl="0" eaLnBrk="0" fontAlgn="base" hangingPunct="0">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2pPr>
            <a:lvl3pPr marL="536575" indent="-342900" algn="l" defTabSz="252000" rtl="0" eaLnBrk="0" fontAlgn="base" hangingPunct="0">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3pPr>
          </a:lstStyle>
          <a:p>
            <a:pPr marL="82550"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a:p>
            <a:pPr lvl="2" eaLnBrk="0" hangingPunct="0"/>
            <a:r>
              <a:rPr lang="ru-RU" dirty="0"/>
              <a:t>Третий уровень</a:t>
            </a:r>
          </a:p>
        </p:txBody>
      </p:sp>
      <p:sp>
        <p:nvSpPr>
          <p:cNvPr id="6" name="Объект 2">
            <a:extLst>
              <a:ext uri="{FF2B5EF4-FFF2-40B4-BE49-F238E27FC236}">
                <a16:creationId xmlns:a16="http://schemas.microsoft.com/office/drawing/2014/main" id="{9259DD58-FC13-4BFC-B5FB-1238ACA304E6}"/>
              </a:ext>
            </a:extLst>
          </p:cNvPr>
          <p:cNvSpPr>
            <a:spLocks noGrp="1"/>
          </p:cNvSpPr>
          <p:nvPr>
            <p:ph idx="11" hasCustomPrompt="1"/>
          </p:nvPr>
        </p:nvSpPr>
        <p:spPr bwMode="auto">
          <a:xfrm flipH="1">
            <a:off x="5227613" y="1124089"/>
            <a:ext cx="3420000" cy="4860000"/>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57150">
            <a:gradFill flip="none" rotWithShape="1">
              <a:gsLst>
                <a:gs pos="51000">
                  <a:schemeClr val="accent1">
                    <a:lumMod val="5000"/>
                    <a:lumOff val="95000"/>
                  </a:schemeClr>
                </a:gs>
                <a:gs pos="57000">
                  <a:srgbClr val="078777"/>
                </a:gs>
                <a:gs pos="100000">
                  <a:srgbClr val="078777"/>
                </a:gs>
              </a:gsLst>
              <a:lin ang="10800000" scaled="1"/>
              <a:tileRect/>
            </a:gradFill>
          </a:ln>
          <a:effectLst>
            <a:outerShdw blurRad="50800" dist="38100" dir="5400000" algn="t" rotWithShape="0">
              <a:prstClr val="black">
                <a:alpha val="40000"/>
              </a:prstClr>
            </a:outerShdw>
          </a:effectLst>
        </p:spPr>
        <p:txBody>
          <a:bodyPr vert="horz" wrap="square" lIns="144000" tIns="36000" rIns="36000" bIns="36000" numCol="1" rtlCol="0" anchor="ctr" anchorCtr="0" compatLnSpc="1">
            <a:prstTxWarp prst="textNoShape">
              <a:avLst/>
            </a:prstTxWarp>
            <a:noAutofit/>
          </a:bodyPr>
          <a:lstStyle>
            <a:lvl1pPr>
              <a:defRPr lang="ru-RU" sz="2500" b="1" smtClean="0"/>
            </a:lvl1pPr>
            <a:lvl2pPr marL="536575" indent="-342900" algn="l" defTabSz="252000" rtl="0" eaLnBrk="1" fontAlgn="base" hangingPunct="1">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2pPr>
            <a:lvl3pPr marL="536575" indent="-342900" algn="l" defTabSz="252000" rtl="0" eaLnBrk="1" fontAlgn="base" hangingPunct="1">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3pPr>
          </a:lstStyle>
          <a:p>
            <a:pPr marL="82550"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a:p>
            <a:pPr lvl="2" eaLnBrk="0" hangingPunct="0"/>
            <a:r>
              <a:rPr lang="ru-RU" dirty="0"/>
              <a:t>Третий уровень</a:t>
            </a:r>
          </a:p>
        </p:txBody>
      </p:sp>
      <p:sp>
        <p:nvSpPr>
          <p:cNvPr id="7" name="Заголовок 1">
            <a:extLst>
              <a:ext uri="{FF2B5EF4-FFF2-40B4-BE49-F238E27FC236}">
                <a16:creationId xmlns:a16="http://schemas.microsoft.com/office/drawing/2014/main" id="{C8E7B58A-37B8-40B2-B910-CB397BC6655F}"/>
              </a:ext>
            </a:extLst>
          </p:cNvPr>
          <p:cNvSpPr>
            <a:spLocks noGrp="1"/>
          </p:cNvSpPr>
          <p:nvPr>
            <p:ph type="title" hasCustomPrompt="1"/>
          </p:nvPr>
        </p:nvSpPr>
        <p:spPr>
          <a:xfrm>
            <a:off x="2302582" y="451234"/>
            <a:ext cx="4538836" cy="603307"/>
          </a:xfrm>
        </p:spPr>
        <p:txBody>
          <a:bodyPr lIns="0" tIns="0" rIns="0" bIns="0"/>
          <a:lstStyle/>
          <a:p>
            <a:r>
              <a:rPr lang="ru-RU" dirty="0"/>
              <a:t>ОБРАЗЕЦ ЗАГОЛОВКА</a:t>
            </a:r>
          </a:p>
        </p:txBody>
      </p:sp>
      <p:sp>
        <p:nvSpPr>
          <p:cNvPr id="8" name="Номер слайда 5">
            <a:extLst>
              <a:ext uri="{FF2B5EF4-FFF2-40B4-BE49-F238E27FC236}">
                <a16:creationId xmlns:a16="http://schemas.microsoft.com/office/drawing/2014/main" id="{E43B5F83-8542-4D82-B4C5-8AF85103760C}"/>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spTree>
    <p:extLst>
      <p:ext uri="{BB962C8B-B14F-4D97-AF65-F5344CB8AC3E}">
        <p14:creationId xmlns:p14="http://schemas.microsoft.com/office/powerpoint/2010/main" val="20405541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1_Рисунок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015AA807-24EA-4F18-9CD7-2E868213A863}"/>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0873B5F0-731F-4FE5-AB59-DED3D8048617}"/>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838399" y="388030"/>
            <a:ext cx="2949178" cy="1600200"/>
          </a:xfrm>
        </p:spPr>
        <p:txBody>
          <a:bodyPr lIns="0" tIns="0" rIns="0" bIns="0"/>
          <a:lstStyle>
            <a:lvl1pPr>
              <a:defRPr sz="2400">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9" name="Текст 8">
            <a:extLst>
              <a:ext uri="{FF2B5EF4-FFF2-40B4-BE49-F238E27FC236}">
                <a16:creationId xmlns:a16="http://schemas.microsoft.com/office/drawing/2014/main" id="{FE9280C2-CEEC-48BE-A873-96FAB31018B1}"/>
              </a:ext>
            </a:extLst>
          </p:cNvPr>
          <p:cNvSpPr>
            <a:spLocks noGrp="1"/>
          </p:cNvSpPr>
          <p:nvPr>
            <p:ph type="body" sz="quarter" idx="11"/>
          </p:nvPr>
        </p:nvSpPr>
        <p:spPr>
          <a:xfrm>
            <a:off x="4427538" y="549275"/>
            <a:ext cx="4464942" cy="5319714"/>
          </a:xfr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vert="horz" wrap="square" lIns="36000" tIns="36000" rIns="36000" bIns="36000" numCol="1" anchor="ctr" anchorCtr="0" compatLnSpc="1">
            <a:prstTxWarp prst="textNoShape">
              <a:avLst/>
            </a:prstTxWarp>
            <a:noAutofit/>
          </a:bodyPr>
          <a:lstStyle>
            <a:lvl1pPr>
              <a:defRPr lang="ru-RU" sz="2800" dirty="0" smtClean="0">
                <a:latin typeface="Arial Narrow" panose="020B0606020202030204" pitchFamily="34" charset="0"/>
              </a:defRPr>
            </a:lvl1pPr>
            <a:lvl2pPr>
              <a:defRPr lang="ru-RU" dirty="0" smtClean="0"/>
            </a:lvl2pPr>
            <a:lvl3pPr>
              <a:defRPr lang="ru-RU" dirty="0" smtClean="0"/>
            </a:lvl3pPr>
            <a:lvl4pPr>
              <a:defRPr lang="ru-RU" dirty="0" smtClean="0"/>
            </a:lvl4pPr>
            <a:lvl5pPr>
              <a:defRPr lang="ru-RU" dirty="0"/>
            </a:lvl5pPr>
          </a:lstStyle>
          <a:p>
            <a:pPr marL="352425" lvl="0" indent="-250825" defTabSz="252000">
              <a:spcBef>
                <a:spcPts val="0"/>
              </a:spcBef>
              <a:spcAft>
                <a:spcPts val="600"/>
              </a:spcAft>
              <a:buClr>
                <a:srgbClr val="078877"/>
              </a:buClr>
              <a:buFont typeface="Arial Narrow" panose="020B0606020202030204" pitchFamily="34" charset="0"/>
              <a:buChar char="●"/>
            </a:pPr>
            <a:r>
              <a:rPr lang="ru-RU"/>
              <a:t>Образец текста</a:t>
            </a:r>
          </a:p>
          <a:p>
            <a:pPr marL="352425" lvl="1" indent="-250825" defTabSz="252000">
              <a:spcBef>
                <a:spcPts val="0"/>
              </a:spcBef>
              <a:spcAft>
                <a:spcPts val="600"/>
              </a:spcAft>
              <a:buClr>
                <a:srgbClr val="078877"/>
              </a:buClr>
              <a:buFont typeface="Arial Narrow" panose="020B0606020202030204" pitchFamily="34" charset="0"/>
              <a:buChar char="●"/>
            </a:pPr>
            <a:r>
              <a:rPr lang="ru-RU"/>
              <a:t>Второй уровень</a:t>
            </a:r>
          </a:p>
          <a:p>
            <a:pPr marL="352425" lvl="2" indent="-250825" defTabSz="252000">
              <a:spcBef>
                <a:spcPts val="0"/>
              </a:spcBef>
              <a:spcAft>
                <a:spcPts val="600"/>
              </a:spcAft>
              <a:buClr>
                <a:srgbClr val="078877"/>
              </a:buClr>
              <a:buFont typeface="Arial Narrow" panose="020B0606020202030204" pitchFamily="34" charset="0"/>
              <a:buChar char="●"/>
            </a:pPr>
            <a:r>
              <a:rPr lang="ru-RU"/>
              <a:t>Третий уровень</a:t>
            </a:r>
          </a:p>
          <a:p>
            <a:pPr marL="352425" lvl="3" indent="-250825" defTabSz="252000">
              <a:spcBef>
                <a:spcPts val="0"/>
              </a:spcBef>
              <a:spcAft>
                <a:spcPts val="600"/>
              </a:spcAft>
              <a:buClr>
                <a:srgbClr val="078877"/>
              </a:buClr>
              <a:buFont typeface="Arial Narrow" panose="020B0606020202030204" pitchFamily="34" charset="0"/>
              <a:buChar char="●"/>
            </a:pPr>
            <a:r>
              <a:rPr lang="ru-RU"/>
              <a:t>Четвертый уровень</a:t>
            </a:r>
          </a:p>
          <a:p>
            <a:pPr marL="352425" lvl="4" indent="-250825" defTabSz="252000">
              <a:spcBef>
                <a:spcPts val="0"/>
              </a:spcBef>
              <a:spcAft>
                <a:spcPts val="600"/>
              </a:spcAft>
              <a:buClr>
                <a:srgbClr val="078877"/>
              </a:buClr>
              <a:buFont typeface="Arial Narrow" panose="020B0606020202030204" pitchFamily="34" charset="0"/>
              <a:buChar char="●"/>
            </a:pPr>
            <a:r>
              <a:rPr lang="ru-RU"/>
              <a:t>Пятый уровень</a:t>
            </a:r>
            <a:endParaRPr lang="ru-RU" dirty="0"/>
          </a:p>
        </p:txBody>
      </p:sp>
      <p:sp>
        <p:nvSpPr>
          <p:cNvPr id="11" name="Рисунок 10">
            <a:extLst>
              <a:ext uri="{FF2B5EF4-FFF2-40B4-BE49-F238E27FC236}">
                <a16:creationId xmlns:a16="http://schemas.microsoft.com/office/drawing/2014/main" id="{F5E67615-75DA-44AB-A367-2E8B6F236540}"/>
              </a:ext>
            </a:extLst>
          </p:cNvPr>
          <p:cNvSpPr>
            <a:spLocks noGrp="1"/>
          </p:cNvSpPr>
          <p:nvPr>
            <p:ph type="pic" sz="quarter" idx="12"/>
          </p:nvPr>
        </p:nvSpPr>
        <p:spPr>
          <a:xfrm>
            <a:off x="630238" y="2349500"/>
            <a:ext cx="3365500" cy="3519488"/>
          </a:xfrm>
        </p:spPr>
        <p:txBody>
          <a:bodyPr/>
          <a:lstStyle>
            <a:lvl1pPr marL="0" indent="0">
              <a:buFontTx/>
              <a:buNone/>
              <a:defRPr/>
            </a:lvl1pPr>
          </a:lstStyle>
          <a:p>
            <a:r>
              <a:rPr lang="ru-RU"/>
              <a:t>Вставка рисунка</a:t>
            </a:r>
            <a:endParaRPr lang="ru-RU" dirty="0"/>
          </a:p>
        </p:txBody>
      </p:sp>
      <p:sp>
        <p:nvSpPr>
          <p:cNvPr id="12" name="Номер слайда 5">
            <a:extLst>
              <a:ext uri="{FF2B5EF4-FFF2-40B4-BE49-F238E27FC236}">
                <a16:creationId xmlns:a16="http://schemas.microsoft.com/office/drawing/2014/main" id="{15136621-DFE3-48C1-9262-5A67AE2FA7C3}"/>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spTree>
    <p:extLst>
      <p:ext uri="{BB962C8B-B14F-4D97-AF65-F5344CB8AC3E}">
        <p14:creationId xmlns:p14="http://schemas.microsoft.com/office/powerpoint/2010/main" val="511644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1_Объект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BB15FA29-BB1B-40A5-8A5F-0F5094686539}"/>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87A60B6F-55BB-4C97-B77D-14648040C3B1}"/>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2123729" y="370114"/>
            <a:ext cx="4896543" cy="62683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lvl1pPr>
              <a:defRPr lang="ru-RU" sz="2800"/>
            </a:lvl1pPr>
          </a:lstStyle>
          <a:p>
            <a:pPr lvl="0"/>
            <a:r>
              <a:rPr lang="ru-RU" dirty="0"/>
              <a:t>ОБРАЗЕЦ ЗАГОЛОВКА</a:t>
            </a:r>
          </a:p>
        </p:txBody>
      </p:sp>
      <p:sp>
        <p:nvSpPr>
          <p:cNvPr id="3" name="Объект 2"/>
          <p:cNvSpPr>
            <a:spLocks noGrp="1"/>
          </p:cNvSpPr>
          <p:nvPr>
            <p:ph idx="1"/>
          </p:nvPr>
        </p:nvSpPr>
        <p:spPr>
          <a:xfrm flipH="1">
            <a:off x="4201407" y="1698089"/>
            <a:ext cx="4629150" cy="1010832"/>
          </a:xfrm>
          <a:prstGeom prst="snip1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marL="0" indent="0">
              <a:buNone/>
              <a:defRPr lang="ru-RU" sz="25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stStyle>
          <a:p>
            <a:pPr marL="36000" lvl="0" defTabSz="252000">
              <a:spcBef>
                <a:spcPts val="0"/>
              </a:spcBef>
              <a:spcAft>
                <a:spcPts val="0"/>
              </a:spcAft>
              <a:buClr>
                <a:srgbClr val="078877"/>
              </a:buClr>
            </a:pPr>
            <a:r>
              <a:rPr lang="ru-RU"/>
              <a:t>Образец текста</a:t>
            </a:r>
          </a:p>
        </p:txBody>
      </p:sp>
      <p:sp>
        <p:nvSpPr>
          <p:cNvPr id="4" name="Текст 3"/>
          <p:cNvSpPr>
            <a:spLocks noGrp="1"/>
          </p:cNvSpPr>
          <p:nvPr>
            <p:ph type="body" sz="half" idx="2"/>
          </p:nvPr>
        </p:nvSpPr>
        <p:spPr>
          <a:xfrm>
            <a:off x="649140" y="1784478"/>
            <a:ext cx="2949178" cy="2088232"/>
          </a:xfrm>
          <a:prstGeom prst="homePlate">
            <a:avLst>
              <a:gd name="adj" fmla="val 19418"/>
            </a:avLst>
          </a:prstGeom>
          <a:solidFill>
            <a:schemeClr val="bg1"/>
          </a:solidFill>
          <a:ln w="53975">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4000" tIns="36000" rIns="360000" bIns="36000" numCol="1" anchor="ctr" anchorCtr="0" compatLnSpc="1">
            <a:prstTxWarp prst="textNoShape">
              <a:avLst/>
            </a:prstTxWarp>
            <a:noAutofit/>
          </a:bodyPr>
          <a:lstStyle>
            <a:lvl1pPr marL="0" indent="0">
              <a:buNone/>
              <a:defRPr lang="ru-RU" sz="2500" smtClean="0">
                <a:latin typeface="Arial Narrow" panose="020B0606020202030204" pitchFamily="34" charset="0"/>
              </a:defRPr>
            </a:lvl1pPr>
          </a:lstStyle>
          <a:p>
            <a:pPr lvl="0" algn="ctr" defTabSz="252000">
              <a:spcBef>
                <a:spcPts val="0"/>
              </a:spcBef>
              <a:spcAft>
                <a:spcPts val="0"/>
              </a:spcAft>
              <a:buClr>
                <a:srgbClr val="078877"/>
              </a:buClr>
            </a:pPr>
            <a:r>
              <a:rPr lang="ru-RU"/>
              <a:t>Образец текста</a:t>
            </a:r>
          </a:p>
        </p:txBody>
      </p:sp>
      <p:sp>
        <p:nvSpPr>
          <p:cNvPr id="8" name="Объект 2">
            <a:extLst>
              <a:ext uri="{FF2B5EF4-FFF2-40B4-BE49-F238E27FC236}">
                <a16:creationId xmlns:a16="http://schemas.microsoft.com/office/drawing/2014/main" id="{2C9201EA-8BC6-4E4B-A2B0-C1B8D6BFBA81}"/>
              </a:ext>
            </a:extLst>
          </p:cNvPr>
          <p:cNvSpPr>
            <a:spLocks noGrp="1"/>
          </p:cNvSpPr>
          <p:nvPr>
            <p:ph idx="11"/>
          </p:nvPr>
        </p:nvSpPr>
        <p:spPr>
          <a:xfrm flipH="1">
            <a:off x="4155745" y="2904645"/>
            <a:ext cx="4629150" cy="1010832"/>
          </a:xfrm>
          <a:prstGeom prst="snip1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marL="0" indent="0">
              <a:buNone/>
              <a:defRPr lang="ru-RU" sz="25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stStyle>
          <a:p>
            <a:pPr marL="36000" lvl="0" defTabSz="252000">
              <a:spcBef>
                <a:spcPts val="0"/>
              </a:spcBef>
              <a:spcAft>
                <a:spcPts val="0"/>
              </a:spcAft>
              <a:buClr>
                <a:srgbClr val="078877"/>
              </a:buClr>
            </a:pPr>
            <a:r>
              <a:rPr lang="ru-RU"/>
              <a:t>Образец текста</a:t>
            </a:r>
          </a:p>
        </p:txBody>
      </p:sp>
      <p:sp>
        <p:nvSpPr>
          <p:cNvPr id="10" name="Рисунок 9">
            <a:extLst>
              <a:ext uri="{FF2B5EF4-FFF2-40B4-BE49-F238E27FC236}">
                <a16:creationId xmlns:a16="http://schemas.microsoft.com/office/drawing/2014/main" id="{82C782AB-8C54-4686-8A11-EEFF3E96E94D}"/>
              </a:ext>
            </a:extLst>
          </p:cNvPr>
          <p:cNvSpPr>
            <a:spLocks noGrp="1"/>
          </p:cNvSpPr>
          <p:nvPr>
            <p:ph type="pic" sz="quarter" idx="12"/>
          </p:nvPr>
        </p:nvSpPr>
        <p:spPr>
          <a:xfrm>
            <a:off x="649288" y="4652963"/>
            <a:ext cx="8135937" cy="1169987"/>
          </a:xfrm>
        </p:spPr>
        <p:txBody>
          <a:bodyPr/>
          <a:lstStyle>
            <a:lvl1pPr marL="0" indent="0">
              <a:buFontTx/>
              <a:buNone/>
              <a:defRPr/>
            </a:lvl1pPr>
          </a:lstStyle>
          <a:p>
            <a:r>
              <a:rPr lang="ru-RU"/>
              <a:t>Вставка рисунка</a:t>
            </a:r>
          </a:p>
        </p:txBody>
      </p:sp>
      <p:sp>
        <p:nvSpPr>
          <p:cNvPr id="11" name="Номер слайда 5">
            <a:extLst>
              <a:ext uri="{FF2B5EF4-FFF2-40B4-BE49-F238E27FC236}">
                <a16:creationId xmlns:a16="http://schemas.microsoft.com/office/drawing/2014/main" id="{1914F6B0-5F54-48E9-9CB1-99B676848E25}"/>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spTree>
    <p:extLst>
      <p:ext uri="{BB962C8B-B14F-4D97-AF65-F5344CB8AC3E}">
        <p14:creationId xmlns:p14="http://schemas.microsoft.com/office/powerpoint/2010/main" val="1713807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8350A71D-5C1E-40DC-AF81-4D80599D85BA}"/>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pic>
        <p:nvPicPr>
          <p:cNvPr id="5" name="Рисунок 7">
            <a:extLst>
              <a:ext uri="{FF2B5EF4-FFF2-40B4-BE49-F238E27FC236}">
                <a16:creationId xmlns:a16="http://schemas.microsoft.com/office/drawing/2014/main" id="{5148716C-648C-49E2-BF08-FC036A6FCCF3}"/>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79389" y="115889"/>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628650" y="365128"/>
            <a:ext cx="7886700" cy="602414"/>
          </a:xfrm>
        </p:spPr>
        <p:txBody>
          <a:bodyPr lIns="0" tIns="0" rIns="0" bIns="0">
            <a:noAutofit/>
          </a:bodyPr>
          <a:lstStyle>
            <a:lvl1pPr algn="ctr">
              <a:defRPr sz="2800" b="1" cap="all" baseline="0">
                <a:solidFill>
                  <a:srgbClr val="078777"/>
                </a:solidFill>
                <a:latin typeface="Arial Narrow" panose="020B0606020202030204" pitchFamily="34" charset="0"/>
                <a:cs typeface="Arial" panose="020B0604020202020204" pitchFamily="34" charset="0"/>
              </a:defRPr>
            </a:lvl1pPr>
          </a:lstStyle>
          <a:p>
            <a:r>
              <a:rPr lang="ru-RU"/>
              <a:t>Образец заголовка</a:t>
            </a:r>
            <a:endParaRPr lang="ru-RU" dirty="0"/>
          </a:p>
        </p:txBody>
      </p:sp>
      <p:sp>
        <p:nvSpPr>
          <p:cNvPr id="3" name="Объект 2"/>
          <p:cNvSpPr>
            <a:spLocks noGrp="1"/>
          </p:cNvSpPr>
          <p:nvPr>
            <p:ph idx="1"/>
          </p:nvPr>
        </p:nvSpPr>
        <p:spPr>
          <a:xfrm flipH="1">
            <a:off x="628650" y="1536890"/>
            <a:ext cx="7886700" cy="3763885"/>
          </a:xfrm>
          <a:prstGeom prst="snipRound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2700000" scaled="1"/>
              <a:tileRect/>
            </a:gradFill>
          </a:ln>
          <a:effectLst>
            <a:outerShdw blurRad="50800" dist="38100" dir="2700000" algn="tl" rotWithShape="0">
              <a:prstClr val="black">
                <a:alpha val="40000"/>
              </a:prstClr>
            </a:outerShdw>
          </a:effectLst>
        </p:spPr>
        <p:txBody>
          <a:bodyPr vert="horz" wrap="square" lIns="35993" tIns="0" rIns="35993" bIns="0" numCol="1" rtlCol="0" anchor="ctr" anchorCtr="0" compatLnSpc="1">
            <a:prstTxWarp prst="textNoShape">
              <a:avLst/>
            </a:prstTxWarp>
            <a:noAutofit/>
          </a:bodyPr>
          <a:lstStyle>
            <a:lvl1pPr marL="633285" indent="-457109">
              <a:buClr>
                <a:srgbClr val="078777"/>
              </a:buClr>
              <a:buFontTx/>
              <a:buChar char="●"/>
              <a:defRPr lang="ru-RU" sz="2600" smtClean="0"/>
            </a:lvl1pPr>
            <a:lvl2pPr marL="514247" indent="-171416">
              <a:buClr>
                <a:srgbClr val="078777"/>
              </a:buClr>
              <a:buFontTx/>
              <a:buChar char="●"/>
              <a:defRPr lang="ru-RU" smtClean="0">
                <a:latin typeface="Arial Narrow" panose="020B0606020202030204" pitchFamily="34" charset="0"/>
              </a:defRPr>
            </a:lvl2pPr>
            <a:lvl3pPr marL="857079" indent="-171416">
              <a:buClr>
                <a:srgbClr val="078777"/>
              </a:buClr>
              <a:buFontTx/>
              <a:buChar char="●"/>
              <a:defRPr lang="ru-RU" smtClean="0">
                <a:latin typeface="Arial Narrow" panose="020B0606020202030204" pitchFamily="34" charset="0"/>
              </a:defRPr>
            </a:lvl3pPr>
            <a:lvl4pPr marL="1199910" indent="-171416">
              <a:buClr>
                <a:srgbClr val="078777"/>
              </a:buClr>
              <a:buFontTx/>
              <a:buChar char="●"/>
              <a:defRPr lang="ru-RU" smtClean="0">
                <a:latin typeface="Arial Narrow" panose="020B0606020202030204" pitchFamily="34" charset="0"/>
              </a:defRPr>
            </a:lvl4pPr>
            <a:lvl5pPr marL="1542741" indent="-171416">
              <a:buClr>
                <a:srgbClr val="078777"/>
              </a:buClr>
              <a:buFontTx/>
              <a:buChar char="●"/>
              <a:defRPr lang="ru-RU" dirty="0">
                <a:latin typeface="Arial Narrow" panose="020B0606020202030204" pitchFamily="34" charset="0"/>
              </a:defRPr>
            </a:lvl5pPr>
          </a:lstStyle>
          <a:p>
            <a:pPr marL="342831" lvl="0" indent="-166655" defTabSz="914217">
              <a:spcAft>
                <a:spcPts val="600"/>
              </a:spcAft>
              <a:buClr>
                <a:srgbClr val="078877"/>
              </a:buClr>
              <a:buChar char="●"/>
            </a:pPr>
            <a:r>
              <a:rPr lang="ru-RU"/>
              <a:t>Образец текста</a:t>
            </a:r>
          </a:p>
          <a:p>
            <a:pPr marL="342831" lvl="1" indent="-166655" defTabSz="914217">
              <a:spcAft>
                <a:spcPts val="600"/>
              </a:spcAft>
              <a:buClr>
                <a:srgbClr val="078877"/>
              </a:buClr>
              <a:buChar char="●"/>
            </a:pPr>
            <a:r>
              <a:rPr lang="ru-RU"/>
              <a:t>Второй уровень</a:t>
            </a:r>
          </a:p>
          <a:p>
            <a:pPr marL="342831" lvl="2" indent="-166655" defTabSz="914217">
              <a:spcAft>
                <a:spcPts val="600"/>
              </a:spcAft>
              <a:buClr>
                <a:srgbClr val="078877"/>
              </a:buClr>
              <a:buChar char="●"/>
            </a:pPr>
            <a:r>
              <a:rPr lang="ru-RU"/>
              <a:t>Третий уровень</a:t>
            </a:r>
          </a:p>
          <a:p>
            <a:pPr marL="342831" lvl="3" indent="-166655" defTabSz="914217">
              <a:spcAft>
                <a:spcPts val="600"/>
              </a:spcAft>
              <a:buClr>
                <a:srgbClr val="078877"/>
              </a:buClr>
              <a:buChar char="●"/>
            </a:pPr>
            <a:r>
              <a:rPr lang="ru-RU"/>
              <a:t>Четвертый уровень</a:t>
            </a:r>
          </a:p>
          <a:p>
            <a:pPr marL="342831" lvl="4" indent="-166655" defTabSz="914217">
              <a:spcAft>
                <a:spcPts val="600"/>
              </a:spcAft>
              <a:buClr>
                <a:srgbClr val="078877"/>
              </a:buClr>
              <a:buChar char="●"/>
            </a:pPr>
            <a:r>
              <a:rPr lang="ru-RU"/>
              <a:t>Пятый уровень</a:t>
            </a:r>
            <a:endParaRPr lang="ru-RU" dirty="0"/>
          </a:p>
        </p:txBody>
      </p:sp>
      <p:sp>
        <p:nvSpPr>
          <p:cNvPr id="7" name="Номер слайда 5">
            <a:extLst>
              <a:ext uri="{FF2B5EF4-FFF2-40B4-BE49-F238E27FC236}">
                <a16:creationId xmlns:a16="http://schemas.microsoft.com/office/drawing/2014/main" id="{8CC05590-56D0-4ADE-91CE-F653CE7BB4F8}"/>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1F7292A-AF58-44A9-9539-D16C07749C95}" type="slidenum">
              <a:rPr lang="ru-RU" altLang="ru-RU" smtClean="0"/>
              <a:pPr/>
              <a:t>‹#›</a:t>
            </a:fld>
            <a:endParaRPr lang="ru-RU" altLang="ru-RU"/>
          </a:p>
        </p:txBody>
      </p:sp>
      <p:pic>
        <p:nvPicPr>
          <p:cNvPr id="8" name="Рисунок 7">
            <a:extLst>
              <a:ext uri="{FF2B5EF4-FFF2-40B4-BE49-F238E27FC236}">
                <a16:creationId xmlns:a16="http://schemas.microsoft.com/office/drawing/2014/main" id="{5148716C-648C-49E2-BF08-FC036A6FCCF3}"/>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239070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E90BB7-B522-475A-AC17-BE7450D09135}"/>
              </a:ext>
            </a:extLst>
          </p:cNvPr>
          <p:cNvSpPr>
            <a:spLocks noGrp="1"/>
          </p:cNvSpPr>
          <p:nvPr>
            <p:ph type="title" hasCustomPrompt="1"/>
          </p:nvPr>
        </p:nvSpPr>
        <p:spPr>
          <a:xfrm>
            <a:off x="1691680" y="505619"/>
            <a:ext cx="6300192" cy="77946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defRPr lang="ru-RU" sz="2800" dirty="0">
                <a:solidFill>
                  <a:srgbClr val="078777"/>
                </a:solidFill>
              </a:defRPr>
            </a:lvl1pPr>
          </a:lstStyle>
          <a:p>
            <a:pPr lvl="0" eaLnBrk="1" hangingPunct="1"/>
            <a:r>
              <a:rPr lang="ru-RU" dirty="0"/>
              <a:t>ОБРАЗЕЦ ЗАГОЛОВКА</a:t>
            </a:r>
          </a:p>
        </p:txBody>
      </p:sp>
      <p:pic>
        <p:nvPicPr>
          <p:cNvPr id="14" name="Рисунок 6">
            <a:extLst>
              <a:ext uri="{FF2B5EF4-FFF2-40B4-BE49-F238E27FC236}">
                <a16:creationId xmlns:a16="http://schemas.microsoft.com/office/drawing/2014/main" id="{99841CA4-EEC7-42F2-84DC-1586862BA7F3}"/>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5" name="Таблица 14">
            <a:extLst>
              <a:ext uri="{FF2B5EF4-FFF2-40B4-BE49-F238E27FC236}">
                <a16:creationId xmlns:a16="http://schemas.microsoft.com/office/drawing/2014/main" id="{911A3DA5-4E52-461B-AA69-E2994088A185}"/>
              </a:ext>
            </a:extLst>
          </p:cNvPr>
          <p:cNvGraphicFramePr>
            <a:graphicFrameLocks noGrp="1"/>
          </p:cNvGraphicFramePr>
          <p:nvPr>
            <p:extLst>
              <p:ext uri="{D42A27DB-BD31-4B8C-83A1-F6EECF244321}">
                <p14:modId xmlns:p14="http://schemas.microsoft.com/office/powerpoint/2010/main" val="117842173"/>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9" name="Номер слайда 5">
            <a:extLst>
              <a:ext uri="{FF2B5EF4-FFF2-40B4-BE49-F238E27FC236}">
                <a16:creationId xmlns:a16="http://schemas.microsoft.com/office/drawing/2014/main" id="{A6FE3494-B954-4E2D-BC86-4DAAB4E8F16B}"/>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spTree>
    <p:extLst>
      <p:ext uri="{BB962C8B-B14F-4D97-AF65-F5344CB8AC3E}">
        <p14:creationId xmlns:p14="http://schemas.microsoft.com/office/powerpoint/2010/main" val="29197738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1_Заголовок и вертикальный текст">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ABFBC325-084D-44A2-842C-2B0C4F2C509A}"/>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354B713D-FE7A-456D-923A-8C1741BF9A2F}"/>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7" name="Заголовок 1">
            <a:extLst>
              <a:ext uri="{FF2B5EF4-FFF2-40B4-BE49-F238E27FC236}">
                <a16:creationId xmlns:a16="http://schemas.microsoft.com/office/drawing/2014/main" id="{249464DA-E199-45F6-BEE2-6014BCC2ED1A}"/>
              </a:ext>
            </a:extLst>
          </p:cNvPr>
          <p:cNvSpPr>
            <a:spLocks noGrp="1"/>
          </p:cNvSpPr>
          <p:nvPr>
            <p:ph type="title" hasCustomPrompt="1"/>
          </p:nvPr>
        </p:nvSpPr>
        <p:spPr>
          <a:xfrm>
            <a:off x="1268177" y="336097"/>
            <a:ext cx="6607646" cy="55925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3" name="Текст 2">
            <a:extLst>
              <a:ext uri="{FF2B5EF4-FFF2-40B4-BE49-F238E27FC236}">
                <a16:creationId xmlns:a16="http://schemas.microsoft.com/office/drawing/2014/main" id="{FB4CE36C-5F7F-4FE7-9FBE-02FD9C7E5E72}"/>
              </a:ext>
            </a:extLst>
          </p:cNvPr>
          <p:cNvSpPr>
            <a:spLocks noGrp="1"/>
          </p:cNvSpPr>
          <p:nvPr>
            <p:ph type="body" sz="quarter" idx="11" hasCustomPrompt="1"/>
          </p:nvPr>
        </p:nvSpPr>
        <p:spPr>
          <a:xfrm>
            <a:off x="521494" y="2721702"/>
            <a:ext cx="3852862" cy="3095922"/>
          </a:xfrm>
          <a:prstGeom prst="flowChartOffpageConnector">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50800" dist="38100" dir="5400000" algn="t" rotWithShape="0">
              <a:prstClr val="black">
                <a:alpha val="40000"/>
              </a:prstClr>
            </a:outerShdw>
          </a:effectLst>
        </p:spPr>
        <p:txBody>
          <a:bodyPr vert="horz" wrap="square" lIns="144000" tIns="36000" rIns="360000" bIns="36000" numCol="1" rtlCol="0" anchor="ctr" anchorCtr="0" compatLnSpc="1">
            <a:prstTxWarp prst="textNoShape">
              <a:avLst/>
            </a:prstTxWarp>
            <a:normAutofit/>
          </a:bodyPr>
          <a:lstStyle>
            <a:lvl1pPr>
              <a:defRPr lang="ru-RU" sz="2800" b="1" smtClean="0">
                <a:latin typeface="+mj-lt"/>
              </a:defRPr>
            </a:lvl1pPr>
            <a:lvl2pPr marL="514350" indent="-171450">
              <a:buClr>
                <a:srgbClr val="078777"/>
              </a:buClr>
              <a:buFont typeface="Arial Narrow" panose="020B0606020202030204" pitchFamily="34" charset="0"/>
              <a:buChar char="●"/>
              <a:defRPr lang="ru-RU" sz="2400" smtClean="0"/>
            </a:lvl2pPr>
            <a:lvl3pPr>
              <a:defRPr lang="ru-RU" smtClean="0"/>
            </a:lvl3pPr>
            <a:lvl4pPr>
              <a:defRPr lang="ru-RU" smtClean="0"/>
            </a:lvl4pPr>
            <a:lvl5pPr>
              <a:defRPr lang="ru-RU"/>
            </a:lvl5pPr>
          </a:lstStyle>
          <a:p>
            <a:pPr marL="82550"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p:txBody>
      </p:sp>
      <p:sp>
        <p:nvSpPr>
          <p:cNvPr id="9" name="Текст 8">
            <a:extLst>
              <a:ext uri="{FF2B5EF4-FFF2-40B4-BE49-F238E27FC236}">
                <a16:creationId xmlns:a16="http://schemas.microsoft.com/office/drawing/2014/main" id="{87815869-68BF-4601-A075-D3FAEB0B2542}"/>
              </a:ext>
            </a:extLst>
          </p:cNvPr>
          <p:cNvSpPr>
            <a:spLocks noGrp="1"/>
          </p:cNvSpPr>
          <p:nvPr>
            <p:ph type="body" sz="quarter" idx="12" hasCustomPrompt="1"/>
          </p:nvPr>
        </p:nvSpPr>
        <p:spPr>
          <a:xfrm>
            <a:off x="755650" y="1196975"/>
            <a:ext cx="7667625" cy="935881"/>
          </a:xfrm>
          <a:solidFill>
            <a:schemeClr val="bg1">
              <a:alpha val="27000"/>
            </a:schemeClr>
          </a:solidFill>
          <a:ln w="3810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80000" tIns="36000" rIns="36000" bIns="36000" numCol="1" rtlCol="0" anchor="ctr" anchorCtr="0" compatLnSpc="1">
            <a:prstTxWarp prst="textNoShape">
              <a:avLst/>
            </a:prstTxWarp>
            <a:noAutofit/>
          </a:bodyPr>
          <a:lstStyle>
            <a:lvl1pPr marL="0">
              <a:spcBef>
                <a:spcPts val="0"/>
              </a:spcBef>
              <a:spcAft>
                <a:spcPts val="0"/>
              </a:spcAft>
              <a:defRPr lang="ru-RU" sz="2600" b="1" i="1" smtClean="0">
                <a:solidFill>
                  <a:srgbClr val="078777"/>
                </a:solidFill>
                <a:latin typeface="Arial Narrow" panose="020B0606020202030204" pitchFamily="34" charset="0"/>
                <a:ea typeface="+mj-ea"/>
                <a:cs typeface="Arial" panose="020B0604020202020204" pitchFamily="34" charset="0"/>
              </a:defRPr>
            </a:lvl1pPr>
            <a:lvl2pPr marL="0" indent="0">
              <a:spcBef>
                <a:spcPts val="0"/>
              </a:spcBef>
              <a:spcAft>
                <a:spcPts val="0"/>
              </a:spcAft>
              <a:buNone/>
              <a:defRPr lang="ru-RU" sz="2400" i="1" smtClean="0">
                <a:solidFill>
                  <a:srgbClr val="078777"/>
                </a:solidFill>
              </a:defRPr>
            </a:lvl2pPr>
            <a:lvl3pPr>
              <a:defRPr lang="ru-RU" smtClean="0"/>
            </a:lvl3pPr>
            <a:lvl4pPr>
              <a:defRPr lang="ru-RU" smtClean="0"/>
            </a:lvl4pPr>
            <a:lvl5pPr>
              <a:defRPr lang="ru-RU"/>
            </a:lvl5pPr>
          </a:lstStyle>
          <a:p>
            <a:pPr marL="0" lvl="0" indent="0" algn="ctr" fontAlgn="auto">
              <a:spcBef>
                <a:spcPct val="0"/>
              </a:spcBef>
              <a:spcAft>
                <a:spcPts val="0"/>
              </a:spcAft>
              <a:buNone/>
            </a:pPr>
            <a:r>
              <a:rPr lang="ru-RU" dirty="0"/>
              <a:t>ОБРАЗЕЦ ТЕКСТА</a:t>
            </a:r>
          </a:p>
          <a:p>
            <a:pPr lvl="1" eaLnBrk="0" hangingPunct="0"/>
            <a:r>
              <a:rPr lang="ru-RU" dirty="0"/>
              <a:t>Второй уровень</a:t>
            </a:r>
          </a:p>
        </p:txBody>
      </p:sp>
      <p:sp>
        <p:nvSpPr>
          <p:cNvPr id="10" name="Номер слайда 5">
            <a:extLst>
              <a:ext uri="{FF2B5EF4-FFF2-40B4-BE49-F238E27FC236}">
                <a16:creationId xmlns:a16="http://schemas.microsoft.com/office/drawing/2014/main" id="{BE7DFC45-416A-49B8-81F5-21BD00A1AB2D}"/>
              </a:ext>
            </a:extLst>
          </p:cNvPr>
          <p:cNvSpPr>
            <a:spLocks noGrp="1"/>
          </p:cNvSpPr>
          <p:nvPr>
            <p:ph type="sldNum" sz="quarter" idx="10"/>
          </p:nvPr>
        </p:nvSpPr>
        <p:spPr>
          <a:xfrm flipH="1">
            <a:off x="8424000" y="6406470"/>
            <a:ext cx="72000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sp>
        <p:nvSpPr>
          <p:cNvPr id="12" name="Рисунок 11">
            <a:extLst>
              <a:ext uri="{FF2B5EF4-FFF2-40B4-BE49-F238E27FC236}">
                <a16:creationId xmlns:a16="http://schemas.microsoft.com/office/drawing/2014/main" id="{50ABB4AC-A7B3-4F54-A0D0-B0ED119DB6CF}"/>
              </a:ext>
            </a:extLst>
          </p:cNvPr>
          <p:cNvSpPr>
            <a:spLocks noGrp="1"/>
          </p:cNvSpPr>
          <p:nvPr>
            <p:ph type="pic" sz="quarter" idx="13"/>
          </p:nvPr>
        </p:nvSpPr>
        <p:spPr>
          <a:xfrm>
            <a:off x="5256213" y="2720975"/>
            <a:ext cx="3167062" cy="3300413"/>
          </a:xfrm>
        </p:spPr>
        <p:txBody>
          <a:bodyPr/>
          <a:lstStyle>
            <a:lvl1pPr marL="0" indent="0">
              <a:buNone/>
              <a:defRPr/>
            </a:lvl1pPr>
          </a:lstStyle>
          <a:p>
            <a:r>
              <a:rPr lang="ru-RU"/>
              <a:t>Вставка рисунка</a:t>
            </a:r>
          </a:p>
        </p:txBody>
      </p:sp>
    </p:spTree>
    <p:extLst>
      <p:ext uri="{BB962C8B-B14F-4D97-AF65-F5344CB8AC3E}">
        <p14:creationId xmlns:p14="http://schemas.microsoft.com/office/powerpoint/2010/main" val="1860009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lIns="0" tIns="0" rIns="0" bIns="0">
            <a:noAutofit/>
          </a:bodyPr>
          <a:lstStyle>
            <a:lvl1pPr algn="ctr">
              <a:defRPr sz="3600">
                <a:solidFill>
                  <a:srgbClr val="28645A"/>
                </a:solidFill>
                <a:latin typeface="Arial Narrow" panose="020B0606020202030204" pitchFamily="34" charset="0"/>
                <a:cs typeface="Arial" panose="020B0604020202020204" pitchFamily="34" charset="0"/>
              </a:defRPr>
            </a:lvl1pPr>
          </a:lstStyle>
          <a:p>
            <a:r>
              <a:rPr lang="ru-RU"/>
              <a:t>Образец заголовка</a:t>
            </a:r>
            <a:endParaRPr lang="ru-RU" dirty="0"/>
          </a:p>
        </p:txBody>
      </p:sp>
      <p:sp>
        <p:nvSpPr>
          <p:cNvPr id="3" name="Подзаголовок 2"/>
          <p:cNvSpPr>
            <a:spLocks noGrp="1"/>
          </p:cNvSpPr>
          <p:nvPr>
            <p:ph type="subTitle" idx="1"/>
          </p:nvPr>
        </p:nvSpPr>
        <p:spPr>
          <a:xfrm>
            <a:off x="1143000" y="3602037"/>
            <a:ext cx="6858000" cy="1655763"/>
          </a:xfrm>
        </p:spPr>
        <p:txBody>
          <a:bodyPr lIns="0" tIns="0" rIns="0" bIns="0" anchor="ctr">
            <a:noAutofit/>
          </a:bodyPr>
          <a:lstStyle>
            <a:lvl1pPr marL="0" indent="0" algn="ctr">
              <a:buNone/>
              <a:defRPr sz="1800">
                <a:solidFill>
                  <a:srgbClr val="28645A"/>
                </a:solidFill>
                <a:latin typeface="Arial Narrow" panose="020B060602020203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a:t>Образец подзаголовка</a:t>
            </a:r>
            <a:endParaRPr lang="ru-RU" dirty="0"/>
          </a:p>
        </p:txBody>
      </p:sp>
      <p:sp>
        <p:nvSpPr>
          <p:cNvPr id="4" name="Дата 3">
            <a:extLst>
              <a:ext uri="{FF2B5EF4-FFF2-40B4-BE49-F238E27FC236}">
                <a16:creationId xmlns:a16="http://schemas.microsoft.com/office/drawing/2014/main" id="{FCD36607-4973-49D4-A1EE-5A40CBF57A10}"/>
              </a:ext>
            </a:extLst>
          </p:cNvPr>
          <p:cNvSpPr>
            <a:spLocks noGrp="1"/>
          </p:cNvSpPr>
          <p:nvPr>
            <p:ph type="dt" sz="half" idx="10"/>
          </p:nvPr>
        </p:nvSpPr>
        <p:spPr/>
        <p:txBody>
          <a:bodyPr/>
          <a:lstStyle>
            <a:lvl1pPr>
              <a:defRPr/>
            </a:lvl1pPr>
          </a:lstStyle>
          <a:p>
            <a:pPr>
              <a:defRPr/>
            </a:pPr>
            <a:fld id="{108DD613-CA62-424E-B2EB-15B0E276ED9F}" type="datetime1">
              <a:rPr lang="ru-RU" smtClean="0"/>
              <a:t>17.11.2023</a:t>
            </a:fld>
            <a:endParaRPr lang="ru-RU" dirty="0"/>
          </a:p>
        </p:txBody>
      </p:sp>
    </p:spTree>
    <p:extLst>
      <p:ext uri="{BB962C8B-B14F-4D97-AF65-F5344CB8AC3E}">
        <p14:creationId xmlns:p14="http://schemas.microsoft.com/office/powerpoint/2010/main" val="1522257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graphicFrame>
        <p:nvGraphicFramePr>
          <p:cNvPr id="4" name="Таблица 3">
            <a:extLst>
              <a:ext uri="{FF2B5EF4-FFF2-40B4-BE49-F238E27FC236}">
                <a16:creationId xmlns:a16="http://schemas.microsoft.com/office/drawing/2014/main" id="{8350A71D-5C1E-40DC-AF81-4D80599D85BA}"/>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pic>
        <p:nvPicPr>
          <p:cNvPr id="5" name="Рисунок 7">
            <a:extLst>
              <a:ext uri="{FF2B5EF4-FFF2-40B4-BE49-F238E27FC236}">
                <a16:creationId xmlns:a16="http://schemas.microsoft.com/office/drawing/2014/main" id="{5148716C-648C-49E2-BF08-FC036A6FCCF3}"/>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628650" y="365127"/>
            <a:ext cx="7886700" cy="602413"/>
          </a:xfrm>
        </p:spPr>
        <p:txBody>
          <a:bodyPr lIns="0" tIns="0" rIns="0" bIns="0">
            <a:noAutofit/>
          </a:bodyPr>
          <a:lstStyle>
            <a:lvl1pPr algn="ctr">
              <a:defRPr sz="2800" b="1" cap="all" baseline="0">
                <a:solidFill>
                  <a:srgbClr val="28645A"/>
                </a:solidFill>
                <a:latin typeface="Arial Narrow" panose="020B0606020202030204" pitchFamily="34" charset="0"/>
                <a:cs typeface="Arial" panose="020B0604020202020204" pitchFamily="34" charset="0"/>
              </a:defRPr>
            </a:lvl1pPr>
          </a:lstStyle>
          <a:p>
            <a:r>
              <a:rPr lang="ru-RU"/>
              <a:t>Образец заголовка</a:t>
            </a:r>
            <a:endParaRPr lang="ru-RU" dirty="0"/>
          </a:p>
        </p:txBody>
      </p:sp>
      <p:sp>
        <p:nvSpPr>
          <p:cNvPr id="3" name="Объект 2"/>
          <p:cNvSpPr>
            <a:spLocks noGrp="1"/>
          </p:cNvSpPr>
          <p:nvPr>
            <p:ph idx="1"/>
          </p:nvPr>
        </p:nvSpPr>
        <p:spPr>
          <a:xfrm>
            <a:off x="628650" y="1536888"/>
            <a:ext cx="7886700" cy="4351339"/>
          </a:xfrm>
        </p:spPr>
        <p:txBody>
          <a:bodyPr/>
          <a:lstStyle>
            <a:lvl1pPr marL="171450" indent="-171450">
              <a:buClr>
                <a:srgbClr val="28645A"/>
              </a:buClr>
              <a:buFont typeface="Arial Narrow" panose="020B0606020202030204" pitchFamily="34" charset="0"/>
              <a:buChar char="●"/>
              <a:defRPr>
                <a:latin typeface="Arial Narrow" panose="020B0606020202030204" pitchFamily="34" charset="0"/>
              </a:defRPr>
            </a:lvl1pPr>
            <a:lvl2pPr marL="514350" indent="-171450">
              <a:buClr>
                <a:srgbClr val="28645A"/>
              </a:buClr>
              <a:buFont typeface="Arial Narrow" panose="020B0606020202030204" pitchFamily="34" charset="0"/>
              <a:buChar char="●"/>
              <a:defRPr>
                <a:latin typeface="Arial Narrow" panose="020B0606020202030204" pitchFamily="34" charset="0"/>
              </a:defRPr>
            </a:lvl2pPr>
            <a:lvl3pPr marL="857250" indent="-171450">
              <a:buClr>
                <a:srgbClr val="28645A"/>
              </a:buClr>
              <a:buFont typeface="Arial Narrow" panose="020B0606020202030204" pitchFamily="34" charset="0"/>
              <a:buChar char="●"/>
              <a:defRPr>
                <a:latin typeface="Arial Narrow" panose="020B0606020202030204" pitchFamily="34" charset="0"/>
              </a:defRPr>
            </a:lvl3pPr>
            <a:lvl4pPr marL="1200150" indent="-171450">
              <a:buClr>
                <a:srgbClr val="28645A"/>
              </a:buClr>
              <a:buFont typeface="Arial Narrow" panose="020B0606020202030204" pitchFamily="34" charset="0"/>
              <a:buChar char="●"/>
              <a:defRPr>
                <a:latin typeface="Arial Narrow" panose="020B0606020202030204" pitchFamily="34" charset="0"/>
              </a:defRPr>
            </a:lvl4pPr>
            <a:lvl5pPr marL="1543050" indent="-171450">
              <a:buClr>
                <a:srgbClr val="28645A"/>
              </a:buClr>
              <a:buFont typeface="Arial Narrow" panose="020B0606020202030204" pitchFamily="34" charset="0"/>
              <a:buChar char="●"/>
              <a:defRPr>
                <a:latin typeface="Arial Narrow" panose="020B0606020202030204" pitchFamily="34" charset="0"/>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RU" dirty="0"/>
          </a:p>
        </p:txBody>
      </p:sp>
      <p:sp>
        <p:nvSpPr>
          <p:cNvPr id="6" name="Номер слайда 5">
            <a:extLst>
              <a:ext uri="{FF2B5EF4-FFF2-40B4-BE49-F238E27FC236}">
                <a16:creationId xmlns:a16="http://schemas.microsoft.com/office/drawing/2014/main" id="{B569378E-41A3-4335-ACBF-947501F29614}"/>
              </a:ext>
            </a:extLst>
          </p:cNvPr>
          <p:cNvSpPr>
            <a:spLocks noGrp="1"/>
          </p:cNvSpPr>
          <p:nvPr>
            <p:ph type="sldNum" sz="quarter" idx="10"/>
          </p:nvPr>
        </p:nvSpPr>
        <p:spPr>
          <a:xfrm flipH="1">
            <a:off x="8399463" y="6348413"/>
            <a:ext cx="755650" cy="365125"/>
          </a:xfrm>
          <a:prstGeom prst="homePlate">
            <a:avLst/>
          </a:prstGeom>
          <a:solidFill>
            <a:srgbClr val="28645A"/>
          </a:solidFill>
        </p:spPr>
        <p:txBody>
          <a:bodyPr/>
          <a:lstStyle>
            <a:lvl1pPr algn="ctr">
              <a:defRPr sz="1200" b="1">
                <a:solidFill>
                  <a:schemeClr val="bg1"/>
                </a:solidFill>
                <a:latin typeface="Arial Narrow" panose="020B0606020202030204" pitchFamily="34" charset="0"/>
              </a:defRPr>
            </a:lvl1pPr>
          </a:lstStyle>
          <a:p>
            <a:pPr>
              <a:defRPr/>
            </a:pPr>
            <a:fld id="{20684901-4A84-4DAB-94B6-E498738AD117}" type="slidenum">
              <a:rPr lang="ru-RU" altLang="ru-RU"/>
              <a:pPr>
                <a:defRPr/>
              </a:pPr>
              <a:t>‹#›</a:t>
            </a:fld>
            <a:endParaRPr lang="ru-RU" altLang="ru-RU"/>
          </a:p>
        </p:txBody>
      </p:sp>
    </p:spTree>
    <p:extLst>
      <p:ext uri="{BB962C8B-B14F-4D97-AF65-F5344CB8AC3E}">
        <p14:creationId xmlns:p14="http://schemas.microsoft.com/office/powerpoint/2010/main" val="9210107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5C2B5B05-AD43-433C-AADA-E10BE13CCB60}"/>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595E7B21-4AE3-4741-B4A7-15B285E3A3FC}"/>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p:nvPr>
        </p:nvSpPr>
        <p:spPr>
          <a:xfrm>
            <a:off x="628650" y="257403"/>
            <a:ext cx="7886700" cy="558797"/>
          </a:xfrm>
        </p:spPr>
        <p:txBody>
          <a:bodyPr rtlCol="0">
            <a:normAutofit/>
          </a:bodyPr>
          <a:lstStyle>
            <a:lvl1pPr>
              <a:defRPr lang="ru-RU" sz="2800" b="1" baseline="0">
                <a:solidFill>
                  <a:srgbClr val="28645A"/>
                </a:solidFill>
                <a:latin typeface="Arial Narrow" panose="020B0606020202030204" pitchFamily="34" charset="0"/>
                <a:cs typeface="Arial" panose="020B0604020202020204" pitchFamily="34" charset="0"/>
              </a:defRPr>
            </a:lvl1pPr>
          </a:lstStyle>
          <a:p>
            <a:pPr lvl="0"/>
            <a:r>
              <a:rPr lang="ru-RU"/>
              <a:t>Образец заголовка</a:t>
            </a:r>
            <a:endParaRPr lang="ru-RU" dirty="0"/>
          </a:p>
        </p:txBody>
      </p:sp>
      <p:sp>
        <p:nvSpPr>
          <p:cNvPr id="3" name="Текст 2"/>
          <p:cNvSpPr>
            <a:spLocks noGrp="1"/>
          </p:cNvSpPr>
          <p:nvPr>
            <p:ph type="body" idx="1"/>
          </p:nvPr>
        </p:nvSpPr>
        <p:spPr>
          <a:xfrm>
            <a:off x="628650" y="1335994"/>
            <a:ext cx="7886700" cy="1500187"/>
          </a:xfrm>
        </p:spPr>
        <p:txBody>
          <a:bodyPr/>
          <a:lstStyle>
            <a:lvl1pPr marL="108000" indent="-108000" defTabSz="179388">
              <a:spcBef>
                <a:spcPts val="0"/>
              </a:spcBef>
              <a:spcAft>
                <a:spcPts val="600"/>
              </a:spcAft>
              <a:buClr>
                <a:srgbClr val="28645A"/>
              </a:buClr>
              <a:buFont typeface="+mj-lt"/>
              <a:buAutoNum type="arabicPeriod"/>
              <a:defRPr sz="1800" b="0">
                <a:solidFill>
                  <a:schemeClr val="tx1"/>
                </a:solidFill>
                <a:latin typeface="Arial Narrow" panose="020B0606020202030204" pitchFamily="34"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a:t>Образец текста</a:t>
            </a:r>
          </a:p>
          <a:p>
            <a:pPr lvl="1"/>
            <a:r>
              <a:rPr lang="ru-RU"/>
              <a:t>Второй уровень</a:t>
            </a:r>
          </a:p>
        </p:txBody>
      </p:sp>
      <p:sp>
        <p:nvSpPr>
          <p:cNvPr id="6" name="Номер слайда 5">
            <a:extLst>
              <a:ext uri="{FF2B5EF4-FFF2-40B4-BE49-F238E27FC236}">
                <a16:creationId xmlns:a16="http://schemas.microsoft.com/office/drawing/2014/main" id="{29EA8D48-16A3-41BE-87A5-D852DEDFEEB1}"/>
              </a:ext>
            </a:extLst>
          </p:cNvPr>
          <p:cNvSpPr>
            <a:spLocks noGrp="1"/>
          </p:cNvSpPr>
          <p:nvPr>
            <p:ph type="sldNum" sz="quarter" idx="10"/>
          </p:nvPr>
        </p:nvSpPr>
        <p:spPr>
          <a:xfrm flipH="1">
            <a:off x="8399463" y="6356350"/>
            <a:ext cx="755650" cy="365125"/>
          </a:xfrm>
          <a:prstGeom prst="homePlate">
            <a:avLst/>
          </a:prstGeom>
          <a:solidFill>
            <a:srgbClr val="28645A"/>
          </a:solidFill>
        </p:spPr>
        <p:txBody>
          <a:bodyPr/>
          <a:lstStyle>
            <a:lvl1pPr algn="ctr">
              <a:defRPr sz="1200" b="1">
                <a:solidFill>
                  <a:schemeClr val="bg1"/>
                </a:solidFill>
                <a:latin typeface="Arial Narrow" panose="020B0606020202030204" pitchFamily="34" charset="0"/>
              </a:defRPr>
            </a:lvl1pPr>
          </a:lstStyle>
          <a:p>
            <a:pPr>
              <a:defRPr/>
            </a:pPr>
            <a:fld id="{7DD747AA-74C1-4EB5-B90E-27D8D8CB1BBB}" type="slidenum">
              <a:rPr lang="ru-RU" altLang="ru-RU"/>
              <a:pPr>
                <a:defRPr/>
              </a:pPr>
              <a:t>‹#›</a:t>
            </a:fld>
            <a:endParaRPr lang="ru-RU" altLang="ru-RU"/>
          </a:p>
        </p:txBody>
      </p:sp>
    </p:spTree>
    <p:extLst>
      <p:ext uri="{BB962C8B-B14F-4D97-AF65-F5344CB8AC3E}">
        <p14:creationId xmlns:p14="http://schemas.microsoft.com/office/powerpoint/2010/main" val="40757562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Два объекта">
    <p:spTree>
      <p:nvGrpSpPr>
        <p:cNvPr id="1" name=""/>
        <p:cNvGrpSpPr/>
        <p:nvPr/>
      </p:nvGrpSpPr>
      <p:grpSpPr>
        <a:xfrm>
          <a:off x="0" y="0"/>
          <a:ext cx="0" cy="0"/>
          <a:chOff x="0" y="0"/>
          <a:chExt cx="0" cy="0"/>
        </a:xfrm>
      </p:grpSpPr>
      <p:graphicFrame>
        <p:nvGraphicFramePr>
          <p:cNvPr id="5" name="Таблица 4">
            <a:extLst>
              <a:ext uri="{FF2B5EF4-FFF2-40B4-BE49-F238E27FC236}">
                <a16:creationId xmlns:a16="http://schemas.microsoft.com/office/drawing/2014/main" id="{1A06CFC6-0963-48E5-9B2E-DB238FEF3143}"/>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628650" y="336097"/>
            <a:ext cx="7886700" cy="1325563"/>
          </a:xfrm>
        </p:spPr>
        <p:txBody>
          <a:bodyPr>
            <a:normAutofit/>
          </a:bodyPr>
          <a:lstStyle>
            <a:lvl1pPr algn="ctr">
              <a:defRPr sz="2800" b="1" baseline="0">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4" name="Объект 3"/>
          <p:cNvSpPr>
            <a:spLocks noGrp="1"/>
          </p:cNvSpPr>
          <p:nvPr>
            <p:ph sz="half" idx="2"/>
          </p:nvPr>
        </p:nvSpPr>
        <p:spPr>
          <a:xfrm>
            <a:off x="4629150" y="1825625"/>
            <a:ext cx="3886200" cy="4351339"/>
          </a:xfrm>
        </p:spPr>
        <p:txBody>
          <a:bodyPr/>
          <a:lstStyle>
            <a:lvl1pPr marL="171450" indent="-171450">
              <a:buFont typeface="Arial" panose="020B0604020202020204" pitchFamily="34" charset="0"/>
              <a:buChar char="•"/>
              <a:defRPr lang="ru-RU" smtClean="0">
                <a:latin typeface="Arial Narrow" panose="020B0606020202030204" pitchFamily="34" charset="0"/>
              </a:defRPr>
            </a:lvl1pPr>
            <a:lvl2pPr marL="514350" indent="-171450">
              <a:buFont typeface="Arial" panose="020B0604020202020204" pitchFamily="34" charset="0"/>
              <a:buChar char="•"/>
              <a:defRPr lang="ru-RU" smtClean="0">
                <a:latin typeface="Arial Narrow" panose="020B0606020202030204" pitchFamily="34" charset="0"/>
              </a:defRPr>
            </a:lvl2pPr>
            <a:lvl3pPr marL="857250" indent="-171450">
              <a:buFont typeface="Arial" panose="020B0604020202020204" pitchFamily="34" charset="0"/>
              <a:buChar char="•"/>
              <a:defRPr lang="ru-RU" smtClean="0">
                <a:latin typeface="Arial Narrow" panose="020B0606020202030204" pitchFamily="34" charset="0"/>
              </a:defRPr>
            </a:lvl3pPr>
            <a:lvl4pPr marL="1200150" indent="-171450">
              <a:buFont typeface="Arial" panose="020B0604020202020204" pitchFamily="34" charset="0"/>
              <a:buChar char="•"/>
              <a:defRPr lang="ru-RU" smtClean="0">
                <a:latin typeface="Arial Narrow" panose="020B0606020202030204" pitchFamily="34" charset="0"/>
              </a:defRPr>
            </a:lvl4pPr>
            <a:lvl5pPr marL="1543050" indent="-171450">
              <a:buFont typeface="Arial" panose="020B0604020202020204" pitchFamily="34" charset="0"/>
              <a:buChar char="•"/>
              <a:defRPr lang="ru-RU">
                <a:latin typeface="Arial Narrow" panose="020B0606020202030204" pitchFamily="34" charset="0"/>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омер слайда 5">
            <a:extLst>
              <a:ext uri="{FF2B5EF4-FFF2-40B4-BE49-F238E27FC236}">
                <a16:creationId xmlns:a16="http://schemas.microsoft.com/office/drawing/2014/main" id="{30F943A1-30BE-41CE-B73A-3B9F8CEEE349}"/>
              </a:ext>
            </a:extLst>
          </p:cNvPr>
          <p:cNvSpPr>
            <a:spLocks noGrp="1"/>
          </p:cNvSpPr>
          <p:nvPr>
            <p:ph type="sldNum" sz="quarter" idx="10"/>
          </p:nvPr>
        </p:nvSpPr>
        <p:spPr>
          <a:xfrm flipH="1">
            <a:off x="8399463" y="6356350"/>
            <a:ext cx="75565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pPr>
              <a:defRPr/>
            </a:pPr>
            <a:fld id="{699EDAA8-80D5-4141-A984-7F764936300C}" type="slidenum">
              <a:rPr lang="ru-RU" altLang="ru-RU"/>
              <a:pPr>
                <a:defRPr/>
              </a:pPr>
              <a:t>‹#›</a:t>
            </a:fld>
            <a:endParaRPr lang="ru-RU" altLang="ru-RU"/>
          </a:p>
        </p:txBody>
      </p:sp>
    </p:spTree>
    <p:extLst>
      <p:ext uri="{BB962C8B-B14F-4D97-AF65-F5344CB8AC3E}">
        <p14:creationId xmlns:p14="http://schemas.microsoft.com/office/powerpoint/2010/main" val="143387891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72E1EA-F3D6-4376-BCE5-0A00F4350A9D}"/>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14050C60-556C-474B-AB83-F7FD922FC416}"/>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p:nvPr>
        </p:nvSpPr>
        <p:spPr>
          <a:xfrm>
            <a:off x="826593" y="817064"/>
            <a:ext cx="7490814" cy="5223873"/>
          </a:xfrm>
          <a:solidFill>
            <a:schemeClr val="bg1"/>
          </a:solidFill>
          <a:ln w="3810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lIns="144000" tIns="36000" rIns="360000" bIns="36000">
            <a:noAutofit/>
          </a:bodyPr>
          <a:lstStyle>
            <a:lvl1pPr>
              <a:defRPr/>
            </a:lvl1pPr>
          </a:lstStyle>
          <a:p>
            <a:pPr lvl="0"/>
            <a:r>
              <a:rPr lang="ru-RU" dirty="0"/>
              <a:t>Образец текста</a:t>
            </a:r>
          </a:p>
        </p:txBody>
      </p:sp>
      <p:sp>
        <p:nvSpPr>
          <p:cNvPr id="5" name="Номер слайда 5">
            <a:extLst>
              <a:ext uri="{FF2B5EF4-FFF2-40B4-BE49-F238E27FC236}">
                <a16:creationId xmlns:a16="http://schemas.microsoft.com/office/drawing/2014/main" id="{5B4490F2-07E4-4620-B7BC-FE05034B9523}"/>
              </a:ext>
            </a:extLst>
          </p:cNvPr>
          <p:cNvSpPr>
            <a:spLocks noGrp="1"/>
          </p:cNvSpPr>
          <p:nvPr>
            <p:ph type="sldNum" sz="quarter" idx="10"/>
          </p:nvPr>
        </p:nvSpPr>
        <p:spPr>
          <a:xfrm flipH="1">
            <a:off x="8423275" y="6348413"/>
            <a:ext cx="75565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pPr>
              <a:defRPr/>
            </a:pPr>
            <a:fld id="{3E0DA6FA-7E06-47D2-B29D-FCCE736A5033}" type="slidenum">
              <a:rPr lang="ru-RU" altLang="ru-RU"/>
              <a:pPr>
                <a:defRPr/>
              </a:pPr>
              <a:t>‹#›</a:t>
            </a:fld>
            <a:endParaRPr lang="ru-RU" altLang="ru-RU"/>
          </a:p>
        </p:txBody>
      </p:sp>
    </p:spTree>
    <p:extLst>
      <p:ext uri="{BB962C8B-B14F-4D97-AF65-F5344CB8AC3E}">
        <p14:creationId xmlns:p14="http://schemas.microsoft.com/office/powerpoint/2010/main" val="17571707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3017E6-2E41-48C4-A27C-8772D0B5E099}"/>
              </a:ext>
            </a:extLst>
          </p:cNvPr>
          <p:cNvSpPr>
            <a:spLocks noGrp="1"/>
          </p:cNvSpPr>
          <p:nvPr>
            <p:ph type="title" hasCustomPrompt="1"/>
          </p:nvPr>
        </p:nvSpPr>
        <p:spPr>
          <a:xfrm>
            <a:off x="2302582" y="451234"/>
            <a:ext cx="4538836" cy="603307"/>
          </a:xfrm>
        </p:spPr>
        <p:txBody>
          <a:bodyPr lIns="0" tIns="0" rIns="0" bIns="0"/>
          <a:lstStyle/>
          <a:p>
            <a:r>
              <a:rPr lang="ru-RU" dirty="0"/>
              <a:t>ОБРАЗЕЦ ЗАГОЛОВКА</a:t>
            </a:r>
          </a:p>
        </p:txBody>
      </p:sp>
      <p:sp>
        <p:nvSpPr>
          <p:cNvPr id="7" name="Текст 6">
            <a:extLst>
              <a:ext uri="{FF2B5EF4-FFF2-40B4-BE49-F238E27FC236}">
                <a16:creationId xmlns:a16="http://schemas.microsoft.com/office/drawing/2014/main" id="{9ACDE9D6-C4F1-4E8B-AE93-71D4E4637F20}"/>
              </a:ext>
            </a:extLst>
          </p:cNvPr>
          <p:cNvSpPr>
            <a:spLocks noGrp="1"/>
          </p:cNvSpPr>
          <p:nvPr>
            <p:ph type="body" sz="quarter" idx="13"/>
          </p:nvPr>
        </p:nvSpPr>
        <p:spPr>
          <a:xfrm>
            <a:off x="971550" y="1989138"/>
            <a:ext cx="7129463" cy="1047750"/>
          </a:xfrm>
          <a:prstGeom prst="flowChartPunchedCard">
            <a:avLst/>
          </a:prstGeom>
          <a:solidFill>
            <a:schemeClr val="bg1"/>
          </a:solidFill>
          <a:ln w="38100">
            <a:gradFill flip="none" rotWithShape="1">
              <a:gsLst>
                <a:gs pos="51000">
                  <a:schemeClr val="accent1">
                    <a:lumMod val="5000"/>
                    <a:lumOff val="95000"/>
                  </a:schemeClr>
                </a:gs>
                <a:gs pos="57000">
                  <a:srgbClr val="388E84"/>
                </a:gs>
                <a:gs pos="100000">
                  <a:srgbClr val="388E84"/>
                </a:gs>
              </a:gsLst>
              <a:lin ang="810000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6000" lvl="0" defTabSz="252000" eaLnBrk="1" hangingPunct="1">
              <a:spcBef>
                <a:spcPts val="0"/>
              </a:spcBef>
              <a:spcAft>
                <a:spcPts val="0"/>
              </a:spcAft>
              <a:buClr>
                <a:srgbClr val="078877"/>
              </a:buClr>
            </a:pPr>
            <a:r>
              <a:rPr lang="ru-RU" dirty="0"/>
              <a:t>Образец текста</a:t>
            </a:r>
          </a:p>
        </p:txBody>
      </p:sp>
      <p:sp>
        <p:nvSpPr>
          <p:cNvPr id="9" name="Овал 8">
            <a:extLst>
              <a:ext uri="{FF2B5EF4-FFF2-40B4-BE49-F238E27FC236}">
                <a16:creationId xmlns:a16="http://schemas.microsoft.com/office/drawing/2014/main" id="{7D28B406-BE02-4D2D-8608-46D24341F8C4}"/>
              </a:ext>
            </a:extLst>
          </p:cNvPr>
          <p:cNvSpPr/>
          <p:nvPr userDrawn="1"/>
        </p:nvSpPr>
        <p:spPr>
          <a:xfrm>
            <a:off x="862987" y="2132856"/>
            <a:ext cx="180000" cy="180000"/>
          </a:xfrm>
          <a:prstGeom prst="ellipse">
            <a:avLst/>
          </a:prstGeom>
          <a:solidFill>
            <a:srgbClr val="078777"/>
          </a:solidFill>
          <a:ln>
            <a:solidFill>
              <a:srgbClr val="078777"/>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Текст 6">
            <a:extLst>
              <a:ext uri="{FF2B5EF4-FFF2-40B4-BE49-F238E27FC236}">
                <a16:creationId xmlns:a16="http://schemas.microsoft.com/office/drawing/2014/main" id="{FB773C55-A7CB-4EBB-ADFC-1CE1A6333150}"/>
              </a:ext>
            </a:extLst>
          </p:cNvPr>
          <p:cNvSpPr>
            <a:spLocks noGrp="1"/>
          </p:cNvSpPr>
          <p:nvPr>
            <p:ph type="body" sz="quarter" idx="14"/>
          </p:nvPr>
        </p:nvSpPr>
        <p:spPr>
          <a:xfrm>
            <a:off x="971550" y="3613250"/>
            <a:ext cx="7129463" cy="1047750"/>
          </a:xfrm>
          <a:prstGeom prst="flowChartPunchedCard">
            <a:avLst/>
          </a:prstGeom>
          <a:solidFill>
            <a:schemeClr val="bg1"/>
          </a:solidFill>
          <a:ln w="38100">
            <a:gradFill flip="none" rotWithShape="1">
              <a:gsLst>
                <a:gs pos="51000">
                  <a:schemeClr val="accent1">
                    <a:lumMod val="5000"/>
                    <a:lumOff val="95000"/>
                  </a:schemeClr>
                </a:gs>
                <a:gs pos="57000">
                  <a:srgbClr val="388E84"/>
                </a:gs>
                <a:gs pos="100000">
                  <a:srgbClr val="388E84"/>
                </a:gs>
              </a:gsLst>
              <a:lin ang="810000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6000" lvl="0" defTabSz="252000" eaLnBrk="1" hangingPunct="1">
              <a:spcBef>
                <a:spcPts val="0"/>
              </a:spcBef>
              <a:spcAft>
                <a:spcPts val="0"/>
              </a:spcAft>
              <a:buClr>
                <a:srgbClr val="078877"/>
              </a:buClr>
            </a:pPr>
            <a:r>
              <a:rPr lang="ru-RU" dirty="0"/>
              <a:t>Образец текста</a:t>
            </a:r>
          </a:p>
        </p:txBody>
      </p:sp>
      <p:sp>
        <p:nvSpPr>
          <p:cNvPr id="11" name="Овал 10">
            <a:extLst>
              <a:ext uri="{FF2B5EF4-FFF2-40B4-BE49-F238E27FC236}">
                <a16:creationId xmlns:a16="http://schemas.microsoft.com/office/drawing/2014/main" id="{699C90C3-1AA2-434E-8E16-05E392586B8A}"/>
              </a:ext>
            </a:extLst>
          </p:cNvPr>
          <p:cNvSpPr/>
          <p:nvPr userDrawn="1"/>
        </p:nvSpPr>
        <p:spPr>
          <a:xfrm>
            <a:off x="862987" y="3756968"/>
            <a:ext cx="180000" cy="180000"/>
          </a:xfrm>
          <a:prstGeom prst="ellipse">
            <a:avLst/>
          </a:prstGeom>
          <a:solidFill>
            <a:srgbClr val="078777"/>
          </a:solidFill>
          <a:ln>
            <a:solidFill>
              <a:srgbClr val="078777"/>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Текст 6">
            <a:extLst>
              <a:ext uri="{FF2B5EF4-FFF2-40B4-BE49-F238E27FC236}">
                <a16:creationId xmlns:a16="http://schemas.microsoft.com/office/drawing/2014/main" id="{9A1EB068-BA74-4570-A6B3-CE4CF8985EAF}"/>
              </a:ext>
            </a:extLst>
          </p:cNvPr>
          <p:cNvSpPr>
            <a:spLocks noGrp="1"/>
          </p:cNvSpPr>
          <p:nvPr>
            <p:ph type="body" sz="quarter" idx="15"/>
          </p:nvPr>
        </p:nvSpPr>
        <p:spPr>
          <a:xfrm>
            <a:off x="982255" y="5057362"/>
            <a:ext cx="7129463" cy="1047750"/>
          </a:xfrm>
          <a:prstGeom prst="flowChartPunchedCard">
            <a:avLst/>
          </a:prstGeom>
          <a:solidFill>
            <a:schemeClr val="bg1"/>
          </a:solidFill>
          <a:ln w="38100">
            <a:gradFill flip="none" rotWithShape="1">
              <a:gsLst>
                <a:gs pos="51000">
                  <a:schemeClr val="accent1">
                    <a:lumMod val="5000"/>
                    <a:lumOff val="95000"/>
                  </a:schemeClr>
                </a:gs>
                <a:gs pos="57000">
                  <a:srgbClr val="388E84"/>
                </a:gs>
                <a:gs pos="100000">
                  <a:srgbClr val="388E84"/>
                </a:gs>
              </a:gsLst>
              <a:lin ang="8100000" scaled="1"/>
              <a:tileRect/>
            </a:gradFill>
          </a:ln>
          <a:effectLst>
            <a:outerShdw blurRad="50800" dist="38100" dir="5400000" algn="t" rotWithShape="0">
              <a:prstClr val="black">
                <a:alpha val="40000"/>
              </a:prstClr>
            </a:outerShdw>
          </a:effectLst>
        </p:spPr>
        <p:txBody>
          <a:bodyPr vert="horz" wrap="square" lIns="144000" tIns="36000" rIns="360000" bIns="36000" numCol="1" anchor="t" anchorCtr="0" compatLnSpc="1">
            <a:prstTxWarp prst="textNoShape">
              <a:avLst/>
            </a:prstTxWarp>
            <a:noAutofit/>
          </a:bodyPr>
          <a:lstStyle>
            <a:lvl1pP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6000" lvl="0" defTabSz="252000" eaLnBrk="1" hangingPunct="1">
              <a:spcBef>
                <a:spcPts val="0"/>
              </a:spcBef>
              <a:spcAft>
                <a:spcPts val="0"/>
              </a:spcAft>
              <a:buClr>
                <a:srgbClr val="078877"/>
              </a:buClr>
            </a:pPr>
            <a:r>
              <a:rPr lang="ru-RU" dirty="0"/>
              <a:t>Образец текста</a:t>
            </a:r>
          </a:p>
        </p:txBody>
      </p:sp>
      <p:sp>
        <p:nvSpPr>
          <p:cNvPr id="13" name="Овал 12">
            <a:extLst>
              <a:ext uri="{FF2B5EF4-FFF2-40B4-BE49-F238E27FC236}">
                <a16:creationId xmlns:a16="http://schemas.microsoft.com/office/drawing/2014/main" id="{52727069-51D6-4B4C-AABC-F09E325E6908}"/>
              </a:ext>
            </a:extLst>
          </p:cNvPr>
          <p:cNvSpPr/>
          <p:nvPr userDrawn="1"/>
        </p:nvSpPr>
        <p:spPr>
          <a:xfrm>
            <a:off x="873692" y="5201080"/>
            <a:ext cx="180000" cy="180000"/>
          </a:xfrm>
          <a:prstGeom prst="ellipse">
            <a:avLst/>
          </a:prstGeom>
          <a:solidFill>
            <a:srgbClr val="078777"/>
          </a:solidFill>
          <a:ln>
            <a:solidFill>
              <a:srgbClr val="078777"/>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4" name="Рисунок 6">
            <a:extLst>
              <a:ext uri="{FF2B5EF4-FFF2-40B4-BE49-F238E27FC236}">
                <a16:creationId xmlns:a16="http://schemas.microsoft.com/office/drawing/2014/main" id="{B7C51F77-3329-483F-982E-290CF8A2BC35}"/>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Номер слайда 1">
            <a:extLst>
              <a:ext uri="{FF2B5EF4-FFF2-40B4-BE49-F238E27FC236}">
                <a16:creationId xmlns:a16="http://schemas.microsoft.com/office/drawing/2014/main" id="{F79C70B2-ED74-44B2-8A5E-984186A35C42}"/>
              </a:ext>
            </a:extLst>
          </p:cNvPr>
          <p:cNvSpPr txBox="1">
            <a:spLocks/>
          </p:cNvSpPr>
          <p:nvPr userDrawn="1"/>
        </p:nvSpPr>
        <p:spPr>
          <a:xfrm flipH="1">
            <a:off x="8388000" y="6376243"/>
            <a:ext cx="756000" cy="365125"/>
          </a:xfrm>
          <a:prstGeom prst="homePlate">
            <a:avLst/>
          </a:prstGeom>
          <a:solidFill>
            <a:srgbClr val="078777"/>
          </a:solidFill>
        </p:spPr>
        <p:txBody>
          <a:bodyPr/>
          <a:lstStyle>
            <a:defPPr>
              <a:defRPr lang="ru-RU"/>
            </a:defPPr>
            <a:lvl1pPr algn="ctr">
              <a:defRPr>
                <a:solidFill>
                  <a:schemeClr val="bg1">
                    <a:lumMod val="95000"/>
                  </a:schemeClr>
                </a:solidFill>
              </a:defRPr>
            </a:lvl1pPr>
            <a:lvl2pPr marL="4572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5pPr>
            <a:lvl6pPr marL="2286000" algn="l" defTabSz="914400" rtl="0" eaLnBrk="1" latinLnBrk="0" hangingPunct="1">
              <a:defRPr kern="1200">
                <a:solidFill>
                  <a:schemeClr val="tx1"/>
                </a:solidFill>
                <a:latin typeface="Arial Narrow" panose="020B0606020202030204" pitchFamily="34" charset="0"/>
                <a:ea typeface="+mn-ea"/>
                <a:cs typeface="+mn-cs"/>
              </a:defRPr>
            </a:lvl6pPr>
            <a:lvl7pPr marL="2743200" algn="l" defTabSz="914400" rtl="0" eaLnBrk="1" latinLnBrk="0" hangingPunct="1">
              <a:defRPr kern="1200">
                <a:solidFill>
                  <a:schemeClr val="tx1"/>
                </a:solidFill>
                <a:latin typeface="Arial Narrow" panose="020B0606020202030204" pitchFamily="34" charset="0"/>
                <a:ea typeface="+mn-ea"/>
                <a:cs typeface="+mn-cs"/>
              </a:defRPr>
            </a:lvl7pPr>
            <a:lvl8pPr marL="3200400" algn="l" defTabSz="914400" rtl="0" eaLnBrk="1" latinLnBrk="0" hangingPunct="1">
              <a:defRPr kern="1200">
                <a:solidFill>
                  <a:schemeClr val="tx1"/>
                </a:solidFill>
                <a:latin typeface="Arial Narrow" panose="020B0606020202030204" pitchFamily="34" charset="0"/>
                <a:ea typeface="+mn-ea"/>
                <a:cs typeface="+mn-cs"/>
              </a:defRPr>
            </a:lvl8pPr>
            <a:lvl9pPr marL="3657600" algn="l" defTabSz="914400" rtl="0" eaLnBrk="1" latinLnBrk="0" hangingPunct="1">
              <a:defRPr kern="1200">
                <a:solidFill>
                  <a:schemeClr val="tx1"/>
                </a:solidFill>
                <a:latin typeface="Arial Narrow" panose="020B0606020202030204" pitchFamily="34" charset="0"/>
                <a:ea typeface="+mn-ea"/>
                <a:cs typeface="+mn-cs"/>
              </a:defRPr>
            </a:lvl9pPr>
          </a:lstStyle>
          <a:p>
            <a:fld id="{6271A238-3CFC-4330-B901-FDBD998E587B}" type="slidenum">
              <a:rPr lang="ru-RU" altLang="en-US"/>
              <a:pPr/>
              <a:t>‹#›</a:t>
            </a:fld>
            <a:endParaRPr lang="ru-RU" altLang="en-US" dirty="0"/>
          </a:p>
        </p:txBody>
      </p:sp>
      <p:graphicFrame>
        <p:nvGraphicFramePr>
          <p:cNvPr id="16" name="Таблица 15">
            <a:extLst>
              <a:ext uri="{FF2B5EF4-FFF2-40B4-BE49-F238E27FC236}">
                <a16:creationId xmlns:a16="http://schemas.microsoft.com/office/drawing/2014/main" id="{DA45B574-F09F-4295-AAD5-390C0E59B4F0}"/>
              </a:ext>
            </a:extLst>
          </p:cNvPr>
          <p:cNvGraphicFramePr>
            <a:graphicFrameLocks noGrp="1"/>
          </p:cNvGraphicFramePr>
          <p:nvPr userDrawn="1">
            <p:extLst>
              <p:ext uri="{D42A27DB-BD31-4B8C-83A1-F6EECF244321}">
                <p14:modId xmlns:p14="http://schemas.microsoft.com/office/powerpoint/2010/main" val="3897824330"/>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2146679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1_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CD51E4-A079-4006-A4EB-39298CD2CE2F}"/>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B294DB03-48CB-45B6-A18A-065BAF91DBEC}"/>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p:nvPr>
        </p:nvSpPr>
        <p:spPr bwMode="auto">
          <a:xfrm>
            <a:off x="964360" y="817063"/>
            <a:ext cx="3402433" cy="5223873"/>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38100">
            <a:gradFill flip="none" rotWithShape="1">
              <a:gsLst>
                <a:gs pos="51000">
                  <a:schemeClr val="accent1">
                    <a:lumMod val="5000"/>
                    <a:lumOff val="95000"/>
                  </a:schemeClr>
                </a:gs>
                <a:gs pos="57000">
                  <a:srgbClr val="388E84"/>
                </a:gs>
                <a:gs pos="100000">
                  <a:srgbClr val="388E84"/>
                </a:gs>
              </a:gsLst>
              <a:lin ang="10800000" scaled="1"/>
              <a:tileRect/>
            </a:gradFill>
          </a:ln>
          <a:effectLst>
            <a:outerShdw blurRad="50800" dist="38100" dir="5400000" algn="t" rotWithShape="0">
              <a:prstClr val="black">
                <a:alpha val="40000"/>
              </a:prstClr>
            </a:outerShdw>
          </a:effectLst>
        </p:spPr>
        <p:txBody>
          <a:bodyPr lIns="144000" tIns="36000" rIns="360000" bIns="36000">
            <a:noAutofit/>
          </a:bodyPr>
          <a:lstStyle>
            <a:lvl1pPr marL="0" indent="0">
              <a:buNone/>
              <a:defRPr sz="2400" b="1"/>
            </a:lvl1pPr>
          </a:lstStyle>
          <a:p>
            <a:pPr lvl="0"/>
            <a:endParaRPr lang="ru-RU" dirty="0"/>
          </a:p>
          <a:p>
            <a:pPr lvl="0"/>
            <a:endParaRPr lang="ru-RU" dirty="0"/>
          </a:p>
          <a:p>
            <a:pPr lvl="0"/>
            <a:r>
              <a:rPr lang="ru-RU" dirty="0"/>
              <a:t>Образец текста</a:t>
            </a:r>
          </a:p>
        </p:txBody>
      </p:sp>
      <p:sp>
        <p:nvSpPr>
          <p:cNvPr id="5" name="Номер слайда 5">
            <a:extLst>
              <a:ext uri="{FF2B5EF4-FFF2-40B4-BE49-F238E27FC236}">
                <a16:creationId xmlns:a16="http://schemas.microsoft.com/office/drawing/2014/main" id="{CDB89575-64C5-4059-A43D-2D6E7B6B3658}"/>
              </a:ext>
            </a:extLst>
          </p:cNvPr>
          <p:cNvSpPr>
            <a:spLocks noGrp="1"/>
          </p:cNvSpPr>
          <p:nvPr>
            <p:ph type="sldNum" sz="quarter" idx="10"/>
          </p:nvPr>
        </p:nvSpPr>
        <p:spPr>
          <a:xfrm flipH="1">
            <a:off x="8423275" y="6348413"/>
            <a:ext cx="755650" cy="365125"/>
          </a:xfrm>
          <a:prstGeom prst="homePlate">
            <a:avLst/>
          </a:prstGeom>
          <a:solidFill>
            <a:srgbClr val="28645A"/>
          </a:solidFill>
          <a:ln>
            <a:solidFill>
              <a:srgbClr val="078777"/>
            </a:solidFill>
          </a:ln>
        </p:spPr>
        <p:txBody>
          <a:bodyPr/>
          <a:lstStyle>
            <a:lvl1pPr algn="ctr">
              <a:defRPr sz="1200" b="1">
                <a:solidFill>
                  <a:schemeClr val="bg1"/>
                </a:solidFill>
                <a:latin typeface="Arial Narrow" panose="020B0606020202030204" pitchFamily="34" charset="0"/>
              </a:defRPr>
            </a:lvl1pPr>
          </a:lstStyle>
          <a:p>
            <a:pPr>
              <a:defRPr/>
            </a:pPr>
            <a:fld id="{370FA0BA-3145-4159-95A4-76EA62250846}" type="slidenum">
              <a:rPr lang="ru-RU" altLang="ru-RU"/>
              <a:pPr>
                <a:defRPr/>
              </a:pPr>
              <a:t>‹#›</a:t>
            </a:fld>
            <a:endParaRPr lang="ru-RU" altLang="ru-RU"/>
          </a:p>
        </p:txBody>
      </p:sp>
      <p:sp>
        <p:nvSpPr>
          <p:cNvPr id="6" name="Объект 2">
            <a:extLst>
              <a:ext uri="{FF2B5EF4-FFF2-40B4-BE49-F238E27FC236}">
                <a16:creationId xmlns:a16="http://schemas.microsoft.com/office/drawing/2014/main" id="{9259DD58-FC13-4BFC-B5FB-1238ACA304E6}"/>
              </a:ext>
            </a:extLst>
          </p:cNvPr>
          <p:cNvSpPr>
            <a:spLocks noGrp="1"/>
          </p:cNvSpPr>
          <p:nvPr>
            <p:ph idx="11"/>
          </p:nvPr>
        </p:nvSpPr>
        <p:spPr bwMode="auto">
          <a:xfrm flipH="1">
            <a:off x="5410721" y="817063"/>
            <a:ext cx="3402433" cy="5223873"/>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38100">
            <a:gradFill flip="none" rotWithShape="1">
              <a:gsLst>
                <a:gs pos="51000">
                  <a:schemeClr val="accent1">
                    <a:lumMod val="5000"/>
                    <a:lumOff val="95000"/>
                  </a:schemeClr>
                </a:gs>
                <a:gs pos="57000">
                  <a:srgbClr val="388E84"/>
                </a:gs>
                <a:gs pos="100000">
                  <a:srgbClr val="388E84"/>
                </a:gs>
              </a:gsLst>
              <a:lin ang="10800000" scaled="1"/>
              <a:tileRect/>
            </a:gradFill>
          </a:ln>
          <a:effectLst>
            <a:outerShdw blurRad="50800" dist="38100" dir="5400000" algn="t" rotWithShape="0">
              <a:prstClr val="black">
                <a:alpha val="40000"/>
              </a:prstClr>
            </a:outerShdw>
          </a:effectLst>
        </p:spPr>
        <p:txBody>
          <a:bodyPr lIns="144000" tIns="36000" rIns="360000" bIns="36000">
            <a:noAutofit/>
          </a:bodyPr>
          <a:lstStyle>
            <a:lvl1pPr marL="0" indent="0">
              <a:buNone/>
              <a:defRPr sz="2400" b="1"/>
            </a:lvl1pPr>
          </a:lstStyle>
          <a:p>
            <a:pPr lvl="0"/>
            <a:endParaRPr lang="ru-RU" dirty="0"/>
          </a:p>
          <a:p>
            <a:pPr lvl="0"/>
            <a:endParaRPr lang="ru-RU" dirty="0"/>
          </a:p>
          <a:p>
            <a:pPr lvl="0"/>
            <a:r>
              <a:rPr lang="ru-RU" dirty="0"/>
              <a:t>Образец текста</a:t>
            </a:r>
          </a:p>
        </p:txBody>
      </p:sp>
    </p:spTree>
    <p:extLst>
      <p:ext uri="{BB962C8B-B14F-4D97-AF65-F5344CB8AC3E}">
        <p14:creationId xmlns:p14="http://schemas.microsoft.com/office/powerpoint/2010/main" val="178977908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pic>
        <p:nvPicPr>
          <p:cNvPr id="5" name="Рисунок 7">
            <a:extLst>
              <a:ext uri="{FF2B5EF4-FFF2-40B4-BE49-F238E27FC236}">
                <a16:creationId xmlns:a16="http://schemas.microsoft.com/office/drawing/2014/main" id="{F66E5F51-54D8-4DF1-8AFD-26312EE6FEEA}"/>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hasCustomPrompt="1"/>
          </p:nvPr>
        </p:nvSpPr>
        <p:spPr>
          <a:xfrm>
            <a:off x="628650" y="143914"/>
            <a:ext cx="7886700" cy="775921"/>
          </a:xfrm>
        </p:spPr>
        <p:txBody>
          <a:bodyPr lIns="0" tIns="0" rIns="0" bIns="0">
            <a:noAutofit/>
          </a:bodyPr>
          <a:lstStyle>
            <a:lvl1pPr algn="ctr">
              <a:defRPr sz="2800" b="1">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12" name="Объект 2"/>
          <p:cNvSpPr>
            <a:spLocks noGrp="1"/>
          </p:cNvSpPr>
          <p:nvPr>
            <p:ph idx="1"/>
          </p:nvPr>
        </p:nvSpPr>
        <p:spPr>
          <a:xfrm flipH="1">
            <a:off x="5076056" y="1141047"/>
            <a:ext cx="3462740" cy="5024175"/>
          </a:xfrm>
          <a:prstGeom prst="round2DiagRect">
            <a:avLst/>
          </a:prstGeom>
          <a:solidFill>
            <a:schemeClr val="bg1"/>
          </a:solidFill>
          <a:ln w="3810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lIns="36000" tIns="36000" rIns="36000" bIns="36000">
            <a:noAutofit/>
          </a:bodyPr>
          <a:lstStyle>
            <a:lvl1pPr>
              <a:defRPr sz="1600" baseline="0"/>
            </a:lvl1pPr>
          </a:lstStyle>
          <a:p>
            <a:pPr lvl="0"/>
            <a:r>
              <a:rPr lang="ru-RU"/>
              <a:t>Образец текста</a:t>
            </a:r>
          </a:p>
        </p:txBody>
      </p:sp>
      <p:sp>
        <p:nvSpPr>
          <p:cNvPr id="6" name="Номер слайда 5">
            <a:extLst>
              <a:ext uri="{FF2B5EF4-FFF2-40B4-BE49-F238E27FC236}">
                <a16:creationId xmlns:a16="http://schemas.microsoft.com/office/drawing/2014/main" id="{EF13B5BB-D2F8-4CA6-9419-81A0E244F8E9}"/>
              </a:ext>
            </a:extLst>
          </p:cNvPr>
          <p:cNvSpPr>
            <a:spLocks noGrp="1"/>
          </p:cNvSpPr>
          <p:nvPr>
            <p:ph type="sldNum" sz="quarter" idx="10"/>
          </p:nvPr>
        </p:nvSpPr>
        <p:spPr>
          <a:xfrm flipH="1">
            <a:off x="8423275" y="6348413"/>
            <a:ext cx="755650" cy="365125"/>
          </a:xfrm>
          <a:prstGeom prst="homePlate">
            <a:avLst/>
          </a:prstGeom>
          <a:solidFill>
            <a:srgbClr val="28645A"/>
          </a:solidFill>
        </p:spPr>
        <p:txBody>
          <a:bodyPr/>
          <a:lstStyle>
            <a:lvl1pPr algn="ctr">
              <a:defRPr sz="1200" b="1">
                <a:solidFill>
                  <a:schemeClr val="bg1"/>
                </a:solidFill>
                <a:latin typeface="Arial Narrow" panose="020B0606020202030204" pitchFamily="34" charset="0"/>
              </a:defRPr>
            </a:lvl1pPr>
          </a:lstStyle>
          <a:p>
            <a:pPr>
              <a:defRPr/>
            </a:pPr>
            <a:fld id="{7AF3B3D0-B6A4-4E35-96AE-47285D1B308D}" type="slidenum">
              <a:rPr lang="ru-RU" altLang="ru-RU"/>
              <a:pPr>
                <a:defRPr/>
              </a:pPr>
              <a:t>‹#›</a:t>
            </a:fld>
            <a:endParaRPr lang="ru-RU" altLang="ru-RU"/>
          </a:p>
        </p:txBody>
      </p:sp>
      <p:sp>
        <p:nvSpPr>
          <p:cNvPr id="7" name="Объект 2">
            <a:extLst>
              <a:ext uri="{FF2B5EF4-FFF2-40B4-BE49-F238E27FC236}">
                <a16:creationId xmlns:a16="http://schemas.microsoft.com/office/drawing/2014/main" id="{1A6F02D5-3AF1-4FA1-9DF3-6052530A9ED0}"/>
              </a:ext>
            </a:extLst>
          </p:cNvPr>
          <p:cNvSpPr>
            <a:spLocks noGrp="1"/>
          </p:cNvSpPr>
          <p:nvPr>
            <p:ph idx="11"/>
          </p:nvPr>
        </p:nvSpPr>
        <p:spPr>
          <a:xfrm>
            <a:off x="935038" y="1167506"/>
            <a:ext cx="3462740" cy="5024175"/>
          </a:xfrm>
          <a:prstGeom prst="round2DiagRect">
            <a:avLst/>
          </a:prstGeom>
          <a:solidFill>
            <a:schemeClr val="bg1"/>
          </a:solidFill>
          <a:ln w="3810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lIns="36000" tIns="36000" rIns="36000" bIns="36000">
            <a:noAutofit/>
          </a:bodyPr>
          <a:lstStyle>
            <a:lvl1pPr>
              <a:defRPr sz="1600" baseline="0"/>
            </a:lvl1pPr>
          </a:lstStyle>
          <a:p>
            <a:pPr lvl="0"/>
            <a:r>
              <a:rPr lang="ru-RU"/>
              <a:t>Образец текста</a:t>
            </a:r>
          </a:p>
        </p:txBody>
      </p:sp>
      <p:graphicFrame>
        <p:nvGraphicFramePr>
          <p:cNvPr id="8" name="Таблица 7">
            <a:extLst>
              <a:ext uri="{FF2B5EF4-FFF2-40B4-BE49-F238E27FC236}">
                <a16:creationId xmlns:a16="http://schemas.microsoft.com/office/drawing/2014/main" id="{E4F8D766-FAE1-4CB1-94BC-FE6E2DDEC0A5}"/>
              </a:ext>
            </a:extLst>
          </p:cNvPr>
          <p:cNvGraphicFramePr>
            <a:graphicFrameLocks noGrp="1"/>
          </p:cNvGraphicFramePr>
          <p:nvPr userDrawn="1">
            <p:extLst>
              <p:ext uri="{D42A27DB-BD31-4B8C-83A1-F6EECF244321}">
                <p14:modId xmlns:p14="http://schemas.microsoft.com/office/powerpoint/2010/main" val="1898908425"/>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924736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72E1EA-F3D6-4376-BCE5-0A00F4350A9D}"/>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14050C60-556C-474B-AB83-F7FD922FC416}"/>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p:nvPr>
        </p:nvSpPr>
        <p:spPr>
          <a:xfrm flipH="1">
            <a:off x="826594" y="2852937"/>
            <a:ext cx="7490814" cy="3168351"/>
          </a:xfrm>
          <a:prstGeom prst="snip2DiagRect">
            <a:avLst/>
          </a:prstGeom>
          <a:solidFill>
            <a:schemeClr val="bg1"/>
          </a:solidFill>
          <a:ln w="57150">
            <a:gradFill flip="none" rotWithShape="1">
              <a:gsLst>
                <a:gs pos="51000">
                  <a:schemeClr val="accent1">
                    <a:lumMod val="0"/>
                    <a:lumOff val="100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79964" tIns="179964" rIns="179964" bIns="179964" numCol="1" anchor="t" anchorCtr="0" compatLnSpc="1">
            <a:prstTxWarp prst="textNoShape">
              <a:avLst/>
            </a:prstTxWarp>
            <a:noAutofit/>
          </a:bodyPr>
          <a:lstStyle>
            <a:lvl1pPr marL="633285" indent="-457109">
              <a:buFont typeface="Arial" panose="020B0604020202020204" pitchFamily="34" charset="0"/>
              <a:buChar char="•"/>
              <a:defRPr lang="ru-RU" sz="2600" kern="1200" dirty="0" smtClean="0">
                <a:solidFill>
                  <a:schemeClr val="tx1"/>
                </a:solidFill>
                <a:latin typeface="+mn-lt"/>
                <a:ea typeface="+mn-ea"/>
                <a:cs typeface="+mn-cs"/>
              </a:defRPr>
            </a:lvl1pPr>
          </a:lstStyle>
          <a:p>
            <a:pPr marL="342831" lvl="0" indent="-166655" algn="l" defTabSz="914217" rtl="0" eaLnBrk="1" fontAlgn="base" hangingPunct="1">
              <a:lnSpc>
                <a:spcPct val="90000"/>
              </a:lnSpc>
              <a:spcBef>
                <a:spcPts val="750"/>
              </a:spcBef>
              <a:spcAft>
                <a:spcPts val="600"/>
              </a:spcAft>
              <a:buClr>
                <a:srgbClr val="078877"/>
              </a:buClr>
              <a:buFontTx/>
              <a:buChar char="●"/>
            </a:pPr>
            <a:r>
              <a:rPr lang="ru-RU"/>
              <a:t>Образец текста</a:t>
            </a:r>
          </a:p>
        </p:txBody>
      </p:sp>
      <p:sp>
        <p:nvSpPr>
          <p:cNvPr id="5" name="Номер слайда 5">
            <a:extLst>
              <a:ext uri="{FF2B5EF4-FFF2-40B4-BE49-F238E27FC236}">
                <a16:creationId xmlns:a16="http://schemas.microsoft.com/office/drawing/2014/main" id="{5B4490F2-07E4-4620-B7BC-FE05034B9523}"/>
              </a:ext>
            </a:extLst>
          </p:cNvPr>
          <p:cNvSpPr>
            <a:spLocks noGrp="1"/>
          </p:cNvSpPr>
          <p:nvPr>
            <p:ph type="sldNum" sz="quarter" idx="10"/>
          </p:nvPr>
        </p:nvSpPr>
        <p:spPr>
          <a:xfrm flipH="1">
            <a:off x="8424001" y="6376245"/>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sp>
        <p:nvSpPr>
          <p:cNvPr id="6" name="Заголовок 1">
            <a:extLst>
              <a:ext uri="{FF2B5EF4-FFF2-40B4-BE49-F238E27FC236}">
                <a16:creationId xmlns:a16="http://schemas.microsoft.com/office/drawing/2014/main" id="{094E4045-8FF9-457A-9AEC-8124C108F204}"/>
              </a:ext>
            </a:extLst>
          </p:cNvPr>
          <p:cNvSpPr>
            <a:spLocks noGrp="1"/>
          </p:cNvSpPr>
          <p:nvPr>
            <p:ph type="title" hasCustomPrompt="1"/>
          </p:nvPr>
        </p:nvSpPr>
        <p:spPr>
          <a:xfrm>
            <a:off x="1268177" y="336099"/>
            <a:ext cx="6607646" cy="644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7" name="Текст 6">
            <a:extLst>
              <a:ext uri="{FF2B5EF4-FFF2-40B4-BE49-F238E27FC236}">
                <a16:creationId xmlns:a16="http://schemas.microsoft.com/office/drawing/2014/main" id="{FB75F66C-C6B6-4D19-96E9-7D69B6165A20}"/>
              </a:ext>
            </a:extLst>
          </p:cNvPr>
          <p:cNvSpPr>
            <a:spLocks noGrp="1"/>
          </p:cNvSpPr>
          <p:nvPr>
            <p:ph type="body" sz="quarter" idx="11"/>
          </p:nvPr>
        </p:nvSpPr>
        <p:spPr>
          <a:xfrm>
            <a:off x="827088" y="1412875"/>
            <a:ext cx="7416800" cy="936625"/>
          </a:xfr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lvl1pPr>
              <a:defRPr lang="ru-RU" sz="2800" b="1" dirty="0" smtClean="0">
                <a:solidFill>
                  <a:srgbClr val="078777"/>
                </a:solidFill>
                <a:latin typeface="Arial Narrow" panose="020B0606020202030204" pitchFamily="34" charset="0"/>
                <a:ea typeface="+mj-ea"/>
                <a:cs typeface="Arial" panose="020B0604020202020204" pitchFamily="34" charset="0"/>
              </a:defRPr>
            </a:lvl1pPr>
            <a:lvl2pPr>
              <a:defRPr lang="ru-RU" sz="2800" b="1" i="1" dirty="0" smtClean="0">
                <a:solidFill>
                  <a:srgbClr val="388E84"/>
                </a:solidFill>
                <a:latin typeface="Arial Narrow" panose="020B0606020202030204" pitchFamily="34" charset="0"/>
                <a:cs typeface="Arial" panose="020B0604020202020204" pitchFamily="34" charset="0"/>
              </a:defRPr>
            </a:lvl2pPr>
            <a:lvl3pPr>
              <a:defRPr lang="ru-RU" sz="3300" b="1" smtClean="0">
                <a:solidFill>
                  <a:srgbClr val="388E84"/>
                </a:solidFill>
                <a:latin typeface="Arial Narrow" panose="020B0606020202030204" pitchFamily="34" charset="0"/>
                <a:cs typeface="Arial" panose="020B0604020202020204" pitchFamily="34" charset="0"/>
              </a:defRPr>
            </a:lvl3pPr>
            <a:lvl4pPr>
              <a:defRPr lang="ru-RU" sz="3300" b="1" smtClean="0">
                <a:solidFill>
                  <a:srgbClr val="388E84"/>
                </a:solidFill>
                <a:latin typeface="Arial Narrow" panose="020B0606020202030204" pitchFamily="34" charset="0"/>
                <a:cs typeface="Arial" panose="020B0604020202020204" pitchFamily="34" charset="0"/>
              </a:defRPr>
            </a:lvl4pPr>
            <a:lvl5pPr>
              <a:defRPr lang="ru-RU" sz="3300" b="1" dirty="0">
                <a:solidFill>
                  <a:srgbClr val="388E84"/>
                </a:solidFill>
                <a:latin typeface="Arial Narrow" panose="020B0606020202030204" pitchFamily="34" charset="0"/>
                <a:cs typeface="Arial" panose="020B0604020202020204" pitchFamily="34" charset="0"/>
              </a:defRPr>
            </a:lvl5pPr>
          </a:lstStyle>
          <a:p>
            <a:pPr marL="0" lvl="0" indent="0" algn="ctr" fontAlgn="auto">
              <a:spcBef>
                <a:spcPct val="0"/>
              </a:spcBef>
              <a:spcAft>
                <a:spcPts val="0"/>
              </a:spcAft>
              <a:buNone/>
            </a:pPr>
            <a:r>
              <a:rPr lang="ru-RU"/>
              <a:t>Образец текста</a:t>
            </a:r>
          </a:p>
          <a:p>
            <a:pPr marL="0" lvl="1" indent="0" algn="ctr" fontAlgn="auto">
              <a:spcBef>
                <a:spcPct val="0"/>
              </a:spcBef>
              <a:spcAft>
                <a:spcPts val="0"/>
              </a:spcAft>
              <a:buNone/>
            </a:pPr>
            <a:r>
              <a:rPr lang="ru-RU"/>
              <a:t>Второй уровень</a:t>
            </a:r>
          </a:p>
        </p:txBody>
      </p:sp>
      <p:pic>
        <p:nvPicPr>
          <p:cNvPr id="8" name="Рисунок 6">
            <a:extLst>
              <a:ext uri="{FF2B5EF4-FFF2-40B4-BE49-F238E27FC236}">
                <a16:creationId xmlns:a16="http://schemas.microsoft.com/office/drawing/2014/main" id="{0E72E1EA-F3D6-4376-BCE5-0A00F4350A9D}"/>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152413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015AA807-24EA-4F18-9CD7-2E868213A863}"/>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0873B5F0-731F-4FE5-AB59-DED3D8048617}"/>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p:nvPr>
        </p:nvSpPr>
        <p:spPr>
          <a:xfrm>
            <a:off x="629841" y="399143"/>
            <a:ext cx="2949178" cy="1600200"/>
          </a:xfrm>
        </p:spPr>
        <p:txBody>
          <a:bodyPr/>
          <a:lstStyle>
            <a:lvl1pPr>
              <a:defRPr sz="2400">
                <a:solidFill>
                  <a:srgbClr val="078777"/>
                </a:solidFill>
                <a:latin typeface="Arial Narrow" panose="020B0606020202030204" pitchFamily="34" charset="0"/>
                <a:cs typeface="Arial" panose="020B0604020202020204" pitchFamily="34" charset="0"/>
              </a:defRPr>
            </a:lvl1pPr>
          </a:lstStyle>
          <a:p>
            <a:r>
              <a:rPr lang="ru-RU"/>
              <a:t>Образец заголовка</a:t>
            </a:r>
            <a:endParaRPr lang="ru-RU" dirty="0"/>
          </a:p>
        </p:txBody>
      </p:sp>
      <p:sp>
        <p:nvSpPr>
          <p:cNvPr id="3" name="Рисунок 2"/>
          <p:cNvSpPr>
            <a:spLocks noGrp="1"/>
          </p:cNvSpPr>
          <p:nvPr>
            <p:ph type="pic" idx="1"/>
          </p:nvPr>
        </p:nvSpPr>
        <p:spPr>
          <a:xfrm>
            <a:off x="3887391" y="1045483"/>
            <a:ext cx="4629150" cy="4873625"/>
          </a:xfrm>
          <a:gradFill flip="none" rotWithShape="1">
            <a:gsLst>
              <a:gs pos="0">
                <a:schemeClr val="accent1">
                  <a:lumMod val="5000"/>
                  <a:lumOff val="95000"/>
                </a:schemeClr>
              </a:gs>
              <a:gs pos="100000">
                <a:schemeClr val="bg1">
                  <a:alpha val="65000"/>
                </a:schemeClr>
              </a:gs>
            </a:gsLst>
            <a:lin ang="16200000" scaled="1"/>
            <a:tileRect/>
          </a:gradFill>
          <a:ln w="3810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76200" dist="38100" dir="5400000" algn="t" rotWithShape="0">
              <a:prstClr val="black">
                <a:alpha val="40000"/>
              </a:prstClr>
            </a:outerShdw>
          </a:effectLst>
        </p:spPr>
        <p:txBody>
          <a:bodyPr lIns="144000" tIns="36000" rIns="360000" bIns="36000" rtlCol="0">
            <a:noAutofit/>
          </a:bodyPr>
          <a:lstStyle>
            <a:lvl1pPr>
              <a:defRPr lang="ru-RU" sz="1600" dirty="0">
                <a:latin typeface="Arial Narrow" panose="020B0606020202030204" pitchFamily="34" charset="0"/>
              </a:defRPr>
            </a:lvl1pPr>
          </a:lstStyle>
          <a:p>
            <a:pPr lvl="0"/>
            <a:r>
              <a:rPr lang="ru-RU" noProof="0"/>
              <a:t>Вставка рисунка</a:t>
            </a:r>
            <a:endParaRPr lang="ru-RU" noProof="0" dirty="0"/>
          </a:p>
        </p:txBody>
      </p:sp>
      <p:sp>
        <p:nvSpPr>
          <p:cNvPr id="4" name="Текст 3"/>
          <p:cNvSpPr>
            <a:spLocks noGrp="1"/>
          </p:cNvSpPr>
          <p:nvPr>
            <p:ph type="body" sz="half" idx="2"/>
          </p:nvPr>
        </p:nvSpPr>
        <p:spPr>
          <a:xfrm>
            <a:off x="629841" y="2057401"/>
            <a:ext cx="2949178" cy="3811588"/>
          </a:xfrm>
        </p:spPr>
        <p:txBody>
          <a:bodyPr/>
          <a:lstStyle>
            <a:lvl1pPr marL="0" indent="0">
              <a:buNone/>
              <a:defRPr sz="1200">
                <a:latin typeface="Arial Narrow" panose="020B060602020203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7" name="Номер слайда 5">
            <a:extLst>
              <a:ext uri="{FF2B5EF4-FFF2-40B4-BE49-F238E27FC236}">
                <a16:creationId xmlns:a16="http://schemas.microsoft.com/office/drawing/2014/main" id="{24D0D2F0-FB1D-42F0-BF89-256D47988A30}"/>
              </a:ext>
            </a:extLst>
          </p:cNvPr>
          <p:cNvSpPr>
            <a:spLocks noGrp="1"/>
          </p:cNvSpPr>
          <p:nvPr>
            <p:ph type="sldNum" sz="quarter" idx="10"/>
          </p:nvPr>
        </p:nvSpPr>
        <p:spPr>
          <a:xfrm flipH="1">
            <a:off x="8423275" y="6348413"/>
            <a:ext cx="75565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pPr>
              <a:defRPr/>
            </a:pPr>
            <a:fld id="{5BBA103D-3B3F-430F-B73D-20A66B2E787A}" type="slidenum">
              <a:rPr lang="ru-RU" altLang="ru-RU"/>
              <a:pPr>
                <a:defRPr/>
              </a:pPr>
              <a:t>‹#›</a:t>
            </a:fld>
            <a:endParaRPr lang="ru-RU" altLang="ru-RU"/>
          </a:p>
        </p:txBody>
      </p:sp>
    </p:spTree>
    <p:extLst>
      <p:ext uri="{BB962C8B-B14F-4D97-AF65-F5344CB8AC3E}">
        <p14:creationId xmlns:p14="http://schemas.microsoft.com/office/powerpoint/2010/main" val="182264187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BB15FA29-BB1B-40A5-8A5F-0F5094686539}"/>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87A60B6F-55BB-4C97-B77D-14648040C3B1}"/>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p:nvPr>
        </p:nvSpPr>
        <p:spPr>
          <a:xfrm>
            <a:off x="629841" y="428172"/>
            <a:ext cx="2949178" cy="1600200"/>
          </a:xfrm>
        </p:spPr>
        <p:txBody>
          <a:bodyPr/>
          <a:lstStyle>
            <a:lvl1pPr>
              <a:defRPr sz="2400">
                <a:solidFill>
                  <a:srgbClr val="28645A"/>
                </a:solidFill>
                <a:latin typeface="Arial Narrow" panose="020B0606020202030204" pitchFamily="34" charset="0"/>
                <a:cs typeface="Arial" panose="020B0604020202020204" pitchFamily="34" charset="0"/>
              </a:defRPr>
            </a:lvl1pPr>
          </a:lstStyle>
          <a:p>
            <a:r>
              <a:rPr lang="ru-RU"/>
              <a:t>Образец заголовка</a:t>
            </a:r>
          </a:p>
        </p:txBody>
      </p:sp>
      <p:sp>
        <p:nvSpPr>
          <p:cNvPr id="3" name="Объект 2"/>
          <p:cNvSpPr>
            <a:spLocks noGrp="1"/>
          </p:cNvSpPr>
          <p:nvPr>
            <p:ph idx="1"/>
          </p:nvPr>
        </p:nvSpPr>
        <p:spPr>
          <a:xfrm>
            <a:off x="3887391" y="987426"/>
            <a:ext cx="4629150" cy="4873625"/>
          </a:xfrm>
        </p:spPr>
        <p:txBody>
          <a:bodyPr/>
          <a:lstStyle>
            <a:lvl1pPr marL="0" indent="0">
              <a:buNone/>
              <a:defRPr lang="ru-RU" sz="2100" b="0" i="0" kern="1200" dirty="0" smtClean="0">
                <a:solidFill>
                  <a:schemeClr val="tx1"/>
                </a:solidFill>
                <a:latin typeface="Arial Narrow" panose="020B0606020202030204" pitchFamily="34" charset="0"/>
                <a:ea typeface="+mn-ea"/>
                <a:cs typeface="+mn-cs"/>
              </a:defRPr>
            </a:lvl1pPr>
            <a:lvl2pPr marL="342900" indent="-342900" defTabSz="180000">
              <a:spcBef>
                <a:spcPts val="0"/>
              </a:spcBef>
              <a:spcAft>
                <a:spcPts val="600"/>
              </a:spcAft>
              <a:buClr>
                <a:srgbClr val="28645A"/>
              </a:buClr>
              <a:buFont typeface="Arial Narrow" panose="020B0606020202030204" pitchFamily="34" charset="0"/>
              <a:buChar char="●"/>
              <a:defRPr sz="2100">
                <a:latin typeface="Arial Narrow" panose="020B0606020202030204" pitchFamily="34" charset="0"/>
              </a:defRPr>
            </a:lvl2pPr>
            <a:lvl3pPr>
              <a:defRPr sz="1800">
                <a:latin typeface="Arial Narrow" panose="020B0606020202030204" pitchFamily="34" charset="0"/>
              </a:defRPr>
            </a:lvl3pPr>
            <a:lvl4pPr>
              <a:defRPr sz="1500">
                <a:latin typeface="Arial Narrow" panose="020B0606020202030204" pitchFamily="34" charset="0"/>
              </a:defRPr>
            </a:lvl4pPr>
            <a:lvl5pPr>
              <a:defRPr sz="1500">
                <a:latin typeface="Arial Narrow" panose="020B0606020202030204" pitchFamily="34" charset="0"/>
              </a:defRPr>
            </a:lvl5pPr>
            <a:lvl6pPr>
              <a:defRPr sz="1500"/>
            </a:lvl6pPr>
            <a:lvl7pPr>
              <a:defRPr sz="1500"/>
            </a:lvl7pPr>
            <a:lvl8pPr>
              <a:defRPr sz="1500"/>
            </a:lvl8pPr>
            <a:lvl9pPr>
              <a:defRPr sz="1500"/>
            </a:lvl9pPr>
          </a:lstStyle>
          <a:p>
            <a:pPr lvl="0"/>
            <a:r>
              <a:rPr lang="ru-RU"/>
              <a:t>Образец текста</a:t>
            </a:r>
          </a:p>
          <a:p>
            <a:pPr lvl="1"/>
            <a:r>
              <a:rPr lang="ru-RU"/>
              <a:t>Второй уровень</a:t>
            </a:r>
          </a:p>
          <a:p>
            <a:pPr lvl="2"/>
            <a:r>
              <a:rPr lang="ru-RU"/>
              <a:t>Третий уровень</a:t>
            </a:r>
          </a:p>
        </p:txBody>
      </p:sp>
      <p:sp>
        <p:nvSpPr>
          <p:cNvPr id="4" name="Текст 3"/>
          <p:cNvSpPr>
            <a:spLocks noGrp="1"/>
          </p:cNvSpPr>
          <p:nvPr>
            <p:ph type="body" sz="half" idx="2"/>
          </p:nvPr>
        </p:nvSpPr>
        <p:spPr>
          <a:xfrm>
            <a:off x="629841" y="2057401"/>
            <a:ext cx="2949178" cy="3811588"/>
          </a:xfrm>
        </p:spPr>
        <p:txBody>
          <a:bodyPr/>
          <a:lstStyle>
            <a:lvl1pPr marL="0" indent="0">
              <a:buNone/>
              <a:defRPr sz="1200">
                <a:latin typeface="Arial Narrow" panose="020B060602020203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a:t>Образец текста</a:t>
            </a:r>
          </a:p>
        </p:txBody>
      </p:sp>
      <p:sp>
        <p:nvSpPr>
          <p:cNvPr id="7" name="Номер слайда 5">
            <a:extLst>
              <a:ext uri="{FF2B5EF4-FFF2-40B4-BE49-F238E27FC236}">
                <a16:creationId xmlns:a16="http://schemas.microsoft.com/office/drawing/2014/main" id="{97D7A9C0-A8EA-4274-85A4-35198B9F7902}"/>
              </a:ext>
            </a:extLst>
          </p:cNvPr>
          <p:cNvSpPr>
            <a:spLocks noGrp="1"/>
          </p:cNvSpPr>
          <p:nvPr>
            <p:ph type="sldNum" sz="quarter" idx="10"/>
          </p:nvPr>
        </p:nvSpPr>
        <p:spPr>
          <a:xfrm flipH="1">
            <a:off x="8423275" y="6348413"/>
            <a:ext cx="755650" cy="365125"/>
          </a:xfrm>
          <a:prstGeom prst="homePlate">
            <a:avLst/>
          </a:prstGeom>
          <a:solidFill>
            <a:srgbClr val="28645A"/>
          </a:solidFill>
        </p:spPr>
        <p:txBody>
          <a:bodyPr/>
          <a:lstStyle>
            <a:lvl1pPr algn="ctr">
              <a:defRPr sz="1200" b="1">
                <a:solidFill>
                  <a:schemeClr val="bg1"/>
                </a:solidFill>
                <a:latin typeface="Arial Narrow" panose="020B0606020202030204" pitchFamily="34" charset="0"/>
              </a:defRPr>
            </a:lvl1pPr>
          </a:lstStyle>
          <a:p>
            <a:pPr>
              <a:defRPr/>
            </a:pPr>
            <a:fld id="{B27A970F-5FA7-42F9-8BA4-58E3F00EEDAD}" type="slidenum">
              <a:rPr lang="ru-RU" altLang="ru-RU"/>
              <a:pPr>
                <a:defRPr/>
              </a:pPr>
              <a:t>‹#›</a:t>
            </a:fld>
            <a:endParaRPr lang="ru-RU" altLang="ru-RU"/>
          </a:p>
        </p:txBody>
      </p:sp>
    </p:spTree>
    <p:extLst>
      <p:ext uri="{BB962C8B-B14F-4D97-AF65-F5344CB8AC3E}">
        <p14:creationId xmlns:p14="http://schemas.microsoft.com/office/powerpoint/2010/main" val="197188168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E90BB7-B522-475A-AC17-BE7450D09135}"/>
              </a:ext>
            </a:extLst>
          </p:cNvPr>
          <p:cNvSpPr>
            <a:spLocks noGrp="1"/>
          </p:cNvSpPr>
          <p:nvPr>
            <p:ph type="title" hasCustomPrompt="1"/>
          </p:nvPr>
        </p:nvSpPr>
        <p:spPr>
          <a:xfrm>
            <a:off x="1657350" y="10247"/>
            <a:ext cx="6300192" cy="100795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defRPr lang="ru-RU" sz="3600" dirty="0">
                <a:solidFill>
                  <a:srgbClr val="078777"/>
                </a:solidFill>
              </a:defRPr>
            </a:lvl1pPr>
          </a:lstStyle>
          <a:p>
            <a:pPr lvl="0" eaLnBrk="1" hangingPunct="1"/>
            <a:r>
              <a:rPr lang="ru-RU" dirty="0"/>
              <a:t>ОБРАЗЕЦ ЗАГОЛОВКА</a:t>
            </a:r>
          </a:p>
        </p:txBody>
      </p:sp>
      <p:sp>
        <p:nvSpPr>
          <p:cNvPr id="10" name="Номер слайда 1">
            <a:extLst>
              <a:ext uri="{FF2B5EF4-FFF2-40B4-BE49-F238E27FC236}">
                <a16:creationId xmlns:a16="http://schemas.microsoft.com/office/drawing/2014/main" id="{2814B038-3F6E-4BCC-877D-D721783E5AC2}"/>
              </a:ext>
            </a:extLst>
          </p:cNvPr>
          <p:cNvSpPr txBox="1">
            <a:spLocks/>
          </p:cNvSpPr>
          <p:nvPr userDrawn="1"/>
        </p:nvSpPr>
        <p:spPr>
          <a:xfrm flipH="1">
            <a:off x="8388000" y="6376243"/>
            <a:ext cx="756000" cy="365125"/>
          </a:xfrm>
          <a:prstGeom prst="homePlate">
            <a:avLst/>
          </a:prstGeom>
          <a:solidFill>
            <a:srgbClr val="078777"/>
          </a:solidFill>
        </p:spPr>
        <p:txBody>
          <a:bodyPr/>
          <a:lstStyle>
            <a:defPPr>
              <a:defRPr lang="ru-RU"/>
            </a:defPPr>
            <a:lvl1pPr algn="ctr">
              <a:defRPr>
                <a:solidFill>
                  <a:schemeClr val="bg1">
                    <a:lumMod val="95000"/>
                  </a:schemeClr>
                </a:solidFill>
              </a:defRPr>
            </a:lvl1pPr>
            <a:lvl2pPr marL="4572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5pPr>
            <a:lvl6pPr marL="2286000" algn="l" defTabSz="914400" rtl="0" eaLnBrk="1" latinLnBrk="0" hangingPunct="1">
              <a:defRPr kern="1200">
                <a:solidFill>
                  <a:schemeClr val="tx1"/>
                </a:solidFill>
                <a:latin typeface="Arial Narrow" panose="020B0606020202030204" pitchFamily="34" charset="0"/>
                <a:ea typeface="+mn-ea"/>
                <a:cs typeface="+mn-cs"/>
              </a:defRPr>
            </a:lvl6pPr>
            <a:lvl7pPr marL="2743200" algn="l" defTabSz="914400" rtl="0" eaLnBrk="1" latinLnBrk="0" hangingPunct="1">
              <a:defRPr kern="1200">
                <a:solidFill>
                  <a:schemeClr val="tx1"/>
                </a:solidFill>
                <a:latin typeface="Arial Narrow" panose="020B0606020202030204" pitchFamily="34" charset="0"/>
                <a:ea typeface="+mn-ea"/>
                <a:cs typeface="+mn-cs"/>
              </a:defRPr>
            </a:lvl7pPr>
            <a:lvl8pPr marL="3200400" algn="l" defTabSz="914400" rtl="0" eaLnBrk="1" latinLnBrk="0" hangingPunct="1">
              <a:defRPr kern="1200">
                <a:solidFill>
                  <a:schemeClr val="tx1"/>
                </a:solidFill>
                <a:latin typeface="Arial Narrow" panose="020B0606020202030204" pitchFamily="34" charset="0"/>
                <a:ea typeface="+mn-ea"/>
                <a:cs typeface="+mn-cs"/>
              </a:defRPr>
            </a:lvl8pPr>
            <a:lvl9pPr marL="3657600" algn="l" defTabSz="914400" rtl="0" eaLnBrk="1" latinLnBrk="0" hangingPunct="1">
              <a:defRPr kern="1200">
                <a:solidFill>
                  <a:schemeClr val="tx1"/>
                </a:solidFill>
                <a:latin typeface="Arial Narrow" panose="020B0606020202030204" pitchFamily="34" charset="0"/>
                <a:ea typeface="+mn-ea"/>
                <a:cs typeface="+mn-cs"/>
              </a:defRPr>
            </a:lvl9pPr>
          </a:lstStyle>
          <a:p>
            <a:fld id="{6271A238-3CFC-4330-B901-FDBD998E587B}" type="slidenum">
              <a:rPr lang="ru-RU" altLang="en-US"/>
              <a:pPr/>
              <a:t>‹#›</a:t>
            </a:fld>
            <a:endParaRPr lang="ru-RU" altLang="en-US" dirty="0"/>
          </a:p>
        </p:txBody>
      </p:sp>
      <p:sp>
        <p:nvSpPr>
          <p:cNvPr id="11" name="Овал 10">
            <a:extLst>
              <a:ext uri="{FF2B5EF4-FFF2-40B4-BE49-F238E27FC236}">
                <a16:creationId xmlns:a16="http://schemas.microsoft.com/office/drawing/2014/main" id="{0F92D8A8-E00F-4D2F-8A81-012A22C75F51}"/>
              </a:ext>
            </a:extLst>
          </p:cNvPr>
          <p:cNvSpPr/>
          <p:nvPr userDrawn="1"/>
        </p:nvSpPr>
        <p:spPr>
          <a:xfrm>
            <a:off x="739420" y="1313014"/>
            <a:ext cx="180000" cy="180000"/>
          </a:xfrm>
          <a:prstGeom prst="ellipse">
            <a:avLst/>
          </a:prstGeom>
          <a:solidFill>
            <a:srgbClr val="078777"/>
          </a:solidFill>
          <a:ln>
            <a:solidFill>
              <a:srgbClr val="078777"/>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Овал 11">
            <a:extLst>
              <a:ext uri="{FF2B5EF4-FFF2-40B4-BE49-F238E27FC236}">
                <a16:creationId xmlns:a16="http://schemas.microsoft.com/office/drawing/2014/main" id="{0AF873F7-35A4-4C48-A23E-809E328CC8F0}"/>
              </a:ext>
            </a:extLst>
          </p:cNvPr>
          <p:cNvSpPr/>
          <p:nvPr userDrawn="1"/>
        </p:nvSpPr>
        <p:spPr>
          <a:xfrm>
            <a:off x="739420" y="3068960"/>
            <a:ext cx="180000" cy="180000"/>
          </a:xfrm>
          <a:prstGeom prst="ellipse">
            <a:avLst/>
          </a:prstGeom>
          <a:solidFill>
            <a:srgbClr val="078777"/>
          </a:solidFill>
          <a:ln>
            <a:solidFill>
              <a:srgbClr val="078777"/>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Овал 12">
            <a:extLst>
              <a:ext uri="{FF2B5EF4-FFF2-40B4-BE49-F238E27FC236}">
                <a16:creationId xmlns:a16="http://schemas.microsoft.com/office/drawing/2014/main" id="{22CED612-D283-419A-9C33-4AB809DE1243}"/>
              </a:ext>
            </a:extLst>
          </p:cNvPr>
          <p:cNvSpPr/>
          <p:nvPr userDrawn="1"/>
        </p:nvSpPr>
        <p:spPr>
          <a:xfrm>
            <a:off x="739420" y="4824906"/>
            <a:ext cx="180000" cy="180000"/>
          </a:xfrm>
          <a:prstGeom prst="ellipse">
            <a:avLst/>
          </a:prstGeom>
          <a:solidFill>
            <a:srgbClr val="078777"/>
          </a:solidFill>
          <a:ln>
            <a:solidFill>
              <a:srgbClr val="078777"/>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14" name="Рисунок 6">
            <a:extLst>
              <a:ext uri="{FF2B5EF4-FFF2-40B4-BE49-F238E27FC236}">
                <a16:creationId xmlns:a16="http://schemas.microsoft.com/office/drawing/2014/main" id="{99841CA4-EEC7-42F2-84DC-1586862BA7F3}"/>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5" name="Таблица 14">
            <a:extLst>
              <a:ext uri="{FF2B5EF4-FFF2-40B4-BE49-F238E27FC236}">
                <a16:creationId xmlns:a16="http://schemas.microsoft.com/office/drawing/2014/main" id="{911A3DA5-4E52-461B-AA69-E2994088A185}"/>
              </a:ext>
            </a:extLst>
          </p:cNvPr>
          <p:cNvGraphicFramePr>
            <a:graphicFrameLocks noGrp="1"/>
          </p:cNvGraphicFramePr>
          <p:nvPr userDrawn="1">
            <p:extLst>
              <p:ext uri="{D42A27DB-BD31-4B8C-83A1-F6EECF244321}">
                <p14:modId xmlns:p14="http://schemas.microsoft.com/office/powerpoint/2010/main" val="3156945778"/>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274917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Заголовок и вертикальный текст">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ABFBC325-084D-44A2-842C-2B0C4F2C509A}"/>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354B713D-FE7A-456D-923A-8C1741BF9A2F}"/>
              </a:ext>
            </a:extLst>
          </p:cNvPr>
          <p:cNvGraphicFramePr>
            <a:graphicFrameLocks noGrp="1"/>
          </p:cNvGraphicFramePr>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6" name="Номер слайда 5">
            <a:extLst>
              <a:ext uri="{FF2B5EF4-FFF2-40B4-BE49-F238E27FC236}">
                <a16:creationId xmlns:a16="http://schemas.microsoft.com/office/drawing/2014/main" id="{7E555746-6F39-4E58-A1DE-1E7A799A3A9F}"/>
              </a:ext>
            </a:extLst>
          </p:cNvPr>
          <p:cNvSpPr>
            <a:spLocks noGrp="1"/>
          </p:cNvSpPr>
          <p:nvPr>
            <p:ph type="sldNum" sz="quarter" idx="10"/>
          </p:nvPr>
        </p:nvSpPr>
        <p:spPr>
          <a:xfrm flipH="1">
            <a:off x="8423275" y="6348413"/>
            <a:ext cx="755650" cy="365125"/>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pPr>
              <a:defRPr/>
            </a:pPr>
            <a:fld id="{1D22AFD0-C63E-43E4-A137-E0E2A0D3D266}" type="slidenum">
              <a:rPr lang="ru-RU" altLang="ru-RU"/>
              <a:pPr>
                <a:defRPr/>
              </a:pPr>
              <a:t>‹#›</a:t>
            </a:fld>
            <a:endParaRPr lang="ru-RU" altLang="ru-RU"/>
          </a:p>
        </p:txBody>
      </p:sp>
    </p:spTree>
    <p:extLst>
      <p:ext uri="{BB962C8B-B14F-4D97-AF65-F5344CB8AC3E}">
        <p14:creationId xmlns:p14="http://schemas.microsoft.com/office/powerpoint/2010/main" val="26349744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Заголовок раздела">
    <p:spTree>
      <p:nvGrpSpPr>
        <p:cNvPr id="1" name=""/>
        <p:cNvGrpSpPr/>
        <p:nvPr/>
      </p:nvGrpSpPr>
      <p:grpSpPr>
        <a:xfrm>
          <a:off x="0" y="0"/>
          <a:ext cx="0" cy="0"/>
          <a:chOff x="0" y="0"/>
          <a:chExt cx="0" cy="0"/>
        </a:xfrm>
      </p:grpSpPr>
      <p:pic>
        <p:nvPicPr>
          <p:cNvPr id="4" name="Рисунок 6">
            <a:extLst>
              <a:ext uri="{FF2B5EF4-FFF2-40B4-BE49-F238E27FC236}">
                <a16:creationId xmlns:a16="http://schemas.microsoft.com/office/drawing/2014/main" id="{5C2B5B05-AD43-433C-AADA-E10BE13CCB60}"/>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79389" y="115889"/>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5" name="Таблица 4">
            <a:extLst>
              <a:ext uri="{FF2B5EF4-FFF2-40B4-BE49-F238E27FC236}">
                <a16:creationId xmlns:a16="http://schemas.microsoft.com/office/drawing/2014/main" id="{595E7B21-4AE3-4741-B4A7-15B285E3A3FC}"/>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p:nvPr>
        </p:nvSpPr>
        <p:spPr>
          <a:xfrm>
            <a:off x="628650" y="257404"/>
            <a:ext cx="7886700" cy="55879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a:t>Образец заголовка</a:t>
            </a:r>
            <a:endParaRPr lang="ru-RU" dirty="0"/>
          </a:p>
        </p:txBody>
      </p:sp>
      <p:sp>
        <p:nvSpPr>
          <p:cNvPr id="3" name="Текст 2"/>
          <p:cNvSpPr>
            <a:spLocks noGrp="1"/>
          </p:cNvSpPr>
          <p:nvPr>
            <p:ph type="body" idx="1"/>
          </p:nvPr>
        </p:nvSpPr>
        <p:spPr>
          <a:xfrm>
            <a:off x="628650" y="3000929"/>
            <a:ext cx="7886700" cy="2592288"/>
          </a:xfrm>
          <a:prstGeom prst="snip2Same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5400000" scaled="1"/>
              <a:tileRect/>
            </a:gradFill>
          </a:ln>
          <a:effectLst>
            <a:outerShdw blurRad="50800" dist="38100" dir="5400000" algn="t" rotWithShape="0">
              <a:prstClr val="black">
                <a:alpha val="40000"/>
              </a:prstClr>
            </a:outerShdw>
          </a:effectLst>
        </p:spPr>
        <p:txBody>
          <a:bodyPr vert="horz" wrap="square" lIns="179964" tIns="179964" rIns="179964" bIns="179964" numCol="1" anchor="t" anchorCtr="0" compatLnSpc="1">
            <a:prstTxWarp prst="textNoShape">
              <a:avLst/>
            </a:prstTxWarp>
            <a:noAutofit/>
          </a:bodyPr>
          <a:lstStyle>
            <a:lvl1pPr marL="514247" indent="-514247">
              <a:buClr>
                <a:srgbClr val="078777"/>
              </a:buClr>
              <a:buFont typeface="+mj-lt"/>
              <a:buAutoNum type="arabicPeriod"/>
              <a:defRPr lang="ru-RU" sz="2800" b="0" smtClean="0">
                <a:latin typeface="+mj-lt"/>
              </a:defRPr>
            </a:lvl1pPr>
            <a:lvl2pPr marL="857079" indent="-514247">
              <a:buClr>
                <a:srgbClr val="078777"/>
              </a:buClr>
              <a:buFont typeface="+mj-lt"/>
              <a:buAutoNum type="arabicPeriod"/>
              <a:defRPr lang="ru-RU" sz="2800" smtClean="0">
                <a:solidFill>
                  <a:schemeClr val="tx1">
                    <a:tint val="75000"/>
                  </a:schemeClr>
                </a:solidFill>
                <a:latin typeface="+mj-lt"/>
              </a:defRPr>
            </a:lvl2pPr>
          </a:lstStyle>
          <a:p>
            <a:pPr marL="431914" lvl="0" indent="-431914" defTabSz="251950">
              <a:spcBef>
                <a:spcPts val="1200"/>
              </a:spcBef>
              <a:spcAft>
                <a:spcPts val="0"/>
              </a:spcAft>
              <a:buClr>
                <a:srgbClr val="078877"/>
              </a:buClr>
              <a:buFont typeface="+mj-lt"/>
              <a:buAutoNum type="arabicPeriod"/>
            </a:pPr>
            <a:r>
              <a:rPr lang="ru-RU"/>
              <a:t>Образец текста</a:t>
            </a:r>
          </a:p>
          <a:p>
            <a:pPr marL="431914" lvl="1" indent="-431914" defTabSz="251950">
              <a:spcBef>
                <a:spcPts val="1200"/>
              </a:spcBef>
              <a:spcAft>
                <a:spcPts val="0"/>
              </a:spcAft>
              <a:buClr>
                <a:srgbClr val="078877"/>
              </a:buClr>
              <a:buFont typeface="+mj-lt"/>
              <a:buAutoNum type="arabicPeriod"/>
            </a:pPr>
            <a:r>
              <a:rPr lang="ru-RU"/>
              <a:t>Второй уровень</a:t>
            </a:r>
          </a:p>
        </p:txBody>
      </p:sp>
      <p:sp>
        <p:nvSpPr>
          <p:cNvPr id="6" name="Номер слайда 5">
            <a:extLst>
              <a:ext uri="{FF2B5EF4-FFF2-40B4-BE49-F238E27FC236}">
                <a16:creationId xmlns:a16="http://schemas.microsoft.com/office/drawing/2014/main" id="{29EA8D48-16A3-41BE-87A5-D852DEDFEEB1}"/>
              </a:ext>
            </a:extLst>
          </p:cNvPr>
          <p:cNvSpPr>
            <a:spLocks noGrp="1"/>
          </p:cNvSpPr>
          <p:nvPr>
            <p:ph type="sldNum" sz="quarter" idx="10"/>
          </p:nvPr>
        </p:nvSpPr>
        <p:spPr>
          <a:xfrm flipH="1">
            <a:off x="8424001" y="635635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sp>
        <p:nvSpPr>
          <p:cNvPr id="8" name="Объект 7">
            <a:extLst>
              <a:ext uri="{FF2B5EF4-FFF2-40B4-BE49-F238E27FC236}">
                <a16:creationId xmlns:a16="http://schemas.microsoft.com/office/drawing/2014/main" id="{F09701AA-CC4F-4533-BA8F-6782560F67E6}"/>
              </a:ext>
            </a:extLst>
          </p:cNvPr>
          <p:cNvSpPr>
            <a:spLocks noGrp="1"/>
          </p:cNvSpPr>
          <p:nvPr>
            <p:ph sz="quarter" idx="11"/>
          </p:nvPr>
        </p:nvSpPr>
        <p:spPr>
          <a:xfrm>
            <a:off x="1025525" y="1446135"/>
            <a:ext cx="7092950" cy="779463"/>
          </a:xfrm>
          <a:solidFill>
            <a:schemeClr val="bg1">
              <a:alpha val="27000"/>
            </a:schemeClr>
          </a:solidFill>
          <a:ln w="57150">
            <a:gradFill flip="none" rotWithShape="1">
              <a:gsLst>
                <a:gs pos="0">
                  <a:schemeClr val="bg1">
                    <a:lumMod val="95000"/>
                    <a:alpha val="0"/>
                  </a:schemeClr>
                </a:gs>
                <a:gs pos="57000">
                  <a:srgbClr val="078777"/>
                </a:gs>
                <a:gs pos="51000">
                  <a:schemeClr val="bg1">
                    <a:alpha val="0"/>
                    <a:lumMod val="100000"/>
                  </a:schemeClr>
                </a:gs>
                <a:gs pos="100000">
                  <a:srgbClr val="078777"/>
                </a:gs>
              </a:gsLst>
              <a:lin ang="16200000" scaled="1"/>
              <a:tileRect/>
            </a:gradFill>
          </a:ln>
          <a:effectLst/>
        </p:spPr>
        <p:txBody>
          <a:bodyPr vert="horz" wrap="square" lIns="107978" tIns="107978" rIns="107978" bIns="107978" numCol="1" rtlCol="0" anchor="ctr" anchorCtr="0" compatLnSpc="1">
            <a:prstTxWarp prst="textNoShape">
              <a:avLst/>
            </a:prstTxWarp>
            <a:noAutofit/>
          </a:bodyPr>
          <a:lstStyle>
            <a:lvl1pPr marL="0" indent="0" algn="ctr">
              <a:spcBef>
                <a:spcPts val="0"/>
              </a:spcBef>
              <a:spcAft>
                <a:spcPts val="0"/>
              </a:spcAft>
              <a:buFontTx/>
              <a:buNone/>
              <a:defRPr lang="ru-RU" sz="2800" b="1" i="1" smtClean="0">
                <a:solidFill>
                  <a:srgbClr val="078777"/>
                </a:solidFill>
                <a:latin typeface="Arial Narrow" panose="020B0606020202030204" pitchFamily="34" charset="0"/>
                <a:ea typeface="+mj-ea"/>
                <a:cs typeface="Arial" panose="020B0604020202020204" pitchFamily="34" charset="0"/>
              </a:defRPr>
            </a:lvl1pPr>
            <a:lvl2pPr marL="0" indent="0" algn="ctr">
              <a:spcBef>
                <a:spcPts val="0"/>
              </a:spcBef>
              <a:spcAft>
                <a:spcPts val="0"/>
              </a:spcAft>
              <a:buFontTx/>
              <a:buNone/>
              <a:defRPr lang="ru-RU" sz="2000" b="1" i="1" smtClean="0">
                <a:solidFill>
                  <a:srgbClr val="078777"/>
                </a:solidFill>
                <a:latin typeface="Arial Narrow" panose="020B0606020202030204" pitchFamily="34" charset="0"/>
              </a:defRPr>
            </a:lvl2pPr>
            <a:lvl3pPr marL="0" indent="0" algn="ctr">
              <a:spcBef>
                <a:spcPts val="0"/>
              </a:spcBef>
              <a:spcAft>
                <a:spcPts val="0"/>
              </a:spcAft>
              <a:buFontTx/>
              <a:buNone/>
              <a:defRPr lang="ru-RU" sz="2000" b="1" i="1" smtClean="0">
                <a:solidFill>
                  <a:srgbClr val="078777"/>
                </a:solidFill>
                <a:latin typeface="Arial Narrow" panose="020B0606020202030204" pitchFamily="34" charset="0"/>
              </a:defRPr>
            </a:lvl3pPr>
            <a:lvl4pPr marL="0" indent="0" algn="ctr">
              <a:spcBef>
                <a:spcPts val="0"/>
              </a:spcBef>
              <a:spcAft>
                <a:spcPts val="0"/>
              </a:spcAft>
              <a:buFontTx/>
              <a:buNone/>
              <a:defRPr lang="ru-RU" sz="2000" b="1" i="1" smtClean="0">
                <a:solidFill>
                  <a:srgbClr val="078777"/>
                </a:solidFill>
                <a:latin typeface="Arial Narrow" panose="020B0606020202030204" pitchFamily="34" charset="0"/>
              </a:defRPr>
            </a:lvl4pPr>
            <a:lvl5pPr marL="0" indent="0" algn="ctr">
              <a:spcBef>
                <a:spcPts val="0"/>
              </a:spcBef>
              <a:spcAft>
                <a:spcPts val="0"/>
              </a:spcAft>
              <a:buFontTx/>
              <a:buNone/>
              <a:defRPr lang="ru-RU" sz="2000" b="1" i="1">
                <a:solidFill>
                  <a:srgbClr val="078777"/>
                </a:solidFill>
                <a:latin typeface="Arial Narrow" panose="020B0606020202030204" pitchFamily="34" charset="0"/>
              </a:defRPr>
            </a:lvl5pPr>
          </a:lstStyle>
          <a:p>
            <a:pPr marL="514247" lvl="0" indent="-514247" algn="ctr" fontAlgn="auto">
              <a:spcBef>
                <a:spcPct val="0"/>
              </a:spcBef>
              <a:spcAft>
                <a:spcPts val="0"/>
              </a:spcAft>
              <a:buClr>
                <a:srgbClr val="28645A"/>
              </a:buClr>
            </a:pPr>
            <a:r>
              <a:rPr lang="ru-RU"/>
              <a:t>Образец текста</a:t>
            </a:r>
          </a:p>
        </p:txBody>
      </p:sp>
      <p:pic>
        <p:nvPicPr>
          <p:cNvPr id="9" name="Рисунок 6">
            <a:extLst>
              <a:ext uri="{FF2B5EF4-FFF2-40B4-BE49-F238E27FC236}">
                <a16:creationId xmlns:a16="http://schemas.microsoft.com/office/drawing/2014/main" id="{5C2B5B05-AD43-433C-AADA-E10BE13CCB60}"/>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14187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Два объекта">
    <p:spTree>
      <p:nvGrpSpPr>
        <p:cNvPr id="1" name=""/>
        <p:cNvGrpSpPr/>
        <p:nvPr/>
      </p:nvGrpSpPr>
      <p:grpSpPr>
        <a:xfrm>
          <a:off x="0" y="0"/>
          <a:ext cx="0" cy="0"/>
          <a:chOff x="0" y="0"/>
          <a:chExt cx="0" cy="0"/>
        </a:xfrm>
      </p:grpSpPr>
      <p:graphicFrame>
        <p:nvGraphicFramePr>
          <p:cNvPr id="5" name="Таблица 4">
            <a:extLst>
              <a:ext uri="{FF2B5EF4-FFF2-40B4-BE49-F238E27FC236}">
                <a16:creationId xmlns:a16="http://schemas.microsoft.com/office/drawing/2014/main" id="{1A06CFC6-0963-48E5-9B2E-DB238FEF3143}"/>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1268177" y="336099"/>
            <a:ext cx="6607646" cy="64463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lvl1pPr>
              <a:defRPr lang="ru-RU" sz="2800" cap="all" baseline="0" dirty="0">
                <a:solidFill>
                  <a:srgbClr val="078777"/>
                </a:solidFill>
              </a:defRPr>
            </a:lvl1pPr>
          </a:lstStyle>
          <a:p>
            <a:pPr lvl="0"/>
            <a:r>
              <a:rPr lang="ru-RU" dirty="0"/>
              <a:t>ОБРАЗЕЦ ЗАГОЛОВКА</a:t>
            </a:r>
          </a:p>
        </p:txBody>
      </p:sp>
      <p:sp>
        <p:nvSpPr>
          <p:cNvPr id="4" name="Объект 3"/>
          <p:cNvSpPr>
            <a:spLocks noGrp="1"/>
          </p:cNvSpPr>
          <p:nvPr>
            <p:ph sz="half" idx="2"/>
          </p:nvPr>
        </p:nvSpPr>
        <p:spPr>
          <a:xfrm>
            <a:off x="4637706" y="2485232"/>
            <a:ext cx="3886200" cy="3656013"/>
          </a:xfrm>
          <a:prstGeom prst="round2Diag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35993" tIns="35993" rIns="35993" bIns="35993" numCol="1" anchor="t" anchorCtr="0" compatLnSpc="1">
            <a:prstTxWarp prst="textNoShape">
              <a:avLst/>
            </a:prstTxWarp>
            <a:noAutofit/>
          </a:bodyPr>
          <a:lstStyle>
            <a:lvl1pPr>
              <a:defRPr lang="ru-RU" sz="3200" smtClean="0">
                <a:latin typeface="Arial Narrow" panose="020B0606020202030204" pitchFamily="34" charset="0"/>
              </a:defRPr>
            </a:lvl1pPr>
            <a:lvl2pPr>
              <a:defRPr lang="ru-RU"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a:latin typeface="Arial Narrow" panose="020B0606020202030204" pitchFamily="34" charset="0"/>
              </a:defRPr>
            </a:lvl5pPr>
          </a:lstStyle>
          <a:p>
            <a:pPr marL="352355" lvl="0" indent="-250775" defTabSz="251950">
              <a:spcBef>
                <a:spcPts val="0"/>
              </a:spcBef>
              <a:spcAft>
                <a:spcPts val="600"/>
              </a:spcAft>
              <a:buClr>
                <a:srgbClr val="078877"/>
              </a:buClr>
              <a:buFont typeface="Arial Narrow" panose="020B0606020202030204" pitchFamily="34" charset="0"/>
              <a:buChar char="●"/>
            </a:pPr>
            <a:r>
              <a:rPr lang="ru-RU"/>
              <a:t>Образец текста</a:t>
            </a:r>
          </a:p>
          <a:p>
            <a:pPr marL="352355" lvl="1" indent="-250775" defTabSz="251950">
              <a:spcBef>
                <a:spcPts val="0"/>
              </a:spcBef>
              <a:spcAft>
                <a:spcPts val="600"/>
              </a:spcAft>
              <a:buClr>
                <a:srgbClr val="078877"/>
              </a:buClr>
              <a:buFont typeface="Arial Narrow" panose="020B0606020202030204" pitchFamily="34" charset="0"/>
              <a:buChar char="●"/>
            </a:pPr>
            <a:r>
              <a:rPr lang="ru-RU"/>
              <a:t>Второй уровень</a:t>
            </a:r>
          </a:p>
          <a:p>
            <a:pPr marL="352355" lvl="2" indent="-250775" defTabSz="251950">
              <a:spcBef>
                <a:spcPts val="0"/>
              </a:spcBef>
              <a:spcAft>
                <a:spcPts val="600"/>
              </a:spcAft>
              <a:buClr>
                <a:srgbClr val="078877"/>
              </a:buClr>
              <a:buFont typeface="Arial Narrow" panose="020B0606020202030204" pitchFamily="34" charset="0"/>
              <a:buChar char="●"/>
            </a:pPr>
            <a:r>
              <a:rPr lang="ru-RU"/>
              <a:t>Третий уровень</a:t>
            </a:r>
          </a:p>
          <a:p>
            <a:pPr marL="352355" lvl="3" indent="-250775" defTabSz="251950">
              <a:spcBef>
                <a:spcPts val="0"/>
              </a:spcBef>
              <a:spcAft>
                <a:spcPts val="600"/>
              </a:spcAft>
              <a:buClr>
                <a:srgbClr val="078877"/>
              </a:buClr>
              <a:buFont typeface="Arial Narrow" panose="020B0606020202030204" pitchFamily="34" charset="0"/>
              <a:buChar char="●"/>
            </a:pPr>
            <a:r>
              <a:rPr lang="ru-RU"/>
              <a:t>Четвертый уровень</a:t>
            </a:r>
          </a:p>
          <a:p>
            <a:pPr marL="352355" lvl="4" indent="-250775" defTabSz="251950">
              <a:spcBef>
                <a:spcPts val="0"/>
              </a:spcBef>
              <a:spcAft>
                <a:spcPts val="600"/>
              </a:spcAft>
              <a:buClr>
                <a:srgbClr val="078877"/>
              </a:buClr>
              <a:buFont typeface="Arial Narrow" panose="020B0606020202030204" pitchFamily="34" charset="0"/>
              <a:buChar char="●"/>
            </a:pPr>
            <a:r>
              <a:rPr lang="ru-RU"/>
              <a:t>Пятый уровень</a:t>
            </a:r>
            <a:endParaRPr lang="ru-RU" dirty="0"/>
          </a:p>
        </p:txBody>
      </p:sp>
      <p:sp>
        <p:nvSpPr>
          <p:cNvPr id="6" name="Номер слайда 5">
            <a:extLst>
              <a:ext uri="{FF2B5EF4-FFF2-40B4-BE49-F238E27FC236}">
                <a16:creationId xmlns:a16="http://schemas.microsoft.com/office/drawing/2014/main" id="{30F943A1-30BE-41CE-B73A-3B9F8CEEE349}"/>
              </a:ext>
            </a:extLst>
          </p:cNvPr>
          <p:cNvSpPr>
            <a:spLocks noGrp="1"/>
          </p:cNvSpPr>
          <p:nvPr>
            <p:ph type="sldNum" sz="quarter" idx="10"/>
          </p:nvPr>
        </p:nvSpPr>
        <p:spPr>
          <a:xfrm flipH="1">
            <a:off x="8424001" y="6376245"/>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pic>
        <p:nvPicPr>
          <p:cNvPr id="7" name="Рисунок 6">
            <a:extLst>
              <a:ext uri="{FF2B5EF4-FFF2-40B4-BE49-F238E27FC236}">
                <a16:creationId xmlns:a16="http://schemas.microsoft.com/office/drawing/2014/main" id="{C4A8C440-75F9-453C-B261-D9C1B2443BE1}"/>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79389" y="115889"/>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Текст 7">
            <a:extLst>
              <a:ext uri="{FF2B5EF4-FFF2-40B4-BE49-F238E27FC236}">
                <a16:creationId xmlns:a16="http://schemas.microsoft.com/office/drawing/2014/main" id="{C815AA95-9F72-4606-8186-035F30D35B53}"/>
              </a:ext>
            </a:extLst>
          </p:cNvPr>
          <p:cNvSpPr>
            <a:spLocks noGrp="1"/>
          </p:cNvSpPr>
          <p:nvPr>
            <p:ph type="body" sz="quarter" idx="11" hasCustomPrompt="1"/>
          </p:nvPr>
        </p:nvSpPr>
        <p:spPr>
          <a:xfrm>
            <a:off x="1267942" y="1268413"/>
            <a:ext cx="6607646" cy="936625"/>
          </a:xfrm>
          <a:solidFill>
            <a:schemeClr val="bg1">
              <a:alpha val="27000"/>
            </a:schemeClr>
          </a:solidFill>
          <a:ln w="57150">
            <a:gradFill flip="none" rotWithShape="1">
              <a:gsLst>
                <a:gs pos="0">
                  <a:schemeClr val="bg1">
                    <a:lumMod val="95000"/>
                    <a:alpha val="0"/>
                  </a:schemeClr>
                </a:gs>
                <a:gs pos="51000">
                  <a:srgbClr val="078777"/>
                </a:gs>
                <a:gs pos="45000">
                  <a:schemeClr val="bg1">
                    <a:lumMod val="95000"/>
                    <a:alpha val="0"/>
                  </a:schemeClr>
                </a:gs>
                <a:gs pos="100000">
                  <a:srgbClr val="078777"/>
                </a:gs>
              </a:gsLst>
              <a:lin ang="16200000" scaled="1"/>
              <a:tileRect/>
            </a:gradFill>
          </a:ln>
          <a:effectLst/>
        </p:spPr>
        <p:txBody>
          <a:bodyPr vert="horz" wrap="square" lIns="179964" tIns="35993" rIns="35993" bIns="35993" numCol="1" rtlCol="0" anchor="ctr" anchorCtr="0" compatLnSpc="1">
            <a:prstTxWarp prst="textNoShape">
              <a:avLst/>
            </a:prstTxWarp>
            <a:noAutofit/>
          </a:bodyPr>
          <a:lstStyle>
            <a:lvl1pPr marL="0" indent="0">
              <a:spcAft>
                <a:spcPts val="0"/>
              </a:spcAft>
              <a:buNone/>
              <a:defRPr lang="ru-RU" sz="2800" b="1" dirty="0" smtClean="0">
                <a:solidFill>
                  <a:srgbClr val="078777"/>
                </a:solidFill>
                <a:latin typeface="Arial Narrow" panose="020B0606020202030204" pitchFamily="34" charset="0"/>
                <a:ea typeface="+mj-ea"/>
                <a:cs typeface="Arial" panose="020B0604020202020204" pitchFamily="34" charset="0"/>
              </a:defRPr>
            </a:lvl1pPr>
            <a:lvl2pPr marL="0" indent="0">
              <a:spcAft>
                <a:spcPts val="0"/>
              </a:spcAft>
              <a:buNone/>
              <a:defRPr lang="ru-RU" sz="2800" b="1" i="1" dirty="0" smtClean="0">
                <a:solidFill>
                  <a:srgbClr val="388E84"/>
                </a:solidFill>
                <a:latin typeface="Arial Narrow" panose="020B0606020202030204" pitchFamily="34" charset="0"/>
                <a:cs typeface="Arial" panose="020B0604020202020204" pitchFamily="34" charset="0"/>
              </a:defRPr>
            </a:lvl2pPr>
            <a:lvl3pPr>
              <a:defRPr lang="ru-RU" sz="3300" b="1" dirty="0" smtClean="0">
                <a:solidFill>
                  <a:srgbClr val="388E84"/>
                </a:solidFill>
                <a:latin typeface="Arial Narrow" panose="020B0606020202030204" pitchFamily="34" charset="0"/>
                <a:cs typeface="Arial" panose="020B0604020202020204" pitchFamily="34" charset="0"/>
              </a:defRPr>
            </a:lvl3pPr>
            <a:lvl4pPr>
              <a:defRPr lang="ru-RU" sz="3300" b="1" dirty="0" smtClean="0">
                <a:solidFill>
                  <a:srgbClr val="388E84"/>
                </a:solidFill>
                <a:latin typeface="Arial Narrow" panose="020B0606020202030204" pitchFamily="34" charset="0"/>
                <a:cs typeface="Arial" panose="020B0604020202020204" pitchFamily="34" charset="0"/>
              </a:defRPr>
            </a:lvl4pPr>
            <a:lvl5pPr>
              <a:defRPr lang="ru-RU" sz="3300" b="1" dirty="0">
                <a:solidFill>
                  <a:srgbClr val="388E84"/>
                </a:solidFill>
                <a:latin typeface="Arial Narrow" panose="020B0606020202030204" pitchFamily="34" charset="0"/>
                <a:cs typeface="Arial" panose="020B0604020202020204" pitchFamily="34" charset="0"/>
              </a:defRPr>
            </a:lvl5pPr>
          </a:lstStyle>
          <a:p>
            <a:pPr lvl="0" algn="ctr" fontAlgn="auto">
              <a:spcBef>
                <a:spcPct val="0"/>
              </a:spcBef>
              <a:spcAft>
                <a:spcPts val="0"/>
              </a:spcAft>
            </a:pPr>
            <a:r>
              <a:rPr lang="ru-RU" dirty="0"/>
              <a:t>ОБРАЗЕЦ ТЕКСТА</a:t>
            </a:r>
          </a:p>
          <a:p>
            <a:pPr lvl="1" algn="ctr" eaLnBrk="0" hangingPunct="0">
              <a:spcBef>
                <a:spcPct val="0"/>
              </a:spcBef>
            </a:pPr>
            <a:r>
              <a:rPr lang="ru-RU" dirty="0"/>
              <a:t>Второй уровень</a:t>
            </a:r>
          </a:p>
        </p:txBody>
      </p:sp>
      <p:sp>
        <p:nvSpPr>
          <p:cNvPr id="10" name="Рисунок 9">
            <a:extLst>
              <a:ext uri="{FF2B5EF4-FFF2-40B4-BE49-F238E27FC236}">
                <a16:creationId xmlns:a16="http://schemas.microsoft.com/office/drawing/2014/main" id="{3BCB98E0-0F15-4A64-B7F3-30D6B8152A95}"/>
              </a:ext>
            </a:extLst>
          </p:cNvPr>
          <p:cNvSpPr>
            <a:spLocks noGrp="1"/>
          </p:cNvSpPr>
          <p:nvPr>
            <p:ph type="pic" sz="quarter" idx="12"/>
          </p:nvPr>
        </p:nvSpPr>
        <p:spPr>
          <a:xfrm>
            <a:off x="395537" y="2483645"/>
            <a:ext cx="3888000" cy="3657600"/>
          </a:xfrm>
        </p:spPr>
        <p:txBody>
          <a:bodyPr/>
          <a:lstStyle/>
          <a:p>
            <a:r>
              <a:rPr lang="ru-RU"/>
              <a:t>Вставка рисунка</a:t>
            </a:r>
          </a:p>
        </p:txBody>
      </p:sp>
      <p:pic>
        <p:nvPicPr>
          <p:cNvPr id="9" name="Рисунок 8">
            <a:extLst>
              <a:ext uri="{FF2B5EF4-FFF2-40B4-BE49-F238E27FC236}">
                <a16:creationId xmlns:a16="http://schemas.microsoft.com/office/drawing/2014/main" id="{C4A8C440-75F9-453C-B261-D9C1B2443BE1}"/>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79388" y="115888"/>
            <a:ext cx="828675"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04565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1_Пользовательский маке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13017E6-2E41-48C4-A27C-8772D0B5E099}"/>
              </a:ext>
            </a:extLst>
          </p:cNvPr>
          <p:cNvSpPr>
            <a:spLocks noGrp="1"/>
          </p:cNvSpPr>
          <p:nvPr>
            <p:ph type="title" hasCustomPrompt="1"/>
          </p:nvPr>
        </p:nvSpPr>
        <p:spPr>
          <a:xfrm>
            <a:off x="2277569" y="246900"/>
            <a:ext cx="4538836" cy="603306"/>
          </a:xfrm>
        </p:spPr>
        <p:txBody>
          <a:bodyPr lIns="0" tIns="0" rIns="0" bIns="0"/>
          <a:lstStyle/>
          <a:p>
            <a:r>
              <a:rPr lang="ru-RU" dirty="0"/>
              <a:t>ОБРАЗЕЦ ЗАГОЛОВКА</a:t>
            </a:r>
          </a:p>
        </p:txBody>
      </p:sp>
      <p:sp>
        <p:nvSpPr>
          <p:cNvPr id="7" name="Текст 6">
            <a:extLst>
              <a:ext uri="{FF2B5EF4-FFF2-40B4-BE49-F238E27FC236}">
                <a16:creationId xmlns:a16="http://schemas.microsoft.com/office/drawing/2014/main" id="{9ACDE9D6-C4F1-4E8B-AE93-71D4E4637F20}"/>
              </a:ext>
            </a:extLst>
          </p:cNvPr>
          <p:cNvSpPr>
            <a:spLocks noGrp="1"/>
          </p:cNvSpPr>
          <p:nvPr>
            <p:ph type="body" sz="quarter" idx="13"/>
          </p:nvPr>
        </p:nvSpPr>
        <p:spPr>
          <a:xfrm flipH="1">
            <a:off x="1007269" y="1844826"/>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179964" indent="-342831">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5993" lvl="0" defTabSz="251950" eaLnBrk="1" hangingPunct="1">
              <a:spcBef>
                <a:spcPts val="0"/>
              </a:spcBef>
              <a:spcAft>
                <a:spcPts val="0"/>
              </a:spcAft>
              <a:buClr>
                <a:srgbClr val="078877"/>
              </a:buClr>
            </a:pPr>
            <a:r>
              <a:rPr lang="ru-RU"/>
              <a:t>Образец текста</a:t>
            </a:r>
          </a:p>
        </p:txBody>
      </p:sp>
      <p:sp>
        <p:nvSpPr>
          <p:cNvPr id="10" name="Текст 6">
            <a:extLst>
              <a:ext uri="{FF2B5EF4-FFF2-40B4-BE49-F238E27FC236}">
                <a16:creationId xmlns:a16="http://schemas.microsoft.com/office/drawing/2014/main" id="{FB773C55-A7CB-4EBB-ADFC-1CE1A6333150}"/>
              </a:ext>
            </a:extLst>
          </p:cNvPr>
          <p:cNvSpPr>
            <a:spLocks noGrp="1"/>
          </p:cNvSpPr>
          <p:nvPr>
            <p:ph type="body" sz="quarter" idx="14"/>
          </p:nvPr>
        </p:nvSpPr>
        <p:spPr>
          <a:xfrm flipH="1">
            <a:off x="1007269" y="3468936"/>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179964" indent="-342831">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5993" lvl="0" defTabSz="251950" eaLnBrk="1" hangingPunct="1">
              <a:spcBef>
                <a:spcPts val="0"/>
              </a:spcBef>
              <a:spcAft>
                <a:spcPts val="0"/>
              </a:spcAft>
              <a:buClr>
                <a:srgbClr val="078877"/>
              </a:buClr>
            </a:pPr>
            <a:r>
              <a:rPr lang="ru-RU"/>
              <a:t>Образец текста</a:t>
            </a:r>
          </a:p>
        </p:txBody>
      </p:sp>
      <p:sp>
        <p:nvSpPr>
          <p:cNvPr id="12" name="Текст 6">
            <a:extLst>
              <a:ext uri="{FF2B5EF4-FFF2-40B4-BE49-F238E27FC236}">
                <a16:creationId xmlns:a16="http://schemas.microsoft.com/office/drawing/2014/main" id="{9A1EB068-BA74-4570-A6B3-CE4CF8985EAF}"/>
              </a:ext>
            </a:extLst>
          </p:cNvPr>
          <p:cNvSpPr>
            <a:spLocks noGrp="1"/>
          </p:cNvSpPr>
          <p:nvPr>
            <p:ph type="body" sz="quarter" idx="15"/>
          </p:nvPr>
        </p:nvSpPr>
        <p:spPr>
          <a:xfrm flipH="1">
            <a:off x="1017974" y="4913049"/>
            <a:ext cx="7129463" cy="1047750"/>
          </a:xfrm>
          <a:prstGeom prst="snip1Rect">
            <a:avLst/>
          </a:prstGeom>
          <a:solidFill>
            <a:schemeClr val="bg1"/>
          </a:solidFill>
          <a:ln w="57150">
            <a:gradFill flip="none" rotWithShape="1">
              <a:gsLst>
                <a:gs pos="51000">
                  <a:schemeClr val="accent1">
                    <a:lumMod val="5000"/>
                    <a:lumOff val="95000"/>
                  </a:schemeClr>
                </a:gs>
                <a:gs pos="57000">
                  <a:srgbClr val="078777"/>
                </a:gs>
                <a:gs pos="100000">
                  <a:srgbClr val="078777"/>
                </a:gs>
              </a:gsLst>
              <a:lin ang="0" scaled="1"/>
              <a:tileRect/>
            </a:gradFill>
          </a:ln>
          <a:effectLst>
            <a:outerShdw blurRad="50800" dist="38100" dir="5400000" algn="t" rotWithShape="0">
              <a:prstClr val="black">
                <a:alpha val="40000"/>
              </a:prstClr>
            </a:outerShdw>
          </a:effectLst>
        </p:spPr>
        <p:txBody>
          <a:bodyPr vert="horz" wrap="square" lIns="143971" tIns="35993" rIns="359928" bIns="35993" numCol="1" anchor="t" anchorCtr="0" compatLnSpc="1">
            <a:prstTxWarp prst="textNoShape">
              <a:avLst/>
            </a:prstTxWarp>
            <a:noAutofit/>
          </a:bodyPr>
          <a:lstStyle>
            <a:lvl1pPr marL="179964" indent="-342831">
              <a:buFont typeface="Arial Narrow" panose="020B0606020202030204" pitchFamily="34" charset="0"/>
              <a:buChar char="●"/>
              <a:defRPr lang="ru-RU" sz="2500" dirty="0" smtClean="0">
                <a:latin typeface="Arial Narrow" panose="020B0606020202030204" pitchFamily="34" charset="0"/>
              </a:defRPr>
            </a:lvl1pPr>
            <a:lvl2pPr>
              <a:defRPr lang="ru-RU" dirty="0" smtClean="0">
                <a:latin typeface="Arial Narrow" panose="020B0606020202030204" pitchFamily="34" charset="0"/>
              </a:defRPr>
            </a:lvl2pPr>
            <a:lvl3pPr>
              <a:defRPr lang="ru-RU" smtClean="0">
                <a:latin typeface="Arial Narrow" panose="020B0606020202030204" pitchFamily="34" charset="0"/>
              </a:defRPr>
            </a:lvl3pPr>
            <a:lvl4pPr>
              <a:defRPr lang="ru-RU" smtClean="0">
                <a:latin typeface="Arial Narrow" panose="020B0606020202030204" pitchFamily="34" charset="0"/>
              </a:defRPr>
            </a:lvl4pPr>
            <a:lvl5pPr>
              <a:defRPr lang="ru-RU" dirty="0">
                <a:latin typeface="Arial Narrow" panose="020B0606020202030204" pitchFamily="34" charset="0"/>
              </a:defRPr>
            </a:lvl5pPr>
          </a:lstStyle>
          <a:p>
            <a:pPr marL="35993" lvl="0" defTabSz="251950" eaLnBrk="1" hangingPunct="1">
              <a:spcBef>
                <a:spcPts val="0"/>
              </a:spcBef>
              <a:spcAft>
                <a:spcPts val="0"/>
              </a:spcAft>
              <a:buClr>
                <a:srgbClr val="078877"/>
              </a:buClr>
            </a:pPr>
            <a:r>
              <a:rPr lang="ru-RU"/>
              <a:t>Образец текста</a:t>
            </a:r>
          </a:p>
        </p:txBody>
      </p:sp>
      <p:pic>
        <p:nvPicPr>
          <p:cNvPr id="14" name="Рисунок 6">
            <a:extLst>
              <a:ext uri="{FF2B5EF4-FFF2-40B4-BE49-F238E27FC236}">
                <a16:creationId xmlns:a16="http://schemas.microsoft.com/office/drawing/2014/main" id="{B7C51F77-3329-483F-982E-290CF8A2BC35}"/>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6" name="Таблица 15">
            <a:extLst>
              <a:ext uri="{FF2B5EF4-FFF2-40B4-BE49-F238E27FC236}">
                <a16:creationId xmlns:a16="http://schemas.microsoft.com/office/drawing/2014/main" id="{DA45B574-F09F-4295-AAD5-390C0E59B4F0}"/>
              </a:ext>
            </a:extLst>
          </p:cNvPr>
          <p:cNvGraphicFramePr>
            <a:graphicFrameLocks noGrp="1"/>
          </p:cNvGraphicFramePr>
          <p:nvPr>
            <p:extLst>
              <p:ext uri="{D42A27DB-BD31-4B8C-83A1-F6EECF244321}">
                <p14:modId xmlns:p14="http://schemas.microsoft.com/office/powerpoint/2010/main" val="2511510365"/>
              </p:ext>
            </p:extLst>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7" name="Номер слайда 5">
            <a:extLst>
              <a:ext uri="{FF2B5EF4-FFF2-40B4-BE49-F238E27FC236}">
                <a16:creationId xmlns:a16="http://schemas.microsoft.com/office/drawing/2014/main" id="{D0E06AE1-8FE9-4743-AE38-4BF6619E7389}"/>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pic>
        <p:nvPicPr>
          <p:cNvPr id="9" name="Рисунок 6">
            <a:extLst>
              <a:ext uri="{FF2B5EF4-FFF2-40B4-BE49-F238E27FC236}">
                <a16:creationId xmlns:a16="http://schemas.microsoft.com/office/drawing/2014/main" id="{B7C51F77-3329-483F-982E-290CF8A2BC35}"/>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1" name="Таблица 10">
            <a:extLst>
              <a:ext uri="{FF2B5EF4-FFF2-40B4-BE49-F238E27FC236}">
                <a16:creationId xmlns:a16="http://schemas.microsoft.com/office/drawing/2014/main" id="{DA45B574-F09F-4295-AAD5-390C0E59B4F0}"/>
              </a:ext>
            </a:extLst>
          </p:cNvPr>
          <p:cNvGraphicFramePr>
            <a:graphicFrameLocks noGrp="1"/>
          </p:cNvGraphicFramePr>
          <p:nvPr>
            <p:extLst>
              <p:ext uri="{D42A27DB-BD31-4B8C-83A1-F6EECF244321}">
                <p14:modId xmlns:p14="http://schemas.microsoft.com/office/powerpoint/2010/main" val="912491519"/>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219815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Пустой слайд">
    <p:spTree>
      <p:nvGrpSpPr>
        <p:cNvPr id="1" name=""/>
        <p:cNvGrpSpPr/>
        <p:nvPr/>
      </p:nvGrpSpPr>
      <p:grpSpPr>
        <a:xfrm>
          <a:off x="0" y="0"/>
          <a:ext cx="0" cy="0"/>
          <a:chOff x="0" y="0"/>
          <a:chExt cx="0" cy="0"/>
        </a:xfrm>
      </p:grpSpPr>
      <p:pic>
        <p:nvPicPr>
          <p:cNvPr id="3" name="Рисунок 6">
            <a:extLst>
              <a:ext uri="{FF2B5EF4-FFF2-40B4-BE49-F238E27FC236}">
                <a16:creationId xmlns:a16="http://schemas.microsoft.com/office/drawing/2014/main" id="{0ECD51E4-A079-4006-A4EB-39298CD2CE2F}"/>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Таблица 3">
            <a:extLst>
              <a:ext uri="{FF2B5EF4-FFF2-40B4-BE49-F238E27FC236}">
                <a16:creationId xmlns:a16="http://schemas.microsoft.com/office/drawing/2014/main" id="{B294DB03-48CB-45B6-A18A-065BAF91DBEC}"/>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Объект 2"/>
          <p:cNvSpPr>
            <a:spLocks noGrp="1"/>
          </p:cNvSpPr>
          <p:nvPr>
            <p:ph idx="1" hasCustomPrompt="1"/>
          </p:nvPr>
        </p:nvSpPr>
        <p:spPr bwMode="auto">
          <a:xfrm>
            <a:off x="968146" y="1124090"/>
            <a:ext cx="3420000" cy="4860000"/>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57150">
            <a:gradFill flip="none" rotWithShape="1">
              <a:gsLst>
                <a:gs pos="51000">
                  <a:schemeClr val="accent1">
                    <a:lumMod val="5000"/>
                    <a:lumOff val="95000"/>
                  </a:schemeClr>
                </a:gs>
                <a:gs pos="57000">
                  <a:srgbClr val="078777"/>
                </a:gs>
                <a:gs pos="100000">
                  <a:srgbClr val="078777"/>
                </a:gs>
              </a:gsLst>
              <a:lin ang="10800000" scaled="1"/>
              <a:tileRect/>
            </a:gradFill>
          </a:ln>
          <a:effectLst>
            <a:outerShdw blurRad="50800" dist="38100" dir="5400000" algn="t" rotWithShape="0">
              <a:prstClr val="black">
                <a:alpha val="40000"/>
              </a:prstClr>
            </a:outerShdw>
          </a:effectLst>
        </p:spPr>
        <p:txBody>
          <a:bodyPr vert="horz" wrap="square" lIns="143971" tIns="35993" rIns="35993" bIns="35993" numCol="1" rtlCol="0" anchor="ctr" anchorCtr="0" compatLnSpc="1">
            <a:prstTxWarp prst="textNoShape">
              <a:avLst/>
            </a:prstTxWarp>
            <a:noAutofit/>
          </a:bodyPr>
          <a:lstStyle>
            <a:lvl1pPr>
              <a:defRPr lang="ru-RU" sz="2500" b="1" smtClean="0"/>
            </a:lvl1pPr>
            <a:lvl2pPr marL="536468" indent="-342831" algn="l" defTabSz="251950" rtl="0" eaLnBrk="0" fontAlgn="base" hangingPunct="0">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2pPr>
            <a:lvl3pPr marL="536468" indent="-342831" algn="l" defTabSz="251950" rtl="0" eaLnBrk="0" fontAlgn="base" hangingPunct="0">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3pPr>
          </a:lstStyle>
          <a:p>
            <a:pPr marL="82533"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a:p>
            <a:pPr lvl="2" eaLnBrk="0" hangingPunct="0"/>
            <a:r>
              <a:rPr lang="ru-RU" dirty="0"/>
              <a:t>Третий уровень</a:t>
            </a:r>
          </a:p>
        </p:txBody>
      </p:sp>
      <p:sp>
        <p:nvSpPr>
          <p:cNvPr id="6" name="Объект 2">
            <a:extLst>
              <a:ext uri="{FF2B5EF4-FFF2-40B4-BE49-F238E27FC236}">
                <a16:creationId xmlns:a16="http://schemas.microsoft.com/office/drawing/2014/main" id="{9259DD58-FC13-4BFC-B5FB-1238ACA304E6}"/>
              </a:ext>
            </a:extLst>
          </p:cNvPr>
          <p:cNvSpPr>
            <a:spLocks noGrp="1"/>
          </p:cNvSpPr>
          <p:nvPr>
            <p:ph idx="11" hasCustomPrompt="1"/>
          </p:nvPr>
        </p:nvSpPr>
        <p:spPr bwMode="auto">
          <a:xfrm flipH="1">
            <a:off x="5227613" y="1124089"/>
            <a:ext cx="3420000" cy="4860000"/>
          </a:xfrm>
          <a:custGeom>
            <a:avLst/>
            <a:gdLst>
              <a:gd name="connsiteX0" fmla="*/ 0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0 h 10000"/>
              <a:gd name="connsiteX0" fmla="*/ 0 w 10019"/>
              <a:gd name="connsiteY0" fmla="*/ 0 h 10000"/>
              <a:gd name="connsiteX1" fmla="*/ 10019 w 10019"/>
              <a:gd name="connsiteY1" fmla="*/ 1278 h 10000"/>
              <a:gd name="connsiteX2" fmla="*/ 10000 w 10019"/>
              <a:gd name="connsiteY2" fmla="*/ 10000 h 10000"/>
              <a:gd name="connsiteX3" fmla="*/ 0 w 10019"/>
              <a:gd name="connsiteY3" fmla="*/ 10000 h 10000"/>
              <a:gd name="connsiteX4" fmla="*/ 0 w 10019"/>
              <a:gd name="connsiteY4" fmla="*/ 0 h 10000"/>
              <a:gd name="connsiteX0" fmla="*/ 0 w 10020"/>
              <a:gd name="connsiteY0" fmla="*/ 0 h 10000"/>
              <a:gd name="connsiteX1" fmla="*/ 10019 w 10020"/>
              <a:gd name="connsiteY1" fmla="*/ 1278 h 10000"/>
              <a:gd name="connsiteX2" fmla="*/ 10019 w 10020"/>
              <a:gd name="connsiteY2" fmla="*/ 8611 h 10000"/>
              <a:gd name="connsiteX3" fmla="*/ 0 w 10020"/>
              <a:gd name="connsiteY3" fmla="*/ 10000 h 10000"/>
              <a:gd name="connsiteX4" fmla="*/ 0 w 10020"/>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20" h="10000">
                <a:moveTo>
                  <a:pt x="0" y="0"/>
                </a:moveTo>
                <a:lnTo>
                  <a:pt x="10019" y="1278"/>
                </a:lnTo>
                <a:cubicBezTo>
                  <a:pt x="10013" y="4185"/>
                  <a:pt x="10025" y="5704"/>
                  <a:pt x="10019" y="8611"/>
                </a:cubicBezTo>
                <a:lnTo>
                  <a:pt x="0" y="10000"/>
                </a:lnTo>
                <a:lnTo>
                  <a:pt x="0" y="0"/>
                </a:lnTo>
                <a:close/>
              </a:path>
            </a:pathLst>
          </a:custGeom>
          <a:solidFill>
            <a:schemeClr val="bg1"/>
          </a:solidFill>
          <a:ln w="57150">
            <a:gradFill flip="none" rotWithShape="1">
              <a:gsLst>
                <a:gs pos="51000">
                  <a:schemeClr val="accent1">
                    <a:lumMod val="5000"/>
                    <a:lumOff val="95000"/>
                  </a:schemeClr>
                </a:gs>
                <a:gs pos="57000">
                  <a:srgbClr val="078777"/>
                </a:gs>
                <a:gs pos="100000">
                  <a:srgbClr val="078777"/>
                </a:gs>
              </a:gsLst>
              <a:lin ang="10800000" scaled="1"/>
              <a:tileRect/>
            </a:gradFill>
          </a:ln>
          <a:effectLst>
            <a:outerShdw blurRad="50800" dist="38100" dir="5400000" algn="t" rotWithShape="0">
              <a:prstClr val="black">
                <a:alpha val="40000"/>
              </a:prstClr>
            </a:outerShdw>
          </a:effectLst>
        </p:spPr>
        <p:txBody>
          <a:bodyPr vert="horz" wrap="square" lIns="143971" tIns="35993" rIns="35993" bIns="35993" numCol="1" rtlCol="0" anchor="ctr" anchorCtr="0" compatLnSpc="1">
            <a:prstTxWarp prst="textNoShape">
              <a:avLst/>
            </a:prstTxWarp>
            <a:noAutofit/>
          </a:bodyPr>
          <a:lstStyle>
            <a:lvl1pPr>
              <a:defRPr lang="ru-RU" sz="2500" b="1" smtClean="0"/>
            </a:lvl1pPr>
            <a:lvl2pPr marL="536468" indent="-342831" algn="l" defTabSz="251950" rtl="0" eaLnBrk="1" fontAlgn="base" hangingPunct="1">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2pPr>
            <a:lvl3pPr marL="536468" indent="-342831" algn="l" defTabSz="251950" rtl="0" eaLnBrk="1" fontAlgn="base" hangingPunct="1">
              <a:lnSpc>
                <a:spcPct val="90000"/>
              </a:lnSpc>
              <a:spcBef>
                <a:spcPts val="0"/>
              </a:spcBef>
              <a:spcAft>
                <a:spcPts val="0"/>
              </a:spcAft>
              <a:buClr>
                <a:srgbClr val="078877"/>
              </a:buClr>
              <a:buFont typeface="Arial Narrow" panose="020B0606020202030204" pitchFamily="34" charset="0"/>
              <a:buChar char="●"/>
              <a:defRPr lang="ru-RU" sz="2500" kern="1200" dirty="0" smtClean="0">
                <a:solidFill>
                  <a:schemeClr val="tx1"/>
                </a:solidFill>
                <a:latin typeface="Arial Narrow" panose="020B0606020202030204" pitchFamily="34" charset="0"/>
                <a:ea typeface="+mn-ea"/>
                <a:cs typeface="+mn-cs"/>
              </a:defRPr>
            </a:lvl3pPr>
          </a:lstStyle>
          <a:p>
            <a:pPr marL="82533" lvl="0" indent="0" algn="ctr" fontAlgn="auto">
              <a:spcAft>
                <a:spcPts val="0"/>
              </a:spcAft>
              <a:buFont typeface="Wingdings 2" panose="05020102010507070707" pitchFamily="18" charset="2"/>
              <a:buNone/>
            </a:pPr>
            <a:r>
              <a:rPr lang="ru-RU" dirty="0"/>
              <a:t>ОБРАЗЕЦ ТЕКСТА</a:t>
            </a:r>
          </a:p>
          <a:p>
            <a:pPr lvl="1" eaLnBrk="0" hangingPunct="0"/>
            <a:r>
              <a:rPr lang="ru-RU" dirty="0"/>
              <a:t>Второй уровень</a:t>
            </a:r>
          </a:p>
          <a:p>
            <a:pPr lvl="2" eaLnBrk="0" hangingPunct="0"/>
            <a:r>
              <a:rPr lang="ru-RU" dirty="0"/>
              <a:t>Третий уровень</a:t>
            </a:r>
          </a:p>
        </p:txBody>
      </p:sp>
      <p:sp>
        <p:nvSpPr>
          <p:cNvPr id="7" name="Заголовок 1">
            <a:extLst>
              <a:ext uri="{FF2B5EF4-FFF2-40B4-BE49-F238E27FC236}">
                <a16:creationId xmlns:a16="http://schemas.microsoft.com/office/drawing/2014/main" id="{C8E7B58A-37B8-40B2-B910-CB397BC6655F}"/>
              </a:ext>
            </a:extLst>
          </p:cNvPr>
          <p:cNvSpPr>
            <a:spLocks noGrp="1"/>
          </p:cNvSpPr>
          <p:nvPr>
            <p:ph type="title" hasCustomPrompt="1"/>
          </p:nvPr>
        </p:nvSpPr>
        <p:spPr>
          <a:xfrm>
            <a:off x="2302582" y="451236"/>
            <a:ext cx="4538836" cy="603306"/>
          </a:xfrm>
        </p:spPr>
        <p:txBody>
          <a:bodyPr lIns="0" tIns="0" rIns="0" bIns="0"/>
          <a:lstStyle/>
          <a:p>
            <a:r>
              <a:rPr lang="ru-RU" dirty="0"/>
              <a:t>ОБРАЗЕЦ ЗАГОЛОВКА</a:t>
            </a:r>
          </a:p>
        </p:txBody>
      </p:sp>
      <p:sp>
        <p:nvSpPr>
          <p:cNvPr id="8" name="Номер слайда 5">
            <a:extLst>
              <a:ext uri="{FF2B5EF4-FFF2-40B4-BE49-F238E27FC236}">
                <a16:creationId xmlns:a16="http://schemas.microsoft.com/office/drawing/2014/main" id="{E43B5F83-8542-4D82-B4C5-8AF85103760C}"/>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pic>
        <p:nvPicPr>
          <p:cNvPr id="9" name="Рисунок 6">
            <a:extLst>
              <a:ext uri="{FF2B5EF4-FFF2-40B4-BE49-F238E27FC236}">
                <a16:creationId xmlns:a16="http://schemas.microsoft.com/office/drawing/2014/main" id="{0ECD51E4-A079-4006-A4EB-39298CD2CE2F}"/>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90103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pic>
        <p:nvPicPr>
          <p:cNvPr id="5" name="Рисунок 7">
            <a:extLst>
              <a:ext uri="{FF2B5EF4-FFF2-40B4-BE49-F238E27FC236}">
                <a16:creationId xmlns:a16="http://schemas.microsoft.com/office/drawing/2014/main" id="{F66E5F51-54D8-4DF1-8AFD-26312EE6FEEA}"/>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hasCustomPrompt="1"/>
          </p:nvPr>
        </p:nvSpPr>
        <p:spPr>
          <a:xfrm>
            <a:off x="628650" y="143915"/>
            <a:ext cx="7886700" cy="775921"/>
          </a:xfrm>
        </p:spPr>
        <p:txBody>
          <a:bodyPr lIns="0" tIns="0" rIns="0" bIns="0">
            <a:noAutofit/>
          </a:bodyPr>
          <a:lstStyle>
            <a:lvl1pPr algn="ctr">
              <a:defRPr sz="2800" b="1">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12" name="Объект 2"/>
          <p:cNvSpPr>
            <a:spLocks noGrp="1"/>
          </p:cNvSpPr>
          <p:nvPr>
            <p:ph idx="1"/>
          </p:nvPr>
        </p:nvSpPr>
        <p:spPr>
          <a:xfrm flipH="1">
            <a:off x="5052611" y="1153063"/>
            <a:ext cx="3462740" cy="5024175"/>
          </a:xfrm>
          <a:prstGeom prst="round2DiagRect">
            <a:avLst/>
          </a:prstGeo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lIns="35993" tIns="35993" rIns="35993" bIns="35993" anchor="ctr">
            <a:noAutofit/>
          </a:bodyPr>
          <a:lstStyle>
            <a:lvl1pPr marL="352355" indent="-250775" algn="l" defTabSz="251950" rtl="0" eaLnBrk="1" fontAlgn="base" hangingPunct="1">
              <a:lnSpc>
                <a:spcPct val="90000"/>
              </a:lnSpc>
              <a:spcBef>
                <a:spcPts val="0"/>
              </a:spcBef>
              <a:spcAft>
                <a:spcPts val="600"/>
              </a:spcAft>
              <a:buClr>
                <a:srgbClr val="078877"/>
              </a:buClr>
              <a:buFont typeface="Arial Narrow" panose="020B0606020202030204" pitchFamily="34" charset="0"/>
              <a:buChar char="●"/>
              <a:defRPr lang="ru-RU" sz="2800" kern="1200" dirty="0" smtClean="0">
                <a:solidFill>
                  <a:schemeClr val="tx1"/>
                </a:solidFill>
                <a:latin typeface="Arial Narrow" panose="020B0606020202030204" pitchFamily="34" charset="0"/>
                <a:ea typeface="+mn-ea"/>
                <a:cs typeface="+mn-cs"/>
              </a:defRPr>
            </a:lvl1pPr>
          </a:lstStyle>
          <a:p>
            <a:pPr lvl="0"/>
            <a:r>
              <a:rPr lang="ru-RU"/>
              <a:t>Образец текста</a:t>
            </a:r>
          </a:p>
        </p:txBody>
      </p:sp>
      <p:sp>
        <p:nvSpPr>
          <p:cNvPr id="7" name="Объект 2">
            <a:extLst>
              <a:ext uri="{FF2B5EF4-FFF2-40B4-BE49-F238E27FC236}">
                <a16:creationId xmlns:a16="http://schemas.microsoft.com/office/drawing/2014/main" id="{1A6F02D5-3AF1-4FA1-9DF3-6052530A9ED0}"/>
              </a:ext>
            </a:extLst>
          </p:cNvPr>
          <p:cNvSpPr>
            <a:spLocks noGrp="1"/>
          </p:cNvSpPr>
          <p:nvPr>
            <p:ph idx="11"/>
          </p:nvPr>
        </p:nvSpPr>
        <p:spPr>
          <a:xfrm>
            <a:off x="911593" y="1179523"/>
            <a:ext cx="3462740" cy="5024175"/>
          </a:xfrm>
          <a:prstGeom prst="round2DiagRect">
            <a:avLst/>
          </a:prstGeo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lIns="35993" tIns="35993" rIns="35993" bIns="35993" anchor="ctr">
            <a:noAutofit/>
          </a:bodyPr>
          <a:lstStyle>
            <a:lvl1pPr marL="387273" indent="-285693">
              <a:defRPr lang="ru-RU" sz="2800" kern="1200" dirty="0" smtClean="0">
                <a:solidFill>
                  <a:schemeClr val="tx1"/>
                </a:solidFill>
                <a:latin typeface="Arial Narrow" panose="020B0606020202030204" pitchFamily="34" charset="0"/>
                <a:ea typeface="+mn-ea"/>
                <a:cs typeface="+mn-cs"/>
              </a:defRPr>
            </a:lvl1pPr>
          </a:lstStyle>
          <a:p>
            <a:pPr marL="352355" lvl="0" indent="-250775" algn="l" defTabSz="251950" rtl="0" eaLnBrk="1" fontAlgn="base" hangingPunct="1">
              <a:lnSpc>
                <a:spcPct val="90000"/>
              </a:lnSpc>
              <a:spcBef>
                <a:spcPts val="0"/>
              </a:spcBef>
              <a:spcAft>
                <a:spcPts val="600"/>
              </a:spcAft>
              <a:buClr>
                <a:srgbClr val="078877"/>
              </a:buClr>
              <a:buFont typeface="Arial Narrow" panose="020B0606020202030204" pitchFamily="34" charset="0"/>
              <a:buChar char="●"/>
            </a:pPr>
            <a:r>
              <a:rPr lang="ru-RU"/>
              <a:t>Образец текста</a:t>
            </a:r>
          </a:p>
        </p:txBody>
      </p:sp>
      <p:graphicFrame>
        <p:nvGraphicFramePr>
          <p:cNvPr id="8" name="Таблица 7">
            <a:extLst>
              <a:ext uri="{FF2B5EF4-FFF2-40B4-BE49-F238E27FC236}">
                <a16:creationId xmlns:a16="http://schemas.microsoft.com/office/drawing/2014/main" id="{E4F8D766-FAE1-4CB1-94BC-FE6E2DDEC0A5}"/>
              </a:ext>
            </a:extLst>
          </p:cNvPr>
          <p:cNvGraphicFramePr>
            <a:graphicFrameLocks noGrp="1"/>
          </p:cNvGraphicFramePr>
          <p:nvPr>
            <p:extLst>
              <p:ext uri="{D42A27DB-BD31-4B8C-83A1-F6EECF244321}">
                <p14:modId xmlns:p14="http://schemas.microsoft.com/office/powerpoint/2010/main" val="1183986522"/>
              </p:ext>
            </p:extLst>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9" name="Номер слайда 5">
            <a:extLst>
              <a:ext uri="{FF2B5EF4-FFF2-40B4-BE49-F238E27FC236}">
                <a16:creationId xmlns:a16="http://schemas.microsoft.com/office/drawing/2014/main" id="{208CC98D-1960-47D7-BB6A-A8FBFC63199F}"/>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pic>
        <p:nvPicPr>
          <p:cNvPr id="10" name="Рисунок 7">
            <a:extLst>
              <a:ext uri="{FF2B5EF4-FFF2-40B4-BE49-F238E27FC236}">
                <a16:creationId xmlns:a16="http://schemas.microsoft.com/office/drawing/2014/main" id="{F66E5F51-54D8-4DF1-8AFD-26312EE6FEEA}"/>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1" name="Таблица 10">
            <a:extLst>
              <a:ext uri="{FF2B5EF4-FFF2-40B4-BE49-F238E27FC236}">
                <a16:creationId xmlns:a16="http://schemas.microsoft.com/office/drawing/2014/main" id="{E4F8D766-FAE1-4CB1-94BC-FE6E2DDEC0A5}"/>
              </a:ext>
            </a:extLst>
          </p:cNvPr>
          <p:cNvGraphicFramePr>
            <a:graphicFrameLocks noGrp="1"/>
          </p:cNvGraphicFramePr>
          <p:nvPr>
            <p:extLst>
              <p:ext uri="{D42A27DB-BD31-4B8C-83A1-F6EECF244321}">
                <p14:modId xmlns:p14="http://schemas.microsoft.com/office/powerpoint/2010/main" val="1185839223"/>
              </p:ext>
            </p:extLst>
          </p:nvPr>
        </p:nvGraphicFramePr>
        <p:xfrm>
          <a:off x="250825" y="6421438"/>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078777"/>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455581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Рисунок с подписью">
    <p:spTree>
      <p:nvGrpSpPr>
        <p:cNvPr id="1" name=""/>
        <p:cNvGrpSpPr/>
        <p:nvPr/>
      </p:nvGrpSpPr>
      <p:grpSpPr>
        <a:xfrm>
          <a:off x="0" y="0"/>
          <a:ext cx="0" cy="0"/>
          <a:chOff x="0" y="0"/>
          <a:chExt cx="0" cy="0"/>
        </a:xfrm>
      </p:grpSpPr>
      <p:pic>
        <p:nvPicPr>
          <p:cNvPr id="5" name="Рисунок 6">
            <a:extLst>
              <a:ext uri="{FF2B5EF4-FFF2-40B4-BE49-F238E27FC236}">
                <a16:creationId xmlns:a16="http://schemas.microsoft.com/office/drawing/2014/main" id="{015AA807-24EA-4F18-9CD7-2E868213A863}"/>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9"/>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Таблица 5">
            <a:extLst>
              <a:ext uri="{FF2B5EF4-FFF2-40B4-BE49-F238E27FC236}">
                <a16:creationId xmlns:a16="http://schemas.microsoft.com/office/drawing/2014/main" id="{0873B5F0-731F-4FE5-AB59-DED3D8048617}"/>
              </a:ext>
            </a:extLst>
          </p:cNvPr>
          <p:cNvGraphicFramePr>
            <a:graphicFrameLocks noGrp="1"/>
          </p:cNvGraphicFramePr>
          <p:nvPr/>
        </p:nvGraphicFramePr>
        <p:xfrm>
          <a:off x="250825" y="6421439"/>
          <a:ext cx="5005388" cy="392112"/>
        </p:xfrm>
        <a:graphic>
          <a:graphicData uri="http://schemas.openxmlformats.org/drawingml/2006/table">
            <a:tbl>
              <a:tblPr/>
              <a:tblGrid>
                <a:gridCol w="5005388">
                  <a:extLst>
                    <a:ext uri="{9D8B030D-6E8A-4147-A177-3AD203B41FA5}">
                      <a16:colId xmlns:a16="http://schemas.microsoft.com/office/drawing/2014/main" val="20000"/>
                    </a:ext>
                  </a:extLst>
                </a:gridCol>
              </a:tblGrid>
              <a:tr h="392112">
                <a:tc>
                  <a:txBody>
                    <a:bodyPr/>
                    <a:lstStyle/>
                    <a:p>
                      <a:r>
                        <a:rPr lang="ru-RU" sz="1300" b="1" i="1" dirty="0">
                          <a:solidFill>
                            <a:srgbClr val="28645A"/>
                          </a:solidFill>
                          <a:latin typeface="Arial Narrow" panose="020B0606020202030204" pitchFamily="34" charset="0"/>
                        </a:rPr>
                        <a:t>Кафедра философии, биоэтики и права с курсом социологии медицины</a:t>
                      </a:r>
                    </a:p>
                  </a:txBody>
                  <a:tcPr marL="0" marR="0" marT="72041" marB="0">
                    <a:lnL w="12700" cmpd="sng">
                      <a:noFill/>
                      <a:prstDash val="solid"/>
                    </a:lnL>
                    <a:lnR w="12700" cmpd="sng">
                      <a:noFill/>
                      <a:prstDash val="solid"/>
                    </a:lnR>
                    <a:lnT w="12700" cap="flat" cmpd="sng" algn="ctr">
                      <a:solidFill>
                        <a:srgbClr val="388E84"/>
                      </a:solidFill>
                      <a:prstDash val="solid"/>
                      <a:round/>
                      <a:headEnd type="none" w="med" len="med"/>
                      <a:tailEnd type="none" w="med" len="med"/>
                    </a:lnT>
                    <a:lnB w="12700" cmpd="sng">
                      <a:noFill/>
                      <a:prstDash val="soli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 name="Заголовок 1"/>
          <p:cNvSpPr>
            <a:spLocks noGrp="1"/>
          </p:cNvSpPr>
          <p:nvPr>
            <p:ph type="title" hasCustomPrompt="1"/>
          </p:nvPr>
        </p:nvSpPr>
        <p:spPr>
          <a:xfrm>
            <a:off x="838399" y="388031"/>
            <a:ext cx="2949178" cy="1600200"/>
          </a:xfrm>
        </p:spPr>
        <p:txBody>
          <a:bodyPr lIns="0" tIns="0" rIns="0" bIns="0"/>
          <a:lstStyle>
            <a:lvl1pPr>
              <a:defRPr sz="2400">
                <a:solidFill>
                  <a:srgbClr val="078777"/>
                </a:solidFill>
                <a:latin typeface="Arial Narrow" panose="020B0606020202030204" pitchFamily="34" charset="0"/>
                <a:cs typeface="Arial" panose="020B0604020202020204" pitchFamily="34" charset="0"/>
              </a:defRPr>
            </a:lvl1pPr>
          </a:lstStyle>
          <a:p>
            <a:r>
              <a:rPr lang="ru-RU" dirty="0"/>
              <a:t>ОБРАЗЕЦ ЗАГОЛОВКА</a:t>
            </a:r>
          </a:p>
        </p:txBody>
      </p:sp>
      <p:sp>
        <p:nvSpPr>
          <p:cNvPr id="9" name="Текст 8">
            <a:extLst>
              <a:ext uri="{FF2B5EF4-FFF2-40B4-BE49-F238E27FC236}">
                <a16:creationId xmlns:a16="http://schemas.microsoft.com/office/drawing/2014/main" id="{FE9280C2-CEEC-48BE-A873-96FAB31018B1}"/>
              </a:ext>
            </a:extLst>
          </p:cNvPr>
          <p:cNvSpPr>
            <a:spLocks noGrp="1"/>
          </p:cNvSpPr>
          <p:nvPr>
            <p:ph type="body" sz="quarter" idx="11"/>
          </p:nvPr>
        </p:nvSpPr>
        <p:spPr>
          <a:xfrm>
            <a:off x="4427538" y="549276"/>
            <a:ext cx="4464943" cy="5319714"/>
          </a:xfrm>
          <a:solidFill>
            <a:schemeClr val="bg1"/>
          </a:solidFill>
          <a:ln w="57150">
            <a:gradFill flip="none" rotWithShape="1">
              <a:gsLst>
                <a:gs pos="51000">
                  <a:schemeClr val="accent1">
                    <a:lumMod val="5000"/>
                    <a:lumOff val="9500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vert="horz" wrap="square" lIns="35993" tIns="35993" rIns="35993" bIns="35993" numCol="1" anchor="ctr" anchorCtr="0" compatLnSpc="1">
            <a:prstTxWarp prst="textNoShape">
              <a:avLst/>
            </a:prstTxWarp>
            <a:noAutofit/>
          </a:bodyPr>
          <a:lstStyle>
            <a:lvl1pPr>
              <a:defRPr lang="ru-RU" sz="2800" dirty="0" smtClean="0">
                <a:latin typeface="Arial Narrow" panose="020B0606020202030204" pitchFamily="34" charset="0"/>
              </a:defRPr>
            </a:lvl1pPr>
            <a:lvl2pPr>
              <a:defRPr lang="ru-RU" dirty="0" smtClean="0"/>
            </a:lvl2pPr>
            <a:lvl3pPr>
              <a:defRPr lang="ru-RU" dirty="0" smtClean="0"/>
            </a:lvl3pPr>
            <a:lvl4pPr>
              <a:defRPr lang="ru-RU" dirty="0" smtClean="0"/>
            </a:lvl4pPr>
            <a:lvl5pPr>
              <a:defRPr lang="ru-RU" dirty="0"/>
            </a:lvl5pPr>
          </a:lstStyle>
          <a:p>
            <a:pPr marL="352355" lvl="0" indent="-250775" defTabSz="251950">
              <a:spcBef>
                <a:spcPts val="0"/>
              </a:spcBef>
              <a:spcAft>
                <a:spcPts val="600"/>
              </a:spcAft>
              <a:buClr>
                <a:srgbClr val="078877"/>
              </a:buClr>
              <a:buFont typeface="Arial Narrow" panose="020B0606020202030204" pitchFamily="34" charset="0"/>
              <a:buChar char="●"/>
            </a:pPr>
            <a:r>
              <a:rPr lang="ru-RU"/>
              <a:t>Образец текста</a:t>
            </a:r>
          </a:p>
          <a:p>
            <a:pPr marL="352355" lvl="1" indent="-250775" defTabSz="251950">
              <a:spcBef>
                <a:spcPts val="0"/>
              </a:spcBef>
              <a:spcAft>
                <a:spcPts val="600"/>
              </a:spcAft>
              <a:buClr>
                <a:srgbClr val="078877"/>
              </a:buClr>
              <a:buFont typeface="Arial Narrow" panose="020B0606020202030204" pitchFamily="34" charset="0"/>
              <a:buChar char="●"/>
            </a:pPr>
            <a:r>
              <a:rPr lang="ru-RU"/>
              <a:t>Второй уровень</a:t>
            </a:r>
          </a:p>
          <a:p>
            <a:pPr marL="352355" lvl="2" indent="-250775" defTabSz="251950">
              <a:spcBef>
                <a:spcPts val="0"/>
              </a:spcBef>
              <a:spcAft>
                <a:spcPts val="600"/>
              </a:spcAft>
              <a:buClr>
                <a:srgbClr val="078877"/>
              </a:buClr>
              <a:buFont typeface="Arial Narrow" panose="020B0606020202030204" pitchFamily="34" charset="0"/>
              <a:buChar char="●"/>
            </a:pPr>
            <a:r>
              <a:rPr lang="ru-RU"/>
              <a:t>Третий уровень</a:t>
            </a:r>
          </a:p>
          <a:p>
            <a:pPr marL="352355" lvl="3" indent="-250775" defTabSz="251950">
              <a:spcBef>
                <a:spcPts val="0"/>
              </a:spcBef>
              <a:spcAft>
                <a:spcPts val="600"/>
              </a:spcAft>
              <a:buClr>
                <a:srgbClr val="078877"/>
              </a:buClr>
              <a:buFont typeface="Arial Narrow" panose="020B0606020202030204" pitchFamily="34" charset="0"/>
              <a:buChar char="●"/>
            </a:pPr>
            <a:r>
              <a:rPr lang="ru-RU"/>
              <a:t>Четвертый уровень</a:t>
            </a:r>
          </a:p>
          <a:p>
            <a:pPr marL="352355" lvl="4" indent="-250775" defTabSz="251950">
              <a:spcBef>
                <a:spcPts val="0"/>
              </a:spcBef>
              <a:spcAft>
                <a:spcPts val="600"/>
              </a:spcAft>
              <a:buClr>
                <a:srgbClr val="078877"/>
              </a:buClr>
              <a:buFont typeface="Arial Narrow" panose="020B0606020202030204" pitchFamily="34" charset="0"/>
              <a:buChar char="●"/>
            </a:pPr>
            <a:r>
              <a:rPr lang="ru-RU"/>
              <a:t>Пятый уровень</a:t>
            </a:r>
            <a:endParaRPr lang="ru-RU" dirty="0"/>
          </a:p>
        </p:txBody>
      </p:sp>
      <p:sp>
        <p:nvSpPr>
          <p:cNvPr id="11" name="Рисунок 10">
            <a:extLst>
              <a:ext uri="{FF2B5EF4-FFF2-40B4-BE49-F238E27FC236}">
                <a16:creationId xmlns:a16="http://schemas.microsoft.com/office/drawing/2014/main" id="{F5E67615-75DA-44AB-A367-2E8B6F236540}"/>
              </a:ext>
            </a:extLst>
          </p:cNvPr>
          <p:cNvSpPr>
            <a:spLocks noGrp="1"/>
          </p:cNvSpPr>
          <p:nvPr>
            <p:ph type="pic" sz="quarter" idx="12"/>
          </p:nvPr>
        </p:nvSpPr>
        <p:spPr>
          <a:xfrm>
            <a:off x="630239" y="2349500"/>
            <a:ext cx="3365501" cy="3519488"/>
          </a:xfrm>
        </p:spPr>
        <p:txBody>
          <a:bodyPr/>
          <a:lstStyle>
            <a:lvl1pPr marL="0" indent="0">
              <a:buFontTx/>
              <a:buNone/>
              <a:defRPr/>
            </a:lvl1pPr>
          </a:lstStyle>
          <a:p>
            <a:r>
              <a:rPr lang="ru-RU"/>
              <a:t>Вставка рисунка</a:t>
            </a:r>
            <a:endParaRPr lang="ru-RU" dirty="0"/>
          </a:p>
        </p:txBody>
      </p:sp>
      <p:sp>
        <p:nvSpPr>
          <p:cNvPr id="12" name="Номер слайда 5">
            <a:extLst>
              <a:ext uri="{FF2B5EF4-FFF2-40B4-BE49-F238E27FC236}">
                <a16:creationId xmlns:a16="http://schemas.microsoft.com/office/drawing/2014/main" id="{15136621-DFE3-48C1-9262-5A67AE2FA7C3}"/>
              </a:ext>
            </a:extLst>
          </p:cNvPr>
          <p:cNvSpPr>
            <a:spLocks noGrp="1"/>
          </p:cNvSpPr>
          <p:nvPr>
            <p:ph type="sldNum" sz="quarter" idx="10"/>
          </p:nvPr>
        </p:nvSpPr>
        <p:spPr>
          <a:xfrm flipH="1">
            <a:off x="8424001" y="6406472"/>
            <a:ext cx="720000" cy="365124"/>
          </a:xfrm>
          <a:prstGeom prst="homePlate">
            <a:avLst/>
          </a:prstGeom>
          <a:solidFill>
            <a:srgbClr val="078777"/>
          </a:solidFill>
        </p:spPr>
        <p:txBody>
          <a:bodyPr/>
          <a:lstStyle>
            <a:lvl1pPr algn="ctr">
              <a:defRPr sz="1200" b="1">
                <a:solidFill>
                  <a:schemeClr val="bg1"/>
                </a:solidFill>
                <a:latin typeface="Arial Narrow" panose="020B0606020202030204" pitchFamily="34" charset="0"/>
              </a:defRPr>
            </a:lvl1pPr>
          </a:lstStyle>
          <a:p>
            <a:fld id="{D891F7E7-8F21-4902-9366-1021E1F4CB6D}" type="slidenum">
              <a:rPr lang="ru-RU" altLang="ru-RU" smtClean="0"/>
              <a:pPr/>
              <a:t>‹#›</a:t>
            </a:fld>
            <a:endParaRPr lang="ru-RU" altLang="ru-RU"/>
          </a:p>
        </p:txBody>
      </p:sp>
      <p:pic>
        <p:nvPicPr>
          <p:cNvPr id="8" name="Рисунок 6">
            <a:extLst>
              <a:ext uri="{FF2B5EF4-FFF2-40B4-BE49-F238E27FC236}">
                <a16:creationId xmlns:a16="http://schemas.microsoft.com/office/drawing/2014/main" id="{015AA807-24EA-4F18-9CD7-2E868213A863}"/>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107950" y="115888"/>
            <a:ext cx="827088" cy="779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49539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theme" Target="../theme/theme2.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23" cstate="print"/>
          <a:srcRect/>
          <a:stretch>
            <a:fillRect/>
          </a:stretch>
        </a:blipFill>
        <a:effectLst/>
      </p:bgPr>
    </p:bg>
    <p:spTree>
      <p:nvGrpSpPr>
        <p:cNvPr id="1" name=""/>
        <p:cNvGrpSpPr/>
        <p:nvPr/>
      </p:nvGrpSpPr>
      <p:grpSpPr>
        <a:xfrm>
          <a:off x="0" y="0"/>
          <a:ext cx="0" cy="0"/>
          <a:chOff x="0" y="0"/>
          <a:chExt cx="0" cy="0"/>
        </a:xfrm>
      </p:grpSpPr>
      <p:sp>
        <p:nvSpPr>
          <p:cNvPr id="1026" name="Заголовок 1">
            <a:extLst>
              <a:ext uri="{FF2B5EF4-FFF2-40B4-BE49-F238E27FC236}">
                <a16:creationId xmlns:a16="http://schemas.microsoft.com/office/drawing/2014/main" id="{6F57BCFB-A202-45F5-838B-27AFF28CE750}"/>
              </a:ext>
            </a:extLst>
          </p:cNvPr>
          <p:cNvSpPr>
            <a:spLocks noGrp="1" noChangeArrowheads="1"/>
          </p:cNvSpPr>
          <p:nvPr>
            <p:ph type="title"/>
          </p:nvPr>
        </p:nvSpPr>
        <p:spPr bwMode="auto">
          <a:xfrm>
            <a:off x="628650" y="365127"/>
            <a:ext cx="7886700" cy="13356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2" tIns="45711" rIns="91422" bIns="45711" numCol="1" anchor="ctr" anchorCtr="0" compatLnSpc="1">
            <a:prstTxWarp prst="textNoShape">
              <a:avLst/>
            </a:prstTxWarp>
          </a:bodyPr>
          <a:lstStyle/>
          <a:p>
            <a:pPr lvl="0"/>
            <a:r>
              <a:rPr lang="ru-RU" altLang="ru-RU" dirty="0"/>
              <a:t>ОБРАЗЕЦ ЗАГОЛОВКА</a:t>
            </a:r>
          </a:p>
        </p:txBody>
      </p:sp>
      <p:sp>
        <p:nvSpPr>
          <p:cNvPr id="1027" name="Текст 2">
            <a:extLst>
              <a:ext uri="{FF2B5EF4-FFF2-40B4-BE49-F238E27FC236}">
                <a16:creationId xmlns:a16="http://schemas.microsoft.com/office/drawing/2014/main" id="{3D11CE8F-131A-4695-BA47-6007EF952D96}"/>
              </a:ext>
            </a:extLst>
          </p:cNvPr>
          <p:cNvSpPr>
            <a:spLocks noGrp="1" noChangeArrowheads="1"/>
          </p:cNvSpPr>
          <p:nvPr>
            <p:ph type="body" idx="1"/>
          </p:nvPr>
        </p:nvSpPr>
        <p:spPr bwMode="auto">
          <a:xfrm>
            <a:off x="755577" y="1988841"/>
            <a:ext cx="7886700" cy="4104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2" tIns="45711" rIns="91422" bIns="45711" numCol="1" anchor="t" anchorCtr="0" compatLnSpc="1">
            <a:prstTxWarp prst="textNoShape">
              <a:avLst/>
            </a:prstTxWarp>
          </a:bodyPr>
          <a:lstStyle/>
          <a:p>
            <a:pPr lvl="0"/>
            <a:r>
              <a:rPr lang="ru-RU" altLang="ru-RU" dirty="0"/>
              <a:t>Образец текста</a:t>
            </a:r>
          </a:p>
          <a:p>
            <a:pPr lvl="1"/>
            <a:r>
              <a:rPr lang="ru-RU" altLang="ru-RU" dirty="0"/>
              <a:t>Второй уровень</a:t>
            </a:r>
          </a:p>
          <a:p>
            <a:pPr lvl="2"/>
            <a:r>
              <a:rPr lang="ru-RU" altLang="ru-RU" dirty="0"/>
              <a:t>Третий уровень</a:t>
            </a:r>
          </a:p>
          <a:p>
            <a:pPr lvl="3"/>
            <a:r>
              <a:rPr lang="ru-RU" altLang="ru-RU" dirty="0"/>
              <a:t>Четвертый уровень</a:t>
            </a:r>
          </a:p>
          <a:p>
            <a:pPr lvl="4"/>
            <a:r>
              <a:rPr lang="ru-RU" altLang="ru-RU" dirty="0"/>
              <a:t>Пятый уровень</a:t>
            </a:r>
          </a:p>
        </p:txBody>
      </p:sp>
      <p:sp>
        <p:nvSpPr>
          <p:cNvPr id="4" name="Дата 3">
            <a:extLst>
              <a:ext uri="{FF2B5EF4-FFF2-40B4-BE49-F238E27FC236}">
                <a16:creationId xmlns:a16="http://schemas.microsoft.com/office/drawing/2014/main" id="{666A732F-67F3-433D-B851-61B147F1ED3A}"/>
              </a:ext>
            </a:extLst>
          </p:cNvPr>
          <p:cNvSpPr>
            <a:spLocks noGrp="1"/>
          </p:cNvSpPr>
          <p:nvPr>
            <p:ph type="dt" sz="half" idx="2"/>
          </p:nvPr>
        </p:nvSpPr>
        <p:spPr>
          <a:xfrm>
            <a:off x="628651" y="6356352"/>
            <a:ext cx="2057400" cy="365124"/>
          </a:xfrm>
          <a:prstGeom prst="rect">
            <a:avLst/>
          </a:prstGeom>
        </p:spPr>
        <p:txBody>
          <a:bodyPr vert="horz" lIns="91422" tIns="45711" rIns="91422" bIns="45711"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fld id="{CC4A5649-6A93-4643-B968-16DDF4DE06AA}" type="datetime1">
              <a:rPr lang="ru-RU" smtClean="0"/>
              <a:t>17.11.2023</a:t>
            </a:fld>
            <a:endParaRPr lang="ru-RU" dirty="0"/>
          </a:p>
        </p:txBody>
      </p:sp>
      <p:sp>
        <p:nvSpPr>
          <p:cNvPr id="5" name="Нижний колонтитул 4">
            <a:extLst>
              <a:ext uri="{FF2B5EF4-FFF2-40B4-BE49-F238E27FC236}">
                <a16:creationId xmlns:a16="http://schemas.microsoft.com/office/drawing/2014/main" id="{597E54B0-D65D-406D-8022-BA6BA008B9A3}"/>
              </a:ext>
            </a:extLst>
          </p:cNvPr>
          <p:cNvSpPr>
            <a:spLocks noGrp="1"/>
          </p:cNvSpPr>
          <p:nvPr>
            <p:ph type="ftr" sz="quarter" idx="3"/>
          </p:nvPr>
        </p:nvSpPr>
        <p:spPr>
          <a:xfrm>
            <a:off x="3028950" y="6356352"/>
            <a:ext cx="3086100" cy="365124"/>
          </a:xfrm>
          <a:prstGeom prst="rect">
            <a:avLst/>
          </a:prstGeom>
        </p:spPr>
        <p:txBody>
          <a:bodyPr vert="horz" lIns="91422" tIns="45711" rIns="91422" bIns="45711"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6" name="Номер слайда 5">
            <a:extLst>
              <a:ext uri="{FF2B5EF4-FFF2-40B4-BE49-F238E27FC236}">
                <a16:creationId xmlns:a16="http://schemas.microsoft.com/office/drawing/2014/main" id="{FCBB139C-B2BD-4371-8B25-9DF8F13A2586}"/>
              </a:ext>
            </a:extLst>
          </p:cNvPr>
          <p:cNvSpPr>
            <a:spLocks noGrp="1"/>
          </p:cNvSpPr>
          <p:nvPr>
            <p:ph type="sldNum" sz="quarter" idx="4"/>
          </p:nvPr>
        </p:nvSpPr>
        <p:spPr>
          <a:xfrm>
            <a:off x="6457951" y="6356352"/>
            <a:ext cx="2057400" cy="365124"/>
          </a:xfrm>
          <a:prstGeom prst="rect">
            <a:avLst/>
          </a:prstGeom>
        </p:spPr>
        <p:txBody>
          <a:bodyPr vert="horz" lIns="91422" tIns="45711" rIns="91422" bIns="45711" rtlCol="0" anchor="ctr"/>
          <a:lstStyle>
            <a:lvl1pPr algn="r" eaLnBrk="1" fontAlgn="auto" hangingPunct="1">
              <a:spcBef>
                <a:spcPts val="0"/>
              </a:spcBef>
              <a:spcAft>
                <a:spcPts val="0"/>
              </a:spcAft>
              <a:defRPr sz="900">
                <a:solidFill>
                  <a:schemeClr val="tx1">
                    <a:tint val="75000"/>
                  </a:schemeClr>
                </a:solidFill>
                <a:latin typeface="+mn-lt"/>
              </a:defRPr>
            </a:lvl1pPr>
          </a:lstStyle>
          <a:p>
            <a:fld id="{D891F7E7-8F21-4902-9366-1021E1F4CB6D}" type="slidenum">
              <a:rPr lang="ru-RU" altLang="ru-RU" smtClean="0"/>
              <a:pPr/>
              <a:t>‹#›</a:t>
            </a:fld>
            <a:endParaRPr lang="ru-RU" altLang="ru-RU"/>
          </a:p>
        </p:txBody>
      </p:sp>
    </p:spTree>
    <p:extLst>
      <p:ext uri="{BB962C8B-B14F-4D97-AF65-F5344CB8AC3E}">
        <p14:creationId xmlns:p14="http://schemas.microsoft.com/office/powerpoint/2010/main" val="1450532845"/>
      </p:ext>
    </p:extLst>
  </p:cSld>
  <p:clrMap bg1="lt1" tx1="dk1" bg2="lt2" tx2="dk2" accent1="accent1" accent2="accent2" accent3="accent3" accent4="accent4" accent5="accent5" accent6="accent6" hlink="hlink" folHlink="folHlink"/>
  <p:sldLayoutIdLst>
    <p:sldLayoutId id="2147483894" r:id="rId1"/>
    <p:sldLayoutId id="2147483895" r:id="rId2"/>
    <p:sldLayoutId id="2147483896" r:id="rId3"/>
    <p:sldLayoutId id="2147483897" r:id="rId4"/>
    <p:sldLayoutId id="2147483898" r:id="rId5"/>
    <p:sldLayoutId id="2147483899" r:id="rId6"/>
    <p:sldLayoutId id="2147483900" r:id="rId7"/>
    <p:sldLayoutId id="2147483901" r:id="rId8"/>
    <p:sldLayoutId id="2147483902" r:id="rId9"/>
    <p:sldLayoutId id="2147483903" r:id="rId10"/>
    <p:sldLayoutId id="2147483904" r:id="rId11"/>
    <p:sldLayoutId id="2147483905" r:id="rId12"/>
    <p:sldLayoutId id="2147483907" r:id="rId13"/>
    <p:sldLayoutId id="2147483908" r:id="rId14"/>
    <p:sldLayoutId id="2147483909" r:id="rId15"/>
    <p:sldLayoutId id="2147483910" r:id="rId16"/>
    <p:sldLayoutId id="2147483911" r:id="rId17"/>
    <p:sldLayoutId id="2147483912" r:id="rId18"/>
    <p:sldLayoutId id="2147483913" r:id="rId19"/>
    <p:sldLayoutId id="2147483914" r:id="rId20"/>
    <p:sldLayoutId id="2147483915" r:id="rId21"/>
  </p:sldLayoutIdLst>
  <p:hf hdr="0" dt="0"/>
  <p:txStyles>
    <p:titleStyle>
      <a:lvl1pPr algn="ctr" defTabSz="685663" rtl="0" eaLnBrk="1" fontAlgn="base" hangingPunct="1">
        <a:lnSpc>
          <a:spcPct val="90000"/>
        </a:lnSpc>
        <a:spcBef>
          <a:spcPct val="0"/>
        </a:spcBef>
        <a:spcAft>
          <a:spcPct val="0"/>
        </a:spcAft>
        <a:defRPr sz="3300" b="1" kern="1200">
          <a:solidFill>
            <a:srgbClr val="388E84"/>
          </a:solidFill>
          <a:latin typeface="Arial Narrow" panose="020B0606020202030204" pitchFamily="34" charset="0"/>
          <a:ea typeface="+mj-ea"/>
          <a:cs typeface="Arial" panose="020B0604020202020204" pitchFamily="34" charset="0"/>
        </a:defRPr>
      </a:lvl1pPr>
      <a:lvl2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2pPr>
      <a:lvl3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3pPr>
      <a:lvl4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4pPr>
      <a:lvl5pPr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5pPr>
      <a:lvl6pPr marL="457109"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6pPr>
      <a:lvl7pPr marL="914217"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7pPr>
      <a:lvl8pPr marL="1371326"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8pPr>
      <a:lvl9pPr marL="1828434" algn="ctr" defTabSz="685663" rtl="0" eaLnBrk="1" fontAlgn="base" hangingPunct="1">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9pPr>
    </p:titleStyle>
    <p:bodyStyle>
      <a:lvl1pPr marL="171416" indent="-171416" algn="l" defTabSz="685663"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247" indent="-171416" algn="l" defTabSz="685663"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079" indent="-171416" algn="l" defTabSz="685663"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199910" indent="-171416" algn="l" defTabSz="68566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2741" indent="-171416" algn="l" defTabSz="68566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573"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6pPr>
      <a:lvl7pPr marL="2228404"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7pPr>
      <a:lvl8pPr marL="2571236"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8pPr>
      <a:lvl9pPr marL="2914067" indent="-171416" algn="l" defTabSz="685663" rtl="0" eaLnBrk="1" latinLnBrk="0" hangingPunct="1">
        <a:lnSpc>
          <a:spcPct val="90000"/>
        </a:lnSpc>
        <a:spcBef>
          <a:spcPts val="375"/>
        </a:spcBef>
        <a:buFont typeface="Arial" panose="020B0604020202020204" pitchFamily="34" charset="0"/>
        <a:buChar char="•"/>
        <a:defRPr sz="1300" kern="1200">
          <a:solidFill>
            <a:schemeClr val="tx1"/>
          </a:solidFill>
          <a:latin typeface="+mn-lt"/>
          <a:ea typeface="+mn-ea"/>
          <a:cs typeface="+mn-cs"/>
        </a:defRPr>
      </a:lvl9pPr>
    </p:bodyStyle>
    <p:otherStyle>
      <a:defPPr>
        <a:defRPr lang="ru-RU"/>
      </a:defPPr>
      <a:lvl1pPr marL="0" algn="l" defTabSz="685663" rtl="0" eaLnBrk="1" latinLnBrk="0" hangingPunct="1">
        <a:defRPr sz="1300" kern="1200">
          <a:solidFill>
            <a:schemeClr val="tx1"/>
          </a:solidFill>
          <a:latin typeface="+mn-lt"/>
          <a:ea typeface="+mn-ea"/>
          <a:cs typeface="+mn-cs"/>
        </a:defRPr>
      </a:lvl1pPr>
      <a:lvl2pPr marL="342831" algn="l" defTabSz="685663" rtl="0" eaLnBrk="1" latinLnBrk="0" hangingPunct="1">
        <a:defRPr sz="1300" kern="1200">
          <a:solidFill>
            <a:schemeClr val="tx1"/>
          </a:solidFill>
          <a:latin typeface="+mn-lt"/>
          <a:ea typeface="+mn-ea"/>
          <a:cs typeface="+mn-cs"/>
        </a:defRPr>
      </a:lvl2pPr>
      <a:lvl3pPr marL="685663" algn="l" defTabSz="685663" rtl="0" eaLnBrk="1" latinLnBrk="0" hangingPunct="1">
        <a:defRPr sz="1300" kern="1200">
          <a:solidFill>
            <a:schemeClr val="tx1"/>
          </a:solidFill>
          <a:latin typeface="+mn-lt"/>
          <a:ea typeface="+mn-ea"/>
          <a:cs typeface="+mn-cs"/>
        </a:defRPr>
      </a:lvl3pPr>
      <a:lvl4pPr marL="1028494" algn="l" defTabSz="685663" rtl="0" eaLnBrk="1" latinLnBrk="0" hangingPunct="1">
        <a:defRPr sz="1300" kern="1200">
          <a:solidFill>
            <a:schemeClr val="tx1"/>
          </a:solidFill>
          <a:latin typeface="+mn-lt"/>
          <a:ea typeface="+mn-ea"/>
          <a:cs typeface="+mn-cs"/>
        </a:defRPr>
      </a:lvl4pPr>
      <a:lvl5pPr marL="1371326" algn="l" defTabSz="685663" rtl="0" eaLnBrk="1" latinLnBrk="0" hangingPunct="1">
        <a:defRPr sz="1300" kern="1200">
          <a:solidFill>
            <a:schemeClr val="tx1"/>
          </a:solidFill>
          <a:latin typeface="+mn-lt"/>
          <a:ea typeface="+mn-ea"/>
          <a:cs typeface="+mn-cs"/>
        </a:defRPr>
      </a:lvl5pPr>
      <a:lvl6pPr marL="1714157" algn="l" defTabSz="685663" rtl="0" eaLnBrk="1" latinLnBrk="0" hangingPunct="1">
        <a:defRPr sz="1300" kern="1200">
          <a:solidFill>
            <a:schemeClr val="tx1"/>
          </a:solidFill>
          <a:latin typeface="+mn-lt"/>
          <a:ea typeface="+mn-ea"/>
          <a:cs typeface="+mn-cs"/>
        </a:defRPr>
      </a:lvl6pPr>
      <a:lvl7pPr marL="2056989" algn="l" defTabSz="685663" rtl="0" eaLnBrk="1" latinLnBrk="0" hangingPunct="1">
        <a:defRPr sz="1300" kern="1200">
          <a:solidFill>
            <a:schemeClr val="tx1"/>
          </a:solidFill>
          <a:latin typeface="+mn-lt"/>
          <a:ea typeface="+mn-ea"/>
          <a:cs typeface="+mn-cs"/>
        </a:defRPr>
      </a:lvl7pPr>
      <a:lvl8pPr marL="2399820" algn="l" defTabSz="685663" rtl="0" eaLnBrk="1" latinLnBrk="0" hangingPunct="1">
        <a:defRPr sz="1300" kern="1200">
          <a:solidFill>
            <a:schemeClr val="tx1"/>
          </a:solidFill>
          <a:latin typeface="+mn-lt"/>
          <a:ea typeface="+mn-ea"/>
          <a:cs typeface="+mn-cs"/>
        </a:defRPr>
      </a:lvl8pPr>
      <a:lvl9pPr marL="2742651" algn="l" defTabSz="685663" rtl="0" eaLnBrk="1" latinLnBrk="0" hangingPunct="1">
        <a:defRPr sz="13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Заголовок 1">
            <a:extLst>
              <a:ext uri="{FF2B5EF4-FFF2-40B4-BE49-F238E27FC236}">
                <a16:creationId xmlns:a16="http://schemas.microsoft.com/office/drawing/2014/main" id="{6F57BCFB-A202-45F5-838B-27AFF28CE750}"/>
              </a:ext>
            </a:extLst>
          </p:cNvPr>
          <p:cNvSpPr>
            <a:spLocks noGrp="1" noChangeArrowheads="1"/>
          </p:cNvSpPr>
          <p:nvPr>
            <p:ph type="title"/>
          </p:nvPr>
        </p:nvSpPr>
        <p:spPr bwMode="auto">
          <a:xfrm>
            <a:off x="628650" y="365125"/>
            <a:ext cx="7886700" cy="2603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dirty="0"/>
              <a:t>ОБРАЗЕЦ ЗАГОЛОВКА</a:t>
            </a:r>
          </a:p>
        </p:txBody>
      </p:sp>
      <p:sp>
        <p:nvSpPr>
          <p:cNvPr id="1027" name="Текст 2">
            <a:extLst>
              <a:ext uri="{FF2B5EF4-FFF2-40B4-BE49-F238E27FC236}">
                <a16:creationId xmlns:a16="http://schemas.microsoft.com/office/drawing/2014/main" id="{3D11CE8F-131A-4695-BA47-6007EF952D96}"/>
              </a:ext>
            </a:extLst>
          </p:cNvPr>
          <p:cNvSpPr>
            <a:spLocks noGrp="1" noChangeArrowheads="1"/>
          </p:cNvSpPr>
          <p:nvPr>
            <p:ph type="body" idx="1"/>
          </p:nvPr>
        </p:nvSpPr>
        <p:spPr bwMode="auto">
          <a:xfrm>
            <a:off x="628650" y="3573015"/>
            <a:ext cx="7886700" cy="26039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dirty="0"/>
              <a:t>Образец текста</a:t>
            </a:r>
          </a:p>
          <a:p>
            <a:pPr lvl="1"/>
            <a:r>
              <a:rPr lang="ru-RU" altLang="ru-RU" dirty="0"/>
              <a:t>Второй уровень</a:t>
            </a:r>
          </a:p>
          <a:p>
            <a:pPr lvl="2"/>
            <a:r>
              <a:rPr lang="ru-RU" altLang="ru-RU" dirty="0"/>
              <a:t>Третий уровень</a:t>
            </a:r>
          </a:p>
          <a:p>
            <a:pPr lvl="3"/>
            <a:r>
              <a:rPr lang="ru-RU" altLang="ru-RU" dirty="0"/>
              <a:t>Четвертый уровень</a:t>
            </a:r>
          </a:p>
          <a:p>
            <a:pPr lvl="4"/>
            <a:r>
              <a:rPr lang="ru-RU" altLang="ru-RU" dirty="0"/>
              <a:t>Пятый уровень</a:t>
            </a:r>
          </a:p>
        </p:txBody>
      </p:sp>
      <p:sp>
        <p:nvSpPr>
          <p:cNvPr id="4" name="Дата 3">
            <a:extLst>
              <a:ext uri="{FF2B5EF4-FFF2-40B4-BE49-F238E27FC236}">
                <a16:creationId xmlns:a16="http://schemas.microsoft.com/office/drawing/2014/main" id="{666A732F-67F3-433D-B851-61B147F1ED3A}"/>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fld id="{B2CEDA28-92F5-4CD0-AA42-83333968529A}" type="datetime1">
              <a:rPr lang="ru-RU" smtClean="0"/>
              <a:t>17.11.2023</a:t>
            </a:fld>
            <a:endParaRPr lang="ru-RU" dirty="0"/>
          </a:p>
        </p:txBody>
      </p:sp>
      <p:sp>
        <p:nvSpPr>
          <p:cNvPr id="5" name="Нижний колонтитул 4">
            <a:extLst>
              <a:ext uri="{FF2B5EF4-FFF2-40B4-BE49-F238E27FC236}">
                <a16:creationId xmlns:a16="http://schemas.microsoft.com/office/drawing/2014/main" id="{597E54B0-D65D-406D-8022-BA6BA008B9A3}"/>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6" name="Номер слайда 5">
            <a:extLst>
              <a:ext uri="{FF2B5EF4-FFF2-40B4-BE49-F238E27FC236}">
                <a16:creationId xmlns:a16="http://schemas.microsoft.com/office/drawing/2014/main" id="{FCBB139C-B2BD-4371-8B25-9DF8F13A2586}"/>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591AFF8F-637D-415A-8A39-6BDE319D9E22}" type="slidenum">
              <a:rPr lang="ru-RU" altLang="ru-RU"/>
              <a:pPr>
                <a:defRPr/>
              </a:pPr>
              <a:t>‹#›</a:t>
            </a:fld>
            <a:endParaRPr lang="ru-RU" altLang="ru-RU"/>
          </a:p>
        </p:txBody>
      </p:sp>
    </p:spTree>
    <p:extLst>
      <p:ext uri="{BB962C8B-B14F-4D97-AF65-F5344CB8AC3E}">
        <p14:creationId xmlns:p14="http://schemas.microsoft.com/office/powerpoint/2010/main" val="1796785732"/>
      </p:ext>
    </p:extLst>
  </p:cSld>
  <p:clrMap bg1="lt1" tx1="dk1" bg2="lt2" tx2="dk2" accent1="accent1" accent2="accent2" accent3="accent3" accent4="accent4" accent5="accent5" accent6="accent6" hlink="hlink" folHlink="folHlink"/>
  <p:sldLayoutIdLst>
    <p:sldLayoutId id="2147483917" r:id="rId1"/>
    <p:sldLayoutId id="2147483918" r:id="rId2"/>
    <p:sldLayoutId id="2147483919" r:id="rId3"/>
    <p:sldLayoutId id="2147483920" r:id="rId4"/>
    <p:sldLayoutId id="2147483921" r:id="rId5"/>
    <p:sldLayoutId id="2147483922" r:id="rId6"/>
    <p:sldLayoutId id="2147483923" r:id="rId7"/>
    <p:sldLayoutId id="2147483924" r:id="rId8"/>
    <p:sldLayoutId id="2147483925" r:id="rId9"/>
    <p:sldLayoutId id="2147483926" r:id="rId10"/>
    <p:sldLayoutId id="2147483927" r:id="rId11"/>
    <p:sldLayoutId id="2147483928" r:id="rId12"/>
  </p:sldLayoutIdLst>
  <p:hf hdr="0" dt="0"/>
  <p:txStyles>
    <p:titleStyle>
      <a:lvl1pPr algn="ctr" defTabSz="685800" rtl="0" eaLnBrk="0" fontAlgn="base" hangingPunct="0">
        <a:lnSpc>
          <a:spcPct val="90000"/>
        </a:lnSpc>
        <a:spcBef>
          <a:spcPct val="0"/>
        </a:spcBef>
        <a:spcAft>
          <a:spcPct val="0"/>
        </a:spcAft>
        <a:defRPr sz="3300" b="1" kern="1200">
          <a:solidFill>
            <a:srgbClr val="388E84"/>
          </a:solidFill>
          <a:latin typeface="Arial Narrow" panose="020B0606020202030204" pitchFamily="34" charset="0"/>
          <a:ea typeface="+mj-ea"/>
          <a:cs typeface="Arial" panose="020B0604020202020204" pitchFamily="34" charset="0"/>
        </a:defRPr>
      </a:lvl1pPr>
      <a:lvl2pPr algn="ctr" defTabSz="685800" rtl="0" eaLnBrk="0" fontAlgn="base" hangingPunct="0">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2pPr>
      <a:lvl3pPr algn="ctr" defTabSz="685800" rtl="0" eaLnBrk="0" fontAlgn="base" hangingPunct="0">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3pPr>
      <a:lvl4pPr algn="ctr" defTabSz="685800" rtl="0" eaLnBrk="0" fontAlgn="base" hangingPunct="0">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4pPr>
      <a:lvl5pPr algn="ctr" defTabSz="685800" rtl="0" eaLnBrk="0" fontAlgn="base" hangingPunct="0">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5pPr>
      <a:lvl6pPr marL="457200" algn="ctr" defTabSz="685800" rtl="0" fontAlgn="base">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6pPr>
      <a:lvl7pPr marL="914400" algn="ctr" defTabSz="685800" rtl="0" fontAlgn="base">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7pPr>
      <a:lvl8pPr marL="1371600" algn="ctr" defTabSz="685800" rtl="0" fontAlgn="base">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8pPr>
      <a:lvl9pPr marL="1828800" algn="ctr" defTabSz="685800" rtl="0" fontAlgn="base">
        <a:lnSpc>
          <a:spcPct val="90000"/>
        </a:lnSpc>
        <a:spcBef>
          <a:spcPct val="0"/>
        </a:spcBef>
        <a:spcAft>
          <a:spcPct val="0"/>
        </a:spcAft>
        <a:defRPr sz="3300" b="1">
          <a:solidFill>
            <a:srgbClr val="388E84"/>
          </a:solidFill>
          <a:latin typeface="Arial Narrow" panose="020B0606020202030204" pitchFamily="34" charset="0"/>
          <a:cs typeface="Arial" panose="020B060402020202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Подзаголовок 2">
            <a:extLst>
              <a:ext uri="{FF2B5EF4-FFF2-40B4-BE49-F238E27FC236}">
                <a16:creationId xmlns:a16="http://schemas.microsoft.com/office/drawing/2014/main" id="{76588ED5-42AA-4FAD-8BBA-554F47836943}"/>
              </a:ext>
            </a:extLst>
          </p:cNvPr>
          <p:cNvSpPr>
            <a:spLocks noGrp="1" noChangeArrowheads="1"/>
          </p:cNvSpPr>
          <p:nvPr>
            <p:ph type="subTitle" idx="1"/>
          </p:nvPr>
        </p:nvSpPr>
        <p:spPr>
          <a:xfrm>
            <a:off x="395288" y="2093046"/>
            <a:ext cx="8353425" cy="1879780"/>
          </a:xfrm>
        </p:spPr>
        <p:txBody>
          <a:bodyPr/>
          <a:lstStyle/>
          <a:p>
            <a:pPr eaLnBrk="1" hangingPunct="1"/>
            <a:endParaRPr lang="ru-RU" altLang="ru-RU" sz="3200" b="1" dirty="0" smtClean="0"/>
          </a:p>
          <a:p>
            <a:pPr eaLnBrk="1" hangingPunct="1"/>
            <a:r>
              <a:rPr lang="ru-RU" altLang="ru-RU" sz="3200" b="1" dirty="0" smtClean="0"/>
              <a:t>ЛЕКЦИИ </a:t>
            </a:r>
            <a:r>
              <a:rPr lang="ru-RU" altLang="ru-RU" sz="3200" b="1" dirty="0"/>
              <a:t>по дисциплине</a:t>
            </a:r>
            <a:br>
              <a:rPr lang="ru-RU" altLang="ru-RU" sz="3200" b="1" dirty="0"/>
            </a:br>
            <a:r>
              <a:rPr lang="ru-RU" altLang="ru-RU" sz="3200" b="1" dirty="0"/>
              <a:t>«Правовое обеспечение профессиональной деятельности» </a:t>
            </a:r>
            <a:br>
              <a:rPr lang="ru-RU" altLang="ru-RU" sz="3200" b="1" dirty="0"/>
            </a:br>
            <a:r>
              <a:rPr lang="ru-RU" altLang="ru-RU" sz="3200" b="1" dirty="0"/>
              <a:t>для специальности Фармация </a:t>
            </a:r>
            <a:br>
              <a:rPr lang="ru-RU" altLang="ru-RU" sz="3200" b="1" dirty="0"/>
            </a:br>
            <a:endParaRPr lang="ru-RU" altLang="ru-RU" sz="3200" b="1" dirty="0"/>
          </a:p>
          <a:p>
            <a:pPr eaLnBrk="1" hangingPunct="1"/>
            <a:endParaRPr lang="ru-RU" altLang="ru-RU" sz="3200" b="1" dirty="0"/>
          </a:p>
        </p:txBody>
      </p:sp>
      <p:sp>
        <p:nvSpPr>
          <p:cNvPr id="12291" name="Заголовок 1">
            <a:extLst>
              <a:ext uri="{FF2B5EF4-FFF2-40B4-BE49-F238E27FC236}">
                <a16:creationId xmlns:a16="http://schemas.microsoft.com/office/drawing/2014/main" id="{617A75E3-CA1A-48BC-8047-03F7B14F31A8}"/>
              </a:ext>
            </a:extLst>
          </p:cNvPr>
          <p:cNvSpPr txBox="1">
            <a:spLocks noChangeArrowheads="1"/>
          </p:cNvSpPr>
          <p:nvPr/>
        </p:nvSpPr>
        <p:spPr bwMode="auto">
          <a:xfrm>
            <a:off x="1673146" y="404664"/>
            <a:ext cx="7128000" cy="607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defTabSz="685800">
              <a:lnSpc>
                <a:spcPct val="90000"/>
              </a:lnSpc>
              <a:spcBef>
                <a:spcPts val="750"/>
              </a:spcBef>
              <a:buFont typeface="Arial" panose="020B0604020202020204" pitchFamily="34" charset="0"/>
              <a:buChar char="•"/>
              <a:defRPr sz="2100">
                <a:solidFill>
                  <a:schemeClr val="tx1"/>
                </a:solidFill>
                <a:latin typeface="Arial Narrow" panose="020B0606020202030204" pitchFamily="34" charset="0"/>
              </a:defRPr>
            </a:lvl1pPr>
            <a:lvl2pPr marL="342900" defTabSz="685800">
              <a:lnSpc>
                <a:spcPct val="90000"/>
              </a:lnSpc>
              <a:spcBef>
                <a:spcPts val="375"/>
              </a:spcBef>
              <a:buFont typeface="Arial" panose="020B0604020202020204" pitchFamily="34" charset="0"/>
              <a:buChar char="•"/>
              <a:defRPr>
                <a:solidFill>
                  <a:schemeClr val="tx1"/>
                </a:solidFill>
                <a:latin typeface="Arial Narrow" panose="020B0606020202030204" pitchFamily="34" charset="0"/>
              </a:defRPr>
            </a:lvl2pPr>
            <a:lvl3pPr marL="685800" defTabSz="685800">
              <a:lnSpc>
                <a:spcPct val="90000"/>
              </a:lnSpc>
              <a:spcBef>
                <a:spcPts val="375"/>
              </a:spcBef>
              <a:buFont typeface="Arial" panose="020B0604020202020204" pitchFamily="34" charset="0"/>
              <a:buChar char="•"/>
              <a:defRPr sz="1500">
                <a:solidFill>
                  <a:schemeClr val="tx1"/>
                </a:solidFill>
                <a:latin typeface="Arial Narrow" panose="020B0606020202030204" pitchFamily="34" charset="0"/>
              </a:defRPr>
            </a:lvl3pPr>
            <a:lvl4pPr marL="1028700" defTabSz="685800">
              <a:lnSpc>
                <a:spcPct val="90000"/>
              </a:lnSpc>
              <a:spcBef>
                <a:spcPts val="375"/>
              </a:spcBef>
              <a:buFont typeface="Arial" panose="020B0604020202020204" pitchFamily="34" charset="0"/>
              <a:buChar char="•"/>
              <a:defRPr sz="1300">
                <a:solidFill>
                  <a:schemeClr val="tx1"/>
                </a:solidFill>
                <a:latin typeface="Arial Narrow" panose="020B0606020202030204" pitchFamily="34" charset="0"/>
              </a:defRPr>
            </a:lvl4pPr>
            <a:lvl5pPr marL="1371600" defTabSz="685800">
              <a:lnSpc>
                <a:spcPct val="90000"/>
              </a:lnSpc>
              <a:spcBef>
                <a:spcPts val="375"/>
              </a:spcBef>
              <a:buFont typeface="Arial" panose="020B0604020202020204" pitchFamily="34" charset="0"/>
              <a:buChar char="•"/>
              <a:defRPr sz="1300">
                <a:solidFill>
                  <a:schemeClr val="tx1"/>
                </a:solidFill>
                <a:latin typeface="Arial Narrow" panose="020B0606020202030204" pitchFamily="34" charset="0"/>
              </a:defRPr>
            </a:lvl5pPr>
            <a:lvl6pPr marL="18288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6pPr>
            <a:lvl7pPr marL="22860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7pPr>
            <a:lvl8pPr marL="27432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8pPr>
            <a:lvl9pPr marL="320040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Arial Narrow" panose="020B0606020202030204" pitchFamily="34" charset="0"/>
              </a:defRPr>
            </a:lvl9pPr>
          </a:lstStyle>
          <a:p>
            <a:pPr marL="0" marR="0" lvl="0" indent="0" algn="ctr" defTabSz="685800" rtl="0" eaLnBrk="0" fontAlgn="base" latinLnBrk="0" hangingPunct="0">
              <a:lnSpc>
                <a:spcPct val="90000"/>
              </a:lnSpc>
              <a:spcBef>
                <a:spcPct val="0"/>
              </a:spcBef>
              <a:spcAft>
                <a:spcPct val="0"/>
              </a:spcAft>
              <a:buClrTx/>
              <a:buSzTx/>
              <a:buFont typeface="Arial" panose="020B0604020202020204" pitchFamily="34" charset="0"/>
              <a:buNone/>
              <a:tabLst/>
              <a:defRPr/>
            </a:pPr>
            <a:r>
              <a:rPr kumimoji="0" lang="ru-RU" altLang="ru-RU" sz="1400" b="1" i="0" u="none" strike="noStrike" kern="1200" cap="none" spc="0" normalizeH="0" baseline="0" noProof="0" dirty="0">
                <a:ln>
                  <a:noFill/>
                </a:ln>
                <a:solidFill>
                  <a:srgbClr val="078777"/>
                </a:solidFill>
                <a:effectLst/>
                <a:uLnTx/>
                <a:uFillTx/>
                <a:latin typeface="Arial Narrow" panose="020B0606020202030204" pitchFamily="34" charset="0"/>
                <a:ea typeface="+mn-ea"/>
                <a:cs typeface="+mn-cs"/>
              </a:rPr>
              <a:t>ИНСТИТУТ ОБЩЕСТВЕННОГО ЗДОРОВЬЯ </a:t>
            </a:r>
          </a:p>
          <a:p>
            <a:pPr marL="0" marR="0" lvl="0" indent="0" algn="ctr" defTabSz="685800" rtl="0" eaLnBrk="0" fontAlgn="base" latinLnBrk="0" hangingPunct="0">
              <a:lnSpc>
                <a:spcPct val="90000"/>
              </a:lnSpc>
              <a:spcBef>
                <a:spcPct val="0"/>
              </a:spcBef>
              <a:spcAft>
                <a:spcPct val="0"/>
              </a:spcAft>
              <a:buClrTx/>
              <a:buSzTx/>
              <a:buFont typeface="Arial" panose="020B0604020202020204" pitchFamily="34" charset="0"/>
              <a:buNone/>
              <a:tabLst/>
              <a:defRPr/>
            </a:pPr>
            <a:r>
              <a:rPr kumimoji="0" lang="ru-RU" altLang="ru-RU" sz="1400" b="1" i="0" u="none" strike="noStrike" kern="1200" cap="none" spc="0" normalizeH="0" baseline="0" noProof="0" dirty="0">
                <a:ln>
                  <a:noFill/>
                </a:ln>
                <a:solidFill>
                  <a:srgbClr val="078777"/>
                </a:solidFill>
                <a:effectLst/>
                <a:uLnTx/>
                <a:uFillTx/>
                <a:latin typeface="Arial Narrow" panose="020B0606020202030204" pitchFamily="34" charset="0"/>
                <a:ea typeface="+mn-ea"/>
                <a:cs typeface="+mn-cs"/>
              </a:rPr>
              <a:t>ВЫСШАЯ ШКОЛА МЕДИЦИНСКОЙ ГУМАНИТАРИСТИКИ</a:t>
            </a:r>
          </a:p>
        </p:txBody>
      </p:sp>
      <p:pic>
        <p:nvPicPr>
          <p:cNvPr id="12292" name="Рисунок 2">
            <a:extLst>
              <a:ext uri="{FF2B5EF4-FFF2-40B4-BE49-F238E27FC236}">
                <a16:creationId xmlns:a16="http://schemas.microsoft.com/office/drawing/2014/main" id="{84809E30-E33C-49EE-A9C6-DA9AA3D437A2}"/>
              </a:ext>
            </a:extLst>
          </p:cNvPr>
          <p:cNvPicPr>
            <a:picLocks noChangeAspect="1" noChangeArrowheads="1"/>
          </p:cNvPicPr>
          <p:nvPr/>
        </p:nvPicPr>
        <p:blipFill>
          <a:blip r:embed="rId2" cstate="screen">
            <a:extLst>
              <a:ext uri="{28A0092B-C50C-407E-A947-70E740481C1C}">
                <a14:useLocalDpi xmlns:a14="http://schemas.microsoft.com/office/drawing/2010/main"/>
              </a:ext>
            </a:extLst>
          </a:blip>
          <a:srcRect/>
          <a:stretch>
            <a:fillRect/>
          </a:stretch>
        </p:blipFill>
        <p:spPr bwMode="auto">
          <a:xfrm>
            <a:off x="250825" y="296864"/>
            <a:ext cx="1368847" cy="1292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a:extLst>
              <a:ext uri="{FF2B5EF4-FFF2-40B4-BE49-F238E27FC236}">
                <a16:creationId xmlns:a16="http://schemas.microsoft.com/office/drawing/2014/main" id="{23F5C6D8-DDAF-428A-8120-7594ACD3BF5F}"/>
              </a:ext>
            </a:extLst>
          </p:cNvPr>
          <p:cNvSpPr/>
          <p:nvPr/>
        </p:nvSpPr>
        <p:spPr>
          <a:xfrm>
            <a:off x="1673146" y="1031577"/>
            <a:ext cx="7128000" cy="258807"/>
          </a:xfrm>
          <a:prstGeom prst="rect">
            <a:avLst/>
          </a:prstGeom>
        </p:spPr>
        <p:txBody>
          <a:bodyPr wrap="square" lIns="0" tIns="0" rIns="0" bIns="0">
            <a:noAutofit/>
          </a:bodyPr>
          <a:lstStyle/>
          <a:p>
            <a:pPr marL="0" marR="0" lvl="0" indent="0" algn="l" defTabSz="914400" rtl="0" eaLnBrk="0" fontAlgn="base" latinLnBrk="0" hangingPunct="0">
              <a:lnSpc>
                <a:spcPct val="115000"/>
              </a:lnSpc>
              <a:spcBef>
                <a:spcPct val="0"/>
              </a:spcBef>
              <a:spcAft>
                <a:spcPct val="0"/>
              </a:spcAft>
              <a:buClrTx/>
              <a:buSzTx/>
              <a:buFontTx/>
              <a:buNone/>
              <a:tabLst>
                <a:tab pos="2628900" algn="l"/>
              </a:tabLst>
              <a:defRPr/>
            </a:pPr>
            <a:r>
              <a:rPr kumimoji="0" lang="ru-RU" sz="1600" b="1" i="0" u="none" strike="noStrike" kern="1200" cap="none" spc="0" normalizeH="0" baseline="0" noProof="0" dirty="0">
                <a:ln>
                  <a:noFill/>
                </a:ln>
                <a:solidFill>
                  <a:srgbClr val="078777"/>
                </a:solidFill>
                <a:effectLst/>
                <a:uLnTx/>
                <a:uFillTx/>
                <a:latin typeface="Arial Narrow" panose="020B0606020202030204" pitchFamily="34" charset="0"/>
                <a:ea typeface="+mn-ea"/>
                <a:cs typeface="Times New Roman" panose="02020603050405020304" pitchFamily="18" charset="0"/>
              </a:rPr>
              <a:t>КАФЕДРА ФИЛОСОФИИ, БИОЭТИКИ И ПРАВА С КУРСОМ СОЦИОЛОГИИ МЕДИЦИНЫ</a:t>
            </a:r>
          </a:p>
        </p:txBody>
      </p:sp>
      <p:sp>
        <p:nvSpPr>
          <p:cNvPr id="8" name="Овал 7">
            <a:extLst>
              <a:ext uri="{FF2B5EF4-FFF2-40B4-BE49-F238E27FC236}">
                <a16:creationId xmlns:a16="http://schemas.microsoft.com/office/drawing/2014/main" id="{67A4EB2D-C07A-4A8F-A2EE-4502317D96E2}"/>
              </a:ext>
            </a:extLst>
          </p:cNvPr>
          <p:cNvSpPr/>
          <p:nvPr/>
        </p:nvSpPr>
        <p:spPr>
          <a:xfrm flipV="1">
            <a:off x="1673146" y="943323"/>
            <a:ext cx="7128000" cy="36000"/>
          </a:xfrm>
          <a:prstGeom prst="ellipse">
            <a:avLst/>
          </a:prstGeom>
          <a:solidFill>
            <a:srgbClr val="0C84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Arial Narrow"/>
              <a:ea typeface="+mn-ea"/>
              <a:cs typeface="+mn-cs"/>
            </a:endParaRPr>
          </a:p>
        </p:txBody>
      </p:sp>
      <p:sp>
        <p:nvSpPr>
          <p:cNvPr id="3" name="Прямоугольник 2">
            <a:extLst>
              <a:ext uri="{FF2B5EF4-FFF2-40B4-BE49-F238E27FC236}">
                <a16:creationId xmlns:a16="http://schemas.microsoft.com/office/drawing/2014/main" id="{DFA72B6F-4062-4D0D-B170-DFBEBA10F7E0}"/>
              </a:ext>
            </a:extLst>
          </p:cNvPr>
          <p:cNvSpPr/>
          <p:nvPr/>
        </p:nvSpPr>
        <p:spPr>
          <a:xfrm>
            <a:off x="575431" y="4374381"/>
            <a:ext cx="7993136" cy="1358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p>
            <a:pPr marL="0" marR="0" lvl="0" indent="0" algn="r" defTabSz="685800" rtl="0" eaLnBrk="1" fontAlgn="base" latinLnBrk="0" hangingPunct="1">
              <a:lnSpc>
                <a:spcPct val="90000"/>
              </a:lnSpc>
              <a:spcBef>
                <a:spcPts val="750"/>
              </a:spcBef>
              <a:spcAft>
                <a:spcPct val="0"/>
              </a:spcAft>
              <a:buClrTx/>
              <a:buSzTx/>
              <a:buFontTx/>
              <a:buNone/>
              <a:tabLst/>
              <a:defRPr/>
            </a:pPr>
            <a:endParaRPr kumimoji="0" lang="ru-RU" altLang="ru-RU" sz="2800" b="1" i="0" u="sng" strike="noStrike" kern="1200" cap="none" spc="0" normalizeH="0" baseline="0" noProof="0" dirty="0" smtClean="0">
              <a:ln>
                <a:noFill/>
              </a:ln>
              <a:solidFill>
                <a:srgbClr val="28645A"/>
              </a:solidFill>
              <a:effectLst/>
              <a:uLnTx/>
              <a:uFillTx/>
              <a:latin typeface="Arial Narrow" panose="020B0606020202030204" pitchFamily="34" charset="0"/>
              <a:ea typeface="+mn-ea"/>
              <a:cs typeface="+mn-cs"/>
            </a:endParaRPr>
          </a:p>
          <a:p>
            <a:pPr marL="0" marR="0" lvl="0" indent="0" algn="r" defTabSz="685800" rtl="0" eaLnBrk="1" fontAlgn="base" latinLnBrk="0" hangingPunct="1">
              <a:lnSpc>
                <a:spcPct val="90000"/>
              </a:lnSpc>
              <a:spcBef>
                <a:spcPts val="750"/>
              </a:spcBef>
              <a:spcAft>
                <a:spcPct val="0"/>
              </a:spcAft>
              <a:buClrTx/>
              <a:buSzTx/>
              <a:buFontTx/>
              <a:buNone/>
              <a:tabLst/>
              <a:defRPr/>
            </a:pPr>
            <a:r>
              <a:rPr kumimoji="0" lang="ru-RU" altLang="ru-RU" sz="2800" b="1" i="0" u="sng" strike="noStrike" kern="1200" cap="none" spc="0" normalizeH="0" baseline="0" noProof="0" dirty="0" smtClean="0">
                <a:ln>
                  <a:noFill/>
                </a:ln>
                <a:solidFill>
                  <a:srgbClr val="28645A"/>
                </a:solidFill>
                <a:effectLst/>
                <a:uLnTx/>
                <a:uFillTx/>
                <a:latin typeface="Arial Narrow" panose="020B0606020202030204" pitchFamily="34" charset="0"/>
                <a:ea typeface="+mn-ea"/>
                <a:cs typeface="+mn-cs"/>
              </a:rPr>
              <a:t>Лекция </a:t>
            </a:r>
            <a:r>
              <a:rPr lang="ru-RU" altLang="ru-RU" sz="2800" b="1" u="sng" dirty="0">
                <a:solidFill>
                  <a:srgbClr val="28645A"/>
                </a:solidFill>
              </a:rPr>
              <a:t>9</a:t>
            </a:r>
            <a:endParaRPr kumimoji="0" lang="ru-RU" altLang="ru-RU" sz="2800" b="1" i="0" u="sng" strike="noStrike" kern="1200" cap="none" spc="0" normalizeH="0" baseline="0" noProof="0" dirty="0">
              <a:ln>
                <a:noFill/>
              </a:ln>
              <a:solidFill>
                <a:srgbClr val="28645A"/>
              </a:solidFill>
              <a:effectLst/>
              <a:uLnTx/>
              <a:uFillTx/>
              <a:latin typeface="Arial Narrow" panose="020B0606020202030204" pitchFamily="34" charset="0"/>
              <a:ea typeface="+mn-ea"/>
              <a:cs typeface="+mn-cs"/>
            </a:endParaRPr>
          </a:p>
          <a:p>
            <a:pPr lvl="0" algn="ctr" defTabSz="685800" eaLnBrk="1" hangingPunct="1">
              <a:lnSpc>
                <a:spcPct val="90000"/>
              </a:lnSpc>
              <a:spcBef>
                <a:spcPts val="750"/>
              </a:spcBef>
            </a:pPr>
            <a:r>
              <a:rPr lang="ru-RU" altLang="ru-RU" sz="4000" b="1" noProof="0" dirty="0" smtClean="0">
                <a:solidFill>
                  <a:srgbClr val="28645A"/>
                </a:solidFill>
              </a:rPr>
              <a:t>Дисциплинарная и материальная ответственность</a:t>
            </a:r>
            <a:endParaRPr kumimoji="0" lang="ru-RU" altLang="ru-RU" sz="4000" b="1" i="0" u="none" strike="noStrike" kern="1200" cap="none" spc="0" normalizeH="0" baseline="0" noProof="0" dirty="0">
              <a:ln>
                <a:noFill/>
              </a:ln>
              <a:solidFill>
                <a:srgbClr val="28645A"/>
              </a:solidFill>
              <a:effectLst/>
              <a:uLnTx/>
              <a:uFillTx/>
              <a:latin typeface="Arial Narrow" panose="020B0606020202030204" pitchFamily="34" charset="0"/>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Порядок взыскания ущерба</a:t>
            </a:r>
          </a:p>
        </p:txBody>
      </p:sp>
      <p:sp>
        <p:nvSpPr>
          <p:cNvPr id="3" name="Объект 2"/>
          <p:cNvSpPr>
            <a:spLocks noGrp="1"/>
          </p:cNvSpPr>
          <p:nvPr>
            <p:ph idx="1"/>
          </p:nvPr>
        </p:nvSpPr>
        <p:spPr>
          <a:xfrm flipH="1">
            <a:off x="628650" y="1536890"/>
            <a:ext cx="7886700" cy="4196366"/>
          </a:xfrm>
        </p:spPr>
        <p:txBody>
          <a:bodyPr/>
          <a:lstStyle/>
          <a:p>
            <a:pPr algn="just"/>
            <a:r>
              <a:rPr lang="ru-RU" sz="2000" dirty="0"/>
              <a:t>Работник, виновный в причинении ущерба работодателю, может добровольно возместить его полностью или частично. По соглашению сторон трудового договора допускается возмещение ущерба с рассрочкой платежа</a:t>
            </a:r>
            <a:r>
              <a:rPr lang="ru-RU" sz="2000" dirty="0" smtClean="0"/>
              <a:t>.</a:t>
            </a:r>
          </a:p>
          <a:p>
            <a:pPr algn="just"/>
            <a:r>
              <a:rPr lang="ru-RU" sz="2000" dirty="0"/>
              <a:t>С согласия работодателя работник может передать ему для возмещения причиненного ущерба равноценное имущество или исправить поврежденное имущество.</a:t>
            </a:r>
            <a:endParaRPr lang="ru-RU" sz="2000" dirty="0" smtClean="0"/>
          </a:p>
          <a:p>
            <a:pPr algn="just"/>
            <a:r>
              <a:rPr lang="ru-RU" sz="2000" dirty="0"/>
              <a:t>Взыскание с виновного работника суммы причиненного ущерба, не превышающей среднего месячного заработка, производится по распоряжению работодателя. Распоряжение может быть сделано не позднее одного месяца со дня окончательного установления работодателем размера причиненного работником ущерба.</a:t>
            </a:r>
          </a:p>
        </p:txBody>
      </p:sp>
      <p:sp>
        <p:nvSpPr>
          <p:cNvPr id="4" name="Номер слайда 3"/>
          <p:cNvSpPr>
            <a:spLocks noGrp="1"/>
          </p:cNvSpPr>
          <p:nvPr>
            <p:ph type="sldNum" sz="quarter" idx="10"/>
          </p:nvPr>
        </p:nvSpPr>
        <p:spPr/>
        <p:txBody>
          <a:bodyPr/>
          <a:lstStyle/>
          <a:p>
            <a:fld id="{D1F7292A-AF58-44A9-9539-D16C07749C95}" type="slidenum">
              <a:rPr lang="ru-RU" altLang="ru-RU" smtClean="0"/>
              <a:pPr/>
              <a:t>10</a:t>
            </a:fld>
            <a:endParaRPr lang="ru-RU" altLang="ru-RU"/>
          </a:p>
        </p:txBody>
      </p:sp>
    </p:spTree>
    <p:extLst>
      <p:ext uri="{BB962C8B-B14F-4D97-AF65-F5344CB8AC3E}">
        <p14:creationId xmlns:p14="http://schemas.microsoft.com/office/powerpoint/2010/main" val="1598045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Прямоугольник 19">
            <a:extLst>
              <a:ext uri="{FF2B5EF4-FFF2-40B4-BE49-F238E27FC236}">
                <a16:creationId xmlns:a16="http://schemas.microsoft.com/office/drawing/2014/main" id="{44AB3796-DB0F-4B3B-BE1C-C884944C409C}"/>
              </a:ext>
            </a:extLst>
          </p:cNvPr>
          <p:cNvSpPr>
            <a:spLocks noChangeAspect="1"/>
          </p:cNvSpPr>
          <p:nvPr/>
        </p:nvSpPr>
        <p:spPr>
          <a:xfrm>
            <a:off x="2452297" y="4599272"/>
            <a:ext cx="4239406" cy="1807200"/>
          </a:xfrm>
          <a:prstGeom prst="rect">
            <a:avLst/>
          </a:prstGeom>
          <a:blipFill dpi="0" rotWithShape="1">
            <a:blip r:embed="rId2" cstate="screen">
              <a:alphaModFix amt="68000"/>
              <a:extLst>
                <a:ext uri="{28A0092B-C50C-407E-A947-70E740481C1C}">
                  <a14:useLocalDpi xmlns:a14="http://schemas.microsoft.com/office/drawing/2010/main"/>
                </a:ext>
              </a:extLst>
            </a:blip>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Заголовок 1">
            <a:extLst>
              <a:ext uri="{FF2B5EF4-FFF2-40B4-BE49-F238E27FC236}">
                <a16:creationId xmlns:a16="http://schemas.microsoft.com/office/drawing/2014/main" id="{6F1828CE-01F5-48A1-BDD8-E85FBB89A324}"/>
              </a:ext>
            </a:extLst>
          </p:cNvPr>
          <p:cNvSpPr>
            <a:spLocks noGrp="1"/>
          </p:cNvSpPr>
          <p:nvPr>
            <p:ph type="title"/>
          </p:nvPr>
        </p:nvSpPr>
        <p:spPr>
          <a:xfrm>
            <a:off x="3402000" y="288000"/>
            <a:ext cx="2340000" cy="550488"/>
          </a:xfrm>
        </p:spPr>
        <p:txBody>
          <a:bodyPr/>
          <a:lstStyle/>
          <a:p>
            <a:pPr algn="ctr" eaLnBrk="1" fontAlgn="auto" hangingPunct="1">
              <a:spcAft>
                <a:spcPts val="0"/>
              </a:spcAft>
              <a:defRPr/>
            </a:pPr>
            <a:r>
              <a:rPr lang="ru-RU" dirty="0">
                <a:solidFill>
                  <a:schemeClr val="accent1"/>
                </a:solidFill>
              </a:rPr>
              <a:t>План ЛЕКЦИИ</a:t>
            </a:r>
          </a:p>
        </p:txBody>
      </p:sp>
      <p:grpSp>
        <p:nvGrpSpPr>
          <p:cNvPr id="4" name="Группа 3">
            <a:extLst>
              <a:ext uri="{FF2B5EF4-FFF2-40B4-BE49-F238E27FC236}">
                <a16:creationId xmlns:a16="http://schemas.microsoft.com/office/drawing/2014/main" id="{43DD6F25-837D-4D5C-93E8-673EEC492923}"/>
              </a:ext>
            </a:extLst>
          </p:cNvPr>
          <p:cNvGrpSpPr/>
          <p:nvPr/>
        </p:nvGrpSpPr>
        <p:grpSpPr>
          <a:xfrm>
            <a:off x="683568" y="1340768"/>
            <a:ext cx="7920880" cy="626094"/>
            <a:chOff x="683568" y="1196752"/>
            <a:chExt cx="7920880" cy="626094"/>
          </a:xfrm>
        </p:grpSpPr>
        <p:sp>
          <p:nvSpPr>
            <p:cNvPr id="5" name="Прямоугольник: скругленные углы 4">
              <a:extLst>
                <a:ext uri="{FF2B5EF4-FFF2-40B4-BE49-F238E27FC236}">
                  <a16:creationId xmlns:a16="http://schemas.microsoft.com/office/drawing/2014/main" id="{7D0CEBE2-CF0A-4BA3-B822-8EC1E2128C0D}"/>
                </a:ext>
              </a:extLst>
            </p:cNvPr>
            <p:cNvSpPr/>
            <p:nvPr/>
          </p:nvSpPr>
          <p:spPr>
            <a:xfrm>
              <a:off x="683568" y="1390846"/>
              <a:ext cx="7920880" cy="432000"/>
            </a:xfrm>
            <a:prstGeom prst="roundRect">
              <a:avLst/>
            </a:prstGeom>
            <a:noFill/>
            <a:ln w="38100" cap="sq">
              <a:solidFill>
                <a:srgbClr val="078777"/>
              </a:solidFill>
              <a:round/>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Стрелка: пятиугольник 5">
              <a:extLst>
                <a:ext uri="{FF2B5EF4-FFF2-40B4-BE49-F238E27FC236}">
                  <a16:creationId xmlns:a16="http://schemas.microsoft.com/office/drawing/2014/main" id="{2D237862-9F10-4428-AE1F-C25746A097EF}"/>
                </a:ext>
              </a:extLst>
            </p:cNvPr>
            <p:cNvSpPr/>
            <p:nvPr/>
          </p:nvSpPr>
          <p:spPr>
            <a:xfrm>
              <a:off x="683568" y="1409691"/>
              <a:ext cx="288032" cy="396000"/>
            </a:xfrm>
            <a:prstGeom prst="homePlate">
              <a:avLst>
                <a:gd name="adj" fmla="val 38150"/>
              </a:avLst>
            </a:prstGeom>
            <a:solidFill>
              <a:srgbClr val="078777"/>
            </a:solidFill>
            <a:ln>
              <a:noFill/>
            </a:ln>
          </p:spPr>
          <p:txBody>
            <a:bodyPr wrap="none" lIns="0" tIns="0" rIns="0" bIns="0" anchor="ctr">
              <a:noAutofit/>
            </a:bodyPr>
            <a:lstStyle/>
            <a:p>
              <a:pPr algn="ctr"/>
              <a:r>
                <a:rPr lang="ru-RU" sz="2000" b="1" dirty="0">
                  <a:solidFill>
                    <a:schemeClr val="bg1"/>
                  </a:solidFill>
                  <a:sym typeface="Wingdings 2" panose="05020102010507070707" pitchFamily="18" charset="2"/>
                </a:rPr>
                <a:t>1</a:t>
              </a:r>
              <a:endParaRPr lang="ru-RU" sz="2000" b="1" dirty="0">
                <a:solidFill>
                  <a:schemeClr val="bg1"/>
                </a:solidFill>
              </a:endParaRPr>
            </a:p>
          </p:txBody>
        </p:sp>
        <p:sp useBgFill="1">
          <p:nvSpPr>
            <p:cNvPr id="7" name="Полилиния: фигура 6">
              <a:extLst>
                <a:ext uri="{FF2B5EF4-FFF2-40B4-BE49-F238E27FC236}">
                  <a16:creationId xmlns:a16="http://schemas.microsoft.com/office/drawing/2014/main" id="{02325A64-3ADD-4685-BB40-794985CA90AD}"/>
                </a:ext>
              </a:extLst>
            </p:cNvPr>
            <p:cNvSpPr>
              <a:spLocks noChangeAspect="1"/>
            </p:cNvSpPr>
            <p:nvPr/>
          </p:nvSpPr>
          <p:spPr>
            <a:xfrm>
              <a:off x="1259632" y="1196752"/>
              <a:ext cx="6556846" cy="432000"/>
            </a:xfrm>
            <a:custGeom>
              <a:avLst/>
              <a:gdLst>
                <a:gd name="connsiteX0" fmla="*/ 0 w 5524023"/>
                <a:gd name="connsiteY0" fmla="*/ 73801 h 442800"/>
                <a:gd name="connsiteX1" fmla="*/ 73801 w 5524023"/>
                <a:gd name="connsiteY1" fmla="*/ 0 h 442800"/>
                <a:gd name="connsiteX2" fmla="*/ 5450222 w 5524023"/>
                <a:gd name="connsiteY2" fmla="*/ 0 h 442800"/>
                <a:gd name="connsiteX3" fmla="*/ 5524023 w 5524023"/>
                <a:gd name="connsiteY3" fmla="*/ 73801 h 442800"/>
                <a:gd name="connsiteX4" fmla="*/ 5524023 w 5524023"/>
                <a:gd name="connsiteY4" fmla="*/ 368999 h 442800"/>
                <a:gd name="connsiteX5" fmla="*/ 5450222 w 5524023"/>
                <a:gd name="connsiteY5" fmla="*/ 442800 h 442800"/>
                <a:gd name="connsiteX6" fmla="*/ 73801 w 5524023"/>
                <a:gd name="connsiteY6" fmla="*/ 442800 h 442800"/>
                <a:gd name="connsiteX7" fmla="*/ 0 w 5524023"/>
                <a:gd name="connsiteY7" fmla="*/ 368999 h 442800"/>
                <a:gd name="connsiteX8" fmla="*/ 0 w 5524023"/>
                <a:gd name="connsiteY8" fmla="*/ 73801 h 44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24023" h="442800">
                  <a:moveTo>
                    <a:pt x="0" y="73801"/>
                  </a:moveTo>
                  <a:cubicBezTo>
                    <a:pt x="0" y="33042"/>
                    <a:pt x="33042" y="0"/>
                    <a:pt x="73801" y="0"/>
                  </a:cubicBezTo>
                  <a:lnTo>
                    <a:pt x="5450222" y="0"/>
                  </a:lnTo>
                  <a:cubicBezTo>
                    <a:pt x="5490981" y="0"/>
                    <a:pt x="5524023" y="33042"/>
                    <a:pt x="5524023" y="73801"/>
                  </a:cubicBezTo>
                  <a:lnTo>
                    <a:pt x="5524023" y="368999"/>
                  </a:lnTo>
                  <a:cubicBezTo>
                    <a:pt x="5524023" y="409758"/>
                    <a:pt x="5490981" y="442800"/>
                    <a:pt x="5450222" y="442800"/>
                  </a:cubicBezTo>
                  <a:lnTo>
                    <a:pt x="73801" y="442800"/>
                  </a:lnTo>
                  <a:cubicBezTo>
                    <a:pt x="33042" y="442800"/>
                    <a:pt x="0" y="409758"/>
                    <a:pt x="0" y="368999"/>
                  </a:cubicBezTo>
                  <a:lnTo>
                    <a:pt x="0" y="73801"/>
                  </a:lnTo>
                  <a:close/>
                </a:path>
              </a:pathLst>
            </a:custGeom>
            <a:ln w="38100">
              <a:gradFill flip="none" rotWithShape="1">
                <a:gsLst>
                  <a:gs pos="51000">
                    <a:schemeClr val="accent1">
                      <a:lumMod val="5000"/>
                      <a:lumOff val="95000"/>
                      <a:alpha val="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vert="horz" wrap="square" lIns="36000" tIns="36000" rIns="36000" bIns="36000" numCol="1" rtlCol="0" anchor="b" anchorCtr="0" compatLnSpc="1">
              <a:prstTxWarp prst="textNoShape">
                <a:avLst/>
              </a:prstTxWarp>
              <a:noAutofit/>
            </a:bodyPr>
            <a:lstStyle/>
            <a:p>
              <a:pPr algn="ctr" defTabSz="914377" eaLnBrk="1" hangingPunct="1">
                <a:lnSpc>
                  <a:spcPct val="70000"/>
                </a:lnSpc>
                <a:spcBef>
                  <a:spcPts val="1000"/>
                </a:spcBef>
                <a:buClr>
                  <a:srgbClr val="0C8471"/>
                </a:buClr>
              </a:pPr>
              <a:r>
                <a:rPr lang="ru-RU" sz="2700" dirty="0" smtClean="0"/>
                <a:t>Дисциплина труда и дисциплинарная ответственность работников</a:t>
              </a:r>
              <a:endParaRPr lang="ru-RU" sz="2700" dirty="0">
                <a:solidFill>
                  <a:schemeClr val="tx1"/>
                </a:solidFill>
              </a:endParaRPr>
            </a:p>
          </p:txBody>
        </p:sp>
      </p:grpSp>
      <p:grpSp>
        <p:nvGrpSpPr>
          <p:cNvPr id="8" name="Группа 7">
            <a:extLst>
              <a:ext uri="{FF2B5EF4-FFF2-40B4-BE49-F238E27FC236}">
                <a16:creationId xmlns:a16="http://schemas.microsoft.com/office/drawing/2014/main" id="{092E4E56-1BDC-41E3-9B04-099B632DE0EA}"/>
              </a:ext>
            </a:extLst>
          </p:cNvPr>
          <p:cNvGrpSpPr/>
          <p:nvPr/>
        </p:nvGrpSpPr>
        <p:grpSpPr>
          <a:xfrm>
            <a:off x="755576" y="2564904"/>
            <a:ext cx="7920880" cy="626094"/>
            <a:chOff x="683568" y="1196752"/>
            <a:chExt cx="7920880" cy="626094"/>
          </a:xfrm>
        </p:grpSpPr>
        <p:sp>
          <p:nvSpPr>
            <p:cNvPr id="9" name="Прямоугольник: скругленные углы 8">
              <a:extLst>
                <a:ext uri="{FF2B5EF4-FFF2-40B4-BE49-F238E27FC236}">
                  <a16:creationId xmlns:a16="http://schemas.microsoft.com/office/drawing/2014/main" id="{699A005A-098C-4EBB-A69F-5EC574953922}"/>
                </a:ext>
              </a:extLst>
            </p:cNvPr>
            <p:cNvSpPr/>
            <p:nvPr/>
          </p:nvSpPr>
          <p:spPr>
            <a:xfrm>
              <a:off x="683568" y="1390846"/>
              <a:ext cx="7920880" cy="432000"/>
            </a:xfrm>
            <a:prstGeom prst="roundRect">
              <a:avLst/>
            </a:prstGeom>
            <a:noFill/>
            <a:ln w="38100" cap="sq">
              <a:solidFill>
                <a:srgbClr val="078777"/>
              </a:solidFill>
              <a:round/>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Стрелка: пятиугольник 9">
              <a:extLst>
                <a:ext uri="{FF2B5EF4-FFF2-40B4-BE49-F238E27FC236}">
                  <a16:creationId xmlns:a16="http://schemas.microsoft.com/office/drawing/2014/main" id="{65401FC1-FDDC-40C0-B71D-A88DF4FCAD53}"/>
                </a:ext>
              </a:extLst>
            </p:cNvPr>
            <p:cNvSpPr/>
            <p:nvPr/>
          </p:nvSpPr>
          <p:spPr>
            <a:xfrm>
              <a:off x="683568" y="1409691"/>
              <a:ext cx="288032" cy="396000"/>
            </a:xfrm>
            <a:prstGeom prst="homePlate">
              <a:avLst>
                <a:gd name="adj" fmla="val 38150"/>
              </a:avLst>
            </a:prstGeom>
            <a:solidFill>
              <a:srgbClr val="078777"/>
            </a:solidFill>
            <a:ln>
              <a:noFill/>
            </a:ln>
          </p:spPr>
          <p:txBody>
            <a:bodyPr wrap="none" lIns="0" tIns="0" rIns="0" bIns="0" anchor="ctr">
              <a:noAutofit/>
            </a:bodyPr>
            <a:lstStyle/>
            <a:p>
              <a:pPr algn="ctr"/>
              <a:r>
                <a:rPr lang="ru-RU" sz="2000" b="1" dirty="0">
                  <a:solidFill>
                    <a:schemeClr val="bg1"/>
                  </a:solidFill>
                  <a:sym typeface="Wingdings 2" panose="05020102010507070707" pitchFamily="18" charset="2"/>
                </a:rPr>
                <a:t>2</a:t>
              </a:r>
              <a:endParaRPr lang="ru-RU" sz="2000" b="1" dirty="0">
                <a:solidFill>
                  <a:schemeClr val="bg1"/>
                </a:solidFill>
              </a:endParaRPr>
            </a:p>
          </p:txBody>
        </p:sp>
        <p:sp useBgFill="1">
          <p:nvSpPr>
            <p:cNvPr id="11" name="Полилиния: фигура 10">
              <a:extLst>
                <a:ext uri="{FF2B5EF4-FFF2-40B4-BE49-F238E27FC236}">
                  <a16:creationId xmlns:a16="http://schemas.microsoft.com/office/drawing/2014/main" id="{9904E1C5-E643-4644-A32E-CAEFD938D7D0}"/>
                </a:ext>
              </a:extLst>
            </p:cNvPr>
            <p:cNvSpPr>
              <a:spLocks noChangeAspect="1"/>
            </p:cNvSpPr>
            <p:nvPr/>
          </p:nvSpPr>
          <p:spPr>
            <a:xfrm>
              <a:off x="1367337" y="1196752"/>
              <a:ext cx="6556846" cy="432000"/>
            </a:xfrm>
            <a:custGeom>
              <a:avLst/>
              <a:gdLst>
                <a:gd name="connsiteX0" fmla="*/ 0 w 5524023"/>
                <a:gd name="connsiteY0" fmla="*/ 73801 h 442800"/>
                <a:gd name="connsiteX1" fmla="*/ 73801 w 5524023"/>
                <a:gd name="connsiteY1" fmla="*/ 0 h 442800"/>
                <a:gd name="connsiteX2" fmla="*/ 5450222 w 5524023"/>
                <a:gd name="connsiteY2" fmla="*/ 0 h 442800"/>
                <a:gd name="connsiteX3" fmla="*/ 5524023 w 5524023"/>
                <a:gd name="connsiteY3" fmla="*/ 73801 h 442800"/>
                <a:gd name="connsiteX4" fmla="*/ 5524023 w 5524023"/>
                <a:gd name="connsiteY4" fmla="*/ 368999 h 442800"/>
                <a:gd name="connsiteX5" fmla="*/ 5450222 w 5524023"/>
                <a:gd name="connsiteY5" fmla="*/ 442800 h 442800"/>
                <a:gd name="connsiteX6" fmla="*/ 73801 w 5524023"/>
                <a:gd name="connsiteY6" fmla="*/ 442800 h 442800"/>
                <a:gd name="connsiteX7" fmla="*/ 0 w 5524023"/>
                <a:gd name="connsiteY7" fmla="*/ 368999 h 442800"/>
                <a:gd name="connsiteX8" fmla="*/ 0 w 5524023"/>
                <a:gd name="connsiteY8" fmla="*/ 73801 h 442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524023" h="442800">
                  <a:moveTo>
                    <a:pt x="0" y="73801"/>
                  </a:moveTo>
                  <a:cubicBezTo>
                    <a:pt x="0" y="33042"/>
                    <a:pt x="33042" y="0"/>
                    <a:pt x="73801" y="0"/>
                  </a:cubicBezTo>
                  <a:lnTo>
                    <a:pt x="5450222" y="0"/>
                  </a:lnTo>
                  <a:cubicBezTo>
                    <a:pt x="5490981" y="0"/>
                    <a:pt x="5524023" y="33042"/>
                    <a:pt x="5524023" y="73801"/>
                  </a:cubicBezTo>
                  <a:lnTo>
                    <a:pt x="5524023" y="368999"/>
                  </a:lnTo>
                  <a:cubicBezTo>
                    <a:pt x="5524023" y="409758"/>
                    <a:pt x="5490981" y="442800"/>
                    <a:pt x="5450222" y="442800"/>
                  </a:cubicBezTo>
                  <a:lnTo>
                    <a:pt x="73801" y="442800"/>
                  </a:lnTo>
                  <a:cubicBezTo>
                    <a:pt x="33042" y="442800"/>
                    <a:pt x="0" y="409758"/>
                    <a:pt x="0" y="368999"/>
                  </a:cubicBezTo>
                  <a:lnTo>
                    <a:pt x="0" y="73801"/>
                  </a:lnTo>
                  <a:close/>
                </a:path>
              </a:pathLst>
            </a:custGeom>
            <a:ln w="38100">
              <a:gradFill flip="none" rotWithShape="1">
                <a:gsLst>
                  <a:gs pos="51000">
                    <a:schemeClr val="accent1">
                      <a:lumMod val="5000"/>
                      <a:lumOff val="95000"/>
                      <a:alpha val="0"/>
                    </a:schemeClr>
                  </a:gs>
                  <a:gs pos="57000">
                    <a:srgbClr val="388E84"/>
                  </a:gs>
                  <a:gs pos="100000">
                    <a:srgbClr val="388E84"/>
                  </a:gs>
                </a:gsLst>
                <a:lin ang="5400000" scaled="1"/>
                <a:tileRect/>
              </a:gradFill>
            </a:ln>
            <a:effectLst>
              <a:outerShdw blurRad="50800" dist="38100" dir="5400000" algn="t" rotWithShape="0">
                <a:prstClr val="black">
                  <a:alpha val="40000"/>
                </a:prstClr>
              </a:outerShdw>
            </a:effectLst>
          </p:spPr>
          <p:txBody>
            <a:bodyPr vert="horz" wrap="square" lIns="36000" tIns="36000" rIns="36000" bIns="36000" numCol="1" rtlCol="0" anchor="b" anchorCtr="0" compatLnSpc="1">
              <a:prstTxWarp prst="textNoShape">
                <a:avLst/>
              </a:prstTxWarp>
              <a:noAutofit/>
            </a:bodyPr>
            <a:lstStyle/>
            <a:p>
              <a:pPr algn="ctr" defTabSz="914377" eaLnBrk="1" hangingPunct="1">
                <a:lnSpc>
                  <a:spcPct val="70000"/>
                </a:lnSpc>
                <a:spcBef>
                  <a:spcPts val="1000"/>
                </a:spcBef>
                <a:buClr>
                  <a:srgbClr val="0C8471"/>
                </a:buClr>
              </a:pPr>
              <a:r>
                <a:rPr lang="ru-RU" sz="2700" dirty="0" smtClean="0"/>
                <a:t>Материальная ответственность работников</a:t>
              </a:r>
              <a:endParaRPr lang="ru-RU" sz="2700" dirty="0">
                <a:solidFill>
                  <a:schemeClr val="tx1"/>
                </a:solidFill>
              </a:endParaRPr>
            </a:p>
          </p:txBody>
        </p:sp>
      </p:grpSp>
      <p:sp>
        <p:nvSpPr>
          <p:cNvPr id="21" name="Номер слайда 20">
            <a:extLst>
              <a:ext uri="{FF2B5EF4-FFF2-40B4-BE49-F238E27FC236}">
                <a16:creationId xmlns:a16="http://schemas.microsoft.com/office/drawing/2014/main" id="{FD2F07A5-533F-4F68-8B24-6F2E62F862F2}"/>
              </a:ext>
            </a:extLst>
          </p:cNvPr>
          <p:cNvSpPr>
            <a:spLocks noGrp="1"/>
          </p:cNvSpPr>
          <p:nvPr>
            <p:ph type="sldNum" sz="quarter" idx="10"/>
          </p:nvPr>
        </p:nvSpPr>
        <p:spPr/>
        <p:txBody>
          <a:bodyPr/>
          <a:lstStyle/>
          <a:p>
            <a:fld id="{D1F7292A-AF58-44A9-9539-D16C07749C95}" type="slidenum">
              <a:rPr lang="ru-RU" altLang="ru-RU" smtClean="0"/>
              <a:pPr/>
              <a:t>2</a:t>
            </a:fld>
            <a:endParaRPr lang="ru-RU" altLang="ru-RU"/>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4E15E4E-C995-446D-AB0A-765AB8C2C14A}"/>
              </a:ext>
            </a:extLst>
          </p:cNvPr>
          <p:cNvSpPr>
            <a:spLocks noGrp="1"/>
          </p:cNvSpPr>
          <p:nvPr>
            <p:ph type="title"/>
          </p:nvPr>
        </p:nvSpPr>
        <p:spPr>
          <a:xfrm>
            <a:off x="2109999" y="288000"/>
            <a:ext cx="4924003" cy="602414"/>
          </a:xfrm>
        </p:spPr>
        <p:txBody>
          <a:bodyPr>
            <a:noAutofit/>
          </a:bodyPr>
          <a:lstStyle/>
          <a:p>
            <a:pPr>
              <a:defRPr/>
            </a:pPr>
            <a:r>
              <a:rPr lang="ru-RU" dirty="0">
                <a:effectLst/>
              </a:rPr>
              <a:t>Дисциплина труда</a:t>
            </a:r>
            <a:br>
              <a:rPr lang="ru-RU" dirty="0">
                <a:effectLst/>
              </a:rPr>
            </a:br>
            <a:r>
              <a:rPr lang="ru-RU" dirty="0">
                <a:effectLst/>
              </a:rPr>
              <a:t>и трудовой распорядок</a:t>
            </a:r>
            <a:endParaRPr lang="ru-RU" dirty="0"/>
          </a:p>
        </p:txBody>
      </p:sp>
      <p:sp>
        <p:nvSpPr>
          <p:cNvPr id="37891" name="Объект 2">
            <a:extLst>
              <a:ext uri="{FF2B5EF4-FFF2-40B4-BE49-F238E27FC236}">
                <a16:creationId xmlns:a16="http://schemas.microsoft.com/office/drawing/2014/main" id="{46B42786-A043-4654-9909-80C3B6B939D9}"/>
              </a:ext>
            </a:extLst>
          </p:cNvPr>
          <p:cNvSpPr>
            <a:spLocks noGrp="1"/>
          </p:cNvSpPr>
          <p:nvPr>
            <p:ph idx="1"/>
          </p:nvPr>
        </p:nvSpPr>
        <p:spPr>
          <a:xfrm>
            <a:off x="1079811" y="1197296"/>
            <a:ext cx="6984379" cy="4896000"/>
          </a:xfrm>
          <a:prstGeom prst="snip2SameRect">
            <a:avLst>
              <a:gd name="adj1" fmla="val 12115"/>
              <a:gd name="adj2" fmla="val 0"/>
            </a:avLst>
          </a:prstGeom>
          <a:solidFill>
            <a:schemeClr val="bg1"/>
          </a:solidFill>
          <a:ln w="57150">
            <a:gradFill flip="none" rotWithShape="1">
              <a:gsLst>
                <a:gs pos="51000">
                  <a:schemeClr val="accent1">
                    <a:lumMod val="0"/>
                    <a:lumOff val="100000"/>
                  </a:schemeClr>
                </a:gs>
                <a:gs pos="57000">
                  <a:srgbClr val="078777"/>
                </a:gs>
                <a:gs pos="100000">
                  <a:srgbClr val="078777"/>
                </a:gs>
              </a:gsLst>
              <a:lin ang="5400000" scaled="1"/>
              <a:tileRect/>
            </a:gradFill>
          </a:ln>
          <a:effectLst>
            <a:outerShdw blurRad="50800" dist="38100" dir="2700000" algn="tl" rotWithShape="0">
              <a:prstClr val="black">
                <a:alpha val="40000"/>
              </a:prstClr>
            </a:outerShdw>
          </a:effectLst>
        </p:spPr>
        <p:txBody>
          <a:bodyPr vert="horz" wrap="square" lIns="35993" tIns="0" rIns="35993" bIns="0" numCol="1" rtlCol="0" anchor="t" anchorCtr="0" compatLnSpc="1">
            <a:prstTxWarp prst="textNoShape">
              <a:avLst/>
            </a:prstTxWarp>
            <a:noAutofit/>
          </a:bodyPr>
          <a:lstStyle/>
          <a:p>
            <a:pPr marL="268288" indent="-268288" algn="just">
              <a:spcBef>
                <a:spcPts val="600"/>
              </a:spcBef>
            </a:pPr>
            <a:r>
              <a:rPr lang="ru-RU" altLang="ru-RU" sz="2200" dirty="0"/>
              <a:t>Дисциплина труда - обязательное для всех работников подчинение правилам поведения, определенным </a:t>
            </a:r>
            <a:br>
              <a:rPr lang="ru-RU" altLang="ru-RU" sz="2200" dirty="0"/>
            </a:br>
            <a:r>
              <a:rPr lang="ru-RU" altLang="ru-RU" sz="2200" dirty="0"/>
              <a:t>в соответствии с ТК, иными федеральными законами, коллективным договором, соглашениями, локальными нормативными актами, трудовым договором.</a:t>
            </a:r>
          </a:p>
          <a:p>
            <a:pPr marL="268288" indent="-268288" algn="just">
              <a:spcBef>
                <a:spcPts val="600"/>
              </a:spcBef>
            </a:pPr>
            <a:r>
              <a:rPr lang="ru-RU" altLang="ru-RU" sz="2200" dirty="0"/>
              <a:t>Правила внутреннего трудового распорядка – локальный нормативный акт, регламентирующий </a:t>
            </a:r>
            <a:br>
              <a:rPr lang="ru-RU" altLang="ru-RU" sz="2200" dirty="0"/>
            </a:br>
            <a:r>
              <a:rPr lang="ru-RU" altLang="ru-RU" sz="2200" dirty="0"/>
              <a:t>в соответствии с ТК и иными федеральными законами порядок приема и увольнения работников, основные права, обязанности и ответственность сторон трудового договора, режим работы, время отдыха, применяемые к работникам меры поощрения и взыскания, а также иные вопросы регулирования трудовых отношений </a:t>
            </a:r>
            <a:br>
              <a:rPr lang="ru-RU" altLang="ru-RU" sz="2200" dirty="0"/>
            </a:br>
            <a:r>
              <a:rPr lang="ru-RU" altLang="ru-RU" sz="2200" dirty="0"/>
              <a:t>у данного работодателя.</a:t>
            </a:r>
          </a:p>
        </p:txBody>
      </p:sp>
      <p:sp>
        <p:nvSpPr>
          <p:cNvPr id="3" name="Номер слайда 2">
            <a:extLst>
              <a:ext uri="{FF2B5EF4-FFF2-40B4-BE49-F238E27FC236}">
                <a16:creationId xmlns:a16="http://schemas.microsoft.com/office/drawing/2014/main" id="{BB79E39E-0D52-4FFF-ABFA-64ECBF0761D8}"/>
              </a:ext>
            </a:extLst>
          </p:cNvPr>
          <p:cNvSpPr>
            <a:spLocks noGrp="1"/>
          </p:cNvSpPr>
          <p:nvPr>
            <p:ph type="sldNum" sz="quarter" idx="10"/>
          </p:nvPr>
        </p:nvSpPr>
        <p:spPr/>
        <p:txBody>
          <a:bodyPr/>
          <a:lstStyle/>
          <a:p>
            <a:fld id="{D1F7292A-AF58-44A9-9539-D16C07749C95}" type="slidenum">
              <a:rPr lang="ru-RU" altLang="ru-RU" smtClean="0"/>
              <a:pPr/>
              <a:t>3</a:t>
            </a:fld>
            <a:endParaRPr lang="ru-RU" altLang="ru-RU"/>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E4E985D-279F-48C2-AE69-630451A55B8C}"/>
              </a:ext>
            </a:extLst>
          </p:cNvPr>
          <p:cNvSpPr>
            <a:spLocks noGrp="1"/>
          </p:cNvSpPr>
          <p:nvPr>
            <p:ph type="title"/>
          </p:nvPr>
        </p:nvSpPr>
        <p:spPr>
          <a:xfrm>
            <a:off x="1419374" y="288000"/>
            <a:ext cx="6305252" cy="490066"/>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noAutofit/>
          </a:bodyPr>
          <a:lstStyle/>
          <a:p>
            <a:r>
              <a:rPr lang="ru-RU" altLang="ru-RU" dirty="0"/>
              <a:t>Дисциплинарная ответственность</a:t>
            </a:r>
            <a:endParaRPr lang="ru-RU" dirty="0"/>
          </a:p>
        </p:txBody>
      </p:sp>
      <p:sp>
        <p:nvSpPr>
          <p:cNvPr id="3" name="Объект 2">
            <a:extLst>
              <a:ext uri="{FF2B5EF4-FFF2-40B4-BE49-F238E27FC236}">
                <a16:creationId xmlns:a16="http://schemas.microsoft.com/office/drawing/2014/main" id="{1E5D0EA9-78A6-4465-9256-BCA981D5B89B}"/>
              </a:ext>
            </a:extLst>
          </p:cNvPr>
          <p:cNvSpPr>
            <a:spLocks noGrp="1"/>
          </p:cNvSpPr>
          <p:nvPr>
            <p:ph idx="1"/>
          </p:nvPr>
        </p:nvSpPr>
        <p:spPr>
          <a:xfrm>
            <a:off x="504000" y="2636912"/>
            <a:ext cx="8136000" cy="3600252"/>
          </a:xfrm>
          <a:prstGeom prst="snip2SameRect">
            <a:avLst>
              <a:gd name="adj1" fmla="val 7006"/>
              <a:gd name="adj2" fmla="val 0"/>
            </a:avLst>
          </a:prstGeom>
          <a:ln>
            <a:gradFill flip="none" rotWithShape="1">
              <a:lin ang="5400000" scaled="1"/>
              <a:tileRect/>
            </a:gradFill>
          </a:ln>
        </p:spPr>
        <p:txBody>
          <a:bodyPr/>
          <a:lstStyle/>
          <a:p>
            <a:pPr marL="341313" indent="0" algn="just">
              <a:spcBef>
                <a:spcPts val="600"/>
              </a:spcBef>
              <a:buFont typeface="Arial" panose="020B0604020202020204"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ru-RU" altLang="ru-RU" sz="2100" b="1" i="1" dirty="0"/>
              <a:t>ТК предусмотрены следующие виды дисциплинарных взысканий:</a:t>
            </a:r>
          </a:p>
          <a:p>
            <a:pPr marL="341313" indent="0" algn="just">
              <a:spcBef>
                <a:spcPts val="600"/>
              </a:spcBef>
              <a:buFont typeface="Arial" panose="020B0604020202020204"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ru-RU" altLang="ru-RU" sz="2100" dirty="0"/>
              <a:t> замечание;</a:t>
            </a:r>
          </a:p>
          <a:p>
            <a:pPr marL="341313" indent="0" algn="just">
              <a:spcBef>
                <a:spcPts val="600"/>
              </a:spcBef>
              <a:buFont typeface="Arial" panose="020B0604020202020204"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ru-RU" altLang="ru-RU" sz="2100" dirty="0"/>
              <a:t> выговор;</a:t>
            </a:r>
          </a:p>
          <a:p>
            <a:pPr marL="341313" indent="0" algn="just">
              <a:spcBef>
                <a:spcPts val="600"/>
              </a:spcBef>
              <a:buFont typeface="Arial" panose="020B0604020202020204" pitchFamily="34" charset="0"/>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ru-RU" altLang="ru-RU" sz="2100" dirty="0"/>
              <a:t> увольнение по соответствующим основаниям.</a:t>
            </a:r>
          </a:p>
          <a:p>
            <a:pPr marL="341313" indent="0" algn="just">
              <a:spcBef>
                <a:spcPts val="600"/>
              </a:spcBef>
              <a:buFont typeface="Arial" panose="020B0604020202020204"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ru-RU" sz="2100" dirty="0"/>
              <a:t>Дисциплинарное взыскание применяется не позднее одного месяца со дня обнаружения проступка и не позднее шести месяцев со дня совершения проступка (ТК установлены условия увеличения этого срока до двух лет и трех лет)</a:t>
            </a:r>
          </a:p>
          <a:p>
            <a:pPr marL="341313" indent="0" algn="just">
              <a:spcBef>
                <a:spcPts val="600"/>
              </a:spcBef>
              <a:buFont typeface="Arial" panose="020B0604020202020204"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ru-RU" altLang="ru-RU" sz="2100" dirty="0"/>
              <a:t>Дисциплинарное взыскание сохраняет свое действие в течение одного года.</a:t>
            </a:r>
          </a:p>
        </p:txBody>
      </p:sp>
      <p:sp>
        <p:nvSpPr>
          <p:cNvPr id="4" name="Номер слайда 3">
            <a:extLst>
              <a:ext uri="{FF2B5EF4-FFF2-40B4-BE49-F238E27FC236}">
                <a16:creationId xmlns:a16="http://schemas.microsoft.com/office/drawing/2014/main" id="{5885EDAD-DD90-40AE-8BEA-AEE34E609C94}"/>
              </a:ext>
            </a:extLst>
          </p:cNvPr>
          <p:cNvSpPr>
            <a:spLocks noGrp="1"/>
          </p:cNvSpPr>
          <p:nvPr>
            <p:ph type="sldNum" sz="quarter" idx="10"/>
          </p:nvPr>
        </p:nvSpPr>
        <p:spPr/>
        <p:txBody>
          <a:bodyPr/>
          <a:lstStyle/>
          <a:p>
            <a:fld id="{D1F7292A-AF58-44A9-9539-D16C07749C95}" type="slidenum">
              <a:rPr lang="ru-RU" altLang="ru-RU" smtClean="0"/>
              <a:pPr/>
              <a:t>4</a:t>
            </a:fld>
            <a:endParaRPr lang="ru-RU" altLang="ru-RU"/>
          </a:p>
        </p:txBody>
      </p:sp>
      <p:sp>
        <p:nvSpPr>
          <p:cNvPr id="5" name="Прямоугольник 4">
            <a:extLst>
              <a:ext uri="{FF2B5EF4-FFF2-40B4-BE49-F238E27FC236}">
                <a16:creationId xmlns:a16="http://schemas.microsoft.com/office/drawing/2014/main" id="{0453D6DF-ACE2-4FB8-8AA5-BA5A8E49448F}"/>
              </a:ext>
            </a:extLst>
          </p:cNvPr>
          <p:cNvSpPr/>
          <p:nvPr/>
        </p:nvSpPr>
        <p:spPr>
          <a:xfrm>
            <a:off x="992863" y="781332"/>
            <a:ext cx="7200850" cy="1753196"/>
          </a:xfrm>
          <a:prstGeom prst="rect">
            <a:avLst/>
          </a:prstGeom>
          <a:solidFill>
            <a:schemeClr val="bg1">
              <a:alpha val="27000"/>
            </a:schemeClr>
          </a:solidFill>
          <a:ln w="57150">
            <a:gradFill flip="none" rotWithShape="1">
              <a:gsLst>
                <a:gs pos="0">
                  <a:schemeClr val="bg1">
                    <a:alpha val="0"/>
                    <a:lumMod val="100000"/>
                  </a:schemeClr>
                </a:gs>
                <a:gs pos="57000">
                  <a:srgbClr val="078777"/>
                </a:gs>
                <a:gs pos="51000">
                  <a:schemeClr val="bg1">
                    <a:alpha val="0"/>
                    <a:lumMod val="100000"/>
                  </a:schemeClr>
                </a:gs>
                <a:gs pos="100000">
                  <a:srgbClr val="078777"/>
                </a:gs>
              </a:gsLst>
              <a:lin ang="16200000" scaled="1"/>
              <a:tileRect/>
            </a:gradFill>
          </a:ln>
          <a:effectLst/>
        </p:spPr>
        <p:txBody>
          <a:bodyPr vert="horz" wrap="square" lIns="180000" tIns="36000" rIns="180000" bIns="36000" numCol="1" rtlCol="0" anchor="t" anchorCtr="0" compatLnSpc="1">
            <a:prstTxWarp prst="textNoShape">
              <a:avLst/>
            </a:prstTxWarp>
            <a:noAutofit/>
          </a:bodyPr>
          <a:lstStyle/>
          <a:p>
            <a:pPr algn="ctr" defTabSz="685800" eaLnBrk="1" fontAlgn="auto" hangingPunct="1">
              <a:lnSpc>
                <a:spcPct val="90000"/>
              </a:lnSpc>
              <a:spcAft>
                <a:spcPts val="0"/>
              </a:spcAft>
            </a:pPr>
            <a:r>
              <a:rPr lang="ru-RU" sz="2000" b="1" i="1" dirty="0">
                <a:solidFill>
                  <a:srgbClr val="078777"/>
                </a:solidFill>
                <a:ea typeface="+mj-ea"/>
                <a:cs typeface="Arial" panose="020B0604020202020204" pitchFamily="34" charset="0"/>
              </a:rPr>
              <a:t>Это вид юридической ответственности, основным содержанием которой выступают меры (дисциплинарное взыскание), применяемые работодателем к работнику в связи с совершением им дисциплинарного проступка, то есть неисполнения или ненадлежащего исполнения работником</a:t>
            </a:r>
            <a:br>
              <a:rPr lang="ru-RU" sz="2000" b="1" i="1" dirty="0">
                <a:solidFill>
                  <a:srgbClr val="078777"/>
                </a:solidFill>
                <a:ea typeface="+mj-ea"/>
                <a:cs typeface="Arial" panose="020B0604020202020204" pitchFamily="34" charset="0"/>
              </a:rPr>
            </a:br>
            <a:r>
              <a:rPr lang="ru-RU" sz="2000" b="1" i="1" dirty="0">
                <a:solidFill>
                  <a:srgbClr val="078777"/>
                </a:solidFill>
                <a:ea typeface="+mj-ea"/>
                <a:cs typeface="Arial" panose="020B0604020202020204" pitchFamily="34" charset="0"/>
              </a:rPr>
              <a:t>по его вине возложенных на него трудовых обязанностей.</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365128"/>
            <a:ext cx="7255718" cy="903632"/>
          </a:xfrm>
        </p:spPr>
        <p:txBody>
          <a:bodyPr/>
          <a:lstStyle/>
          <a:p>
            <a:r>
              <a:rPr lang="ru-RU" dirty="0"/>
              <a:t>Материальная ответственность работника за ущерб, причиненный работодателю</a:t>
            </a:r>
          </a:p>
        </p:txBody>
      </p:sp>
      <p:sp>
        <p:nvSpPr>
          <p:cNvPr id="3" name="Объект 2"/>
          <p:cNvSpPr>
            <a:spLocks noGrp="1"/>
          </p:cNvSpPr>
          <p:nvPr>
            <p:ph idx="1"/>
          </p:nvPr>
        </p:nvSpPr>
        <p:spPr>
          <a:xfrm flipH="1">
            <a:off x="628650" y="1536890"/>
            <a:ext cx="7886700" cy="4556406"/>
          </a:xfrm>
        </p:spPr>
        <p:txBody>
          <a:bodyPr/>
          <a:lstStyle/>
          <a:p>
            <a:pPr algn="just"/>
            <a:r>
              <a:rPr lang="ru-RU" sz="2000" dirty="0"/>
              <a:t>Работник обязан возместить работодателю причиненный ему прямой действительный ущерб. </a:t>
            </a:r>
            <a:endParaRPr lang="ru-RU" sz="2000" dirty="0" smtClean="0"/>
          </a:p>
          <a:p>
            <a:pPr algn="just"/>
            <a:r>
              <a:rPr lang="ru-RU" sz="2000" dirty="0"/>
              <a:t>Материальная ответственность работника исключается в случаях возникновения ущерба вследствие непреодолимой силы, нормального хозяйственного риска, крайней необходимости или необходимой обороны либо неисполнения работодателем обязанности по обеспечению надлежащих условий для хранения имущества, вверенного работнику</a:t>
            </a:r>
            <a:r>
              <a:rPr lang="ru-RU" sz="2000" dirty="0" smtClean="0"/>
              <a:t>.</a:t>
            </a:r>
          </a:p>
          <a:p>
            <a:pPr algn="just"/>
            <a:r>
              <a:rPr lang="ru-RU" sz="2000" dirty="0"/>
              <a:t>Работодатель имеет право с учетом конкретных обстоятельств, при которых был причинен ущерб, полностью или частично отказаться от его взыскания с виновного работника. </a:t>
            </a:r>
            <a:endParaRPr lang="ru-RU" sz="2000" dirty="0" smtClean="0"/>
          </a:p>
          <a:p>
            <a:pPr algn="just"/>
            <a:r>
              <a:rPr lang="ru-RU" sz="2000" dirty="0"/>
              <a:t>За причиненный ущерб работник несет материальную ответственность в пределах своего среднего месячного </a:t>
            </a:r>
            <a:r>
              <a:rPr lang="ru-RU" sz="2000" dirty="0" smtClean="0"/>
              <a:t>заработка, если иное не установлено законом.</a:t>
            </a:r>
            <a:endParaRPr lang="ru-RU" sz="2000" dirty="0"/>
          </a:p>
        </p:txBody>
      </p:sp>
      <p:sp>
        <p:nvSpPr>
          <p:cNvPr id="4" name="Номер слайда 3"/>
          <p:cNvSpPr>
            <a:spLocks noGrp="1"/>
          </p:cNvSpPr>
          <p:nvPr>
            <p:ph type="sldNum" sz="quarter" idx="10"/>
          </p:nvPr>
        </p:nvSpPr>
        <p:spPr/>
        <p:txBody>
          <a:bodyPr/>
          <a:lstStyle/>
          <a:p>
            <a:fld id="{D1F7292A-AF58-44A9-9539-D16C07749C95}" type="slidenum">
              <a:rPr lang="ru-RU" altLang="ru-RU" smtClean="0"/>
              <a:pPr/>
              <a:t>5</a:t>
            </a:fld>
            <a:endParaRPr lang="ru-RU" altLang="ru-RU"/>
          </a:p>
        </p:txBody>
      </p:sp>
    </p:spTree>
    <p:extLst>
      <p:ext uri="{BB962C8B-B14F-4D97-AF65-F5344CB8AC3E}">
        <p14:creationId xmlns:p14="http://schemas.microsoft.com/office/powerpoint/2010/main" val="3022359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Полная материальная ответственность работника</a:t>
            </a:r>
            <a:endParaRPr lang="ru-RU" dirty="0"/>
          </a:p>
        </p:txBody>
      </p:sp>
      <p:sp>
        <p:nvSpPr>
          <p:cNvPr id="3" name="Объект 2"/>
          <p:cNvSpPr>
            <a:spLocks noGrp="1"/>
          </p:cNvSpPr>
          <p:nvPr>
            <p:ph idx="1"/>
          </p:nvPr>
        </p:nvSpPr>
        <p:spPr>
          <a:xfrm flipH="1">
            <a:off x="628650" y="1988840"/>
            <a:ext cx="7886700" cy="3888432"/>
          </a:xfrm>
        </p:spPr>
        <p:txBody>
          <a:bodyPr/>
          <a:lstStyle/>
          <a:p>
            <a:pPr algn="just"/>
            <a:r>
              <a:rPr lang="ru-RU" sz="2000" dirty="0" smtClean="0"/>
              <a:t>недостачи </a:t>
            </a:r>
            <a:r>
              <a:rPr lang="ru-RU" sz="2000" dirty="0"/>
              <a:t>ценностей, вверенных ему на основании специального письменного договора или полученных им по разовому документу;</a:t>
            </a:r>
          </a:p>
          <a:p>
            <a:pPr algn="just"/>
            <a:r>
              <a:rPr lang="ru-RU" sz="2000" dirty="0" smtClean="0"/>
              <a:t>умышленного </a:t>
            </a:r>
            <a:r>
              <a:rPr lang="ru-RU" sz="2000" dirty="0"/>
              <a:t>причинения ущерба;</a:t>
            </a:r>
          </a:p>
          <a:p>
            <a:pPr algn="just"/>
            <a:r>
              <a:rPr lang="ru-RU" sz="2000" dirty="0" smtClean="0"/>
              <a:t>причинения </a:t>
            </a:r>
            <a:r>
              <a:rPr lang="ru-RU" sz="2000" dirty="0"/>
              <a:t>ущерба в состоянии алкогольного, наркотического или иного токсического опьянения</a:t>
            </a:r>
            <a:r>
              <a:rPr lang="ru-RU" sz="2000" dirty="0" smtClean="0"/>
              <a:t>;</a:t>
            </a:r>
            <a:endParaRPr lang="ru-RU" sz="2000" dirty="0"/>
          </a:p>
        </p:txBody>
      </p:sp>
      <p:sp>
        <p:nvSpPr>
          <p:cNvPr id="4" name="Номер слайда 3"/>
          <p:cNvSpPr>
            <a:spLocks noGrp="1"/>
          </p:cNvSpPr>
          <p:nvPr>
            <p:ph type="sldNum" sz="quarter" idx="10"/>
          </p:nvPr>
        </p:nvSpPr>
        <p:spPr/>
        <p:txBody>
          <a:bodyPr/>
          <a:lstStyle/>
          <a:p>
            <a:fld id="{D1F7292A-AF58-44A9-9539-D16C07749C95}" type="slidenum">
              <a:rPr lang="ru-RU" altLang="ru-RU" smtClean="0"/>
              <a:pPr/>
              <a:t>6</a:t>
            </a:fld>
            <a:endParaRPr lang="ru-RU" altLang="ru-RU"/>
          </a:p>
        </p:txBody>
      </p:sp>
      <p:sp>
        <p:nvSpPr>
          <p:cNvPr id="5" name="Прямоугольник 4">
            <a:extLst>
              <a:ext uri="{FF2B5EF4-FFF2-40B4-BE49-F238E27FC236}">
                <a16:creationId xmlns:a16="http://schemas.microsoft.com/office/drawing/2014/main" id="{0453D6DF-ACE2-4FB8-8AA5-BA5A8E49448F}"/>
              </a:ext>
            </a:extLst>
          </p:cNvPr>
          <p:cNvSpPr/>
          <p:nvPr/>
        </p:nvSpPr>
        <p:spPr>
          <a:xfrm>
            <a:off x="992863" y="1124744"/>
            <a:ext cx="7200850" cy="792088"/>
          </a:xfrm>
          <a:prstGeom prst="rect">
            <a:avLst/>
          </a:prstGeom>
          <a:solidFill>
            <a:schemeClr val="bg1">
              <a:alpha val="27000"/>
            </a:schemeClr>
          </a:solidFill>
          <a:ln w="57150">
            <a:gradFill flip="none" rotWithShape="1">
              <a:gsLst>
                <a:gs pos="0">
                  <a:schemeClr val="bg1">
                    <a:alpha val="0"/>
                    <a:lumMod val="100000"/>
                  </a:schemeClr>
                </a:gs>
                <a:gs pos="57000">
                  <a:srgbClr val="078777"/>
                </a:gs>
                <a:gs pos="51000">
                  <a:schemeClr val="bg1">
                    <a:alpha val="0"/>
                    <a:lumMod val="100000"/>
                  </a:schemeClr>
                </a:gs>
                <a:gs pos="100000">
                  <a:srgbClr val="078777"/>
                </a:gs>
              </a:gsLst>
              <a:lin ang="16200000" scaled="1"/>
              <a:tileRect/>
            </a:gradFill>
          </a:ln>
          <a:effectLst/>
        </p:spPr>
        <p:txBody>
          <a:bodyPr vert="horz" wrap="square" lIns="180000" tIns="36000" rIns="180000" bIns="36000" numCol="1" rtlCol="0" anchor="t" anchorCtr="0" compatLnSpc="1">
            <a:prstTxWarp prst="textNoShape">
              <a:avLst/>
            </a:prstTxWarp>
            <a:noAutofit/>
          </a:bodyPr>
          <a:lstStyle/>
          <a:p>
            <a:pPr algn="ctr" defTabSz="685800" eaLnBrk="1" fontAlgn="auto" hangingPunct="1">
              <a:lnSpc>
                <a:spcPct val="90000"/>
              </a:lnSpc>
              <a:spcAft>
                <a:spcPts val="0"/>
              </a:spcAft>
            </a:pPr>
            <a:r>
              <a:rPr lang="ru-RU" sz="2000" b="1" i="1" dirty="0">
                <a:solidFill>
                  <a:srgbClr val="078777"/>
                </a:solidFill>
                <a:ea typeface="+mj-ea"/>
                <a:cs typeface="Arial" panose="020B0604020202020204" pitchFamily="34" charset="0"/>
              </a:rPr>
              <a:t>может возлагаться на работника лишь в случаях, </a:t>
            </a:r>
            <a:r>
              <a:rPr lang="ru-RU" sz="2000" b="1" i="1" dirty="0" smtClean="0">
                <a:solidFill>
                  <a:srgbClr val="078777"/>
                </a:solidFill>
                <a:ea typeface="+mj-ea"/>
                <a:cs typeface="Arial" panose="020B0604020202020204" pitchFamily="34" charset="0"/>
              </a:rPr>
              <a:t>предусмотренных законом:</a:t>
            </a:r>
            <a:endParaRPr lang="ru-RU" sz="2000" b="1" i="1" dirty="0">
              <a:solidFill>
                <a:srgbClr val="078777"/>
              </a:solidFill>
              <a:ea typeface="+mj-ea"/>
              <a:cs typeface="Arial" panose="020B0604020202020204" pitchFamily="34" charset="0"/>
            </a:endParaRPr>
          </a:p>
        </p:txBody>
      </p:sp>
    </p:spTree>
    <p:extLst>
      <p:ext uri="{BB962C8B-B14F-4D97-AF65-F5344CB8AC3E}">
        <p14:creationId xmlns:p14="http://schemas.microsoft.com/office/powerpoint/2010/main" val="3530017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Полная материальная ответственность работника</a:t>
            </a:r>
            <a:endParaRPr lang="ru-RU" dirty="0"/>
          </a:p>
        </p:txBody>
      </p:sp>
      <p:sp>
        <p:nvSpPr>
          <p:cNvPr id="3" name="Объект 2"/>
          <p:cNvSpPr>
            <a:spLocks noGrp="1"/>
          </p:cNvSpPr>
          <p:nvPr>
            <p:ph idx="1"/>
          </p:nvPr>
        </p:nvSpPr>
        <p:spPr>
          <a:xfrm flipH="1">
            <a:off x="628650" y="1988840"/>
            <a:ext cx="7886700" cy="3888432"/>
          </a:xfrm>
        </p:spPr>
        <p:txBody>
          <a:bodyPr/>
          <a:lstStyle/>
          <a:p>
            <a:pPr algn="just"/>
            <a:r>
              <a:rPr lang="ru-RU" sz="2000" dirty="0"/>
              <a:t>причинения ущерба в результате преступных действий работника, установленных приговором суда;</a:t>
            </a:r>
          </a:p>
          <a:p>
            <a:pPr algn="just"/>
            <a:r>
              <a:rPr lang="ru-RU" sz="2000" dirty="0" smtClean="0"/>
              <a:t>причинения </a:t>
            </a:r>
            <a:r>
              <a:rPr lang="ru-RU" sz="2000" dirty="0"/>
              <a:t>ущерба в результате административного правонарушения, если таковое установлено соответствующим государственным органом</a:t>
            </a:r>
            <a:r>
              <a:rPr lang="ru-RU" sz="2000" dirty="0" smtClean="0"/>
              <a:t>;</a:t>
            </a:r>
          </a:p>
          <a:p>
            <a:pPr algn="just"/>
            <a:r>
              <a:rPr lang="ru-RU" sz="2000" dirty="0"/>
              <a:t>разглашения сведений, составляющих охраняемую законом тайну (государственную, служебную, коммерческую или иную), в случаях, </a:t>
            </a:r>
            <a:r>
              <a:rPr lang="ru-RU" sz="2000" dirty="0" smtClean="0"/>
              <a:t>предусмотренных законом;</a:t>
            </a:r>
            <a:endParaRPr lang="ru-RU" sz="2000" dirty="0"/>
          </a:p>
          <a:p>
            <a:pPr algn="just"/>
            <a:r>
              <a:rPr lang="ru-RU" sz="2000" dirty="0" smtClean="0"/>
              <a:t>причинения </a:t>
            </a:r>
            <a:r>
              <a:rPr lang="ru-RU" sz="2000" dirty="0"/>
              <a:t>ущерба не при исполнении работником трудовых обязанностей.</a:t>
            </a:r>
          </a:p>
        </p:txBody>
      </p:sp>
      <p:sp>
        <p:nvSpPr>
          <p:cNvPr id="4" name="Номер слайда 3"/>
          <p:cNvSpPr>
            <a:spLocks noGrp="1"/>
          </p:cNvSpPr>
          <p:nvPr>
            <p:ph type="sldNum" sz="quarter" idx="10"/>
          </p:nvPr>
        </p:nvSpPr>
        <p:spPr/>
        <p:txBody>
          <a:bodyPr/>
          <a:lstStyle/>
          <a:p>
            <a:fld id="{D1F7292A-AF58-44A9-9539-D16C07749C95}" type="slidenum">
              <a:rPr lang="ru-RU" altLang="ru-RU" smtClean="0"/>
              <a:pPr/>
              <a:t>7</a:t>
            </a:fld>
            <a:endParaRPr lang="ru-RU" altLang="ru-RU"/>
          </a:p>
        </p:txBody>
      </p:sp>
      <p:sp>
        <p:nvSpPr>
          <p:cNvPr id="5" name="Прямоугольник 4">
            <a:extLst>
              <a:ext uri="{FF2B5EF4-FFF2-40B4-BE49-F238E27FC236}">
                <a16:creationId xmlns:a16="http://schemas.microsoft.com/office/drawing/2014/main" id="{0453D6DF-ACE2-4FB8-8AA5-BA5A8E49448F}"/>
              </a:ext>
            </a:extLst>
          </p:cNvPr>
          <p:cNvSpPr/>
          <p:nvPr/>
        </p:nvSpPr>
        <p:spPr>
          <a:xfrm>
            <a:off x="992863" y="1124744"/>
            <a:ext cx="7200850" cy="792088"/>
          </a:xfrm>
          <a:prstGeom prst="rect">
            <a:avLst/>
          </a:prstGeom>
          <a:solidFill>
            <a:schemeClr val="bg1">
              <a:alpha val="27000"/>
            </a:schemeClr>
          </a:solidFill>
          <a:ln w="57150">
            <a:gradFill flip="none" rotWithShape="1">
              <a:gsLst>
                <a:gs pos="0">
                  <a:schemeClr val="bg1">
                    <a:alpha val="0"/>
                    <a:lumMod val="100000"/>
                  </a:schemeClr>
                </a:gs>
                <a:gs pos="57000">
                  <a:srgbClr val="078777"/>
                </a:gs>
                <a:gs pos="51000">
                  <a:schemeClr val="bg1">
                    <a:alpha val="0"/>
                    <a:lumMod val="100000"/>
                  </a:schemeClr>
                </a:gs>
                <a:gs pos="100000">
                  <a:srgbClr val="078777"/>
                </a:gs>
              </a:gsLst>
              <a:lin ang="16200000" scaled="1"/>
              <a:tileRect/>
            </a:gradFill>
          </a:ln>
          <a:effectLst/>
        </p:spPr>
        <p:txBody>
          <a:bodyPr vert="horz" wrap="square" lIns="180000" tIns="36000" rIns="180000" bIns="36000" numCol="1" rtlCol="0" anchor="t" anchorCtr="0" compatLnSpc="1">
            <a:prstTxWarp prst="textNoShape">
              <a:avLst/>
            </a:prstTxWarp>
            <a:noAutofit/>
          </a:bodyPr>
          <a:lstStyle/>
          <a:p>
            <a:pPr algn="ctr" defTabSz="685800" eaLnBrk="1" fontAlgn="auto" hangingPunct="1">
              <a:lnSpc>
                <a:spcPct val="90000"/>
              </a:lnSpc>
              <a:spcAft>
                <a:spcPts val="0"/>
              </a:spcAft>
            </a:pPr>
            <a:r>
              <a:rPr lang="ru-RU" sz="2000" b="1" i="1" dirty="0">
                <a:solidFill>
                  <a:srgbClr val="078777"/>
                </a:solidFill>
                <a:ea typeface="+mj-ea"/>
                <a:cs typeface="Arial" panose="020B0604020202020204" pitchFamily="34" charset="0"/>
              </a:rPr>
              <a:t>может возлагаться на работника лишь в случаях, </a:t>
            </a:r>
            <a:r>
              <a:rPr lang="ru-RU" sz="2000" b="1" i="1" dirty="0" smtClean="0">
                <a:solidFill>
                  <a:srgbClr val="078777"/>
                </a:solidFill>
                <a:ea typeface="+mj-ea"/>
                <a:cs typeface="Arial" panose="020B0604020202020204" pitchFamily="34" charset="0"/>
              </a:rPr>
              <a:t>предусмотренных законом:</a:t>
            </a:r>
            <a:endParaRPr lang="ru-RU" sz="2000" b="1" i="1" dirty="0">
              <a:solidFill>
                <a:srgbClr val="078777"/>
              </a:solidFill>
              <a:ea typeface="+mj-ea"/>
              <a:cs typeface="Arial" panose="020B0604020202020204" pitchFamily="34" charset="0"/>
            </a:endParaRPr>
          </a:p>
        </p:txBody>
      </p:sp>
    </p:spTree>
    <p:extLst>
      <p:ext uri="{BB962C8B-B14F-4D97-AF65-F5344CB8AC3E}">
        <p14:creationId xmlns:p14="http://schemas.microsoft.com/office/powerpoint/2010/main" val="1258046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8"/>
            <a:ext cx="7886700" cy="831624"/>
          </a:xfrm>
        </p:spPr>
        <p:txBody>
          <a:bodyPr/>
          <a:lstStyle/>
          <a:p>
            <a:r>
              <a:rPr lang="ru-RU" dirty="0"/>
              <a:t>Письменные договоры о полной материальной ответственности работников</a:t>
            </a:r>
          </a:p>
        </p:txBody>
      </p:sp>
      <p:sp>
        <p:nvSpPr>
          <p:cNvPr id="3" name="Объект 2"/>
          <p:cNvSpPr>
            <a:spLocks noGrp="1"/>
          </p:cNvSpPr>
          <p:nvPr>
            <p:ph idx="1"/>
          </p:nvPr>
        </p:nvSpPr>
        <p:spPr/>
        <p:txBody>
          <a:bodyPr/>
          <a:lstStyle/>
          <a:p>
            <a:pPr algn="just"/>
            <a:r>
              <a:rPr lang="ru-RU" sz="2000" dirty="0"/>
              <a:t>могут заключаться с работниками, достигшими возраста восемнадцати лет и непосредственно обслуживающими или использующими денежные, товарные ценности или иное имущество</a:t>
            </a:r>
            <a:r>
              <a:rPr lang="ru-RU" sz="2000" dirty="0" smtClean="0"/>
              <a:t>.</a:t>
            </a:r>
            <a:endParaRPr lang="ru-RU" sz="2000" dirty="0"/>
          </a:p>
        </p:txBody>
      </p:sp>
      <p:sp>
        <p:nvSpPr>
          <p:cNvPr id="4" name="Номер слайда 3"/>
          <p:cNvSpPr>
            <a:spLocks noGrp="1"/>
          </p:cNvSpPr>
          <p:nvPr>
            <p:ph type="sldNum" sz="quarter" idx="10"/>
          </p:nvPr>
        </p:nvSpPr>
        <p:spPr/>
        <p:txBody>
          <a:bodyPr/>
          <a:lstStyle/>
          <a:p>
            <a:fld id="{D1F7292A-AF58-44A9-9539-D16C07749C95}" type="slidenum">
              <a:rPr lang="ru-RU" altLang="ru-RU" smtClean="0"/>
              <a:pPr/>
              <a:t>8</a:t>
            </a:fld>
            <a:endParaRPr lang="ru-RU" altLang="ru-RU"/>
          </a:p>
        </p:txBody>
      </p:sp>
    </p:spTree>
    <p:extLst>
      <p:ext uri="{BB962C8B-B14F-4D97-AF65-F5344CB8AC3E}">
        <p14:creationId xmlns:p14="http://schemas.microsoft.com/office/powerpoint/2010/main" val="1362376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Коллективная (бригадная) материальная ответственность</a:t>
            </a:r>
          </a:p>
        </p:txBody>
      </p:sp>
      <p:sp>
        <p:nvSpPr>
          <p:cNvPr id="3" name="Объект 2"/>
          <p:cNvSpPr>
            <a:spLocks noGrp="1"/>
          </p:cNvSpPr>
          <p:nvPr>
            <p:ph idx="1"/>
          </p:nvPr>
        </p:nvSpPr>
        <p:spPr/>
        <p:txBody>
          <a:bodyPr/>
          <a:lstStyle/>
          <a:p>
            <a:pPr algn="just"/>
            <a:r>
              <a:rPr lang="ru-RU" sz="2000" dirty="0" smtClean="0"/>
              <a:t>Может вводиться работодателем при </a:t>
            </a:r>
            <a:r>
              <a:rPr lang="ru-RU" sz="2000" dirty="0"/>
              <a:t>совместном выполнении работниками отдельных видов работ, связанных с хранением, обработкой, продажей (отпуском), перевозкой, применением или иным использованием переданных им ценностей, когда невозможно разграничить ответственность каждого работника за причинение ущерба и заключить с ним договор о возмещении ущерба в полном </a:t>
            </a:r>
            <a:r>
              <a:rPr lang="ru-RU" sz="2000" dirty="0" smtClean="0"/>
              <a:t>размере.</a:t>
            </a:r>
          </a:p>
          <a:p>
            <a:pPr algn="just"/>
            <a:r>
              <a:rPr lang="ru-RU" sz="2000" dirty="0"/>
              <a:t>Письменный договор о коллективной (бригадной) материальной ответственности за причинение ущерба заключается между работодателем и всеми членами коллектива (бригады</a:t>
            </a:r>
            <a:r>
              <a:rPr lang="ru-RU" sz="2000" dirty="0" smtClean="0"/>
              <a:t>).</a:t>
            </a:r>
            <a:endParaRPr lang="ru-RU" sz="2000" dirty="0"/>
          </a:p>
        </p:txBody>
      </p:sp>
      <p:sp>
        <p:nvSpPr>
          <p:cNvPr id="4" name="Номер слайда 3"/>
          <p:cNvSpPr>
            <a:spLocks noGrp="1"/>
          </p:cNvSpPr>
          <p:nvPr>
            <p:ph type="sldNum" sz="quarter" idx="10"/>
          </p:nvPr>
        </p:nvSpPr>
        <p:spPr/>
        <p:txBody>
          <a:bodyPr/>
          <a:lstStyle/>
          <a:p>
            <a:fld id="{D1F7292A-AF58-44A9-9539-D16C07749C95}" type="slidenum">
              <a:rPr lang="ru-RU" altLang="ru-RU" smtClean="0"/>
              <a:pPr/>
              <a:t>9</a:t>
            </a:fld>
            <a:endParaRPr lang="ru-RU" altLang="ru-RU"/>
          </a:p>
        </p:txBody>
      </p:sp>
    </p:spTree>
    <p:extLst>
      <p:ext uri="{BB962C8B-B14F-4D97-AF65-F5344CB8AC3E}">
        <p14:creationId xmlns:p14="http://schemas.microsoft.com/office/powerpoint/2010/main" val="3833275219"/>
      </p:ext>
    </p:extLst>
  </p:cSld>
  <p:clrMapOvr>
    <a:masterClrMapping/>
  </p:clrMapOvr>
</p:sld>
</file>

<file path=ppt/theme/theme1.xml><?xml version="1.0" encoding="utf-8"?>
<a:theme xmlns:a="http://schemas.openxmlformats.org/drawingml/2006/main" name="КФБП2">
  <a:themeElements>
    <a:clrScheme name="КФБП">
      <a:dk1>
        <a:sysClr val="windowText" lastClr="000000"/>
      </a:dk1>
      <a:lt1>
        <a:sysClr val="window" lastClr="FFFFFF"/>
      </a:lt1>
      <a:dk2>
        <a:srgbClr val="1F497D"/>
      </a:dk2>
      <a:lt2>
        <a:srgbClr val="EEECE1"/>
      </a:lt2>
      <a:accent1>
        <a:srgbClr val="078777"/>
      </a:accent1>
      <a:accent2>
        <a:srgbClr val="056256"/>
      </a:accent2>
      <a:accent3>
        <a:srgbClr val="9F844D"/>
      </a:accent3>
      <a:accent4>
        <a:srgbClr val="E5C78C"/>
      </a:accent4>
      <a:accent5>
        <a:srgbClr val="4BACC6"/>
      </a:accent5>
      <a:accent6>
        <a:srgbClr val="F79646"/>
      </a:accent6>
      <a:hlink>
        <a:srgbClr val="0000FF"/>
      </a:hlink>
      <a:folHlink>
        <a:srgbClr val="800080"/>
      </a:folHlink>
    </a:clrScheme>
    <a:fontScheme name="Другая 1">
      <a:majorFont>
        <a:latin typeface="Arial Narrow"/>
        <a:ea typeface=""/>
        <a:cs typeface=""/>
      </a:majorFont>
      <a:minorFont>
        <a:latin typeface="Arial Narrow"/>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КФБП2" id="{3718F79A-4E9F-401C-992A-CBDC7EC2995E}" vid="{F3AA191C-90A5-4250-8463-0FC5D3AEE9F5}"/>
    </a:ext>
  </a:extLst>
</a:theme>
</file>

<file path=ppt/theme/theme2.xml><?xml version="1.0" encoding="utf-8"?>
<a:theme xmlns:a="http://schemas.openxmlformats.org/drawingml/2006/main" name="КФБП">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Другая 1">
      <a:majorFont>
        <a:latin typeface="Arial Narrow"/>
        <a:ea typeface=""/>
        <a:cs typeface=""/>
      </a:majorFont>
      <a:minorFont>
        <a:latin typeface="Arial Narrow"/>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Лекция.potm" id="{3C2D2789-244C-4AE0-80D5-DF8CED6B800E}" vid="{36DCCB12-BFB0-4B95-90D4-C7D725FDD5BB}"/>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КФБП2</Template>
  <TotalTime>5462</TotalTime>
  <Words>538</Words>
  <Application>Microsoft Office PowerPoint</Application>
  <PresentationFormat>Экран (4:3)</PresentationFormat>
  <Paragraphs>58</Paragraphs>
  <Slides>10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2</vt:i4>
      </vt:variant>
      <vt:variant>
        <vt:lpstr>Заголовки слайдов</vt:lpstr>
      </vt:variant>
      <vt:variant>
        <vt:i4>10</vt:i4>
      </vt:variant>
    </vt:vector>
  </HeadingPairs>
  <TitlesOfParts>
    <vt:vector size="17" baseType="lpstr">
      <vt:lpstr>Arial</vt:lpstr>
      <vt:lpstr>Arial Narrow</vt:lpstr>
      <vt:lpstr>Calibri</vt:lpstr>
      <vt:lpstr>Times New Roman</vt:lpstr>
      <vt:lpstr>Wingdings 2</vt:lpstr>
      <vt:lpstr>КФБП2</vt:lpstr>
      <vt:lpstr>КФБП</vt:lpstr>
      <vt:lpstr>Презентация PowerPoint</vt:lpstr>
      <vt:lpstr>План ЛЕКЦИИ</vt:lpstr>
      <vt:lpstr>Дисциплина труда и трудовой распорядок</vt:lpstr>
      <vt:lpstr>Дисциплинарная ответственность</vt:lpstr>
      <vt:lpstr>Материальная ответственность работника за ущерб, причиненный работодателю</vt:lpstr>
      <vt:lpstr>Полная материальная ответственность работника</vt:lpstr>
      <vt:lpstr>Полная материальная ответственность работника</vt:lpstr>
      <vt:lpstr>Письменные договоры о полной материальной ответственности работников</vt:lpstr>
      <vt:lpstr>Коллективная (бригадная) материальная ответственность</vt:lpstr>
      <vt:lpstr>Порядок взыскания ущерба</vt:lpstr>
    </vt:vector>
  </TitlesOfParts>
  <Company>Reanimator Extreme Edition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Волгоградский государственный медицинский университет Кафедра философии, биоэтики и права</dc:title>
  <dc:creator>Общая запись</dc:creator>
  <cp:lastModifiedBy>Alexander Basov</cp:lastModifiedBy>
  <cp:revision>117</cp:revision>
  <dcterms:created xsi:type="dcterms:W3CDTF">2008-09-07T13:40:43Z</dcterms:created>
  <dcterms:modified xsi:type="dcterms:W3CDTF">2023-11-17T07:16:06Z</dcterms:modified>
</cp:coreProperties>
</file>