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149" autoAdjust="0"/>
  </p:normalViewPr>
  <p:slideViewPr>
    <p:cSldViewPr>
      <p:cViewPr>
        <p:scale>
          <a:sx n="70" d="100"/>
          <a:sy n="70" d="100"/>
        </p:scale>
        <p:origin x="-1714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1357298"/>
            <a:ext cx="400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Адонис весенний -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Adonis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vernalis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Лютиковые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Ranunculaceae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иктория\Desktop\Итоговые сырье и гербарии\Гербарий\Сердечные гликозиды\Горицвет весен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000"/>
            <a:ext cx="4421920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286388"/>
            <a:ext cx="76438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Адониса весеннего трава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Adonidis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vernalis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Адонис весенний -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Adonis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vernalis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лютиковые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Ranunculaceae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IMG_6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290"/>
            <a:ext cx="7560000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42926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Наперстянки листья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Digitalis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folia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Наперстянка пурпуровая -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Digitalis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purpurea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норичниковые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Scrophulariaceae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10122_131430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214414" y="142852"/>
            <a:ext cx="6921741" cy="51913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3504" y="1714488"/>
            <a:ext cx="400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майский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Convallaria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Ландышевые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Convallariaceae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иктория\Desktop\Итоговые сырье и гербарии\Гербарий\Горечи, сердечные гл., сапонины\Ландыш майски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4634619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6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100000" cy="54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5657671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Ландыша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листья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Convallariae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folia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майский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Convallaria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Ландышевые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Convallariaceae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Desktop\Итоговые сырье и гербарии\сырье и гербарий\IMG_6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8100000" cy="54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657671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цветки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Convallariae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flores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майский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Convallaria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Ландышевые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Convallariaceae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тория\Desktop\Итоговые сырье и гербарии\сырье и гербарий\IMG_6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00000" cy="540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657671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Ландыша трава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Convallariae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herba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майский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Convallaria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Ландышевые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Convallariaceae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68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17</cp:revision>
  <dcterms:created xsi:type="dcterms:W3CDTF">2021-02-13T06:43:55Z</dcterms:created>
  <dcterms:modified xsi:type="dcterms:W3CDTF">2021-04-23T14:25:14Z</dcterms:modified>
</cp:coreProperties>
</file>