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72" r:id="rId4"/>
    <p:sldId id="271" r:id="rId5"/>
    <p:sldId id="266" r:id="rId6"/>
    <p:sldId id="269" r:id="rId7"/>
    <p:sldId id="262" r:id="rId8"/>
    <p:sldId id="275" r:id="rId9"/>
    <p:sldId id="276" r:id="rId10"/>
    <p:sldId id="273" r:id="rId11"/>
    <p:sldId id="26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47974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Мята перечная – </a:t>
            </a:r>
            <a:r>
              <a:rPr lang="en-US" sz="2800" i="1" dirty="0" err="1" smtClean="0"/>
              <a:t>Mentha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piperita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endParaRPr lang="ru-RU" sz="2800" dirty="0"/>
          </a:p>
        </p:txBody>
      </p:sp>
      <p:pic>
        <p:nvPicPr>
          <p:cNvPr id="5" name="Рисунок 4" descr="Мята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57166"/>
            <a:ext cx="4444433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43985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Тимьян </a:t>
            </a:r>
            <a:r>
              <a:rPr lang="ru-RU" sz="2800" dirty="0" smtClean="0"/>
              <a:t>Маршалла </a:t>
            </a:r>
            <a:r>
              <a:rPr lang="ru-RU" sz="2800" dirty="0" smtClean="0"/>
              <a:t>- </a:t>
            </a:r>
            <a:r>
              <a:rPr lang="en-US" sz="2800" i="1" dirty="0" smtClean="0"/>
              <a:t>Thymus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marschallianus</a:t>
            </a:r>
            <a:r>
              <a:rPr lang="en-US" sz="2800" dirty="0" smtClean="0"/>
              <a:t> </a:t>
            </a:r>
            <a:r>
              <a:rPr lang="en-US" sz="2800" dirty="0" err="1" smtClean="0"/>
              <a:t>Willd</a:t>
            </a:r>
            <a:r>
              <a:rPr lang="en-US" sz="2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r>
              <a:rPr lang="en-US" sz="2800" dirty="0" smtClean="0"/>
              <a:t> 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IMG_6459.JPG"/>
          <p:cNvPicPr>
            <a:picLocks noChangeAspect="1"/>
          </p:cNvPicPr>
          <p:nvPr/>
        </p:nvPicPr>
        <p:blipFill>
          <a:blip r:embed="rId2" cstate="print"/>
          <a:srcRect l="7031" b="4297"/>
          <a:stretch>
            <a:fillRect/>
          </a:stretch>
        </p:blipFill>
        <p:spPr>
          <a:xfrm>
            <a:off x="714348" y="1285860"/>
            <a:ext cx="7868571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Чабреца трава – </a:t>
            </a:r>
            <a:r>
              <a:rPr lang="en-US" sz="2800" dirty="0" err="1" smtClean="0"/>
              <a:t>Thymi</a:t>
            </a:r>
            <a:r>
              <a:rPr lang="en-US" sz="2800" dirty="0" smtClean="0"/>
              <a:t> </a:t>
            </a:r>
            <a:r>
              <a:rPr lang="en-US" sz="2800" dirty="0" err="1" smtClean="0"/>
              <a:t>serpylli</a:t>
            </a:r>
            <a:r>
              <a:rPr lang="en-US" sz="2800" dirty="0" smtClean="0"/>
              <a:t> </a:t>
            </a:r>
            <a:r>
              <a:rPr lang="en-US" sz="2800" dirty="0" err="1" smtClean="0"/>
              <a:t>herba</a:t>
            </a: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800" dirty="0" smtClean="0"/>
              <a:t>тимьяна </a:t>
            </a:r>
            <a:r>
              <a:rPr lang="ru-RU" sz="2800" dirty="0" smtClean="0"/>
              <a:t>Палласа трава -</a:t>
            </a:r>
            <a:r>
              <a:rPr lang="en-US" sz="2800" dirty="0" smtClean="0"/>
              <a:t> </a:t>
            </a:r>
            <a:r>
              <a:rPr lang="en-US" sz="2800" i="1" dirty="0" err="1" smtClean="0"/>
              <a:t>Thymi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pallasiani</a:t>
            </a:r>
            <a:r>
              <a:rPr lang="en-US" sz="2800" i="1" dirty="0" smtClean="0"/>
              <a:t> </a:t>
            </a:r>
            <a:r>
              <a:rPr lang="en-US" sz="2800" dirty="0" err="1" smtClean="0"/>
              <a:t>herba</a:t>
            </a:r>
            <a:r>
              <a:rPr lang="ru-RU" sz="2800" dirty="0" smtClean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  <p:pic>
        <p:nvPicPr>
          <p:cNvPr id="4" name="Рисунок 3" descr="IMG_6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Тимьяна Маршалла </a:t>
            </a:r>
            <a:r>
              <a:rPr lang="ru-RU" sz="2800" dirty="0" smtClean="0"/>
              <a:t>трава -</a:t>
            </a:r>
            <a:r>
              <a:rPr lang="en-US" sz="2800" dirty="0" smtClean="0"/>
              <a:t> </a:t>
            </a:r>
            <a:r>
              <a:rPr lang="en-US" sz="2800" i="1" dirty="0" err="1" smtClean="0"/>
              <a:t>Thymi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marschallian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dirty="0" err="1" smtClean="0"/>
              <a:t>herba</a:t>
            </a:r>
            <a:endParaRPr lang="ru-RU" sz="2800" dirty="0"/>
          </a:p>
        </p:txBody>
      </p:sp>
      <p:pic>
        <p:nvPicPr>
          <p:cNvPr id="4" name="Рисунок 3" descr="IMG_6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Мяты перечной листья –</a:t>
            </a:r>
            <a:r>
              <a:rPr lang="en-US" sz="2800" dirty="0" err="1" smtClean="0"/>
              <a:t>Menthae</a:t>
            </a:r>
            <a:r>
              <a:rPr lang="en-US" sz="2800" dirty="0" smtClean="0"/>
              <a:t> </a:t>
            </a:r>
            <a:r>
              <a:rPr lang="en-US" sz="2800" dirty="0" err="1" smtClean="0"/>
              <a:t>piperitae</a:t>
            </a:r>
            <a:r>
              <a:rPr lang="en-US" sz="2800" dirty="0" smtClean="0"/>
              <a:t> folia</a:t>
            </a:r>
            <a:endParaRPr lang="ru-RU" sz="2800" dirty="0"/>
          </a:p>
        </p:txBody>
      </p:sp>
      <p:pic>
        <p:nvPicPr>
          <p:cNvPr id="5" name="Рисунок 4" descr="IMG_6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Шалфей лекарственный – </a:t>
            </a:r>
            <a:r>
              <a:rPr lang="en-US" sz="2800" i="1" dirty="0" smtClean="0"/>
              <a:t>Salvia </a:t>
            </a:r>
            <a:r>
              <a:rPr lang="en-US" sz="2800" i="1" dirty="0" err="1" smtClean="0"/>
              <a:t>officinalis</a:t>
            </a:r>
            <a:r>
              <a:rPr lang="en-US" sz="2800" i="1" dirty="0" smtClean="0"/>
              <a:t> </a:t>
            </a:r>
            <a:r>
              <a:rPr lang="en-US" sz="2800" dirty="0" smtClean="0"/>
              <a:t>L.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endParaRPr lang="ru-RU" sz="2800" dirty="0"/>
          </a:p>
        </p:txBody>
      </p:sp>
      <p:pic>
        <p:nvPicPr>
          <p:cNvPr id="6" name="Рисунок 5" descr="IMG_6456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17757"/>
          <a:stretch>
            <a:fillRect/>
          </a:stretch>
        </p:blipFill>
        <p:spPr>
          <a:xfrm rot="16200000">
            <a:off x="3047980" y="809618"/>
            <a:ext cx="6286543" cy="5095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2971792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Шалфей </a:t>
            </a:r>
            <a:r>
              <a:rPr lang="ru-RU" sz="2800" dirty="0" err="1" smtClean="0"/>
              <a:t>остепненный</a:t>
            </a:r>
            <a:r>
              <a:rPr lang="ru-RU" sz="2800" dirty="0" smtClean="0"/>
              <a:t>  </a:t>
            </a:r>
            <a:r>
              <a:rPr lang="ru-RU" sz="2800" dirty="0" smtClean="0"/>
              <a:t>– </a:t>
            </a:r>
            <a:r>
              <a:rPr lang="en-US" sz="2800" i="1" dirty="0" smtClean="0"/>
              <a:t>Salvia </a:t>
            </a:r>
            <a:r>
              <a:rPr lang="en-US" sz="2800" i="1" dirty="0" err="1" smtClean="0"/>
              <a:t>tesquicola</a:t>
            </a:r>
            <a:r>
              <a:rPr lang="en-US" sz="2800" i="1" dirty="0" smtClean="0"/>
              <a:t> </a:t>
            </a:r>
            <a:r>
              <a:rPr lang="en-US" sz="2800" dirty="0" smtClean="0"/>
              <a:t>L</a:t>
            </a:r>
            <a:r>
              <a:rPr lang="en-US" sz="2800" dirty="0" smtClean="0"/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endParaRPr lang="ru-RU" sz="2800" dirty="0"/>
          </a:p>
        </p:txBody>
      </p:sp>
      <p:pic>
        <p:nvPicPr>
          <p:cNvPr id="5" name="Рисунок 4" descr="Шалфей лекарстве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14290"/>
            <a:ext cx="4572032" cy="6391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Шалфея лекарственного листья – </a:t>
            </a:r>
            <a:r>
              <a:rPr lang="en-US" sz="2800" dirty="0" err="1" smtClean="0"/>
              <a:t>Salviae</a:t>
            </a:r>
            <a:r>
              <a:rPr lang="en-US" sz="2800" dirty="0" smtClean="0"/>
              <a:t> </a:t>
            </a:r>
            <a:r>
              <a:rPr lang="en-US" sz="2800" dirty="0" err="1" smtClean="0"/>
              <a:t>officinalis</a:t>
            </a:r>
            <a:r>
              <a:rPr lang="en-US" sz="2800" dirty="0" smtClean="0"/>
              <a:t> folia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3810" y="303587"/>
            <a:ext cx="5465007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2900354" cy="42259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Душица обыкновенная</a:t>
            </a:r>
            <a:r>
              <a:rPr lang="ru-RU" sz="2800" dirty="0" smtClean="0"/>
              <a:t> – </a:t>
            </a:r>
            <a:r>
              <a:rPr lang="en-US" sz="2800" i="1" dirty="0" err="1" smtClean="0"/>
              <a:t>Origanum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vulgare</a:t>
            </a:r>
            <a:r>
              <a:rPr lang="en-US" sz="2800" dirty="0" smtClean="0"/>
              <a:t> L</a:t>
            </a:r>
            <a:r>
              <a:rPr lang="en-US" sz="2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Душица обыкновен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4451095" cy="6227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Душицы обыкновенной </a:t>
            </a:r>
            <a:r>
              <a:rPr lang="ru-RU" sz="2800" dirty="0" smtClean="0"/>
              <a:t>трава</a:t>
            </a:r>
            <a:r>
              <a:rPr lang="ru-RU" sz="2800" dirty="0" smtClean="0"/>
              <a:t> </a:t>
            </a:r>
            <a:r>
              <a:rPr lang="ru-RU" sz="2800" dirty="0" smtClean="0"/>
              <a:t>-</a:t>
            </a:r>
            <a:r>
              <a:rPr lang="en-US" sz="2800" dirty="0" err="1" smtClean="0"/>
              <a:t>Origani</a:t>
            </a:r>
            <a:r>
              <a:rPr lang="en-US" sz="2800" dirty="0" smtClean="0"/>
              <a:t> </a:t>
            </a:r>
            <a:r>
              <a:rPr lang="en-US" sz="2800" dirty="0" err="1" smtClean="0"/>
              <a:t>vulgaris</a:t>
            </a:r>
            <a:r>
              <a:rPr lang="en-US" sz="2800" dirty="0" smtClean="0"/>
              <a:t> </a:t>
            </a:r>
            <a:r>
              <a:rPr lang="en-US" sz="2800" dirty="0" err="1" smtClean="0"/>
              <a:t>herba</a:t>
            </a:r>
            <a:r>
              <a:rPr lang="en-US" sz="2800" b="1" dirty="0" smtClean="0"/>
              <a:t>  </a:t>
            </a:r>
            <a:endParaRPr lang="en-US" sz="2800" dirty="0"/>
          </a:p>
        </p:txBody>
      </p:sp>
      <p:pic>
        <p:nvPicPr>
          <p:cNvPr id="4" name="Рисунок 3" descr="IMG_6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8100000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45831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Тимьян Палласа -  </a:t>
            </a:r>
            <a:r>
              <a:rPr lang="en-US" sz="2800" i="1" dirty="0" smtClean="0"/>
              <a:t>Thymus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pallasianus</a:t>
            </a:r>
            <a:r>
              <a:rPr lang="en-US" sz="2800" dirty="0" smtClean="0"/>
              <a:t> </a:t>
            </a:r>
            <a:r>
              <a:rPr lang="en-US" sz="2800" dirty="0" err="1" smtClean="0"/>
              <a:t>Heinr</a:t>
            </a:r>
            <a:r>
              <a:rPr lang="en-US" sz="2800" dirty="0" smtClean="0"/>
              <a:t>. </a:t>
            </a:r>
            <a:r>
              <a:rPr lang="en-US" sz="2800" dirty="0" smtClean="0"/>
              <a:t>Braun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endParaRPr lang="ru-RU" sz="2800" dirty="0"/>
          </a:p>
        </p:txBody>
      </p:sp>
      <p:pic>
        <p:nvPicPr>
          <p:cNvPr id="5" name="Рисунок 4" descr="IMG_6458.JPG"/>
          <p:cNvPicPr>
            <a:picLocks noChangeAspect="1"/>
          </p:cNvPicPr>
          <p:nvPr/>
        </p:nvPicPr>
        <p:blipFill>
          <a:blip r:embed="rId2" cstate="print"/>
          <a:srcRect l="8593" t="6640" r="3906" b="6640"/>
          <a:stretch>
            <a:fillRect/>
          </a:stretch>
        </p:blipFill>
        <p:spPr>
          <a:xfrm rot="16200000">
            <a:off x="2504125" y="1282010"/>
            <a:ext cx="6715171" cy="443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3071834" cy="35115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Тимьян Палласа -  </a:t>
            </a:r>
            <a:r>
              <a:rPr lang="en-US" sz="2800" i="1" dirty="0" smtClean="0"/>
              <a:t>Thymus</a:t>
            </a:r>
            <a:r>
              <a:rPr lang="en-US" sz="2800" i="1" dirty="0" smtClean="0"/>
              <a:t> </a:t>
            </a:r>
            <a:r>
              <a:rPr lang="en-US" sz="2800" i="1" dirty="0" err="1" smtClean="0"/>
              <a:t>pallasianus</a:t>
            </a:r>
            <a:r>
              <a:rPr lang="en-US" sz="2800" dirty="0" smtClean="0"/>
              <a:t> </a:t>
            </a:r>
            <a:r>
              <a:rPr lang="en-US" sz="2800" dirty="0" err="1" smtClean="0"/>
              <a:t>Heinr</a:t>
            </a:r>
            <a:r>
              <a:rPr lang="en-US" sz="2800" dirty="0" smtClean="0"/>
              <a:t>. Braun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Семейство </a:t>
            </a:r>
            <a:r>
              <a:rPr lang="ru-RU" sz="2800" dirty="0" err="1" smtClean="0"/>
              <a:t>Яснотковые</a:t>
            </a:r>
            <a:r>
              <a:rPr lang="ru-RU" sz="2800" dirty="0" smtClean="0"/>
              <a:t> – </a:t>
            </a:r>
            <a:r>
              <a:rPr lang="en-US" sz="2800" dirty="0" err="1" smtClean="0"/>
              <a:t>Lamiaceae</a:t>
            </a:r>
            <a:endParaRPr lang="ru-RU" sz="2800" dirty="0"/>
          </a:p>
        </p:txBody>
      </p:sp>
      <p:pic>
        <p:nvPicPr>
          <p:cNvPr id="7" name="Рисунок 6" descr="IMG_6463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l="16406" r="5468" b="4548"/>
          <a:stretch>
            <a:fillRect/>
          </a:stretch>
        </p:blipFill>
        <p:spPr>
          <a:xfrm rot="16200000">
            <a:off x="2739364" y="810521"/>
            <a:ext cx="6665669" cy="542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Мята перечная – Mentha piperita L.   Семейство Яснотковые – Lamiaceae</vt:lpstr>
      <vt:lpstr>Мяты перечной листья –Menthae piperitae folia</vt:lpstr>
      <vt:lpstr>Шалфей лекарственный – Salvia officinalis L.   Семейство Яснотковые – Lamiaceae</vt:lpstr>
      <vt:lpstr>Шалфей остепненный  – Salvia tesquicola L.   Семейство Яснотковые – Lamiaceae</vt:lpstr>
      <vt:lpstr>Шалфея лекарственного листья – Salviae officinalis folia</vt:lpstr>
      <vt:lpstr>Душица обыкновенная – Origanum vulgare L.  Семейство Яснотковые – Lamiaceae </vt:lpstr>
      <vt:lpstr>Душицы обыкновенной трава -Origani vulgaris herba  </vt:lpstr>
      <vt:lpstr>Тимьян Палласа -  Thymus pallasianus Heinr. Braun   Семейство Яснотковые – Lamiaceae</vt:lpstr>
      <vt:lpstr>Тимьян Палласа -  Thymus pallasianus Heinr. Braun   Семейство Яснотковые – Lamiaceae</vt:lpstr>
      <vt:lpstr>Тимьян Маршалла - Thymus marschallianus Willd.  Семейство Яснотковые – Lamiaceae   </vt:lpstr>
      <vt:lpstr>Чабреца трава – Thymi serpylli herba  (тимьяна Палласа трава - Thymi pallasiani herba) </vt:lpstr>
      <vt:lpstr>Тимьяна Маршалла трава - Thymi marschalliani herba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Windows User</cp:lastModifiedBy>
  <cp:revision>12</cp:revision>
  <dcterms:created xsi:type="dcterms:W3CDTF">2020-11-05T04:25:21Z</dcterms:created>
  <dcterms:modified xsi:type="dcterms:W3CDTF">2020-11-17T10:23:11Z</dcterms:modified>
</cp:coreProperties>
</file>