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0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CF8D2-E4F6-4C48-A494-DF2D1BB75B2F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C6119-3251-404D-9B10-FE6724DAE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17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59E-FE34-4BEF-B177-498BDDA014F0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17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C506D-06FF-47BB-9316-9324010E4513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72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F11D-049A-418B-BD88-7AA01E2E887A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4391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13AE9-A983-4DAA-AAE4-BCD197B1EF36}" type="datetime1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10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0F57-5C53-41FE-920C-92DCCE3F5DA1}" type="datetime1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5729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485A-3C2C-486F-B0A0-E9E0D476287B}" type="datetime1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686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92EE-8925-4589-90EA-59B54F663B21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897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EDCD-9123-4900-AC12-92065D6B526A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25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AA63-30EA-4576-96BE-F74C3EFB626E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97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05A4-FF25-4B9E-A93A-D53F4934AB73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42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A1C-FF00-4A81-856A-D20251B7BF74}" type="datetime1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01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16C5A-07A1-4BAA-8296-1CFB64A9BCD6}" type="datetime1">
              <a:rPr lang="ru-RU" smtClean="0"/>
              <a:t>09.02.2024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50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BABC-04A3-44C2-BF44-64E9ADD24F01}" type="datetime1">
              <a:rPr lang="ru-RU" smtClean="0"/>
              <a:t>09.02.2024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02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2F8-718B-4504-B894-A4D5634345E6}" type="datetime1">
              <a:rPr lang="ru-RU" smtClean="0"/>
              <a:t>09.02.2024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61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DA7F-3591-4C51-8F05-834AFB4A4EDE}" type="datetime1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30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DDAC-C1F7-4409-B1AF-672BBAF3870C}" type="datetime1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447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AD146-566A-4D61-A809-831DFDAA1733}" type="datetime1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BDF11E4-D738-46A3-996E-ACB0388A6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0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0024" y="3252796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Информационно-коммуникационные технологии: разработка курсов в электронной информационно-образовательной среде вуза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66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курса ИКТ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35330"/>
            <a:ext cx="8915400" cy="5081847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1: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ЭИОС в вузе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Образовательный портал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Создание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курса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2. Создание элементов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курса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3. Создание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4. Роли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пользователей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5. Работа с пользователями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3: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Технические возможности электронной библиотеки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2.  Интерфейс и работа с ЭБС «Лань»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87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589213" y="1662546"/>
            <a:ext cx="8915399" cy="31148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информационно-образовательная среда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54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0735" y="1787236"/>
            <a:ext cx="9783877" cy="412398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обществе, вступившем в информационный век, происходит переход от традиционного образования к качественно новому образованию с использованием современных информационных технологий, ориентированных на реализацию процессов обучения. Одним из требований Федеральных государственных образовательных стандартов к реализации программ среднего профессионального и высшего образования является обеспечение каждого обучающегося в течение всего периода обучения индивидуальным неограниченным доступом к электронной информационно-образовательной среде организации.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57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информационно-образовательная среда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ВолгГМУ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(ЭИОС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информационно-образовательная среда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(ЭИОС)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программно-техническая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система, включающая в себя электронные информационные ресурсы, электронные образовательные ресурсы, совокупность информационных технологий, телекоммуникационных технологий, соответствующих технологических средств и обеспечивающей освоение обучающимися образовательных программ независимо от их места нахождения.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99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055716"/>
            <a:ext cx="8915400" cy="52287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ЭИОС обеспечивает: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пользователями всех категорий;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обновление и систематизацию учебно-методических ресурсов;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информационную поддержку учебного процесса с применением ДОТ;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учебного процесса с применением ДОТ;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хода дистанционного обучения (оценки).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ЭИОС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5011" y="1398792"/>
            <a:ext cx="8437418" cy="5219681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77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6671" y="240303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внимание.</a:t>
            </a:r>
            <a:endParaRPr lang="ru-RU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F11E4-D738-46A3-996E-ACB0388A644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63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222</TotalTime>
  <Words>209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Информационно-коммуникационные технологии: разработка курсов в электронной информационно-образовательной среде вуза</vt:lpstr>
      <vt:lpstr>Структура курса ИКТ</vt:lpstr>
      <vt:lpstr>Электронная информационно-образовательная среда</vt:lpstr>
      <vt:lpstr>Введение</vt:lpstr>
      <vt:lpstr>Электронная информационно-образовательная среда ВолгГМУ (ЭИОС)</vt:lpstr>
      <vt:lpstr>Презентация PowerPoint</vt:lpstr>
      <vt:lpstr>Структура ЭИОС</vt:lpstr>
      <vt:lpstr>Спасибо за внимание.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Информационно-коммуникационные технологии и их применение в образовании</dc:title>
  <dc:creator>Main</dc:creator>
  <cp:lastModifiedBy>Main</cp:lastModifiedBy>
  <cp:revision>10</cp:revision>
  <dcterms:created xsi:type="dcterms:W3CDTF">2024-01-28T13:12:56Z</dcterms:created>
  <dcterms:modified xsi:type="dcterms:W3CDTF">2024-02-09T11:42:19Z</dcterms:modified>
</cp:coreProperties>
</file>