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714" y="-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FF71D-6838-4FF0-BC12-A3805EF6FDE1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E733-CA38-4339-8093-ECC50C6A4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85794"/>
            <a:ext cx="2143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Красавка обыкновенная - </a:t>
            </a:r>
            <a:r>
              <a:rPr lang="ru-RU" dirty="0" err="1" smtClean="0"/>
              <a:t>Atropa</a:t>
            </a:r>
            <a:r>
              <a:rPr lang="ru-RU" dirty="0" smtClean="0"/>
              <a:t> </a:t>
            </a:r>
            <a:r>
              <a:rPr lang="ru-RU" dirty="0" err="1" smtClean="0"/>
              <a:t>belldonna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Семейство Пасленовые - </a:t>
            </a:r>
            <a:r>
              <a:rPr lang="en-US" i="1" dirty="0" err="1" smtClean="0"/>
              <a:t>Solanaceae</a:t>
            </a:r>
            <a:endParaRPr lang="en-US" i="1" dirty="0" smtClean="0"/>
          </a:p>
          <a:p>
            <a:endParaRPr lang="ru-RU" dirty="0"/>
          </a:p>
        </p:txBody>
      </p:sp>
      <p:pic>
        <p:nvPicPr>
          <p:cNvPr id="4098" name="Picture 2" descr="C:\Users\Виктория\Desktop\Итоговые сырье и гербарии\Гербарий\Алкалоиды\Красавка обыкновен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5243091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285860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Дурман </a:t>
            </a:r>
            <a:r>
              <a:rPr lang="ru-RU" dirty="0" err="1" smtClean="0"/>
              <a:t>идейский</a:t>
            </a:r>
            <a:r>
              <a:rPr lang="ru-RU" dirty="0" smtClean="0"/>
              <a:t> – </a:t>
            </a:r>
            <a:r>
              <a:rPr lang="en-US" dirty="0" err="1" smtClean="0"/>
              <a:t>Datura</a:t>
            </a:r>
            <a:r>
              <a:rPr lang="en-US" dirty="0" smtClean="0"/>
              <a:t> </a:t>
            </a:r>
            <a:r>
              <a:rPr lang="en-US" dirty="0" err="1" smtClean="0"/>
              <a:t>innoxia</a:t>
            </a:r>
            <a:r>
              <a:rPr lang="en-US" dirty="0" smtClean="0"/>
              <a:t> </a:t>
            </a:r>
            <a:r>
              <a:rPr lang="en-US" dirty="0" smtClean="0"/>
              <a:t>Mill.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Семейство Пасленовые - </a:t>
            </a:r>
            <a:r>
              <a:rPr lang="en-US" dirty="0" err="1" smtClean="0"/>
              <a:t>Solanaceae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5122" name="Picture 2" descr="C:\Users\Виктория\Desktop\Итоговые сырье и гербарии\Гербарий\Алкалоиды\Дурман индей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52"/>
            <a:ext cx="4651365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285860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Белена черная - </a:t>
            </a:r>
            <a:r>
              <a:rPr lang="ru-RU" dirty="0" err="1" smtClean="0"/>
              <a:t>Hyoscyamus</a:t>
            </a:r>
            <a:r>
              <a:rPr lang="ru-RU" dirty="0" smtClean="0"/>
              <a:t> </a:t>
            </a:r>
            <a:r>
              <a:rPr lang="ru-RU" dirty="0" err="1" smtClean="0"/>
              <a:t>niger</a:t>
            </a:r>
            <a:r>
              <a:rPr lang="ru-RU" dirty="0" smtClean="0"/>
              <a:t> L</a:t>
            </a:r>
            <a:r>
              <a:rPr lang="ru-RU" dirty="0" smtClean="0"/>
              <a:t>.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Пасленовые - </a:t>
            </a:r>
            <a:r>
              <a:rPr lang="ru-RU" dirty="0" err="1" smtClean="0"/>
              <a:t>Solanaceae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Виктория\Desktop\Итоговые сырье и гербарии\Гербарий\Алкалоиды\Белена чер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4510753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64357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Белены</a:t>
            </a:r>
            <a:r>
              <a:rPr lang="en-US" dirty="0" smtClean="0"/>
              <a:t> </a:t>
            </a:r>
            <a:r>
              <a:rPr lang="ru-RU" dirty="0" smtClean="0"/>
              <a:t>черной листья – </a:t>
            </a:r>
            <a:r>
              <a:rPr lang="en-US" dirty="0" err="1" smtClean="0"/>
              <a:t>Hyoscyami</a:t>
            </a:r>
            <a:r>
              <a:rPr lang="ru-RU" dirty="0" smtClean="0"/>
              <a:t> </a:t>
            </a:r>
            <a:r>
              <a:rPr lang="ru-RU" dirty="0" err="1" smtClean="0"/>
              <a:t>nigr</a:t>
            </a:r>
            <a:r>
              <a:rPr lang="en-US" dirty="0" err="1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Folia</a:t>
            </a:r>
            <a:endParaRPr lang="en-US" dirty="0" smtClean="0"/>
          </a:p>
          <a:p>
            <a:pPr algn="ctr"/>
            <a:r>
              <a:rPr lang="ru-RU" dirty="0" smtClean="0"/>
              <a:t>Белена </a:t>
            </a:r>
            <a:r>
              <a:rPr lang="ru-RU" dirty="0" smtClean="0"/>
              <a:t>черная - </a:t>
            </a:r>
            <a:r>
              <a:rPr lang="ru-RU" dirty="0" err="1" smtClean="0"/>
              <a:t>Hyoscyamus</a:t>
            </a:r>
            <a:r>
              <a:rPr lang="ru-RU" dirty="0" smtClean="0"/>
              <a:t> </a:t>
            </a:r>
            <a:r>
              <a:rPr lang="ru-RU" dirty="0" err="1" smtClean="0"/>
              <a:t>niger</a:t>
            </a:r>
            <a:r>
              <a:rPr lang="ru-RU" dirty="0" smtClean="0"/>
              <a:t> L.</a:t>
            </a:r>
          </a:p>
          <a:p>
            <a:pPr algn="ctr"/>
            <a:r>
              <a:rPr lang="ru-RU" dirty="0" smtClean="0"/>
              <a:t>Семейство пасленовые - </a:t>
            </a:r>
            <a:r>
              <a:rPr lang="ru-RU" dirty="0" err="1" smtClean="0"/>
              <a:t>Solanaceae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" name="Picture 2" descr="C:\Users\Виктория\Desktop\Итоговые сырье и гербарии\сырье и гербарий\IMG_6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500702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Дурмана обыкновенного листья – </a:t>
            </a:r>
            <a:r>
              <a:rPr lang="en-US" dirty="0" err="1" smtClean="0"/>
              <a:t>Daturae</a:t>
            </a:r>
            <a:r>
              <a:rPr lang="en-US" dirty="0" smtClean="0"/>
              <a:t> </a:t>
            </a:r>
            <a:r>
              <a:rPr lang="en-US" dirty="0" err="1" smtClean="0"/>
              <a:t>stramonii</a:t>
            </a:r>
            <a:r>
              <a:rPr lang="ru-RU" dirty="0" smtClean="0"/>
              <a:t> </a:t>
            </a:r>
            <a:r>
              <a:rPr lang="en-US" dirty="0" smtClean="0"/>
              <a:t>Folia</a:t>
            </a:r>
            <a:endParaRPr lang="en-US" dirty="0" smtClean="0"/>
          </a:p>
          <a:p>
            <a:pPr algn="ctr"/>
            <a:r>
              <a:rPr lang="ru-RU" dirty="0" smtClean="0"/>
              <a:t>Дурман обыкновенный - </a:t>
            </a:r>
            <a:r>
              <a:rPr lang="en-US" dirty="0" err="1" smtClean="0"/>
              <a:t>Datura</a:t>
            </a:r>
            <a:r>
              <a:rPr lang="en-US" dirty="0" smtClean="0"/>
              <a:t> </a:t>
            </a:r>
            <a:r>
              <a:rPr lang="en-US" dirty="0" err="1" smtClean="0"/>
              <a:t>stramonium</a:t>
            </a:r>
            <a:r>
              <a:rPr lang="en-US" dirty="0" smtClean="0"/>
              <a:t> L.</a:t>
            </a:r>
          </a:p>
          <a:p>
            <a:pPr algn="ctr"/>
            <a:r>
              <a:rPr lang="ru-RU" dirty="0" smtClean="0"/>
              <a:t>Семейство пасленовые - </a:t>
            </a:r>
            <a:r>
              <a:rPr lang="en-US" dirty="0" err="1" smtClean="0"/>
              <a:t>Solanaceae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  <p:pic>
        <p:nvPicPr>
          <p:cNvPr id="2050" name="Picture 2" descr="C:\Users\Виктория\Desktop\Итоговые сырье и гербарии\сырье и гербарий\IMG_6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572140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Дурмана </a:t>
            </a:r>
            <a:r>
              <a:rPr lang="ru-RU" dirty="0" err="1" smtClean="0"/>
              <a:t>идейского</a:t>
            </a:r>
            <a:r>
              <a:rPr lang="ru-RU" dirty="0" smtClean="0"/>
              <a:t> семена </a:t>
            </a:r>
            <a:r>
              <a:rPr lang="ru-RU" dirty="0" smtClean="0"/>
              <a:t>– </a:t>
            </a:r>
            <a:r>
              <a:rPr lang="en-US" dirty="0" err="1" smtClean="0"/>
              <a:t>Daturae</a:t>
            </a:r>
            <a:r>
              <a:rPr lang="en-US" dirty="0" smtClean="0"/>
              <a:t> </a:t>
            </a:r>
            <a:r>
              <a:rPr lang="en-US" dirty="0" err="1" smtClean="0"/>
              <a:t>innoxiae</a:t>
            </a:r>
            <a:r>
              <a:rPr lang="en-US" dirty="0" smtClean="0"/>
              <a:t> </a:t>
            </a:r>
            <a:r>
              <a:rPr lang="en-US" dirty="0" err="1" smtClean="0"/>
              <a:t>semena</a:t>
            </a:r>
            <a:r>
              <a:rPr lang="en-US" dirty="0" smtClean="0"/>
              <a:t> </a:t>
            </a:r>
            <a:endParaRPr lang="ru-RU" dirty="0" smtClean="0"/>
          </a:p>
          <a:p>
            <a:pPr algn="ctr"/>
            <a:r>
              <a:rPr lang="ru-RU" dirty="0" smtClean="0"/>
              <a:t>Дурман </a:t>
            </a:r>
            <a:r>
              <a:rPr lang="ru-RU" dirty="0" err="1" smtClean="0"/>
              <a:t>идейский</a:t>
            </a:r>
            <a:r>
              <a:rPr lang="ru-RU" dirty="0" smtClean="0"/>
              <a:t> – </a:t>
            </a:r>
            <a:r>
              <a:rPr lang="en-US" dirty="0" err="1" smtClean="0"/>
              <a:t>Datura</a:t>
            </a:r>
            <a:r>
              <a:rPr lang="en-US" dirty="0" smtClean="0"/>
              <a:t> </a:t>
            </a:r>
            <a:r>
              <a:rPr lang="en-US" dirty="0" err="1" smtClean="0"/>
              <a:t>innoxia</a:t>
            </a:r>
            <a:r>
              <a:rPr lang="en-US" dirty="0" smtClean="0"/>
              <a:t> Mill.</a:t>
            </a:r>
          </a:p>
          <a:p>
            <a:pPr algn="ctr"/>
            <a:r>
              <a:rPr lang="ru-RU" dirty="0" smtClean="0"/>
              <a:t>Семейство </a:t>
            </a:r>
            <a:r>
              <a:rPr lang="ru-RU" dirty="0" smtClean="0"/>
              <a:t>Пасленовые - </a:t>
            </a:r>
            <a:r>
              <a:rPr lang="en-US" dirty="0" err="1" smtClean="0"/>
              <a:t>Solanaceae</a:t>
            </a:r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1026" name="Picture 2" descr="C:\Users\Виктория\Desktop\Итоговые сырье и гербарии\сырье и гербарий\IMG_6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560000" cy="50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86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5</cp:revision>
  <dcterms:created xsi:type="dcterms:W3CDTF">2021-02-13T06:43:55Z</dcterms:created>
  <dcterms:modified xsi:type="dcterms:W3CDTF">2021-02-20T04:41:28Z</dcterms:modified>
</cp:coreProperties>
</file>