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391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9" r:id="rId23"/>
    <p:sldId id="412" r:id="rId24"/>
    <p:sldId id="413" r:id="rId25"/>
    <p:sldId id="414" r:id="rId26"/>
    <p:sldId id="415" r:id="rId27"/>
    <p:sldId id="416" r:id="rId28"/>
    <p:sldId id="417" r:id="rId29"/>
    <p:sldId id="418" r:id="rId30"/>
  </p:sldIdLst>
  <p:sldSz cx="9144000" cy="6858000" type="screen4x3"/>
  <p:notesSz cx="9820275" cy="6669088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6633"/>
    <a:srgbClr val="FF6600"/>
    <a:srgbClr val="CCCC00"/>
    <a:srgbClr val="CC9900"/>
    <a:srgbClr val="FFCCFF"/>
    <a:srgbClr val="003366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5161" autoAdjust="0"/>
  </p:normalViewPr>
  <p:slideViewPr>
    <p:cSldViewPr>
      <p:cViewPr>
        <p:scale>
          <a:sx n="66" d="100"/>
          <a:sy n="66" d="100"/>
        </p:scale>
        <p:origin x="-246" y="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0CCC4-E0D5-46F3-A4CD-08B81E61F20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800BB5-478C-444C-9292-FE2064F966B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4">
                  <a:lumMod val="10000"/>
                </a:schemeClr>
              </a:solidFill>
            </a:rPr>
            <a:t>Переднежаберные (</a:t>
          </a:r>
          <a:r>
            <a:rPr lang="ru-RU" sz="1800" dirty="0" err="1" smtClean="0">
              <a:solidFill>
                <a:schemeClr val="accent4">
                  <a:lumMod val="10000"/>
                </a:schemeClr>
              </a:solidFill>
            </a:rPr>
            <a:t>Prosobranchia</a:t>
          </a:r>
          <a:r>
            <a:rPr lang="ru-RU" sz="1800" dirty="0" smtClean="0">
              <a:solidFill>
                <a:schemeClr val="accent4">
                  <a:lumMod val="10000"/>
                </a:schemeClr>
              </a:solidFill>
            </a:rPr>
            <a:t>)</a:t>
          </a:r>
          <a:endParaRPr lang="ru-RU" sz="1800" dirty="0">
            <a:solidFill>
              <a:schemeClr val="accent4">
                <a:lumMod val="10000"/>
              </a:schemeClr>
            </a:solidFill>
          </a:endParaRPr>
        </a:p>
      </dgm:t>
    </dgm:pt>
    <dgm:pt modelId="{A60DE9F6-F596-4CDD-B13A-77AB62039AB0}" type="parTrans" cxnId="{478F84AC-0849-48A7-99F3-1AC6B6B1DB28}">
      <dgm:prSet/>
      <dgm:spPr/>
      <dgm:t>
        <a:bodyPr/>
        <a:lstStyle/>
        <a:p>
          <a:endParaRPr lang="ru-RU"/>
        </a:p>
      </dgm:t>
    </dgm:pt>
    <dgm:pt modelId="{8604EFE1-671F-4C6B-85A7-6BDB5BBAFE77}" type="sibTrans" cxnId="{478F84AC-0849-48A7-99F3-1AC6B6B1DB28}">
      <dgm:prSet/>
      <dgm:spPr/>
      <dgm:t>
        <a:bodyPr/>
        <a:lstStyle/>
        <a:p>
          <a:endParaRPr lang="ru-RU"/>
        </a:p>
      </dgm:t>
    </dgm:pt>
    <dgm:pt modelId="{FAEB1A14-72D2-4939-855D-84C5612BAE78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accent4">
                  <a:lumMod val="10000"/>
                </a:schemeClr>
              </a:solidFill>
            </a:rPr>
            <a:t>Заднежаберные</a:t>
          </a:r>
          <a:r>
            <a:rPr lang="ru-RU" sz="1800" dirty="0" smtClean="0">
              <a:solidFill>
                <a:schemeClr val="accent4">
                  <a:lumMod val="10000"/>
                </a:schemeClr>
              </a:solidFill>
            </a:rPr>
            <a:t> (</a:t>
          </a:r>
          <a:r>
            <a:rPr lang="ru-RU" sz="1800" dirty="0" err="1" smtClean="0">
              <a:solidFill>
                <a:schemeClr val="accent4">
                  <a:lumMod val="10000"/>
                </a:schemeClr>
              </a:solidFill>
            </a:rPr>
            <a:t>Opisthobranchia</a:t>
          </a:r>
          <a:r>
            <a:rPr lang="ru-RU" sz="1800" dirty="0" smtClean="0">
              <a:solidFill>
                <a:schemeClr val="accent4">
                  <a:lumMod val="10000"/>
                </a:schemeClr>
              </a:solidFill>
            </a:rPr>
            <a:t>) </a:t>
          </a:r>
          <a:endParaRPr lang="ru-RU" sz="1800" dirty="0">
            <a:solidFill>
              <a:schemeClr val="accent4">
                <a:lumMod val="10000"/>
              </a:schemeClr>
            </a:solidFill>
          </a:endParaRPr>
        </a:p>
      </dgm:t>
    </dgm:pt>
    <dgm:pt modelId="{AD68844B-8DC2-466D-8068-00D0DF8B22F6}" type="parTrans" cxnId="{637CAC82-089B-41FF-A015-E983F7CE7B97}">
      <dgm:prSet/>
      <dgm:spPr/>
      <dgm:t>
        <a:bodyPr/>
        <a:lstStyle/>
        <a:p>
          <a:endParaRPr lang="ru-RU"/>
        </a:p>
      </dgm:t>
    </dgm:pt>
    <dgm:pt modelId="{BBF87F30-8F90-4026-96E1-E704D28CE6EF}" type="sibTrans" cxnId="{637CAC82-089B-41FF-A015-E983F7CE7B97}">
      <dgm:prSet/>
      <dgm:spPr/>
      <dgm:t>
        <a:bodyPr/>
        <a:lstStyle/>
        <a:p>
          <a:endParaRPr lang="ru-RU"/>
        </a:p>
      </dgm:t>
    </dgm:pt>
    <dgm:pt modelId="{D4F9D561-7146-4FFE-9CD1-1EF1069F64C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4">
                  <a:lumMod val="10000"/>
                </a:schemeClr>
              </a:solidFill>
            </a:rPr>
            <a:t>Легочные  (</a:t>
          </a:r>
          <a:r>
            <a:rPr lang="ru-RU" sz="1800" dirty="0" err="1" smtClean="0">
              <a:solidFill>
                <a:schemeClr val="accent4">
                  <a:lumMod val="10000"/>
                </a:schemeClr>
              </a:solidFill>
            </a:rPr>
            <a:t>Pulmnata</a:t>
          </a:r>
          <a:r>
            <a:rPr lang="ru-RU" sz="1800" dirty="0" smtClean="0">
              <a:solidFill>
                <a:schemeClr val="accent4">
                  <a:lumMod val="10000"/>
                </a:schemeClr>
              </a:solidFill>
            </a:rPr>
            <a:t>)</a:t>
          </a:r>
          <a:endParaRPr lang="ru-RU" sz="1800" dirty="0">
            <a:solidFill>
              <a:schemeClr val="accent4">
                <a:lumMod val="10000"/>
              </a:schemeClr>
            </a:solidFill>
          </a:endParaRPr>
        </a:p>
      </dgm:t>
    </dgm:pt>
    <dgm:pt modelId="{1F3527EB-699C-4E03-88F2-E847FDD0F205}" type="parTrans" cxnId="{9C4ABAF0-C343-46B4-9306-00BD12160CAB}">
      <dgm:prSet/>
      <dgm:spPr/>
      <dgm:t>
        <a:bodyPr/>
        <a:lstStyle/>
        <a:p>
          <a:endParaRPr lang="ru-RU"/>
        </a:p>
      </dgm:t>
    </dgm:pt>
    <dgm:pt modelId="{8B40B6BF-169F-41E6-95DA-15ECD8033D73}" type="sibTrans" cxnId="{9C4ABAF0-C343-46B4-9306-00BD12160CAB}">
      <dgm:prSet/>
      <dgm:spPr/>
      <dgm:t>
        <a:bodyPr/>
        <a:lstStyle/>
        <a:p>
          <a:endParaRPr lang="ru-RU"/>
        </a:p>
      </dgm:t>
    </dgm:pt>
    <dgm:pt modelId="{4E529C69-AC52-4F0F-BABF-09A9F1C1178F}" type="pres">
      <dgm:prSet presAssocID="{0F80CCC4-E0D5-46F3-A4CD-08B81E61F2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91B625-B890-48C1-AEB0-8D82A23997E8}" type="pres">
      <dgm:prSet presAssocID="{77800BB5-478C-444C-9292-FE2064F966B9}" presName="parentLin" presStyleCnt="0"/>
      <dgm:spPr/>
    </dgm:pt>
    <dgm:pt modelId="{6D3EE2BF-62DF-4C7E-9587-6B3F008C5C2B}" type="pres">
      <dgm:prSet presAssocID="{77800BB5-478C-444C-9292-FE2064F966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633914D-FA2A-43BC-914E-C7563162203C}" type="pres">
      <dgm:prSet presAssocID="{77800BB5-478C-444C-9292-FE2064F966B9}" presName="parentText" presStyleLbl="node1" presStyleIdx="0" presStyleCnt="3" custScaleX="138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12D33-6458-4E3C-AAA6-5C66CC4DE13C}" type="pres">
      <dgm:prSet presAssocID="{77800BB5-478C-444C-9292-FE2064F966B9}" presName="negativeSpace" presStyleCnt="0"/>
      <dgm:spPr/>
    </dgm:pt>
    <dgm:pt modelId="{E8AA8905-5D7D-4651-9C9F-696EAB493AF5}" type="pres">
      <dgm:prSet presAssocID="{77800BB5-478C-444C-9292-FE2064F966B9}" presName="childText" presStyleLbl="conFgAcc1" presStyleIdx="0" presStyleCnt="3">
        <dgm:presLayoutVars>
          <dgm:bulletEnabled val="1"/>
        </dgm:presLayoutVars>
      </dgm:prSet>
      <dgm:spPr/>
    </dgm:pt>
    <dgm:pt modelId="{EA95CAD1-5928-428A-AFE5-F308B515EE20}" type="pres">
      <dgm:prSet presAssocID="{8604EFE1-671F-4C6B-85A7-6BDB5BBAFE77}" presName="spaceBetweenRectangles" presStyleCnt="0"/>
      <dgm:spPr/>
    </dgm:pt>
    <dgm:pt modelId="{5FF231DD-A5DE-4EC1-915E-E197678D5B57}" type="pres">
      <dgm:prSet presAssocID="{FAEB1A14-72D2-4939-855D-84C5612BAE78}" presName="parentLin" presStyleCnt="0"/>
      <dgm:spPr/>
    </dgm:pt>
    <dgm:pt modelId="{2492B603-5711-46BE-9526-604A881611D7}" type="pres">
      <dgm:prSet presAssocID="{FAEB1A14-72D2-4939-855D-84C5612BAE7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4CB2C5D-E504-4B73-BA80-0A8E30CB9443}" type="pres">
      <dgm:prSet presAssocID="{FAEB1A14-72D2-4939-855D-84C5612BAE7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9291A-C8A8-4B9F-92AE-4518CDBF7F91}" type="pres">
      <dgm:prSet presAssocID="{FAEB1A14-72D2-4939-855D-84C5612BAE78}" presName="negativeSpace" presStyleCnt="0"/>
      <dgm:spPr/>
    </dgm:pt>
    <dgm:pt modelId="{F35C276D-EDBB-495C-A6FA-9A46805F7D8E}" type="pres">
      <dgm:prSet presAssocID="{FAEB1A14-72D2-4939-855D-84C5612BAE78}" presName="childText" presStyleLbl="conFgAcc1" presStyleIdx="1" presStyleCnt="3">
        <dgm:presLayoutVars>
          <dgm:bulletEnabled val="1"/>
        </dgm:presLayoutVars>
      </dgm:prSet>
      <dgm:spPr/>
    </dgm:pt>
    <dgm:pt modelId="{B67DE0E2-4D55-452A-A1E9-BAF3443FB3EE}" type="pres">
      <dgm:prSet presAssocID="{BBF87F30-8F90-4026-96E1-E704D28CE6EF}" presName="spaceBetweenRectangles" presStyleCnt="0"/>
      <dgm:spPr/>
    </dgm:pt>
    <dgm:pt modelId="{27A3CA34-D10B-4A86-ABE0-C8A1981A4FBE}" type="pres">
      <dgm:prSet presAssocID="{D4F9D561-7146-4FFE-9CD1-1EF1069F64CB}" presName="parentLin" presStyleCnt="0"/>
      <dgm:spPr/>
    </dgm:pt>
    <dgm:pt modelId="{E8129ED8-F460-4AEF-9421-24A9A4DD7705}" type="pres">
      <dgm:prSet presAssocID="{D4F9D561-7146-4FFE-9CD1-1EF1069F64C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7226FCC-2DE0-4597-910F-3AC95352ED5D}" type="pres">
      <dgm:prSet presAssocID="{D4F9D561-7146-4FFE-9CD1-1EF1069F64C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B1550-999C-486F-A900-893619A80179}" type="pres">
      <dgm:prSet presAssocID="{D4F9D561-7146-4FFE-9CD1-1EF1069F64CB}" presName="negativeSpace" presStyleCnt="0"/>
      <dgm:spPr/>
    </dgm:pt>
    <dgm:pt modelId="{A4AFD7FD-3F4F-4106-8F28-893F9CD1A9D0}" type="pres">
      <dgm:prSet presAssocID="{D4F9D561-7146-4FFE-9CD1-1EF1069F64C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37CAC82-089B-41FF-A015-E983F7CE7B97}" srcId="{0F80CCC4-E0D5-46F3-A4CD-08B81E61F206}" destId="{FAEB1A14-72D2-4939-855D-84C5612BAE78}" srcOrd="1" destOrd="0" parTransId="{AD68844B-8DC2-466D-8068-00D0DF8B22F6}" sibTransId="{BBF87F30-8F90-4026-96E1-E704D28CE6EF}"/>
    <dgm:cxn modelId="{A08A2651-5913-491E-8588-F633A076A4D7}" type="presOf" srcId="{D4F9D561-7146-4FFE-9CD1-1EF1069F64CB}" destId="{E8129ED8-F460-4AEF-9421-24A9A4DD7705}" srcOrd="0" destOrd="0" presId="urn:microsoft.com/office/officeart/2005/8/layout/list1"/>
    <dgm:cxn modelId="{46253053-9F50-4F7C-A729-654D091F9F38}" type="presOf" srcId="{77800BB5-478C-444C-9292-FE2064F966B9}" destId="{6D3EE2BF-62DF-4C7E-9587-6B3F008C5C2B}" srcOrd="0" destOrd="0" presId="urn:microsoft.com/office/officeart/2005/8/layout/list1"/>
    <dgm:cxn modelId="{73E9E468-D423-467B-BF63-92998BF4E0D1}" type="presOf" srcId="{77800BB5-478C-444C-9292-FE2064F966B9}" destId="{8633914D-FA2A-43BC-914E-C7563162203C}" srcOrd="1" destOrd="0" presId="urn:microsoft.com/office/officeart/2005/8/layout/list1"/>
    <dgm:cxn modelId="{E2BB21CD-B462-4CE8-9ECA-86B38791761E}" type="presOf" srcId="{D4F9D561-7146-4FFE-9CD1-1EF1069F64CB}" destId="{E7226FCC-2DE0-4597-910F-3AC95352ED5D}" srcOrd="1" destOrd="0" presId="urn:microsoft.com/office/officeart/2005/8/layout/list1"/>
    <dgm:cxn modelId="{9C4ABAF0-C343-46B4-9306-00BD12160CAB}" srcId="{0F80CCC4-E0D5-46F3-A4CD-08B81E61F206}" destId="{D4F9D561-7146-4FFE-9CD1-1EF1069F64CB}" srcOrd="2" destOrd="0" parTransId="{1F3527EB-699C-4E03-88F2-E847FDD0F205}" sibTransId="{8B40B6BF-169F-41E6-95DA-15ECD8033D73}"/>
    <dgm:cxn modelId="{5C02C8FE-8992-4BFD-A5C9-BFF897B0DF18}" type="presOf" srcId="{FAEB1A14-72D2-4939-855D-84C5612BAE78}" destId="{04CB2C5D-E504-4B73-BA80-0A8E30CB9443}" srcOrd="1" destOrd="0" presId="urn:microsoft.com/office/officeart/2005/8/layout/list1"/>
    <dgm:cxn modelId="{CCD6D3EF-8039-4B08-8EDD-8224D578152C}" type="presOf" srcId="{0F80CCC4-E0D5-46F3-A4CD-08B81E61F206}" destId="{4E529C69-AC52-4F0F-BABF-09A9F1C1178F}" srcOrd="0" destOrd="0" presId="urn:microsoft.com/office/officeart/2005/8/layout/list1"/>
    <dgm:cxn modelId="{0109733C-1068-4A96-9E7F-46C662C891B6}" type="presOf" srcId="{FAEB1A14-72D2-4939-855D-84C5612BAE78}" destId="{2492B603-5711-46BE-9526-604A881611D7}" srcOrd="0" destOrd="0" presId="urn:microsoft.com/office/officeart/2005/8/layout/list1"/>
    <dgm:cxn modelId="{478F84AC-0849-48A7-99F3-1AC6B6B1DB28}" srcId="{0F80CCC4-E0D5-46F3-A4CD-08B81E61F206}" destId="{77800BB5-478C-444C-9292-FE2064F966B9}" srcOrd="0" destOrd="0" parTransId="{A60DE9F6-F596-4CDD-B13A-77AB62039AB0}" sibTransId="{8604EFE1-671F-4C6B-85A7-6BDB5BBAFE77}"/>
    <dgm:cxn modelId="{5AD3782C-41D2-404C-A718-1FD9C8388C93}" type="presParOf" srcId="{4E529C69-AC52-4F0F-BABF-09A9F1C1178F}" destId="{1291B625-B890-48C1-AEB0-8D82A23997E8}" srcOrd="0" destOrd="0" presId="urn:microsoft.com/office/officeart/2005/8/layout/list1"/>
    <dgm:cxn modelId="{0EA49EA8-7A7E-4FD5-B72D-53F23EF781B2}" type="presParOf" srcId="{1291B625-B890-48C1-AEB0-8D82A23997E8}" destId="{6D3EE2BF-62DF-4C7E-9587-6B3F008C5C2B}" srcOrd="0" destOrd="0" presId="urn:microsoft.com/office/officeart/2005/8/layout/list1"/>
    <dgm:cxn modelId="{C8A4E52B-C8D3-458E-AC1D-8ABAE1D007C9}" type="presParOf" srcId="{1291B625-B890-48C1-AEB0-8D82A23997E8}" destId="{8633914D-FA2A-43BC-914E-C7563162203C}" srcOrd="1" destOrd="0" presId="urn:microsoft.com/office/officeart/2005/8/layout/list1"/>
    <dgm:cxn modelId="{750F387C-49A5-4D0F-8D90-D22501F1D55E}" type="presParOf" srcId="{4E529C69-AC52-4F0F-BABF-09A9F1C1178F}" destId="{71B12D33-6458-4E3C-AAA6-5C66CC4DE13C}" srcOrd="1" destOrd="0" presId="urn:microsoft.com/office/officeart/2005/8/layout/list1"/>
    <dgm:cxn modelId="{CE51C4DD-BA40-494C-8032-0EE577A5BC3D}" type="presParOf" srcId="{4E529C69-AC52-4F0F-BABF-09A9F1C1178F}" destId="{E8AA8905-5D7D-4651-9C9F-696EAB493AF5}" srcOrd="2" destOrd="0" presId="urn:microsoft.com/office/officeart/2005/8/layout/list1"/>
    <dgm:cxn modelId="{65F1A763-CD8F-4128-84A6-3592BE2CCFCD}" type="presParOf" srcId="{4E529C69-AC52-4F0F-BABF-09A9F1C1178F}" destId="{EA95CAD1-5928-428A-AFE5-F308B515EE20}" srcOrd="3" destOrd="0" presId="urn:microsoft.com/office/officeart/2005/8/layout/list1"/>
    <dgm:cxn modelId="{D041F2C7-1E19-4E84-8034-7E07899B7ADD}" type="presParOf" srcId="{4E529C69-AC52-4F0F-BABF-09A9F1C1178F}" destId="{5FF231DD-A5DE-4EC1-915E-E197678D5B57}" srcOrd="4" destOrd="0" presId="urn:microsoft.com/office/officeart/2005/8/layout/list1"/>
    <dgm:cxn modelId="{6FBCBE9B-0B82-4557-B444-D868D0D88AEE}" type="presParOf" srcId="{5FF231DD-A5DE-4EC1-915E-E197678D5B57}" destId="{2492B603-5711-46BE-9526-604A881611D7}" srcOrd="0" destOrd="0" presId="urn:microsoft.com/office/officeart/2005/8/layout/list1"/>
    <dgm:cxn modelId="{AEF5ED79-8F0D-4FF5-9E9C-F5133567D664}" type="presParOf" srcId="{5FF231DD-A5DE-4EC1-915E-E197678D5B57}" destId="{04CB2C5D-E504-4B73-BA80-0A8E30CB9443}" srcOrd="1" destOrd="0" presId="urn:microsoft.com/office/officeart/2005/8/layout/list1"/>
    <dgm:cxn modelId="{CF8CCE30-7B7C-4E2D-95EE-5A1D7163E19B}" type="presParOf" srcId="{4E529C69-AC52-4F0F-BABF-09A9F1C1178F}" destId="{9F29291A-C8A8-4B9F-92AE-4518CDBF7F91}" srcOrd="5" destOrd="0" presId="urn:microsoft.com/office/officeart/2005/8/layout/list1"/>
    <dgm:cxn modelId="{39398FD0-D9F0-432E-8C61-3A9413B08C34}" type="presParOf" srcId="{4E529C69-AC52-4F0F-BABF-09A9F1C1178F}" destId="{F35C276D-EDBB-495C-A6FA-9A46805F7D8E}" srcOrd="6" destOrd="0" presId="urn:microsoft.com/office/officeart/2005/8/layout/list1"/>
    <dgm:cxn modelId="{61277D5E-3DCE-4FC3-BD9B-466A8A4B647B}" type="presParOf" srcId="{4E529C69-AC52-4F0F-BABF-09A9F1C1178F}" destId="{B67DE0E2-4D55-452A-A1E9-BAF3443FB3EE}" srcOrd="7" destOrd="0" presId="urn:microsoft.com/office/officeart/2005/8/layout/list1"/>
    <dgm:cxn modelId="{C920066A-4D79-46B0-8BA9-218B1CB9051C}" type="presParOf" srcId="{4E529C69-AC52-4F0F-BABF-09A9F1C1178F}" destId="{27A3CA34-D10B-4A86-ABE0-C8A1981A4FBE}" srcOrd="8" destOrd="0" presId="urn:microsoft.com/office/officeart/2005/8/layout/list1"/>
    <dgm:cxn modelId="{D5B9E103-87D2-49C1-AB01-8B78B602DEA9}" type="presParOf" srcId="{27A3CA34-D10B-4A86-ABE0-C8A1981A4FBE}" destId="{E8129ED8-F460-4AEF-9421-24A9A4DD7705}" srcOrd="0" destOrd="0" presId="urn:microsoft.com/office/officeart/2005/8/layout/list1"/>
    <dgm:cxn modelId="{0B8611C6-4003-4F14-97B8-08E026CA90DF}" type="presParOf" srcId="{27A3CA34-D10B-4A86-ABE0-C8A1981A4FBE}" destId="{E7226FCC-2DE0-4597-910F-3AC95352ED5D}" srcOrd="1" destOrd="0" presId="urn:microsoft.com/office/officeart/2005/8/layout/list1"/>
    <dgm:cxn modelId="{A2B4E0B1-AA7F-4565-9F10-07F9D534776D}" type="presParOf" srcId="{4E529C69-AC52-4F0F-BABF-09A9F1C1178F}" destId="{F10B1550-999C-486F-A900-893619A80179}" srcOrd="9" destOrd="0" presId="urn:microsoft.com/office/officeart/2005/8/layout/list1"/>
    <dgm:cxn modelId="{D9F1360D-A9D2-4DDC-8019-C5F19DB2B9C4}" type="presParOf" srcId="{4E529C69-AC52-4F0F-BABF-09A9F1C1178F}" destId="{A4AFD7FD-3F4F-4106-8F28-893F9CD1A9D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56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62600" y="0"/>
            <a:ext cx="4256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4125"/>
            <a:ext cx="4256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62600" y="6334125"/>
            <a:ext cx="4256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7ECFBEF-DC28-4B03-8674-5D3FAB3C5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95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56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62600" y="0"/>
            <a:ext cx="4256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4850" y="500063"/>
            <a:ext cx="3335338" cy="250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2663" y="3168650"/>
            <a:ext cx="78549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4125"/>
            <a:ext cx="4256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62600" y="6334125"/>
            <a:ext cx="4256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38F6F01-D9D9-4BD4-82A8-56C4E76CC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2272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80975" y="-1323975"/>
            <a:ext cx="9321800" cy="8181975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 userDrawn="1"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 userDrawn="1"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 userDrawn="1"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ltGray">
            <a:xfrm>
              <a:off x="767" y="1155"/>
              <a:ext cx="252" cy="13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ltGray">
            <a:xfrm>
              <a:off x="0" y="1155"/>
              <a:ext cx="35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 userDrawn="1"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 userDrawn="1"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 userDrawn="1"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 userDrawn="1"/>
            </p:nvSpPr>
            <p:spPr bwMode="ltGray">
              <a:xfrm>
                <a:off x="1019" y="1155"/>
                <a:ext cx="4739" cy="13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 userDrawn="1"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 userDrawn="1"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 userDrawn="1"/>
            </p:nvSpPr>
            <p:spPr bwMode="ltGray">
              <a:xfrm>
                <a:off x="348" y="1155"/>
                <a:ext cx="419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  <p:sp>
        <p:nvSpPr>
          <p:cNvPr id="143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2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0825" y="6524625"/>
            <a:ext cx="438150" cy="333375"/>
          </a:xfrm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9A50F75D-5EA4-4AD1-86EF-1351B0477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AB45E-37DC-4239-B43A-2C923D4ED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2515-5239-430F-82B3-816BB2967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4CFA-0C6A-4EB0-A037-30AD2D967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542E2-6DBE-4768-9117-B92DBFF74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ECD58-8A82-4A11-BE06-94A69293B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7BDEF-12AC-484D-B8E4-055BF7456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260AA-F6F8-4725-BA63-4F9B31620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AB5AF-3457-4DA2-B7C4-5F7A54199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787A5-B3C1-48D8-B6A1-1C239BA2A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8DF6A-8A9B-4E68-B357-ADDB8EDCA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82C24-AC32-4E25-AF4A-5A13264E3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331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31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32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32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32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3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32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32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  <p:sp>
        <p:nvSpPr>
          <p:cNvPr id="133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5AD6DFE2-C7D4-496C-AABD-162934305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6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9"/>
          <p:cNvGrpSpPr>
            <a:grpSpLocks/>
          </p:cNvGrpSpPr>
          <p:nvPr/>
        </p:nvGrpSpPr>
        <p:grpSpPr bwMode="auto">
          <a:xfrm>
            <a:off x="90488" y="115888"/>
            <a:ext cx="1257300" cy="1223962"/>
            <a:chOff x="4968" y="153"/>
            <a:chExt cx="792" cy="771"/>
          </a:xfrm>
        </p:grpSpPr>
        <p:sp>
          <p:nvSpPr>
            <p:cNvPr id="390154" name="Oval 10"/>
            <p:cNvSpPr>
              <a:spLocks noChangeArrowheads="1"/>
            </p:cNvSpPr>
            <p:nvPr/>
          </p:nvSpPr>
          <p:spPr bwMode="auto">
            <a:xfrm>
              <a:off x="4968" y="156"/>
              <a:ext cx="792" cy="768"/>
            </a:xfrm>
            <a:prstGeom prst="ellipse">
              <a:avLst/>
            </a:prstGeom>
            <a:solidFill>
              <a:schemeClr val="tx1"/>
            </a:solidFill>
            <a:ln w="34925">
              <a:solidFill>
                <a:schemeClr val="tx1"/>
              </a:solidFill>
              <a:round/>
              <a:headEnd/>
              <a:tailEnd type="none" w="med" len="lg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pic>
          <p:nvPicPr>
            <p:cNvPr id="7173" name="Picture 11" descr="ЭмблВолГМУ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2000"/>
            </a:blip>
            <a:srcRect/>
            <a:stretch>
              <a:fillRect/>
            </a:stretch>
          </p:blipFill>
          <p:spPr bwMode="auto">
            <a:xfrm>
              <a:off x="4973" y="153"/>
              <a:ext cx="787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80400" cy="54006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>
                <a:solidFill>
                  <a:srgbClr val="FFFF00"/>
                </a:solidFill>
              </a:rPr>
              <a:t>Лекция №10</a:t>
            </a: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«Науки о биологическом многообразии: зоология»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800" dirty="0" smtClean="0"/>
              <a:t>Моллюски (</a:t>
            </a:r>
            <a:r>
              <a:rPr lang="en-US" sz="2800" dirty="0" err="1" smtClean="0"/>
              <a:t>Mollusca</a:t>
            </a:r>
            <a:r>
              <a:rPr lang="ru-RU" sz="2800" dirty="0" smtClean="0"/>
              <a:t>). Общий план строения, Филогения.  Раковинные (</a:t>
            </a:r>
            <a:r>
              <a:rPr lang="en-US" sz="2800" dirty="0" err="1" smtClean="0"/>
              <a:t>Conchifera</a:t>
            </a:r>
            <a:r>
              <a:rPr lang="ru-RU" sz="2800" dirty="0" smtClean="0"/>
              <a:t>): </a:t>
            </a:r>
            <a:r>
              <a:rPr lang="ru-RU" sz="2800" dirty="0" err="1" smtClean="0"/>
              <a:t>Моноплакофоры</a:t>
            </a:r>
            <a:r>
              <a:rPr lang="ru-RU" sz="2800" dirty="0" smtClean="0"/>
              <a:t> (</a:t>
            </a:r>
            <a:r>
              <a:rPr lang="en-US" sz="2800" dirty="0" err="1" smtClean="0"/>
              <a:t>Monoplacophora</a:t>
            </a:r>
            <a:r>
              <a:rPr lang="ru-RU" sz="2800" dirty="0" smtClean="0"/>
              <a:t>). Брюхоногие (</a:t>
            </a:r>
            <a:r>
              <a:rPr lang="en-US" sz="2800" dirty="0" err="1" smtClean="0"/>
              <a:t>Gastropoda</a:t>
            </a:r>
            <a:r>
              <a:rPr lang="ru-RU" sz="2800" dirty="0" smtClean="0"/>
              <a:t>). Головоногие (</a:t>
            </a:r>
            <a:r>
              <a:rPr lang="ru-RU" sz="2800" dirty="0" err="1" smtClean="0"/>
              <a:t>Cepha</a:t>
            </a:r>
            <a:r>
              <a:rPr lang="en-US" sz="2800" dirty="0" smtClean="0"/>
              <a:t>l</a:t>
            </a:r>
            <a:r>
              <a:rPr lang="ru-RU" sz="2800" dirty="0" err="1" smtClean="0"/>
              <a:t>opoda</a:t>
            </a:r>
            <a:r>
              <a:rPr lang="ru-RU" sz="2800" dirty="0" smtClean="0"/>
              <a:t>). Двустворчатые (</a:t>
            </a:r>
            <a:r>
              <a:rPr lang="ru-RU" sz="2800" dirty="0" err="1" smtClean="0"/>
              <a:t>Bivalvia</a:t>
            </a:r>
            <a:r>
              <a:rPr lang="ru-RU" sz="2800" dirty="0" smtClean="0"/>
              <a:t>). </a:t>
            </a:r>
            <a:r>
              <a:rPr lang="ru-RU" sz="2800" dirty="0" err="1" smtClean="0"/>
              <a:t>Лопатоногие</a:t>
            </a:r>
            <a:r>
              <a:rPr lang="ru-RU" sz="2800" dirty="0" smtClean="0"/>
              <a:t> (</a:t>
            </a:r>
            <a:r>
              <a:rPr lang="en-US" sz="2800" dirty="0" err="1" smtClean="0"/>
              <a:t>Scaphopoda</a:t>
            </a:r>
            <a:r>
              <a:rPr lang="ru-RU" sz="2800" dirty="0" smtClean="0"/>
              <a:t>).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smtClean="0">
                <a:solidFill>
                  <a:srgbClr val="FFFFCC"/>
                </a:solidFill>
              </a:rPr>
              <a:t/>
            </a:r>
            <a:br>
              <a:rPr lang="ru-RU" sz="2800" smtClean="0">
                <a:solidFill>
                  <a:srgbClr val="FFFFCC"/>
                </a:solidFill>
              </a:rPr>
            </a:br>
            <a:endParaRPr lang="ru-RU" sz="2800" dirty="0" smtClean="0">
              <a:solidFill>
                <a:srgbClr val="FFFF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357166"/>
            <a:ext cx="3453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3200" dirty="0">
                <a:latin typeface="+mn-lt"/>
              </a:rPr>
              <a:t>Класс </a:t>
            </a:r>
            <a:r>
              <a:rPr lang="ru-RU" sz="3200" dirty="0" err="1">
                <a:latin typeface="+mn-lt"/>
              </a:rPr>
              <a:t>Gastropoda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142984"/>
          <a:ext cx="2989943" cy="3312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8066" name="Picture 2" descr="http://cs311920.vk.me/v311920314/2e6f/sbNnbeZqD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928670"/>
            <a:ext cx="3048000" cy="2028826"/>
          </a:xfrm>
          <a:prstGeom prst="rect">
            <a:avLst/>
          </a:prstGeom>
          <a:noFill/>
        </p:spPr>
      </p:pic>
      <p:pic>
        <p:nvPicPr>
          <p:cNvPr id="88068" name="Picture 4" descr="http://megabook.ru/stream/mediapreview?Key=%D0%97%D0%B0%D0%B4%D0%BD%D0%B5%D0%B6%D0%B0%D0%B1%D0%B5%D1%80%D0%BD%D1%8B%D0%B5%20%D0%BC%D0%BE%D0%BB%D0%BB%D1%8E%D1%81%D0%BA%D0%B8&amp;Width=1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3071810"/>
            <a:ext cx="2786082" cy="3099518"/>
          </a:xfrm>
          <a:prstGeom prst="rect">
            <a:avLst/>
          </a:prstGeom>
          <a:noFill/>
        </p:spPr>
      </p:pic>
      <p:pic>
        <p:nvPicPr>
          <p:cNvPr id="88070" name="Picture 6" descr="https://upload.wikimedia.org/wikipedia/commons/thumb/3/36/Helix_pomatia_(Dourbes).jpg/275px-Helix_pomatia_(Dourbes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4572008"/>
            <a:ext cx="2619375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539552" y="332656"/>
            <a:ext cx="831872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3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Голова брюхоногих явственно обособлена от тела, нога хорошо развита и обычно имеет широкую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ползательную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подошву, туловище образует кверху вырост в виде большого внутренностного мешка. Раковина состоит из одного куска, но иногда может подвергаться редукции. Характерная черта всех брюхоногих — асимметричность строения. </a:t>
            </a:r>
            <a:endParaRPr kumimoji="0" lang="ru-RU" sz="900" b="1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3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Асимметрия брюхоногих моллюсков выражается, во-первых, в редукции правых   органов   мантийного комплекса, сопровождающейся усиленным развитием их партнеров на левой стороне, и, во-вторых, внутренностный мешок закручивается спирально — эта особенность внешне ясно выражена в форме раковины.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pic>
        <p:nvPicPr>
          <p:cNvPr id="89091" name="Picture 3" descr="http://biolicey2vrn.ru/Zhivotnie/Mnogokletochnie/Molluski/Vnesh.stroen.vinogradn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296" y="3553983"/>
            <a:ext cx="4575239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285752" y="578762"/>
            <a:ext cx="485775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Нога представляет мускулистый брюшной вырост с плоской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ползательной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подошвой;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На туловище образуется по направлению книзу складка покровов, мантийная складка, под которой находится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мантийная полость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с расположенным в ней мантийным комплексом органов.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Раковина брюхоногих состоит из тонкого органического наружного слоя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periostracum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), под которым лежит фарфоровидный слой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ostracum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),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У некоторых брюхоногих имеется еще внутренний перламутровый слой.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Во всех подклассах брюхоногих нередко наблюдается редукция раковины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pic>
        <p:nvPicPr>
          <p:cNvPr id="90115" name="Picture 3" descr="http://www.floranimal.ru/classes/6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714356"/>
            <a:ext cx="2857500" cy="1905000"/>
          </a:xfrm>
          <a:prstGeom prst="rect">
            <a:avLst/>
          </a:prstGeom>
          <a:noFill/>
        </p:spPr>
      </p:pic>
      <p:pic>
        <p:nvPicPr>
          <p:cNvPr id="90117" name="Picture 5" descr="http://aqua-shrimp.ru/sites/default/files/images_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857496"/>
            <a:ext cx="2438400" cy="1876425"/>
          </a:xfrm>
          <a:prstGeom prst="rect">
            <a:avLst/>
          </a:prstGeom>
          <a:noFill/>
        </p:spPr>
      </p:pic>
      <p:pic>
        <p:nvPicPr>
          <p:cNvPr id="90119" name="Picture 7" descr="Картинки по запросу брюхоногие  моллюс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733921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60648"/>
            <a:ext cx="42484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Пищеварительная система</a:t>
            </a:r>
            <a:endParaRPr lang="ru-RU" sz="2800" dirty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139" y="1340768"/>
            <a:ext cx="7709392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83768" y="353742"/>
            <a:ext cx="4303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+mn-lt"/>
              </a:rPr>
              <a:t>Органы дыхания</a:t>
            </a:r>
            <a:endParaRPr lang="ru-RU" sz="32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124744"/>
            <a:ext cx="86061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dirty="0">
                <a:latin typeface="+mn-lt"/>
              </a:rPr>
              <a:t>Большинство брюхоногих дышит жабрами</a:t>
            </a:r>
            <a:r>
              <a:rPr lang="ru-RU" sz="2800" dirty="0" smtClean="0">
                <a:latin typeface="+mn-lt"/>
              </a:rPr>
              <a:t>. Первичные (настоящие) жабры – </a:t>
            </a:r>
            <a:r>
              <a:rPr lang="ru-RU" sz="2800" dirty="0" err="1" smtClean="0">
                <a:solidFill>
                  <a:srgbClr val="FFC000"/>
                </a:solidFill>
                <a:latin typeface="+mn-lt"/>
              </a:rPr>
              <a:t>ктенидии</a:t>
            </a:r>
            <a:r>
              <a:rPr lang="ru-RU" sz="2800" dirty="0" smtClean="0">
                <a:latin typeface="+mn-lt"/>
              </a:rPr>
              <a:t>.</a:t>
            </a:r>
          </a:p>
          <a:p>
            <a:pPr algn="l"/>
            <a:r>
              <a:rPr lang="ru-RU" sz="2800" dirty="0" smtClean="0">
                <a:latin typeface="+mn-lt"/>
              </a:rPr>
              <a:t>У сухопутных органы дыхания- легкие.</a:t>
            </a:r>
            <a:endParaRPr lang="ru-RU" sz="2800" dirty="0">
              <a:latin typeface="+mn-lt"/>
            </a:endParaRPr>
          </a:p>
        </p:txBody>
      </p:sp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14620"/>
            <a:ext cx="421481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3" name="Рисунок 2" descr="кровеносна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1168" y="2852936"/>
            <a:ext cx="6572297" cy="34290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60" y="548680"/>
            <a:ext cx="87154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Кровеносная система</a:t>
            </a:r>
            <a:r>
              <a:rPr lang="ru-RU" sz="2400" dirty="0" smtClean="0"/>
              <a:t>.</a:t>
            </a:r>
          </a:p>
          <a:p>
            <a:pPr algn="l"/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Сердце </a:t>
            </a:r>
            <a:r>
              <a:rPr lang="ru-RU" sz="2000" i="1" dirty="0"/>
              <a:t>обычно </a:t>
            </a:r>
            <a:r>
              <a:rPr lang="ru-RU" sz="2000" dirty="0"/>
              <a:t>помещается над задней кишкой. Кроме того, оно </a:t>
            </a:r>
            <a:r>
              <a:rPr lang="ru-RU" sz="2000" dirty="0" smtClean="0"/>
              <a:t>всегда окружено </a:t>
            </a:r>
            <a:r>
              <a:rPr lang="ru-RU" sz="2000" dirty="0"/>
              <a:t>перикардием, представляющим участок вторичной </a:t>
            </a:r>
            <a:r>
              <a:rPr lang="ru-RU" sz="2000" dirty="0" smtClean="0"/>
              <a:t>полости тела </a:t>
            </a:r>
            <a:r>
              <a:rPr lang="ru-RU" sz="2000" dirty="0"/>
              <a:t>(целом).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052736"/>
            <a:ext cx="8444493" cy="524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43808" y="142852"/>
            <a:ext cx="3371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+mn-lt"/>
              </a:rPr>
              <a:t>Нервная система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8958" y="285728"/>
            <a:ext cx="3401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+mn-lt"/>
              </a:rPr>
              <a:t>Органы Чувств</a:t>
            </a:r>
            <a:endParaRPr lang="ru-RU" sz="32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52736"/>
            <a:ext cx="8318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 smtClean="0">
                <a:latin typeface="+mn-lt"/>
              </a:rPr>
              <a:t>Органы осязания - в голове, ноге,  жабрах</a:t>
            </a:r>
          </a:p>
          <a:p>
            <a:pPr algn="l"/>
            <a:r>
              <a:rPr lang="ru-RU" sz="2800" dirty="0" smtClean="0">
                <a:latin typeface="+mn-lt"/>
              </a:rPr>
              <a:t>Органы  зрения - на голове</a:t>
            </a:r>
          </a:p>
          <a:p>
            <a:pPr algn="l"/>
            <a:r>
              <a:rPr lang="ru-RU" sz="2800" dirty="0" smtClean="0">
                <a:latin typeface="+mn-lt"/>
              </a:rPr>
              <a:t>Органы обоняния - на голове, в коже</a:t>
            </a:r>
          </a:p>
          <a:p>
            <a:pPr algn="l"/>
            <a:r>
              <a:rPr lang="ru-RU" sz="2800" dirty="0" smtClean="0">
                <a:latin typeface="+mn-lt"/>
              </a:rPr>
              <a:t>Органы равновесия - в ноге</a:t>
            </a:r>
          </a:p>
          <a:p>
            <a:pPr algn="l"/>
            <a:r>
              <a:rPr lang="ru-RU" sz="2800" dirty="0" smtClean="0">
                <a:latin typeface="+mn-lt"/>
              </a:rPr>
              <a:t>Органы химического чувства - в жабрах</a:t>
            </a:r>
            <a:endParaRPr lang="ru-RU" sz="2800" dirty="0">
              <a:latin typeface="+mn-lt"/>
            </a:endParaRPr>
          </a:p>
        </p:txBody>
      </p:sp>
      <p:sp>
        <p:nvSpPr>
          <p:cNvPr id="94210" name="AutoShape 2" descr="Картинки по запросу брюхоногие части тела"/>
          <p:cNvSpPr>
            <a:spLocks noChangeAspect="1" noChangeArrowheads="1"/>
          </p:cNvSpPr>
          <p:nvPr/>
        </p:nvSpPr>
        <p:spPr bwMode="auto">
          <a:xfrm>
            <a:off x="89138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212" name="AutoShape 4" descr="Картинки по запросу брюхоногие части тела"/>
          <p:cNvSpPr>
            <a:spLocks noChangeAspect="1" noChangeArrowheads="1"/>
          </p:cNvSpPr>
          <p:nvPr/>
        </p:nvSpPr>
        <p:spPr bwMode="auto">
          <a:xfrm>
            <a:off x="89138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4214" name="Picture 6" descr="http://biolicey2vrn.ru/Zhivotnie/Mnogokletochnie/Molluski/Vnesh.stroen.vinogradn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5024"/>
            <a:ext cx="505684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4945823" y="476672"/>
            <a:ext cx="400049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Выделительная система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брюхоногих состоит из пары почек типа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целомодуктов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, из которых чаще сохраняется лишь одна ле­вая. Одним концом почки посредством ресничной воронки сообщаются с перикардием, т. е. с участком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целома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, другим — открываются в мантийную полость сбоку от порошицы.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5" y="1883823"/>
            <a:ext cx="474535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21616" y="188640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Половая система</a:t>
            </a:r>
            <a:endParaRPr lang="ru-RU" sz="28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941" y="928670"/>
            <a:ext cx="4545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latin typeface="+mn-lt"/>
              </a:rPr>
              <a:t>П</a:t>
            </a:r>
            <a:r>
              <a:rPr lang="ru-RU" sz="2000" dirty="0" smtClean="0">
                <a:latin typeface="+mn-lt"/>
              </a:rPr>
              <a:t>ереднежаберные </a:t>
            </a:r>
            <a:r>
              <a:rPr lang="ru-RU" sz="2000" dirty="0">
                <a:latin typeface="+mn-lt"/>
              </a:rPr>
              <a:t>обычно </a:t>
            </a:r>
            <a:r>
              <a:rPr lang="ru-RU" sz="2000" dirty="0" smtClean="0">
                <a:latin typeface="+mn-lt"/>
              </a:rPr>
              <a:t>раздельнополы</a:t>
            </a:r>
            <a:r>
              <a:rPr lang="ru-RU" sz="2000" dirty="0">
                <a:latin typeface="+mn-lt"/>
              </a:rPr>
              <a:t>, легочные и </a:t>
            </a:r>
            <a:r>
              <a:rPr lang="ru-RU" sz="2000" dirty="0" err="1">
                <a:latin typeface="+mn-lt"/>
              </a:rPr>
              <a:t>заднежаберные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 — </a:t>
            </a:r>
            <a:r>
              <a:rPr lang="ru-RU" sz="2000" dirty="0">
                <a:latin typeface="+mn-lt"/>
              </a:rPr>
              <a:t>гермафродиты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428868"/>
            <a:ext cx="3418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2000" dirty="0">
                <a:latin typeface="+mn-lt"/>
              </a:rPr>
              <a:t>Половая железа всегда одна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9286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dirty="0">
                <a:latin typeface="+mn-lt"/>
              </a:rPr>
              <a:t>Среди примитивных брюхоногих встречаются формы, </a:t>
            </a:r>
            <a:r>
              <a:rPr lang="ru-RU" sz="2000" dirty="0" smtClean="0">
                <a:latin typeface="+mn-lt"/>
              </a:rPr>
              <a:t>обладающие </a:t>
            </a:r>
            <a:r>
              <a:rPr lang="ru-RU" sz="2000" dirty="0">
                <a:latin typeface="+mn-lt"/>
              </a:rPr>
              <a:t>наружным оплодотворением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35743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dirty="0" smtClean="0">
                <a:latin typeface="+mn-lt"/>
              </a:rPr>
              <a:t>У </a:t>
            </a:r>
            <a:r>
              <a:rPr lang="ru-RU" sz="2000" dirty="0">
                <a:latin typeface="+mn-lt"/>
              </a:rPr>
              <a:t>большинства же форм </a:t>
            </a:r>
            <a:r>
              <a:rPr lang="ru-RU" sz="2000" dirty="0" smtClean="0">
                <a:latin typeface="+mn-lt"/>
              </a:rPr>
              <a:t>оплодотворение </a:t>
            </a:r>
            <a:r>
              <a:rPr lang="ru-RU" sz="2000" dirty="0">
                <a:latin typeface="+mn-lt"/>
              </a:rPr>
              <a:t>внутреннее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214686"/>
            <a:ext cx="57531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http://kartravel.ru/wp-content/uploads/2012/10/mineral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285992"/>
            <a:ext cx="2600325" cy="26003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7" y="0"/>
            <a:ext cx="7543800" cy="143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8195" name="Содержимое 7"/>
          <p:cNvSpPr>
            <a:spLocks noGrp="1"/>
          </p:cNvSpPr>
          <p:nvPr>
            <p:ph idx="1"/>
          </p:nvPr>
        </p:nvSpPr>
        <p:spPr>
          <a:xfrm>
            <a:off x="395536" y="1157279"/>
            <a:ext cx="5005388" cy="4857750"/>
          </a:xfrm>
        </p:spPr>
        <p:txBody>
          <a:bodyPr/>
          <a:lstStyle/>
          <a:p>
            <a:pPr lvl="0"/>
            <a:r>
              <a:rPr lang="ru-RU" sz="2400" dirty="0" smtClean="0"/>
              <a:t>Общая характеристика Типа Моллюски.</a:t>
            </a:r>
          </a:p>
          <a:p>
            <a:pPr lvl="0"/>
            <a:r>
              <a:rPr lang="ru-RU" sz="2400" dirty="0" smtClean="0"/>
              <a:t>Филогенез Моллюсков.</a:t>
            </a:r>
          </a:p>
          <a:p>
            <a:pPr lvl="0"/>
            <a:r>
              <a:rPr lang="ru-RU" sz="2400" dirty="0" smtClean="0"/>
              <a:t>Строение, физиология, экология </a:t>
            </a:r>
            <a:r>
              <a:rPr lang="ru-RU" sz="2400" dirty="0" err="1" smtClean="0"/>
              <a:t>Моноплакофор</a:t>
            </a:r>
            <a:r>
              <a:rPr lang="ru-RU" sz="2400" dirty="0" smtClean="0"/>
              <a:t>.</a:t>
            </a:r>
          </a:p>
          <a:p>
            <a:pPr lvl="0"/>
            <a:r>
              <a:rPr lang="ru-RU" sz="2400" dirty="0" smtClean="0"/>
              <a:t>Строение, физиология, экология Брюхоногих.</a:t>
            </a:r>
          </a:p>
          <a:p>
            <a:pPr lvl="0"/>
            <a:r>
              <a:rPr lang="ru-RU" sz="2400" dirty="0" smtClean="0"/>
              <a:t>Строение, физиология, экология Двустворчатых.</a:t>
            </a:r>
          </a:p>
          <a:p>
            <a:pPr lvl="0"/>
            <a:r>
              <a:rPr lang="ru-RU" sz="2400" dirty="0" smtClean="0"/>
              <a:t>Строение, физиология, экология Головоногих.</a:t>
            </a:r>
          </a:p>
          <a:p>
            <a:pPr lvl="0"/>
            <a:r>
              <a:rPr lang="ru-RU" sz="2400" dirty="0" smtClean="0"/>
              <a:t>Строение, физиология, экология </a:t>
            </a:r>
            <a:r>
              <a:rPr lang="ru-RU" sz="2400" dirty="0" err="1" smtClean="0"/>
              <a:t>Лопатоногих</a:t>
            </a:r>
            <a:r>
              <a:rPr lang="ru-RU" sz="2400" dirty="0" smtClean="0"/>
              <a:t>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A380F-9822-46E2-8A6A-A22D997D9BC1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8200" name="AutoShape 8" descr="data:image/jpeg;base64,/9j/4AAQSkZJRgABAQAAAQABAAD/2wCEAAkGBxQTEhQUExQVFBQXGBQVFxUYFxUXFBQVFRQXFxQUFBYYHSggGBolHBQUITEiJSksLi4uFx8zODMsNygtLisBCgoKDg0OGhAQGywkHyQsLCwsLCwsLCwsLCwsLCwsLCwsLCwsLCwsLCwsLCwsLCwsLCwsLCwsLCwsLCwsLCwsLP/AABEIALcBEwMBIgACEQEDEQH/xAAbAAACAwEBAQAAAAAAAAAAAAAEBQIDBgABB//EADsQAAEDAwIEAggFAwQCAwAAAAEAAhEDBCESMQVBUWEicQYTMoGRobHwQlLB0eEUI2IVM3LxgsJDkrL/xAAZAQADAQEBAAAAAAAAAAAAAAABAgMABAX/xAAlEQACAgICAgIDAAMAAAAAAAAAAQIREiEDMRNBBGEiMlEUcZH/2gAMAwEAAhEDEQA/AMWxqjc0sKYVhyF4qlTJdMRHDkY1yncW3MIbZX/ZFKtBLaq5xVNNsq8GEko0TZ7QkFNaTgQl9NwRNuVDlVqzLYRsVMuUHKL9lGMgNFdQiEI9kqm4uIVTK0rsTdWOo6LXUQvW0Oioq1CFZaXY2OFRbQKI1mdVKgEXWLXBDGnGyTk6o1Fpem/CautpaUjpZMJlanQQVLk1EzVEL1ukkJW6iXOwtFxO29Y0Fu6GsLSPaGU3FJY2L0MeFU4blR4jxMNEBdXqw2AszeTqMpoq9mQRWuy7cqsVAgy8qmo8pvHYRzTuAm9jVBWKFYrQcEryo83FirC4ja6KCfC94lXhBMuU/HG4iNBlEyq+J1dLcL226qN+2VlpmXYko3DuaJZeKurSQopGZVMVMoPqLwQrwcJdZFGVyQFxyj+VClb7YSuVAuVyapjBbCFB5goOiXK50q0l6AGMAIQ1ezyp2zjKaimIWjJrRk2hU2gFRXoplUKqe2UcwMTtJCIoXOV5csIOFQWHdF0xqHVOpKnUOEstavJMNwuOcMWKxHfjKHpOhMbmjJXMtAuyM1iNeiprpVFaginUwFwQUqejFVs4hHetEIR9IqLaSMnYGwym4KRqSqGGFbatl0qUkaxzw2odMHdW3IJaSF42AJVtOoN+R3UY/jL6F7FDKsoS4ZJRt5Q0uJGxQNSsAV1xf8CD1aKG0ymRqAoStT6KqZsgOpRR/ByQUJPVMOH7peXcaG2X8TGEkNQhydcRMBLLajqdKnxLFbM0N7I+FRqOlc52kQoShMmgO4MKNN4KsvmyEPY0CmTWNjpDC3bCMqEEQgXOhRouJKjGNuw0c62yvEyazC5W2LbIuaAvWslD13yirHbKVs1FlOiGqi5veQRFz2QbrRLZrKPXomhWleMtApCjCElYCw0gVYLVpCGqOQ4uXAgDc7DqtC3oaKbCzw4ThE0bMkwP481bQou0gu5zPQRy7prYu2AA1H4AdT3/AFVPCnuR0Q4L/YhaejzSYjU7dxPstHl9+5OrbhVFoBDGnu7DTB5RuvWPbpAHiaCQN/E7m4/4/VTur2CJgmRtIwfLknSSOpcaXSKq/DwZhsDoAB/KEqcPpR/cDD5jxD3jKOaHVA6XAET4ZiB0jn81S+lEQ0Tv/wB+9ZpD0vYovvRdhE03QeQhxB98LMX3DqlIw9vv5FfTLMHZzQ3mNR642GVG+4ex4wXZBBBa7SfIH3KdUyPJ8eEutHyd1MlMbOnATfiXBfVmW+JvkflKWucp8svSOKcHB0yYuMwrLWoQ6DsVSxgKLYAfNFQWNCWEVKcghZTiNJwfstjRCG4lw8OE80/G6AnRjocFNlTqi7ihCVXTyOS6Iqx0kwxzgUTw4ZSa2rGcp7w5JyqkFl/EGyFG0paRKMdTlD3joCSP6gk9ANzceJX2z5SuuCURYaoWktAQdUaCvWtAUC0yrIUr9GsX3NQzhW2TzOyNFsOa7wtVox0bIIbU7LkMbxq8RDZdbW85KnUeG7KdxXDGpI69kpGnWjJDb1vdDXN2QqadZevbKmtPYCscQKvp3koKrQ6Jt6O+jlSs4SdLCd+ZjeB+qrjl0Mo30StLZ9VwDAI/E44AA3g9Vo+HejzASZLjgmTgaQQDjzKd1fR4MpEs/C3DRzjJ8v4UeFNwOm/aevkIx5JlHA7eKEUi+y4Sw+00EDA1YEn8o3S7ilL1UtBB1GS+M6c4nkf1BTw3HTB7dO5Wc4xWAAmDBJAHtF0/iPQCd016orWyFK9gwB5DpG3uCmytzI8RPXqgWOxIiOb/AMzvyt6gT97K+S3LjHRo3359EhQLp1QWyJ1ezj5+7ZWEP5+EH5yO3lsgaNY7t8InJ58ue/wVzXHTs52ZJiBkjp5dUyiBh9hdAOOp5gnl8hgz80yc9jWk6TiTJxiMwXcslJLZxEHIEtkAEbHmRH1RjLhoIAAcSOXtfEZn3oSVMHYLeXLdgCe48QAnHLPNZPjtLR4hsd+3dbx9lUdnRB2GtwbjfY5STjfCXEEeFwPIGDtynmhOKasScFNYsw1G+yjhcEZCzdxRdTqFp3BhNqBJahyRSpo85qmaawrBwlMzS1NlZPhVctK01tcR5FT6ZKSEXE6Wh22CldxQa4LW8VsxUasbdBzCQV0xkGLtAhso2R/DhCGZXlE2z8pZu0P2NHOhCVhqIAEkmB5lGgAhMeC8Na0PuavsU50jq7r+g7nsl4o5aNGN7E/EuFut9PrNPiBLSDIMRP1CEZcNCG4tePrOL3kk5gSYaOgSmm4hyfxJhaT6HtSuvG10NTMhTZuo4pMWjrm7IkBLH3DjzTC6agrelMrpjVFUkV56rkZ6hcjYxPil0XGAl1NplXvB1EFF06YhJeKoldFLakIq3qqDraV4KelTdNC6HPCrT1tQN5AFzsx4W5cvorixoplgDAARAGSPDC+Z8GuCHGOYj3Tla+34n4RJPQDkRuT9fgn4tHVwx/GzVm6OhxGMHO52PwWeoVsQMwJJ2HQkq1/ER6twDhOl25AEwcFL7W7Y2NieknSPPA1FNyei/H7HlOkDEan7coZHfPWdz7ku45TLQHNZTLQTqbG8scMuGNyMTlUP4oQ4kujpyj54/wC1C94qdJIMu0u7x4D+IieyCWh3doCqOPP2uQ2DPIcvMr1jZHbMn9h+qVUrrmckmY3nueqb0WTmqSMS1oy49Dp6dzG3NTSKvRfavBnDif2hM3h5BLyGN5YB2M+0YZz6+5BNudIBaAJyHadb+XkAfJeC81kOqjWYwTsZ5Q4/RXxdEG9hlJ9Gdqlc8w0nSPOI+pTdlR0Q1opA8ph3vawD5lZ6jc1C8aZA7bDfyA2TCkzmX6t5jMGTz2yklxhUgxtzGS5xEwYhjZHln581RxOv4cGRy5+7VKEuaobEeEd/d8/JdX4mw09PidnbP6kYwsoaoNmE9LaMva8DJw79P1+SWWdUgLTcSLXwMgnOee/z3S3+gAUl1izk+Skp/wCylruac8OuNQhAMtkVb0CDKVxtHJJoeW7+RSjjnCteQmTDsUWwyEIS9CdOzG/6IYQFWg5hX0BzAOWEp4pYAjC2TT2WTAPR+3dXqNpt8yfytG5++ZC0HpdXAa23ZhrILh3jwj9feEbwWzbYWrqtQf3HCSOfRlP4xPn2WYNU1CXOMlxJJ7lVb8ar2ykaT2Z2vTglB+pzKdcToxlLiMIqehZKmeUjsrihNUFXU3EpJL2AnUyoW7QJVr6bhmELVqJ4tjRZcawXiWOqGVyrixrY1vKWZ6qhtQjZMLxvhShtWN1GFyRGg+nXXrhKHtnglMfZhBxoz0e2zQN/vmndC4gDTiABAMQO3VZy4rdFay4x0nn06poPVHT8dp2h7d8VcWloJl5jOMNyZOQhbZjz1Pl+5VduQYkkGI3Ikb9d/JFNDNyS48pkgH/yJSSlcjuiqRa1zeQLznDXDl1KrvnsLJZrnLTMzLmkaWgNAcjKN0ANxsNweX/FBcYqOcwBm7z7WwEZyXieqdOxfYJR8MQNB6u8T/c0fqnPB7SSXEk5wHOA1Hbff4JVa2YxoLnHGp7vC0H/ABzJym9vWgtGokYAAMYDs+W6y7C3o0NWxpg+DEiXCY8WJAMpfUtGNa3W5zZLdPUyfCQc4z2QtW+ZIE5jcujP3PxRbOJM0taXggR/8u28locMc9ldP7I7L327t2RGRME7n4fMKulqEtnUTGBPzgY+JSm4ZSc/nmN3tPnttKloY2NJcCNoM/QISm7GihjUoFusaS4kjkXHaRtv5yuqNbpguFMwQQ5wBPYBoLku9a448XYlxXjrZukEv64aJE+Y9+6RtseKojd2FHRLajS4AHAdh0zu4fYQz6jVC7LGiAXGeg2PQwVlri6fqIG0nKkspMh8uFpM1bXNV9IhZW2uXc0dQvnA7Jk90zz3xs1VEK32SkbOIYR1C61BS5KTsXFjVzZCL4TY6nanbN27n+Ev4a4uIaNytDfVhQoEjcCG93Hn9T7lfhSksn6GhHexN6UO9aQyfC3JHV38fqUlZagYUKt2Xbbom34NVcQ6ofVt6fjPk3l5lJa5HaQ1SbsFvOG6hhZ69sXM3C2Lr+kwOAGveDuBiN+aHL2VRGEajdIaVrtnz9+6f8GtwYQXHLD1b5GyM4ZViEvJ0hWzTnhDS3CxvHOHljuy3/DriWwkXpTSkEoRdM0ezEeoXKyVy6MmXscBkpJfW0OWloAFDcQtZ2XJDmSkSsT8KtzrBTbilIhsqu3GkhO7i2FSn7l0OVsRvZk6ZPNG02am/wDEzHbmvKtLSqbC9DagnY4WrdluJ1IZ29UECfcY5csK5gHKY6gpM+sabiI8BMg829vJXU6x3BkffPl74UHCtnrL8hs4zgPPYf8AS84jVgsAIcABkCczkZQdrXgyZA8pn3oPidV9R8tnSduWDnb3qkI2mictSVjKtdTq8UNcRjb2duvVW0H0x4tWe25Ik91nRavPRFWllUOJwQeRMT0xuqQiovsEna0OjfMMjSSY3keWwHZc28A2Yfe4Z+SWt4PJ/wBwN/8AEyT0jqrf9GfycTy9lwjzwn0LSG1PiQkeFuIwDO3VRr8UjJgb555jYmUDS4a5s6nNbiJcdI3mcwMLz+w3Lniq7oASJG0u/aUGkxlr0EjiwMzLp5d+WT79lcw1naYbpHJ7o+U8vJU0biGksp6TyOwE9Sc/ADzXUabnGC4kmJDcY2mTLkVEDkjy6bp1zVa3IljZyR+X4nbrCV3VGPFmHSRODvzHJP6VhmNOgkwAIc85g89u8z2T7hHAGVY9ZSBaCcOJknmTEbdPPmhJMlyVJHzug+ThO7WyBEkr6DbeilnqP9lggkbuGR2nCMo8Jt2M8NOnOwBy4/Eb9gpuDs53xtnzttpJAGSdgMk+QTvhno7XJ9gtEx4/D8Acn4LYNLKRIa1rSGiGkBkkk5HWcK21eBEzDesHO/tN5colHBPTFXAvbBOG8IbREmC/Enl3a3sELxi3NUhuzQJ1HaT064R13dAnwAR9fclPFeIeqAnLjsOQHU/sqOoQp6RpRjX0UMo0bYSPaP4jlx7NHIfcpZxSq+o3eAdwOfYnmo8SZ6wawZKDt78EaTuuXk5HVLoRcl9AQZAhCGqWGQmdTOyWvbMhRempCXsp4xW1sSzhN1yKeNoBzYSG7tDTfI2XRGSkqYVT0bTg9ZF8YoamJD6PXEkBau5ZLEqQi0fN61GHELkzu6Hjd5r1UKFFKqQUax+pKi5XUasLjnC9ill3bHcJxwitLIPJdZtD2oVrSxxA2XRxTuOwMWcXEOKQVqRJwnnE3S5UWtrJVoyrYbolRYXM8Qnqf1QVW3cwywn77ra8KsZgAZQvFuEQ7+2JOZAHhkdEI32jr4edvUv+mT/qaoGW+/SPrC8r03AzJE/fJNqtjWj2MeeArW3ldrQ2pRp1GjYu9uOWRuqqKRZ8jYgDMySfPurKY/zI+/NPat6Ixb0z5tMfGUH/AFzSfFbU4/x1NPzlEOYKG7/3W9/bz54VrqQ5VpHZrvoSjqAtCRLHMPeHgHyKtqf0oP8AusA6GkZ+QKK66Nm77FWiiN3vef8AFs/Hb6o63a8/7VAj/J+PluPmim8UtWjDhPUMeP8A1yiB6V0miGU3OPk1gMDmclHQHNkbPh1V4h5Mk7MMDbqIJ3WgZwZlBg1u06skfjfHJtMZO25PwSBvHbmpAZFJs/gEujmdRR1hw4HXVe95qiR6yfFtjVJ2M8keybY6s6wcI0BjSDkD+5GIIPPyCbWA5EDxAhpAGwn2m7h2eqX0qbw5oc0VWhriHs8NQbbj73RdG5Y9zWucWvgtlwAcDOMiNws0hdhZrvaBiQ2IfEYmC13Tz2V9Ss6pTkAjm0SwgR0zKoty8eEhjyzByJc2MY2Krc0NqBwBY12ToIcR7owlxDZG6f6ymToGppGHuIfM/hAHNWUQwRh4mSW+IBpPNoO5mVKtRlzajQCecvlzum2yJa46hl8wZBgR2bq3WqjWBuuACf1/VSurIVmFjj4twceEgbdx+6lckat5MjdvihwiY555K2i7BjaXRHs5jbmDnY9d0JLLs1KqMhYsqNc6m5joBI2MfFC3fAKuvVTaSD7lvW0c+KRPPkimWje/xK5XClQi4I92Ya04HVIyAJ6naFez0WzLqjR5ZK2XqGzGkZ65RDKLRtEdhCTBD+GHZkrf0ZpD8Tz7v2CKHotQPtUi7/kf5Wo0L1p7o0kHCC6QjtPRui32KDG/D6os8K5aWfNN2BWgBEGl6M6eBN/JT/8AquWiXLBtfw+TVPQKoNqrD7j+6qd6LvpjOlx6zhbypRb2+SW3VNo5D4Ki40Vh8WDMlQtX08eGT3XW1i6pLoPwTTiFYNbiBt0xkJ1walA0zsJn3wR81nCMR5/HhBdGZb6L6smm4nuf5RA4CGfgA94/SVsSEPWASnPUf4ZJlrD2giBIzO2d9lqKtixo7fEn7lBXNEGY+/mirK7kQcubgzAkcjPTsrcT9M00vRVVsdQIGAeu5/ZA1OHNMNIa0jPn8U4c8yQ2CTnpHdQ9Q0tl2ep6FdCJGduOFA7AD/LcH3JZW4KNhn/8/wALVOZ11Fg25KItg4ANie3IdyjSNbMPW4HuYzOcHH8IKrwMjuZJxBx9Vubq0AEACTzB+ZChUsiWjwtA8pn38ui1IOTMH/pABEkcz1+yrrazAAIadRdDekc8eRB9y2NWxLhAaREHO2/L+SEFdcOJ6+Iy3k3bJ09d01AyAuFeEnTkjOrb/kM4nsnFq9p6ZJcCQA05kjbbOyVf00AEAwCQfFjONtxmFdoqY3EDWBgCBjUAcEkShQTRULxksLXFu4jEtJ5T0RVR7HF4eZnIwBPIxPOVlpfpBLpBOpw1ZOZ1bY5c0XSfUedQkgSIgHw9QdiloI99TTgO9kDBe0nP6qNQmnL/AFjpOPEAfCe6UUz4pzpxAIIDjzA6IyhZzqb4R3JktHQLUYvq3L2lgaQQMiWFvLqd1N187SARMmdp26FSsrMuzMaZE6jPz5KdG0BB2JHU59w/ZLiHIDN7OqZ3ByG4giN+f1TLhd2HEgkfPHSeyDvWNZ7MHr3z+ijaYPXPkpSnix0lJDxz+Rz2XtqdM5kTgdOolUkwJjAV9vBEgyDspNfzobXsID5Xof5qDGDcfVWaUMTaPQ8lcKn3BXoHf6KQC1A0Sa9WSq2lWNctQGeAnuvV7K9RoFiWvTPf4JNeUT9wnT2O/KgLi2cenxCrFHbxOjI8WoudFMOgPIDjAmJG3TIC1nCmOa4EHwgafPac+4fNKby2hzT0c365RFnxCGiNsffcITQ3J+SHjqhJ2VNZ/wByFTS4kw9kSHNOxCRI5caAqo6fVBVqbmnU0iRy5EdDlNSCTyUXU55nyT0zMGt7sOGDG+oHcHnsrKdSfERjEDr0JHND3NlJkGD979lSbpzfb3Gxg6ff0VE2SlAaPrZABGfEY5BU3DWtAc3B6cnZVGo/qXjmTgAKplbxE+KG4bzynsnRc0VJLiySdvcFGk5pA1HMyRsJz8IUG3kDMiJ+u0qNKoNJc4SXHcxz23RyNRbbOaS6MGepMjG/Xmqm0A9ziQIGMzE8zH7LyvpL2tA04JMQMdFVVLQ18EiJAAI3jJM5K2QKKqloIY50aCYkSDzieuyqubcaXOmc6QHDMTggqy6BbT06gQdIzuJ5yo3TSA1ocSCYMx7oIWsNE9GkBrXTqgHGQPMbqb6IpgtlxmNJ2GYkEfJV16jtIwMOAnv5K2s5xA1RAIGO6NmoOeNLNMAyAAR17qTXBrCC3O2rMT2KGc0aTgyMgZ8I3lGC4w0Ey2DGIEkbfVazFnqg0NOqAYBjvzXt1deqky2CAOkQl5uwxpa+Mdeh5rM3vE3VHQJ0jad/NR5OVRQ8eNyY8Fc1HSm1vbiN8rLWV45qPZxR65sl2y+BpqVUDDkWxzQIAgdNljql7UcCZOIk8gvad2+MuK2aD4/s2geFxrDsPgsgLp/5ioG4fPtH4oeRAwX9NgK46hRN40cwskLh2Jd/Pc9V6as4W8hsUar/AFJnX5Lv9Rb1+iy7XHqrGuQzA1E0R4oOvzXLP6u65bNmpEql48/iKW3N07qfKVzrhAXVUFMmysJOymvxFzcyTy364n5q2zr4EpPxB8gqy3uMbo9l5biPBc9FJt13ShtYqxtQoUc70Nf6kn8XzK41n7hx+JS4O5wvRUK2wZMNfWqfnd8SqKpftrd8SqTUKi+omtgzZ1G5rUsNdqaPwnYeSOt+NMgB4LCJxuCeWUtcVRUYmUmibpmjbWY9kMe0zjfJJOSVeGZGRg9R5CfisVUtgqnUnfmPxKPk+gYG49UQXExuRjsEO97tEAdJ5zJ2wsYA8bOd8Sptq1Rs9/xK3kDga+rMGZGWmAMcslU3Lpg5w4c+Xuwst/VVTu9699bU/M74oeVGwNI6vOsTA37kx19yvbchzQC7lOOvUrJ+sf8AmPxU21H/AJit5kbA1tHiJzJ3wZHQYQr+NNa3SPEQdwTy2Kz2px3JPvVtOkklzP0HBBF5eOqnxHyCnQMNA0gHcnmew7LylS6otrFLb2x7rRY2oMaQRjMmZPZTdVwoMaVaKXn8FjWeCodIbHMEkSC7pOVc13ZVNo9P0/dWNpoGcixpVhehixcG9T81qAWueph6GJA5hcao6hYwUKndWa+6A9eF6bhEDDPWBepcbkfcLljUAVbooK4uSvFyaJWIsuq2DKsov6LlyqWb0F06xCubXXLkrIMubUJUguXIE2yYBUdJXLkRbPCO6809/v4Lxcignjmgc154e69XIhohLV5rH3K5cgGj1rm9PqvTUHRcuWNR5rHRel46LlyAySJBwHJSFdcuQDRa26hei9hcuQNSPDxFeHiPdcuSsbFHf6j3Kg/i46n5rlyAKRU7jLe/zVbuNN7/AAXi5MkZpEHcab3UDxvoF4uTKCAVHjsb/qqa3pBH2Vy5VhxRbJynSsFPpKO/wXLly6P8eBHzSP/Z"/>
          <p:cNvSpPr>
            <a:spLocks noChangeAspect="1" noChangeArrowheads="1"/>
          </p:cNvSpPr>
          <p:nvPr/>
        </p:nvSpPr>
        <p:spPr bwMode="auto">
          <a:xfrm>
            <a:off x="89138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data:image/jpeg;base64,/9j/4AAQSkZJRgABAQAAAQABAAD/2wCEAAkGBxQTEhQUExQVFBQXGBQVFxUYFxUXFBQVFRQXFxQUFBYYHSggGBolHBQUITEiJSksLi4uFx8zODMsNygtLisBCgoKDg0OGhAQGywkHyQsLCwsLCwsLCwsLCwsLCwsLCwsLCwsLCwsLCwsLCwsLCwsLCwsLCwsLCwsLCwsLCwsLP/AABEIALcBEwMBIgACEQEDEQH/xAAbAAACAwEBAQAAAAAAAAAAAAAEBQIDBgABB//EADsQAAEDAwIEAggFAwQCAwAAAAEAAhEDBCESMQVBUWEicQYTMoGRobHwQlLB0eEUI2IVM3LxgsJDkrL/xAAZAQADAQEBAAAAAAAAAAAAAAABAgMABAX/xAAlEQACAgICAgIDAAMAAAAAAAAAAQIREiEDMRNBBGEiMlEUcZH/2gAMAwEAAhEDEQA/AMWxqjc0sKYVhyF4qlTJdMRHDkY1yncW3MIbZX/ZFKtBLaq5xVNNsq8GEko0TZ7QkFNaTgQl9NwRNuVDlVqzLYRsVMuUHKL9lGMgNFdQiEI9kqm4uIVTK0rsTdWOo6LXUQvW0Oioq1CFZaXY2OFRbQKI1mdVKgEXWLXBDGnGyTk6o1Fpem/CautpaUjpZMJlanQQVLk1EzVEL1ukkJW6iXOwtFxO29Y0Fu6GsLSPaGU3FJY2L0MeFU4blR4jxMNEBdXqw2AszeTqMpoq9mQRWuy7cqsVAgy8qmo8pvHYRzTuAm9jVBWKFYrQcEryo83FirC4ja6KCfC94lXhBMuU/HG4iNBlEyq+J1dLcL226qN+2VlpmXYko3DuaJZeKurSQopGZVMVMoPqLwQrwcJdZFGVyQFxyj+VClb7YSuVAuVyapjBbCFB5goOiXK50q0l6AGMAIQ1ezyp2zjKaimIWjJrRk2hU2gFRXoplUKqe2UcwMTtJCIoXOV5csIOFQWHdF0xqHVOpKnUOEstavJMNwuOcMWKxHfjKHpOhMbmjJXMtAuyM1iNeiprpVFaginUwFwQUqejFVs4hHetEIR9IqLaSMnYGwym4KRqSqGGFbatl0qUkaxzw2odMHdW3IJaSF42AJVtOoN+R3UY/jL6F7FDKsoS4ZJRt5Q0uJGxQNSsAV1xf8CD1aKG0ymRqAoStT6KqZsgOpRR/ByQUJPVMOH7peXcaG2X8TGEkNQhydcRMBLLajqdKnxLFbM0N7I+FRqOlc52kQoShMmgO4MKNN4KsvmyEPY0CmTWNjpDC3bCMqEEQgXOhRouJKjGNuw0c62yvEyazC5W2LbIuaAvWslD13yirHbKVs1FlOiGqi5veQRFz2QbrRLZrKPXomhWleMtApCjCElYCw0gVYLVpCGqOQ4uXAgDc7DqtC3oaKbCzw4ThE0bMkwP481bQou0gu5zPQRy7prYu2AA1H4AdT3/AFVPCnuR0Q4L/YhaejzSYjU7dxPstHl9+5OrbhVFoBDGnu7DTB5RuvWPbpAHiaCQN/E7m4/4/VTur2CJgmRtIwfLknSSOpcaXSKq/DwZhsDoAB/KEqcPpR/cDD5jxD3jKOaHVA6XAET4ZiB0jn81S+lEQ0Tv/wB+9ZpD0vYovvRdhE03QeQhxB98LMX3DqlIw9vv5FfTLMHZzQ3mNR642GVG+4ex4wXZBBBa7SfIH3KdUyPJ8eEutHyd1MlMbOnATfiXBfVmW+JvkflKWucp8svSOKcHB0yYuMwrLWoQ6DsVSxgKLYAfNFQWNCWEVKcghZTiNJwfstjRCG4lw8OE80/G6AnRjocFNlTqi7ihCVXTyOS6Iqx0kwxzgUTw4ZSa2rGcp7w5JyqkFl/EGyFG0paRKMdTlD3joCSP6gk9ANzceJX2z5SuuCURYaoWktAQdUaCvWtAUC0yrIUr9GsX3NQzhW2TzOyNFsOa7wtVox0bIIbU7LkMbxq8RDZdbW85KnUeG7KdxXDGpI69kpGnWjJDb1vdDXN2QqadZevbKmtPYCscQKvp3koKrQ6Jt6O+jlSs4SdLCd+ZjeB+qrjl0Mo30StLZ9VwDAI/E44AA3g9Vo+HejzASZLjgmTgaQQDjzKd1fR4MpEs/C3DRzjJ8v4UeFNwOm/aevkIx5JlHA7eKEUi+y4Sw+00EDA1YEn8o3S7ilL1UtBB1GS+M6c4nkf1BTw3HTB7dO5Wc4xWAAmDBJAHtF0/iPQCd016orWyFK9gwB5DpG3uCmytzI8RPXqgWOxIiOb/AMzvyt6gT97K+S3LjHRo3359EhQLp1QWyJ1ezj5+7ZWEP5+EH5yO3lsgaNY7t8InJ58ue/wVzXHTs52ZJiBkjp5dUyiBh9hdAOOp5gnl8hgz80yc9jWk6TiTJxiMwXcslJLZxEHIEtkAEbHmRH1RjLhoIAAcSOXtfEZn3oSVMHYLeXLdgCe48QAnHLPNZPjtLR4hsd+3dbx9lUdnRB2GtwbjfY5STjfCXEEeFwPIGDtynmhOKasScFNYsw1G+yjhcEZCzdxRdTqFp3BhNqBJahyRSpo85qmaawrBwlMzS1NlZPhVctK01tcR5FT6ZKSEXE6Wh22CldxQa4LW8VsxUasbdBzCQV0xkGLtAhso2R/DhCGZXlE2z8pZu0P2NHOhCVhqIAEkmB5lGgAhMeC8Na0PuavsU50jq7r+g7nsl4o5aNGN7E/EuFut9PrNPiBLSDIMRP1CEZcNCG4tePrOL3kk5gSYaOgSmm4hyfxJhaT6HtSuvG10NTMhTZuo4pMWjrm7IkBLH3DjzTC6agrelMrpjVFUkV56rkZ6hcjYxPil0XGAl1NplXvB1EFF06YhJeKoldFLakIq3qqDraV4KelTdNC6HPCrT1tQN5AFzsx4W5cvorixoplgDAARAGSPDC+Z8GuCHGOYj3Tla+34n4RJPQDkRuT9fgn4tHVwx/GzVm6OhxGMHO52PwWeoVsQMwJJ2HQkq1/ER6twDhOl25AEwcFL7W7Y2NieknSPPA1FNyei/H7HlOkDEan7coZHfPWdz7ku45TLQHNZTLQTqbG8scMuGNyMTlUP4oQ4kujpyj54/wC1C94qdJIMu0u7x4D+IieyCWh3doCqOPP2uQ2DPIcvMr1jZHbMn9h+qVUrrmckmY3nueqb0WTmqSMS1oy49Dp6dzG3NTSKvRfavBnDif2hM3h5BLyGN5YB2M+0YZz6+5BNudIBaAJyHadb+XkAfJeC81kOqjWYwTsZ5Q4/RXxdEG9hlJ9Gdqlc8w0nSPOI+pTdlR0Q1opA8ph3vawD5lZ6jc1C8aZA7bDfyA2TCkzmX6t5jMGTz2yklxhUgxtzGS5xEwYhjZHln581RxOv4cGRy5+7VKEuaobEeEd/d8/JdX4mw09PidnbP6kYwsoaoNmE9LaMva8DJw79P1+SWWdUgLTcSLXwMgnOee/z3S3+gAUl1izk+Skp/wCylruac8OuNQhAMtkVb0CDKVxtHJJoeW7+RSjjnCteQmTDsUWwyEIS9CdOzG/6IYQFWg5hX0BzAOWEp4pYAjC2TT2WTAPR+3dXqNpt8yfytG5++ZC0HpdXAa23ZhrILh3jwj9feEbwWzbYWrqtQf3HCSOfRlP4xPn2WYNU1CXOMlxJJ7lVb8ar2ykaT2Z2vTglB+pzKdcToxlLiMIqehZKmeUjsrihNUFXU3EpJL2AnUyoW7QJVr6bhmELVqJ4tjRZcawXiWOqGVyrixrY1vKWZ6qhtQjZMLxvhShtWN1GFyRGg+nXXrhKHtnglMfZhBxoz0e2zQN/vmndC4gDTiABAMQO3VZy4rdFay4x0nn06poPVHT8dp2h7d8VcWloJl5jOMNyZOQhbZjz1Pl+5VduQYkkGI3Ikb9d/JFNDNyS48pkgH/yJSSlcjuiqRa1zeQLznDXDl1KrvnsLJZrnLTMzLmkaWgNAcjKN0ANxsNweX/FBcYqOcwBm7z7WwEZyXieqdOxfYJR8MQNB6u8T/c0fqnPB7SSXEk5wHOA1Hbff4JVa2YxoLnHGp7vC0H/ABzJym9vWgtGokYAAMYDs+W6y7C3o0NWxpg+DEiXCY8WJAMpfUtGNa3W5zZLdPUyfCQc4z2QtW+ZIE5jcujP3PxRbOJM0taXggR/8u28locMc9ldP7I7L327t2RGRME7n4fMKulqEtnUTGBPzgY+JSm4ZSc/nmN3tPnttKloY2NJcCNoM/QISm7GihjUoFusaS4kjkXHaRtv5yuqNbpguFMwQQ5wBPYBoLku9a448XYlxXjrZukEv64aJE+Y9+6RtseKojd2FHRLajS4AHAdh0zu4fYQz6jVC7LGiAXGeg2PQwVlri6fqIG0nKkspMh8uFpM1bXNV9IhZW2uXc0dQvnA7Jk90zz3xs1VEK32SkbOIYR1C61BS5KTsXFjVzZCL4TY6nanbN27n+Ev4a4uIaNytDfVhQoEjcCG93Hn9T7lfhSksn6GhHexN6UO9aQyfC3JHV38fqUlZagYUKt2Xbbom34NVcQ6ofVt6fjPk3l5lJa5HaQ1SbsFvOG6hhZ69sXM3C2Lr+kwOAGveDuBiN+aHL2VRGEajdIaVrtnz9+6f8GtwYQXHLD1b5GyM4ZViEvJ0hWzTnhDS3CxvHOHljuy3/DriWwkXpTSkEoRdM0ezEeoXKyVy6MmXscBkpJfW0OWloAFDcQtZ2XJDmSkSsT8KtzrBTbilIhsqu3GkhO7i2FSn7l0OVsRvZk6ZPNG02am/wDEzHbmvKtLSqbC9DagnY4WrdluJ1IZ29UECfcY5csK5gHKY6gpM+sabiI8BMg829vJXU6x3BkffPl74UHCtnrL8hs4zgPPYf8AS84jVgsAIcABkCczkZQdrXgyZA8pn3oPidV9R8tnSduWDnb3qkI2mictSVjKtdTq8UNcRjb2duvVW0H0x4tWe25Ik91nRavPRFWllUOJwQeRMT0xuqQiovsEna0OjfMMjSSY3keWwHZc28A2Yfe4Z+SWt4PJ/wBwN/8AEyT0jqrf9GfycTy9lwjzwn0LSG1PiQkeFuIwDO3VRr8UjJgb555jYmUDS4a5s6nNbiJcdI3mcwMLz+w3Lniq7oASJG0u/aUGkxlr0EjiwMzLp5d+WT79lcw1naYbpHJ7o+U8vJU0biGksp6TyOwE9Sc/ADzXUabnGC4kmJDcY2mTLkVEDkjy6bp1zVa3IljZyR+X4nbrCV3VGPFmHSRODvzHJP6VhmNOgkwAIc85g89u8z2T7hHAGVY9ZSBaCcOJknmTEbdPPmhJMlyVJHzug+ThO7WyBEkr6DbeilnqP9lggkbuGR2nCMo8Jt2M8NOnOwBy4/Eb9gpuDs53xtnzttpJAGSdgMk+QTvhno7XJ9gtEx4/D8Acn4LYNLKRIa1rSGiGkBkkk5HWcK21eBEzDesHO/tN5colHBPTFXAvbBOG8IbREmC/Enl3a3sELxi3NUhuzQJ1HaT064R13dAnwAR9fclPFeIeqAnLjsOQHU/sqOoQp6RpRjX0UMo0bYSPaP4jlx7NHIfcpZxSq+o3eAdwOfYnmo8SZ6wawZKDt78EaTuuXk5HVLoRcl9AQZAhCGqWGQmdTOyWvbMhRempCXsp4xW1sSzhN1yKeNoBzYSG7tDTfI2XRGSkqYVT0bTg9ZF8YoamJD6PXEkBau5ZLEqQi0fN61GHELkzu6Hjd5r1UKFFKqQUax+pKi5XUasLjnC9ill3bHcJxwitLIPJdZtD2oVrSxxA2XRxTuOwMWcXEOKQVqRJwnnE3S5UWtrJVoyrYbolRYXM8Qnqf1QVW3cwywn77ra8KsZgAZQvFuEQ7+2JOZAHhkdEI32jr4edvUv+mT/qaoGW+/SPrC8r03AzJE/fJNqtjWj2MeeArW3ldrQ2pRp1GjYu9uOWRuqqKRZ8jYgDMySfPurKY/zI+/NPat6Ixb0z5tMfGUH/AFzSfFbU4/x1NPzlEOYKG7/3W9/bz54VrqQ5VpHZrvoSjqAtCRLHMPeHgHyKtqf0oP8AusA6GkZ+QKK66Nm77FWiiN3vef8AFs/Hb6o63a8/7VAj/J+PluPmim8UtWjDhPUMeP8A1yiB6V0miGU3OPk1gMDmclHQHNkbPh1V4h5Mk7MMDbqIJ3WgZwZlBg1u06skfjfHJtMZO25PwSBvHbmpAZFJs/gEujmdRR1hw4HXVe95qiR6yfFtjVJ2M8keybY6s6wcI0BjSDkD+5GIIPPyCbWA5EDxAhpAGwn2m7h2eqX0qbw5oc0VWhriHs8NQbbj73RdG5Y9zWucWvgtlwAcDOMiNws0hdhZrvaBiQ2IfEYmC13Tz2V9Ss6pTkAjm0SwgR0zKoty8eEhjyzByJc2MY2Krc0NqBwBY12ToIcR7owlxDZG6f6ymToGppGHuIfM/hAHNWUQwRh4mSW+IBpPNoO5mVKtRlzajQCecvlzum2yJa46hl8wZBgR2bq3WqjWBuuACf1/VSurIVmFjj4twceEgbdx+6lckat5MjdvihwiY555K2i7BjaXRHs5jbmDnY9d0JLLs1KqMhYsqNc6m5joBI2MfFC3fAKuvVTaSD7lvW0c+KRPPkimWje/xK5XClQi4I92Ya04HVIyAJ6naFez0WzLqjR5ZK2XqGzGkZ65RDKLRtEdhCTBD+GHZkrf0ZpD8Tz7v2CKHotQPtUi7/kf5Wo0L1p7o0kHCC6QjtPRui32KDG/D6os8K5aWfNN2BWgBEGl6M6eBN/JT/8AquWiXLBtfw+TVPQKoNqrD7j+6qd6LvpjOlx6zhbypRb2+SW3VNo5D4Ki40Vh8WDMlQtX08eGT3XW1i6pLoPwTTiFYNbiBt0xkJ1walA0zsJn3wR81nCMR5/HhBdGZb6L6smm4nuf5RA4CGfgA94/SVsSEPWASnPUf4ZJlrD2giBIzO2d9lqKtixo7fEn7lBXNEGY+/mirK7kQcubgzAkcjPTsrcT9M00vRVVsdQIGAeu5/ZA1OHNMNIa0jPn8U4c8yQ2CTnpHdQ9Q0tl2ep6FdCJGduOFA7AD/LcH3JZW4KNhn/8/wALVOZ11Fg25KItg4ANie3IdyjSNbMPW4HuYzOcHH8IKrwMjuZJxBx9Vubq0AEACTzB+ZChUsiWjwtA8pn38ui1IOTMH/pABEkcz1+yrrazAAIadRdDekc8eRB9y2NWxLhAaREHO2/L+SEFdcOJ6+Iy3k3bJ09d01AyAuFeEnTkjOrb/kM4nsnFq9p6ZJcCQA05kjbbOyVf00AEAwCQfFjONtxmFdoqY3EDWBgCBjUAcEkShQTRULxksLXFu4jEtJ5T0RVR7HF4eZnIwBPIxPOVlpfpBLpBOpw1ZOZ1bY5c0XSfUedQkgSIgHw9QdiloI99TTgO9kDBe0nP6qNQmnL/AFjpOPEAfCe6UUz4pzpxAIIDjzA6IyhZzqb4R3JktHQLUYvq3L2lgaQQMiWFvLqd1N187SARMmdp26FSsrMuzMaZE6jPz5KdG0BB2JHU59w/ZLiHIDN7OqZ3ByG4giN+f1TLhd2HEgkfPHSeyDvWNZ7MHr3z+ijaYPXPkpSnix0lJDxz+Rz2XtqdM5kTgdOolUkwJjAV9vBEgyDspNfzobXsID5Xof5qDGDcfVWaUMTaPQ8lcKn3BXoHf6KQC1A0Sa9WSq2lWNctQGeAnuvV7K9RoFiWvTPf4JNeUT9wnT2O/KgLi2cenxCrFHbxOjI8WoudFMOgPIDjAmJG3TIC1nCmOa4EHwgafPac+4fNKby2hzT0c365RFnxCGiNsffcITQ3J+SHjqhJ2VNZ/wByFTS4kw9kSHNOxCRI5caAqo6fVBVqbmnU0iRy5EdDlNSCTyUXU55nyT0zMGt7sOGDG+oHcHnsrKdSfERjEDr0JHND3NlJkGD979lSbpzfb3Gxg6ff0VE2SlAaPrZABGfEY5BU3DWtAc3B6cnZVGo/qXjmTgAKplbxE+KG4bzynsnRc0VJLiySdvcFGk5pA1HMyRsJz8IUG3kDMiJ+u0qNKoNJc4SXHcxz23RyNRbbOaS6MGepMjG/Xmqm0A9ziQIGMzE8zH7LyvpL2tA04JMQMdFVVLQ18EiJAAI3jJM5K2QKKqloIY50aCYkSDzieuyqubcaXOmc6QHDMTggqy6BbT06gQdIzuJ5yo3TSA1ocSCYMx7oIWsNE9GkBrXTqgHGQPMbqb6IpgtlxmNJ2GYkEfJV16jtIwMOAnv5K2s5xA1RAIGO6NmoOeNLNMAyAAR17qTXBrCC3O2rMT2KGc0aTgyMgZ8I3lGC4w0Ey2DGIEkbfVazFnqg0NOqAYBjvzXt1deqky2CAOkQl5uwxpa+Mdeh5rM3vE3VHQJ0jad/NR5OVRQ8eNyY8Fc1HSm1vbiN8rLWV45qPZxR65sl2y+BpqVUDDkWxzQIAgdNljql7UcCZOIk8gvad2+MuK2aD4/s2geFxrDsPgsgLp/5ioG4fPtH4oeRAwX9NgK46hRN40cwskLh2Jd/Pc9V6as4W8hsUar/AFJnX5Lv9Rb1+iy7XHqrGuQzA1E0R4oOvzXLP6u65bNmpEql48/iKW3N07qfKVzrhAXVUFMmysJOymvxFzcyTy364n5q2zr4EpPxB8gqy3uMbo9l5biPBc9FJt13ShtYqxtQoUc70Nf6kn8XzK41n7hx+JS4O5wvRUK2wZMNfWqfnd8SqKpftrd8SqTUKi+omtgzZ1G5rUsNdqaPwnYeSOt+NMgB4LCJxuCeWUtcVRUYmUmibpmjbWY9kMe0zjfJJOSVeGZGRg9R5CfisVUtgqnUnfmPxKPk+gYG49UQXExuRjsEO97tEAdJ5zJ2wsYA8bOd8Sptq1Rs9/xK3kDga+rMGZGWmAMcslU3Lpg5w4c+Xuwst/VVTu9699bU/M74oeVGwNI6vOsTA37kx19yvbchzQC7lOOvUrJ+sf8AmPxU21H/AJit5kbA1tHiJzJ3wZHQYQr+NNa3SPEQdwTy2Kz2px3JPvVtOkklzP0HBBF5eOqnxHyCnQMNA0gHcnmew7LylS6otrFLb2x7rRY2oMaQRjMmZPZTdVwoMaVaKXn8FjWeCodIbHMEkSC7pOVc13ZVNo9P0/dWNpoGcixpVhehixcG9T81qAWueph6GJA5hcao6hYwUKndWa+6A9eF6bhEDDPWBepcbkfcLljUAVbooK4uSvFyaJWIsuq2DKsov6LlyqWb0F06xCubXXLkrIMubUJUguXIE2yYBUdJXLkRbPCO6809/v4Lxcignjmgc154e69XIhohLV5rH3K5cgGj1rm9PqvTUHRcuWNR5rHRel46LlyAySJBwHJSFdcuQDRa26hei9hcuQNSPDxFeHiPdcuSsbFHf6j3Kg/i46n5rlyAKRU7jLe/zVbuNN7/AAXi5MkZpEHcab3UDxvoF4uTKCAVHjsb/qqa3pBH2Vy5VhxRbJynSsFPpKO/wXLly6P8eBHzSP/Z"/>
          <p:cNvSpPr>
            <a:spLocks noChangeAspect="1" noChangeArrowheads="1"/>
          </p:cNvSpPr>
          <p:nvPr/>
        </p:nvSpPr>
        <p:spPr bwMode="auto">
          <a:xfrm>
            <a:off x="89138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://upload.wikimedia.org/wikipedia/commons/d/db/Helix_pomatia_8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70" y="428604"/>
            <a:ext cx="2500330" cy="2305461"/>
          </a:xfrm>
          <a:prstGeom prst="rect">
            <a:avLst/>
          </a:prstGeom>
          <a:noFill/>
        </p:spPr>
      </p:pic>
      <p:pic>
        <p:nvPicPr>
          <p:cNvPr id="8208" name="Picture 16" descr="https://upload.wikimedia.org/wikipedia/commons/thumb/a/aa/Epitonium_scalare.jpg/220px-Epitonium_scal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500570"/>
            <a:ext cx="2438051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1232309" y="260648"/>
            <a:ext cx="66437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86125" algn="ct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ПЛАСТИНЧАТОЖАБЕРНЫЕ ИЛИ ДВУСТВОРЧАТЫЕ (LAMELLIBRANCHIA, ИЛИ BIVALVIA)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214314" y="1687262"/>
            <a:ext cx="421481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Пластинчатожаберные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образуют большой класс (около 20000 видов) морских и пресноводных моллюсков с двустворчатой раковиной, одеваю­щей тело с боков. Характерная особенность их — редукция головы. У большинства представителей имеется пара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ктенидиев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, превращенных в большие пластинчатые жабры.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pic>
        <p:nvPicPr>
          <p:cNvPr id="98308" name="Picture 4" descr="http://i025.radikal.ru/1109/a9/c294b4605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281" y="2420888"/>
            <a:ext cx="4282902" cy="2857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285728"/>
            <a:ext cx="5379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latin typeface="+mn-lt"/>
              </a:rPr>
              <a:t>Строение и физиология.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85860"/>
            <a:ext cx="4168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Тело чаще всего </a:t>
            </a:r>
            <a:r>
              <a:rPr lang="ru-RU" dirty="0" smtClean="0"/>
              <a:t>продолговатое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8573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dirty="0"/>
              <a:t>На переднем конце туловища лежит рот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643182"/>
            <a:ext cx="401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 заднем конце  </a:t>
            </a:r>
            <a:r>
              <a:rPr lang="ru-RU" dirty="0"/>
              <a:t>— порошица.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8573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dirty="0" smtClean="0"/>
              <a:t>На </a:t>
            </a:r>
            <a:r>
              <a:rPr lang="ru-RU" dirty="0"/>
              <a:t>брюшной стороне туловища выдается нога.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1357298"/>
            <a:ext cx="2949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Тело покрыто мантией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978" y="3185468"/>
            <a:ext cx="7481430" cy="327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787A5-B3C1-48D8-B6A1-1C239BA2A1C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2050" name="Picture 2" descr="http://images.myshared.ru/456573/slide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31065" cy="602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6298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0"/>
            <a:ext cx="2198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latin typeface="+mn-lt"/>
              </a:rPr>
              <a:t>Экология</a:t>
            </a:r>
          </a:p>
        </p:txBody>
      </p:sp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14282" y="333137"/>
            <a:ext cx="385762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Пластинчатожаберные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малоактивные животные, живут на дне водоемов, нередко наполовину или целиком зарывшись в грунт. 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тех местах, где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пластинчатожаберных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особенно много, например на устричных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мидиевых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банках, эти моллюски становятся мощными естественными очистителями воды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биофильтраторами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Подсчитано, что мидии, заселяющие 1 м2 дна, за сутки могут профильтровать до 280 м3 воды. В этом отношении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пластинчатожаберные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обнаруживают сходство с губками.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5" name="Picture 3" descr="http://animalregister.net/uploads/content_img/ustrit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785794"/>
            <a:ext cx="3238490" cy="2428868"/>
          </a:xfrm>
          <a:prstGeom prst="rect">
            <a:avLst/>
          </a:prstGeom>
          <a:noFill/>
        </p:spPr>
      </p:pic>
      <p:pic>
        <p:nvPicPr>
          <p:cNvPr id="100357" name="Picture 5" descr="http://iv-flowers.com/pics/manna-nebesnay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643182"/>
            <a:ext cx="2857500" cy="1905000"/>
          </a:xfrm>
          <a:prstGeom prst="rect">
            <a:avLst/>
          </a:prstGeom>
          <a:noFill/>
        </p:spPr>
      </p:pic>
      <p:pic>
        <p:nvPicPr>
          <p:cNvPr id="100359" name="Picture 7" descr="http://wsbs-msu.ru/res/DOCFOLDER38/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429132"/>
            <a:ext cx="3065320" cy="201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2" name="Picture 6" descr="http://redsea.dive.ru/GR_PIC/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057531"/>
            <a:ext cx="2743200" cy="2743201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917187" y="142852"/>
            <a:ext cx="6922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КЛАСС ГОЛОВОНОГИЕ (CEPHALOPODA)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pic>
        <p:nvPicPr>
          <p:cNvPr id="101379" name="Picture 3" descr="http://zooclub.by/images/stories/Alligatoridae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857232"/>
            <a:ext cx="2952750" cy="2619375"/>
          </a:xfrm>
          <a:prstGeom prst="rect">
            <a:avLst/>
          </a:prstGeom>
          <a:noFill/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14314" y="622025"/>
            <a:ext cx="370961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-Тело их билатерально симметрично, с резким разделением на голову и туловище.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-Нога превращена в щупальца, или руки, которые вторично сместились на голову и окружают ротовое отверстие. Другая часть ноги представлена воронкой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-Раковина у примитивных форм наружная, многокамерная, у высших представителей — внутренняя, часто более или менее редуцированная, 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Нервная система и органы чувств достигают большого совершенства.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84" name="Picture 8" descr="Картинки по запросу головоногие моллюс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429132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214290"/>
            <a:ext cx="4223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+mn-lt"/>
              </a:rPr>
              <a:t>Строение и физиология. </a:t>
            </a:r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357158" y="928670"/>
            <a:ext cx="40005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Голова несет на переднем конце рот, окруженный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щупальцами.У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высших головоногих всего 8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отр.Octopoda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) или 10 щупалец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отр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Decapoda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07154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dirty="0">
                <a:latin typeface="+mn-lt"/>
              </a:rPr>
              <a:t>По бокам головы расположена пара очень крупных глаз. Туловище со всех сторон одето мантией.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35743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dirty="0">
                <a:latin typeface="+mn-lt"/>
              </a:rPr>
              <a:t>В мантийной полости на брюшной стороне тела открывается </a:t>
            </a:r>
            <a:r>
              <a:rPr lang="ru-RU" sz="2000" dirty="0" smtClean="0">
                <a:latin typeface="+mn-lt"/>
              </a:rPr>
              <a:t>порошица</a:t>
            </a:r>
            <a:endParaRPr lang="ru-RU" sz="20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71462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i="1" dirty="0">
                <a:latin typeface="+mn-lt"/>
              </a:rPr>
              <a:t>Раковина </a:t>
            </a:r>
            <a:r>
              <a:rPr lang="ru-RU" sz="2000" dirty="0">
                <a:latin typeface="+mn-lt"/>
              </a:rPr>
              <a:t>большей частью рудиментарна </a:t>
            </a:r>
          </a:p>
        </p:txBody>
      </p:sp>
      <p:sp>
        <p:nvSpPr>
          <p:cNvPr id="102404" name="AutoShape 4" descr="data:image/jpeg;base64,/9j/4AAQSkZJRgABAQAAAQABAAD/2wCEAAkGBxAQEhQQEBAQDxAPDw0QEBAQEBAPDxQUFRIWFhQRFRQYHCggGBolGxQUITEhJSkrLi4uFx8zODMtOCgtLisBCgoKDg0OGxAQGywkHyQsLCwsLCwsLCwsLCwsLCwsLCwsLCwsLCwsLCwsLCwsLCwsLCwsLCwsLCwsLCwsLCwsLP/AABEIALQBFwMBEQACEQEDEQH/xAAaAAACAwEBAAAAAAAAAAAAAAABAgADBAUG/8QAQRAAAgECAwQGCAQFAwMFAAAAAQIAAxEEEiEFMVFhEyJBcYGxFDJSkZKhstEVQmJyIzNzgvAGwfFTk8MkQ6LC4f/EABoBAAMBAQEBAAAAAAAAAAAAAAABAgMEBQb/xAAyEQACAgEEAQIEAwgDAQAAAAAAAQIRAwQSITFBE1EFIjJhgZHhFEJxobHB0fAVI1Lx/9oADAMBAAIRAxEAPwDqmanzgIDGEZSHWMtFglFoMBhgMEAJARIACAEvEIEAJARIDDACQAEAJARLQAloDoNoAS0YwwAEBFiOCMrbuw+yftEP7MrdCDYwJfAsBAgAYAGAy2l6r9y/UIhrplJjJEMRLDS3jx8ohLsQ2iIFgAwjKQyxopFgjNENGMkAJAAXgIF4hWC8Asl4CJeABgMkBhEAJGBIgIBAY6qvaflAaocIntn4TAdL3DkT2z8BgFL3Jkp+2fhMApe5MlP2z8JhyHHuAontn4TDkXHuKVT2z8JiFx7jqEYZS5uPVOX/AOMQcPiyoontn4TAml7gyp7Z+Ew5Cl7hyJ7Z+ExhS9w5U9s/CYcjpe5bTVMr9c7l/KfaEBqqfJSVT2z8Jisnj3EKp7Z+EwJde4aapcdY9v5eUQlVmcwMwQAIgMYGMpDgyi0xrwKsl4BYCYCsBMRNgvALJeArJAYRGMaAyQGYa9OoS1s+tXDhLMQBTunSG1+GfXfEaJozUPSsylg/RhOiZQydITlLGsPHKu/ibdsOSnsr7nQ2eHyfxL3z1LE6HJnOTS5O6w1N9I0RKr4NMZJIASAEgAIASIQICAYCFiEWv1hm7R63Pg0Q+yqMQRAZIwLaZ6r9y/UImNdMoJiIFvAkNLePHyiYLsUwJBACQAIjKGBgVY147CyXhYWC8VisF4BYIAMIAECMpDiMokBkgAYwKsVQFRGQkgMLZlNmB7GB4g2PhEyounZTszFM4KVLCtRISqALAm11qKPZYajhqN4MEVNVyumbIyAQAhMViFzjiPeItyHTAzgbyB3kCFoKbCDeOyQFxxHvEVodMIMYqJaAg02ym/vHEdoiBcBrJY6bjqO6A2qEgIF4CLKZ6r9y/UImF8MogQCIQ1LePHygC7FMBAgBIASABvGMN4DJeAWC8BWSIBhGUMBGUhgIygwGSAEgAC4G8gd8Tkl2xqLfSB06e0vvEj18a/eX5mno5P8Ayzl7cp1Vy4jD02rVVBptTQ2z0jqcx/SdQd+pH5jPOza2MsvpKajGvq+56ul0L9H1JRcnfCCMQ9MBjnAdVboqurqSNVJ4zDDrsibV2k/wf3N9T8Ox8Uq/sGpi6j6CyWGoBGb3zTNr5NfLwjLB8NS+rk59bC1D1izdxJJnM86bpuztelaXymWnQJ10Otte2W5pdGfpcFgwrNfS3DhE8q8sXoMpbZ1Xsa3cTNFqIroiWF+RG2eyb2Zj42h6+4FioupYVt4JXhqRJeWuivRvs10XrpuqFuTdYfOXHVyiYz0UJeDfT2oRpUQj9S6j3Trx66L+o4svw6UfpOlhsQlVSqsCR1lHbzFv83TrjkjL6WcUsU4qpIWWYgMQh6fqv3L9QiYeCmBAICHpbx4+UBrsUwECAEgBIASAEjAkQBgBCbb9IFJN9BVhxB8RGmi9r9iwkDUkAcSbCO0uykr6AlZSbBlJ4BgTBST8lbWu0SrWVfWYDz90meSMFcmVHHKbqKMVXaV79GtyPa6o9048mvjH6UdmPQSl9Toqp1KresbHttoonn5dZOXN8Ho4tDjXFWwVMOva1zOX1ps7I6eK4Q9PDLcXUm+4dniZLyPwzT0E3yjbmt6oKgAi4mDSkqZ0bXFppnMxSOWHaT2nsE6oOKic2TdKXAwoLqTq2/U6xOfFLotY0ncmZMRWe1lvNoY1ds58mR9RHwlB9Ga1hu+8jLOHS7LxY8nbOgqA8zOfk6KLEw8TlQEahwU98E/uKytMISZpvSFyy78MMayoTiimrgnHZePfENlmWthHtmXqsDpbQjmDLx5FF9mOTCn4LKWKqL693HabajnznoYdc7qXR5Op+HLuHBvVgRcagz01JSVo8WUXF0+y2n6r9w+oQAptAkkCRqW8ePlAa7FMBAgBIAVV8SieuwXl2+6TKcY9s1x4Z5PpVlB2klrgMb8rec55azGjsh8MzPukZ32s35afvJ+dhMXr14R0R+FLzL+Rhxu3Kq6Dohz1NvnFHWuS4Rb+G4o9tnHrf6grE5TW+ABfmISy5GjSGlwR8GRsUWPWYuedz5zFxb7OlbY8JGmi+4hL94kuP3C2zdTFR96rYe1rM5SivLKjFvwb8PhSdRlHPdM3lpl+lwaaeFW9y4J5RPNJ+AWOKNS5F6oAvxvMvmfJrHanyWrTLaL790jdXZ0JJ9EXZzXuWsO7WJ5l7D9ByfdGgUwN3vmbdnRGCiixXBYLyvDmmzOVXQtRAXJ4aR29tC4RS2HDG/Pf2y1kaROxMtGDXsGkzeSRSgi40tLASE22W6oKUQN51mm5GewdeEim+hNF+UWtaEVzyCZKS8pTVPsdmjJxlcC5A9JTFT7QGVqA32iSfkrgoq4Yd15S4RLVlYw+QDgZ6Pw7Uy9X0/DPG+K6WKhvXaLaQ6r9y/UJ7rR4NcMoIgQAwEw0t48fKIS7FMBAgBzNoYpy/Q09DpmYb9ewTkzZZXsh2ejpdPj2erk6GwuyQNWYsTv7T75MNJfOR2aZPiDXGJUjfTwyDQL77nznRHTYo9RRyS1OaXcmJWxCL1bZm7VAHzMzzajFiXPfsa4NJlzcrr3PP7Vw9FzmKIpF9EFif3W3zzMmqnkfyqj2sOljiVSk2YPR1tdaDEcQhPlEoZZdNmksmGPDoiVlXToyD+w38o3p8j7F+04/BeMcB/7Z17LEeO6T+zTF+0x8JFFbHOCAoseGs09CNfMT6zvgupdM+8iQ/Sh0Wo5JnawuFPafdpOWWVNnZHDS5OjSpoupsTMnKbNVGCNC1eA9wk7WNZF4GQsYmkaWwnuv3yCzNVXLVQk+utuU0i7gzJ/XTNFQaHjeK+aEX4emLQvkaQxFpL5Y0RVvuhQWToCe2HAm2NRw5vrK4RLkzWiQiqIbG6Oa1YtwRTgojsbo4nYWK62kPoaVlFROUiTo0VHPxBuwAvZBfxOn3nqfB8VyeR/7Z4fxbNwoIspDqv3L9Qnvs8RLhmciBmxDESw0t48fKIS7FMCAqIFI5lMhKzl9Mw6p5Ezh3rFmbn0+mensebTxUPHaOkjA7iD3GdsZRl0zgcJR7VGbG4rKcg00uzcL9g5zj1mpeP5IdnoaHSLI98+inD4QvqeovzM5MGilk+aZ3ajXRx/LA30cIieqo7zqffPVhghBUkeRkz5MjuTLbTWjEV3Ci7GwHaYpSUVbZUYOTqKOVidoVGNqXUHtEXY87bhPNza+voPVwfDv/ZzawGrVHzN2ljczhlkyZHZ6MMWPEuhBtRFsEW53SVp5S5bKep28RNmFrVqmuXKOy8HDHHyT6mWZ18HgvaPOc08qXR04sTirkzodJTQakaTL5pdGryQiZcTtLspozdwsPfGsL8tIn10+kzD0lWodAVFtT/tNY6b5XKrS8+DCeqkpKN8vwuzb0d0XW5Q3v2zHdTrwddcX5NVwf7rETPlBZfRGlo75LS4CyXjfHIqBT0MG7CjWBcQshogAhbYUOtuyUrJaK0xINRqOoZKdOpqNCrFhoe2xU37xNUnt3EWro0w3D2ivUkubKUUUMbzJyNDPjMSEW537hJhBzdIxzZFBGXorAN2uMx791vlPr9LhWLGony2oyepPcPS9V/2r9Qm7MV0zO0DNiGSQw0t48fKIS7EMCS2mNPGIpdFVWiraMobvEHFSVNFRnKDuLozPs6kfykW4Mw/3mP7Li7o6Vq8z4bObs5FeqAScpUsFNzu7L+6cWCCyZfmR6mpm8WL5T0U9c8UhMB0V1qyrv3ncO0zHNnhiVyf4G+DTZMzqK/E5eJqa3qG5v1UGtvCeHkzZNRI93Hhx6eP9wrhaz7gKYPt6t7hOnF8Pm+ZcHLl+IRXEeR12LRW7VL1Lb82i/CJ3rBiwx3S8HE9TmzS2x8iLQRjmCqqrooAAAE8LU6qU5ey9j3NPpNseeX7hGKVTlUXPymKg5cvg2lLbxFF4YnVnPcNBK+VdIzUXL62NQyk2Vcx7Sdw8ZtjwZs3Eev5GWXLgwK32a+gHb7r6T1cHw3FDmfzP+R5eb4llnxHhGPFYyzZF3L61t3dOP4jl3v049L+v6Hd8NwbI+rLt9fwFwWM6QONFK1HpnW+4Ag+4ieRkg4tfws9WM1RGqlBlLW1up7O4y1HdyYPMro6+CxK1FuN43zmmtkqZ0QnatGkNfwlWPoDjtlIaLKLdkAZaCIiQ6RpiZzdqnoqlCvfRXOHqfsrEBT/3FpeBM6Mb3Rcfx/L9LMpcNP8AD8zodNMtxo0I73k2F0Zq1cLqTEoOTpEyyKKs54JqNna9geqN3jPoNBotiU5fgeBrdXve1fibDqg/SxHvH/5PV8nn+AUj1X7l+oQYvDM7GIyYhiIZKW8ePlEC7FMCTTh1up/cfIRMuPQjiMBIwOBWomg+t1TNmp1BuBP5T5WnlZsWTFPfA9zDmhnx7J9nYp49ct20IHeD3GdC18Nltc+xzPQT30uvc4ONxz16gRWyU11Zu6cmTK388u/CO/HhhBbV+LOthqT1NRop/O2rNzAiw6LJme7Lx/UebXY8MdmJHQpUFXUDX2j63vnr4sMMSqCPHyZp5HcmWzUyMeMuxCjcDrPE+Jam36a8dnu/DNJx6kvPRydo4oj+Gm/ttwnBjhu+eXR6eXLs+SPZy620kpkLvckAKN5J3XnViwyydKkcmTLs75Z6vD7PAHWJY9vYPdPTx6HFHl8s8fJrckuuDWqgaAWHATsSS4RyNtu2GMRwcRhqqsQqM1ybEWsed+yeFPQ5N1VaPdhr8bgmyvZOya3SYgVGFO9Sk+VesbNRQb9w1Qzoj8PUq3vpf3bMcmvaXyLsbaeya1uo/Sp2oxCv4HcZU/h6jzjMYay+JlOFOIonMKb81FmHynJPQzkqaOiOqinakelweODjrKyNwIsZ5mfQ5MPLTr3O/FrYzfZoL/qEwVnT6kfA61NIPspST8k6SCv3HwNcxitFGPw/TU3pG4FRGXMN6kjRhzBsfCXCeySkvBMkpKinZuP6SilRrK5W1Rb3y1FJWong6sPCVPHtm4r/AFeDNZFttleJ2mq6L1m4CbYtLPI6RzZdSonMdnc3c6b8o3eM9rTaGOPmfZ5efVuXES4VjPROGjVh8T1WHIH3GIK4ZZRrgq/cv1CDI8MrzRGTAYiWGlvHj5QEuxTAk3YNeof3HyElmsOiqqIxMoMYHCxn+oaViBqNQbjQ995xZc2STqPCPWwaWEKlPl+x5zF7czsEvlTgOHATGGnUefJ2vI2drZO0MHe+ubSwY3APGLG5Y5XKNmWWHqKlKj0dPH023Npx0nUtfi6la/D/AAcb0OTw0yjGbXRBpZj3gCN62D+hN/yHHRT/AHmkcentKvXcIHKhjrkAWwG/XfObNq8kYtnVi0uNySo62MrrRW/9qjt5Tx4ReSXP4ntzmsWPg4e06vQ0Xqn+YRv4E7p14oqc1BdHJK4Y3N9s5WxtmaCq1zULBuYN7gzqzZ3GVR6RzY8e9cnvcPi1ZQSQpNgQT+bhPTw5o5Y7keRmwyxycWXGoBvIE1bS7Mkm+iBxxgmn0DTXYrVgIwoydMRiqvB8JgmHer1w3yKSL5N2vlQalYyjKik1DAVClrxPkBTm3hmXuP3nLPR4Zc0dEdVkjxY/pFUbmBPMWnJP4XB/Szpjr5LtDLjq36PeftMn8J+5p/yH8Rk2liP0W7z9ov8AiPuP/kCPjq5/Mq9wJM0j8Jiu2Q/iD8HLw11q1abMSHtXTcB1urUAA/UAx/qTsjo8aq+aMJ6mbVrg3AAbhadail0crk32SAgQEPQOpHFW8omCBTfRu4eYiZHhirXIgZtGmnVvAhovo7x4+UBLsUwJOjgB/DP7z5CS+zaH0lVcQEzKZRJysVsDDVWzMh5hXZVPOwkelG7OiOryxVWasJs6hS/l0kU8Qoze/fLSSM5ZZy7ZTjNiYeocxTIx3snVJ5kbjFLHGXZrj1E48JnPrf6fP5K1xwcf7iYS0y8HXHWP95CJsJu118ASZK0r8st6teEWbOVKdZlpA1CllrVCbJTuL5Rxfd1ewakjS/n6+CT23+r/AMHoaBuXzNf/AA31bVMxYaXAX+03J9/lNNPpmtNKS7ZnqdUnqIrwjNtCgrqQwDKbaHUGx3Tz8eRwmmvB6klDLi2mBtl1KfWwr2U69E5uByB+89l4MWoW6B4fqzwy2zLaGLzsEqpkqqQR3jcZxSxzwS3RZ07o5Y0wbRpVyG1PWYstRdbD2SOEp54Tnul37BHC4RpGHDYzE0vWs4HD1vdNNsHzB0xO6qR36GJLWDaErmtynZps7ncZdo4NRhUOV0aMTpiaQ7KmExF+9HokfJ2nR5Jf0j1BKMmVGMkkAJACQAkAJACQAxbR6pp1v+m+R/2VLKfc2Rv7YmXHm0bYyARCFMBDUT1h4+UTEuxUOjdw8xJZPhlUCRka0BM6OFa5Hj5RkVyEwIOps0fwz+8/SJL7N4fSU4iBMjG0ogSAiM1oykUgkwNEXJQjKswPUNclKLZaSkipiBvJGhp0eJ4vuG4XN8oapbeX37f5KdmU0Sk4QBV6RsoHZc7+/nPnc/8A2Z+PJ9FhezFfsjWF4T6JKlSPnm7dmbEYNjqhII7Dqp+04s+hhN7o8M68Gslj4fRlVmpvdtB1QRvGs4MTlgzbfz/genKMdThb/FG2pRUuGIGcK4HiO3lOvWXlmsUO/L+xwaV+nB5JdeDHh8NVpiwa9r6g/eRl0c23STRrj1eOueA1KVcnQqOZAvM4aPIvH8yparF7/wAi/C4bJck5mI1Jno6fB6fL7OHPn9ThdHS2n1amEPtNUpfFh2f/AMQmnkEvlYKolmDKDGIEAJACQAkBEgBIDK8RRFRGRvVdWU9xFoDTp2U7MrF6alvXXMlTs66Eo/hdTEhyVM0xkAMRLJR9Yf52RMSFTc3cPMSWT4ZUYEhUQEdLBjUf52RkeRoEHW2WP4Z/efpWRLs3x/SUYmNCkYnlGYsAEqiMqIaTAC5IAAuSdABxMaLoxF2xW69PC8dVqV+7tWlz3tyGrHZskofx/p+pp4KoCqAAABYADcAOyMRy2BouwPqPr/ndPF1eHbPj+KPc0mXfj/kzsYarTYXDDnrPQxazHNLc6f3PNzaTJCXyq19i5ig3lR4iavPiX7y/MxWHJ/5f5HA2niEL9TreqNN1+JM8jUP1M1x+x7mjbxYdr75/I2UKWXUnM7es3+w5T1MGnWNX232zyc+d5HS4S6Q86DnJACQA3bbFlw7+xXwvhnHRf+SZnUuvwK64lowZnIjJARAAQAkAJACQAkADADBQ6leonZWUV01/MtkqgcrdEe9jF5LfMU/wN0ZADESGiOsPHyiYl2Knqt3DzETJ8MptAgtoJeIlnRoDUePlGQuxTAk6+yv5R/qH6VkS7OjH9JTio0TIwvGZiRgha9VUUu7BVUXZibARlxTbpGClhWxBz1VKUAb06DCzvwqVh2Dgni2uitKzotQ4Xfv/AI/yb6wtGJFmHp9sYMsrUFcWYXHzkZMcciqSKx5JQdxOTX2NvKMBfsNx5TinoX+7L8zvj8Q/9R/I4u0iKNgzZr30Rs3/ABOWemmnTo64amE1aXJbsw9KQFSwuCx5CGHTOWRO+gz6pQxNVyehXDz2Tw7BVUCAJmeIokYHS/1En/ps3sei1f8At1Ef/wCszOteB6mHN5aOeTKXphZRmY3N4igQAkAJACQAkAJADDtTqhK3/RqBm/pt1Kl+QBzf2CJlw8r3NsZADAQ9Aa9ysflJYIRB1W7l8xEyPDK1S8DNmylTtAzbL6W8ePlAS7FMCTsbJ/lH+o30rIl2dGP6SnFRoUjA8ZkZ8ViUpLmcm1wAACzMx3KqjUk8IyoRcnSM2Fwz1GFXECxBvSoXDLT4MxGjVOe4bh2ktGrkkqj+fv8AodUShIqrpeMtFdGrbQwKZRicU5bKNB2cTPK1OoyvJ6cP1Z6ODT41i9SZASws2t+8TH9n1U3y6X3ZutTpca4Vv+AF2XTO9F8BY+M7MWiUfrk2cebXuX0qjZQw6ILKoUcp2RioqkcMskpO2xqj2lEnPqPeIpC3gUI+KRGCsbFsvD8zZR23OvC8BqLatHpcbUoVaApOtUDEUEVRZUZkqIQHUsbDcd9iNLjUSDr5XJkq7Wolc4zlNOvl6uYpnCnnYjlcgXvLTMJQZzMZtSkbANmLFFULZrswuqjXfHZKgxMNVWoXVSSabZW0I14jiLhhfip4QQNUavRoybK2omILF6MwGAiACk8r8ha/zgBnp41WCmzDOFKAgXa5A0seY98VlbGVem06q5crsKiepYXZGS99+6xG/jCx7WnYlHaVIAIGZsqqAxsSeqpBI37mGthCwcX2WJtKk24k9bJexsTnVNOIu668NYWS4NFuBx6VL5bm6LvKj1lDDS99zDcIrBxaVs10aRIbuX6hBmV8Msp0rQMWyyIgalvHj5QBdimBIrY+tSp1cgqWVqjAig7rYYZjfMFI9cLIl2duCKcfx/uNiqlcsQCwRaqoHCC7KxzFrMtgFGVbjQ6xktRRy1xVcOCyVDSXOjno+sSSxWoABcgAUx1RbrtwjJcYVx3/AL+v5FVLF4hLF0erZCSMliW6OicoKpa+ZqoF7Dfc6QHtg+n/ALb/AELGx1bRAHzuuIA/hEWIrKqvdgAQEJO+x04x2NRj2+uP6HTwFZmpqXUq9irgi3WUlWI5EgkHtBBlol0nwW1aloAjFUe8RZW55a30nn62NSjkXhno6KSlGeN+UaaVQCehZ5jZb6QIWQU1MTFYFD1iYWUiu8B2EGA7HSgjG7An1QRcgHK2YXHbrGPc0j2H4ZQyUzYtlSjlzu7hQoOVQCd3WPy4CQjrcnRysdgqTEkg9Y3KhmCk5MmbKDa9vIcJaRi5MxYjZ1J/WW+ii+ZgRlHVI10I7DxEdEKbRMNgKVM3RQpy5SRe7C97t7RuSbnXU8YCc2+zTGIBEABkEAEeiDALKWw0B2ZRsxRkAH8oEJqer1ctxzsSL84qK3sqXZKCwAZcoCghmBAC5bXvwt7hCgeRiVNiUmBUqcp/KGYAdQJcWOhyi0VB6rLDsimTexGqnqsVGhUjQcCi+6FE+ozVgNlpRp2UtqVGrGxCoFFx3BR4RBPJaNlIAK/cv1CDMb4ZSYGbFiEPS3jx8oAuxTAk7GyR/CP9RvpWRLs6MX0lOKEaFIwuJRkJaAEtAaGEYxXS8ZSYgoCIe4TEUhoOLATl1XKjH3aOvRzpyl7RYrYedJx7is0DANwrUbQCxEW5iGNVS0YJkpreA7CUIjHZ6c4k5FH6E8hIR2eDk4isZaMmUJXN5RDNateMkaAEgBIASAEvABSYCsUmImwXgKwExCsesdFHBbnvOvlaIGxFbRuYHnETZWYEggIelvHj5QGuxTAk7Wxx/Cb+o30rIl2dOL6RcRTghSRialKM6F6GAUQUYWFB6GFjoPQwsKB0MLCjLWQmqi9gV3PhYDzmM1eSP2s6IPbhl96Rp6KbWc1A6GFhRnxVOBSRXhqEAaL6mGvASMj4crAouUXELCjsvRJVbeyvlIOq+DmV8OZaIbKFwplEWastrRkNhBjHYYxhgAIgFJhZLYpMVktikxWKwQFYaa3IHE/8xAiVXuSeJgJu2LAQICBAB6O8ePlAa7FMBHoNgLekf6rfSszn2dOH6TTVw94rLcSk4TlHZO0HonKFhsD6JCx7CeiQsNpPRIWG0nokLDYYBgz6SdDYYcW4avr5CRfz39jTb/119zd6Jyl2ZbAeicoWG0z4rA3G6FjUTNh6FtDCwcTZ0AhYthRicOLQsFAz0MGTCxuJ6AUOqB+keURpXBnqYS/ZHZDRScHyjsW0yY7D5SO4ykyJqjOKUqxJD9FHZROihYCmlFYmIacVkMQ04WKgdFEKidHAVFlOnYE/2jx3/KA0iro4CoHRwCidHAVA6OAUNSTUePlAaXJUYyTZgtp1KSlVCEFi3WBJvYDjykuNmkcriqRf+O1eFP4W+8NqK9eRPxyr7NP4W+8NqD15E/HKvs0/hb7xbEHryJ+OVeFP4W+8e1B68ifjlXhT+FvvDag9eRPxyrwp/C33htQevIn45V4U/hb7w2oPXkD8cq+zT+E/eLYhevL7B/HKvs0/hb7w2IfryB+OVfZp/C33j2oXryA22qp/LT+E/eG1D9eRlqbSqcKfwn7w2oazyKm2tVHYnwn7xbUP1mVHbFU9ifCfvDah+qzXhtrVR+Wn8J+8e1EvNI9StRiqmw1VTu4iZnRboqaq/BfcfvHwK2L0r8F9x+8KFbErUme1wNOAtGgabAuC5SrGoFnoXKFlbAHBcoWGwrbBxWS4FZwkLIcRDhIrJ2A9D5R2GwHofKFhsDUwm4cPOKwcRPRI7FsB6JCw2AOEhYtgPRIWGwNPC6wsFHk53QjnLM9qJ0A5/KAbSdAOfygG0nQDn8oBtJ0A5/KAbSdAOfygG0nQDn8oBtJ0A5/KAbSdAOfygG0nQDn8oBtJ0A5/KAbSdAOfygG0V6QHGAbUZWXmYitqE6IHtMB7UW08KvP5Rk1yaBQHP5QE4nsKA6i/sTyExZ2roJUQHQQggFDqo4QKSLlUcIy0h8o4QKFKjhATKmUREMrZBAihMggFEyCAqIEEAoGQQCgZBAVE6MQCgGmOEAoHRjhAKItMXgCR/9k="/>
          <p:cNvSpPr>
            <a:spLocks noChangeAspect="1" noChangeArrowheads="1"/>
          </p:cNvSpPr>
          <p:nvPr/>
        </p:nvSpPr>
        <p:spPr bwMode="auto">
          <a:xfrm>
            <a:off x="89138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06" name="AutoShape 6" descr="data:image/jpeg;base64,/9j/4AAQSkZJRgABAQAAAQABAAD/2wCEAAkGBxAQEhQQEBAQDxAPDw0QEBAQEBAPDxQUFRIWFhQRFRQYHCggGBolGxQUITEhJSkrLi4uFx8zODMtOCgtLisBCgoKDg0OGxAQGywkHyQsLCwsLCwsLCwsLCwsLCwsLCwsLCwsLCwsLCwsLCwsLCwsLCwsLCwsLCwsLCwsLCwsLP/AABEIALQBFwMBEQACEQEDEQH/xAAaAAACAwEBAAAAAAAAAAAAAAABAgADBAUG/8QAQRAAAgECAwQGCAQFAwMFAAAAAQIAAxEEEiEFMVFhEyJBcYGxFDJSkZKhstEVQmJyIzNzgvAGwfFTk8MkQ6LC4f/EABoBAAMBAQEBAAAAAAAAAAAAAAABAgMEBQb/xAAyEQACAgEEAQIEAwgDAQAAAAAAAQIRAwQSITFBE1EFIjJhgZHhFEJxobHB0fAVI1Lx/9oADAMBAAIRAxEAPwDqmanzgIDGEZSHWMtFglFoMBhgMEAJARIACAEvEIEAJARIDDACQAEAJARLQAloDoNoAS0YwwAEBFiOCMrbuw+yftEP7MrdCDYwJfAsBAgAYAGAy2l6r9y/UIhrplJjJEMRLDS3jx8ohLsQ2iIFgAwjKQyxopFgjNENGMkAJAAXgIF4hWC8Asl4CJeABgMkBhEAJGBIgIBAY6qvaflAaocIntn4TAdL3DkT2z8BgFL3Jkp+2fhMApe5MlP2z8JhyHHuAontn4TDkXHuKVT2z8JiFx7jqEYZS5uPVOX/AOMQcPiyoontn4TAml7gyp7Z+Ew5Cl7hyJ7Z+ExhS9w5U9s/CYcjpe5bTVMr9c7l/KfaEBqqfJSVT2z8Jisnj3EKp7Z+EwJde4aapcdY9v5eUQlVmcwMwQAIgMYGMpDgyi0xrwKsl4BYCYCsBMRNgvALJeArJAYRGMaAyQGYa9OoS1s+tXDhLMQBTunSG1+GfXfEaJozUPSsylg/RhOiZQydITlLGsPHKu/ibdsOSnsr7nQ2eHyfxL3z1LE6HJnOTS5O6w1N9I0RKr4NMZJIASAEgAIASIQICAYCFiEWv1hm7R63Pg0Q+yqMQRAZIwLaZ6r9y/UImNdMoJiIFvAkNLePHyiYLsUwJBACQAIjKGBgVY147CyXhYWC8VisF4BYIAMIAECMpDiMokBkgAYwKsVQFRGQkgMLZlNmB7GB4g2PhEyounZTszFM4KVLCtRISqALAm11qKPZYajhqN4MEVNVyumbIyAQAhMViFzjiPeItyHTAzgbyB3kCFoKbCDeOyQFxxHvEVodMIMYqJaAg02ym/vHEdoiBcBrJY6bjqO6A2qEgIF4CLKZ6r9y/UImF8MogQCIQ1LePHygC7FMBAgBIASABvGMN4DJeAWC8BWSIBhGUMBGUhgIygwGSAEgAC4G8gd8Tkl2xqLfSB06e0vvEj18a/eX5mno5P8Ayzl7cp1Vy4jD02rVVBptTQ2z0jqcx/SdQd+pH5jPOza2MsvpKajGvq+56ul0L9H1JRcnfCCMQ9MBjnAdVboqurqSNVJ4zDDrsibV2k/wf3N9T8Ox8Uq/sGpi6j6CyWGoBGb3zTNr5NfLwjLB8NS+rk59bC1D1izdxJJnM86bpuztelaXymWnQJ10Otte2W5pdGfpcFgwrNfS3DhE8q8sXoMpbZ1Xsa3cTNFqIroiWF+RG2eyb2Zj42h6+4FioupYVt4JXhqRJeWuivRvs10XrpuqFuTdYfOXHVyiYz0UJeDfT2oRpUQj9S6j3Trx66L+o4svw6UfpOlhsQlVSqsCR1lHbzFv83TrjkjL6WcUsU4qpIWWYgMQh6fqv3L9QiYeCmBAICHpbx4+UBrsUwECAEgBIASAEjAkQBgBCbb9IFJN9BVhxB8RGmi9r9iwkDUkAcSbCO0uykr6AlZSbBlJ4BgTBST8lbWu0SrWVfWYDz90meSMFcmVHHKbqKMVXaV79GtyPa6o9048mvjH6UdmPQSl9Toqp1KresbHttoonn5dZOXN8Ho4tDjXFWwVMOva1zOX1ps7I6eK4Q9PDLcXUm+4dniZLyPwzT0E3yjbmt6oKgAi4mDSkqZ0bXFppnMxSOWHaT2nsE6oOKic2TdKXAwoLqTq2/U6xOfFLotY0ncmZMRWe1lvNoY1ds58mR9RHwlB9Ga1hu+8jLOHS7LxY8nbOgqA8zOfk6KLEw8TlQEahwU98E/uKytMISZpvSFyy78MMayoTiimrgnHZePfENlmWthHtmXqsDpbQjmDLx5FF9mOTCn4LKWKqL693HabajnznoYdc7qXR5Op+HLuHBvVgRcagz01JSVo8WUXF0+y2n6r9w+oQAptAkkCRqW8ePlAa7FMBAgBIAVV8SieuwXl2+6TKcY9s1x4Z5PpVlB2klrgMb8rec55azGjsh8MzPukZ32s35afvJ+dhMXr14R0R+FLzL+Rhxu3Kq6Dohz1NvnFHWuS4Rb+G4o9tnHrf6grE5TW+ABfmISy5GjSGlwR8GRsUWPWYuedz5zFxb7OlbY8JGmi+4hL94kuP3C2zdTFR96rYe1rM5SivLKjFvwb8PhSdRlHPdM3lpl+lwaaeFW9y4J5RPNJ+AWOKNS5F6oAvxvMvmfJrHanyWrTLaL790jdXZ0JJ9EXZzXuWsO7WJ5l7D9ByfdGgUwN3vmbdnRGCiixXBYLyvDmmzOVXQtRAXJ4aR29tC4RS2HDG/Pf2y1kaROxMtGDXsGkzeSRSgi40tLASE22W6oKUQN51mm5GewdeEim+hNF+UWtaEVzyCZKS8pTVPsdmjJxlcC5A9JTFT7QGVqA32iSfkrgoq4Yd15S4RLVlYw+QDgZ6Pw7Uy9X0/DPG+K6WKhvXaLaQ6r9y/UJ7rR4NcMoIgQAwEw0t48fKIS7FMBAgBzNoYpy/Q09DpmYb9ewTkzZZXsh2ejpdPj2erk6GwuyQNWYsTv7T75MNJfOR2aZPiDXGJUjfTwyDQL77nznRHTYo9RRyS1OaXcmJWxCL1bZm7VAHzMzzajFiXPfsa4NJlzcrr3PP7Vw9FzmKIpF9EFif3W3zzMmqnkfyqj2sOljiVSk2YPR1tdaDEcQhPlEoZZdNmksmGPDoiVlXToyD+w38o3p8j7F+04/BeMcB/7Z17LEeO6T+zTF+0x8JFFbHOCAoseGs09CNfMT6zvgupdM+8iQ/Sh0Wo5JnawuFPafdpOWWVNnZHDS5OjSpoupsTMnKbNVGCNC1eA9wk7WNZF4GQsYmkaWwnuv3yCzNVXLVQk+utuU0i7gzJ/XTNFQaHjeK+aEX4emLQvkaQxFpL5Y0RVvuhQWToCe2HAm2NRw5vrK4RLkzWiQiqIbG6Oa1YtwRTgojsbo4nYWK62kPoaVlFROUiTo0VHPxBuwAvZBfxOn3nqfB8VyeR/7Z4fxbNwoIspDqv3L9Qnvs8RLhmciBmxDESw0t48fKIS7FMCAqIFI5lMhKzl9Mw6p5Ezh3rFmbn0+mensebTxUPHaOkjA7iD3GdsZRl0zgcJR7VGbG4rKcg00uzcL9g5zj1mpeP5IdnoaHSLI98+inD4QvqeovzM5MGilk+aZ3ajXRx/LA30cIieqo7zqffPVhghBUkeRkz5MjuTLbTWjEV3Ci7GwHaYpSUVbZUYOTqKOVidoVGNqXUHtEXY87bhPNza+voPVwfDv/ZzawGrVHzN2ljczhlkyZHZ6MMWPEuhBtRFsEW53SVp5S5bKep28RNmFrVqmuXKOy8HDHHyT6mWZ18HgvaPOc08qXR04sTirkzodJTQakaTL5pdGryQiZcTtLspozdwsPfGsL8tIn10+kzD0lWodAVFtT/tNY6b5XKrS8+DCeqkpKN8vwuzb0d0XW5Q3v2zHdTrwddcX5NVwf7rETPlBZfRGlo75LS4CyXjfHIqBT0MG7CjWBcQshogAhbYUOtuyUrJaK0xINRqOoZKdOpqNCrFhoe2xU37xNUnt3EWro0w3D2ivUkubKUUUMbzJyNDPjMSEW537hJhBzdIxzZFBGXorAN2uMx791vlPr9LhWLGony2oyepPcPS9V/2r9Qm7MV0zO0DNiGSQw0t48fKIS7EMCS2mNPGIpdFVWiraMobvEHFSVNFRnKDuLozPs6kfykW4Mw/3mP7Li7o6Vq8z4bObs5FeqAScpUsFNzu7L+6cWCCyZfmR6mpm8WL5T0U9c8UhMB0V1qyrv3ncO0zHNnhiVyf4G+DTZMzqK/E5eJqa3qG5v1UGtvCeHkzZNRI93Hhx6eP9wrhaz7gKYPt6t7hOnF8Pm+ZcHLl+IRXEeR12LRW7VL1Lb82i/CJ3rBiwx3S8HE9TmzS2x8iLQRjmCqqrooAAAE8LU6qU5ey9j3NPpNseeX7hGKVTlUXPymKg5cvg2lLbxFF4YnVnPcNBK+VdIzUXL62NQyk2Vcx7Sdw8ZtjwZs3Eev5GWXLgwK32a+gHb7r6T1cHw3FDmfzP+R5eb4llnxHhGPFYyzZF3L61t3dOP4jl3v049L+v6Hd8NwbI+rLt9fwFwWM6QONFK1HpnW+4Ag+4ieRkg4tfws9WM1RGqlBlLW1up7O4y1HdyYPMro6+CxK1FuN43zmmtkqZ0QnatGkNfwlWPoDjtlIaLKLdkAZaCIiQ6RpiZzdqnoqlCvfRXOHqfsrEBT/3FpeBM6Mb3Rcfx/L9LMpcNP8AD8zodNMtxo0I73k2F0Zq1cLqTEoOTpEyyKKs54JqNna9geqN3jPoNBotiU5fgeBrdXve1fibDqg/SxHvH/5PV8nn+AUj1X7l+oQYvDM7GIyYhiIZKW8ePlEC7FMCTTh1up/cfIRMuPQjiMBIwOBWomg+t1TNmp1BuBP5T5WnlZsWTFPfA9zDmhnx7J9nYp49ct20IHeD3GdC18Nltc+xzPQT30uvc4ONxz16gRWyU11Zu6cmTK388u/CO/HhhBbV+LOthqT1NRop/O2rNzAiw6LJme7Lx/UebXY8MdmJHQpUFXUDX2j63vnr4sMMSqCPHyZp5HcmWzUyMeMuxCjcDrPE+Jam36a8dnu/DNJx6kvPRydo4oj+Gm/ttwnBjhu+eXR6eXLs+SPZy620kpkLvckAKN5J3XnViwyydKkcmTLs75Z6vD7PAHWJY9vYPdPTx6HFHl8s8fJrckuuDWqgaAWHATsSS4RyNtu2GMRwcRhqqsQqM1ybEWsed+yeFPQ5N1VaPdhr8bgmyvZOya3SYgVGFO9Sk+VesbNRQb9w1Qzoj8PUq3vpf3bMcmvaXyLsbaeya1uo/Sp2oxCv4HcZU/h6jzjMYay+JlOFOIonMKb81FmHynJPQzkqaOiOqinakelweODjrKyNwIsZ5mfQ5MPLTr3O/FrYzfZoL/qEwVnT6kfA61NIPspST8k6SCv3HwNcxitFGPw/TU3pG4FRGXMN6kjRhzBsfCXCeySkvBMkpKinZuP6SilRrK5W1Rb3y1FJWong6sPCVPHtm4r/AFeDNZFttleJ2mq6L1m4CbYtLPI6RzZdSonMdnc3c6b8o3eM9rTaGOPmfZ5efVuXES4VjPROGjVh8T1WHIH3GIK4ZZRrgq/cv1CDI8MrzRGTAYiWGlvHj5QEuxTAk3YNeof3HyElmsOiqqIxMoMYHCxn+oaViBqNQbjQ995xZc2STqPCPWwaWEKlPl+x5zF7czsEvlTgOHATGGnUefJ2vI2drZO0MHe+ubSwY3APGLG5Y5XKNmWWHqKlKj0dPH023Npx0nUtfi6la/D/AAcb0OTw0yjGbXRBpZj3gCN62D+hN/yHHRT/AHmkcentKvXcIHKhjrkAWwG/XfObNq8kYtnVi0uNySo62MrrRW/9qjt5Tx4ReSXP4ntzmsWPg4e06vQ0Xqn+YRv4E7p14oqc1BdHJK4Y3N9s5WxtmaCq1zULBuYN7gzqzZ3GVR6RzY8e9cnvcPi1ZQSQpNgQT+bhPTw5o5Y7keRmwyxycWXGoBvIE1bS7Mkm+iBxxgmn0DTXYrVgIwoydMRiqvB8JgmHer1w3yKSL5N2vlQalYyjKik1DAVClrxPkBTm3hmXuP3nLPR4Zc0dEdVkjxY/pFUbmBPMWnJP4XB/Szpjr5LtDLjq36PeftMn8J+5p/yH8Rk2liP0W7z9ov8AiPuP/kCPjq5/Mq9wJM0j8Jiu2Q/iD8HLw11q1abMSHtXTcB1urUAA/UAx/qTsjo8aq+aMJ6mbVrg3AAbhadail0crk32SAgQEPQOpHFW8omCBTfRu4eYiZHhirXIgZtGmnVvAhovo7x4+UBLsUwJOjgB/DP7z5CS+zaH0lVcQEzKZRJysVsDDVWzMh5hXZVPOwkelG7OiOryxVWasJs6hS/l0kU8Qoze/fLSSM5ZZy7ZTjNiYeocxTIx3snVJ5kbjFLHGXZrj1E48JnPrf6fP5K1xwcf7iYS0y8HXHWP95CJsJu118ASZK0r8st6teEWbOVKdZlpA1CllrVCbJTuL5Rxfd1ewakjS/n6+CT23+r/AMHoaBuXzNf/AA31bVMxYaXAX+03J9/lNNPpmtNKS7ZnqdUnqIrwjNtCgrqQwDKbaHUGx3Tz8eRwmmvB6klDLi2mBtl1KfWwr2U69E5uByB+89l4MWoW6B4fqzwy2zLaGLzsEqpkqqQR3jcZxSxzwS3RZ07o5Y0wbRpVyG1PWYstRdbD2SOEp54Tnul37BHC4RpGHDYzE0vWs4HD1vdNNsHzB0xO6qR36GJLWDaErmtynZps7ncZdo4NRhUOV0aMTpiaQ7KmExF+9HokfJ2nR5Jf0j1BKMmVGMkkAJACQAkAJACQAxbR6pp1v+m+R/2VLKfc2Rv7YmXHm0bYyARCFMBDUT1h4+UTEuxUOjdw8xJZPhlUCRka0BM6OFa5Hj5RkVyEwIOps0fwz+8/SJL7N4fSU4iBMjG0ogSAiM1oykUgkwNEXJQjKswPUNclKLZaSkipiBvJGhp0eJ4vuG4XN8oapbeX37f5KdmU0Sk4QBV6RsoHZc7+/nPnc/8A2Z+PJ9FhezFfsjWF4T6JKlSPnm7dmbEYNjqhII7Dqp+04s+hhN7o8M68Gslj4fRlVmpvdtB1QRvGs4MTlgzbfz/genKMdThb/FG2pRUuGIGcK4HiO3lOvWXlmsUO/L+xwaV+nB5JdeDHh8NVpiwa9r6g/eRl0c23STRrj1eOueA1KVcnQqOZAvM4aPIvH8yparF7/wAi/C4bJck5mI1Jno6fB6fL7OHPn9ThdHS2n1amEPtNUpfFh2f/AMQmnkEvlYKolmDKDGIEAJACQAkBEgBIDK8RRFRGRvVdWU9xFoDTp2U7MrF6alvXXMlTs66Eo/hdTEhyVM0xkAMRLJR9Yf52RMSFTc3cPMSWT4ZUYEhUQEdLBjUf52RkeRoEHW2WP4Z/efpWRLs3x/SUYmNCkYnlGYsAEqiMqIaTAC5IAAuSdABxMaLoxF2xW69PC8dVqV+7tWlz3tyGrHZskofx/p+pp4KoCqAAABYADcAOyMRy2BouwPqPr/ndPF1eHbPj+KPc0mXfj/kzsYarTYXDDnrPQxazHNLc6f3PNzaTJCXyq19i5ig3lR4iavPiX7y/MxWHJ/5f5HA2niEL9TreqNN1+JM8jUP1M1x+x7mjbxYdr75/I2UKWXUnM7es3+w5T1MGnWNX232zyc+d5HS4S6Q86DnJACQA3bbFlw7+xXwvhnHRf+SZnUuvwK64lowZnIjJARAAQAkAJACQAkADADBQ6leonZWUV01/MtkqgcrdEe9jF5LfMU/wN0ZADESGiOsPHyiYl2Knqt3DzETJ8MptAgtoJeIlnRoDUePlGQuxTAk6+yv5R/qH6VkS7OjH9JTio0TIwvGZiRgha9VUUu7BVUXZibARlxTbpGClhWxBz1VKUAb06DCzvwqVh2Dgni2uitKzotQ4Xfv/AI/yb6wtGJFmHp9sYMsrUFcWYXHzkZMcciqSKx5JQdxOTX2NvKMBfsNx5TinoX+7L8zvj8Q/9R/I4u0iKNgzZr30Rs3/ABOWemmnTo64amE1aXJbsw9KQFSwuCx5CGHTOWRO+gz6pQxNVyehXDz2Tw7BVUCAJmeIokYHS/1En/ps3sei1f8At1Ef/wCszOteB6mHN5aOeTKXphZRmY3N4igQAkAJACQAkAJADDtTqhK3/RqBm/pt1Kl+QBzf2CJlw8r3NsZADAQ9Aa9ysflJYIRB1W7l8xEyPDK1S8DNmylTtAzbL6W8ePlAS7FMCTsbJ/lH+o30rIl2dGP6SnFRoUjA8ZkZ8ViUpLmcm1wAACzMx3KqjUk8IyoRcnSM2Fwz1GFXECxBvSoXDLT4MxGjVOe4bh2ktGrkkqj+fv8AodUShIqrpeMtFdGrbQwKZRicU5bKNB2cTPK1OoyvJ6cP1Z6ODT41i9SZASws2t+8TH9n1U3y6X3ZutTpca4Vv+AF2XTO9F8BY+M7MWiUfrk2cebXuX0qjZQw6ILKoUcp2RioqkcMskpO2xqj2lEnPqPeIpC3gUI+KRGCsbFsvD8zZR23OvC8BqLatHpcbUoVaApOtUDEUEVRZUZkqIQHUsbDcd9iNLjUSDr5XJkq7Wolc4zlNOvl6uYpnCnnYjlcgXvLTMJQZzMZtSkbANmLFFULZrswuqjXfHZKgxMNVWoXVSSabZW0I14jiLhhfip4QQNUavRoybK2omILF6MwGAiACk8r8ha/zgBnp41WCmzDOFKAgXa5A0seY98VlbGVem06q5crsKiepYXZGS99+6xG/jCx7WnYlHaVIAIGZsqqAxsSeqpBI37mGthCwcX2WJtKk24k9bJexsTnVNOIu668NYWS4NFuBx6VL5bm6LvKj1lDDS99zDcIrBxaVs10aRIbuX6hBmV8Msp0rQMWyyIgalvHj5QBdimBIrY+tSp1cgqWVqjAig7rYYZjfMFI9cLIl2duCKcfx/uNiqlcsQCwRaqoHCC7KxzFrMtgFGVbjQ6xktRRy1xVcOCyVDSXOjno+sSSxWoABcgAUx1RbrtwjJcYVx3/AL+v5FVLF4hLF0erZCSMliW6OicoKpa+ZqoF7Dfc6QHtg+n/ALb/AELGx1bRAHzuuIA/hEWIrKqvdgAQEJO+x04x2NRj2+uP6HTwFZmpqXUq9irgi3WUlWI5EgkHtBBlol0nwW1aloAjFUe8RZW55a30nn62NSjkXhno6KSlGeN+UaaVQCehZ5jZb6QIWQU1MTFYFD1iYWUiu8B2EGA7HSgjG7An1QRcgHK2YXHbrGPc0j2H4ZQyUzYtlSjlzu7hQoOVQCd3WPy4CQjrcnRysdgqTEkg9Y3KhmCk5MmbKDa9vIcJaRi5MxYjZ1J/WW+ii+ZgRlHVI10I7DxEdEKbRMNgKVM3RQpy5SRe7C97t7RuSbnXU8YCc2+zTGIBEABkEAEeiDALKWw0B2ZRsxRkAH8oEJqer1ctxzsSL84qK3sqXZKCwAZcoCghmBAC5bXvwt7hCgeRiVNiUmBUqcp/KGYAdQJcWOhyi0VB6rLDsimTexGqnqsVGhUjQcCi+6FE+ozVgNlpRp2UtqVGrGxCoFFx3BR4RBPJaNlIAK/cv1CDMb4ZSYGbFiEPS3jx8oAuxTAk7GyR/CP9RvpWRLs6MX0lOKEaFIwuJRkJaAEtAaGEYxXS8ZSYgoCIe4TEUhoOLATl1XKjH3aOvRzpyl7RYrYedJx7is0DANwrUbQCxEW5iGNVS0YJkpreA7CUIjHZ6c4k5FH6E8hIR2eDk4isZaMmUJXN5RDNateMkaAEgBIASAEvABSYCsUmImwXgKwExCsesdFHBbnvOvlaIGxFbRuYHnETZWYEggIelvHj5QGuxTAk7Wxx/Cb+o30rIl2dOL6RcRTghSRialKM6F6GAUQUYWFB6GFjoPQwsKB0MLCjLWQmqi9gV3PhYDzmM1eSP2s6IPbhl96Rp6KbWc1A6GFhRnxVOBSRXhqEAaL6mGvASMj4crAouUXELCjsvRJVbeyvlIOq+DmV8OZaIbKFwplEWastrRkNhBjHYYxhgAIgFJhZLYpMVktikxWKwQFYaa3IHE/8xAiVXuSeJgJu2LAQICBAB6O8ePlAa7FMBHoNgLekf6rfSszn2dOH6TTVw94rLcSk4TlHZO0HonKFhsD6JCx7CeiQsNpPRIWG0nokLDYYBgz6SdDYYcW4avr5CRfz39jTb/119zd6Jyl2ZbAeicoWG0z4rA3G6FjUTNh6FtDCwcTZ0AhYthRicOLQsFAz0MGTCxuJ6AUOqB+keURpXBnqYS/ZHZDRScHyjsW0yY7D5SO4ykyJqjOKUqxJD9FHZROihYCmlFYmIacVkMQ04WKgdFEKidHAVFlOnYE/2jx3/KA0iro4CoHRwCidHAVA6OAUNSTUePlAaXJUYyTZgtp1KSlVCEFi3WBJvYDjykuNmkcriqRf+O1eFP4W+8NqK9eRPxyr7NP4W+8NqD15E/HKvs0/hb7xbEHryJ+OVeFP4W+8e1B68ifjlXhT+FvvDag9eRPxyrwp/C33htQevIn45V4U/hb7w2oPXkD8cq+zT+E/eLYhevL7B/HKvs0/hb7w2IfryB+OVfZp/C33j2oXryA22qp/LT+E/eG1D9eRlqbSqcKfwn7w2oazyKm2tVHYnwn7xbUP1mVHbFU9ifCfvDah+qzXhtrVR+Wn8J+8e1EvNI9StRiqmw1VTu4iZnRboqaq/BfcfvHwK2L0r8F9x+8KFbErUme1wNOAtGgabAuC5SrGoFnoXKFlbAHBcoWGwrbBxWS4FZwkLIcRDhIrJ2A9D5R2GwHofKFhsDUwm4cPOKwcRPRI7FsB6JCw2AOEhYtgPRIWGwNPC6wsFHk53QjnLM9qJ0A5/KAbSdAOfygG0nQDn8oBtJ0A5/KAbSdAOfygG0nQDn8oBtJ0A5/KAbSdAOfygG0nQDn8oBtJ0A5/KAbSdAOfygG0V6QHGAbUZWXmYitqE6IHtMB7UW08KvP5Rk1yaBQHP5QE4nsKA6i/sTyExZ2roJUQHQQggFDqo4QKSLlUcIy0h8o4QKFKjhATKmUREMrZBAihMggFEyCAqIEEAoGQQCgZBAVE6MQCgGmOEAoHRjhAKItMXgCR/9k="/>
          <p:cNvSpPr>
            <a:spLocks noChangeAspect="1" noChangeArrowheads="1"/>
          </p:cNvSpPr>
          <p:nvPr/>
        </p:nvSpPr>
        <p:spPr bwMode="auto">
          <a:xfrm>
            <a:off x="89138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08" name="AutoShape 8" descr="data:image/jpeg;base64,/9j/4AAQSkZJRgABAQAAAQABAAD/2wCEAAkGBxAQEhQQEBAQDxAPDw0QEBAQEBAPDxQUFRIWFhQRFRQYHCggGBolGxQUITEhJSkrLi4uFx8zODMtOCgtLisBCgoKDg0OGxAQGywkHyQsLCwsLCwsLCwsLCwsLCwsLCwsLCwsLCwsLCwsLCwsLCwsLCwsLCwsLCwsLCwsLCwsLP/AABEIALQBFwMBEQACEQEDEQH/xAAaAAACAwEBAAAAAAAAAAAAAAABAgADBAUG/8QAQRAAAgECAwQGCAQFAwMFAAAAAQIAAxEEEiEFMVFhEyJBcYGxFDJSkZKhstEVQmJyIzNzgvAGwfFTk8MkQ6LC4f/EABoBAAMBAQEBAAAAAAAAAAAAAAABAgMEBQb/xAAyEQACAgEEAQIEAwgDAQAAAAAAAQIRAwQSITFBE1EFIjJhgZHhFEJxobHB0fAVI1Lx/9oADAMBAAIRAxEAPwDqmanzgIDGEZSHWMtFglFoMBhgMEAJARIACAEvEIEAJARIDDACQAEAJARLQAloDoNoAS0YwwAEBFiOCMrbuw+yftEP7MrdCDYwJfAsBAgAYAGAy2l6r9y/UIhrplJjJEMRLDS3jx8ohLsQ2iIFgAwjKQyxopFgjNENGMkAJAAXgIF4hWC8Asl4CJeABgMkBhEAJGBIgIBAY6qvaflAaocIntn4TAdL3DkT2z8BgFL3Jkp+2fhMApe5MlP2z8JhyHHuAontn4TDkXHuKVT2z8JiFx7jqEYZS5uPVOX/AOMQcPiyoontn4TAml7gyp7Z+Ew5Cl7hyJ7Z+ExhS9w5U9s/CYcjpe5bTVMr9c7l/KfaEBqqfJSVT2z8Jisnj3EKp7Z+EwJde4aapcdY9v5eUQlVmcwMwQAIgMYGMpDgyi0xrwKsl4BYCYCsBMRNgvALJeArJAYRGMaAyQGYa9OoS1s+tXDhLMQBTunSG1+GfXfEaJozUPSsylg/RhOiZQydITlLGsPHKu/ibdsOSnsr7nQ2eHyfxL3z1LE6HJnOTS5O6w1N9I0RKr4NMZJIASAEgAIASIQICAYCFiEWv1hm7R63Pg0Q+yqMQRAZIwLaZ6r9y/UImNdMoJiIFvAkNLePHyiYLsUwJBACQAIjKGBgVY147CyXhYWC8VisF4BYIAMIAECMpDiMokBkgAYwKsVQFRGQkgMLZlNmB7GB4g2PhEyounZTszFM4KVLCtRISqALAm11qKPZYajhqN4MEVNVyumbIyAQAhMViFzjiPeItyHTAzgbyB3kCFoKbCDeOyQFxxHvEVodMIMYqJaAg02ym/vHEdoiBcBrJY6bjqO6A2qEgIF4CLKZ6r9y/UImF8MogQCIQ1LePHygC7FMBAgBIASABvGMN4DJeAWC8BWSIBhGUMBGUhgIygwGSAEgAC4G8gd8Tkl2xqLfSB06e0vvEj18a/eX5mno5P8Ayzl7cp1Vy4jD02rVVBptTQ2z0jqcx/SdQd+pH5jPOza2MsvpKajGvq+56ul0L9H1JRcnfCCMQ9MBjnAdVboqurqSNVJ4zDDrsibV2k/wf3N9T8Ox8Uq/sGpi6j6CyWGoBGb3zTNr5NfLwjLB8NS+rk59bC1D1izdxJJnM86bpuztelaXymWnQJ10Otte2W5pdGfpcFgwrNfS3DhE8q8sXoMpbZ1Xsa3cTNFqIroiWF+RG2eyb2Zj42h6+4FioupYVt4JXhqRJeWuivRvs10XrpuqFuTdYfOXHVyiYz0UJeDfT2oRpUQj9S6j3Trx66L+o4svw6UfpOlhsQlVSqsCR1lHbzFv83TrjkjL6WcUsU4qpIWWYgMQh6fqv3L9QiYeCmBAICHpbx4+UBrsUwECAEgBIASAEjAkQBgBCbb9IFJN9BVhxB8RGmi9r9iwkDUkAcSbCO0uykr6AlZSbBlJ4BgTBST8lbWu0SrWVfWYDz90meSMFcmVHHKbqKMVXaV79GtyPa6o9048mvjH6UdmPQSl9Toqp1KresbHttoonn5dZOXN8Ho4tDjXFWwVMOva1zOX1ps7I6eK4Q9PDLcXUm+4dniZLyPwzT0E3yjbmt6oKgAi4mDSkqZ0bXFppnMxSOWHaT2nsE6oOKic2TdKXAwoLqTq2/U6xOfFLotY0ncmZMRWe1lvNoY1ds58mR9RHwlB9Ga1hu+8jLOHS7LxY8nbOgqA8zOfk6KLEw8TlQEahwU98E/uKytMISZpvSFyy78MMayoTiimrgnHZePfENlmWthHtmXqsDpbQjmDLx5FF9mOTCn4LKWKqL693HabajnznoYdc7qXR5Op+HLuHBvVgRcagz01JSVo8WUXF0+y2n6r9w+oQAptAkkCRqW8ePlAa7FMBAgBIAVV8SieuwXl2+6TKcY9s1x4Z5PpVlB2klrgMb8rec55azGjsh8MzPukZ32s35afvJ+dhMXr14R0R+FLzL+Rhxu3Kq6Dohz1NvnFHWuS4Rb+G4o9tnHrf6grE5TW+ABfmISy5GjSGlwR8GRsUWPWYuedz5zFxb7OlbY8JGmi+4hL94kuP3C2zdTFR96rYe1rM5SivLKjFvwb8PhSdRlHPdM3lpl+lwaaeFW9y4J5RPNJ+AWOKNS5F6oAvxvMvmfJrHanyWrTLaL790jdXZ0JJ9EXZzXuWsO7WJ5l7D9ByfdGgUwN3vmbdnRGCiixXBYLyvDmmzOVXQtRAXJ4aR29tC4RS2HDG/Pf2y1kaROxMtGDXsGkzeSRSgi40tLASE22W6oKUQN51mm5GewdeEim+hNF+UWtaEVzyCZKS8pTVPsdmjJxlcC5A9JTFT7QGVqA32iSfkrgoq4Yd15S4RLVlYw+QDgZ6Pw7Uy9X0/DPG+K6WKhvXaLaQ6r9y/UJ7rR4NcMoIgQAwEw0t48fKIS7FMBAgBzNoYpy/Q09DpmYb9ewTkzZZXsh2ejpdPj2erk6GwuyQNWYsTv7T75MNJfOR2aZPiDXGJUjfTwyDQL77nznRHTYo9RRyS1OaXcmJWxCL1bZm7VAHzMzzajFiXPfsa4NJlzcrr3PP7Vw9FzmKIpF9EFif3W3zzMmqnkfyqj2sOljiVSk2YPR1tdaDEcQhPlEoZZdNmksmGPDoiVlXToyD+w38o3p8j7F+04/BeMcB/7Z17LEeO6T+zTF+0x8JFFbHOCAoseGs09CNfMT6zvgupdM+8iQ/Sh0Wo5JnawuFPafdpOWWVNnZHDS5OjSpoupsTMnKbNVGCNC1eA9wk7WNZF4GQsYmkaWwnuv3yCzNVXLVQk+utuU0i7gzJ/XTNFQaHjeK+aEX4emLQvkaQxFpL5Y0RVvuhQWToCe2HAm2NRw5vrK4RLkzWiQiqIbG6Oa1YtwRTgojsbo4nYWK62kPoaVlFROUiTo0VHPxBuwAvZBfxOn3nqfB8VyeR/7Z4fxbNwoIspDqv3L9Qnvs8RLhmciBmxDESw0t48fKIS7FMCAqIFI5lMhKzl9Mw6p5Ezh3rFmbn0+mensebTxUPHaOkjA7iD3GdsZRl0zgcJR7VGbG4rKcg00uzcL9g5zj1mpeP5IdnoaHSLI98+inD4QvqeovzM5MGilk+aZ3ajXRx/LA30cIieqo7zqffPVhghBUkeRkz5MjuTLbTWjEV3Ci7GwHaYpSUVbZUYOTqKOVidoVGNqXUHtEXY87bhPNza+voPVwfDv/ZzawGrVHzN2ljczhlkyZHZ6MMWPEuhBtRFsEW53SVp5S5bKep28RNmFrVqmuXKOy8HDHHyT6mWZ18HgvaPOc08qXR04sTirkzodJTQakaTL5pdGryQiZcTtLspozdwsPfGsL8tIn10+kzD0lWodAVFtT/tNY6b5XKrS8+DCeqkpKN8vwuzb0d0XW5Q3v2zHdTrwddcX5NVwf7rETPlBZfRGlo75LS4CyXjfHIqBT0MG7CjWBcQshogAhbYUOtuyUrJaK0xINRqOoZKdOpqNCrFhoe2xU37xNUnt3EWro0w3D2ivUkubKUUUMbzJyNDPjMSEW537hJhBzdIxzZFBGXorAN2uMx791vlPr9LhWLGony2oyepPcPS9V/2r9Qm7MV0zO0DNiGSQw0t48fKIS7EMCS2mNPGIpdFVWiraMobvEHFSVNFRnKDuLozPs6kfykW4Mw/3mP7Li7o6Vq8z4bObs5FeqAScpUsFNzu7L+6cWCCyZfmR6mpm8WL5T0U9c8UhMB0V1qyrv3ncO0zHNnhiVyf4G+DTZMzqK/E5eJqa3qG5v1UGtvCeHkzZNRI93Hhx6eP9wrhaz7gKYPt6t7hOnF8Pm+ZcHLl+IRXEeR12LRW7VL1Lb82i/CJ3rBiwx3S8HE9TmzS2x8iLQRjmCqqrooAAAE8LU6qU5ey9j3NPpNseeX7hGKVTlUXPymKg5cvg2lLbxFF4YnVnPcNBK+VdIzUXL62NQyk2Vcx7Sdw8ZtjwZs3Eev5GWXLgwK32a+gHb7r6T1cHw3FDmfzP+R5eb4llnxHhGPFYyzZF3L61t3dOP4jl3v049L+v6Hd8NwbI+rLt9fwFwWM6QONFK1HpnW+4Ag+4ieRkg4tfws9WM1RGqlBlLW1up7O4y1HdyYPMro6+CxK1FuN43zmmtkqZ0QnatGkNfwlWPoDjtlIaLKLdkAZaCIiQ6RpiZzdqnoqlCvfRXOHqfsrEBT/3FpeBM6Mb3Rcfx/L9LMpcNP8AD8zodNMtxo0I73k2F0Zq1cLqTEoOTpEyyKKs54JqNna9geqN3jPoNBotiU5fgeBrdXve1fibDqg/SxHvH/5PV8nn+AUj1X7l+oQYvDM7GIyYhiIZKW8ePlEC7FMCTTh1up/cfIRMuPQjiMBIwOBWomg+t1TNmp1BuBP5T5WnlZsWTFPfA9zDmhnx7J9nYp49ct20IHeD3GdC18Nltc+xzPQT30uvc4ONxz16gRWyU11Zu6cmTK388u/CO/HhhBbV+LOthqT1NRop/O2rNzAiw6LJme7Lx/UebXY8MdmJHQpUFXUDX2j63vnr4sMMSqCPHyZp5HcmWzUyMeMuxCjcDrPE+Jam36a8dnu/DNJx6kvPRydo4oj+Gm/ttwnBjhu+eXR6eXLs+SPZy620kpkLvckAKN5J3XnViwyydKkcmTLs75Z6vD7PAHWJY9vYPdPTx6HFHl8s8fJrckuuDWqgaAWHATsSS4RyNtu2GMRwcRhqqsQqM1ybEWsed+yeFPQ5N1VaPdhr8bgmyvZOya3SYgVGFO9Sk+VesbNRQb9w1Qzoj8PUq3vpf3bMcmvaXyLsbaeya1uo/Sp2oxCv4HcZU/h6jzjMYay+JlOFOIonMKb81FmHynJPQzkqaOiOqinakelweODjrKyNwIsZ5mfQ5MPLTr3O/FrYzfZoL/qEwVnT6kfA61NIPspST8k6SCv3HwNcxitFGPw/TU3pG4FRGXMN6kjRhzBsfCXCeySkvBMkpKinZuP6SilRrK5W1Rb3y1FJWong6sPCVPHtm4r/AFeDNZFttleJ2mq6L1m4CbYtLPI6RzZdSonMdnc3c6b8o3eM9rTaGOPmfZ5efVuXES4VjPROGjVh8T1WHIH3GIK4ZZRrgq/cv1CDI8MrzRGTAYiWGlvHj5QEuxTAk3YNeof3HyElmsOiqqIxMoMYHCxn+oaViBqNQbjQ995xZc2STqPCPWwaWEKlPl+x5zF7czsEvlTgOHATGGnUefJ2vI2drZO0MHe+ubSwY3APGLG5Y5XKNmWWHqKlKj0dPH023Npx0nUtfi6la/D/AAcb0OTw0yjGbXRBpZj3gCN62D+hN/yHHRT/AHmkcentKvXcIHKhjrkAWwG/XfObNq8kYtnVi0uNySo62MrrRW/9qjt5Tx4ReSXP4ntzmsWPg4e06vQ0Xqn+YRv4E7p14oqc1BdHJK4Y3N9s5WxtmaCq1zULBuYN7gzqzZ3GVR6RzY8e9cnvcPi1ZQSQpNgQT+bhPTw5o5Y7keRmwyxycWXGoBvIE1bS7Mkm+iBxxgmn0DTXYrVgIwoydMRiqvB8JgmHer1w3yKSL5N2vlQalYyjKik1DAVClrxPkBTm3hmXuP3nLPR4Zc0dEdVkjxY/pFUbmBPMWnJP4XB/Szpjr5LtDLjq36PeftMn8J+5p/yH8Rk2liP0W7z9ov8AiPuP/kCPjq5/Mq9wJM0j8Jiu2Q/iD8HLw11q1abMSHtXTcB1urUAA/UAx/qTsjo8aq+aMJ6mbVrg3AAbhadail0crk32SAgQEPQOpHFW8omCBTfRu4eYiZHhirXIgZtGmnVvAhovo7x4+UBLsUwJOjgB/DP7z5CS+zaH0lVcQEzKZRJysVsDDVWzMh5hXZVPOwkelG7OiOryxVWasJs6hS/l0kU8Qoze/fLSSM5ZZy7ZTjNiYeocxTIx3snVJ5kbjFLHGXZrj1E48JnPrf6fP5K1xwcf7iYS0y8HXHWP95CJsJu118ASZK0r8st6teEWbOVKdZlpA1CllrVCbJTuL5Rxfd1ewakjS/n6+CT23+r/AMHoaBuXzNf/AA31bVMxYaXAX+03J9/lNNPpmtNKS7ZnqdUnqIrwjNtCgrqQwDKbaHUGx3Tz8eRwmmvB6klDLi2mBtl1KfWwr2U69E5uByB+89l4MWoW6B4fqzwy2zLaGLzsEqpkqqQR3jcZxSxzwS3RZ07o5Y0wbRpVyG1PWYstRdbD2SOEp54Tnul37BHC4RpGHDYzE0vWs4HD1vdNNsHzB0xO6qR36GJLWDaErmtynZps7ncZdo4NRhUOV0aMTpiaQ7KmExF+9HokfJ2nR5Jf0j1BKMmVGMkkAJACQAkAJACQAxbR6pp1v+m+R/2VLKfc2Rv7YmXHm0bYyARCFMBDUT1h4+UTEuxUOjdw8xJZPhlUCRka0BM6OFa5Hj5RkVyEwIOps0fwz+8/SJL7N4fSU4iBMjG0ogSAiM1oykUgkwNEXJQjKswPUNclKLZaSkipiBvJGhp0eJ4vuG4XN8oapbeX37f5KdmU0Sk4QBV6RsoHZc7+/nPnc/8A2Z+PJ9FhezFfsjWF4T6JKlSPnm7dmbEYNjqhII7Dqp+04s+hhN7o8M68Gslj4fRlVmpvdtB1QRvGs4MTlgzbfz/genKMdThb/FG2pRUuGIGcK4HiO3lOvWXlmsUO/L+xwaV+nB5JdeDHh8NVpiwa9r6g/eRl0c23STRrj1eOueA1KVcnQqOZAvM4aPIvH8yparF7/wAi/C4bJck5mI1Jno6fB6fL7OHPn9ThdHS2n1amEPtNUpfFh2f/AMQmnkEvlYKolmDKDGIEAJACQAkBEgBIDK8RRFRGRvVdWU9xFoDTp2U7MrF6alvXXMlTs66Eo/hdTEhyVM0xkAMRLJR9Yf52RMSFTc3cPMSWT4ZUYEhUQEdLBjUf52RkeRoEHW2WP4Z/efpWRLs3x/SUYmNCkYnlGYsAEqiMqIaTAC5IAAuSdABxMaLoxF2xW69PC8dVqV+7tWlz3tyGrHZskofx/p+pp4KoCqAAABYADcAOyMRy2BouwPqPr/ndPF1eHbPj+KPc0mXfj/kzsYarTYXDDnrPQxazHNLc6f3PNzaTJCXyq19i5ig3lR4iavPiX7y/MxWHJ/5f5HA2niEL9TreqNN1+JM8jUP1M1x+x7mjbxYdr75/I2UKWXUnM7es3+w5T1MGnWNX232zyc+d5HS4S6Q86DnJACQA3bbFlw7+xXwvhnHRf+SZnUuvwK64lowZnIjJARAAQAkAJACQAkADADBQ6leonZWUV01/MtkqgcrdEe9jF5LfMU/wN0ZADESGiOsPHyiYl2Knqt3DzETJ8MptAgtoJeIlnRoDUePlGQuxTAk6+yv5R/qH6VkS7OjH9JTio0TIwvGZiRgha9VUUu7BVUXZibARlxTbpGClhWxBz1VKUAb06DCzvwqVh2Dgni2uitKzotQ4Xfv/AI/yb6wtGJFmHp9sYMsrUFcWYXHzkZMcciqSKx5JQdxOTX2NvKMBfsNx5TinoX+7L8zvj8Q/9R/I4u0iKNgzZr30Rs3/ABOWemmnTo64amE1aXJbsw9KQFSwuCx5CGHTOWRO+gz6pQxNVyehXDz2Tw7BVUCAJmeIokYHS/1En/ps3sei1f8At1Ef/wCszOteB6mHN5aOeTKXphZRmY3N4igQAkAJACQAkAJADDtTqhK3/RqBm/pt1Kl+QBzf2CJlw8r3NsZADAQ9Aa9ysflJYIRB1W7l8xEyPDK1S8DNmylTtAzbL6W8ePlAS7FMCTsbJ/lH+o30rIl2dGP6SnFRoUjA8ZkZ8ViUpLmcm1wAACzMx3KqjUk8IyoRcnSM2Fwz1GFXECxBvSoXDLT4MxGjVOe4bh2ktGrkkqj+fv8AodUShIqrpeMtFdGrbQwKZRicU5bKNB2cTPK1OoyvJ6cP1Z6ODT41i9SZASws2t+8TH9n1U3y6X3ZutTpca4Vv+AF2XTO9F8BY+M7MWiUfrk2cebXuX0qjZQw6ILKoUcp2RioqkcMskpO2xqj2lEnPqPeIpC3gUI+KRGCsbFsvD8zZR23OvC8BqLatHpcbUoVaApOtUDEUEVRZUZkqIQHUsbDcd9iNLjUSDr5XJkq7Wolc4zlNOvl6uYpnCnnYjlcgXvLTMJQZzMZtSkbANmLFFULZrswuqjXfHZKgxMNVWoXVSSabZW0I14jiLhhfip4QQNUavRoybK2omILF6MwGAiACk8r8ha/zgBnp41WCmzDOFKAgXa5A0seY98VlbGVem06q5crsKiepYXZGS99+6xG/jCx7WnYlHaVIAIGZsqqAxsSeqpBI37mGthCwcX2WJtKk24k9bJexsTnVNOIu668NYWS4NFuBx6VL5bm6LvKj1lDDS99zDcIrBxaVs10aRIbuX6hBmV8Msp0rQMWyyIgalvHj5QBdimBIrY+tSp1cgqWVqjAig7rYYZjfMFI9cLIl2duCKcfx/uNiqlcsQCwRaqoHCC7KxzFrMtgFGVbjQ6xktRRy1xVcOCyVDSXOjno+sSSxWoABcgAUx1RbrtwjJcYVx3/AL+v5FVLF4hLF0erZCSMliW6OicoKpa+ZqoF7Dfc6QHtg+n/ALb/AELGx1bRAHzuuIA/hEWIrKqvdgAQEJO+x04x2NRj2+uP6HTwFZmpqXUq9irgi3WUlWI5EgkHtBBlol0nwW1aloAjFUe8RZW55a30nn62NSjkXhno6KSlGeN+UaaVQCehZ5jZb6QIWQU1MTFYFD1iYWUiu8B2EGA7HSgjG7An1QRcgHK2YXHbrGPc0j2H4ZQyUzYtlSjlzu7hQoOVQCd3WPy4CQjrcnRysdgqTEkg9Y3KhmCk5MmbKDa9vIcJaRi5MxYjZ1J/WW+ii+ZgRlHVI10I7DxEdEKbRMNgKVM3RQpy5SRe7C97t7RuSbnXU8YCc2+zTGIBEABkEAEeiDALKWw0B2ZRsxRkAH8oEJqer1ctxzsSL84qK3sqXZKCwAZcoCghmBAC5bXvwt7hCgeRiVNiUmBUqcp/KGYAdQJcWOhyi0VB6rLDsimTexGqnqsVGhUjQcCi+6FE+ozVgNlpRp2UtqVGrGxCoFFx3BR4RBPJaNlIAK/cv1CDMb4ZSYGbFiEPS3jx8oAuxTAk7GyR/CP9RvpWRLs6MX0lOKEaFIwuJRkJaAEtAaGEYxXS8ZSYgoCIe4TEUhoOLATl1XKjH3aOvRzpyl7RYrYedJx7is0DANwrUbQCxEW5iGNVS0YJkpreA7CUIjHZ6c4k5FH6E8hIR2eDk4isZaMmUJXN5RDNateMkaAEgBIASAEvABSYCsUmImwXgKwExCsesdFHBbnvOvlaIGxFbRuYHnETZWYEggIelvHj5QGuxTAk7Wxx/Cb+o30rIl2dOL6RcRTghSRialKM6F6GAUQUYWFB6GFjoPQwsKB0MLCjLWQmqi9gV3PhYDzmM1eSP2s6IPbhl96Rp6KbWc1A6GFhRnxVOBSRXhqEAaL6mGvASMj4crAouUXELCjsvRJVbeyvlIOq+DmV8OZaIbKFwplEWastrRkNhBjHYYxhgAIgFJhZLYpMVktikxWKwQFYaa3IHE/8xAiVXuSeJgJu2LAQICBAB6O8ePlAa7FMBHoNgLekf6rfSszn2dOH6TTVw94rLcSk4TlHZO0HonKFhsD6JCx7CeiQsNpPRIWG0nokLDYYBgz6SdDYYcW4avr5CRfz39jTb/119zd6Jyl2ZbAeicoWG0z4rA3G6FjUTNh6FtDCwcTZ0AhYthRicOLQsFAz0MGTCxuJ6AUOqB+keURpXBnqYS/ZHZDRScHyjsW0yY7D5SO4ykyJqjOKUqxJD9FHZROihYCmlFYmIacVkMQ04WKgdFEKidHAVFlOnYE/2jx3/KA0iro4CoHRwCidHAVA6OAUNSTUePlAaXJUYyTZgtp1KSlVCEFi3WBJvYDjykuNmkcriqRf+O1eFP4W+8NqK9eRPxyr7NP4W+8NqD15E/HKvs0/hb7xbEHryJ+OVeFP4W+8e1B68ifjlXhT+FvvDag9eRPxyrwp/C33htQevIn45V4U/hb7w2oPXkD8cq+zT+E/eLYhevL7B/HKvs0/hb7w2IfryB+OVfZp/C33j2oXryA22qp/LT+E/eG1D9eRlqbSqcKfwn7w2oazyKm2tVHYnwn7xbUP1mVHbFU9ifCfvDah+qzXhtrVR+Wn8J+8e1EvNI9StRiqmw1VTu4iZnRboqaq/BfcfvHwK2L0r8F9x+8KFbErUme1wNOAtGgabAuC5SrGoFnoXKFlbAHBcoWGwrbBxWS4FZwkLIcRDhIrJ2A9D5R2GwHofKFhsDUwm4cPOKwcRPRI7FsB6JCw2AOEhYtgPRIWGwNPC6wsFHk53QjnLM9qJ0A5/KAbSdAOfygG0nQDn8oBtJ0A5/KAbSdAOfygG0nQDn8oBtJ0A5/KAbSdAOfygG0nQDn8oBtJ0A5/KAbSdAOfygG0V6QHGAbUZWXmYitqE6IHtMB7UW08KvP5Rk1yaBQHP5QE4nsKA6i/sTyExZ2roJUQHQQggFDqo4QKSLlUcIy0h8o4QKFKjhATKmUREMrZBAihMggFEyCAqIEEAoGQQCgZBAVE6MQCgGmOEAoHRjhAKItMXgCR/9k="/>
          <p:cNvSpPr>
            <a:spLocks noChangeAspect="1" noChangeArrowheads="1"/>
          </p:cNvSpPr>
          <p:nvPr/>
        </p:nvSpPr>
        <p:spPr bwMode="auto">
          <a:xfrm>
            <a:off x="89138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10" name="AutoShape 10" descr="data:image/jpeg;base64,/9j/4AAQSkZJRgABAQAAAQABAAD/2wCEAAkGBxAQEhQQEBAQDxAPDw0QEBAQEBAPDxQUFRIWFhQRFRQYHCggGBolGxQUITEhJSkrLi4uFx8zODMtOCgtLisBCgoKDg0OGxAQGywkHyQsLCwsLCwsLCwsLCwsLCwsLCwsLCwsLCwsLCwsLCwsLCwsLCwsLCwsLCwsLCwsLCwsLP/AABEIALQBFwMBEQACEQEDEQH/xAAaAAACAwEBAAAAAAAAAAAAAAABAgADBAUG/8QAQRAAAgECAwQGCAQFAwMFAAAAAQIAAxEEEiEFMVFhEyJBcYGxFDJSkZKhstEVQmJyIzNzgvAGwfFTk8MkQ6LC4f/EABoBAAMBAQEBAAAAAAAAAAAAAAABAgMEBQb/xAAyEQACAgEEAQIEAwgDAQAAAAAAAQIRAwQSITFBE1EFIjJhgZHhFEJxobHB0fAVI1Lx/9oADAMBAAIRAxEAPwDqmanzgIDGEZSHWMtFglFoMBhgMEAJARIACAEvEIEAJARIDDACQAEAJARLQAloDoNoAS0YwwAEBFiOCMrbuw+yftEP7MrdCDYwJfAsBAgAYAGAy2l6r9y/UIhrplJjJEMRLDS3jx8ohLsQ2iIFgAwjKQyxopFgjNENGMkAJAAXgIF4hWC8Asl4CJeABgMkBhEAJGBIgIBAY6qvaflAaocIntn4TAdL3DkT2z8BgFL3Jkp+2fhMApe5MlP2z8JhyHHuAontn4TDkXHuKVT2z8JiFx7jqEYZS5uPVOX/AOMQcPiyoontn4TAml7gyp7Z+Ew5Cl7hyJ7Z+ExhS9w5U9s/CYcjpe5bTVMr9c7l/KfaEBqqfJSVT2z8Jisnj3EKp7Z+EwJde4aapcdY9v5eUQlVmcwMwQAIgMYGMpDgyi0xrwKsl4BYCYCsBMRNgvALJeArJAYRGMaAyQGYa9OoS1s+tXDhLMQBTunSG1+GfXfEaJozUPSsylg/RhOiZQydITlLGsPHKu/ibdsOSnsr7nQ2eHyfxL3z1LE6HJnOTS5O6w1N9I0RKr4NMZJIASAEgAIASIQICAYCFiEWv1hm7R63Pg0Q+yqMQRAZIwLaZ6r9y/UImNdMoJiIFvAkNLePHyiYLsUwJBACQAIjKGBgVY147CyXhYWC8VisF4BYIAMIAECMpDiMokBkgAYwKsVQFRGQkgMLZlNmB7GB4g2PhEyounZTszFM4KVLCtRISqALAm11qKPZYajhqN4MEVNVyumbIyAQAhMViFzjiPeItyHTAzgbyB3kCFoKbCDeOyQFxxHvEVodMIMYqJaAg02ym/vHEdoiBcBrJY6bjqO6A2qEgIF4CLKZ6r9y/UImF8MogQCIQ1LePHygC7FMBAgBIASABvGMN4DJeAWC8BWSIBhGUMBGUhgIygwGSAEgAC4G8gd8Tkl2xqLfSB06e0vvEj18a/eX5mno5P8Ayzl7cp1Vy4jD02rVVBptTQ2z0jqcx/SdQd+pH5jPOza2MsvpKajGvq+56ul0L9H1JRcnfCCMQ9MBjnAdVboqurqSNVJ4zDDrsibV2k/wf3N9T8Ox8Uq/sGpi6j6CyWGoBGb3zTNr5NfLwjLB8NS+rk59bC1D1izdxJJnM86bpuztelaXymWnQJ10Otte2W5pdGfpcFgwrNfS3DhE8q8sXoMpbZ1Xsa3cTNFqIroiWF+RG2eyb2Zj42h6+4FioupYVt4JXhqRJeWuivRvs10XrpuqFuTdYfOXHVyiYz0UJeDfT2oRpUQj9S6j3Trx66L+o4svw6UfpOlhsQlVSqsCR1lHbzFv83TrjkjL6WcUsU4qpIWWYgMQh6fqv3L9QiYeCmBAICHpbx4+UBrsUwECAEgBIASAEjAkQBgBCbb9IFJN9BVhxB8RGmi9r9iwkDUkAcSbCO0uykr6AlZSbBlJ4BgTBST8lbWu0SrWVfWYDz90meSMFcmVHHKbqKMVXaV79GtyPa6o9048mvjH6UdmPQSl9Toqp1KresbHttoonn5dZOXN8Ho4tDjXFWwVMOva1zOX1ps7I6eK4Q9PDLcXUm+4dniZLyPwzT0E3yjbmt6oKgAi4mDSkqZ0bXFppnMxSOWHaT2nsE6oOKic2TdKXAwoLqTq2/U6xOfFLotY0ncmZMRWe1lvNoY1ds58mR9RHwlB9Ga1hu+8jLOHS7LxY8nbOgqA8zOfk6KLEw8TlQEahwU98E/uKytMISZpvSFyy78MMayoTiimrgnHZePfENlmWthHtmXqsDpbQjmDLx5FF9mOTCn4LKWKqL693HabajnznoYdc7qXR5Op+HLuHBvVgRcagz01JSVo8WUXF0+y2n6r9w+oQAptAkkCRqW8ePlAa7FMBAgBIAVV8SieuwXl2+6TKcY9s1x4Z5PpVlB2klrgMb8rec55azGjsh8MzPukZ32s35afvJ+dhMXr14R0R+FLzL+Rhxu3Kq6Dohz1NvnFHWuS4Rb+G4o9tnHrf6grE5TW+ABfmISy5GjSGlwR8GRsUWPWYuedz5zFxb7OlbY8JGmi+4hL94kuP3C2zdTFR96rYe1rM5SivLKjFvwb8PhSdRlHPdM3lpl+lwaaeFW9y4J5RPNJ+AWOKNS5F6oAvxvMvmfJrHanyWrTLaL790jdXZ0JJ9EXZzXuWsO7WJ5l7D9ByfdGgUwN3vmbdnRGCiixXBYLyvDmmzOVXQtRAXJ4aR29tC4RS2HDG/Pf2y1kaROxMtGDXsGkzeSRSgi40tLASE22W6oKUQN51mm5GewdeEim+hNF+UWtaEVzyCZKS8pTVPsdmjJxlcC5A9JTFT7QGVqA32iSfkrgoq4Yd15S4RLVlYw+QDgZ6Pw7Uy9X0/DPG+K6WKhvXaLaQ6r9y/UJ7rR4NcMoIgQAwEw0t48fKIS7FMBAgBzNoYpy/Q09DpmYb9ewTkzZZXsh2ejpdPj2erk6GwuyQNWYsTv7T75MNJfOR2aZPiDXGJUjfTwyDQL77nznRHTYo9RRyS1OaXcmJWxCL1bZm7VAHzMzzajFiXPfsa4NJlzcrr3PP7Vw9FzmKIpF9EFif3W3zzMmqnkfyqj2sOljiVSk2YPR1tdaDEcQhPlEoZZdNmksmGPDoiVlXToyD+w38o3p8j7F+04/BeMcB/7Z17LEeO6T+zTF+0x8JFFbHOCAoseGs09CNfMT6zvgupdM+8iQ/Sh0Wo5JnawuFPafdpOWWVNnZHDS5OjSpoupsTMnKbNVGCNC1eA9wk7WNZF4GQsYmkaWwnuv3yCzNVXLVQk+utuU0i7gzJ/XTNFQaHjeK+aEX4emLQvkaQxFpL5Y0RVvuhQWToCe2HAm2NRw5vrK4RLkzWiQiqIbG6Oa1YtwRTgojsbo4nYWK62kPoaVlFROUiTo0VHPxBuwAvZBfxOn3nqfB8VyeR/7Z4fxbNwoIspDqv3L9Qnvs8RLhmciBmxDESw0t48fKIS7FMCAqIFI5lMhKzl9Mw6p5Ezh3rFmbn0+mensebTxUPHaOkjA7iD3GdsZRl0zgcJR7VGbG4rKcg00uzcL9g5zj1mpeP5IdnoaHSLI98+inD4QvqeovzM5MGilk+aZ3ajXRx/LA30cIieqo7zqffPVhghBUkeRkz5MjuTLbTWjEV3Ci7GwHaYpSUVbZUYOTqKOVidoVGNqXUHtEXY87bhPNza+voPVwfDv/ZzawGrVHzN2ljczhlkyZHZ6MMWPEuhBtRFsEW53SVp5S5bKep28RNmFrVqmuXKOy8HDHHyT6mWZ18HgvaPOc08qXR04sTirkzodJTQakaTL5pdGryQiZcTtLspozdwsPfGsL8tIn10+kzD0lWodAVFtT/tNY6b5XKrS8+DCeqkpKN8vwuzb0d0XW5Q3v2zHdTrwddcX5NVwf7rETPlBZfRGlo75LS4CyXjfHIqBT0MG7CjWBcQshogAhbYUOtuyUrJaK0xINRqOoZKdOpqNCrFhoe2xU37xNUnt3EWro0w3D2ivUkubKUUUMbzJyNDPjMSEW537hJhBzdIxzZFBGXorAN2uMx791vlPr9LhWLGony2oyepPcPS9V/2r9Qm7MV0zO0DNiGSQw0t48fKIS7EMCS2mNPGIpdFVWiraMobvEHFSVNFRnKDuLozPs6kfykW4Mw/3mP7Li7o6Vq8z4bObs5FeqAScpUsFNzu7L+6cWCCyZfmR6mpm8WL5T0U9c8UhMB0V1qyrv3ncO0zHNnhiVyf4G+DTZMzqK/E5eJqa3qG5v1UGtvCeHkzZNRI93Hhx6eP9wrhaz7gKYPt6t7hOnF8Pm+ZcHLl+IRXEeR12LRW7VL1Lb82i/CJ3rBiwx3S8HE9TmzS2x8iLQRjmCqqrooAAAE8LU6qU5ey9j3NPpNseeX7hGKVTlUXPymKg5cvg2lLbxFF4YnVnPcNBK+VdIzUXL62NQyk2Vcx7Sdw8ZtjwZs3Eev5GWXLgwK32a+gHb7r6T1cHw3FDmfzP+R5eb4llnxHhGPFYyzZF3L61t3dOP4jl3v049L+v6Hd8NwbI+rLt9fwFwWM6QONFK1HpnW+4Ag+4ieRkg4tfws9WM1RGqlBlLW1up7O4y1HdyYPMro6+CxK1FuN43zmmtkqZ0QnatGkNfwlWPoDjtlIaLKLdkAZaCIiQ6RpiZzdqnoqlCvfRXOHqfsrEBT/3FpeBM6Mb3Rcfx/L9LMpcNP8AD8zodNMtxo0I73k2F0Zq1cLqTEoOTpEyyKKs54JqNna9geqN3jPoNBotiU5fgeBrdXve1fibDqg/SxHvH/5PV8nn+AUj1X7l+oQYvDM7GIyYhiIZKW8ePlEC7FMCTTh1up/cfIRMuPQjiMBIwOBWomg+t1TNmp1BuBP5T5WnlZsWTFPfA9zDmhnx7J9nYp49ct20IHeD3GdC18Nltc+xzPQT30uvc4ONxz16gRWyU11Zu6cmTK388u/CO/HhhBbV+LOthqT1NRop/O2rNzAiw6LJme7Lx/UebXY8MdmJHQpUFXUDX2j63vnr4sMMSqCPHyZp5HcmWzUyMeMuxCjcDrPE+Jam36a8dnu/DNJx6kvPRydo4oj+Gm/ttwnBjhu+eXR6eXLs+SPZy620kpkLvckAKN5J3XnViwyydKkcmTLs75Z6vD7PAHWJY9vYPdPTx6HFHl8s8fJrckuuDWqgaAWHATsSS4RyNtu2GMRwcRhqqsQqM1ybEWsed+yeFPQ5N1VaPdhr8bgmyvZOya3SYgVGFO9Sk+VesbNRQb9w1Qzoj8PUq3vpf3bMcmvaXyLsbaeya1uo/Sp2oxCv4HcZU/h6jzjMYay+JlOFOIonMKb81FmHynJPQzkqaOiOqinakelweODjrKyNwIsZ5mfQ5MPLTr3O/FrYzfZoL/qEwVnT6kfA61NIPspST8k6SCv3HwNcxitFGPw/TU3pG4FRGXMN6kjRhzBsfCXCeySkvBMkpKinZuP6SilRrK5W1Rb3y1FJWong6sPCVPHtm4r/AFeDNZFttleJ2mq6L1m4CbYtLPI6RzZdSonMdnc3c6b8o3eM9rTaGOPmfZ5efVuXES4VjPROGjVh8T1WHIH3GIK4ZZRrgq/cv1CDI8MrzRGTAYiWGlvHj5QEuxTAk3YNeof3HyElmsOiqqIxMoMYHCxn+oaViBqNQbjQ995xZc2STqPCPWwaWEKlPl+x5zF7czsEvlTgOHATGGnUefJ2vI2drZO0MHe+ubSwY3APGLG5Y5XKNmWWHqKlKj0dPH023Npx0nUtfi6la/D/AAcb0OTw0yjGbXRBpZj3gCN62D+hN/yHHRT/AHmkcentKvXcIHKhjrkAWwG/XfObNq8kYtnVi0uNySo62MrrRW/9qjt5Tx4ReSXP4ntzmsWPg4e06vQ0Xqn+YRv4E7p14oqc1BdHJK4Y3N9s5WxtmaCq1zULBuYN7gzqzZ3GVR6RzY8e9cnvcPi1ZQSQpNgQT+bhPTw5o5Y7keRmwyxycWXGoBvIE1bS7Mkm+iBxxgmn0DTXYrVgIwoydMRiqvB8JgmHer1w3yKSL5N2vlQalYyjKik1DAVClrxPkBTm3hmXuP3nLPR4Zc0dEdVkjxY/pFUbmBPMWnJP4XB/Szpjr5LtDLjq36PeftMn8J+5p/yH8Rk2liP0W7z9ov8AiPuP/kCPjq5/Mq9wJM0j8Jiu2Q/iD8HLw11q1abMSHtXTcB1urUAA/UAx/qTsjo8aq+aMJ6mbVrg3AAbhadail0crk32SAgQEPQOpHFW8omCBTfRu4eYiZHhirXIgZtGmnVvAhovo7x4+UBLsUwJOjgB/DP7z5CS+zaH0lVcQEzKZRJysVsDDVWzMh5hXZVPOwkelG7OiOryxVWasJs6hS/l0kU8Qoze/fLSSM5ZZy7ZTjNiYeocxTIx3snVJ5kbjFLHGXZrj1E48JnPrf6fP5K1xwcf7iYS0y8HXHWP95CJsJu118ASZK0r8st6teEWbOVKdZlpA1CllrVCbJTuL5Rxfd1ewakjS/n6+CT23+r/AMHoaBuXzNf/AA31bVMxYaXAX+03J9/lNNPpmtNKS7ZnqdUnqIrwjNtCgrqQwDKbaHUGx3Tz8eRwmmvB6klDLi2mBtl1KfWwr2U69E5uByB+89l4MWoW6B4fqzwy2zLaGLzsEqpkqqQR3jcZxSxzwS3RZ07o5Y0wbRpVyG1PWYstRdbD2SOEp54Tnul37BHC4RpGHDYzE0vWs4HD1vdNNsHzB0xO6qR36GJLWDaErmtynZps7ncZdo4NRhUOV0aMTpiaQ7KmExF+9HokfJ2nR5Jf0j1BKMmVGMkkAJACQAkAJACQAxbR6pp1v+m+R/2VLKfc2Rv7YmXHm0bYyARCFMBDUT1h4+UTEuxUOjdw8xJZPhlUCRka0BM6OFa5Hj5RkVyEwIOps0fwz+8/SJL7N4fSU4iBMjG0ogSAiM1oykUgkwNEXJQjKswPUNclKLZaSkipiBvJGhp0eJ4vuG4XN8oapbeX37f5KdmU0Sk4QBV6RsoHZc7+/nPnc/8A2Z+PJ9FhezFfsjWF4T6JKlSPnm7dmbEYNjqhII7Dqp+04s+hhN7o8M68Gslj4fRlVmpvdtB1QRvGs4MTlgzbfz/genKMdThb/FG2pRUuGIGcK4HiO3lOvWXlmsUO/L+xwaV+nB5JdeDHh8NVpiwa9r6g/eRl0c23STRrj1eOueA1KVcnQqOZAvM4aPIvH8yparF7/wAi/C4bJck5mI1Jno6fB6fL7OHPn9ThdHS2n1amEPtNUpfFh2f/AMQmnkEvlYKolmDKDGIEAJACQAkBEgBIDK8RRFRGRvVdWU9xFoDTp2U7MrF6alvXXMlTs66Eo/hdTEhyVM0xkAMRLJR9Yf52RMSFTc3cPMSWT4ZUYEhUQEdLBjUf52RkeRoEHW2WP4Z/efpWRLs3x/SUYmNCkYnlGYsAEqiMqIaTAC5IAAuSdABxMaLoxF2xW69PC8dVqV+7tWlz3tyGrHZskofx/p+pp4KoCqAAABYADcAOyMRy2BouwPqPr/ndPF1eHbPj+KPc0mXfj/kzsYarTYXDDnrPQxazHNLc6f3PNzaTJCXyq19i5ig3lR4iavPiX7y/MxWHJ/5f5HA2niEL9TreqNN1+JM8jUP1M1x+x7mjbxYdr75/I2UKWXUnM7es3+w5T1MGnWNX232zyc+d5HS4S6Q86DnJACQA3bbFlw7+xXwvhnHRf+SZnUuvwK64lowZnIjJARAAQAkAJACQAkADADBQ6leonZWUV01/MtkqgcrdEe9jF5LfMU/wN0ZADESGiOsPHyiYl2Knqt3DzETJ8MptAgtoJeIlnRoDUePlGQuxTAk6+yv5R/qH6VkS7OjH9JTio0TIwvGZiRgha9VUUu7BVUXZibARlxTbpGClhWxBz1VKUAb06DCzvwqVh2Dgni2uitKzotQ4Xfv/AI/yb6wtGJFmHp9sYMsrUFcWYXHzkZMcciqSKx5JQdxOTX2NvKMBfsNx5TinoX+7L8zvj8Q/9R/I4u0iKNgzZr30Rs3/ABOWemmnTo64amE1aXJbsw9KQFSwuCx5CGHTOWRO+gz6pQxNVyehXDz2Tw7BVUCAJmeIokYHS/1En/ps3sei1f8At1Ef/wCszOteB6mHN5aOeTKXphZRmY3N4igQAkAJACQAkAJADDtTqhK3/RqBm/pt1Kl+QBzf2CJlw8r3NsZADAQ9Aa9ysflJYIRB1W7l8xEyPDK1S8DNmylTtAzbL6W8ePlAS7FMCTsbJ/lH+o30rIl2dGP6SnFRoUjA8ZkZ8ViUpLmcm1wAACzMx3KqjUk8IyoRcnSM2Fwz1GFXECxBvSoXDLT4MxGjVOe4bh2ktGrkkqj+fv8AodUShIqrpeMtFdGrbQwKZRicU5bKNB2cTPK1OoyvJ6cP1Z6ODT41i9SZASws2t+8TH9n1U3y6X3ZutTpca4Vv+AF2XTO9F8BY+M7MWiUfrk2cebXuX0qjZQw6ILKoUcp2RioqkcMskpO2xqj2lEnPqPeIpC3gUI+KRGCsbFsvD8zZR23OvC8BqLatHpcbUoVaApOtUDEUEVRZUZkqIQHUsbDcd9iNLjUSDr5XJkq7Wolc4zlNOvl6uYpnCnnYjlcgXvLTMJQZzMZtSkbANmLFFULZrswuqjXfHZKgxMNVWoXVSSabZW0I14jiLhhfip4QQNUavRoybK2omILF6MwGAiACk8r8ha/zgBnp41WCmzDOFKAgXa5A0seY98VlbGVem06q5crsKiepYXZGS99+6xG/jCx7WnYlHaVIAIGZsqqAxsSeqpBI37mGthCwcX2WJtKk24k9bJexsTnVNOIu668NYWS4NFuBx6VL5bm6LvKj1lDDS99zDcIrBxaVs10aRIbuX6hBmV8Msp0rQMWyyIgalvHj5QBdimBIrY+tSp1cgqWVqjAig7rYYZjfMFI9cLIl2duCKcfx/uNiqlcsQCwRaqoHCC7KxzFrMtgFGVbjQ6xktRRy1xVcOCyVDSXOjno+sSSxWoABcgAUx1RbrtwjJcYVx3/AL+v5FVLF4hLF0erZCSMliW6OicoKpa+ZqoF7Dfc6QHtg+n/ALb/AELGx1bRAHzuuIA/hEWIrKqvdgAQEJO+x04x2NRj2+uP6HTwFZmpqXUq9irgi3WUlWI5EgkHtBBlol0nwW1aloAjFUe8RZW55a30nn62NSjkXhno6KSlGeN+UaaVQCehZ5jZb6QIWQU1MTFYFD1iYWUiu8B2EGA7HSgjG7An1QRcgHK2YXHbrGPc0j2H4ZQyUzYtlSjlzu7hQoOVQCd3WPy4CQjrcnRysdgqTEkg9Y3KhmCk5MmbKDa9vIcJaRi5MxYjZ1J/WW+ii+ZgRlHVI10I7DxEdEKbRMNgKVM3RQpy5SRe7C97t7RuSbnXU8YCc2+zTGIBEABkEAEeiDALKWw0B2ZRsxRkAH8oEJqer1ctxzsSL84qK3sqXZKCwAZcoCghmBAC5bXvwt7hCgeRiVNiUmBUqcp/KGYAdQJcWOhyi0VB6rLDsimTexGqnqsVGhUjQcCi+6FE+ozVgNlpRp2UtqVGrGxCoFFx3BR4RBPJaNlIAK/cv1CDMb4ZSYGbFiEPS3jx8oAuxTAk7GyR/CP9RvpWRLs6MX0lOKEaFIwuJRkJaAEtAaGEYxXS8ZSYgoCIe4TEUhoOLATl1XKjH3aOvRzpyl7RYrYedJx7is0DANwrUbQCxEW5iGNVS0YJkpreA7CUIjHZ6c4k5FH6E8hIR2eDk4isZaMmUJXN5RDNateMkaAEgBIASAEvABSYCsUmImwXgKwExCsesdFHBbnvOvlaIGxFbRuYHnETZWYEggIelvHj5QGuxTAk7Wxx/Cb+o30rIl2dOL6RcRTghSRialKM6F6GAUQUYWFB6GFjoPQwsKB0MLCjLWQmqi9gV3PhYDzmM1eSP2s6IPbhl96Rp6KbWc1A6GFhRnxVOBSRXhqEAaL6mGvASMj4crAouUXELCjsvRJVbeyvlIOq+DmV8OZaIbKFwplEWastrRkNhBjHYYxhgAIgFJhZLYpMVktikxWKwQFYaa3IHE/8xAiVXuSeJgJu2LAQICBAB6O8ePlAa7FMBHoNgLekf6rfSszn2dOH6TTVw94rLcSk4TlHZO0HonKFhsD6JCx7CeiQsNpPRIWG0nokLDYYBgz6SdDYYcW4avr5CRfz39jTb/119zd6Jyl2ZbAeicoWG0z4rA3G6FjUTNh6FtDCwcTZ0AhYthRicOLQsFAz0MGTCxuJ6AUOqB+keURpXBnqYS/ZHZDRScHyjsW0yY7D5SO4ykyJqjOKUqxJD9FHZROihYCmlFYmIacVkMQ04WKgdFEKidHAVFlOnYE/2jx3/KA0iro4CoHRwCidHAVA6OAUNSTUePlAaXJUYyTZgtp1KSlVCEFi3WBJvYDjykuNmkcriqRf+O1eFP4W+8NqK9eRPxyr7NP4W+8NqD15E/HKvs0/hb7xbEHryJ+OVeFP4W+8e1B68ifjlXhT+FvvDag9eRPxyrwp/C33htQevIn45V4U/hb7w2oPXkD8cq+zT+E/eLYhevL7B/HKvs0/hb7w2IfryB+OVfZp/C33j2oXryA22qp/LT+E/eG1D9eRlqbSqcKfwn7w2oazyKm2tVHYnwn7xbUP1mVHbFU9ifCfvDah+qzXhtrVR+Wn8J+8e1EvNI9StRiqmw1VTu4iZnRboqaq/BfcfvHwK2L0r8F9x+8KFbErUme1wNOAtGgabAuC5SrGoFnoXKFlbAHBcoWGwrbBxWS4FZwkLIcRDhIrJ2A9D5R2GwHofKFhsDUwm4cPOKwcRPRI7FsB6JCw2AOEhYtgPRIWGwNPC6wsFHk53QjnLM9qJ0A5/KAbSdAOfygG0nQDn8oBtJ0A5/KAbSdAOfygG0nQDn8oBtJ0A5/KAbSdAOfygG0nQDn8oBtJ0A5/KAbSdAOfygG0V6QHGAbUZWXmYitqE6IHtMB7UW08KvP5Rk1yaBQHP5QE4nsKA6i/sTyExZ2roJUQHQQggFDqo4QKSLlUcIy0h8o4QKFKjhATKmUREMrZBAihMggFEyCAqIEEAoGQQCgZBAVE6MQCgGmOEAoHRjhAKItMXgCR/9k="/>
          <p:cNvSpPr>
            <a:spLocks noChangeAspect="1" noChangeArrowheads="1"/>
          </p:cNvSpPr>
          <p:nvPr/>
        </p:nvSpPr>
        <p:spPr bwMode="auto">
          <a:xfrm>
            <a:off x="89138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12" name="AutoShape 12" descr="data:image/jpeg;base64,/9j/4AAQSkZJRgABAQAAAQABAAD/2wCEAAkGBxAQEhQQEBAQDxAPDw0QEBAQEBAPDxQUFRIWFhQRFRQYHCggGBolGxQUITEhJSkrLi4uFx8zODMtOCgtLisBCgoKDg0OGxAQGywkHyQsLCwsLCwsLCwsLCwsLCwsLCwsLCwsLCwsLCwsLCwsLCwsLCwsLCwsLCwsLCwsLCwsLP/AABEIALQBFwMBEQACEQEDEQH/xAAaAAACAwEBAAAAAAAAAAAAAAABAgADBAUG/8QAQRAAAgECAwQGCAQFAwMFAAAAAQIAAxEEEiEFMVFhEyJBcYGxFDJSkZKhstEVQmJyIzNzgvAGwfFTk8MkQ6LC4f/EABoBAAMBAQEBAAAAAAAAAAAAAAABAgMEBQb/xAAyEQACAgEEAQIEAwgDAQAAAAAAAQIRAwQSITFBE1EFIjJhgZHhFEJxobHB0fAVI1Lx/9oADAMBAAIRAxEAPwDqmanzgIDGEZSHWMtFglFoMBhgMEAJARIACAEvEIEAJARIDDACQAEAJARLQAloDoNoAS0YwwAEBFiOCMrbuw+yftEP7MrdCDYwJfAsBAgAYAGAy2l6r9y/UIhrplJjJEMRLDS3jx8ohLsQ2iIFgAwjKQyxopFgjNENGMkAJAAXgIF4hWC8Asl4CJeABgMkBhEAJGBIgIBAY6qvaflAaocIntn4TAdL3DkT2z8BgFL3Jkp+2fhMApe5MlP2z8JhyHHuAontn4TDkXHuKVT2z8JiFx7jqEYZS5uPVOX/AOMQcPiyoontn4TAml7gyp7Z+Ew5Cl7hyJ7Z+ExhS9w5U9s/CYcjpe5bTVMr9c7l/KfaEBqqfJSVT2z8Jisnj3EKp7Z+EwJde4aapcdY9v5eUQlVmcwMwQAIgMYGMpDgyi0xrwKsl4BYCYCsBMRNgvALJeArJAYRGMaAyQGYa9OoS1s+tXDhLMQBTunSG1+GfXfEaJozUPSsylg/RhOiZQydITlLGsPHKu/ibdsOSnsr7nQ2eHyfxL3z1LE6HJnOTS5O6w1N9I0RKr4NMZJIASAEgAIASIQICAYCFiEWv1hm7R63Pg0Q+yqMQRAZIwLaZ6r9y/UImNdMoJiIFvAkNLePHyiYLsUwJBACQAIjKGBgVY147CyXhYWC8VisF4BYIAMIAECMpDiMokBkgAYwKsVQFRGQkgMLZlNmB7GB4g2PhEyounZTszFM4KVLCtRISqALAm11qKPZYajhqN4MEVNVyumbIyAQAhMViFzjiPeItyHTAzgbyB3kCFoKbCDeOyQFxxHvEVodMIMYqJaAg02ym/vHEdoiBcBrJY6bjqO6A2qEgIF4CLKZ6r9y/UImF8MogQCIQ1LePHygC7FMBAgBIASABvGMN4DJeAWC8BWSIBhGUMBGUhgIygwGSAEgAC4G8gd8Tkl2xqLfSB06e0vvEj18a/eX5mno5P8Ayzl7cp1Vy4jD02rVVBptTQ2z0jqcx/SdQd+pH5jPOza2MsvpKajGvq+56ul0L9H1JRcnfCCMQ9MBjnAdVboqurqSNVJ4zDDrsibV2k/wf3N9T8Ox8Uq/sGpi6j6CyWGoBGb3zTNr5NfLwjLB8NS+rk59bC1D1izdxJJnM86bpuztelaXymWnQJ10Otte2W5pdGfpcFgwrNfS3DhE8q8sXoMpbZ1Xsa3cTNFqIroiWF+RG2eyb2Zj42h6+4FioupYVt4JXhqRJeWuivRvs10XrpuqFuTdYfOXHVyiYz0UJeDfT2oRpUQj9S6j3Trx66L+o4svw6UfpOlhsQlVSqsCR1lHbzFv83TrjkjL6WcUsU4qpIWWYgMQh6fqv3L9QiYeCmBAICHpbx4+UBrsUwECAEgBIASAEjAkQBgBCbb9IFJN9BVhxB8RGmi9r9iwkDUkAcSbCO0uykr6AlZSbBlJ4BgTBST8lbWu0SrWVfWYDz90meSMFcmVHHKbqKMVXaV79GtyPa6o9048mvjH6UdmPQSl9Toqp1KresbHttoonn5dZOXN8Ho4tDjXFWwVMOva1zOX1ps7I6eK4Q9PDLcXUm+4dniZLyPwzT0E3yjbmt6oKgAi4mDSkqZ0bXFppnMxSOWHaT2nsE6oOKic2TdKXAwoLqTq2/U6xOfFLotY0ncmZMRWe1lvNoY1ds58mR9RHwlB9Ga1hu+8jLOHS7LxY8nbOgqA8zOfk6KLEw8TlQEahwU98E/uKytMISZpvSFyy78MMayoTiimrgnHZePfENlmWthHtmXqsDpbQjmDLx5FF9mOTCn4LKWKqL693HabajnznoYdc7qXR5Op+HLuHBvVgRcagz01JSVo8WUXF0+y2n6r9w+oQAptAkkCRqW8ePlAa7FMBAgBIAVV8SieuwXl2+6TKcY9s1x4Z5PpVlB2klrgMb8rec55azGjsh8MzPukZ32s35afvJ+dhMXr14R0R+FLzL+Rhxu3Kq6Dohz1NvnFHWuS4Rb+G4o9tnHrf6grE5TW+ABfmISy5GjSGlwR8GRsUWPWYuedz5zFxb7OlbY8JGmi+4hL94kuP3C2zdTFR96rYe1rM5SivLKjFvwb8PhSdRlHPdM3lpl+lwaaeFW9y4J5RPNJ+AWOKNS5F6oAvxvMvmfJrHanyWrTLaL790jdXZ0JJ9EXZzXuWsO7WJ5l7D9ByfdGgUwN3vmbdnRGCiixXBYLyvDmmzOVXQtRAXJ4aR29tC4RS2HDG/Pf2y1kaROxMtGDXsGkzeSRSgi40tLASE22W6oKUQN51mm5GewdeEim+hNF+UWtaEVzyCZKS8pTVPsdmjJxlcC5A9JTFT7QGVqA32iSfkrgoq4Yd15S4RLVlYw+QDgZ6Pw7Uy9X0/DPG+K6WKhvXaLaQ6r9y/UJ7rR4NcMoIgQAwEw0t48fKIS7FMBAgBzNoYpy/Q09DpmYb9ewTkzZZXsh2ejpdPj2erk6GwuyQNWYsTv7T75MNJfOR2aZPiDXGJUjfTwyDQL77nznRHTYo9RRyS1OaXcmJWxCL1bZm7VAHzMzzajFiXPfsa4NJlzcrr3PP7Vw9FzmKIpF9EFif3W3zzMmqnkfyqj2sOljiVSk2YPR1tdaDEcQhPlEoZZdNmksmGPDoiVlXToyD+w38o3p8j7F+04/BeMcB/7Z17LEeO6T+zTF+0x8JFFbHOCAoseGs09CNfMT6zvgupdM+8iQ/Sh0Wo5JnawuFPafdpOWWVNnZHDS5OjSpoupsTMnKbNVGCNC1eA9wk7WNZF4GQsYmkaWwnuv3yCzNVXLVQk+utuU0i7gzJ/XTNFQaHjeK+aEX4emLQvkaQxFpL5Y0RVvuhQWToCe2HAm2NRw5vrK4RLkzWiQiqIbG6Oa1YtwRTgojsbo4nYWK62kPoaVlFROUiTo0VHPxBuwAvZBfxOn3nqfB8VyeR/7Z4fxbNwoIspDqv3L9Qnvs8RLhmciBmxDESw0t48fKIS7FMCAqIFI5lMhKzl9Mw6p5Ezh3rFmbn0+mensebTxUPHaOkjA7iD3GdsZRl0zgcJR7VGbG4rKcg00uzcL9g5zj1mpeP5IdnoaHSLI98+inD4QvqeovzM5MGilk+aZ3ajXRx/LA30cIieqo7zqffPVhghBUkeRkz5MjuTLbTWjEV3Ci7GwHaYpSUVbZUYOTqKOVidoVGNqXUHtEXY87bhPNza+voPVwfDv/ZzawGrVHzN2ljczhlkyZHZ6MMWPEuhBtRFsEW53SVp5S5bKep28RNmFrVqmuXKOy8HDHHyT6mWZ18HgvaPOc08qXR04sTirkzodJTQakaTL5pdGryQiZcTtLspozdwsPfGsL8tIn10+kzD0lWodAVFtT/tNY6b5XKrS8+DCeqkpKN8vwuzb0d0XW5Q3v2zHdTrwddcX5NVwf7rETPlBZfRGlo75LS4CyXjfHIqBT0MG7CjWBcQshogAhbYUOtuyUrJaK0xINRqOoZKdOpqNCrFhoe2xU37xNUnt3EWro0w3D2ivUkubKUUUMbzJyNDPjMSEW537hJhBzdIxzZFBGXorAN2uMx791vlPr9LhWLGony2oyepPcPS9V/2r9Qm7MV0zO0DNiGSQw0t48fKIS7EMCS2mNPGIpdFVWiraMobvEHFSVNFRnKDuLozPs6kfykW4Mw/3mP7Li7o6Vq8z4bObs5FeqAScpUsFNzu7L+6cWCCyZfmR6mpm8WL5T0U9c8UhMB0V1qyrv3ncO0zHNnhiVyf4G+DTZMzqK/E5eJqa3qG5v1UGtvCeHkzZNRI93Hhx6eP9wrhaz7gKYPt6t7hOnF8Pm+ZcHLl+IRXEeR12LRW7VL1Lb82i/CJ3rBiwx3S8HE9TmzS2x8iLQRjmCqqrooAAAE8LU6qU5ey9j3NPpNseeX7hGKVTlUXPymKg5cvg2lLbxFF4YnVnPcNBK+VdIzUXL62NQyk2Vcx7Sdw8ZtjwZs3Eev5GWXLgwK32a+gHb7r6T1cHw3FDmfzP+R5eb4llnxHhGPFYyzZF3L61t3dOP4jl3v049L+v6Hd8NwbI+rLt9fwFwWM6QONFK1HpnW+4Ag+4ieRkg4tfws9WM1RGqlBlLW1up7O4y1HdyYPMro6+CxK1FuN43zmmtkqZ0QnatGkNfwlWPoDjtlIaLKLdkAZaCIiQ6RpiZzdqnoqlCvfRXOHqfsrEBT/3FpeBM6Mb3Rcfx/L9LMpcNP8AD8zodNMtxo0I73k2F0Zq1cLqTEoOTpEyyKKs54JqNna9geqN3jPoNBotiU5fgeBrdXve1fibDqg/SxHvH/5PV8nn+AUj1X7l+oQYvDM7GIyYhiIZKW8ePlEC7FMCTTh1up/cfIRMuPQjiMBIwOBWomg+t1TNmp1BuBP5T5WnlZsWTFPfA9zDmhnx7J9nYp49ct20IHeD3GdC18Nltc+xzPQT30uvc4ONxz16gRWyU11Zu6cmTK388u/CO/HhhBbV+LOthqT1NRop/O2rNzAiw6LJme7Lx/UebXY8MdmJHQpUFXUDX2j63vnr4sMMSqCPHyZp5HcmWzUyMeMuxCjcDrPE+Jam36a8dnu/DNJx6kvPRydo4oj+Gm/ttwnBjhu+eXR6eXLs+SPZy620kpkLvckAKN5J3XnViwyydKkcmTLs75Z6vD7PAHWJY9vYPdPTx6HFHl8s8fJrckuuDWqgaAWHATsSS4RyNtu2GMRwcRhqqsQqM1ybEWsed+yeFPQ5N1VaPdhr8bgmyvZOya3SYgVGFO9Sk+VesbNRQb9w1Qzoj8PUq3vpf3bMcmvaXyLsbaeya1uo/Sp2oxCv4HcZU/h6jzjMYay+JlOFOIonMKb81FmHynJPQzkqaOiOqinakelweODjrKyNwIsZ5mfQ5MPLTr3O/FrYzfZoL/qEwVnT6kfA61NIPspST8k6SCv3HwNcxitFGPw/TU3pG4FRGXMN6kjRhzBsfCXCeySkvBMkpKinZuP6SilRrK5W1Rb3y1FJWong6sPCVPHtm4r/AFeDNZFttleJ2mq6L1m4CbYtLPI6RzZdSonMdnc3c6b8o3eM9rTaGOPmfZ5efVuXES4VjPROGjVh8T1WHIH3GIK4ZZRrgq/cv1CDI8MrzRGTAYiWGlvHj5QEuxTAk3YNeof3HyElmsOiqqIxMoMYHCxn+oaViBqNQbjQ995xZc2STqPCPWwaWEKlPl+x5zF7czsEvlTgOHATGGnUefJ2vI2drZO0MHe+ubSwY3APGLG5Y5XKNmWWHqKlKj0dPH023Npx0nUtfi6la/D/AAcb0OTw0yjGbXRBpZj3gCN62D+hN/yHHRT/AHmkcentKvXcIHKhjrkAWwG/XfObNq8kYtnVi0uNySo62MrrRW/9qjt5Tx4ReSXP4ntzmsWPg4e06vQ0Xqn+YRv4E7p14oqc1BdHJK4Y3N9s5WxtmaCq1zULBuYN7gzqzZ3GVR6RzY8e9cnvcPi1ZQSQpNgQT+bhPTw5o5Y7keRmwyxycWXGoBvIE1bS7Mkm+iBxxgmn0DTXYrVgIwoydMRiqvB8JgmHer1w3yKSL5N2vlQalYyjKik1DAVClrxPkBTm3hmXuP3nLPR4Zc0dEdVkjxY/pFUbmBPMWnJP4XB/Szpjr5LtDLjq36PeftMn8J+5p/yH8Rk2liP0W7z9ov8AiPuP/kCPjq5/Mq9wJM0j8Jiu2Q/iD8HLw11q1abMSHtXTcB1urUAA/UAx/qTsjo8aq+aMJ6mbVrg3AAbhadail0crk32SAgQEPQOpHFW8omCBTfRu4eYiZHhirXIgZtGmnVvAhovo7x4+UBLsUwJOjgB/DP7z5CS+zaH0lVcQEzKZRJysVsDDVWzMh5hXZVPOwkelG7OiOryxVWasJs6hS/l0kU8Qoze/fLSSM5ZZy7ZTjNiYeocxTIx3snVJ5kbjFLHGXZrj1E48JnPrf6fP5K1xwcf7iYS0y8HXHWP95CJsJu118ASZK0r8st6teEWbOVKdZlpA1CllrVCbJTuL5Rxfd1ewakjS/n6+CT23+r/AMHoaBuXzNf/AA31bVMxYaXAX+03J9/lNNPpmtNKS7ZnqdUnqIrwjNtCgrqQwDKbaHUGx3Tz8eRwmmvB6klDLi2mBtl1KfWwr2U69E5uByB+89l4MWoW6B4fqzwy2zLaGLzsEqpkqqQR3jcZxSxzwS3RZ07o5Y0wbRpVyG1PWYstRdbD2SOEp54Tnul37BHC4RpGHDYzE0vWs4HD1vdNNsHzB0xO6qR36GJLWDaErmtynZps7ncZdo4NRhUOV0aMTpiaQ7KmExF+9HokfJ2nR5Jf0j1BKMmVGMkkAJACQAkAJACQAxbR6pp1v+m+R/2VLKfc2Rv7YmXHm0bYyARCFMBDUT1h4+UTEuxUOjdw8xJZPhlUCRka0BM6OFa5Hj5RkVyEwIOps0fwz+8/SJL7N4fSU4iBMjG0ogSAiM1oykUgkwNEXJQjKswPUNclKLZaSkipiBvJGhp0eJ4vuG4XN8oapbeX37f5KdmU0Sk4QBV6RsoHZc7+/nPnc/8A2Z+PJ9FhezFfsjWF4T6JKlSPnm7dmbEYNjqhII7Dqp+04s+hhN7o8M68Gslj4fRlVmpvdtB1QRvGs4MTlgzbfz/genKMdThb/FG2pRUuGIGcK4HiO3lOvWXlmsUO/L+xwaV+nB5JdeDHh8NVpiwa9r6g/eRl0c23STRrj1eOueA1KVcnQqOZAvM4aPIvH8yparF7/wAi/C4bJck5mI1Jno6fB6fL7OHPn9ThdHS2n1amEPtNUpfFh2f/AMQmnkEvlYKolmDKDGIEAJACQAkBEgBIDK8RRFRGRvVdWU9xFoDTp2U7MrF6alvXXMlTs66Eo/hdTEhyVM0xkAMRLJR9Yf52RMSFTc3cPMSWT4ZUYEhUQEdLBjUf52RkeRoEHW2WP4Z/efpWRLs3x/SUYmNCkYnlGYsAEqiMqIaTAC5IAAuSdABxMaLoxF2xW69PC8dVqV+7tWlz3tyGrHZskofx/p+pp4KoCqAAABYADcAOyMRy2BouwPqPr/ndPF1eHbPj+KPc0mXfj/kzsYarTYXDDnrPQxazHNLc6f3PNzaTJCXyq19i5ig3lR4iavPiX7y/MxWHJ/5f5HA2niEL9TreqNN1+JM8jUP1M1x+x7mjbxYdr75/I2UKWXUnM7es3+w5T1MGnWNX232zyc+d5HS4S6Q86DnJACQA3bbFlw7+xXwvhnHRf+SZnUuvwK64lowZnIjJARAAQAkAJACQAkADADBQ6leonZWUV01/MtkqgcrdEe9jF5LfMU/wN0ZADESGiOsPHyiYl2Knqt3DzETJ8MptAgtoJeIlnRoDUePlGQuxTAk6+yv5R/qH6VkS7OjH9JTio0TIwvGZiRgha9VUUu7BVUXZibARlxTbpGClhWxBz1VKUAb06DCzvwqVh2Dgni2uitKzotQ4Xfv/AI/yb6wtGJFmHp9sYMsrUFcWYXHzkZMcciqSKx5JQdxOTX2NvKMBfsNx5TinoX+7L8zvj8Q/9R/I4u0iKNgzZr30Rs3/ABOWemmnTo64amE1aXJbsw9KQFSwuCx5CGHTOWRO+gz6pQxNVyehXDz2Tw7BVUCAJmeIokYHS/1En/ps3sei1f8At1Ef/wCszOteB6mHN5aOeTKXphZRmY3N4igQAkAJACQAkAJADDtTqhK3/RqBm/pt1Kl+QBzf2CJlw8r3NsZADAQ9Aa9ysflJYIRB1W7l8xEyPDK1S8DNmylTtAzbL6W8ePlAS7FMCTsbJ/lH+o30rIl2dGP6SnFRoUjA8ZkZ8ViUpLmcm1wAACzMx3KqjUk8IyoRcnSM2Fwz1GFXECxBvSoXDLT4MxGjVOe4bh2ktGrkkqj+fv8AodUShIqrpeMtFdGrbQwKZRicU5bKNB2cTPK1OoyvJ6cP1Z6ODT41i9SZASws2t+8TH9n1U3y6X3ZutTpca4Vv+AF2XTO9F8BY+M7MWiUfrk2cebXuX0qjZQw6ILKoUcp2RioqkcMskpO2xqj2lEnPqPeIpC3gUI+KRGCsbFsvD8zZR23OvC8BqLatHpcbUoVaApOtUDEUEVRZUZkqIQHUsbDcd9iNLjUSDr5XJkq7Wolc4zlNOvl6uYpnCnnYjlcgXvLTMJQZzMZtSkbANmLFFULZrswuqjXfHZKgxMNVWoXVSSabZW0I14jiLhhfip4QQNUavRoybK2omILF6MwGAiACk8r8ha/zgBnp41WCmzDOFKAgXa5A0seY98VlbGVem06q5crsKiepYXZGS99+6xG/jCx7WnYlHaVIAIGZsqqAxsSeqpBI37mGthCwcX2WJtKk24k9bJexsTnVNOIu668NYWS4NFuBx6VL5bm6LvKj1lDDS99zDcIrBxaVs10aRIbuX6hBmV8Msp0rQMWyyIgalvHj5QBdimBIrY+tSp1cgqWVqjAig7rYYZjfMFI9cLIl2duCKcfx/uNiqlcsQCwRaqoHCC7KxzFrMtgFGVbjQ6xktRRy1xVcOCyVDSXOjno+sSSxWoABcgAUx1RbrtwjJcYVx3/AL+v5FVLF4hLF0erZCSMliW6OicoKpa+ZqoF7Dfc6QHtg+n/ALb/AELGx1bRAHzuuIA/hEWIrKqvdgAQEJO+x04x2NRj2+uP6HTwFZmpqXUq9irgi3WUlWI5EgkHtBBlol0nwW1aloAjFUe8RZW55a30nn62NSjkXhno6KSlGeN+UaaVQCehZ5jZb6QIWQU1MTFYFD1iYWUiu8B2EGA7HSgjG7An1QRcgHK2YXHbrGPc0j2H4ZQyUzYtlSjlzu7hQoOVQCd3WPy4CQjrcnRysdgqTEkg9Y3KhmCk5MmbKDa9vIcJaRi5MxYjZ1J/WW+ii+ZgRlHVI10I7DxEdEKbRMNgKVM3RQpy5SRe7C97t7RuSbnXU8YCc2+zTGIBEABkEAEeiDALKWw0B2ZRsxRkAH8oEJqer1ctxzsSL84qK3sqXZKCwAZcoCghmBAC5bXvwt7hCgeRiVNiUmBUqcp/KGYAdQJcWOhyi0VB6rLDsimTexGqnqsVGhUjQcCi+6FE+ozVgNlpRp2UtqVGrGxCoFFx3BR4RBPJaNlIAK/cv1CDMb4ZSYGbFiEPS3jx8oAuxTAk7GyR/CP9RvpWRLs6MX0lOKEaFIwuJRkJaAEtAaGEYxXS8ZSYgoCIe4TEUhoOLATl1XKjH3aOvRzpyl7RYrYedJx7is0DANwrUbQCxEW5iGNVS0YJkpreA7CUIjHZ6c4k5FH6E8hIR2eDk4isZaMmUJXN5RDNateMkaAEgBIASAEvABSYCsUmImwXgKwExCsesdFHBbnvOvlaIGxFbRuYHnETZWYEggIelvHj5QGuxTAk7Wxx/Cb+o30rIl2dOL6RcRTghSRialKM6F6GAUQUYWFB6GFjoPQwsKB0MLCjLWQmqi9gV3PhYDzmM1eSP2s6IPbhl96Rp6KbWc1A6GFhRnxVOBSRXhqEAaL6mGvASMj4crAouUXELCjsvRJVbeyvlIOq+DmV8OZaIbKFwplEWastrRkNhBjHYYxhgAIgFJhZLYpMVktikxWKwQFYaa3IHE/8xAiVXuSeJgJu2LAQICBAB6O8ePlAa7FMBHoNgLekf6rfSszn2dOH6TTVw94rLcSk4TlHZO0HonKFhsD6JCx7CeiQsNpPRIWG0nokLDYYBgz6SdDYYcW4avr5CRfz39jTb/119zd6Jyl2ZbAeicoWG0z4rA3G6FjUTNh6FtDCwcTZ0AhYthRicOLQsFAz0MGTCxuJ6AUOqB+keURpXBnqYS/ZHZDRScHyjsW0yY7D5SO4ykyJqjOKUqxJD9FHZROihYCmlFYmIacVkMQ04WKgdFEKidHAVFlOnYE/2jx3/KA0iro4CoHRwCidHAVA6OAUNSTUePlAaXJUYyTZgtp1KSlVCEFi3WBJvYDjykuNmkcriqRf+O1eFP4W+8NqK9eRPxyr7NP4W+8NqD15E/HKvs0/hb7xbEHryJ+OVeFP4W+8e1B68ifjlXhT+FvvDag9eRPxyrwp/C33htQevIn45V4U/hb7w2oPXkD8cq+zT+E/eLYhevL7B/HKvs0/hb7w2IfryB+OVfZp/C33j2oXryA22qp/LT+E/eG1D9eRlqbSqcKfwn7w2oazyKm2tVHYnwn7xbUP1mVHbFU9ifCfvDah+qzXhtrVR+Wn8J+8e1EvNI9StRiqmw1VTu4iZnRboqaq/BfcfvHwK2L0r8F9x+8KFbErUme1wNOAtGgabAuC5SrGoFnoXKFlbAHBcoWGwrbBxWS4FZwkLIcRDhIrJ2A9D5R2GwHofKFhsDUwm4cPOKwcRPRI7FsB6JCw2AOEhYtgPRIWGwNPC6wsFHk53QjnLM9qJ0A5/KAbSdAOfygG0nQDn8oBtJ0A5/KAbSdAOfygG0nQDn8oBtJ0A5/KAbSdAOfygG0nQDn8oBtJ0A5/KAbSdAOfygG0V6QHGAbUZWXmYitqE6IHtMB7UW08KvP5Rk1yaBQHP5QE4nsKA6i/sTyExZ2roJUQHQQggFDqo4QKSLlUcIy0h8o4QKFKjhATKmUREMrZBAihMggFEyCAqIEEAoGQQCgZBAVE6MQCgGmOEAoHRjhAKItMXgCR/9k="/>
          <p:cNvSpPr>
            <a:spLocks noChangeAspect="1" noChangeArrowheads="1"/>
          </p:cNvSpPr>
          <p:nvPr/>
        </p:nvSpPr>
        <p:spPr bwMode="auto">
          <a:xfrm>
            <a:off x="89138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14" name="AutoShape 14" descr="data:image/jpeg;base64,/9j/4AAQSkZJRgABAQAAAQABAAD/2wCEAAkGBxAQEhQQEBAQDxAPDw0QEBAQEBAPDxQUFRIWFhQRFRQYHCggGBolGxQUITEhJSkrLi4uFx8zODMtOCgtLisBCgoKDg0OGxAQGywkHyQsLCwsLCwsLCwsLCwsLCwsLCwsLCwsLCwsLCwsLCwsLCwsLCwsLCwsLCwsLCwsLCwsLP/AABEIALQBFwMBEQACEQEDEQH/xAAaAAACAwEBAAAAAAAAAAAAAAABAgADBAUG/8QAQRAAAgECAwQGCAQFAwMFAAAAAQIAAxEEEiEFMVFhEyJBcYGxFDJSkZKhstEVQmJyIzNzgvAGwfFTk8MkQ6LC4f/EABoBAAMBAQEBAAAAAAAAAAAAAAABAgMEBQb/xAAyEQACAgEEAQIEAwgDAQAAAAAAAQIRAwQSITFBE1EFIjJhgZHhFEJxobHB0fAVI1Lx/9oADAMBAAIRAxEAPwDqmanzgIDGEZSHWMtFglFoMBhgMEAJARIACAEvEIEAJARIDDACQAEAJARLQAloDoNoAS0YwwAEBFiOCMrbuw+yftEP7MrdCDYwJfAsBAgAYAGAy2l6r9y/UIhrplJjJEMRLDS3jx8ohLsQ2iIFgAwjKQyxopFgjNENGMkAJAAXgIF4hWC8Asl4CJeABgMkBhEAJGBIgIBAY6qvaflAaocIntn4TAdL3DkT2z8BgFL3Jkp+2fhMApe5MlP2z8JhyHHuAontn4TDkXHuKVT2z8JiFx7jqEYZS5uPVOX/AOMQcPiyoontn4TAml7gyp7Z+Ew5Cl7hyJ7Z+ExhS9w5U9s/CYcjpe5bTVMr9c7l/KfaEBqqfJSVT2z8Jisnj3EKp7Z+EwJde4aapcdY9v5eUQlVmcwMwQAIgMYGMpDgyi0xrwKsl4BYCYCsBMRNgvALJeArJAYRGMaAyQGYa9OoS1s+tXDhLMQBTunSG1+GfXfEaJozUPSsylg/RhOiZQydITlLGsPHKu/ibdsOSnsr7nQ2eHyfxL3z1LE6HJnOTS5O6w1N9I0RKr4NMZJIASAEgAIASIQICAYCFiEWv1hm7R63Pg0Q+yqMQRAZIwLaZ6r9y/UImNdMoJiIFvAkNLePHyiYLsUwJBACQAIjKGBgVY147CyXhYWC8VisF4BYIAMIAECMpDiMokBkgAYwKsVQFRGQkgMLZlNmB7GB4g2PhEyounZTszFM4KVLCtRISqALAm11qKPZYajhqN4MEVNVyumbIyAQAhMViFzjiPeItyHTAzgbyB3kCFoKbCDeOyQFxxHvEVodMIMYqJaAg02ym/vHEdoiBcBrJY6bjqO6A2qEgIF4CLKZ6r9y/UImF8MogQCIQ1LePHygC7FMBAgBIASABvGMN4DJeAWC8BWSIBhGUMBGUhgIygwGSAEgAC4G8gd8Tkl2xqLfSB06e0vvEj18a/eX5mno5P8Ayzl7cp1Vy4jD02rVVBptTQ2z0jqcx/SdQd+pH5jPOza2MsvpKajGvq+56ul0L9H1JRcnfCCMQ9MBjnAdVboqurqSNVJ4zDDrsibV2k/wf3N9T8Ox8Uq/sGpi6j6CyWGoBGb3zTNr5NfLwjLB8NS+rk59bC1D1izdxJJnM86bpuztelaXymWnQJ10Otte2W5pdGfpcFgwrNfS3DhE8q8sXoMpbZ1Xsa3cTNFqIroiWF+RG2eyb2Zj42h6+4FioupYVt4JXhqRJeWuivRvs10XrpuqFuTdYfOXHVyiYz0UJeDfT2oRpUQj9S6j3Trx66L+o4svw6UfpOlhsQlVSqsCR1lHbzFv83TrjkjL6WcUsU4qpIWWYgMQh6fqv3L9QiYeCmBAICHpbx4+UBrsUwECAEgBIASAEjAkQBgBCbb9IFJN9BVhxB8RGmi9r9iwkDUkAcSbCO0uykr6AlZSbBlJ4BgTBST8lbWu0SrWVfWYDz90meSMFcmVHHKbqKMVXaV79GtyPa6o9048mvjH6UdmPQSl9Toqp1KresbHttoonn5dZOXN8Ho4tDjXFWwVMOva1zOX1ps7I6eK4Q9PDLcXUm+4dniZLyPwzT0E3yjbmt6oKgAi4mDSkqZ0bXFppnMxSOWHaT2nsE6oOKic2TdKXAwoLqTq2/U6xOfFLotY0ncmZMRWe1lvNoY1ds58mR9RHwlB9Ga1hu+8jLOHS7LxY8nbOgqA8zOfk6KLEw8TlQEahwU98E/uKytMISZpvSFyy78MMayoTiimrgnHZePfENlmWthHtmXqsDpbQjmDLx5FF9mOTCn4LKWKqL693HabajnznoYdc7qXR5Op+HLuHBvVgRcagz01JSVo8WUXF0+y2n6r9w+oQAptAkkCRqW8ePlAa7FMBAgBIAVV8SieuwXl2+6TKcY9s1x4Z5PpVlB2klrgMb8rec55azGjsh8MzPukZ32s35afvJ+dhMXr14R0R+FLzL+Rhxu3Kq6Dohz1NvnFHWuS4Rb+G4o9tnHrf6grE5TW+ABfmISy5GjSGlwR8GRsUWPWYuedz5zFxb7OlbY8JGmi+4hL94kuP3C2zdTFR96rYe1rM5SivLKjFvwb8PhSdRlHPdM3lpl+lwaaeFW9y4J5RPNJ+AWOKNS5F6oAvxvMvmfJrHanyWrTLaL790jdXZ0JJ9EXZzXuWsO7WJ5l7D9ByfdGgUwN3vmbdnRGCiixXBYLyvDmmzOVXQtRAXJ4aR29tC4RS2HDG/Pf2y1kaROxMtGDXsGkzeSRSgi40tLASE22W6oKUQN51mm5GewdeEim+hNF+UWtaEVzyCZKS8pTVPsdmjJxlcC5A9JTFT7QGVqA32iSfkrgoq4Yd15S4RLVlYw+QDgZ6Pw7Uy9X0/DPG+K6WKhvXaLaQ6r9y/UJ7rR4NcMoIgQAwEw0t48fKIS7FMBAgBzNoYpy/Q09DpmYb9ewTkzZZXsh2ejpdPj2erk6GwuyQNWYsTv7T75MNJfOR2aZPiDXGJUjfTwyDQL77nznRHTYo9RRyS1OaXcmJWxCL1bZm7VAHzMzzajFiXPfsa4NJlzcrr3PP7Vw9FzmKIpF9EFif3W3zzMmqnkfyqj2sOljiVSk2YPR1tdaDEcQhPlEoZZdNmksmGPDoiVlXToyD+w38o3p8j7F+04/BeMcB/7Z17LEeO6T+zTF+0x8JFFbHOCAoseGs09CNfMT6zvgupdM+8iQ/Sh0Wo5JnawuFPafdpOWWVNnZHDS5OjSpoupsTMnKbNVGCNC1eA9wk7WNZF4GQsYmkaWwnuv3yCzNVXLVQk+utuU0i7gzJ/XTNFQaHjeK+aEX4emLQvkaQxFpL5Y0RVvuhQWToCe2HAm2NRw5vrK4RLkzWiQiqIbG6Oa1YtwRTgojsbo4nYWK62kPoaVlFROUiTo0VHPxBuwAvZBfxOn3nqfB8VyeR/7Z4fxbNwoIspDqv3L9Qnvs8RLhmciBmxDESw0t48fKIS7FMCAqIFI5lMhKzl9Mw6p5Ezh3rFmbn0+mensebTxUPHaOkjA7iD3GdsZRl0zgcJR7VGbG4rKcg00uzcL9g5zj1mpeP5IdnoaHSLI98+inD4QvqeovzM5MGilk+aZ3ajXRx/LA30cIieqo7zqffPVhghBUkeRkz5MjuTLbTWjEV3Ci7GwHaYpSUVbZUYOTqKOVidoVGNqXUHtEXY87bhPNza+voPVwfDv/ZzawGrVHzN2ljczhlkyZHZ6MMWPEuhBtRFsEW53SVp5S5bKep28RNmFrVqmuXKOy8HDHHyT6mWZ18HgvaPOc08qXR04sTirkzodJTQakaTL5pdGryQiZcTtLspozdwsPfGsL8tIn10+kzD0lWodAVFtT/tNY6b5XKrS8+DCeqkpKN8vwuzb0d0XW5Q3v2zHdTrwddcX5NVwf7rETPlBZfRGlo75LS4CyXjfHIqBT0MG7CjWBcQshogAhbYUOtuyUrJaK0xINRqOoZKdOpqNCrFhoe2xU37xNUnt3EWro0w3D2ivUkubKUUUMbzJyNDPjMSEW537hJhBzdIxzZFBGXorAN2uMx791vlPr9LhWLGony2oyepPcPS9V/2r9Qm7MV0zO0DNiGSQw0t48fKIS7EMCS2mNPGIpdFVWiraMobvEHFSVNFRnKDuLozPs6kfykW4Mw/3mP7Li7o6Vq8z4bObs5FeqAScpUsFNzu7L+6cWCCyZfmR6mpm8WL5T0U9c8UhMB0V1qyrv3ncO0zHNnhiVyf4G+DTZMzqK/E5eJqa3qG5v1UGtvCeHkzZNRI93Hhx6eP9wrhaz7gKYPt6t7hOnF8Pm+ZcHLl+IRXEeR12LRW7VL1Lb82i/CJ3rBiwx3S8HE9TmzS2x8iLQRjmCqqrooAAAE8LU6qU5ey9j3NPpNseeX7hGKVTlUXPymKg5cvg2lLbxFF4YnVnPcNBK+VdIzUXL62NQyk2Vcx7Sdw8ZtjwZs3Eev5GWXLgwK32a+gHb7r6T1cHw3FDmfzP+R5eb4llnxHhGPFYyzZF3L61t3dOP4jl3v049L+v6Hd8NwbI+rLt9fwFwWM6QONFK1HpnW+4Ag+4ieRkg4tfws9WM1RGqlBlLW1up7O4y1HdyYPMro6+CxK1FuN43zmmtkqZ0QnatGkNfwlWPoDjtlIaLKLdkAZaCIiQ6RpiZzdqnoqlCvfRXOHqfsrEBT/3FpeBM6Mb3Rcfx/L9LMpcNP8AD8zodNMtxo0I73k2F0Zq1cLqTEoOTpEyyKKs54JqNna9geqN3jPoNBotiU5fgeBrdXve1fibDqg/SxHvH/5PV8nn+AUj1X7l+oQYvDM7GIyYhiIZKW8ePlEC7FMCTTh1up/cfIRMuPQjiMBIwOBWomg+t1TNmp1BuBP5T5WnlZsWTFPfA9zDmhnx7J9nYp49ct20IHeD3GdC18Nltc+xzPQT30uvc4ONxz16gRWyU11Zu6cmTK388u/CO/HhhBbV+LOthqT1NRop/O2rNzAiw6LJme7Lx/UebXY8MdmJHQpUFXUDX2j63vnr4sMMSqCPHyZp5HcmWzUyMeMuxCjcDrPE+Jam36a8dnu/DNJx6kvPRydo4oj+Gm/ttwnBjhu+eXR6eXLs+SPZy620kpkLvckAKN5J3XnViwyydKkcmTLs75Z6vD7PAHWJY9vYPdPTx6HFHl8s8fJrckuuDWqgaAWHATsSS4RyNtu2GMRwcRhqqsQqM1ybEWsed+yeFPQ5N1VaPdhr8bgmyvZOya3SYgVGFO9Sk+VesbNRQb9w1Qzoj8PUq3vpf3bMcmvaXyLsbaeya1uo/Sp2oxCv4HcZU/h6jzjMYay+JlOFOIonMKb81FmHynJPQzkqaOiOqinakelweODjrKyNwIsZ5mfQ5MPLTr3O/FrYzfZoL/qEwVnT6kfA61NIPspST8k6SCv3HwNcxitFGPw/TU3pG4FRGXMN6kjRhzBsfCXCeySkvBMkpKinZuP6SilRrK5W1Rb3y1FJWong6sPCVPHtm4r/AFeDNZFttleJ2mq6L1m4CbYtLPI6RzZdSonMdnc3c6b8o3eM9rTaGOPmfZ5efVuXES4VjPROGjVh8T1WHIH3GIK4ZZRrgq/cv1CDI8MrzRGTAYiWGlvHj5QEuxTAk3YNeof3HyElmsOiqqIxMoMYHCxn+oaViBqNQbjQ995xZc2STqPCPWwaWEKlPl+x5zF7czsEvlTgOHATGGnUefJ2vI2drZO0MHe+ubSwY3APGLG5Y5XKNmWWHqKlKj0dPH023Npx0nUtfi6la/D/AAcb0OTw0yjGbXRBpZj3gCN62D+hN/yHHRT/AHmkcentKvXcIHKhjrkAWwG/XfObNq8kYtnVi0uNySo62MrrRW/9qjt5Tx4ReSXP4ntzmsWPg4e06vQ0Xqn+YRv4E7p14oqc1BdHJK4Y3N9s5WxtmaCq1zULBuYN7gzqzZ3GVR6RzY8e9cnvcPi1ZQSQpNgQT+bhPTw5o5Y7keRmwyxycWXGoBvIE1bS7Mkm+iBxxgmn0DTXYrVgIwoydMRiqvB8JgmHer1w3yKSL5N2vlQalYyjKik1DAVClrxPkBTm3hmXuP3nLPR4Zc0dEdVkjxY/pFUbmBPMWnJP4XB/Szpjr5LtDLjq36PeftMn8J+5p/yH8Rk2liP0W7z9ov8AiPuP/kCPjq5/Mq9wJM0j8Jiu2Q/iD8HLw11q1abMSHtXTcB1urUAA/UAx/qTsjo8aq+aMJ6mbVrg3AAbhadail0crk32SAgQEPQOpHFW8omCBTfRu4eYiZHhirXIgZtGmnVvAhovo7x4+UBLsUwJOjgB/DP7z5CS+zaH0lVcQEzKZRJysVsDDVWzMh5hXZVPOwkelG7OiOryxVWasJs6hS/l0kU8Qoze/fLSSM5ZZy7ZTjNiYeocxTIx3snVJ5kbjFLHGXZrj1E48JnPrf6fP5K1xwcf7iYS0y8HXHWP95CJsJu118ASZK0r8st6teEWbOVKdZlpA1CllrVCbJTuL5Rxfd1ewakjS/n6+CT23+r/AMHoaBuXzNf/AA31bVMxYaXAX+03J9/lNNPpmtNKS7ZnqdUnqIrwjNtCgrqQwDKbaHUGx3Tz8eRwmmvB6klDLi2mBtl1KfWwr2U69E5uByB+89l4MWoW6B4fqzwy2zLaGLzsEqpkqqQR3jcZxSxzwS3RZ07o5Y0wbRpVyG1PWYstRdbD2SOEp54Tnul37BHC4RpGHDYzE0vWs4HD1vdNNsHzB0xO6qR36GJLWDaErmtynZps7ncZdo4NRhUOV0aMTpiaQ7KmExF+9HokfJ2nR5Jf0j1BKMmVGMkkAJACQAkAJACQAxbR6pp1v+m+R/2VLKfc2Rv7YmXHm0bYyARCFMBDUT1h4+UTEuxUOjdw8xJZPhlUCRka0BM6OFa5Hj5RkVyEwIOps0fwz+8/SJL7N4fSU4iBMjG0ogSAiM1oykUgkwNEXJQjKswPUNclKLZaSkipiBvJGhp0eJ4vuG4XN8oapbeX37f5KdmU0Sk4QBV6RsoHZc7+/nPnc/8A2Z+PJ9FhezFfsjWF4T6JKlSPnm7dmbEYNjqhII7Dqp+04s+hhN7o8M68Gslj4fRlVmpvdtB1QRvGs4MTlgzbfz/genKMdThb/FG2pRUuGIGcK4HiO3lOvWXlmsUO/L+xwaV+nB5JdeDHh8NVpiwa9r6g/eRl0c23STRrj1eOueA1KVcnQqOZAvM4aPIvH8yparF7/wAi/C4bJck5mI1Jno6fB6fL7OHPn9ThdHS2n1amEPtNUpfFh2f/AMQmnkEvlYKolmDKDGIEAJACQAkBEgBIDK8RRFRGRvVdWU9xFoDTp2U7MrF6alvXXMlTs66Eo/hdTEhyVM0xkAMRLJR9Yf52RMSFTc3cPMSWT4ZUYEhUQEdLBjUf52RkeRoEHW2WP4Z/efpWRLs3x/SUYmNCkYnlGYsAEqiMqIaTAC5IAAuSdABxMaLoxF2xW69PC8dVqV+7tWlz3tyGrHZskofx/p+pp4KoCqAAABYADcAOyMRy2BouwPqPr/ndPF1eHbPj+KPc0mXfj/kzsYarTYXDDnrPQxazHNLc6f3PNzaTJCXyq19i5ig3lR4iavPiX7y/MxWHJ/5f5HA2niEL9TreqNN1+JM8jUP1M1x+x7mjbxYdr75/I2UKWXUnM7es3+w5T1MGnWNX232zyc+d5HS4S6Q86DnJACQA3bbFlw7+xXwvhnHRf+SZnUuvwK64lowZnIjJARAAQAkAJACQAkADADBQ6leonZWUV01/MtkqgcrdEe9jF5LfMU/wN0ZADESGiOsPHyiYl2Knqt3DzETJ8MptAgtoJeIlnRoDUePlGQuxTAk6+yv5R/qH6VkS7OjH9JTio0TIwvGZiRgha9VUUu7BVUXZibARlxTbpGClhWxBz1VKUAb06DCzvwqVh2Dgni2uitKzotQ4Xfv/AI/yb6wtGJFmHp9sYMsrUFcWYXHzkZMcciqSKx5JQdxOTX2NvKMBfsNx5TinoX+7L8zvj8Q/9R/I4u0iKNgzZr30Rs3/ABOWemmnTo64amE1aXJbsw9KQFSwuCx5CGHTOWRO+gz6pQxNVyehXDz2Tw7BVUCAJmeIokYHS/1En/ps3sei1f8At1Ef/wCszOteB6mHN5aOeTKXphZRmY3N4igQAkAJACQAkAJADDtTqhK3/RqBm/pt1Kl+QBzf2CJlw8r3NsZADAQ9Aa9ysflJYIRB1W7l8xEyPDK1S8DNmylTtAzbL6W8ePlAS7FMCTsbJ/lH+o30rIl2dGP6SnFRoUjA8ZkZ8ViUpLmcm1wAACzMx3KqjUk8IyoRcnSM2Fwz1GFXECxBvSoXDLT4MxGjVOe4bh2ktGrkkqj+fv8AodUShIqrpeMtFdGrbQwKZRicU5bKNB2cTPK1OoyvJ6cP1Z6ODT41i9SZASws2t+8TH9n1U3y6X3ZutTpca4Vv+AF2XTO9F8BY+M7MWiUfrk2cebXuX0qjZQw6ILKoUcp2RioqkcMskpO2xqj2lEnPqPeIpC3gUI+KRGCsbFsvD8zZR23OvC8BqLatHpcbUoVaApOtUDEUEVRZUZkqIQHUsbDcd9iNLjUSDr5XJkq7Wolc4zlNOvl6uYpnCnnYjlcgXvLTMJQZzMZtSkbANmLFFULZrswuqjXfHZKgxMNVWoXVSSabZW0I14jiLhhfip4QQNUavRoybK2omILF6MwGAiACk8r8ha/zgBnp41WCmzDOFKAgXa5A0seY98VlbGVem06q5crsKiepYXZGS99+6xG/jCx7WnYlHaVIAIGZsqqAxsSeqpBI37mGthCwcX2WJtKk24k9bJexsTnVNOIu668NYWS4NFuBx6VL5bm6LvKj1lDDS99zDcIrBxaVs10aRIbuX6hBmV8Msp0rQMWyyIgalvHj5QBdimBIrY+tSp1cgqWVqjAig7rYYZjfMFI9cLIl2duCKcfx/uNiqlcsQCwRaqoHCC7KxzFrMtgFGVbjQ6xktRRy1xVcOCyVDSXOjno+sSSxWoABcgAUx1RbrtwjJcYVx3/AL+v5FVLF4hLF0erZCSMliW6OicoKpa+ZqoF7Dfc6QHtg+n/ALb/AELGx1bRAHzuuIA/hEWIrKqvdgAQEJO+x04x2NRj2+uP6HTwFZmpqXUq9irgi3WUlWI5EgkHtBBlol0nwW1aloAjFUe8RZW55a30nn62NSjkXhno6KSlGeN+UaaVQCehZ5jZb6QIWQU1MTFYFD1iYWUiu8B2EGA7HSgjG7An1QRcgHK2YXHbrGPc0j2H4ZQyUzYtlSjlzu7hQoOVQCd3WPy4CQjrcnRysdgqTEkg9Y3KhmCk5MmbKDa9vIcJaRi5MxYjZ1J/WW+ii+ZgRlHVI10I7DxEdEKbRMNgKVM3RQpy5SRe7C97t7RuSbnXU8YCc2+zTGIBEABkEAEeiDALKWw0B2ZRsxRkAH8oEJqer1ctxzsSL84qK3sqXZKCwAZcoCghmBAC5bXvwt7hCgeRiVNiUmBUqcp/KGYAdQJcWOhyi0VB6rLDsimTexGqnqsVGhUjQcCi+6FE+ozVgNlpRp2UtqVGrGxCoFFx3BR4RBPJaNlIAK/cv1CDMb4ZSYGbFiEPS3jx8oAuxTAk7GyR/CP9RvpWRLs6MX0lOKEaFIwuJRkJaAEtAaGEYxXS8ZSYgoCIe4TEUhoOLATl1XKjH3aOvRzpyl7RYrYedJx7is0DANwrUbQCxEW5iGNVS0YJkpreA7CUIjHZ6c4k5FH6E8hIR2eDk4isZaMmUJXN5RDNateMkaAEgBIASAEvABSYCsUmImwXgKwExCsesdFHBbnvOvlaIGxFbRuYHnETZWYEggIelvHj5QGuxTAk7Wxx/Cb+o30rIl2dOL6RcRTghSRialKM6F6GAUQUYWFB6GFjoPQwsKB0MLCjLWQmqi9gV3PhYDzmM1eSP2s6IPbhl96Rp6KbWc1A6GFhRnxVOBSRXhqEAaL6mGvASMj4crAouUXELCjsvRJVbeyvlIOq+DmV8OZaIbKFwplEWastrRkNhBjHYYxhgAIgFJhZLYpMVktikxWKwQFYaa3IHE/8xAiVXuSeJgJu2LAQICBAB6O8ePlAa7FMBHoNgLekf6rfSszn2dOH6TTVw94rLcSk4TlHZO0HonKFhsD6JCx7CeiQsNpPRIWG0nokLDYYBgz6SdDYYcW4avr5CRfz39jTb/119zd6Jyl2ZbAeicoWG0z4rA3G6FjUTNh6FtDCwcTZ0AhYthRicOLQsFAz0MGTCxuJ6AUOqB+keURpXBnqYS/ZHZDRScHyjsW0yY7D5SO4ykyJqjOKUqxJD9FHZROihYCmlFYmIacVkMQ04WKgdFEKidHAVFlOnYE/2jx3/KA0iro4CoHRwCidHAVA6OAUNSTUePlAaXJUYyTZgtp1KSlVCEFi3WBJvYDjykuNmkcriqRf+O1eFP4W+8NqK9eRPxyr7NP4W+8NqD15E/HKvs0/hb7xbEHryJ+OVeFP4W+8e1B68ifjlXhT+FvvDag9eRPxyrwp/C33htQevIn45V4U/hb7w2oPXkD8cq+zT+E/eLYhevL7B/HKvs0/hb7w2IfryB+OVfZp/C33j2oXryA22qp/LT+E/eG1D9eRlqbSqcKfwn7w2oazyKm2tVHYnwn7xbUP1mVHbFU9ifCfvDah+qzXhtrVR+Wn8J+8e1EvNI9StRiqmw1VTu4iZnRboqaq/BfcfvHwK2L0r8F9x+8KFbErUme1wNOAtGgabAuC5SrGoFnoXKFlbAHBcoWGwrbBxWS4FZwkLIcRDhIrJ2A9D5R2GwHofKFhsDUwm4cPOKwcRPRI7FsB6JCw2AOEhYtgPRIWGwNPC6wsFHk53QjnLM9qJ0A5/KAbSdAOfygG0nQDn8oBtJ0A5/KAbSdAOfygG0nQDn8oBtJ0A5/KAbSdAOfygG0nQDn8oBtJ0A5/KAbSdAOfygG0V6QHGAbUZWXmYitqE6IHtMB7UW08KvP5Rk1yaBQHP5QE4nsKA6i/sTyExZ2roJUQHQQggFDqo4QKSLlUcIy0h8o4QKFKjhATKmUREMrZBAihMggFEyCAqIEEAoGQQCgZBAVE6MQCgGmOEAoHRjhAKItMXgCR/9k="/>
          <p:cNvSpPr>
            <a:spLocks noChangeAspect="1" noChangeArrowheads="1"/>
          </p:cNvSpPr>
          <p:nvPr/>
        </p:nvSpPr>
        <p:spPr bwMode="auto">
          <a:xfrm>
            <a:off x="89138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16" name="AutoShape 16" descr="data:image/jpeg;base64,/9j/4AAQSkZJRgABAQAAAQABAAD/2wCEAAkGBxAQEhQQEBAQDxAPDw0QEBAQEBAPDxQUFRIWFhQRFRQYHCggGBolGxQUITEhJSkrLi4uFx8zODMtOCgtLisBCgoKDg0OGxAQGywkHyQsLCwsLCwsLCwsLCwsLCwsLCwsLCwsLCwsLCwsLCwsLCwsLCwsLCwsLCwsLCwsLCwsLP/AABEIALQBFwMBEQACEQEDEQH/xAAaAAACAwEBAAAAAAAAAAAAAAABAgADBAUG/8QAQRAAAgECAwQGCAQFAwMFAAAAAQIAAxEEEiEFMVFhEyJBcYGxFDJSkZKhstEVQmJyIzNzgvAGwfFTk8MkQ6LC4f/EABoBAAMBAQEBAAAAAAAAAAAAAAABAgMEBQb/xAAyEQACAgEEAQIEAwgDAQAAAAAAAQIRAwQSITFBE1EFIjJhgZHhFEJxobHB0fAVI1Lx/9oADAMBAAIRAxEAPwDqmanzgIDGEZSHWMtFglFoMBhgMEAJARIACAEvEIEAJARIDDACQAEAJARLQAloDoNoAS0YwwAEBFiOCMrbuw+yftEP7MrdCDYwJfAsBAgAYAGAy2l6r9y/UIhrplJjJEMRLDS3jx8ohLsQ2iIFgAwjKQyxopFgjNENGMkAJAAXgIF4hWC8Asl4CJeABgMkBhEAJGBIgIBAY6qvaflAaocIntn4TAdL3DkT2z8BgFL3Jkp+2fhMApe5MlP2z8JhyHHuAontn4TDkXHuKVT2z8JiFx7jqEYZS5uPVOX/AOMQcPiyoontn4TAml7gyp7Z+Ew5Cl7hyJ7Z+ExhS9w5U9s/CYcjpe5bTVMr9c7l/KfaEBqqfJSVT2z8Jisnj3EKp7Z+EwJde4aapcdY9v5eUQlVmcwMwQAIgMYGMpDgyi0xrwKsl4BYCYCsBMRNgvALJeArJAYRGMaAyQGYa9OoS1s+tXDhLMQBTunSG1+GfXfEaJozUPSsylg/RhOiZQydITlLGsPHKu/ibdsOSnsr7nQ2eHyfxL3z1LE6HJnOTS5O6w1N9I0RKr4NMZJIASAEgAIASIQICAYCFiEWv1hm7R63Pg0Q+yqMQRAZIwLaZ6r9y/UImNdMoJiIFvAkNLePHyiYLsUwJBACQAIjKGBgVY147CyXhYWC8VisF4BYIAMIAECMpDiMokBkgAYwKsVQFRGQkgMLZlNmB7GB4g2PhEyounZTszFM4KVLCtRISqALAm11qKPZYajhqN4MEVNVyumbIyAQAhMViFzjiPeItyHTAzgbyB3kCFoKbCDeOyQFxxHvEVodMIMYqJaAg02ym/vHEdoiBcBrJY6bjqO6A2qEgIF4CLKZ6r9y/UImF8MogQCIQ1LePHygC7FMBAgBIASABvGMN4DJeAWC8BWSIBhGUMBGUhgIygwGSAEgAC4G8gd8Tkl2xqLfSB06e0vvEj18a/eX5mno5P8Ayzl7cp1Vy4jD02rVVBptTQ2z0jqcx/SdQd+pH5jPOza2MsvpKajGvq+56ul0L9H1JRcnfCCMQ9MBjnAdVboqurqSNVJ4zDDrsibV2k/wf3N9T8Ox8Uq/sGpi6j6CyWGoBGb3zTNr5NfLwjLB8NS+rk59bC1D1izdxJJnM86bpuztelaXymWnQJ10Otte2W5pdGfpcFgwrNfS3DhE8q8sXoMpbZ1Xsa3cTNFqIroiWF+RG2eyb2Zj42h6+4FioupYVt4JXhqRJeWuivRvs10XrpuqFuTdYfOXHVyiYz0UJeDfT2oRpUQj9S6j3Trx66L+o4svw6UfpOlhsQlVSqsCR1lHbzFv83TrjkjL6WcUsU4qpIWWYgMQh6fqv3L9QiYeCmBAICHpbx4+UBrsUwECAEgBIASAEjAkQBgBCbb9IFJN9BVhxB8RGmi9r9iwkDUkAcSbCO0uykr6AlZSbBlJ4BgTBST8lbWu0SrWVfWYDz90meSMFcmVHHKbqKMVXaV79GtyPa6o9048mvjH6UdmPQSl9Toqp1KresbHttoonn5dZOXN8Ho4tDjXFWwVMOva1zOX1ps7I6eK4Q9PDLcXUm+4dniZLyPwzT0E3yjbmt6oKgAi4mDSkqZ0bXFppnMxSOWHaT2nsE6oOKic2TdKXAwoLqTq2/U6xOfFLotY0ncmZMRWe1lvNoY1ds58mR9RHwlB9Ga1hu+8jLOHS7LxY8nbOgqA8zOfk6KLEw8TlQEahwU98E/uKytMISZpvSFyy78MMayoTiimrgnHZePfENlmWthHtmXqsDpbQjmDLx5FF9mOTCn4LKWKqL693HabajnznoYdc7qXR5Op+HLuHBvVgRcagz01JSVo8WUXF0+y2n6r9w+oQAptAkkCRqW8ePlAa7FMBAgBIAVV8SieuwXl2+6TKcY9s1x4Z5PpVlB2klrgMb8rec55azGjsh8MzPukZ32s35afvJ+dhMXr14R0R+FLzL+Rhxu3Kq6Dohz1NvnFHWuS4Rb+G4o9tnHrf6grE5TW+ABfmISy5GjSGlwR8GRsUWPWYuedz5zFxb7OlbY8JGmi+4hL94kuP3C2zdTFR96rYe1rM5SivLKjFvwb8PhSdRlHPdM3lpl+lwaaeFW9y4J5RPNJ+AWOKNS5F6oAvxvMvmfJrHanyWrTLaL790jdXZ0JJ9EXZzXuWsO7WJ5l7D9ByfdGgUwN3vmbdnRGCiixXBYLyvDmmzOVXQtRAXJ4aR29tC4RS2HDG/Pf2y1kaROxMtGDXsGkzeSRSgi40tLASE22W6oKUQN51mm5GewdeEim+hNF+UWtaEVzyCZKS8pTVPsdmjJxlcC5A9JTFT7QGVqA32iSfkrgoq4Yd15S4RLVlYw+QDgZ6Pw7Uy9X0/DPG+K6WKhvXaLaQ6r9y/UJ7rR4NcMoIgQAwEw0t48fKIS7FMBAgBzNoYpy/Q09DpmYb9ewTkzZZXsh2ejpdPj2erk6GwuyQNWYsTv7T75MNJfOR2aZPiDXGJUjfTwyDQL77nznRHTYo9RRyS1OaXcmJWxCL1bZm7VAHzMzzajFiXPfsa4NJlzcrr3PP7Vw9FzmKIpF9EFif3W3zzMmqnkfyqj2sOljiVSk2YPR1tdaDEcQhPlEoZZdNmksmGPDoiVlXToyD+w38o3p8j7F+04/BeMcB/7Z17LEeO6T+zTF+0x8JFFbHOCAoseGs09CNfMT6zvgupdM+8iQ/Sh0Wo5JnawuFPafdpOWWVNnZHDS5OjSpoupsTMnKbNVGCNC1eA9wk7WNZF4GQsYmkaWwnuv3yCzNVXLVQk+utuU0i7gzJ/XTNFQaHjeK+aEX4emLQvkaQxFpL5Y0RVvuhQWToCe2HAm2NRw5vrK4RLkzWiQiqIbG6Oa1YtwRTgojsbo4nYWK62kPoaVlFROUiTo0VHPxBuwAvZBfxOn3nqfB8VyeR/7Z4fxbNwoIspDqv3L9Qnvs8RLhmciBmxDESw0t48fKIS7FMCAqIFI5lMhKzl9Mw6p5Ezh3rFmbn0+mensebTxUPHaOkjA7iD3GdsZRl0zgcJR7VGbG4rKcg00uzcL9g5zj1mpeP5IdnoaHSLI98+inD4QvqeovzM5MGilk+aZ3ajXRx/LA30cIieqo7zqffPVhghBUkeRkz5MjuTLbTWjEV3Ci7GwHaYpSUVbZUYOTqKOVidoVGNqXUHtEXY87bhPNza+voPVwfDv/ZzawGrVHzN2ljczhlkyZHZ6MMWPEuhBtRFsEW53SVp5S5bKep28RNmFrVqmuXKOy8HDHHyT6mWZ18HgvaPOc08qXR04sTirkzodJTQakaTL5pdGryQiZcTtLspozdwsPfGsL8tIn10+kzD0lWodAVFtT/tNY6b5XKrS8+DCeqkpKN8vwuzb0d0XW5Q3v2zHdTrwddcX5NVwf7rETPlBZfRGlo75LS4CyXjfHIqBT0MG7CjWBcQshogAhbYUOtuyUrJaK0xINRqOoZKdOpqNCrFhoe2xU37xNUnt3EWro0w3D2ivUkubKUUUMbzJyNDPjMSEW537hJhBzdIxzZFBGXorAN2uMx791vlPr9LhWLGony2oyepPcPS9V/2r9Qm7MV0zO0DNiGSQw0t48fKIS7EMCS2mNPGIpdFVWiraMobvEHFSVNFRnKDuLozPs6kfykW4Mw/3mP7Li7o6Vq8z4bObs5FeqAScpUsFNzu7L+6cWCCyZfmR6mpm8WL5T0U9c8UhMB0V1qyrv3ncO0zHNnhiVyf4G+DTZMzqK/E5eJqa3qG5v1UGtvCeHkzZNRI93Hhx6eP9wrhaz7gKYPt6t7hOnF8Pm+ZcHLl+IRXEeR12LRW7VL1Lb82i/CJ3rBiwx3S8HE9TmzS2x8iLQRjmCqqrooAAAE8LU6qU5ey9j3NPpNseeX7hGKVTlUXPymKg5cvg2lLbxFF4YnVnPcNBK+VdIzUXL62NQyk2Vcx7Sdw8ZtjwZs3Eev5GWXLgwK32a+gHb7r6T1cHw3FDmfzP+R5eb4llnxHhGPFYyzZF3L61t3dOP4jl3v049L+v6Hd8NwbI+rLt9fwFwWM6QONFK1HpnW+4Ag+4ieRkg4tfws9WM1RGqlBlLW1up7O4y1HdyYPMro6+CxK1FuN43zmmtkqZ0QnatGkNfwlWPoDjtlIaLKLdkAZaCIiQ6RpiZzdqnoqlCvfRXOHqfsrEBT/3FpeBM6Mb3Rcfx/L9LMpcNP8AD8zodNMtxo0I73k2F0Zq1cLqTEoOTpEyyKKs54JqNna9geqN3jPoNBotiU5fgeBrdXve1fibDqg/SxHvH/5PV8nn+AUj1X7l+oQYvDM7GIyYhiIZKW8ePlEC7FMCTTh1up/cfIRMuPQjiMBIwOBWomg+t1TNmp1BuBP5T5WnlZsWTFPfA9zDmhnx7J9nYp49ct20IHeD3GdC18Nltc+xzPQT30uvc4ONxz16gRWyU11Zu6cmTK388u/CO/HhhBbV+LOthqT1NRop/O2rNzAiw6LJme7Lx/UebXY8MdmJHQpUFXUDX2j63vnr4sMMSqCPHyZp5HcmWzUyMeMuxCjcDrPE+Jam36a8dnu/DNJx6kvPRydo4oj+Gm/ttwnBjhu+eXR6eXLs+SPZy620kpkLvckAKN5J3XnViwyydKkcmTLs75Z6vD7PAHWJY9vYPdPTx6HFHl8s8fJrckuuDWqgaAWHATsSS4RyNtu2GMRwcRhqqsQqM1ybEWsed+yeFPQ5N1VaPdhr8bgmyvZOya3SYgVGFO9Sk+VesbNRQb9w1Qzoj8PUq3vpf3bMcmvaXyLsbaeya1uo/Sp2oxCv4HcZU/h6jzjMYay+JlOFOIonMKb81FmHynJPQzkqaOiOqinakelweODjrKyNwIsZ5mfQ5MPLTr3O/FrYzfZoL/qEwVnT6kfA61NIPspST8k6SCv3HwNcxitFGPw/TU3pG4FRGXMN6kjRhzBsfCXCeySkvBMkpKinZuP6SilRrK5W1Rb3y1FJWong6sPCVPHtm4r/AFeDNZFttleJ2mq6L1m4CbYtLPI6RzZdSonMdnc3c6b8o3eM9rTaGOPmfZ5efVuXES4VjPROGjVh8T1WHIH3GIK4ZZRrgq/cv1CDI8MrzRGTAYiWGlvHj5QEuxTAk3YNeof3HyElmsOiqqIxMoMYHCxn+oaViBqNQbjQ995xZc2STqPCPWwaWEKlPl+x5zF7czsEvlTgOHATGGnUefJ2vI2drZO0MHe+ubSwY3APGLG5Y5XKNmWWHqKlKj0dPH023Npx0nUtfi6la/D/AAcb0OTw0yjGbXRBpZj3gCN62D+hN/yHHRT/AHmkcentKvXcIHKhjrkAWwG/XfObNq8kYtnVi0uNySo62MrrRW/9qjt5Tx4ReSXP4ntzmsWPg4e06vQ0Xqn+YRv4E7p14oqc1BdHJK4Y3N9s5WxtmaCq1zULBuYN7gzqzZ3GVR6RzY8e9cnvcPi1ZQSQpNgQT+bhPTw5o5Y7keRmwyxycWXGoBvIE1bS7Mkm+iBxxgmn0DTXYrVgIwoydMRiqvB8JgmHer1w3yKSL5N2vlQalYyjKik1DAVClrxPkBTm3hmXuP3nLPR4Zc0dEdVkjxY/pFUbmBPMWnJP4XB/Szpjr5LtDLjq36PeftMn8J+5p/yH8Rk2liP0W7z9ov8AiPuP/kCPjq5/Mq9wJM0j8Jiu2Q/iD8HLw11q1abMSHtXTcB1urUAA/UAx/qTsjo8aq+aMJ6mbVrg3AAbhadail0crk32SAgQEPQOpHFW8omCBTfRu4eYiZHhirXIgZtGmnVvAhovo7x4+UBLsUwJOjgB/DP7z5CS+zaH0lVcQEzKZRJysVsDDVWzMh5hXZVPOwkelG7OiOryxVWasJs6hS/l0kU8Qoze/fLSSM5ZZy7ZTjNiYeocxTIx3snVJ5kbjFLHGXZrj1E48JnPrf6fP5K1xwcf7iYS0y8HXHWP95CJsJu118ASZK0r8st6teEWbOVKdZlpA1CllrVCbJTuL5Rxfd1ewakjS/n6+CT23+r/AMHoaBuXzNf/AA31bVMxYaXAX+03J9/lNNPpmtNKS7ZnqdUnqIrwjNtCgrqQwDKbaHUGx3Tz8eRwmmvB6klDLi2mBtl1KfWwr2U69E5uByB+89l4MWoW6B4fqzwy2zLaGLzsEqpkqqQR3jcZxSxzwS3RZ07o5Y0wbRpVyG1PWYstRdbD2SOEp54Tnul37BHC4RpGHDYzE0vWs4HD1vdNNsHzB0xO6qR36GJLWDaErmtynZps7ncZdo4NRhUOV0aMTpiaQ7KmExF+9HokfJ2nR5Jf0j1BKMmVGMkkAJACQAkAJACQAxbR6pp1v+m+R/2VLKfc2Rv7YmXHm0bYyARCFMBDUT1h4+UTEuxUOjdw8xJZPhlUCRka0BM6OFa5Hj5RkVyEwIOps0fwz+8/SJL7N4fSU4iBMjG0ogSAiM1oykUgkwNEXJQjKswPUNclKLZaSkipiBvJGhp0eJ4vuG4XN8oapbeX37f5KdmU0Sk4QBV6RsoHZc7+/nPnc/8A2Z+PJ9FhezFfsjWF4T6JKlSPnm7dmbEYNjqhII7Dqp+04s+hhN7o8M68Gslj4fRlVmpvdtB1QRvGs4MTlgzbfz/genKMdThb/FG2pRUuGIGcK4HiO3lOvWXlmsUO/L+xwaV+nB5JdeDHh8NVpiwa9r6g/eRl0c23STRrj1eOueA1KVcnQqOZAvM4aPIvH8yparF7/wAi/C4bJck5mI1Jno6fB6fL7OHPn9ThdHS2n1amEPtNUpfFh2f/AMQmnkEvlYKolmDKDGIEAJACQAkBEgBIDK8RRFRGRvVdWU9xFoDTp2U7MrF6alvXXMlTs66Eo/hdTEhyVM0xkAMRLJR9Yf52RMSFTc3cPMSWT4ZUYEhUQEdLBjUf52RkeRoEHW2WP4Z/efpWRLs3x/SUYmNCkYnlGYsAEqiMqIaTAC5IAAuSdABxMaLoxF2xW69PC8dVqV+7tWlz3tyGrHZskofx/p+pp4KoCqAAABYADcAOyMRy2BouwPqPr/ndPF1eHbPj+KPc0mXfj/kzsYarTYXDDnrPQxazHNLc6f3PNzaTJCXyq19i5ig3lR4iavPiX7y/MxWHJ/5f5HA2niEL9TreqNN1+JM8jUP1M1x+x7mjbxYdr75/I2UKWXUnM7es3+w5T1MGnWNX232zyc+d5HS4S6Q86DnJACQA3bbFlw7+xXwvhnHRf+SZnUuvwK64lowZnIjJARAAQAkAJACQAkADADBQ6leonZWUV01/MtkqgcrdEe9jF5LfMU/wN0ZADESGiOsPHyiYl2Knqt3DzETJ8MptAgtoJeIlnRoDUePlGQuxTAk6+yv5R/qH6VkS7OjH9JTio0TIwvGZiRgha9VUUu7BVUXZibARlxTbpGClhWxBz1VKUAb06DCzvwqVh2Dgni2uitKzotQ4Xfv/AI/yb6wtGJFmHp9sYMsrUFcWYXHzkZMcciqSKx5JQdxOTX2NvKMBfsNx5TinoX+7L8zvj8Q/9R/I4u0iKNgzZr30Rs3/ABOWemmnTo64amE1aXJbsw9KQFSwuCx5CGHTOWRO+gz6pQxNVyehXDz2Tw7BVUCAJmeIokYHS/1En/ps3sei1f8At1Ef/wCszOteB6mHN5aOeTKXphZRmY3N4igQAkAJACQAkAJADDtTqhK3/RqBm/pt1Kl+QBzf2CJlw8r3NsZADAQ9Aa9ysflJYIRB1W7l8xEyPDK1S8DNmylTtAzbL6W8ePlAS7FMCTsbJ/lH+o30rIl2dGP6SnFRoUjA8ZkZ8ViUpLmcm1wAACzMx3KqjUk8IyoRcnSM2Fwz1GFXECxBvSoXDLT4MxGjVOe4bh2ktGrkkqj+fv8AodUShIqrpeMtFdGrbQwKZRicU5bKNB2cTPK1OoyvJ6cP1Z6ODT41i9SZASws2t+8TH9n1U3y6X3ZutTpca4Vv+AF2XTO9F8BY+M7MWiUfrk2cebXuX0qjZQw6ILKoUcp2RioqkcMskpO2xqj2lEnPqPeIpC3gUI+KRGCsbFsvD8zZR23OvC8BqLatHpcbUoVaApOtUDEUEVRZUZkqIQHUsbDcd9iNLjUSDr5XJkq7Wolc4zlNOvl6uYpnCnnYjlcgXvLTMJQZzMZtSkbANmLFFULZrswuqjXfHZKgxMNVWoXVSSabZW0I14jiLhhfip4QQNUavRoybK2omILF6MwGAiACk8r8ha/zgBnp41WCmzDOFKAgXa5A0seY98VlbGVem06q5crsKiepYXZGS99+6xG/jCx7WnYlHaVIAIGZsqqAxsSeqpBI37mGthCwcX2WJtKk24k9bJexsTnVNOIu668NYWS4NFuBx6VL5bm6LvKj1lDDS99zDcIrBxaVs10aRIbuX6hBmV8Msp0rQMWyyIgalvHj5QBdimBIrY+tSp1cgqWVqjAig7rYYZjfMFI9cLIl2duCKcfx/uNiqlcsQCwRaqoHCC7KxzFrMtgFGVbjQ6xktRRy1xVcOCyVDSXOjno+sSSxWoABcgAUx1RbrtwjJcYVx3/AL+v5FVLF4hLF0erZCSMliW6OicoKpa+ZqoF7Dfc6QHtg+n/ALb/AELGx1bRAHzuuIA/hEWIrKqvdgAQEJO+x04x2NRj2+uP6HTwFZmpqXUq9irgi3WUlWI5EgkHtBBlol0nwW1aloAjFUe8RZW55a30nn62NSjkXhno6KSlGeN+UaaVQCehZ5jZb6QIWQU1MTFYFD1iYWUiu8B2EGA7HSgjG7An1QRcgHK2YXHbrGPc0j2H4ZQyUzYtlSjlzu7hQoOVQCd3WPy4CQjrcnRysdgqTEkg9Y3KhmCk5MmbKDa9vIcJaRi5MxYjZ1J/WW+ii+ZgRlHVI10I7DxEdEKbRMNgKVM3RQpy5SRe7C97t7RuSbnXU8YCc2+zTGIBEABkEAEeiDALKWw0B2ZRsxRkAH8oEJqer1ctxzsSL84qK3sqXZKCwAZcoCghmBAC5bXvwt7hCgeRiVNiUmBUqcp/KGYAdQJcWOhyi0VB6rLDsimTexGqnqsVGhUjQcCi+6FE+ozVgNlpRp2UtqVGrGxCoFFx3BR4RBPJaNlIAK/cv1CDMb4ZSYGbFiEPS3jx8oAuxTAk7GyR/CP9RvpWRLs6MX0lOKEaFIwuJRkJaAEtAaGEYxXS8ZSYgoCIe4TEUhoOLATl1XKjH3aOvRzpyl7RYrYedJx7is0DANwrUbQCxEW5iGNVS0YJkpreA7CUIjHZ6c4k5FH6E8hIR2eDk4isZaMmUJXN5RDNateMkaAEgBIASAEvABSYCsUmImwXgKwExCsesdFHBbnvOvlaIGxFbRuYHnETZWYEggIelvHj5QGuxTAk7Wxx/Cb+o30rIl2dOL6RcRTghSRialKM6F6GAUQUYWFB6GFjoPQwsKB0MLCjLWQmqi9gV3PhYDzmM1eSP2s6IPbhl96Rp6KbWc1A6GFhRnxVOBSRXhqEAaL6mGvASMj4crAouUXELCjsvRJVbeyvlIOq+DmV8OZaIbKFwplEWastrRkNhBjHYYxhgAIgFJhZLYpMVktikxWKwQFYaa3IHE/8xAiVXuSeJgJu2LAQICBAB6O8ePlAa7FMBHoNgLekf6rfSszn2dOH6TTVw94rLcSk4TlHZO0HonKFhsD6JCx7CeiQsNpPRIWG0nokLDYYBgz6SdDYYcW4avr5CRfz39jTb/119zd6Jyl2ZbAeicoWG0z4rA3G6FjUTNh6FtDCwcTZ0AhYthRicOLQsFAz0MGTCxuJ6AUOqB+keURpXBnqYS/ZHZDRScHyjsW0yY7D5SO4ykyJqjOKUqxJD9FHZROihYCmlFYmIacVkMQ04WKgdFEKidHAVFlOnYE/2jx3/KA0iro4CoHRwCidHAVA6OAUNSTUePlAaXJUYyTZgtp1KSlVCEFi3WBJvYDjykuNmkcriqRf+O1eFP4W+8NqK9eRPxyr7NP4W+8NqD15E/HKvs0/hb7xbEHryJ+OVeFP4W+8e1B68ifjlXhT+FvvDag9eRPxyrwp/C33htQevIn45V4U/hb7w2oPXkD8cq+zT+E/eLYhevL7B/HKvs0/hb7w2IfryB+OVfZp/C33j2oXryA22qp/LT+E/eG1D9eRlqbSqcKfwn7w2oazyKm2tVHYnwn7xbUP1mVHbFU9ifCfvDah+qzXhtrVR+Wn8J+8e1EvNI9StRiqmw1VTu4iZnRboqaq/BfcfvHwK2L0r8F9x+8KFbErUme1wNOAtGgabAuC5SrGoFnoXKFlbAHBcoWGwrbBxWS4FZwkLIcRDhIrJ2A9D5R2GwHofKFhsDUwm4cPOKwcRPRI7FsB6JCw2AOEhYtgPRIWGwNPC6wsFHk53QjnLM9qJ0A5/KAbSdAOfygG0nQDn8oBtJ0A5/KAbSdAOfygG0nQDn8oBtJ0A5/KAbSdAOfygG0nQDn8oBtJ0A5/KAbSdAOfygG0V6QHGAbUZWXmYitqE6IHtMB7UW08KvP5Rk1yaBQHP5QE4nsKA6i/sTyExZ2roJUQHQQggFDqo4QKSLlUcIy0h8o4QKFKjhATKmUREMrZBAihMggFEyCAqIEEAoGQQCgZBAVE6MQCgGmOEAoHRjhAKItMXgCR/9k="/>
          <p:cNvSpPr>
            <a:spLocks noChangeAspect="1" noChangeArrowheads="1"/>
          </p:cNvSpPr>
          <p:nvPr/>
        </p:nvSpPr>
        <p:spPr bwMode="auto">
          <a:xfrm>
            <a:off x="89138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18" name="AutoShape 18" descr="data:image/jpeg;base64,/9j/4AAQSkZJRgABAQAAAQABAAD/2wCEAAkGBxAQEhQQEBAQDxAPDw0QEBAQEBAPDxQUFRIWFhQRFRQYHCggGBolGxQUITEhJSkrLi4uFx8zODMtOCgtLisBCgoKDg0OGxAQGywkHyQsLCwsLCwsLCwsLCwsLCwsLCwsLCwsLCwsLCwsLCwsLCwsLCwsLCwsLCwsLCwsLCwsLP/AABEIALQBFwMBEQACEQEDEQH/xAAaAAACAwEBAAAAAAAAAAAAAAABAgADBAUG/8QAQRAAAgECAwQGCAQFAwMFAAAAAQIAAxEEEiEFMVFhEyJBcYGxFDJSkZKhstEVQmJyIzNzgvAGwfFTk8MkQ6LC4f/EABoBAAMBAQEBAAAAAAAAAAAAAAABAgMEBQb/xAAyEQACAgEEAQIEAwgDAQAAAAAAAQIRAwQSITFBE1EFIjJhgZHhFEJxobHB0fAVI1Lx/9oADAMBAAIRAxEAPwDqmanzgIDGEZSHWMtFglFoMBhgMEAJARIACAEvEIEAJARIDDACQAEAJARLQAloDoNoAS0YwwAEBFiOCMrbuw+yftEP7MrdCDYwJfAsBAgAYAGAy2l6r9y/UIhrplJjJEMRLDS3jx8ohLsQ2iIFgAwjKQyxopFgjNENGMkAJAAXgIF4hWC8Asl4CJeABgMkBhEAJGBIgIBAY6qvaflAaocIntn4TAdL3DkT2z8BgFL3Jkp+2fhMApe5MlP2z8JhyHHuAontn4TDkXHuKVT2z8JiFx7jqEYZS5uPVOX/AOMQcPiyoontn4TAml7gyp7Z+Ew5Cl7hyJ7Z+ExhS9w5U9s/CYcjpe5bTVMr9c7l/KfaEBqqfJSVT2z8Jisnj3EKp7Z+EwJde4aapcdY9v5eUQlVmcwMwQAIgMYGMpDgyi0xrwKsl4BYCYCsBMRNgvALJeArJAYRGMaAyQGYa9OoS1s+tXDhLMQBTunSG1+GfXfEaJozUPSsylg/RhOiZQydITlLGsPHKu/ibdsOSnsr7nQ2eHyfxL3z1LE6HJnOTS5O6w1N9I0RKr4NMZJIASAEgAIASIQICAYCFiEWv1hm7R63Pg0Q+yqMQRAZIwLaZ6r9y/UImNdMoJiIFvAkNLePHyiYLsUwJBACQAIjKGBgVY147CyXhYWC8VisF4BYIAMIAECMpDiMokBkgAYwKsVQFRGQkgMLZlNmB7GB4g2PhEyounZTszFM4KVLCtRISqALAm11qKPZYajhqN4MEVNVyumbIyAQAhMViFzjiPeItyHTAzgbyB3kCFoKbCDeOyQFxxHvEVodMIMYqJaAg02ym/vHEdoiBcBrJY6bjqO6A2qEgIF4CLKZ6r9y/UImF8MogQCIQ1LePHygC7FMBAgBIASABvGMN4DJeAWC8BWSIBhGUMBGUhgIygwGSAEgAC4G8gd8Tkl2xqLfSB06e0vvEj18a/eX5mno5P8Ayzl7cp1Vy4jD02rVVBptTQ2z0jqcx/SdQd+pH5jPOza2MsvpKajGvq+56ul0L9H1JRcnfCCMQ9MBjnAdVboqurqSNVJ4zDDrsibV2k/wf3N9T8Ox8Uq/sGpi6j6CyWGoBGb3zTNr5NfLwjLB8NS+rk59bC1D1izdxJJnM86bpuztelaXymWnQJ10Otte2W5pdGfpcFgwrNfS3DhE8q8sXoMpbZ1Xsa3cTNFqIroiWF+RG2eyb2Zj42h6+4FioupYVt4JXhqRJeWuivRvs10XrpuqFuTdYfOXHVyiYz0UJeDfT2oRpUQj9S6j3Trx66L+o4svw6UfpOlhsQlVSqsCR1lHbzFv83TrjkjL6WcUsU4qpIWWYgMQh6fqv3L9QiYeCmBAICHpbx4+UBrsUwECAEgBIASAEjAkQBgBCbb9IFJN9BVhxB8RGmi9r9iwkDUkAcSbCO0uykr6AlZSbBlJ4BgTBST8lbWu0SrWVfWYDz90meSMFcmVHHKbqKMVXaV79GtyPa6o9048mvjH6UdmPQSl9Toqp1KresbHttoonn5dZOXN8Ho4tDjXFWwVMOva1zOX1ps7I6eK4Q9PDLcXUm+4dniZLyPwzT0E3yjbmt6oKgAi4mDSkqZ0bXFppnMxSOWHaT2nsE6oOKic2TdKXAwoLqTq2/U6xOfFLotY0ncmZMRWe1lvNoY1ds58mR9RHwlB9Ga1hu+8jLOHS7LxY8nbOgqA8zOfk6KLEw8TlQEahwU98E/uKytMISZpvSFyy78MMayoTiimrgnHZePfENlmWthHtmXqsDpbQjmDLx5FF9mOTCn4LKWKqL693HabajnznoYdc7qXR5Op+HLuHBvVgRcagz01JSVo8WUXF0+y2n6r9w+oQAptAkkCRqW8ePlAa7FMBAgBIAVV8SieuwXl2+6TKcY9s1x4Z5PpVlB2klrgMb8rec55azGjsh8MzPukZ32s35afvJ+dhMXr14R0R+FLzL+Rhxu3Kq6Dohz1NvnFHWuS4Rb+G4o9tnHrf6grE5TW+ABfmISy5GjSGlwR8GRsUWPWYuedz5zFxb7OlbY8JGmi+4hL94kuP3C2zdTFR96rYe1rM5SivLKjFvwb8PhSdRlHPdM3lpl+lwaaeFW9y4J5RPNJ+AWOKNS5F6oAvxvMvmfJrHanyWrTLaL790jdXZ0JJ9EXZzXuWsO7WJ5l7D9ByfdGgUwN3vmbdnRGCiixXBYLyvDmmzOVXQtRAXJ4aR29tC4RS2HDG/Pf2y1kaROxMtGDXsGkzeSRSgi40tLASE22W6oKUQN51mm5GewdeEim+hNF+UWtaEVzyCZKS8pTVPsdmjJxlcC5A9JTFT7QGVqA32iSfkrgoq4Yd15S4RLVlYw+QDgZ6Pw7Uy9X0/DPG+K6WKhvXaLaQ6r9y/UJ7rR4NcMoIgQAwEw0t48fKIS7FMBAgBzNoYpy/Q09DpmYb9ewTkzZZXsh2ejpdPj2erk6GwuyQNWYsTv7T75MNJfOR2aZPiDXGJUjfTwyDQL77nznRHTYo9RRyS1OaXcmJWxCL1bZm7VAHzMzzajFiXPfsa4NJlzcrr3PP7Vw9FzmKIpF9EFif3W3zzMmqnkfyqj2sOljiVSk2YPR1tdaDEcQhPlEoZZdNmksmGPDoiVlXToyD+w38o3p8j7F+04/BeMcB/7Z17LEeO6T+zTF+0x8JFFbHOCAoseGs09CNfMT6zvgupdM+8iQ/Sh0Wo5JnawuFPafdpOWWVNnZHDS5OjSpoupsTMnKbNVGCNC1eA9wk7WNZF4GQsYmkaWwnuv3yCzNVXLVQk+utuU0i7gzJ/XTNFQaHjeK+aEX4emLQvkaQxFpL5Y0RVvuhQWToCe2HAm2NRw5vrK4RLkzWiQiqIbG6Oa1YtwRTgojsbo4nYWK62kPoaVlFROUiTo0VHPxBuwAvZBfxOn3nqfB8VyeR/7Z4fxbNwoIspDqv3L9Qnvs8RLhmciBmxDESw0t48fKIS7FMCAqIFI5lMhKzl9Mw6p5Ezh3rFmbn0+mensebTxUPHaOkjA7iD3GdsZRl0zgcJR7VGbG4rKcg00uzcL9g5zj1mpeP5IdnoaHSLI98+inD4QvqeovzM5MGilk+aZ3ajXRx/LA30cIieqo7zqffPVhghBUkeRkz5MjuTLbTWjEV3Ci7GwHaYpSUVbZUYOTqKOVidoVGNqXUHtEXY87bhPNza+voPVwfDv/ZzawGrVHzN2ljczhlkyZHZ6MMWPEuhBtRFsEW53SVp5S5bKep28RNmFrVqmuXKOy8HDHHyT6mWZ18HgvaPOc08qXR04sTirkzodJTQakaTL5pdGryQiZcTtLspozdwsPfGsL8tIn10+kzD0lWodAVFtT/tNY6b5XKrS8+DCeqkpKN8vwuzb0d0XW5Q3v2zHdTrwddcX5NVwf7rETPlBZfRGlo75LS4CyXjfHIqBT0MG7CjWBcQshogAhbYUOtuyUrJaK0xINRqOoZKdOpqNCrFhoe2xU37xNUnt3EWro0w3D2ivUkubKUUUMbzJyNDPjMSEW537hJhBzdIxzZFBGXorAN2uMx791vlPr9LhWLGony2oyepPcPS9V/2r9Qm7MV0zO0DNiGSQw0t48fKIS7EMCS2mNPGIpdFVWiraMobvEHFSVNFRnKDuLozPs6kfykW4Mw/3mP7Li7o6Vq8z4bObs5FeqAScpUsFNzu7L+6cWCCyZfmR6mpm8WL5T0U9c8UhMB0V1qyrv3ncO0zHNnhiVyf4G+DTZMzqK/E5eJqa3qG5v1UGtvCeHkzZNRI93Hhx6eP9wrhaz7gKYPt6t7hOnF8Pm+ZcHLl+IRXEeR12LRW7VL1Lb82i/CJ3rBiwx3S8HE9TmzS2x8iLQRjmCqqrooAAAE8LU6qU5ey9j3NPpNseeX7hGKVTlUXPymKg5cvg2lLbxFF4YnVnPcNBK+VdIzUXL62NQyk2Vcx7Sdw8ZtjwZs3Eev5GWXLgwK32a+gHb7r6T1cHw3FDmfzP+R5eb4llnxHhGPFYyzZF3L61t3dOP4jl3v049L+v6Hd8NwbI+rLt9fwFwWM6QONFK1HpnW+4Ag+4ieRkg4tfws9WM1RGqlBlLW1up7O4y1HdyYPMro6+CxK1FuN43zmmtkqZ0QnatGkNfwlWPoDjtlIaLKLdkAZaCIiQ6RpiZzdqnoqlCvfRXOHqfsrEBT/3FpeBM6Mb3Rcfx/L9LMpcNP8AD8zodNMtxo0I73k2F0Zq1cLqTEoOTpEyyKKs54JqNna9geqN3jPoNBotiU5fgeBrdXve1fibDqg/SxHvH/5PV8nn+AUj1X7l+oQYvDM7GIyYhiIZKW8ePlEC7FMCTTh1up/cfIRMuPQjiMBIwOBWomg+t1TNmp1BuBP5T5WnlZsWTFPfA9zDmhnx7J9nYp49ct20IHeD3GdC18Nltc+xzPQT30uvc4ONxz16gRWyU11Zu6cmTK388u/CO/HhhBbV+LOthqT1NRop/O2rNzAiw6LJme7Lx/UebXY8MdmJHQpUFXUDX2j63vnr4sMMSqCPHyZp5HcmWzUyMeMuxCjcDrPE+Jam36a8dnu/DNJx6kvPRydo4oj+Gm/ttwnBjhu+eXR6eXLs+SPZy620kpkLvckAKN5J3XnViwyydKkcmTLs75Z6vD7PAHWJY9vYPdPTx6HFHl8s8fJrckuuDWqgaAWHATsSS4RyNtu2GMRwcRhqqsQqM1ybEWsed+yeFPQ5N1VaPdhr8bgmyvZOya3SYgVGFO9Sk+VesbNRQb9w1Qzoj8PUq3vpf3bMcmvaXyLsbaeya1uo/Sp2oxCv4HcZU/h6jzjMYay+JlOFOIonMKb81FmHynJPQzkqaOiOqinakelweODjrKyNwIsZ5mfQ5MPLTr3O/FrYzfZoL/qEwVnT6kfA61NIPspST8k6SCv3HwNcxitFGPw/TU3pG4FRGXMN6kjRhzBsfCXCeySkvBMkpKinZuP6SilRrK5W1Rb3y1FJWong6sPCVPHtm4r/AFeDNZFttleJ2mq6L1m4CbYtLPI6RzZdSonMdnc3c6b8o3eM9rTaGOPmfZ5efVuXES4VjPROGjVh8T1WHIH3GIK4ZZRrgq/cv1CDI8MrzRGTAYiWGlvHj5QEuxTAk3YNeof3HyElmsOiqqIxMoMYHCxn+oaViBqNQbjQ995xZc2STqPCPWwaWEKlPl+x5zF7czsEvlTgOHATGGnUefJ2vI2drZO0MHe+ubSwY3APGLG5Y5XKNmWWHqKlKj0dPH023Npx0nUtfi6la/D/AAcb0OTw0yjGbXRBpZj3gCN62D+hN/yHHRT/AHmkcentKvXcIHKhjrkAWwG/XfObNq8kYtnVi0uNySo62MrrRW/9qjt5Tx4ReSXP4ntzmsWPg4e06vQ0Xqn+YRv4E7p14oqc1BdHJK4Y3N9s5WxtmaCq1zULBuYN7gzqzZ3GVR6RzY8e9cnvcPi1ZQSQpNgQT+bhPTw5o5Y7keRmwyxycWXGoBvIE1bS7Mkm+iBxxgmn0DTXYrVgIwoydMRiqvB8JgmHer1w3yKSL5N2vlQalYyjKik1DAVClrxPkBTm3hmXuP3nLPR4Zc0dEdVkjxY/pFUbmBPMWnJP4XB/Szpjr5LtDLjq36PeftMn8J+5p/yH8Rk2liP0W7z9ov8AiPuP/kCPjq5/Mq9wJM0j8Jiu2Q/iD8HLw11q1abMSHtXTcB1urUAA/UAx/qTsjo8aq+aMJ6mbVrg3AAbhadail0crk32SAgQEPQOpHFW8omCBTfRu4eYiZHhirXIgZtGmnVvAhovo7x4+UBLsUwJOjgB/DP7z5CS+zaH0lVcQEzKZRJysVsDDVWzMh5hXZVPOwkelG7OiOryxVWasJs6hS/l0kU8Qoze/fLSSM5ZZy7ZTjNiYeocxTIx3snVJ5kbjFLHGXZrj1E48JnPrf6fP5K1xwcf7iYS0y8HXHWP95CJsJu118ASZK0r8st6teEWbOVKdZlpA1CllrVCbJTuL5Rxfd1ewakjS/n6+CT23+r/AMHoaBuXzNf/AA31bVMxYaXAX+03J9/lNNPpmtNKS7ZnqdUnqIrwjNtCgrqQwDKbaHUGx3Tz8eRwmmvB6klDLi2mBtl1KfWwr2U69E5uByB+89l4MWoW6B4fqzwy2zLaGLzsEqpkqqQR3jcZxSxzwS3RZ07o5Y0wbRpVyG1PWYstRdbD2SOEp54Tnul37BHC4RpGHDYzE0vWs4HD1vdNNsHzB0xO6qR36GJLWDaErmtynZps7ncZdo4NRhUOV0aMTpiaQ7KmExF+9HokfJ2nR5Jf0j1BKMmVGMkkAJACQAkAJACQAxbR6pp1v+m+R/2VLKfc2Rv7YmXHm0bYyARCFMBDUT1h4+UTEuxUOjdw8xJZPhlUCRka0BM6OFa5Hj5RkVyEwIOps0fwz+8/SJL7N4fSU4iBMjG0ogSAiM1oykUgkwNEXJQjKswPUNclKLZaSkipiBvJGhp0eJ4vuG4XN8oapbeX37f5KdmU0Sk4QBV6RsoHZc7+/nPnc/8A2Z+PJ9FhezFfsjWF4T6JKlSPnm7dmbEYNjqhII7Dqp+04s+hhN7o8M68Gslj4fRlVmpvdtB1QRvGs4MTlgzbfz/genKMdThb/FG2pRUuGIGcK4HiO3lOvWXlmsUO/L+xwaV+nB5JdeDHh8NVpiwa9r6g/eRl0c23STRrj1eOueA1KVcnQqOZAvM4aPIvH8yparF7/wAi/C4bJck5mI1Jno6fB6fL7OHPn9ThdHS2n1amEPtNUpfFh2f/AMQmnkEvlYKolmDKDGIEAJACQAkBEgBIDK8RRFRGRvVdWU9xFoDTp2U7MrF6alvXXMlTs66Eo/hdTEhyVM0xkAMRLJR9Yf52RMSFTc3cPMSWT4ZUYEhUQEdLBjUf52RkeRoEHW2WP4Z/efpWRLs3x/SUYmNCkYnlGYsAEqiMqIaTAC5IAAuSdABxMaLoxF2xW69PC8dVqV+7tWlz3tyGrHZskofx/p+pp4KoCqAAABYADcAOyMRy2BouwPqPr/ndPF1eHbPj+KPc0mXfj/kzsYarTYXDDnrPQxazHNLc6f3PNzaTJCXyq19i5ig3lR4iavPiX7y/MxWHJ/5f5HA2niEL9TreqNN1+JM8jUP1M1x+x7mjbxYdr75/I2UKWXUnM7es3+w5T1MGnWNX232zyc+d5HS4S6Q86DnJACQA3bbFlw7+xXwvhnHRf+SZnUuvwK64lowZnIjJARAAQAkAJACQAkADADBQ6leonZWUV01/MtkqgcrdEe9jF5LfMU/wN0ZADESGiOsPHyiYl2Knqt3DzETJ8MptAgtoJeIlnRoDUePlGQuxTAk6+yv5R/qH6VkS7OjH9JTio0TIwvGZiRgha9VUUu7BVUXZibARlxTbpGClhWxBz1VKUAb06DCzvwqVh2Dgni2uitKzotQ4Xfv/AI/yb6wtGJFmHp9sYMsrUFcWYXHzkZMcciqSKx5JQdxOTX2NvKMBfsNx5TinoX+7L8zvj8Q/9R/I4u0iKNgzZr30Rs3/ABOWemmnTo64amE1aXJbsw9KQFSwuCx5CGHTOWRO+gz6pQxNVyehXDz2Tw7BVUCAJmeIokYHS/1En/ps3sei1f8At1Ef/wCszOteB6mHN5aOeTKXphZRmY3N4igQAkAJACQAkAJADDtTqhK3/RqBm/pt1Kl+QBzf2CJlw8r3NsZADAQ9Aa9ysflJYIRB1W7l8xEyPDK1S8DNmylTtAzbL6W8ePlAS7FMCTsbJ/lH+o30rIl2dGP6SnFRoUjA8ZkZ8ViUpLmcm1wAACzMx3KqjUk8IyoRcnSM2Fwz1GFXECxBvSoXDLT4MxGjVOe4bh2ktGrkkqj+fv8AodUShIqrpeMtFdGrbQwKZRicU5bKNB2cTPK1OoyvJ6cP1Z6ODT41i9SZASws2t+8TH9n1U3y6X3ZutTpca4Vv+AF2XTO9F8BY+M7MWiUfrk2cebXuX0qjZQw6ILKoUcp2RioqkcMskpO2xqj2lEnPqPeIpC3gUI+KRGCsbFsvD8zZR23OvC8BqLatHpcbUoVaApOtUDEUEVRZUZkqIQHUsbDcd9iNLjUSDr5XJkq7Wolc4zlNOvl6uYpnCnnYjlcgXvLTMJQZzMZtSkbANmLFFULZrswuqjXfHZKgxMNVWoXVSSabZW0I14jiLhhfip4QQNUavRoybK2omILF6MwGAiACk8r8ha/zgBnp41WCmzDOFKAgXa5A0seY98VlbGVem06q5crsKiepYXZGS99+6xG/jCx7WnYlHaVIAIGZsqqAxsSeqpBI37mGthCwcX2WJtKk24k9bJexsTnVNOIu668NYWS4NFuBx6VL5bm6LvKj1lDDS99zDcIrBxaVs10aRIbuX6hBmV8Msp0rQMWyyIgalvHj5QBdimBIrY+tSp1cgqWVqjAig7rYYZjfMFI9cLIl2duCKcfx/uNiqlcsQCwRaqoHCC7KxzFrMtgFGVbjQ6xktRRy1xVcOCyVDSXOjno+sSSxWoABcgAUx1RbrtwjJcYVx3/AL+v5FVLF4hLF0erZCSMliW6OicoKpa+ZqoF7Dfc6QHtg+n/ALb/AELGx1bRAHzuuIA/hEWIrKqvdgAQEJO+x04x2NRj2+uP6HTwFZmpqXUq9irgi3WUlWI5EgkHtBBlol0nwW1aloAjFUe8RZW55a30nn62NSjkXhno6KSlGeN+UaaVQCehZ5jZb6QIWQU1MTFYFD1iYWUiu8B2EGA7HSgjG7An1QRcgHK2YXHbrGPc0j2H4ZQyUzYtlSjlzu7hQoOVQCd3WPy4CQjrcnRysdgqTEkg9Y3KhmCk5MmbKDa9vIcJaRi5MxYjZ1J/WW+ii+ZgRlHVI10I7DxEdEKbRMNgKVM3RQpy5SRe7C97t7RuSbnXU8YCc2+zTGIBEABkEAEeiDALKWw0B2ZRsxRkAH8oEJqer1ctxzsSL84qK3sqXZKCwAZcoCghmBAC5bXvwt7hCgeRiVNiUmBUqcp/KGYAdQJcWOhyi0VB6rLDsimTexGqnqsVGhUjQcCi+6FE+ozVgNlpRp2UtqVGrGxCoFFx3BR4RBPJaNlIAK/cv1CDMb4ZSYGbFiEPS3jx8oAuxTAk7GyR/CP9RvpWRLs6MX0lOKEaFIwuJRkJaAEtAaGEYxXS8ZSYgoCIe4TEUhoOLATl1XKjH3aOvRzpyl7RYrYedJx7is0DANwrUbQCxEW5iGNVS0YJkpreA7CUIjHZ6c4k5FH6E8hIR2eDk4isZaMmUJXN5RDNateMkaAEgBIASAEvABSYCsUmImwXgKwExCsesdFHBbnvOvlaIGxFbRuYHnETZWYEggIelvHj5QGuxTAk7Wxx/Cb+o30rIl2dOL6RcRTghSRialKM6F6GAUQUYWFB6GFjoPQwsKB0MLCjLWQmqi9gV3PhYDzmM1eSP2s6IPbhl96Rp6KbWc1A6GFhRnxVOBSRXhqEAaL6mGvASMj4crAouUXELCjsvRJVbeyvlIOq+DmV8OZaIbKFwplEWastrRkNhBjHYYxhgAIgFJhZLYpMVktikxWKwQFYaa3IHE/8xAiVXuSeJgJu2LAQICBAB6O8ePlAa7FMBHoNgLekf6rfSszn2dOH6TTVw94rLcSk4TlHZO0HonKFhsD6JCx7CeiQsNpPRIWG0nokLDYYBgz6SdDYYcW4avr5CRfz39jTb/119zd6Jyl2ZbAeicoWG0z4rA3G6FjUTNh6FtDCwcTZ0AhYthRicOLQsFAz0MGTCxuJ6AUOqB+keURpXBnqYS/ZHZDRScHyjsW0yY7D5SO4ykyJqjOKUqxJD9FHZROihYCmlFYmIacVkMQ04WKgdFEKidHAVFlOnYE/2jx3/KA0iro4CoHRwCidHAVA6OAUNSTUePlAaXJUYyTZgtp1KSlVCEFi3WBJvYDjykuNmkcriqRf+O1eFP4W+8NqK9eRPxyr7NP4W+8NqD15E/HKvs0/hb7xbEHryJ+OVeFP4W+8e1B68ifjlXhT+FvvDag9eRPxyrwp/C33htQevIn45V4U/hb7w2oPXkD8cq+zT+E/eLYhevL7B/HKvs0/hb7w2IfryB+OVfZp/C33j2oXryA22qp/LT+E/eG1D9eRlqbSqcKfwn7w2oazyKm2tVHYnwn7xbUP1mVHbFU9ifCfvDah+qzXhtrVR+Wn8J+8e1EvNI9StRiqmw1VTu4iZnRboqaq/BfcfvHwK2L0r8F9x+8KFbErUme1wNOAtGgabAuC5SrGoFnoXKFlbAHBcoWGwrbBxWS4FZwkLIcRDhIrJ2A9D5R2GwHofKFhsDUwm4cPOKwcRPRI7FsB6JCw2AOEhYtgPRIWGwNPC6wsFHk53QjnLM9qJ0A5/KAbSdAOfygG0nQDn8oBtJ0A5/KAbSdAOfygG0nQDn8oBtJ0A5/KAbSdAOfygG0nQDn8oBtJ0A5/KAbSdAOfygG0V6QHGAbUZWXmYitqE6IHtMB7UW08KvP5Rk1yaBQHP5QE4nsKA6i/sTyExZ2roJUQHQQggFDqo4QKSLlUcIy0h8o4QKFKjhATKmUREMrZBAihMggFEyCAqIEEAoGQQCgZBAVE6MQCgGmOEAoHRjhAKItMXgCR/9k="/>
          <p:cNvSpPr>
            <a:spLocks noChangeAspect="1" noChangeArrowheads="1"/>
          </p:cNvSpPr>
          <p:nvPr/>
        </p:nvSpPr>
        <p:spPr bwMode="auto">
          <a:xfrm>
            <a:off x="89138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20" name="AutoShape 20" descr="data:image/jpeg;base64,/9j/4AAQSkZJRgABAQAAAQABAAD/2wCEAAkGBxAQEhQQEBAQDxAPDw0QEBAQEBAPDxQUFRIWFhQRFRQYHCggGBolGxQUITEhJSkrLi4uFx8zODMtOCgtLisBCgoKDg0OGxAQGywkHyQsLCwsLCwsLCwsLCwsLCwsLCwsLCwsLCwsLCwsLCwsLCwsLCwsLCwsLCwsLCwsLCwsLP/AABEIALQBFwMBEQACEQEDEQH/xAAaAAACAwEBAAAAAAAAAAAAAAABAgADBAUG/8QAQRAAAgECAwQGCAQFAwMFAAAAAQIAAxEEEiEFMVFhEyJBcYGxFDJSkZKhstEVQmJyIzNzgvAGwfFTk8MkQ6LC4f/EABoBAAMBAQEBAAAAAAAAAAAAAAABAgMEBQb/xAAyEQACAgEEAQIEAwgDAQAAAAAAAQIRAwQSITFBE1EFIjJhgZHhFEJxobHB0fAVI1Lx/9oADAMBAAIRAxEAPwDqmanzgIDGEZSHWMtFglFoMBhgMEAJARIACAEvEIEAJARIDDACQAEAJARLQAloDoNoAS0YwwAEBFiOCMrbuw+yftEP7MrdCDYwJfAsBAgAYAGAy2l6r9y/UIhrplJjJEMRLDS3jx8ohLsQ2iIFgAwjKQyxopFgjNENGMkAJAAXgIF4hWC8Asl4CJeABgMkBhEAJGBIgIBAY6qvaflAaocIntn4TAdL3DkT2z8BgFL3Jkp+2fhMApe5MlP2z8JhyHHuAontn4TDkXHuKVT2z8JiFx7jqEYZS5uPVOX/AOMQcPiyoontn4TAml7gyp7Z+Ew5Cl7hyJ7Z+ExhS9w5U9s/CYcjpe5bTVMr9c7l/KfaEBqqfJSVT2z8Jisnj3EKp7Z+EwJde4aapcdY9v5eUQlVmcwMwQAIgMYGMpDgyi0xrwKsl4BYCYCsBMRNgvALJeArJAYRGMaAyQGYa9OoS1s+tXDhLMQBTunSG1+GfXfEaJozUPSsylg/RhOiZQydITlLGsPHKu/ibdsOSnsr7nQ2eHyfxL3z1LE6HJnOTS5O6w1N9I0RKr4NMZJIASAEgAIASIQICAYCFiEWv1hm7R63Pg0Q+yqMQRAZIwLaZ6r9y/UImNdMoJiIFvAkNLePHyiYLsUwJBACQAIjKGBgVY147CyXhYWC8VisF4BYIAMIAECMpDiMokBkgAYwKsVQFRGQkgMLZlNmB7GB4g2PhEyounZTszFM4KVLCtRISqALAm11qKPZYajhqN4MEVNVyumbIyAQAhMViFzjiPeItyHTAzgbyB3kCFoKbCDeOyQFxxHvEVodMIMYqJaAg02ym/vHEdoiBcBrJY6bjqO6A2qEgIF4CLKZ6r9y/UImF8MogQCIQ1LePHygC7FMBAgBIASABvGMN4DJeAWC8BWSIBhGUMBGUhgIygwGSAEgAC4G8gd8Tkl2xqLfSB06e0vvEj18a/eX5mno5P8Ayzl7cp1Vy4jD02rVVBptTQ2z0jqcx/SdQd+pH5jPOza2MsvpKajGvq+56ul0L9H1JRcnfCCMQ9MBjnAdVboqurqSNVJ4zDDrsibV2k/wf3N9T8Ox8Uq/sGpi6j6CyWGoBGb3zTNr5NfLwjLB8NS+rk59bC1D1izdxJJnM86bpuztelaXymWnQJ10Otte2W5pdGfpcFgwrNfS3DhE8q8sXoMpbZ1Xsa3cTNFqIroiWF+RG2eyb2Zj42h6+4FioupYVt4JXhqRJeWuivRvs10XrpuqFuTdYfOXHVyiYz0UJeDfT2oRpUQj9S6j3Trx66L+o4svw6UfpOlhsQlVSqsCR1lHbzFv83TrjkjL6WcUsU4qpIWWYgMQh6fqv3L9QiYeCmBAICHpbx4+UBrsUwECAEgBIASAEjAkQBgBCbb9IFJN9BVhxB8RGmi9r9iwkDUkAcSbCO0uykr6AlZSbBlJ4BgTBST8lbWu0SrWVfWYDz90meSMFcmVHHKbqKMVXaV79GtyPa6o9048mvjH6UdmPQSl9Toqp1KresbHttoonn5dZOXN8Ho4tDjXFWwVMOva1zOX1ps7I6eK4Q9PDLcXUm+4dniZLyPwzT0E3yjbmt6oKgAi4mDSkqZ0bXFppnMxSOWHaT2nsE6oOKic2TdKXAwoLqTq2/U6xOfFLotY0ncmZMRWe1lvNoY1ds58mR9RHwlB9Ga1hu+8jLOHS7LxY8nbOgqA8zOfk6KLEw8TlQEahwU98E/uKytMISZpvSFyy78MMayoTiimrgnHZePfENlmWthHtmXqsDpbQjmDLx5FF9mOTCn4LKWKqL693HabajnznoYdc7qXR5Op+HLuHBvVgRcagz01JSVo8WUXF0+y2n6r9w+oQAptAkkCRqW8ePlAa7FMBAgBIAVV8SieuwXl2+6TKcY9s1x4Z5PpVlB2klrgMb8rec55azGjsh8MzPukZ32s35afvJ+dhMXr14R0R+FLzL+Rhxu3Kq6Dohz1NvnFHWuS4Rb+G4o9tnHrf6grE5TW+ABfmISy5GjSGlwR8GRsUWPWYuedz5zFxb7OlbY8JGmi+4hL94kuP3C2zdTFR96rYe1rM5SivLKjFvwb8PhSdRlHPdM3lpl+lwaaeFW9y4J5RPNJ+AWOKNS5F6oAvxvMvmfJrHanyWrTLaL790jdXZ0JJ9EXZzXuWsO7WJ5l7D9ByfdGgUwN3vmbdnRGCiixXBYLyvDmmzOVXQtRAXJ4aR29tC4RS2HDG/Pf2y1kaROxMtGDXsGkzeSRSgi40tLASE22W6oKUQN51mm5GewdeEim+hNF+UWtaEVzyCZKS8pTVPsdmjJxlcC5A9JTFT7QGVqA32iSfkrgoq4Yd15S4RLVlYw+QDgZ6Pw7Uy9X0/DPG+K6WKhvXaLaQ6r9y/UJ7rR4NcMoIgQAwEw0t48fKIS7FMBAgBzNoYpy/Q09DpmYb9ewTkzZZXsh2ejpdPj2erk6GwuyQNWYsTv7T75MNJfOR2aZPiDXGJUjfTwyDQL77nznRHTYo9RRyS1OaXcmJWxCL1bZm7VAHzMzzajFiXPfsa4NJlzcrr3PP7Vw9FzmKIpF9EFif3W3zzMmqnkfyqj2sOljiVSk2YPR1tdaDEcQhPlEoZZdNmksmGPDoiVlXToyD+w38o3p8j7F+04/BeMcB/7Z17LEeO6T+zTF+0x8JFFbHOCAoseGs09CNfMT6zvgupdM+8iQ/Sh0Wo5JnawuFPafdpOWWVNnZHDS5OjSpoupsTMnKbNVGCNC1eA9wk7WNZF4GQsYmkaWwnuv3yCzNVXLVQk+utuU0i7gzJ/XTNFQaHjeK+aEX4emLQvkaQxFpL5Y0RVvuhQWToCe2HAm2NRw5vrK4RLkzWiQiqIbG6Oa1YtwRTgojsbo4nYWK62kPoaVlFROUiTo0VHPxBuwAvZBfxOn3nqfB8VyeR/7Z4fxbNwoIspDqv3L9Qnvs8RLhmciBmxDESw0t48fKIS7FMCAqIFI5lMhKzl9Mw6p5Ezh3rFmbn0+mensebTxUPHaOkjA7iD3GdsZRl0zgcJR7VGbG4rKcg00uzcL9g5zj1mpeP5IdnoaHSLI98+inD4QvqeovzM5MGilk+aZ3ajXRx/LA30cIieqo7zqffPVhghBUkeRkz5MjuTLbTWjEV3Ci7GwHaYpSUVbZUYOTqKOVidoVGNqXUHtEXY87bhPNza+voPVwfDv/ZzawGrVHzN2ljczhlkyZHZ6MMWPEuhBtRFsEW53SVp5S5bKep28RNmFrVqmuXKOy8HDHHyT6mWZ18HgvaPOc08qXR04sTirkzodJTQakaTL5pdGryQiZcTtLspozdwsPfGsL8tIn10+kzD0lWodAVFtT/tNY6b5XKrS8+DCeqkpKN8vwuzb0d0XW5Q3v2zHdTrwddcX5NVwf7rETPlBZfRGlo75LS4CyXjfHIqBT0MG7CjWBcQshogAhbYUOtuyUrJaK0xINRqOoZKdOpqNCrFhoe2xU37xNUnt3EWro0w3D2ivUkubKUUUMbzJyNDPjMSEW537hJhBzdIxzZFBGXorAN2uMx791vlPr9LhWLGony2oyepPcPS9V/2r9Qm7MV0zO0DNiGSQw0t48fKIS7EMCS2mNPGIpdFVWiraMobvEHFSVNFRnKDuLozPs6kfykW4Mw/3mP7Li7o6Vq8z4bObs5FeqAScpUsFNzu7L+6cWCCyZfmR6mpm8WL5T0U9c8UhMB0V1qyrv3ncO0zHNnhiVyf4G+DTZMzqK/E5eJqa3qG5v1UGtvCeHkzZNRI93Hhx6eP9wrhaz7gKYPt6t7hOnF8Pm+ZcHLl+IRXEeR12LRW7VL1Lb82i/CJ3rBiwx3S8HE9TmzS2x8iLQRjmCqqrooAAAE8LU6qU5ey9j3NPpNseeX7hGKVTlUXPymKg5cvg2lLbxFF4YnVnPcNBK+VdIzUXL62NQyk2Vcx7Sdw8ZtjwZs3Eev5GWXLgwK32a+gHb7r6T1cHw3FDmfzP+R5eb4llnxHhGPFYyzZF3L61t3dOP4jl3v049L+v6Hd8NwbI+rLt9fwFwWM6QONFK1HpnW+4Ag+4ieRkg4tfws9WM1RGqlBlLW1up7O4y1HdyYPMro6+CxK1FuN43zmmtkqZ0QnatGkNfwlWPoDjtlIaLKLdkAZaCIiQ6RpiZzdqnoqlCvfRXOHqfsrEBT/3FpeBM6Mb3Rcfx/L9LMpcNP8AD8zodNMtxo0I73k2F0Zq1cLqTEoOTpEyyKKs54JqNna9geqN3jPoNBotiU5fgeBrdXve1fibDqg/SxHvH/5PV8nn+AUj1X7l+oQYvDM7GIyYhiIZKW8ePlEC7FMCTTh1up/cfIRMuPQjiMBIwOBWomg+t1TNmp1BuBP5T5WnlZsWTFPfA9zDmhnx7J9nYp49ct20IHeD3GdC18Nltc+xzPQT30uvc4ONxz16gRWyU11Zu6cmTK388u/CO/HhhBbV+LOthqT1NRop/O2rNzAiw6LJme7Lx/UebXY8MdmJHQpUFXUDX2j63vnr4sMMSqCPHyZp5HcmWzUyMeMuxCjcDrPE+Jam36a8dnu/DNJx6kvPRydo4oj+Gm/ttwnBjhu+eXR6eXLs+SPZy620kpkLvckAKN5J3XnViwyydKkcmTLs75Z6vD7PAHWJY9vYPdPTx6HFHl8s8fJrckuuDWqgaAWHATsSS4RyNtu2GMRwcRhqqsQqM1ybEWsed+yeFPQ5N1VaPdhr8bgmyvZOya3SYgVGFO9Sk+VesbNRQb9w1Qzoj8PUq3vpf3bMcmvaXyLsbaeya1uo/Sp2oxCv4HcZU/h6jzjMYay+JlOFOIonMKb81FmHynJPQzkqaOiOqinakelweODjrKyNwIsZ5mfQ5MPLTr3O/FrYzfZoL/qEwVnT6kfA61NIPspST8k6SCv3HwNcxitFGPw/TU3pG4FRGXMN6kjRhzBsfCXCeySkvBMkpKinZuP6SilRrK5W1Rb3y1FJWong6sPCVPHtm4r/AFeDNZFttleJ2mq6L1m4CbYtLPI6RzZdSonMdnc3c6b8o3eM9rTaGOPmfZ5efVuXES4VjPROGjVh8T1WHIH3GIK4ZZRrgq/cv1CDI8MrzRGTAYiWGlvHj5QEuxTAk3YNeof3HyElmsOiqqIxMoMYHCxn+oaViBqNQbjQ995xZc2STqPCPWwaWEKlPl+x5zF7czsEvlTgOHATGGnUefJ2vI2drZO0MHe+ubSwY3APGLG5Y5XKNmWWHqKlKj0dPH023Npx0nUtfi6la/D/AAcb0OTw0yjGbXRBpZj3gCN62D+hN/yHHRT/AHmkcentKvXcIHKhjrkAWwG/XfObNq8kYtnVi0uNySo62MrrRW/9qjt5Tx4ReSXP4ntzmsWPg4e06vQ0Xqn+YRv4E7p14oqc1BdHJK4Y3N9s5WxtmaCq1zULBuYN7gzqzZ3GVR6RzY8e9cnvcPi1ZQSQpNgQT+bhPTw5o5Y7keRmwyxycWXGoBvIE1bS7Mkm+iBxxgmn0DTXYrVgIwoydMRiqvB8JgmHer1w3yKSL5N2vlQalYyjKik1DAVClrxPkBTm3hmXuP3nLPR4Zc0dEdVkjxY/pFUbmBPMWnJP4XB/Szpjr5LtDLjq36PeftMn8J+5p/yH8Rk2liP0W7z9ov8AiPuP/kCPjq5/Mq9wJM0j8Jiu2Q/iD8HLw11q1abMSHtXTcB1urUAA/UAx/qTsjo8aq+aMJ6mbVrg3AAbhadail0crk32SAgQEPQOpHFW8omCBTfRu4eYiZHhirXIgZtGmnVvAhovo7x4+UBLsUwJOjgB/DP7z5CS+zaH0lVcQEzKZRJysVsDDVWzMh5hXZVPOwkelG7OiOryxVWasJs6hS/l0kU8Qoze/fLSSM5ZZy7ZTjNiYeocxTIx3snVJ5kbjFLHGXZrj1E48JnPrf6fP5K1xwcf7iYS0y8HXHWP95CJsJu118ASZK0r8st6teEWbOVKdZlpA1CllrVCbJTuL5Rxfd1ewakjS/n6+CT23+r/AMHoaBuXzNf/AA31bVMxYaXAX+03J9/lNNPpmtNKS7ZnqdUnqIrwjNtCgrqQwDKbaHUGx3Tz8eRwmmvB6klDLi2mBtl1KfWwr2U69E5uByB+89l4MWoW6B4fqzwy2zLaGLzsEqpkqqQR3jcZxSxzwS3RZ07o5Y0wbRpVyG1PWYstRdbD2SOEp54Tnul37BHC4RpGHDYzE0vWs4HD1vdNNsHzB0xO6qR36GJLWDaErmtynZps7ncZdo4NRhUOV0aMTpiaQ7KmExF+9HokfJ2nR5Jf0j1BKMmVGMkkAJACQAkAJACQAxbR6pp1v+m+R/2VLKfc2Rv7YmXHm0bYyARCFMBDUT1h4+UTEuxUOjdw8xJZPhlUCRka0BM6OFa5Hj5RkVyEwIOps0fwz+8/SJL7N4fSU4iBMjG0ogSAiM1oykUgkwNEXJQjKswPUNclKLZaSkipiBvJGhp0eJ4vuG4XN8oapbeX37f5KdmU0Sk4QBV6RsoHZc7+/nPnc/8A2Z+PJ9FhezFfsjWF4T6JKlSPnm7dmbEYNjqhII7Dqp+04s+hhN7o8M68Gslj4fRlVmpvdtB1QRvGs4MTlgzbfz/genKMdThb/FG2pRUuGIGcK4HiO3lOvWXlmsUO/L+xwaV+nB5JdeDHh8NVpiwa9r6g/eRl0c23STRrj1eOueA1KVcnQqOZAvM4aPIvH8yparF7/wAi/C4bJck5mI1Jno6fB6fL7OHPn9ThdHS2n1amEPtNUpfFh2f/AMQmnkEvlYKolmDKDGIEAJACQAkBEgBIDK8RRFRGRvVdWU9xFoDTp2U7MrF6alvXXMlTs66Eo/hdTEhyVM0xkAMRLJR9Yf52RMSFTc3cPMSWT4ZUYEhUQEdLBjUf52RkeRoEHW2WP4Z/efpWRLs3x/SUYmNCkYnlGYsAEqiMqIaTAC5IAAuSdABxMaLoxF2xW69PC8dVqV+7tWlz3tyGrHZskofx/p+pp4KoCqAAABYADcAOyMRy2BouwPqPr/ndPF1eHbPj+KPc0mXfj/kzsYarTYXDDnrPQxazHNLc6f3PNzaTJCXyq19i5ig3lR4iavPiX7y/MxWHJ/5f5HA2niEL9TreqNN1+JM8jUP1M1x+x7mjbxYdr75/I2UKWXUnM7es3+w5T1MGnWNX232zyc+d5HS4S6Q86DnJACQA3bbFlw7+xXwvhnHRf+SZnUuvwK64lowZnIjJARAAQAkAJACQAkADADBQ6leonZWUV01/MtkqgcrdEe9jF5LfMU/wN0ZADESGiOsPHyiYl2Knqt3DzETJ8MptAgtoJeIlnRoDUePlGQuxTAk6+yv5R/qH6VkS7OjH9JTio0TIwvGZiRgha9VUUu7BVUXZibARlxTbpGClhWxBz1VKUAb06DCzvwqVh2Dgni2uitKzotQ4Xfv/AI/yb6wtGJFmHp9sYMsrUFcWYXHzkZMcciqSKx5JQdxOTX2NvKMBfsNx5TinoX+7L8zvj8Q/9R/I4u0iKNgzZr30Rs3/ABOWemmnTo64amE1aXJbsw9KQFSwuCx5CGHTOWRO+gz6pQxNVyehXDz2Tw7BVUCAJmeIokYHS/1En/ps3sei1f8At1Ef/wCszOteB6mHN5aOeTKXphZRmY3N4igQAkAJACQAkAJADDtTqhK3/RqBm/pt1Kl+QBzf2CJlw8r3NsZADAQ9Aa9ysflJYIRB1W7l8xEyPDK1S8DNmylTtAzbL6W8ePlAS7FMCTsbJ/lH+o30rIl2dGP6SnFRoUjA8ZkZ8ViUpLmcm1wAACzMx3KqjUk8IyoRcnSM2Fwz1GFXECxBvSoXDLT4MxGjVOe4bh2ktGrkkqj+fv8AodUShIqrpeMtFdGrbQwKZRicU5bKNB2cTPK1OoyvJ6cP1Z6ODT41i9SZASws2t+8TH9n1U3y6X3ZutTpca4Vv+AF2XTO9F8BY+M7MWiUfrk2cebXuX0qjZQw6ILKoUcp2RioqkcMskpO2xqj2lEnPqPeIpC3gUI+KRGCsbFsvD8zZR23OvC8BqLatHpcbUoVaApOtUDEUEVRZUZkqIQHUsbDcd9iNLjUSDr5XJkq7Wolc4zlNOvl6uYpnCnnYjlcgXvLTMJQZzMZtSkbANmLFFULZrswuqjXfHZKgxMNVWoXVSSabZW0I14jiLhhfip4QQNUavRoybK2omILF6MwGAiACk8r8ha/zgBnp41WCmzDOFKAgXa5A0seY98VlbGVem06q5crsKiepYXZGS99+6xG/jCx7WnYlHaVIAIGZsqqAxsSeqpBI37mGthCwcX2WJtKk24k9bJexsTnVNOIu668NYWS4NFuBx6VL5bm6LvKj1lDDS99zDcIrBxaVs10aRIbuX6hBmV8Msp0rQMWyyIgalvHj5QBdimBIrY+tSp1cgqWVqjAig7rYYZjfMFI9cLIl2duCKcfx/uNiqlcsQCwRaqoHCC7KxzFrMtgFGVbjQ6xktRRy1xVcOCyVDSXOjno+sSSxWoABcgAUx1RbrtwjJcYVx3/AL+v5FVLF4hLF0erZCSMliW6OicoKpa+ZqoF7Dfc6QHtg+n/ALb/AELGx1bRAHzuuIA/hEWIrKqvdgAQEJO+x04x2NRj2+uP6HTwFZmpqXUq9irgi3WUlWI5EgkHtBBlol0nwW1aloAjFUe8RZW55a30nn62NSjkXhno6KSlGeN+UaaVQCehZ5jZb6QIWQU1MTFYFD1iYWUiu8B2EGA7HSgjG7An1QRcgHK2YXHbrGPc0j2H4ZQyUzYtlSjlzu7hQoOVQCd3WPy4CQjrcnRysdgqTEkg9Y3KhmCk5MmbKDa9vIcJaRi5MxYjZ1J/WW+ii+ZgRlHVI10I7DxEdEKbRMNgKVM3RQpy5SRe7C97t7RuSbnXU8YCc2+zTGIBEABkEAEeiDALKWw0B2ZRsxRkAH8oEJqer1ctxzsSL84qK3sqXZKCwAZcoCghmBAC5bXvwt7hCgeRiVNiUmBUqcp/KGYAdQJcWOhyi0VB6rLDsimTexGqnqsVGhUjQcCi+6FE+ozVgNlpRp2UtqVGrGxCoFFx3BR4RBPJaNlIAK/cv1CDMb4ZSYGbFiEPS3jx8oAuxTAk7GyR/CP9RvpWRLs6MX0lOKEaFIwuJRkJaAEtAaGEYxXS8ZSYgoCIe4TEUhoOLATl1XKjH3aOvRzpyl7RYrYedJx7is0DANwrUbQCxEW5iGNVS0YJkpreA7CUIjHZ6c4k5FH6E8hIR2eDk4isZaMmUJXN5RDNateMkaAEgBIASAEvABSYCsUmImwXgKwExCsesdFHBbnvOvlaIGxFbRuYHnETZWYEggIelvHj5QGuxTAk7Wxx/Cb+o30rIl2dOL6RcRTghSRialKM6F6GAUQUYWFB6GFjoPQwsKB0MLCjLWQmqi9gV3PhYDzmM1eSP2s6IPbhl96Rp6KbWc1A6GFhRnxVOBSRXhqEAaL6mGvASMj4crAouUXELCjsvRJVbeyvlIOq+DmV8OZaIbKFwplEWastrRkNhBjHYYxhgAIgFJhZLYpMVktikxWKwQFYaa3IHE/8xAiVXuSeJgJu2LAQICBAB6O8ePlAa7FMBHoNgLekf6rfSszn2dOH6TTVw94rLcSk4TlHZO0HonKFhsD6JCx7CeiQsNpPRIWG0nokLDYYBgz6SdDYYcW4avr5CRfz39jTb/119zd6Jyl2ZbAeicoWG0z4rA3G6FjUTNh6FtDCwcTZ0AhYthRicOLQsFAz0MGTCxuJ6AUOqB+keURpXBnqYS/ZHZDRScHyjsW0yY7D5SO4ykyJqjOKUqxJD9FHZROihYCmlFYmIacVkMQ04WKgdFEKidHAVFlOnYE/2jx3/KA0iro4CoHRwCidHAVA6OAUNSTUePlAaXJUYyTZgtp1KSlVCEFi3WBJvYDjykuNmkcriqRf+O1eFP4W+8NqK9eRPxyr7NP4W+8NqD15E/HKvs0/hb7xbEHryJ+OVeFP4W+8e1B68ifjlXhT+FvvDag9eRPxyrwp/C33htQevIn45V4U/hb7w2oPXkD8cq+zT+E/eLYhevL7B/HKvs0/hb7w2IfryB+OVfZp/C33j2oXryA22qp/LT+E/eG1D9eRlqbSqcKfwn7w2oazyKm2tVHYnwn7xbUP1mVHbFU9ifCfvDah+qzXhtrVR+Wn8J+8e1EvNI9StRiqmw1VTu4iZnRboqaq/BfcfvHwK2L0r8F9x+8KFbErUme1wNOAtGgabAuC5SrGoFnoXKFlbAHBcoWGwrbBxWS4FZwkLIcRDhIrJ2A9D5R2GwHofKFhsDUwm4cPOKwcRPRI7FsB6JCw2AOEhYtgPRIWGwNPC6wsFHk53QjnLM9qJ0A5/KAbSdAOfygG0nQDn8oBtJ0A5/KAbSdAOfygG0nQDn8oBtJ0A5/KAbSdAOfygG0nQDn8oBtJ0A5/KAbSdAOfygG0V6QHGAbUZWXmYitqE6IHtMB7UW08KvP5Rk1yaBQHP5QE4nsKA6i/sTyExZ2roJUQHQQggFDqo4QKSLlUcIy0h8o4QKFKjhATKmUREMrZBAihMggFEyCAqIEEAoGQQCgZBAVE6MQCgGmOEAoHRjhAKItMXgCR/9k="/>
          <p:cNvSpPr>
            <a:spLocks noChangeAspect="1" noChangeArrowheads="1"/>
          </p:cNvSpPr>
          <p:nvPr/>
        </p:nvSpPr>
        <p:spPr bwMode="auto">
          <a:xfrm>
            <a:off x="89138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500438"/>
            <a:ext cx="4643470" cy="2995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286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400" dirty="0">
                <a:latin typeface="+mn-lt"/>
              </a:rPr>
              <a:t>Кожа головоногих состоит из однослойного цилиндрическо­го эпителия и подстилающего его слоя соединительной ткани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7146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400" dirty="0" smtClean="0">
                <a:latin typeface="+mn-lt"/>
              </a:rPr>
              <a:t>Кроме </a:t>
            </a:r>
            <a:r>
              <a:rPr lang="ru-RU" sz="2400" dirty="0">
                <a:latin typeface="+mn-lt"/>
              </a:rPr>
              <a:t>наружного скелета или </a:t>
            </a:r>
            <a:r>
              <a:rPr lang="ru-RU" sz="2400" dirty="0" smtClean="0">
                <a:latin typeface="+mn-lt"/>
              </a:rPr>
              <a:t>раковины </a:t>
            </a:r>
            <a:r>
              <a:rPr lang="ru-RU" sz="2400" dirty="0">
                <a:latin typeface="+mn-lt"/>
              </a:rPr>
              <a:t>у головоногих есть еще особый внутренний скелет, служащий главным образом для защиты центральной нервной системы.</a:t>
            </a:r>
          </a:p>
        </p:txBody>
      </p:sp>
      <p:sp>
        <p:nvSpPr>
          <p:cNvPr id="103426" name="AutoShape 2" descr="Картинки по запросу головоногие моллюски скелет"/>
          <p:cNvSpPr>
            <a:spLocks noChangeAspect="1" noChangeArrowheads="1"/>
          </p:cNvSpPr>
          <p:nvPr/>
        </p:nvSpPr>
        <p:spPr bwMode="auto">
          <a:xfrm>
            <a:off x="89138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28" name="AutoShape 4" descr="Картинки по запросу головоногие моллюски скелет"/>
          <p:cNvSpPr>
            <a:spLocks noChangeAspect="1" noChangeArrowheads="1"/>
          </p:cNvSpPr>
          <p:nvPr/>
        </p:nvSpPr>
        <p:spPr bwMode="auto">
          <a:xfrm>
            <a:off x="89138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скачанные файлы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85728"/>
            <a:ext cx="3397973" cy="1747839"/>
          </a:xfrm>
          <a:prstGeom prst="rect">
            <a:avLst/>
          </a:prstGeom>
        </p:spPr>
      </p:pic>
      <p:pic>
        <p:nvPicPr>
          <p:cNvPr id="8" name="Рисунок 7" descr="скачанные файлы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000504"/>
            <a:ext cx="2762253" cy="2322547"/>
          </a:xfrm>
          <a:prstGeom prst="rect">
            <a:avLst/>
          </a:prstGeom>
        </p:spPr>
      </p:pic>
      <p:pic>
        <p:nvPicPr>
          <p:cNvPr id="9" name="Рисунок 8" descr="скачанные файлы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071678"/>
            <a:ext cx="3056730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214282" y="148471"/>
            <a:ext cx="87868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Пищеварительная система.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Рот лежит в центре венца щупалец и ведет в сильно развитую, мускулистую глотку. В глотке имеется язык с радулой.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глотку впадают протоки одной или двух пар слюнных желез. Длинный пищевод нередко образует расширение, зоб. Пищевод переходит в мускулис­тый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мешковидный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желудок. От той же передней стороны желудка, куда впадает пищевод, начинается тонкая кишка, которая направляется вперед. Она ведет к порошице, лежащей на особом сосочке на брюшной стороне туловища.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желудок впадают протоки двухлопастной, реже простой печени, секрет которой содержит широкий спектр пищеварительных ферментов.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3047" y="3923165"/>
            <a:ext cx="6309344" cy="291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105474" name="Picture 2" descr="http://www.zoofirma.ru/images/knigi/0999/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00306"/>
            <a:ext cx="5715000" cy="3676651"/>
          </a:xfrm>
          <a:prstGeom prst="rect">
            <a:avLst/>
          </a:prstGeom>
          <a:noFill/>
        </p:spPr>
      </p:pic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57158" y="214290"/>
            <a:ext cx="77867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Нервная система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головоногих достигает высокой сложности строения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Ганглии ее велики и образуют общую окологлоточную нервную массу.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0" y="214290"/>
            <a:ext cx="478631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Органы чувств.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Для чувства обоняния служат либо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осфрадии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либо пара расположенных под глазами обонятельных ямочек. Имеется пара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статоцистов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, заключенных внутри хрящевой головной капсулы.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Органы зрения могут быть сведены к типу строения крупных глазных ямок, полость которых маленьким отверстием еще сообщается с внешней средой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Глаза головоногих обладают аккомодацией, которая совершается, однако, не изменением кривизны хрусталика, а его приближением или удалением от сетчатки.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06499" name="Picture 3" descr="http://www.sivatherium.narod.ru/postcard/u_morya3/pic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85728"/>
            <a:ext cx="4214810" cy="6170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107052" y="201963"/>
            <a:ext cx="7072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ТИП МОЛЛЮСКИ (MOLLUSCA)</a:t>
            </a:r>
            <a:endParaRPr kumimoji="0" lang="ru-RU" sz="4000" b="1" i="1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400" dirty="0" smtClean="0">
                <a:latin typeface="+mn-lt"/>
              </a:rPr>
              <a:t>Образуют ясно ограниченный тип животных, ведущий начало от кольчатых червей</a:t>
            </a:r>
            <a:endParaRPr lang="ru-RU" sz="2400" dirty="0">
              <a:latin typeface="+mn-lt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252090" y="3582888"/>
            <a:ext cx="46434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n-lt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тносятся главным образом водные, реже наземные животные, характеризующиеся следующими признаками.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pic>
        <p:nvPicPr>
          <p:cNvPr id="80900" name="Picture 4" descr="http://www.fauna-toxin.ru/pic/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000108"/>
            <a:ext cx="3590925" cy="3009901"/>
          </a:xfrm>
          <a:prstGeom prst="rect">
            <a:avLst/>
          </a:prstGeom>
          <a:noFill/>
        </p:spPr>
      </p:pic>
      <p:pic>
        <p:nvPicPr>
          <p:cNvPr id="80902" name="Picture 6" descr="http://opa.kg/uploads/posts/2012-10/1349370425_1349361093_1349297287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143380"/>
            <a:ext cx="388622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0518" y="2857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dirty="0">
                <a:latin typeface="+mn-lt"/>
              </a:rPr>
              <a:t>Моллюски — билатерально-симметричные животные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5896" y="130357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dirty="0">
                <a:latin typeface="+mn-lt"/>
              </a:rPr>
              <a:t>Тело моллюсков несегментированное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0518" y="219615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dirty="0">
                <a:latin typeface="+mn-lt"/>
              </a:rPr>
              <a:t>Моллюски — </a:t>
            </a:r>
            <a:r>
              <a:rPr lang="ru-RU" sz="2000" dirty="0" err="1">
                <a:latin typeface="+mn-lt"/>
              </a:rPr>
              <a:t>вторичнополостные</a:t>
            </a:r>
            <a:r>
              <a:rPr lang="ru-RU" sz="2000" dirty="0">
                <a:latin typeface="+mn-lt"/>
              </a:rPr>
              <a:t> животные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0518" y="329925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dirty="0">
                <a:latin typeface="+mn-lt"/>
              </a:rPr>
              <a:t>Тело </a:t>
            </a:r>
            <a:r>
              <a:rPr lang="ru-RU" sz="2000" dirty="0" smtClean="0">
                <a:latin typeface="+mn-lt"/>
              </a:rPr>
              <a:t>моллюсков состоит </a:t>
            </a:r>
            <a:r>
              <a:rPr lang="ru-RU" sz="2000" dirty="0">
                <a:latin typeface="+mn-lt"/>
              </a:rPr>
              <a:t>из трех отделов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6125" y="414908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dirty="0">
                <a:latin typeface="+mn-lt"/>
              </a:rPr>
              <a:t>Основание туловища окружено большой кожной складкой – мантией.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5896" y="549771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dirty="0">
                <a:latin typeface="+mn-lt"/>
              </a:rPr>
              <a:t>На спинной стороне </a:t>
            </a:r>
            <a:r>
              <a:rPr lang="ru-RU" sz="2000" dirty="0" smtClean="0">
                <a:latin typeface="+mn-lt"/>
              </a:rPr>
              <a:t>тела  </a:t>
            </a:r>
            <a:r>
              <a:rPr lang="ru-RU" sz="2000" dirty="0">
                <a:latin typeface="+mn-lt"/>
              </a:rPr>
              <a:t>защитная раковина</a:t>
            </a:r>
          </a:p>
        </p:txBody>
      </p:sp>
      <p:pic>
        <p:nvPicPr>
          <p:cNvPr id="81922" name="Picture 2" descr="http://shkolo.ru/i/bolshoi-prudovi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714752"/>
            <a:ext cx="4005498" cy="2214578"/>
          </a:xfrm>
          <a:prstGeom prst="rect">
            <a:avLst/>
          </a:prstGeom>
          <a:noFill/>
        </p:spPr>
      </p:pic>
      <p:pic>
        <p:nvPicPr>
          <p:cNvPr id="81924" name="Picture 4" descr="http://900igr.net/datai/biologija/CHervi-biologija/0012-030-Tip-Molljuski-130-000-vidov-Nesegmentirovannye-zhivotn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0042"/>
            <a:ext cx="4145765" cy="2681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4016" y="357165"/>
            <a:ext cx="4427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 smtClean="0">
                <a:latin typeface="+mn-lt"/>
              </a:rPr>
              <a:t>Присутствие </a:t>
            </a:r>
            <a:r>
              <a:rPr lang="ru-RU" sz="2000" dirty="0">
                <a:latin typeface="+mn-lt"/>
              </a:rPr>
              <a:t>в глотке особого аппарата для размельчения пищи — терки (радулы).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0080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dirty="0">
                <a:latin typeface="+mn-lt"/>
              </a:rPr>
              <a:t>Кровеносная система характеризуется наличием сердца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92590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dirty="0">
                <a:latin typeface="+mn-lt"/>
              </a:rPr>
              <a:t>Органы дыхания </a:t>
            </a:r>
            <a:r>
              <a:rPr lang="ru-RU" sz="2000" dirty="0" smtClean="0">
                <a:latin typeface="+mn-lt"/>
              </a:rPr>
              <a:t>представлены </a:t>
            </a:r>
            <a:r>
              <a:rPr lang="ru-RU" sz="2000" dirty="0">
                <a:latin typeface="+mn-lt"/>
              </a:rPr>
              <a:t>первичными жабрами — </a:t>
            </a:r>
            <a:r>
              <a:rPr lang="ru-RU" sz="2000" dirty="0" err="1">
                <a:latin typeface="+mn-lt"/>
              </a:rPr>
              <a:t>ктенидиями</a:t>
            </a:r>
            <a:r>
              <a:rPr lang="ru-RU" sz="2000" dirty="0">
                <a:latin typeface="+mn-lt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3479" y="4293096"/>
            <a:ext cx="3929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latin typeface="+mn-lt"/>
              </a:rPr>
              <a:t>Для выделения служат почки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6313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dirty="0">
                <a:latin typeface="+mn-lt"/>
              </a:rPr>
              <a:t>Нервная система у примитивных форм состоит из окологлоточного кольца и четырех продольных стволов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65802" y="51423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dirty="0" smtClean="0">
                <a:latin typeface="+mn-lt"/>
              </a:rPr>
              <a:t>У </a:t>
            </a:r>
            <a:r>
              <a:rPr lang="ru-RU" sz="2000" dirty="0">
                <a:latin typeface="+mn-lt"/>
              </a:rPr>
              <a:t>высших форм </a:t>
            </a:r>
            <a:r>
              <a:rPr lang="ru-RU" sz="2000" dirty="0" smtClean="0">
                <a:latin typeface="+mn-lt"/>
              </a:rPr>
              <a:t>-разбросанно-узловой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тип.</a:t>
            </a:r>
            <a:endParaRPr lang="ru-RU" sz="20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016" y="528638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dirty="0">
                <a:latin typeface="+mn-lt"/>
              </a:rPr>
              <a:t>У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большинства дробление спирального типа, детерминированное</a:t>
            </a:r>
          </a:p>
        </p:txBody>
      </p:sp>
      <p:pic>
        <p:nvPicPr>
          <p:cNvPr id="82946" name="Picture 2" descr="http://festival.1september.ru/articles/510032/image4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7954" y="357165"/>
            <a:ext cx="3820091" cy="2813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357166"/>
            <a:ext cx="2622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+mn-lt"/>
              </a:rPr>
              <a:t>Тип </a:t>
            </a:r>
            <a:r>
              <a:rPr lang="ru-RU" sz="3200" dirty="0" err="1">
                <a:latin typeface="+mn-lt"/>
              </a:rPr>
              <a:t>Mollusca</a:t>
            </a:r>
            <a:endParaRPr lang="ru-RU" sz="32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863707"/>
            <a:ext cx="3972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atin typeface="+mn-lt"/>
              </a:rPr>
              <a:t>боконервные</a:t>
            </a:r>
            <a:r>
              <a:rPr lang="ru-RU" sz="2400" dirty="0">
                <a:latin typeface="+mn-lt"/>
              </a:rPr>
              <a:t>(</a:t>
            </a:r>
            <a:r>
              <a:rPr lang="ru-RU" sz="2400" dirty="0" err="1">
                <a:latin typeface="+mn-lt"/>
              </a:rPr>
              <a:t>Amphineura</a:t>
            </a:r>
            <a:r>
              <a:rPr lang="ru-RU" sz="2400" dirty="0">
                <a:latin typeface="+mn-lt"/>
              </a:rPr>
              <a:t>)</a:t>
            </a:r>
            <a:r>
              <a:rPr lang="ru-RU" dirty="0"/>
              <a:t> </a:t>
            </a: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4608016" y="1884564"/>
            <a:ext cx="4191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раковинные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Conchifera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)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955765">
            <a:off x="3128536" y="1103411"/>
            <a:ext cx="571504" cy="642942"/>
          </a:xfrm>
          <a:prstGeom prst="downArrow">
            <a:avLst>
              <a:gd name="adj1" fmla="val 50000"/>
              <a:gd name="adj2" fmla="val 47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661566">
            <a:off x="5208972" y="1107728"/>
            <a:ext cx="571504" cy="642942"/>
          </a:xfrm>
          <a:prstGeom prst="downArrow">
            <a:avLst>
              <a:gd name="adj1" fmla="val 50000"/>
              <a:gd name="adj2" fmla="val 47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971" name="AutoShape 3" descr="data:image/jpeg;base64,/9j/4AAQSkZJRgABAQAAAQABAAD/2wCEAAkGBxQTEhUTExQWFhUXGBwYGBcYGBwdGxscGB0XGhwZGiAYHCggGBwlHBwcITEhJSkrLi4uHB8zODMsNygtLiwBCgoKDg0OGxAQGywkICQsLCwsLCwsLCwsLCwsLCwsLCwsLCwsLCwsLCwsLCwsLCwsLCwsLCwsLCwsLCwsLCwsN//AABEIALcBEwMBIgACEQEDEQH/xAAbAAACAgMBAAAAAAAAAAAAAAAEBQMGAAIHAf/EADsQAAECBAUBBQYFBAICAwAAAAECEQADBCEFEjFBUWEGEyJxgTJCkaGxwVLR4fDxBxQjchWCYpIzotL/xAAZAQADAQEBAAAAAAAAAAAAAAABAgMABAX/xAArEQACAgEEAQMEAgIDAAAAAAAAAQIRIQMSMUFRBBMyIkJhcaGxgZEUI1P/2gAMAwEAAhEDEQA/AOQTZmZbnpFnkUyUJUhgolLi7i/0irU0tyHDh2i8YVhktUvwnMpudPyaOXUwqPX01udkLrSlBspAYFV2BOgV5cw6pEBKgpJdabvm1/1b6xrL/wAKZb3l6kFOhe/RUBYktIWZss2UbpSkpCf9dgI5+8HRSSthuI1ecqcAFwS4Y23EUeuplzZqsrm7uQQ3XoItM+qRNllw6udCG1BjDSoMuxzKVZh9TDwSjkhO3wT01GKenSfAAxzLANyfdL6jqIrlZVoCiTdyGANm5jMTXMUnK5IS+uzbJhOmSvMAoEHg2gxjb3M10lEtNMAWXLNx+2MPaPFM/wDjUllaHd/J9oq9HNUgZSCHsSQ//q+sN6SmmpUFpGcC7b9RbeM5LsO21Rdqag7lAWUgkmz8np0hgJ0wslJ1ZiduXhZRYrJmJAQSVW8J28gYLkTCHLjMNH18mhN1g9ukMqyjzoyqJBtmVle3SAZ/Z6mmjPMllaynLdSgwToWBYGD6erYAKUHJ0cDbe8SyVpWshRD7B9fo/pFI6jXBB6fk5xX9k5iFFckLmINkuM2U8Hp1heKFf8A8bEs5ICXNzcNHYpktIspgwuBb4xBMqUSw7AnZtRFlqk9jOfSeypVKzTFKlEksnK7AWG7+kLa/AJsqWZikldvaTfKOSBp6x0o1OQOok9B1vrCPE6mXLzCZNYFLkAtZ2yj8R0tBWpYNlHNpSk+KzWPq2kRUkhfAvZjskfeDMEw8zpmUOEgEqs5AGjjnaLUrs5JEsApm5zrcuBuSkAxXcLTaEWA4f3yyVKCUJ9pTX4CUdS2/EOaPA6ZUwjulHK7OtVyN1Nb4WhjgGC9xKUVKzZ1BQSRZIDgf9oOoJKUKIPiKi5G7DUdBCynQIxN6KgSh1ISAw6N6desGLwOWvN3yM4Yanf009I378MQEgB3AbjblokkzFOTmAte1h+sQc30XUehfL7F0jgscgLhGaz88kQ7nU4CbMEiwysA3AtGlMlKiCRbck6nmFWKYkhGbM40Yg6N8hC7pM2xAtR2cp5i3MrJcKzg3JF9NPOCv7RQcpTnJVqOOj7wsw7E1z1KSlTAX830HwhjOrSggZswYOA5Y6NpDOb7FUE+CGokALCphYizDU/CIpFIuct0lk8dOsMVTUi4Yk2JPJhnTIAToAptIG4eqOf9vkCTPlMk92oAZhYZtGHpCarpihLkEJOhIN+oJjqK6NFSCZiQpCFhSRtmFrciK92/xSUmSUTJaSUg5RuD0aHW1vKMpzS5OaGtWPaGYfiTf4xFU4mAN34aJsHWlmD2O552jzGJS1JIGVtSf1OkIvTQbKP1DoQTKhSiTe8ZE6avKMrktZwLRkW2Lwc/vSCp0gS8jXHXnmLDh8lYCcqh4hqbN5neGPazBkovkUlmfMnTZnDg+cVaTWrkgpzK6B9uLxzN3js9BRqi1SVqKFJK0qscyDYG2oIuIrsnEwglJClB/CQbDod3hcrE1E6kctaA11V1MLHY39fONDTd2Cc7VMZ1ZImhKPCVc2Z3+RG0G4fUKf2wkp5DjqDCGnLEKW/SGlAQoHIfF13HF4M0LHgtUvFUFRKwgFTIzJYBiw0a3nrFo/4GVdRld4paPCoHR/ZIAt1aOcTa7OCpWUKADZU6tZ7aGC6TGFSWyrW1i7nw8aG0R2sfcuC2S8NTLOWYlyzFKgWvuCLpIMeUMlK0iSs5MpzZwfEQNE9fWFVT2wORSSrMVApUTc30ZXzgWhmKnIASAQBqPaLfeDGN8i6knHgaqTLlzbITMTd3UUkWsoEaeUSUs4lRSFbhgpRCjoGBTYtA4w5SEhWXKG964O0FYGplALSFBPs28r8mDSQVKUix0VKtJIUAhDai5L8q2g8SO7uFZ2F0qOZJ6An2TGIQhLZyoJNshUS788+QhTiFaEgoupN3ADAubOBxpATszTC6mvSoFSFkJ9hSDdQI2vpf5R6irAQzh/wnXzJhFUYdNmKC0jIRqeX2PS0EVE/KUoWgpW3OvJ4aLUQapjCnqfC7OCQ4cffiE/amQipUlCSAAsDNYEBiVMPeJsPOB66t/wDIFlMwfQDe3MKDXKC0utiCwDP7XHWKQTWSWpngtnZunlSRllSyNCqYq5LOz7awypp4K2UC7PY6tpC+gxCUUgLBIS3Lhtj0ic4wjMSMqQpgHDXOw6wrkFQCMVAAKll3DAcRXaaqKs3dgnUFR16xtiY71Y8SgH42htQy1S5XhBsNSGJLxt3kbYQYbQzFKzrWwZ9fZEO5QAHiFm1I1bfr5xvJngpYgMRe1m5j00neaqOUWF9BE3PIVES1lZkSVF/0PnFJxCeqoWzlgb3d/wBItmOy0hwFOkFrklyOH6wBRUKcosz7jrDp0DkgoEiWkhDObFvj8YZJkqIcve4A+/Ma0GEpCiq5g9QIWBZt4VvwUUUQrkTARbjaDpmJ5EeySofCIK+tswAGzvGsqUJktST7Q5PzYRk/IHHBvRVilS1kltwHs8VLEld6t1kFuennDuqlhCSASLgfxCCvoVMoub6DU30JbSLQROYhnUyRMK0sSFMrZ30t8oHxEpCgg3zi4P0gVElXelCipwfEeGvvDa6lOAPO14sc7ToRKp30QkDyMZDVWJykkgkOOpjI1CUXismCbTJIlqOc+NTh3T7TB7ADcxUccwoeJKWcKsokXDaWLRbuyVKZhX7IJScqTa1nN9DvCfHcPXNKkSkklBJBa6vIR575we10UaqoVpIceo0gabJLBkl8xHToItqpWYJlKSUFPtA2839YBmSkhaQouxslrKfng9YpHUOfUhfAHSUisgKnze6ki3qfSNZeHzEzO7yELJFjqHvZtmiw+8UkMEsofaHOAYKqac6suUq9opzaXLgX6WiT1ucDqHRV5uGTJGZSiCPZIJ0fdPqIJVPX3KUOFpTmYZRYG5L73iw4z2bmSEg5wsFypAScofa8UusUwK5amG6X+0CMnIMkiOsLM7AWBA+D+cWrsxLyZJmZIDaOd7XbSKbLxHMsFQSLvZNn0i34TQrKc0l1JOoALfA6xZqlTJp2zosqfPXKJVKl5AwJIGVuQxufSDcMp5QQVABRFycoDPFPwmcoHu1BSdw5LHUN5xZcyEgrPgSzDxe8ORqREZQXNjpyb2pBNVNCkqUpLFOhYH1B5iqT6xKDmd+v2g1WMpyEKJUp9PdA+usV2uqkqOYkAMwAg6e1YOhek9RL7aX5LCO0AGpACQ5/IRW8b7SmpIQwYWcWPML51fLUGyvASaiWVZSg/GKxpZpiT9JLhzjf7LFgckzCVEcXGu7+URYjJPeZkao1Lhhvry0Coru4SMoLEe9pCyd2jWMwbX9vD7m+ETXpY1Tmv7LBSHMpKQbG5LXJ6xdOz+DS/aA7wvvtre8c2wLEZi1eyCoBx5Hzg+pxmdJWUqLHVgr8jE5OTwikfT6X/ov9M6tNwoFgWY3IA+kCYjTpSLJPGvzMc4pe2k9KrTD6kH6wyp+282a6ClKv+l/kYRqa5QP+Jm1OL/gsyiU+yH9PWB59aspLG541HA6RXpvadlAKDbNp8If4LMlzSPEP9Tq/xhG65DL08kr5XlZBP+PWQVKe5FjDugoMiO8sTcZfTUvDVGHo2YdOvrCTE6woORF9+jw0ZSfJy46NqiWyX0Py9Ir8yoWpWUBn+kWFclZQkkC4cAHTzgJUoBQNhD2zRJJmBZgHAy7h/wBkl4Mo8MSl1jUaA/vWJUJUUZk+JyzO2/XSA8bllUvInNq+dKgAC/UiDFWwSlWBRixzHLcqCrWZ3NhrtzEfaGppqZCUTVHvFJKjLlgk6MAog2eDZZStPhmZS15tnBf3X3beIqHs1ITLmJTmWucCDNX4lD8KhZgBF4ySpshJSawcynz0Sw63UpV9bvbV4moa0LQ5ASz+d94tdN/TdDKNVPUhYJZkggp2UCToeI9k/wBM+8UFSKgECzrSXtazWIh3NE9jo5xNwkkkhYY3D6xkdhHYGSnwqqS41/xp/wD1GQPdF2ahDXSwpCCDkWlCciWykKAL3tmBtfzjMIrkzEFSktUAh1PpwennpDLAUIqkJEweFIN1N5BuI552iSZdQpMtZZ2F29D0jkqn+z2HNUvwOsaGYEuFTQSc6b5v/FXEVIlSyClgXbkhugvFiwWYlk+JWYWUn3n1fhQ6R5htB/cTVSiSgqWSgAAeI+0dtBtCSVPAjuRW1pmmYysw5LM7bdI6V2eXlklWYpsABuoHXTiKx2noUSUZASVJJuQXUODfTpAWCYuFJKFLI1zBx6ZXG3ED5xwNW2WS6VGJJUpUgzymUouVZblg2hv6RzDtOqUhRRKZRJ8SvLRmg3GMbCR3UvKySVGYzqJOxL6cRVFzSS5i+lp0c859EtDTlZaOm4AiZIloUJikoIc5NntHPcIcP+Fx/MP6nFVBARLKiOv24g6lvCOr0ukq3Twi2TsaaWZRIUM2ZPL8/pFcxDG5maBsEqjcqDnYHY8wTWU/ePMJBO7MNPKAtPOToWu440ltXnti44hMVo5gpM1JlaHvHvw0L5M0qtLlqV12+MGyJE9KSooSEjUlWnyaKYRGbep8pNgi1qTYMAQ1/rGlIlSV5gq/Mboo11CyQrKgb/YQfLwJA99ZPn+UG7IbYro2xKomTEALU6drCEpUjQkQwqJOcmSkqGhObUDpzBUvCpSPcB6n9YF1hIMUukCYep1EhWoax2jScUBRBLEbEwZPpUITmACWDvYRpTYclQ7yYAVKY6OAICkF0uEAFSCfaEOcKrFyHUljZriB14bKb2B8IHlhSgqSh0kak7D1uTxBecMWW0HxTEZk2ZmUxaDsNxNaSA/lAEzCFJLGbfUuk/O8EypJ0WGIu+x6iBtVVQ0JSh8HR0bs/wBtcoyVAJHJ9oeXIiLEcYTOnBMrMRqS1z5cRSMRxeX3WUoZY0I3iTstjOWY+j69YjtpDxitZ8VL+GdGpp00BgbaszxNVIQAFKU53blokw5Fu9LMv2fKF2Lz1zJgSlDAC5FrcxkrOd/Sz0YhNAAHsh22J6QrxlExRlomWGt/Z9eRG9DMKZoBuxKnN/S3ENZchVRMzLc5bgM4f8ooqiiMss0o8FBlgEsNgH/d4NSUyk5XObz1bYR7WTlJIRLDltNgeYX1cnNlOhGrHfzidtvJVJUC4nWKXMAD6+1wN/hDfD8QUJeWWxv4iOkKpqACUF2aym9fnGuECwyuLjRmvDvgWLV5HqloN1BIO4P8xkQoMsh8wOtykPrGQCm4HmLlSZ7WyrSFEJ0D+70hPjHZ/v3mIQQgK8J+ghhNo0zEoUyh4NTyB00gulXNIMtroGYhwzNY2N4WK7XIZYKVjFH/AIwyMk1BAKgS7cEDWAp2ItNSqYhmASrUOWHiO77w9xQkzsxYndKbWA6wnxGmzoZJukAE85VNd92aF29hTTtC7FMTMx8hdI97zO/WK9Xs6UJN/uesOqOlILNrrv8A9vzg/EsEkoOd8w1zszxWEUskZN2U4UkwuMpLawXR4OpSgFhhy/yHWLJSozgWb8IG/AMEV68qAgovva3pDTk1hHR6XQ9xuUuFyK0S0AiW7I33Po28eLlZWSkZle6n7mDaSgzKdvEWyjlodIw/IDfxH2uPJ0glvUQvDo658bmv0vBWqahURmmEhVmA9kDrz5QTUyE5peWalJfKUBBSVBWpd2tBk1DFhf0gCUM9UDmLS03FteA0PF+UcWo8cjhaAkJSlISkaAfV4DrahKUKKk5hoxS4vo+wgicSYDqEqOVKA4KnUH1Cbm3pDJdmnNVQZTScktKQGYaANc6xHnL/AJm0ElTgHpAuRy1h1OnrGSsVy2kVJMK1LWoMR4ANbJ673MbTHG8D4RMOUgkZnPq93gqYBG5YE0oi+tWoBktchJNrA+msMF6M0AV6U5pZcghbke7lAN/i3xhk7hxpG2vgEZLLBbksLnjT6xLQTScylAgvlazgJsHO93jyak5SWBLE8aee8QYTNJQxJCtS+sHgCdyJ5yyXtodx+UAYiskhCCPEDmscw0/h4PmpBOp0/ekKkJJXNObQBLn4t9Iz4yL3SElSlSTlU5A3MSUSlBXhDk6c+kG1Uoqtba53/KNO9QgJ1dJ0PQ7c+cK+B1N9c9HQuy2JqWgU6llBJsXuP/EWOpEPqupISpJ1JNzq2jBhHH0Y0e9Ch4B052MdEwbEZ1YqXmACEWtupt4lFbXkrry9xKffY/osOCd77NxrrxDKXObwpFyf2I1mr7pLAOSNX3O0EIlhASGaztrc7vCyXZGNEfcBKFKsSd97xU6ipVnyAKZ2zAPbW8OMYrmsNOfv6Qvpv8qgxdIclzzGgqywyV4Qum1qy419fz0h5gtCMgBzDMl7HS3TrA02mSSASQDuBr+XpFhp8qUhnAAG5c9YGpqYVGhDySCjlC1oyISsG+b9/CMhNzG2CcV4WcjKBZkhbOR6WgefWoQhSnUFOAAkfM3sLRtUUpnBSlJTlSCphbKl9nipY7OVLBKlhSTYAjxAfls8PBDaj8DOsnoMxOVWYqS6m1BLuOsDSQZSly1pbMLPa+zwtp6wZUpCQC7uHfoCXZoMq1GaSQXULlZO/Bf4ReUMHPDUdmqpWQJWCRZieD+RitY3iZzBP/1csP5g7G8XIRkuCAzNoR+9YqshWeYCq7m8aEWGc10dQ7NJQmUcwDkO238iBsRpM5UpwyW9XMQ4GkplMfSFNTUrTMNyUmE+9nqaNx9Ja7kN8OSCsm7pYC/OvntDCfP2f1J+Q2+AhTgyzkKtySR1Y/OJ5kxyfk+8PFWc+tqdoyaCTbZ/2/MGDDs1OFBIRMUc9g2rW+HzgKeUmWxV7SkpA5CtW9IaTK7xM+ugtZoqopqmcSnmxRUTWDb7xP2fYzXc+FCrEWuQPUsDGmIpBNjf5esL01CpSuIKW3kWUrGtbTd2pV7EuOj7QvmLzOlyHsCOdAL7PE6q/MCDvEUghKknUZgfpBUV0JKYfjeH92UzEi4ACh1FoVzpzg8HfeLRMrQTe4f5QirqQOVJG+kaUPA7kj3CqJMzvFK8XhytwSX8Po0DqkmV4ToNDyI8oasocEkH7bQROrAtOVW2h+8bamKpUBZSs5HbMQkf9iPtDTHKNlhaDdmUOQN4Vd93ZCuCL/SGSMTCheDtXDApdoXTJsAyZ5M2YFAXuDywAhhVyRcp+EbCjSuQkp9tJUX03NoDg+DKa3WJq02U3DfGBp9KG6Abe627cRLUEuxGpGvL/pE0kOXhGhlISIll2G+4+oi99lMYVIJQGClDK5G+xipVSShQCD1+NxaCMOlTVzApTkmJTWM9HXoNydL7v7Ovy5y5iko1IbU8akRPiuI5XNmHz8mjTCT3YUpQAfnWw0iodp6wXykl9A1vN+I0UpkZ/wDWL8dxvMs6i7fxtFhwJQ7sEs94pOHYLNqZo1yi5c2A18ouf/HGWlndi4v8n3EHUS4E02+RtTzPEwvpfb57QfPQQgkOXazv8YBwaWSzhg+g3MOpk9hewf8AYjjbpnWo2BIwwrAWczm5s3yj2C/Eq978fzGQN8htpzibjBLJJBSrQa/zC7EKszyApygJypHzs2vrAWFSFLckjOfDfVL2tDcYX3SyFkEi3hII0G4JjuaS6OKTbAKWQUzA5yo2Vq3Qto+jw6lyDlPupOlrnW/QQlnTCpWV/Dve1tNodU8xcvKVF0WZR19RxDCqrsTY7RKQoKSSokXSz2hNKwxalJUEsr8IFv35xYMWBUpS+8JAHLAjoAHhd2Zz6Zves1x1jJUa7H6K0IlZMpfcmzNFcqcQT4kE6kEdYfY1VS0E3zHRg+pioVyfE4BudIk/l+z0dOV6ThfDsc4VVtLym4So738V43q6jhVvKEhppqRmA2cgxEjECdQIZWjn1vxwG1GIMUsdCPS423hvPqFPqG5+0VabPCnCjZthp5QRIqFzMpOgGXzIiyeDjcchGIYyoWSov8oGoK2bNWyi4AO3l+UB1gD66/aGeApSmXMWSNW6afrFKtCvDCZswwIrHFAZAm72jytmqNgLfWAsPl5p6HFs1/Rz9oySFf5LpNqFWdtB5vANVihQMyiY8rq1KC28V2tnu7l30D2g4DkZJxkzVMAwCWfm+8brWr9/CB+z9MO7Us8tGmI1OyC/LbQNqu2BN8I8rcXUAZYGoZ4LlTCwhRQSs8xDuRmu/rr8IsFSlKQSY2y8husAs2vKLl4KwfFe8SpwwBt9TFarZxUpnOthDGmmCXTg7n6wVyK0F4tUosX8T2H701jWVM0IuNPhv1vFdWsqLmJZE5gA5F3BHprCSDF5ofrAKwGuS4V5X/YgvDq3LNSDolhCTC1ErLklKQ/2eC8NCp08JQNVMPUxDU+J3+nk4u1ydqBzgZSHIBdtAYR1mAJWu7Em5Om9/wCIdf2PcjIF5lADW/wL/KNO83Wb/iA+vETbaWBaUnkmwzDwgFKAAN7O/nBE2kBDWJbhtYhTiSALFusZ/e57C77g8RGVlIpdEFZMEq25fQ/noYTVFcQMzgkcEkQzqZSi4bTSz34gf/iwAFcnQbPxBVdjWytf8mv8TdCVfnGQ/Vg8smzN5x5BteCtorSqBYCZyQyyXIOihtbmI6jEO88BGU3B2/flHkntCjuWKhx5s93O0KKntEFeMgZksGtcDRQbeOna7OFtUMkhIZKgkBKiQMozaDU8W0iStxdCE5Ss+La3GkU6oxxRmZhp11MD5Js5WZKSr6Q9MlaWA6fVZyBLUUAlz+Zi39lqEIlpdrvez/OK1heBTjNSZjdA9ovWCCYhYOVJyFsgAIH75jXih4q3YDJ7OomLzOrV2JYN8IZ9oezUin7talAGZZKCQVae1baLTSjwrqahOWUhOZty2gHG3xjjfbDtGufPWo+0SGbRIGiR0H1eIuO7Bdeo9idr/IZjOJ5P8RAIB8Kt8vHlFQnruW0J0iWtxBUwDNqIDaKwi+yWvr6af0cPJMC4uLDWDcMKQhRUbA/WF6Evux6xilZXALjfi0PWCLlm3wZNNz5xNSFRISHbVvKBmgvDFDO5LMHhuidvcmFVlUUhtzo8QGqyqQoEEi/rpGtfNdRJSD1eA1NtBQZYHFOCVFa1OTePFM7FiNb3iOwSCpxZ/wAoXku5eNEpIaJrjkXKGqla8BgIk8Kbe79+IWUZAPiLbeb/AEiarSAwCusZ5YI8ByahMtSFaAKcgbgg39Hj2dW94VKPsp9kfeEsxFhdzBCEJMt1KLxmBLLMXUDMSw0t58xBmceI6aCNCkcxrAYjdM9hlgOCLqlrShSEBCDMUpasqQkfUksAOsLtTaDKahW2dQKUm3DttCtmhFyYTTr7uUon2l29BD7sHNSifKJZyu5OzAxVpkwrITtpHQP6bdnDNWZilICZexckk6WER1M4O+Etl0XipxdDhRAKntcbbniA50yYoHKh31P3gufgt3sx2H7tB8mSmWshr78ekTlKngVRbQow3CFXMxyAN3PyhrJpkoYi4dxqP0iRVWlXslrgHpEFVMIBIfq584nO2ND6cHn9wCSSAb7nQ316RBXVQYnQgN0HPx2hTOu97O5bbgWjybMUCxyj8Q2gRiaUvALNqlkk5lj1H5RkTf2QN3j2K2if1nHqmpzoQC7pdyS7vow2tEchCSfEopF7gP8AKCKLDVTNGHnB6OzilaL+X6x1Wji9ucsiOL1hk0oCcodgAw3hdR9kySyyzal7CGSKzu092Q4BZK9HHXraNaotDTceR5Jw+YpMydMSJak5e7V7qU6FxoCSYhwftjIkTVSpqs6dROQlwFKuQRqQORGuGTlsm7gnNle1t1Df1gTtj2elLkKqJRCZqfFNTYJUOUABgRo28F4DUuUNe2PblNTTzJMhhJBAKzqtg4CRZg8cn84wRhMZRSZzT1L5PGj2MjIZEnKzIwm7xkY8YMG0TS5aFaqynrpEtZLloKQlWct4vPpAcYIWjo3pvg9KozWNkzBuHhjh9ciU6gh1GNY6ja5BplQrIAbj92gZxx84mKcxJdnL/GNv7I/iBjWP7cnwQSlsQWfoYmnzEv7LdNGg00spEshXiWdDxAqJKjuD5xtyCtKaBlKS1gX89ImTOORsrgbtDnCsEClAziAge6nUwXiVBTguHF9AdIDn+DR0ZWVXITswiY4fMCQsoVlOhaG6kSUjTTf8+Y3m4wtaQALJ/ekK5MMtBcti6gld0oLXtcCGS6rv/EtWUaADW0IJ88qN48kpJLja8BozceIjKgp2m6hnbMdgSznyjsfZ/HqaTOlUwK1P4UKSlIQos3+xdtTzHI8NpXczCUgG2UOQesGLqlIUFSlXSQQpg9jY8WhUgampxGJ2vGMQygoRLubO2j6wLPnlSEpU5UbaflBODzf7iSiozJKigZwkg5Vtd+OYhVRhSlKExZYORsOg5gNBUwWjpwiY3tNv1iXEpyQ4DONb8xAykC7XuIXzpuZRCgbtYFvreISWSqfZ5LUqatks+rD6RrjaFILl1MbkaPx1aHnZ2iYlTBtrcddRG+LpTMN0htCOfKDFoHZTE1p5jIssvBZRD6esZG3LwG/yckmzcgABDjjeJsOxs5gH5tY+sJqhZLFQF+RDXD6BKQH1+H8R2Igx3MxMgDNsB4iY1XOC0uSwLkP9YCxAE2v5M8AVtESlgfEwDfaNgNsxePlBYFyODY8QFXY/MmJKNArW+sQzMFnJN0erhvjEM3D5iUZynwuz/SCc85TyDRkepS4J4jWDZDY6yexkZGQREsnqW3LeV41tvHkbJSTCtnRBZwbJQ5YQcnBZpSFNY6dfLmLZ2V/p9OmGXMnDupRyq8RGZSXvlSLhxuWjp2IzJK0dyJKSlPgQkAW00b2W5iUpP7Wd2jCDf1xx+DgZwlYIzC37tB1TQoEs5UEK5jr8zsBLWAZc0p1KswcejXED1nYcpQ+dBtZwR8eIn7su0dS9P6WXxnX7RxBTjmMlzb6tFhxzCSlSxkPgJzEBxbdxZoUjDhuoCzxVaiZCelJSqMk0QT0lN3Bv6xrKnl/npBRo5f43P0hxh/ZKetIWiTMUk6KAZ/J9RBc4pCKOonyBUtZ4TmfpGKYrBux1EXCg/p7UKl5+7SgnRK1AKPVtoNk9hFSwVTloSWsE+JvO4tEvct4K+3H7pf6Of1OVT+E62a1oXqmZXazxYsQoDKmmVOUcw90ddCGdwRCytw7Ks5pa0uAUhQI13vtD30yE5QSqNv8AYtSMxYDzMdH7KdiEBCJ085u8SFCULED3SojR9WimUlMkKS9gSAojYE3+UdiRhSQppayEAZgpy2VrJTyGaNglblyVrHuzzzVrkGVLTb/GnMbgXL7E9HipYth06XMOZJAZJJSksM+gJI1jqf8Ax6kp0urZxYc9DEGIHLSzxM8STLL+YbK3kWg2m6RnHDZTOxtNmnglZyS/GpIJBXslJbYnXpHVxMygJ8MsjxNtf0vHOf6eVaUzJiFAJ7wJCVge8l7E7Av5Rb6sd2lWYuRz18oR2GFImxWeMxsA43+sQ08lIGa5J2OogClp1r8SySNgA7D+Ya6KAUS7WBFyW0PpHPNPo6FLyFLqihA3I30Hr1hNVV6Qokm/l9I0mVyWU5963HUGK32lWPCJS0Eq11DRXT075Jz1EuA2b2pykpSQwsHvHsU4JXtmb/WMi+yJL6yWZISzNAQqkpLPvoOkZUVuZwOLGEtVIKXANndoHY48lVeZ24/jWNaYqCitZ8MIJNQpAIvr6RHNnqVqT5Q8UTnNR5GuO4pnGRKjldyBpDlMiWimHiUSoBw+pOjA6tFQkyishI1MWNblbLB8AAHqHJfk/aH6pk4tyd9CrEpkrKEy0lxqo87+cLoMnT/GCGAewtbzaDqmrRqtKVE6HVvOFoMoqWLEjx7BmIVSVsQkvzBHZvCDVTgh2QPFMWdEpFy52JZh1Mayft5pCsJeOl9hsBk08pNXVjMpQeTKIfymK+whxRV9KmX3FNRpNmBmBJc6lRJ1gVGGqnTRmJsGCA4A2tEpS8nTCHgdYdiKqiYpRIYgkAnTz69IsNCUBknKwB8yevMKaaQmnP8AjCSWYuGv+kCpxAhRLsoGzs3nE3k6Fa5LJWYwJTBjmIYMOY552zxWrUkJT4QH3YtBeJYkklSpkzMoFgXsIRVVQmZYaEfGKRjSIykujfsbUTwpQzgAAqUFXDHl9tYRdolJWpSkoCS907Kf3hpl8ouuGUEumkZ3zZ/aSLqO2m8a45QykUvhlEla0qUrLdKQLAte6uOIbcTaoq/9PMI7yaqYoJKZIClBSXSXNgro9/SOxUlUzrX4mS/pyOB0ivdjeyqpEha1+Fc0hkE2AFxmH4nfyg6XKWVKz3ToTo36RGUkx4ILxHEHObMxYKTxppFbqppWogEkqe9wBrEuKJypyy1khnL8/lCWqmrWGXmGgSANhv5QUh5PFDjDqFa1/wDyS0AnxKEsCcoAaZ75RB6UFKh/mWSlgEm4a+pN2/OA8Fp1pl+y4NydT5dIaUlNmCsnhBN3uXH0EBsTagnFsOppiAmfKQpRD5h4VX4KfvFLn4oqhmrpg82SAFSb+JOYeydiAYuk/DLnMVK0dtwIW432d75KVSEgTE2L2zJD2fkbRoSSBJdiyi7S05ld9OmhKtDK1W4LMw184Q4v2j/uj3SGRK1bVS+M2wHQQvxOXkCxbMHSxa17u8V4VBlkJeWNnfSLcZoRtvssiEMyAWEX/sdRkyCVEnIopc31ZVuNWjln92VqSmSQolgADck20PWOsySuVIRIDZgB3hSfe3/KFnfAUlyg2rT3ROQem1hu0VfGqyatLg3v6dBD9aWSS+2+vr1hLWJzBwbE7sTCqkilN8lIxWvUA1x6huvrC/C8xWFKUSHsLv8APaLXiGGobMU5g7s0KjQEA3DHQNf9Io5WSUA04qE+EOW6R7CxXZtZux/9v1j2D9IN7K/h8vdQ13giukDK7l9RGRkIy0eRNUpZr9fjEMZGRSHBy+q+SCaKbkdYIzWAcPrHqatYKlFRJNvM6RkZDWaC+lMglJBNywY+sNaakfKGAZ3LPpxGRkHo2nJtF0wHAJNRRzgqWlBBDTACVAnSz6c8xPT4ammkd0hQWh3mLAKStWuh0AjIyIv5HTSpGkmtQkg6DoN+IZya9az4GDuB9YyMjSSqxoZYBXdpZiFeJLBJ2PEJq3tmlS1LyWIYDgnf9I8jIaMU+hJSa7IMLpjWFgSwOY6DS8WmnoEpdVnSAB6m8ZGQH2aGSyUpBZQJDC/QcJtaJJ1MSl+9IUohnGjmxfkCMjIgVkkN59USOQwbnzgedUpycffzeMjIShFgrGI0T5lBSkgXs0L6OQSl1KNtNzGRkPF9BfZaKeQuWhISux2aIqIFBsdS7mMjInJ5GiFKqTKWbm9m1jedjgQhR/CH0jIyKaat5EmlRx7G8Mn1M2dMQB3aSVG4DZr7lzGqcMlpQEKS9nJ3fXURkZF7bk0JCKGXYWgRLqZUxWmcZR8QH9WjqImDNoynN+kZGRNJMfhlf7S4zkZJD5i3qYTzZ6iDdmb03jIyKUJJkFVOUEp8QIDWI+HpANbiXduVEf7JB+hjIyHglYshCvtOXLZiOSExkZGRYkf/2Q=="/>
          <p:cNvSpPr>
            <a:spLocks noChangeAspect="1" noChangeArrowheads="1"/>
          </p:cNvSpPr>
          <p:nvPr/>
        </p:nvSpPr>
        <p:spPr bwMode="auto">
          <a:xfrm>
            <a:off x="89138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973" name="AutoShape 5" descr="data:image/jpeg;base64,/9j/4AAQSkZJRgABAQAAAQABAAD/2wCEAAkGBxQTEhUTExQWFhUXGBwYGBcYGBwdGxscGB0XGhwZGiAYHCggGBwlHBwcITEhJSkrLi4uHB8zODMsNygtLiwBCgoKDg0OGxAQGywkICQsLCwsLCwsLCwsLCwsLCwsLCwsLCwsLCwsLCwsLCwsLCwsLCwsLCwsLCwsLCwsLCwsN//AABEIALcBEwMBIgACEQEDEQH/xAAbAAACAgMBAAAAAAAAAAAAAAAEBQMGAAIHAf/EADsQAAECBAUBBQYFBAICAwAAAAECEQADBCEFEjFBUWEGEyJxgTJCkaGxwVLR4fDxBxQjchWCYpIzotL/xAAZAQADAQEBAAAAAAAAAAAAAAABAgMABAX/xAArEQACAgEEAQMEAgIDAAAAAAAAAQIRIQMSMUFRBBMyIkJhcaGxgZEUI1P/2gAMAwEAAhEDEQA/AOQTZmZbnpFnkUyUJUhgolLi7i/0irU0tyHDh2i8YVhktUvwnMpudPyaOXUwqPX01udkLrSlBspAYFV2BOgV5cw6pEBKgpJdabvm1/1b6xrL/wAKZb3l6kFOhe/RUBYktIWZss2UbpSkpCf9dgI5+8HRSSthuI1ecqcAFwS4Y23EUeuplzZqsrm7uQQ3XoItM+qRNllw6udCG1BjDSoMuxzKVZh9TDwSjkhO3wT01GKenSfAAxzLANyfdL6jqIrlZVoCiTdyGANm5jMTXMUnK5IS+uzbJhOmSvMAoEHg2gxjb3M10lEtNMAWXLNx+2MPaPFM/wDjUllaHd/J9oq9HNUgZSCHsSQ//q+sN6SmmpUFpGcC7b9RbeM5LsO21Rdqag7lAWUgkmz8np0hgJ0wslJ1ZiduXhZRYrJmJAQSVW8J28gYLkTCHLjMNH18mhN1g9ukMqyjzoyqJBtmVle3SAZ/Z6mmjPMllaynLdSgwToWBYGD6erYAKUHJ0cDbe8SyVpWshRD7B9fo/pFI6jXBB6fk5xX9k5iFFckLmINkuM2U8Hp1heKFf8A8bEs5ICXNzcNHYpktIspgwuBb4xBMqUSw7AnZtRFlqk9jOfSeypVKzTFKlEksnK7AWG7+kLa/AJsqWZikldvaTfKOSBp6x0o1OQOok9B1vrCPE6mXLzCZNYFLkAtZ2yj8R0tBWpYNlHNpSk+KzWPq2kRUkhfAvZjskfeDMEw8zpmUOEgEqs5AGjjnaLUrs5JEsApm5zrcuBuSkAxXcLTaEWA4f3yyVKCUJ9pTX4CUdS2/EOaPA6ZUwjulHK7OtVyN1Nb4WhjgGC9xKUVKzZ1BQSRZIDgf9oOoJKUKIPiKi5G7DUdBCynQIxN6KgSh1ISAw6N6desGLwOWvN3yM4Yanf009I378MQEgB3AbjblokkzFOTmAte1h+sQc30XUehfL7F0jgscgLhGaz88kQ7nU4CbMEiwysA3AtGlMlKiCRbck6nmFWKYkhGbM40Yg6N8hC7pM2xAtR2cp5i3MrJcKzg3JF9NPOCv7RQcpTnJVqOOj7wsw7E1z1KSlTAX830HwhjOrSggZswYOA5Y6NpDOb7FUE+CGokALCphYizDU/CIpFIuct0lk8dOsMVTUi4Yk2JPJhnTIAToAptIG4eqOf9vkCTPlMk92oAZhYZtGHpCarpihLkEJOhIN+oJjqK6NFSCZiQpCFhSRtmFrciK92/xSUmSUTJaSUg5RuD0aHW1vKMpzS5OaGtWPaGYfiTf4xFU4mAN34aJsHWlmD2O552jzGJS1JIGVtSf1OkIvTQbKP1DoQTKhSiTe8ZE6avKMrktZwLRkW2Lwc/vSCp0gS8jXHXnmLDh8lYCcqh4hqbN5neGPazBkovkUlmfMnTZnDg+cVaTWrkgpzK6B9uLxzN3js9BRqi1SVqKFJK0qscyDYG2oIuIrsnEwglJClB/CQbDod3hcrE1E6kctaA11V1MLHY39fONDTd2Cc7VMZ1ZImhKPCVc2Z3+RG0G4fUKf2wkp5DjqDCGnLEKW/SGlAQoHIfF13HF4M0LHgtUvFUFRKwgFTIzJYBiw0a3nrFo/4GVdRld4paPCoHR/ZIAt1aOcTa7OCpWUKADZU6tZ7aGC6TGFSWyrW1i7nw8aG0R2sfcuC2S8NTLOWYlyzFKgWvuCLpIMeUMlK0iSs5MpzZwfEQNE9fWFVT2wORSSrMVApUTc30ZXzgWhmKnIASAQBqPaLfeDGN8i6knHgaqTLlzbITMTd3UUkWsoEaeUSUs4lRSFbhgpRCjoGBTYtA4w5SEhWXKG964O0FYGplALSFBPs28r8mDSQVKUix0VKtJIUAhDai5L8q2g8SO7uFZ2F0qOZJ6An2TGIQhLZyoJNshUS788+QhTiFaEgoupN3ADAubOBxpATszTC6mvSoFSFkJ9hSDdQI2vpf5R6irAQzh/wnXzJhFUYdNmKC0jIRqeX2PS0EVE/KUoWgpW3OvJ4aLUQapjCnqfC7OCQ4cffiE/amQipUlCSAAsDNYEBiVMPeJsPOB66t/wDIFlMwfQDe3MKDXKC0utiCwDP7XHWKQTWSWpngtnZunlSRllSyNCqYq5LOz7awypp4K2UC7PY6tpC+gxCUUgLBIS3Lhtj0ic4wjMSMqQpgHDXOw6wrkFQCMVAAKll3DAcRXaaqKs3dgnUFR16xtiY71Y8SgH42htQy1S5XhBsNSGJLxt3kbYQYbQzFKzrWwZ9fZEO5QAHiFm1I1bfr5xvJngpYgMRe1m5j00neaqOUWF9BE3PIVES1lZkSVF/0PnFJxCeqoWzlgb3d/wBItmOy0hwFOkFrklyOH6wBRUKcosz7jrDp0DkgoEiWkhDObFvj8YZJkqIcve4A+/Ma0GEpCiq5g9QIWBZt4VvwUUUQrkTARbjaDpmJ5EeySofCIK+tswAGzvGsqUJktST7Q5PzYRk/IHHBvRVilS1kltwHs8VLEld6t1kFuennDuqlhCSASLgfxCCvoVMoub6DU30JbSLQROYhnUyRMK0sSFMrZ30t8oHxEpCgg3zi4P0gVElXelCipwfEeGvvDa6lOAPO14sc7ToRKp30QkDyMZDVWJykkgkOOpjI1CUXismCbTJIlqOc+NTh3T7TB7ADcxUccwoeJKWcKsokXDaWLRbuyVKZhX7IJScqTa1nN9DvCfHcPXNKkSkklBJBa6vIR575we10UaqoVpIceo0gabJLBkl8xHToItqpWYJlKSUFPtA2839YBmSkhaQouxslrKfng9YpHUOfUhfAHSUisgKnze6ki3qfSNZeHzEzO7yELJFjqHvZtmiw+8UkMEsofaHOAYKqac6suUq9opzaXLgX6WiT1ucDqHRV5uGTJGZSiCPZIJ0fdPqIJVPX3KUOFpTmYZRYG5L73iw4z2bmSEg5wsFypAScofa8UusUwK5amG6X+0CMnIMkiOsLM7AWBA+D+cWrsxLyZJmZIDaOd7XbSKbLxHMsFQSLvZNn0i34TQrKc0l1JOoALfA6xZqlTJp2zosqfPXKJVKl5AwJIGVuQxufSDcMp5QQVABRFycoDPFPwmcoHu1BSdw5LHUN5xZcyEgrPgSzDxe8ORqREZQXNjpyb2pBNVNCkqUpLFOhYH1B5iqT6xKDmd+v2g1WMpyEKJUp9PdA+usV2uqkqOYkAMwAg6e1YOhek9RL7aX5LCO0AGpACQ5/IRW8b7SmpIQwYWcWPML51fLUGyvASaiWVZSg/GKxpZpiT9JLhzjf7LFgckzCVEcXGu7+URYjJPeZkao1Lhhvry0Coru4SMoLEe9pCyd2jWMwbX9vD7m+ETXpY1Tmv7LBSHMpKQbG5LXJ6xdOz+DS/aA7wvvtre8c2wLEZi1eyCoBx5Hzg+pxmdJWUqLHVgr8jE5OTwikfT6X/ov9M6tNwoFgWY3IA+kCYjTpSLJPGvzMc4pe2k9KrTD6kH6wyp+282a6ClKv+l/kYRqa5QP+Jm1OL/gsyiU+yH9PWB59aspLG541HA6RXpvadlAKDbNp8If4LMlzSPEP9Tq/xhG65DL08kr5XlZBP+PWQVKe5FjDugoMiO8sTcZfTUvDVGHo2YdOvrCTE6woORF9+jw0ZSfJy46NqiWyX0Py9Ir8yoWpWUBn+kWFclZQkkC4cAHTzgJUoBQNhD2zRJJmBZgHAy7h/wBkl4Mo8MSl1jUaA/vWJUJUUZk+JyzO2/XSA8bllUvInNq+dKgAC/UiDFWwSlWBRixzHLcqCrWZ3NhrtzEfaGppqZCUTVHvFJKjLlgk6MAog2eDZZStPhmZS15tnBf3X3beIqHs1ITLmJTmWucCDNX4lD8KhZgBF4ySpshJSawcynz0Sw63UpV9bvbV4moa0LQ5ASz+d94tdN/TdDKNVPUhYJZkggp2UCToeI9k/wBM+8UFSKgECzrSXtazWIh3NE9jo5xNwkkkhYY3D6xkdhHYGSnwqqS41/xp/wD1GQPdF2ahDXSwpCCDkWlCciWykKAL3tmBtfzjMIrkzEFSktUAh1PpwennpDLAUIqkJEweFIN1N5BuI552iSZdQpMtZZ2F29D0jkqn+z2HNUvwOsaGYEuFTQSc6b5v/FXEVIlSyClgXbkhugvFiwWYlk+JWYWUn3n1fhQ6R5htB/cTVSiSgqWSgAAeI+0dtBtCSVPAjuRW1pmmYysw5LM7bdI6V2eXlklWYpsABuoHXTiKx2noUSUZASVJJuQXUODfTpAWCYuFJKFLI1zBx6ZXG3ED5xwNW2WS6VGJJUpUgzymUouVZblg2hv6RzDtOqUhRRKZRJ8SvLRmg3GMbCR3UvKySVGYzqJOxL6cRVFzSS5i+lp0c859EtDTlZaOm4AiZIloUJikoIc5NntHPcIcP+Fx/MP6nFVBARLKiOv24g6lvCOr0ukq3Twi2TsaaWZRIUM2ZPL8/pFcxDG5maBsEqjcqDnYHY8wTWU/ePMJBO7MNPKAtPOToWu440ltXnti44hMVo5gpM1JlaHvHvw0L5M0qtLlqV12+MGyJE9KSooSEjUlWnyaKYRGbep8pNgi1qTYMAQ1/rGlIlSV5gq/Mboo11CyQrKgb/YQfLwJA99ZPn+UG7IbYro2xKomTEALU6drCEpUjQkQwqJOcmSkqGhObUDpzBUvCpSPcB6n9YF1hIMUukCYep1EhWoax2jScUBRBLEbEwZPpUITmACWDvYRpTYclQ7yYAVKY6OAICkF0uEAFSCfaEOcKrFyHUljZriB14bKb2B8IHlhSgqSh0kak7D1uTxBecMWW0HxTEZk2ZmUxaDsNxNaSA/lAEzCFJLGbfUuk/O8EypJ0WGIu+x6iBtVVQ0JSh8HR0bs/wBtcoyVAJHJ9oeXIiLEcYTOnBMrMRqS1z5cRSMRxeX3WUoZY0I3iTstjOWY+j69YjtpDxitZ8VL+GdGpp00BgbaszxNVIQAFKU53blokw5Fu9LMv2fKF2Lz1zJgSlDAC5FrcxkrOd/Sz0YhNAAHsh22J6QrxlExRlomWGt/Z9eRG9DMKZoBuxKnN/S3ENZchVRMzLc5bgM4f8ooqiiMss0o8FBlgEsNgH/d4NSUyk5XObz1bYR7WTlJIRLDltNgeYX1cnNlOhGrHfzidtvJVJUC4nWKXMAD6+1wN/hDfD8QUJeWWxv4iOkKpqACUF2aym9fnGuECwyuLjRmvDvgWLV5HqloN1BIO4P8xkQoMsh8wOtykPrGQCm4HmLlSZ7WyrSFEJ0D+70hPjHZ/v3mIQQgK8J+ghhNo0zEoUyh4NTyB00gulXNIMtroGYhwzNY2N4WK7XIZYKVjFH/AIwyMk1BAKgS7cEDWAp2ItNSqYhmASrUOWHiO77w9xQkzsxYndKbWA6wnxGmzoZJukAE85VNd92aF29hTTtC7FMTMx8hdI97zO/WK9Xs6UJN/uesOqOlILNrrv8A9vzg/EsEkoOd8w1zszxWEUskZN2U4UkwuMpLawXR4OpSgFhhy/yHWLJSozgWb8IG/AMEV68qAgovva3pDTk1hHR6XQ9xuUuFyK0S0AiW7I33Po28eLlZWSkZle6n7mDaSgzKdvEWyjlodIw/IDfxH2uPJ0glvUQvDo658bmv0vBWqahURmmEhVmA9kDrz5QTUyE5peWalJfKUBBSVBWpd2tBk1DFhf0gCUM9UDmLS03FteA0PF+UcWo8cjhaAkJSlISkaAfV4DrahKUKKk5hoxS4vo+wgicSYDqEqOVKA4KnUH1Cbm3pDJdmnNVQZTScktKQGYaANc6xHnL/AJm0ElTgHpAuRy1h1OnrGSsVy2kVJMK1LWoMR4ANbJ673MbTHG8D4RMOUgkZnPq93gqYBG5YE0oi+tWoBktchJNrA+msMF6M0AV6U5pZcghbke7lAN/i3xhk7hxpG2vgEZLLBbksLnjT6xLQTScylAgvlazgJsHO93jyak5SWBLE8aee8QYTNJQxJCtS+sHgCdyJ5yyXtodx+UAYiskhCCPEDmscw0/h4PmpBOp0/ekKkJJXNObQBLn4t9Iz4yL3SElSlSTlU5A3MSUSlBXhDk6c+kG1Uoqtba53/KNO9QgJ1dJ0PQ7c+cK+B1N9c9HQuy2JqWgU6llBJsXuP/EWOpEPqupISpJ1JNzq2jBhHH0Y0e9Ch4B052MdEwbEZ1YqXmACEWtupt4lFbXkrry9xKffY/osOCd77NxrrxDKXObwpFyf2I1mr7pLAOSNX3O0EIlhASGaztrc7vCyXZGNEfcBKFKsSd97xU6ipVnyAKZ2zAPbW8OMYrmsNOfv6Qvpv8qgxdIclzzGgqywyV4Qum1qy419fz0h5gtCMgBzDMl7HS3TrA02mSSASQDuBr+XpFhp8qUhnAAG5c9YGpqYVGhDySCjlC1oyISsG+b9/CMhNzG2CcV4WcjKBZkhbOR6WgefWoQhSnUFOAAkfM3sLRtUUpnBSlJTlSCphbKl9nipY7OVLBKlhSTYAjxAfls8PBDaj8DOsnoMxOVWYqS6m1BLuOsDSQZSly1pbMLPa+zwtp6wZUpCQC7uHfoCXZoMq1GaSQXULlZO/Bf4ReUMHPDUdmqpWQJWCRZieD+RitY3iZzBP/1csP5g7G8XIRkuCAzNoR+9YqshWeYCq7m8aEWGc10dQ7NJQmUcwDkO238iBsRpM5UpwyW9XMQ4GkplMfSFNTUrTMNyUmE+9nqaNx9Ja7kN8OSCsm7pYC/OvntDCfP2f1J+Q2+AhTgyzkKtySR1Y/OJ5kxyfk+8PFWc+tqdoyaCTbZ/2/MGDDs1OFBIRMUc9g2rW+HzgKeUmWxV7SkpA5CtW9IaTK7xM+ugtZoqopqmcSnmxRUTWDb7xP2fYzXc+FCrEWuQPUsDGmIpBNjf5esL01CpSuIKW3kWUrGtbTd2pV7EuOj7QvmLzOlyHsCOdAL7PE6q/MCDvEUghKknUZgfpBUV0JKYfjeH92UzEi4ACh1FoVzpzg8HfeLRMrQTe4f5QirqQOVJG+kaUPA7kj3CqJMzvFK8XhytwSX8Po0DqkmV4ToNDyI8oasocEkH7bQROrAtOVW2h+8bamKpUBZSs5HbMQkf9iPtDTHKNlhaDdmUOQN4Vd93ZCuCL/SGSMTCheDtXDApdoXTJsAyZ5M2YFAXuDywAhhVyRcp+EbCjSuQkp9tJUX03NoDg+DKa3WJq02U3DfGBp9KG6Abe627cRLUEuxGpGvL/pE0kOXhGhlISIll2G+4+oi99lMYVIJQGClDK5G+xipVSShQCD1+NxaCMOlTVzApTkmJTWM9HXoNydL7v7Ovy5y5iko1IbU8akRPiuI5XNmHz8mjTCT3YUpQAfnWw0iodp6wXykl9A1vN+I0UpkZ/wDWL8dxvMs6i7fxtFhwJQ7sEs94pOHYLNqZo1yi5c2A18ouf/HGWlndi4v8n3EHUS4E02+RtTzPEwvpfb57QfPQQgkOXazv8YBwaWSzhg+g3MOpk9hewf8AYjjbpnWo2BIwwrAWczm5s3yj2C/Eq978fzGQN8htpzibjBLJJBSrQa/zC7EKszyApygJypHzs2vrAWFSFLckjOfDfVL2tDcYX3SyFkEi3hII0G4JjuaS6OKTbAKWQUzA5yo2Vq3Qto+jw6lyDlPupOlrnW/QQlnTCpWV/Dve1tNodU8xcvKVF0WZR19RxDCqrsTY7RKQoKSSokXSz2hNKwxalJUEsr8IFv35xYMWBUpS+8JAHLAjoAHhd2Zz6Zves1x1jJUa7H6K0IlZMpfcmzNFcqcQT4kE6kEdYfY1VS0E3zHRg+pioVyfE4BudIk/l+z0dOV6ThfDsc4VVtLym4So738V43q6jhVvKEhppqRmA2cgxEjECdQIZWjn1vxwG1GIMUsdCPS423hvPqFPqG5+0VabPCnCjZthp5QRIqFzMpOgGXzIiyeDjcchGIYyoWSov8oGoK2bNWyi4AO3l+UB1gD66/aGeApSmXMWSNW6afrFKtCvDCZswwIrHFAZAm72jytmqNgLfWAsPl5p6HFs1/Rz9oySFf5LpNqFWdtB5vANVihQMyiY8rq1KC28V2tnu7l30D2g4DkZJxkzVMAwCWfm+8brWr9/CB+z9MO7Us8tGmI1OyC/LbQNqu2BN8I8rcXUAZYGoZ4LlTCwhRQSs8xDuRmu/rr8IsFSlKQSY2y8husAs2vKLl4KwfFe8SpwwBt9TFarZxUpnOthDGmmCXTg7n6wVyK0F4tUosX8T2H701jWVM0IuNPhv1vFdWsqLmJZE5gA5F3BHprCSDF5ofrAKwGuS4V5X/YgvDq3LNSDolhCTC1ErLklKQ/2eC8NCp08JQNVMPUxDU+J3+nk4u1ydqBzgZSHIBdtAYR1mAJWu7Em5Om9/wCIdf2PcjIF5lADW/wL/KNO83Wb/iA+vETbaWBaUnkmwzDwgFKAAN7O/nBE2kBDWJbhtYhTiSALFusZ/e57C77g8RGVlIpdEFZMEq25fQ/noYTVFcQMzgkcEkQzqZSi4bTSz34gf/iwAFcnQbPxBVdjWytf8mv8TdCVfnGQ/Vg8smzN5x5BteCtorSqBYCZyQyyXIOihtbmI6jEO88BGU3B2/flHkntCjuWKhx5s93O0KKntEFeMgZksGtcDRQbeOna7OFtUMkhIZKgkBKiQMozaDU8W0iStxdCE5Ss+La3GkU6oxxRmZhp11MD5Js5WZKSr6Q9MlaWA6fVZyBLUUAlz+Zi39lqEIlpdrvez/OK1heBTjNSZjdA9ovWCCYhYOVJyFsgAIH75jXih4q3YDJ7OomLzOrV2JYN8IZ9oezUin7talAGZZKCQVae1baLTSjwrqahOWUhOZty2gHG3xjjfbDtGufPWo+0SGbRIGiR0H1eIuO7Bdeo9idr/IZjOJ5P8RAIB8Kt8vHlFQnruW0J0iWtxBUwDNqIDaKwi+yWvr6af0cPJMC4uLDWDcMKQhRUbA/WF6Evux6xilZXALjfi0PWCLlm3wZNNz5xNSFRISHbVvKBmgvDFDO5LMHhuidvcmFVlUUhtzo8QGqyqQoEEi/rpGtfNdRJSD1eA1NtBQZYHFOCVFa1OTePFM7FiNb3iOwSCpxZ/wAoXku5eNEpIaJrjkXKGqla8BgIk8Kbe79+IWUZAPiLbeb/AEiarSAwCusZ5YI8ByahMtSFaAKcgbgg39Hj2dW94VKPsp9kfeEsxFhdzBCEJMt1KLxmBLLMXUDMSw0t58xBmceI6aCNCkcxrAYjdM9hlgOCLqlrShSEBCDMUpasqQkfUksAOsLtTaDKahW2dQKUm3DttCtmhFyYTTr7uUon2l29BD7sHNSifKJZyu5OzAxVpkwrITtpHQP6bdnDNWZilICZexckk6WER1M4O+Etl0XipxdDhRAKntcbbniA50yYoHKh31P3gufgt3sx2H7tB8mSmWshr78ekTlKngVRbQow3CFXMxyAN3PyhrJpkoYi4dxqP0iRVWlXslrgHpEFVMIBIfq584nO2ND6cHn9wCSSAb7nQ316RBXVQYnQgN0HPx2hTOu97O5bbgWjybMUCxyj8Q2gRiaUvALNqlkk5lj1H5RkTf2QN3j2K2if1nHqmpzoQC7pdyS7vow2tEchCSfEopF7gP8AKCKLDVTNGHnB6OzilaL+X6x1Wji9ucsiOL1hk0oCcodgAw3hdR9kySyyzal7CGSKzu092Q4BZK9HHXraNaotDTceR5Jw+YpMydMSJak5e7V7qU6FxoCSYhwftjIkTVSpqs6dROQlwFKuQRqQORGuGTlsm7gnNle1t1Df1gTtj2elLkKqJRCZqfFNTYJUOUABgRo28F4DUuUNe2PblNTTzJMhhJBAKzqtg4CRZg8cn84wRhMZRSZzT1L5PGj2MjIZEnKzIwm7xkY8YMG0TS5aFaqynrpEtZLloKQlWct4vPpAcYIWjo3pvg9KozWNkzBuHhjh9ciU6gh1GNY6ja5BplQrIAbj92gZxx84mKcxJdnL/GNv7I/iBjWP7cnwQSlsQWfoYmnzEv7LdNGg00spEshXiWdDxAqJKjuD5xtyCtKaBlKS1gX89ImTOORsrgbtDnCsEClAziAge6nUwXiVBTguHF9AdIDn+DR0ZWVXITswiY4fMCQsoVlOhaG6kSUjTTf8+Y3m4wtaQALJ/ekK5MMtBcti6gld0oLXtcCGS6rv/EtWUaADW0IJ88qN48kpJLja8BozceIjKgp2m6hnbMdgSznyjsfZ/HqaTOlUwK1P4UKSlIQos3+xdtTzHI8NpXczCUgG2UOQesGLqlIUFSlXSQQpg9jY8WhUgampxGJ2vGMQygoRLubO2j6wLPnlSEpU5UbaflBODzf7iSiozJKigZwkg5Vtd+OYhVRhSlKExZYORsOg5gNBUwWjpwiY3tNv1iXEpyQ4DONb8xAykC7XuIXzpuZRCgbtYFvreISWSqfZ5LUqatks+rD6RrjaFILl1MbkaPx1aHnZ2iYlTBtrcddRG+LpTMN0htCOfKDFoHZTE1p5jIssvBZRD6esZG3LwG/yckmzcgABDjjeJsOxs5gH5tY+sJqhZLFQF+RDXD6BKQH1+H8R2Igx3MxMgDNsB4iY1XOC0uSwLkP9YCxAE2v5M8AVtESlgfEwDfaNgNsxePlBYFyODY8QFXY/MmJKNArW+sQzMFnJN0erhvjEM3D5iUZynwuz/SCc85TyDRkepS4J4jWDZDY6yexkZGQREsnqW3LeV41tvHkbJSTCtnRBZwbJQ5YQcnBZpSFNY6dfLmLZ2V/p9OmGXMnDupRyq8RGZSXvlSLhxuWjp2IzJK0dyJKSlPgQkAW00b2W5iUpP7Wd2jCDf1xx+DgZwlYIzC37tB1TQoEs5UEK5jr8zsBLWAZc0p1KswcejXED1nYcpQ+dBtZwR8eIn7su0dS9P6WXxnX7RxBTjmMlzb6tFhxzCSlSxkPgJzEBxbdxZoUjDhuoCzxVaiZCelJSqMk0QT0lN3Bv6xrKnl/npBRo5f43P0hxh/ZKetIWiTMUk6KAZ/J9RBc4pCKOonyBUtZ4TmfpGKYrBux1EXCg/p7UKl5+7SgnRK1AKPVtoNk9hFSwVTloSWsE+JvO4tEvct4K+3H7pf6Of1OVT+E62a1oXqmZXazxYsQoDKmmVOUcw90ddCGdwRCytw7Ks5pa0uAUhQI13vtD30yE5QSqNv8AYtSMxYDzMdH7KdiEBCJ085u8SFCULED3SojR9WimUlMkKS9gSAojYE3+UdiRhSQppayEAZgpy2VrJTyGaNglblyVrHuzzzVrkGVLTb/GnMbgXL7E9HipYth06XMOZJAZJJSksM+gJI1jqf8Ax6kp0urZxYc9DEGIHLSzxM8STLL+YbK3kWg2m6RnHDZTOxtNmnglZyS/GpIJBXslJbYnXpHVxMygJ8MsjxNtf0vHOf6eVaUzJiFAJ7wJCVge8l7E7Av5Rb6sd2lWYuRz18oR2GFImxWeMxsA43+sQ08lIGa5J2OogClp1r8SySNgA7D+Ya6KAUS7WBFyW0PpHPNPo6FLyFLqihA3I30Hr1hNVV6Qokm/l9I0mVyWU5963HUGK32lWPCJS0Eq11DRXT075Jz1EuA2b2pykpSQwsHvHsU4JXtmb/WMi+yJL6yWZISzNAQqkpLPvoOkZUVuZwOLGEtVIKXANndoHY48lVeZ24/jWNaYqCitZ8MIJNQpAIvr6RHNnqVqT5Q8UTnNR5GuO4pnGRKjldyBpDlMiWimHiUSoBw+pOjA6tFQkyishI1MWNblbLB8AAHqHJfk/aH6pk4tyd9CrEpkrKEy0lxqo87+cLoMnT/GCGAewtbzaDqmrRqtKVE6HVvOFoMoqWLEjx7BmIVSVsQkvzBHZvCDVTgh2QPFMWdEpFy52JZh1Mayft5pCsJeOl9hsBk08pNXVjMpQeTKIfymK+whxRV9KmX3FNRpNmBmBJc6lRJ1gVGGqnTRmJsGCA4A2tEpS8nTCHgdYdiKqiYpRIYgkAnTz69IsNCUBknKwB8yevMKaaQmnP8AjCSWYuGv+kCpxAhRLsoGzs3nE3k6Fa5LJWYwJTBjmIYMOY552zxWrUkJT4QH3YtBeJYkklSpkzMoFgXsIRVVQmZYaEfGKRjSIykujfsbUTwpQzgAAqUFXDHl9tYRdolJWpSkoCS907Kf3hpl8ouuGUEumkZ3zZ/aSLqO2m8a45QykUvhlEla0qUrLdKQLAte6uOIbcTaoq/9PMI7yaqYoJKZIClBSXSXNgro9/SOxUlUzrX4mS/pyOB0ivdjeyqpEha1+Fc0hkE2AFxmH4nfyg6XKWVKz3ToTo36RGUkx4ILxHEHObMxYKTxppFbqppWogEkqe9wBrEuKJypyy1khnL8/lCWqmrWGXmGgSANhv5QUh5PFDjDqFa1/wDyS0AnxKEsCcoAaZ75RB6UFKh/mWSlgEm4a+pN2/OA8Fp1pl+y4NydT5dIaUlNmCsnhBN3uXH0EBsTagnFsOppiAmfKQpRD5h4VX4KfvFLn4oqhmrpg82SAFSb+JOYeydiAYuk/DLnMVK0dtwIW432d75KVSEgTE2L2zJD2fkbRoSSBJdiyi7S05ld9OmhKtDK1W4LMw184Q4v2j/uj3SGRK1bVS+M2wHQQvxOXkCxbMHSxa17u8V4VBlkJeWNnfSLcZoRtvssiEMyAWEX/sdRkyCVEnIopc31ZVuNWjln92VqSmSQolgADck20PWOsySuVIRIDZgB3hSfe3/KFnfAUlyg2rT3ROQem1hu0VfGqyatLg3v6dBD9aWSS+2+vr1hLWJzBwbE7sTCqkilN8lIxWvUA1x6huvrC/C8xWFKUSHsLv8APaLXiGGobMU5g7s0KjQEA3DHQNf9Io5WSUA04qE+EOW6R7CxXZtZux/9v1j2D9IN7K/h8vdQ13giukDK7l9RGRkIy0eRNUpZr9fjEMZGRSHBy+q+SCaKbkdYIzWAcPrHqatYKlFRJNvM6RkZDWaC+lMglJBNywY+sNaakfKGAZ3LPpxGRkHo2nJtF0wHAJNRRzgqWlBBDTACVAnSz6c8xPT4ammkd0hQWh3mLAKStWuh0AjIyIv5HTSpGkmtQkg6DoN+IZya9az4GDuB9YyMjSSqxoZYBXdpZiFeJLBJ2PEJq3tmlS1LyWIYDgnf9I8jIaMU+hJSa7IMLpjWFgSwOY6DS8WmnoEpdVnSAB6m8ZGQH2aGSyUpBZQJDC/QcJtaJJ1MSl+9IUohnGjmxfkCMjIgVkkN59USOQwbnzgedUpycffzeMjIShFgrGI0T5lBSkgXs0L6OQSl1KNtNzGRkPF9BfZaKeQuWhISux2aIqIFBsdS7mMjInJ5GiFKqTKWbm9m1jedjgQhR/CH0jIyKaat5EmlRx7G8Mn1M2dMQB3aSVG4DZr7lzGqcMlpQEKS9nJ3fXURkZF7bk0JCKGXYWgRLqZUxWmcZR8QH9WjqImDNoynN+kZGRNJMfhlf7S4zkZJD5i3qYTzZ6iDdmb03jIyKUJJkFVOUEp8QIDWI+HpANbiXduVEf7JB+hjIyHglYshCvtOXLZiOSExkZGRYkf/2Q=="/>
          <p:cNvSpPr>
            <a:spLocks noChangeAspect="1" noChangeArrowheads="1"/>
          </p:cNvSpPr>
          <p:nvPr/>
        </p:nvSpPr>
        <p:spPr bwMode="auto">
          <a:xfrm>
            <a:off x="89138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975" name="AutoShape 7" descr="data:image/jpeg;base64,/9j/4AAQSkZJRgABAQAAAQABAAD/2wCEAAkGBxQTEhUTExQWFhUXGBwYGBcYGBwdGxscGB0XGhwZGiAYHCggGBwlHBwcITEhJSkrLi4uHB8zODMsNygtLiwBCgoKDg0OGxAQGywkICQsLCwsLCwsLCwsLCwsLCwsLCwsLCwsLCwsLCwsLCwsLCwsLCwsLCwsLCwsLCwsLCwsN//AABEIALcBEwMBIgACEQEDEQH/xAAbAAACAgMBAAAAAAAAAAAAAAAEBQMGAAIHAf/EADsQAAECBAUBBQYFBAICAwAAAAECEQADBCEFEjFBUWEGEyJxgTJCkaGxwVLR4fDxBxQjchWCYpIzotL/xAAZAQADAQEBAAAAAAAAAAAAAAABAgMABAX/xAArEQACAgEEAQMEAgIDAAAAAAAAAQIRIQMSMUFRBBMyIkJhcaGxgZEUI1P/2gAMAwEAAhEDEQA/AOQTZmZbnpFnkUyUJUhgolLi7i/0irU0tyHDh2i8YVhktUvwnMpudPyaOXUwqPX01udkLrSlBspAYFV2BOgV5cw6pEBKgpJdabvm1/1b6xrL/wAKZb3l6kFOhe/RUBYktIWZss2UbpSkpCf9dgI5+8HRSSthuI1ecqcAFwS4Y23EUeuplzZqsrm7uQQ3XoItM+qRNllw6udCG1BjDSoMuxzKVZh9TDwSjkhO3wT01GKenSfAAxzLANyfdL6jqIrlZVoCiTdyGANm5jMTXMUnK5IS+uzbJhOmSvMAoEHg2gxjb3M10lEtNMAWXLNx+2MPaPFM/wDjUllaHd/J9oq9HNUgZSCHsSQ//q+sN6SmmpUFpGcC7b9RbeM5LsO21Rdqag7lAWUgkmz8np0hgJ0wslJ1ZiduXhZRYrJmJAQSVW8J28gYLkTCHLjMNH18mhN1g9ukMqyjzoyqJBtmVle3SAZ/Z6mmjPMllaynLdSgwToWBYGD6erYAKUHJ0cDbe8SyVpWshRD7B9fo/pFI6jXBB6fk5xX9k5iFFckLmINkuM2U8Hp1heKFf8A8bEs5ICXNzcNHYpktIspgwuBb4xBMqUSw7AnZtRFlqk9jOfSeypVKzTFKlEksnK7AWG7+kLa/AJsqWZikldvaTfKOSBp6x0o1OQOok9B1vrCPE6mXLzCZNYFLkAtZ2yj8R0tBWpYNlHNpSk+KzWPq2kRUkhfAvZjskfeDMEw8zpmUOEgEqs5AGjjnaLUrs5JEsApm5zrcuBuSkAxXcLTaEWA4f3yyVKCUJ9pTX4CUdS2/EOaPA6ZUwjulHK7OtVyN1Nb4WhjgGC9xKUVKzZ1BQSRZIDgf9oOoJKUKIPiKi5G7DUdBCynQIxN6KgSh1ISAw6N6desGLwOWvN3yM4Yanf009I378MQEgB3AbjblokkzFOTmAte1h+sQc30XUehfL7F0jgscgLhGaz88kQ7nU4CbMEiwysA3AtGlMlKiCRbck6nmFWKYkhGbM40Yg6N8hC7pM2xAtR2cp5i3MrJcKzg3JF9NPOCv7RQcpTnJVqOOj7wsw7E1z1KSlTAX830HwhjOrSggZswYOA5Y6NpDOb7FUE+CGokALCphYizDU/CIpFIuct0lk8dOsMVTUi4Yk2JPJhnTIAToAptIG4eqOf9vkCTPlMk92oAZhYZtGHpCarpihLkEJOhIN+oJjqK6NFSCZiQpCFhSRtmFrciK92/xSUmSUTJaSUg5RuD0aHW1vKMpzS5OaGtWPaGYfiTf4xFU4mAN34aJsHWlmD2O552jzGJS1JIGVtSf1OkIvTQbKP1DoQTKhSiTe8ZE6avKMrktZwLRkW2Lwc/vSCp0gS8jXHXnmLDh8lYCcqh4hqbN5neGPazBkovkUlmfMnTZnDg+cVaTWrkgpzK6B9uLxzN3js9BRqi1SVqKFJK0qscyDYG2oIuIrsnEwglJClB/CQbDod3hcrE1E6kctaA11V1MLHY39fONDTd2Cc7VMZ1ZImhKPCVc2Z3+RG0G4fUKf2wkp5DjqDCGnLEKW/SGlAQoHIfF13HF4M0LHgtUvFUFRKwgFTIzJYBiw0a3nrFo/4GVdRld4paPCoHR/ZIAt1aOcTa7OCpWUKADZU6tZ7aGC6TGFSWyrW1i7nw8aG0R2sfcuC2S8NTLOWYlyzFKgWvuCLpIMeUMlK0iSs5MpzZwfEQNE9fWFVT2wORSSrMVApUTc30ZXzgWhmKnIASAQBqPaLfeDGN8i6knHgaqTLlzbITMTd3UUkWsoEaeUSUs4lRSFbhgpRCjoGBTYtA4w5SEhWXKG964O0FYGplALSFBPs28r8mDSQVKUix0VKtJIUAhDai5L8q2g8SO7uFZ2F0qOZJ6An2TGIQhLZyoJNshUS788+QhTiFaEgoupN3ADAubOBxpATszTC6mvSoFSFkJ9hSDdQI2vpf5R6irAQzh/wnXzJhFUYdNmKC0jIRqeX2PS0EVE/KUoWgpW3OvJ4aLUQapjCnqfC7OCQ4cffiE/amQipUlCSAAsDNYEBiVMPeJsPOB66t/wDIFlMwfQDe3MKDXKC0utiCwDP7XHWKQTWSWpngtnZunlSRllSyNCqYq5LOz7awypp4K2UC7PY6tpC+gxCUUgLBIS3Lhtj0ic4wjMSMqQpgHDXOw6wrkFQCMVAAKll3DAcRXaaqKs3dgnUFR16xtiY71Y8SgH42htQy1S5XhBsNSGJLxt3kbYQYbQzFKzrWwZ9fZEO5QAHiFm1I1bfr5xvJngpYgMRe1m5j00neaqOUWF9BE3PIVES1lZkSVF/0PnFJxCeqoWzlgb3d/wBItmOy0hwFOkFrklyOH6wBRUKcosz7jrDp0DkgoEiWkhDObFvj8YZJkqIcve4A+/Ma0GEpCiq5g9QIWBZt4VvwUUUQrkTARbjaDpmJ5EeySofCIK+tswAGzvGsqUJktST7Q5PzYRk/IHHBvRVilS1kltwHs8VLEld6t1kFuennDuqlhCSASLgfxCCvoVMoub6DU30JbSLQROYhnUyRMK0sSFMrZ30t8oHxEpCgg3zi4P0gVElXelCipwfEeGvvDa6lOAPO14sc7ToRKp30QkDyMZDVWJykkgkOOpjI1CUXismCbTJIlqOc+NTh3T7TB7ADcxUccwoeJKWcKsokXDaWLRbuyVKZhX7IJScqTa1nN9DvCfHcPXNKkSkklBJBa6vIR575we10UaqoVpIceo0gabJLBkl8xHToItqpWYJlKSUFPtA2839YBmSkhaQouxslrKfng9YpHUOfUhfAHSUisgKnze6ki3qfSNZeHzEzO7yELJFjqHvZtmiw+8UkMEsofaHOAYKqac6suUq9opzaXLgX6WiT1ucDqHRV5uGTJGZSiCPZIJ0fdPqIJVPX3KUOFpTmYZRYG5L73iw4z2bmSEg5wsFypAScofa8UusUwK5amG6X+0CMnIMkiOsLM7AWBA+D+cWrsxLyZJmZIDaOd7XbSKbLxHMsFQSLvZNn0i34TQrKc0l1JOoALfA6xZqlTJp2zosqfPXKJVKl5AwJIGVuQxufSDcMp5QQVABRFycoDPFPwmcoHu1BSdw5LHUN5xZcyEgrPgSzDxe8ORqREZQXNjpyb2pBNVNCkqUpLFOhYH1B5iqT6xKDmd+v2g1WMpyEKJUp9PdA+usV2uqkqOYkAMwAg6e1YOhek9RL7aX5LCO0AGpACQ5/IRW8b7SmpIQwYWcWPML51fLUGyvASaiWVZSg/GKxpZpiT9JLhzjf7LFgckzCVEcXGu7+URYjJPeZkao1Lhhvry0Coru4SMoLEe9pCyd2jWMwbX9vD7m+ETXpY1Tmv7LBSHMpKQbG5LXJ6xdOz+DS/aA7wvvtre8c2wLEZi1eyCoBx5Hzg+pxmdJWUqLHVgr8jE5OTwikfT6X/ov9M6tNwoFgWY3IA+kCYjTpSLJPGvzMc4pe2k9KrTD6kH6wyp+282a6ClKv+l/kYRqa5QP+Jm1OL/gsyiU+yH9PWB59aspLG541HA6RXpvadlAKDbNp8If4LMlzSPEP9Tq/xhG65DL08kr5XlZBP+PWQVKe5FjDugoMiO8sTcZfTUvDVGHo2YdOvrCTE6woORF9+jw0ZSfJy46NqiWyX0Py9Ir8yoWpWUBn+kWFclZQkkC4cAHTzgJUoBQNhD2zRJJmBZgHAy7h/wBkl4Mo8MSl1jUaA/vWJUJUUZk+JyzO2/XSA8bllUvInNq+dKgAC/UiDFWwSlWBRixzHLcqCrWZ3NhrtzEfaGppqZCUTVHvFJKjLlgk6MAog2eDZZStPhmZS15tnBf3X3beIqHs1ITLmJTmWucCDNX4lD8KhZgBF4ySpshJSawcynz0Sw63UpV9bvbV4moa0LQ5ASz+d94tdN/TdDKNVPUhYJZkggp2UCToeI9k/wBM+8UFSKgECzrSXtazWIh3NE9jo5xNwkkkhYY3D6xkdhHYGSnwqqS41/xp/wD1GQPdF2ahDXSwpCCDkWlCciWykKAL3tmBtfzjMIrkzEFSktUAh1PpwennpDLAUIqkJEweFIN1N5BuI552iSZdQpMtZZ2F29D0jkqn+z2HNUvwOsaGYEuFTQSc6b5v/FXEVIlSyClgXbkhugvFiwWYlk+JWYWUn3n1fhQ6R5htB/cTVSiSgqWSgAAeI+0dtBtCSVPAjuRW1pmmYysw5LM7bdI6V2eXlklWYpsABuoHXTiKx2noUSUZASVJJuQXUODfTpAWCYuFJKFLI1zBx6ZXG3ED5xwNW2WS6VGJJUpUgzymUouVZblg2hv6RzDtOqUhRRKZRJ8SvLRmg3GMbCR3UvKySVGYzqJOxL6cRVFzSS5i+lp0c859EtDTlZaOm4AiZIloUJikoIc5NntHPcIcP+Fx/MP6nFVBARLKiOv24g6lvCOr0ukq3Twi2TsaaWZRIUM2ZPL8/pFcxDG5maBsEqjcqDnYHY8wTWU/ePMJBO7MNPKAtPOToWu440ltXnti44hMVo5gpM1JlaHvHvw0L5M0qtLlqV12+MGyJE9KSooSEjUlWnyaKYRGbep8pNgi1qTYMAQ1/rGlIlSV5gq/Mboo11CyQrKgb/YQfLwJA99ZPn+UG7IbYro2xKomTEALU6drCEpUjQkQwqJOcmSkqGhObUDpzBUvCpSPcB6n9YF1hIMUukCYep1EhWoax2jScUBRBLEbEwZPpUITmACWDvYRpTYclQ7yYAVKY6OAICkF0uEAFSCfaEOcKrFyHUljZriB14bKb2B8IHlhSgqSh0kak7D1uTxBecMWW0HxTEZk2ZmUxaDsNxNaSA/lAEzCFJLGbfUuk/O8EypJ0WGIu+x6iBtVVQ0JSh8HR0bs/wBtcoyVAJHJ9oeXIiLEcYTOnBMrMRqS1z5cRSMRxeX3WUoZY0I3iTstjOWY+j69YjtpDxitZ8VL+GdGpp00BgbaszxNVIQAFKU53blokw5Fu9LMv2fKF2Lz1zJgSlDAC5FrcxkrOd/Sz0YhNAAHsh22J6QrxlExRlomWGt/Z9eRG9DMKZoBuxKnN/S3ENZchVRMzLc5bgM4f8ooqiiMss0o8FBlgEsNgH/d4NSUyk5XObz1bYR7WTlJIRLDltNgeYX1cnNlOhGrHfzidtvJVJUC4nWKXMAD6+1wN/hDfD8QUJeWWxv4iOkKpqACUF2aym9fnGuECwyuLjRmvDvgWLV5HqloN1BIO4P8xkQoMsh8wOtykPrGQCm4HmLlSZ7WyrSFEJ0D+70hPjHZ/v3mIQQgK8J+ghhNo0zEoUyh4NTyB00gulXNIMtroGYhwzNY2N4WK7XIZYKVjFH/AIwyMk1BAKgS7cEDWAp2ItNSqYhmASrUOWHiO77w9xQkzsxYndKbWA6wnxGmzoZJukAE85VNd92aF29hTTtC7FMTMx8hdI97zO/WK9Xs6UJN/uesOqOlILNrrv8A9vzg/EsEkoOd8w1zszxWEUskZN2U4UkwuMpLawXR4OpSgFhhy/yHWLJSozgWb8IG/AMEV68qAgovva3pDTk1hHR6XQ9xuUuFyK0S0AiW7I33Po28eLlZWSkZle6n7mDaSgzKdvEWyjlodIw/IDfxH2uPJ0glvUQvDo658bmv0vBWqahURmmEhVmA9kDrz5QTUyE5peWalJfKUBBSVBWpd2tBk1DFhf0gCUM9UDmLS03FteA0PF+UcWo8cjhaAkJSlISkaAfV4DrahKUKKk5hoxS4vo+wgicSYDqEqOVKA4KnUH1Cbm3pDJdmnNVQZTScktKQGYaANc6xHnL/AJm0ElTgHpAuRy1h1OnrGSsVy2kVJMK1LWoMR4ANbJ673MbTHG8D4RMOUgkZnPq93gqYBG5YE0oi+tWoBktchJNrA+msMF6M0AV6U5pZcghbke7lAN/i3xhk7hxpG2vgEZLLBbksLnjT6xLQTScylAgvlazgJsHO93jyak5SWBLE8aee8QYTNJQxJCtS+sHgCdyJ5yyXtodx+UAYiskhCCPEDmscw0/h4PmpBOp0/ekKkJJXNObQBLn4t9Iz4yL3SElSlSTlU5A3MSUSlBXhDk6c+kG1Uoqtba53/KNO9QgJ1dJ0PQ7c+cK+B1N9c9HQuy2JqWgU6llBJsXuP/EWOpEPqupISpJ1JNzq2jBhHH0Y0e9Ch4B052MdEwbEZ1YqXmACEWtupt4lFbXkrry9xKffY/osOCd77NxrrxDKXObwpFyf2I1mr7pLAOSNX3O0EIlhASGaztrc7vCyXZGNEfcBKFKsSd97xU6ipVnyAKZ2zAPbW8OMYrmsNOfv6Qvpv8qgxdIclzzGgqywyV4Qum1qy419fz0h5gtCMgBzDMl7HS3TrA02mSSASQDuBr+XpFhp8qUhnAAG5c9YGpqYVGhDySCjlC1oyISsG+b9/CMhNzG2CcV4WcjKBZkhbOR6WgefWoQhSnUFOAAkfM3sLRtUUpnBSlJTlSCphbKl9nipY7OVLBKlhSTYAjxAfls8PBDaj8DOsnoMxOVWYqS6m1BLuOsDSQZSly1pbMLPa+zwtp6wZUpCQC7uHfoCXZoMq1GaSQXULlZO/Bf4ReUMHPDUdmqpWQJWCRZieD+RitY3iZzBP/1csP5g7G8XIRkuCAzNoR+9YqshWeYCq7m8aEWGc10dQ7NJQmUcwDkO238iBsRpM5UpwyW9XMQ4GkplMfSFNTUrTMNyUmE+9nqaNx9Ja7kN8OSCsm7pYC/OvntDCfP2f1J+Q2+AhTgyzkKtySR1Y/OJ5kxyfk+8PFWc+tqdoyaCTbZ/2/MGDDs1OFBIRMUc9g2rW+HzgKeUmWxV7SkpA5CtW9IaTK7xM+ugtZoqopqmcSnmxRUTWDb7xP2fYzXc+FCrEWuQPUsDGmIpBNjf5esL01CpSuIKW3kWUrGtbTd2pV7EuOj7QvmLzOlyHsCOdAL7PE6q/MCDvEUghKknUZgfpBUV0JKYfjeH92UzEi4ACh1FoVzpzg8HfeLRMrQTe4f5QirqQOVJG+kaUPA7kj3CqJMzvFK8XhytwSX8Po0DqkmV4ToNDyI8oasocEkH7bQROrAtOVW2h+8bamKpUBZSs5HbMQkf9iPtDTHKNlhaDdmUOQN4Vd93ZCuCL/SGSMTCheDtXDApdoXTJsAyZ5M2YFAXuDywAhhVyRcp+EbCjSuQkp9tJUX03NoDg+DKa3WJq02U3DfGBp9KG6Abe627cRLUEuxGpGvL/pE0kOXhGhlISIll2G+4+oi99lMYVIJQGClDK5G+xipVSShQCD1+NxaCMOlTVzApTkmJTWM9HXoNydL7v7Ovy5y5iko1IbU8akRPiuI5XNmHz8mjTCT3YUpQAfnWw0iodp6wXykl9A1vN+I0UpkZ/wDWL8dxvMs6i7fxtFhwJQ7sEs94pOHYLNqZo1yi5c2A18ouf/HGWlndi4v8n3EHUS4E02+RtTzPEwvpfb57QfPQQgkOXazv8YBwaWSzhg+g3MOpk9hewf8AYjjbpnWo2BIwwrAWczm5s3yj2C/Eq978fzGQN8htpzibjBLJJBSrQa/zC7EKszyApygJypHzs2vrAWFSFLckjOfDfVL2tDcYX3SyFkEi3hII0G4JjuaS6OKTbAKWQUzA5yo2Vq3Qto+jw6lyDlPupOlrnW/QQlnTCpWV/Dve1tNodU8xcvKVF0WZR19RxDCqrsTY7RKQoKSSokXSz2hNKwxalJUEsr8IFv35xYMWBUpS+8JAHLAjoAHhd2Zz6Zves1x1jJUa7H6K0IlZMpfcmzNFcqcQT4kE6kEdYfY1VS0E3zHRg+pioVyfE4BudIk/l+z0dOV6ThfDsc4VVtLym4So738V43q6jhVvKEhppqRmA2cgxEjECdQIZWjn1vxwG1GIMUsdCPS423hvPqFPqG5+0VabPCnCjZthp5QRIqFzMpOgGXzIiyeDjcchGIYyoWSov8oGoK2bNWyi4AO3l+UB1gD66/aGeApSmXMWSNW6afrFKtCvDCZswwIrHFAZAm72jytmqNgLfWAsPl5p6HFs1/Rz9oySFf5LpNqFWdtB5vANVihQMyiY8rq1KC28V2tnu7l30D2g4DkZJxkzVMAwCWfm+8brWr9/CB+z9MO7Us8tGmI1OyC/LbQNqu2BN8I8rcXUAZYGoZ4LlTCwhRQSs8xDuRmu/rr8IsFSlKQSY2y8husAs2vKLl4KwfFe8SpwwBt9TFarZxUpnOthDGmmCXTg7n6wVyK0F4tUosX8T2H701jWVM0IuNPhv1vFdWsqLmJZE5gA5F3BHprCSDF5ofrAKwGuS4V5X/YgvDq3LNSDolhCTC1ErLklKQ/2eC8NCp08JQNVMPUxDU+J3+nk4u1ydqBzgZSHIBdtAYR1mAJWu7Em5Om9/wCIdf2PcjIF5lADW/wL/KNO83Wb/iA+vETbaWBaUnkmwzDwgFKAAN7O/nBE2kBDWJbhtYhTiSALFusZ/e57C77g8RGVlIpdEFZMEq25fQ/noYTVFcQMzgkcEkQzqZSi4bTSz34gf/iwAFcnQbPxBVdjWytf8mv8TdCVfnGQ/Vg8smzN5x5BteCtorSqBYCZyQyyXIOihtbmI6jEO88BGU3B2/flHkntCjuWKhx5s93O0KKntEFeMgZksGtcDRQbeOna7OFtUMkhIZKgkBKiQMozaDU8W0iStxdCE5Ss+La3GkU6oxxRmZhp11MD5Js5WZKSr6Q9MlaWA6fVZyBLUUAlz+Zi39lqEIlpdrvez/OK1heBTjNSZjdA9ovWCCYhYOVJyFsgAIH75jXih4q3YDJ7OomLzOrV2JYN8IZ9oezUin7talAGZZKCQVae1baLTSjwrqahOWUhOZty2gHG3xjjfbDtGufPWo+0SGbRIGiR0H1eIuO7Bdeo9idr/IZjOJ5P8RAIB8Kt8vHlFQnruW0J0iWtxBUwDNqIDaKwi+yWvr6af0cPJMC4uLDWDcMKQhRUbA/WF6Evux6xilZXALjfi0PWCLlm3wZNNz5xNSFRISHbVvKBmgvDFDO5LMHhuidvcmFVlUUhtzo8QGqyqQoEEi/rpGtfNdRJSD1eA1NtBQZYHFOCVFa1OTePFM7FiNb3iOwSCpxZ/wAoXku5eNEpIaJrjkXKGqla8BgIk8Kbe79+IWUZAPiLbeb/AEiarSAwCusZ5YI8ByahMtSFaAKcgbgg39Hj2dW94VKPsp9kfeEsxFhdzBCEJMt1KLxmBLLMXUDMSw0t58xBmceI6aCNCkcxrAYjdM9hlgOCLqlrShSEBCDMUpasqQkfUksAOsLtTaDKahW2dQKUm3DttCtmhFyYTTr7uUon2l29BD7sHNSifKJZyu5OzAxVpkwrITtpHQP6bdnDNWZilICZexckk6WER1M4O+Etl0XipxdDhRAKntcbbniA50yYoHKh31P3gufgt3sx2H7tB8mSmWshr78ekTlKngVRbQow3CFXMxyAN3PyhrJpkoYi4dxqP0iRVWlXslrgHpEFVMIBIfq584nO2ND6cHn9wCSSAb7nQ316RBXVQYnQgN0HPx2hTOu97O5bbgWjybMUCxyj8Q2gRiaUvALNqlkk5lj1H5RkTf2QN3j2K2if1nHqmpzoQC7pdyS7vow2tEchCSfEopF7gP8AKCKLDVTNGHnB6OzilaL+X6x1Wji9ucsiOL1hk0oCcodgAw3hdR9kySyyzal7CGSKzu092Q4BZK9HHXraNaotDTceR5Jw+YpMydMSJak5e7V7qU6FxoCSYhwftjIkTVSpqs6dROQlwFKuQRqQORGuGTlsm7gnNle1t1Df1gTtj2elLkKqJRCZqfFNTYJUOUABgRo28F4DUuUNe2PblNTTzJMhhJBAKzqtg4CRZg8cn84wRhMZRSZzT1L5PGj2MjIZEnKzIwm7xkY8YMG0TS5aFaqynrpEtZLloKQlWct4vPpAcYIWjo3pvg9KozWNkzBuHhjh9ciU6gh1GNY6ja5BplQrIAbj92gZxx84mKcxJdnL/GNv7I/iBjWP7cnwQSlsQWfoYmnzEv7LdNGg00spEshXiWdDxAqJKjuD5xtyCtKaBlKS1gX89ImTOORsrgbtDnCsEClAziAge6nUwXiVBTguHF9AdIDn+DR0ZWVXITswiY4fMCQsoVlOhaG6kSUjTTf8+Y3m4wtaQALJ/ekK5MMtBcti6gld0oLXtcCGS6rv/EtWUaADW0IJ88qN48kpJLja8BozceIjKgp2m6hnbMdgSznyjsfZ/HqaTOlUwK1P4UKSlIQos3+xdtTzHI8NpXczCUgG2UOQesGLqlIUFSlXSQQpg9jY8WhUgampxGJ2vGMQygoRLubO2j6wLPnlSEpU5UbaflBODzf7iSiozJKigZwkg5Vtd+OYhVRhSlKExZYORsOg5gNBUwWjpwiY3tNv1iXEpyQ4DONb8xAykC7XuIXzpuZRCgbtYFvreISWSqfZ5LUqatks+rD6RrjaFILl1MbkaPx1aHnZ2iYlTBtrcddRG+LpTMN0htCOfKDFoHZTE1p5jIssvBZRD6esZG3LwG/yckmzcgABDjjeJsOxs5gH5tY+sJqhZLFQF+RDXD6BKQH1+H8R2Igx3MxMgDNsB4iY1XOC0uSwLkP9YCxAE2v5M8AVtESlgfEwDfaNgNsxePlBYFyODY8QFXY/MmJKNArW+sQzMFnJN0erhvjEM3D5iUZynwuz/SCc85TyDRkepS4J4jWDZDY6yexkZGQREsnqW3LeV41tvHkbJSTCtnRBZwbJQ5YQcnBZpSFNY6dfLmLZ2V/p9OmGXMnDupRyq8RGZSXvlSLhxuWjp2IzJK0dyJKSlPgQkAW00b2W5iUpP7Wd2jCDf1xx+DgZwlYIzC37tB1TQoEs5UEK5jr8zsBLWAZc0p1KswcejXED1nYcpQ+dBtZwR8eIn7su0dS9P6WXxnX7RxBTjmMlzb6tFhxzCSlSxkPgJzEBxbdxZoUjDhuoCzxVaiZCelJSqMk0QT0lN3Bv6xrKnl/npBRo5f43P0hxh/ZKetIWiTMUk6KAZ/J9RBc4pCKOonyBUtZ4TmfpGKYrBux1EXCg/p7UKl5+7SgnRK1AKPVtoNk9hFSwVTloSWsE+JvO4tEvct4K+3H7pf6Of1OVT+E62a1oXqmZXazxYsQoDKmmVOUcw90ddCGdwRCytw7Ks5pa0uAUhQI13vtD30yE5QSqNv8AYtSMxYDzMdH7KdiEBCJ085u8SFCULED3SojR9WimUlMkKS9gSAojYE3+UdiRhSQppayEAZgpy2VrJTyGaNglblyVrHuzzzVrkGVLTb/GnMbgXL7E9HipYth06XMOZJAZJJSksM+gJI1jqf8Ax6kp0urZxYc9DEGIHLSzxM8STLL+YbK3kWg2m6RnHDZTOxtNmnglZyS/GpIJBXslJbYnXpHVxMygJ8MsjxNtf0vHOf6eVaUzJiFAJ7wJCVge8l7E7Av5Rb6sd2lWYuRz18oR2GFImxWeMxsA43+sQ08lIGa5J2OogClp1r8SySNgA7D+Ya6KAUS7WBFyW0PpHPNPo6FLyFLqihA3I30Hr1hNVV6Qokm/l9I0mVyWU5963HUGK32lWPCJS0Eq11DRXT075Jz1EuA2b2pykpSQwsHvHsU4JXtmb/WMi+yJL6yWZISzNAQqkpLPvoOkZUVuZwOLGEtVIKXANndoHY48lVeZ24/jWNaYqCitZ8MIJNQpAIvr6RHNnqVqT5Q8UTnNR5GuO4pnGRKjldyBpDlMiWimHiUSoBw+pOjA6tFQkyishI1MWNblbLB8AAHqHJfk/aH6pk4tyd9CrEpkrKEy0lxqo87+cLoMnT/GCGAewtbzaDqmrRqtKVE6HVvOFoMoqWLEjx7BmIVSVsQkvzBHZvCDVTgh2QPFMWdEpFy52JZh1Mayft5pCsJeOl9hsBk08pNXVjMpQeTKIfymK+whxRV9KmX3FNRpNmBmBJc6lRJ1gVGGqnTRmJsGCA4A2tEpS8nTCHgdYdiKqiYpRIYgkAnTz69IsNCUBknKwB8yevMKaaQmnP8AjCSWYuGv+kCpxAhRLsoGzs3nE3k6Fa5LJWYwJTBjmIYMOY552zxWrUkJT4QH3YtBeJYkklSpkzMoFgXsIRVVQmZYaEfGKRjSIykujfsbUTwpQzgAAqUFXDHl9tYRdolJWpSkoCS907Kf3hpl8ouuGUEumkZ3zZ/aSLqO2m8a45QykUvhlEla0qUrLdKQLAte6uOIbcTaoq/9PMI7yaqYoJKZIClBSXSXNgro9/SOxUlUzrX4mS/pyOB0ivdjeyqpEha1+Fc0hkE2AFxmH4nfyg6XKWVKz3ToTo36RGUkx4ILxHEHObMxYKTxppFbqppWogEkqe9wBrEuKJypyy1khnL8/lCWqmrWGXmGgSANhv5QUh5PFDjDqFa1/wDyS0AnxKEsCcoAaZ75RB6UFKh/mWSlgEm4a+pN2/OA8Fp1pl+y4NydT5dIaUlNmCsnhBN3uXH0EBsTagnFsOppiAmfKQpRD5h4VX4KfvFLn4oqhmrpg82SAFSb+JOYeydiAYuk/DLnMVK0dtwIW432d75KVSEgTE2L2zJD2fkbRoSSBJdiyi7S05ld9OmhKtDK1W4LMw184Q4v2j/uj3SGRK1bVS+M2wHQQvxOXkCxbMHSxa17u8V4VBlkJeWNnfSLcZoRtvssiEMyAWEX/sdRkyCVEnIopc31ZVuNWjln92VqSmSQolgADck20PWOsySuVIRIDZgB3hSfe3/KFnfAUlyg2rT3ROQem1hu0VfGqyatLg3v6dBD9aWSS+2+vr1hLWJzBwbE7sTCqkilN8lIxWvUA1x6huvrC/C8xWFKUSHsLv8APaLXiGGobMU5g7s0KjQEA3DHQNf9Io5WSUA04qE+EOW6R7CxXZtZux/9v1j2D9IN7K/h8vdQ13giukDK7l9RGRkIy0eRNUpZr9fjEMZGRSHBy+q+SCaKbkdYIzWAcPrHqatYKlFRJNvM6RkZDWaC+lMglJBNywY+sNaakfKGAZ3LPpxGRkHo2nJtF0wHAJNRRzgqWlBBDTACVAnSz6c8xPT4ammkd0hQWh3mLAKStWuh0AjIyIv5HTSpGkmtQkg6DoN+IZya9az4GDuB9YyMjSSqxoZYBXdpZiFeJLBJ2PEJq3tmlS1LyWIYDgnf9I8jIaMU+hJSa7IMLpjWFgSwOY6DS8WmnoEpdVnSAB6m8ZGQH2aGSyUpBZQJDC/QcJtaJJ1MSl+9IUohnGjmxfkCMjIgVkkN59USOQwbnzgedUpycffzeMjIShFgrGI0T5lBSkgXs0L6OQSl1KNtNzGRkPF9BfZaKeQuWhISux2aIqIFBsdS7mMjInJ5GiFKqTKWbm9m1jedjgQhR/CH0jIyKaat5EmlRx7G8Mn1M2dMQB3aSVG4DZr7lzGqcMlpQEKS9nJ3fXURkZF7bk0JCKGXYWgRLqZUxWmcZR8QH9WjqImDNoynN+kZGRNJMfhlf7S4zkZJD5i3qYTzZ6iDdmb03jIyKUJJkFVOUEp8QIDWI+HpANbiXduVEf7JB+hjIyHglYshCvtOXLZiOSExkZGRYkf/2Q=="/>
          <p:cNvSpPr>
            <a:spLocks noChangeAspect="1" noChangeArrowheads="1"/>
          </p:cNvSpPr>
          <p:nvPr/>
        </p:nvSpPr>
        <p:spPr bwMode="auto">
          <a:xfrm>
            <a:off x="89138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977" name="AutoShape 9" descr="data:image/jpeg;base64,/9j/4AAQSkZJRgABAQAAAQABAAD/2wCEAAkGBxQTEhUTExQWFhUXGBwYGBcYGBwdGxscGB0XGhwZGiAYHCggGBwlHBwcITEhJSkrLi4uHB8zODMsNygtLiwBCgoKDg0OGxAQGywkICQsLCwsLCwsLCwsLCwsLCwsLCwsLCwsLCwsLCwsLCwsLCwsLCwsLCwsLCwsLCwsLCwsN//AABEIALcBEwMBIgACEQEDEQH/xAAbAAACAgMBAAAAAAAAAAAAAAAEBQMGAAIHAf/EADsQAAECBAUBBQYFBAICAwAAAAECEQADBCEFEjFBUWEGEyJxgTJCkaGxwVLR4fDxBxQjchWCYpIzotL/xAAZAQADAQEBAAAAAAAAAAAAAAABAgMABAX/xAArEQACAgEEAQMEAgIDAAAAAAAAAQIRIQMSMUFRBBMyIkJhcaGxgZEUI1P/2gAMAwEAAhEDEQA/AOQTZmZbnpFnkUyUJUhgolLi7i/0irU0tyHDh2i8YVhktUvwnMpudPyaOXUwqPX01udkLrSlBspAYFV2BOgV5cw6pEBKgpJdabvm1/1b6xrL/wAKZb3l6kFOhe/RUBYktIWZss2UbpSkpCf9dgI5+8HRSSthuI1ecqcAFwS4Y23EUeuplzZqsrm7uQQ3XoItM+qRNllw6udCG1BjDSoMuxzKVZh9TDwSjkhO3wT01GKenSfAAxzLANyfdL6jqIrlZVoCiTdyGANm5jMTXMUnK5IS+uzbJhOmSvMAoEHg2gxjb3M10lEtNMAWXLNx+2MPaPFM/wDjUllaHd/J9oq9HNUgZSCHsSQ//q+sN6SmmpUFpGcC7b9RbeM5LsO21Rdqag7lAWUgkmz8np0hgJ0wslJ1ZiduXhZRYrJmJAQSVW8J28gYLkTCHLjMNH18mhN1g9ukMqyjzoyqJBtmVle3SAZ/Z6mmjPMllaynLdSgwToWBYGD6erYAKUHJ0cDbe8SyVpWshRD7B9fo/pFI6jXBB6fk5xX9k5iFFckLmINkuM2U8Hp1heKFf8A8bEs5ICXNzcNHYpktIspgwuBb4xBMqUSw7AnZtRFlqk9jOfSeypVKzTFKlEksnK7AWG7+kLa/AJsqWZikldvaTfKOSBp6x0o1OQOok9B1vrCPE6mXLzCZNYFLkAtZ2yj8R0tBWpYNlHNpSk+KzWPq2kRUkhfAvZjskfeDMEw8zpmUOEgEqs5AGjjnaLUrs5JEsApm5zrcuBuSkAxXcLTaEWA4f3yyVKCUJ9pTX4CUdS2/EOaPA6ZUwjulHK7OtVyN1Nb4WhjgGC9xKUVKzZ1BQSRZIDgf9oOoJKUKIPiKi5G7DUdBCynQIxN6KgSh1ISAw6N6desGLwOWvN3yM4Yanf009I378MQEgB3AbjblokkzFOTmAte1h+sQc30XUehfL7F0jgscgLhGaz88kQ7nU4CbMEiwysA3AtGlMlKiCRbck6nmFWKYkhGbM40Yg6N8hC7pM2xAtR2cp5i3MrJcKzg3JF9NPOCv7RQcpTnJVqOOj7wsw7E1z1KSlTAX830HwhjOrSggZswYOA5Y6NpDOb7FUE+CGokALCphYizDU/CIpFIuct0lk8dOsMVTUi4Yk2JPJhnTIAToAptIG4eqOf9vkCTPlMk92oAZhYZtGHpCarpihLkEJOhIN+oJjqK6NFSCZiQpCFhSRtmFrciK92/xSUmSUTJaSUg5RuD0aHW1vKMpzS5OaGtWPaGYfiTf4xFU4mAN34aJsHWlmD2O552jzGJS1JIGVtSf1OkIvTQbKP1DoQTKhSiTe8ZE6avKMrktZwLRkW2Lwc/vSCp0gS8jXHXnmLDh8lYCcqh4hqbN5neGPazBkovkUlmfMnTZnDg+cVaTWrkgpzK6B9uLxzN3js9BRqi1SVqKFJK0qscyDYG2oIuIrsnEwglJClB/CQbDod3hcrE1E6kctaA11V1MLHY39fONDTd2Cc7VMZ1ZImhKPCVc2Z3+RG0G4fUKf2wkp5DjqDCGnLEKW/SGlAQoHIfF13HF4M0LHgtUvFUFRKwgFTIzJYBiw0a3nrFo/4GVdRld4paPCoHR/ZIAt1aOcTa7OCpWUKADZU6tZ7aGC6TGFSWyrW1i7nw8aG0R2sfcuC2S8NTLOWYlyzFKgWvuCLpIMeUMlK0iSs5MpzZwfEQNE9fWFVT2wORSSrMVApUTc30ZXzgWhmKnIASAQBqPaLfeDGN8i6knHgaqTLlzbITMTd3UUkWsoEaeUSUs4lRSFbhgpRCjoGBTYtA4w5SEhWXKG964O0FYGplALSFBPs28r8mDSQVKUix0VKtJIUAhDai5L8q2g8SO7uFZ2F0qOZJ6An2TGIQhLZyoJNshUS788+QhTiFaEgoupN3ADAubOBxpATszTC6mvSoFSFkJ9hSDdQI2vpf5R6irAQzh/wnXzJhFUYdNmKC0jIRqeX2PS0EVE/KUoWgpW3OvJ4aLUQapjCnqfC7OCQ4cffiE/amQipUlCSAAsDNYEBiVMPeJsPOB66t/wDIFlMwfQDe3MKDXKC0utiCwDP7XHWKQTWSWpngtnZunlSRllSyNCqYq5LOz7awypp4K2UC7PY6tpC+gxCUUgLBIS3Lhtj0ic4wjMSMqQpgHDXOw6wrkFQCMVAAKll3DAcRXaaqKs3dgnUFR16xtiY71Y8SgH42htQy1S5XhBsNSGJLxt3kbYQYbQzFKzrWwZ9fZEO5QAHiFm1I1bfr5xvJngpYgMRe1m5j00neaqOUWF9BE3PIVES1lZkSVF/0PnFJxCeqoWzlgb3d/wBItmOy0hwFOkFrklyOH6wBRUKcosz7jrDp0DkgoEiWkhDObFvj8YZJkqIcve4A+/Ma0GEpCiq5g9QIWBZt4VvwUUUQrkTARbjaDpmJ5EeySofCIK+tswAGzvGsqUJktST7Q5PzYRk/IHHBvRVilS1kltwHs8VLEld6t1kFuennDuqlhCSASLgfxCCvoVMoub6DU30JbSLQROYhnUyRMK0sSFMrZ30t8oHxEpCgg3zi4P0gVElXelCipwfEeGvvDa6lOAPO14sc7ToRKp30QkDyMZDVWJykkgkOOpjI1CUXismCbTJIlqOc+NTh3T7TB7ADcxUccwoeJKWcKsokXDaWLRbuyVKZhX7IJScqTa1nN9DvCfHcPXNKkSkklBJBa6vIR575we10UaqoVpIceo0gabJLBkl8xHToItqpWYJlKSUFPtA2839YBmSkhaQouxslrKfng9YpHUOfUhfAHSUisgKnze6ki3qfSNZeHzEzO7yELJFjqHvZtmiw+8UkMEsofaHOAYKqac6suUq9opzaXLgX6WiT1ucDqHRV5uGTJGZSiCPZIJ0fdPqIJVPX3KUOFpTmYZRYG5L73iw4z2bmSEg5wsFypAScofa8UusUwK5amG6X+0CMnIMkiOsLM7AWBA+D+cWrsxLyZJmZIDaOd7XbSKbLxHMsFQSLvZNn0i34TQrKc0l1JOoALfA6xZqlTJp2zosqfPXKJVKl5AwJIGVuQxufSDcMp5QQVABRFycoDPFPwmcoHu1BSdw5LHUN5xZcyEgrPgSzDxe8ORqREZQXNjpyb2pBNVNCkqUpLFOhYH1B5iqT6xKDmd+v2g1WMpyEKJUp9PdA+usV2uqkqOYkAMwAg6e1YOhek9RL7aX5LCO0AGpACQ5/IRW8b7SmpIQwYWcWPML51fLUGyvASaiWVZSg/GKxpZpiT9JLhzjf7LFgckzCVEcXGu7+URYjJPeZkao1Lhhvry0Coru4SMoLEe9pCyd2jWMwbX9vD7m+ETXpY1Tmv7LBSHMpKQbG5LXJ6xdOz+DS/aA7wvvtre8c2wLEZi1eyCoBx5Hzg+pxmdJWUqLHVgr8jE5OTwikfT6X/ov9M6tNwoFgWY3IA+kCYjTpSLJPGvzMc4pe2k9KrTD6kH6wyp+282a6ClKv+l/kYRqa5QP+Jm1OL/gsyiU+yH9PWB59aspLG541HA6RXpvadlAKDbNp8If4LMlzSPEP9Tq/xhG65DL08kr5XlZBP+PWQVKe5FjDugoMiO8sTcZfTUvDVGHo2YdOvrCTE6woORF9+jw0ZSfJy46NqiWyX0Py9Ir8yoWpWUBn+kWFclZQkkC4cAHTzgJUoBQNhD2zRJJmBZgHAy7h/wBkl4Mo8MSl1jUaA/vWJUJUUZk+JyzO2/XSA8bllUvInNq+dKgAC/UiDFWwSlWBRixzHLcqCrWZ3NhrtzEfaGppqZCUTVHvFJKjLlgk6MAog2eDZZStPhmZS15tnBf3X3beIqHs1ITLmJTmWucCDNX4lD8KhZgBF4ySpshJSawcynz0Sw63UpV9bvbV4moa0LQ5ASz+d94tdN/TdDKNVPUhYJZkggp2UCToeI9k/wBM+8UFSKgECzrSXtazWIh3NE9jo5xNwkkkhYY3D6xkdhHYGSnwqqS41/xp/wD1GQPdF2ahDXSwpCCDkWlCciWykKAL3tmBtfzjMIrkzEFSktUAh1PpwennpDLAUIqkJEweFIN1N5BuI552iSZdQpMtZZ2F29D0jkqn+z2HNUvwOsaGYEuFTQSc6b5v/FXEVIlSyClgXbkhugvFiwWYlk+JWYWUn3n1fhQ6R5htB/cTVSiSgqWSgAAeI+0dtBtCSVPAjuRW1pmmYysw5LM7bdI6V2eXlklWYpsABuoHXTiKx2noUSUZASVJJuQXUODfTpAWCYuFJKFLI1zBx6ZXG3ED5xwNW2WS6VGJJUpUgzymUouVZblg2hv6RzDtOqUhRRKZRJ8SvLRmg3GMbCR3UvKySVGYzqJOxL6cRVFzSS5i+lp0c859EtDTlZaOm4AiZIloUJikoIc5NntHPcIcP+Fx/MP6nFVBARLKiOv24g6lvCOr0ukq3Twi2TsaaWZRIUM2ZPL8/pFcxDG5maBsEqjcqDnYHY8wTWU/ePMJBO7MNPKAtPOToWu440ltXnti44hMVo5gpM1JlaHvHvw0L5M0qtLlqV12+MGyJE9KSooSEjUlWnyaKYRGbep8pNgi1qTYMAQ1/rGlIlSV5gq/Mboo11CyQrKgb/YQfLwJA99ZPn+UG7IbYro2xKomTEALU6drCEpUjQkQwqJOcmSkqGhObUDpzBUvCpSPcB6n9YF1hIMUukCYep1EhWoax2jScUBRBLEbEwZPpUITmACWDvYRpTYclQ7yYAVKY6OAICkF0uEAFSCfaEOcKrFyHUljZriB14bKb2B8IHlhSgqSh0kak7D1uTxBecMWW0HxTEZk2ZmUxaDsNxNaSA/lAEzCFJLGbfUuk/O8EypJ0WGIu+x6iBtVVQ0JSh8HR0bs/wBtcoyVAJHJ9oeXIiLEcYTOnBMrMRqS1z5cRSMRxeX3WUoZY0I3iTstjOWY+j69YjtpDxitZ8VL+GdGpp00BgbaszxNVIQAFKU53blokw5Fu9LMv2fKF2Lz1zJgSlDAC5FrcxkrOd/Sz0YhNAAHsh22J6QrxlExRlomWGt/Z9eRG9DMKZoBuxKnN/S3ENZchVRMzLc5bgM4f8ooqiiMss0o8FBlgEsNgH/d4NSUyk5XObz1bYR7WTlJIRLDltNgeYX1cnNlOhGrHfzidtvJVJUC4nWKXMAD6+1wN/hDfD8QUJeWWxv4iOkKpqACUF2aym9fnGuECwyuLjRmvDvgWLV5HqloN1BIO4P8xkQoMsh8wOtykPrGQCm4HmLlSZ7WyrSFEJ0D+70hPjHZ/v3mIQQgK8J+ghhNo0zEoUyh4NTyB00gulXNIMtroGYhwzNY2N4WK7XIZYKVjFH/AIwyMk1BAKgS7cEDWAp2ItNSqYhmASrUOWHiO77w9xQkzsxYndKbWA6wnxGmzoZJukAE85VNd92aF29hTTtC7FMTMx8hdI97zO/WK9Xs6UJN/uesOqOlILNrrv8A9vzg/EsEkoOd8w1zszxWEUskZN2U4UkwuMpLawXR4OpSgFhhy/yHWLJSozgWb8IG/AMEV68qAgovva3pDTk1hHR6XQ9xuUuFyK0S0AiW7I33Po28eLlZWSkZle6n7mDaSgzKdvEWyjlodIw/IDfxH2uPJ0glvUQvDo658bmv0vBWqahURmmEhVmA9kDrz5QTUyE5peWalJfKUBBSVBWpd2tBk1DFhf0gCUM9UDmLS03FteA0PF+UcWo8cjhaAkJSlISkaAfV4DrahKUKKk5hoxS4vo+wgicSYDqEqOVKA4KnUH1Cbm3pDJdmnNVQZTScktKQGYaANc6xHnL/AJm0ElTgHpAuRy1h1OnrGSsVy2kVJMK1LWoMR4ANbJ673MbTHG8D4RMOUgkZnPq93gqYBG5YE0oi+tWoBktchJNrA+msMF6M0AV6U5pZcghbke7lAN/i3xhk7hxpG2vgEZLLBbksLnjT6xLQTScylAgvlazgJsHO93jyak5SWBLE8aee8QYTNJQxJCtS+sHgCdyJ5yyXtodx+UAYiskhCCPEDmscw0/h4PmpBOp0/ekKkJJXNObQBLn4t9Iz4yL3SElSlSTlU5A3MSUSlBXhDk6c+kG1Uoqtba53/KNO9QgJ1dJ0PQ7c+cK+B1N9c9HQuy2JqWgU6llBJsXuP/EWOpEPqupISpJ1JNzq2jBhHH0Y0e9Ch4B052MdEwbEZ1YqXmACEWtupt4lFbXkrry9xKffY/osOCd77NxrrxDKXObwpFyf2I1mr7pLAOSNX3O0EIlhASGaztrc7vCyXZGNEfcBKFKsSd97xU6ipVnyAKZ2zAPbW8OMYrmsNOfv6Qvpv8qgxdIclzzGgqywyV4Qum1qy419fz0h5gtCMgBzDMl7HS3TrA02mSSASQDuBr+XpFhp8qUhnAAG5c9YGpqYVGhDySCjlC1oyISsG+b9/CMhNzG2CcV4WcjKBZkhbOR6WgefWoQhSnUFOAAkfM3sLRtUUpnBSlJTlSCphbKl9nipY7OVLBKlhSTYAjxAfls8PBDaj8DOsnoMxOVWYqS6m1BLuOsDSQZSly1pbMLPa+zwtp6wZUpCQC7uHfoCXZoMq1GaSQXULlZO/Bf4ReUMHPDUdmqpWQJWCRZieD+RitY3iZzBP/1csP5g7G8XIRkuCAzNoR+9YqshWeYCq7m8aEWGc10dQ7NJQmUcwDkO238iBsRpM5UpwyW9XMQ4GkplMfSFNTUrTMNyUmE+9nqaNx9Ja7kN8OSCsm7pYC/OvntDCfP2f1J+Q2+AhTgyzkKtySR1Y/OJ5kxyfk+8PFWc+tqdoyaCTbZ/2/MGDDs1OFBIRMUc9g2rW+HzgKeUmWxV7SkpA5CtW9IaTK7xM+ugtZoqopqmcSnmxRUTWDb7xP2fYzXc+FCrEWuQPUsDGmIpBNjf5esL01CpSuIKW3kWUrGtbTd2pV7EuOj7QvmLzOlyHsCOdAL7PE6q/MCDvEUghKknUZgfpBUV0JKYfjeH92UzEi4ACh1FoVzpzg8HfeLRMrQTe4f5QirqQOVJG+kaUPA7kj3CqJMzvFK8XhytwSX8Po0DqkmV4ToNDyI8oasocEkH7bQROrAtOVW2h+8bamKpUBZSs5HbMQkf9iPtDTHKNlhaDdmUOQN4Vd93ZCuCL/SGSMTCheDtXDApdoXTJsAyZ5M2YFAXuDywAhhVyRcp+EbCjSuQkp9tJUX03NoDg+DKa3WJq02U3DfGBp9KG6Abe627cRLUEuxGpGvL/pE0kOXhGhlISIll2G+4+oi99lMYVIJQGClDK5G+xipVSShQCD1+NxaCMOlTVzApTkmJTWM9HXoNydL7v7Ovy5y5iko1IbU8akRPiuI5XNmHz8mjTCT3YUpQAfnWw0iodp6wXykl9A1vN+I0UpkZ/wDWL8dxvMs6i7fxtFhwJQ7sEs94pOHYLNqZo1yi5c2A18ouf/HGWlndi4v8n3EHUS4E02+RtTzPEwvpfb57QfPQQgkOXazv8YBwaWSzhg+g3MOpk9hewf8AYjjbpnWo2BIwwrAWczm5s3yj2C/Eq978fzGQN8htpzibjBLJJBSrQa/zC7EKszyApygJypHzs2vrAWFSFLckjOfDfVL2tDcYX3SyFkEi3hII0G4JjuaS6OKTbAKWQUzA5yo2Vq3Qto+jw6lyDlPupOlrnW/QQlnTCpWV/Dve1tNodU8xcvKVF0WZR19RxDCqrsTY7RKQoKSSokXSz2hNKwxalJUEsr8IFv35xYMWBUpS+8JAHLAjoAHhd2Zz6Zves1x1jJUa7H6K0IlZMpfcmzNFcqcQT4kE6kEdYfY1VS0E3zHRg+pioVyfE4BudIk/l+z0dOV6ThfDsc4VVtLym4So738V43q6jhVvKEhppqRmA2cgxEjECdQIZWjn1vxwG1GIMUsdCPS423hvPqFPqG5+0VabPCnCjZthp5QRIqFzMpOgGXzIiyeDjcchGIYyoWSov8oGoK2bNWyi4AO3l+UB1gD66/aGeApSmXMWSNW6afrFKtCvDCZswwIrHFAZAm72jytmqNgLfWAsPl5p6HFs1/Rz9oySFf5LpNqFWdtB5vANVihQMyiY8rq1KC28V2tnu7l30D2g4DkZJxkzVMAwCWfm+8brWr9/CB+z9MO7Us8tGmI1OyC/LbQNqu2BN8I8rcXUAZYGoZ4LlTCwhRQSs8xDuRmu/rr8IsFSlKQSY2y8husAs2vKLl4KwfFe8SpwwBt9TFarZxUpnOthDGmmCXTg7n6wVyK0F4tUosX8T2H701jWVM0IuNPhv1vFdWsqLmJZE5gA5F3BHprCSDF5ofrAKwGuS4V5X/YgvDq3LNSDolhCTC1ErLklKQ/2eC8NCp08JQNVMPUxDU+J3+nk4u1ydqBzgZSHIBdtAYR1mAJWu7Em5Om9/wCIdf2PcjIF5lADW/wL/KNO83Wb/iA+vETbaWBaUnkmwzDwgFKAAN7O/nBE2kBDWJbhtYhTiSALFusZ/e57C77g8RGVlIpdEFZMEq25fQ/noYTVFcQMzgkcEkQzqZSi4bTSz34gf/iwAFcnQbPxBVdjWytf8mv8TdCVfnGQ/Vg8smzN5x5BteCtorSqBYCZyQyyXIOihtbmI6jEO88BGU3B2/flHkntCjuWKhx5s93O0KKntEFeMgZksGtcDRQbeOna7OFtUMkhIZKgkBKiQMozaDU8W0iStxdCE5Ss+La3GkU6oxxRmZhp11MD5Js5WZKSr6Q9MlaWA6fVZyBLUUAlz+Zi39lqEIlpdrvez/OK1heBTjNSZjdA9ovWCCYhYOVJyFsgAIH75jXih4q3YDJ7OomLzOrV2JYN8IZ9oezUin7talAGZZKCQVae1baLTSjwrqahOWUhOZty2gHG3xjjfbDtGufPWo+0SGbRIGiR0H1eIuO7Bdeo9idr/IZjOJ5P8RAIB8Kt8vHlFQnruW0J0iWtxBUwDNqIDaKwi+yWvr6af0cPJMC4uLDWDcMKQhRUbA/WF6Evux6xilZXALjfi0PWCLlm3wZNNz5xNSFRISHbVvKBmgvDFDO5LMHhuidvcmFVlUUhtzo8QGqyqQoEEi/rpGtfNdRJSD1eA1NtBQZYHFOCVFa1OTePFM7FiNb3iOwSCpxZ/wAoXku5eNEpIaJrjkXKGqla8BgIk8Kbe79+IWUZAPiLbeb/AEiarSAwCusZ5YI8ByahMtSFaAKcgbgg39Hj2dW94VKPsp9kfeEsxFhdzBCEJMt1KLxmBLLMXUDMSw0t58xBmceI6aCNCkcxrAYjdM9hlgOCLqlrShSEBCDMUpasqQkfUksAOsLtTaDKahW2dQKUm3DttCtmhFyYTTr7uUon2l29BD7sHNSifKJZyu5OzAxVpkwrITtpHQP6bdnDNWZilICZexckk6WER1M4O+Etl0XipxdDhRAKntcbbniA50yYoHKh31P3gufgt3sx2H7tB8mSmWshr78ekTlKngVRbQow3CFXMxyAN3PyhrJpkoYi4dxqP0iRVWlXslrgHpEFVMIBIfq584nO2ND6cHn9wCSSAb7nQ316RBXVQYnQgN0HPx2hTOu97O5bbgWjybMUCxyj8Q2gRiaUvALNqlkk5lj1H5RkTf2QN3j2K2if1nHqmpzoQC7pdyS7vow2tEchCSfEopF7gP8AKCKLDVTNGHnB6OzilaL+X6x1Wji9ucsiOL1hk0oCcodgAw3hdR9kySyyzal7CGSKzu092Q4BZK9HHXraNaotDTceR5Jw+YpMydMSJak5e7V7qU6FxoCSYhwftjIkTVSpqs6dROQlwFKuQRqQORGuGTlsm7gnNle1t1Df1gTtj2elLkKqJRCZqfFNTYJUOUABgRo28F4DUuUNe2PblNTTzJMhhJBAKzqtg4CRZg8cn84wRhMZRSZzT1L5PGj2MjIZEnKzIwm7xkY8YMG0TS5aFaqynrpEtZLloKQlWct4vPpAcYIWjo3pvg9KozWNkzBuHhjh9ciU6gh1GNY6ja5BplQrIAbj92gZxx84mKcxJdnL/GNv7I/iBjWP7cnwQSlsQWfoYmnzEv7LdNGg00spEshXiWdDxAqJKjuD5xtyCtKaBlKS1gX89ImTOORsrgbtDnCsEClAziAge6nUwXiVBTguHF9AdIDn+DR0ZWVXITswiY4fMCQsoVlOhaG6kSUjTTf8+Y3m4wtaQALJ/ekK5MMtBcti6gld0oLXtcCGS6rv/EtWUaADW0IJ88qN48kpJLja8BozceIjKgp2m6hnbMdgSznyjsfZ/HqaTOlUwK1P4UKSlIQos3+xdtTzHI8NpXczCUgG2UOQesGLqlIUFSlXSQQpg9jY8WhUgampxGJ2vGMQygoRLubO2j6wLPnlSEpU5UbaflBODzf7iSiozJKigZwkg5Vtd+OYhVRhSlKExZYORsOg5gNBUwWjpwiY3tNv1iXEpyQ4DONb8xAykC7XuIXzpuZRCgbtYFvreISWSqfZ5LUqatks+rD6RrjaFILl1MbkaPx1aHnZ2iYlTBtrcddRG+LpTMN0htCOfKDFoHZTE1p5jIssvBZRD6esZG3LwG/yckmzcgABDjjeJsOxs5gH5tY+sJqhZLFQF+RDXD6BKQH1+H8R2Igx3MxMgDNsB4iY1XOC0uSwLkP9YCxAE2v5M8AVtESlgfEwDfaNgNsxePlBYFyODY8QFXY/MmJKNArW+sQzMFnJN0erhvjEM3D5iUZynwuz/SCc85TyDRkepS4J4jWDZDY6yexkZGQREsnqW3LeV41tvHkbJSTCtnRBZwbJQ5YQcnBZpSFNY6dfLmLZ2V/p9OmGXMnDupRyq8RGZSXvlSLhxuWjp2IzJK0dyJKSlPgQkAW00b2W5iUpP7Wd2jCDf1xx+DgZwlYIzC37tB1TQoEs5UEK5jr8zsBLWAZc0p1KswcejXED1nYcpQ+dBtZwR8eIn7su0dS9P6WXxnX7RxBTjmMlzb6tFhxzCSlSxkPgJzEBxbdxZoUjDhuoCzxVaiZCelJSqMk0QT0lN3Bv6xrKnl/npBRo5f43P0hxh/ZKetIWiTMUk6KAZ/J9RBc4pCKOonyBUtZ4TmfpGKYrBux1EXCg/p7UKl5+7SgnRK1AKPVtoNk9hFSwVTloSWsE+JvO4tEvct4K+3H7pf6Of1OVT+E62a1oXqmZXazxYsQoDKmmVOUcw90ddCGdwRCytw7Ks5pa0uAUhQI13vtD30yE5QSqNv8AYtSMxYDzMdH7KdiEBCJ085u8SFCULED3SojR9WimUlMkKS9gSAojYE3+UdiRhSQppayEAZgpy2VrJTyGaNglblyVrHuzzzVrkGVLTb/GnMbgXL7E9HipYth06XMOZJAZJJSksM+gJI1jqf8Ax6kp0urZxYc9DEGIHLSzxM8STLL+YbK3kWg2m6RnHDZTOxtNmnglZyS/GpIJBXslJbYnXpHVxMygJ8MsjxNtf0vHOf6eVaUzJiFAJ7wJCVge8l7E7Av5Rb6sd2lWYuRz18oR2GFImxWeMxsA43+sQ08lIGa5J2OogClp1r8SySNgA7D+Ya6KAUS7WBFyW0PpHPNPo6FLyFLqihA3I30Hr1hNVV6Qokm/l9I0mVyWU5963HUGK32lWPCJS0Eq11DRXT075Jz1EuA2b2pykpSQwsHvHsU4JXtmb/WMi+yJL6yWZISzNAQqkpLPvoOkZUVuZwOLGEtVIKXANndoHY48lVeZ24/jWNaYqCitZ8MIJNQpAIvr6RHNnqVqT5Q8UTnNR5GuO4pnGRKjldyBpDlMiWimHiUSoBw+pOjA6tFQkyishI1MWNblbLB8AAHqHJfk/aH6pk4tyd9CrEpkrKEy0lxqo87+cLoMnT/GCGAewtbzaDqmrRqtKVE6HVvOFoMoqWLEjx7BmIVSVsQkvzBHZvCDVTgh2QPFMWdEpFy52JZh1Mayft5pCsJeOl9hsBk08pNXVjMpQeTKIfymK+whxRV9KmX3FNRpNmBmBJc6lRJ1gVGGqnTRmJsGCA4A2tEpS8nTCHgdYdiKqiYpRIYgkAnTz69IsNCUBknKwB8yevMKaaQmnP8AjCSWYuGv+kCpxAhRLsoGzs3nE3k6Fa5LJWYwJTBjmIYMOY552zxWrUkJT4QH3YtBeJYkklSpkzMoFgXsIRVVQmZYaEfGKRjSIykujfsbUTwpQzgAAqUFXDHl9tYRdolJWpSkoCS907Kf3hpl8ouuGUEumkZ3zZ/aSLqO2m8a45QykUvhlEla0qUrLdKQLAte6uOIbcTaoq/9PMI7yaqYoJKZIClBSXSXNgro9/SOxUlUzrX4mS/pyOB0ivdjeyqpEha1+Fc0hkE2AFxmH4nfyg6XKWVKz3ToTo36RGUkx4ILxHEHObMxYKTxppFbqppWogEkqe9wBrEuKJypyy1khnL8/lCWqmrWGXmGgSANhv5QUh5PFDjDqFa1/wDyS0AnxKEsCcoAaZ75RB6UFKh/mWSlgEm4a+pN2/OA8Fp1pl+y4NydT5dIaUlNmCsnhBN3uXH0EBsTagnFsOppiAmfKQpRD5h4VX4KfvFLn4oqhmrpg82SAFSb+JOYeydiAYuk/DLnMVK0dtwIW432d75KVSEgTE2L2zJD2fkbRoSSBJdiyi7S05ld9OmhKtDK1W4LMw184Q4v2j/uj3SGRK1bVS+M2wHQQvxOXkCxbMHSxa17u8V4VBlkJeWNnfSLcZoRtvssiEMyAWEX/sdRkyCVEnIopc31ZVuNWjln92VqSmSQolgADck20PWOsySuVIRIDZgB3hSfe3/KFnfAUlyg2rT3ROQem1hu0VfGqyatLg3v6dBD9aWSS+2+vr1hLWJzBwbE7sTCqkilN8lIxWvUA1x6huvrC/C8xWFKUSHsLv8APaLXiGGobMU5g7s0KjQEA3DHQNf9Io5WSUA04qE+EOW6R7CxXZtZux/9v1j2D9IN7K/h8vdQ13giukDK7l9RGRkIy0eRNUpZr9fjEMZGRSHBy+q+SCaKbkdYIzWAcPrHqatYKlFRJNvM6RkZDWaC+lMglJBNywY+sNaakfKGAZ3LPpxGRkHo2nJtF0wHAJNRRzgqWlBBDTACVAnSz6c8xPT4ammkd0hQWh3mLAKStWuh0AjIyIv5HTSpGkmtQkg6DoN+IZya9az4GDuB9YyMjSSqxoZYBXdpZiFeJLBJ2PEJq3tmlS1LyWIYDgnf9I8jIaMU+hJSa7IMLpjWFgSwOY6DS8WmnoEpdVnSAB6m8ZGQH2aGSyUpBZQJDC/QcJtaJJ1MSl+9IUohnGjmxfkCMjIgVkkN59USOQwbnzgedUpycffzeMjIShFgrGI0T5lBSkgXs0L6OQSl1KNtNzGRkPF9BfZaKeQuWhISux2aIqIFBsdS7mMjInJ5GiFKqTKWbm9m1jedjgQhR/CH0jIyKaat5EmlRx7G8Mn1M2dMQB3aSVG4DZr7lzGqcMlpQEKS9nJ3fXURkZF7bk0JCKGXYWgRLqZUxWmcZR8QH9WjqImDNoynN+kZGRNJMfhlf7S4zkZJD5i3qYTzZ6iDdmb03jIyKUJJkFVOUEp8QIDWI+HpANbiXduVEf7JB+hjIyHglYshCvtOXLZiOSExkZGRYkf/2Q=="/>
          <p:cNvSpPr>
            <a:spLocks noChangeAspect="1" noChangeArrowheads="1"/>
          </p:cNvSpPr>
          <p:nvPr/>
        </p:nvSpPr>
        <p:spPr bwMode="auto">
          <a:xfrm>
            <a:off x="89138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3979" name="Picture 11" descr="http://naturemappingfoundation.org/natmap/mollusks/poly/poly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4000528" cy="3000396"/>
          </a:xfrm>
          <a:prstGeom prst="rect">
            <a:avLst/>
          </a:prstGeom>
          <a:noFill/>
        </p:spPr>
      </p:pic>
      <p:pic>
        <p:nvPicPr>
          <p:cNvPr id="83981" name="Picture 13" descr="http://upload.wikimedia.org/wikipedia/commons/thumb/8/8d/Weinbergschnecke.jpg/250px-Weinbergschnec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14620"/>
            <a:ext cx="435768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500034" y="285728"/>
            <a:ext cx="77278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ПОДТИП РАКОВИННЫЕ (CONCHIFERA)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4357686" y="1046275"/>
            <a:ext cx="428628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Моллюски с известковой раковиной, цельной или разделенной на две боковые створки. Покровы без кутикулы. Внутренностный мешок часто хорошо развит. Нервная система чаще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разбросанно-узлового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типа. Бордовые нервные стволы сзади соединяются под задней кишкой. На голове расположены глаза и щупальца. Имеются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статоцисты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84996" name="Picture 4" descr="http://www.zoo-doma.cz/domains/zoo-doma.cz/images/com_sobi2/gallery/116/116_ima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390525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146923" y="606350"/>
            <a:ext cx="471490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Классы: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Моноплакофоры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Monoplacophora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),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Брюхоногие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Gastropoda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),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Лопатоногие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Scaphopoda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),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Пластинчатожаберные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Lamellibranchia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Головоногие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Cephalopoda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86019" name="Picture 3" descr="http://www.apus.ru/im.xp/04905005304805605504905105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0"/>
            <a:ext cx="2381250" cy="2847976"/>
          </a:xfrm>
          <a:prstGeom prst="rect">
            <a:avLst/>
          </a:prstGeom>
          <a:noFill/>
        </p:spPr>
      </p:pic>
      <p:pic>
        <p:nvPicPr>
          <p:cNvPr id="86021" name="Picture 5" descr="http://www.zoofirma.ru/images/knigi/0999/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714620"/>
            <a:ext cx="2928926" cy="2025841"/>
          </a:xfrm>
          <a:prstGeom prst="rect">
            <a:avLst/>
          </a:prstGeom>
          <a:noFill/>
        </p:spPr>
      </p:pic>
      <p:pic>
        <p:nvPicPr>
          <p:cNvPr id="86023" name="Picture 7" descr="http://900igr.net/datai/biologija/Vidy-molljuskov/0002-003-Klass-BOROZDCHATOBRJUKHIE-Mizomenij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857232"/>
            <a:ext cx="1827706" cy="1500198"/>
          </a:xfrm>
          <a:prstGeom prst="rect">
            <a:avLst/>
          </a:prstGeom>
          <a:noFill/>
        </p:spPr>
      </p:pic>
      <p:pic>
        <p:nvPicPr>
          <p:cNvPr id="86027" name="Picture 11" descr="http://www.zooclub.ru/attach/22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75" y="4857763"/>
            <a:ext cx="2857481" cy="2000237"/>
          </a:xfrm>
          <a:prstGeom prst="rect">
            <a:avLst/>
          </a:prstGeom>
          <a:noFill/>
        </p:spPr>
      </p:pic>
      <p:pic>
        <p:nvPicPr>
          <p:cNvPr id="86025" name="Picture 9" descr="http://www.zoofirma.ru/images/knigi/0999/2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500570"/>
            <a:ext cx="2928958" cy="194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http://www.zoofirma.ru/images/knigi/0999/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586" y="4786322"/>
            <a:ext cx="3357586" cy="1908229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49A0B-DA15-4E4B-B34C-73ABA09ED77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1214414" y="500042"/>
            <a:ext cx="6157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БРЮХОНОГИЕ (GASTROPODA)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81943" y="1623283"/>
            <a:ext cx="42862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Брюхоногие, или улитки, — самый богатый представителями класс моллюсков.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943" y="30689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dirty="0" smtClean="0">
                <a:latin typeface="+mn-lt"/>
              </a:rPr>
              <a:t>Обитатели </a:t>
            </a:r>
            <a:r>
              <a:rPr lang="ru-RU" sz="2000" dirty="0">
                <a:latin typeface="+mn-lt"/>
              </a:rPr>
              <a:t>моря, но многие из них приспособились к жизни в пресных водоемах и на суше.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943" y="454010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000" dirty="0">
                <a:latin typeface="+mn-lt"/>
              </a:rPr>
              <a:t>Очень небольшое число видов ведет паразитический образ </a:t>
            </a:r>
            <a:r>
              <a:rPr lang="ru-RU" sz="2000" dirty="0" smtClean="0">
                <a:latin typeface="+mn-lt"/>
              </a:rPr>
              <a:t>жизни</a:t>
            </a:r>
            <a:r>
              <a:rPr lang="ru-RU" sz="2000" dirty="0">
                <a:latin typeface="+mn-lt"/>
              </a:rPr>
              <a:t>.</a:t>
            </a:r>
          </a:p>
        </p:txBody>
      </p:sp>
      <p:pic>
        <p:nvPicPr>
          <p:cNvPr id="87044" name="Picture 4" descr="http://festival.1september.ru/articles/571050/Image6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42984"/>
            <a:ext cx="3286148" cy="1834599"/>
          </a:xfrm>
          <a:prstGeom prst="rect">
            <a:avLst/>
          </a:prstGeom>
          <a:noFill/>
        </p:spPr>
      </p:pic>
      <p:pic>
        <p:nvPicPr>
          <p:cNvPr id="87046" name="Picture 6" descr="http://www.twenty-two.ru/site/food/prudov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8006" y="2714621"/>
            <a:ext cx="308599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4">
      <a:dk1>
        <a:srgbClr val="55863C"/>
      </a:dk1>
      <a:lt1>
        <a:srgbClr val="FFFFFF"/>
      </a:lt1>
      <a:dk2>
        <a:srgbClr val="375F2F"/>
      </a:dk2>
      <a:lt2>
        <a:srgbClr val="D1EFB3"/>
      </a:lt2>
      <a:accent1>
        <a:srgbClr val="00CC66"/>
      </a:accent1>
      <a:accent2>
        <a:srgbClr val="8EAC66"/>
      </a:accent2>
      <a:accent3>
        <a:srgbClr val="AEB6AD"/>
      </a:accent3>
      <a:accent4>
        <a:srgbClr val="DADADA"/>
      </a:accent4>
      <a:accent5>
        <a:srgbClr val="AAE2B8"/>
      </a:accent5>
      <a:accent6>
        <a:srgbClr val="809B5C"/>
      </a:accent6>
      <a:hlink>
        <a:srgbClr val="B4EF7F"/>
      </a:hlink>
      <a:folHlink>
        <a:srgbClr val="F8F6AC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10557</TotalTime>
  <Words>1148</Words>
  <Application>Microsoft Office PowerPoint</Application>
  <PresentationFormat>Экран (4:3)</PresentationFormat>
  <Paragraphs>131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Сумерки</vt:lpstr>
      <vt:lpstr> Лекция №10 «Науки о биологическом многообразии: зоология»  Моллюски (Mollusca). Общий план строения, Филогения.  Раковинные (Conchifera): Моноплакофоры (Monoplacophora). Брюхоногие (Gastropoda). Головоногие (Cephalopoda). Двустворчатые (Bivalvia). Лопатоногие (Scaphopoda).     </vt:lpstr>
      <vt:lpstr>План лекции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VSMU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Farm</dc:creator>
  <cp:lastModifiedBy>ДАРЬЯ</cp:lastModifiedBy>
  <cp:revision>1281</cp:revision>
  <dcterms:created xsi:type="dcterms:W3CDTF">2006-06-10T07:22:26Z</dcterms:created>
  <dcterms:modified xsi:type="dcterms:W3CDTF">2019-05-30T09:03:03Z</dcterms:modified>
</cp:coreProperties>
</file>