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72" r:id="rId4"/>
    <p:sldId id="269" r:id="rId5"/>
    <p:sldId id="266" r:id="rId6"/>
    <p:sldId id="278" r:id="rId7"/>
    <p:sldId id="262" r:id="rId8"/>
    <p:sldId id="279" r:id="rId9"/>
    <p:sldId id="280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Рисунок 4" descr="Багульник болот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66619" y="505094"/>
            <a:ext cx="529646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28572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Багульник болотный – </a:t>
            </a:r>
            <a:r>
              <a:rPr lang="ru-RU" sz="3200" i="1" dirty="0" err="1" smtClean="0"/>
              <a:t>Ledum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palustre</a:t>
            </a:r>
            <a:r>
              <a:rPr lang="ru-RU" sz="3200" i="1" dirty="0" smtClean="0"/>
              <a:t> </a:t>
            </a:r>
            <a:r>
              <a:rPr lang="ru-RU" sz="3200" dirty="0" smtClean="0"/>
              <a:t>L. Семейство Вересковые – </a:t>
            </a:r>
            <a:r>
              <a:rPr lang="ru-RU" sz="3200" dirty="0" err="1" smtClean="0"/>
              <a:t>Ericaceae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2571768" cy="4786346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Пупавка собачья - </a:t>
            </a:r>
            <a:r>
              <a:rPr lang="en-US" sz="2800" i="1" dirty="0" err="1" smtClean="0"/>
              <a:t>Anthemis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cotula</a:t>
            </a:r>
            <a:r>
              <a:rPr lang="en-US" sz="2800" i="1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Семейство </a:t>
            </a:r>
            <a:r>
              <a:rPr lang="ru-RU" sz="2800" dirty="0" smtClean="0"/>
              <a:t>Астровые – </a:t>
            </a:r>
            <a:r>
              <a:rPr lang="en-US" sz="2800" dirty="0" err="1" smtClean="0"/>
              <a:t>Asteraceae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Рисунок 5" descr="IMG_6481.JPG"/>
          <p:cNvPicPr>
            <a:picLocks noChangeAspect="1"/>
          </p:cNvPicPr>
          <p:nvPr/>
        </p:nvPicPr>
        <p:blipFill>
          <a:blip r:embed="rId2" cstate="print">
            <a:lum bright="30000" contrast="30000"/>
          </a:blip>
          <a:srcRect l="27343" b="14453"/>
          <a:stretch>
            <a:fillRect/>
          </a:stretch>
        </p:blipFill>
        <p:spPr>
          <a:xfrm rot="16200000">
            <a:off x="2786050" y="928646"/>
            <a:ext cx="6643734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29684" cy="1143000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Ромашки аптечной цветки - </a:t>
            </a:r>
            <a:r>
              <a:rPr lang="en-US" sz="2800" dirty="0" err="1" smtClean="0"/>
              <a:t>Chamomillae</a:t>
            </a:r>
            <a:r>
              <a:rPr lang="en-US" sz="2800" dirty="0" smtClean="0"/>
              <a:t> </a:t>
            </a:r>
            <a:r>
              <a:rPr lang="en-US" sz="2800" dirty="0" err="1" smtClean="0"/>
              <a:t>recutita</a:t>
            </a:r>
            <a:r>
              <a:rPr lang="en-US" sz="2800" dirty="0" smtClean="0"/>
              <a:t> </a:t>
            </a:r>
            <a:r>
              <a:rPr lang="en-US" sz="2800" dirty="0" err="1" smtClean="0"/>
              <a:t>flores</a:t>
            </a:r>
            <a:endParaRPr lang="en-US" sz="2800" dirty="0"/>
          </a:p>
        </p:txBody>
      </p:sp>
      <p:pic>
        <p:nvPicPr>
          <p:cNvPr id="4" name="Рисунок 3" descr="IMG_6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858280" cy="1143000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Аира обыкновенного корневища – </a:t>
            </a:r>
            <a:r>
              <a:rPr lang="en-US" sz="2800" dirty="0" err="1" smtClean="0"/>
              <a:t>Acori</a:t>
            </a:r>
            <a:r>
              <a:rPr lang="en-US" sz="2800" dirty="0" smtClean="0"/>
              <a:t> </a:t>
            </a:r>
            <a:r>
              <a:rPr lang="en-US" sz="2800" dirty="0" err="1" smtClean="0"/>
              <a:t>calami</a:t>
            </a:r>
            <a:r>
              <a:rPr lang="en-US" sz="2800" dirty="0" smtClean="0"/>
              <a:t> </a:t>
            </a:r>
            <a:r>
              <a:rPr lang="en-US" sz="2800" dirty="0" err="1" smtClean="0"/>
              <a:t>rhizomata</a:t>
            </a:r>
            <a:endParaRPr lang="en-US" sz="2800" dirty="0"/>
          </a:p>
        </p:txBody>
      </p:sp>
      <p:pic>
        <p:nvPicPr>
          <p:cNvPr id="5" name="Рисунок 4" descr="IMG_6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Багульника болотного побеги – </a:t>
            </a:r>
            <a:r>
              <a:rPr lang="ru-RU" sz="2800" dirty="0" err="1" smtClean="0"/>
              <a:t>Ledi</a:t>
            </a:r>
            <a:r>
              <a:rPr lang="ru-RU" sz="2800" dirty="0" smtClean="0"/>
              <a:t> </a:t>
            </a:r>
            <a:r>
              <a:rPr lang="ru-RU" sz="2800" dirty="0" err="1" smtClean="0"/>
              <a:t>palustris</a:t>
            </a:r>
            <a:endParaRPr lang="ru-RU" sz="2800" dirty="0"/>
          </a:p>
        </p:txBody>
      </p:sp>
      <p:pic>
        <p:nvPicPr>
          <p:cNvPr id="5" name="Рисунок 4" descr="IMG_6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2828916" cy="42259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Девясил высокий – </a:t>
            </a:r>
            <a:r>
              <a:rPr lang="en-US" sz="2800" i="1" dirty="0" smtClean="0"/>
              <a:t>Inula </a:t>
            </a:r>
            <a:r>
              <a:rPr lang="en-US" sz="2800" i="1" dirty="0" err="1" smtClean="0"/>
              <a:t>helenium</a:t>
            </a:r>
            <a:r>
              <a:rPr lang="en-US" sz="2800" i="1" dirty="0" smtClean="0"/>
              <a:t> </a:t>
            </a:r>
            <a:r>
              <a:rPr lang="en-US" sz="2800" dirty="0" smtClean="0"/>
              <a:t>L.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Семейство </a:t>
            </a:r>
            <a:r>
              <a:rPr lang="ru-RU" sz="2800" dirty="0" smtClean="0"/>
              <a:t>Астровые – </a:t>
            </a:r>
            <a:r>
              <a:rPr lang="en-US" sz="2800" dirty="0" err="1" smtClean="0"/>
              <a:t>Asteraceae</a:t>
            </a:r>
            <a:endParaRPr lang="ru-RU" sz="2800" dirty="0"/>
          </a:p>
        </p:txBody>
      </p:sp>
      <p:pic>
        <p:nvPicPr>
          <p:cNvPr id="5" name="Рисунок 4" descr="Девясил высо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14290"/>
            <a:ext cx="4633877" cy="64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2428892" cy="42259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Девясил </a:t>
            </a:r>
            <a:r>
              <a:rPr lang="ru-RU" sz="2800" dirty="0" smtClean="0"/>
              <a:t>британский </a:t>
            </a:r>
            <a:r>
              <a:rPr lang="ru-RU" sz="2800" dirty="0" smtClean="0"/>
              <a:t>– </a:t>
            </a:r>
            <a:r>
              <a:rPr lang="en-US" sz="2800" i="1" dirty="0" smtClean="0"/>
              <a:t>Inula </a:t>
            </a:r>
            <a:r>
              <a:rPr lang="en-US" sz="2800" i="1" dirty="0" smtClean="0"/>
              <a:t>britannica </a:t>
            </a:r>
            <a:r>
              <a:rPr lang="en-US" sz="2800" dirty="0" smtClean="0"/>
              <a:t>L</a:t>
            </a:r>
            <a:r>
              <a:rPr lang="en-US" sz="2800" dirty="0" smtClean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Семейство Астровые – </a:t>
            </a:r>
            <a:r>
              <a:rPr lang="en-US" sz="2800" dirty="0" err="1" smtClean="0"/>
              <a:t>Asteraceae</a:t>
            </a:r>
            <a:endParaRPr lang="ru-RU" sz="2800" dirty="0"/>
          </a:p>
        </p:txBody>
      </p:sp>
      <p:pic>
        <p:nvPicPr>
          <p:cNvPr id="7" name="Рисунок 6" descr="Девясил британ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0"/>
            <a:ext cx="4706837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7251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Девясила высокого корневища и корни 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err="1" smtClean="0"/>
              <a:t>Inulae</a:t>
            </a:r>
            <a:r>
              <a:rPr lang="en-US" sz="2800" dirty="0" smtClean="0"/>
              <a:t> </a:t>
            </a:r>
            <a:r>
              <a:rPr lang="en-US" sz="2800" dirty="0" err="1" smtClean="0"/>
              <a:t>helenii</a:t>
            </a:r>
            <a:r>
              <a:rPr lang="en-US" sz="2800" dirty="0" smtClean="0"/>
              <a:t> </a:t>
            </a:r>
            <a:r>
              <a:rPr lang="en-US" sz="2800" dirty="0" err="1" smtClean="0"/>
              <a:t>rhizomata</a:t>
            </a:r>
            <a:r>
              <a:rPr lang="en-US" sz="2800" dirty="0" smtClean="0"/>
              <a:t> et radices</a:t>
            </a:r>
            <a:endParaRPr lang="ru-RU" sz="2800" dirty="0"/>
          </a:p>
        </p:txBody>
      </p:sp>
      <p:pic>
        <p:nvPicPr>
          <p:cNvPr id="5" name="Рисунок 4" descr="IMG_6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2571768" cy="4786346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Полынь горькая - </a:t>
            </a:r>
            <a:r>
              <a:rPr lang="en-US" sz="2800" i="1" dirty="0" smtClean="0"/>
              <a:t>Artemisia </a:t>
            </a:r>
            <a:r>
              <a:rPr lang="en-US" sz="2800" i="1" dirty="0" err="1" smtClean="0"/>
              <a:t>absinthium</a:t>
            </a:r>
            <a:r>
              <a:rPr lang="en-US" sz="2800" i="1" dirty="0" smtClean="0"/>
              <a:t> </a:t>
            </a:r>
            <a:r>
              <a:rPr lang="en-US" sz="2800" dirty="0" smtClean="0"/>
              <a:t>L.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Семейство </a:t>
            </a:r>
            <a:r>
              <a:rPr lang="ru-RU" sz="2800" dirty="0" smtClean="0"/>
              <a:t>Астровые – </a:t>
            </a:r>
            <a:r>
              <a:rPr lang="en-US" sz="2800" dirty="0" err="1" smtClean="0"/>
              <a:t>Asteraceae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Рисунок 4" descr="Полынь горь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42852"/>
            <a:ext cx="4657221" cy="65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Полыни горькой трава - </a:t>
            </a:r>
            <a:r>
              <a:rPr lang="en-US" sz="2800" dirty="0" err="1" smtClean="0"/>
              <a:t>Artemisiae</a:t>
            </a:r>
            <a:r>
              <a:rPr lang="en-US" sz="2800" dirty="0" smtClean="0"/>
              <a:t> </a:t>
            </a:r>
            <a:r>
              <a:rPr lang="en-US" sz="2800" dirty="0" err="1" smtClean="0"/>
              <a:t>absinthii</a:t>
            </a:r>
            <a:r>
              <a:rPr lang="en-US" sz="2800" dirty="0" smtClean="0"/>
              <a:t> </a:t>
            </a:r>
            <a:r>
              <a:rPr lang="en-US" sz="2800" dirty="0" err="1" smtClean="0"/>
              <a:t>herba</a:t>
            </a:r>
            <a:endParaRPr lang="en-US" sz="2800" dirty="0"/>
          </a:p>
        </p:txBody>
      </p:sp>
      <p:pic>
        <p:nvPicPr>
          <p:cNvPr id="4" name="Рисунок 3" descr="IMG_6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Полыни горькой </a:t>
            </a:r>
            <a:r>
              <a:rPr lang="ru-RU" sz="2800" dirty="0" smtClean="0"/>
              <a:t>листья </a:t>
            </a:r>
            <a:r>
              <a:rPr lang="ru-RU" sz="2800" dirty="0" smtClean="0"/>
              <a:t>- </a:t>
            </a:r>
            <a:r>
              <a:rPr lang="en-US" sz="2800" dirty="0" err="1" smtClean="0"/>
              <a:t>Artemisiae</a:t>
            </a:r>
            <a:r>
              <a:rPr lang="en-US" sz="2800" dirty="0" smtClean="0"/>
              <a:t> </a:t>
            </a:r>
            <a:r>
              <a:rPr lang="en-US" sz="2800" dirty="0" err="1" smtClean="0"/>
              <a:t>absinthii</a:t>
            </a:r>
            <a:r>
              <a:rPr lang="en-US" sz="2800" dirty="0" smtClean="0"/>
              <a:t> </a:t>
            </a:r>
            <a:r>
              <a:rPr lang="en-US" sz="2800" dirty="0" smtClean="0"/>
              <a:t>folia</a:t>
            </a:r>
            <a:endParaRPr lang="en-US" sz="2800" dirty="0"/>
          </a:p>
        </p:txBody>
      </p:sp>
      <p:pic>
        <p:nvPicPr>
          <p:cNvPr id="5" name="Рисунок 4" descr="IMG_6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3000396" cy="5357850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Ромашка аптечная – </a:t>
            </a:r>
            <a:r>
              <a:rPr lang="en-US" sz="2800" i="1" dirty="0" err="1" smtClean="0"/>
              <a:t>Chamomilla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recutita</a:t>
            </a:r>
            <a:r>
              <a:rPr lang="en-US" sz="2800" i="1" dirty="0" smtClean="0"/>
              <a:t> </a:t>
            </a:r>
            <a:r>
              <a:rPr lang="en-US" sz="2800" dirty="0" smtClean="0"/>
              <a:t>(L.) Rausch. (</a:t>
            </a:r>
            <a:r>
              <a:rPr lang="en-US" sz="2800" i="1" dirty="0" err="1" smtClean="0"/>
              <a:t>Matricaria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recutita</a:t>
            </a:r>
            <a:r>
              <a:rPr lang="en-US" sz="2800" i="1" dirty="0" smtClean="0"/>
              <a:t> </a:t>
            </a:r>
            <a:r>
              <a:rPr lang="en-US" sz="2800" dirty="0" smtClean="0"/>
              <a:t>L., </a:t>
            </a:r>
            <a:r>
              <a:rPr lang="en-US" sz="2800" i="1" dirty="0" err="1" smtClean="0"/>
              <a:t>Matricaria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chamomilla</a:t>
            </a:r>
            <a:r>
              <a:rPr lang="en-US" sz="2800" dirty="0" smtClean="0"/>
              <a:t> L.)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Семейство </a:t>
            </a:r>
            <a:r>
              <a:rPr lang="ru-RU" sz="2800" dirty="0" smtClean="0"/>
              <a:t>Астровые – </a:t>
            </a:r>
            <a:r>
              <a:rPr lang="en-US" sz="2800" dirty="0" err="1" smtClean="0"/>
              <a:t>Asteraceae</a:t>
            </a:r>
            <a:endParaRPr lang="en-US" sz="2800" dirty="0"/>
          </a:p>
        </p:txBody>
      </p:sp>
      <p:pic>
        <p:nvPicPr>
          <p:cNvPr id="4" name="Рисунок 3" descr="Ромашка аптеч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14290"/>
            <a:ext cx="4631491" cy="64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97</Words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Багульника болотного побеги – Ledi palustris</vt:lpstr>
      <vt:lpstr>Девясил высокий – Inula helenium L.   Семейство Астровые – Asteraceae</vt:lpstr>
      <vt:lpstr>Девясил британский – Inula britannica L.   Семейство Астровые – Asteraceae</vt:lpstr>
      <vt:lpstr>Девясила высокого корневища и корни –  Inulae helenii rhizomata et radices</vt:lpstr>
      <vt:lpstr>Полынь горькая - Artemisia absinthium L.   Семейство Астровые – Asteraceae </vt:lpstr>
      <vt:lpstr>Полыни горькой трава - Artemisiae absinthii herba</vt:lpstr>
      <vt:lpstr>Полыни горькой листья - Artemisiae absinthii folia</vt:lpstr>
      <vt:lpstr>Ромашка аптечная – Chamomilla recutita (L.) Rausch. (Matricaria recutita L., Matricaria chamomilla L.)   Семейство Астровые – Asteraceae</vt:lpstr>
      <vt:lpstr>Пупавка собачья - Anthemis cotula   Семейство Астровые – Asteraceae </vt:lpstr>
      <vt:lpstr>Ромашки аптечной цветки - Chamomillae recutita flores</vt:lpstr>
      <vt:lpstr>Аира обыкновенного корневища – Acori calami rhizomata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Windows User</cp:lastModifiedBy>
  <cp:revision>24</cp:revision>
  <dcterms:created xsi:type="dcterms:W3CDTF">2020-11-05T04:25:21Z</dcterms:created>
  <dcterms:modified xsi:type="dcterms:W3CDTF">2020-11-17T11:29:20Z</dcterms:modified>
</cp:coreProperties>
</file>