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2BB0-ACC0-45E9-BE47-D2A7CF7AE1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BB20-C0A3-4CF5-BE21-D0F9C87FA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Идеал социального благополучия в утопических концепциях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Понятие социальной утопии</a:t>
            </a:r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Социальное значение утопических концепций</a:t>
            </a:r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основания для возникновения социальных утопий</a:t>
            </a:r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социальной утопии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термин «утопия</a:t>
            </a:r>
            <a:r>
              <a:rPr lang="ru-RU" dirty="0" smtClean="0"/>
              <a:t>» </a:t>
            </a:r>
            <a:r>
              <a:rPr lang="ru-RU" dirty="0"/>
              <a:t>был заимствован Т. Мором из греческого языка и состоит из двух лексических компонентов. Если «</a:t>
            </a:r>
            <a:r>
              <a:rPr lang="ru-RU" dirty="0" err="1"/>
              <a:t>topos</a:t>
            </a:r>
            <a:r>
              <a:rPr lang="ru-RU" dirty="0"/>
              <a:t>» - место и «</a:t>
            </a:r>
            <a:r>
              <a:rPr lang="ru-RU" dirty="0" err="1"/>
              <a:t>ои</a:t>
            </a:r>
            <a:r>
              <a:rPr lang="ru-RU" dirty="0"/>
              <a:t>» - не, нет, то в буквальном смысле термин «утопия» приобретает следующее звучание - «место, которого не существует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Но как отмечается большинством исследователей семантика слова «утопия» двойственна, поскольку по другой версии оно происходит от греческого «ей» - благо и «</a:t>
            </a:r>
            <a:r>
              <a:rPr lang="ru-RU" dirty="0" err="1"/>
              <a:t>topos</a:t>
            </a:r>
            <a:r>
              <a:rPr lang="ru-RU" dirty="0"/>
              <a:t>» - место, при таком прочтении термин «утопия» получает новое содержание - это «благословенная земля»,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Социальное значение утопических концепций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400" dirty="0"/>
              <a:t>По силе воздействия на людей, по своим мобилизационным способностям все социальные теории меркнут рядом с утопиями. Социальная утопия живет по своим законам и принципам. </a:t>
            </a:r>
            <a:endParaRPr lang="ru-RU" sz="3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Причем </a:t>
            </a:r>
            <a:r>
              <a:rPr lang="ru-RU" sz="3400" dirty="0"/>
              <a:t>эти законы и принципы оказывают ощутимое воздействие на нашу жизнь, т.к. они с определенной легкостью завладевают воображением, как крупных государственных деятелей, так и рядовых граждан. </a:t>
            </a:r>
            <a:endParaRPr lang="ru-RU" sz="3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Проникая </a:t>
            </a:r>
            <a:r>
              <a:rPr lang="ru-RU" sz="3400" dirty="0"/>
              <a:t>в программные документы политических партий и организаций, в массовое и теоретическое  </a:t>
            </a:r>
            <a:r>
              <a:rPr lang="ru-RU" sz="3400" dirty="0" smtClean="0"/>
              <a:t>сознание </a:t>
            </a:r>
            <a:r>
              <a:rPr lang="ru-RU" sz="3400" dirty="0"/>
              <a:t>утопические идеи становятся неотъемлемой частью культурно-политической жизни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/>
              <a:t>изменения, произошедшие в российском обществе и повлекшие за собой смену общественно-политической системы, сопровождались неизбежным в подобной </a:t>
            </a:r>
            <a:r>
              <a:rPr lang="ru-RU" dirty="0" smtClean="0"/>
              <a:t>ситуации </a:t>
            </a:r>
            <a:r>
              <a:rPr lang="ru-RU" dirty="0"/>
              <a:t>противоборством различных социальных идеалов, часть из которых имела определенную утопическую природу.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• Утопия является результатом осознания, а затем и рефлексии кризисных состояний общества.</a:t>
            </a:r>
          </a:p>
          <a:p>
            <a:r>
              <a:rPr lang="ru-RU" dirty="0"/>
              <a:t>• Утопия выступает как специфическая форма поиска решения социальных противоречий, посредством построения идеальной модели общества</a:t>
            </a:r>
          </a:p>
          <a:p>
            <a:r>
              <a:rPr lang="ru-RU" dirty="0"/>
              <a:t>• Стремление к идеализации, которое обнаруживается в индивидуальной человеческой природе, можно расценивать как естественное продолжение инстинкта самосохранения и стремление к идеалу, позволяющего человечеству сохранить себя как род, реализовываясь в перманентном развитии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Мечты человечества о «золотом веке» уходят своими корнями в далекое прошлое: «мифы о пяти веках» в переложениях Гесиода и Овидия, хилиазм, легенда об английской стране </a:t>
            </a:r>
            <a:r>
              <a:rPr lang="ru-RU" dirty="0" err="1"/>
              <a:t>Кокейн</a:t>
            </a:r>
            <a:r>
              <a:rPr lang="ru-RU" dirty="0"/>
              <a:t>, французской </a:t>
            </a:r>
            <a:r>
              <a:rPr lang="ru-RU" dirty="0" err="1"/>
              <a:t>Кокань</a:t>
            </a:r>
            <a:r>
              <a:rPr lang="ru-RU" dirty="0"/>
              <a:t>, русском </a:t>
            </a:r>
            <a:r>
              <a:rPr lang="ru-RU" dirty="0" err="1"/>
              <a:t>Беловодье</a:t>
            </a:r>
            <a:r>
              <a:rPr lang="ru-RU" dirty="0"/>
              <a:t> и граде Китеже, государстве благоденствия, земля обетованная - все это примеры утопических проектов, которые получили свою теоретическую разработку в самые разные эпохи. </a:t>
            </a:r>
            <a:endParaRPr lang="ru-RU" dirty="0" smtClean="0"/>
          </a:p>
          <a:p>
            <a:r>
              <a:rPr lang="ru-RU" dirty="0" smtClean="0"/>
              <a:t>«Где </a:t>
            </a:r>
            <a:r>
              <a:rPr lang="ru-RU" dirty="0"/>
              <a:t>только существует нищета, несправедливость, страдание, </a:t>
            </a:r>
            <a:r>
              <a:rPr lang="ru-RU" dirty="0" smtClean="0"/>
              <a:t> а </a:t>
            </a:r>
            <a:r>
              <a:rPr lang="ru-RU" dirty="0"/>
              <a:t>существуют они всегда и везде</a:t>
            </a:r>
            <a:r>
              <a:rPr lang="ru-RU" dirty="0" smtClean="0"/>
              <a:t>,  </a:t>
            </a:r>
            <a:r>
              <a:rPr lang="ru-RU" dirty="0"/>
              <a:t>там должно проявиться также искание средств для искоренения причин зла. Через всю историю культуры проходит целая лестница самых различных видов утопий</a:t>
            </a:r>
            <a:r>
              <a:rPr lang="ru-RU" dirty="0" smtClean="0"/>
              <a:t>».  Поэтому </a:t>
            </a:r>
            <a:r>
              <a:rPr lang="ru-RU" dirty="0"/>
              <a:t>утопию можно с полным </a:t>
            </a:r>
            <a:r>
              <a:rPr lang="ru-RU" dirty="0" smtClean="0"/>
              <a:t>основанием </a:t>
            </a:r>
            <a:r>
              <a:rPr lang="ru-RU" dirty="0"/>
              <a:t>назвать одним из самых древних и фундаментальных мифов.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Р. </a:t>
            </a:r>
            <a:r>
              <a:rPr lang="ru-RU" dirty="0" err="1"/>
              <a:t>Дарендорф</a:t>
            </a:r>
            <a:r>
              <a:rPr lang="ru-RU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«Утопии - </a:t>
            </a:r>
            <a:r>
              <a:rPr lang="ru-RU" dirty="0" smtClean="0"/>
              <a:t> </a:t>
            </a:r>
            <a:r>
              <a:rPr lang="ru-RU" dirty="0"/>
              <a:t>это открытый рай, утописты имеют готовые ответы на все вопросы. Мы же не знаем, как выглядит идеальное общество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/>
              <a:t>Для Р. </a:t>
            </a:r>
            <a:r>
              <a:rPr lang="ru-RU" dirty="0" err="1"/>
              <a:t>Дарендорфа</a:t>
            </a:r>
            <a:r>
              <a:rPr lang="ru-RU" dirty="0"/>
              <a:t> понятие «утопия» ассоциируется лишь с тяготением к всеобщей неподвижности, униформизации и стандартизации.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«Утопия» Т. Мора это было не руководство к действию, в котором намечались конкретные пути претворения идеального строя в жизнь. Это была игра воображения, страстная мечта о счастье, воплотившаяся в поэтическом образе о затерянном острове в океане. Эту мысль подтверждают и слова мыслителя: </a:t>
            </a:r>
            <a:r>
              <a:rPr lang="ru-RU" dirty="0" smtClean="0"/>
              <a:t>«в </a:t>
            </a:r>
            <a:r>
              <a:rPr lang="ru-RU" dirty="0"/>
              <a:t>утопической республике имеется очень много такого, чего я более желаю в наших государствах, нежели ожидаю».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5008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/>
              <a:t>основания для возникновения социальных утопий: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Противоречивость общественной жизни;</a:t>
            </a:r>
          </a:p>
          <a:p>
            <a:r>
              <a:rPr lang="ru-RU" dirty="0"/>
              <a:t>2. Социальные конфликты;</a:t>
            </a:r>
          </a:p>
          <a:p>
            <a:r>
              <a:rPr lang="ru-RU" dirty="0"/>
              <a:t>3. Политическая или экономическая нестабильность;</a:t>
            </a:r>
          </a:p>
          <a:p>
            <a:r>
              <a:rPr lang="ru-RU" dirty="0"/>
              <a:t>4. Поляризация жизненного уровня людей;</a:t>
            </a:r>
          </a:p>
          <a:p>
            <a:r>
              <a:rPr lang="ru-RU" dirty="0"/>
              <a:t>5. Поиск смысла жизни, </a:t>
            </a:r>
            <a:r>
              <a:rPr lang="ru-RU" dirty="0" smtClean="0"/>
              <a:t>желани</a:t>
            </a:r>
            <a:r>
              <a:rPr lang="ru-RU" dirty="0"/>
              <a:t>е</a:t>
            </a:r>
            <a:r>
              <a:rPr lang="ru-RU" dirty="0" smtClean="0"/>
              <a:t> счастья </a:t>
            </a:r>
            <a:r>
              <a:rPr lang="ru-RU" dirty="0"/>
              <a:t>и гармонии в этом мире;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499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Идеал социального благополучия в утопических концепциях</vt:lpstr>
      <vt:lpstr>Понятие социальной утопии </vt:lpstr>
      <vt:lpstr>Социальное значение утопических концепций</vt:lpstr>
      <vt:lpstr>Презентация PowerPoint</vt:lpstr>
      <vt:lpstr>Презентация PowerPoint</vt:lpstr>
      <vt:lpstr>Презентация PowerPoint</vt:lpstr>
      <vt:lpstr>Р. Дарендорф. </vt:lpstr>
      <vt:lpstr>Презентация PowerPoint</vt:lpstr>
      <vt:lpstr>основания для возникновения социальных утопий: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Идеал социального благополучия в утопических концепциях</dc:title>
  <dc:creator>Я</dc:creator>
  <cp:lastModifiedBy>Пользователь Windows</cp:lastModifiedBy>
  <cp:revision>3</cp:revision>
  <dcterms:created xsi:type="dcterms:W3CDTF">2016-03-01T19:54:39Z</dcterms:created>
  <dcterms:modified xsi:type="dcterms:W3CDTF">2020-03-27T07:53:05Z</dcterms:modified>
</cp:coreProperties>
</file>