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058091"/>
            <a:ext cx="10572000" cy="3362107"/>
          </a:xfrm>
        </p:spPr>
        <p:txBody>
          <a:bodyPr/>
          <a:lstStyle/>
          <a:p>
            <a:r>
              <a:rPr lang="ru-RU" dirty="0"/>
              <a:t>Лекция 1. Введение в </a:t>
            </a:r>
            <a:r>
              <a:rPr lang="ru-RU" dirty="0" err="1"/>
              <a:t>препаративную</a:t>
            </a:r>
            <a:r>
              <a:rPr lang="ru-RU" dirty="0"/>
              <a:t> биохимию. Принципы выделения и очистки молекул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3" y="224293"/>
            <a:ext cx="8686800" cy="65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3483"/>
          <a:stretch/>
        </p:blipFill>
        <p:spPr>
          <a:xfrm>
            <a:off x="927463" y="257991"/>
            <a:ext cx="9418320" cy="61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17" t="-639" r="-1917" b="13431"/>
          <a:stretch/>
        </p:blipFill>
        <p:spPr>
          <a:xfrm>
            <a:off x="1332412" y="351907"/>
            <a:ext cx="9415296" cy="61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3" y="124859"/>
            <a:ext cx="9432877" cy="64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3</TotalTime>
  <Words>13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Цитаты</vt:lpstr>
      <vt:lpstr>Лекция 1. Введение в препаративную биохимию. Принципы выделения и очистки молекул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 в препаративную биохимию. Принципы выделения и очистки молекул</dc:title>
  <dc:creator>DNS</dc:creator>
  <cp:lastModifiedBy>DNS</cp:lastModifiedBy>
  <cp:revision>1</cp:revision>
  <dcterms:created xsi:type="dcterms:W3CDTF">2021-04-17T17:43:25Z</dcterms:created>
  <dcterms:modified xsi:type="dcterms:W3CDTF">2021-04-17T18:37:24Z</dcterms:modified>
</cp:coreProperties>
</file>