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86" r:id="rId3"/>
    <p:sldId id="291" r:id="rId4"/>
    <p:sldId id="263" r:id="rId5"/>
    <p:sldId id="264" r:id="rId6"/>
    <p:sldId id="281" r:id="rId7"/>
    <p:sldId id="290" r:id="rId8"/>
    <p:sldId id="282" r:id="rId9"/>
    <p:sldId id="292" r:id="rId10"/>
    <p:sldId id="274" r:id="rId11"/>
    <p:sldId id="276" r:id="rId12"/>
    <p:sldId id="279" r:id="rId13"/>
    <p:sldId id="278" r:id="rId14"/>
    <p:sldId id="305" r:id="rId15"/>
    <p:sldId id="283" r:id="rId16"/>
    <p:sldId id="275" r:id="rId17"/>
    <p:sldId id="260" r:id="rId18"/>
    <p:sldId id="261" r:id="rId19"/>
    <p:sldId id="262" r:id="rId20"/>
    <p:sldId id="295" r:id="rId21"/>
    <p:sldId id="307" r:id="rId22"/>
    <p:sldId id="308" r:id="rId23"/>
    <p:sldId id="289" r:id="rId24"/>
    <p:sldId id="277" r:id="rId25"/>
    <p:sldId id="271" r:id="rId26"/>
    <p:sldId id="296" r:id="rId27"/>
    <p:sldId id="304" r:id="rId28"/>
    <p:sldId id="297" r:id="rId29"/>
    <p:sldId id="269" r:id="rId30"/>
    <p:sldId id="298" r:id="rId31"/>
    <p:sldId id="300" r:id="rId32"/>
    <p:sldId id="272" r:id="rId33"/>
    <p:sldId id="301" r:id="rId34"/>
    <p:sldId id="273" r:id="rId35"/>
    <p:sldId id="302" r:id="rId36"/>
    <p:sldId id="303" r:id="rId37"/>
    <p:sldId id="310" r:id="rId38"/>
    <p:sldId id="309" r:id="rId39"/>
    <p:sldId id="311" r:id="rId40"/>
    <p:sldId id="318" r:id="rId41"/>
    <p:sldId id="314" r:id="rId42"/>
    <p:sldId id="315" r:id="rId43"/>
    <p:sldId id="313" r:id="rId44"/>
    <p:sldId id="316" r:id="rId45"/>
    <p:sldId id="317" r:id="rId46"/>
    <p:sldId id="32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6655" autoAdjust="0"/>
  </p:normalViewPr>
  <p:slideViewPr>
    <p:cSldViewPr>
      <p:cViewPr varScale="1">
        <p:scale>
          <a:sx n="58" d="100"/>
          <a:sy n="58" d="100"/>
        </p:scale>
        <p:origin x="11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CAE33-2B78-42B2-B3C9-F4BC7B663D86}" type="doc">
      <dgm:prSet loTypeId="urn:microsoft.com/office/officeart/2005/8/layout/hierarchy5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172F327-81C0-4EE0-9314-87A467FDBA79}">
      <dgm:prSet phldrT="[Текст]" custT="1"/>
      <dgm:spPr/>
      <dgm:t>
        <a:bodyPr/>
        <a:lstStyle/>
        <a:p>
          <a:r>
            <a:rPr lang="ru-RU" sz="1800" dirty="0" smtClean="0"/>
            <a:t>ЛПЗ</a:t>
          </a:r>
          <a:endParaRPr lang="ru-RU" sz="1800" dirty="0"/>
        </a:p>
      </dgm:t>
    </dgm:pt>
    <dgm:pt modelId="{D107EA68-2EBA-4C7B-8D9D-417391B4AD01}" type="parTrans" cxnId="{FF4BCFCE-7CD7-4539-BEDD-50AAC1F4C797}">
      <dgm:prSet/>
      <dgm:spPr/>
      <dgm:t>
        <a:bodyPr/>
        <a:lstStyle/>
        <a:p>
          <a:endParaRPr lang="ru-RU"/>
        </a:p>
      </dgm:t>
    </dgm:pt>
    <dgm:pt modelId="{CB780592-C315-4A1A-99FD-9DD0008FEDAF}" type="sibTrans" cxnId="{FF4BCFCE-7CD7-4539-BEDD-50AAC1F4C797}">
      <dgm:prSet/>
      <dgm:spPr/>
      <dgm:t>
        <a:bodyPr/>
        <a:lstStyle/>
        <a:p>
          <a:endParaRPr lang="ru-RU"/>
        </a:p>
      </dgm:t>
    </dgm:pt>
    <dgm:pt modelId="{8A8EE0A0-C410-4CE4-8708-3D668DBD78DC}">
      <dgm:prSet phldrT="[Текст]"/>
      <dgm:spPr/>
      <dgm:t>
        <a:bodyPr/>
        <a:lstStyle/>
        <a:p>
          <a:r>
            <a:rPr lang="ru-RU" dirty="0" smtClean="0"/>
            <a:t>В клеточные опухоли </a:t>
          </a:r>
          <a:endParaRPr lang="ru-RU" dirty="0"/>
        </a:p>
      </dgm:t>
    </dgm:pt>
    <dgm:pt modelId="{F72BAC99-2D4D-48CA-9AD8-D0AA54BF365D}" type="parTrans" cxnId="{F9347BDA-4137-4149-A029-EF4655CCB357}">
      <dgm:prSet/>
      <dgm:spPr/>
      <dgm:t>
        <a:bodyPr/>
        <a:lstStyle/>
        <a:p>
          <a:endParaRPr lang="ru-RU"/>
        </a:p>
      </dgm:t>
    </dgm:pt>
    <dgm:pt modelId="{B0BA84BD-8E6C-4B30-A99E-D05E4FAE2325}" type="sibTrans" cxnId="{F9347BDA-4137-4149-A029-EF4655CCB357}">
      <dgm:prSet/>
      <dgm:spPr/>
      <dgm:t>
        <a:bodyPr/>
        <a:lstStyle/>
        <a:p>
          <a:endParaRPr lang="ru-RU"/>
        </a:p>
      </dgm:t>
    </dgm:pt>
    <dgm:pt modelId="{FEDFEE41-DCDF-493E-BBD8-200CB73D5136}">
      <dgm:prSet phldrT="[Текст]"/>
      <dgm:spPr/>
      <dgm:t>
        <a:bodyPr/>
        <a:lstStyle/>
        <a:p>
          <a:r>
            <a:rPr lang="ru-RU" dirty="0" smtClean="0"/>
            <a:t>Из предшественников В-клеток:</a:t>
          </a:r>
          <a:endParaRPr lang="ru-RU" dirty="0"/>
        </a:p>
      </dgm:t>
    </dgm:pt>
    <dgm:pt modelId="{4FBC0DD4-4A55-4C22-94FD-6E2BF8E02EF3}" type="parTrans" cxnId="{7E298B5B-5F8A-4B9B-B7B1-59887A896E79}">
      <dgm:prSet/>
      <dgm:spPr/>
      <dgm:t>
        <a:bodyPr/>
        <a:lstStyle/>
        <a:p>
          <a:endParaRPr lang="ru-RU"/>
        </a:p>
      </dgm:t>
    </dgm:pt>
    <dgm:pt modelId="{7A351783-F59C-41A5-9323-B51007201CEF}" type="sibTrans" cxnId="{7E298B5B-5F8A-4B9B-B7B1-59887A896E79}">
      <dgm:prSet/>
      <dgm:spPr/>
      <dgm:t>
        <a:bodyPr/>
        <a:lstStyle/>
        <a:p>
          <a:endParaRPr lang="ru-RU"/>
        </a:p>
      </dgm:t>
    </dgm:pt>
    <dgm:pt modelId="{EF4022D5-19F8-4671-800F-08A21941FD4D}">
      <dgm:prSet/>
      <dgm:spPr/>
      <dgm:t>
        <a:bodyPr/>
        <a:lstStyle/>
        <a:p>
          <a:r>
            <a:rPr lang="ru-RU" dirty="0" smtClean="0"/>
            <a:t>Т клеточные  опухоли </a:t>
          </a:r>
          <a:endParaRPr lang="ru-RU" dirty="0"/>
        </a:p>
      </dgm:t>
    </dgm:pt>
    <dgm:pt modelId="{294D6359-3663-4115-931F-BCCC55B9364D}" type="parTrans" cxnId="{717141E4-8AF0-40C2-B3D8-974A1585FDB2}">
      <dgm:prSet/>
      <dgm:spPr/>
      <dgm:t>
        <a:bodyPr/>
        <a:lstStyle/>
        <a:p>
          <a:endParaRPr lang="ru-RU"/>
        </a:p>
      </dgm:t>
    </dgm:pt>
    <dgm:pt modelId="{6BE2EE55-0CBA-4E3D-B174-DF5995D8B457}" type="sibTrans" cxnId="{717141E4-8AF0-40C2-B3D8-974A1585FDB2}">
      <dgm:prSet/>
      <dgm:spPr/>
      <dgm:t>
        <a:bodyPr/>
        <a:lstStyle/>
        <a:p>
          <a:endParaRPr lang="ru-RU"/>
        </a:p>
      </dgm:t>
    </dgm:pt>
    <dgm:pt modelId="{0847AA0C-39D9-4B48-883C-D1684981479C}">
      <dgm:prSet/>
      <dgm:spPr/>
      <dgm:t>
        <a:bodyPr/>
        <a:lstStyle/>
        <a:p>
          <a:r>
            <a:rPr lang="ru-RU" dirty="0" smtClean="0"/>
            <a:t>Т-клеточные </a:t>
          </a:r>
          <a:r>
            <a:rPr lang="ru-RU" dirty="0" err="1" smtClean="0"/>
            <a:t>лимфомы</a:t>
          </a:r>
          <a:r>
            <a:rPr lang="ru-RU" dirty="0" smtClean="0"/>
            <a:t> из периферических (зрелых) клеток</a:t>
          </a:r>
          <a:endParaRPr lang="ru-RU" dirty="0"/>
        </a:p>
      </dgm:t>
    </dgm:pt>
    <dgm:pt modelId="{23B0EB26-52B5-42DE-B304-D34FA936F462}" type="parTrans" cxnId="{72705160-D32A-4BA6-A637-4EC181E945C7}">
      <dgm:prSet/>
      <dgm:spPr/>
      <dgm:t>
        <a:bodyPr/>
        <a:lstStyle/>
        <a:p>
          <a:endParaRPr lang="ru-RU"/>
        </a:p>
      </dgm:t>
    </dgm:pt>
    <dgm:pt modelId="{6C0CFD75-5279-431D-A6B3-DF7EB8D1F1B6}" type="sibTrans" cxnId="{72705160-D32A-4BA6-A637-4EC181E945C7}">
      <dgm:prSet/>
      <dgm:spPr/>
      <dgm:t>
        <a:bodyPr/>
        <a:lstStyle/>
        <a:p>
          <a:endParaRPr lang="ru-RU"/>
        </a:p>
      </dgm:t>
    </dgm:pt>
    <dgm:pt modelId="{2C7FD535-63A6-489B-8D0D-B263BAC9E20F}">
      <dgm:prSet/>
      <dgm:spPr/>
      <dgm:t>
        <a:bodyPr/>
        <a:lstStyle/>
        <a:p>
          <a:r>
            <a:rPr lang="ru-RU" dirty="0" smtClean="0"/>
            <a:t>Из предшественников Т-клеток</a:t>
          </a:r>
          <a:endParaRPr lang="ru-RU" dirty="0"/>
        </a:p>
      </dgm:t>
    </dgm:pt>
    <dgm:pt modelId="{F1A06D08-4688-4919-90D8-95203D958459}" type="parTrans" cxnId="{4104A4B0-8741-4993-A999-F5A269F963B6}">
      <dgm:prSet/>
      <dgm:spPr/>
      <dgm:t>
        <a:bodyPr/>
        <a:lstStyle/>
        <a:p>
          <a:endParaRPr lang="ru-RU"/>
        </a:p>
      </dgm:t>
    </dgm:pt>
    <dgm:pt modelId="{FF6AD197-A441-494B-A795-7A20EC6AA5E5}" type="sibTrans" cxnId="{4104A4B0-8741-4993-A999-F5A269F963B6}">
      <dgm:prSet/>
      <dgm:spPr/>
      <dgm:t>
        <a:bodyPr/>
        <a:lstStyle/>
        <a:p>
          <a:endParaRPr lang="ru-RU"/>
        </a:p>
      </dgm:t>
    </dgm:pt>
    <dgm:pt modelId="{C0F1B858-78EE-46D4-8A9A-6F0919A74A37}">
      <dgm:prSet/>
      <dgm:spPr/>
      <dgm:t>
        <a:bodyPr/>
        <a:lstStyle/>
        <a:p>
          <a:r>
            <a:rPr lang="ru-RU" dirty="0" smtClean="0"/>
            <a:t>В-клеточные опухоли из периферических (зрелых) клеток</a:t>
          </a:r>
          <a:endParaRPr lang="ru-RU" dirty="0"/>
        </a:p>
      </dgm:t>
    </dgm:pt>
    <dgm:pt modelId="{AD53371B-D44C-44B3-83E5-5F12452454B1}" type="parTrans" cxnId="{DC8F5496-C2CC-45E3-8729-43AC19C91F6F}">
      <dgm:prSet/>
      <dgm:spPr/>
      <dgm:t>
        <a:bodyPr/>
        <a:lstStyle/>
        <a:p>
          <a:endParaRPr lang="ru-RU"/>
        </a:p>
      </dgm:t>
    </dgm:pt>
    <dgm:pt modelId="{66968EFC-C6C6-462E-ACEF-1699F2FBADF7}" type="sibTrans" cxnId="{DC8F5496-C2CC-45E3-8729-43AC19C91F6F}">
      <dgm:prSet/>
      <dgm:spPr/>
      <dgm:t>
        <a:bodyPr/>
        <a:lstStyle/>
        <a:p>
          <a:endParaRPr lang="ru-RU"/>
        </a:p>
      </dgm:t>
    </dgm:pt>
    <dgm:pt modelId="{C7C31038-3EE2-4674-93D3-19D3C5BD61CC}">
      <dgm:prSet/>
      <dgm:spPr/>
      <dgm:t>
        <a:bodyPr/>
        <a:lstStyle/>
        <a:p>
          <a:r>
            <a:rPr lang="ru-RU" dirty="0" smtClean="0"/>
            <a:t>Лимфома </a:t>
          </a:r>
          <a:r>
            <a:rPr lang="ru-RU" dirty="0" err="1" smtClean="0"/>
            <a:t>Ходжкина</a:t>
          </a:r>
          <a:endParaRPr lang="ru-RU" dirty="0"/>
        </a:p>
      </dgm:t>
    </dgm:pt>
    <dgm:pt modelId="{28A63C92-14C0-40F7-BB4F-D0A6FA5286B8}" type="parTrans" cxnId="{DE342276-1DCE-4B4B-B652-CF69DB109675}">
      <dgm:prSet/>
      <dgm:spPr/>
      <dgm:t>
        <a:bodyPr/>
        <a:lstStyle/>
        <a:p>
          <a:endParaRPr lang="ru-RU"/>
        </a:p>
      </dgm:t>
    </dgm:pt>
    <dgm:pt modelId="{A432075A-0009-4098-9A63-D1B7C6B5949C}" type="sibTrans" cxnId="{DE342276-1DCE-4B4B-B652-CF69DB109675}">
      <dgm:prSet/>
      <dgm:spPr/>
      <dgm:t>
        <a:bodyPr/>
        <a:lstStyle/>
        <a:p>
          <a:endParaRPr lang="ru-RU"/>
        </a:p>
      </dgm:t>
    </dgm:pt>
    <dgm:pt modelId="{3D24649B-A32D-4B82-A1FA-A195432D8AA9}" type="pres">
      <dgm:prSet presAssocID="{28ECAE33-2B78-42B2-B3C9-F4BC7B663D8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6DF9C-5669-4E32-942A-2B578D169715}" type="pres">
      <dgm:prSet presAssocID="{28ECAE33-2B78-42B2-B3C9-F4BC7B663D86}" presName="hierFlow" presStyleCnt="0"/>
      <dgm:spPr/>
    </dgm:pt>
    <dgm:pt modelId="{0EF7781C-DAB9-4F82-B7F4-1BB838F75B0B}" type="pres">
      <dgm:prSet presAssocID="{28ECAE33-2B78-42B2-B3C9-F4BC7B663D8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925FA5-DED1-4F8D-A509-7EFF8F97A22C}" type="pres">
      <dgm:prSet presAssocID="{3172F327-81C0-4EE0-9314-87A467FDBA79}" presName="Name17" presStyleCnt="0"/>
      <dgm:spPr/>
    </dgm:pt>
    <dgm:pt modelId="{DF6CE33B-8CEE-4B80-94D1-27FC4BDCF9D4}" type="pres">
      <dgm:prSet presAssocID="{3172F327-81C0-4EE0-9314-87A467FDBA79}" presName="level1Shape" presStyleLbl="node0" presStyleIdx="0" presStyleCnt="1" custAng="0" custScaleX="57951" custScaleY="99139" custLinFactNeighborX="-29476" custLinFactNeighborY="-4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90C86-7CD7-4971-B667-4B3276174913}" type="pres">
      <dgm:prSet presAssocID="{3172F327-81C0-4EE0-9314-87A467FDBA79}" presName="hierChild2" presStyleCnt="0"/>
      <dgm:spPr/>
    </dgm:pt>
    <dgm:pt modelId="{19E9B8D7-09CC-4802-B6A6-3EB561C59286}" type="pres">
      <dgm:prSet presAssocID="{F72BAC99-2D4D-48CA-9AD8-D0AA54BF365D}" presName="Name25" presStyleLbl="parChTrans1D2" presStyleIdx="0" presStyleCnt="3"/>
      <dgm:spPr/>
      <dgm:t>
        <a:bodyPr/>
        <a:lstStyle/>
        <a:p>
          <a:endParaRPr lang="ru-RU"/>
        </a:p>
      </dgm:t>
    </dgm:pt>
    <dgm:pt modelId="{073BE971-ED73-429F-B550-505270BCBF2F}" type="pres">
      <dgm:prSet presAssocID="{F72BAC99-2D4D-48CA-9AD8-D0AA54BF365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DE3FA92-747B-4ADC-8B7B-E2920EC05E92}" type="pres">
      <dgm:prSet presAssocID="{8A8EE0A0-C410-4CE4-8708-3D668DBD78DC}" presName="Name30" presStyleCnt="0"/>
      <dgm:spPr/>
    </dgm:pt>
    <dgm:pt modelId="{F9B4A756-0E95-4990-AF71-5491F0A53055}" type="pres">
      <dgm:prSet presAssocID="{8A8EE0A0-C410-4CE4-8708-3D668DBD78DC}" presName="level2Shape" presStyleLbl="node2" presStyleIdx="0" presStyleCnt="3" custLinFactNeighborX="-40000" custLinFactNeighborY="-2789"/>
      <dgm:spPr/>
      <dgm:t>
        <a:bodyPr/>
        <a:lstStyle/>
        <a:p>
          <a:endParaRPr lang="ru-RU"/>
        </a:p>
      </dgm:t>
    </dgm:pt>
    <dgm:pt modelId="{984C63E5-0C62-40BC-9E49-025A56B3A815}" type="pres">
      <dgm:prSet presAssocID="{8A8EE0A0-C410-4CE4-8708-3D668DBD78DC}" presName="hierChild3" presStyleCnt="0"/>
      <dgm:spPr/>
    </dgm:pt>
    <dgm:pt modelId="{93BBFD83-29D3-4DFD-835E-FEF9EB2AC579}" type="pres">
      <dgm:prSet presAssocID="{4FBC0DD4-4A55-4C22-94FD-6E2BF8E02EF3}" presName="Name25" presStyleLbl="parChTrans1D3" presStyleIdx="0" presStyleCnt="4"/>
      <dgm:spPr/>
      <dgm:t>
        <a:bodyPr/>
        <a:lstStyle/>
        <a:p>
          <a:endParaRPr lang="ru-RU"/>
        </a:p>
      </dgm:t>
    </dgm:pt>
    <dgm:pt modelId="{29FC389A-5B4E-42F3-99DB-C421F35EA843}" type="pres">
      <dgm:prSet presAssocID="{4FBC0DD4-4A55-4C22-94FD-6E2BF8E02EF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1375BD2-AF3B-40AE-A533-C0D3C668BD3E}" type="pres">
      <dgm:prSet presAssocID="{FEDFEE41-DCDF-493E-BBD8-200CB73D5136}" presName="Name30" presStyleCnt="0"/>
      <dgm:spPr/>
    </dgm:pt>
    <dgm:pt modelId="{A604D403-4F82-4881-8B9E-F6DCF8648303}" type="pres">
      <dgm:prSet presAssocID="{FEDFEE41-DCDF-493E-BBD8-200CB73D5136}" presName="level2Shape" presStyleLbl="node3" presStyleIdx="0" presStyleCnt="4" custLinFactNeighborX="-33668" custLinFactNeighborY="-2232"/>
      <dgm:spPr/>
      <dgm:t>
        <a:bodyPr/>
        <a:lstStyle/>
        <a:p>
          <a:endParaRPr lang="ru-RU"/>
        </a:p>
      </dgm:t>
    </dgm:pt>
    <dgm:pt modelId="{47BA674D-E8A1-4446-9637-D4F874B57A6D}" type="pres">
      <dgm:prSet presAssocID="{FEDFEE41-DCDF-493E-BBD8-200CB73D5136}" presName="hierChild3" presStyleCnt="0"/>
      <dgm:spPr/>
    </dgm:pt>
    <dgm:pt modelId="{208EEFFD-5F40-4D89-89D9-9177DF85E2BF}" type="pres">
      <dgm:prSet presAssocID="{AD53371B-D44C-44B3-83E5-5F12452454B1}" presName="Name25" presStyleLbl="parChTrans1D3" presStyleIdx="1" presStyleCnt="4"/>
      <dgm:spPr/>
      <dgm:t>
        <a:bodyPr/>
        <a:lstStyle/>
        <a:p>
          <a:endParaRPr lang="ru-RU"/>
        </a:p>
      </dgm:t>
    </dgm:pt>
    <dgm:pt modelId="{7EA0FA9D-2EEF-42D7-B672-7BFDC270A9A4}" type="pres">
      <dgm:prSet presAssocID="{AD53371B-D44C-44B3-83E5-5F12452454B1}" presName="connTx" presStyleLbl="parChTrans1D3" presStyleIdx="1" presStyleCnt="4"/>
      <dgm:spPr/>
      <dgm:t>
        <a:bodyPr/>
        <a:lstStyle/>
        <a:p>
          <a:endParaRPr lang="ru-RU"/>
        </a:p>
      </dgm:t>
    </dgm:pt>
    <dgm:pt modelId="{80D9208E-60E3-4EF2-A758-C849C2EB117B}" type="pres">
      <dgm:prSet presAssocID="{C0F1B858-78EE-46D4-8A9A-6F0919A74A37}" presName="Name30" presStyleCnt="0"/>
      <dgm:spPr/>
    </dgm:pt>
    <dgm:pt modelId="{B4B7BC04-4098-495E-8AC3-8C950A746556}" type="pres">
      <dgm:prSet presAssocID="{C0F1B858-78EE-46D4-8A9A-6F0919A74A37}" presName="level2Shape" presStyleLbl="node3" presStyleIdx="1" presStyleCnt="4" custScaleX="110565" custScaleY="81490" custLinFactNeighborX="-40910" custLinFactNeighborY="9936"/>
      <dgm:spPr/>
      <dgm:t>
        <a:bodyPr/>
        <a:lstStyle/>
        <a:p>
          <a:endParaRPr lang="ru-RU"/>
        </a:p>
      </dgm:t>
    </dgm:pt>
    <dgm:pt modelId="{D3D5F960-8083-4549-802A-87F26EB56732}" type="pres">
      <dgm:prSet presAssocID="{C0F1B858-78EE-46D4-8A9A-6F0919A74A37}" presName="hierChild3" presStyleCnt="0"/>
      <dgm:spPr/>
    </dgm:pt>
    <dgm:pt modelId="{F3D5DA04-23A9-419D-B721-2E87E7931ED7}" type="pres">
      <dgm:prSet presAssocID="{294D6359-3663-4115-931F-BCCC55B9364D}" presName="Name25" presStyleLbl="parChTrans1D2" presStyleIdx="1" presStyleCnt="3"/>
      <dgm:spPr/>
      <dgm:t>
        <a:bodyPr/>
        <a:lstStyle/>
        <a:p>
          <a:endParaRPr lang="ru-RU"/>
        </a:p>
      </dgm:t>
    </dgm:pt>
    <dgm:pt modelId="{BC3F588D-C5D8-4D81-9321-0FF6B70D0D9A}" type="pres">
      <dgm:prSet presAssocID="{294D6359-3663-4115-931F-BCCC55B936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A8ED953-97FB-48E2-8063-9367E279CAF0}" type="pres">
      <dgm:prSet presAssocID="{EF4022D5-19F8-4671-800F-08A21941FD4D}" presName="Name30" presStyleCnt="0"/>
      <dgm:spPr/>
    </dgm:pt>
    <dgm:pt modelId="{C4821240-54E8-4B84-8F45-4B8F99355E18}" type="pres">
      <dgm:prSet presAssocID="{EF4022D5-19F8-4671-800F-08A21941FD4D}" presName="level2Shape" presStyleLbl="node2" presStyleIdx="1" presStyleCnt="3" custLinFactNeighborX="-40000" custLinFactNeighborY="-56627"/>
      <dgm:spPr/>
      <dgm:t>
        <a:bodyPr/>
        <a:lstStyle/>
        <a:p>
          <a:endParaRPr lang="ru-RU"/>
        </a:p>
      </dgm:t>
    </dgm:pt>
    <dgm:pt modelId="{38B46CC5-3E28-4643-AD99-ED092B912637}" type="pres">
      <dgm:prSet presAssocID="{EF4022D5-19F8-4671-800F-08A21941FD4D}" presName="hierChild3" presStyleCnt="0"/>
      <dgm:spPr/>
    </dgm:pt>
    <dgm:pt modelId="{E034DCFA-9EA0-4970-8A69-61C2DA5B4E89}" type="pres">
      <dgm:prSet presAssocID="{23B0EB26-52B5-42DE-B304-D34FA936F462}" presName="Name25" presStyleLbl="parChTrans1D3" presStyleIdx="2" presStyleCnt="4"/>
      <dgm:spPr/>
      <dgm:t>
        <a:bodyPr/>
        <a:lstStyle/>
        <a:p>
          <a:endParaRPr lang="ru-RU"/>
        </a:p>
      </dgm:t>
    </dgm:pt>
    <dgm:pt modelId="{9B75D276-C15B-4984-98D2-EA5185E10BDD}" type="pres">
      <dgm:prSet presAssocID="{23B0EB26-52B5-42DE-B304-D34FA936F462}" presName="connTx" presStyleLbl="parChTrans1D3" presStyleIdx="2" presStyleCnt="4"/>
      <dgm:spPr/>
      <dgm:t>
        <a:bodyPr/>
        <a:lstStyle/>
        <a:p>
          <a:endParaRPr lang="ru-RU"/>
        </a:p>
      </dgm:t>
    </dgm:pt>
    <dgm:pt modelId="{2AC8F677-1423-4F3C-89E1-E9AD406B7784}" type="pres">
      <dgm:prSet presAssocID="{0847AA0C-39D9-4B48-883C-D1684981479C}" presName="Name30" presStyleCnt="0"/>
      <dgm:spPr/>
    </dgm:pt>
    <dgm:pt modelId="{A6A6DA97-2441-46B9-9127-EBFAF91DC705}" type="pres">
      <dgm:prSet presAssocID="{0847AA0C-39D9-4B48-883C-D1684981479C}" presName="level2Shape" presStyleLbl="node3" presStyleIdx="2" presStyleCnt="4" custLinFactNeighborX="-36936" custLinFactNeighborY="40613"/>
      <dgm:spPr/>
      <dgm:t>
        <a:bodyPr/>
        <a:lstStyle/>
        <a:p>
          <a:endParaRPr lang="ru-RU"/>
        </a:p>
      </dgm:t>
    </dgm:pt>
    <dgm:pt modelId="{2B7D0AB2-915D-4C46-8B84-B7625D6F0676}" type="pres">
      <dgm:prSet presAssocID="{0847AA0C-39D9-4B48-883C-D1684981479C}" presName="hierChild3" presStyleCnt="0"/>
      <dgm:spPr/>
    </dgm:pt>
    <dgm:pt modelId="{F68AD8E8-863F-49AC-B87C-EE9C1C0AB5FD}" type="pres">
      <dgm:prSet presAssocID="{F1A06D08-4688-4919-90D8-95203D958459}" presName="Name25" presStyleLbl="parChTrans1D3" presStyleIdx="3" presStyleCnt="4"/>
      <dgm:spPr/>
      <dgm:t>
        <a:bodyPr/>
        <a:lstStyle/>
        <a:p>
          <a:endParaRPr lang="ru-RU"/>
        </a:p>
      </dgm:t>
    </dgm:pt>
    <dgm:pt modelId="{00FF4104-DAAD-4A5F-82A1-0BC6E1AAF9D2}" type="pres">
      <dgm:prSet presAssocID="{F1A06D08-4688-4919-90D8-95203D958459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67A60E1-DCD7-40B3-8999-3FD29E2B23B9}" type="pres">
      <dgm:prSet presAssocID="{2C7FD535-63A6-489B-8D0D-B263BAC9E20F}" presName="Name30" presStyleCnt="0"/>
      <dgm:spPr/>
    </dgm:pt>
    <dgm:pt modelId="{F7D40590-5EE9-49D8-AF58-8D06ECA94898}" type="pres">
      <dgm:prSet presAssocID="{2C7FD535-63A6-489B-8D0D-B263BAC9E20F}" presName="level2Shape" presStyleLbl="node3" presStyleIdx="3" presStyleCnt="4" custLinFactNeighborX="-36936" custLinFactNeighborY="52781"/>
      <dgm:spPr/>
      <dgm:t>
        <a:bodyPr/>
        <a:lstStyle/>
        <a:p>
          <a:endParaRPr lang="ru-RU"/>
        </a:p>
      </dgm:t>
    </dgm:pt>
    <dgm:pt modelId="{C60F6964-93E8-4534-AD53-808F1DF02738}" type="pres">
      <dgm:prSet presAssocID="{2C7FD535-63A6-489B-8D0D-B263BAC9E20F}" presName="hierChild3" presStyleCnt="0"/>
      <dgm:spPr/>
    </dgm:pt>
    <dgm:pt modelId="{953A75D8-337B-466A-961D-39F607E9E443}" type="pres">
      <dgm:prSet presAssocID="{28A63C92-14C0-40F7-BB4F-D0A6FA5286B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B882B03D-71E6-4669-8826-CD94865F9CAB}" type="pres">
      <dgm:prSet presAssocID="{28A63C92-14C0-40F7-BB4F-D0A6FA5286B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3E8E6AD-61EA-4F91-B2CC-7EE3DBDCCAFA}" type="pres">
      <dgm:prSet presAssocID="{C7C31038-3EE2-4674-93D3-19D3C5BD61CC}" presName="Name30" presStyleCnt="0"/>
      <dgm:spPr/>
    </dgm:pt>
    <dgm:pt modelId="{5C0C960A-E895-4D84-A152-035429AC9373}" type="pres">
      <dgm:prSet presAssocID="{C7C31038-3EE2-4674-93D3-19D3C5BD61CC}" presName="level2Shape" presStyleLbl="node2" presStyleIdx="2" presStyleCnt="3" custLinFactNeighborX="-40000" custLinFactNeighborY="-28563"/>
      <dgm:spPr/>
      <dgm:t>
        <a:bodyPr/>
        <a:lstStyle/>
        <a:p>
          <a:endParaRPr lang="ru-RU"/>
        </a:p>
      </dgm:t>
    </dgm:pt>
    <dgm:pt modelId="{B8ABA000-ED7D-4CA0-B81A-03EAA4A793F9}" type="pres">
      <dgm:prSet presAssocID="{C7C31038-3EE2-4674-93D3-19D3C5BD61CC}" presName="hierChild3" presStyleCnt="0"/>
      <dgm:spPr/>
    </dgm:pt>
    <dgm:pt modelId="{663FD8B3-7A57-4E55-94FE-AA078E9545F8}" type="pres">
      <dgm:prSet presAssocID="{28ECAE33-2B78-42B2-B3C9-F4BC7B663D86}" presName="bgShapesFlow" presStyleCnt="0"/>
      <dgm:spPr/>
    </dgm:pt>
  </dgm:ptLst>
  <dgm:cxnLst>
    <dgm:cxn modelId="{72705160-D32A-4BA6-A637-4EC181E945C7}" srcId="{EF4022D5-19F8-4671-800F-08A21941FD4D}" destId="{0847AA0C-39D9-4B48-883C-D1684981479C}" srcOrd="0" destOrd="0" parTransId="{23B0EB26-52B5-42DE-B304-D34FA936F462}" sibTransId="{6C0CFD75-5279-431D-A6B3-DF7EB8D1F1B6}"/>
    <dgm:cxn modelId="{DE342276-1DCE-4B4B-B652-CF69DB109675}" srcId="{3172F327-81C0-4EE0-9314-87A467FDBA79}" destId="{C7C31038-3EE2-4674-93D3-19D3C5BD61CC}" srcOrd="2" destOrd="0" parTransId="{28A63C92-14C0-40F7-BB4F-D0A6FA5286B8}" sibTransId="{A432075A-0009-4098-9A63-D1B7C6B5949C}"/>
    <dgm:cxn modelId="{2F1CAA92-1FAF-4A11-9B71-A594FB022CD0}" type="presOf" srcId="{8A8EE0A0-C410-4CE4-8708-3D668DBD78DC}" destId="{F9B4A756-0E95-4990-AF71-5491F0A53055}" srcOrd="0" destOrd="0" presId="urn:microsoft.com/office/officeart/2005/8/layout/hierarchy5"/>
    <dgm:cxn modelId="{717141E4-8AF0-40C2-B3D8-974A1585FDB2}" srcId="{3172F327-81C0-4EE0-9314-87A467FDBA79}" destId="{EF4022D5-19F8-4671-800F-08A21941FD4D}" srcOrd="1" destOrd="0" parTransId="{294D6359-3663-4115-931F-BCCC55B9364D}" sibTransId="{6BE2EE55-0CBA-4E3D-B174-DF5995D8B457}"/>
    <dgm:cxn modelId="{81A364AA-BE23-4A89-8E17-A0AEBCB1AD77}" type="presOf" srcId="{0847AA0C-39D9-4B48-883C-D1684981479C}" destId="{A6A6DA97-2441-46B9-9127-EBFAF91DC705}" srcOrd="0" destOrd="0" presId="urn:microsoft.com/office/officeart/2005/8/layout/hierarchy5"/>
    <dgm:cxn modelId="{08D27847-76C3-4343-92A3-3884C4015CDA}" type="presOf" srcId="{28A63C92-14C0-40F7-BB4F-D0A6FA5286B8}" destId="{953A75D8-337B-466A-961D-39F607E9E443}" srcOrd="0" destOrd="0" presId="urn:microsoft.com/office/officeart/2005/8/layout/hierarchy5"/>
    <dgm:cxn modelId="{7E298B5B-5F8A-4B9B-B7B1-59887A896E79}" srcId="{8A8EE0A0-C410-4CE4-8708-3D668DBD78DC}" destId="{FEDFEE41-DCDF-493E-BBD8-200CB73D5136}" srcOrd="0" destOrd="0" parTransId="{4FBC0DD4-4A55-4C22-94FD-6E2BF8E02EF3}" sibTransId="{7A351783-F59C-41A5-9323-B51007201CEF}"/>
    <dgm:cxn modelId="{5762CE61-C264-412F-97CC-267724AEEF29}" type="presOf" srcId="{28A63C92-14C0-40F7-BB4F-D0A6FA5286B8}" destId="{B882B03D-71E6-4669-8826-CD94865F9CAB}" srcOrd="1" destOrd="0" presId="urn:microsoft.com/office/officeart/2005/8/layout/hierarchy5"/>
    <dgm:cxn modelId="{E13D58AB-5B4D-4F54-8280-E73DDE90D6CA}" type="presOf" srcId="{C0F1B858-78EE-46D4-8A9A-6F0919A74A37}" destId="{B4B7BC04-4098-495E-8AC3-8C950A746556}" srcOrd="0" destOrd="0" presId="urn:microsoft.com/office/officeart/2005/8/layout/hierarchy5"/>
    <dgm:cxn modelId="{DC8F5496-C2CC-45E3-8729-43AC19C91F6F}" srcId="{8A8EE0A0-C410-4CE4-8708-3D668DBD78DC}" destId="{C0F1B858-78EE-46D4-8A9A-6F0919A74A37}" srcOrd="1" destOrd="0" parTransId="{AD53371B-D44C-44B3-83E5-5F12452454B1}" sibTransId="{66968EFC-C6C6-462E-ACEF-1699F2FBADF7}"/>
    <dgm:cxn modelId="{FC737778-348E-4005-B481-F25AE2B79779}" type="presOf" srcId="{F1A06D08-4688-4919-90D8-95203D958459}" destId="{F68AD8E8-863F-49AC-B87C-EE9C1C0AB5FD}" srcOrd="0" destOrd="0" presId="urn:microsoft.com/office/officeart/2005/8/layout/hierarchy5"/>
    <dgm:cxn modelId="{1DEAAB42-0DD9-4F79-83D2-A33897828C54}" type="presOf" srcId="{28ECAE33-2B78-42B2-B3C9-F4BC7B663D86}" destId="{3D24649B-A32D-4B82-A1FA-A195432D8AA9}" srcOrd="0" destOrd="0" presId="urn:microsoft.com/office/officeart/2005/8/layout/hierarchy5"/>
    <dgm:cxn modelId="{F84BF341-6452-4096-AA61-57251586C31E}" type="presOf" srcId="{FEDFEE41-DCDF-493E-BBD8-200CB73D5136}" destId="{A604D403-4F82-4881-8B9E-F6DCF8648303}" srcOrd="0" destOrd="0" presId="urn:microsoft.com/office/officeart/2005/8/layout/hierarchy5"/>
    <dgm:cxn modelId="{1021A6B4-096B-4C07-853A-CCBD5199D0F0}" type="presOf" srcId="{EF4022D5-19F8-4671-800F-08A21941FD4D}" destId="{C4821240-54E8-4B84-8F45-4B8F99355E18}" srcOrd="0" destOrd="0" presId="urn:microsoft.com/office/officeart/2005/8/layout/hierarchy5"/>
    <dgm:cxn modelId="{5CAFA846-2984-49B4-A985-79887E8FCF7B}" type="presOf" srcId="{294D6359-3663-4115-931F-BCCC55B9364D}" destId="{F3D5DA04-23A9-419D-B721-2E87E7931ED7}" srcOrd="0" destOrd="0" presId="urn:microsoft.com/office/officeart/2005/8/layout/hierarchy5"/>
    <dgm:cxn modelId="{FF4BCFCE-7CD7-4539-BEDD-50AAC1F4C797}" srcId="{28ECAE33-2B78-42B2-B3C9-F4BC7B663D86}" destId="{3172F327-81C0-4EE0-9314-87A467FDBA79}" srcOrd="0" destOrd="0" parTransId="{D107EA68-2EBA-4C7B-8D9D-417391B4AD01}" sibTransId="{CB780592-C315-4A1A-99FD-9DD0008FEDAF}"/>
    <dgm:cxn modelId="{16DC2E3E-621D-4E8F-B28A-0FD7F1720900}" type="presOf" srcId="{AD53371B-D44C-44B3-83E5-5F12452454B1}" destId="{7EA0FA9D-2EEF-42D7-B672-7BFDC270A9A4}" srcOrd="1" destOrd="0" presId="urn:microsoft.com/office/officeart/2005/8/layout/hierarchy5"/>
    <dgm:cxn modelId="{268558C1-133D-41F1-8008-A05D19A9EF3A}" type="presOf" srcId="{23B0EB26-52B5-42DE-B304-D34FA936F462}" destId="{9B75D276-C15B-4984-98D2-EA5185E10BDD}" srcOrd="1" destOrd="0" presId="urn:microsoft.com/office/officeart/2005/8/layout/hierarchy5"/>
    <dgm:cxn modelId="{389830CB-517D-4C11-B4B7-030844809F4F}" type="presOf" srcId="{F1A06D08-4688-4919-90D8-95203D958459}" destId="{00FF4104-DAAD-4A5F-82A1-0BC6E1AAF9D2}" srcOrd="1" destOrd="0" presId="urn:microsoft.com/office/officeart/2005/8/layout/hierarchy5"/>
    <dgm:cxn modelId="{04B45C9A-775F-4D10-93B5-DC0C78348AF2}" type="presOf" srcId="{F72BAC99-2D4D-48CA-9AD8-D0AA54BF365D}" destId="{073BE971-ED73-429F-B550-505270BCBF2F}" srcOrd="1" destOrd="0" presId="urn:microsoft.com/office/officeart/2005/8/layout/hierarchy5"/>
    <dgm:cxn modelId="{4104A4B0-8741-4993-A999-F5A269F963B6}" srcId="{EF4022D5-19F8-4671-800F-08A21941FD4D}" destId="{2C7FD535-63A6-489B-8D0D-B263BAC9E20F}" srcOrd="1" destOrd="0" parTransId="{F1A06D08-4688-4919-90D8-95203D958459}" sibTransId="{FF6AD197-A441-494B-A795-7A20EC6AA5E5}"/>
    <dgm:cxn modelId="{2540EA38-E25C-4686-997C-1FF412579429}" type="presOf" srcId="{F72BAC99-2D4D-48CA-9AD8-D0AA54BF365D}" destId="{19E9B8D7-09CC-4802-B6A6-3EB561C59286}" srcOrd="0" destOrd="0" presId="urn:microsoft.com/office/officeart/2005/8/layout/hierarchy5"/>
    <dgm:cxn modelId="{91533350-0839-4A12-AC1E-0BCF6CB2BE05}" type="presOf" srcId="{294D6359-3663-4115-931F-BCCC55B9364D}" destId="{BC3F588D-C5D8-4D81-9321-0FF6B70D0D9A}" srcOrd="1" destOrd="0" presId="urn:microsoft.com/office/officeart/2005/8/layout/hierarchy5"/>
    <dgm:cxn modelId="{EE9AF7E0-4943-42BA-9E66-8C1380164FAA}" type="presOf" srcId="{4FBC0DD4-4A55-4C22-94FD-6E2BF8E02EF3}" destId="{93BBFD83-29D3-4DFD-835E-FEF9EB2AC579}" srcOrd="0" destOrd="0" presId="urn:microsoft.com/office/officeart/2005/8/layout/hierarchy5"/>
    <dgm:cxn modelId="{8645820D-4CF7-418B-AF6F-2EC2AA27D317}" type="presOf" srcId="{C7C31038-3EE2-4674-93D3-19D3C5BD61CC}" destId="{5C0C960A-E895-4D84-A152-035429AC9373}" srcOrd="0" destOrd="0" presId="urn:microsoft.com/office/officeart/2005/8/layout/hierarchy5"/>
    <dgm:cxn modelId="{80FE5E58-B95A-406F-B502-82F60ACA5E7C}" type="presOf" srcId="{3172F327-81C0-4EE0-9314-87A467FDBA79}" destId="{DF6CE33B-8CEE-4B80-94D1-27FC4BDCF9D4}" srcOrd="0" destOrd="0" presId="urn:microsoft.com/office/officeart/2005/8/layout/hierarchy5"/>
    <dgm:cxn modelId="{4EFA029D-BA4E-4330-B2D9-F9F8DD92D13A}" type="presOf" srcId="{4FBC0DD4-4A55-4C22-94FD-6E2BF8E02EF3}" destId="{29FC389A-5B4E-42F3-99DB-C421F35EA843}" srcOrd="1" destOrd="0" presId="urn:microsoft.com/office/officeart/2005/8/layout/hierarchy5"/>
    <dgm:cxn modelId="{8EACFBFB-0F82-4B6E-B527-5132755C823B}" type="presOf" srcId="{AD53371B-D44C-44B3-83E5-5F12452454B1}" destId="{208EEFFD-5F40-4D89-89D9-9177DF85E2BF}" srcOrd="0" destOrd="0" presId="urn:microsoft.com/office/officeart/2005/8/layout/hierarchy5"/>
    <dgm:cxn modelId="{D261D129-8CEA-482A-AB2D-2E9826D81712}" type="presOf" srcId="{23B0EB26-52B5-42DE-B304-D34FA936F462}" destId="{E034DCFA-9EA0-4970-8A69-61C2DA5B4E89}" srcOrd="0" destOrd="0" presId="urn:microsoft.com/office/officeart/2005/8/layout/hierarchy5"/>
    <dgm:cxn modelId="{65E0D566-C95B-4B39-B432-60336081212B}" type="presOf" srcId="{2C7FD535-63A6-489B-8D0D-B263BAC9E20F}" destId="{F7D40590-5EE9-49D8-AF58-8D06ECA94898}" srcOrd="0" destOrd="0" presId="urn:microsoft.com/office/officeart/2005/8/layout/hierarchy5"/>
    <dgm:cxn modelId="{F9347BDA-4137-4149-A029-EF4655CCB357}" srcId="{3172F327-81C0-4EE0-9314-87A467FDBA79}" destId="{8A8EE0A0-C410-4CE4-8708-3D668DBD78DC}" srcOrd="0" destOrd="0" parTransId="{F72BAC99-2D4D-48CA-9AD8-D0AA54BF365D}" sibTransId="{B0BA84BD-8E6C-4B30-A99E-D05E4FAE2325}"/>
    <dgm:cxn modelId="{6EF8E425-0A2F-4593-90A2-D0AA50974EF2}" type="presParOf" srcId="{3D24649B-A32D-4B82-A1FA-A195432D8AA9}" destId="{8266DF9C-5669-4E32-942A-2B578D169715}" srcOrd="0" destOrd="0" presId="urn:microsoft.com/office/officeart/2005/8/layout/hierarchy5"/>
    <dgm:cxn modelId="{7EAEA99F-E7FE-494D-BC79-F44D5D8C6442}" type="presParOf" srcId="{8266DF9C-5669-4E32-942A-2B578D169715}" destId="{0EF7781C-DAB9-4F82-B7F4-1BB838F75B0B}" srcOrd="0" destOrd="0" presId="urn:microsoft.com/office/officeart/2005/8/layout/hierarchy5"/>
    <dgm:cxn modelId="{38C6F018-876B-4088-A68B-78A821CDA024}" type="presParOf" srcId="{0EF7781C-DAB9-4F82-B7F4-1BB838F75B0B}" destId="{FB925FA5-DED1-4F8D-A509-7EFF8F97A22C}" srcOrd="0" destOrd="0" presId="urn:microsoft.com/office/officeart/2005/8/layout/hierarchy5"/>
    <dgm:cxn modelId="{4AFF1331-DFC8-427D-82E3-E01FAC28BC2B}" type="presParOf" srcId="{FB925FA5-DED1-4F8D-A509-7EFF8F97A22C}" destId="{DF6CE33B-8CEE-4B80-94D1-27FC4BDCF9D4}" srcOrd="0" destOrd="0" presId="urn:microsoft.com/office/officeart/2005/8/layout/hierarchy5"/>
    <dgm:cxn modelId="{5BCE0A94-93E0-461D-9EA0-6A2A0D43D72F}" type="presParOf" srcId="{FB925FA5-DED1-4F8D-A509-7EFF8F97A22C}" destId="{9BE90C86-7CD7-4971-B667-4B3276174913}" srcOrd="1" destOrd="0" presId="urn:microsoft.com/office/officeart/2005/8/layout/hierarchy5"/>
    <dgm:cxn modelId="{B6619D1B-C05F-4584-AE03-73D7A0ACF735}" type="presParOf" srcId="{9BE90C86-7CD7-4971-B667-4B3276174913}" destId="{19E9B8D7-09CC-4802-B6A6-3EB561C59286}" srcOrd="0" destOrd="0" presId="urn:microsoft.com/office/officeart/2005/8/layout/hierarchy5"/>
    <dgm:cxn modelId="{8260868C-0259-4EC3-B5DC-35BB24F3B15D}" type="presParOf" srcId="{19E9B8D7-09CC-4802-B6A6-3EB561C59286}" destId="{073BE971-ED73-429F-B550-505270BCBF2F}" srcOrd="0" destOrd="0" presId="urn:microsoft.com/office/officeart/2005/8/layout/hierarchy5"/>
    <dgm:cxn modelId="{969852B8-7599-4342-A505-4876CCB96403}" type="presParOf" srcId="{9BE90C86-7CD7-4971-B667-4B3276174913}" destId="{9DE3FA92-747B-4ADC-8B7B-E2920EC05E92}" srcOrd="1" destOrd="0" presId="urn:microsoft.com/office/officeart/2005/8/layout/hierarchy5"/>
    <dgm:cxn modelId="{2F1D06AF-3D9F-4530-88C0-E4A2DA383574}" type="presParOf" srcId="{9DE3FA92-747B-4ADC-8B7B-E2920EC05E92}" destId="{F9B4A756-0E95-4990-AF71-5491F0A53055}" srcOrd="0" destOrd="0" presId="urn:microsoft.com/office/officeart/2005/8/layout/hierarchy5"/>
    <dgm:cxn modelId="{5FAB2C3B-09C8-4949-A02B-370AB3F3F8BB}" type="presParOf" srcId="{9DE3FA92-747B-4ADC-8B7B-E2920EC05E92}" destId="{984C63E5-0C62-40BC-9E49-025A56B3A815}" srcOrd="1" destOrd="0" presId="urn:microsoft.com/office/officeart/2005/8/layout/hierarchy5"/>
    <dgm:cxn modelId="{8CA2C7B2-56B9-436A-9C12-385B4E5DEFD1}" type="presParOf" srcId="{984C63E5-0C62-40BC-9E49-025A56B3A815}" destId="{93BBFD83-29D3-4DFD-835E-FEF9EB2AC579}" srcOrd="0" destOrd="0" presId="urn:microsoft.com/office/officeart/2005/8/layout/hierarchy5"/>
    <dgm:cxn modelId="{EE185D40-905F-434E-8AC9-C3DF72720EEE}" type="presParOf" srcId="{93BBFD83-29D3-4DFD-835E-FEF9EB2AC579}" destId="{29FC389A-5B4E-42F3-99DB-C421F35EA843}" srcOrd="0" destOrd="0" presId="urn:microsoft.com/office/officeart/2005/8/layout/hierarchy5"/>
    <dgm:cxn modelId="{F53DD310-3533-4FD7-BFCF-76A83A8BD89F}" type="presParOf" srcId="{984C63E5-0C62-40BC-9E49-025A56B3A815}" destId="{F1375BD2-AF3B-40AE-A533-C0D3C668BD3E}" srcOrd="1" destOrd="0" presId="urn:microsoft.com/office/officeart/2005/8/layout/hierarchy5"/>
    <dgm:cxn modelId="{6280D4C6-2558-4F6E-A309-B87F17C15BDE}" type="presParOf" srcId="{F1375BD2-AF3B-40AE-A533-C0D3C668BD3E}" destId="{A604D403-4F82-4881-8B9E-F6DCF8648303}" srcOrd="0" destOrd="0" presId="urn:microsoft.com/office/officeart/2005/8/layout/hierarchy5"/>
    <dgm:cxn modelId="{19FD2AD4-BD0E-4149-9E97-E2F96D99F742}" type="presParOf" srcId="{F1375BD2-AF3B-40AE-A533-C0D3C668BD3E}" destId="{47BA674D-E8A1-4446-9637-D4F874B57A6D}" srcOrd="1" destOrd="0" presId="urn:microsoft.com/office/officeart/2005/8/layout/hierarchy5"/>
    <dgm:cxn modelId="{8DC18A1C-303F-49F5-AB74-0235FF5C2719}" type="presParOf" srcId="{984C63E5-0C62-40BC-9E49-025A56B3A815}" destId="{208EEFFD-5F40-4D89-89D9-9177DF85E2BF}" srcOrd="2" destOrd="0" presId="urn:microsoft.com/office/officeart/2005/8/layout/hierarchy5"/>
    <dgm:cxn modelId="{AEFF849B-EBC8-4185-BBFB-B54AA133E6B3}" type="presParOf" srcId="{208EEFFD-5F40-4D89-89D9-9177DF85E2BF}" destId="{7EA0FA9D-2EEF-42D7-B672-7BFDC270A9A4}" srcOrd="0" destOrd="0" presId="urn:microsoft.com/office/officeart/2005/8/layout/hierarchy5"/>
    <dgm:cxn modelId="{0B2FDA65-7B03-4B76-86B3-1B9BC905258F}" type="presParOf" srcId="{984C63E5-0C62-40BC-9E49-025A56B3A815}" destId="{80D9208E-60E3-4EF2-A758-C849C2EB117B}" srcOrd="3" destOrd="0" presId="urn:microsoft.com/office/officeart/2005/8/layout/hierarchy5"/>
    <dgm:cxn modelId="{9B72D0D7-7D37-42C5-B4ED-A934E9E50182}" type="presParOf" srcId="{80D9208E-60E3-4EF2-A758-C849C2EB117B}" destId="{B4B7BC04-4098-495E-8AC3-8C950A746556}" srcOrd="0" destOrd="0" presId="urn:microsoft.com/office/officeart/2005/8/layout/hierarchy5"/>
    <dgm:cxn modelId="{DE780637-EDB2-4C54-95CF-D7CC9872976B}" type="presParOf" srcId="{80D9208E-60E3-4EF2-A758-C849C2EB117B}" destId="{D3D5F960-8083-4549-802A-87F26EB56732}" srcOrd="1" destOrd="0" presId="urn:microsoft.com/office/officeart/2005/8/layout/hierarchy5"/>
    <dgm:cxn modelId="{82F710E6-918F-4DE8-80C2-23385F4FA961}" type="presParOf" srcId="{9BE90C86-7CD7-4971-B667-4B3276174913}" destId="{F3D5DA04-23A9-419D-B721-2E87E7931ED7}" srcOrd="2" destOrd="0" presId="urn:microsoft.com/office/officeart/2005/8/layout/hierarchy5"/>
    <dgm:cxn modelId="{EA52D6D3-1F72-4046-B000-B1333AFECFD9}" type="presParOf" srcId="{F3D5DA04-23A9-419D-B721-2E87E7931ED7}" destId="{BC3F588D-C5D8-4D81-9321-0FF6B70D0D9A}" srcOrd="0" destOrd="0" presId="urn:microsoft.com/office/officeart/2005/8/layout/hierarchy5"/>
    <dgm:cxn modelId="{DB778579-B690-4C8C-AA20-4AC9DE354E3A}" type="presParOf" srcId="{9BE90C86-7CD7-4971-B667-4B3276174913}" destId="{4A8ED953-97FB-48E2-8063-9367E279CAF0}" srcOrd="3" destOrd="0" presId="urn:microsoft.com/office/officeart/2005/8/layout/hierarchy5"/>
    <dgm:cxn modelId="{58BDB443-26CE-4E77-96EF-093AE4288425}" type="presParOf" srcId="{4A8ED953-97FB-48E2-8063-9367E279CAF0}" destId="{C4821240-54E8-4B84-8F45-4B8F99355E18}" srcOrd="0" destOrd="0" presId="urn:microsoft.com/office/officeart/2005/8/layout/hierarchy5"/>
    <dgm:cxn modelId="{EA0283EC-D92B-40FE-8043-551CCEB8DCC4}" type="presParOf" srcId="{4A8ED953-97FB-48E2-8063-9367E279CAF0}" destId="{38B46CC5-3E28-4643-AD99-ED092B912637}" srcOrd="1" destOrd="0" presId="urn:microsoft.com/office/officeart/2005/8/layout/hierarchy5"/>
    <dgm:cxn modelId="{646F74BD-A3A5-4DB0-A097-68E13281534A}" type="presParOf" srcId="{38B46CC5-3E28-4643-AD99-ED092B912637}" destId="{E034DCFA-9EA0-4970-8A69-61C2DA5B4E89}" srcOrd="0" destOrd="0" presId="urn:microsoft.com/office/officeart/2005/8/layout/hierarchy5"/>
    <dgm:cxn modelId="{C84A9E4E-991B-488A-B0D0-D1698A4D6317}" type="presParOf" srcId="{E034DCFA-9EA0-4970-8A69-61C2DA5B4E89}" destId="{9B75D276-C15B-4984-98D2-EA5185E10BDD}" srcOrd="0" destOrd="0" presId="urn:microsoft.com/office/officeart/2005/8/layout/hierarchy5"/>
    <dgm:cxn modelId="{CA07C4BF-6FF6-48EE-9245-377E27580D9F}" type="presParOf" srcId="{38B46CC5-3E28-4643-AD99-ED092B912637}" destId="{2AC8F677-1423-4F3C-89E1-E9AD406B7784}" srcOrd="1" destOrd="0" presId="urn:microsoft.com/office/officeart/2005/8/layout/hierarchy5"/>
    <dgm:cxn modelId="{27416A81-25BB-4B00-B03A-80F64DA5A023}" type="presParOf" srcId="{2AC8F677-1423-4F3C-89E1-E9AD406B7784}" destId="{A6A6DA97-2441-46B9-9127-EBFAF91DC705}" srcOrd="0" destOrd="0" presId="urn:microsoft.com/office/officeart/2005/8/layout/hierarchy5"/>
    <dgm:cxn modelId="{7D4A1E1A-BFDC-4118-B7AD-756B8A0FA356}" type="presParOf" srcId="{2AC8F677-1423-4F3C-89E1-E9AD406B7784}" destId="{2B7D0AB2-915D-4C46-8B84-B7625D6F0676}" srcOrd="1" destOrd="0" presId="urn:microsoft.com/office/officeart/2005/8/layout/hierarchy5"/>
    <dgm:cxn modelId="{43C9FAE3-6AFA-42AB-BD33-0FFA9CEAC439}" type="presParOf" srcId="{38B46CC5-3E28-4643-AD99-ED092B912637}" destId="{F68AD8E8-863F-49AC-B87C-EE9C1C0AB5FD}" srcOrd="2" destOrd="0" presId="urn:microsoft.com/office/officeart/2005/8/layout/hierarchy5"/>
    <dgm:cxn modelId="{263E3193-FCD2-428A-91B6-4148A9F318F2}" type="presParOf" srcId="{F68AD8E8-863F-49AC-B87C-EE9C1C0AB5FD}" destId="{00FF4104-DAAD-4A5F-82A1-0BC6E1AAF9D2}" srcOrd="0" destOrd="0" presId="urn:microsoft.com/office/officeart/2005/8/layout/hierarchy5"/>
    <dgm:cxn modelId="{34843C1E-79B5-4941-B4AF-D02C0423E64E}" type="presParOf" srcId="{38B46CC5-3E28-4643-AD99-ED092B912637}" destId="{067A60E1-DCD7-40B3-8999-3FD29E2B23B9}" srcOrd="3" destOrd="0" presId="urn:microsoft.com/office/officeart/2005/8/layout/hierarchy5"/>
    <dgm:cxn modelId="{FCF47E4C-D6C8-49D1-8A47-0F888180476F}" type="presParOf" srcId="{067A60E1-DCD7-40B3-8999-3FD29E2B23B9}" destId="{F7D40590-5EE9-49D8-AF58-8D06ECA94898}" srcOrd="0" destOrd="0" presId="urn:microsoft.com/office/officeart/2005/8/layout/hierarchy5"/>
    <dgm:cxn modelId="{F2B70DC7-4465-4DAA-9661-310E149F1CFC}" type="presParOf" srcId="{067A60E1-DCD7-40B3-8999-3FD29E2B23B9}" destId="{C60F6964-93E8-4534-AD53-808F1DF02738}" srcOrd="1" destOrd="0" presId="urn:microsoft.com/office/officeart/2005/8/layout/hierarchy5"/>
    <dgm:cxn modelId="{3A8FB7EA-72AE-49CB-9DFD-7A22C9126CCC}" type="presParOf" srcId="{9BE90C86-7CD7-4971-B667-4B3276174913}" destId="{953A75D8-337B-466A-961D-39F607E9E443}" srcOrd="4" destOrd="0" presId="urn:microsoft.com/office/officeart/2005/8/layout/hierarchy5"/>
    <dgm:cxn modelId="{EFFAF1DC-EB3C-4AD0-B5B0-38DD4D042D12}" type="presParOf" srcId="{953A75D8-337B-466A-961D-39F607E9E443}" destId="{B882B03D-71E6-4669-8826-CD94865F9CAB}" srcOrd="0" destOrd="0" presId="urn:microsoft.com/office/officeart/2005/8/layout/hierarchy5"/>
    <dgm:cxn modelId="{4252E4A9-8EE5-401D-863E-5C6D185E6F95}" type="presParOf" srcId="{9BE90C86-7CD7-4971-B667-4B3276174913}" destId="{93E8E6AD-61EA-4F91-B2CC-7EE3DBDCCAFA}" srcOrd="5" destOrd="0" presId="urn:microsoft.com/office/officeart/2005/8/layout/hierarchy5"/>
    <dgm:cxn modelId="{A1034C9C-AEB0-4653-8802-5084026D012D}" type="presParOf" srcId="{93E8E6AD-61EA-4F91-B2CC-7EE3DBDCCAFA}" destId="{5C0C960A-E895-4D84-A152-035429AC9373}" srcOrd="0" destOrd="0" presId="urn:microsoft.com/office/officeart/2005/8/layout/hierarchy5"/>
    <dgm:cxn modelId="{FBAC3D90-5D61-4FAF-A559-68ED9990A7FF}" type="presParOf" srcId="{93E8E6AD-61EA-4F91-B2CC-7EE3DBDCCAFA}" destId="{B8ABA000-ED7D-4CA0-B81A-03EAA4A793F9}" srcOrd="1" destOrd="0" presId="urn:microsoft.com/office/officeart/2005/8/layout/hierarchy5"/>
    <dgm:cxn modelId="{0BB8ECD1-C1B5-4AAD-885A-B5EEF66D8E92}" type="presParOf" srcId="{3D24649B-A32D-4B82-A1FA-A195432D8AA9}" destId="{663FD8B3-7A57-4E55-94FE-AA078E9545F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6F381-82FA-44A4-B74D-59EC0C966A0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4B9521F-948F-4F7B-867D-53D5DADF3FB5}">
      <dgm:prSet phldrT="[Текст]" custT="1"/>
      <dgm:spPr/>
      <dgm:t>
        <a:bodyPr/>
        <a:lstStyle/>
        <a:p>
          <a:r>
            <a:rPr lang="ru-RU" sz="3600" dirty="0" smtClean="0"/>
            <a:t>Увеличение лимфатических узлов</a:t>
          </a:r>
        </a:p>
        <a:p>
          <a:r>
            <a:rPr lang="ru-RU" sz="3600" dirty="0" smtClean="0"/>
            <a:t>ЛАП</a:t>
          </a:r>
        </a:p>
        <a:p>
          <a:endParaRPr lang="ru-RU" sz="3600" dirty="0"/>
        </a:p>
      </dgm:t>
    </dgm:pt>
    <dgm:pt modelId="{79332F61-603A-4B18-BAD9-3E17DB1737F8}" type="parTrans" cxnId="{F9298B32-84E5-4674-AE0A-684E560556FF}">
      <dgm:prSet/>
      <dgm:spPr/>
      <dgm:t>
        <a:bodyPr/>
        <a:lstStyle/>
        <a:p>
          <a:endParaRPr lang="ru-RU"/>
        </a:p>
      </dgm:t>
    </dgm:pt>
    <dgm:pt modelId="{5BA70C00-2643-4699-B2D1-2859C95E1D61}" type="sibTrans" cxnId="{F9298B32-84E5-4674-AE0A-684E560556FF}">
      <dgm:prSet/>
      <dgm:spPr/>
      <dgm:t>
        <a:bodyPr/>
        <a:lstStyle/>
        <a:p>
          <a:endParaRPr lang="ru-RU"/>
        </a:p>
      </dgm:t>
    </dgm:pt>
    <dgm:pt modelId="{6D4C5EBD-BB12-4771-BAA1-A153372FA427}">
      <dgm:prSet phldrT="[Текст]"/>
      <dgm:spPr/>
      <dgm:t>
        <a:bodyPr/>
        <a:lstStyle/>
        <a:p>
          <a:r>
            <a:rPr lang="ru-RU" dirty="0" smtClean="0"/>
            <a:t>Неопухолевая</a:t>
          </a:r>
        </a:p>
        <a:p>
          <a:r>
            <a:rPr lang="ru-RU" dirty="0" smtClean="0"/>
            <a:t>ЛАП</a:t>
          </a:r>
          <a:endParaRPr lang="ru-RU" dirty="0"/>
        </a:p>
      </dgm:t>
    </dgm:pt>
    <dgm:pt modelId="{916E5668-8216-4642-A34A-3174CC1F9DFD}" type="parTrans" cxnId="{38DC4724-AC2D-4682-9FF7-687253C67725}">
      <dgm:prSet/>
      <dgm:spPr/>
      <dgm:t>
        <a:bodyPr/>
        <a:lstStyle/>
        <a:p>
          <a:endParaRPr lang="ru-RU"/>
        </a:p>
      </dgm:t>
    </dgm:pt>
    <dgm:pt modelId="{23AAA2F9-6BA9-4FFE-A7A6-73DAD90FB377}" type="sibTrans" cxnId="{38DC4724-AC2D-4682-9FF7-687253C67725}">
      <dgm:prSet/>
      <dgm:spPr/>
      <dgm:t>
        <a:bodyPr/>
        <a:lstStyle/>
        <a:p>
          <a:endParaRPr lang="ru-RU"/>
        </a:p>
      </dgm:t>
    </dgm:pt>
    <dgm:pt modelId="{B453ABE3-6EC5-4617-BD4E-5EF216A17C72}">
      <dgm:prSet phldrT="[Текст]"/>
      <dgm:spPr/>
      <dgm:t>
        <a:bodyPr/>
        <a:lstStyle/>
        <a:p>
          <a:r>
            <a:rPr lang="ru-RU" dirty="0" smtClean="0"/>
            <a:t>Опухолевая ЛАП</a:t>
          </a:r>
          <a:endParaRPr lang="ru-RU" dirty="0"/>
        </a:p>
      </dgm:t>
    </dgm:pt>
    <dgm:pt modelId="{A972C433-E7B9-48FC-8B66-2B31F46586E7}" type="sibTrans" cxnId="{4443E760-2919-4BA3-B45A-8E383AD9C5C4}">
      <dgm:prSet/>
      <dgm:spPr/>
      <dgm:t>
        <a:bodyPr/>
        <a:lstStyle/>
        <a:p>
          <a:endParaRPr lang="ru-RU"/>
        </a:p>
      </dgm:t>
    </dgm:pt>
    <dgm:pt modelId="{EB78999D-F3D9-4639-9BF7-B8B4008AD3B8}" type="parTrans" cxnId="{4443E760-2919-4BA3-B45A-8E383AD9C5C4}">
      <dgm:prSet/>
      <dgm:spPr/>
      <dgm:t>
        <a:bodyPr/>
        <a:lstStyle/>
        <a:p>
          <a:endParaRPr lang="ru-RU"/>
        </a:p>
      </dgm:t>
    </dgm:pt>
    <dgm:pt modelId="{89E9C9A4-A65C-40F0-A2E9-DCA15E746967}" type="pres">
      <dgm:prSet presAssocID="{E4B6F381-82FA-44A4-B74D-59EC0C96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F4F617-F41B-4E8E-81F6-78433745F9A1}" type="pres">
      <dgm:prSet presAssocID="{74B9521F-948F-4F7B-867D-53D5DADF3FB5}" presName="hierRoot1" presStyleCnt="0">
        <dgm:presLayoutVars>
          <dgm:hierBranch val="init"/>
        </dgm:presLayoutVars>
      </dgm:prSet>
      <dgm:spPr/>
    </dgm:pt>
    <dgm:pt modelId="{65D50D45-858E-4D9C-9D77-4BC58AD35221}" type="pres">
      <dgm:prSet presAssocID="{74B9521F-948F-4F7B-867D-53D5DADF3FB5}" presName="rootComposite1" presStyleCnt="0"/>
      <dgm:spPr/>
    </dgm:pt>
    <dgm:pt modelId="{66ABEB09-F646-454C-8B0C-095D3CFD2A66}" type="pres">
      <dgm:prSet presAssocID="{74B9521F-948F-4F7B-867D-53D5DADF3FB5}" presName="rootText1" presStyleLbl="node0" presStyleIdx="0" presStyleCnt="1" custScaleX="147265" custScaleY="151836" custLinFactNeighborX="-3849" custLinFactNeighborY="-8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24D5A-7B8D-40FF-A350-E1FFECE3202B}" type="pres">
      <dgm:prSet presAssocID="{74B9521F-948F-4F7B-867D-53D5DADF3F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E6D579-276E-48AE-9E54-8E40D2ECC977}" type="pres">
      <dgm:prSet presAssocID="{74B9521F-948F-4F7B-867D-53D5DADF3FB5}" presName="hierChild2" presStyleCnt="0"/>
      <dgm:spPr/>
    </dgm:pt>
    <dgm:pt modelId="{71299BA5-F500-4322-A909-0461C315E042}" type="pres">
      <dgm:prSet presAssocID="{EB78999D-F3D9-4639-9BF7-B8B4008AD3B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CEF1BAB-B871-4281-8FE2-9E0F6B25677D}" type="pres">
      <dgm:prSet presAssocID="{B453ABE3-6EC5-4617-BD4E-5EF216A17C72}" presName="hierRoot2" presStyleCnt="0">
        <dgm:presLayoutVars>
          <dgm:hierBranch val="init"/>
        </dgm:presLayoutVars>
      </dgm:prSet>
      <dgm:spPr/>
    </dgm:pt>
    <dgm:pt modelId="{423479C5-DEB8-42A9-9B42-56C85FF6BC13}" type="pres">
      <dgm:prSet presAssocID="{B453ABE3-6EC5-4617-BD4E-5EF216A17C72}" presName="rootComposite" presStyleCnt="0"/>
      <dgm:spPr/>
    </dgm:pt>
    <dgm:pt modelId="{AA9E00E9-7BCC-4CE5-A309-9F32422A9867}" type="pres">
      <dgm:prSet presAssocID="{B453ABE3-6EC5-4617-BD4E-5EF216A17C72}" presName="rootText" presStyleLbl="node2" presStyleIdx="0" presStyleCnt="2" custLinFactNeighborX="-3514" custLinFactNeighborY="-3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34700-B293-40FD-894D-8E16E65D027F}" type="pres">
      <dgm:prSet presAssocID="{B453ABE3-6EC5-4617-BD4E-5EF216A17C72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7BBF58-A2D3-49AC-A05D-DD085F53212D}" type="pres">
      <dgm:prSet presAssocID="{B453ABE3-6EC5-4617-BD4E-5EF216A17C72}" presName="hierChild4" presStyleCnt="0"/>
      <dgm:spPr/>
    </dgm:pt>
    <dgm:pt modelId="{18A46F16-E9A8-4FF3-BCB9-06F688689CF7}" type="pres">
      <dgm:prSet presAssocID="{B453ABE3-6EC5-4617-BD4E-5EF216A17C72}" presName="hierChild5" presStyleCnt="0"/>
      <dgm:spPr/>
    </dgm:pt>
    <dgm:pt modelId="{B0B35604-9E07-47B7-B015-DB061A6F25C4}" type="pres">
      <dgm:prSet presAssocID="{916E5668-8216-4642-A34A-3174CC1F9DF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0F0BDE8-135F-4BEB-AD3D-946D98698CB7}" type="pres">
      <dgm:prSet presAssocID="{6D4C5EBD-BB12-4771-BAA1-A153372FA427}" presName="hierRoot2" presStyleCnt="0">
        <dgm:presLayoutVars>
          <dgm:hierBranch val="init"/>
        </dgm:presLayoutVars>
      </dgm:prSet>
      <dgm:spPr/>
    </dgm:pt>
    <dgm:pt modelId="{C601D4BF-5BCB-4DF0-BCDF-D003C86A0EF9}" type="pres">
      <dgm:prSet presAssocID="{6D4C5EBD-BB12-4771-BAA1-A153372FA427}" presName="rootComposite" presStyleCnt="0"/>
      <dgm:spPr/>
    </dgm:pt>
    <dgm:pt modelId="{0FE3D2CB-5F92-439F-8846-35BE33875396}" type="pres">
      <dgm:prSet presAssocID="{6D4C5EBD-BB12-4771-BAA1-A153372FA42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333F9-7CCA-4EEC-91C3-EE14B0E73112}" type="pres">
      <dgm:prSet presAssocID="{6D4C5EBD-BB12-4771-BAA1-A153372FA427}" presName="rootConnector" presStyleLbl="node2" presStyleIdx="1" presStyleCnt="2"/>
      <dgm:spPr/>
      <dgm:t>
        <a:bodyPr/>
        <a:lstStyle/>
        <a:p>
          <a:endParaRPr lang="ru-RU"/>
        </a:p>
      </dgm:t>
    </dgm:pt>
    <dgm:pt modelId="{30D32851-A8DC-4E83-BF6E-AFD76B49CFE7}" type="pres">
      <dgm:prSet presAssocID="{6D4C5EBD-BB12-4771-BAA1-A153372FA427}" presName="hierChild4" presStyleCnt="0"/>
      <dgm:spPr/>
    </dgm:pt>
    <dgm:pt modelId="{1FCE8A4D-F7D1-4EBA-B901-7E240ADA6B36}" type="pres">
      <dgm:prSet presAssocID="{6D4C5EBD-BB12-4771-BAA1-A153372FA427}" presName="hierChild5" presStyleCnt="0"/>
      <dgm:spPr/>
    </dgm:pt>
    <dgm:pt modelId="{BEC89F13-4089-4B0B-BE7E-B3FDB74C18D5}" type="pres">
      <dgm:prSet presAssocID="{74B9521F-948F-4F7B-867D-53D5DADF3FB5}" presName="hierChild3" presStyleCnt="0"/>
      <dgm:spPr/>
    </dgm:pt>
  </dgm:ptLst>
  <dgm:cxnLst>
    <dgm:cxn modelId="{4443E760-2919-4BA3-B45A-8E383AD9C5C4}" srcId="{74B9521F-948F-4F7B-867D-53D5DADF3FB5}" destId="{B453ABE3-6EC5-4617-BD4E-5EF216A17C72}" srcOrd="0" destOrd="0" parTransId="{EB78999D-F3D9-4639-9BF7-B8B4008AD3B8}" sibTransId="{A972C433-E7B9-48FC-8B66-2B31F46586E7}"/>
    <dgm:cxn modelId="{8AE0C1D4-31B1-4DC4-AA3E-0AAE201C15A9}" type="presOf" srcId="{B453ABE3-6EC5-4617-BD4E-5EF216A17C72}" destId="{AA9E00E9-7BCC-4CE5-A309-9F32422A9867}" srcOrd="0" destOrd="0" presId="urn:microsoft.com/office/officeart/2005/8/layout/orgChart1"/>
    <dgm:cxn modelId="{5A460093-EAD1-43DD-B064-544F35BAEFDD}" type="presOf" srcId="{6D4C5EBD-BB12-4771-BAA1-A153372FA427}" destId="{0FE3D2CB-5F92-439F-8846-35BE33875396}" srcOrd="0" destOrd="0" presId="urn:microsoft.com/office/officeart/2005/8/layout/orgChart1"/>
    <dgm:cxn modelId="{F9298B32-84E5-4674-AE0A-684E560556FF}" srcId="{E4B6F381-82FA-44A4-B74D-59EC0C966A0B}" destId="{74B9521F-948F-4F7B-867D-53D5DADF3FB5}" srcOrd="0" destOrd="0" parTransId="{79332F61-603A-4B18-BAD9-3E17DB1737F8}" sibTransId="{5BA70C00-2643-4699-B2D1-2859C95E1D61}"/>
    <dgm:cxn modelId="{776741A6-8464-4234-B34D-CEA2C80920F7}" type="presOf" srcId="{EB78999D-F3D9-4639-9BF7-B8B4008AD3B8}" destId="{71299BA5-F500-4322-A909-0461C315E042}" srcOrd="0" destOrd="0" presId="urn:microsoft.com/office/officeart/2005/8/layout/orgChart1"/>
    <dgm:cxn modelId="{239948B4-A958-4F3C-A181-25C0B5C90E70}" type="presOf" srcId="{916E5668-8216-4642-A34A-3174CC1F9DFD}" destId="{B0B35604-9E07-47B7-B015-DB061A6F25C4}" srcOrd="0" destOrd="0" presId="urn:microsoft.com/office/officeart/2005/8/layout/orgChart1"/>
    <dgm:cxn modelId="{38DC4724-AC2D-4682-9FF7-687253C67725}" srcId="{74B9521F-948F-4F7B-867D-53D5DADF3FB5}" destId="{6D4C5EBD-BB12-4771-BAA1-A153372FA427}" srcOrd="1" destOrd="0" parTransId="{916E5668-8216-4642-A34A-3174CC1F9DFD}" sibTransId="{23AAA2F9-6BA9-4FFE-A7A6-73DAD90FB377}"/>
    <dgm:cxn modelId="{6B6BFE94-C01E-4BA2-8193-3730A9DD3AE5}" type="presOf" srcId="{74B9521F-948F-4F7B-867D-53D5DADF3FB5}" destId="{B2C24D5A-7B8D-40FF-A350-E1FFECE3202B}" srcOrd="1" destOrd="0" presId="urn:microsoft.com/office/officeart/2005/8/layout/orgChart1"/>
    <dgm:cxn modelId="{FC62133A-E49A-4974-8B34-864F71DE5D94}" type="presOf" srcId="{E4B6F381-82FA-44A4-B74D-59EC0C966A0B}" destId="{89E9C9A4-A65C-40F0-A2E9-DCA15E746967}" srcOrd="0" destOrd="0" presId="urn:microsoft.com/office/officeart/2005/8/layout/orgChart1"/>
    <dgm:cxn modelId="{2F0303E7-F4A1-4F69-9A36-0FA6FCBB2737}" type="presOf" srcId="{B453ABE3-6EC5-4617-BD4E-5EF216A17C72}" destId="{23234700-B293-40FD-894D-8E16E65D027F}" srcOrd="1" destOrd="0" presId="urn:microsoft.com/office/officeart/2005/8/layout/orgChart1"/>
    <dgm:cxn modelId="{A7AE679A-A81B-4B59-86DF-29C0F9A509F4}" type="presOf" srcId="{74B9521F-948F-4F7B-867D-53D5DADF3FB5}" destId="{66ABEB09-F646-454C-8B0C-095D3CFD2A66}" srcOrd="0" destOrd="0" presId="urn:microsoft.com/office/officeart/2005/8/layout/orgChart1"/>
    <dgm:cxn modelId="{793D55A0-EE6E-4CD8-937A-72720A4FC111}" type="presOf" srcId="{6D4C5EBD-BB12-4771-BAA1-A153372FA427}" destId="{A07333F9-7CCA-4EEC-91C3-EE14B0E73112}" srcOrd="1" destOrd="0" presId="urn:microsoft.com/office/officeart/2005/8/layout/orgChart1"/>
    <dgm:cxn modelId="{6CE15541-0EAE-469D-8875-01BFB30AC82A}" type="presParOf" srcId="{89E9C9A4-A65C-40F0-A2E9-DCA15E746967}" destId="{47F4F617-F41B-4E8E-81F6-78433745F9A1}" srcOrd="0" destOrd="0" presId="urn:microsoft.com/office/officeart/2005/8/layout/orgChart1"/>
    <dgm:cxn modelId="{141A6728-E315-4BBC-BF5C-ACE9BA99ADD8}" type="presParOf" srcId="{47F4F617-F41B-4E8E-81F6-78433745F9A1}" destId="{65D50D45-858E-4D9C-9D77-4BC58AD35221}" srcOrd="0" destOrd="0" presId="urn:microsoft.com/office/officeart/2005/8/layout/orgChart1"/>
    <dgm:cxn modelId="{A130A93D-632F-4A71-A30D-18FDFD20372A}" type="presParOf" srcId="{65D50D45-858E-4D9C-9D77-4BC58AD35221}" destId="{66ABEB09-F646-454C-8B0C-095D3CFD2A66}" srcOrd="0" destOrd="0" presId="urn:microsoft.com/office/officeart/2005/8/layout/orgChart1"/>
    <dgm:cxn modelId="{52F14865-B3B7-47C0-B9DB-975497FF6172}" type="presParOf" srcId="{65D50D45-858E-4D9C-9D77-4BC58AD35221}" destId="{B2C24D5A-7B8D-40FF-A350-E1FFECE3202B}" srcOrd="1" destOrd="0" presId="urn:microsoft.com/office/officeart/2005/8/layout/orgChart1"/>
    <dgm:cxn modelId="{5330E6DC-7A01-404E-A1DC-1C331654E8BB}" type="presParOf" srcId="{47F4F617-F41B-4E8E-81F6-78433745F9A1}" destId="{FAE6D579-276E-48AE-9E54-8E40D2ECC977}" srcOrd="1" destOrd="0" presId="urn:microsoft.com/office/officeart/2005/8/layout/orgChart1"/>
    <dgm:cxn modelId="{4A01E28D-678D-4559-9EE2-1F80615CDD92}" type="presParOf" srcId="{FAE6D579-276E-48AE-9E54-8E40D2ECC977}" destId="{71299BA5-F500-4322-A909-0461C315E042}" srcOrd="0" destOrd="0" presId="urn:microsoft.com/office/officeart/2005/8/layout/orgChart1"/>
    <dgm:cxn modelId="{B98AB706-1BEF-4B78-B215-2ABBFDFA7FFC}" type="presParOf" srcId="{FAE6D579-276E-48AE-9E54-8E40D2ECC977}" destId="{FCEF1BAB-B871-4281-8FE2-9E0F6B25677D}" srcOrd="1" destOrd="0" presId="urn:microsoft.com/office/officeart/2005/8/layout/orgChart1"/>
    <dgm:cxn modelId="{4D260B42-0429-4B78-BC40-52D1668D6D92}" type="presParOf" srcId="{FCEF1BAB-B871-4281-8FE2-9E0F6B25677D}" destId="{423479C5-DEB8-42A9-9B42-56C85FF6BC13}" srcOrd="0" destOrd="0" presId="urn:microsoft.com/office/officeart/2005/8/layout/orgChart1"/>
    <dgm:cxn modelId="{1A568991-4E40-4686-B3EE-2A3DDD8DDDD1}" type="presParOf" srcId="{423479C5-DEB8-42A9-9B42-56C85FF6BC13}" destId="{AA9E00E9-7BCC-4CE5-A309-9F32422A9867}" srcOrd="0" destOrd="0" presId="urn:microsoft.com/office/officeart/2005/8/layout/orgChart1"/>
    <dgm:cxn modelId="{D09C3482-C1EE-4356-94C8-658ADBC69351}" type="presParOf" srcId="{423479C5-DEB8-42A9-9B42-56C85FF6BC13}" destId="{23234700-B293-40FD-894D-8E16E65D027F}" srcOrd="1" destOrd="0" presId="urn:microsoft.com/office/officeart/2005/8/layout/orgChart1"/>
    <dgm:cxn modelId="{670F773D-BD8E-42D6-B34C-C80E6368E0C7}" type="presParOf" srcId="{FCEF1BAB-B871-4281-8FE2-9E0F6B25677D}" destId="{467BBF58-A2D3-49AC-A05D-DD085F53212D}" srcOrd="1" destOrd="0" presId="urn:microsoft.com/office/officeart/2005/8/layout/orgChart1"/>
    <dgm:cxn modelId="{203BCF9D-682B-4E9E-9881-6C36B3666EFA}" type="presParOf" srcId="{FCEF1BAB-B871-4281-8FE2-9E0F6B25677D}" destId="{18A46F16-E9A8-4FF3-BCB9-06F688689CF7}" srcOrd="2" destOrd="0" presId="urn:microsoft.com/office/officeart/2005/8/layout/orgChart1"/>
    <dgm:cxn modelId="{00A289A3-8F3C-44B8-A693-87F4000D1501}" type="presParOf" srcId="{FAE6D579-276E-48AE-9E54-8E40D2ECC977}" destId="{B0B35604-9E07-47B7-B015-DB061A6F25C4}" srcOrd="2" destOrd="0" presId="urn:microsoft.com/office/officeart/2005/8/layout/orgChart1"/>
    <dgm:cxn modelId="{EB585237-E4F0-40DE-8CAA-375BC38A55CC}" type="presParOf" srcId="{FAE6D579-276E-48AE-9E54-8E40D2ECC977}" destId="{00F0BDE8-135F-4BEB-AD3D-946D98698CB7}" srcOrd="3" destOrd="0" presId="urn:microsoft.com/office/officeart/2005/8/layout/orgChart1"/>
    <dgm:cxn modelId="{905B365B-61CE-4477-8062-D2A4538F972F}" type="presParOf" srcId="{00F0BDE8-135F-4BEB-AD3D-946D98698CB7}" destId="{C601D4BF-5BCB-4DF0-BCDF-D003C86A0EF9}" srcOrd="0" destOrd="0" presId="urn:microsoft.com/office/officeart/2005/8/layout/orgChart1"/>
    <dgm:cxn modelId="{E9F49980-6257-4797-9796-59443AFA0F4E}" type="presParOf" srcId="{C601D4BF-5BCB-4DF0-BCDF-D003C86A0EF9}" destId="{0FE3D2CB-5F92-439F-8846-35BE33875396}" srcOrd="0" destOrd="0" presId="urn:microsoft.com/office/officeart/2005/8/layout/orgChart1"/>
    <dgm:cxn modelId="{2B5421B6-EC78-4B9A-9CDC-11A5E559577E}" type="presParOf" srcId="{C601D4BF-5BCB-4DF0-BCDF-D003C86A0EF9}" destId="{A07333F9-7CCA-4EEC-91C3-EE14B0E73112}" srcOrd="1" destOrd="0" presId="urn:microsoft.com/office/officeart/2005/8/layout/orgChart1"/>
    <dgm:cxn modelId="{EEAEA8F7-F73D-45FA-B838-E09355EE65E2}" type="presParOf" srcId="{00F0BDE8-135F-4BEB-AD3D-946D98698CB7}" destId="{30D32851-A8DC-4E83-BF6E-AFD76B49CFE7}" srcOrd="1" destOrd="0" presId="urn:microsoft.com/office/officeart/2005/8/layout/orgChart1"/>
    <dgm:cxn modelId="{04753ECB-895C-4981-A2C3-D8DD1BF8CC0E}" type="presParOf" srcId="{00F0BDE8-135F-4BEB-AD3D-946D98698CB7}" destId="{1FCE8A4D-F7D1-4EBA-B901-7E240ADA6B36}" srcOrd="2" destOrd="0" presId="urn:microsoft.com/office/officeart/2005/8/layout/orgChart1"/>
    <dgm:cxn modelId="{FDD8653E-13FE-49F6-B33D-8AE0C690CEE7}" type="presParOf" srcId="{47F4F617-F41B-4E8E-81F6-78433745F9A1}" destId="{BEC89F13-4089-4B0B-BE7E-B3FDB74C18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CE33B-8CEE-4B80-94D1-27FC4BDCF9D4}">
      <dsp:nvSpPr>
        <dsp:cNvPr id="0" name=""/>
        <dsp:cNvSpPr/>
      </dsp:nvSpPr>
      <dsp:spPr>
        <a:xfrm>
          <a:off x="12801" y="1944213"/>
          <a:ext cx="1050063" cy="898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ЛПЗ</a:t>
          </a:r>
          <a:endParaRPr lang="ru-RU" sz="1800" kern="1200" dirty="0"/>
        </a:p>
      </dsp:txBody>
      <dsp:txXfrm>
        <a:off x="39108" y="1970520"/>
        <a:ext cx="997449" cy="845577"/>
      </dsp:txXfrm>
    </dsp:sp>
    <dsp:sp modelId="{19E9B8D7-09CC-4802-B6A6-3EB561C59286}">
      <dsp:nvSpPr>
        <dsp:cNvPr id="0" name=""/>
        <dsp:cNvSpPr/>
      </dsp:nvSpPr>
      <dsp:spPr>
        <a:xfrm rot="17369992">
          <a:off x="529895" y="1549177"/>
          <a:ext cx="16000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600039" y="900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9914" y="1599176"/>
        <a:ext cx="80001" cy="80001"/>
      </dsp:txXfrm>
    </dsp:sp>
    <dsp:sp modelId="{F9B4A756-0E95-4990-AF71-5491F0A53055}">
      <dsp:nvSpPr>
        <dsp:cNvPr id="0" name=""/>
        <dsp:cNvSpPr/>
      </dsp:nvSpPr>
      <dsp:spPr>
        <a:xfrm>
          <a:off x="1596965" y="432048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клеточные опухоли </a:t>
          </a:r>
          <a:endParaRPr lang="ru-RU" sz="1400" kern="1200" dirty="0"/>
        </a:p>
      </dsp:txBody>
      <dsp:txXfrm>
        <a:off x="1623501" y="458584"/>
        <a:ext cx="1758913" cy="852920"/>
      </dsp:txXfrm>
    </dsp:sp>
    <dsp:sp modelId="{93BBFD83-29D3-4DFD-835E-FEF9EB2AC579}">
      <dsp:nvSpPr>
        <dsp:cNvPr id="0" name=""/>
        <dsp:cNvSpPr/>
      </dsp:nvSpPr>
      <dsp:spPr>
        <a:xfrm rot="19966091">
          <a:off x="3356625" y="579020"/>
          <a:ext cx="94417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44179" y="900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5110" y="645416"/>
        <a:ext cx="47208" cy="47208"/>
      </dsp:txXfrm>
    </dsp:sp>
    <dsp:sp modelId="{A604D403-4F82-4881-8B9E-F6DCF8648303}">
      <dsp:nvSpPr>
        <dsp:cNvPr id="0" name=""/>
        <dsp:cNvSpPr/>
      </dsp:nvSpPr>
      <dsp:spPr>
        <a:xfrm>
          <a:off x="4248479" y="0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предшественников В-клеток:</a:t>
          </a:r>
          <a:endParaRPr lang="ru-RU" sz="1400" kern="1200" dirty="0"/>
        </a:p>
      </dsp:txBody>
      <dsp:txXfrm>
        <a:off x="4275015" y="26536"/>
        <a:ext cx="1758913" cy="852920"/>
      </dsp:txXfrm>
    </dsp:sp>
    <dsp:sp modelId="{208EEFFD-5F40-4D89-89D9-9177DF85E2BF}">
      <dsp:nvSpPr>
        <dsp:cNvPr id="0" name=""/>
        <dsp:cNvSpPr/>
      </dsp:nvSpPr>
      <dsp:spPr>
        <a:xfrm rot="2515902">
          <a:off x="3287054" y="1113161"/>
          <a:ext cx="95209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52096" y="900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39300" y="1179359"/>
        <a:ext cx="47604" cy="47604"/>
      </dsp:txXfrm>
    </dsp:sp>
    <dsp:sp modelId="{B4B7BC04-4098-495E-8AC3-8C950A746556}">
      <dsp:nvSpPr>
        <dsp:cNvPr id="0" name=""/>
        <dsp:cNvSpPr/>
      </dsp:nvSpPr>
      <dsp:spPr>
        <a:xfrm>
          <a:off x="4117255" y="1152131"/>
          <a:ext cx="2003421" cy="738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В-клеточные опухоли из периферических (зрелых) клеток</a:t>
          </a:r>
          <a:endParaRPr lang="ru-RU" sz="1400" kern="1200" dirty="0"/>
        </a:p>
      </dsp:txBody>
      <dsp:txXfrm>
        <a:off x="4138879" y="1173755"/>
        <a:ext cx="1960173" cy="695045"/>
      </dsp:txXfrm>
    </dsp:sp>
    <dsp:sp modelId="{F3D5DA04-23A9-419D-B721-2E87E7931ED7}">
      <dsp:nvSpPr>
        <dsp:cNvPr id="0" name=""/>
        <dsp:cNvSpPr/>
      </dsp:nvSpPr>
      <dsp:spPr>
        <a:xfrm rot="25104">
          <a:off x="1062857" y="2305259"/>
          <a:ext cx="53411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534114" y="900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6562" y="2381907"/>
        <a:ext cx="26705" cy="26705"/>
      </dsp:txXfrm>
    </dsp:sp>
    <dsp:sp modelId="{C4821240-54E8-4B84-8F45-4B8F99355E18}">
      <dsp:nvSpPr>
        <dsp:cNvPr id="0" name=""/>
        <dsp:cNvSpPr/>
      </dsp:nvSpPr>
      <dsp:spPr>
        <a:xfrm>
          <a:off x="1596965" y="1944213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 клеточные  опухоли </a:t>
          </a:r>
          <a:endParaRPr lang="ru-RU" sz="1400" kern="1200" dirty="0"/>
        </a:p>
      </dsp:txBody>
      <dsp:txXfrm>
        <a:off x="1623501" y="1970749"/>
        <a:ext cx="1758913" cy="852920"/>
      </dsp:txXfrm>
    </dsp:sp>
    <dsp:sp modelId="{E034DCFA-9EA0-4970-8A69-61C2DA5B4E89}">
      <dsp:nvSpPr>
        <dsp:cNvPr id="0" name=""/>
        <dsp:cNvSpPr/>
      </dsp:nvSpPr>
      <dsp:spPr>
        <a:xfrm rot="1486134">
          <a:off x="3369421" y="2487230"/>
          <a:ext cx="85937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59371" y="900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77622" y="2555746"/>
        <a:ext cx="42968" cy="42968"/>
      </dsp:txXfrm>
    </dsp:sp>
    <dsp:sp modelId="{A6A6DA97-2441-46B9-9127-EBFAF91DC705}">
      <dsp:nvSpPr>
        <dsp:cNvPr id="0" name=""/>
        <dsp:cNvSpPr/>
      </dsp:nvSpPr>
      <dsp:spPr>
        <a:xfrm>
          <a:off x="4189263" y="2304255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Т-клеточные </a:t>
          </a:r>
          <a:r>
            <a:rPr lang="ru-RU" sz="1400" kern="1200" dirty="0" err="1" smtClean="0"/>
            <a:t>лимфомы</a:t>
          </a:r>
          <a:r>
            <a:rPr lang="ru-RU" sz="1400" kern="1200" dirty="0" smtClean="0"/>
            <a:t> из периферических (зрелых) клеток</a:t>
          </a:r>
          <a:endParaRPr lang="ru-RU" sz="1400" kern="1200" dirty="0"/>
        </a:p>
      </dsp:txBody>
      <dsp:txXfrm>
        <a:off x="4215799" y="2330791"/>
        <a:ext cx="1758913" cy="852920"/>
      </dsp:txXfrm>
    </dsp:sp>
    <dsp:sp modelId="{F68AD8E8-863F-49AC-B87C-EE9C1C0AB5FD}">
      <dsp:nvSpPr>
        <dsp:cNvPr id="0" name=""/>
        <dsp:cNvSpPr/>
      </dsp:nvSpPr>
      <dsp:spPr>
        <a:xfrm rot="3762319">
          <a:off x="2948290" y="3063297"/>
          <a:ext cx="170163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701634" y="900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56566" y="3110756"/>
        <a:ext cx="85081" cy="85081"/>
      </dsp:txXfrm>
    </dsp:sp>
    <dsp:sp modelId="{F7D40590-5EE9-49D8-AF58-8D06ECA94898}">
      <dsp:nvSpPr>
        <dsp:cNvPr id="0" name=""/>
        <dsp:cNvSpPr/>
      </dsp:nvSpPr>
      <dsp:spPr>
        <a:xfrm>
          <a:off x="4189263" y="3456387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предшественников Т-клеток</a:t>
          </a:r>
          <a:endParaRPr lang="ru-RU" sz="1400" kern="1200" dirty="0"/>
        </a:p>
      </dsp:txBody>
      <dsp:txXfrm>
        <a:off x="4215799" y="3482923"/>
        <a:ext cx="1758913" cy="852920"/>
      </dsp:txXfrm>
    </dsp:sp>
    <dsp:sp modelId="{953A75D8-337B-466A-961D-39F607E9E443}">
      <dsp:nvSpPr>
        <dsp:cNvPr id="0" name=""/>
        <dsp:cNvSpPr/>
      </dsp:nvSpPr>
      <dsp:spPr>
        <a:xfrm rot="4059937">
          <a:off x="627171" y="2953334"/>
          <a:ext cx="140548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405486" y="900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4778" y="3008197"/>
        <a:ext cx="70274" cy="70274"/>
      </dsp:txXfrm>
    </dsp:sp>
    <dsp:sp modelId="{5C0C960A-E895-4D84-A152-035429AC9373}">
      <dsp:nvSpPr>
        <dsp:cNvPr id="0" name=""/>
        <dsp:cNvSpPr/>
      </dsp:nvSpPr>
      <dsp:spPr>
        <a:xfrm>
          <a:off x="1596965" y="3240362"/>
          <a:ext cx="1811985" cy="905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Лимфома </a:t>
          </a:r>
          <a:r>
            <a:rPr lang="ru-RU" sz="1400" kern="1200" dirty="0" err="1" smtClean="0"/>
            <a:t>Ходжкина</a:t>
          </a:r>
          <a:endParaRPr lang="ru-RU" sz="1400" kern="1200" dirty="0"/>
        </a:p>
      </dsp:txBody>
      <dsp:txXfrm>
        <a:off x="1623501" y="3266898"/>
        <a:ext cx="1758913" cy="852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35604-9E07-47B7-B015-DB061A6F25C4}">
      <dsp:nvSpPr>
        <dsp:cNvPr id="0" name=""/>
        <dsp:cNvSpPr/>
      </dsp:nvSpPr>
      <dsp:spPr>
        <a:xfrm>
          <a:off x="3575458" y="2831898"/>
          <a:ext cx="2156212" cy="85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086"/>
              </a:lnTo>
              <a:lnTo>
                <a:pt x="2156212" y="499086"/>
              </a:lnTo>
              <a:lnTo>
                <a:pt x="2156212" y="8509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9BA5-F500-4322-A909-0461C315E042}">
      <dsp:nvSpPr>
        <dsp:cNvPr id="0" name=""/>
        <dsp:cNvSpPr/>
      </dsp:nvSpPr>
      <dsp:spPr>
        <a:xfrm>
          <a:off x="1675404" y="2831898"/>
          <a:ext cx="1900053" cy="798548"/>
        </a:xfrm>
        <a:custGeom>
          <a:avLst/>
          <a:gdLst/>
          <a:ahLst/>
          <a:cxnLst/>
          <a:rect l="0" t="0" r="0" b="0"/>
          <a:pathLst>
            <a:path>
              <a:moveTo>
                <a:pt x="1900053" y="0"/>
              </a:moveTo>
              <a:lnTo>
                <a:pt x="1900053" y="446713"/>
              </a:lnTo>
              <a:lnTo>
                <a:pt x="0" y="446713"/>
              </a:lnTo>
              <a:lnTo>
                <a:pt x="0" y="7985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BEB09-F646-454C-8B0C-095D3CFD2A66}">
      <dsp:nvSpPr>
        <dsp:cNvPr id="0" name=""/>
        <dsp:cNvSpPr/>
      </dsp:nvSpPr>
      <dsp:spPr>
        <a:xfrm>
          <a:off x="1108173" y="288030"/>
          <a:ext cx="4934570" cy="2543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Увеличение лимфатических узлов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108173" y="288030"/>
        <a:ext cx="4934570" cy="2543867"/>
      </dsp:txXfrm>
    </dsp:sp>
    <dsp:sp modelId="{AA9E00E9-7BCC-4CE5-A309-9F32422A9867}">
      <dsp:nvSpPr>
        <dsp:cNvPr id="0" name=""/>
        <dsp:cNvSpPr/>
      </dsp:nvSpPr>
      <dsp:spPr>
        <a:xfrm>
          <a:off x="0" y="3630446"/>
          <a:ext cx="3350809" cy="1675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Опухолевая ЛАП</a:t>
          </a:r>
          <a:endParaRPr lang="ru-RU" sz="4100" kern="1200" dirty="0"/>
        </a:p>
      </dsp:txBody>
      <dsp:txXfrm>
        <a:off x="0" y="3630446"/>
        <a:ext cx="3350809" cy="1675404"/>
      </dsp:txXfrm>
    </dsp:sp>
    <dsp:sp modelId="{0FE3D2CB-5F92-439F-8846-35BE33875396}">
      <dsp:nvSpPr>
        <dsp:cNvPr id="0" name=""/>
        <dsp:cNvSpPr/>
      </dsp:nvSpPr>
      <dsp:spPr>
        <a:xfrm>
          <a:off x="4056266" y="3682819"/>
          <a:ext cx="3350809" cy="1675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Неопухолевая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ЛАП</a:t>
          </a:r>
          <a:endParaRPr lang="ru-RU" sz="4100" kern="1200" dirty="0"/>
        </a:p>
      </dsp:txBody>
      <dsp:txXfrm>
        <a:off x="4056266" y="3682819"/>
        <a:ext cx="3350809" cy="167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0B51E3-2C19-4736-BA60-FF3C536B2D9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B18ED7-9C47-448E-9ED5-5997ED4B38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903DDAD9-5C75-45EA-82BA-831632A40CF4}" type="slidenum">
              <a:rPr lang="ru-RU" altLang="ru-RU">
                <a:latin typeface="Calibri" panose="020F0502020204030204" pitchFamily="34" charset="0"/>
              </a:rPr>
              <a:pPr/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5F73-44FE-4356-B10A-D12B9025045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97297-C8A1-4DB1-AF49-D2320473CE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34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DBE7-59AC-4AE1-B1EE-FB81C4C8C1A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66CA3-CDEC-4761-B920-8750ACF09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9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285-CF72-4AB7-AAE1-23F4D8D4ACCC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B435A-E355-4740-ADBF-4F545E77B6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38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F7ED-3342-4DC3-A182-54000DA30EE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7D4B-E628-485A-88F8-3727CA4EC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71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E2D9-D4D9-47ED-8B8B-6A19976537D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3B0F-8640-4D73-A7E7-A51FACE02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74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EE47-D505-46FD-8CE5-4C0DE49C4EF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CA6FB93-113C-40CC-BE9B-5289A6598D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47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A291-F8B8-4215-9D67-1C6E0908A4B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4635-EF87-41AD-A81E-F7EDCDEF1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87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A3B2-29FE-4C02-9EEE-719BD75E435C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2CE87-9634-4B4D-8BFA-D65728BCF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6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93D8-B210-4828-B6EA-C64DC749DB4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4059-8E3A-498D-BB7C-EA3161D473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39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94C1-2F4C-4693-90B3-98B49217387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B453D-284A-4AFE-AC15-21C36C761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8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8AEB-B9F0-4966-A98F-CB89F1C1756C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1B74-81AC-4B82-94A7-F550DAD13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45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437EE9-612B-4D4F-82F6-2614471A644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D54C675F-C81B-4D56-A79C-8EEC2F3C54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2305050"/>
          </a:xfrm>
        </p:spPr>
        <p:txBody>
          <a:bodyPr/>
          <a:lstStyle/>
          <a:p>
            <a:r>
              <a:rPr lang="ru-RU" altLang="ru-RU" sz="4800" b="1" smtClean="0"/>
              <a:t>Лимфопролиферативные заболевания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2497137"/>
          </a:xfrm>
        </p:spPr>
        <p:txBody>
          <a:bodyPr/>
          <a:lstStyle/>
          <a:p>
            <a:r>
              <a:rPr lang="ru-RU" altLang="ru-RU" sz="3200" b="1" smtClean="0"/>
              <a:t>группа заболеваний, морфологическим субстратом которых являются клетки лимфоидной природы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921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60350"/>
            <a:ext cx="885666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196975"/>
            <a:ext cx="7993063" cy="4929188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полная ремиссия (ПР) </a:t>
            </a:r>
            <a:r>
              <a:rPr lang="ru-RU" dirty="0"/>
              <a:t>— исчезновение всех признаков заболевания, обнаруженных клинико-лабораторными и инструментальными методами исследования, не менее чем на 4 недели</a:t>
            </a:r>
            <a:r>
              <a:rPr lang="ru-RU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/>
              <a:t>частичная </a:t>
            </a:r>
            <a:r>
              <a:rPr lang="ru-RU" b="1" dirty="0" smtClean="0"/>
              <a:t>ремиссия(ЧР) </a:t>
            </a:r>
            <a:r>
              <a:rPr lang="ru-RU" dirty="0"/>
              <a:t>— уменьшение более чем на 50% размеров опухолевых образований при отсутствии новых очагов поражения (длительность — не менее 4 недель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  </a:t>
            </a:r>
            <a:r>
              <a:rPr lang="ru-RU" b="1" dirty="0"/>
              <a:t>стабилизация </a:t>
            </a:r>
            <a:r>
              <a:rPr lang="ru-RU" dirty="0"/>
              <a:t>— отсутствие динамики или уменьшение размеров опухоли менее чем на 50%;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/>
              <a:t>прогрессирование</a:t>
            </a:r>
            <a:r>
              <a:rPr lang="ru-RU" dirty="0"/>
              <a:t> — увеличение размеров опухолевых образований более чем на 25%, появление новых очагов поражения; </a:t>
            </a:r>
            <a:r>
              <a:rPr lang="ru-RU" dirty="0" smtClean="0"/>
              <a:t>( после  ЧР или стабилизации)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/>
              <a:t>рецидив </a:t>
            </a:r>
            <a:r>
              <a:rPr lang="ru-RU" dirty="0"/>
              <a:t>— появление признаков заболевания в различные сроки после достижения </a:t>
            </a:r>
            <a:r>
              <a:rPr lang="ru-RU" dirty="0" smtClean="0"/>
              <a:t>ремиссии( после ПР)</a:t>
            </a:r>
            <a:endParaRPr lang="ru-RU" dirty="0"/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/>
          <a:lstStyle/>
          <a:p>
            <a:r>
              <a:rPr lang="ru-RU" altLang="ru-RU" sz="3600" smtClean="0"/>
              <a:t>Определение эффективности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ru-RU" altLang="ru-RU" smtClean="0"/>
              <a:t> </a:t>
            </a:r>
            <a:r>
              <a:rPr lang="ru-RU" altLang="ru-RU" b="1" smtClean="0"/>
              <a:t>Лечение не может быть начато до тех пор, пока не поставлен точный морфологический диагноз или хотя бы получена верификация диагноза и определена стадия заболевания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Лечение злокачественных </a:t>
            </a:r>
            <a:r>
              <a:rPr lang="ru-RU" dirty="0" err="1"/>
              <a:t>лимфом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00025"/>
            <a:ext cx="8424862" cy="6324600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8497888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64235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8" y="1628775"/>
          <a:ext cx="7408862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6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ЛХ</a:t>
                      </a:r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Варианты</a:t>
                      </a:r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Иммунофенотип</a:t>
                      </a:r>
                      <a:r>
                        <a:rPr lang="ru-RU" sz="1800" dirty="0" smtClean="0"/>
                        <a:t> опухолевого субстрата</a:t>
                      </a:r>
                      <a:endParaRPr lang="ru-RU" sz="1800" dirty="0"/>
                    </a:p>
                  </a:txBody>
                  <a:tcPr marL="82321" marR="82321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Классическая</a:t>
                      </a:r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Нодулярный</a:t>
                      </a:r>
                      <a:r>
                        <a:rPr lang="ru-RU" sz="1800" dirty="0" smtClean="0"/>
                        <a:t> склероз, типы I и II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Смешанно-клеточный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 Богатый лимфоцитами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 Лимфоидное истощение</a:t>
                      </a:r>
                    </a:p>
                    <a:p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CD30+, CD15+, CD20-/+ (CD20+ около 20–40% случаев), CD45-, PAX5 (слабая ядерная экспрессия), BоB.1-, MUM.1+</a:t>
                      </a:r>
                    </a:p>
                    <a:p>
                      <a:endParaRPr lang="ru-RU" sz="1800" dirty="0"/>
                    </a:p>
                  </a:txBody>
                  <a:tcPr marL="82321" marR="82321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1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Нодулярное</a:t>
                      </a:r>
                      <a:r>
                        <a:rPr lang="ru-RU" sz="1800" dirty="0" smtClean="0"/>
                        <a:t> лимфоидное преобладание </a:t>
                      </a:r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2321" marR="82321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CD20+, CD45+, CD30-, CD15- (в единичных случаях позитивная экспрессия), BCL-6+/-, PU.1+, J-</a:t>
                      </a:r>
                      <a:r>
                        <a:rPr lang="ru-RU" sz="1800" dirty="0" err="1" smtClean="0"/>
                        <a:t>chain</a:t>
                      </a:r>
                      <a:r>
                        <a:rPr lang="ru-RU" sz="1800" dirty="0" smtClean="0"/>
                        <a:t>+, BоB.1+, MUM.1-/+</a:t>
                      </a:r>
                    </a:p>
                    <a:p>
                      <a:endParaRPr lang="ru-RU" sz="1800" dirty="0"/>
                    </a:p>
                  </a:txBody>
                  <a:tcPr marL="82321" marR="82321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52538"/>
          </a:xfrm>
        </p:spPr>
        <p:txBody>
          <a:bodyPr>
            <a:normAutofit/>
          </a:bodyPr>
          <a:lstStyle/>
          <a:p>
            <a:r>
              <a:rPr lang="ru-RU" altLang="ru-RU" sz="4000" smtClean="0"/>
              <a:t>Морфологическая классификация ЛХ ВОЗ, 20</a:t>
            </a:r>
            <a:r>
              <a:rPr lang="en-US" altLang="ru-RU" sz="4000" smtClean="0"/>
              <a:t>16</a:t>
            </a:r>
            <a:r>
              <a:rPr lang="ru-RU" altLang="ru-RU" sz="4000" smtClean="0"/>
              <a:t>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Классификация  ЛПЗ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275" y="1628775"/>
            <a:ext cx="3822700" cy="4497388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u="sng" dirty="0"/>
              <a:t> первично возникающие в костном мозге</a:t>
            </a:r>
            <a:r>
              <a:rPr lang="ru-RU" dirty="0"/>
              <a:t>, обозначаются термином «лейкоз». </a:t>
            </a:r>
            <a:r>
              <a:rPr lang="ru-RU" dirty="0" smtClean="0"/>
              <a:t>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u="sng" dirty="0"/>
              <a:t>первично возникающие в лимфоидной ткани</a:t>
            </a:r>
            <a:r>
              <a:rPr lang="ru-RU" b="1" dirty="0"/>
              <a:t>, расположенной вне костного мозга, обозначаются термином «лимфома» (злокачественная лимфома</a:t>
            </a:r>
          </a:p>
        </p:txBody>
      </p:sp>
      <p:sp>
        <p:nvSpPr>
          <p:cNvPr id="15363" name="Объект 3"/>
          <p:cNvSpPr>
            <a:spLocks noGrp="1"/>
          </p:cNvSpPr>
          <p:nvPr>
            <p:ph sz="quarter" idx="14"/>
          </p:nvPr>
        </p:nvSpPr>
        <p:spPr>
          <a:xfrm>
            <a:off x="4645025" y="1628775"/>
            <a:ext cx="3822700" cy="4497388"/>
          </a:xfrm>
        </p:spPr>
        <p:txBody>
          <a:bodyPr/>
          <a:lstStyle/>
          <a:p>
            <a:r>
              <a:rPr lang="ru-RU" altLang="ru-RU" b="1" u="sng" smtClean="0"/>
              <a:t>Нодальные</a:t>
            </a:r>
            <a:r>
              <a:rPr lang="ru-RU" altLang="ru-RU" b="1" smtClean="0"/>
              <a:t> (лимфома возникает в лимфатических структурах) </a:t>
            </a:r>
            <a:endParaRPr lang="en-US" altLang="ru-RU" b="1" smtClean="0"/>
          </a:p>
          <a:p>
            <a:endParaRPr lang="ru-RU" altLang="ru-RU" b="1" smtClean="0"/>
          </a:p>
          <a:p>
            <a:r>
              <a:rPr lang="ru-RU" altLang="ru-RU" b="1" u="sng" smtClean="0"/>
              <a:t>Экстранодальные </a:t>
            </a:r>
            <a:r>
              <a:rPr lang="ru-RU" altLang="ru-RU" b="1" smtClean="0"/>
              <a:t>(лимфомы из лимфоидной ткани какого-либо органа </a:t>
            </a:r>
            <a:r>
              <a:rPr lang="ru-RU" altLang="ru-RU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02625" cy="863600"/>
          </a:xfrm>
        </p:spPr>
        <p:txBody>
          <a:bodyPr/>
          <a:lstStyle/>
          <a:p>
            <a:r>
              <a:rPr lang="ru-RU" altLang="ru-RU" sz="3200" smtClean="0"/>
              <a:t>Клин</a:t>
            </a:r>
            <a:r>
              <a:rPr lang="ru-RU" altLang="ru-RU" sz="3200" smtClean="0">
                <a:latin typeface="Arial" panose="020B0604020202020204" pitchFamily="34" charset="0"/>
              </a:rPr>
              <a:t>ические проявления</a:t>
            </a:r>
            <a:r>
              <a:rPr lang="ru-RU" altLang="ru-RU" sz="3200" smtClean="0"/>
              <a:t> </a:t>
            </a:r>
            <a:r>
              <a:rPr lang="ru-RU" altLang="ru-RU" sz="3200" smtClean="0">
                <a:latin typeface="Arial" panose="020B0604020202020204" pitchFamily="34" charset="0"/>
              </a:rPr>
              <a:t>лимфомы Ходжкина</a:t>
            </a:r>
            <a:endParaRPr lang="ru-RU" altLang="ru-RU" sz="3200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3671887" cy="2305050"/>
          </a:xfrm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05263"/>
            <a:ext cx="3822700" cy="2586037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6718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КТ забрюшинных лимфоузлов при лимфогранулематоз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1288"/>
            <a:ext cx="38163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/>
              <a:t>Лечение зависит от стадии </a:t>
            </a:r>
            <a:r>
              <a:rPr lang="ru-RU" dirty="0" smtClean="0"/>
              <a:t>заболевания с </a:t>
            </a:r>
            <a:r>
              <a:rPr lang="ru-RU" dirty="0"/>
              <a:t>учетом факторов риска</a:t>
            </a:r>
            <a:r>
              <a:rPr lang="ru-RU" dirty="0" smtClean="0"/>
              <a:t>:                                                                                                                             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/>
              <a:t>A</a:t>
            </a:r>
            <a:r>
              <a:rPr lang="ru-RU" dirty="0"/>
              <a:t>) крупное </a:t>
            </a:r>
            <a:r>
              <a:rPr lang="ru-RU" dirty="0" err="1" smtClean="0"/>
              <a:t>объеное</a:t>
            </a:r>
            <a:r>
              <a:rPr lang="ru-RU" dirty="0" smtClean="0"/>
              <a:t> </a:t>
            </a:r>
            <a:r>
              <a:rPr lang="ru-RU" dirty="0"/>
              <a:t>образование в средостении                                                                                                                B) </a:t>
            </a:r>
            <a:r>
              <a:rPr lang="ru-RU" dirty="0" err="1"/>
              <a:t>экстранодальное</a:t>
            </a:r>
            <a:r>
              <a:rPr lang="ru-RU" dirty="0"/>
              <a:t> поражение                                                                                                                              C) высокая СОЭ                                                                                                                                                                                 D) 3 или более областей 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/>
              <a:t> </a:t>
            </a: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Принципы  терапии ЛХ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ru-RU" altLang="ru-RU" sz="3200" b="1" smtClean="0"/>
              <a:t>Ранняя  стадия                       </a:t>
            </a:r>
            <a:r>
              <a:rPr lang="ru-RU" altLang="ru-RU" sz="3200" smtClean="0"/>
              <a:t>IА/В,II А стадия без факторов риска  (наддиафрагмальная) </a:t>
            </a:r>
          </a:p>
          <a:p>
            <a:r>
              <a:rPr lang="ru-RU" altLang="ru-RU" sz="3200" b="1" smtClean="0"/>
              <a:t>Промежуточная  стадия    </a:t>
            </a:r>
            <a:r>
              <a:rPr lang="ru-RU" altLang="ru-RU" sz="3200" smtClean="0"/>
              <a:t>I-II стадия с ≥1 фактором риска (наддиафрагмальная) </a:t>
            </a:r>
          </a:p>
          <a:p>
            <a:r>
              <a:rPr lang="ru-RU" altLang="ru-RU" sz="3200" b="1" smtClean="0"/>
              <a:t>Поздняя (Распространенная)стадия</a:t>
            </a:r>
            <a:r>
              <a:rPr lang="ru-RU" altLang="ru-RU" sz="3200" smtClean="0"/>
              <a:t> IIB , III/IV стадия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ранняя стадия </a:t>
            </a:r>
            <a:r>
              <a:rPr lang="ru-RU" dirty="0" err="1" smtClean="0"/>
              <a:t>кЛХ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/>
              <a:t>     схема ABVD +/- ДЛТ терапия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Промежуточная/ распространенная стадия  </a:t>
            </a:r>
            <a:r>
              <a:rPr lang="ru-RU" dirty="0" err="1"/>
              <a:t>кЛХ</a:t>
            </a:r>
            <a:r>
              <a:rPr lang="ru-RU" dirty="0"/>
              <a:t> </a:t>
            </a:r>
            <a:r>
              <a:rPr lang="ru-RU" dirty="0" err="1" smtClean="0"/>
              <a:t>полихимиотерапия</a:t>
            </a:r>
            <a:r>
              <a:rPr lang="ru-RU" dirty="0" smtClean="0"/>
              <a:t> </a:t>
            </a:r>
            <a:r>
              <a:rPr lang="ru-RU" dirty="0"/>
              <a:t>по схеме BEACOPP-14 </a:t>
            </a:r>
            <a:r>
              <a:rPr lang="ru-RU" dirty="0" smtClean="0"/>
              <a:t>или  BEACOPP-</a:t>
            </a:r>
            <a:r>
              <a:rPr lang="ru-RU" dirty="0" err="1" smtClean="0"/>
              <a:t>эскалированный</a:t>
            </a:r>
            <a:r>
              <a:rPr lang="ru-RU" dirty="0" smtClean="0"/>
              <a:t> +/-</a:t>
            </a:r>
            <a:r>
              <a:rPr lang="ru-RU" dirty="0"/>
              <a:t>ДЛТ терапия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/>
          </a:p>
        </p:txBody>
      </p:sp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Лечение ЛХ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1557338"/>
            <a:ext cx="7804150" cy="4568825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err="1" smtClean="0"/>
              <a:t>Иммунофенотип</a:t>
            </a:r>
            <a:r>
              <a:rPr lang="ru-RU" dirty="0"/>
              <a:t>: опухолевые клетки экспрессируют поверхностные иммуноглобулины </a:t>
            </a:r>
            <a:r>
              <a:rPr lang="ru-RU" dirty="0" err="1"/>
              <a:t>IgM</a:t>
            </a:r>
            <a:r>
              <a:rPr lang="ru-RU" dirty="0"/>
              <a:t> и пан-В-клеточные антигены (CD19, CD20, CD22), CD10, </a:t>
            </a:r>
            <a:r>
              <a:rPr lang="ru-RU" dirty="0" smtClean="0"/>
              <a:t>В</a:t>
            </a:r>
            <a:r>
              <a:rPr lang="en-US" dirty="0" smtClean="0"/>
              <a:t>CL </a:t>
            </a:r>
            <a:r>
              <a:rPr lang="en-US" dirty="0"/>
              <a:t>6</a:t>
            </a:r>
            <a:r>
              <a:rPr lang="ru-RU" dirty="0" smtClean="0"/>
              <a:t>, </a:t>
            </a:r>
            <a:r>
              <a:rPr lang="ru-RU" dirty="0"/>
              <a:t>часто — </a:t>
            </a:r>
            <a:r>
              <a:rPr lang="ru-RU" b="1" u="sng" dirty="0"/>
              <a:t>CD21 (рецептор вируса Эпштейна-</a:t>
            </a:r>
            <a:r>
              <a:rPr lang="ru-RU" b="1" u="sng" dirty="0" err="1"/>
              <a:t>Барр</a:t>
            </a:r>
            <a:r>
              <a:rPr lang="ru-RU" b="1" u="sng" dirty="0" smtClean="0"/>
              <a:t>).</a:t>
            </a:r>
            <a:r>
              <a:rPr lang="ru-RU" b="1" u="sng" dirty="0"/>
              <a:t> </a:t>
            </a:r>
            <a:r>
              <a:rPr lang="ru-RU" dirty="0" smtClean="0"/>
              <a:t>Индекс пролиферативной активности 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/>
              <a:t>   опухолевых </a:t>
            </a:r>
            <a:r>
              <a:rPr lang="ru-RU" dirty="0"/>
              <a:t>клеток </a:t>
            </a:r>
            <a:r>
              <a:rPr lang="ru-RU" b="1" u="sng" dirty="0"/>
              <a:t>Ki-67 </a:t>
            </a:r>
            <a:r>
              <a:rPr lang="ru-RU" b="1" u="sng" dirty="0" smtClean="0"/>
              <a:t>приближается  </a:t>
            </a:r>
            <a:r>
              <a:rPr lang="ru-RU" b="1" u="sng" dirty="0"/>
              <a:t>к 100</a:t>
            </a:r>
            <a:r>
              <a:rPr lang="ru-RU" b="1" u="sng" dirty="0" smtClean="0"/>
              <a:t>%.</a:t>
            </a:r>
            <a:endParaRPr lang="ru-RU" b="1" u="sng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Цитогенетика: </a:t>
            </a:r>
            <a:r>
              <a:rPr lang="ru-RU" dirty="0"/>
              <a:t>характерной является </a:t>
            </a:r>
            <a:r>
              <a:rPr lang="ru-RU" dirty="0" err="1"/>
              <a:t>транслокация</a:t>
            </a:r>
            <a:r>
              <a:rPr lang="ru-RU" dirty="0"/>
              <a:t> </a:t>
            </a:r>
            <a:r>
              <a:rPr lang="ru-RU" b="1" u="sng" dirty="0"/>
              <a:t>t(8;14) </a:t>
            </a:r>
            <a:r>
              <a:rPr lang="ru-RU" dirty="0"/>
              <a:t>(q24; q32) с активацией </a:t>
            </a:r>
            <a:r>
              <a:rPr lang="ru-RU" dirty="0" err="1"/>
              <a:t>протоонкогена</a:t>
            </a:r>
            <a:r>
              <a:rPr lang="ru-RU" dirty="0"/>
              <a:t> </a:t>
            </a:r>
            <a:r>
              <a:rPr lang="ru-RU" b="1" u="sng" dirty="0" smtClean="0"/>
              <a:t>с-</a:t>
            </a:r>
            <a:r>
              <a:rPr lang="ru-RU" b="1" u="sng" dirty="0" err="1"/>
              <a:t>м</a:t>
            </a:r>
            <a:r>
              <a:rPr lang="ru-RU" b="1" u="sng" dirty="0" err="1" smtClean="0"/>
              <a:t>ус</a:t>
            </a:r>
            <a:r>
              <a:rPr lang="ru-RU" b="1" u="sng" dirty="0"/>
              <a:t>. </a:t>
            </a:r>
            <a:r>
              <a:rPr lang="ru-RU" dirty="0"/>
              <a:t>Могут выявляться </a:t>
            </a:r>
            <a:r>
              <a:rPr lang="ru-RU" dirty="0" err="1"/>
              <a:t>транслокации</a:t>
            </a:r>
            <a:r>
              <a:rPr lang="ru-RU" dirty="0"/>
              <a:t> t(2;8) и t(8;22). </a:t>
            </a:r>
            <a:r>
              <a:rPr lang="ru-RU" dirty="0" err="1"/>
              <a:t>Сверхэкспрессия</a:t>
            </a:r>
            <a:r>
              <a:rPr lang="ru-RU" dirty="0"/>
              <a:t> гена </a:t>
            </a:r>
            <a:r>
              <a:rPr lang="ru-RU" dirty="0" smtClean="0"/>
              <a:t>с-</a:t>
            </a:r>
            <a:r>
              <a:rPr lang="ru-RU" dirty="0" err="1"/>
              <a:t>м</a:t>
            </a:r>
            <a:r>
              <a:rPr lang="ru-RU" dirty="0" err="1" smtClean="0"/>
              <a:t>ус</a:t>
            </a:r>
            <a:r>
              <a:rPr lang="ru-RU" dirty="0" smtClean="0"/>
              <a:t> </a:t>
            </a:r>
            <a:r>
              <a:rPr lang="ru-RU" dirty="0"/>
              <a:t>приводит к </a:t>
            </a:r>
            <a:r>
              <a:rPr lang="ru-RU" dirty="0" err="1"/>
              <a:t>дисрегуляции</a:t>
            </a:r>
            <a:r>
              <a:rPr lang="ru-RU" dirty="0"/>
              <a:t> клеточного роста и является ключевым событием в патогенезе </a:t>
            </a:r>
            <a:r>
              <a:rPr lang="ru-RU" dirty="0" err="1"/>
              <a:t>лимфомы</a:t>
            </a:r>
            <a:r>
              <a:rPr lang="ru-RU" dirty="0"/>
              <a:t> </a:t>
            </a:r>
            <a:r>
              <a:rPr lang="ru-RU" dirty="0" err="1"/>
              <a:t>Беркитта</a:t>
            </a:r>
            <a:r>
              <a:rPr lang="ru-RU" dirty="0"/>
              <a:t>.</a:t>
            </a: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Лимфома Беркитта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3200" b="1" dirty="0" smtClean="0"/>
              <a:t>      </a:t>
            </a:r>
            <a:r>
              <a:rPr lang="ru-RU" sz="3200" b="1" dirty="0" err="1" smtClean="0"/>
              <a:t>Экстранодальная</a:t>
            </a:r>
            <a:r>
              <a:rPr lang="ru-RU" sz="3200" b="1" dirty="0" smtClean="0"/>
              <a:t> локализация </a:t>
            </a:r>
            <a:endParaRPr lang="en-US" sz="3200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опухоли(органы </a:t>
            </a:r>
            <a:r>
              <a:rPr lang="ru-RU" sz="3200" dirty="0"/>
              <a:t>брюшной </a:t>
            </a:r>
            <a:r>
              <a:rPr lang="ru-RU" sz="3200" dirty="0" smtClean="0"/>
              <a:t>полости и забрюшинного </a:t>
            </a:r>
            <a:r>
              <a:rPr lang="ru-RU" sz="3200" dirty="0" err="1" smtClean="0"/>
              <a:t>простраства</a:t>
            </a:r>
            <a:r>
              <a:rPr lang="ru-RU" sz="3200" dirty="0" smtClean="0"/>
              <a:t>)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Специфическое поражение костного </a:t>
            </a:r>
            <a:r>
              <a:rPr lang="ru-RU" sz="3200" dirty="0"/>
              <a:t>мозга наблюдается в 25-35% </a:t>
            </a:r>
            <a:r>
              <a:rPr lang="ru-RU" sz="3200" dirty="0" smtClean="0"/>
              <a:t>случаев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Поражение  </a:t>
            </a:r>
            <a:r>
              <a:rPr lang="ru-RU" sz="3200" dirty="0"/>
              <a:t>центральной нервной системы - в </a:t>
            </a:r>
            <a:r>
              <a:rPr lang="ru-RU" sz="3200" dirty="0" smtClean="0"/>
              <a:t>20-25%случаев</a:t>
            </a:r>
            <a:r>
              <a:rPr lang="ru-RU" sz="3200" dirty="0"/>
              <a:t>. </a:t>
            </a: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Клиническая  картина ЛБ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836613"/>
          <a:ext cx="8569325" cy="554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стадия:</a:t>
                      </a:r>
                    </a:p>
                    <a:p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одна локальная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экстранодальная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нодальная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опухоль </a:t>
                      </a:r>
                      <a:endParaRPr lang="ru-RU" sz="1800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стадия:</a:t>
                      </a:r>
                    </a:p>
                    <a:p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экстранодальная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опухоль с поражением региональных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</a:t>
                      </a:r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две и более групп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одну сторону диафрагмы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две одиночные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экстранодальные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опухоли с/без поражения региональных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одну сторону диафрагмы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первичная опухоль желудочно-кишечного тракта, локализованная 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илеоцекальной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области с/без поражения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мезентериальных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лимфоузлов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стадия:</a:t>
                      </a:r>
                    </a:p>
                    <a:p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 одиночные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экстранодальные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опухоли по обе стороны диафрагмы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две и более областей лимфоузлов по обе стороны диафрагмы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 первичные внутригрудные опухоли (медиастинальные, плевральные)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стадия:</a:t>
                      </a:r>
                    </a:p>
                    <a:p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любая из перечисленных выше локализаций опухоли с инициальным</a:t>
                      </a: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поражением центральной нервной системы и/или костного мозга (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бласты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&lt;25%) и/или мультифокальным поражением скелета</a:t>
                      </a:r>
                    </a:p>
                    <a:p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27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Стадирование</a:t>
            </a:r>
            <a:r>
              <a:rPr lang="ru-RU" dirty="0" smtClean="0"/>
              <a:t> ЛБ по </a:t>
            </a:r>
            <a:r>
              <a:rPr lang="en-US" dirty="0" err="1" smtClean="0"/>
              <a:t>S.B.Murphy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773238"/>
            <a:ext cx="8064500" cy="43529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ЛБ отличается  </a:t>
            </a:r>
            <a:r>
              <a:rPr lang="ru-RU" b="1" dirty="0" smtClean="0"/>
              <a:t>высокой</a:t>
            </a:r>
            <a:r>
              <a:rPr lang="ru-RU" dirty="0" smtClean="0"/>
              <a:t> </a:t>
            </a:r>
            <a:r>
              <a:rPr lang="ru-RU" b="1" dirty="0" err="1"/>
              <a:t>химиочувствительностью</a:t>
            </a:r>
            <a:r>
              <a:rPr lang="ru-RU" dirty="0"/>
              <a:t>. У 80-90% больных удается получить </a:t>
            </a:r>
            <a:r>
              <a:rPr lang="ru-RU" dirty="0" smtClean="0"/>
              <a:t>длительные  полные </a:t>
            </a:r>
            <a:r>
              <a:rPr lang="ru-RU" dirty="0"/>
              <a:t>клинико-гематологические и цитогенетические ремиссии при </a:t>
            </a:r>
            <a:r>
              <a:rPr lang="ru-RU" dirty="0" smtClean="0"/>
              <a:t>проведении    программ </a:t>
            </a:r>
            <a:r>
              <a:rPr lang="ru-RU" dirty="0"/>
              <a:t>интенсивной высокодозной </a:t>
            </a:r>
            <a:r>
              <a:rPr lang="ru-RU" dirty="0" err="1"/>
              <a:t>полихимиотерапии</a:t>
            </a:r>
            <a:r>
              <a:rPr lang="ru-RU" dirty="0"/>
              <a:t> (</a:t>
            </a:r>
            <a:r>
              <a:rPr lang="ru-RU" dirty="0" smtClean="0"/>
              <a:t>ПХТ)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/>
              <a:t>короткой </a:t>
            </a:r>
            <a:r>
              <a:rPr lang="ru-RU" b="1" dirty="0"/>
              <a:t>импульсной высокоинтенсивной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/>
              <a:t>      химиотерапии </a:t>
            </a:r>
            <a:r>
              <a:rPr lang="ru-RU" b="1" dirty="0"/>
              <a:t>+/- </a:t>
            </a:r>
            <a:r>
              <a:rPr lang="ru-RU" b="1" dirty="0" err="1" smtClean="0"/>
              <a:t>ритуксимаб</a:t>
            </a:r>
            <a:endParaRPr lang="ru-RU" b="1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Лечение ЛБ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err="1"/>
              <a:t>Иммунофенотип</a:t>
            </a:r>
            <a:r>
              <a:rPr lang="ru-RU" b="1" dirty="0"/>
              <a:t>: </a:t>
            </a:r>
            <a:r>
              <a:rPr lang="ru-RU" dirty="0" smtClean="0"/>
              <a:t>пан-В-клеточные </a:t>
            </a:r>
            <a:r>
              <a:rPr lang="ru-RU" dirty="0"/>
              <a:t>антигены (CD19, CD20, CD22, CD79a) в сочетании с поверхностными </a:t>
            </a:r>
            <a:r>
              <a:rPr lang="ru-RU" dirty="0" smtClean="0"/>
              <a:t>иммуноглобулинами </a:t>
            </a:r>
            <a:r>
              <a:rPr lang="ru-RU" dirty="0" err="1"/>
              <a:t>IgM</a:t>
            </a:r>
            <a:r>
              <a:rPr lang="ru-RU" dirty="0"/>
              <a:t>, </a:t>
            </a:r>
            <a:r>
              <a:rPr lang="ru-RU" dirty="0" err="1"/>
              <a:t>IgG</a:t>
            </a:r>
            <a:r>
              <a:rPr lang="ru-RU" dirty="0"/>
              <a:t>; </a:t>
            </a:r>
            <a:r>
              <a:rPr lang="ru-RU" dirty="0" smtClean="0"/>
              <a:t>В</a:t>
            </a:r>
            <a:r>
              <a:rPr lang="en-US" dirty="0" smtClean="0"/>
              <a:t>CL</a:t>
            </a:r>
            <a:r>
              <a:rPr lang="ru-RU" dirty="0" smtClean="0"/>
              <a:t>2</a:t>
            </a:r>
            <a:r>
              <a:rPr lang="ru-RU" dirty="0"/>
              <a:t>+. В большинстве случаев выявляется экспрессия CD10 и отсутствие CD5. Редко выявляется CD43. Опухолевые клетки экспрессируют ядерный белок </a:t>
            </a:r>
            <a:r>
              <a:rPr lang="ru-RU" b="1" u="sng" dirty="0" smtClean="0"/>
              <a:t>В</a:t>
            </a:r>
            <a:r>
              <a:rPr lang="en-US" b="1" u="sng" dirty="0" smtClean="0"/>
              <a:t>CL</a:t>
            </a:r>
            <a:r>
              <a:rPr lang="ru-RU" b="1" u="sng" dirty="0" smtClean="0"/>
              <a:t>2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Пролиферативный индекс обычно не превышает </a:t>
            </a:r>
            <a:r>
              <a:rPr lang="ru-RU" b="1" u="sng" dirty="0"/>
              <a:t>20%, Ki-67 </a:t>
            </a:r>
            <a:r>
              <a:rPr lang="ru-RU" dirty="0"/>
              <a:t>&gt; </a:t>
            </a:r>
            <a:r>
              <a:rPr lang="ru-RU" dirty="0" smtClean="0"/>
              <a:t>30%</a:t>
            </a:r>
            <a:r>
              <a:rPr lang="en-US" dirty="0" smtClean="0"/>
              <a:t>   </a:t>
            </a:r>
            <a:r>
              <a:rPr lang="ru-RU" dirty="0" smtClean="0"/>
              <a:t>ассоциируется </a:t>
            </a:r>
            <a:r>
              <a:rPr lang="ru-RU" dirty="0"/>
              <a:t>с неблагоприятным прогнозом</a:t>
            </a:r>
            <a:r>
              <a:rPr lang="ru-RU" dirty="0" smtClean="0"/>
              <a:t>.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цитогенетическое исследование </a:t>
            </a:r>
            <a:r>
              <a:rPr lang="ru-RU" dirty="0"/>
              <a:t>для </a:t>
            </a:r>
            <a:r>
              <a:rPr lang="ru-RU" dirty="0" smtClean="0"/>
              <a:t>выявления</a:t>
            </a:r>
            <a:r>
              <a:rPr lang="en-US" dirty="0" smtClean="0"/>
              <a:t> </a:t>
            </a:r>
            <a:r>
              <a:rPr lang="en-US" b="1" u="sng" dirty="0" smtClean="0"/>
              <a:t>t(14;18</a:t>
            </a:r>
            <a:r>
              <a:rPr lang="en-US" b="1" u="sng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Фолликулярная лимфома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7408862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Классификация ЛПЗ ВОЗ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125538"/>
            <a:ext cx="8280400" cy="532765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поражение </a:t>
            </a:r>
            <a:r>
              <a:rPr lang="ru-RU" sz="2800" dirty="0"/>
              <a:t>&gt; 3 лимфатических зон с размерами лимфатических узлов </a:t>
            </a:r>
            <a:r>
              <a:rPr lang="ru-RU" sz="2800" dirty="0" smtClean="0"/>
              <a:t>&gt;3см </a:t>
            </a:r>
            <a:r>
              <a:rPr lang="ru-RU" sz="2800" dirty="0"/>
              <a:t>в диаметре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/>
              <a:t>любые </a:t>
            </a:r>
            <a:r>
              <a:rPr lang="ru-RU" sz="2800" dirty="0" err="1"/>
              <a:t>нодальные</a:t>
            </a:r>
            <a:r>
              <a:rPr lang="ru-RU" sz="2800" dirty="0"/>
              <a:t> или </a:t>
            </a:r>
            <a:r>
              <a:rPr lang="ru-RU" sz="2800" dirty="0" err="1"/>
              <a:t>экстранодальные</a:t>
            </a:r>
            <a:r>
              <a:rPr lang="ru-RU" sz="2800" dirty="0"/>
              <a:t> вовлечения более 7 см в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/>
              <a:t>диаметре (</a:t>
            </a:r>
            <a:r>
              <a:rPr lang="ru-RU" sz="2800" dirty="0" err="1"/>
              <a:t>bulky</a:t>
            </a:r>
            <a:r>
              <a:rPr lang="ru-RU" sz="2800" dirty="0"/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/>
              <a:t>наличие В-симптомов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 err="1"/>
              <a:t>спленомегалия</a:t>
            </a:r>
            <a:endParaRPr lang="ru-RU" sz="2800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/>
              <a:t>плеврит и\или асцит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 err="1"/>
              <a:t>цитопения</a:t>
            </a:r>
            <a:r>
              <a:rPr lang="ru-RU" sz="2800" dirty="0"/>
              <a:t> (лейкоциты &lt;1,0 x 10 /л и/или тромбоциты &lt; 100 x 10 /л)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dirty="0"/>
              <a:t>лейкемический состав крови (&gt; 5,0 x 10 / л опухолевых клеток)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r>
              <a:rPr lang="ru-RU" altLang="ru-RU" smtClean="0"/>
              <a:t>Показания  к началу терапии ФЛ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1"/>
          <p:cNvSpPr>
            <a:spLocks noGrp="1"/>
          </p:cNvSpPr>
          <p:nvPr>
            <p:ph idx="1"/>
          </p:nvPr>
        </p:nvSpPr>
        <p:spPr>
          <a:xfrm>
            <a:off x="468313" y="1557338"/>
            <a:ext cx="8351837" cy="4568825"/>
          </a:xfrm>
        </p:spPr>
        <p:txBody>
          <a:bodyPr/>
          <a:lstStyle/>
          <a:p>
            <a:r>
              <a:rPr lang="ru-RU" altLang="ru-RU" sz="3200" smtClean="0"/>
              <a:t>Тактика «наблюдай и жди»</a:t>
            </a:r>
          </a:p>
          <a:p>
            <a:endParaRPr lang="ru-RU" altLang="ru-RU" sz="3200" smtClean="0"/>
          </a:p>
          <a:p>
            <a:r>
              <a:rPr lang="ru-RU" altLang="ru-RU" sz="3200" smtClean="0"/>
              <a:t>Имммунотерапия ( </a:t>
            </a:r>
            <a:r>
              <a:rPr lang="en-US" altLang="ru-RU" sz="3200" smtClean="0"/>
              <a:t>I c</a:t>
            </a:r>
            <a:r>
              <a:rPr lang="ru-RU" altLang="ru-RU" sz="3200" smtClean="0"/>
              <a:t>тадия)</a:t>
            </a:r>
          </a:p>
          <a:p>
            <a:endParaRPr lang="ru-RU" altLang="ru-RU" sz="3200" smtClean="0"/>
          </a:p>
          <a:p>
            <a:r>
              <a:rPr lang="ru-RU" altLang="ru-RU" sz="3200" smtClean="0"/>
              <a:t>Иммуно/химиотерапия</a:t>
            </a:r>
          </a:p>
          <a:p>
            <a:endParaRPr lang="ru-RU" altLang="ru-RU" sz="3200" smtClean="0"/>
          </a:p>
          <a:p>
            <a:r>
              <a:rPr lang="ru-RU" altLang="ru-RU" sz="3200" smtClean="0"/>
              <a:t>Лучевая   терапия  (  </a:t>
            </a:r>
            <a:r>
              <a:rPr lang="en-US" altLang="ru-RU" sz="3200" smtClean="0"/>
              <a:t>I </a:t>
            </a:r>
            <a:r>
              <a:rPr lang="ru-RU" altLang="ru-RU" sz="3200" smtClean="0"/>
              <a:t>стадия)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r>
              <a:rPr lang="ru-RU" altLang="ru-RU" smtClean="0"/>
              <a:t>Лечение   ФЛ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Иммунофенотип: опухолевые клетки имеют фенотип зрелых Т-лимфоцитов (CD2, CD3, CD5, CD4). Описаны наблюдения синдрома Сезари со сниженной экспрессией CD2, CD3. Не экспрессируются CD8, CD7, CD30. 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i="1" smtClean="0"/>
              <a:t>Грибовидный микоз (первичная Т-клеточная кожная лимфома)</a:t>
            </a: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вариабельность </a:t>
            </a:r>
            <a:r>
              <a:rPr lang="ru-RU" dirty="0"/>
              <a:t>формы, размеров и цвета высыпаний;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феномен одновременного прогрессирования и </a:t>
            </a:r>
            <a:r>
              <a:rPr lang="ru-RU" dirty="0" err="1"/>
              <a:t>регрессирования</a:t>
            </a:r>
            <a:r>
              <a:rPr lang="ru-RU" dirty="0"/>
              <a:t> отдельных высыпаний;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/>
              <a:t>пойкилодермия</a:t>
            </a:r>
            <a:r>
              <a:rPr lang="ru-RU" dirty="0"/>
              <a:t> (пятнистая пигментация, телеангиоэктазии, атрофия кожи);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множественные высыпания, несколько зон вовлечения;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характерная локализация высыпаний на участках кожи, не подвергающихся солнечному облучению;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зуд, сопровождающий высыпания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Клинические симптомы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496300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altLang="ru-RU" smtClean="0"/>
              <a:t>Стадирование ГМ 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08050"/>
            <a:ext cx="69850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1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r>
              <a:rPr lang="ru-RU" altLang="ru-RU" sz="3200" smtClean="0"/>
              <a:t>ИФН-а</a:t>
            </a:r>
          </a:p>
          <a:p>
            <a:r>
              <a:rPr lang="ru-RU" altLang="ru-RU" sz="3200" smtClean="0"/>
              <a:t>PUVA ( фототерапия)</a:t>
            </a:r>
          </a:p>
          <a:p>
            <a:r>
              <a:rPr lang="ru-RU" altLang="ru-RU" sz="3200" smtClean="0"/>
              <a:t> ретиноиды</a:t>
            </a:r>
          </a:p>
          <a:p>
            <a:r>
              <a:rPr lang="ru-RU" altLang="ru-RU" sz="3200" smtClean="0"/>
              <a:t>химиотерапия </a:t>
            </a:r>
          </a:p>
          <a:p>
            <a:r>
              <a:rPr lang="ru-RU" altLang="ru-RU" sz="3200" smtClean="0"/>
              <a:t>топические кортикостероиды</a:t>
            </a:r>
            <a:endParaRPr lang="en-US" altLang="ru-RU" sz="3200" smtClean="0"/>
          </a:p>
          <a:p>
            <a:r>
              <a:rPr lang="ru-RU" altLang="ru-RU" sz="3200" smtClean="0"/>
              <a:t>локальная лучевая терапия</a:t>
            </a:r>
          </a:p>
          <a:p>
            <a:endParaRPr lang="ru-RU" altLang="ru-RU" sz="3200" smtClean="0"/>
          </a:p>
        </p:txBody>
      </p:sp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Лечение ГМ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3200" dirty="0">
                <a:latin typeface="Georgia" panose="02040502050405020303" pitchFamily="18" charset="0"/>
              </a:rPr>
              <a:t>Кодирование по МКБ 10: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ru-RU" dirty="0">
                <a:latin typeface="Arial Narrow" panose="020B0606020202030204" pitchFamily="34" charset="0"/>
              </a:rPr>
              <a:t>36,0</a:t>
            </a:r>
            <a:r>
              <a:rPr lang="ru-RU" dirty="0">
                <a:latin typeface="Georgia" panose="02040502050405020303" pitchFamily="18" charset="0"/>
              </a:rPr>
              <a:t> – доброкачественное новообразование л/узлов (болезнь </a:t>
            </a:r>
            <a:r>
              <a:rPr lang="ru-RU" dirty="0" err="1">
                <a:latin typeface="Georgia" panose="02040502050405020303" pitchFamily="18" charset="0"/>
              </a:rPr>
              <a:t>Кастлемана</a:t>
            </a:r>
            <a:r>
              <a:rPr lang="ru-RU" dirty="0">
                <a:latin typeface="Georgia" panose="02040502050405020303" pitchFamily="18" charset="0"/>
              </a:rPr>
              <a:t>, локальные варианты);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en-US" dirty="0">
                <a:latin typeface="Arial Narrow" panose="020B0606020202030204" pitchFamily="34" charset="0"/>
              </a:rPr>
              <a:t>47,9</a:t>
            </a:r>
            <a:r>
              <a:rPr lang="en-US" dirty="0">
                <a:latin typeface="Georgia" panose="02040502050405020303" pitchFamily="18" charset="0"/>
              </a:rPr>
              <a:t> – </a:t>
            </a:r>
            <a:r>
              <a:rPr lang="ru-RU" dirty="0">
                <a:latin typeface="Georgia" panose="02040502050405020303" pitchFamily="18" charset="0"/>
              </a:rPr>
              <a:t>новообразование неопределенного или неизвестного характера лимфоидной, кроветворной и родственных им тканей неуточненное;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ru-RU" dirty="0">
                <a:latin typeface="Arial Narrow" panose="020B0606020202030204" pitchFamily="34" charset="0"/>
              </a:rPr>
              <a:t>76</a:t>
            </a:r>
            <a:r>
              <a:rPr lang="ru-RU" dirty="0">
                <a:latin typeface="Georgia" panose="02040502050405020303" pitchFamily="18" charset="0"/>
              </a:rPr>
              <a:t> – отдельные болезни, протекающие с вовлечением лимфоретикулярной ткани и ретикулогистиоцитарной системы;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ru-RU" dirty="0">
                <a:latin typeface="Arial Narrow" panose="020B0606020202030204" pitchFamily="34" charset="0"/>
              </a:rPr>
              <a:t>86,1</a:t>
            </a:r>
            <a:r>
              <a:rPr lang="ru-RU" dirty="0">
                <a:latin typeface="Georgia" panose="02040502050405020303" pitchFamily="18" charset="0"/>
              </a:rPr>
              <a:t> – </a:t>
            </a:r>
            <a:r>
              <a:rPr lang="ru-RU" dirty="0" err="1">
                <a:latin typeface="Georgia" panose="02040502050405020303" pitchFamily="18" charset="0"/>
              </a:rPr>
              <a:t>саркаидоз</a:t>
            </a:r>
            <a:r>
              <a:rPr lang="ru-RU" dirty="0">
                <a:latin typeface="Georgia" panose="02040502050405020303" pitchFamily="18" charset="0"/>
              </a:rPr>
              <a:t> лимфатических узлов;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ru-RU" dirty="0">
                <a:latin typeface="Arial Narrow" panose="020B0606020202030204" pitchFamily="34" charset="0"/>
              </a:rPr>
              <a:t>88,1</a:t>
            </a:r>
            <a:r>
              <a:rPr lang="ru-RU" dirty="0">
                <a:latin typeface="Georgia" panose="02040502050405020303" pitchFamily="18" charset="0"/>
              </a:rPr>
              <a:t> – хронический лимфаденит, кроме брыжеечного;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ru-RU" dirty="0">
                <a:latin typeface="Arial Narrow" panose="020B0606020202030204" pitchFamily="34" charset="0"/>
              </a:rPr>
              <a:t>88,8 </a:t>
            </a:r>
            <a:r>
              <a:rPr lang="ru-RU" dirty="0">
                <a:latin typeface="Georgia" panose="02040502050405020303" pitchFamily="18" charset="0"/>
              </a:rPr>
              <a:t>– другие неспецифические лимфадениты;</a:t>
            </a:r>
          </a:p>
          <a:p>
            <a:pPr marL="342900" indent="-342900" fontAlgn="auto">
              <a:spcAft>
                <a:spcPts val="0"/>
              </a:spcAft>
              <a:buFont typeface="Symbol" panose="05050102010706020507" pitchFamily="18" charset="2"/>
              <a:buAutoNum type="arabicPeriod"/>
              <a:defRPr/>
            </a:pP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ru-RU" dirty="0">
                <a:latin typeface="Arial Narrow" panose="020B0606020202030204" pitchFamily="34" charset="0"/>
              </a:rPr>
              <a:t>88,9</a:t>
            </a:r>
            <a:r>
              <a:rPr lang="ru-RU" dirty="0">
                <a:latin typeface="Georgia" panose="02040502050405020303" pitchFamily="18" charset="0"/>
              </a:rPr>
              <a:t> – неспецифический лимфаденит неуточненный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latin typeface="Georgia" panose="02040502050405020303" pitchFamily="18" charset="0"/>
              </a:rPr>
              <a:t>Лимфаденопатия</a:t>
            </a:r>
            <a:r>
              <a:rPr lang="ru-RU" sz="3600" dirty="0">
                <a:latin typeface="Georgia" panose="02040502050405020303" pitchFamily="18" charset="0"/>
              </a:rPr>
              <a:t> (ЛАП) – увеличение лимфатических узлов любой природы</a:t>
            </a:r>
            <a:r>
              <a:rPr lang="ru-RU" dirty="0"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8" y="332656"/>
          <a:ext cx="740886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98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125538"/>
            <a:ext cx="7408862" cy="500062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1. По природе увеличения л/узлов: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- опухолевые формы ЛАП</a:t>
            </a:r>
            <a:r>
              <a:rPr lang="ru-RU" dirty="0" smtClean="0">
                <a:latin typeface="Georgia" panose="02040502050405020303" pitchFamily="18" charset="0"/>
              </a:rPr>
              <a:t>; </a:t>
            </a:r>
            <a:endParaRPr lang="ru-RU" dirty="0">
              <a:latin typeface="Georgia" panose="02040502050405020303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- неопухолевые формы ЛАП.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2. По распространенности процесса: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- </a:t>
            </a:r>
            <a:r>
              <a:rPr lang="ru-RU" dirty="0">
                <a:latin typeface="Georgia" panose="02040502050405020303" pitchFamily="18" charset="0"/>
              </a:rPr>
              <a:t>локальная ЛАП (увеличение одной группы л/узлов);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- </a:t>
            </a:r>
            <a:r>
              <a:rPr lang="ru-RU" dirty="0" err="1">
                <a:latin typeface="Georgia" panose="02040502050405020303" pitchFamily="18" charset="0"/>
              </a:rPr>
              <a:t>генерализованная</a:t>
            </a:r>
            <a:r>
              <a:rPr lang="ru-RU" dirty="0">
                <a:latin typeface="Georgia" panose="02040502050405020303" pitchFamily="18" charset="0"/>
              </a:rPr>
              <a:t> ЛАП (увеличение л/узлов в двух и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более несмежных зонах).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3. По длительности: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- непродолжительная ЛАП (</a:t>
            </a:r>
            <a:r>
              <a:rPr lang="en-US" dirty="0">
                <a:latin typeface="Georgia" panose="02040502050405020303" pitchFamily="18" charset="0"/>
              </a:rPr>
              <a:t>&lt;</a:t>
            </a:r>
            <a:r>
              <a:rPr lang="ru-RU" dirty="0">
                <a:latin typeface="Georgia" panose="02040502050405020303" pitchFamily="18" charset="0"/>
              </a:rPr>
              <a:t>2 месяцев);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- </a:t>
            </a:r>
            <a:r>
              <a:rPr lang="ru-RU" dirty="0">
                <a:latin typeface="Georgia" panose="02040502050405020303" pitchFamily="18" charset="0"/>
              </a:rPr>
              <a:t>затяжная ЛАП (</a:t>
            </a:r>
            <a:r>
              <a:rPr lang="en-US" dirty="0">
                <a:latin typeface="Georgia" panose="02040502050405020303" pitchFamily="18" charset="0"/>
              </a:rPr>
              <a:t>&gt;</a:t>
            </a:r>
            <a:r>
              <a:rPr lang="ru-RU" dirty="0">
                <a:latin typeface="Georgia" panose="02040502050405020303" pitchFamily="18" charset="0"/>
              </a:rPr>
              <a:t>2 месяцев).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4. По характеру течения: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-</a:t>
            </a:r>
            <a:r>
              <a:rPr lang="ru-RU" dirty="0">
                <a:latin typeface="Georgia" panose="02040502050405020303" pitchFamily="18" charset="0"/>
              </a:rPr>
              <a:t> Острая ЛАП;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- </a:t>
            </a:r>
            <a:r>
              <a:rPr lang="ru-RU" dirty="0">
                <a:latin typeface="Georgia" panose="02040502050405020303" pitchFamily="18" charset="0"/>
              </a:rPr>
              <a:t>хроническая ЛАП;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- рецидивирующая ЛАП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5. По патогенезу: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>
                <a:latin typeface="Georgia" panose="02040502050405020303" pitchFamily="18" charset="0"/>
              </a:rPr>
              <a:t>-первичная;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 smtClean="0">
                <a:latin typeface="Georgia" panose="02040502050405020303" pitchFamily="18" charset="0"/>
              </a:rPr>
              <a:t>-вторичная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427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ru-RU" altLang="ru-RU" smtClean="0"/>
              <a:t>Классификация ЛАП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713788" cy="5927725"/>
        </p:xfrm>
        <a:graphic>
          <a:graphicData uri="http://schemas.openxmlformats.org/drawingml/2006/table">
            <a:tbl>
              <a:tblPr/>
              <a:tblGrid>
                <a:gridCol w="132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00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</a:rPr>
                        <a:t>Стадия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Определение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0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 smtClean="0">
                          <a:effectLst/>
                        </a:rPr>
                        <a:t>I</a:t>
                      </a:r>
                      <a:endParaRPr lang="ru-RU" sz="1600" dirty="0">
                        <a:effectLst/>
                      </a:endParaRP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Поражение одной группы лимфатических узлов (1) или одного </a:t>
                      </a:r>
                      <a:r>
                        <a:rPr lang="ru-RU" sz="1800" dirty="0" err="1">
                          <a:effectLst/>
                        </a:rPr>
                        <a:t>нелимфоидного</a:t>
                      </a:r>
                      <a:r>
                        <a:rPr lang="ru-RU" sz="1800" dirty="0">
                          <a:effectLst/>
                        </a:rPr>
                        <a:t> органа или области (1 Е)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81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II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Поражение более двух групп лимфатических узлов с одной стороны диафрагмы (II) или наличие локальных очагов в </a:t>
                      </a:r>
                      <a:r>
                        <a:rPr lang="ru-RU" sz="1800" dirty="0" err="1">
                          <a:effectLst/>
                        </a:rPr>
                        <a:t>нелимфоидном</a:t>
                      </a:r>
                      <a:r>
                        <a:rPr lang="ru-RU" sz="1800" dirty="0">
                          <a:effectLst/>
                        </a:rPr>
                        <a:t> органе или регионе + поражение одной или нескольких групп лимфатических узлов по ту же сторону диафрагмы (II Е). Число поражённых групп лимфатических узлов может быть указано в определении стадии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59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III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Поражение групп лимфатических узлов с обеих сторон диафрагмы (III), с поражением или без поражения селезёнки (III С) и/или наличием локальных очагов в </a:t>
                      </a:r>
                      <a:r>
                        <a:rPr lang="ru-RU" sz="1800" dirty="0" err="1">
                          <a:effectLst/>
                        </a:rPr>
                        <a:t>нелимфоидном</a:t>
                      </a:r>
                      <a:r>
                        <a:rPr lang="ru-RU" sz="1800" dirty="0">
                          <a:effectLst/>
                        </a:rPr>
                        <a:t> органе или области (III E, III СЕ). Выделяют поражение верхних абдоминальных лимфатических узлов (ворота селезёнки печени, чревные) - стадия III 1, нижних абдоминальных лимфатических узлов (</a:t>
                      </a:r>
                      <a:r>
                        <a:rPr lang="ru-RU" sz="1800" dirty="0" err="1">
                          <a:effectLst/>
                        </a:rPr>
                        <a:t>парааортапьные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мезентериальные</a:t>
                      </a:r>
                      <a:r>
                        <a:rPr lang="ru-RU" sz="1800" dirty="0">
                          <a:effectLst/>
                        </a:rPr>
                        <a:t>, подвздошные) - стадия III 2, поражение лимфатических узлов таза - стадия III 3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1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IV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Диффузное или диссеминированное поражение одного или нескольких </a:t>
                      </a:r>
                      <a:r>
                        <a:rPr lang="ru-RU" sz="1800" dirty="0" err="1">
                          <a:effectLst/>
                        </a:rPr>
                        <a:t>нелимфоидных</a:t>
                      </a:r>
                      <a:r>
                        <a:rPr lang="ru-RU" sz="1800" dirty="0">
                          <a:effectLst/>
                        </a:rPr>
                        <a:t> органов или тканей с поражением или без поражения лимфатических узлов. Поражение печени и костного мозга всегда означает стадию IV</a:t>
                      </a:r>
                    </a:p>
                  </a:txBody>
                  <a:tcPr marL="37832" marR="37832" marT="16816" marB="16816" anchor="ctr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/>
              <a:t>Стадирование</a:t>
            </a:r>
            <a:r>
              <a:rPr lang="ru-RU" sz="3600" dirty="0" smtClean="0"/>
              <a:t> </a:t>
            </a:r>
            <a:r>
              <a:rPr lang="en-US" sz="3600" dirty="0" smtClean="0"/>
              <a:t> Ann-Arbor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altLang="ru-RU" smtClean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9036050" cy="992188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Алгоритм</a:t>
            </a:r>
            <a:r>
              <a:rPr lang="ru-RU" altLang="ru-RU" smtClean="0">
                <a:latin typeface="Georgia" panose="02040502050405020303" pitchFamily="18" charset="0"/>
              </a:rPr>
              <a:t> 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1. Жалобы и анамнез: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- наличие В-симптомов, наличие болевого синдрома, локальные изменения кожных покровов;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- время появления ЛАП и предшествующие ей события, динамика жалоб.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- сбор анамнеза жизни (образ жизни, профессия, выезды за пределы РФ в предшествующие 6 месяцев)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dirty="0">
              <a:latin typeface="Georgia" panose="02040502050405020303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latin typeface="Georgia" panose="02040502050405020303" pitchFamily="18" charset="0"/>
              </a:rPr>
              <a:t>2. </a:t>
            </a:r>
            <a:r>
              <a:rPr lang="ru-RU" b="1" dirty="0" err="1" smtClean="0">
                <a:latin typeface="Georgia" panose="02040502050405020303" pitchFamily="18" charset="0"/>
              </a:rPr>
              <a:t>Физикальное</a:t>
            </a:r>
            <a:r>
              <a:rPr lang="ru-RU" b="1" dirty="0" smtClean="0">
                <a:latin typeface="Georgia" panose="02040502050405020303" pitchFamily="18" charset="0"/>
              </a:rPr>
              <a:t> исследование: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- </a:t>
            </a:r>
            <a:r>
              <a:rPr lang="ru-RU" dirty="0" smtClean="0">
                <a:latin typeface="Georgia" panose="02040502050405020303" pitchFamily="18" charset="0"/>
              </a:rPr>
              <a:t>измерение роста и массы тела, </a:t>
            </a:r>
            <a:r>
              <a:rPr lang="en-US" dirty="0" smtClean="0">
                <a:latin typeface="Georgia" panose="02040502050405020303" pitchFamily="18" charset="0"/>
              </a:rPr>
              <a:t>t</a:t>
            </a:r>
            <a:r>
              <a:rPr lang="ru-RU" dirty="0" smtClean="0">
                <a:latin typeface="Georgia" panose="02040502050405020303" pitchFamily="18" charset="0"/>
              </a:rPr>
              <a:t> тела; оценка состояния кожи и видимых слизистых (цвет, патологические высыпания и образования, следы от кошачьих царапин, наличие </a:t>
            </a:r>
            <a:r>
              <a:rPr lang="ru-RU" dirty="0" err="1" smtClean="0">
                <a:latin typeface="Georgia" panose="02040502050405020303" pitchFamily="18" charset="0"/>
              </a:rPr>
              <a:t>имплантнов</a:t>
            </a:r>
            <a:r>
              <a:rPr lang="ru-RU" dirty="0" smtClean="0">
                <a:latin typeface="Georgia" panose="02040502050405020303" pitchFamily="18" charset="0"/>
              </a:rPr>
              <a:t> и татуировок)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- </a:t>
            </a:r>
            <a:r>
              <a:rPr lang="ru-RU" dirty="0" smtClean="0">
                <a:latin typeface="Georgia" panose="02040502050405020303" pitchFamily="18" charset="0"/>
              </a:rPr>
              <a:t>пальпация периферических л/узлов с оценкой локализации и спаянности с окружающими тканями, болезненности.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- наличие гепато- и </a:t>
            </a:r>
            <a:r>
              <a:rPr lang="ru-RU" dirty="0" err="1" smtClean="0">
                <a:latin typeface="Georgia" panose="02040502050405020303" pitchFamily="18" charset="0"/>
              </a:rPr>
              <a:t>спленомегалии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Алгоритм</a:t>
            </a:r>
            <a:r>
              <a:rPr lang="ru-RU" altLang="ru-RU" sz="4000" smtClean="0">
                <a:latin typeface="Georgia" panose="02040502050405020303" pitchFamily="18" charset="0"/>
              </a:rPr>
              <a:t> диагностики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1773238"/>
            <a:ext cx="8035925" cy="496728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 Лабораторная диагностика: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ОАК с подсчетом лейкоцитарной формулы;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ОАМ;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развернутый биохимический анализ крови;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анализ крови на ВИЧ, сифилис, вирусные гепатиты В и С;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диагностика </a:t>
            </a:r>
            <a:r>
              <a:rPr lang="ru-RU" sz="2200" dirty="0" err="1" smtClean="0">
                <a:latin typeface="Georgia" panose="02040502050405020303" pitchFamily="18" charset="0"/>
              </a:rPr>
              <a:t>герпесвирусной</a:t>
            </a:r>
            <a:r>
              <a:rPr lang="ru-RU" sz="2200" dirty="0" smtClean="0">
                <a:latin typeface="Georgia" panose="02040502050405020303" pitchFamily="18" charset="0"/>
              </a:rPr>
              <a:t> инфекции (антитела </a:t>
            </a:r>
            <a:r>
              <a:rPr lang="en-US" sz="2200" dirty="0" err="1" smtClean="0">
                <a:latin typeface="Georgia" panose="02040502050405020303" pitchFamily="18" charset="0"/>
              </a:rPr>
              <a:t>Ig</a:t>
            </a:r>
            <a:r>
              <a:rPr lang="en-US" sz="2200" dirty="0" smtClean="0">
                <a:latin typeface="Georgia" panose="02040502050405020303" pitchFamily="18" charset="0"/>
              </a:rPr>
              <a:t> M</a:t>
            </a:r>
            <a:r>
              <a:rPr lang="ru-RU" sz="2200" dirty="0" smtClean="0">
                <a:latin typeface="Georgia" panose="02040502050405020303" pitchFamily="18" charset="0"/>
              </a:rPr>
              <a:t> и </a:t>
            </a:r>
            <a:r>
              <a:rPr lang="en-US" sz="2200" dirty="0" smtClean="0">
                <a:latin typeface="Georgia" panose="02040502050405020303" pitchFamily="18" charset="0"/>
              </a:rPr>
              <a:t>G</a:t>
            </a:r>
            <a:r>
              <a:rPr lang="ru-RU" sz="2200" dirty="0" smtClean="0">
                <a:latin typeface="Georgia" panose="02040502050405020303" pitchFamily="18" charset="0"/>
              </a:rPr>
              <a:t>, ДНК </a:t>
            </a:r>
            <a:r>
              <a:rPr lang="ru-RU" sz="2200" dirty="0" err="1" smtClean="0">
                <a:latin typeface="Georgia" panose="02040502050405020303" pitchFamily="18" charset="0"/>
              </a:rPr>
              <a:t>цитомегаловируса</a:t>
            </a:r>
            <a:r>
              <a:rPr lang="ru-RU" sz="2200" dirty="0" smtClean="0">
                <a:latin typeface="Georgia" panose="02040502050405020303" pitchFamily="18" charset="0"/>
              </a:rPr>
              <a:t>, вируса Эпштейн-</a:t>
            </a:r>
            <a:r>
              <a:rPr lang="ru-RU" sz="2200" dirty="0" err="1" smtClean="0">
                <a:latin typeface="Georgia" panose="02040502050405020303" pitchFamily="18" charset="0"/>
              </a:rPr>
              <a:t>Барр</a:t>
            </a:r>
            <a:r>
              <a:rPr lang="ru-RU" sz="2200" dirty="0" smtClean="0">
                <a:latin typeface="Georgia" panose="02040502050405020303" pitchFamily="18" charset="0"/>
              </a:rPr>
              <a:t>, </a:t>
            </a:r>
            <a:r>
              <a:rPr lang="ru-RU" sz="2200" dirty="0" err="1" smtClean="0">
                <a:latin typeface="Georgia" panose="02040502050405020303" pitchFamily="18" charset="0"/>
              </a:rPr>
              <a:t>герпесвирус</a:t>
            </a:r>
            <a:r>
              <a:rPr lang="ru-RU" sz="2200" dirty="0" smtClean="0">
                <a:latin typeface="Georgia" panose="02040502050405020303" pitchFamily="18" charset="0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проба Манту/</a:t>
            </a:r>
            <a:r>
              <a:rPr lang="ru-RU" sz="2200" dirty="0" err="1" smtClean="0">
                <a:latin typeface="Georgia" panose="02040502050405020303" pitchFamily="18" charset="0"/>
              </a:rPr>
              <a:t>диаскин</a:t>
            </a:r>
            <a:r>
              <a:rPr lang="ru-RU" sz="2200" dirty="0" smtClean="0">
                <a:latin typeface="Georgia" panose="02040502050405020303" pitchFamily="18" charset="0"/>
              </a:rPr>
              <a:t>-тест;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специфическая диагностика СКВ и ревматоидного артрита;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</a:rPr>
              <a:t>- иммунохимическое исследование сыворотки крови и суточной мочи.</a:t>
            </a:r>
            <a:endParaRPr lang="ru-RU" sz="2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Алгоритм</a:t>
            </a:r>
            <a:r>
              <a:rPr lang="ru-RU" altLang="ru-RU" sz="4000" smtClean="0">
                <a:latin typeface="Georgia" panose="02040502050405020303" pitchFamily="18" charset="0"/>
              </a:rPr>
              <a:t> диагностики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50" y="2333625"/>
            <a:ext cx="8043863" cy="437197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b="1" smtClean="0">
                <a:latin typeface="Georgia" panose="02040502050405020303" pitchFamily="18" charset="0"/>
              </a:rPr>
              <a:t>4. Инструментальная диагностика: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УЗИ лимфатических узлов;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КТ с контрастированием или МРТ ОГК, ОБП и забрюшинного пространства, малого таза, головного мозга, придаточных пазух носа.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ru-RU" altLang="ru-RU" sz="1700" smtClean="0">
              <a:latin typeface="Georgia" panose="02040502050405020303" pitchFamily="18" charset="0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b="1" smtClean="0">
                <a:latin typeface="Georgia" panose="02040502050405020303" pitchFamily="18" charset="0"/>
              </a:rPr>
              <a:t>5. Консультации специалистов: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инфекционист;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оториноларинголог;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гинеколог;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дерматовенеролог;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пульмонолог;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стоматолог;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ru-RU" altLang="ru-RU" sz="1700" smtClean="0">
                <a:latin typeface="Georgia" panose="02040502050405020303" pitchFamily="18" charset="0"/>
              </a:rPr>
              <a:t> - онколог.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2" name="Group 30"/>
          <p:cNvGraphicFramePr>
            <a:graphicFrameLocks noGrp="1"/>
          </p:cNvGraphicFramePr>
          <p:nvPr>
            <p:ph idx="1"/>
          </p:nvPr>
        </p:nvGraphicFramePr>
        <p:xfrm>
          <a:off x="684213" y="1341438"/>
          <a:ext cx="7848600" cy="4933950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3970557632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583519609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Анамнез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Вероятный диагноз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90666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Контакт с кошками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Болезнь кошачьей царапины, токсоплазмоз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68285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Употребление сырого мяса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Токсоплазмоз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409934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Заболевание туберкулёзом в анамнезе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Туберкулёзный лимфаденит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80408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Недавние переливания крови или трансплантации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Цитомегаловирус, гепатит 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B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82016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Охотники , рыбаки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уляремия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310112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Работники ферм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Эризипелоид </a:t>
                      </a:r>
                    </a:p>
                  </a:txBody>
                  <a:tcPr marL="80261" marR="80261" marT="40131" marB="40131" anchor="ctr" horzOverflow="overflow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8479"/>
                  </a:ext>
                </a:extLst>
              </a:tr>
            </a:tbl>
          </a:graphicData>
        </a:graphic>
      </p:graphicFrame>
      <p:sp>
        <p:nvSpPr>
          <p:cNvPr id="59419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52537"/>
          </a:xfrm>
        </p:spPr>
        <p:txBody>
          <a:bodyPr/>
          <a:lstStyle/>
          <a:p>
            <a:r>
              <a:rPr lang="ru-RU" altLang="ru-RU" smtClean="0"/>
              <a:t>Особенности анамнеза</a:t>
            </a:r>
          </a:p>
        </p:txBody>
      </p:sp>
      <p:sp>
        <p:nvSpPr>
          <p:cNvPr id="59420" name="Rectangle 1"/>
          <p:cNvSpPr>
            <a:spLocks noChangeArrowheads="1"/>
          </p:cNvSpPr>
          <p:nvPr/>
        </p:nvSpPr>
        <p:spPr bwMode="auto">
          <a:xfrm>
            <a:off x="1323975" y="2760663"/>
            <a:ext cx="220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/>
              <a:t>Характеристики  увеличенных </a:t>
            </a:r>
            <a:r>
              <a:rPr lang="ru-RU" sz="2800" b="1" dirty="0"/>
              <a:t>лимфоузлов </a:t>
            </a: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Размер 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 smtClean="0"/>
              <a:t>болезненность</a:t>
            </a:r>
            <a:r>
              <a:rPr lang="ru-RU" sz="2800" dirty="0"/>
              <a:t>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/>
              <a:t>консистенция,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/>
              <a:t>связь между собой,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dirty="0"/>
              <a:t>локализация</a:t>
            </a:r>
            <a:r>
              <a:rPr lang="ru-RU" sz="2800" dirty="0" smtClean="0"/>
              <a:t>,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/>
              <a:t>Изменения в   общем анализе крови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dirty="0" smtClean="0"/>
              <a:t>(</a:t>
            </a:r>
            <a:r>
              <a:rPr lang="ru-RU" sz="2800" dirty="0" err="1" smtClean="0"/>
              <a:t>цитопения</a:t>
            </a:r>
            <a:r>
              <a:rPr lang="ru-RU" sz="2800" dirty="0" smtClean="0"/>
              <a:t>, лейкоцитоз, СОЭ, атипичные клетки)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604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 </a:t>
            </a:r>
            <a:r>
              <a:rPr lang="ru-RU" altLang="ru-RU" b="1" smtClean="0">
                <a:latin typeface="Arial" panose="020B0604020202020204" pitchFamily="34" charset="0"/>
              </a:rPr>
              <a:t>О</a:t>
            </a:r>
            <a:r>
              <a:rPr lang="ru-RU" altLang="ru-RU" b="1" smtClean="0"/>
              <a:t>бследование</a:t>
            </a:r>
            <a:endParaRPr lang="ru-RU" alt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92150"/>
            <a:ext cx="8229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ru-RU" altLang="ru-RU" sz="3600" smtClean="0"/>
              <a:t>Ночные  профузные  поты.</a:t>
            </a:r>
          </a:p>
          <a:p>
            <a:r>
              <a:rPr lang="ru-RU" altLang="ru-RU" sz="3600" smtClean="0"/>
              <a:t>Повышение температуры тела  выше 38 не менее  трёх дней  подряд без признаков  воспаления.</a:t>
            </a:r>
          </a:p>
          <a:p>
            <a:r>
              <a:rPr lang="ru-RU" altLang="ru-RU" sz="3600" smtClean="0"/>
              <a:t>Снижение  массы тела   на 10% за последние  6 месяцев.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«</a:t>
            </a:r>
            <a:r>
              <a:rPr lang="ru-RU" altLang="ru-RU" sz="4800" smtClean="0"/>
              <a:t>Б» симптомы интоксикации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около3 % всех регистрируемых злокачественных опухолей</a:t>
            </a:r>
          </a:p>
          <a:p>
            <a:r>
              <a:rPr lang="ru-RU" altLang="ru-RU" smtClean="0"/>
              <a:t> чаще встречаются у людей молодого возраста</a:t>
            </a:r>
          </a:p>
          <a:p>
            <a:r>
              <a:rPr lang="ru-RU" altLang="ru-RU" smtClean="0"/>
              <a:t>пик заболеваемости индолентными («зрелоклеточными») ЗЛ приходится на период от 60 до 80 лет. 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Эпидемиология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Физические  /химические  агенты</a:t>
            </a:r>
          </a:p>
          <a:p>
            <a:r>
              <a:rPr lang="ru-RU" altLang="ru-RU" smtClean="0"/>
              <a:t>Инфекционные  агенты</a:t>
            </a:r>
          </a:p>
          <a:p>
            <a:r>
              <a:rPr lang="ru-RU" altLang="ru-RU" smtClean="0"/>
              <a:t>Приобретенные  иммунодефицитные  состояния</a:t>
            </a:r>
          </a:p>
          <a:p>
            <a:r>
              <a:rPr lang="ru-RU" altLang="ru-RU" smtClean="0"/>
              <a:t>Врожденные  иммунодефицитные   состояния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Этиология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r>
              <a:rPr lang="ru-RU" altLang="ru-RU" smtClean="0"/>
              <a:t> </a:t>
            </a:r>
            <a:r>
              <a:rPr lang="en-US" altLang="ru-RU" smtClean="0"/>
              <a:t>1 </a:t>
            </a:r>
            <a:r>
              <a:rPr lang="ru-RU" altLang="ru-RU" smtClean="0"/>
              <a:t>Увеличение одного или нескольких лимфатических узлов с более или менее быстрым ростом. </a:t>
            </a:r>
          </a:p>
          <a:p>
            <a:r>
              <a:rPr lang="ru-RU" altLang="ru-RU" smtClean="0"/>
              <a:t>2. Наличие экстранодальной опухоли с характерными проявлениями </a:t>
            </a:r>
          </a:p>
          <a:p>
            <a:r>
              <a:rPr lang="ru-RU" altLang="ru-RU" smtClean="0"/>
              <a:t>3. Системная манифестация в виде лихорадки, потери массы тела, слабости.</a:t>
            </a:r>
          </a:p>
          <a:p>
            <a:r>
              <a:rPr lang="en-US" altLang="ru-RU" smtClean="0"/>
              <a:t>4.</a:t>
            </a:r>
            <a:r>
              <a:rPr lang="ru-RU" altLang="ru-RU" smtClean="0"/>
              <a:t>Изменения  в  анализах периферической  крови. 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Клинические проявления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mtClean="0"/>
              <a:t>Любая  необъяснимая  лимфоаденопатия   длительностью более   2-х месяцев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mtClean="0"/>
              <a:t>Лимфоаденопатия  с выраженными симптомами интоксикации, при отсутствии клиники   инфекционного заболевания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mtClean="0"/>
              <a:t>Лимфоаденопатия  в сочетании  с  органомегалией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mtClean="0"/>
              <a:t>Лимфоаденопатия  в   сочетании  с измениями  в  анализе периферической  крови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mtClean="0"/>
              <a:t>Неэффективность  проводимой   антибиотической  терапии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Показания  для направлению к гематологу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</TotalTime>
  <Words>1817</Words>
  <Application>Microsoft Office PowerPoint</Application>
  <PresentationFormat>Экран (4:3)</PresentationFormat>
  <Paragraphs>251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Candara</vt:lpstr>
      <vt:lpstr>Arial</vt:lpstr>
      <vt:lpstr>Symbol</vt:lpstr>
      <vt:lpstr>Calibri</vt:lpstr>
      <vt:lpstr>Wingdings</vt:lpstr>
      <vt:lpstr>Georgia</vt:lpstr>
      <vt:lpstr>Arial Narrow</vt:lpstr>
      <vt:lpstr>Волна</vt:lpstr>
      <vt:lpstr>Лимфопролиферативные заболевания</vt:lpstr>
      <vt:lpstr>Классификация  ЛПЗ</vt:lpstr>
      <vt:lpstr>Классификация ЛПЗ ВОЗ</vt:lpstr>
      <vt:lpstr>Стадирование  Ann-Arbor </vt:lpstr>
      <vt:lpstr>«Б» симптомы интоксикации</vt:lpstr>
      <vt:lpstr>Эпидемиология</vt:lpstr>
      <vt:lpstr>Этиология</vt:lpstr>
      <vt:lpstr>Клинические проявления</vt:lpstr>
      <vt:lpstr>Показания  для направлению к гематологу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эффективности лечения</vt:lpstr>
      <vt:lpstr>Лечение злокачественных лимфом</vt:lpstr>
      <vt:lpstr>Презентация PowerPoint</vt:lpstr>
      <vt:lpstr>Презентация PowerPoint</vt:lpstr>
      <vt:lpstr>Презентация PowerPoint</vt:lpstr>
      <vt:lpstr>Морфологическая классификация ЛХ ВОЗ, 2016 г</vt:lpstr>
      <vt:lpstr>Клинические проявления лимфомы Ходжкина</vt:lpstr>
      <vt:lpstr>Принципы  терапии ЛХ</vt:lpstr>
      <vt:lpstr>Презентация PowerPoint</vt:lpstr>
      <vt:lpstr>Лечение ЛХ</vt:lpstr>
      <vt:lpstr>Презентация PowerPoint</vt:lpstr>
      <vt:lpstr>Лимфома Беркитта</vt:lpstr>
      <vt:lpstr>Клиническая  картина ЛБ</vt:lpstr>
      <vt:lpstr>Стадирование ЛБ по S.B.Murphy</vt:lpstr>
      <vt:lpstr>Лечение ЛБ</vt:lpstr>
      <vt:lpstr>Фолликулярная лимфома</vt:lpstr>
      <vt:lpstr>Показания  к началу терапии ФЛ</vt:lpstr>
      <vt:lpstr>Лечение   ФЛ</vt:lpstr>
      <vt:lpstr>Грибовидный микоз (первичная Т-клеточная кожная лимфома)</vt:lpstr>
      <vt:lpstr>Клинические симптомы</vt:lpstr>
      <vt:lpstr>Презентация PowerPoint</vt:lpstr>
      <vt:lpstr>Стадирование ГМ </vt:lpstr>
      <vt:lpstr>Лечение ГМ</vt:lpstr>
      <vt:lpstr>Лимфаденопатия (ЛАП) – увеличение лимфатических узлов любой природы.</vt:lpstr>
      <vt:lpstr> </vt:lpstr>
      <vt:lpstr>Классификация ЛАП</vt:lpstr>
      <vt:lpstr>Презентация PowerPoint</vt:lpstr>
      <vt:lpstr>Алгоритм диагностики</vt:lpstr>
      <vt:lpstr>Алгоритм диагностики (продолжение)</vt:lpstr>
      <vt:lpstr>Алгоритм диагностики (продолжение)</vt:lpstr>
      <vt:lpstr>Особенности анамнеза</vt:lpstr>
      <vt:lpstr> Обследование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Лимофопролиферативные заболевания</dc:title>
  <dc:creator>DNS123</dc:creator>
  <cp:lastModifiedBy>Пользователь Windows</cp:lastModifiedBy>
  <cp:revision>46</cp:revision>
  <dcterms:created xsi:type="dcterms:W3CDTF">2020-09-04T18:56:09Z</dcterms:created>
  <dcterms:modified xsi:type="dcterms:W3CDTF">2021-02-19T08:20:57Z</dcterms:modified>
</cp:coreProperties>
</file>