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heme/themeOverride1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45"/>
  </p:notesMasterIdLst>
  <p:sldIdLst>
    <p:sldId id="262" r:id="rId2"/>
    <p:sldId id="263" r:id="rId3"/>
    <p:sldId id="290" r:id="rId4"/>
    <p:sldId id="289" r:id="rId5"/>
    <p:sldId id="257" r:id="rId6"/>
    <p:sldId id="288" r:id="rId7"/>
    <p:sldId id="265" r:id="rId8"/>
    <p:sldId id="258" r:id="rId9"/>
    <p:sldId id="259" r:id="rId10"/>
    <p:sldId id="291" r:id="rId11"/>
    <p:sldId id="260" r:id="rId12"/>
    <p:sldId id="266" r:id="rId13"/>
    <p:sldId id="292" r:id="rId14"/>
    <p:sldId id="286" r:id="rId15"/>
    <p:sldId id="293" r:id="rId16"/>
    <p:sldId id="287" r:id="rId17"/>
    <p:sldId id="280" r:id="rId18"/>
    <p:sldId id="267" r:id="rId19"/>
    <p:sldId id="294" r:id="rId20"/>
    <p:sldId id="268" r:id="rId21"/>
    <p:sldId id="295" r:id="rId22"/>
    <p:sldId id="269" r:id="rId23"/>
    <p:sldId id="274" r:id="rId24"/>
    <p:sldId id="277" r:id="rId25"/>
    <p:sldId id="302" r:id="rId26"/>
    <p:sldId id="296" r:id="rId27"/>
    <p:sldId id="278" r:id="rId28"/>
    <p:sldId id="297" r:id="rId29"/>
    <p:sldId id="298" r:id="rId30"/>
    <p:sldId id="299" r:id="rId31"/>
    <p:sldId id="279" r:id="rId32"/>
    <p:sldId id="300" r:id="rId33"/>
    <p:sldId id="301" r:id="rId34"/>
    <p:sldId id="275" r:id="rId35"/>
    <p:sldId id="303" r:id="rId36"/>
    <p:sldId id="276" r:id="rId37"/>
    <p:sldId id="281" r:id="rId38"/>
    <p:sldId id="304" r:id="rId39"/>
    <p:sldId id="282" r:id="rId40"/>
    <p:sldId id="283" r:id="rId41"/>
    <p:sldId id="284" r:id="rId42"/>
    <p:sldId id="305" r:id="rId43"/>
    <p:sldId id="306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9" autoAdjust="0"/>
  </p:normalViewPr>
  <p:slideViewPr>
    <p:cSldViewPr>
      <p:cViewPr varScale="1">
        <p:scale>
          <a:sx n="80" d="100"/>
          <a:sy n="80" d="100"/>
        </p:scale>
        <p:origin x="77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3EC20-60B9-4BCE-859B-FC19D51F64A2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F889B1F-E89D-4860-BDAB-19C5D02C92F5}">
      <dgm:prSet/>
      <dgm:spPr/>
      <dgm:t>
        <a:bodyPr/>
        <a:lstStyle/>
        <a:p>
          <a:pPr rtl="0"/>
          <a:r>
            <a:rPr lang="ru-RU" b="1" i="0" dirty="0" smtClean="0"/>
            <a:t>Закон РФ от 2 июля 1992 г. N 3185-I «О психиатрической помощи и гарантиях прав граждан при её оказании»; </a:t>
          </a:r>
          <a:endParaRPr lang="ru-RU" b="1" dirty="0"/>
        </a:p>
      </dgm:t>
    </dgm:pt>
    <dgm:pt modelId="{0A6585A6-E576-4D7F-94BA-85AAF69D0B70}" type="parTrans" cxnId="{39E5108F-5258-4ABE-97E0-826355F12EEC}">
      <dgm:prSet/>
      <dgm:spPr/>
      <dgm:t>
        <a:bodyPr/>
        <a:lstStyle/>
        <a:p>
          <a:endParaRPr lang="ru-RU"/>
        </a:p>
      </dgm:t>
    </dgm:pt>
    <dgm:pt modelId="{D81E86C7-1166-4B87-ABD9-CF36FA92D17A}" type="sibTrans" cxnId="{39E5108F-5258-4ABE-97E0-826355F12EEC}">
      <dgm:prSet/>
      <dgm:spPr/>
      <dgm:t>
        <a:bodyPr/>
        <a:lstStyle/>
        <a:p>
          <a:endParaRPr lang="ru-RU"/>
        </a:p>
      </dgm:t>
    </dgm:pt>
    <dgm:pt modelId="{A3CDE8D1-85AA-46F5-952B-642990FD8985}">
      <dgm:prSet/>
      <dgm:spPr/>
      <dgm:t>
        <a:bodyPr/>
        <a:lstStyle/>
        <a:p>
          <a:pPr rtl="0"/>
          <a:r>
            <a:rPr lang="ru-RU" b="1" i="0" dirty="0" smtClean="0"/>
            <a:t>Уголовный кодекс РФ;</a:t>
          </a:r>
          <a:endParaRPr lang="ru-RU" b="1" dirty="0"/>
        </a:p>
      </dgm:t>
    </dgm:pt>
    <dgm:pt modelId="{B01322BC-2A49-4D91-B26E-BA59CE8DA7A3}" type="parTrans" cxnId="{AAC743EE-29F4-477D-B6CD-F3D99F8011E6}">
      <dgm:prSet/>
      <dgm:spPr/>
      <dgm:t>
        <a:bodyPr/>
        <a:lstStyle/>
        <a:p>
          <a:endParaRPr lang="ru-RU"/>
        </a:p>
      </dgm:t>
    </dgm:pt>
    <dgm:pt modelId="{76849E2D-A19B-47C9-ACC2-F235F4CBB698}" type="sibTrans" cxnId="{AAC743EE-29F4-477D-B6CD-F3D99F8011E6}">
      <dgm:prSet/>
      <dgm:spPr/>
      <dgm:t>
        <a:bodyPr/>
        <a:lstStyle/>
        <a:p>
          <a:endParaRPr lang="ru-RU"/>
        </a:p>
      </dgm:t>
    </dgm:pt>
    <dgm:pt modelId="{3F8A270E-E749-4F4D-B3DD-64F166B497B6}">
      <dgm:prSet/>
      <dgm:spPr/>
      <dgm:t>
        <a:bodyPr/>
        <a:lstStyle/>
        <a:p>
          <a:pPr rtl="0"/>
          <a:r>
            <a:rPr lang="ru-RU" b="1" i="0" dirty="0" smtClean="0"/>
            <a:t>«Инструкция об организации взаимодействия органов здравоохранения и органов внутренних дел РФ по предупреждению общественно опасных действий лиц, страдающих психическими расстройствами», утвержденная приказом МЗ РФ и МВД РФ от 30.04.1997 г. №133/269.</a:t>
          </a:r>
          <a:endParaRPr lang="ru-RU" b="1" dirty="0"/>
        </a:p>
      </dgm:t>
    </dgm:pt>
    <dgm:pt modelId="{2363B3C5-A0EC-4109-9FE5-F2268510567F}" type="parTrans" cxnId="{44BA1B03-70BF-4894-B7B5-8297D502C9E5}">
      <dgm:prSet/>
      <dgm:spPr/>
      <dgm:t>
        <a:bodyPr/>
        <a:lstStyle/>
        <a:p>
          <a:endParaRPr lang="ru-RU"/>
        </a:p>
      </dgm:t>
    </dgm:pt>
    <dgm:pt modelId="{316DF044-E25D-4F6E-89AC-8F1C7AB4DE0F}" type="sibTrans" cxnId="{44BA1B03-70BF-4894-B7B5-8297D502C9E5}">
      <dgm:prSet/>
      <dgm:spPr/>
      <dgm:t>
        <a:bodyPr/>
        <a:lstStyle/>
        <a:p>
          <a:endParaRPr lang="ru-RU"/>
        </a:p>
      </dgm:t>
    </dgm:pt>
    <dgm:pt modelId="{FF4061B1-8964-43B1-AC6B-7156C28EC91F}" type="pres">
      <dgm:prSet presAssocID="{D6A3EC20-60B9-4BCE-859B-FC19D51F64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9B174-0153-4F7F-A203-E0579A537917}" type="pres">
      <dgm:prSet presAssocID="{2F889B1F-E89D-4860-BDAB-19C5D02C92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851EB-BDB9-4F80-847B-C959EDE8461A}" type="pres">
      <dgm:prSet presAssocID="{D81E86C7-1166-4B87-ABD9-CF36FA92D17A}" presName="spacer" presStyleCnt="0"/>
      <dgm:spPr/>
    </dgm:pt>
    <dgm:pt modelId="{41EEFD14-B980-44ED-80D3-AA1A5FBFA9C8}" type="pres">
      <dgm:prSet presAssocID="{A3CDE8D1-85AA-46F5-952B-642990FD89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E4147-83E7-4F15-B03D-2382FC858312}" type="pres">
      <dgm:prSet presAssocID="{76849E2D-A19B-47C9-ACC2-F235F4CBB698}" presName="spacer" presStyleCnt="0"/>
      <dgm:spPr/>
    </dgm:pt>
    <dgm:pt modelId="{2E864820-B9D8-43BE-BA9E-FDE4F521EC57}" type="pres">
      <dgm:prSet presAssocID="{3F8A270E-E749-4F4D-B3DD-64F166B497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384F9-1534-4828-8D44-F0A1E497B139}" type="presOf" srcId="{2F889B1F-E89D-4860-BDAB-19C5D02C92F5}" destId="{7379B174-0153-4F7F-A203-E0579A537917}" srcOrd="0" destOrd="0" presId="urn:microsoft.com/office/officeart/2005/8/layout/vList2"/>
    <dgm:cxn modelId="{756769E6-DDE7-4D37-8787-8CA82159F785}" type="presOf" srcId="{A3CDE8D1-85AA-46F5-952B-642990FD8985}" destId="{41EEFD14-B980-44ED-80D3-AA1A5FBFA9C8}" srcOrd="0" destOrd="0" presId="urn:microsoft.com/office/officeart/2005/8/layout/vList2"/>
    <dgm:cxn modelId="{413413E8-F17E-431D-B246-3DF4019D17FF}" type="presOf" srcId="{3F8A270E-E749-4F4D-B3DD-64F166B497B6}" destId="{2E864820-B9D8-43BE-BA9E-FDE4F521EC57}" srcOrd="0" destOrd="0" presId="urn:microsoft.com/office/officeart/2005/8/layout/vList2"/>
    <dgm:cxn modelId="{AAC743EE-29F4-477D-B6CD-F3D99F8011E6}" srcId="{D6A3EC20-60B9-4BCE-859B-FC19D51F64A2}" destId="{A3CDE8D1-85AA-46F5-952B-642990FD8985}" srcOrd="1" destOrd="0" parTransId="{B01322BC-2A49-4D91-B26E-BA59CE8DA7A3}" sibTransId="{76849E2D-A19B-47C9-ACC2-F235F4CBB698}"/>
    <dgm:cxn modelId="{44BA1B03-70BF-4894-B7B5-8297D502C9E5}" srcId="{D6A3EC20-60B9-4BCE-859B-FC19D51F64A2}" destId="{3F8A270E-E749-4F4D-B3DD-64F166B497B6}" srcOrd="2" destOrd="0" parTransId="{2363B3C5-A0EC-4109-9FE5-F2268510567F}" sibTransId="{316DF044-E25D-4F6E-89AC-8F1C7AB4DE0F}"/>
    <dgm:cxn modelId="{39E5108F-5258-4ABE-97E0-826355F12EEC}" srcId="{D6A3EC20-60B9-4BCE-859B-FC19D51F64A2}" destId="{2F889B1F-E89D-4860-BDAB-19C5D02C92F5}" srcOrd="0" destOrd="0" parTransId="{0A6585A6-E576-4D7F-94BA-85AAF69D0B70}" sibTransId="{D81E86C7-1166-4B87-ABD9-CF36FA92D17A}"/>
    <dgm:cxn modelId="{EC1030DF-8FD7-4329-8B4C-7EA435597295}" type="presOf" srcId="{D6A3EC20-60B9-4BCE-859B-FC19D51F64A2}" destId="{FF4061B1-8964-43B1-AC6B-7156C28EC91F}" srcOrd="0" destOrd="0" presId="urn:microsoft.com/office/officeart/2005/8/layout/vList2"/>
    <dgm:cxn modelId="{33B3F975-8CFA-4B50-9ADA-4DA2F2AFC99D}" type="presParOf" srcId="{FF4061B1-8964-43B1-AC6B-7156C28EC91F}" destId="{7379B174-0153-4F7F-A203-E0579A537917}" srcOrd="0" destOrd="0" presId="urn:microsoft.com/office/officeart/2005/8/layout/vList2"/>
    <dgm:cxn modelId="{833D87C9-39C8-41E4-9536-7E7C97C7C36D}" type="presParOf" srcId="{FF4061B1-8964-43B1-AC6B-7156C28EC91F}" destId="{CFF851EB-BDB9-4F80-847B-C959EDE8461A}" srcOrd="1" destOrd="0" presId="urn:microsoft.com/office/officeart/2005/8/layout/vList2"/>
    <dgm:cxn modelId="{655CCAA6-D132-4586-BEA2-61930EE7597F}" type="presParOf" srcId="{FF4061B1-8964-43B1-AC6B-7156C28EC91F}" destId="{41EEFD14-B980-44ED-80D3-AA1A5FBFA9C8}" srcOrd="2" destOrd="0" presId="urn:microsoft.com/office/officeart/2005/8/layout/vList2"/>
    <dgm:cxn modelId="{EBA746D3-D439-4200-9F9E-7906D7DC9CDA}" type="presParOf" srcId="{FF4061B1-8964-43B1-AC6B-7156C28EC91F}" destId="{CBEE4147-83E7-4F15-B03D-2382FC858312}" srcOrd="3" destOrd="0" presId="urn:microsoft.com/office/officeart/2005/8/layout/vList2"/>
    <dgm:cxn modelId="{B82379C7-7B33-45AB-96E8-E1DF706A36D8}" type="presParOf" srcId="{FF4061B1-8964-43B1-AC6B-7156C28EC91F}" destId="{2E864820-B9D8-43BE-BA9E-FDE4F521EC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BC984F-7949-4510-ABC2-43B6207E65B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C9BD9-F748-4871-81AA-0C0365F1543E}">
      <dgm:prSet custT="1"/>
      <dgm:spPr/>
      <dgm:t>
        <a:bodyPr anchor="ctr"/>
        <a:lstStyle/>
        <a:p>
          <a:pPr rtl="0"/>
          <a:r>
            <a:rPr lang="ru-RU" sz="1800" b="1" i="0" dirty="0" smtClean="0"/>
            <a:t>А) Совершившие в прошлом общественно опасные деяния, предусмотренные уголовным законодательством, с освобождением от уголовной ответственности или наказания и применением к ним принудительных мер медицинского характера.</a:t>
          </a:r>
          <a:endParaRPr lang="ru-RU" sz="1800" b="1" dirty="0"/>
        </a:p>
      </dgm:t>
    </dgm:pt>
    <dgm:pt modelId="{66986C6E-8EF0-4D29-849A-8B25EB8CFD6D}" type="parTrans" cxnId="{4E983870-636B-49C3-BAFD-5BCE0E7BF9E1}">
      <dgm:prSet/>
      <dgm:spPr/>
      <dgm:t>
        <a:bodyPr/>
        <a:lstStyle/>
        <a:p>
          <a:endParaRPr lang="ru-RU"/>
        </a:p>
      </dgm:t>
    </dgm:pt>
    <dgm:pt modelId="{1D12E950-B5D2-4077-9701-3A14BDD81249}" type="sibTrans" cxnId="{4E983870-636B-49C3-BAFD-5BCE0E7BF9E1}">
      <dgm:prSet/>
      <dgm:spPr/>
      <dgm:t>
        <a:bodyPr/>
        <a:lstStyle/>
        <a:p>
          <a:endParaRPr lang="ru-RU"/>
        </a:p>
      </dgm:t>
    </dgm:pt>
    <dgm:pt modelId="{9CF5ECEC-0F4C-49D8-8178-576D06F76FD5}">
      <dgm:prSet custT="1"/>
      <dgm:spPr/>
      <dgm:t>
        <a:bodyPr anchor="ctr"/>
        <a:lstStyle/>
        <a:p>
          <a:pPr rtl="0"/>
          <a:r>
            <a:rPr lang="ru-RU" sz="1800" b="1" i="0" dirty="0" smtClean="0"/>
            <a:t>Б) Отбывшие наказание за преступления, совершенные до установления у них психического расстройства.</a:t>
          </a:r>
          <a:endParaRPr lang="ru-RU" sz="1800" b="1" dirty="0"/>
        </a:p>
      </dgm:t>
    </dgm:pt>
    <dgm:pt modelId="{06EDF703-79C7-44A5-A476-DE7FF3EB21E0}" type="parTrans" cxnId="{04F198C0-D9D5-4E5B-88AC-7DCCB46F30D1}">
      <dgm:prSet/>
      <dgm:spPr/>
      <dgm:t>
        <a:bodyPr/>
        <a:lstStyle/>
        <a:p>
          <a:endParaRPr lang="ru-RU"/>
        </a:p>
      </dgm:t>
    </dgm:pt>
    <dgm:pt modelId="{1506F687-90D2-4D23-99A2-319A8FF46C3D}" type="sibTrans" cxnId="{04F198C0-D9D5-4E5B-88AC-7DCCB46F30D1}">
      <dgm:prSet/>
      <dgm:spPr/>
      <dgm:t>
        <a:bodyPr/>
        <a:lstStyle/>
        <a:p>
          <a:endParaRPr lang="ru-RU"/>
        </a:p>
      </dgm:t>
    </dgm:pt>
    <dgm:pt modelId="{7D062C56-A3D4-426D-9C4E-A00017BB4B7F}">
      <dgm:prSet custT="1"/>
      <dgm:spPr/>
      <dgm:t>
        <a:bodyPr anchor="ctr"/>
        <a:lstStyle/>
        <a:p>
          <a:pPr rtl="0"/>
          <a:r>
            <a:rPr lang="ru-RU" sz="1800" b="1" i="0" dirty="0" smtClean="0"/>
            <a:t>В) В структуру психических расстройств больных входят симптомы, обусловливающие склонность к совершению общественно опасных действий (императивные галлюцинации, некоторые формы бреда, </a:t>
          </a:r>
          <a:r>
            <a:rPr lang="ru-RU" sz="1800" b="1" i="0" dirty="0" err="1" smtClean="0"/>
            <a:t>психопатоподобные</a:t>
          </a:r>
          <a:r>
            <a:rPr lang="ru-RU" sz="1800" b="1" i="0" dirty="0" smtClean="0"/>
            <a:t> состояния с повышенной поведенческой активностью и патологией влечений и т.п.), в том числе приводившие в прошлом к недобровольной госпитализации.</a:t>
          </a:r>
          <a:endParaRPr lang="ru-RU" sz="1800" b="1" dirty="0"/>
        </a:p>
      </dgm:t>
    </dgm:pt>
    <dgm:pt modelId="{E1D17F09-C54E-496B-9BF5-1FB43EF64F6E}" type="parTrans" cxnId="{DB33B7C8-5451-4CCB-99A7-893C308EF491}">
      <dgm:prSet/>
      <dgm:spPr/>
      <dgm:t>
        <a:bodyPr/>
        <a:lstStyle/>
        <a:p>
          <a:endParaRPr lang="ru-RU"/>
        </a:p>
      </dgm:t>
    </dgm:pt>
    <dgm:pt modelId="{419AF6DD-6604-4F13-8F67-7085D8372277}" type="sibTrans" cxnId="{DB33B7C8-5451-4CCB-99A7-893C308EF491}">
      <dgm:prSet/>
      <dgm:spPr/>
      <dgm:t>
        <a:bodyPr/>
        <a:lstStyle/>
        <a:p>
          <a:endParaRPr lang="ru-RU"/>
        </a:p>
      </dgm:t>
    </dgm:pt>
    <dgm:pt modelId="{D30DB8C3-6042-4517-827C-C5A00C4E96C2}">
      <dgm:prSet custT="1"/>
      <dgm:spPr/>
      <dgm:t>
        <a:bodyPr anchor="ctr"/>
        <a:lstStyle/>
        <a:p>
          <a:pPr rtl="0"/>
          <a:r>
            <a:rPr lang="ru-RU" sz="1800" b="1" i="0" dirty="0" smtClean="0"/>
            <a:t>Г) Страдающие пограничными формами психических расстройств, совершившие в прошлом общественно опасные деяния, в отношении которых они признавались невменяемыми в связи с </a:t>
          </a:r>
          <a:r>
            <a:rPr lang="ru-RU" sz="1800" b="1" i="0" dirty="0" err="1" smtClean="0"/>
            <a:t>развившимся</a:t>
          </a:r>
          <a:r>
            <a:rPr lang="ru-RU" sz="1800" b="1" i="0" dirty="0" smtClean="0"/>
            <a:t> на этой почве психозом.</a:t>
          </a:r>
          <a:endParaRPr lang="ru-RU" sz="1800" b="1" dirty="0"/>
        </a:p>
      </dgm:t>
    </dgm:pt>
    <dgm:pt modelId="{F2F866DE-EBBA-4E00-BACE-9D28D3A290D4}" type="parTrans" cxnId="{C82471F1-C1E3-475A-921B-B4B8BFB29659}">
      <dgm:prSet/>
      <dgm:spPr/>
      <dgm:t>
        <a:bodyPr/>
        <a:lstStyle/>
        <a:p>
          <a:endParaRPr lang="ru-RU"/>
        </a:p>
      </dgm:t>
    </dgm:pt>
    <dgm:pt modelId="{F04AAEE4-656D-4DE6-94DD-D92241670A6F}" type="sibTrans" cxnId="{C82471F1-C1E3-475A-921B-B4B8BFB29659}">
      <dgm:prSet/>
      <dgm:spPr/>
      <dgm:t>
        <a:bodyPr/>
        <a:lstStyle/>
        <a:p>
          <a:endParaRPr lang="ru-RU"/>
        </a:p>
      </dgm:t>
    </dgm:pt>
    <dgm:pt modelId="{92553776-E1C9-4487-B901-E4C13E7EDB05}" type="pres">
      <dgm:prSet presAssocID="{E2BC984F-7949-4510-ABC2-43B6207E65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9A3911F-83DE-4F3D-B3B9-30A47A26CDFF}" type="pres">
      <dgm:prSet presAssocID="{BACC9BD9-F748-4871-81AA-0C0365F1543E}" presName="thickLine" presStyleLbl="alignNode1" presStyleIdx="0" presStyleCnt="4"/>
      <dgm:spPr/>
    </dgm:pt>
    <dgm:pt modelId="{39F73987-F31F-4B90-892A-A24D9CCF53E8}" type="pres">
      <dgm:prSet presAssocID="{BACC9BD9-F748-4871-81AA-0C0365F1543E}" presName="horz1" presStyleCnt="0"/>
      <dgm:spPr/>
    </dgm:pt>
    <dgm:pt modelId="{0344CC91-95EE-482F-B7D7-C9E84FEBD6E7}" type="pres">
      <dgm:prSet presAssocID="{BACC9BD9-F748-4871-81AA-0C0365F1543E}" presName="tx1" presStyleLbl="revTx" presStyleIdx="0" presStyleCnt="4" custScaleY="119379"/>
      <dgm:spPr/>
      <dgm:t>
        <a:bodyPr/>
        <a:lstStyle/>
        <a:p>
          <a:endParaRPr lang="ru-RU"/>
        </a:p>
      </dgm:t>
    </dgm:pt>
    <dgm:pt modelId="{16C2176E-29D1-4892-9335-BC9DFF16ED4A}" type="pres">
      <dgm:prSet presAssocID="{BACC9BD9-F748-4871-81AA-0C0365F1543E}" presName="vert1" presStyleCnt="0"/>
      <dgm:spPr/>
    </dgm:pt>
    <dgm:pt modelId="{8391F9CA-16ED-48AC-AC45-EEA8D49CF47A}" type="pres">
      <dgm:prSet presAssocID="{9CF5ECEC-0F4C-49D8-8178-576D06F76FD5}" presName="thickLine" presStyleLbl="alignNode1" presStyleIdx="1" presStyleCnt="4"/>
      <dgm:spPr/>
    </dgm:pt>
    <dgm:pt modelId="{E84F7C90-EA95-4A74-A8EA-98470705C167}" type="pres">
      <dgm:prSet presAssocID="{9CF5ECEC-0F4C-49D8-8178-576D06F76FD5}" presName="horz1" presStyleCnt="0"/>
      <dgm:spPr/>
    </dgm:pt>
    <dgm:pt modelId="{2E392D35-4DB1-455B-AE91-2BD8C18D7099}" type="pres">
      <dgm:prSet presAssocID="{9CF5ECEC-0F4C-49D8-8178-576D06F76FD5}" presName="tx1" presStyleLbl="revTx" presStyleIdx="1" presStyleCnt="4" custScaleY="93000"/>
      <dgm:spPr/>
      <dgm:t>
        <a:bodyPr/>
        <a:lstStyle/>
        <a:p>
          <a:endParaRPr lang="ru-RU"/>
        </a:p>
      </dgm:t>
    </dgm:pt>
    <dgm:pt modelId="{F5623892-7F3F-4A40-B0BF-678284DD3CA6}" type="pres">
      <dgm:prSet presAssocID="{9CF5ECEC-0F4C-49D8-8178-576D06F76FD5}" presName="vert1" presStyleCnt="0"/>
      <dgm:spPr/>
    </dgm:pt>
    <dgm:pt modelId="{29C218BD-07FC-4D1F-A2FD-4D534DE35176}" type="pres">
      <dgm:prSet presAssocID="{7D062C56-A3D4-426D-9C4E-A00017BB4B7F}" presName="thickLine" presStyleLbl="alignNode1" presStyleIdx="2" presStyleCnt="4"/>
      <dgm:spPr/>
    </dgm:pt>
    <dgm:pt modelId="{5BE1D444-437B-4585-9753-22B34D964580}" type="pres">
      <dgm:prSet presAssocID="{7D062C56-A3D4-426D-9C4E-A00017BB4B7F}" presName="horz1" presStyleCnt="0"/>
      <dgm:spPr/>
    </dgm:pt>
    <dgm:pt modelId="{8ABE2810-9816-4339-BAD9-E574DF237912}" type="pres">
      <dgm:prSet presAssocID="{7D062C56-A3D4-426D-9C4E-A00017BB4B7F}" presName="tx1" presStyleLbl="revTx" presStyleIdx="2" presStyleCnt="4" custScaleY="179299"/>
      <dgm:spPr/>
      <dgm:t>
        <a:bodyPr/>
        <a:lstStyle/>
        <a:p>
          <a:endParaRPr lang="ru-RU"/>
        </a:p>
      </dgm:t>
    </dgm:pt>
    <dgm:pt modelId="{127A6A41-0173-4A13-B8FD-D7BA049B7DA8}" type="pres">
      <dgm:prSet presAssocID="{7D062C56-A3D4-426D-9C4E-A00017BB4B7F}" presName="vert1" presStyleCnt="0"/>
      <dgm:spPr/>
    </dgm:pt>
    <dgm:pt modelId="{13B7F518-A487-4B5C-9A82-E0BF2A2E7204}" type="pres">
      <dgm:prSet presAssocID="{D30DB8C3-6042-4517-827C-C5A00C4E96C2}" presName="thickLine" presStyleLbl="alignNode1" presStyleIdx="3" presStyleCnt="4"/>
      <dgm:spPr/>
    </dgm:pt>
    <dgm:pt modelId="{43AD6D3C-D937-407C-920D-8AD9527365F2}" type="pres">
      <dgm:prSet presAssocID="{D30DB8C3-6042-4517-827C-C5A00C4E96C2}" presName="horz1" presStyleCnt="0"/>
      <dgm:spPr/>
    </dgm:pt>
    <dgm:pt modelId="{966F04EE-72F1-44C4-81D8-6A6EF637D15E}" type="pres">
      <dgm:prSet presAssocID="{D30DB8C3-6042-4517-827C-C5A00C4E96C2}" presName="tx1" presStyleLbl="revTx" presStyleIdx="3" presStyleCnt="4" custScaleY="145311"/>
      <dgm:spPr/>
      <dgm:t>
        <a:bodyPr/>
        <a:lstStyle/>
        <a:p>
          <a:endParaRPr lang="ru-RU"/>
        </a:p>
      </dgm:t>
    </dgm:pt>
    <dgm:pt modelId="{B65C3BFF-2043-41EB-A3EE-E7D51D7F1042}" type="pres">
      <dgm:prSet presAssocID="{D30DB8C3-6042-4517-827C-C5A00C4E96C2}" presName="vert1" presStyleCnt="0"/>
      <dgm:spPr/>
    </dgm:pt>
  </dgm:ptLst>
  <dgm:cxnLst>
    <dgm:cxn modelId="{88D465E6-4FE2-477C-83D2-50B86C504013}" type="presOf" srcId="{BACC9BD9-F748-4871-81AA-0C0365F1543E}" destId="{0344CC91-95EE-482F-B7D7-C9E84FEBD6E7}" srcOrd="0" destOrd="0" presId="urn:microsoft.com/office/officeart/2008/layout/LinedList"/>
    <dgm:cxn modelId="{04F198C0-D9D5-4E5B-88AC-7DCCB46F30D1}" srcId="{E2BC984F-7949-4510-ABC2-43B6207E65BC}" destId="{9CF5ECEC-0F4C-49D8-8178-576D06F76FD5}" srcOrd="1" destOrd="0" parTransId="{06EDF703-79C7-44A5-A476-DE7FF3EB21E0}" sibTransId="{1506F687-90D2-4D23-99A2-319A8FF46C3D}"/>
    <dgm:cxn modelId="{DB33B7C8-5451-4CCB-99A7-893C308EF491}" srcId="{E2BC984F-7949-4510-ABC2-43B6207E65BC}" destId="{7D062C56-A3D4-426D-9C4E-A00017BB4B7F}" srcOrd="2" destOrd="0" parTransId="{E1D17F09-C54E-496B-9BF5-1FB43EF64F6E}" sibTransId="{419AF6DD-6604-4F13-8F67-7085D8372277}"/>
    <dgm:cxn modelId="{C82471F1-C1E3-475A-921B-B4B8BFB29659}" srcId="{E2BC984F-7949-4510-ABC2-43B6207E65BC}" destId="{D30DB8C3-6042-4517-827C-C5A00C4E96C2}" srcOrd="3" destOrd="0" parTransId="{F2F866DE-EBBA-4E00-BACE-9D28D3A290D4}" sibTransId="{F04AAEE4-656D-4DE6-94DD-D92241670A6F}"/>
    <dgm:cxn modelId="{4735D0C0-34D4-4C60-90F6-9CDB8A8EDD02}" type="presOf" srcId="{E2BC984F-7949-4510-ABC2-43B6207E65BC}" destId="{92553776-E1C9-4487-B901-E4C13E7EDB05}" srcOrd="0" destOrd="0" presId="urn:microsoft.com/office/officeart/2008/layout/LinedList"/>
    <dgm:cxn modelId="{4E983870-636B-49C3-BAFD-5BCE0E7BF9E1}" srcId="{E2BC984F-7949-4510-ABC2-43B6207E65BC}" destId="{BACC9BD9-F748-4871-81AA-0C0365F1543E}" srcOrd="0" destOrd="0" parTransId="{66986C6E-8EF0-4D29-849A-8B25EB8CFD6D}" sibTransId="{1D12E950-B5D2-4077-9701-3A14BDD81249}"/>
    <dgm:cxn modelId="{F563CC97-4085-45DD-9A77-57F9AC4BDE89}" type="presOf" srcId="{9CF5ECEC-0F4C-49D8-8178-576D06F76FD5}" destId="{2E392D35-4DB1-455B-AE91-2BD8C18D7099}" srcOrd="0" destOrd="0" presId="urn:microsoft.com/office/officeart/2008/layout/LinedList"/>
    <dgm:cxn modelId="{4D10BABB-B0CF-4FA4-91A8-99D9BC66EB3B}" type="presOf" srcId="{D30DB8C3-6042-4517-827C-C5A00C4E96C2}" destId="{966F04EE-72F1-44C4-81D8-6A6EF637D15E}" srcOrd="0" destOrd="0" presId="urn:microsoft.com/office/officeart/2008/layout/LinedList"/>
    <dgm:cxn modelId="{6871C2F8-1A15-4480-9EED-AB2F418A9390}" type="presOf" srcId="{7D062C56-A3D4-426D-9C4E-A00017BB4B7F}" destId="{8ABE2810-9816-4339-BAD9-E574DF237912}" srcOrd="0" destOrd="0" presId="urn:microsoft.com/office/officeart/2008/layout/LinedList"/>
    <dgm:cxn modelId="{E7407B71-9DBE-4C1F-8DE1-E35B5B8C5ED0}" type="presParOf" srcId="{92553776-E1C9-4487-B901-E4C13E7EDB05}" destId="{49A3911F-83DE-4F3D-B3B9-30A47A26CDFF}" srcOrd="0" destOrd="0" presId="urn:microsoft.com/office/officeart/2008/layout/LinedList"/>
    <dgm:cxn modelId="{F4A8E2BC-F292-4998-8419-A9DFB16E2E5A}" type="presParOf" srcId="{92553776-E1C9-4487-B901-E4C13E7EDB05}" destId="{39F73987-F31F-4B90-892A-A24D9CCF53E8}" srcOrd="1" destOrd="0" presId="urn:microsoft.com/office/officeart/2008/layout/LinedList"/>
    <dgm:cxn modelId="{DB1547FA-F6B3-4115-B136-030648EC8FB5}" type="presParOf" srcId="{39F73987-F31F-4B90-892A-A24D9CCF53E8}" destId="{0344CC91-95EE-482F-B7D7-C9E84FEBD6E7}" srcOrd="0" destOrd="0" presId="urn:microsoft.com/office/officeart/2008/layout/LinedList"/>
    <dgm:cxn modelId="{9BB91084-B5F9-4DE5-A5E0-7340B5C75E19}" type="presParOf" srcId="{39F73987-F31F-4B90-892A-A24D9CCF53E8}" destId="{16C2176E-29D1-4892-9335-BC9DFF16ED4A}" srcOrd="1" destOrd="0" presId="urn:microsoft.com/office/officeart/2008/layout/LinedList"/>
    <dgm:cxn modelId="{E0BC3F22-98F3-4C66-8F65-E1E4A8EF1CDB}" type="presParOf" srcId="{92553776-E1C9-4487-B901-E4C13E7EDB05}" destId="{8391F9CA-16ED-48AC-AC45-EEA8D49CF47A}" srcOrd="2" destOrd="0" presId="urn:microsoft.com/office/officeart/2008/layout/LinedList"/>
    <dgm:cxn modelId="{B401EE0C-2512-49AA-AFE1-A93C6AC20B33}" type="presParOf" srcId="{92553776-E1C9-4487-B901-E4C13E7EDB05}" destId="{E84F7C90-EA95-4A74-A8EA-98470705C167}" srcOrd="3" destOrd="0" presId="urn:microsoft.com/office/officeart/2008/layout/LinedList"/>
    <dgm:cxn modelId="{7B9C3D24-9EF7-4F57-8EA1-3016D155D16C}" type="presParOf" srcId="{E84F7C90-EA95-4A74-A8EA-98470705C167}" destId="{2E392D35-4DB1-455B-AE91-2BD8C18D7099}" srcOrd="0" destOrd="0" presId="urn:microsoft.com/office/officeart/2008/layout/LinedList"/>
    <dgm:cxn modelId="{06487B20-2530-412D-A6AA-D5A97E18ACC6}" type="presParOf" srcId="{E84F7C90-EA95-4A74-A8EA-98470705C167}" destId="{F5623892-7F3F-4A40-B0BF-678284DD3CA6}" srcOrd="1" destOrd="0" presId="urn:microsoft.com/office/officeart/2008/layout/LinedList"/>
    <dgm:cxn modelId="{39467E70-E34D-4362-9F1C-CDE6A41396C4}" type="presParOf" srcId="{92553776-E1C9-4487-B901-E4C13E7EDB05}" destId="{29C218BD-07FC-4D1F-A2FD-4D534DE35176}" srcOrd="4" destOrd="0" presId="urn:microsoft.com/office/officeart/2008/layout/LinedList"/>
    <dgm:cxn modelId="{841F6095-2151-42C5-9896-76A456E5501A}" type="presParOf" srcId="{92553776-E1C9-4487-B901-E4C13E7EDB05}" destId="{5BE1D444-437B-4585-9753-22B34D964580}" srcOrd="5" destOrd="0" presId="urn:microsoft.com/office/officeart/2008/layout/LinedList"/>
    <dgm:cxn modelId="{9B461D2D-46E1-4E47-B39A-32D4B5538AAA}" type="presParOf" srcId="{5BE1D444-437B-4585-9753-22B34D964580}" destId="{8ABE2810-9816-4339-BAD9-E574DF237912}" srcOrd="0" destOrd="0" presId="urn:microsoft.com/office/officeart/2008/layout/LinedList"/>
    <dgm:cxn modelId="{5A104376-971F-4D6A-AD25-670A06E7DF88}" type="presParOf" srcId="{5BE1D444-437B-4585-9753-22B34D964580}" destId="{127A6A41-0173-4A13-B8FD-D7BA049B7DA8}" srcOrd="1" destOrd="0" presId="urn:microsoft.com/office/officeart/2008/layout/LinedList"/>
    <dgm:cxn modelId="{6986EFD0-0724-4C46-9F76-14A6BAEFE410}" type="presParOf" srcId="{92553776-E1C9-4487-B901-E4C13E7EDB05}" destId="{13B7F518-A487-4B5C-9A82-E0BF2A2E7204}" srcOrd="6" destOrd="0" presId="urn:microsoft.com/office/officeart/2008/layout/LinedList"/>
    <dgm:cxn modelId="{E8BCE767-E5F5-410D-81B3-4F07126AB4CB}" type="presParOf" srcId="{92553776-E1C9-4487-B901-E4C13E7EDB05}" destId="{43AD6D3C-D937-407C-920D-8AD9527365F2}" srcOrd="7" destOrd="0" presId="urn:microsoft.com/office/officeart/2008/layout/LinedList"/>
    <dgm:cxn modelId="{D68AD8C4-5B00-4470-B61A-66547F7B0044}" type="presParOf" srcId="{43AD6D3C-D937-407C-920D-8AD9527365F2}" destId="{966F04EE-72F1-44C4-81D8-6A6EF637D15E}" srcOrd="0" destOrd="0" presId="urn:microsoft.com/office/officeart/2008/layout/LinedList"/>
    <dgm:cxn modelId="{A68FCA62-87B3-40DB-AC29-823B913EBB78}" type="presParOf" srcId="{43AD6D3C-D937-407C-920D-8AD9527365F2}" destId="{B65C3BFF-2043-41EB-A3EE-E7D51D7F10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5D7B31-FFF1-4F63-96E5-E948B27398F2}" type="doc">
      <dgm:prSet loTypeId="urn:microsoft.com/office/officeart/2005/8/layout/pyramid2" loCatId="pyramid" qsTypeId="urn:microsoft.com/office/officeart/2005/8/quickstyle/3d7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7CC9527-5564-41EB-B092-6BEEF43C546F}">
      <dgm:prSet/>
      <dgm:spPr/>
      <dgm:t>
        <a:bodyPr/>
        <a:lstStyle/>
        <a:p>
          <a:pPr rtl="0"/>
          <a:r>
            <a:rPr lang="ru-RU" b="1" i="1" smtClean="0"/>
            <a:t>Медикаментозные виды лечения;</a:t>
          </a:r>
          <a:endParaRPr lang="ru-RU"/>
        </a:p>
      </dgm:t>
    </dgm:pt>
    <dgm:pt modelId="{662CB08B-FC13-4F15-9159-491A4EDAC395}" type="parTrans" cxnId="{55A14EB9-B1B9-47F2-A82C-2E8A5CDDC9E1}">
      <dgm:prSet/>
      <dgm:spPr/>
      <dgm:t>
        <a:bodyPr/>
        <a:lstStyle/>
        <a:p>
          <a:endParaRPr lang="ru-RU"/>
        </a:p>
      </dgm:t>
    </dgm:pt>
    <dgm:pt modelId="{0D79CA0F-6B89-433E-9181-E8AF9F325427}" type="sibTrans" cxnId="{55A14EB9-B1B9-47F2-A82C-2E8A5CDDC9E1}">
      <dgm:prSet/>
      <dgm:spPr/>
      <dgm:t>
        <a:bodyPr/>
        <a:lstStyle/>
        <a:p>
          <a:endParaRPr lang="ru-RU"/>
        </a:p>
      </dgm:t>
    </dgm:pt>
    <dgm:pt modelId="{50B8CFC2-8C69-4770-8F93-3F20EFDAF739}">
      <dgm:prSet/>
      <dgm:spPr/>
      <dgm:t>
        <a:bodyPr/>
        <a:lstStyle/>
        <a:p>
          <a:pPr rtl="0"/>
          <a:r>
            <a:rPr lang="ru-RU" b="1" i="1" smtClean="0"/>
            <a:t>Психосоциальную терапию;</a:t>
          </a:r>
          <a:endParaRPr lang="ru-RU"/>
        </a:p>
      </dgm:t>
    </dgm:pt>
    <dgm:pt modelId="{0B37E2BA-8D12-4434-872B-B5685345F84A}" type="parTrans" cxnId="{E20F8767-226B-4ED7-AAE7-5392FEF45C20}">
      <dgm:prSet/>
      <dgm:spPr/>
      <dgm:t>
        <a:bodyPr/>
        <a:lstStyle/>
        <a:p>
          <a:endParaRPr lang="ru-RU"/>
        </a:p>
      </dgm:t>
    </dgm:pt>
    <dgm:pt modelId="{EAEEFEED-EBF0-486C-A712-9141FA1E1066}" type="sibTrans" cxnId="{E20F8767-226B-4ED7-AAE7-5392FEF45C20}">
      <dgm:prSet/>
      <dgm:spPr/>
      <dgm:t>
        <a:bodyPr/>
        <a:lstStyle/>
        <a:p>
          <a:endParaRPr lang="ru-RU"/>
        </a:p>
      </dgm:t>
    </dgm:pt>
    <dgm:pt modelId="{62ACEBD4-D0A0-499A-AC1D-E9E568C8430C}">
      <dgm:prSet/>
      <dgm:spPr/>
      <dgm:t>
        <a:bodyPr/>
        <a:lstStyle/>
        <a:p>
          <a:pPr rtl="0"/>
          <a:r>
            <a:rPr lang="ru-RU" b="1" i="1" smtClean="0"/>
            <a:t>Психосоциальную реабилитацию;</a:t>
          </a:r>
          <a:endParaRPr lang="ru-RU"/>
        </a:p>
      </dgm:t>
    </dgm:pt>
    <dgm:pt modelId="{4AFF73BD-BA4E-4F22-9132-CFAF99957501}" type="parTrans" cxnId="{C7BA6416-5527-47CB-BEA8-A73A796DDF12}">
      <dgm:prSet/>
      <dgm:spPr/>
      <dgm:t>
        <a:bodyPr/>
        <a:lstStyle/>
        <a:p>
          <a:endParaRPr lang="ru-RU"/>
        </a:p>
      </dgm:t>
    </dgm:pt>
    <dgm:pt modelId="{1C75595A-BEBF-465B-8590-BFB51DA57C88}" type="sibTrans" cxnId="{C7BA6416-5527-47CB-BEA8-A73A796DDF12}">
      <dgm:prSet/>
      <dgm:spPr/>
      <dgm:t>
        <a:bodyPr/>
        <a:lstStyle/>
        <a:p>
          <a:endParaRPr lang="ru-RU"/>
        </a:p>
      </dgm:t>
    </dgm:pt>
    <dgm:pt modelId="{D32CE065-93EA-4502-B7C7-54BB4F772400}">
      <dgm:prSet/>
      <dgm:spPr/>
      <dgm:t>
        <a:bodyPr/>
        <a:lstStyle/>
        <a:p>
          <a:pPr rtl="0"/>
          <a:r>
            <a:rPr lang="ru-RU" b="1" i="1" smtClean="0"/>
            <a:t>Трудовую терапию;</a:t>
          </a:r>
          <a:endParaRPr lang="ru-RU"/>
        </a:p>
      </dgm:t>
    </dgm:pt>
    <dgm:pt modelId="{B123D3A1-A25B-416D-BEA8-9E7DCDF1B716}" type="parTrans" cxnId="{FFC93587-095B-4EDA-A1DE-B03A1F77011E}">
      <dgm:prSet/>
      <dgm:spPr/>
      <dgm:t>
        <a:bodyPr/>
        <a:lstStyle/>
        <a:p>
          <a:endParaRPr lang="ru-RU"/>
        </a:p>
      </dgm:t>
    </dgm:pt>
    <dgm:pt modelId="{784C827F-FD7D-4647-A3CD-63FD46A60ECD}" type="sibTrans" cxnId="{FFC93587-095B-4EDA-A1DE-B03A1F77011E}">
      <dgm:prSet/>
      <dgm:spPr/>
      <dgm:t>
        <a:bodyPr/>
        <a:lstStyle/>
        <a:p>
          <a:endParaRPr lang="ru-RU"/>
        </a:p>
      </dgm:t>
    </dgm:pt>
    <dgm:pt modelId="{6FB8D06F-FEEA-4940-9022-162C6A7D66EC}">
      <dgm:prSet/>
      <dgm:spPr/>
      <dgm:t>
        <a:bodyPr/>
        <a:lstStyle/>
        <a:p>
          <a:pPr rtl="0"/>
          <a:r>
            <a:rPr lang="ru-RU" b="1" i="1" smtClean="0"/>
            <a:t>Трудовое устройство пациентов.</a:t>
          </a:r>
          <a:endParaRPr lang="ru-RU"/>
        </a:p>
      </dgm:t>
    </dgm:pt>
    <dgm:pt modelId="{C3447ADE-3D6D-476C-9D51-58CF6AD2E359}" type="parTrans" cxnId="{1CE5876E-9EE2-4B4B-ADD3-1D1FB77A7460}">
      <dgm:prSet/>
      <dgm:spPr/>
      <dgm:t>
        <a:bodyPr/>
        <a:lstStyle/>
        <a:p>
          <a:endParaRPr lang="ru-RU"/>
        </a:p>
      </dgm:t>
    </dgm:pt>
    <dgm:pt modelId="{8A441911-6EDC-40ED-A294-E6EAD9F7A03C}" type="sibTrans" cxnId="{1CE5876E-9EE2-4B4B-ADD3-1D1FB77A7460}">
      <dgm:prSet/>
      <dgm:spPr/>
      <dgm:t>
        <a:bodyPr/>
        <a:lstStyle/>
        <a:p>
          <a:endParaRPr lang="ru-RU"/>
        </a:p>
      </dgm:t>
    </dgm:pt>
    <dgm:pt modelId="{BF201E01-4C2E-4933-AE6C-E4650FC308C4}" type="pres">
      <dgm:prSet presAssocID="{975D7B31-FFF1-4F63-96E5-E948B27398F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6ACD40C-3831-426F-A5E4-5981E3A9D1F4}" type="pres">
      <dgm:prSet presAssocID="{975D7B31-FFF1-4F63-96E5-E948B27398F2}" presName="pyramid" presStyleLbl="node1" presStyleIdx="0" presStyleCnt="1"/>
      <dgm:spPr/>
    </dgm:pt>
    <dgm:pt modelId="{D6FA109B-60DA-494D-BAC5-83AE0C31944C}" type="pres">
      <dgm:prSet presAssocID="{975D7B31-FFF1-4F63-96E5-E948B27398F2}" presName="theList" presStyleCnt="0"/>
      <dgm:spPr/>
    </dgm:pt>
    <dgm:pt modelId="{420DC5EB-9084-4406-A5F2-39BABC023470}" type="pres">
      <dgm:prSet presAssocID="{17CC9527-5564-41EB-B092-6BEEF43C546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056A6-8EF0-417D-BFAC-D771CDD8B357}" type="pres">
      <dgm:prSet presAssocID="{17CC9527-5564-41EB-B092-6BEEF43C546F}" presName="aSpace" presStyleCnt="0"/>
      <dgm:spPr/>
    </dgm:pt>
    <dgm:pt modelId="{8AF4C164-AA51-4A70-A002-09D592697E46}" type="pres">
      <dgm:prSet presAssocID="{50B8CFC2-8C69-4770-8F93-3F20EFDAF73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93A1-7D3F-4950-839A-B8BE153E8612}" type="pres">
      <dgm:prSet presAssocID="{50B8CFC2-8C69-4770-8F93-3F20EFDAF739}" presName="aSpace" presStyleCnt="0"/>
      <dgm:spPr/>
    </dgm:pt>
    <dgm:pt modelId="{61561DD2-EE82-4BB3-A88F-C741A5B57816}" type="pres">
      <dgm:prSet presAssocID="{62ACEBD4-D0A0-499A-AC1D-E9E568C8430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CF2F3-6170-4D8D-87E3-7FBBE04386C5}" type="pres">
      <dgm:prSet presAssocID="{62ACEBD4-D0A0-499A-AC1D-E9E568C8430C}" presName="aSpace" presStyleCnt="0"/>
      <dgm:spPr/>
    </dgm:pt>
    <dgm:pt modelId="{C2E61CDE-0F4D-456D-B288-A4CDCD431380}" type="pres">
      <dgm:prSet presAssocID="{D32CE065-93EA-4502-B7C7-54BB4F772400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57D4E-E3E5-4F9E-A99F-E80A29F87BBF}" type="pres">
      <dgm:prSet presAssocID="{D32CE065-93EA-4502-B7C7-54BB4F772400}" presName="aSpace" presStyleCnt="0"/>
      <dgm:spPr/>
    </dgm:pt>
    <dgm:pt modelId="{ED9160DF-25D5-4BC5-B699-F2FFE36B105F}" type="pres">
      <dgm:prSet presAssocID="{6FB8D06F-FEEA-4940-9022-162C6A7D66E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9BE12-B475-4D86-9957-28417C2E1655}" type="pres">
      <dgm:prSet presAssocID="{6FB8D06F-FEEA-4940-9022-162C6A7D66EC}" presName="aSpace" presStyleCnt="0"/>
      <dgm:spPr/>
    </dgm:pt>
  </dgm:ptLst>
  <dgm:cxnLst>
    <dgm:cxn modelId="{B6DC9108-9FAE-4576-88C3-CF3AB7F459DD}" type="presOf" srcId="{975D7B31-FFF1-4F63-96E5-E948B27398F2}" destId="{BF201E01-4C2E-4933-AE6C-E4650FC308C4}" srcOrd="0" destOrd="0" presId="urn:microsoft.com/office/officeart/2005/8/layout/pyramid2"/>
    <dgm:cxn modelId="{3696180D-443D-42BE-AFD8-0F7C7873EF29}" type="presOf" srcId="{D32CE065-93EA-4502-B7C7-54BB4F772400}" destId="{C2E61CDE-0F4D-456D-B288-A4CDCD431380}" srcOrd="0" destOrd="0" presId="urn:microsoft.com/office/officeart/2005/8/layout/pyramid2"/>
    <dgm:cxn modelId="{C7BA6416-5527-47CB-BEA8-A73A796DDF12}" srcId="{975D7B31-FFF1-4F63-96E5-E948B27398F2}" destId="{62ACEBD4-D0A0-499A-AC1D-E9E568C8430C}" srcOrd="2" destOrd="0" parTransId="{4AFF73BD-BA4E-4F22-9132-CFAF99957501}" sibTransId="{1C75595A-BEBF-465B-8590-BFB51DA57C88}"/>
    <dgm:cxn modelId="{74B1A8B5-0383-4551-AE01-AE42C8FE0C42}" type="presOf" srcId="{50B8CFC2-8C69-4770-8F93-3F20EFDAF739}" destId="{8AF4C164-AA51-4A70-A002-09D592697E46}" srcOrd="0" destOrd="0" presId="urn:microsoft.com/office/officeart/2005/8/layout/pyramid2"/>
    <dgm:cxn modelId="{1CE5876E-9EE2-4B4B-ADD3-1D1FB77A7460}" srcId="{975D7B31-FFF1-4F63-96E5-E948B27398F2}" destId="{6FB8D06F-FEEA-4940-9022-162C6A7D66EC}" srcOrd="4" destOrd="0" parTransId="{C3447ADE-3D6D-476C-9D51-58CF6AD2E359}" sibTransId="{8A441911-6EDC-40ED-A294-E6EAD9F7A03C}"/>
    <dgm:cxn modelId="{4BF30F12-9BD5-4CFE-BEF7-B5B5776391CF}" type="presOf" srcId="{62ACEBD4-D0A0-499A-AC1D-E9E568C8430C}" destId="{61561DD2-EE82-4BB3-A88F-C741A5B57816}" srcOrd="0" destOrd="0" presId="urn:microsoft.com/office/officeart/2005/8/layout/pyramid2"/>
    <dgm:cxn modelId="{E20F8767-226B-4ED7-AAE7-5392FEF45C20}" srcId="{975D7B31-FFF1-4F63-96E5-E948B27398F2}" destId="{50B8CFC2-8C69-4770-8F93-3F20EFDAF739}" srcOrd="1" destOrd="0" parTransId="{0B37E2BA-8D12-4434-872B-B5685345F84A}" sibTransId="{EAEEFEED-EBF0-486C-A712-9141FA1E1066}"/>
    <dgm:cxn modelId="{603747FB-8DD4-483E-95C4-7216E6C9CFF9}" type="presOf" srcId="{6FB8D06F-FEEA-4940-9022-162C6A7D66EC}" destId="{ED9160DF-25D5-4BC5-B699-F2FFE36B105F}" srcOrd="0" destOrd="0" presId="urn:microsoft.com/office/officeart/2005/8/layout/pyramid2"/>
    <dgm:cxn modelId="{55A14EB9-B1B9-47F2-A82C-2E8A5CDDC9E1}" srcId="{975D7B31-FFF1-4F63-96E5-E948B27398F2}" destId="{17CC9527-5564-41EB-B092-6BEEF43C546F}" srcOrd="0" destOrd="0" parTransId="{662CB08B-FC13-4F15-9159-491A4EDAC395}" sibTransId="{0D79CA0F-6B89-433E-9181-E8AF9F325427}"/>
    <dgm:cxn modelId="{FFC93587-095B-4EDA-A1DE-B03A1F77011E}" srcId="{975D7B31-FFF1-4F63-96E5-E948B27398F2}" destId="{D32CE065-93EA-4502-B7C7-54BB4F772400}" srcOrd="3" destOrd="0" parTransId="{B123D3A1-A25B-416D-BEA8-9E7DCDF1B716}" sibTransId="{784C827F-FD7D-4647-A3CD-63FD46A60ECD}"/>
    <dgm:cxn modelId="{F8ADC028-2D18-4B67-88C9-D608A681F069}" type="presOf" srcId="{17CC9527-5564-41EB-B092-6BEEF43C546F}" destId="{420DC5EB-9084-4406-A5F2-39BABC023470}" srcOrd="0" destOrd="0" presId="urn:microsoft.com/office/officeart/2005/8/layout/pyramid2"/>
    <dgm:cxn modelId="{0277DE3A-D6E3-4ED4-9838-9106B86BBBE0}" type="presParOf" srcId="{BF201E01-4C2E-4933-AE6C-E4650FC308C4}" destId="{C6ACD40C-3831-426F-A5E4-5981E3A9D1F4}" srcOrd="0" destOrd="0" presId="urn:microsoft.com/office/officeart/2005/8/layout/pyramid2"/>
    <dgm:cxn modelId="{8C298F05-147B-444C-A98D-040D8D2B8331}" type="presParOf" srcId="{BF201E01-4C2E-4933-AE6C-E4650FC308C4}" destId="{D6FA109B-60DA-494D-BAC5-83AE0C31944C}" srcOrd="1" destOrd="0" presId="urn:microsoft.com/office/officeart/2005/8/layout/pyramid2"/>
    <dgm:cxn modelId="{5FE2AA13-1D55-4B4B-87B0-721111675778}" type="presParOf" srcId="{D6FA109B-60DA-494D-BAC5-83AE0C31944C}" destId="{420DC5EB-9084-4406-A5F2-39BABC023470}" srcOrd="0" destOrd="0" presId="urn:microsoft.com/office/officeart/2005/8/layout/pyramid2"/>
    <dgm:cxn modelId="{2A8596F3-C8F9-4AE6-9099-CD2756308921}" type="presParOf" srcId="{D6FA109B-60DA-494D-BAC5-83AE0C31944C}" destId="{E0C056A6-8EF0-417D-BFAC-D771CDD8B357}" srcOrd="1" destOrd="0" presId="urn:microsoft.com/office/officeart/2005/8/layout/pyramid2"/>
    <dgm:cxn modelId="{C3DAE99E-BA0A-4159-B383-F3432146AEA5}" type="presParOf" srcId="{D6FA109B-60DA-494D-BAC5-83AE0C31944C}" destId="{8AF4C164-AA51-4A70-A002-09D592697E46}" srcOrd="2" destOrd="0" presId="urn:microsoft.com/office/officeart/2005/8/layout/pyramid2"/>
    <dgm:cxn modelId="{9BC47671-4D0D-4019-91F7-C8B911426531}" type="presParOf" srcId="{D6FA109B-60DA-494D-BAC5-83AE0C31944C}" destId="{091E93A1-7D3F-4950-839A-B8BE153E8612}" srcOrd="3" destOrd="0" presId="urn:microsoft.com/office/officeart/2005/8/layout/pyramid2"/>
    <dgm:cxn modelId="{2CF4E789-E78F-4B66-B76D-69111E5BB2B1}" type="presParOf" srcId="{D6FA109B-60DA-494D-BAC5-83AE0C31944C}" destId="{61561DD2-EE82-4BB3-A88F-C741A5B57816}" srcOrd="4" destOrd="0" presId="urn:microsoft.com/office/officeart/2005/8/layout/pyramid2"/>
    <dgm:cxn modelId="{0B7EC2DC-F680-433D-94D7-EDBFA6D8336C}" type="presParOf" srcId="{D6FA109B-60DA-494D-BAC5-83AE0C31944C}" destId="{54BCF2F3-6170-4D8D-87E3-7FBBE04386C5}" srcOrd="5" destOrd="0" presId="urn:microsoft.com/office/officeart/2005/8/layout/pyramid2"/>
    <dgm:cxn modelId="{0A2D27FB-12B5-4BEB-857B-0FD33599366D}" type="presParOf" srcId="{D6FA109B-60DA-494D-BAC5-83AE0C31944C}" destId="{C2E61CDE-0F4D-456D-B288-A4CDCD431380}" srcOrd="6" destOrd="0" presId="urn:microsoft.com/office/officeart/2005/8/layout/pyramid2"/>
    <dgm:cxn modelId="{2DC79773-386E-4055-92D1-A50A8EBFC292}" type="presParOf" srcId="{D6FA109B-60DA-494D-BAC5-83AE0C31944C}" destId="{C5257D4E-E3E5-4F9E-A99F-E80A29F87BBF}" srcOrd="7" destOrd="0" presId="urn:microsoft.com/office/officeart/2005/8/layout/pyramid2"/>
    <dgm:cxn modelId="{7156EFD6-F6D8-4D03-A85D-47681994AEDC}" type="presParOf" srcId="{D6FA109B-60DA-494D-BAC5-83AE0C31944C}" destId="{ED9160DF-25D5-4BC5-B699-F2FFE36B105F}" srcOrd="8" destOrd="0" presId="urn:microsoft.com/office/officeart/2005/8/layout/pyramid2"/>
    <dgm:cxn modelId="{BE7534D1-45BF-4583-A5AB-711492F48E75}" type="presParOf" srcId="{D6FA109B-60DA-494D-BAC5-83AE0C31944C}" destId="{D479BE12-B475-4D86-9957-28417C2E165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180DEF-59C3-4CEE-B634-D0FC255584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53DC5A-6A39-45DC-AA77-B55A405B9234}">
      <dgm:prSet custT="1"/>
      <dgm:spPr/>
      <dgm:t>
        <a:bodyPr anchor="ctr"/>
        <a:lstStyle/>
        <a:p>
          <a:pPr rtl="0"/>
          <a:r>
            <a:rPr lang="ru-RU" sz="1600" b="0" i="0" dirty="0" smtClean="0"/>
            <a:t>- Сопутствующая соматическая и неврологическая патология, ее возможное влияние на переносимость </a:t>
          </a:r>
          <a:r>
            <a:rPr lang="ru-RU" sz="1600" b="0" i="0" dirty="0" err="1" smtClean="0"/>
            <a:t>психофармакотерапии</a:t>
          </a:r>
          <a:r>
            <a:rPr lang="ru-RU" sz="1600" b="0" i="0" dirty="0" smtClean="0"/>
            <a:t>.</a:t>
          </a:r>
          <a:endParaRPr lang="ru-RU" sz="1600" b="0" dirty="0"/>
        </a:p>
      </dgm:t>
    </dgm:pt>
    <dgm:pt modelId="{40AD1A90-1D41-490E-A4E4-18CE14332E86}" type="parTrans" cxnId="{61B09E46-D910-4D91-9E6A-22FFB1753227}">
      <dgm:prSet/>
      <dgm:spPr/>
      <dgm:t>
        <a:bodyPr/>
        <a:lstStyle/>
        <a:p>
          <a:endParaRPr lang="ru-RU"/>
        </a:p>
      </dgm:t>
    </dgm:pt>
    <dgm:pt modelId="{464E7AD1-041D-4A22-AFE4-76A54C145E51}" type="sibTrans" cxnId="{61B09E46-D910-4D91-9E6A-22FFB1753227}">
      <dgm:prSet/>
      <dgm:spPr/>
      <dgm:t>
        <a:bodyPr/>
        <a:lstStyle/>
        <a:p>
          <a:endParaRPr lang="ru-RU"/>
        </a:p>
      </dgm:t>
    </dgm:pt>
    <dgm:pt modelId="{BFAABD26-3227-495A-B08F-DFAE961B71FA}">
      <dgm:prSet custT="1"/>
      <dgm:spPr/>
      <dgm:t>
        <a:bodyPr anchor="ctr"/>
        <a:lstStyle/>
        <a:p>
          <a:pPr rtl="0"/>
          <a:r>
            <a:rPr lang="ru-RU" sz="1600" b="0" i="0" dirty="0" smtClean="0"/>
            <a:t>- Особенности клинической картины и течения болезненного расстройства (Соотношение </a:t>
          </a:r>
          <a:r>
            <a:rPr lang="ru-RU" sz="1600" b="0" i="0" dirty="0" err="1" smtClean="0"/>
            <a:t>дефицитарных</a:t>
          </a:r>
          <a:r>
            <a:rPr lang="ru-RU" sz="1600" b="0" i="0" dirty="0" smtClean="0"/>
            <a:t> расстройств, степень выраженности расстройств поведения, формы </a:t>
          </a:r>
          <a:r>
            <a:rPr lang="ru-RU" sz="1600" b="0" i="0" dirty="0" err="1" smtClean="0"/>
            <a:t>хронификации</a:t>
          </a:r>
          <a:r>
            <a:rPr lang="ru-RU" sz="1600" b="0" i="0" dirty="0" smtClean="0"/>
            <a:t> патологического процесса).</a:t>
          </a:r>
          <a:endParaRPr lang="ru-RU" sz="1600" b="0" dirty="0"/>
        </a:p>
      </dgm:t>
    </dgm:pt>
    <dgm:pt modelId="{0DC6E7A5-6F91-43D1-B874-F7F368421738}" type="parTrans" cxnId="{7834C766-1731-423C-8546-0F763ED10966}">
      <dgm:prSet/>
      <dgm:spPr/>
      <dgm:t>
        <a:bodyPr/>
        <a:lstStyle/>
        <a:p>
          <a:endParaRPr lang="ru-RU"/>
        </a:p>
      </dgm:t>
    </dgm:pt>
    <dgm:pt modelId="{8A54A2AC-995A-41E4-80E4-71F3155ADC31}" type="sibTrans" cxnId="{7834C766-1731-423C-8546-0F763ED10966}">
      <dgm:prSet/>
      <dgm:spPr/>
      <dgm:t>
        <a:bodyPr/>
        <a:lstStyle/>
        <a:p>
          <a:endParaRPr lang="ru-RU"/>
        </a:p>
      </dgm:t>
    </dgm:pt>
    <dgm:pt modelId="{EE0A37CE-A8C7-4BF3-84F1-C7639AB10A6B}">
      <dgm:prSet custT="1"/>
      <dgm:spPr/>
      <dgm:t>
        <a:bodyPr anchor="ctr"/>
        <a:lstStyle/>
        <a:p>
          <a:pPr rtl="0"/>
          <a:r>
            <a:rPr lang="ru-RU" sz="1600" b="0" i="0" dirty="0" smtClean="0"/>
            <a:t>- Наличие криминального опыта.</a:t>
          </a:r>
          <a:endParaRPr lang="ru-RU" sz="1600" b="0" dirty="0"/>
        </a:p>
      </dgm:t>
    </dgm:pt>
    <dgm:pt modelId="{8EC181E1-442D-42AD-BF5C-E0F94D478814}" type="parTrans" cxnId="{0FA46768-2CB4-4EB7-B701-EB92548B9A87}">
      <dgm:prSet/>
      <dgm:spPr/>
      <dgm:t>
        <a:bodyPr/>
        <a:lstStyle/>
        <a:p>
          <a:endParaRPr lang="ru-RU"/>
        </a:p>
      </dgm:t>
    </dgm:pt>
    <dgm:pt modelId="{6E819F67-ABAF-4EFB-A7DD-E9BC1035B004}" type="sibTrans" cxnId="{0FA46768-2CB4-4EB7-B701-EB92548B9A87}">
      <dgm:prSet/>
      <dgm:spPr/>
      <dgm:t>
        <a:bodyPr/>
        <a:lstStyle/>
        <a:p>
          <a:endParaRPr lang="ru-RU"/>
        </a:p>
      </dgm:t>
    </dgm:pt>
    <dgm:pt modelId="{FAA2DFF2-B8F6-4A8A-B733-C59742D95F67}">
      <dgm:prSet custT="1"/>
      <dgm:spPr/>
      <dgm:t>
        <a:bodyPr anchor="ctr"/>
        <a:lstStyle/>
        <a:p>
          <a:pPr rtl="0"/>
          <a:r>
            <a:rPr lang="ru-RU" sz="1600" b="0" i="0" smtClean="0"/>
            <a:t>- Психопатологический механизм ООД.</a:t>
          </a:r>
          <a:endParaRPr lang="ru-RU" sz="1600" b="0"/>
        </a:p>
      </dgm:t>
    </dgm:pt>
    <dgm:pt modelId="{005A7BE9-05E1-40E0-8049-3D2B34D7A709}" type="parTrans" cxnId="{629CCE7D-1B83-4AAE-B84B-FDD681142B8A}">
      <dgm:prSet/>
      <dgm:spPr/>
      <dgm:t>
        <a:bodyPr/>
        <a:lstStyle/>
        <a:p>
          <a:endParaRPr lang="ru-RU"/>
        </a:p>
      </dgm:t>
    </dgm:pt>
    <dgm:pt modelId="{FFAAD071-43D8-45B5-86FD-BF09013CCC46}" type="sibTrans" cxnId="{629CCE7D-1B83-4AAE-B84B-FDD681142B8A}">
      <dgm:prSet/>
      <dgm:spPr/>
      <dgm:t>
        <a:bodyPr/>
        <a:lstStyle/>
        <a:p>
          <a:endParaRPr lang="ru-RU"/>
        </a:p>
      </dgm:t>
    </dgm:pt>
    <dgm:pt modelId="{55D20201-2226-4A9C-87CB-3754D589DFDF}">
      <dgm:prSet custT="1"/>
      <dgm:spPr/>
      <dgm:t>
        <a:bodyPr anchor="ctr"/>
        <a:lstStyle/>
        <a:p>
          <a:pPr rtl="0"/>
          <a:r>
            <a:rPr lang="ru-RU" sz="1600" b="0" i="0" dirty="0" smtClean="0"/>
            <a:t>- Ситуационные факторы, способствовавшие совершению ООД.</a:t>
          </a:r>
          <a:endParaRPr lang="ru-RU" sz="1600" b="0" dirty="0"/>
        </a:p>
      </dgm:t>
    </dgm:pt>
    <dgm:pt modelId="{845660E2-BA1E-4004-8A7C-8AADD6B3405C}" type="parTrans" cxnId="{9B4B6A55-9F40-48CF-994A-F50B4B6D7554}">
      <dgm:prSet/>
      <dgm:spPr/>
      <dgm:t>
        <a:bodyPr/>
        <a:lstStyle/>
        <a:p>
          <a:endParaRPr lang="ru-RU"/>
        </a:p>
      </dgm:t>
    </dgm:pt>
    <dgm:pt modelId="{DC03D0BC-B6A6-4420-BB99-9A870BC61D53}" type="sibTrans" cxnId="{9B4B6A55-9F40-48CF-994A-F50B4B6D7554}">
      <dgm:prSet/>
      <dgm:spPr/>
      <dgm:t>
        <a:bodyPr/>
        <a:lstStyle/>
        <a:p>
          <a:endParaRPr lang="ru-RU"/>
        </a:p>
      </dgm:t>
    </dgm:pt>
    <dgm:pt modelId="{667639FC-A5C7-4F2E-91E0-727F9FEF0759}">
      <dgm:prSet custT="1"/>
      <dgm:spPr/>
      <dgm:t>
        <a:bodyPr anchor="ctr"/>
        <a:lstStyle/>
        <a:p>
          <a:pPr rtl="0"/>
          <a:r>
            <a:rPr lang="ru-RU" sz="1600" b="0" i="0" dirty="0" smtClean="0"/>
            <a:t>- Особенности личности пациента – устойчивость </a:t>
          </a:r>
          <a:r>
            <a:rPr lang="ru-RU" sz="1600" b="0" i="0" dirty="0" err="1" smtClean="0"/>
            <a:t>просоциальных</a:t>
          </a:r>
          <a:r>
            <a:rPr lang="ru-RU" sz="1600" b="0" i="0" dirty="0" smtClean="0"/>
            <a:t> установок, личных ценностей, долгосрочные личные цели пациента.</a:t>
          </a:r>
          <a:endParaRPr lang="ru-RU" sz="1600" b="0" dirty="0"/>
        </a:p>
      </dgm:t>
    </dgm:pt>
    <dgm:pt modelId="{E979C10F-3ECF-4034-AB96-FE23FEED97AE}" type="parTrans" cxnId="{8C35AB22-B6CB-44B6-8DD2-D8998C92A9DE}">
      <dgm:prSet/>
      <dgm:spPr/>
      <dgm:t>
        <a:bodyPr/>
        <a:lstStyle/>
        <a:p>
          <a:endParaRPr lang="ru-RU"/>
        </a:p>
      </dgm:t>
    </dgm:pt>
    <dgm:pt modelId="{7A460A1D-51D7-48EA-8F9E-3334F3E5C82D}" type="sibTrans" cxnId="{8C35AB22-B6CB-44B6-8DD2-D8998C92A9DE}">
      <dgm:prSet/>
      <dgm:spPr/>
      <dgm:t>
        <a:bodyPr/>
        <a:lstStyle/>
        <a:p>
          <a:endParaRPr lang="ru-RU"/>
        </a:p>
      </dgm:t>
    </dgm:pt>
    <dgm:pt modelId="{A6F4CA94-3382-4D32-8257-B96618DD9E62}">
      <dgm:prSet custT="1"/>
      <dgm:spPr/>
      <dgm:t>
        <a:bodyPr anchor="ctr"/>
        <a:lstStyle/>
        <a:p>
          <a:pPr rtl="0"/>
          <a:r>
            <a:rPr lang="ru-RU" sz="1600" b="0" i="0" dirty="0" smtClean="0"/>
            <a:t>- Характер и степень социальной </a:t>
          </a:r>
          <a:r>
            <a:rPr lang="ru-RU" sz="1600" b="0" i="0" dirty="0" err="1" smtClean="0"/>
            <a:t>дезадаптации</a:t>
          </a:r>
          <a:r>
            <a:rPr lang="ru-RU" sz="1600" b="0" i="0" dirty="0" smtClean="0"/>
            <a:t>.</a:t>
          </a:r>
          <a:endParaRPr lang="ru-RU" sz="1600" b="0" dirty="0"/>
        </a:p>
      </dgm:t>
    </dgm:pt>
    <dgm:pt modelId="{A6BDD233-C108-47EE-831F-7E97D1288CB5}" type="parTrans" cxnId="{48882E14-D995-4424-B327-3D1DB8654A10}">
      <dgm:prSet/>
      <dgm:spPr/>
      <dgm:t>
        <a:bodyPr/>
        <a:lstStyle/>
        <a:p>
          <a:endParaRPr lang="ru-RU"/>
        </a:p>
      </dgm:t>
    </dgm:pt>
    <dgm:pt modelId="{620D1BC6-549D-4B0A-9387-7DFFD97EB2B0}" type="sibTrans" cxnId="{48882E14-D995-4424-B327-3D1DB8654A10}">
      <dgm:prSet/>
      <dgm:spPr/>
      <dgm:t>
        <a:bodyPr/>
        <a:lstStyle/>
        <a:p>
          <a:endParaRPr lang="ru-RU"/>
        </a:p>
      </dgm:t>
    </dgm:pt>
    <dgm:pt modelId="{574EF87C-E2EB-4812-9BBA-2670AFBD2EF5}">
      <dgm:prSet custT="1"/>
      <dgm:spPr/>
      <dgm:t>
        <a:bodyPr anchor="ctr"/>
        <a:lstStyle/>
        <a:p>
          <a:pPr rtl="0"/>
          <a:r>
            <a:rPr lang="ru-RU" sz="1600" b="0" i="0" dirty="0" smtClean="0"/>
            <a:t>- Реабилитационный потенциал.</a:t>
          </a:r>
          <a:endParaRPr lang="ru-RU" sz="1600" b="0" dirty="0"/>
        </a:p>
      </dgm:t>
    </dgm:pt>
    <dgm:pt modelId="{5645BE1F-D6C6-42D4-AC73-531CEC39D201}" type="parTrans" cxnId="{19C991E0-195B-4D09-8EBC-51670FA74D7C}">
      <dgm:prSet/>
      <dgm:spPr/>
      <dgm:t>
        <a:bodyPr/>
        <a:lstStyle/>
        <a:p>
          <a:endParaRPr lang="ru-RU"/>
        </a:p>
      </dgm:t>
    </dgm:pt>
    <dgm:pt modelId="{84B71F48-AB60-4C62-BAFA-4F05F95879DD}" type="sibTrans" cxnId="{19C991E0-195B-4D09-8EBC-51670FA74D7C}">
      <dgm:prSet/>
      <dgm:spPr/>
      <dgm:t>
        <a:bodyPr/>
        <a:lstStyle/>
        <a:p>
          <a:endParaRPr lang="ru-RU"/>
        </a:p>
      </dgm:t>
    </dgm:pt>
    <dgm:pt modelId="{00BA99BB-BB68-4584-90BF-48FE1A08081B}" type="pres">
      <dgm:prSet presAssocID="{EA180DEF-59C3-4CEE-B634-D0FC255584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699CAF-F56A-4C2B-A2FB-7E1EB91545B1}" type="pres">
      <dgm:prSet presAssocID="{6153DC5A-6A39-45DC-AA77-B55A405B9234}" presName="thickLine" presStyleLbl="alignNode1" presStyleIdx="0" presStyleCnt="8"/>
      <dgm:spPr/>
    </dgm:pt>
    <dgm:pt modelId="{483FFBC4-9758-4092-AD72-8ECF8ED49715}" type="pres">
      <dgm:prSet presAssocID="{6153DC5A-6A39-45DC-AA77-B55A405B9234}" presName="horz1" presStyleCnt="0"/>
      <dgm:spPr/>
    </dgm:pt>
    <dgm:pt modelId="{9BBDDF90-6E51-415B-B5C1-5B461EC5AF18}" type="pres">
      <dgm:prSet presAssocID="{6153DC5A-6A39-45DC-AA77-B55A405B9234}" presName="tx1" presStyleLbl="revTx" presStyleIdx="0" presStyleCnt="8"/>
      <dgm:spPr/>
      <dgm:t>
        <a:bodyPr/>
        <a:lstStyle/>
        <a:p>
          <a:endParaRPr lang="ru-RU"/>
        </a:p>
      </dgm:t>
    </dgm:pt>
    <dgm:pt modelId="{AD952522-6C29-4D82-8946-316436611E83}" type="pres">
      <dgm:prSet presAssocID="{6153DC5A-6A39-45DC-AA77-B55A405B9234}" presName="vert1" presStyleCnt="0"/>
      <dgm:spPr/>
    </dgm:pt>
    <dgm:pt modelId="{0DE096CC-A18E-49E8-92DC-5B067378A6D9}" type="pres">
      <dgm:prSet presAssocID="{BFAABD26-3227-495A-B08F-DFAE961B71FA}" presName="thickLine" presStyleLbl="alignNode1" presStyleIdx="1" presStyleCnt="8"/>
      <dgm:spPr/>
    </dgm:pt>
    <dgm:pt modelId="{2F468471-73DF-48F7-963C-8495855FDD7A}" type="pres">
      <dgm:prSet presAssocID="{BFAABD26-3227-495A-B08F-DFAE961B71FA}" presName="horz1" presStyleCnt="0"/>
      <dgm:spPr/>
    </dgm:pt>
    <dgm:pt modelId="{67454411-339E-4E7C-AF32-C67261922C2E}" type="pres">
      <dgm:prSet presAssocID="{BFAABD26-3227-495A-B08F-DFAE961B71FA}" presName="tx1" presStyleLbl="revTx" presStyleIdx="1" presStyleCnt="8"/>
      <dgm:spPr/>
      <dgm:t>
        <a:bodyPr/>
        <a:lstStyle/>
        <a:p>
          <a:endParaRPr lang="ru-RU"/>
        </a:p>
      </dgm:t>
    </dgm:pt>
    <dgm:pt modelId="{16E9D48D-64BD-4C04-BECA-C03D459B0FF8}" type="pres">
      <dgm:prSet presAssocID="{BFAABD26-3227-495A-B08F-DFAE961B71FA}" presName="vert1" presStyleCnt="0"/>
      <dgm:spPr/>
    </dgm:pt>
    <dgm:pt modelId="{39A026AA-E5A7-4ABB-A49B-590F8C827D59}" type="pres">
      <dgm:prSet presAssocID="{EE0A37CE-A8C7-4BF3-84F1-C7639AB10A6B}" presName="thickLine" presStyleLbl="alignNode1" presStyleIdx="2" presStyleCnt="8"/>
      <dgm:spPr/>
    </dgm:pt>
    <dgm:pt modelId="{892E46B6-CA1E-4167-A732-ADD51345D700}" type="pres">
      <dgm:prSet presAssocID="{EE0A37CE-A8C7-4BF3-84F1-C7639AB10A6B}" presName="horz1" presStyleCnt="0"/>
      <dgm:spPr/>
    </dgm:pt>
    <dgm:pt modelId="{ADA2A3E9-007D-4638-82C5-37FF1C879BF9}" type="pres">
      <dgm:prSet presAssocID="{EE0A37CE-A8C7-4BF3-84F1-C7639AB10A6B}" presName="tx1" presStyleLbl="revTx" presStyleIdx="2" presStyleCnt="8"/>
      <dgm:spPr/>
      <dgm:t>
        <a:bodyPr/>
        <a:lstStyle/>
        <a:p>
          <a:endParaRPr lang="ru-RU"/>
        </a:p>
      </dgm:t>
    </dgm:pt>
    <dgm:pt modelId="{5EC626EC-26C1-469C-AEC3-8E6A3566424B}" type="pres">
      <dgm:prSet presAssocID="{EE0A37CE-A8C7-4BF3-84F1-C7639AB10A6B}" presName="vert1" presStyleCnt="0"/>
      <dgm:spPr/>
    </dgm:pt>
    <dgm:pt modelId="{7AFE810A-006D-45F7-B4CB-F2493CE69094}" type="pres">
      <dgm:prSet presAssocID="{FAA2DFF2-B8F6-4A8A-B733-C59742D95F67}" presName="thickLine" presStyleLbl="alignNode1" presStyleIdx="3" presStyleCnt="8"/>
      <dgm:spPr/>
    </dgm:pt>
    <dgm:pt modelId="{F38505C1-C27E-48C9-9455-326CF7E72532}" type="pres">
      <dgm:prSet presAssocID="{FAA2DFF2-B8F6-4A8A-B733-C59742D95F67}" presName="horz1" presStyleCnt="0"/>
      <dgm:spPr/>
    </dgm:pt>
    <dgm:pt modelId="{3C6456E0-60F6-4E4B-8520-A7D2D1766A76}" type="pres">
      <dgm:prSet presAssocID="{FAA2DFF2-B8F6-4A8A-B733-C59742D95F67}" presName="tx1" presStyleLbl="revTx" presStyleIdx="3" presStyleCnt="8"/>
      <dgm:spPr/>
      <dgm:t>
        <a:bodyPr/>
        <a:lstStyle/>
        <a:p>
          <a:endParaRPr lang="ru-RU"/>
        </a:p>
      </dgm:t>
    </dgm:pt>
    <dgm:pt modelId="{150201B3-59B3-4D67-8217-BF8A1EE827BA}" type="pres">
      <dgm:prSet presAssocID="{FAA2DFF2-B8F6-4A8A-B733-C59742D95F67}" presName="vert1" presStyleCnt="0"/>
      <dgm:spPr/>
    </dgm:pt>
    <dgm:pt modelId="{B4F346AB-3C00-43E8-BB2F-ECF6227928B1}" type="pres">
      <dgm:prSet presAssocID="{55D20201-2226-4A9C-87CB-3754D589DFDF}" presName="thickLine" presStyleLbl="alignNode1" presStyleIdx="4" presStyleCnt="8"/>
      <dgm:spPr/>
    </dgm:pt>
    <dgm:pt modelId="{453E7C25-139B-4224-B5BB-01ECAB60B1A6}" type="pres">
      <dgm:prSet presAssocID="{55D20201-2226-4A9C-87CB-3754D589DFDF}" presName="horz1" presStyleCnt="0"/>
      <dgm:spPr/>
    </dgm:pt>
    <dgm:pt modelId="{D9D72411-470B-4EF4-A362-01DF6168762F}" type="pres">
      <dgm:prSet presAssocID="{55D20201-2226-4A9C-87CB-3754D589DFDF}" presName="tx1" presStyleLbl="revTx" presStyleIdx="4" presStyleCnt="8"/>
      <dgm:spPr/>
      <dgm:t>
        <a:bodyPr/>
        <a:lstStyle/>
        <a:p>
          <a:endParaRPr lang="ru-RU"/>
        </a:p>
      </dgm:t>
    </dgm:pt>
    <dgm:pt modelId="{933416CC-2B84-4308-85E8-F3BE98DC3149}" type="pres">
      <dgm:prSet presAssocID="{55D20201-2226-4A9C-87CB-3754D589DFDF}" presName="vert1" presStyleCnt="0"/>
      <dgm:spPr/>
    </dgm:pt>
    <dgm:pt modelId="{6AEE81F8-5E52-4EB4-A1BF-08F7580264FB}" type="pres">
      <dgm:prSet presAssocID="{667639FC-A5C7-4F2E-91E0-727F9FEF0759}" presName="thickLine" presStyleLbl="alignNode1" presStyleIdx="5" presStyleCnt="8"/>
      <dgm:spPr/>
    </dgm:pt>
    <dgm:pt modelId="{AFAC2B51-B8FF-425C-BA32-47A02D32F444}" type="pres">
      <dgm:prSet presAssocID="{667639FC-A5C7-4F2E-91E0-727F9FEF0759}" presName="horz1" presStyleCnt="0"/>
      <dgm:spPr/>
    </dgm:pt>
    <dgm:pt modelId="{BD1A3E5E-05D4-439E-863F-0A2105BC34E9}" type="pres">
      <dgm:prSet presAssocID="{667639FC-A5C7-4F2E-91E0-727F9FEF0759}" presName="tx1" presStyleLbl="revTx" presStyleIdx="5" presStyleCnt="8"/>
      <dgm:spPr/>
      <dgm:t>
        <a:bodyPr/>
        <a:lstStyle/>
        <a:p>
          <a:endParaRPr lang="ru-RU"/>
        </a:p>
      </dgm:t>
    </dgm:pt>
    <dgm:pt modelId="{EB28DA77-D545-46E7-9E5D-0AAC1C266A85}" type="pres">
      <dgm:prSet presAssocID="{667639FC-A5C7-4F2E-91E0-727F9FEF0759}" presName="vert1" presStyleCnt="0"/>
      <dgm:spPr/>
    </dgm:pt>
    <dgm:pt modelId="{DE6EFA96-1670-464E-A5C3-605E426F025A}" type="pres">
      <dgm:prSet presAssocID="{A6F4CA94-3382-4D32-8257-B96618DD9E62}" presName="thickLine" presStyleLbl="alignNode1" presStyleIdx="6" presStyleCnt="8"/>
      <dgm:spPr/>
    </dgm:pt>
    <dgm:pt modelId="{96ABCAA1-10A1-4FFA-8095-61E02845DB20}" type="pres">
      <dgm:prSet presAssocID="{A6F4CA94-3382-4D32-8257-B96618DD9E62}" presName="horz1" presStyleCnt="0"/>
      <dgm:spPr/>
    </dgm:pt>
    <dgm:pt modelId="{1E94D6B0-B19A-4AF7-BE4B-BE4580E71CCF}" type="pres">
      <dgm:prSet presAssocID="{A6F4CA94-3382-4D32-8257-B96618DD9E62}" presName="tx1" presStyleLbl="revTx" presStyleIdx="6" presStyleCnt="8"/>
      <dgm:spPr/>
      <dgm:t>
        <a:bodyPr/>
        <a:lstStyle/>
        <a:p>
          <a:endParaRPr lang="ru-RU"/>
        </a:p>
      </dgm:t>
    </dgm:pt>
    <dgm:pt modelId="{EC40B152-CE6A-4411-9F6D-86E03D66521F}" type="pres">
      <dgm:prSet presAssocID="{A6F4CA94-3382-4D32-8257-B96618DD9E62}" presName="vert1" presStyleCnt="0"/>
      <dgm:spPr/>
    </dgm:pt>
    <dgm:pt modelId="{0AE7D798-5747-4C3C-8CC0-4FDA41258A4B}" type="pres">
      <dgm:prSet presAssocID="{574EF87C-E2EB-4812-9BBA-2670AFBD2EF5}" presName="thickLine" presStyleLbl="alignNode1" presStyleIdx="7" presStyleCnt="8"/>
      <dgm:spPr/>
    </dgm:pt>
    <dgm:pt modelId="{D8063EB4-8158-4953-9364-91686F7DF6A6}" type="pres">
      <dgm:prSet presAssocID="{574EF87C-E2EB-4812-9BBA-2670AFBD2EF5}" presName="horz1" presStyleCnt="0"/>
      <dgm:spPr/>
    </dgm:pt>
    <dgm:pt modelId="{3A34ECBC-75BC-4C4F-9206-3E8B1C9C7376}" type="pres">
      <dgm:prSet presAssocID="{574EF87C-E2EB-4812-9BBA-2670AFBD2EF5}" presName="tx1" presStyleLbl="revTx" presStyleIdx="7" presStyleCnt="8"/>
      <dgm:spPr/>
      <dgm:t>
        <a:bodyPr/>
        <a:lstStyle/>
        <a:p>
          <a:endParaRPr lang="ru-RU"/>
        </a:p>
      </dgm:t>
    </dgm:pt>
    <dgm:pt modelId="{8489B189-4B48-47E3-978D-A0B956ACB7DE}" type="pres">
      <dgm:prSet presAssocID="{574EF87C-E2EB-4812-9BBA-2670AFBD2EF5}" presName="vert1" presStyleCnt="0"/>
      <dgm:spPr/>
    </dgm:pt>
  </dgm:ptLst>
  <dgm:cxnLst>
    <dgm:cxn modelId="{D5A3CCD7-0EF8-4786-B7EB-EC13582DF27B}" type="presOf" srcId="{667639FC-A5C7-4F2E-91E0-727F9FEF0759}" destId="{BD1A3E5E-05D4-439E-863F-0A2105BC34E9}" srcOrd="0" destOrd="0" presId="urn:microsoft.com/office/officeart/2008/layout/LinedList"/>
    <dgm:cxn modelId="{0FA46768-2CB4-4EB7-B701-EB92548B9A87}" srcId="{EA180DEF-59C3-4CEE-B634-D0FC25558434}" destId="{EE0A37CE-A8C7-4BF3-84F1-C7639AB10A6B}" srcOrd="2" destOrd="0" parTransId="{8EC181E1-442D-42AD-BF5C-E0F94D478814}" sibTransId="{6E819F67-ABAF-4EFB-A7DD-E9BC1035B004}"/>
    <dgm:cxn modelId="{1C88C7AB-1190-496E-B1F7-20FF9DDCD34B}" type="presOf" srcId="{55D20201-2226-4A9C-87CB-3754D589DFDF}" destId="{D9D72411-470B-4EF4-A362-01DF6168762F}" srcOrd="0" destOrd="0" presId="urn:microsoft.com/office/officeart/2008/layout/LinedList"/>
    <dgm:cxn modelId="{9B4B6A55-9F40-48CF-994A-F50B4B6D7554}" srcId="{EA180DEF-59C3-4CEE-B634-D0FC25558434}" destId="{55D20201-2226-4A9C-87CB-3754D589DFDF}" srcOrd="4" destOrd="0" parTransId="{845660E2-BA1E-4004-8A7C-8AADD6B3405C}" sibTransId="{DC03D0BC-B6A6-4420-BB99-9A870BC61D53}"/>
    <dgm:cxn modelId="{6C9DE3E9-A6A1-40D2-9E26-72CF4D1085C1}" type="presOf" srcId="{6153DC5A-6A39-45DC-AA77-B55A405B9234}" destId="{9BBDDF90-6E51-415B-B5C1-5B461EC5AF18}" srcOrd="0" destOrd="0" presId="urn:microsoft.com/office/officeart/2008/layout/LinedList"/>
    <dgm:cxn modelId="{85017063-60F5-4BD2-AF7B-06301AAF3169}" type="presOf" srcId="{A6F4CA94-3382-4D32-8257-B96618DD9E62}" destId="{1E94D6B0-B19A-4AF7-BE4B-BE4580E71CCF}" srcOrd="0" destOrd="0" presId="urn:microsoft.com/office/officeart/2008/layout/LinedList"/>
    <dgm:cxn modelId="{E1D1119E-7F7C-42AE-9010-6AD94A145C6F}" type="presOf" srcId="{EE0A37CE-A8C7-4BF3-84F1-C7639AB10A6B}" destId="{ADA2A3E9-007D-4638-82C5-37FF1C879BF9}" srcOrd="0" destOrd="0" presId="urn:microsoft.com/office/officeart/2008/layout/LinedList"/>
    <dgm:cxn modelId="{19C991E0-195B-4D09-8EBC-51670FA74D7C}" srcId="{EA180DEF-59C3-4CEE-B634-D0FC25558434}" destId="{574EF87C-E2EB-4812-9BBA-2670AFBD2EF5}" srcOrd="7" destOrd="0" parTransId="{5645BE1F-D6C6-42D4-AC73-531CEC39D201}" sibTransId="{84B71F48-AB60-4C62-BAFA-4F05F95879DD}"/>
    <dgm:cxn modelId="{48882E14-D995-4424-B327-3D1DB8654A10}" srcId="{EA180DEF-59C3-4CEE-B634-D0FC25558434}" destId="{A6F4CA94-3382-4D32-8257-B96618DD9E62}" srcOrd="6" destOrd="0" parTransId="{A6BDD233-C108-47EE-831F-7E97D1288CB5}" sibTransId="{620D1BC6-549D-4B0A-9387-7DFFD97EB2B0}"/>
    <dgm:cxn modelId="{5A4FCE6F-2F31-4C4E-A12D-CBAE30ABC346}" type="presOf" srcId="{EA180DEF-59C3-4CEE-B634-D0FC25558434}" destId="{00BA99BB-BB68-4584-90BF-48FE1A08081B}" srcOrd="0" destOrd="0" presId="urn:microsoft.com/office/officeart/2008/layout/LinedList"/>
    <dgm:cxn modelId="{629CCE7D-1B83-4AAE-B84B-FDD681142B8A}" srcId="{EA180DEF-59C3-4CEE-B634-D0FC25558434}" destId="{FAA2DFF2-B8F6-4A8A-B733-C59742D95F67}" srcOrd="3" destOrd="0" parTransId="{005A7BE9-05E1-40E0-8049-3D2B34D7A709}" sibTransId="{FFAAD071-43D8-45B5-86FD-BF09013CCC46}"/>
    <dgm:cxn modelId="{61B09E46-D910-4D91-9E6A-22FFB1753227}" srcId="{EA180DEF-59C3-4CEE-B634-D0FC25558434}" destId="{6153DC5A-6A39-45DC-AA77-B55A405B9234}" srcOrd="0" destOrd="0" parTransId="{40AD1A90-1D41-490E-A4E4-18CE14332E86}" sibTransId="{464E7AD1-041D-4A22-AFE4-76A54C145E51}"/>
    <dgm:cxn modelId="{7834C766-1731-423C-8546-0F763ED10966}" srcId="{EA180DEF-59C3-4CEE-B634-D0FC25558434}" destId="{BFAABD26-3227-495A-B08F-DFAE961B71FA}" srcOrd="1" destOrd="0" parTransId="{0DC6E7A5-6F91-43D1-B874-F7F368421738}" sibTransId="{8A54A2AC-995A-41E4-80E4-71F3155ADC31}"/>
    <dgm:cxn modelId="{48000185-EEF5-4706-A5F6-9A0B91F63EB0}" type="presOf" srcId="{574EF87C-E2EB-4812-9BBA-2670AFBD2EF5}" destId="{3A34ECBC-75BC-4C4F-9206-3E8B1C9C7376}" srcOrd="0" destOrd="0" presId="urn:microsoft.com/office/officeart/2008/layout/LinedList"/>
    <dgm:cxn modelId="{8C35AB22-B6CB-44B6-8DD2-D8998C92A9DE}" srcId="{EA180DEF-59C3-4CEE-B634-D0FC25558434}" destId="{667639FC-A5C7-4F2E-91E0-727F9FEF0759}" srcOrd="5" destOrd="0" parTransId="{E979C10F-3ECF-4034-AB96-FE23FEED97AE}" sibTransId="{7A460A1D-51D7-48EA-8F9E-3334F3E5C82D}"/>
    <dgm:cxn modelId="{49CB9037-3628-4A0F-BDC0-E310063BF859}" type="presOf" srcId="{BFAABD26-3227-495A-B08F-DFAE961B71FA}" destId="{67454411-339E-4E7C-AF32-C67261922C2E}" srcOrd="0" destOrd="0" presId="urn:microsoft.com/office/officeart/2008/layout/LinedList"/>
    <dgm:cxn modelId="{22A23CAA-7055-4E60-B21C-41E2BC1539F4}" type="presOf" srcId="{FAA2DFF2-B8F6-4A8A-B733-C59742D95F67}" destId="{3C6456E0-60F6-4E4B-8520-A7D2D1766A76}" srcOrd="0" destOrd="0" presId="urn:microsoft.com/office/officeart/2008/layout/LinedList"/>
    <dgm:cxn modelId="{22A229D3-265E-4E12-AAFA-F66F826C1E1F}" type="presParOf" srcId="{00BA99BB-BB68-4584-90BF-48FE1A08081B}" destId="{27699CAF-F56A-4C2B-A2FB-7E1EB91545B1}" srcOrd="0" destOrd="0" presId="urn:microsoft.com/office/officeart/2008/layout/LinedList"/>
    <dgm:cxn modelId="{8313BA6C-1FDF-4988-ABD1-923B26C2B5B9}" type="presParOf" srcId="{00BA99BB-BB68-4584-90BF-48FE1A08081B}" destId="{483FFBC4-9758-4092-AD72-8ECF8ED49715}" srcOrd="1" destOrd="0" presId="urn:microsoft.com/office/officeart/2008/layout/LinedList"/>
    <dgm:cxn modelId="{6D502B67-82CC-4889-9F8C-261BB3CE2526}" type="presParOf" srcId="{483FFBC4-9758-4092-AD72-8ECF8ED49715}" destId="{9BBDDF90-6E51-415B-B5C1-5B461EC5AF18}" srcOrd="0" destOrd="0" presId="urn:microsoft.com/office/officeart/2008/layout/LinedList"/>
    <dgm:cxn modelId="{F59647CD-75AE-42D7-B1C3-31D48659A407}" type="presParOf" srcId="{483FFBC4-9758-4092-AD72-8ECF8ED49715}" destId="{AD952522-6C29-4D82-8946-316436611E83}" srcOrd="1" destOrd="0" presId="urn:microsoft.com/office/officeart/2008/layout/LinedList"/>
    <dgm:cxn modelId="{5013D4F9-4B27-4CE6-BDC0-29912D962251}" type="presParOf" srcId="{00BA99BB-BB68-4584-90BF-48FE1A08081B}" destId="{0DE096CC-A18E-49E8-92DC-5B067378A6D9}" srcOrd="2" destOrd="0" presId="urn:microsoft.com/office/officeart/2008/layout/LinedList"/>
    <dgm:cxn modelId="{35BBD378-8BDB-4276-B778-F65F3BF9FA6D}" type="presParOf" srcId="{00BA99BB-BB68-4584-90BF-48FE1A08081B}" destId="{2F468471-73DF-48F7-963C-8495855FDD7A}" srcOrd="3" destOrd="0" presId="urn:microsoft.com/office/officeart/2008/layout/LinedList"/>
    <dgm:cxn modelId="{EBB29176-08A7-4E64-8F76-6F7D16987AD2}" type="presParOf" srcId="{2F468471-73DF-48F7-963C-8495855FDD7A}" destId="{67454411-339E-4E7C-AF32-C67261922C2E}" srcOrd="0" destOrd="0" presId="urn:microsoft.com/office/officeart/2008/layout/LinedList"/>
    <dgm:cxn modelId="{51640A35-4A82-4A74-B531-27F3CAFE79EE}" type="presParOf" srcId="{2F468471-73DF-48F7-963C-8495855FDD7A}" destId="{16E9D48D-64BD-4C04-BECA-C03D459B0FF8}" srcOrd="1" destOrd="0" presId="urn:microsoft.com/office/officeart/2008/layout/LinedList"/>
    <dgm:cxn modelId="{23F0B9DC-D2BF-4B6C-8C6B-4299C1E6600A}" type="presParOf" srcId="{00BA99BB-BB68-4584-90BF-48FE1A08081B}" destId="{39A026AA-E5A7-4ABB-A49B-590F8C827D59}" srcOrd="4" destOrd="0" presId="urn:microsoft.com/office/officeart/2008/layout/LinedList"/>
    <dgm:cxn modelId="{428262D4-B762-4929-9571-ADA4CFFAEA77}" type="presParOf" srcId="{00BA99BB-BB68-4584-90BF-48FE1A08081B}" destId="{892E46B6-CA1E-4167-A732-ADD51345D700}" srcOrd="5" destOrd="0" presId="urn:microsoft.com/office/officeart/2008/layout/LinedList"/>
    <dgm:cxn modelId="{F7E6CA24-50FF-4429-BCA3-01E29C8D4A8F}" type="presParOf" srcId="{892E46B6-CA1E-4167-A732-ADD51345D700}" destId="{ADA2A3E9-007D-4638-82C5-37FF1C879BF9}" srcOrd="0" destOrd="0" presId="urn:microsoft.com/office/officeart/2008/layout/LinedList"/>
    <dgm:cxn modelId="{5CAE3E9B-62BA-47A7-9B30-3CD544D98388}" type="presParOf" srcId="{892E46B6-CA1E-4167-A732-ADD51345D700}" destId="{5EC626EC-26C1-469C-AEC3-8E6A3566424B}" srcOrd="1" destOrd="0" presId="urn:microsoft.com/office/officeart/2008/layout/LinedList"/>
    <dgm:cxn modelId="{9AF634DF-73B7-4F1B-884F-403BB937839E}" type="presParOf" srcId="{00BA99BB-BB68-4584-90BF-48FE1A08081B}" destId="{7AFE810A-006D-45F7-B4CB-F2493CE69094}" srcOrd="6" destOrd="0" presId="urn:microsoft.com/office/officeart/2008/layout/LinedList"/>
    <dgm:cxn modelId="{5CBCABB8-E1D8-4D4E-AFFF-8E2D5D5E8DA1}" type="presParOf" srcId="{00BA99BB-BB68-4584-90BF-48FE1A08081B}" destId="{F38505C1-C27E-48C9-9455-326CF7E72532}" srcOrd="7" destOrd="0" presId="urn:microsoft.com/office/officeart/2008/layout/LinedList"/>
    <dgm:cxn modelId="{305A3250-983B-46DE-8A2D-977A367195D2}" type="presParOf" srcId="{F38505C1-C27E-48C9-9455-326CF7E72532}" destId="{3C6456E0-60F6-4E4B-8520-A7D2D1766A76}" srcOrd="0" destOrd="0" presId="urn:microsoft.com/office/officeart/2008/layout/LinedList"/>
    <dgm:cxn modelId="{02770F53-E6FD-4DA2-9255-8A90412A751C}" type="presParOf" srcId="{F38505C1-C27E-48C9-9455-326CF7E72532}" destId="{150201B3-59B3-4D67-8217-BF8A1EE827BA}" srcOrd="1" destOrd="0" presId="urn:microsoft.com/office/officeart/2008/layout/LinedList"/>
    <dgm:cxn modelId="{263CBD1D-E648-4926-BAAF-31E6B916AF26}" type="presParOf" srcId="{00BA99BB-BB68-4584-90BF-48FE1A08081B}" destId="{B4F346AB-3C00-43E8-BB2F-ECF6227928B1}" srcOrd="8" destOrd="0" presId="urn:microsoft.com/office/officeart/2008/layout/LinedList"/>
    <dgm:cxn modelId="{D6EB8E83-24F5-4C0A-A368-8CE30FFD6350}" type="presParOf" srcId="{00BA99BB-BB68-4584-90BF-48FE1A08081B}" destId="{453E7C25-139B-4224-B5BB-01ECAB60B1A6}" srcOrd="9" destOrd="0" presId="urn:microsoft.com/office/officeart/2008/layout/LinedList"/>
    <dgm:cxn modelId="{7D134EC3-8B0D-48E9-B266-96A32B498D87}" type="presParOf" srcId="{453E7C25-139B-4224-B5BB-01ECAB60B1A6}" destId="{D9D72411-470B-4EF4-A362-01DF6168762F}" srcOrd="0" destOrd="0" presId="urn:microsoft.com/office/officeart/2008/layout/LinedList"/>
    <dgm:cxn modelId="{940BF479-01C7-4BD1-94BF-D317961A514F}" type="presParOf" srcId="{453E7C25-139B-4224-B5BB-01ECAB60B1A6}" destId="{933416CC-2B84-4308-85E8-F3BE98DC3149}" srcOrd="1" destOrd="0" presId="urn:microsoft.com/office/officeart/2008/layout/LinedList"/>
    <dgm:cxn modelId="{310CA344-D675-49F5-BA31-F988879CB247}" type="presParOf" srcId="{00BA99BB-BB68-4584-90BF-48FE1A08081B}" destId="{6AEE81F8-5E52-4EB4-A1BF-08F7580264FB}" srcOrd="10" destOrd="0" presId="urn:microsoft.com/office/officeart/2008/layout/LinedList"/>
    <dgm:cxn modelId="{8F40DE86-5B4D-4A18-BA08-DF9977B5F41E}" type="presParOf" srcId="{00BA99BB-BB68-4584-90BF-48FE1A08081B}" destId="{AFAC2B51-B8FF-425C-BA32-47A02D32F444}" srcOrd="11" destOrd="0" presId="urn:microsoft.com/office/officeart/2008/layout/LinedList"/>
    <dgm:cxn modelId="{225C5626-C0D9-41A2-8659-6D374F40CEFC}" type="presParOf" srcId="{AFAC2B51-B8FF-425C-BA32-47A02D32F444}" destId="{BD1A3E5E-05D4-439E-863F-0A2105BC34E9}" srcOrd="0" destOrd="0" presId="urn:microsoft.com/office/officeart/2008/layout/LinedList"/>
    <dgm:cxn modelId="{01DF4EE3-D8B9-46D0-A455-3E289B9D484D}" type="presParOf" srcId="{AFAC2B51-B8FF-425C-BA32-47A02D32F444}" destId="{EB28DA77-D545-46E7-9E5D-0AAC1C266A85}" srcOrd="1" destOrd="0" presId="urn:microsoft.com/office/officeart/2008/layout/LinedList"/>
    <dgm:cxn modelId="{393E5A11-0FFA-487E-88BC-389C2962BA11}" type="presParOf" srcId="{00BA99BB-BB68-4584-90BF-48FE1A08081B}" destId="{DE6EFA96-1670-464E-A5C3-605E426F025A}" srcOrd="12" destOrd="0" presId="urn:microsoft.com/office/officeart/2008/layout/LinedList"/>
    <dgm:cxn modelId="{82CB0A84-C2AF-4DB0-B277-F50031645D91}" type="presParOf" srcId="{00BA99BB-BB68-4584-90BF-48FE1A08081B}" destId="{96ABCAA1-10A1-4FFA-8095-61E02845DB20}" srcOrd="13" destOrd="0" presId="urn:microsoft.com/office/officeart/2008/layout/LinedList"/>
    <dgm:cxn modelId="{E768E147-6A61-4E04-82CF-9B79B934350D}" type="presParOf" srcId="{96ABCAA1-10A1-4FFA-8095-61E02845DB20}" destId="{1E94D6B0-B19A-4AF7-BE4B-BE4580E71CCF}" srcOrd="0" destOrd="0" presId="urn:microsoft.com/office/officeart/2008/layout/LinedList"/>
    <dgm:cxn modelId="{8330CA8A-6326-4E64-B237-D89021127741}" type="presParOf" srcId="{96ABCAA1-10A1-4FFA-8095-61E02845DB20}" destId="{EC40B152-CE6A-4411-9F6D-86E03D66521F}" srcOrd="1" destOrd="0" presId="urn:microsoft.com/office/officeart/2008/layout/LinedList"/>
    <dgm:cxn modelId="{FE726EB7-1210-4CA6-B15B-4D84EE864926}" type="presParOf" srcId="{00BA99BB-BB68-4584-90BF-48FE1A08081B}" destId="{0AE7D798-5747-4C3C-8CC0-4FDA41258A4B}" srcOrd="14" destOrd="0" presId="urn:microsoft.com/office/officeart/2008/layout/LinedList"/>
    <dgm:cxn modelId="{2D8CE2B0-27ED-4D4A-9434-B49885B8EDB2}" type="presParOf" srcId="{00BA99BB-BB68-4584-90BF-48FE1A08081B}" destId="{D8063EB4-8158-4953-9364-91686F7DF6A6}" srcOrd="15" destOrd="0" presId="urn:microsoft.com/office/officeart/2008/layout/LinedList"/>
    <dgm:cxn modelId="{927CB239-409F-4081-9BA8-F275442C3969}" type="presParOf" srcId="{D8063EB4-8158-4953-9364-91686F7DF6A6}" destId="{3A34ECBC-75BC-4C4F-9206-3E8B1C9C7376}" srcOrd="0" destOrd="0" presId="urn:microsoft.com/office/officeart/2008/layout/LinedList"/>
    <dgm:cxn modelId="{F7DE1930-B459-4533-8480-25F8C84053B2}" type="presParOf" srcId="{D8063EB4-8158-4953-9364-91686F7DF6A6}" destId="{8489B189-4B48-47E3-978D-A0B956ACB7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25ED72-E865-4F55-8416-202018B25C30}" type="doc">
      <dgm:prSet loTypeId="urn:microsoft.com/office/officeart/2005/8/layout/venn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8DE63AD-D1BE-4F73-A932-4D0C4F3FA211}">
      <dgm:prSet custT="1"/>
      <dgm:spPr/>
      <dgm:t>
        <a:bodyPr/>
        <a:lstStyle/>
        <a:p>
          <a:pPr rtl="0"/>
          <a:r>
            <a:rPr lang="ru-RU" sz="1400" b="1" dirty="0" smtClean="0"/>
            <a:t>Врач-психотерапевт</a:t>
          </a:r>
          <a:endParaRPr lang="ru-RU" sz="1400" b="1" dirty="0"/>
        </a:p>
      </dgm:t>
    </dgm:pt>
    <dgm:pt modelId="{5B145A14-1296-4589-B7FA-D94A1ACDD3AC}" type="parTrans" cxnId="{237F3892-88EE-41C7-84F9-BB090A3308EC}">
      <dgm:prSet/>
      <dgm:spPr/>
      <dgm:t>
        <a:bodyPr/>
        <a:lstStyle/>
        <a:p>
          <a:endParaRPr lang="ru-RU"/>
        </a:p>
      </dgm:t>
    </dgm:pt>
    <dgm:pt modelId="{FADF07E4-E733-4D11-8698-5C080B38E41D}" type="sibTrans" cxnId="{237F3892-88EE-41C7-84F9-BB090A3308EC}">
      <dgm:prSet/>
      <dgm:spPr/>
      <dgm:t>
        <a:bodyPr/>
        <a:lstStyle/>
        <a:p>
          <a:endParaRPr lang="ru-RU"/>
        </a:p>
      </dgm:t>
    </dgm:pt>
    <dgm:pt modelId="{51BE5F74-B4E5-4ED3-AA36-77B71E00A66D}">
      <dgm:prSet custT="1"/>
      <dgm:spPr/>
      <dgm:t>
        <a:bodyPr/>
        <a:lstStyle/>
        <a:p>
          <a:pPr rtl="0"/>
          <a:r>
            <a:rPr lang="ru-RU" sz="1400" b="1" dirty="0" smtClean="0"/>
            <a:t>Медицинские психологи</a:t>
          </a:r>
          <a:endParaRPr lang="ru-RU" sz="1400" b="1" dirty="0"/>
        </a:p>
      </dgm:t>
    </dgm:pt>
    <dgm:pt modelId="{D790E5EF-176F-4904-9DC4-3F9AD6340F40}" type="parTrans" cxnId="{B5D706AF-8173-4FC3-BD1C-310ABBCF91C6}">
      <dgm:prSet/>
      <dgm:spPr/>
      <dgm:t>
        <a:bodyPr/>
        <a:lstStyle/>
        <a:p>
          <a:endParaRPr lang="ru-RU"/>
        </a:p>
      </dgm:t>
    </dgm:pt>
    <dgm:pt modelId="{7EB2B443-D4A5-4684-B3A8-EA3A7F1A177A}" type="sibTrans" cxnId="{B5D706AF-8173-4FC3-BD1C-310ABBCF91C6}">
      <dgm:prSet/>
      <dgm:spPr/>
      <dgm:t>
        <a:bodyPr/>
        <a:lstStyle/>
        <a:p>
          <a:endParaRPr lang="ru-RU"/>
        </a:p>
      </dgm:t>
    </dgm:pt>
    <dgm:pt modelId="{9AD859E1-FC5A-4C15-BBDA-B5705CFA7D13}">
      <dgm:prSet custT="1"/>
      <dgm:spPr/>
      <dgm:t>
        <a:bodyPr/>
        <a:lstStyle/>
        <a:p>
          <a:pPr rtl="0"/>
          <a:r>
            <a:rPr lang="ru-RU" sz="1400" b="1" dirty="0" smtClean="0"/>
            <a:t>Медицинские сестры</a:t>
          </a:r>
          <a:endParaRPr lang="ru-RU" sz="1400" b="1" dirty="0"/>
        </a:p>
      </dgm:t>
    </dgm:pt>
    <dgm:pt modelId="{280592E7-6C85-47C1-8407-9F9E1BBD0E97}" type="parTrans" cxnId="{E91E96DF-9CF9-4DF8-BAE7-880D8E661237}">
      <dgm:prSet/>
      <dgm:spPr/>
      <dgm:t>
        <a:bodyPr/>
        <a:lstStyle/>
        <a:p>
          <a:endParaRPr lang="ru-RU"/>
        </a:p>
      </dgm:t>
    </dgm:pt>
    <dgm:pt modelId="{F24DDD9D-3660-4350-8AAC-291FEC9D92B6}" type="sibTrans" cxnId="{E91E96DF-9CF9-4DF8-BAE7-880D8E661237}">
      <dgm:prSet/>
      <dgm:spPr/>
      <dgm:t>
        <a:bodyPr/>
        <a:lstStyle/>
        <a:p>
          <a:endParaRPr lang="ru-RU"/>
        </a:p>
      </dgm:t>
    </dgm:pt>
    <dgm:pt modelId="{60876F1C-0030-47CB-83FF-13B134099320}">
      <dgm:prSet custT="1"/>
      <dgm:spPr/>
      <dgm:t>
        <a:bodyPr/>
        <a:lstStyle/>
        <a:p>
          <a:pPr rtl="0"/>
          <a:r>
            <a:rPr lang="ru-RU" sz="1400" b="1" dirty="0" smtClean="0"/>
            <a:t>Специалист по социальной работе</a:t>
          </a:r>
          <a:endParaRPr lang="ru-RU" sz="1400" b="1" dirty="0"/>
        </a:p>
      </dgm:t>
    </dgm:pt>
    <dgm:pt modelId="{4B9D625A-FBAE-4F46-827A-197BCE3835DB}" type="parTrans" cxnId="{9187D13D-2123-41A9-A76A-5AF71BD40431}">
      <dgm:prSet/>
      <dgm:spPr/>
      <dgm:t>
        <a:bodyPr/>
        <a:lstStyle/>
        <a:p>
          <a:endParaRPr lang="ru-RU"/>
        </a:p>
      </dgm:t>
    </dgm:pt>
    <dgm:pt modelId="{45D7AB7A-455C-4562-AEE1-63C6420B736C}" type="sibTrans" cxnId="{9187D13D-2123-41A9-A76A-5AF71BD40431}">
      <dgm:prSet/>
      <dgm:spPr/>
      <dgm:t>
        <a:bodyPr/>
        <a:lstStyle/>
        <a:p>
          <a:endParaRPr lang="ru-RU"/>
        </a:p>
      </dgm:t>
    </dgm:pt>
    <dgm:pt modelId="{53774641-DE0E-4DF7-805F-4E02B60A1661}">
      <dgm:prSet custT="1"/>
      <dgm:spPr/>
      <dgm:t>
        <a:bodyPr/>
        <a:lstStyle/>
        <a:p>
          <a:pPr rtl="0"/>
          <a:r>
            <a:rPr lang="ru-RU" sz="1400" b="1" dirty="0" smtClean="0"/>
            <a:t>Социальный работник</a:t>
          </a:r>
          <a:endParaRPr lang="ru-RU" sz="1400" b="1" dirty="0"/>
        </a:p>
      </dgm:t>
    </dgm:pt>
    <dgm:pt modelId="{7A43BBF5-131C-41AE-AFD3-103B71F17774}" type="parTrans" cxnId="{4BF2C828-177F-4B83-9E0E-61FD4F4E0730}">
      <dgm:prSet/>
      <dgm:spPr/>
      <dgm:t>
        <a:bodyPr/>
        <a:lstStyle/>
        <a:p>
          <a:endParaRPr lang="ru-RU"/>
        </a:p>
      </dgm:t>
    </dgm:pt>
    <dgm:pt modelId="{2E82CE17-3093-4C93-BA38-3ACD29B974D8}" type="sibTrans" cxnId="{4BF2C828-177F-4B83-9E0E-61FD4F4E0730}">
      <dgm:prSet/>
      <dgm:spPr/>
      <dgm:t>
        <a:bodyPr/>
        <a:lstStyle/>
        <a:p>
          <a:endParaRPr lang="ru-RU"/>
        </a:p>
      </dgm:t>
    </dgm:pt>
    <dgm:pt modelId="{9A400E9C-8039-4799-85B6-24F1464B521B}">
      <dgm:prSet custT="1"/>
      <dgm:spPr/>
      <dgm:t>
        <a:bodyPr/>
        <a:lstStyle/>
        <a:p>
          <a:pPr rtl="0"/>
          <a:r>
            <a:rPr lang="ru-RU" sz="1400" b="1" dirty="0" smtClean="0"/>
            <a:t>Врач-психиатр</a:t>
          </a:r>
          <a:endParaRPr lang="ru-RU" sz="1400" b="1" dirty="0"/>
        </a:p>
      </dgm:t>
    </dgm:pt>
    <dgm:pt modelId="{0B582B61-72A7-45F8-8A67-46619685F5D8}" type="parTrans" cxnId="{89CD352A-8468-4E4E-82AB-CEB474AB9B26}">
      <dgm:prSet/>
      <dgm:spPr/>
      <dgm:t>
        <a:bodyPr/>
        <a:lstStyle/>
        <a:p>
          <a:endParaRPr lang="ru-RU"/>
        </a:p>
      </dgm:t>
    </dgm:pt>
    <dgm:pt modelId="{DC981223-852C-4EE0-9943-4F78D06AC9C8}" type="sibTrans" cxnId="{89CD352A-8468-4E4E-82AB-CEB474AB9B26}">
      <dgm:prSet/>
      <dgm:spPr/>
      <dgm:t>
        <a:bodyPr/>
        <a:lstStyle/>
        <a:p>
          <a:endParaRPr lang="ru-RU"/>
        </a:p>
      </dgm:t>
    </dgm:pt>
    <dgm:pt modelId="{FFFC26D5-FADE-462C-977B-D6B32BFD6080}" type="pres">
      <dgm:prSet presAssocID="{3C25ED72-E865-4F55-8416-202018B25C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8D12F-0063-4431-A185-E45B17A09C2E}" type="pres">
      <dgm:prSet presAssocID="{9A400E9C-8039-4799-85B6-24F1464B521B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A9D13-206B-4CE7-B876-24FCF4CA9137}" type="pres">
      <dgm:prSet presAssocID="{DC981223-852C-4EE0-9943-4F78D06AC9C8}" presName="space" presStyleCnt="0"/>
      <dgm:spPr/>
    </dgm:pt>
    <dgm:pt modelId="{BF9D31BC-F454-4A26-82CC-1D47C53818FD}" type="pres">
      <dgm:prSet presAssocID="{A8DE63AD-D1BE-4F73-A932-4D0C4F3FA211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A161E-CF26-407E-A4CE-880168029848}" type="pres">
      <dgm:prSet presAssocID="{FADF07E4-E733-4D11-8698-5C080B38E41D}" presName="space" presStyleCnt="0"/>
      <dgm:spPr/>
    </dgm:pt>
    <dgm:pt modelId="{58492CE0-D5D0-4708-8B3E-B93B7C9E84BE}" type="pres">
      <dgm:prSet presAssocID="{51BE5F74-B4E5-4ED3-AA36-77B71E00A66D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A7D5-4F0F-4496-809E-C9C67F00A441}" type="pres">
      <dgm:prSet presAssocID="{7EB2B443-D4A5-4684-B3A8-EA3A7F1A177A}" presName="space" presStyleCnt="0"/>
      <dgm:spPr/>
    </dgm:pt>
    <dgm:pt modelId="{F00158A5-4F69-49E3-833D-8C143D4EE562}" type="pres">
      <dgm:prSet presAssocID="{9AD859E1-FC5A-4C15-BBDA-B5705CFA7D13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13ED8-8BD5-4A71-80AD-DDA791F81722}" type="pres">
      <dgm:prSet presAssocID="{F24DDD9D-3660-4350-8AAC-291FEC9D92B6}" presName="space" presStyleCnt="0"/>
      <dgm:spPr/>
    </dgm:pt>
    <dgm:pt modelId="{4EDB18CC-0A08-4DA0-81A2-C805FD77C494}" type="pres">
      <dgm:prSet presAssocID="{60876F1C-0030-47CB-83FF-13B13409932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E145B-F537-4F44-B78B-0A17C77EF277}" type="pres">
      <dgm:prSet presAssocID="{45D7AB7A-455C-4562-AEE1-63C6420B736C}" presName="space" presStyleCnt="0"/>
      <dgm:spPr/>
    </dgm:pt>
    <dgm:pt modelId="{BEC2E143-8B21-4673-BABF-88346110F49A}" type="pres">
      <dgm:prSet presAssocID="{53774641-DE0E-4DF7-805F-4E02B60A1661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F3892-88EE-41C7-84F9-BB090A3308EC}" srcId="{3C25ED72-E865-4F55-8416-202018B25C30}" destId="{A8DE63AD-D1BE-4F73-A932-4D0C4F3FA211}" srcOrd="1" destOrd="0" parTransId="{5B145A14-1296-4589-B7FA-D94A1ACDD3AC}" sibTransId="{FADF07E4-E733-4D11-8698-5C080B38E41D}"/>
    <dgm:cxn modelId="{89CD352A-8468-4E4E-82AB-CEB474AB9B26}" srcId="{3C25ED72-E865-4F55-8416-202018B25C30}" destId="{9A400E9C-8039-4799-85B6-24F1464B521B}" srcOrd="0" destOrd="0" parTransId="{0B582B61-72A7-45F8-8A67-46619685F5D8}" sibTransId="{DC981223-852C-4EE0-9943-4F78D06AC9C8}"/>
    <dgm:cxn modelId="{E414FB39-DF00-40F0-A82F-05F9E3730B56}" type="presOf" srcId="{60876F1C-0030-47CB-83FF-13B134099320}" destId="{4EDB18CC-0A08-4DA0-81A2-C805FD77C494}" srcOrd="0" destOrd="0" presId="urn:microsoft.com/office/officeart/2005/8/layout/venn3"/>
    <dgm:cxn modelId="{B5D706AF-8173-4FC3-BD1C-310ABBCF91C6}" srcId="{3C25ED72-E865-4F55-8416-202018B25C30}" destId="{51BE5F74-B4E5-4ED3-AA36-77B71E00A66D}" srcOrd="2" destOrd="0" parTransId="{D790E5EF-176F-4904-9DC4-3F9AD6340F40}" sibTransId="{7EB2B443-D4A5-4684-B3A8-EA3A7F1A177A}"/>
    <dgm:cxn modelId="{4BF2C828-177F-4B83-9E0E-61FD4F4E0730}" srcId="{3C25ED72-E865-4F55-8416-202018B25C30}" destId="{53774641-DE0E-4DF7-805F-4E02B60A1661}" srcOrd="5" destOrd="0" parTransId="{7A43BBF5-131C-41AE-AFD3-103B71F17774}" sibTransId="{2E82CE17-3093-4C93-BA38-3ACD29B974D8}"/>
    <dgm:cxn modelId="{5EAA9E09-210A-44B5-8E28-FBE8382E10AC}" type="presOf" srcId="{A8DE63AD-D1BE-4F73-A932-4D0C4F3FA211}" destId="{BF9D31BC-F454-4A26-82CC-1D47C53818FD}" srcOrd="0" destOrd="0" presId="urn:microsoft.com/office/officeart/2005/8/layout/venn3"/>
    <dgm:cxn modelId="{9187D13D-2123-41A9-A76A-5AF71BD40431}" srcId="{3C25ED72-E865-4F55-8416-202018B25C30}" destId="{60876F1C-0030-47CB-83FF-13B134099320}" srcOrd="4" destOrd="0" parTransId="{4B9D625A-FBAE-4F46-827A-197BCE3835DB}" sibTransId="{45D7AB7A-455C-4562-AEE1-63C6420B736C}"/>
    <dgm:cxn modelId="{7BEAB19D-EFA7-41BB-BA5C-F2FF2A5A271B}" type="presOf" srcId="{9AD859E1-FC5A-4C15-BBDA-B5705CFA7D13}" destId="{F00158A5-4F69-49E3-833D-8C143D4EE562}" srcOrd="0" destOrd="0" presId="urn:microsoft.com/office/officeart/2005/8/layout/venn3"/>
    <dgm:cxn modelId="{918A8343-3509-4D9F-B544-13BC4BA0412A}" type="presOf" srcId="{3C25ED72-E865-4F55-8416-202018B25C30}" destId="{FFFC26D5-FADE-462C-977B-D6B32BFD6080}" srcOrd="0" destOrd="0" presId="urn:microsoft.com/office/officeart/2005/8/layout/venn3"/>
    <dgm:cxn modelId="{1DD7FB71-8225-4A15-A3B0-EE4623088A92}" type="presOf" srcId="{53774641-DE0E-4DF7-805F-4E02B60A1661}" destId="{BEC2E143-8B21-4673-BABF-88346110F49A}" srcOrd="0" destOrd="0" presId="urn:microsoft.com/office/officeart/2005/8/layout/venn3"/>
    <dgm:cxn modelId="{A89A9B22-2313-4C2C-937B-C780A8F8425D}" type="presOf" srcId="{9A400E9C-8039-4799-85B6-24F1464B521B}" destId="{5EA8D12F-0063-4431-A185-E45B17A09C2E}" srcOrd="0" destOrd="0" presId="urn:microsoft.com/office/officeart/2005/8/layout/venn3"/>
    <dgm:cxn modelId="{E91E96DF-9CF9-4DF8-BAE7-880D8E661237}" srcId="{3C25ED72-E865-4F55-8416-202018B25C30}" destId="{9AD859E1-FC5A-4C15-BBDA-B5705CFA7D13}" srcOrd="3" destOrd="0" parTransId="{280592E7-6C85-47C1-8407-9F9E1BBD0E97}" sibTransId="{F24DDD9D-3660-4350-8AAC-291FEC9D92B6}"/>
    <dgm:cxn modelId="{F9D119FE-2A2A-49E3-943F-417356A130E5}" type="presOf" srcId="{51BE5F74-B4E5-4ED3-AA36-77B71E00A66D}" destId="{58492CE0-D5D0-4708-8B3E-B93B7C9E84BE}" srcOrd="0" destOrd="0" presId="urn:microsoft.com/office/officeart/2005/8/layout/venn3"/>
    <dgm:cxn modelId="{EF359EE5-ED84-4E53-BE1A-BAC43E537BC8}" type="presParOf" srcId="{FFFC26D5-FADE-462C-977B-D6B32BFD6080}" destId="{5EA8D12F-0063-4431-A185-E45B17A09C2E}" srcOrd="0" destOrd="0" presId="urn:microsoft.com/office/officeart/2005/8/layout/venn3"/>
    <dgm:cxn modelId="{D1A7E827-2627-4475-91F9-D07DFE7EE6B2}" type="presParOf" srcId="{FFFC26D5-FADE-462C-977B-D6B32BFD6080}" destId="{632A9D13-206B-4CE7-B876-24FCF4CA9137}" srcOrd="1" destOrd="0" presId="urn:microsoft.com/office/officeart/2005/8/layout/venn3"/>
    <dgm:cxn modelId="{123B31F9-1B8A-44FB-BBCC-DBA8A803FEF3}" type="presParOf" srcId="{FFFC26D5-FADE-462C-977B-D6B32BFD6080}" destId="{BF9D31BC-F454-4A26-82CC-1D47C53818FD}" srcOrd="2" destOrd="0" presId="urn:microsoft.com/office/officeart/2005/8/layout/venn3"/>
    <dgm:cxn modelId="{1AF8D154-D751-4FF7-ACEB-1D6446DA7AF0}" type="presParOf" srcId="{FFFC26D5-FADE-462C-977B-D6B32BFD6080}" destId="{CD6A161E-CF26-407E-A4CE-880168029848}" srcOrd="3" destOrd="0" presId="urn:microsoft.com/office/officeart/2005/8/layout/venn3"/>
    <dgm:cxn modelId="{3E48AA9F-C29F-42F3-84B6-C35AB5C9E13A}" type="presParOf" srcId="{FFFC26D5-FADE-462C-977B-D6B32BFD6080}" destId="{58492CE0-D5D0-4708-8B3E-B93B7C9E84BE}" srcOrd="4" destOrd="0" presId="urn:microsoft.com/office/officeart/2005/8/layout/venn3"/>
    <dgm:cxn modelId="{670393BB-D2CA-41F3-B4ED-555E3E9F531D}" type="presParOf" srcId="{FFFC26D5-FADE-462C-977B-D6B32BFD6080}" destId="{130BA7D5-4F0F-4496-809E-C9C67F00A441}" srcOrd="5" destOrd="0" presId="urn:microsoft.com/office/officeart/2005/8/layout/venn3"/>
    <dgm:cxn modelId="{B161581E-8675-4083-A5D5-2F53F55EB02F}" type="presParOf" srcId="{FFFC26D5-FADE-462C-977B-D6B32BFD6080}" destId="{F00158A5-4F69-49E3-833D-8C143D4EE562}" srcOrd="6" destOrd="0" presId="urn:microsoft.com/office/officeart/2005/8/layout/venn3"/>
    <dgm:cxn modelId="{D1BFF644-E9A0-4C59-8824-00D92E9DE917}" type="presParOf" srcId="{FFFC26D5-FADE-462C-977B-D6B32BFD6080}" destId="{21F13ED8-8BD5-4A71-80AD-DDA791F81722}" srcOrd="7" destOrd="0" presId="urn:microsoft.com/office/officeart/2005/8/layout/venn3"/>
    <dgm:cxn modelId="{FED18133-41BB-47D7-BB72-B91419ACAD01}" type="presParOf" srcId="{FFFC26D5-FADE-462C-977B-D6B32BFD6080}" destId="{4EDB18CC-0A08-4DA0-81A2-C805FD77C494}" srcOrd="8" destOrd="0" presId="urn:microsoft.com/office/officeart/2005/8/layout/venn3"/>
    <dgm:cxn modelId="{6C1995A4-656C-41CF-8AF3-BB10E26B5BFB}" type="presParOf" srcId="{FFFC26D5-FADE-462C-977B-D6B32BFD6080}" destId="{FD9E145B-F537-4F44-B78B-0A17C77EF277}" srcOrd="9" destOrd="0" presId="urn:microsoft.com/office/officeart/2005/8/layout/venn3"/>
    <dgm:cxn modelId="{C6203040-6B15-4311-8C60-4EBA91D922E0}" type="presParOf" srcId="{FFFC26D5-FADE-462C-977B-D6B32BFD6080}" destId="{BEC2E143-8B21-4673-BABF-88346110F49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4D03A2-3A61-4D67-986E-62B418160219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D963DD-C709-46C4-AAE4-D687E6E059A6}">
      <dgm:prSet custT="1"/>
      <dgm:spPr/>
      <dgm:t>
        <a:bodyPr/>
        <a:lstStyle/>
        <a:p>
          <a:pPr rtl="0"/>
          <a:r>
            <a:rPr lang="ru-RU" sz="2000" b="1" i="0" dirty="0" smtClean="0"/>
            <a:t>-</a:t>
          </a:r>
          <a:r>
            <a:rPr lang="ru-RU" sz="2000" b="1" i="0" dirty="0" err="1" smtClean="0"/>
            <a:t>Психофармакотерапию</a:t>
          </a:r>
          <a:r>
            <a:rPr lang="ru-RU" sz="2000" b="1" i="0" dirty="0" smtClean="0"/>
            <a:t>;</a:t>
          </a:r>
          <a:endParaRPr lang="ru-RU" sz="2000" b="1" dirty="0"/>
        </a:p>
      </dgm:t>
    </dgm:pt>
    <dgm:pt modelId="{116D00A1-4E15-44E6-803E-AA24894E7D57}" type="parTrans" cxnId="{72E1E5F7-84A9-421D-BEC6-83FF6BC2257B}">
      <dgm:prSet/>
      <dgm:spPr/>
      <dgm:t>
        <a:bodyPr/>
        <a:lstStyle/>
        <a:p>
          <a:endParaRPr lang="ru-RU"/>
        </a:p>
      </dgm:t>
    </dgm:pt>
    <dgm:pt modelId="{6033D4DA-3B59-477B-8D89-BA7117A4CF72}" type="sibTrans" cxnId="{72E1E5F7-84A9-421D-BEC6-83FF6BC2257B}">
      <dgm:prSet/>
      <dgm:spPr/>
      <dgm:t>
        <a:bodyPr/>
        <a:lstStyle/>
        <a:p>
          <a:endParaRPr lang="ru-RU"/>
        </a:p>
      </dgm:t>
    </dgm:pt>
    <dgm:pt modelId="{86C5713D-1DC3-4E56-B3C7-19EFF8F0FB85}">
      <dgm:prSet custT="1"/>
      <dgm:spPr/>
      <dgm:t>
        <a:bodyPr/>
        <a:lstStyle/>
        <a:p>
          <a:pPr rtl="0"/>
          <a:r>
            <a:rPr lang="ru-RU" sz="2000" b="1" i="0" dirty="0" smtClean="0"/>
            <a:t>-Консультации с врачами других специальностей;</a:t>
          </a:r>
          <a:endParaRPr lang="ru-RU" sz="2000" b="1" dirty="0"/>
        </a:p>
      </dgm:t>
    </dgm:pt>
    <dgm:pt modelId="{FD2EB9E3-6D8C-4122-9339-74287DA242BB}" type="parTrans" cxnId="{423B9CF0-95F1-468F-96D0-E2F65EE2E6C4}">
      <dgm:prSet/>
      <dgm:spPr/>
      <dgm:t>
        <a:bodyPr/>
        <a:lstStyle/>
        <a:p>
          <a:endParaRPr lang="ru-RU"/>
        </a:p>
      </dgm:t>
    </dgm:pt>
    <dgm:pt modelId="{C106DFDB-9F7D-43B1-A188-AF9A03047835}" type="sibTrans" cxnId="{423B9CF0-95F1-468F-96D0-E2F65EE2E6C4}">
      <dgm:prSet/>
      <dgm:spPr/>
      <dgm:t>
        <a:bodyPr/>
        <a:lstStyle/>
        <a:p>
          <a:endParaRPr lang="ru-RU"/>
        </a:p>
      </dgm:t>
    </dgm:pt>
    <dgm:pt modelId="{70B2E2A5-4502-4AFD-BD11-7A3694CC433F}">
      <dgm:prSet custT="1"/>
      <dgm:spPr/>
      <dgm:t>
        <a:bodyPr/>
        <a:lstStyle/>
        <a:p>
          <a:pPr rtl="0"/>
          <a:r>
            <a:rPr lang="ru-RU" sz="2000" b="1" i="0" dirty="0" smtClean="0"/>
            <a:t>-Контролирует качество оказания специализированной помощи, лечебно-реабилитационного воздействия;</a:t>
          </a:r>
          <a:endParaRPr lang="ru-RU" sz="2000" b="1" dirty="0"/>
        </a:p>
      </dgm:t>
    </dgm:pt>
    <dgm:pt modelId="{0C6E7BAF-92E9-4AB3-ABE3-43270F149D89}" type="parTrans" cxnId="{6A47D6AC-F904-4D28-8EAC-5A1665B8CAFB}">
      <dgm:prSet/>
      <dgm:spPr/>
      <dgm:t>
        <a:bodyPr/>
        <a:lstStyle/>
        <a:p>
          <a:endParaRPr lang="ru-RU"/>
        </a:p>
      </dgm:t>
    </dgm:pt>
    <dgm:pt modelId="{E8FDD093-D6E1-4498-A415-1D602E60B081}" type="sibTrans" cxnId="{6A47D6AC-F904-4D28-8EAC-5A1665B8CAFB}">
      <dgm:prSet/>
      <dgm:spPr/>
      <dgm:t>
        <a:bodyPr/>
        <a:lstStyle/>
        <a:p>
          <a:endParaRPr lang="ru-RU"/>
        </a:p>
      </dgm:t>
    </dgm:pt>
    <dgm:pt modelId="{3EE2B490-2301-48CD-BCE3-6D38458BA29E}">
      <dgm:prSet custT="1"/>
      <dgm:spPr/>
      <dgm:t>
        <a:bodyPr/>
        <a:lstStyle/>
        <a:p>
          <a:pPr rtl="0"/>
          <a:r>
            <a:rPr lang="ru-RU" sz="2000" b="1" i="0" dirty="0" smtClean="0"/>
            <a:t>-Обеспечивает профилактику ООД;</a:t>
          </a:r>
          <a:endParaRPr lang="ru-RU" sz="2000" b="1" dirty="0"/>
        </a:p>
      </dgm:t>
    </dgm:pt>
    <dgm:pt modelId="{5B8671CD-AFA8-4A86-B1C5-63D357C26397}" type="parTrans" cxnId="{9A666A3B-C971-48F7-A0BB-901DE4B381AA}">
      <dgm:prSet/>
      <dgm:spPr/>
      <dgm:t>
        <a:bodyPr/>
        <a:lstStyle/>
        <a:p>
          <a:endParaRPr lang="ru-RU"/>
        </a:p>
      </dgm:t>
    </dgm:pt>
    <dgm:pt modelId="{8E0A0790-182A-4186-AA5D-42C299ADAC18}" type="sibTrans" cxnId="{9A666A3B-C971-48F7-A0BB-901DE4B381AA}">
      <dgm:prSet/>
      <dgm:spPr/>
      <dgm:t>
        <a:bodyPr/>
        <a:lstStyle/>
        <a:p>
          <a:endParaRPr lang="ru-RU"/>
        </a:p>
      </dgm:t>
    </dgm:pt>
    <dgm:pt modelId="{833350B6-CA60-467B-B45D-A3D6D43C3F52}">
      <dgm:prSet custT="1"/>
      <dgm:spPr/>
      <dgm:t>
        <a:bodyPr/>
        <a:lstStyle/>
        <a:p>
          <a:pPr rtl="0"/>
          <a:r>
            <a:rPr lang="ru-RU" sz="2000" b="1" i="0" dirty="0" smtClean="0"/>
            <a:t>-Представляет пациента на врачебную комиссию.</a:t>
          </a:r>
          <a:endParaRPr lang="ru-RU" sz="2000" b="1" dirty="0"/>
        </a:p>
      </dgm:t>
    </dgm:pt>
    <dgm:pt modelId="{752BD07A-AC7F-4F90-8686-4FBDEE2E0BF0}" type="parTrans" cxnId="{21A3AA5E-3CCB-4B30-81A0-FE6947D34795}">
      <dgm:prSet/>
      <dgm:spPr/>
      <dgm:t>
        <a:bodyPr/>
        <a:lstStyle/>
        <a:p>
          <a:endParaRPr lang="ru-RU"/>
        </a:p>
      </dgm:t>
    </dgm:pt>
    <dgm:pt modelId="{4CC9028C-A112-4096-AC38-CC6A246C6D7C}" type="sibTrans" cxnId="{21A3AA5E-3CCB-4B30-81A0-FE6947D34795}">
      <dgm:prSet/>
      <dgm:spPr/>
      <dgm:t>
        <a:bodyPr/>
        <a:lstStyle/>
        <a:p>
          <a:endParaRPr lang="ru-RU"/>
        </a:p>
      </dgm:t>
    </dgm:pt>
    <dgm:pt modelId="{DA3BCB38-DBD7-4FE4-927E-CC4B8CD78AB7}" type="pres">
      <dgm:prSet presAssocID="{8D4D03A2-3A61-4D67-986E-62B4181602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71EB2-96C2-49A1-B709-05AC803136BA}" type="pres">
      <dgm:prSet presAssocID="{C7D963DD-C709-46C4-AAE4-D687E6E059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5D4E8-3FFA-4FF9-8195-2972C43A1786}" type="pres">
      <dgm:prSet presAssocID="{6033D4DA-3B59-477B-8D89-BA7117A4CF72}" presName="spacer" presStyleCnt="0"/>
      <dgm:spPr/>
    </dgm:pt>
    <dgm:pt modelId="{FF85B0E4-BC73-4B19-8923-2F38DE065A70}" type="pres">
      <dgm:prSet presAssocID="{86C5713D-1DC3-4E56-B3C7-19EFF8F0FB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58E5F-DD6B-4C8A-BBFB-CA2F37A7911C}" type="pres">
      <dgm:prSet presAssocID="{C106DFDB-9F7D-43B1-A188-AF9A03047835}" presName="spacer" presStyleCnt="0"/>
      <dgm:spPr/>
    </dgm:pt>
    <dgm:pt modelId="{C5E3FABE-7510-4EF2-924E-EFA50DB751EC}" type="pres">
      <dgm:prSet presAssocID="{70B2E2A5-4502-4AFD-BD11-7A3694CC43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9D9F-AE7D-4164-A6B8-E883EB5AB680}" type="pres">
      <dgm:prSet presAssocID="{E8FDD093-D6E1-4498-A415-1D602E60B081}" presName="spacer" presStyleCnt="0"/>
      <dgm:spPr/>
    </dgm:pt>
    <dgm:pt modelId="{2DD83241-32DD-4F3E-9364-B582D99833D4}" type="pres">
      <dgm:prSet presAssocID="{3EE2B490-2301-48CD-BCE3-6D38458BA2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2E7C0-E2FB-4E11-875F-4F68F9155CAA}" type="pres">
      <dgm:prSet presAssocID="{8E0A0790-182A-4186-AA5D-42C299ADAC18}" presName="spacer" presStyleCnt="0"/>
      <dgm:spPr/>
    </dgm:pt>
    <dgm:pt modelId="{3FDDEBE7-825B-4228-8414-A9B0948B1734}" type="pres">
      <dgm:prSet presAssocID="{833350B6-CA60-467B-B45D-A3D6D43C3F5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7ED86-565E-4E3C-BB58-A1E80B9A14BF}" type="presOf" srcId="{3EE2B490-2301-48CD-BCE3-6D38458BA29E}" destId="{2DD83241-32DD-4F3E-9364-B582D99833D4}" srcOrd="0" destOrd="0" presId="urn:microsoft.com/office/officeart/2005/8/layout/vList2"/>
    <dgm:cxn modelId="{C130D9CD-697E-41AA-A325-9562975153B5}" type="presOf" srcId="{C7D963DD-C709-46C4-AAE4-D687E6E059A6}" destId="{DA871EB2-96C2-49A1-B709-05AC803136BA}" srcOrd="0" destOrd="0" presId="urn:microsoft.com/office/officeart/2005/8/layout/vList2"/>
    <dgm:cxn modelId="{F7D61ECB-20A1-4004-BA43-28409D7AF26C}" type="presOf" srcId="{833350B6-CA60-467B-B45D-A3D6D43C3F52}" destId="{3FDDEBE7-825B-4228-8414-A9B0948B1734}" srcOrd="0" destOrd="0" presId="urn:microsoft.com/office/officeart/2005/8/layout/vList2"/>
    <dgm:cxn modelId="{9A666A3B-C971-48F7-A0BB-901DE4B381AA}" srcId="{8D4D03A2-3A61-4D67-986E-62B418160219}" destId="{3EE2B490-2301-48CD-BCE3-6D38458BA29E}" srcOrd="3" destOrd="0" parTransId="{5B8671CD-AFA8-4A86-B1C5-63D357C26397}" sibTransId="{8E0A0790-182A-4186-AA5D-42C299ADAC18}"/>
    <dgm:cxn modelId="{21A3AA5E-3CCB-4B30-81A0-FE6947D34795}" srcId="{8D4D03A2-3A61-4D67-986E-62B418160219}" destId="{833350B6-CA60-467B-B45D-A3D6D43C3F52}" srcOrd="4" destOrd="0" parTransId="{752BD07A-AC7F-4F90-8686-4FBDEE2E0BF0}" sibTransId="{4CC9028C-A112-4096-AC38-CC6A246C6D7C}"/>
    <dgm:cxn modelId="{40F2A467-C046-4E78-9A90-CC1313B669A4}" type="presOf" srcId="{70B2E2A5-4502-4AFD-BD11-7A3694CC433F}" destId="{C5E3FABE-7510-4EF2-924E-EFA50DB751EC}" srcOrd="0" destOrd="0" presId="urn:microsoft.com/office/officeart/2005/8/layout/vList2"/>
    <dgm:cxn modelId="{423B9CF0-95F1-468F-96D0-E2F65EE2E6C4}" srcId="{8D4D03A2-3A61-4D67-986E-62B418160219}" destId="{86C5713D-1DC3-4E56-B3C7-19EFF8F0FB85}" srcOrd="1" destOrd="0" parTransId="{FD2EB9E3-6D8C-4122-9339-74287DA242BB}" sibTransId="{C106DFDB-9F7D-43B1-A188-AF9A03047835}"/>
    <dgm:cxn modelId="{9E07A807-2B09-4085-83D1-74DF80D830C8}" type="presOf" srcId="{86C5713D-1DC3-4E56-B3C7-19EFF8F0FB85}" destId="{FF85B0E4-BC73-4B19-8923-2F38DE065A70}" srcOrd="0" destOrd="0" presId="urn:microsoft.com/office/officeart/2005/8/layout/vList2"/>
    <dgm:cxn modelId="{1274E14D-C8D6-4980-92B2-CAE8FF144F32}" type="presOf" srcId="{8D4D03A2-3A61-4D67-986E-62B418160219}" destId="{DA3BCB38-DBD7-4FE4-927E-CC4B8CD78AB7}" srcOrd="0" destOrd="0" presId="urn:microsoft.com/office/officeart/2005/8/layout/vList2"/>
    <dgm:cxn modelId="{72E1E5F7-84A9-421D-BEC6-83FF6BC2257B}" srcId="{8D4D03A2-3A61-4D67-986E-62B418160219}" destId="{C7D963DD-C709-46C4-AAE4-D687E6E059A6}" srcOrd="0" destOrd="0" parTransId="{116D00A1-4E15-44E6-803E-AA24894E7D57}" sibTransId="{6033D4DA-3B59-477B-8D89-BA7117A4CF72}"/>
    <dgm:cxn modelId="{6A47D6AC-F904-4D28-8EAC-5A1665B8CAFB}" srcId="{8D4D03A2-3A61-4D67-986E-62B418160219}" destId="{70B2E2A5-4502-4AFD-BD11-7A3694CC433F}" srcOrd="2" destOrd="0" parTransId="{0C6E7BAF-92E9-4AB3-ABE3-43270F149D89}" sibTransId="{E8FDD093-D6E1-4498-A415-1D602E60B081}"/>
    <dgm:cxn modelId="{A881B4C7-A72E-44E9-A911-79535FE0E682}" type="presParOf" srcId="{DA3BCB38-DBD7-4FE4-927E-CC4B8CD78AB7}" destId="{DA871EB2-96C2-49A1-B709-05AC803136BA}" srcOrd="0" destOrd="0" presId="urn:microsoft.com/office/officeart/2005/8/layout/vList2"/>
    <dgm:cxn modelId="{ABB4E730-D957-4051-A499-3400D460854D}" type="presParOf" srcId="{DA3BCB38-DBD7-4FE4-927E-CC4B8CD78AB7}" destId="{69C5D4E8-3FFA-4FF9-8195-2972C43A1786}" srcOrd="1" destOrd="0" presId="urn:microsoft.com/office/officeart/2005/8/layout/vList2"/>
    <dgm:cxn modelId="{DBB42437-2739-4325-8A61-28EEEA005A98}" type="presParOf" srcId="{DA3BCB38-DBD7-4FE4-927E-CC4B8CD78AB7}" destId="{FF85B0E4-BC73-4B19-8923-2F38DE065A70}" srcOrd="2" destOrd="0" presId="urn:microsoft.com/office/officeart/2005/8/layout/vList2"/>
    <dgm:cxn modelId="{B61A4A47-25CD-4C23-9868-C8D27FC4F314}" type="presParOf" srcId="{DA3BCB38-DBD7-4FE4-927E-CC4B8CD78AB7}" destId="{26258E5F-DD6B-4C8A-BBFB-CA2F37A7911C}" srcOrd="3" destOrd="0" presId="urn:microsoft.com/office/officeart/2005/8/layout/vList2"/>
    <dgm:cxn modelId="{0C2B2E08-333C-4AD7-AA6B-A6A70C3DA979}" type="presParOf" srcId="{DA3BCB38-DBD7-4FE4-927E-CC4B8CD78AB7}" destId="{C5E3FABE-7510-4EF2-924E-EFA50DB751EC}" srcOrd="4" destOrd="0" presId="urn:microsoft.com/office/officeart/2005/8/layout/vList2"/>
    <dgm:cxn modelId="{C70FB322-511E-4A07-90F2-47617817816A}" type="presParOf" srcId="{DA3BCB38-DBD7-4FE4-927E-CC4B8CD78AB7}" destId="{70759D9F-AE7D-4164-A6B8-E883EB5AB680}" srcOrd="5" destOrd="0" presId="urn:microsoft.com/office/officeart/2005/8/layout/vList2"/>
    <dgm:cxn modelId="{7CDD495C-9C7F-4BD4-AA9D-0FDF8DFCC481}" type="presParOf" srcId="{DA3BCB38-DBD7-4FE4-927E-CC4B8CD78AB7}" destId="{2DD83241-32DD-4F3E-9364-B582D99833D4}" srcOrd="6" destOrd="0" presId="urn:microsoft.com/office/officeart/2005/8/layout/vList2"/>
    <dgm:cxn modelId="{F2A4BBB7-39E9-4615-8921-D5359B249C40}" type="presParOf" srcId="{DA3BCB38-DBD7-4FE4-927E-CC4B8CD78AB7}" destId="{AA32E7C0-E2FB-4E11-875F-4F68F9155CAA}" srcOrd="7" destOrd="0" presId="urn:microsoft.com/office/officeart/2005/8/layout/vList2"/>
    <dgm:cxn modelId="{B546DCC0-1DD0-4ADC-9C1D-AAAA838C388E}" type="presParOf" srcId="{DA3BCB38-DBD7-4FE4-927E-CC4B8CD78AB7}" destId="{3FDDEBE7-825B-4228-8414-A9B0948B17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64352D-4EFF-4152-B732-B69C2064181D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C1F6E3E-9C85-4254-A899-6859F0E9F514}">
      <dgm:prSet/>
      <dgm:spPr/>
      <dgm:t>
        <a:bodyPr/>
        <a:lstStyle/>
        <a:p>
          <a:pPr rtl="0"/>
          <a:r>
            <a:rPr lang="ru-RU" b="1" i="0" dirty="0" smtClean="0"/>
            <a:t>-Индивидуальную и групповую терапию с целью формирования у пациента адекватного отношения к его психологическим проблемам. </a:t>
          </a:r>
          <a:endParaRPr lang="ru-RU" b="1" dirty="0"/>
        </a:p>
      </dgm:t>
    </dgm:pt>
    <dgm:pt modelId="{9D7B61CA-3C37-4291-89C2-F70788463E06}" type="parTrans" cxnId="{4E834A0B-27D8-4A1C-B7A1-E1F1156DDDDC}">
      <dgm:prSet/>
      <dgm:spPr/>
      <dgm:t>
        <a:bodyPr/>
        <a:lstStyle/>
        <a:p>
          <a:endParaRPr lang="ru-RU"/>
        </a:p>
      </dgm:t>
    </dgm:pt>
    <dgm:pt modelId="{160C08DB-B5E4-4B19-A02C-2DE987EEB72F}" type="sibTrans" cxnId="{4E834A0B-27D8-4A1C-B7A1-E1F1156DDDDC}">
      <dgm:prSet/>
      <dgm:spPr/>
      <dgm:t>
        <a:bodyPr/>
        <a:lstStyle/>
        <a:p>
          <a:endParaRPr lang="ru-RU"/>
        </a:p>
      </dgm:t>
    </dgm:pt>
    <dgm:pt modelId="{3744F4C1-4AD3-4DB1-8B99-353209CCCF35}">
      <dgm:prSet/>
      <dgm:spPr/>
      <dgm:t>
        <a:bodyPr/>
        <a:lstStyle/>
        <a:p>
          <a:pPr rtl="0"/>
          <a:r>
            <a:rPr lang="ru-RU" b="1" i="0" dirty="0" smtClean="0"/>
            <a:t>-Совместно с психологом обеспечивает проведения тренингов социальных и коммуникативных навыков, независимого проживания.</a:t>
          </a:r>
          <a:endParaRPr lang="ru-RU" b="1" dirty="0"/>
        </a:p>
      </dgm:t>
    </dgm:pt>
    <dgm:pt modelId="{90994E2E-0F2A-40F7-A231-2FDA5D1158CA}" type="parTrans" cxnId="{9EA05088-267F-4564-B24D-5119E50FB663}">
      <dgm:prSet/>
      <dgm:spPr/>
      <dgm:t>
        <a:bodyPr/>
        <a:lstStyle/>
        <a:p>
          <a:endParaRPr lang="ru-RU"/>
        </a:p>
      </dgm:t>
    </dgm:pt>
    <dgm:pt modelId="{999214D3-C79F-48FF-96F2-97AA0160BC35}" type="sibTrans" cxnId="{9EA05088-267F-4564-B24D-5119E50FB663}">
      <dgm:prSet/>
      <dgm:spPr/>
      <dgm:t>
        <a:bodyPr/>
        <a:lstStyle/>
        <a:p>
          <a:endParaRPr lang="ru-RU"/>
        </a:p>
      </dgm:t>
    </dgm:pt>
    <dgm:pt modelId="{E8474D6A-5BC2-44DD-A1EA-042E3B4FBFEF}" type="pres">
      <dgm:prSet presAssocID="{EA64352D-4EFF-4152-B732-B69C206418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046BB-0BE5-45F4-9670-B149B08979EF}" type="pres">
      <dgm:prSet presAssocID="{CC1F6E3E-9C85-4254-A899-6859F0E9F5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123ED-87FC-4EDD-8C41-264065CA94ED}" type="pres">
      <dgm:prSet presAssocID="{160C08DB-B5E4-4B19-A02C-2DE987EEB72F}" presName="spacer" presStyleCnt="0"/>
      <dgm:spPr/>
    </dgm:pt>
    <dgm:pt modelId="{5BBD28EF-FF0B-48B2-B65F-86CC3CDD596D}" type="pres">
      <dgm:prSet presAssocID="{3744F4C1-4AD3-4DB1-8B99-353209CCCF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34A0B-27D8-4A1C-B7A1-E1F1156DDDDC}" srcId="{EA64352D-4EFF-4152-B732-B69C2064181D}" destId="{CC1F6E3E-9C85-4254-A899-6859F0E9F514}" srcOrd="0" destOrd="0" parTransId="{9D7B61CA-3C37-4291-89C2-F70788463E06}" sibTransId="{160C08DB-B5E4-4B19-A02C-2DE987EEB72F}"/>
    <dgm:cxn modelId="{9EA05088-267F-4564-B24D-5119E50FB663}" srcId="{EA64352D-4EFF-4152-B732-B69C2064181D}" destId="{3744F4C1-4AD3-4DB1-8B99-353209CCCF35}" srcOrd="1" destOrd="0" parTransId="{90994E2E-0F2A-40F7-A231-2FDA5D1158CA}" sibTransId="{999214D3-C79F-48FF-96F2-97AA0160BC35}"/>
    <dgm:cxn modelId="{50B9DCC8-E5E3-4A74-A2CB-819C75638A05}" type="presOf" srcId="{CC1F6E3E-9C85-4254-A899-6859F0E9F514}" destId="{CE8046BB-0BE5-45F4-9670-B149B08979EF}" srcOrd="0" destOrd="0" presId="urn:microsoft.com/office/officeart/2005/8/layout/vList2"/>
    <dgm:cxn modelId="{ECFA2198-A160-437D-9B02-5EE2CDC2C8E4}" type="presOf" srcId="{EA64352D-4EFF-4152-B732-B69C2064181D}" destId="{E8474D6A-5BC2-44DD-A1EA-042E3B4FBFEF}" srcOrd="0" destOrd="0" presId="urn:microsoft.com/office/officeart/2005/8/layout/vList2"/>
    <dgm:cxn modelId="{D0EABC99-5DCF-47AA-8593-D25D770C9F22}" type="presOf" srcId="{3744F4C1-4AD3-4DB1-8B99-353209CCCF35}" destId="{5BBD28EF-FF0B-48B2-B65F-86CC3CDD596D}" srcOrd="0" destOrd="0" presId="urn:microsoft.com/office/officeart/2005/8/layout/vList2"/>
    <dgm:cxn modelId="{6297BE89-4FAD-48DE-8B6C-AE427C0A777A}" type="presParOf" srcId="{E8474D6A-5BC2-44DD-A1EA-042E3B4FBFEF}" destId="{CE8046BB-0BE5-45F4-9670-B149B08979EF}" srcOrd="0" destOrd="0" presId="urn:microsoft.com/office/officeart/2005/8/layout/vList2"/>
    <dgm:cxn modelId="{2AE8EF02-77D5-4651-BB03-96FED11A9EC7}" type="presParOf" srcId="{E8474D6A-5BC2-44DD-A1EA-042E3B4FBFEF}" destId="{D6C123ED-87FC-4EDD-8C41-264065CA94ED}" srcOrd="1" destOrd="0" presId="urn:microsoft.com/office/officeart/2005/8/layout/vList2"/>
    <dgm:cxn modelId="{1241127C-1A04-4906-A355-BD0A1023DC3C}" type="presParOf" srcId="{E8474D6A-5BC2-44DD-A1EA-042E3B4FBFEF}" destId="{5BBD28EF-FF0B-48B2-B65F-86CC3CDD59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7910C4-C932-449F-A7F5-E01B55CA3A09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808B3A0-DF15-4376-A226-BFB4E03871FC}">
      <dgm:prSet custT="1"/>
      <dgm:spPr/>
      <dgm:t>
        <a:bodyPr/>
        <a:lstStyle/>
        <a:p>
          <a:pPr rtl="0"/>
          <a:r>
            <a:rPr lang="ru-RU" sz="2400" b="1" i="0" dirty="0" smtClean="0"/>
            <a:t>- Психологическую диагностику, оказывает психологическую помощь в решении личностных, профессиональных и бытовых проблем пациента с учетом его способностей, ценностных установок, актуальных планов; </a:t>
          </a:r>
          <a:endParaRPr lang="ru-RU" sz="2400" b="1" dirty="0"/>
        </a:p>
      </dgm:t>
    </dgm:pt>
    <dgm:pt modelId="{FC72A73E-AC9F-4406-8ADD-A6668FA5C6D6}" type="parTrans" cxnId="{80310CBE-F457-4486-9688-C816A41AB084}">
      <dgm:prSet/>
      <dgm:spPr/>
      <dgm:t>
        <a:bodyPr/>
        <a:lstStyle/>
        <a:p>
          <a:endParaRPr lang="ru-RU"/>
        </a:p>
      </dgm:t>
    </dgm:pt>
    <dgm:pt modelId="{44358032-99E1-4597-8CEC-5FBC7E85CA5D}" type="sibTrans" cxnId="{80310CBE-F457-4486-9688-C816A41AB084}">
      <dgm:prSet/>
      <dgm:spPr/>
      <dgm:t>
        <a:bodyPr/>
        <a:lstStyle/>
        <a:p>
          <a:endParaRPr lang="ru-RU"/>
        </a:p>
      </dgm:t>
    </dgm:pt>
    <dgm:pt modelId="{36340501-E942-419D-9B63-C104707DD445}">
      <dgm:prSet custT="1"/>
      <dgm:spPr/>
      <dgm:t>
        <a:bodyPr/>
        <a:lstStyle/>
        <a:p>
          <a:pPr rtl="0"/>
          <a:r>
            <a:rPr lang="ru-RU" sz="2400" b="1" i="0" dirty="0" smtClean="0"/>
            <a:t>- Проводит индивидуальные и групповые псих коррекционные занятия, оказывает психологическую помощь родственникам пациента.</a:t>
          </a:r>
          <a:endParaRPr lang="ru-RU" sz="2400" b="1" dirty="0"/>
        </a:p>
      </dgm:t>
    </dgm:pt>
    <dgm:pt modelId="{9013EC53-CBBE-4290-AF49-DE8909BA7A20}" type="parTrans" cxnId="{6E0A560F-21F3-4A9F-8944-00D3D9F17293}">
      <dgm:prSet/>
      <dgm:spPr/>
      <dgm:t>
        <a:bodyPr/>
        <a:lstStyle/>
        <a:p>
          <a:endParaRPr lang="ru-RU"/>
        </a:p>
      </dgm:t>
    </dgm:pt>
    <dgm:pt modelId="{AE3CD14B-2D6F-4D1C-BD3C-2A3AB73CC337}" type="sibTrans" cxnId="{6E0A560F-21F3-4A9F-8944-00D3D9F17293}">
      <dgm:prSet/>
      <dgm:spPr/>
      <dgm:t>
        <a:bodyPr/>
        <a:lstStyle/>
        <a:p>
          <a:endParaRPr lang="ru-RU"/>
        </a:p>
      </dgm:t>
    </dgm:pt>
    <dgm:pt modelId="{19930C32-91A6-499C-AB82-93B1516F73C2}" type="pres">
      <dgm:prSet presAssocID="{617910C4-C932-449F-A7F5-E01B55CA3A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D92E2-1663-4837-AFAD-C4754A007CFA}" type="pres">
      <dgm:prSet presAssocID="{3808B3A0-DF15-4376-A226-BFB4E03871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32674-CE9E-4C04-85B7-881387B9B139}" type="pres">
      <dgm:prSet presAssocID="{44358032-99E1-4597-8CEC-5FBC7E85CA5D}" presName="spacer" presStyleCnt="0"/>
      <dgm:spPr/>
    </dgm:pt>
    <dgm:pt modelId="{8E367FAB-50B0-4C7D-B089-6401F37D7158}" type="pres">
      <dgm:prSet presAssocID="{36340501-E942-419D-9B63-C104707DD4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48F6B-D9AD-417D-9AE5-9F4EB0622FE6}" type="presOf" srcId="{36340501-E942-419D-9B63-C104707DD445}" destId="{8E367FAB-50B0-4C7D-B089-6401F37D7158}" srcOrd="0" destOrd="0" presId="urn:microsoft.com/office/officeart/2005/8/layout/vList2"/>
    <dgm:cxn modelId="{80310CBE-F457-4486-9688-C816A41AB084}" srcId="{617910C4-C932-449F-A7F5-E01B55CA3A09}" destId="{3808B3A0-DF15-4376-A226-BFB4E03871FC}" srcOrd="0" destOrd="0" parTransId="{FC72A73E-AC9F-4406-8ADD-A6668FA5C6D6}" sibTransId="{44358032-99E1-4597-8CEC-5FBC7E85CA5D}"/>
    <dgm:cxn modelId="{00A08F95-20CC-43D4-9F5D-F600DE1D2354}" type="presOf" srcId="{3808B3A0-DF15-4376-A226-BFB4E03871FC}" destId="{871D92E2-1663-4837-AFAD-C4754A007CFA}" srcOrd="0" destOrd="0" presId="urn:microsoft.com/office/officeart/2005/8/layout/vList2"/>
    <dgm:cxn modelId="{6E0A560F-21F3-4A9F-8944-00D3D9F17293}" srcId="{617910C4-C932-449F-A7F5-E01B55CA3A09}" destId="{36340501-E942-419D-9B63-C104707DD445}" srcOrd="1" destOrd="0" parTransId="{9013EC53-CBBE-4290-AF49-DE8909BA7A20}" sibTransId="{AE3CD14B-2D6F-4D1C-BD3C-2A3AB73CC337}"/>
    <dgm:cxn modelId="{261BF91F-768D-4B1A-BB32-DD533E9266D1}" type="presOf" srcId="{617910C4-C932-449F-A7F5-E01B55CA3A09}" destId="{19930C32-91A6-499C-AB82-93B1516F73C2}" srcOrd="0" destOrd="0" presId="urn:microsoft.com/office/officeart/2005/8/layout/vList2"/>
    <dgm:cxn modelId="{1F601ED2-7838-4C5B-9B70-F9AAEC9064E6}" type="presParOf" srcId="{19930C32-91A6-499C-AB82-93B1516F73C2}" destId="{871D92E2-1663-4837-AFAD-C4754A007CFA}" srcOrd="0" destOrd="0" presId="urn:microsoft.com/office/officeart/2005/8/layout/vList2"/>
    <dgm:cxn modelId="{7624FBEE-7919-427C-8A32-46DD10D86F9B}" type="presParOf" srcId="{19930C32-91A6-499C-AB82-93B1516F73C2}" destId="{E1A32674-CE9E-4C04-85B7-881387B9B139}" srcOrd="1" destOrd="0" presId="urn:microsoft.com/office/officeart/2005/8/layout/vList2"/>
    <dgm:cxn modelId="{5CDE47A6-DD9A-4655-B366-88D9E2A290D9}" type="presParOf" srcId="{19930C32-91A6-499C-AB82-93B1516F73C2}" destId="{8E367FAB-50B0-4C7D-B089-6401F37D71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D4F05A-0A8D-4E01-8E3D-FEBB4E00B06E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402D6D33-A8DC-48E3-B0FC-A3A8803E6C46}">
      <dgm:prSet custT="1"/>
      <dgm:spPr/>
      <dgm:t>
        <a:bodyPr/>
        <a:lstStyle/>
        <a:p>
          <a:pPr rtl="0"/>
          <a:r>
            <a:rPr lang="ru-RU" sz="1600" b="1" i="0" dirty="0" smtClean="0"/>
            <a:t>-Выполнение врачебных назначений , плана лечено-реабилитационных мероприятий.</a:t>
          </a:r>
          <a:endParaRPr lang="ru-RU" sz="1600" b="1" dirty="0"/>
        </a:p>
      </dgm:t>
    </dgm:pt>
    <dgm:pt modelId="{7F46B909-9C62-47A6-A9ED-0B3FBACFC6F3}" type="parTrans" cxnId="{FB1DCB41-3402-423C-A606-0907AC5DE7F4}">
      <dgm:prSet/>
      <dgm:spPr/>
      <dgm:t>
        <a:bodyPr/>
        <a:lstStyle/>
        <a:p>
          <a:endParaRPr lang="ru-RU"/>
        </a:p>
      </dgm:t>
    </dgm:pt>
    <dgm:pt modelId="{24171CF0-1363-4C36-AC43-C8AE0298D397}" type="sibTrans" cxnId="{FB1DCB41-3402-423C-A606-0907AC5DE7F4}">
      <dgm:prSet/>
      <dgm:spPr/>
      <dgm:t>
        <a:bodyPr/>
        <a:lstStyle/>
        <a:p>
          <a:endParaRPr lang="ru-RU"/>
        </a:p>
      </dgm:t>
    </dgm:pt>
    <dgm:pt modelId="{1057A192-7A30-4308-A8F5-B8903F043586}">
      <dgm:prSet custT="1"/>
      <dgm:spPr/>
      <dgm:t>
        <a:bodyPr/>
        <a:lstStyle/>
        <a:p>
          <a:pPr rtl="0"/>
          <a:r>
            <a:rPr lang="ru-RU" sz="1600" b="1" i="0" dirty="0" smtClean="0"/>
            <a:t>-Контролирует терапевтические эффекты медикаментозной терапии.</a:t>
          </a:r>
          <a:endParaRPr lang="ru-RU" sz="1600" b="1" dirty="0"/>
        </a:p>
      </dgm:t>
    </dgm:pt>
    <dgm:pt modelId="{F5F67A1C-BA43-4D1B-A65A-530ACFA7C4D0}" type="parTrans" cxnId="{470C2EF5-3C63-41B5-806B-C7E6645ED0BD}">
      <dgm:prSet/>
      <dgm:spPr/>
      <dgm:t>
        <a:bodyPr/>
        <a:lstStyle/>
        <a:p>
          <a:endParaRPr lang="ru-RU"/>
        </a:p>
      </dgm:t>
    </dgm:pt>
    <dgm:pt modelId="{3B7B0367-DE8D-47B8-9776-BF47CB43AD5B}" type="sibTrans" cxnId="{470C2EF5-3C63-41B5-806B-C7E6645ED0BD}">
      <dgm:prSet/>
      <dgm:spPr/>
      <dgm:t>
        <a:bodyPr/>
        <a:lstStyle/>
        <a:p>
          <a:endParaRPr lang="ru-RU"/>
        </a:p>
      </dgm:t>
    </dgm:pt>
    <dgm:pt modelId="{B17EA02B-163F-434E-A690-14FCEFF99A3A}">
      <dgm:prSet custT="1"/>
      <dgm:spPr/>
      <dgm:t>
        <a:bodyPr/>
        <a:lstStyle/>
        <a:p>
          <a:pPr rtl="0"/>
          <a:r>
            <a:rPr lang="ru-RU" sz="1600" b="1" i="0" dirty="0" smtClean="0"/>
            <a:t>-Вместе с социальным работников участвует в социальной реабилитации пациентов.</a:t>
          </a:r>
          <a:endParaRPr lang="ru-RU" sz="1600" b="1" dirty="0"/>
        </a:p>
      </dgm:t>
    </dgm:pt>
    <dgm:pt modelId="{6B7DA71A-2EDE-45D0-BD6C-CE5847F99E28}" type="parTrans" cxnId="{AD2386A7-6FD3-4371-82F6-97B3662E718C}">
      <dgm:prSet/>
      <dgm:spPr/>
      <dgm:t>
        <a:bodyPr/>
        <a:lstStyle/>
        <a:p>
          <a:endParaRPr lang="ru-RU"/>
        </a:p>
      </dgm:t>
    </dgm:pt>
    <dgm:pt modelId="{98E8914D-B490-4BD6-9451-C986C422EC47}" type="sibTrans" cxnId="{AD2386A7-6FD3-4371-82F6-97B3662E718C}">
      <dgm:prSet/>
      <dgm:spPr/>
      <dgm:t>
        <a:bodyPr/>
        <a:lstStyle/>
        <a:p>
          <a:endParaRPr lang="ru-RU"/>
        </a:p>
      </dgm:t>
    </dgm:pt>
    <dgm:pt modelId="{0059601A-A4AA-4B17-B3A2-E741FCBB791D}">
      <dgm:prSet custT="1"/>
      <dgm:spPr/>
      <dgm:t>
        <a:bodyPr/>
        <a:lstStyle/>
        <a:p>
          <a:pPr rtl="0"/>
          <a:r>
            <a:rPr lang="ru-RU" sz="1600" b="1" i="0" dirty="0" smtClean="0"/>
            <a:t>-Осуществляет контроль за своевременностью посещения пациентом участкового психиатра.</a:t>
          </a:r>
          <a:endParaRPr lang="ru-RU" sz="1600" b="1" dirty="0"/>
        </a:p>
      </dgm:t>
    </dgm:pt>
    <dgm:pt modelId="{BEE30A83-A4F4-4A79-B5F1-61D62EDEAAA0}" type="parTrans" cxnId="{F33D1CAF-E14C-4BC7-A2E4-4E252281FCAE}">
      <dgm:prSet/>
      <dgm:spPr/>
      <dgm:t>
        <a:bodyPr/>
        <a:lstStyle/>
        <a:p>
          <a:endParaRPr lang="ru-RU"/>
        </a:p>
      </dgm:t>
    </dgm:pt>
    <dgm:pt modelId="{9021BFCF-7E06-4F8C-8538-80DD6E0341C7}" type="sibTrans" cxnId="{F33D1CAF-E14C-4BC7-A2E4-4E252281FCAE}">
      <dgm:prSet/>
      <dgm:spPr/>
      <dgm:t>
        <a:bodyPr/>
        <a:lstStyle/>
        <a:p>
          <a:endParaRPr lang="ru-RU"/>
        </a:p>
      </dgm:t>
    </dgm:pt>
    <dgm:pt modelId="{AFFA1811-268F-4B9B-95D0-8087E2308E3E}">
      <dgm:prSet custT="1"/>
      <dgm:spPr/>
      <dgm:t>
        <a:bodyPr/>
        <a:lstStyle/>
        <a:p>
          <a:pPr rtl="0"/>
          <a:r>
            <a:rPr lang="ru-RU" sz="1600" b="1" i="0" dirty="0" smtClean="0"/>
            <a:t>-Взаимодействует с его родственниками, обеспечивает сбор объективной информации о больном его социальной адаптации.</a:t>
          </a:r>
          <a:endParaRPr lang="ru-RU" sz="1600" b="1" dirty="0"/>
        </a:p>
      </dgm:t>
    </dgm:pt>
    <dgm:pt modelId="{31FF93C8-B877-46E0-BD23-E2BF1D281C97}" type="parTrans" cxnId="{AD276349-8E7B-4C17-9803-C086E159112F}">
      <dgm:prSet/>
      <dgm:spPr/>
      <dgm:t>
        <a:bodyPr/>
        <a:lstStyle/>
        <a:p>
          <a:endParaRPr lang="ru-RU"/>
        </a:p>
      </dgm:t>
    </dgm:pt>
    <dgm:pt modelId="{CFB6E6C3-4D7B-416B-8EA3-743FEA37A2EA}" type="sibTrans" cxnId="{AD276349-8E7B-4C17-9803-C086E159112F}">
      <dgm:prSet/>
      <dgm:spPr/>
      <dgm:t>
        <a:bodyPr/>
        <a:lstStyle/>
        <a:p>
          <a:endParaRPr lang="ru-RU"/>
        </a:p>
      </dgm:t>
    </dgm:pt>
    <dgm:pt modelId="{49EB2D7F-C6DE-4264-B775-84560E89B117}">
      <dgm:prSet custT="1"/>
      <dgm:spPr/>
      <dgm:t>
        <a:bodyPr/>
        <a:lstStyle/>
        <a:p>
          <a:pPr rtl="0"/>
          <a:r>
            <a:rPr lang="ru-RU" sz="1600" b="1" i="0" dirty="0" smtClean="0"/>
            <a:t>-Осуществляет контроль недобровольной госпитализации.</a:t>
          </a:r>
          <a:endParaRPr lang="ru-RU" sz="1600" b="1" dirty="0"/>
        </a:p>
      </dgm:t>
    </dgm:pt>
    <dgm:pt modelId="{7B3F0051-5008-460D-B09D-6AD9BFE64E81}" type="parTrans" cxnId="{BC113590-F9AD-4302-89BA-1232A0354B7E}">
      <dgm:prSet/>
      <dgm:spPr/>
      <dgm:t>
        <a:bodyPr/>
        <a:lstStyle/>
        <a:p>
          <a:endParaRPr lang="ru-RU"/>
        </a:p>
      </dgm:t>
    </dgm:pt>
    <dgm:pt modelId="{21059F57-D524-4BB1-A476-56C2FA134B41}" type="sibTrans" cxnId="{BC113590-F9AD-4302-89BA-1232A0354B7E}">
      <dgm:prSet/>
      <dgm:spPr/>
      <dgm:t>
        <a:bodyPr/>
        <a:lstStyle/>
        <a:p>
          <a:endParaRPr lang="ru-RU"/>
        </a:p>
      </dgm:t>
    </dgm:pt>
    <dgm:pt modelId="{FA84A85D-1EBD-4084-99E2-E827D98F1E63}">
      <dgm:prSet custT="1"/>
      <dgm:spPr/>
      <dgm:t>
        <a:bodyPr/>
        <a:lstStyle/>
        <a:p>
          <a:pPr rtl="0"/>
          <a:r>
            <a:rPr lang="ru-RU" sz="1600" b="1" i="0" dirty="0" smtClean="0"/>
            <a:t>-Выполняет иные поручения врача по обеспечению профилактики опасных действий пациентов.</a:t>
          </a:r>
          <a:endParaRPr lang="ru-RU" sz="1600" b="1" dirty="0"/>
        </a:p>
      </dgm:t>
    </dgm:pt>
    <dgm:pt modelId="{F221952A-1E2D-403B-9BAC-95E58651CF55}" type="parTrans" cxnId="{46C3C7D4-C25F-414F-BBAD-CA6839EC25FA}">
      <dgm:prSet/>
      <dgm:spPr/>
      <dgm:t>
        <a:bodyPr/>
        <a:lstStyle/>
        <a:p>
          <a:endParaRPr lang="ru-RU"/>
        </a:p>
      </dgm:t>
    </dgm:pt>
    <dgm:pt modelId="{5EED1407-72E4-4167-A447-0EE35875C981}" type="sibTrans" cxnId="{46C3C7D4-C25F-414F-BBAD-CA6839EC25FA}">
      <dgm:prSet/>
      <dgm:spPr/>
      <dgm:t>
        <a:bodyPr/>
        <a:lstStyle/>
        <a:p>
          <a:endParaRPr lang="ru-RU"/>
        </a:p>
      </dgm:t>
    </dgm:pt>
    <dgm:pt modelId="{451A2BD6-9613-40DB-BB95-BAFB25B20531}" type="pres">
      <dgm:prSet presAssocID="{11D4F05A-0A8D-4E01-8E3D-FEBB4E00B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66BE3-E842-436A-9C85-76BEC45A918C}" type="pres">
      <dgm:prSet presAssocID="{402D6D33-A8DC-48E3-B0FC-A3A8803E6C4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3FC9F-1112-428C-8CC4-AD1C6B030129}" type="pres">
      <dgm:prSet presAssocID="{24171CF0-1363-4C36-AC43-C8AE0298D397}" presName="spacer" presStyleCnt="0"/>
      <dgm:spPr/>
    </dgm:pt>
    <dgm:pt modelId="{250C91D1-1F44-4971-B996-8DD65C06DF3A}" type="pres">
      <dgm:prSet presAssocID="{1057A192-7A30-4308-A8F5-B8903F04358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111B1-7CD4-4495-A184-67F0B37B6F96}" type="pres">
      <dgm:prSet presAssocID="{3B7B0367-DE8D-47B8-9776-BF47CB43AD5B}" presName="spacer" presStyleCnt="0"/>
      <dgm:spPr/>
    </dgm:pt>
    <dgm:pt modelId="{FCE6E02A-B99E-4776-B43D-6131BB42F8D9}" type="pres">
      <dgm:prSet presAssocID="{B17EA02B-163F-434E-A690-14FCEFF99A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B1FE1-4B32-4847-9CED-B81085718D64}" type="pres">
      <dgm:prSet presAssocID="{98E8914D-B490-4BD6-9451-C986C422EC47}" presName="spacer" presStyleCnt="0"/>
      <dgm:spPr/>
    </dgm:pt>
    <dgm:pt modelId="{BC596E63-9FDA-4C4B-8043-D63F4DD8D8EA}" type="pres">
      <dgm:prSet presAssocID="{0059601A-A4AA-4B17-B3A2-E741FCBB791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8486-8ABA-4395-8A55-2E1999F34221}" type="pres">
      <dgm:prSet presAssocID="{9021BFCF-7E06-4F8C-8538-80DD6E0341C7}" presName="spacer" presStyleCnt="0"/>
      <dgm:spPr/>
    </dgm:pt>
    <dgm:pt modelId="{8660667A-7874-4A11-B168-EAF78C3CEDD7}" type="pres">
      <dgm:prSet presAssocID="{AFFA1811-268F-4B9B-95D0-8087E2308E3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AFFD-440E-489F-9632-04010CEE8AF7}" type="pres">
      <dgm:prSet presAssocID="{CFB6E6C3-4D7B-416B-8EA3-743FEA37A2EA}" presName="spacer" presStyleCnt="0"/>
      <dgm:spPr/>
    </dgm:pt>
    <dgm:pt modelId="{79046C24-C7D4-444F-97D5-01CFF59FC95F}" type="pres">
      <dgm:prSet presAssocID="{49EB2D7F-C6DE-4264-B775-84560E89B11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69E83-6F65-4BB8-BAE8-90FE16D28151}" type="pres">
      <dgm:prSet presAssocID="{21059F57-D524-4BB1-A476-56C2FA134B41}" presName="spacer" presStyleCnt="0"/>
      <dgm:spPr/>
    </dgm:pt>
    <dgm:pt modelId="{4F881671-CE1D-4EA7-8C83-E491ACEE40C7}" type="pres">
      <dgm:prSet presAssocID="{FA84A85D-1EBD-4084-99E2-E827D98F1E6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35601-B57F-45AE-9BF6-426DBA091B8E}" type="presOf" srcId="{49EB2D7F-C6DE-4264-B775-84560E89B117}" destId="{79046C24-C7D4-444F-97D5-01CFF59FC95F}" srcOrd="0" destOrd="0" presId="urn:microsoft.com/office/officeart/2005/8/layout/vList2"/>
    <dgm:cxn modelId="{B4F6CDC8-6477-4F60-96E0-AE052B0C7A8C}" type="presOf" srcId="{0059601A-A4AA-4B17-B3A2-E741FCBB791D}" destId="{BC596E63-9FDA-4C4B-8043-D63F4DD8D8EA}" srcOrd="0" destOrd="0" presId="urn:microsoft.com/office/officeart/2005/8/layout/vList2"/>
    <dgm:cxn modelId="{F0E15920-4F64-4DDF-B5B3-50D85C7323B5}" type="presOf" srcId="{402D6D33-A8DC-48E3-B0FC-A3A8803E6C46}" destId="{15D66BE3-E842-436A-9C85-76BEC45A918C}" srcOrd="0" destOrd="0" presId="urn:microsoft.com/office/officeart/2005/8/layout/vList2"/>
    <dgm:cxn modelId="{AD2386A7-6FD3-4371-82F6-97B3662E718C}" srcId="{11D4F05A-0A8D-4E01-8E3D-FEBB4E00B06E}" destId="{B17EA02B-163F-434E-A690-14FCEFF99A3A}" srcOrd="2" destOrd="0" parTransId="{6B7DA71A-2EDE-45D0-BD6C-CE5847F99E28}" sibTransId="{98E8914D-B490-4BD6-9451-C986C422EC47}"/>
    <dgm:cxn modelId="{F33D1CAF-E14C-4BC7-A2E4-4E252281FCAE}" srcId="{11D4F05A-0A8D-4E01-8E3D-FEBB4E00B06E}" destId="{0059601A-A4AA-4B17-B3A2-E741FCBB791D}" srcOrd="3" destOrd="0" parTransId="{BEE30A83-A4F4-4A79-B5F1-61D62EDEAAA0}" sibTransId="{9021BFCF-7E06-4F8C-8538-80DD6E0341C7}"/>
    <dgm:cxn modelId="{46C3C7D4-C25F-414F-BBAD-CA6839EC25FA}" srcId="{11D4F05A-0A8D-4E01-8E3D-FEBB4E00B06E}" destId="{FA84A85D-1EBD-4084-99E2-E827D98F1E63}" srcOrd="6" destOrd="0" parTransId="{F221952A-1E2D-403B-9BAC-95E58651CF55}" sibTransId="{5EED1407-72E4-4167-A447-0EE35875C981}"/>
    <dgm:cxn modelId="{DF1A8691-99CE-41F8-ADE1-AF6437891150}" type="presOf" srcId="{B17EA02B-163F-434E-A690-14FCEFF99A3A}" destId="{FCE6E02A-B99E-4776-B43D-6131BB42F8D9}" srcOrd="0" destOrd="0" presId="urn:microsoft.com/office/officeart/2005/8/layout/vList2"/>
    <dgm:cxn modelId="{8DB55D01-F4C9-4084-B777-80BACA71036B}" type="presOf" srcId="{AFFA1811-268F-4B9B-95D0-8087E2308E3E}" destId="{8660667A-7874-4A11-B168-EAF78C3CEDD7}" srcOrd="0" destOrd="0" presId="urn:microsoft.com/office/officeart/2005/8/layout/vList2"/>
    <dgm:cxn modelId="{CEE24D8F-317D-4D94-AC6E-7D41B84595EA}" type="presOf" srcId="{FA84A85D-1EBD-4084-99E2-E827D98F1E63}" destId="{4F881671-CE1D-4EA7-8C83-E491ACEE40C7}" srcOrd="0" destOrd="0" presId="urn:microsoft.com/office/officeart/2005/8/layout/vList2"/>
    <dgm:cxn modelId="{470C2EF5-3C63-41B5-806B-C7E6645ED0BD}" srcId="{11D4F05A-0A8D-4E01-8E3D-FEBB4E00B06E}" destId="{1057A192-7A30-4308-A8F5-B8903F043586}" srcOrd="1" destOrd="0" parTransId="{F5F67A1C-BA43-4D1B-A65A-530ACFA7C4D0}" sibTransId="{3B7B0367-DE8D-47B8-9776-BF47CB43AD5B}"/>
    <dgm:cxn modelId="{AD276349-8E7B-4C17-9803-C086E159112F}" srcId="{11D4F05A-0A8D-4E01-8E3D-FEBB4E00B06E}" destId="{AFFA1811-268F-4B9B-95D0-8087E2308E3E}" srcOrd="4" destOrd="0" parTransId="{31FF93C8-B877-46E0-BD23-E2BF1D281C97}" sibTransId="{CFB6E6C3-4D7B-416B-8EA3-743FEA37A2EA}"/>
    <dgm:cxn modelId="{F6D33319-E58A-41B7-A7AE-B57E505577E7}" type="presOf" srcId="{11D4F05A-0A8D-4E01-8E3D-FEBB4E00B06E}" destId="{451A2BD6-9613-40DB-BB95-BAFB25B20531}" srcOrd="0" destOrd="0" presId="urn:microsoft.com/office/officeart/2005/8/layout/vList2"/>
    <dgm:cxn modelId="{FB1DCB41-3402-423C-A606-0907AC5DE7F4}" srcId="{11D4F05A-0A8D-4E01-8E3D-FEBB4E00B06E}" destId="{402D6D33-A8DC-48E3-B0FC-A3A8803E6C46}" srcOrd="0" destOrd="0" parTransId="{7F46B909-9C62-47A6-A9ED-0B3FBACFC6F3}" sibTransId="{24171CF0-1363-4C36-AC43-C8AE0298D397}"/>
    <dgm:cxn modelId="{9ADD0AD2-DEA6-4DEC-8F21-8479201BCF44}" type="presOf" srcId="{1057A192-7A30-4308-A8F5-B8903F043586}" destId="{250C91D1-1F44-4971-B996-8DD65C06DF3A}" srcOrd="0" destOrd="0" presId="urn:microsoft.com/office/officeart/2005/8/layout/vList2"/>
    <dgm:cxn modelId="{BC113590-F9AD-4302-89BA-1232A0354B7E}" srcId="{11D4F05A-0A8D-4E01-8E3D-FEBB4E00B06E}" destId="{49EB2D7F-C6DE-4264-B775-84560E89B117}" srcOrd="5" destOrd="0" parTransId="{7B3F0051-5008-460D-B09D-6AD9BFE64E81}" sibTransId="{21059F57-D524-4BB1-A476-56C2FA134B41}"/>
    <dgm:cxn modelId="{440D119A-0D6A-43A3-901E-B5AC884A350A}" type="presParOf" srcId="{451A2BD6-9613-40DB-BB95-BAFB25B20531}" destId="{15D66BE3-E842-436A-9C85-76BEC45A918C}" srcOrd="0" destOrd="0" presId="urn:microsoft.com/office/officeart/2005/8/layout/vList2"/>
    <dgm:cxn modelId="{3707A26E-849C-4496-96BD-AC8A16292790}" type="presParOf" srcId="{451A2BD6-9613-40DB-BB95-BAFB25B20531}" destId="{F4C3FC9F-1112-428C-8CC4-AD1C6B030129}" srcOrd="1" destOrd="0" presId="urn:microsoft.com/office/officeart/2005/8/layout/vList2"/>
    <dgm:cxn modelId="{5EA3CE01-C943-4E60-A250-74921796D5F8}" type="presParOf" srcId="{451A2BD6-9613-40DB-BB95-BAFB25B20531}" destId="{250C91D1-1F44-4971-B996-8DD65C06DF3A}" srcOrd="2" destOrd="0" presId="urn:microsoft.com/office/officeart/2005/8/layout/vList2"/>
    <dgm:cxn modelId="{238810F0-1832-4F29-8497-135AB4634AE9}" type="presParOf" srcId="{451A2BD6-9613-40DB-BB95-BAFB25B20531}" destId="{F00111B1-7CD4-4495-A184-67F0B37B6F96}" srcOrd="3" destOrd="0" presId="urn:microsoft.com/office/officeart/2005/8/layout/vList2"/>
    <dgm:cxn modelId="{1B9C63D6-2FDB-4D3F-AD24-3FD93CF2F122}" type="presParOf" srcId="{451A2BD6-9613-40DB-BB95-BAFB25B20531}" destId="{FCE6E02A-B99E-4776-B43D-6131BB42F8D9}" srcOrd="4" destOrd="0" presId="urn:microsoft.com/office/officeart/2005/8/layout/vList2"/>
    <dgm:cxn modelId="{788A1D6C-A567-4C6C-A643-3A297E0AFAB0}" type="presParOf" srcId="{451A2BD6-9613-40DB-BB95-BAFB25B20531}" destId="{B68B1FE1-4B32-4847-9CED-B81085718D64}" srcOrd="5" destOrd="0" presId="urn:microsoft.com/office/officeart/2005/8/layout/vList2"/>
    <dgm:cxn modelId="{4837AC79-FEDD-44B4-BD5B-2B5F0CB47CDD}" type="presParOf" srcId="{451A2BD6-9613-40DB-BB95-BAFB25B20531}" destId="{BC596E63-9FDA-4C4B-8043-D63F4DD8D8EA}" srcOrd="6" destOrd="0" presId="urn:microsoft.com/office/officeart/2005/8/layout/vList2"/>
    <dgm:cxn modelId="{BE6D9B19-ED7D-45BD-AC46-A63616DEE3FE}" type="presParOf" srcId="{451A2BD6-9613-40DB-BB95-BAFB25B20531}" destId="{BDB08486-8ABA-4395-8A55-2E1999F34221}" srcOrd="7" destOrd="0" presId="urn:microsoft.com/office/officeart/2005/8/layout/vList2"/>
    <dgm:cxn modelId="{E70EA521-6B7E-4D60-B6FC-FCCFCDD31A11}" type="presParOf" srcId="{451A2BD6-9613-40DB-BB95-BAFB25B20531}" destId="{8660667A-7874-4A11-B168-EAF78C3CEDD7}" srcOrd="8" destOrd="0" presId="urn:microsoft.com/office/officeart/2005/8/layout/vList2"/>
    <dgm:cxn modelId="{C41973D4-565F-4123-8706-AE23027E5ED6}" type="presParOf" srcId="{451A2BD6-9613-40DB-BB95-BAFB25B20531}" destId="{942AAFFD-440E-489F-9632-04010CEE8AF7}" srcOrd="9" destOrd="0" presId="urn:microsoft.com/office/officeart/2005/8/layout/vList2"/>
    <dgm:cxn modelId="{B1FEC421-92FE-44E8-ACD0-BAEA8551B556}" type="presParOf" srcId="{451A2BD6-9613-40DB-BB95-BAFB25B20531}" destId="{79046C24-C7D4-444F-97D5-01CFF59FC95F}" srcOrd="10" destOrd="0" presId="urn:microsoft.com/office/officeart/2005/8/layout/vList2"/>
    <dgm:cxn modelId="{694F41CA-6D81-4689-B911-7CC2E06FAE37}" type="presParOf" srcId="{451A2BD6-9613-40DB-BB95-BAFB25B20531}" destId="{20569E83-6F65-4BB8-BAE8-90FE16D28151}" srcOrd="11" destOrd="0" presId="urn:microsoft.com/office/officeart/2005/8/layout/vList2"/>
    <dgm:cxn modelId="{484FD2EB-C6E2-4373-B3C6-5B143837D927}" type="presParOf" srcId="{451A2BD6-9613-40DB-BB95-BAFB25B20531}" destId="{4F881671-CE1D-4EA7-8C83-E491ACEE40C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7406FF1-57BF-4449-9769-C655F577F2B1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78D68C14-E4F5-4351-AE3A-2AF18D1620E2}">
      <dgm:prSet/>
      <dgm:spPr/>
      <dgm:t>
        <a:bodyPr/>
        <a:lstStyle/>
        <a:p>
          <a:pPr rtl="0"/>
          <a:r>
            <a:rPr lang="ru-RU" b="0" i="0" dirty="0" smtClean="0"/>
            <a:t>Организовывает индивидуальную и групповую работу с пациентами; </a:t>
          </a:r>
          <a:endParaRPr lang="ru-RU" dirty="0"/>
        </a:p>
      </dgm:t>
    </dgm:pt>
    <dgm:pt modelId="{93D35C55-F4EE-469A-8EA1-9464F2164633}" type="parTrans" cxnId="{2ED7D409-60D2-4A61-91D6-422C16880B1B}">
      <dgm:prSet/>
      <dgm:spPr/>
      <dgm:t>
        <a:bodyPr/>
        <a:lstStyle/>
        <a:p>
          <a:endParaRPr lang="ru-RU"/>
        </a:p>
      </dgm:t>
    </dgm:pt>
    <dgm:pt modelId="{AD6E4A6F-DC08-44E0-99BC-15C82B87A0CE}" type="sibTrans" cxnId="{2ED7D409-60D2-4A61-91D6-422C16880B1B}">
      <dgm:prSet/>
      <dgm:spPr/>
      <dgm:t>
        <a:bodyPr/>
        <a:lstStyle/>
        <a:p>
          <a:endParaRPr lang="ru-RU"/>
        </a:p>
      </dgm:t>
    </dgm:pt>
    <dgm:pt modelId="{08D6AE08-159F-4511-8D1D-E57E684EED35}">
      <dgm:prSet/>
      <dgm:spPr/>
      <dgm:t>
        <a:bodyPr/>
        <a:lstStyle/>
        <a:p>
          <a:pPr rtl="0"/>
          <a:r>
            <a:rPr lang="ru-RU" b="0" i="0" dirty="0" smtClean="0"/>
            <a:t>Направляет реабилитационную работу на улучшение социальной адаптации, коммуникативных навыков пациентов.</a:t>
          </a:r>
          <a:endParaRPr lang="ru-RU" dirty="0"/>
        </a:p>
      </dgm:t>
    </dgm:pt>
    <dgm:pt modelId="{4AA3D776-8A70-4BCC-9C79-D904712E6FE4}" type="parTrans" cxnId="{C0B3E88D-20DE-447A-B728-EF01715A5F9A}">
      <dgm:prSet/>
      <dgm:spPr/>
      <dgm:t>
        <a:bodyPr/>
        <a:lstStyle/>
        <a:p>
          <a:endParaRPr lang="ru-RU"/>
        </a:p>
      </dgm:t>
    </dgm:pt>
    <dgm:pt modelId="{D4D9A024-5ECF-4A42-9BB3-0740FDC3FA71}" type="sibTrans" cxnId="{C0B3E88D-20DE-447A-B728-EF01715A5F9A}">
      <dgm:prSet/>
      <dgm:spPr/>
      <dgm:t>
        <a:bodyPr/>
        <a:lstStyle/>
        <a:p>
          <a:endParaRPr lang="ru-RU"/>
        </a:p>
      </dgm:t>
    </dgm:pt>
    <dgm:pt modelId="{633614FE-B78E-4983-8251-4B4FA8B2A29C}" type="pres">
      <dgm:prSet presAssocID="{E7406FF1-57BF-4449-9769-C655F577F2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7CC29-01C0-45E4-A8C2-B8EFB78569A2}" type="pres">
      <dgm:prSet presAssocID="{78D68C14-E4F5-4351-AE3A-2AF18D1620E2}" presName="parentText" presStyleLbl="node1" presStyleIdx="0" presStyleCnt="2" custLinFactY="-8543" custLinFactNeighborX="-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65588-DBBD-4117-A677-008179212209}" type="pres">
      <dgm:prSet presAssocID="{AD6E4A6F-DC08-44E0-99BC-15C82B87A0CE}" presName="spacer" presStyleCnt="0"/>
      <dgm:spPr/>
    </dgm:pt>
    <dgm:pt modelId="{724B86BB-2DF3-42C7-9FA4-6DAF0D3E4EBD}" type="pres">
      <dgm:prSet presAssocID="{08D6AE08-159F-4511-8D1D-E57E684EED35}" presName="parentText" presStyleLbl="node1" presStyleIdx="1" presStyleCnt="2" custLinFactY="4735" custLinFactNeighborX="1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AE104-4AFB-44C9-BE40-01A580C317D2}" type="presOf" srcId="{E7406FF1-57BF-4449-9769-C655F577F2B1}" destId="{633614FE-B78E-4983-8251-4B4FA8B2A29C}" srcOrd="0" destOrd="0" presId="urn:microsoft.com/office/officeart/2005/8/layout/vList2"/>
    <dgm:cxn modelId="{C0B3E88D-20DE-447A-B728-EF01715A5F9A}" srcId="{E7406FF1-57BF-4449-9769-C655F577F2B1}" destId="{08D6AE08-159F-4511-8D1D-E57E684EED35}" srcOrd="1" destOrd="0" parTransId="{4AA3D776-8A70-4BCC-9C79-D904712E6FE4}" sibTransId="{D4D9A024-5ECF-4A42-9BB3-0740FDC3FA71}"/>
    <dgm:cxn modelId="{2ED7D409-60D2-4A61-91D6-422C16880B1B}" srcId="{E7406FF1-57BF-4449-9769-C655F577F2B1}" destId="{78D68C14-E4F5-4351-AE3A-2AF18D1620E2}" srcOrd="0" destOrd="0" parTransId="{93D35C55-F4EE-469A-8EA1-9464F2164633}" sibTransId="{AD6E4A6F-DC08-44E0-99BC-15C82B87A0CE}"/>
    <dgm:cxn modelId="{B30BEBF2-B7A2-482E-94C9-7D06CE5060E4}" type="presOf" srcId="{78D68C14-E4F5-4351-AE3A-2AF18D1620E2}" destId="{4ED7CC29-01C0-45E4-A8C2-B8EFB78569A2}" srcOrd="0" destOrd="0" presId="urn:microsoft.com/office/officeart/2005/8/layout/vList2"/>
    <dgm:cxn modelId="{CF9BEB3C-E07B-4406-B2D7-1B16FF0BEBD7}" type="presOf" srcId="{08D6AE08-159F-4511-8D1D-E57E684EED35}" destId="{724B86BB-2DF3-42C7-9FA4-6DAF0D3E4EBD}" srcOrd="0" destOrd="0" presId="urn:microsoft.com/office/officeart/2005/8/layout/vList2"/>
    <dgm:cxn modelId="{03A4A024-AE12-42E8-A0BE-8A15EB0B0675}" type="presParOf" srcId="{633614FE-B78E-4983-8251-4B4FA8B2A29C}" destId="{4ED7CC29-01C0-45E4-A8C2-B8EFB78569A2}" srcOrd="0" destOrd="0" presId="urn:microsoft.com/office/officeart/2005/8/layout/vList2"/>
    <dgm:cxn modelId="{05B4DAEB-D687-40AB-B90E-87A1D5BA2190}" type="presParOf" srcId="{633614FE-B78E-4983-8251-4B4FA8B2A29C}" destId="{22765588-DBBD-4117-A677-008179212209}" srcOrd="1" destOrd="0" presId="urn:microsoft.com/office/officeart/2005/8/layout/vList2"/>
    <dgm:cxn modelId="{603AEA39-EB8F-4B63-9416-6F25A5892F16}" type="presParOf" srcId="{633614FE-B78E-4983-8251-4B4FA8B2A29C}" destId="{724B86BB-2DF3-42C7-9FA4-6DAF0D3E4EB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BE2391-A51A-452F-A603-8C453C409426}" type="doc">
      <dgm:prSet loTypeId="urn:microsoft.com/office/officeart/2008/layout/Lin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6059F-FA7A-47A5-BCE7-B2221EFAA6DB}">
      <dgm:prSet/>
      <dgm:spPr/>
      <dgm:t>
        <a:bodyPr/>
        <a:lstStyle/>
        <a:p>
          <a:pPr rtl="0"/>
          <a:r>
            <a:rPr lang="ru-RU" b="0" i="0" dirty="0" smtClean="0"/>
            <a:t>- Длительная стабилизация психического состояния пациента;</a:t>
          </a:r>
          <a:endParaRPr lang="ru-RU" dirty="0"/>
        </a:p>
      </dgm:t>
    </dgm:pt>
    <dgm:pt modelId="{9B2067C5-AC50-40E4-B304-7BFA4F44A188}" type="parTrans" cxnId="{42304DA7-08F8-49C9-B71C-B79E4BB41A4E}">
      <dgm:prSet/>
      <dgm:spPr/>
      <dgm:t>
        <a:bodyPr/>
        <a:lstStyle/>
        <a:p>
          <a:endParaRPr lang="ru-RU"/>
        </a:p>
      </dgm:t>
    </dgm:pt>
    <dgm:pt modelId="{72D7F31A-F840-429B-A333-C1B80D5A1D7C}" type="sibTrans" cxnId="{42304DA7-08F8-49C9-B71C-B79E4BB41A4E}">
      <dgm:prSet/>
      <dgm:spPr/>
      <dgm:t>
        <a:bodyPr/>
        <a:lstStyle/>
        <a:p>
          <a:endParaRPr lang="ru-RU"/>
        </a:p>
      </dgm:t>
    </dgm:pt>
    <dgm:pt modelId="{246916AC-E520-4E56-973D-747E4FD4CEB0}">
      <dgm:prSet/>
      <dgm:spPr/>
      <dgm:t>
        <a:bodyPr/>
        <a:lstStyle/>
        <a:p>
          <a:pPr rtl="0"/>
          <a:r>
            <a:rPr lang="ru-RU" b="0" i="0" dirty="0" smtClean="0"/>
            <a:t>- Регулярное посещение им лечащего врача;</a:t>
          </a:r>
          <a:endParaRPr lang="ru-RU" dirty="0"/>
        </a:p>
      </dgm:t>
    </dgm:pt>
    <dgm:pt modelId="{5C6DA20D-A16A-46D4-A685-064DA0059272}" type="parTrans" cxnId="{DC9EE830-266D-4A57-847D-ED9EA82A2CC6}">
      <dgm:prSet/>
      <dgm:spPr/>
      <dgm:t>
        <a:bodyPr/>
        <a:lstStyle/>
        <a:p>
          <a:endParaRPr lang="ru-RU"/>
        </a:p>
      </dgm:t>
    </dgm:pt>
    <dgm:pt modelId="{6C4405F1-A31A-4AFF-8182-F18CCDA93E30}" type="sibTrans" cxnId="{DC9EE830-266D-4A57-847D-ED9EA82A2CC6}">
      <dgm:prSet/>
      <dgm:spPr/>
      <dgm:t>
        <a:bodyPr/>
        <a:lstStyle/>
        <a:p>
          <a:endParaRPr lang="ru-RU"/>
        </a:p>
      </dgm:t>
    </dgm:pt>
    <dgm:pt modelId="{A7F8FFF0-CB08-420D-87C7-620EF2EFD334}">
      <dgm:prSet/>
      <dgm:spPr/>
      <dgm:t>
        <a:bodyPr/>
        <a:lstStyle/>
        <a:p>
          <a:pPr rtl="0"/>
          <a:r>
            <a:rPr lang="ru-RU" b="0" i="0" dirty="0" smtClean="0"/>
            <a:t>- Обязательный прием предписанной терапии;</a:t>
          </a:r>
          <a:endParaRPr lang="ru-RU" dirty="0"/>
        </a:p>
      </dgm:t>
    </dgm:pt>
    <dgm:pt modelId="{1DC0CDDD-6EE0-44B9-B89B-775769E95EE6}" type="parTrans" cxnId="{097B4702-9EE5-4906-9057-0931536D29F5}">
      <dgm:prSet/>
      <dgm:spPr/>
      <dgm:t>
        <a:bodyPr/>
        <a:lstStyle/>
        <a:p>
          <a:endParaRPr lang="ru-RU"/>
        </a:p>
      </dgm:t>
    </dgm:pt>
    <dgm:pt modelId="{239E088E-3974-456F-8B4D-D117B471BFC1}" type="sibTrans" cxnId="{097B4702-9EE5-4906-9057-0931536D29F5}">
      <dgm:prSet/>
      <dgm:spPr/>
      <dgm:t>
        <a:bodyPr/>
        <a:lstStyle/>
        <a:p>
          <a:endParaRPr lang="ru-RU"/>
        </a:p>
      </dgm:t>
    </dgm:pt>
    <dgm:pt modelId="{7F577B5A-55D6-4D24-AB38-E799CCAB261D}">
      <dgm:prSet/>
      <dgm:spPr/>
      <dgm:t>
        <a:bodyPr/>
        <a:lstStyle/>
        <a:p>
          <a:pPr rtl="0"/>
          <a:r>
            <a:rPr lang="ru-RU" b="0" i="0" dirty="0" smtClean="0"/>
            <a:t>- Отсутствие за период наблюдения повторных ООД и других форм </a:t>
          </a:r>
          <a:r>
            <a:rPr lang="ru-RU" b="0" i="0" dirty="0" err="1" smtClean="0"/>
            <a:t>делинквентного</a:t>
          </a:r>
          <a:r>
            <a:rPr lang="ru-RU" b="0" i="0" dirty="0" smtClean="0"/>
            <a:t> поведения;</a:t>
          </a:r>
          <a:endParaRPr lang="ru-RU" dirty="0"/>
        </a:p>
      </dgm:t>
    </dgm:pt>
    <dgm:pt modelId="{42BEAE90-AB61-4BC0-AA1A-74146FD85553}" type="parTrans" cxnId="{23F07B55-F0C0-4F39-8F52-91A19DEB75DE}">
      <dgm:prSet/>
      <dgm:spPr/>
      <dgm:t>
        <a:bodyPr/>
        <a:lstStyle/>
        <a:p>
          <a:endParaRPr lang="ru-RU"/>
        </a:p>
      </dgm:t>
    </dgm:pt>
    <dgm:pt modelId="{E70671A0-56AC-4BF0-BDD8-CC19A04AFBEE}" type="sibTrans" cxnId="{23F07B55-F0C0-4F39-8F52-91A19DEB75DE}">
      <dgm:prSet/>
      <dgm:spPr/>
      <dgm:t>
        <a:bodyPr/>
        <a:lstStyle/>
        <a:p>
          <a:endParaRPr lang="ru-RU"/>
        </a:p>
      </dgm:t>
    </dgm:pt>
    <dgm:pt modelId="{A9683B30-F946-4396-874F-54DD27FF3018}">
      <dgm:prSet/>
      <dgm:spPr/>
      <dgm:t>
        <a:bodyPr/>
        <a:lstStyle/>
        <a:p>
          <a:pPr rtl="0"/>
          <a:r>
            <a:rPr lang="ru-RU" b="0" i="0" dirty="0" smtClean="0"/>
            <a:t>- Устойчивая социальная адаптация.</a:t>
          </a:r>
          <a:endParaRPr lang="ru-RU" dirty="0"/>
        </a:p>
      </dgm:t>
    </dgm:pt>
    <dgm:pt modelId="{65053030-EEA6-4FE7-84E4-99CF3616DC4C}" type="parTrans" cxnId="{9A814097-59EE-48DC-B2EC-ED9C80399E49}">
      <dgm:prSet/>
      <dgm:spPr/>
      <dgm:t>
        <a:bodyPr/>
        <a:lstStyle/>
        <a:p>
          <a:endParaRPr lang="ru-RU"/>
        </a:p>
      </dgm:t>
    </dgm:pt>
    <dgm:pt modelId="{CC03A30D-CC06-4710-B572-3EE6ADB4AAC8}" type="sibTrans" cxnId="{9A814097-59EE-48DC-B2EC-ED9C80399E49}">
      <dgm:prSet/>
      <dgm:spPr/>
      <dgm:t>
        <a:bodyPr/>
        <a:lstStyle/>
        <a:p>
          <a:endParaRPr lang="ru-RU"/>
        </a:p>
      </dgm:t>
    </dgm:pt>
    <dgm:pt modelId="{5049C5D7-8103-4B5D-B8BF-8E25804B0C06}" type="pres">
      <dgm:prSet presAssocID="{FDBE2391-A51A-452F-A603-8C453C40942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C86173-0797-4BC3-96E3-76EE4B555A8A}" type="pres">
      <dgm:prSet presAssocID="{AA96059F-FA7A-47A5-BCE7-B2221EFAA6DB}" presName="thickLine" presStyleLbl="alignNode1" presStyleIdx="0" presStyleCnt="5"/>
      <dgm:spPr/>
    </dgm:pt>
    <dgm:pt modelId="{D1D9F65B-8334-4141-83F7-49AF99DEE6A0}" type="pres">
      <dgm:prSet presAssocID="{AA96059F-FA7A-47A5-BCE7-B2221EFAA6DB}" presName="horz1" presStyleCnt="0"/>
      <dgm:spPr/>
    </dgm:pt>
    <dgm:pt modelId="{AF705BA0-4E12-455C-B880-42189C2ECC92}" type="pres">
      <dgm:prSet presAssocID="{AA96059F-FA7A-47A5-BCE7-B2221EFAA6DB}" presName="tx1" presStyleLbl="revTx" presStyleIdx="0" presStyleCnt="5"/>
      <dgm:spPr/>
      <dgm:t>
        <a:bodyPr/>
        <a:lstStyle/>
        <a:p>
          <a:endParaRPr lang="ru-RU"/>
        </a:p>
      </dgm:t>
    </dgm:pt>
    <dgm:pt modelId="{02F31478-DBD6-41CD-9B07-B1FE70165150}" type="pres">
      <dgm:prSet presAssocID="{AA96059F-FA7A-47A5-BCE7-B2221EFAA6DB}" presName="vert1" presStyleCnt="0"/>
      <dgm:spPr/>
    </dgm:pt>
    <dgm:pt modelId="{30F84CDA-C7C8-41A2-ADA3-C09F11046644}" type="pres">
      <dgm:prSet presAssocID="{246916AC-E520-4E56-973D-747E4FD4CEB0}" presName="thickLine" presStyleLbl="alignNode1" presStyleIdx="1" presStyleCnt="5"/>
      <dgm:spPr/>
    </dgm:pt>
    <dgm:pt modelId="{6886AF31-A420-4B64-BC43-EACEB4C0BD8B}" type="pres">
      <dgm:prSet presAssocID="{246916AC-E520-4E56-973D-747E4FD4CEB0}" presName="horz1" presStyleCnt="0"/>
      <dgm:spPr/>
    </dgm:pt>
    <dgm:pt modelId="{6289AE06-82EB-4449-8AEE-FC82D60597B6}" type="pres">
      <dgm:prSet presAssocID="{246916AC-E520-4E56-973D-747E4FD4CEB0}" presName="tx1" presStyleLbl="revTx" presStyleIdx="1" presStyleCnt="5"/>
      <dgm:spPr/>
      <dgm:t>
        <a:bodyPr/>
        <a:lstStyle/>
        <a:p>
          <a:endParaRPr lang="ru-RU"/>
        </a:p>
      </dgm:t>
    </dgm:pt>
    <dgm:pt modelId="{277F8F81-CF0C-4BED-A0F0-B141ABF9A26A}" type="pres">
      <dgm:prSet presAssocID="{246916AC-E520-4E56-973D-747E4FD4CEB0}" presName="vert1" presStyleCnt="0"/>
      <dgm:spPr/>
    </dgm:pt>
    <dgm:pt modelId="{161FC6D1-7B40-4842-A7AF-068C2582499E}" type="pres">
      <dgm:prSet presAssocID="{A7F8FFF0-CB08-420D-87C7-620EF2EFD334}" presName="thickLine" presStyleLbl="alignNode1" presStyleIdx="2" presStyleCnt="5"/>
      <dgm:spPr/>
    </dgm:pt>
    <dgm:pt modelId="{A46DED6E-4DB6-43E3-87B8-EAC137C6D38C}" type="pres">
      <dgm:prSet presAssocID="{A7F8FFF0-CB08-420D-87C7-620EF2EFD334}" presName="horz1" presStyleCnt="0"/>
      <dgm:spPr/>
    </dgm:pt>
    <dgm:pt modelId="{014623B9-BFBF-49C9-9EF6-A84770870B70}" type="pres">
      <dgm:prSet presAssocID="{A7F8FFF0-CB08-420D-87C7-620EF2EFD334}" presName="tx1" presStyleLbl="revTx" presStyleIdx="2" presStyleCnt="5"/>
      <dgm:spPr/>
      <dgm:t>
        <a:bodyPr/>
        <a:lstStyle/>
        <a:p>
          <a:endParaRPr lang="ru-RU"/>
        </a:p>
      </dgm:t>
    </dgm:pt>
    <dgm:pt modelId="{E181A0A8-508B-4354-92A6-D71B6BE598AE}" type="pres">
      <dgm:prSet presAssocID="{A7F8FFF0-CB08-420D-87C7-620EF2EFD334}" presName="vert1" presStyleCnt="0"/>
      <dgm:spPr/>
    </dgm:pt>
    <dgm:pt modelId="{CCC549FC-C55E-464D-91CB-C680149562ED}" type="pres">
      <dgm:prSet presAssocID="{7F577B5A-55D6-4D24-AB38-E799CCAB261D}" presName="thickLine" presStyleLbl="alignNode1" presStyleIdx="3" presStyleCnt="5"/>
      <dgm:spPr/>
    </dgm:pt>
    <dgm:pt modelId="{1BBD11C8-3BCE-46D1-B748-5362D00A43B9}" type="pres">
      <dgm:prSet presAssocID="{7F577B5A-55D6-4D24-AB38-E799CCAB261D}" presName="horz1" presStyleCnt="0"/>
      <dgm:spPr/>
    </dgm:pt>
    <dgm:pt modelId="{9EBBCCEC-66CA-4FCD-AF53-D77F93B23522}" type="pres">
      <dgm:prSet presAssocID="{7F577B5A-55D6-4D24-AB38-E799CCAB261D}" presName="tx1" presStyleLbl="revTx" presStyleIdx="3" presStyleCnt="5"/>
      <dgm:spPr/>
      <dgm:t>
        <a:bodyPr/>
        <a:lstStyle/>
        <a:p>
          <a:endParaRPr lang="ru-RU"/>
        </a:p>
      </dgm:t>
    </dgm:pt>
    <dgm:pt modelId="{904810EB-0F77-4F44-B074-3C54EE9007F6}" type="pres">
      <dgm:prSet presAssocID="{7F577B5A-55D6-4D24-AB38-E799CCAB261D}" presName="vert1" presStyleCnt="0"/>
      <dgm:spPr/>
    </dgm:pt>
    <dgm:pt modelId="{825FBD02-0304-49EE-9DAC-CAD3ACD09425}" type="pres">
      <dgm:prSet presAssocID="{A9683B30-F946-4396-874F-54DD27FF3018}" presName="thickLine" presStyleLbl="alignNode1" presStyleIdx="4" presStyleCnt="5"/>
      <dgm:spPr/>
    </dgm:pt>
    <dgm:pt modelId="{13E9189E-41ED-4294-9505-2475CECCD9C6}" type="pres">
      <dgm:prSet presAssocID="{A9683B30-F946-4396-874F-54DD27FF3018}" presName="horz1" presStyleCnt="0"/>
      <dgm:spPr/>
    </dgm:pt>
    <dgm:pt modelId="{84DDF439-EC6B-4871-A9FC-A2D5ED8D5D25}" type="pres">
      <dgm:prSet presAssocID="{A9683B30-F946-4396-874F-54DD27FF3018}" presName="tx1" presStyleLbl="revTx" presStyleIdx="4" presStyleCnt="5"/>
      <dgm:spPr/>
      <dgm:t>
        <a:bodyPr/>
        <a:lstStyle/>
        <a:p>
          <a:endParaRPr lang="ru-RU"/>
        </a:p>
      </dgm:t>
    </dgm:pt>
    <dgm:pt modelId="{C3042201-DDBD-40AC-BA88-81D5957C2CBA}" type="pres">
      <dgm:prSet presAssocID="{A9683B30-F946-4396-874F-54DD27FF3018}" presName="vert1" presStyleCnt="0"/>
      <dgm:spPr/>
    </dgm:pt>
  </dgm:ptLst>
  <dgm:cxnLst>
    <dgm:cxn modelId="{23F07B55-F0C0-4F39-8F52-91A19DEB75DE}" srcId="{FDBE2391-A51A-452F-A603-8C453C409426}" destId="{7F577B5A-55D6-4D24-AB38-E799CCAB261D}" srcOrd="3" destOrd="0" parTransId="{42BEAE90-AB61-4BC0-AA1A-74146FD85553}" sibTransId="{E70671A0-56AC-4BF0-BDD8-CC19A04AFBEE}"/>
    <dgm:cxn modelId="{097B4702-9EE5-4906-9057-0931536D29F5}" srcId="{FDBE2391-A51A-452F-A603-8C453C409426}" destId="{A7F8FFF0-CB08-420D-87C7-620EF2EFD334}" srcOrd="2" destOrd="0" parTransId="{1DC0CDDD-6EE0-44B9-B89B-775769E95EE6}" sibTransId="{239E088E-3974-456F-8B4D-D117B471BFC1}"/>
    <dgm:cxn modelId="{94A00896-0EC6-4FA9-A001-5FE50605BF02}" type="presOf" srcId="{A7F8FFF0-CB08-420D-87C7-620EF2EFD334}" destId="{014623B9-BFBF-49C9-9EF6-A84770870B70}" srcOrd="0" destOrd="0" presId="urn:microsoft.com/office/officeart/2008/layout/LinedList"/>
    <dgm:cxn modelId="{B42CD85B-A5F9-44D8-A51A-21D24A5BAEBE}" type="presOf" srcId="{FDBE2391-A51A-452F-A603-8C453C409426}" destId="{5049C5D7-8103-4B5D-B8BF-8E25804B0C06}" srcOrd="0" destOrd="0" presId="urn:microsoft.com/office/officeart/2008/layout/LinedList"/>
    <dgm:cxn modelId="{19713D36-5C3B-4445-9A4E-6EF9BFBFABBE}" type="presOf" srcId="{246916AC-E520-4E56-973D-747E4FD4CEB0}" destId="{6289AE06-82EB-4449-8AEE-FC82D60597B6}" srcOrd="0" destOrd="0" presId="urn:microsoft.com/office/officeart/2008/layout/LinedList"/>
    <dgm:cxn modelId="{E56A9B8E-E842-464C-8CA1-F0EEF02024B8}" type="presOf" srcId="{AA96059F-FA7A-47A5-BCE7-B2221EFAA6DB}" destId="{AF705BA0-4E12-455C-B880-42189C2ECC92}" srcOrd="0" destOrd="0" presId="urn:microsoft.com/office/officeart/2008/layout/LinedList"/>
    <dgm:cxn modelId="{4247FAE4-D518-4CCD-AD25-1AAF43157302}" type="presOf" srcId="{A9683B30-F946-4396-874F-54DD27FF3018}" destId="{84DDF439-EC6B-4871-A9FC-A2D5ED8D5D25}" srcOrd="0" destOrd="0" presId="urn:microsoft.com/office/officeart/2008/layout/LinedList"/>
    <dgm:cxn modelId="{42304DA7-08F8-49C9-B71C-B79E4BB41A4E}" srcId="{FDBE2391-A51A-452F-A603-8C453C409426}" destId="{AA96059F-FA7A-47A5-BCE7-B2221EFAA6DB}" srcOrd="0" destOrd="0" parTransId="{9B2067C5-AC50-40E4-B304-7BFA4F44A188}" sibTransId="{72D7F31A-F840-429B-A333-C1B80D5A1D7C}"/>
    <dgm:cxn modelId="{41C2FA66-4A13-4FFD-B46C-ADD5E0467E01}" type="presOf" srcId="{7F577B5A-55D6-4D24-AB38-E799CCAB261D}" destId="{9EBBCCEC-66CA-4FCD-AF53-D77F93B23522}" srcOrd="0" destOrd="0" presId="urn:microsoft.com/office/officeart/2008/layout/LinedList"/>
    <dgm:cxn modelId="{9A814097-59EE-48DC-B2EC-ED9C80399E49}" srcId="{FDBE2391-A51A-452F-A603-8C453C409426}" destId="{A9683B30-F946-4396-874F-54DD27FF3018}" srcOrd="4" destOrd="0" parTransId="{65053030-EEA6-4FE7-84E4-99CF3616DC4C}" sibTransId="{CC03A30D-CC06-4710-B572-3EE6ADB4AAC8}"/>
    <dgm:cxn modelId="{DC9EE830-266D-4A57-847D-ED9EA82A2CC6}" srcId="{FDBE2391-A51A-452F-A603-8C453C409426}" destId="{246916AC-E520-4E56-973D-747E4FD4CEB0}" srcOrd="1" destOrd="0" parTransId="{5C6DA20D-A16A-46D4-A685-064DA0059272}" sibTransId="{6C4405F1-A31A-4AFF-8182-F18CCDA93E30}"/>
    <dgm:cxn modelId="{15939B94-8672-42A4-83B0-ABF95D1B4752}" type="presParOf" srcId="{5049C5D7-8103-4B5D-B8BF-8E25804B0C06}" destId="{B2C86173-0797-4BC3-96E3-76EE4B555A8A}" srcOrd="0" destOrd="0" presId="urn:microsoft.com/office/officeart/2008/layout/LinedList"/>
    <dgm:cxn modelId="{F569CBE4-280C-4A29-815C-2648802647A1}" type="presParOf" srcId="{5049C5D7-8103-4B5D-B8BF-8E25804B0C06}" destId="{D1D9F65B-8334-4141-83F7-49AF99DEE6A0}" srcOrd="1" destOrd="0" presId="urn:microsoft.com/office/officeart/2008/layout/LinedList"/>
    <dgm:cxn modelId="{C303E4B0-E853-4888-9A7F-8C5114B8216B}" type="presParOf" srcId="{D1D9F65B-8334-4141-83F7-49AF99DEE6A0}" destId="{AF705BA0-4E12-455C-B880-42189C2ECC92}" srcOrd="0" destOrd="0" presId="urn:microsoft.com/office/officeart/2008/layout/LinedList"/>
    <dgm:cxn modelId="{3EB7B505-D33C-44C4-A65C-F21DAA062342}" type="presParOf" srcId="{D1D9F65B-8334-4141-83F7-49AF99DEE6A0}" destId="{02F31478-DBD6-41CD-9B07-B1FE70165150}" srcOrd="1" destOrd="0" presId="urn:microsoft.com/office/officeart/2008/layout/LinedList"/>
    <dgm:cxn modelId="{6E274A1E-D10E-4F13-9660-920D124D83DE}" type="presParOf" srcId="{5049C5D7-8103-4B5D-B8BF-8E25804B0C06}" destId="{30F84CDA-C7C8-41A2-ADA3-C09F11046644}" srcOrd="2" destOrd="0" presId="urn:microsoft.com/office/officeart/2008/layout/LinedList"/>
    <dgm:cxn modelId="{846E9280-2B1C-4BA0-9709-B0BC8AD348A0}" type="presParOf" srcId="{5049C5D7-8103-4B5D-B8BF-8E25804B0C06}" destId="{6886AF31-A420-4B64-BC43-EACEB4C0BD8B}" srcOrd="3" destOrd="0" presId="urn:microsoft.com/office/officeart/2008/layout/LinedList"/>
    <dgm:cxn modelId="{E13245F5-7BD8-41B4-A05D-D59AAFED90CA}" type="presParOf" srcId="{6886AF31-A420-4B64-BC43-EACEB4C0BD8B}" destId="{6289AE06-82EB-4449-8AEE-FC82D60597B6}" srcOrd="0" destOrd="0" presId="urn:microsoft.com/office/officeart/2008/layout/LinedList"/>
    <dgm:cxn modelId="{5FCB741B-B152-4C58-BF9F-DBDCC267E6AC}" type="presParOf" srcId="{6886AF31-A420-4B64-BC43-EACEB4C0BD8B}" destId="{277F8F81-CF0C-4BED-A0F0-B141ABF9A26A}" srcOrd="1" destOrd="0" presId="urn:microsoft.com/office/officeart/2008/layout/LinedList"/>
    <dgm:cxn modelId="{C272C134-708C-4EC6-9F57-B9D1C317282D}" type="presParOf" srcId="{5049C5D7-8103-4B5D-B8BF-8E25804B0C06}" destId="{161FC6D1-7B40-4842-A7AF-068C2582499E}" srcOrd="4" destOrd="0" presId="urn:microsoft.com/office/officeart/2008/layout/LinedList"/>
    <dgm:cxn modelId="{6F45F5F1-AEA9-4674-8B83-48D61CA0B376}" type="presParOf" srcId="{5049C5D7-8103-4B5D-B8BF-8E25804B0C06}" destId="{A46DED6E-4DB6-43E3-87B8-EAC137C6D38C}" srcOrd="5" destOrd="0" presId="urn:microsoft.com/office/officeart/2008/layout/LinedList"/>
    <dgm:cxn modelId="{FFBC471D-DC43-4248-9D66-4CFCDBFE8C02}" type="presParOf" srcId="{A46DED6E-4DB6-43E3-87B8-EAC137C6D38C}" destId="{014623B9-BFBF-49C9-9EF6-A84770870B70}" srcOrd="0" destOrd="0" presId="urn:microsoft.com/office/officeart/2008/layout/LinedList"/>
    <dgm:cxn modelId="{8C4AFC82-8FB9-48DF-A953-BE845933F9F8}" type="presParOf" srcId="{A46DED6E-4DB6-43E3-87B8-EAC137C6D38C}" destId="{E181A0A8-508B-4354-92A6-D71B6BE598AE}" srcOrd="1" destOrd="0" presId="urn:microsoft.com/office/officeart/2008/layout/LinedList"/>
    <dgm:cxn modelId="{DDFC7BDA-8F09-4A1C-B732-D1EB2022D059}" type="presParOf" srcId="{5049C5D7-8103-4B5D-B8BF-8E25804B0C06}" destId="{CCC549FC-C55E-464D-91CB-C680149562ED}" srcOrd="6" destOrd="0" presId="urn:microsoft.com/office/officeart/2008/layout/LinedList"/>
    <dgm:cxn modelId="{D6F84455-67C2-456E-AB46-85F6EFC2C546}" type="presParOf" srcId="{5049C5D7-8103-4B5D-B8BF-8E25804B0C06}" destId="{1BBD11C8-3BCE-46D1-B748-5362D00A43B9}" srcOrd="7" destOrd="0" presId="urn:microsoft.com/office/officeart/2008/layout/LinedList"/>
    <dgm:cxn modelId="{93477AB4-8E09-4C80-A18A-9CBCF506A4CD}" type="presParOf" srcId="{1BBD11C8-3BCE-46D1-B748-5362D00A43B9}" destId="{9EBBCCEC-66CA-4FCD-AF53-D77F93B23522}" srcOrd="0" destOrd="0" presId="urn:microsoft.com/office/officeart/2008/layout/LinedList"/>
    <dgm:cxn modelId="{D19A5E2C-700F-4F84-A8D9-14DD3B506761}" type="presParOf" srcId="{1BBD11C8-3BCE-46D1-B748-5362D00A43B9}" destId="{904810EB-0F77-4F44-B074-3C54EE9007F6}" srcOrd="1" destOrd="0" presId="urn:microsoft.com/office/officeart/2008/layout/LinedList"/>
    <dgm:cxn modelId="{43ECFD37-AB4D-4019-B629-A2A3C4655768}" type="presParOf" srcId="{5049C5D7-8103-4B5D-B8BF-8E25804B0C06}" destId="{825FBD02-0304-49EE-9DAC-CAD3ACD09425}" srcOrd="8" destOrd="0" presId="urn:microsoft.com/office/officeart/2008/layout/LinedList"/>
    <dgm:cxn modelId="{1CC0F966-D7E6-46A5-818C-D5035D3DEB3A}" type="presParOf" srcId="{5049C5D7-8103-4B5D-B8BF-8E25804B0C06}" destId="{13E9189E-41ED-4294-9505-2475CECCD9C6}" srcOrd="9" destOrd="0" presId="urn:microsoft.com/office/officeart/2008/layout/LinedList"/>
    <dgm:cxn modelId="{A6FA7C7E-B042-40F3-8623-3E5967BBAFDB}" type="presParOf" srcId="{13E9189E-41ED-4294-9505-2475CECCD9C6}" destId="{84DDF439-EC6B-4871-A9FC-A2D5ED8D5D25}" srcOrd="0" destOrd="0" presId="urn:microsoft.com/office/officeart/2008/layout/LinedList"/>
    <dgm:cxn modelId="{26305BA8-179A-4E81-BB59-67A9D5594A21}" type="presParOf" srcId="{13E9189E-41ED-4294-9505-2475CECCD9C6}" destId="{C3042201-DDBD-40AC-BA88-81D5957C2C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98BD8-717B-4AF8-BC10-989BB68212E7}" type="doc">
      <dgm:prSet loTypeId="urn:microsoft.com/office/officeart/2008/layout/Lined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BAAC2A-1F04-4822-BFE4-FF8A7CB3DF7B}">
      <dgm:prSet/>
      <dgm:spPr/>
      <dgm:t>
        <a:bodyPr/>
        <a:lstStyle/>
        <a:p>
          <a:pPr rtl="0"/>
          <a:r>
            <a:rPr lang="ru-RU" b="1" dirty="0" smtClean="0"/>
            <a:t>Продуктивно-психотический;</a:t>
          </a:r>
          <a:endParaRPr lang="ru-RU" b="1" dirty="0"/>
        </a:p>
      </dgm:t>
    </dgm:pt>
    <dgm:pt modelId="{B2713075-F17B-4A1A-B1DB-FC0917377CB2}" type="parTrans" cxnId="{4D3FAEC2-F327-41E5-A392-3FC8F03FF632}">
      <dgm:prSet/>
      <dgm:spPr/>
      <dgm:t>
        <a:bodyPr/>
        <a:lstStyle/>
        <a:p>
          <a:endParaRPr lang="ru-RU"/>
        </a:p>
      </dgm:t>
    </dgm:pt>
    <dgm:pt modelId="{727D0B48-72A6-4F64-A618-A83EA908DB58}" type="sibTrans" cxnId="{4D3FAEC2-F327-41E5-A392-3FC8F03FF632}">
      <dgm:prSet/>
      <dgm:spPr/>
      <dgm:t>
        <a:bodyPr/>
        <a:lstStyle/>
        <a:p>
          <a:endParaRPr lang="ru-RU"/>
        </a:p>
      </dgm:t>
    </dgm:pt>
    <dgm:pt modelId="{2266F22E-8C30-4363-8EED-3D6E29DCB255}">
      <dgm:prSet/>
      <dgm:spPr/>
      <dgm:t>
        <a:bodyPr/>
        <a:lstStyle/>
        <a:p>
          <a:pPr rtl="0"/>
          <a:r>
            <a:rPr lang="ru-RU" b="1" dirty="0" smtClean="0"/>
            <a:t>Негативно-личностный.</a:t>
          </a:r>
          <a:endParaRPr lang="ru-RU" b="1" dirty="0"/>
        </a:p>
      </dgm:t>
    </dgm:pt>
    <dgm:pt modelId="{4232066C-B2C5-4FEC-A8D5-1FE5AE926C77}" type="parTrans" cxnId="{A1840705-9949-4955-8E36-998263D0784D}">
      <dgm:prSet/>
      <dgm:spPr/>
      <dgm:t>
        <a:bodyPr/>
        <a:lstStyle/>
        <a:p>
          <a:endParaRPr lang="ru-RU"/>
        </a:p>
      </dgm:t>
    </dgm:pt>
    <dgm:pt modelId="{2E438F6E-2C9B-4589-9669-D77EE82C348C}" type="sibTrans" cxnId="{A1840705-9949-4955-8E36-998263D0784D}">
      <dgm:prSet/>
      <dgm:spPr/>
      <dgm:t>
        <a:bodyPr/>
        <a:lstStyle/>
        <a:p>
          <a:endParaRPr lang="ru-RU"/>
        </a:p>
      </dgm:t>
    </dgm:pt>
    <dgm:pt modelId="{7C92A87B-4D92-4E41-8C79-3D5A4AF6FCE3}" type="pres">
      <dgm:prSet presAssocID="{EE898BD8-717B-4AF8-BC10-989BB68212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A9334B-BC71-49C5-8EA8-0D021B73ED7D}" type="pres">
      <dgm:prSet presAssocID="{4FBAAC2A-1F04-4822-BFE4-FF8A7CB3DF7B}" presName="thickLine" presStyleLbl="alignNode1" presStyleIdx="0" presStyleCnt="2"/>
      <dgm:spPr/>
    </dgm:pt>
    <dgm:pt modelId="{B38877A5-831A-44F0-A59F-78ADCDC8F388}" type="pres">
      <dgm:prSet presAssocID="{4FBAAC2A-1F04-4822-BFE4-FF8A7CB3DF7B}" presName="horz1" presStyleCnt="0"/>
      <dgm:spPr/>
    </dgm:pt>
    <dgm:pt modelId="{9F3B8DC3-F0D7-43E7-BBD6-4E27BB22DD79}" type="pres">
      <dgm:prSet presAssocID="{4FBAAC2A-1F04-4822-BFE4-FF8A7CB3DF7B}" presName="tx1" presStyleLbl="revTx" presStyleIdx="0" presStyleCnt="2"/>
      <dgm:spPr/>
      <dgm:t>
        <a:bodyPr/>
        <a:lstStyle/>
        <a:p>
          <a:endParaRPr lang="ru-RU"/>
        </a:p>
      </dgm:t>
    </dgm:pt>
    <dgm:pt modelId="{D44FCE0F-F131-4B5E-8145-9ACD172638EB}" type="pres">
      <dgm:prSet presAssocID="{4FBAAC2A-1F04-4822-BFE4-FF8A7CB3DF7B}" presName="vert1" presStyleCnt="0"/>
      <dgm:spPr/>
    </dgm:pt>
    <dgm:pt modelId="{BAD8B646-85B7-467C-A247-0DD8C88D3E08}" type="pres">
      <dgm:prSet presAssocID="{2266F22E-8C30-4363-8EED-3D6E29DCB255}" presName="thickLine" presStyleLbl="alignNode1" presStyleIdx="1" presStyleCnt="2"/>
      <dgm:spPr/>
    </dgm:pt>
    <dgm:pt modelId="{E565599A-E17E-46BD-B330-11840EB182CE}" type="pres">
      <dgm:prSet presAssocID="{2266F22E-8C30-4363-8EED-3D6E29DCB255}" presName="horz1" presStyleCnt="0"/>
      <dgm:spPr/>
    </dgm:pt>
    <dgm:pt modelId="{AA1D777C-1B55-4E37-9EE9-46A3AA1F4DCD}" type="pres">
      <dgm:prSet presAssocID="{2266F22E-8C30-4363-8EED-3D6E29DCB255}" presName="tx1" presStyleLbl="revTx" presStyleIdx="1" presStyleCnt="2"/>
      <dgm:spPr/>
      <dgm:t>
        <a:bodyPr/>
        <a:lstStyle/>
        <a:p>
          <a:endParaRPr lang="ru-RU"/>
        </a:p>
      </dgm:t>
    </dgm:pt>
    <dgm:pt modelId="{DA96615A-011A-4193-BE31-C053A0481634}" type="pres">
      <dgm:prSet presAssocID="{2266F22E-8C30-4363-8EED-3D6E29DCB255}" presName="vert1" presStyleCnt="0"/>
      <dgm:spPr/>
    </dgm:pt>
  </dgm:ptLst>
  <dgm:cxnLst>
    <dgm:cxn modelId="{4D3FAEC2-F327-41E5-A392-3FC8F03FF632}" srcId="{EE898BD8-717B-4AF8-BC10-989BB68212E7}" destId="{4FBAAC2A-1F04-4822-BFE4-FF8A7CB3DF7B}" srcOrd="0" destOrd="0" parTransId="{B2713075-F17B-4A1A-B1DB-FC0917377CB2}" sibTransId="{727D0B48-72A6-4F64-A618-A83EA908DB58}"/>
    <dgm:cxn modelId="{085A27AD-5FD4-416B-A59B-9607A3723C02}" type="presOf" srcId="{4FBAAC2A-1F04-4822-BFE4-FF8A7CB3DF7B}" destId="{9F3B8DC3-F0D7-43E7-BBD6-4E27BB22DD79}" srcOrd="0" destOrd="0" presId="urn:microsoft.com/office/officeart/2008/layout/LinedList"/>
    <dgm:cxn modelId="{009C9A4F-4A90-400C-8063-1A0300410163}" type="presOf" srcId="{2266F22E-8C30-4363-8EED-3D6E29DCB255}" destId="{AA1D777C-1B55-4E37-9EE9-46A3AA1F4DCD}" srcOrd="0" destOrd="0" presId="urn:microsoft.com/office/officeart/2008/layout/LinedList"/>
    <dgm:cxn modelId="{A1840705-9949-4955-8E36-998263D0784D}" srcId="{EE898BD8-717B-4AF8-BC10-989BB68212E7}" destId="{2266F22E-8C30-4363-8EED-3D6E29DCB255}" srcOrd="1" destOrd="0" parTransId="{4232066C-B2C5-4FEC-A8D5-1FE5AE926C77}" sibTransId="{2E438F6E-2C9B-4589-9669-D77EE82C348C}"/>
    <dgm:cxn modelId="{0A209559-9AFF-4437-B77B-6E5D39D09082}" type="presOf" srcId="{EE898BD8-717B-4AF8-BC10-989BB68212E7}" destId="{7C92A87B-4D92-4E41-8C79-3D5A4AF6FCE3}" srcOrd="0" destOrd="0" presId="urn:microsoft.com/office/officeart/2008/layout/LinedList"/>
    <dgm:cxn modelId="{5B534A89-8154-47AA-8BB5-1C6D222C003E}" type="presParOf" srcId="{7C92A87B-4D92-4E41-8C79-3D5A4AF6FCE3}" destId="{59A9334B-BC71-49C5-8EA8-0D021B73ED7D}" srcOrd="0" destOrd="0" presId="urn:microsoft.com/office/officeart/2008/layout/LinedList"/>
    <dgm:cxn modelId="{507D081F-5193-4DCB-9B12-8ACA913EC0D5}" type="presParOf" srcId="{7C92A87B-4D92-4E41-8C79-3D5A4AF6FCE3}" destId="{B38877A5-831A-44F0-A59F-78ADCDC8F388}" srcOrd="1" destOrd="0" presId="urn:microsoft.com/office/officeart/2008/layout/LinedList"/>
    <dgm:cxn modelId="{6CA76571-8D9E-4E7D-AE97-5A7B6C5CF363}" type="presParOf" srcId="{B38877A5-831A-44F0-A59F-78ADCDC8F388}" destId="{9F3B8DC3-F0D7-43E7-BBD6-4E27BB22DD79}" srcOrd="0" destOrd="0" presId="urn:microsoft.com/office/officeart/2008/layout/LinedList"/>
    <dgm:cxn modelId="{2602F4C6-BDE4-4CFD-84DC-9C5DE8382DCE}" type="presParOf" srcId="{B38877A5-831A-44F0-A59F-78ADCDC8F388}" destId="{D44FCE0F-F131-4B5E-8145-9ACD172638EB}" srcOrd="1" destOrd="0" presId="urn:microsoft.com/office/officeart/2008/layout/LinedList"/>
    <dgm:cxn modelId="{473A82E2-A78C-4C65-97BE-A8A692F3ABBF}" type="presParOf" srcId="{7C92A87B-4D92-4E41-8C79-3D5A4AF6FCE3}" destId="{BAD8B646-85B7-467C-A247-0DD8C88D3E08}" srcOrd="2" destOrd="0" presId="urn:microsoft.com/office/officeart/2008/layout/LinedList"/>
    <dgm:cxn modelId="{052E1163-6C6A-4FAA-8581-68A672E44224}" type="presParOf" srcId="{7C92A87B-4D92-4E41-8C79-3D5A4AF6FCE3}" destId="{E565599A-E17E-46BD-B330-11840EB182CE}" srcOrd="3" destOrd="0" presId="urn:microsoft.com/office/officeart/2008/layout/LinedList"/>
    <dgm:cxn modelId="{50450015-4291-48CD-BE03-585C38E6DC38}" type="presParOf" srcId="{E565599A-E17E-46BD-B330-11840EB182CE}" destId="{AA1D777C-1B55-4E37-9EE9-46A3AA1F4DCD}" srcOrd="0" destOrd="0" presId="urn:microsoft.com/office/officeart/2008/layout/LinedList"/>
    <dgm:cxn modelId="{DA2E25D4-AD35-4C94-ABD6-ED1AAFF76937}" type="presParOf" srcId="{E565599A-E17E-46BD-B330-11840EB182CE}" destId="{DA96615A-011A-4193-BE31-C053A04816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A3346B-7180-42DE-866D-497044663DF6}" type="doc">
      <dgm:prSet loTypeId="urn:microsoft.com/office/officeart/2008/layout/LinedList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7D263A82-AF7C-44B9-83E4-B81526FCBBCF}">
      <dgm:prSet/>
      <dgm:spPr/>
      <dgm:t>
        <a:bodyPr anchor="ctr"/>
        <a:lstStyle/>
        <a:p>
          <a:pPr rtl="0"/>
          <a:r>
            <a:rPr lang="ru-RU" b="1" i="0" dirty="0" smtClean="0"/>
            <a:t>- Смерть;</a:t>
          </a:r>
          <a:endParaRPr lang="ru-RU" b="1" dirty="0"/>
        </a:p>
      </dgm:t>
    </dgm:pt>
    <dgm:pt modelId="{C811F2BC-D275-4BD5-B8C0-C4CDDBFC007B}" type="parTrans" cxnId="{1D78FB75-B391-475F-A032-A923107ADA19}">
      <dgm:prSet/>
      <dgm:spPr/>
      <dgm:t>
        <a:bodyPr/>
        <a:lstStyle/>
        <a:p>
          <a:endParaRPr lang="ru-RU"/>
        </a:p>
      </dgm:t>
    </dgm:pt>
    <dgm:pt modelId="{CF5EF1C7-6E28-4D11-B787-B1CC71D30D42}" type="sibTrans" cxnId="{1D78FB75-B391-475F-A032-A923107ADA19}">
      <dgm:prSet/>
      <dgm:spPr/>
      <dgm:t>
        <a:bodyPr/>
        <a:lstStyle/>
        <a:p>
          <a:endParaRPr lang="ru-RU"/>
        </a:p>
      </dgm:t>
    </dgm:pt>
    <dgm:pt modelId="{65086C4E-8A7E-4427-AB27-C7875BC90BBA}">
      <dgm:prSet/>
      <dgm:spPr/>
      <dgm:t>
        <a:bodyPr anchor="ctr"/>
        <a:lstStyle/>
        <a:p>
          <a:pPr rtl="0"/>
          <a:r>
            <a:rPr lang="ru-RU" b="1" i="0" dirty="0" smtClean="0"/>
            <a:t>- Переезд за пределы территории, обслуживаемой данным учреждением;</a:t>
          </a:r>
          <a:endParaRPr lang="ru-RU" b="1" dirty="0"/>
        </a:p>
      </dgm:t>
    </dgm:pt>
    <dgm:pt modelId="{A0E93C71-9436-4953-B99F-95CA70AC9D22}" type="parTrans" cxnId="{57BAC813-7EFE-4866-AC72-EA4F09203068}">
      <dgm:prSet/>
      <dgm:spPr/>
      <dgm:t>
        <a:bodyPr/>
        <a:lstStyle/>
        <a:p>
          <a:endParaRPr lang="ru-RU"/>
        </a:p>
      </dgm:t>
    </dgm:pt>
    <dgm:pt modelId="{0CF7A2D7-D12E-4375-970D-0F3E2BCF9DDA}" type="sibTrans" cxnId="{57BAC813-7EFE-4866-AC72-EA4F09203068}">
      <dgm:prSet/>
      <dgm:spPr/>
      <dgm:t>
        <a:bodyPr/>
        <a:lstStyle/>
        <a:p>
          <a:endParaRPr lang="ru-RU"/>
        </a:p>
      </dgm:t>
    </dgm:pt>
    <dgm:pt modelId="{FD3E4DEE-2C71-4A25-ABFB-0E978866A421}">
      <dgm:prSet/>
      <dgm:spPr/>
      <dgm:t>
        <a:bodyPr anchor="ctr"/>
        <a:lstStyle/>
        <a:p>
          <a:pPr rtl="0"/>
          <a:r>
            <a:rPr lang="ru-RU" b="1" i="0" dirty="0" smtClean="0"/>
            <a:t>- Отсутствие каких-либо сведений о данном больном в течение года (длительным отсутствием) принимается (только после признания пациента в установленном действующим законодательством порядке «безвестно отсутствующим»);</a:t>
          </a:r>
          <a:endParaRPr lang="ru-RU" b="1" dirty="0"/>
        </a:p>
      </dgm:t>
    </dgm:pt>
    <dgm:pt modelId="{175F9F97-F51F-4A26-A934-C37358FD9180}" type="parTrans" cxnId="{E40FC910-0177-48E9-AAAF-A74812C1726B}">
      <dgm:prSet/>
      <dgm:spPr/>
      <dgm:t>
        <a:bodyPr/>
        <a:lstStyle/>
        <a:p>
          <a:endParaRPr lang="ru-RU"/>
        </a:p>
      </dgm:t>
    </dgm:pt>
    <dgm:pt modelId="{F9C161F5-A1F6-4AED-AA40-7654D03DD107}" type="sibTrans" cxnId="{E40FC910-0177-48E9-AAAF-A74812C1726B}">
      <dgm:prSet/>
      <dgm:spPr/>
      <dgm:t>
        <a:bodyPr/>
        <a:lstStyle/>
        <a:p>
          <a:endParaRPr lang="ru-RU"/>
        </a:p>
      </dgm:t>
    </dgm:pt>
    <dgm:pt modelId="{BDB5B18A-2B26-468A-A068-8FD33FA3568C}">
      <dgm:prSet/>
      <dgm:spPr/>
      <dgm:t>
        <a:bodyPr anchor="ctr"/>
        <a:lstStyle/>
        <a:p>
          <a:pPr rtl="0"/>
          <a:r>
            <a:rPr lang="ru-RU" b="1" i="0" dirty="0" smtClean="0"/>
            <a:t>- Назначение судом АПНЛ.</a:t>
          </a:r>
          <a:endParaRPr lang="ru-RU" b="1" dirty="0"/>
        </a:p>
      </dgm:t>
    </dgm:pt>
    <dgm:pt modelId="{294075D9-5EE5-4533-8694-508182DD86A3}" type="parTrans" cxnId="{AE71743D-4C8A-4F80-816D-E428C47F368E}">
      <dgm:prSet/>
      <dgm:spPr/>
      <dgm:t>
        <a:bodyPr/>
        <a:lstStyle/>
        <a:p>
          <a:endParaRPr lang="ru-RU"/>
        </a:p>
      </dgm:t>
    </dgm:pt>
    <dgm:pt modelId="{DABC7785-FC23-4523-BC32-BC1F0B38A692}" type="sibTrans" cxnId="{AE71743D-4C8A-4F80-816D-E428C47F368E}">
      <dgm:prSet/>
      <dgm:spPr/>
      <dgm:t>
        <a:bodyPr/>
        <a:lstStyle/>
        <a:p>
          <a:endParaRPr lang="ru-RU"/>
        </a:p>
      </dgm:t>
    </dgm:pt>
    <dgm:pt modelId="{382CA9FE-2D7D-4930-9B89-CBE43F089F12}" type="pres">
      <dgm:prSet presAssocID="{EEA3346B-7180-42DE-866D-497044663D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D71E99-4E77-4BF6-A639-B647716F587D}" type="pres">
      <dgm:prSet presAssocID="{7D263A82-AF7C-44B9-83E4-B81526FCBBCF}" presName="thickLine" presStyleLbl="alignNode1" presStyleIdx="0" presStyleCnt="4"/>
      <dgm:spPr/>
    </dgm:pt>
    <dgm:pt modelId="{3D091623-C004-4C0B-BC4F-233912D700BF}" type="pres">
      <dgm:prSet presAssocID="{7D263A82-AF7C-44B9-83E4-B81526FCBBCF}" presName="horz1" presStyleCnt="0"/>
      <dgm:spPr/>
    </dgm:pt>
    <dgm:pt modelId="{4614415D-C8F1-4801-8C90-62828484BE48}" type="pres">
      <dgm:prSet presAssocID="{7D263A82-AF7C-44B9-83E4-B81526FCBBCF}" presName="tx1" presStyleLbl="revTx" presStyleIdx="0" presStyleCnt="4"/>
      <dgm:spPr/>
      <dgm:t>
        <a:bodyPr/>
        <a:lstStyle/>
        <a:p>
          <a:endParaRPr lang="ru-RU"/>
        </a:p>
      </dgm:t>
    </dgm:pt>
    <dgm:pt modelId="{2AC0C4C4-48EF-48FE-A49E-EBD1D21436F5}" type="pres">
      <dgm:prSet presAssocID="{7D263A82-AF7C-44B9-83E4-B81526FCBBCF}" presName="vert1" presStyleCnt="0"/>
      <dgm:spPr/>
    </dgm:pt>
    <dgm:pt modelId="{C03B1128-DC45-45C3-BBBE-8937028A6E1E}" type="pres">
      <dgm:prSet presAssocID="{65086C4E-8A7E-4427-AB27-C7875BC90BBA}" presName="thickLine" presStyleLbl="alignNode1" presStyleIdx="1" presStyleCnt="4"/>
      <dgm:spPr/>
    </dgm:pt>
    <dgm:pt modelId="{2C35AB62-C7DA-4B4C-8B56-0A28604FAFAF}" type="pres">
      <dgm:prSet presAssocID="{65086C4E-8A7E-4427-AB27-C7875BC90BBA}" presName="horz1" presStyleCnt="0"/>
      <dgm:spPr/>
    </dgm:pt>
    <dgm:pt modelId="{F0E1E9D6-ECD4-4DFA-9DF9-676AB1F0D467}" type="pres">
      <dgm:prSet presAssocID="{65086C4E-8A7E-4427-AB27-C7875BC90BBA}" presName="tx1" presStyleLbl="revTx" presStyleIdx="1" presStyleCnt="4"/>
      <dgm:spPr/>
      <dgm:t>
        <a:bodyPr/>
        <a:lstStyle/>
        <a:p>
          <a:endParaRPr lang="ru-RU"/>
        </a:p>
      </dgm:t>
    </dgm:pt>
    <dgm:pt modelId="{B21C5CDE-C8AB-4EB1-A085-512F34F9BD09}" type="pres">
      <dgm:prSet presAssocID="{65086C4E-8A7E-4427-AB27-C7875BC90BBA}" presName="vert1" presStyleCnt="0"/>
      <dgm:spPr/>
    </dgm:pt>
    <dgm:pt modelId="{4018A1BB-7346-4201-B94B-6629ECCBC983}" type="pres">
      <dgm:prSet presAssocID="{FD3E4DEE-2C71-4A25-ABFB-0E978866A421}" presName="thickLine" presStyleLbl="alignNode1" presStyleIdx="2" presStyleCnt="4"/>
      <dgm:spPr/>
    </dgm:pt>
    <dgm:pt modelId="{DCDE311F-6BD6-4706-820D-893608F858D5}" type="pres">
      <dgm:prSet presAssocID="{FD3E4DEE-2C71-4A25-ABFB-0E978866A421}" presName="horz1" presStyleCnt="0"/>
      <dgm:spPr/>
    </dgm:pt>
    <dgm:pt modelId="{99D1CAE6-CA41-4161-98A7-EFCFDAA24FC3}" type="pres">
      <dgm:prSet presAssocID="{FD3E4DEE-2C71-4A25-ABFB-0E978866A421}" presName="tx1" presStyleLbl="revTx" presStyleIdx="2" presStyleCnt="4"/>
      <dgm:spPr/>
      <dgm:t>
        <a:bodyPr/>
        <a:lstStyle/>
        <a:p>
          <a:endParaRPr lang="ru-RU"/>
        </a:p>
      </dgm:t>
    </dgm:pt>
    <dgm:pt modelId="{D860BE43-FEBA-4D2E-A0CB-4CC52C9BB4C2}" type="pres">
      <dgm:prSet presAssocID="{FD3E4DEE-2C71-4A25-ABFB-0E978866A421}" presName="vert1" presStyleCnt="0"/>
      <dgm:spPr/>
    </dgm:pt>
    <dgm:pt modelId="{44F8C3FB-4B58-4309-A463-B5102BBB8FC6}" type="pres">
      <dgm:prSet presAssocID="{BDB5B18A-2B26-468A-A068-8FD33FA3568C}" presName="thickLine" presStyleLbl="alignNode1" presStyleIdx="3" presStyleCnt="4"/>
      <dgm:spPr/>
    </dgm:pt>
    <dgm:pt modelId="{32DD6730-9A39-4EB4-8D21-0544C4BA148A}" type="pres">
      <dgm:prSet presAssocID="{BDB5B18A-2B26-468A-A068-8FD33FA3568C}" presName="horz1" presStyleCnt="0"/>
      <dgm:spPr/>
    </dgm:pt>
    <dgm:pt modelId="{61BAF340-F27D-4446-92F8-3F3F8338A684}" type="pres">
      <dgm:prSet presAssocID="{BDB5B18A-2B26-468A-A068-8FD33FA3568C}" presName="tx1" presStyleLbl="revTx" presStyleIdx="3" presStyleCnt="4"/>
      <dgm:spPr/>
      <dgm:t>
        <a:bodyPr/>
        <a:lstStyle/>
        <a:p>
          <a:endParaRPr lang="ru-RU"/>
        </a:p>
      </dgm:t>
    </dgm:pt>
    <dgm:pt modelId="{171042E3-E46D-4EA8-A9F8-AC7305A4815C}" type="pres">
      <dgm:prSet presAssocID="{BDB5B18A-2B26-468A-A068-8FD33FA3568C}" presName="vert1" presStyleCnt="0"/>
      <dgm:spPr/>
    </dgm:pt>
  </dgm:ptLst>
  <dgm:cxnLst>
    <dgm:cxn modelId="{E40FC910-0177-48E9-AAAF-A74812C1726B}" srcId="{EEA3346B-7180-42DE-866D-497044663DF6}" destId="{FD3E4DEE-2C71-4A25-ABFB-0E978866A421}" srcOrd="2" destOrd="0" parTransId="{175F9F97-F51F-4A26-A934-C37358FD9180}" sibTransId="{F9C161F5-A1F6-4AED-AA40-7654D03DD107}"/>
    <dgm:cxn modelId="{863CD1E0-6E64-47FE-B69F-1F61BA83ED34}" type="presOf" srcId="{65086C4E-8A7E-4427-AB27-C7875BC90BBA}" destId="{F0E1E9D6-ECD4-4DFA-9DF9-676AB1F0D467}" srcOrd="0" destOrd="0" presId="urn:microsoft.com/office/officeart/2008/layout/LinedList"/>
    <dgm:cxn modelId="{AE71743D-4C8A-4F80-816D-E428C47F368E}" srcId="{EEA3346B-7180-42DE-866D-497044663DF6}" destId="{BDB5B18A-2B26-468A-A068-8FD33FA3568C}" srcOrd="3" destOrd="0" parTransId="{294075D9-5EE5-4533-8694-508182DD86A3}" sibTransId="{DABC7785-FC23-4523-BC32-BC1F0B38A692}"/>
    <dgm:cxn modelId="{57BAC813-7EFE-4866-AC72-EA4F09203068}" srcId="{EEA3346B-7180-42DE-866D-497044663DF6}" destId="{65086C4E-8A7E-4427-AB27-C7875BC90BBA}" srcOrd="1" destOrd="0" parTransId="{A0E93C71-9436-4953-B99F-95CA70AC9D22}" sibTransId="{0CF7A2D7-D12E-4375-970D-0F3E2BCF9DDA}"/>
    <dgm:cxn modelId="{5E22EF9F-DF89-4B74-99B1-0F7D4D7A3CE3}" type="presOf" srcId="{EEA3346B-7180-42DE-866D-497044663DF6}" destId="{382CA9FE-2D7D-4930-9B89-CBE43F089F12}" srcOrd="0" destOrd="0" presId="urn:microsoft.com/office/officeart/2008/layout/LinedList"/>
    <dgm:cxn modelId="{00AC7753-A2E9-485C-8B1B-83B253C6D15D}" type="presOf" srcId="{FD3E4DEE-2C71-4A25-ABFB-0E978866A421}" destId="{99D1CAE6-CA41-4161-98A7-EFCFDAA24FC3}" srcOrd="0" destOrd="0" presId="urn:microsoft.com/office/officeart/2008/layout/LinedList"/>
    <dgm:cxn modelId="{40D97C84-BE28-4985-9F85-E6E09D9B8525}" type="presOf" srcId="{BDB5B18A-2B26-468A-A068-8FD33FA3568C}" destId="{61BAF340-F27D-4446-92F8-3F3F8338A684}" srcOrd="0" destOrd="0" presId="urn:microsoft.com/office/officeart/2008/layout/LinedList"/>
    <dgm:cxn modelId="{1D78FB75-B391-475F-A032-A923107ADA19}" srcId="{EEA3346B-7180-42DE-866D-497044663DF6}" destId="{7D263A82-AF7C-44B9-83E4-B81526FCBBCF}" srcOrd="0" destOrd="0" parTransId="{C811F2BC-D275-4BD5-B8C0-C4CDDBFC007B}" sibTransId="{CF5EF1C7-6E28-4D11-B787-B1CC71D30D42}"/>
    <dgm:cxn modelId="{D9C78B60-77D6-4308-A8DE-CF6F1F790394}" type="presOf" srcId="{7D263A82-AF7C-44B9-83E4-B81526FCBBCF}" destId="{4614415D-C8F1-4801-8C90-62828484BE48}" srcOrd="0" destOrd="0" presId="urn:microsoft.com/office/officeart/2008/layout/LinedList"/>
    <dgm:cxn modelId="{EEDA33CF-80F8-408C-9A44-A0B7E2EDF072}" type="presParOf" srcId="{382CA9FE-2D7D-4930-9B89-CBE43F089F12}" destId="{82D71E99-4E77-4BF6-A639-B647716F587D}" srcOrd="0" destOrd="0" presId="urn:microsoft.com/office/officeart/2008/layout/LinedList"/>
    <dgm:cxn modelId="{E613E48B-7D92-44A6-97C3-5FD90B39F852}" type="presParOf" srcId="{382CA9FE-2D7D-4930-9B89-CBE43F089F12}" destId="{3D091623-C004-4C0B-BC4F-233912D700BF}" srcOrd="1" destOrd="0" presId="urn:microsoft.com/office/officeart/2008/layout/LinedList"/>
    <dgm:cxn modelId="{CF1BCE62-2384-4FF8-BF19-2C2F7F57FCD6}" type="presParOf" srcId="{3D091623-C004-4C0B-BC4F-233912D700BF}" destId="{4614415D-C8F1-4801-8C90-62828484BE48}" srcOrd="0" destOrd="0" presId="urn:microsoft.com/office/officeart/2008/layout/LinedList"/>
    <dgm:cxn modelId="{FA09F50E-EE2E-49F2-91D5-8D82F67C487D}" type="presParOf" srcId="{3D091623-C004-4C0B-BC4F-233912D700BF}" destId="{2AC0C4C4-48EF-48FE-A49E-EBD1D21436F5}" srcOrd="1" destOrd="0" presId="urn:microsoft.com/office/officeart/2008/layout/LinedList"/>
    <dgm:cxn modelId="{B919F000-23CF-4708-9056-706C4BAC77C9}" type="presParOf" srcId="{382CA9FE-2D7D-4930-9B89-CBE43F089F12}" destId="{C03B1128-DC45-45C3-BBBE-8937028A6E1E}" srcOrd="2" destOrd="0" presId="urn:microsoft.com/office/officeart/2008/layout/LinedList"/>
    <dgm:cxn modelId="{592297D7-8385-4889-8917-E9272AC4E39B}" type="presParOf" srcId="{382CA9FE-2D7D-4930-9B89-CBE43F089F12}" destId="{2C35AB62-C7DA-4B4C-8B56-0A28604FAFAF}" srcOrd="3" destOrd="0" presId="urn:microsoft.com/office/officeart/2008/layout/LinedList"/>
    <dgm:cxn modelId="{04C2C8F7-3090-4E6E-A7E3-1C1C77BAD0A5}" type="presParOf" srcId="{2C35AB62-C7DA-4B4C-8B56-0A28604FAFAF}" destId="{F0E1E9D6-ECD4-4DFA-9DF9-676AB1F0D467}" srcOrd="0" destOrd="0" presId="urn:microsoft.com/office/officeart/2008/layout/LinedList"/>
    <dgm:cxn modelId="{AA8ACA10-7EB2-4A18-A2B0-81124436EF33}" type="presParOf" srcId="{2C35AB62-C7DA-4B4C-8B56-0A28604FAFAF}" destId="{B21C5CDE-C8AB-4EB1-A085-512F34F9BD09}" srcOrd="1" destOrd="0" presId="urn:microsoft.com/office/officeart/2008/layout/LinedList"/>
    <dgm:cxn modelId="{F279658E-D262-4168-B661-1D403B09F4FE}" type="presParOf" srcId="{382CA9FE-2D7D-4930-9B89-CBE43F089F12}" destId="{4018A1BB-7346-4201-B94B-6629ECCBC983}" srcOrd="4" destOrd="0" presId="urn:microsoft.com/office/officeart/2008/layout/LinedList"/>
    <dgm:cxn modelId="{3D98F544-DDD5-4D85-9395-8CF23FF872B4}" type="presParOf" srcId="{382CA9FE-2D7D-4930-9B89-CBE43F089F12}" destId="{DCDE311F-6BD6-4706-820D-893608F858D5}" srcOrd="5" destOrd="0" presId="urn:microsoft.com/office/officeart/2008/layout/LinedList"/>
    <dgm:cxn modelId="{9BDB1983-BA92-47AC-B03A-4FDEF3E3BEAE}" type="presParOf" srcId="{DCDE311F-6BD6-4706-820D-893608F858D5}" destId="{99D1CAE6-CA41-4161-98A7-EFCFDAA24FC3}" srcOrd="0" destOrd="0" presId="urn:microsoft.com/office/officeart/2008/layout/LinedList"/>
    <dgm:cxn modelId="{F0C11AC9-64A8-42B0-9F15-1CF6929794F8}" type="presParOf" srcId="{DCDE311F-6BD6-4706-820D-893608F858D5}" destId="{D860BE43-FEBA-4D2E-A0CB-4CC52C9BB4C2}" srcOrd="1" destOrd="0" presId="urn:microsoft.com/office/officeart/2008/layout/LinedList"/>
    <dgm:cxn modelId="{692E2031-FCBA-44F4-8E05-78F1D27E5E30}" type="presParOf" srcId="{382CA9FE-2D7D-4930-9B89-CBE43F089F12}" destId="{44F8C3FB-4B58-4309-A463-B5102BBB8FC6}" srcOrd="6" destOrd="0" presId="urn:microsoft.com/office/officeart/2008/layout/LinedList"/>
    <dgm:cxn modelId="{6938600E-44E4-42F9-BF46-C7B3BB6E8FD0}" type="presParOf" srcId="{382CA9FE-2D7D-4930-9B89-CBE43F089F12}" destId="{32DD6730-9A39-4EB4-8D21-0544C4BA148A}" srcOrd="7" destOrd="0" presId="urn:microsoft.com/office/officeart/2008/layout/LinedList"/>
    <dgm:cxn modelId="{719A750D-F705-4FFC-A0F1-5ED43D9A925D}" type="presParOf" srcId="{32DD6730-9A39-4EB4-8D21-0544C4BA148A}" destId="{61BAF340-F27D-4446-92F8-3F3F8338A684}" srcOrd="0" destOrd="0" presId="urn:microsoft.com/office/officeart/2008/layout/LinedList"/>
    <dgm:cxn modelId="{F133C4A8-B574-417D-BA15-1196D717A4C2}" type="presParOf" srcId="{32DD6730-9A39-4EB4-8D21-0544C4BA148A}" destId="{171042E3-E46D-4EA8-A9F8-AC7305A481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6A56210-C983-4C90-AA15-73DC602C3318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04F903-031C-4A26-B185-13337ADE97BB}">
      <dgm:prSet/>
      <dgm:spPr/>
      <dgm:t>
        <a:bodyPr/>
        <a:lstStyle/>
        <a:p>
          <a:pPr rtl="0"/>
          <a:r>
            <a:rPr lang="ru-RU" b="1" i="0" dirty="0" smtClean="0"/>
            <a:t>-Совершившие в прошлом общественно опасные деяния, предусмотренные уголовным законодательством, с освобождением от уголовной ответственности или наказания и применением к ним принудительных мер медицинского характера.</a:t>
          </a:r>
          <a:endParaRPr lang="ru-RU" b="1" dirty="0"/>
        </a:p>
      </dgm:t>
    </dgm:pt>
    <dgm:pt modelId="{E1FBB463-2AC9-4D56-866B-1714A845B9AC}" type="parTrans" cxnId="{4B1A25D4-B2A9-4EAE-8935-D9834D6FD504}">
      <dgm:prSet/>
      <dgm:spPr/>
      <dgm:t>
        <a:bodyPr/>
        <a:lstStyle/>
        <a:p>
          <a:endParaRPr lang="ru-RU"/>
        </a:p>
      </dgm:t>
    </dgm:pt>
    <dgm:pt modelId="{4EF5A055-C37F-49CF-8BC9-4BBC643E3AFA}" type="sibTrans" cxnId="{4B1A25D4-B2A9-4EAE-8935-D9834D6FD504}">
      <dgm:prSet/>
      <dgm:spPr/>
      <dgm:t>
        <a:bodyPr/>
        <a:lstStyle/>
        <a:p>
          <a:endParaRPr lang="ru-RU"/>
        </a:p>
      </dgm:t>
    </dgm:pt>
    <dgm:pt modelId="{AE3089CE-0467-44F9-AB93-A878A73E8F88}">
      <dgm:prSet/>
      <dgm:spPr/>
      <dgm:t>
        <a:bodyPr/>
        <a:lstStyle/>
        <a:p>
          <a:pPr rtl="0"/>
          <a:r>
            <a:rPr lang="ru-RU" b="1" i="0" dirty="0" smtClean="0"/>
            <a:t>-Отбывшие наказание за преступления, совершенные до установления у них психического расстройства.</a:t>
          </a:r>
          <a:endParaRPr lang="ru-RU" b="1" dirty="0"/>
        </a:p>
      </dgm:t>
    </dgm:pt>
    <dgm:pt modelId="{0F14E217-6F26-474A-AC8A-5889F8019A02}" type="parTrans" cxnId="{F00C3B4E-6808-4E68-B8A9-CFD425E569A7}">
      <dgm:prSet/>
      <dgm:spPr/>
      <dgm:t>
        <a:bodyPr/>
        <a:lstStyle/>
        <a:p>
          <a:endParaRPr lang="ru-RU"/>
        </a:p>
      </dgm:t>
    </dgm:pt>
    <dgm:pt modelId="{44C42B2F-ADED-44E7-97B7-36F4BC33FFB0}" type="sibTrans" cxnId="{F00C3B4E-6808-4E68-B8A9-CFD425E569A7}">
      <dgm:prSet/>
      <dgm:spPr/>
      <dgm:t>
        <a:bodyPr/>
        <a:lstStyle/>
        <a:p>
          <a:endParaRPr lang="ru-RU"/>
        </a:p>
      </dgm:t>
    </dgm:pt>
    <dgm:pt modelId="{02133354-59A9-4299-921D-4FAE5041D253}">
      <dgm:prSet/>
      <dgm:spPr/>
      <dgm:t>
        <a:bodyPr/>
        <a:lstStyle/>
        <a:p>
          <a:pPr rtl="0"/>
          <a:r>
            <a:rPr lang="ru-RU" b="1" i="0" dirty="0" smtClean="0"/>
            <a:t>-В структуру психических расстройств больных входят симптомы, обусловливающие склонность к совершению общественно опасных действий (императивные галлюцинации, некоторые формы бреда, </a:t>
          </a:r>
          <a:r>
            <a:rPr lang="ru-RU" b="1" i="0" dirty="0" err="1" smtClean="0"/>
            <a:t>психопатоподобные</a:t>
          </a:r>
          <a:r>
            <a:rPr lang="ru-RU" b="1" i="0" dirty="0" smtClean="0"/>
            <a:t> состояния с повышенной поведенческой активностью и патологией влечений и т.п.), в том числе приводившие в прошлом к недобровольной госпитализации.</a:t>
          </a:r>
          <a:endParaRPr lang="ru-RU" b="1" dirty="0"/>
        </a:p>
      </dgm:t>
    </dgm:pt>
    <dgm:pt modelId="{EEB8CB80-6B36-4DE8-B0F7-3E750EC30C84}" type="parTrans" cxnId="{1E764410-00F8-4B28-84F7-01D6AF163C8E}">
      <dgm:prSet/>
      <dgm:spPr/>
      <dgm:t>
        <a:bodyPr/>
        <a:lstStyle/>
        <a:p>
          <a:endParaRPr lang="ru-RU"/>
        </a:p>
      </dgm:t>
    </dgm:pt>
    <dgm:pt modelId="{DF4F1F07-5E21-4D83-B112-E6F94131DDF0}" type="sibTrans" cxnId="{1E764410-00F8-4B28-84F7-01D6AF163C8E}">
      <dgm:prSet/>
      <dgm:spPr/>
      <dgm:t>
        <a:bodyPr/>
        <a:lstStyle/>
        <a:p>
          <a:endParaRPr lang="ru-RU"/>
        </a:p>
      </dgm:t>
    </dgm:pt>
    <dgm:pt modelId="{5FA6EB15-75D0-4BF9-9D5C-D5CE08B2BE82}">
      <dgm:prSet/>
      <dgm:spPr/>
      <dgm:t>
        <a:bodyPr/>
        <a:lstStyle/>
        <a:p>
          <a:pPr rtl="0"/>
          <a:r>
            <a:rPr lang="ru-RU" b="1" i="0" dirty="0" smtClean="0"/>
            <a:t>- Страдающие пограничными формами психических расстройств, совершившие в прошлом общественно опасные деяния, в отношении которых они признавались невменяемыми в связи с развывшемся на этой почве психозом.</a:t>
          </a:r>
          <a:endParaRPr lang="ru-RU" b="1" dirty="0"/>
        </a:p>
      </dgm:t>
    </dgm:pt>
    <dgm:pt modelId="{62E1403F-440B-40E0-8BBA-FB9AA08E274B}" type="parTrans" cxnId="{57A37814-B5ED-4F78-8521-DF4735910702}">
      <dgm:prSet/>
      <dgm:spPr/>
      <dgm:t>
        <a:bodyPr/>
        <a:lstStyle/>
        <a:p>
          <a:endParaRPr lang="ru-RU"/>
        </a:p>
      </dgm:t>
    </dgm:pt>
    <dgm:pt modelId="{A4EE821B-ACD6-49A4-9239-760EC2F9F7DD}" type="sibTrans" cxnId="{57A37814-B5ED-4F78-8521-DF4735910702}">
      <dgm:prSet/>
      <dgm:spPr/>
      <dgm:t>
        <a:bodyPr/>
        <a:lstStyle/>
        <a:p>
          <a:endParaRPr lang="ru-RU"/>
        </a:p>
      </dgm:t>
    </dgm:pt>
    <dgm:pt modelId="{7E01E697-BF28-4289-BD64-32F1C50EF6F6}" type="pres">
      <dgm:prSet presAssocID="{36A56210-C983-4C90-AA15-73DC602C33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6D6E6D1-26AA-45AD-8F6E-B95116A75648}" type="pres">
      <dgm:prSet presAssocID="{4704F903-031C-4A26-B185-13337ADE97BB}" presName="thickLine" presStyleLbl="alignNode1" presStyleIdx="0" presStyleCnt="4"/>
      <dgm:spPr/>
    </dgm:pt>
    <dgm:pt modelId="{D5591588-E374-4AE5-BAF4-0795013C4E29}" type="pres">
      <dgm:prSet presAssocID="{4704F903-031C-4A26-B185-13337ADE97BB}" presName="horz1" presStyleCnt="0"/>
      <dgm:spPr/>
    </dgm:pt>
    <dgm:pt modelId="{15449EE7-15BE-4EA9-AE4D-EACB42C5FFAC}" type="pres">
      <dgm:prSet presAssocID="{4704F903-031C-4A26-B185-13337ADE97BB}" presName="tx1" presStyleLbl="revTx" presStyleIdx="0" presStyleCnt="4" custScaleY="68740"/>
      <dgm:spPr/>
      <dgm:t>
        <a:bodyPr/>
        <a:lstStyle/>
        <a:p>
          <a:endParaRPr lang="ru-RU"/>
        </a:p>
      </dgm:t>
    </dgm:pt>
    <dgm:pt modelId="{6785F204-212A-4D68-A155-DCEB3E85F8FE}" type="pres">
      <dgm:prSet presAssocID="{4704F903-031C-4A26-B185-13337ADE97BB}" presName="vert1" presStyleCnt="0"/>
      <dgm:spPr/>
    </dgm:pt>
    <dgm:pt modelId="{CAF58104-7415-4756-BA73-2B7563A10C80}" type="pres">
      <dgm:prSet presAssocID="{AE3089CE-0467-44F9-AB93-A878A73E8F88}" presName="thickLine" presStyleLbl="alignNode1" presStyleIdx="1" presStyleCnt="4"/>
      <dgm:spPr/>
    </dgm:pt>
    <dgm:pt modelId="{2EE947CD-BB20-4DC8-91D6-C7CCB6549314}" type="pres">
      <dgm:prSet presAssocID="{AE3089CE-0467-44F9-AB93-A878A73E8F88}" presName="horz1" presStyleCnt="0"/>
      <dgm:spPr/>
    </dgm:pt>
    <dgm:pt modelId="{18C026D8-139E-4357-B43C-48C3AC6E0734}" type="pres">
      <dgm:prSet presAssocID="{AE3089CE-0467-44F9-AB93-A878A73E8F88}" presName="tx1" presStyleLbl="revTx" presStyleIdx="1" presStyleCnt="4" custScaleY="47354"/>
      <dgm:spPr/>
      <dgm:t>
        <a:bodyPr/>
        <a:lstStyle/>
        <a:p>
          <a:endParaRPr lang="ru-RU"/>
        </a:p>
      </dgm:t>
    </dgm:pt>
    <dgm:pt modelId="{17ABF110-F892-4753-9E2C-24D62F45FB2A}" type="pres">
      <dgm:prSet presAssocID="{AE3089CE-0467-44F9-AB93-A878A73E8F88}" presName="vert1" presStyleCnt="0"/>
      <dgm:spPr/>
    </dgm:pt>
    <dgm:pt modelId="{BD84CF38-885F-4BB1-9A2F-3DFE345D4D08}" type="pres">
      <dgm:prSet presAssocID="{02133354-59A9-4299-921D-4FAE5041D253}" presName="thickLine" presStyleLbl="alignNode1" presStyleIdx="2" presStyleCnt="4"/>
      <dgm:spPr/>
    </dgm:pt>
    <dgm:pt modelId="{E3659323-F78E-4C8E-B335-C12A35B325B1}" type="pres">
      <dgm:prSet presAssocID="{02133354-59A9-4299-921D-4FAE5041D253}" presName="horz1" presStyleCnt="0"/>
      <dgm:spPr/>
    </dgm:pt>
    <dgm:pt modelId="{1ADF4546-BD6E-482B-8C08-125B97D5AAA3}" type="pres">
      <dgm:prSet presAssocID="{02133354-59A9-4299-921D-4FAE5041D253}" presName="tx1" presStyleLbl="revTx" presStyleIdx="2" presStyleCnt="4"/>
      <dgm:spPr/>
      <dgm:t>
        <a:bodyPr/>
        <a:lstStyle/>
        <a:p>
          <a:endParaRPr lang="ru-RU"/>
        </a:p>
      </dgm:t>
    </dgm:pt>
    <dgm:pt modelId="{C430F6C4-D50D-4027-811C-169CD19F4C50}" type="pres">
      <dgm:prSet presAssocID="{02133354-59A9-4299-921D-4FAE5041D253}" presName="vert1" presStyleCnt="0"/>
      <dgm:spPr/>
    </dgm:pt>
    <dgm:pt modelId="{5E4F3A1C-56EE-4873-9E23-42C1F5A11F51}" type="pres">
      <dgm:prSet presAssocID="{5FA6EB15-75D0-4BF9-9D5C-D5CE08B2BE82}" presName="thickLine" presStyleLbl="alignNode1" presStyleIdx="3" presStyleCnt="4"/>
      <dgm:spPr/>
    </dgm:pt>
    <dgm:pt modelId="{901D2456-F08B-4F7D-8AD8-D7AF69966FD0}" type="pres">
      <dgm:prSet presAssocID="{5FA6EB15-75D0-4BF9-9D5C-D5CE08B2BE82}" presName="horz1" presStyleCnt="0"/>
      <dgm:spPr/>
    </dgm:pt>
    <dgm:pt modelId="{CFF12CD0-0DE3-4E35-BC04-019E4A5F4AD2}" type="pres">
      <dgm:prSet presAssocID="{5FA6EB15-75D0-4BF9-9D5C-D5CE08B2BE82}" presName="tx1" presStyleLbl="revTx" presStyleIdx="3" presStyleCnt="4"/>
      <dgm:spPr/>
      <dgm:t>
        <a:bodyPr/>
        <a:lstStyle/>
        <a:p>
          <a:endParaRPr lang="ru-RU"/>
        </a:p>
      </dgm:t>
    </dgm:pt>
    <dgm:pt modelId="{F710D048-274F-49D4-8851-B0F7ECC10167}" type="pres">
      <dgm:prSet presAssocID="{5FA6EB15-75D0-4BF9-9D5C-D5CE08B2BE82}" presName="vert1" presStyleCnt="0"/>
      <dgm:spPr/>
    </dgm:pt>
  </dgm:ptLst>
  <dgm:cxnLst>
    <dgm:cxn modelId="{A2229D3E-341B-47A1-8F48-B5F929CD05E4}" type="presOf" srcId="{36A56210-C983-4C90-AA15-73DC602C3318}" destId="{7E01E697-BF28-4289-BD64-32F1C50EF6F6}" srcOrd="0" destOrd="0" presId="urn:microsoft.com/office/officeart/2008/layout/LinedList"/>
    <dgm:cxn modelId="{33A072DF-1E20-4145-8166-24259820209B}" type="presOf" srcId="{4704F903-031C-4A26-B185-13337ADE97BB}" destId="{15449EE7-15BE-4EA9-AE4D-EACB42C5FFAC}" srcOrd="0" destOrd="0" presId="urn:microsoft.com/office/officeart/2008/layout/LinedList"/>
    <dgm:cxn modelId="{F00C3B4E-6808-4E68-B8A9-CFD425E569A7}" srcId="{36A56210-C983-4C90-AA15-73DC602C3318}" destId="{AE3089CE-0467-44F9-AB93-A878A73E8F88}" srcOrd="1" destOrd="0" parTransId="{0F14E217-6F26-474A-AC8A-5889F8019A02}" sibTransId="{44C42B2F-ADED-44E7-97B7-36F4BC33FFB0}"/>
    <dgm:cxn modelId="{1E764410-00F8-4B28-84F7-01D6AF163C8E}" srcId="{36A56210-C983-4C90-AA15-73DC602C3318}" destId="{02133354-59A9-4299-921D-4FAE5041D253}" srcOrd="2" destOrd="0" parTransId="{EEB8CB80-6B36-4DE8-B0F7-3E750EC30C84}" sibTransId="{DF4F1F07-5E21-4D83-B112-E6F94131DDF0}"/>
    <dgm:cxn modelId="{4B1A25D4-B2A9-4EAE-8935-D9834D6FD504}" srcId="{36A56210-C983-4C90-AA15-73DC602C3318}" destId="{4704F903-031C-4A26-B185-13337ADE97BB}" srcOrd="0" destOrd="0" parTransId="{E1FBB463-2AC9-4D56-866B-1714A845B9AC}" sibTransId="{4EF5A055-C37F-49CF-8BC9-4BBC643E3AFA}"/>
    <dgm:cxn modelId="{ECEB0936-FA9B-4793-BE58-06B79A991E54}" type="presOf" srcId="{02133354-59A9-4299-921D-4FAE5041D253}" destId="{1ADF4546-BD6E-482B-8C08-125B97D5AAA3}" srcOrd="0" destOrd="0" presId="urn:microsoft.com/office/officeart/2008/layout/LinedList"/>
    <dgm:cxn modelId="{57A37814-B5ED-4F78-8521-DF4735910702}" srcId="{36A56210-C983-4C90-AA15-73DC602C3318}" destId="{5FA6EB15-75D0-4BF9-9D5C-D5CE08B2BE82}" srcOrd="3" destOrd="0" parTransId="{62E1403F-440B-40E0-8BBA-FB9AA08E274B}" sibTransId="{A4EE821B-ACD6-49A4-9239-760EC2F9F7DD}"/>
    <dgm:cxn modelId="{14751D5C-3CCB-4F2A-92E0-D3775B2C69F6}" type="presOf" srcId="{5FA6EB15-75D0-4BF9-9D5C-D5CE08B2BE82}" destId="{CFF12CD0-0DE3-4E35-BC04-019E4A5F4AD2}" srcOrd="0" destOrd="0" presId="urn:microsoft.com/office/officeart/2008/layout/LinedList"/>
    <dgm:cxn modelId="{E25C1797-9CF3-47F3-AF6D-DDC248066F9D}" type="presOf" srcId="{AE3089CE-0467-44F9-AB93-A878A73E8F88}" destId="{18C026D8-139E-4357-B43C-48C3AC6E0734}" srcOrd="0" destOrd="0" presId="urn:microsoft.com/office/officeart/2008/layout/LinedList"/>
    <dgm:cxn modelId="{E08A2101-B3B2-45B0-BF5D-80F121F06F3D}" type="presParOf" srcId="{7E01E697-BF28-4289-BD64-32F1C50EF6F6}" destId="{B6D6E6D1-26AA-45AD-8F6E-B95116A75648}" srcOrd="0" destOrd="0" presId="urn:microsoft.com/office/officeart/2008/layout/LinedList"/>
    <dgm:cxn modelId="{DB0168C6-8A73-446E-8DF3-B2C351716164}" type="presParOf" srcId="{7E01E697-BF28-4289-BD64-32F1C50EF6F6}" destId="{D5591588-E374-4AE5-BAF4-0795013C4E29}" srcOrd="1" destOrd="0" presId="urn:microsoft.com/office/officeart/2008/layout/LinedList"/>
    <dgm:cxn modelId="{6E42298F-8651-4AA1-9C41-4748441A8EA3}" type="presParOf" srcId="{D5591588-E374-4AE5-BAF4-0795013C4E29}" destId="{15449EE7-15BE-4EA9-AE4D-EACB42C5FFAC}" srcOrd="0" destOrd="0" presId="urn:microsoft.com/office/officeart/2008/layout/LinedList"/>
    <dgm:cxn modelId="{7BE5E7CD-6141-401A-A422-BC5578B164C8}" type="presParOf" srcId="{D5591588-E374-4AE5-BAF4-0795013C4E29}" destId="{6785F204-212A-4D68-A155-DCEB3E85F8FE}" srcOrd="1" destOrd="0" presId="urn:microsoft.com/office/officeart/2008/layout/LinedList"/>
    <dgm:cxn modelId="{D2836094-7D1A-4FBA-B2A7-4A88F98320F3}" type="presParOf" srcId="{7E01E697-BF28-4289-BD64-32F1C50EF6F6}" destId="{CAF58104-7415-4756-BA73-2B7563A10C80}" srcOrd="2" destOrd="0" presId="urn:microsoft.com/office/officeart/2008/layout/LinedList"/>
    <dgm:cxn modelId="{1B370670-6A26-4D65-A903-55B4C16E6917}" type="presParOf" srcId="{7E01E697-BF28-4289-BD64-32F1C50EF6F6}" destId="{2EE947CD-BB20-4DC8-91D6-C7CCB6549314}" srcOrd="3" destOrd="0" presId="urn:microsoft.com/office/officeart/2008/layout/LinedList"/>
    <dgm:cxn modelId="{5104F3D8-2D5E-442D-8754-2B427464551F}" type="presParOf" srcId="{2EE947CD-BB20-4DC8-91D6-C7CCB6549314}" destId="{18C026D8-139E-4357-B43C-48C3AC6E0734}" srcOrd="0" destOrd="0" presId="urn:microsoft.com/office/officeart/2008/layout/LinedList"/>
    <dgm:cxn modelId="{51E26346-EF43-4E1D-89FD-DCAC56A48075}" type="presParOf" srcId="{2EE947CD-BB20-4DC8-91D6-C7CCB6549314}" destId="{17ABF110-F892-4753-9E2C-24D62F45FB2A}" srcOrd="1" destOrd="0" presId="urn:microsoft.com/office/officeart/2008/layout/LinedList"/>
    <dgm:cxn modelId="{34D06BDD-D194-4C2F-B24A-51FB46410697}" type="presParOf" srcId="{7E01E697-BF28-4289-BD64-32F1C50EF6F6}" destId="{BD84CF38-885F-4BB1-9A2F-3DFE345D4D08}" srcOrd="4" destOrd="0" presId="urn:microsoft.com/office/officeart/2008/layout/LinedList"/>
    <dgm:cxn modelId="{0CE4BB9E-7F67-42BE-AC8A-616772FDFF67}" type="presParOf" srcId="{7E01E697-BF28-4289-BD64-32F1C50EF6F6}" destId="{E3659323-F78E-4C8E-B335-C12A35B325B1}" srcOrd="5" destOrd="0" presId="urn:microsoft.com/office/officeart/2008/layout/LinedList"/>
    <dgm:cxn modelId="{59A2201B-8ECA-4C49-8F5F-7C4201AD0665}" type="presParOf" srcId="{E3659323-F78E-4C8E-B335-C12A35B325B1}" destId="{1ADF4546-BD6E-482B-8C08-125B97D5AAA3}" srcOrd="0" destOrd="0" presId="urn:microsoft.com/office/officeart/2008/layout/LinedList"/>
    <dgm:cxn modelId="{5A27E6E9-EEEA-4A98-AF4E-B52EAA3EBAFD}" type="presParOf" srcId="{E3659323-F78E-4C8E-B335-C12A35B325B1}" destId="{C430F6C4-D50D-4027-811C-169CD19F4C50}" srcOrd="1" destOrd="0" presId="urn:microsoft.com/office/officeart/2008/layout/LinedList"/>
    <dgm:cxn modelId="{31E24C17-B8CA-4D05-878A-311790BFBAB8}" type="presParOf" srcId="{7E01E697-BF28-4289-BD64-32F1C50EF6F6}" destId="{5E4F3A1C-56EE-4873-9E23-42C1F5A11F51}" srcOrd="6" destOrd="0" presId="urn:microsoft.com/office/officeart/2008/layout/LinedList"/>
    <dgm:cxn modelId="{CEECD03F-467C-4C89-B689-40DCFD6657A6}" type="presParOf" srcId="{7E01E697-BF28-4289-BD64-32F1C50EF6F6}" destId="{901D2456-F08B-4F7D-8AD8-D7AF69966FD0}" srcOrd="7" destOrd="0" presId="urn:microsoft.com/office/officeart/2008/layout/LinedList"/>
    <dgm:cxn modelId="{BD386EB3-5A21-43B2-A1EA-2192D4908FBA}" type="presParOf" srcId="{901D2456-F08B-4F7D-8AD8-D7AF69966FD0}" destId="{CFF12CD0-0DE3-4E35-BC04-019E4A5F4AD2}" srcOrd="0" destOrd="0" presId="urn:microsoft.com/office/officeart/2008/layout/LinedList"/>
    <dgm:cxn modelId="{9CACFD8F-43FE-4B10-A0BF-8DB49973B2FA}" type="presParOf" srcId="{901D2456-F08B-4F7D-8AD8-D7AF69966FD0}" destId="{F710D048-274F-49D4-8851-B0F7ECC101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A85F5-1342-415D-8951-A00954230A2A}" type="doc">
      <dgm:prSet loTypeId="urn:microsoft.com/office/officeart/2005/8/layout/target3" loCatId="relationship" qsTypeId="urn:microsoft.com/office/officeart/2005/8/quickstyle/3d2" qsCatId="3D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C4365167-8560-4877-AF3A-CDFBDDAEB157}">
      <dgm:prSet custT="1"/>
      <dgm:spPr/>
      <dgm:t>
        <a:bodyPr/>
        <a:lstStyle/>
        <a:p>
          <a:pPr algn="just" rtl="0"/>
          <a:r>
            <a:rPr lang="ru-RU" sz="1400" b="0" i="0" dirty="0" smtClean="0"/>
            <a:t>Наиболее опасные агрессивные действия характерны для  продуктивно-психотических механизмов, которые встречаются у 20-30 % всех больных, совершающих ООД.</a:t>
          </a:r>
          <a:endParaRPr lang="ru-RU" sz="1400" dirty="0"/>
        </a:p>
      </dgm:t>
    </dgm:pt>
    <dgm:pt modelId="{CA51F89A-EF83-4B31-AA12-D3E9D4A6EBFE}" type="parTrans" cxnId="{DB35C888-8EED-4C1C-B3F3-68A01BCD61DB}">
      <dgm:prSet/>
      <dgm:spPr/>
      <dgm:t>
        <a:bodyPr/>
        <a:lstStyle/>
        <a:p>
          <a:endParaRPr lang="ru-RU"/>
        </a:p>
      </dgm:t>
    </dgm:pt>
    <dgm:pt modelId="{9FB24DD7-0285-49F7-BB6D-7B67DFED0271}" type="sibTrans" cxnId="{DB35C888-8EED-4C1C-B3F3-68A01BCD61DB}">
      <dgm:prSet/>
      <dgm:spPr/>
      <dgm:t>
        <a:bodyPr/>
        <a:lstStyle/>
        <a:p>
          <a:endParaRPr lang="ru-RU"/>
        </a:p>
      </dgm:t>
    </dgm:pt>
    <dgm:pt modelId="{1DC0A45B-46ED-4D17-9958-44FFB365081D}">
      <dgm:prSet custT="1"/>
      <dgm:spPr/>
      <dgm:t>
        <a:bodyPr/>
        <a:lstStyle/>
        <a:p>
          <a:pPr rtl="0"/>
          <a:r>
            <a:rPr lang="ru-RU" sz="1400" b="1" i="0" u="sng" dirty="0" smtClean="0"/>
            <a:t>Наиболее распространены из них:</a:t>
          </a:r>
          <a:endParaRPr lang="ru-RU" sz="1400" b="1" dirty="0"/>
        </a:p>
      </dgm:t>
    </dgm:pt>
    <dgm:pt modelId="{67D91DC0-5CC5-416C-96A0-5B1E1C4DD8CE}" type="parTrans" cxnId="{49516C57-B5ED-45D3-A6CB-0F65D0CDFA08}">
      <dgm:prSet/>
      <dgm:spPr/>
      <dgm:t>
        <a:bodyPr/>
        <a:lstStyle/>
        <a:p>
          <a:endParaRPr lang="ru-RU"/>
        </a:p>
      </dgm:t>
    </dgm:pt>
    <dgm:pt modelId="{AB1391A4-E19F-4B93-8CF7-C8610C67800C}" type="sibTrans" cxnId="{49516C57-B5ED-45D3-A6CB-0F65D0CDFA08}">
      <dgm:prSet/>
      <dgm:spPr/>
      <dgm:t>
        <a:bodyPr/>
        <a:lstStyle/>
        <a:p>
          <a:endParaRPr lang="ru-RU"/>
        </a:p>
      </dgm:t>
    </dgm:pt>
    <dgm:pt modelId="{361658FB-296F-40C5-82E2-3BC85B46DB21}">
      <dgm:prSet custT="1"/>
      <dgm:spPr/>
      <dgm:t>
        <a:bodyPr/>
        <a:lstStyle/>
        <a:p>
          <a:pPr algn="l" rtl="0"/>
          <a:r>
            <a:rPr lang="ru-RU" sz="1800" b="1" i="0" dirty="0" smtClean="0"/>
            <a:t>- бредовая защита (пассивный и активный варианты)</a:t>
          </a:r>
          <a:endParaRPr lang="ru-RU" sz="1800" b="1" dirty="0"/>
        </a:p>
      </dgm:t>
    </dgm:pt>
    <dgm:pt modelId="{875D6543-126E-43D7-90AC-7D2DF689720B}" type="parTrans" cxnId="{B02F1147-EB8A-4CDB-9582-C6A49F9E0FD3}">
      <dgm:prSet/>
      <dgm:spPr/>
      <dgm:t>
        <a:bodyPr/>
        <a:lstStyle/>
        <a:p>
          <a:endParaRPr lang="ru-RU"/>
        </a:p>
      </dgm:t>
    </dgm:pt>
    <dgm:pt modelId="{7B315279-0A91-4608-A164-CAC5858EDE3C}" type="sibTrans" cxnId="{B02F1147-EB8A-4CDB-9582-C6A49F9E0FD3}">
      <dgm:prSet/>
      <dgm:spPr/>
      <dgm:t>
        <a:bodyPr/>
        <a:lstStyle/>
        <a:p>
          <a:endParaRPr lang="ru-RU"/>
        </a:p>
      </dgm:t>
    </dgm:pt>
    <dgm:pt modelId="{00BD6E73-2302-4C8E-96CE-C826C4BA9585}">
      <dgm:prSet custT="1"/>
      <dgm:spPr/>
      <dgm:t>
        <a:bodyPr/>
        <a:lstStyle/>
        <a:p>
          <a:pPr algn="l" rtl="0"/>
          <a:r>
            <a:rPr lang="ru-RU" sz="1800" b="1" i="0" dirty="0" smtClean="0"/>
            <a:t>- бредовая месть</a:t>
          </a:r>
          <a:endParaRPr lang="ru-RU" sz="1800" b="1" dirty="0"/>
        </a:p>
      </dgm:t>
    </dgm:pt>
    <dgm:pt modelId="{CBF289C5-7ECA-4190-9C96-6D7609A78297}" type="parTrans" cxnId="{440566B9-AE09-478F-94AF-1F518BFEC293}">
      <dgm:prSet/>
      <dgm:spPr/>
      <dgm:t>
        <a:bodyPr/>
        <a:lstStyle/>
        <a:p>
          <a:endParaRPr lang="ru-RU"/>
        </a:p>
      </dgm:t>
    </dgm:pt>
    <dgm:pt modelId="{65908306-C913-44FA-8636-78FFFF0E2769}" type="sibTrans" cxnId="{440566B9-AE09-478F-94AF-1F518BFEC293}">
      <dgm:prSet/>
      <dgm:spPr/>
      <dgm:t>
        <a:bodyPr/>
        <a:lstStyle/>
        <a:p>
          <a:endParaRPr lang="ru-RU"/>
        </a:p>
      </dgm:t>
    </dgm:pt>
    <dgm:pt modelId="{19B408C3-9B39-4F77-A151-DA0573AE128A}">
      <dgm:prSet custT="1"/>
      <dgm:spPr/>
      <dgm:t>
        <a:bodyPr/>
        <a:lstStyle/>
        <a:p>
          <a:pPr algn="l" rtl="0"/>
          <a:r>
            <a:rPr lang="ru-RU" sz="1800" b="1" i="0" dirty="0" smtClean="0"/>
            <a:t>- реализация бредовых проектов (миссии)</a:t>
          </a:r>
          <a:endParaRPr lang="ru-RU" sz="1800" b="1" dirty="0"/>
        </a:p>
      </dgm:t>
    </dgm:pt>
    <dgm:pt modelId="{6FB3FD51-243B-4007-B413-E9A3F0B22817}" type="parTrans" cxnId="{28BDB272-58DE-4806-9AD4-52C4AF369429}">
      <dgm:prSet/>
      <dgm:spPr/>
      <dgm:t>
        <a:bodyPr/>
        <a:lstStyle/>
        <a:p>
          <a:endParaRPr lang="ru-RU"/>
        </a:p>
      </dgm:t>
    </dgm:pt>
    <dgm:pt modelId="{4FE01171-D698-4EE6-AE3C-985C166755AE}" type="sibTrans" cxnId="{28BDB272-58DE-4806-9AD4-52C4AF369429}">
      <dgm:prSet/>
      <dgm:spPr/>
      <dgm:t>
        <a:bodyPr/>
        <a:lstStyle/>
        <a:p>
          <a:endParaRPr lang="ru-RU"/>
        </a:p>
      </dgm:t>
    </dgm:pt>
    <dgm:pt modelId="{13DF9CEE-D4D5-43E4-B1DD-BECEFD8E275A}">
      <dgm:prSet custT="1"/>
      <dgm:spPr/>
      <dgm:t>
        <a:bodyPr/>
        <a:lstStyle/>
        <a:p>
          <a:pPr algn="l" rtl="0"/>
          <a:r>
            <a:rPr lang="ru-RU" sz="1800" b="1" i="0" dirty="0" smtClean="0"/>
            <a:t>- бредовая демонстрация (мотив Герострата)</a:t>
          </a:r>
          <a:endParaRPr lang="ru-RU" sz="1800" b="1" dirty="0"/>
        </a:p>
      </dgm:t>
    </dgm:pt>
    <dgm:pt modelId="{DA4F37D9-C3A0-4822-9035-76C1FC329C33}" type="parTrans" cxnId="{60531120-9B91-4334-A572-D20BB8044AFA}">
      <dgm:prSet/>
      <dgm:spPr/>
      <dgm:t>
        <a:bodyPr/>
        <a:lstStyle/>
        <a:p>
          <a:endParaRPr lang="ru-RU"/>
        </a:p>
      </dgm:t>
    </dgm:pt>
    <dgm:pt modelId="{F01949E7-B1A7-4323-A0C3-457501935AF8}" type="sibTrans" cxnId="{60531120-9B91-4334-A572-D20BB8044AFA}">
      <dgm:prSet/>
      <dgm:spPr/>
      <dgm:t>
        <a:bodyPr/>
        <a:lstStyle/>
        <a:p>
          <a:endParaRPr lang="ru-RU"/>
        </a:p>
      </dgm:t>
    </dgm:pt>
    <dgm:pt modelId="{19E6ACCC-D29C-47F1-A8FA-646F60B4364A}">
      <dgm:prSet custT="1"/>
      <dgm:spPr/>
      <dgm:t>
        <a:bodyPr/>
        <a:lstStyle/>
        <a:p>
          <a:pPr algn="l" rtl="0"/>
          <a:r>
            <a:rPr lang="ru-RU" sz="1800" b="1" i="0" dirty="0" smtClean="0"/>
            <a:t>- искупление мнимой (бредовой) вины</a:t>
          </a:r>
          <a:endParaRPr lang="ru-RU" sz="1800" b="1" dirty="0"/>
        </a:p>
      </dgm:t>
    </dgm:pt>
    <dgm:pt modelId="{2C892065-DCCC-4110-A963-98BC209A7EDA}" type="parTrans" cxnId="{2B49A538-2C5B-4C14-9230-14D0B9ACA8F4}">
      <dgm:prSet/>
      <dgm:spPr/>
      <dgm:t>
        <a:bodyPr/>
        <a:lstStyle/>
        <a:p>
          <a:endParaRPr lang="ru-RU"/>
        </a:p>
      </dgm:t>
    </dgm:pt>
    <dgm:pt modelId="{D26CD19A-2875-4251-B6A7-12FD99DEF2CB}" type="sibTrans" cxnId="{2B49A538-2C5B-4C14-9230-14D0B9ACA8F4}">
      <dgm:prSet/>
      <dgm:spPr/>
      <dgm:t>
        <a:bodyPr/>
        <a:lstStyle/>
        <a:p>
          <a:endParaRPr lang="ru-RU"/>
        </a:p>
      </dgm:t>
    </dgm:pt>
    <dgm:pt modelId="{7E70A477-FF49-4625-B958-E5F5DAA53815}">
      <dgm:prSet/>
      <dgm:spPr/>
      <dgm:t>
        <a:bodyPr/>
        <a:lstStyle/>
        <a:p>
          <a:endParaRPr lang="ru-RU"/>
        </a:p>
      </dgm:t>
    </dgm:pt>
    <dgm:pt modelId="{EB2D8B2F-55E7-4CA6-B122-47A2F1CD8A58}" type="parTrans" cxnId="{09CC17EE-11BF-4F32-8FB1-5CD7A6C23D82}">
      <dgm:prSet/>
      <dgm:spPr/>
      <dgm:t>
        <a:bodyPr/>
        <a:lstStyle/>
        <a:p>
          <a:endParaRPr lang="ru-RU"/>
        </a:p>
      </dgm:t>
    </dgm:pt>
    <dgm:pt modelId="{5F9F61E4-8002-4B6A-8F96-D3C8B4689773}" type="sibTrans" cxnId="{09CC17EE-11BF-4F32-8FB1-5CD7A6C23D82}">
      <dgm:prSet/>
      <dgm:spPr/>
      <dgm:t>
        <a:bodyPr/>
        <a:lstStyle/>
        <a:p>
          <a:endParaRPr lang="ru-RU"/>
        </a:p>
      </dgm:t>
    </dgm:pt>
    <dgm:pt modelId="{B44DD3B4-E24D-4B8F-B3E1-C7B724E76497}">
      <dgm:prSet/>
      <dgm:spPr/>
      <dgm:t>
        <a:bodyPr/>
        <a:lstStyle/>
        <a:p>
          <a:endParaRPr lang="ru-RU"/>
        </a:p>
      </dgm:t>
    </dgm:pt>
    <dgm:pt modelId="{27095716-9723-4F72-8455-382E26479400}" type="parTrans" cxnId="{97C21E0C-1C9D-4EC1-A303-3EF6BAC29871}">
      <dgm:prSet/>
      <dgm:spPr/>
      <dgm:t>
        <a:bodyPr/>
        <a:lstStyle/>
        <a:p>
          <a:endParaRPr lang="ru-RU"/>
        </a:p>
      </dgm:t>
    </dgm:pt>
    <dgm:pt modelId="{C9FE7CF9-92FA-4B81-A033-3B09F35C419E}" type="sibTrans" cxnId="{97C21E0C-1C9D-4EC1-A303-3EF6BAC29871}">
      <dgm:prSet/>
      <dgm:spPr/>
      <dgm:t>
        <a:bodyPr/>
        <a:lstStyle/>
        <a:p>
          <a:endParaRPr lang="ru-RU"/>
        </a:p>
      </dgm:t>
    </dgm:pt>
    <dgm:pt modelId="{3C7F18BF-3541-4BDD-A670-830A9B62A81F}" type="pres">
      <dgm:prSet presAssocID="{68DA85F5-1342-415D-8951-A00954230A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D73E8-4E8D-498D-B2EE-E8B84E09EC53}" type="pres">
      <dgm:prSet presAssocID="{C4365167-8560-4877-AF3A-CDFBDDAEB157}" presName="circle1" presStyleLbl="node1" presStyleIdx="0" presStyleCnt="7"/>
      <dgm:spPr/>
    </dgm:pt>
    <dgm:pt modelId="{0877CF5A-995E-4531-925B-3E698C31B35F}" type="pres">
      <dgm:prSet presAssocID="{C4365167-8560-4877-AF3A-CDFBDDAEB157}" presName="space" presStyleCnt="0"/>
      <dgm:spPr/>
    </dgm:pt>
    <dgm:pt modelId="{1085F315-26D2-45ED-ACC6-47743B54AE9D}" type="pres">
      <dgm:prSet presAssocID="{C4365167-8560-4877-AF3A-CDFBDDAEB157}" presName="rect1" presStyleLbl="alignAcc1" presStyleIdx="0" presStyleCnt="7"/>
      <dgm:spPr/>
      <dgm:t>
        <a:bodyPr/>
        <a:lstStyle/>
        <a:p>
          <a:endParaRPr lang="ru-RU"/>
        </a:p>
      </dgm:t>
    </dgm:pt>
    <dgm:pt modelId="{3D815D79-CCE6-43E2-B48D-CD6AD2CBC652}" type="pres">
      <dgm:prSet presAssocID="{1DC0A45B-46ED-4D17-9958-44FFB365081D}" presName="vertSpace2" presStyleLbl="node1" presStyleIdx="0" presStyleCnt="7"/>
      <dgm:spPr/>
    </dgm:pt>
    <dgm:pt modelId="{2B3AA0A2-95AC-41AB-ACA0-D164718AF90E}" type="pres">
      <dgm:prSet presAssocID="{1DC0A45B-46ED-4D17-9958-44FFB365081D}" presName="circle2" presStyleLbl="node1" presStyleIdx="1" presStyleCnt="7"/>
      <dgm:spPr/>
    </dgm:pt>
    <dgm:pt modelId="{4566CEFD-E2FB-496A-9746-8AAD68E9948A}" type="pres">
      <dgm:prSet presAssocID="{1DC0A45B-46ED-4D17-9958-44FFB365081D}" presName="rect2" presStyleLbl="alignAcc1" presStyleIdx="1" presStyleCnt="7"/>
      <dgm:spPr/>
      <dgm:t>
        <a:bodyPr/>
        <a:lstStyle/>
        <a:p>
          <a:endParaRPr lang="ru-RU"/>
        </a:p>
      </dgm:t>
    </dgm:pt>
    <dgm:pt modelId="{D94A12CD-CD49-46AA-82DA-7B42363F5FEB}" type="pres">
      <dgm:prSet presAssocID="{361658FB-296F-40C5-82E2-3BC85B46DB21}" presName="vertSpace3" presStyleLbl="node1" presStyleIdx="1" presStyleCnt="7"/>
      <dgm:spPr/>
    </dgm:pt>
    <dgm:pt modelId="{9FB95BC8-4485-4955-859F-6545E98D864F}" type="pres">
      <dgm:prSet presAssocID="{361658FB-296F-40C5-82E2-3BC85B46DB21}" presName="circle3" presStyleLbl="node1" presStyleIdx="2" presStyleCnt="7"/>
      <dgm:spPr/>
    </dgm:pt>
    <dgm:pt modelId="{40A33EFF-55C4-49B3-826F-C4C2EB858F99}" type="pres">
      <dgm:prSet presAssocID="{361658FB-296F-40C5-82E2-3BC85B46DB21}" presName="rect3" presStyleLbl="alignAcc1" presStyleIdx="2" presStyleCnt="7"/>
      <dgm:spPr/>
      <dgm:t>
        <a:bodyPr/>
        <a:lstStyle/>
        <a:p>
          <a:endParaRPr lang="ru-RU"/>
        </a:p>
      </dgm:t>
    </dgm:pt>
    <dgm:pt modelId="{AD3332B5-3A53-443F-9846-C50031FEF680}" type="pres">
      <dgm:prSet presAssocID="{00BD6E73-2302-4C8E-96CE-C826C4BA9585}" presName="vertSpace4" presStyleLbl="node1" presStyleIdx="2" presStyleCnt="7"/>
      <dgm:spPr/>
    </dgm:pt>
    <dgm:pt modelId="{2137F3E8-06CA-4AEA-8FEA-71223B49ADCB}" type="pres">
      <dgm:prSet presAssocID="{00BD6E73-2302-4C8E-96CE-C826C4BA9585}" presName="circle4" presStyleLbl="node1" presStyleIdx="3" presStyleCnt="7"/>
      <dgm:spPr/>
    </dgm:pt>
    <dgm:pt modelId="{45AB6C85-FDC7-496E-A390-3FB94EC632F4}" type="pres">
      <dgm:prSet presAssocID="{00BD6E73-2302-4C8E-96CE-C826C4BA9585}" presName="rect4" presStyleLbl="alignAcc1" presStyleIdx="3" presStyleCnt="7"/>
      <dgm:spPr/>
      <dgm:t>
        <a:bodyPr/>
        <a:lstStyle/>
        <a:p>
          <a:endParaRPr lang="ru-RU"/>
        </a:p>
      </dgm:t>
    </dgm:pt>
    <dgm:pt modelId="{DF97A117-D149-489B-BFFE-21C7DB362C9B}" type="pres">
      <dgm:prSet presAssocID="{19B408C3-9B39-4F77-A151-DA0573AE128A}" presName="vertSpace5" presStyleLbl="node1" presStyleIdx="3" presStyleCnt="7"/>
      <dgm:spPr/>
    </dgm:pt>
    <dgm:pt modelId="{F21CD94F-5FAE-41D3-871B-24D78B513136}" type="pres">
      <dgm:prSet presAssocID="{19B408C3-9B39-4F77-A151-DA0573AE128A}" presName="circle5" presStyleLbl="node1" presStyleIdx="4" presStyleCnt="7"/>
      <dgm:spPr/>
    </dgm:pt>
    <dgm:pt modelId="{2BD7DD13-D1CE-4708-8C31-F3BE80A84719}" type="pres">
      <dgm:prSet presAssocID="{19B408C3-9B39-4F77-A151-DA0573AE128A}" presName="rect5" presStyleLbl="alignAcc1" presStyleIdx="4" presStyleCnt="7"/>
      <dgm:spPr/>
      <dgm:t>
        <a:bodyPr/>
        <a:lstStyle/>
        <a:p>
          <a:endParaRPr lang="ru-RU"/>
        </a:p>
      </dgm:t>
    </dgm:pt>
    <dgm:pt modelId="{144FD54D-2764-4B5D-A1D4-4541EC338B59}" type="pres">
      <dgm:prSet presAssocID="{13DF9CEE-D4D5-43E4-B1DD-BECEFD8E275A}" presName="vertSpace6" presStyleLbl="node1" presStyleIdx="4" presStyleCnt="7"/>
      <dgm:spPr/>
    </dgm:pt>
    <dgm:pt modelId="{4C62F497-889D-43B1-A855-6983CC0E0438}" type="pres">
      <dgm:prSet presAssocID="{13DF9CEE-D4D5-43E4-B1DD-BECEFD8E275A}" presName="circle6" presStyleLbl="node1" presStyleIdx="5" presStyleCnt="7"/>
      <dgm:spPr/>
    </dgm:pt>
    <dgm:pt modelId="{2E4C9E34-EB5D-438D-9716-F45A2A312598}" type="pres">
      <dgm:prSet presAssocID="{13DF9CEE-D4D5-43E4-B1DD-BECEFD8E275A}" presName="rect6" presStyleLbl="alignAcc1" presStyleIdx="5" presStyleCnt="7"/>
      <dgm:spPr/>
      <dgm:t>
        <a:bodyPr/>
        <a:lstStyle/>
        <a:p>
          <a:endParaRPr lang="ru-RU"/>
        </a:p>
      </dgm:t>
    </dgm:pt>
    <dgm:pt modelId="{937E0C1C-2012-4CCC-A8DA-6EA46D937422}" type="pres">
      <dgm:prSet presAssocID="{19E6ACCC-D29C-47F1-A8FA-646F60B4364A}" presName="vertSpace7" presStyleLbl="node1" presStyleIdx="5" presStyleCnt="7"/>
      <dgm:spPr/>
    </dgm:pt>
    <dgm:pt modelId="{D29F3906-14AF-48C1-A454-EC07D3B46222}" type="pres">
      <dgm:prSet presAssocID="{19E6ACCC-D29C-47F1-A8FA-646F60B4364A}" presName="circle7" presStyleLbl="node1" presStyleIdx="6" presStyleCnt="7"/>
      <dgm:spPr/>
    </dgm:pt>
    <dgm:pt modelId="{3C258785-871E-474B-A7E5-7C822A845829}" type="pres">
      <dgm:prSet presAssocID="{19E6ACCC-D29C-47F1-A8FA-646F60B4364A}" presName="rect7" presStyleLbl="alignAcc1" presStyleIdx="6" presStyleCnt="7"/>
      <dgm:spPr/>
      <dgm:t>
        <a:bodyPr/>
        <a:lstStyle/>
        <a:p>
          <a:endParaRPr lang="ru-RU"/>
        </a:p>
      </dgm:t>
    </dgm:pt>
    <dgm:pt modelId="{4457134D-CE1F-4C8F-AFB7-6949D8BDEF60}" type="pres">
      <dgm:prSet presAssocID="{C4365167-8560-4877-AF3A-CDFBDDAEB157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10567-BDA4-4326-B26F-CC40E79B9870}" type="pres">
      <dgm:prSet presAssocID="{1DC0A45B-46ED-4D17-9958-44FFB365081D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DAE77-C555-41C0-B431-F5B6CAC7ED17}" type="pres">
      <dgm:prSet presAssocID="{361658FB-296F-40C5-82E2-3BC85B46DB21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95E63-839D-493D-A1AD-EE08EDE15250}" type="pres">
      <dgm:prSet presAssocID="{00BD6E73-2302-4C8E-96CE-C826C4BA9585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9B2E-6658-4A31-9D27-9769FCCF8916}" type="pres">
      <dgm:prSet presAssocID="{19B408C3-9B39-4F77-A151-DA0573AE128A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149D-9E99-40B8-932D-C7F2B092F589}" type="pres">
      <dgm:prSet presAssocID="{13DF9CEE-D4D5-43E4-B1DD-BECEFD8E275A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BDF5F-616B-4603-BEB3-A452478799D8}" type="pres">
      <dgm:prSet presAssocID="{19E6ACCC-D29C-47F1-A8FA-646F60B4364A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D6F4E-1278-4E44-9A6E-EEB4BEB89C47}" type="presOf" srcId="{361658FB-296F-40C5-82E2-3BC85B46DB21}" destId="{40A33EFF-55C4-49B3-826F-C4C2EB858F99}" srcOrd="0" destOrd="0" presId="urn:microsoft.com/office/officeart/2005/8/layout/target3"/>
    <dgm:cxn modelId="{451911A4-0B6E-4BE6-B7AB-081350FB1297}" type="presOf" srcId="{C4365167-8560-4877-AF3A-CDFBDDAEB157}" destId="{4457134D-CE1F-4C8F-AFB7-6949D8BDEF60}" srcOrd="1" destOrd="0" presId="urn:microsoft.com/office/officeart/2005/8/layout/target3"/>
    <dgm:cxn modelId="{B02F1147-EB8A-4CDB-9582-C6A49F9E0FD3}" srcId="{68DA85F5-1342-415D-8951-A00954230A2A}" destId="{361658FB-296F-40C5-82E2-3BC85B46DB21}" srcOrd="2" destOrd="0" parTransId="{875D6543-126E-43D7-90AC-7D2DF689720B}" sibTransId="{7B315279-0A91-4608-A164-CAC5858EDE3C}"/>
    <dgm:cxn modelId="{28BDB272-58DE-4806-9AD4-52C4AF369429}" srcId="{68DA85F5-1342-415D-8951-A00954230A2A}" destId="{19B408C3-9B39-4F77-A151-DA0573AE128A}" srcOrd="4" destOrd="0" parTransId="{6FB3FD51-243B-4007-B413-E9A3F0B22817}" sibTransId="{4FE01171-D698-4EE6-AE3C-985C166755AE}"/>
    <dgm:cxn modelId="{383ECAF3-4F12-4A94-AEA1-AE896B4CD922}" type="presOf" srcId="{19B408C3-9B39-4F77-A151-DA0573AE128A}" destId="{2BD7DD13-D1CE-4708-8C31-F3BE80A84719}" srcOrd="0" destOrd="0" presId="urn:microsoft.com/office/officeart/2005/8/layout/target3"/>
    <dgm:cxn modelId="{440566B9-AE09-478F-94AF-1F518BFEC293}" srcId="{68DA85F5-1342-415D-8951-A00954230A2A}" destId="{00BD6E73-2302-4C8E-96CE-C826C4BA9585}" srcOrd="3" destOrd="0" parTransId="{CBF289C5-7ECA-4190-9C96-6D7609A78297}" sibTransId="{65908306-C913-44FA-8636-78FFFF0E2769}"/>
    <dgm:cxn modelId="{DEEA3159-995F-40C5-BCDB-22DAF07CADAF}" type="presOf" srcId="{361658FB-296F-40C5-82E2-3BC85B46DB21}" destId="{19BDAE77-C555-41C0-B431-F5B6CAC7ED17}" srcOrd="1" destOrd="0" presId="urn:microsoft.com/office/officeart/2005/8/layout/target3"/>
    <dgm:cxn modelId="{DB35C888-8EED-4C1C-B3F3-68A01BCD61DB}" srcId="{68DA85F5-1342-415D-8951-A00954230A2A}" destId="{C4365167-8560-4877-AF3A-CDFBDDAEB157}" srcOrd="0" destOrd="0" parTransId="{CA51F89A-EF83-4B31-AA12-D3E9D4A6EBFE}" sibTransId="{9FB24DD7-0285-49F7-BB6D-7B67DFED0271}"/>
    <dgm:cxn modelId="{050C7725-494F-40EE-A3C6-893EED02982E}" type="presOf" srcId="{13DF9CEE-D4D5-43E4-B1DD-BECEFD8E275A}" destId="{2E4C9E34-EB5D-438D-9716-F45A2A312598}" srcOrd="0" destOrd="0" presId="urn:microsoft.com/office/officeart/2005/8/layout/target3"/>
    <dgm:cxn modelId="{D5051679-26A5-473B-BEA1-7BD8998DAB98}" type="presOf" srcId="{13DF9CEE-D4D5-43E4-B1DD-BECEFD8E275A}" destId="{1912149D-9E99-40B8-932D-C7F2B092F589}" srcOrd="1" destOrd="0" presId="urn:microsoft.com/office/officeart/2005/8/layout/target3"/>
    <dgm:cxn modelId="{09CC17EE-11BF-4F32-8FB1-5CD7A6C23D82}" srcId="{68DA85F5-1342-415D-8951-A00954230A2A}" destId="{7E70A477-FF49-4625-B958-E5F5DAA53815}" srcOrd="7" destOrd="0" parTransId="{EB2D8B2F-55E7-4CA6-B122-47A2F1CD8A58}" sibTransId="{5F9F61E4-8002-4B6A-8F96-D3C8B4689773}"/>
    <dgm:cxn modelId="{47D07535-3F0A-48A7-BBD0-B549DBA04D48}" type="presOf" srcId="{1DC0A45B-46ED-4D17-9958-44FFB365081D}" destId="{B3A10567-BDA4-4326-B26F-CC40E79B9870}" srcOrd="1" destOrd="0" presId="urn:microsoft.com/office/officeart/2005/8/layout/target3"/>
    <dgm:cxn modelId="{0D7C318D-EC10-42A6-9C79-1485DD5C8300}" type="presOf" srcId="{19B408C3-9B39-4F77-A151-DA0573AE128A}" destId="{088D9B2E-6658-4A31-9D27-9769FCCF8916}" srcOrd="1" destOrd="0" presId="urn:microsoft.com/office/officeart/2005/8/layout/target3"/>
    <dgm:cxn modelId="{634E4955-AE31-41D1-8695-D0692429824A}" type="presOf" srcId="{19E6ACCC-D29C-47F1-A8FA-646F60B4364A}" destId="{777BDF5F-616B-4603-BEB3-A452478799D8}" srcOrd="1" destOrd="0" presId="urn:microsoft.com/office/officeart/2005/8/layout/target3"/>
    <dgm:cxn modelId="{6FE53129-9A60-4EBA-BDE6-335325BA65C8}" type="presOf" srcId="{68DA85F5-1342-415D-8951-A00954230A2A}" destId="{3C7F18BF-3541-4BDD-A670-830A9B62A81F}" srcOrd="0" destOrd="0" presId="urn:microsoft.com/office/officeart/2005/8/layout/target3"/>
    <dgm:cxn modelId="{60531120-9B91-4334-A572-D20BB8044AFA}" srcId="{68DA85F5-1342-415D-8951-A00954230A2A}" destId="{13DF9CEE-D4D5-43E4-B1DD-BECEFD8E275A}" srcOrd="5" destOrd="0" parTransId="{DA4F37D9-C3A0-4822-9035-76C1FC329C33}" sibTransId="{F01949E7-B1A7-4323-A0C3-457501935AF8}"/>
    <dgm:cxn modelId="{49516C57-B5ED-45D3-A6CB-0F65D0CDFA08}" srcId="{68DA85F5-1342-415D-8951-A00954230A2A}" destId="{1DC0A45B-46ED-4D17-9958-44FFB365081D}" srcOrd="1" destOrd="0" parTransId="{67D91DC0-5CC5-416C-96A0-5B1E1C4DD8CE}" sibTransId="{AB1391A4-E19F-4B93-8CF7-C8610C67800C}"/>
    <dgm:cxn modelId="{6E87CF86-E640-4FE9-901C-96A33F669D87}" type="presOf" srcId="{00BD6E73-2302-4C8E-96CE-C826C4BA9585}" destId="{1D195E63-839D-493D-A1AD-EE08EDE15250}" srcOrd="1" destOrd="0" presId="urn:microsoft.com/office/officeart/2005/8/layout/target3"/>
    <dgm:cxn modelId="{9F2D4D1E-26BA-4DBA-A981-6DDC23F93330}" type="presOf" srcId="{C4365167-8560-4877-AF3A-CDFBDDAEB157}" destId="{1085F315-26D2-45ED-ACC6-47743B54AE9D}" srcOrd="0" destOrd="0" presId="urn:microsoft.com/office/officeart/2005/8/layout/target3"/>
    <dgm:cxn modelId="{97C21E0C-1C9D-4EC1-A303-3EF6BAC29871}" srcId="{68DA85F5-1342-415D-8951-A00954230A2A}" destId="{B44DD3B4-E24D-4B8F-B3E1-C7B724E76497}" srcOrd="8" destOrd="0" parTransId="{27095716-9723-4F72-8455-382E26479400}" sibTransId="{C9FE7CF9-92FA-4B81-A033-3B09F35C419E}"/>
    <dgm:cxn modelId="{2B49A538-2C5B-4C14-9230-14D0B9ACA8F4}" srcId="{68DA85F5-1342-415D-8951-A00954230A2A}" destId="{19E6ACCC-D29C-47F1-A8FA-646F60B4364A}" srcOrd="6" destOrd="0" parTransId="{2C892065-DCCC-4110-A963-98BC209A7EDA}" sibTransId="{D26CD19A-2875-4251-B6A7-12FD99DEF2CB}"/>
    <dgm:cxn modelId="{AAFFA17F-EE83-42D6-8A5F-0DA4DFAA3AC9}" type="presOf" srcId="{1DC0A45B-46ED-4D17-9958-44FFB365081D}" destId="{4566CEFD-E2FB-496A-9746-8AAD68E9948A}" srcOrd="0" destOrd="0" presId="urn:microsoft.com/office/officeart/2005/8/layout/target3"/>
    <dgm:cxn modelId="{01D5D00C-02BC-4FB3-BC1E-E17C8B7EEEA6}" type="presOf" srcId="{00BD6E73-2302-4C8E-96CE-C826C4BA9585}" destId="{45AB6C85-FDC7-496E-A390-3FB94EC632F4}" srcOrd="0" destOrd="0" presId="urn:microsoft.com/office/officeart/2005/8/layout/target3"/>
    <dgm:cxn modelId="{7878570E-8F5A-4E9A-8C20-6ECF33532240}" type="presOf" srcId="{19E6ACCC-D29C-47F1-A8FA-646F60B4364A}" destId="{3C258785-871E-474B-A7E5-7C822A845829}" srcOrd="0" destOrd="0" presId="urn:microsoft.com/office/officeart/2005/8/layout/target3"/>
    <dgm:cxn modelId="{CA123AAE-BCE4-442F-BBF2-628E5B89E730}" type="presParOf" srcId="{3C7F18BF-3541-4BDD-A670-830A9B62A81F}" destId="{24CD73E8-4E8D-498D-B2EE-E8B84E09EC53}" srcOrd="0" destOrd="0" presId="urn:microsoft.com/office/officeart/2005/8/layout/target3"/>
    <dgm:cxn modelId="{5CA3F644-FED4-453B-ACDB-AD23A20EABE5}" type="presParOf" srcId="{3C7F18BF-3541-4BDD-A670-830A9B62A81F}" destId="{0877CF5A-995E-4531-925B-3E698C31B35F}" srcOrd="1" destOrd="0" presId="urn:microsoft.com/office/officeart/2005/8/layout/target3"/>
    <dgm:cxn modelId="{80CEA16A-D088-4ECE-BF53-55D152A0D18A}" type="presParOf" srcId="{3C7F18BF-3541-4BDD-A670-830A9B62A81F}" destId="{1085F315-26D2-45ED-ACC6-47743B54AE9D}" srcOrd="2" destOrd="0" presId="urn:microsoft.com/office/officeart/2005/8/layout/target3"/>
    <dgm:cxn modelId="{190FA3A9-A0E8-4335-A72A-0441AE454374}" type="presParOf" srcId="{3C7F18BF-3541-4BDD-A670-830A9B62A81F}" destId="{3D815D79-CCE6-43E2-B48D-CD6AD2CBC652}" srcOrd="3" destOrd="0" presId="urn:microsoft.com/office/officeart/2005/8/layout/target3"/>
    <dgm:cxn modelId="{F6CEF2C7-1B27-420A-B455-C0F7A1DB7E1D}" type="presParOf" srcId="{3C7F18BF-3541-4BDD-A670-830A9B62A81F}" destId="{2B3AA0A2-95AC-41AB-ACA0-D164718AF90E}" srcOrd="4" destOrd="0" presId="urn:microsoft.com/office/officeart/2005/8/layout/target3"/>
    <dgm:cxn modelId="{52D0B018-29BF-4B6A-AF83-5D25A5F647EF}" type="presParOf" srcId="{3C7F18BF-3541-4BDD-A670-830A9B62A81F}" destId="{4566CEFD-E2FB-496A-9746-8AAD68E9948A}" srcOrd="5" destOrd="0" presId="urn:microsoft.com/office/officeart/2005/8/layout/target3"/>
    <dgm:cxn modelId="{D3440039-832F-43DF-95D7-BA29111AD317}" type="presParOf" srcId="{3C7F18BF-3541-4BDD-A670-830A9B62A81F}" destId="{D94A12CD-CD49-46AA-82DA-7B42363F5FEB}" srcOrd="6" destOrd="0" presId="urn:microsoft.com/office/officeart/2005/8/layout/target3"/>
    <dgm:cxn modelId="{E6DC72D9-E4C5-4572-B24A-D466703C5126}" type="presParOf" srcId="{3C7F18BF-3541-4BDD-A670-830A9B62A81F}" destId="{9FB95BC8-4485-4955-859F-6545E98D864F}" srcOrd="7" destOrd="0" presId="urn:microsoft.com/office/officeart/2005/8/layout/target3"/>
    <dgm:cxn modelId="{59E6FE17-F3B1-4412-A238-1F83C8D3587C}" type="presParOf" srcId="{3C7F18BF-3541-4BDD-A670-830A9B62A81F}" destId="{40A33EFF-55C4-49B3-826F-C4C2EB858F99}" srcOrd="8" destOrd="0" presId="urn:microsoft.com/office/officeart/2005/8/layout/target3"/>
    <dgm:cxn modelId="{5A286440-1144-4412-8296-7661969D7B83}" type="presParOf" srcId="{3C7F18BF-3541-4BDD-A670-830A9B62A81F}" destId="{AD3332B5-3A53-443F-9846-C50031FEF680}" srcOrd="9" destOrd="0" presId="urn:microsoft.com/office/officeart/2005/8/layout/target3"/>
    <dgm:cxn modelId="{4EDD13DC-805F-4EDF-B311-ABFF8CB82E92}" type="presParOf" srcId="{3C7F18BF-3541-4BDD-A670-830A9B62A81F}" destId="{2137F3E8-06CA-4AEA-8FEA-71223B49ADCB}" srcOrd="10" destOrd="0" presId="urn:microsoft.com/office/officeart/2005/8/layout/target3"/>
    <dgm:cxn modelId="{63B922F7-47FB-4086-A847-0DA8F7819FAB}" type="presParOf" srcId="{3C7F18BF-3541-4BDD-A670-830A9B62A81F}" destId="{45AB6C85-FDC7-496E-A390-3FB94EC632F4}" srcOrd="11" destOrd="0" presId="urn:microsoft.com/office/officeart/2005/8/layout/target3"/>
    <dgm:cxn modelId="{2B5760FD-77DE-47BF-A39B-128E79724709}" type="presParOf" srcId="{3C7F18BF-3541-4BDD-A670-830A9B62A81F}" destId="{DF97A117-D149-489B-BFFE-21C7DB362C9B}" srcOrd="12" destOrd="0" presId="urn:microsoft.com/office/officeart/2005/8/layout/target3"/>
    <dgm:cxn modelId="{D55E2B2D-254A-4E2F-9077-0D73802E168C}" type="presParOf" srcId="{3C7F18BF-3541-4BDD-A670-830A9B62A81F}" destId="{F21CD94F-5FAE-41D3-871B-24D78B513136}" srcOrd="13" destOrd="0" presId="urn:microsoft.com/office/officeart/2005/8/layout/target3"/>
    <dgm:cxn modelId="{F7617874-014C-4E90-9F91-9E4AF73D146A}" type="presParOf" srcId="{3C7F18BF-3541-4BDD-A670-830A9B62A81F}" destId="{2BD7DD13-D1CE-4708-8C31-F3BE80A84719}" srcOrd="14" destOrd="0" presId="urn:microsoft.com/office/officeart/2005/8/layout/target3"/>
    <dgm:cxn modelId="{7C1AF773-B573-489D-A27C-73DF1A379623}" type="presParOf" srcId="{3C7F18BF-3541-4BDD-A670-830A9B62A81F}" destId="{144FD54D-2764-4B5D-A1D4-4541EC338B59}" srcOrd="15" destOrd="0" presId="urn:microsoft.com/office/officeart/2005/8/layout/target3"/>
    <dgm:cxn modelId="{14C17FE2-4F14-45E6-B79D-B5479AF10210}" type="presParOf" srcId="{3C7F18BF-3541-4BDD-A670-830A9B62A81F}" destId="{4C62F497-889D-43B1-A855-6983CC0E0438}" srcOrd="16" destOrd="0" presId="urn:microsoft.com/office/officeart/2005/8/layout/target3"/>
    <dgm:cxn modelId="{3C366953-9034-499D-9FCE-31EE726FD259}" type="presParOf" srcId="{3C7F18BF-3541-4BDD-A670-830A9B62A81F}" destId="{2E4C9E34-EB5D-438D-9716-F45A2A312598}" srcOrd="17" destOrd="0" presId="urn:microsoft.com/office/officeart/2005/8/layout/target3"/>
    <dgm:cxn modelId="{4D7D74BC-DBE4-4EAF-83E3-5E38C39EE2A0}" type="presParOf" srcId="{3C7F18BF-3541-4BDD-A670-830A9B62A81F}" destId="{937E0C1C-2012-4CCC-A8DA-6EA46D937422}" srcOrd="18" destOrd="0" presId="urn:microsoft.com/office/officeart/2005/8/layout/target3"/>
    <dgm:cxn modelId="{62F0C81A-30BA-4C19-B863-E051861349BA}" type="presParOf" srcId="{3C7F18BF-3541-4BDD-A670-830A9B62A81F}" destId="{D29F3906-14AF-48C1-A454-EC07D3B46222}" srcOrd="19" destOrd="0" presId="urn:microsoft.com/office/officeart/2005/8/layout/target3"/>
    <dgm:cxn modelId="{3CAF9551-5B79-433D-A057-A55961C54FD7}" type="presParOf" srcId="{3C7F18BF-3541-4BDD-A670-830A9B62A81F}" destId="{3C258785-871E-474B-A7E5-7C822A845829}" srcOrd="20" destOrd="0" presId="urn:microsoft.com/office/officeart/2005/8/layout/target3"/>
    <dgm:cxn modelId="{5FEAD7D1-4DD1-4DE7-A5E5-566D16CDC45F}" type="presParOf" srcId="{3C7F18BF-3541-4BDD-A670-830A9B62A81F}" destId="{4457134D-CE1F-4C8F-AFB7-6949D8BDEF60}" srcOrd="21" destOrd="0" presId="urn:microsoft.com/office/officeart/2005/8/layout/target3"/>
    <dgm:cxn modelId="{C9D72699-5282-4F51-A5D7-655E140BB48E}" type="presParOf" srcId="{3C7F18BF-3541-4BDD-A670-830A9B62A81F}" destId="{B3A10567-BDA4-4326-B26F-CC40E79B9870}" srcOrd="22" destOrd="0" presId="urn:microsoft.com/office/officeart/2005/8/layout/target3"/>
    <dgm:cxn modelId="{7EDD339E-58C8-4BE2-BE0B-90E3E944438A}" type="presParOf" srcId="{3C7F18BF-3541-4BDD-A670-830A9B62A81F}" destId="{19BDAE77-C555-41C0-B431-F5B6CAC7ED17}" srcOrd="23" destOrd="0" presId="urn:microsoft.com/office/officeart/2005/8/layout/target3"/>
    <dgm:cxn modelId="{615392E7-073C-4D46-8B5F-7530CF8AE8DA}" type="presParOf" srcId="{3C7F18BF-3541-4BDD-A670-830A9B62A81F}" destId="{1D195E63-839D-493D-A1AD-EE08EDE15250}" srcOrd="24" destOrd="0" presId="urn:microsoft.com/office/officeart/2005/8/layout/target3"/>
    <dgm:cxn modelId="{9637720C-6DF3-4294-BFEF-09152932B2E0}" type="presParOf" srcId="{3C7F18BF-3541-4BDD-A670-830A9B62A81F}" destId="{088D9B2E-6658-4A31-9D27-9769FCCF8916}" srcOrd="25" destOrd="0" presId="urn:microsoft.com/office/officeart/2005/8/layout/target3"/>
    <dgm:cxn modelId="{B3F2FD7A-361C-42EE-806E-70FC504113AF}" type="presParOf" srcId="{3C7F18BF-3541-4BDD-A670-830A9B62A81F}" destId="{1912149D-9E99-40B8-932D-C7F2B092F589}" srcOrd="26" destOrd="0" presId="urn:microsoft.com/office/officeart/2005/8/layout/target3"/>
    <dgm:cxn modelId="{9CDC8004-542C-4565-A2CE-2991C1F11BE0}" type="presParOf" srcId="{3C7F18BF-3541-4BDD-A670-830A9B62A81F}" destId="{777BDF5F-616B-4603-BEB3-A452478799D8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9E642C-F8CD-40E4-92E8-417303ADF3CF}" type="doc">
      <dgm:prSet loTypeId="urn:microsoft.com/office/officeart/2005/8/layout/target3" loCatId="relationship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CE2970D-2371-433D-9B01-0887B7C7E387}">
      <dgm:prSet custT="1"/>
      <dgm:spPr/>
      <dgm:t>
        <a:bodyPr anchor="t"/>
        <a:lstStyle/>
        <a:p>
          <a:pPr algn="just" rtl="0"/>
          <a:r>
            <a:rPr lang="ru-RU" sz="1600" b="0" i="0" dirty="0" smtClean="0"/>
            <a:t>Выявление потенциальной опасности у первичных  больных  при отсутствии у них продуктивной психотической симптоматики , когда ООД совершаются по негативно-личностным механизмам , более сложное. Вместе с тем, 70-80% ООД совершаются по негативно-личностным  механизмам, этим пациентам менее свойственна агрессия, чаще они совершают разного рода имущественные, корыстные деликты, хулиганские действия.</a:t>
          </a:r>
          <a:endParaRPr lang="ru-RU" sz="1600" dirty="0"/>
        </a:p>
      </dgm:t>
    </dgm:pt>
    <dgm:pt modelId="{4E7B9A14-A8FE-49B7-85FC-B390AEF21BD2}" type="parTrans" cxnId="{7D0E97FB-F15C-4A4A-BD71-C3EFFC40EF72}">
      <dgm:prSet/>
      <dgm:spPr/>
      <dgm:t>
        <a:bodyPr/>
        <a:lstStyle/>
        <a:p>
          <a:endParaRPr lang="ru-RU"/>
        </a:p>
      </dgm:t>
    </dgm:pt>
    <dgm:pt modelId="{19465E07-C3CA-4308-BF08-3631C9907F9A}" type="sibTrans" cxnId="{7D0E97FB-F15C-4A4A-BD71-C3EFFC40EF72}">
      <dgm:prSet/>
      <dgm:spPr/>
      <dgm:t>
        <a:bodyPr/>
        <a:lstStyle/>
        <a:p>
          <a:endParaRPr lang="ru-RU"/>
        </a:p>
      </dgm:t>
    </dgm:pt>
    <dgm:pt modelId="{3B04356C-5A1D-43A2-801D-B7952388108F}">
      <dgm:prSet custT="1"/>
      <dgm:spPr/>
      <dgm:t>
        <a:bodyPr/>
        <a:lstStyle/>
        <a:p>
          <a:pPr rtl="0"/>
          <a:r>
            <a:rPr lang="ru-RU" sz="1800" b="1" i="1" u="sng" dirty="0" smtClean="0"/>
            <a:t>Наиболее распространены из них:</a:t>
          </a:r>
          <a:endParaRPr lang="ru-RU" sz="1800" i="1" u="sng" dirty="0"/>
        </a:p>
      </dgm:t>
    </dgm:pt>
    <dgm:pt modelId="{782AFF90-4020-44A5-BB75-925F03851C8C}" type="parTrans" cxnId="{942CA6B5-A484-4E90-B2B0-1D56D4DF94B6}">
      <dgm:prSet/>
      <dgm:spPr/>
      <dgm:t>
        <a:bodyPr/>
        <a:lstStyle/>
        <a:p>
          <a:endParaRPr lang="ru-RU"/>
        </a:p>
      </dgm:t>
    </dgm:pt>
    <dgm:pt modelId="{E1B92E75-FAD5-4B17-8D5D-D18CF29904A2}" type="sibTrans" cxnId="{942CA6B5-A484-4E90-B2B0-1D56D4DF94B6}">
      <dgm:prSet/>
      <dgm:spPr/>
      <dgm:t>
        <a:bodyPr/>
        <a:lstStyle/>
        <a:p>
          <a:endParaRPr lang="ru-RU"/>
        </a:p>
      </dgm:t>
    </dgm:pt>
    <dgm:pt modelId="{7D6AB208-6ACB-4123-A068-09BFB1D1F4E1}">
      <dgm:prSet custT="1"/>
      <dgm:spPr/>
      <dgm:t>
        <a:bodyPr/>
        <a:lstStyle/>
        <a:p>
          <a:pPr algn="l" rtl="0"/>
          <a:r>
            <a:rPr lang="ru-RU" sz="1800" b="1" i="0" dirty="0" smtClean="0"/>
            <a:t>- Дефектные состояния, сопровождающиеся извращенностью и расторможенностью влечений, </a:t>
          </a:r>
          <a:r>
            <a:rPr lang="ru-RU" sz="1800" b="1" i="0" dirty="0" err="1" smtClean="0"/>
            <a:t>псевдосоциальной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гипреактивностью</a:t>
          </a:r>
          <a:r>
            <a:rPr lang="ru-RU" sz="1800" b="1" i="0" dirty="0" smtClean="0"/>
            <a:t>, дефицитом высших эмоций;</a:t>
          </a:r>
          <a:endParaRPr lang="ru-RU" sz="1800" b="1" dirty="0"/>
        </a:p>
      </dgm:t>
    </dgm:pt>
    <dgm:pt modelId="{6B27423D-7354-4D99-95F5-28A079E1DD53}" type="parTrans" cxnId="{DAA6669B-23B4-417E-A4F1-1B0178501F1E}">
      <dgm:prSet/>
      <dgm:spPr/>
      <dgm:t>
        <a:bodyPr/>
        <a:lstStyle/>
        <a:p>
          <a:endParaRPr lang="ru-RU"/>
        </a:p>
      </dgm:t>
    </dgm:pt>
    <dgm:pt modelId="{586B2E25-2BA2-4DCA-8D1F-29C3FC0B3283}" type="sibTrans" cxnId="{DAA6669B-23B4-417E-A4F1-1B0178501F1E}">
      <dgm:prSet/>
      <dgm:spPr/>
      <dgm:t>
        <a:bodyPr/>
        <a:lstStyle/>
        <a:p>
          <a:endParaRPr lang="ru-RU"/>
        </a:p>
      </dgm:t>
    </dgm:pt>
    <dgm:pt modelId="{93B79494-1FBC-4F00-AC95-F02546DC3E3C}">
      <dgm:prSet custT="1"/>
      <dgm:spPr/>
      <dgm:t>
        <a:bodyPr/>
        <a:lstStyle/>
        <a:p>
          <a:pPr algn="l" rtl="0"/>
          <a:r>
            <a:rPr lang="ru-RU" sz="1800" b="1" i="0" dirty="0" smtClean="0"/>
            <a:t>- </a:t>
          </a:r>
          <a:r>
            <a:rPr lang="ru-RU" sz="1800" b="1" i="0" dirty="0" err="1" smtClean="0"/>
            <a:t>Психопатоподобные</a:t>
          </a:r>
          <a:r>
            <a:rPr lang="ru-RU" sz="1800" b="1" i="0" dirty="0" smtClean="0"/>
            <a:t> расстройства с повышенной поведенческой активностью (</a:t>
          </a:r>
          <a:r>
            <a:rPr lang="ru-RU" sz="1800" b="1" i="0" dirty="0" err="1" smtClean="0"/>
            <a:t>стеничностью</a:t>
          </a:r>
          <a:r>
            <a:rPr lang="ru-RU" sz="1800" b="1" i="0" dirty="0" smtClean="0"/>
            <a:t>, сопровождающейся эмоциональной холодностью, лидерскими тенденциями, эгоцентризмом, повышенной возбудимостью).</a:t>
          </a:r>
          <a:endParaRPr lang="ru-RU" sz="1800" b="1" dirty="0"/>
        </a:p>
      </dgm:t>
    </dgm:pt>
    <dgm:pt modelId="{9DA49E4B-9773-4B0B-9A4B-972E8D07A66A}" type="parTrans" cxnId="{F500729D-1DC4-488E-8174-C7E7FBE7D20D}">
      <dgm:prSet/>
      <dgm:spPr/>
      <dgm:t>
        <a:bodyPr/>
        <a:lstStyle/>
        <a:p>
          <a:endParaRPr lang="ru-RU"/>
        </a:p>
      </dgm:t>
    </dgm:pt>
    <dgm:pt modelId="{C839FD80-0942-4603-97CF-C37F279D7026}" type="sibTrans" cxnId="{F500729D-1DC4-488E-8174-C7E7FBE7D20D}">
      <dgm:prSet/>
      <dgm:spPr/>
      <dgm:t>
        <a:bodyPr/>
        <a:lstStyle/>
        <a:p>
          <a:endParaRPr lang="ru-RU"/>
        </a:p>
      </dgm:t>
    </dgm:pt>
    <dgm:pt modelId="{C5C92D2E-8173-4D99-9BB2-AFDB5C01A6AB}" type="pres">
      <dgm:prSet presAssocID="{BD9E642C-F8CD-40E4-92E8-417303ADF3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4F73B-7D54-4706-8FEE-70DA1C91F812}" type="pres">
      <dgm:prSet presAssocID="{ECE2970D-2371-433D-9B01-0887B7C7E387}" presName="circle1" presStyleLbl="node1" presStyleIdx="0" presStyleCnt="4"/>
      <dgm:spPr/>
    </dgm:pt>
    <dgm:pt modelId="{8C002F12-2CC3-41EE-9B2B-E5BBC0F13A88}" type="pres">
      <dgm:prSet presAssocID="{ECE2970D-2371-433D-9B01-0887B7C7E387}" presName="space" presStyleCnt="0"/>
      <dgm:spPr/>
    </dgm:pt>
    <dgm:pt modelId="{43ADBB19-6587-47FB-B2E2-3D412ABB1180}" type="pres">
      <dgm:prSet presAssocID="{ECE2970D-2371-433D-9B01-0887B7C7E387}" presName="rect1" presStyleLbl="alignAcc1" presStyleIdx="0" presStyleCnt="4"/>
      <dgm:spPr/>
      <dgm:t>
        <a:bodyPr/>
        <a:lstStyle/>
        <a:p>
          <a:endParaRPr lang="ru-RU"/>
        </a:p>
      </dgm:t>
    </dgm:pt>
    <dgm:pt modelId="{0C1C2F7C-C1A3-4437-9FBE-CB8EDF81E7DF}" type="pres">
      <dgm:prSet presAssocID="{3B04356C-5A1D-43A2-801D-B7952388108F}" presName="vertSpace2" presStyleLbl="node1" presStyleIdx="0" presStyleCnt="4"/>
      <dgm:spPr/>
    </dgm:pt>
    <dgm:pt modelId="{40504E69-1CB1-4857-9BA0-2CC5F16754A2}" type="pres">
      <dgm:prSet presAssocID="{3B04356C-5A1D-43A2-801D-B7952388108F}" presName="circle2" presStyleLbl="node1" presStyleIdx="1" presStyleCnt="4"/>
      <dgm:spPr/>
    </dgm:pt>
    <dgm:pt modelId="{DF7096E5-CA3D-4C34-89F8-B6332422A945}" type="pres">
      <dgm:prSet presAssocID="{3B04356C-5A1D-43A2-801D-B7952388108F}" presName="rect2" presStyleLbl="alignAcc1" presStyleIdx="1" presStyleCnt="4" custScaleY="63708" custLinFactNeighborX="0" custLinFactNeighborY="-611"/>
      <dgm:spPr/>
      <dgm:t>
        <a:bodyPr/>
        <a:lstStyle/>
        <a:p>
          <a:endParaRPr lang="ru-RU"/>
        </a:p>
      </dgm:t>
    </dgm:pt>
    <dgm:pt modelId="{F4363CF9-360E-4F97-8DDA-A95439FEDD6A}" type="pres">
      <dgm:prSet presAssocID="{7D6AB208-6ACB-4123-A068-09BFB1D1F4E1}" presName="vertSpace3" presStyleLbl="node1" presStyleIdx="1" presStyleCnt="4"/>
      <dgm:spPr/>
    </dgm:pt>
    <dgm:pt modelId="{9840F211-D242-4854-9CFA-E15E3E6C6B2D}" type="pres">
      <dgm:prSet presAssocID="{7D6AB208-6ACB-4123-A068-09BFB1D1F4E1}" presName="circle3" presStyleLbl="node1" presStyleIdx="2" presStyleCnt="4"/>
      <dgm:spPr/>
    </dgm:pt>
    <dgm:pt modelId="{C175C807-E628-40C9-9F89-08E8B20ACDDD}" type="pres">
      <dgm:prSet presAssocID="{7D6AB208-6ACB-4123-A068-09BFB1D1F4E1}" presName="rect3" presStyleLbl="alignAcc1" presStyleIdx="2" presStyleCnt="4" custScaleY="86622"/>
      <dgm:spPr/>
      <dgm:t>
        <a:bodyPr/>
        <a:lstStyle/>
        <a:p>
          <a:endParaRPr lang="ru-RU"/>
        </a:p>
      </dgm:t>
    </dgm:pt>
    <dgm:pt modelId="{8831F141-6FFB-4373-960D-721C89F41715}" type="pres">
      <dgm:prSet presAssocID="{93B79494-1FBC-4F00-AC95-F02546DC3E3C}" presName="vertSpace4" presStyleLbl="node1" presStyleIdx="2" presStyleCnt="4"/>
      <dgm:spPr/>
    </dgm:pt>
    <dgm:pt modelId="{34F7D8B5-D440-4A5A-958B-85AFCD517E94}" type="pres">
      <dgm:prSet presAssocID="{93B79494-1FBC-4F00-AC95-F02546DC3E3C}" presName="circle4" presStyleLbl="node1" presStyleIdx="3" presStyleCnt="4"/>
      <dgm:spPr/>
    </dgm:pt>
    <dgm:pt modelId="{B4C1EB29-8815-4FDD-8641-57D4DFCA2A6F}" type="pres">
      <dgm:prSet presAssocID="{93B79494-1FBC-4F00-AC95-F02546DC3E3C}" presName="rect4" presStyleLbl="alignAcc1" presStyleIdx="3" presStyleCnt="4"/>
      <dgm:spPr/>
      <dgm:t>
        <a:bodyPr/>
        <a:lstStyle/>
        <a:p>
          <a:endParaRPr lang="ru-RU"/>
        </a:p>
      </dgm:t>
    </dgm:pt>
    <dgm:pt modelId="{7875253C-8B97-451A-B1E8-5930F011D2C6}" type="pres">
      <dgm:prSet presAssocID="{ECE2970D-2371-433D-9B01-0887B7C7E38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69494-AC4B-41D0-873F-AE3E79BE04F4}" type="pres">
      <dgm:prSet presAssocID="{3B04356C-5A1D-43A2-801D-B7952388108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4080E-E5CC-4051-B27B-319B168CD7B6}" type="pres">
      <dgm:prSet presAssocID="{7D6AB208-6ACB-4123-A068-09BFB1D1F4E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670FE-B4EE-4064-8FC1-F87164255626}" type="pres">
      <dgm:prSet presAssocID="{93B79494-1FBC-4F00-AC95-F02546DC3E3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BE3F9-D781-4498-B078-60E26353180D}" type="presOf" srcId="{ECE2970D-2371-433D-9B01-0887B7C7E387}" destId="{7875253C-8B97-451A-B1E8-5930F011D2C6}" srcOrd="1" destOrd="0" presId="urn:microsoft.com/office/officeart/2005/8/layout/target3"/>
    <dgm:cxn modelId="{942CA6B5-A484-4E90-B2B0-1D56D4DF94B6}" srcId="{BD9E642C-F8CD-40E4-92E8-417303ADF3CF}" destId="{3B04356C-5A1D-43A2-801D-B7952388108F}" srcOrd="1" destOrd="0" parTransId="{782AFF90-4020-44A5-BB75-925F03851C8C}" sibTransId="{E1B92E75-FAD5-4B17-8D5D-D18CF29904A2}"/>
    <dgm:cxn modelId="{F84BB26D-1A14-4D5C-8A24-E4B52AC4EEC5}" type="presOf" srcId="{3B04356C-5A1D-43A2-801D-B7952388108F}" destId="{DF7096E5-CA3D-4C34-89F8-B6332422A945}" srcOrd="0" destOrd="0" presId="urn:microsoft.com/office/officeart/2005/8/layout/target3"/>
    <dgm:cxn modelId="{C8F346B4-D38B-4C57-87E2-ED8C8047B9D5}" type="presOf" srcId="{7D6AB208-6ACB-4123-A068-09BFB1D1F4E1}" destId="{2784080E-E5CC-4051-B27B-319B168CD7B6}" srcOrd="1" destOrd="0" presId="urn:microsoft.com/office/officeart/2005/8/layout/target3"/>
    <dgm:cxn modelId="{EEC504C9-BE84-4015-BB29-1F8548299333}" type="presOf" srcId="{93B79494-1FBC-4F00-AC95-F02546DC3E3C}" destId="{605670FE-B4EE-4064-8FC1-F87164255626}" srcOrd="1" destOrd="0" presId="urn:microsoft.com/office/officeart/2005/8/layout/target3"/>
    <dgm:cxn modelId="{6E25BAE4-3FC4-4CD3-BEBD-7A1730986602}" type="presOf" srcId="{7D6AB208-6ACB-4123-A068-09BFB1D1F4E1}" destId="{C175C807-E628-40C9-9F89-08E8B20ACDDD}" srcOrd="0" destOrd="0" presId="urn:microsoft.com/office/officeart/2005/8/layout/target3"/>
    <dgm:cxn modelId="{24F60FB4-1808-4CC8-908B-000D73190CA8}" type="presOf" srcId="{3B04356C-5A1D-43A2-801D-B7952388108F}" destId="{86969494-AC4B-41D0-873F-AE3E79BE04F4}" srcOrd="1" destOrd="0" presId="urn:microsoft.com/office/officeart/2005/8/layout/target3"/>
    <dgm:cxn modelId="{DAA6669B-23B4-417E-A4F1-1B0178501F1E}" srcId="{BD9E642C-F8CD-40E4-92E8-417303ADF3CF}" destId="{7D6AB208-6ACB-4123-A068-09BFB1D1F4E1}" srcOrd="2" destOrd="0" parTransId="{6B27423D-7354-4D99-95F5-28A079E1DD53}" sibTransId="{586B2E25-2BA2-4DCA-8D1F-29C3FC0B3283}"/>
    <dgm:cxn modelId="{A2171E88-6CD0-44C7-8CEA-69CC90D2668A}" type="presOf" srcId="{93B79494-1FBC-4F00-AC95-F02546DC3E3C}" destId="{B4C1EB29-8815-4FDD-8641-57D4DFCA2A6F}" srcOrd="0" destOrd="0" presId="urn:microsoft.com/office/officeart/2005/8/layout/target3"/>
    <dgm:cxn modelId="{F500729D-1DC4-488E-8174-C7E7FBE7D20D}" srcId="{BD9E642C-F8CD-40E4-92E8-417303ADF3CF}" destId="{93B79494-1FBC-4F00-AC95-F02546DC3E3C}" srcOrd="3" destOrd="0" parTransId="{9DA49E4B-9773-4B0B-9A4B-972E8D07A66A}" sibTransId="{C839FD80-0942-4603-97CF-C37F279D7026}"/>
    <dgm:cxn modelId="{C31ECFFF-B36E-4C36-B2EA-CB5BA7C341BE}" type="presOf" srcId="{BD9E642C-F8CD-40E4-92E8-417303ADF3CF}" destId="{C5C92D2E-8173-4D99-9BB2-AFDB5C01A6AB}" srcOrd="0" destOrd="0" presId="urn:microsoft.com/office/officeart/2005/8/layout/target3"/>
    <dgm:cxn modelId="{7D0E97FB-F15C-4A4A-BD71-C3EFFC40EF72}" srcId="{BD9E642C-F8CD-40E4-92E8-417303ADF3CF}" destId="{ECE2970D-2371-433D-9B01-0887B7C7E387}" srcOrd="0" destOrd="0" parTransId="{4E7B9A14-A8FE-49B7-85FC-B390AEF21BD2}" sibTransId="{19465E07-C3CA-4308-BF08-3631C9907F9A}"/>
    <dgm:cxn modelId="{BF65598B-78A7-413D-8D6F-E745B166CE7E}" type="presOf" srcId="{ECE2970D-2371-433D-9B01-0887B7C7E387}" destId="{43ADBB19-6587-47FB-B2E2-3D412ABB1180}" srcOrd="0" destOrd="0" presId="urn:microsoft.com/office/officeart/2005/8/layout/target3"/>
    <dgm:cxn modelId="{F15B485E-0121-4EF8-8B5D-28B9073558A6}" type="presParOf" srcId="{C5C92D2E-8173-4D99-9BB2-AFDB5C01A6AB}" destId="{7F74F73B-7D54-4706-8FEE-70DA1C91F812}" srcOrd="0" destOrd="0" presId="urn:microsoft.com/office/officeart/2005/8/layout/target3"/>
    <dgm:cxn modelId="{8EC0C67B-8140-4E2B-9FE6-3B25FD5ABC3F}" type="presParOf" srcId="{C5C92D2E-8173-4D99-9BB2-AFDB5C01A6AB}" destId="{8C002F12-2CC3-41EE-9B2B-E5BBC0F13A88}" srcOrd="1" destOrd="0" presId="urn:microsoft.com/office/officeart/2005/8/layout/target3"/>
    <dgm:cxn modelId="{13862DA2-45D8-4B29-9748-791EABE55143}" type="presParOf" srcId="{C5C92D2E-8173-4D99-9BB2-AFDB5C01A6AB}" destId="{43ADBB19-6587-47FB-B2E2-3D412ABB1180}" srcOrd="2" destOrd="0" presId="urn:microsoft.com/office/officeart/2005/8/layout/target3"/>
    <dgm:cxn modelId="{C671AC87-81E7-4D67-B054-5C6D1E6DDDD2}" type="presParOf" srcId="{C5C92D2E-8173-4D99-9BB2-AFDB5C01A6AB}" destId="{0C1C2F7C-C1A3-4437-9FBE-CB8EDF81E7DF}" srcOrd="3" destOrd="0" presId="urn:microsoft.com/office/officeart/2005/8/layout/target3"/>
    <dgm:cxn modelId="{AB37E033-CFE3-429C-8C3D-84C56D2DB21D}" type="presParOf" srcId="{C5C92D2E-8173-4D99-9BB2-AFDB5C01A6AB}" destId="{40504E69-1CB1-4857-9BA0-2CC5F16754A2}" srcOrd="4" destOrd="0" presId="urn:microsoft.com/office/officeart/2005/8/layout/target3"/>
    <dgm:cxn modelId="{E7058EAD-CC44-4D27-90CA-43F744421822}" type="presParOf" srcId="{C5C92D2E-8173-4D99-9BB2-AFDB5C01A6AB}" destId="{DF7096E5-CA3D-4C34-89F8-B6332422A945}" srcOrd="5" destOrd="0" presId="urn:microsoft.com/office/officeart/2005/8/layout/target3"/>
    <dgm:cxn modelId="{3D9475D6-592F-406E-8122-5397262AC682}" type="presParOf" srcId="{C5C92D2E-8173-4D99-9BB2-AFDB5C01A6AB}" destId="{F4363CF9-360E-4F97-8DDA-A95439FEDD6A}" srcOrd="6" destOrd="0" presId="urn:microsoft.com/office/officeart/2005/8/layout/target3"/>
    <dgm:cxn modelId="{DF56756F-0ED1-48EB-9E4A-5DD2007371FB}" type="presParOf" srcId="{C5C92D2E-8173-4D99-9BB2-AFDB5C01A6AB}" destId="{9840F211-D242-4854-9CFA-E15E3E6C6B2D}" srcOrd="7" destOrd="0" presId="urn:microsoft.com/office/officeart/2005/8/layout/target3"/>
    <dgm:cxn modelId="{8CBC228D-8387-45B6-ACB2-B5675611AC31}" type="presParOf" srcId="{C5C92D2E-8173-4D99-9BB2-AFDB5C01A6AB}" destId="{C175C807-E628-40C9-9F89-08E8B20ACDDD}" srcOrd="8" destOrd="0" presId="urn:microsoft.com/office/officeart/2005/8/layout/target3"/>
    <dgm:cxn modelId="{81C9F3BD-8E47-47B3-9425-CCD2545A3985}" type="presParOf" srcId="{C5C92D2E-8173-4D99-9BB2-AFDB5C01A6AB}" destId="{8831F141-6FFB-4373-960D-721C89F41715}" srcOrd="9" destOrd="0" presId="urn:microsoft.com/office/officeart/2005/8/layout/target3"/>
    <dgm:cxn modelId="{7AB6D106-5477-4846-B8ED-105FA95B2414}" type="presParOf" srcId="{C5C92D2E-8173-4D99-9BB2-AFDB5C01A6AB}" destId="{34F7D8B5-D440-4A5A-958B-85AFCD517E94}" srcOrd="10" destOrd="0" presId="urn:microsoft.com/office/officeart/2005/8/layout/target3"/>
    <dgm:cxn modelId="{89F1C4DC-7A23-4D29-A909-5965BACA37D7}" type="presParOf" srcId="{C5C92D2E-8173-4D99-9BB2-AFDB5C01A6AB}" destId="{B4C1EB29-8815-4FDD-8641-57D4DFCA2A6F}" srcOrd="11" destOrd="0" presId="urn:microsoft.com/office/officeart/2005/8/layout/target3"/>
    <dgm:cxn modelId="{C7918BAC-A040-461A-BDAE-9F97F4E805A5}" type="presParOf" srcId="{C5C92D2E-8173-4D99-9BB2-AFDB5C01A6AB}" destId="{7875253C-8B97-451A-B1E8-5930F011D2C6}" srcOrd="12" destOrd="0" presId="urn:microsoft.com/office/officeart/2005/8/layout/target3"/>
    <dgm:cxn modelId="{D3D89024-F296-4E42-A1A2-75DC9EDEA868}" type="presParOf" srcId="{C5C92D2E-8173-4D99-9BB2-AFDB5C01A6AB}" destId="{86969494-AC4B-41D0-873F-AE3E79BE04F4}" srcOrd="13" destOrd="0" presId="urn:microsoft.com/office/officeart/2005/8/layout/target3"/>
    <dgm:cxn modelId="{81A56B1B-7E10-40E3-BE21-A12C1D78B5A5}" type="presParOf" srcId="{C5C92D2E-8173-4D99-9BB2-AFDB5C01A6AB}" destId="{2784080E-E5CC-4051-B27B-319B168CD7B6}" srcOrd="14" destOrd="0" presId="urn:microsoft.com/office/officeart/2005/8/layout/target3"/>
    <dgm:cxn modelId="{33CD1A28-9B11-4FF4-A61A-A1A989792544}" type="presParOf" srcId="{C5C92D2E-8173-4D99-9BB2-AFDB5C01A6AB}" destId="{605670FE-B4EE-4064-8FC1-F8716425562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D527C6-35CB-40A2-90CA-65781555A336}" type="doc">
      <dgm:prSet loTypeId="urn:microsoft.com/office/officeart/2008/layout/LinedList" loCatId="list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05252F3-70B1-45CF-8431-BF3792EE9EF6}">
      <dgm:prSet/>
      <dgm:spPr/>
      <dgm:t>
        <a:bodyPr/>
        <a:lstStyle/>
        <a:p>
          <a:pPr rtl="0"/>
          <a:r>
            <a:rPr lang="ru-RU" b="0" i="0" dirty="0" smtClean="0"/>
            <a:t>- Действия, совершаемые под влиянием реальной побуждающей ситуации </a:t>
          </a:r>
          <a:r>
            <a:rPr lang="ru-RU" b="0" i="0" u="sng" dirty="0" smtClean="0"/>
            <a:t>(ситуационно спровоцированные); </a:t>
          </a:r>
          <a:endParaRPr lang="ru-RU" u="sng" dirty="0"/>
        </a:p>
      </dgm:t>
    </dgm:pt>
    <dgm:pt modelId="{6B3B33D0-83E1-495E-8C69-6787CADABFDE}" type="parTrans" cxnId="{1922B529-1014-4925-BA77-77C871016613}">
      <dgm:prSet/>
      <dgm:spPr/>
      <dgm:t>
        <a:bodyPr/>
        <a:lstStyle/>
        <a:p>
          <a:endParaRPr lang="ru-RU"/>
        </a:p>
      </dgm:t>
    </dgm:pt>
    <dgm:pt modelId="{932EA50D-0BD0-4E89-AD07-CD73D7B1ABA1}" type="sibTrans" cxnId="{1922B529-1014-4925-BA77-77C871016613}">
      <dgm:prSet/>
      <dgm:spPr/>
      <dgm:t>
        <a:bodyPr/>
        <a:lstStyle/>
        <a:p>
          <a:endParaRPr lang="ru-RU"/>
        </a:p>
      </dgm:t>
    </dgm:pt>
    <dgm:pt modelId="{3FE73EFB-820A-440F-AFFA-A41095529761}">
      <dgm:prSet/>
      <dgm:spPr/>
      <dgm:t>
        <a:bodyPr/>
        <a:lstStyle/>
        <a:p>
          <a:pPr rtl="0"/>
          <a:r>
            <a:rPr lang="ru-RU" b="0" i="0" dirty="0" smtClean="0"/>
            <a:t>- Активные действия по инициативе больного </a:t>
          </a:r>
          <a:r>
            <a:rPr lang="ru-RU" b="0" i="0" u="sng" dirty="0" smtClean="0"/>
            <a:t>(инициативные).</a:t>
          </a:r>
          <a:r>
            <a:rPr lang="ru-RU" b="0" i="0" u="none" dirty="0" smtClean="0"/>
            <a:t>  </a:t>
          </a:r>
          <a:r>
            <a:rPr lang="ru-RU" b="0" i="0" dirty="0" smtClean="0"/>
            <a:t>В обеих группах можно выделить ряд более конкретных вариантов в соответствии со следующей схемой.</a:t>
          </a:r>
          <a:endParaRPr lang="ru-RU" dirty="0"/>
        </a:p>
      </dgm:t>
    </dgm:pt>
    <dgm:pt modelId="{4ADA84A6-0056-4890-A20A-0FDCFE75E742}" type="parTrans" cxnId="{875AA3A7-2EB7-46ED-A81E-97519F9A10C5}">
      <dgm:prSet/>
      <dgm:spPr/>
      <dgm:t>
        <a:bodyPr/>
        <a:lstStyle/>
        <a:p>
          <a:endParaRPr lang="ru-RU"/>
        </a:p>
      </dgm:t>
    </dgm:pt>
    <dgm:pt modelId="{BCAE65B6-117D-4EAC-83DD-83E46B6DC6C2}" type="sibTrans" cxnId="{875AA3A7-2EB7-46ED-A81E-97519F9A10C5}">
      <dgm:prSet/>
      <dgm:spPr/>
      <dgm:t>
        <a:bodyPr/>
        <a:lstStyle/>
        <a:p>
          <a:endParaRPr lang="ru-RU"/>
        </a:p>
      </dgm:t>
    </dgm:pt>
    <dgm:pt modelId="{F24F1513-955D-421C-B061-6F1B9978155B}" type="pres">
      <dgm:prSet presAssocID="{57D527C6-35CB-40A2-90CA-65781555A3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8E3825-4981-499C-A997-B9920F15FCFB}" type="pres">
      <dgm:prSet presAssocID="{B05252F3-70B1-45CF-8431-BF3792EE9EF6}" presName="thickLine" presStyleLbl="alignNode1" presStyleIdx="0" presStyleCnt="2"/>
      <dgm:spPr/>
    </dgm:pt>
    <dgm:pt modelId="{36F264B7-AECF-4F1C-873C-5BA58C8DDEAA}" type="pres">
      <dgm:prSet presAssocID="{B05252F3-70B1-45CF-8431-BF3792EE9EF6}" presName="horz1" presStyleCnt="0"/>
      <dgm:spPr/>
    </dgm:pt>
    <dgm:pt modelId="{98A71B0A-6F23-454A-BF74-DBDDB7FEA78C}" type="pres">
      <dgm:prSet presAssocID="{B05252F3-70B1-45CF-8431-BF3792EE9EF6}" presName="tx1" presStyleLbl="revTx" presStyleIdx="0" presStyleCnt="2"/>
      <dgm:spPr/>
      <dgm:t>
        <a:bodyPr/>
        <a:lstStyle/>
        <a:p>
          <a:endParaRPr lang="ru-RU"/>
        </a:p>
      </dgm:t>
    </dgm:pt>
    <dgm:pt modelId="{9933E073-B758-4237-8BDF-4A362E7AD078}" type="pres">
      <dgm:prSet presAssocID="{B05252F3-70B1-45CF-8431-BF3792EE9EF6}" presName="vert1" presStyleCnt="0"/>
      <dgm:spPr/>
    </dgm:pt>
    <dgm:pt modelId="{7859CEC6-E14B-4C38-9622-A06366DF9B22}" type="pres">
      <dgm:prSet presAssocID="{3FE73EFB-820A-440F-AFFA-A41095529761}" presName="thickLine" presStyleLbl="alignNode1" presStyleIdx="1" presStyleCnt="2"/>
      <dgm:spPr/>
    </dgm:pt>
    <dgm:pt modelId="{CB431F9A-2BBE-45AB-AD3A-8425DDDB5B61}" type="pres">
      <dgm:prSet presAssocID="{3FE73EFB-820A-440F-AFFA-A41095529761}" presName="horz1" presStyleCnt="0"/>
      <dgm:spPr/>
    </dgm:pt>
    <dgm:pt modelId="{962BE088-B79B-4747-ADA3-187596554B05}" type="pres">
      <dgm:prSet presAssocID="{3FE73EFB-820A-440F-AFFA-A41095529761}" presName="tx1" presStyleLbl="revTx" presStyleIdx="1" presStyleCnt="2"/>
      <dgm:spPr/>
      <dgm:t>
        <a:bodyPr/>
        <a:lstStyle/>
        <a:p>
          <a:endParaRPr lang="ru-RU"/>
        </a:p>
      </dgm:t>
    </dgm:pt>
    <dgm:pt modelId="{86736B76-2153-43B1-B33E-C47651C106FE}" type="pres">
      <dgm:prSet presAssocID="{3FE73EFB-820A-440F-AFFA-A41095529761}" presName="vert1" presStyleCnt="0"/>
      <dgm:spPr/>
    </dgm:pt>
  </dgm:ptLst>
  <dgm:cxnLst>
    <dgm:cxn modelId="{875AA3A7-2EB7-46ED-A81E-97519F9A10C5}" srcId="{57D527C6-35CB-40A2-90CA-65781555A336}" destId="{3FE73EFB-820A-440F-AFFA-A41095529761}" srcOrd="1" destOrd="0" parTransId="{4ADA84A6-0056-4890-A20A-0FDCFE75E742}" sibTransId="{BCAE65B6-117D-4EAC-83DD-83E46B6DC6C2}"/>
    <dgm:cxn modelId="{AFB46D9C-848B-48D4-8716-CF718E214723}" type="presOf" srcId="{57D527C6-35CB-40A2-90CA-65781555A336}" destId="{F24F1513-955D-421C-B061-6F1B9978155B}" srcOrd="0" destOrd="0" presId="urn:microsoft.com/office/officeart/2008/layout/LinedList"/>
    <dgm:cxn modelId="{EE311AFC-E464-44D6-A473-3B52813DC709}" type="presOf" srcId="{3FE73EFB-820A-440F-AFFA-A41095529761}" destId="{962BE088-B79B-4747-ADA3-187596554B05}" srcOrd="0" destOrd="0" presId="urn:microsoft.com/office/officeart/2008/layout/LinedList"/>
    <dgm:cxn modelId="{95B87AB8-E4C0-42B9-B31F-248216127E3D}" type="presOf" srcId="{B05252F3-70B1-45CF-8431-BF3792EE9EF6}" destId="{98A71B0A-6F23-454A-BF74-DBDDB7FEA78C}" srcOrd="0" destOrd="0" presId="urn:microsoft.com/office/officeart/2008/layout/LinedList"/>
    <dgm:cxn modelId="{1922B529-1014-4925-BA77-77C871016613}" srcId="{57D527C6-35CB-40A2-90CA-65781555A336}" destId="{B05252F3-70B1-45CF-8431-BF3792EE9EF6}" srcOrd="0" destOrd="0" parTransId="{6B3B33D0-83E1-495E-8C69-6787CADABFDE}" sibTransId="{932EA50D-0BD0-4E89-AD07-CD73D7B1ABA1}"/>
    <dgm:cxn modelId="{BD492CB2-7C9F-4F33-86CE-30BEB5BB6D40}" type="presParOf" srcId="{F24F1513-955D-421C-B061-6F1B9978155B}" destId="{5C8E3825-4981-499C-A997-B9920F15FCFB}" srcOrd="0" destOrd="0" presId="urn:microsoft.com/office/officeart/2008/layout/LinedList"/>
    <dgm:cxn modelId="{10D908CE-F22A-4B53-9140-0219072502A0}" type="presParOf" srcId="{F24F1513-955D-421C-B061-6F1B9978155B}" destId="{36F264B7-AECF-4F1C-873C-5BA58C8DDEAA}" srcOrd="1" destOrd="0" presId="urn:microsoft.com/office/officeart/2008/layout/LinedList"/>
    <dgm:cxn modelId="{6FC0B902-CFD1-4BA4-B246-4E0DBF63B1D7}" type="presParOf" srcId="{36F264B7-AECF-4F1C-873C-5BA58C8DDEAA}" destId="{98A71B0A-6F23-454A-BF74-DBDDB7FEA78C}" srcOrd="0" destOrd="0" presId="urn:microsoft.com/office/officeart/2008/layout/LinedList"/>
    <dgm:cxn modelId="{35036652-6CED-4DF5-8540-61EC3186DEF7}" type="presParOf" srcId="{36F264B7-AECF-4F1C-873C-5BA58C8DDEAA}" destId="{9933E073-B758-4237-8BDF-4A362E7AD078}" srcOrd="1" destOrd="0" presId="urn:microsoft.com/office/officeart/2008/layout/LinedList"/>
    <dgm:cxn modelId="{C775C003-FACE-475E-BA1B-0350715E9BAB}" type="presParOf" srcId="{F24F1513-955D-421C-B061-6F1B9978155B}" destId="{7859CEC6-E14B-4C38-9622-A06366DF9B22}" srcOrd="2" destOrd="0" presId="urn:microsoft.com/office/officeart/2008/layout/LinedList"/>
    <dgm:cxn modelId="{8FAFBF16-4425-439B-BE7F-1264AEEABB89}" type="presParOf" srcId="{F24F1513-955D-421C-B061-6F1B9978155B}" destId="{CB431F9A-2BBE-45AB-AD3A-8425DDDB5B61}" srcOrd="3" destOrd="0" presId="urn:microsoft.com/office/officeart/2008/layout/LinedList"/>
    <dgm:cxn modelId="{092B2FF9-0C94-463A-B9FD-F1568A9A1570}" type="presParOf" srcId="{CB431F9A-2BBE-45AB-AD3A-8425DDDB5B61}" destId="{962BE088-B79B-4747-ADA3-187596554B05}" srcOrd="0" destOrd="0" presId="urn:microsoft.com/office/officeart/2008/layout/LinedList"/>
    <dgm:cxn modelId="{986C69DA-DF1B-4AF2-B284-72ED5D7C5D07}" type="presParOf" srcId="{CB431F9A-2BBE-45AB-AD3A-8425DDDB5B61}" destId="{86736B76-2153-43B1-B33E-C47651C106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9051A3-1460-4866-A7AB-5F427FEAB5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BC0D1-67F6-40E2-9936-85FEDFDE476D}">
      <dgm:prSet custT="1"/>
      <dgm:spPr/>
      <dgm:t>
        <a:bodyPr anchor="ctr"/>
        <a:lstStyle/>
        <a:p>
          <a:pPr rtl="0"/>
          <a:r>
            <a:rPr lang="ru-RU" sz="2400" b="1" i="0" dirty="0" smtClean="0"/>
            <a:t>- Эмоциональная бесконтрольность;</a:t>
          </a:r>
          <a:endParaRPr lang="ru-RU" sz="2400" b="1" dirty="0"/>
        </a:p>
      </dgm:t>
    </dgm:pt>
    <dgm:pt modelId="{919EF726-7A79-42C1-95FB-A16119DE888E}" type="parTrans" cxnId="{1BC624CB-4C8E-4293-A703-7E33037D8862}">
      <dgm:prSet/>
      <dgm:spPr/>
      <dgm:t>
        <a:bodyPr/>
        <a:lstStyle/>
        <a:p>
          <a:endParaRPr lang="ru-RU"/>
        </a:p>
      </dgm:t>
    </dgm:pt>
    <dgm:pt modelId="{D1B5E7ED-4231-459A-928B-434A87FE0690}" type="sibTrans" cxnId="{1BC624CB-4C8E-4293-A703-7E33037D8862}">
      <dgm:prSet/>
      <dgm:spPr/>
      <dgm:t>
        <a:bodyPr/>
        <a:lstStyle/>
        <a:p>
          <a:endParaRPr lang="ru-RU"/>
        </a:p>
      </dgm:t>
    </dgm:pt>
    <dgm:pt modelId="{5F37FA7F-4DDA-4D68-910E-295B6D452628}">
      <dgm:prSet custT="1"/>
      <dgm:spPr/>
      <dgm:t>
        <a:bodyPr anchor="ctr"/>
        <a:lstStyle/>
        <a:p>
          <a:pPr rtl="0"/>
          <a:r>
            <a:rPr lang="ru-RU" sz="2400" b="1" i="0" dirty="0" smtClean="0"/>
            <a:t>-Интеллектуальная несостоятельность (неспособность принять правильное , логичное решение);</a:t>
          </a:r>
          <a:endParaRPr lang="ru-RU" sz="2400" b="1" dirty="0"/>
        </a:p>
      </dgm:t>
    </dgm:pt>
    <dgm:pt modelId="{08082693-2E11-441D-A7AF-8417055EEEEC}" type="parTrans" cxnId="{3AE8AB82-4F73-4383-B9BC-6E0FAF0CD0DB}">
      <dgm:prSet/>
      <dgm:spPr/>
      <dgm:t>
        <a:bodyPr/>
        <a:lstStyle/>
        <a:p>
          <a:endParaRPr lang="ru-RU"/>
        </a:p>
      </dgm:t>
    </dgm:pt>
    <dgm:pt modelId="{9F902799-6A02-43AB-88DF-A0456E2EC251}" type="sibTrans" cxnId="{3AE8AB82-4F73-4383-B9BC-6E0FAF0CD0DB}">
      <dgm:prSet/>
      <dgm:spPr/>
      <dgm:t>
        <a:bodyPr/>
        <a:lstStyle/>
        <a:p>
          <a:endParaRPr lang="ru-RU"/>
        </a:p>
      </dgm:t>
    </dgm:pt>
    <dgm:pt modelId="{31D57397-2C5C-48EB-BCA7-7BA20DFDD874}">
      <dgm:prSet custT="1"/>
      <dgm:spPr/>
      <dgm:t>
        <a:bodyPr anchor="ctr"/>
        <a:lstStyle/>
        <a:p>
          <a:pPr rtl="0"/>
          <a:r>
            <a:rPr lang="ru-RU" sz="2400" b="1" i="0" dirty="0" smtClean="0"/>
            <a:t>-Повышенная внушаемость и </a:t>
          </a:r>
          <a:r>
            <a:rPr lang="ru-RU" sz="2400" b="1" i="0" dirty="0" err="1" smtClean="0"/>
            <a:t>подчиняемость</a:t>
          </a:r>
          <a:r>
            <a:rPr lang="ru-RU" sz="2400" b="1" i="0" dirty="0" smtClean="0"/>
            <a:t>.</a:t>
          </a:r>
          <a:endParaRPr lang="ru-RU" sz="2400" b="1" dirty="0"/>
        </a:p>
      </dgm:t>
    </dgm:pt>
    <dgm:pt modelId="{2D64479A-2B75-4825-9F0D-E83FCB4F27AE}" type="parTrans" cxnId="{C61257B9-109F-4A88-AB5E-6C7D2CC2BA62}">
      <dgm:prSet/>
      <dgm:spPr/>
      <dgm:t>
        <a:bodyPr/>
        <a:lstStyle/>
        <a:p>
          <a:endParaRPr lang="ru-RU"/>
        </a:p>
      </dgm:t>
    </dgm:pt>
    <dgm:pt modelId="{BEAD63E1-F596-48D2-9656-9A590948C273}" type="sibTrans" cxnId="{C61257B9-109F-4A88-AB5E-6C7D2CC2BA62}">
      <dgm:prSet/>
      <dgm:spPr/>
      <dgm:t>
        <a:bodyPr/>
        <a:lstStyle/>
        <a:p>
          <a:endParaRPr lang="ru-RU"/>
        </a:p>
      </dgm:t>
    </dgm:pt>
    <dgm:pt modelId="{E6B5FC7A-58F9-49C3-B403-9B2B9D2DDE03}">
      <dgm:prSet/>
      <dgm:spPr/>
      <dgm:t>
        <a:bodyPr/>
        <a:lstStyle/>
        <a:p>
          <a:pPr algn="just" rtl="0"/>
          <a:r>
            <a:rPr lang="ru-RU" b="0" i="0" dirty="0" smtClean="0"/>
            <a:t>Наиболее распространенным вариантом ситуационно-спровоцированных ООД являются деликты, связанные с эмоциональной бесконтрольностью. Обычно совершаются в ситуации конфликта и являются агрессивным выражением негативных эмоций. Существенно облегчает реализацию подобны действий алкогольное опьянение.</a:t>
          </a:r>
          <a:endParaRPr lang="ru-RU" dirty="0"/>
        </a:p>
      </dgm:t>
    </dgm:pt>
    <dgm:pt modelId="{DCCC422C-7D2E-4096-A9D7-3B0301F36912}" type="parTrans" cxnId="{F4516A98-2611-40E4-902D-2E635988EB16}">
      <dgm:prSet/>
      <dgm:spPr/>
      <dgm:t>
        <a:bodyPr/>
        <a:lstStyle/>
        <a:p>
          <a:endParaRPr lang="ru-RU"/>
        </a:p>
      </dgm:t>
    </dgm:pt>
    <dgm:pt modelId="{66D6604B-A860-45FE-9FE3-5374B97C071D}" type="sibTrans" cxnId="{F4516A98-2611-40E4-902D-2E635988EB16}">
      <dgm:prSet/>
      <dgm:spPr/>
      <dgm:t>
        <a:bodyPr/>
        <a:lstStyle/>
        <a:p>
          <a:endParaRPr lang="ru-RU"/>
        </a:p>
      </dgm:t>
    </dgm:pt>
    <dgm:pt modelId="{C5C6D78F-DDC3-4C5A-9C86-F3F52960C120}" type="pres">
      <dgm:prSet presAssocID="{8A9051A3-1460-4866-A7AB-5F427FEAB5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B2E0A0-D961-4552-B8A4-C4FD34D6409D}" type="pres">
      <dgm:prSet presAssocID="{831BC0D1-67F6-40E2-9936-85FEDFDE476D}" presName="thickLine" presStyleLbl="alignNode1" presStyleIdx="0" presStyleCnt="4"/>
      <dgm:spPr/>
    </dgm:pt>
    <dgm:pt modelId="{0F60264D-AB1D-42CC-B7B7-0185B7598FA7}" type="pres">
      <dgm:prSet presAssocID="{831BC0D1-67F6-40E2-9936-85FEDFDE476D}" presName="horz1" presStyleCnt="0"/>
      <dgm:spPr/>
    </dgm:pt>
    <dgm:pt modelId="{37EBFF9C-EEEF-4220-AE4B-CAC8CDBD9235}" type="pres">
      <dgm:prSet presAssocID="{831BC0D1-67F6-40E2-9936-85FEDFDE476D}" presName="tx1" presStyleLbl="revTx" presStyleIdx="0" presStyleCnt="4"/>
      <dgm:spPr/>
      <dgm:t>
        <a:bodyPr/>
        <a:lstStyle/>
        <a:p>
          <a:endParaRPr lang="ru-RU"/>
        </a:p>
      </dgm:t>
    </dgm:pt>
    <dgm:pt modelId="{AF0129A5-B616-45C9-8D00-9420D9D92CB8}" type="pres">
      <dgm:prSet presAssocID="{831BC0D1-67F6-40E2-9936-85FEDFDE476D}" presName="vert1" presStyleCnt="0"/>
      <dgm:spPr/>
    </dgm:pt>
    <dgm:pt modelId="{6D2CB3C0-84B8-4A91-AE40-A8E0B187080F}" type="pres">
      <dgm:prSet presAssocID="{5F37FA7F-4DDA-4D68-910E-295B6D452628}" presName="thickLine" presStyleLbl="alignNode1" presStyleIdx="1" presStyleCnt="4"/>
      <dgm:spPr/>
    </dgm:pt>
    <dgm:pt modelId="{15244395-29F2-4F05-A0BD-7240AEDF15EF}" type="pres">
      <dgm:prSet presAssocID="{5F37FA7F-4DDA-4D68-910E-295B6D452628}" presName="horz1" presStyleCnt="0"/>
      <dgm:spPr/>
    </dgm:pt>
    <dgm:pt modelId="{0A6DE446-1129-4A14-B3CE-76E997B2B2F8}" type="pres">
      <dgm:prSet presAssocID="{5F37FA7F-4DDA-4D68-910E-295B6D452628}" presName="tx1" presStyleLbl="revTx" presStyleIdx="1" presStyleCnt="4"/>
      <dgm:spPr/>
      <dgm:t>
        <a:bodyPr/>
        <a:lstStyle/>
        <a:p>
          <a:endParaRPr lang="ru-RU"/>
        </a:p>
      </dgm:t>
    </dgm:pt>
    <dgm:pt modelId="{1C075DCD-321E-44A3-8F85-D8A2E337BE75}" type="pres">
      <dgm:prSet presAssocID="{5F37FA7F-4DDA-4D68-910E-295B6D452628}" presName="vert1" presStyleCnt="0"/>
      <dgm:spPr/>
    </dgm:pt>
    <dgm:pt modelId="{4F5DDD6E-475F-4D85-9C72-2A7246D338D5}" type="pres">
      <dgm:prSet presAssocID="{31D57397-2C5C-48EB-BCA7-7BA20DFDD874}" presName="thickLine" presStyleLbl="alignNode1" presStyleIdx="2" presStyleCnt="4"/>
      <dgm:spPr/>
    </dgm:pt>
    <dgm:pt modelId="{4B564F23-8236-46FC-B034-D3FEE73422ED}" type="pres">
      <dgm:prSet presAssocID="{31D57397-2C5C-48EB-BCA7-7BA20DFDD874}" presName="horz1" presStyleCnt="0"/>
      <dgm:spPr/>
    </dgm:pt>
    <dgm:pt modelId="{EAD47DF4-F037-4BDF-B18E-969A935E3F80}" type="pres">
      <dgm:prSet presAssocID="{31D57397-2C5C-48EB-BCA7-7BA20DFDD874}" presName="tx1" presStyleLbl="revTx" presStyleIdx="2" presStyleCnt="4"/>
      <dgm:spPr/>
      <dgm:t>
        <a:bodyPr/>
        <a:lstStyle/>
        <a:p>
          <a:endParaRPr lang="ru-RU"/>
        </a:p>
      </dgm:t>
    </dgm:pt>
    <dgm:pt modelId="{36A3E7AC-8057-4329-B2E4-20909DED2D28}" type="pres">
      <dgm:prSet presAssocID="{31D57397-2C5C-48EB-BCA7-7BA20DFDD874}" presName="vert1" presStyleCnt="0"/>
      <dgm:spPr/>
    </dgm:pt>
    <dgm:pt modelId="{8210A5D2-9FC9-44D1-B7D6-9A7AFFC1A0FE}" type="pres">
      <dgm:prSet presAssocID="{E6B5FC7A-58F9-49C3-B403-9B2B9D2DDE03}" presName="thickLine" presStyleLbl="alignNode1" presStyleIdx="3" presStyleCnt="4"/>
      <dgm:spPr/>
    </dgm:pt>
    <dgm:pt modelId="{61D2C812-8605-4C0E-B5C6-8F7D9BDA48EB}" type="pres">
      <dgm:prSet presAssocID="{E6B5FC7A-58F9-49C3-B403-9B2B9D2DDE03}" presName="horz1" presStyleCnt="0"/>
      <dgm:spPr/>
    </dgm:pt>
    <dgm:pt modelId="{D1738687-4DF3-4AA1-8CB3-CA564D295531}" type="pres">
      <dgm:prSet presAssocID="{E6B5FC7A-58F9-49C3-B403-9B2B9D2DDE03}" presName="tx1" presStyleLbl="revTx" presStyleIdx="3" presStyleCnt="4"/>
      <dgm:spPr/>
      <dgm:t>
        <a:bodyPr/>
        <a:lstStyle/>
        <a:p>
          <a:endParaRPr lang="ru-RU"/>
        </a:p>
      </dgm:t>
    </dgm:pt>
    <dgm:pt modelId="{5C0525CE-9351-4BCB-A1AF-2A00B5261928}" type="pres">
      <dgm:prSet presAssocID="{E6B5FC7A-58F9-49C3-B403-9B2B9D2DDE03}" presName="vert1" presStyleCnt="0"/>
      <dgm:spPr/>
    </dgm:pt>
  </dgm:ptLst>
  <dgm:cxnLst>
    <dgm:cxn modelId="{C61257B9-109F-4A88-AB5E-6C7D2CC2BA62}" srcId="{8A9051A3-1460-4866-A7AB-5F427FEAB5C2}" destId="{31D57397-2C5C-48EB-BCA7-7BA20DFDD874}" srcOrd="2" destOrd="0" parTransId="{2D64479A-2B75-4825-9F0D-E83FCB4F27AE}" sibTransId="{BEAD63E1-F596-48D2-9656-9A590948C273}"/>
    <dgm:cxn modelId="{93DF9DDC-FDF9-4C91-A2EF-C0525CC549C4}" type="presOf" srcId="{31D57397-2C5C-48EB-BCA7-7BA20DFDD874}" destId="{EAD47DF4-F037-4BDF-B18E-969A935E3F80}" srcOrd="0" destOrd="0" presId="urn:microsoft.com/office/officeart/2008/layout/LinedList"/>
    <dgm:cxn modelId="{51CF2CB0-A4F0-4A61-BA4D-4193B2D57F77}" type="presOf" srcId="{831BC0D1-67F6-40E2-9936-85FEDFDE476D}" destId="{37EBFF9C-EEEF-4220-AE4B-CAC8CDBD9235}" srcOrd="0" destOrd="0" presId="urn:microsoft.com/office/officeart/2008/layout/LinedList"/>
    <dgm:cxn modelId="{1BC624CB-4C8E-4293-A703-7E33037D8862}" srcId="{8A9051A3-1460-4866-A7AB-5F427FEAB5C2}" destId="{831BC0D1-67F6-40E2-9936-85FEDFDE476D}" srcOrd="0" destOrd="0" parTransId="{919EF726-7A79-42C1-95FB-A16119DE888E}" sibTransId="{D1B5E7ED-4231-459A-928B-434A87FE0690}"/>
    <dgm:cxn modelId="{2DA61FAA-29F4-4F7B-A03B-FB1A1F2387F8}" type="presOf" srcId="{5F37FA7F-4DDA-4D68-910E-295B6D452628}" destId="{0A6DE446-1129-4A14-B3CE-76E997B2B2F8}" srcOrd="0" destOrd="0" presId="urn:microsoft.com/office/officeart/2008/layout/LinedList"/>
    <dgm:cxn modelId="{A25F24F0-EDD6-4A27-B87D-6B5DA3CE17CA}" type="presOf" srcId="{E6B5FC7A-58F9-49C3-B403-9B2B9D2DDE03}" destId="{D1738687-4DF3-4AA1-8CB3-CA564D295531}" srcOrd="0" destOrd="0" presId="urn:microsoft.com/office/officeart/2008/layout/LinedList"/>
    <dgm:cxn modelId="{F4516A98-2611-40E4-902D-2E635988EB16}" srcId="{8A9051A3-1460-4866-A7AB-5F427FEAB5C2}" destId="{E6B5FC7A-58F9-49C3-B403-9B2B9D2DDE03}" srcOrd="3" destOrd="0" parTransId="{DCCC422C-7D2E-4096-A9D7-3B0301F36912}" sibTransId="{66D6604B-A860-45FE-9FE3-5374B97C071D}"/>
    <dgm:cxn modelId="{4BA88004-14B9-49F4-B332-4DB9860C1EF2}" type="presOf" srcId="{8A9051A3-1460-4866-A7AB-5F427FEAB5C2}" destId="{C5C6D78F-DDC3-4C5A-9C86-F3F52960C120}" srcOrd="0" destOrd="0" presId="urn:microsoft.com/office/officeart/2008/layout/LinedList"/>
    <dgm:cxn modelId="{3AE8AB82-4F73-4383-B9BC-6E0FAF0CD0DB}" srcId="{8A9051A3-1460-4866-A7AB-5F427FEAB5C2}" destId="{5F37FA7F-4DDA-4D68-910E-295B6D452628}" srcOrd="1" destOrd="0" parTransId="{08082693-2E11-441D-A7AF-8417055EEEEC}" sibTransId="{9F902799-6A02-43AB-88DF-A0456E2EC251}"/>
    <dgm:cxn modelId="{C64B507D-8CE8-462E-AFAE-16966CF9AE89}" type="presParOf" srcId="{C5C6D78F-DDC3-4C5A-9C86-F3F52960C120}" destId="{64B2E0A0-D961-4552-B8A4-C4FD34D6409D}" srcOrd="0" destOrd="0" presId="urn:microsoft.com/office/officeart/2008/layout/LinedList"/>
    <dgm:cxn modelId="{3A3E5FC8-88CF-457C-9BDF-598CE8A73365}" type="presParOf" srcId="{C5C6D78F-DDC3-4C5A-9C86-F3F52960C120}" destId="{0F60264D-AB1D-42CC-B7B7-0185B7598FA7}" srcOrd="1" destOrd="0" presId="urn:microsoft.com/office/officeart/2008/layout/LinedList"/>
    <dgm:cxn modelId="{ED781169-DB93-4DBD-88C0-28ECD447C1C6}" type="presParOf" srcId="{0F60264D-AB1D-42CC-B7B7-0185B7598FA7}" destId="{37EBFF9C-EEEF-4220-AE4B-CAC8CDBD9235}" srcOrd="0" destOrd="0" presId="urn:microsoft.com/office/officeart/2008/layout/LinedList"/>
    <dgm:cxn modelId="{5FFAF958-049A-4F57-98E4-305439D00F1B}" type="presParOf" srcId="{0F60264D-AB1D-42CC-B7B7-0185B7598FA7}" destId="{AF0129A5-B616-45C9-8D00-9420D9D92CB8}" srcOrd="1" destOrd="0" presId="urn:microsoft.com/office/officeart/2008/layout/LinedList"/>
    <dgm:cxn modelId="{D695630D-55CD-4ADC-99C0-63D99D42AA3E}" type="presParOf" srcId="{C5C6D78F-DDC3-4C5A-9C86-F3F52960C120}" destId="{6D2CB3C0-84B8-4A91-AE40-A8E0B187080F}" srcOrd="2" destOrd="0" presId="urn:microsoft.com/office/officeart/2008/layout/LinedList"/>
    <dgm:cxn modelId="{2F074EAB-BE25-408D-BBDF-F2188214B6C7}" type="presParOf" srcId="{C5C6D78F-DDC3-4C5A-9C86-F3F52960C120}" destId="{15244395-29F2-4F05-A0BD-7240AEDF15EF}" srcOrd="3" destOrd="0" presId="urn:microsoft.com/office/officeart/2008/layout/LinedList"/>
    <dgm:cxn modelId="{48CF0DD3-31F2-43D1-8633-8EB18C676802}" type="presParOf" srcId="{15244395-29F2-4F05-A0BD-7240AEDF15EF}" destId="{0A6DE446-1129-4A14-B3CE-76E997B2B2F8}" srcOrd="0" destOrd="0" presId="urn:microsoft.com/office/officeart/2008/layout/LinedList"/>
    <dgm:cxn modelId="{630BFB6D-3DFD-4BF6-BFA7-38CD180964B9}" type="presParOf" srcId="{15244395-29F2-4F05-A0BD-7240AEDF15EF}" destId="{1C075DCD-321E-44A3-8F85-D8A2E337BE75}" srcOrd="1" destOrd="0" presId="urn:microsoft.com/office/officeart/2008/layout/LinedList"/>
    <dgm:cxn modelId="{96CF4ACA-8865-4FF4-8A0C-9D83DB70EF4B}" type="presParOf" srcId="{C5C6D78F-DDC3-4C5A-9C86-F3F52960C120}" destId="{4F5DDD6E-475F-4D85-9C72-2A7246D338D5}" srcOrd="4" destOrd="0" presId="urn:microsoft.com/office/officeart/2008/layout/LinedList"/>
    <dgm:cxn modelId="{93D3A800-A996-4D29-9D5C-5BD94C2B82D9}" type="presParOf" srcId="{C5C6D78F-DDC3-4C5A-9C86-F3F52960C120}" destId="{4B564F23-8236-46FC-B034-D3FEE73422ED}" srcOrd="5" destOrd="0" presId="urn:microsoft.com/office/officeart/2008/layout/LinedList"/>
    <dgm:cxn modelId="{1E209D99-3710-4F32-9DF4-55B93A7E6433}" type="presParOf" srcId="{4B564F23-8236-46FC-B034-D3FEE73422ED}" destId="{EAD47DF4-F037-4BDF-B18E-969A935E3F80}" srcOrd="0" destOrd="0" presId="urn:microsoft.com/office/officeart/2008/layout/LinedList"/>
    <dgm:cxn modelId="{CBE08637-9D66-4320-A90C-549552809BE2}" type="presParOf" srcId="{4B564F23-8236-46FC-B034-D3FEE73422ED}" destId="{36A3E7AC-8057-4329-B2E4-20909DED2D28}" srcOrd="1" destOrd="0" presId="urn:microsoft.com/office/officeart/2008/layout/LinedList"/>
    <dgm:cxn modelId="{B9001EF1-7AA0-4FF5-B73E-2D71625164A0}" type="presParOf" srcId="{C5C6D78F-DDC3-4C5A-9C86-F3F52960C120}" destId="{8210A5D2-9FC9-44D1-B7D6-9A7AFFC1A0FE}" srcOrd="6" destOrd="0" presId="urn:microsoft.com/office/officeart/2008/layout/LinedList"/>
    <dgm:cxn modelId="{49AA108F-4EF7-4035-A59B-E0099F0B6026}" type="presParOf" srcId="{C5C6D78F-DDC3-4C5A-9C86-F3F52960C120}" destId="{61D2C812-8605-4C0E-B5C6-8F7D9BDA48EB}" srcOrd="7" destOrd="0" presId="urn:microsoft.com/office/officeart/2008/layout/LinedList"/>
    <dgm:cxn modelId="{63689F65-D920-4D75-830A-B1348806AFF3}" type="presParOf" srcId="{61D2C812-8605-4C0E-B5C6-8F7D9BDA48EB}" destId="{D1738687-4DF3-4AA1-8CB3-CA564D295531}" srcOrd="0" destOrd="0" presId="urn:microsoft.com/office/officeart/2008/layout/LinedList"/>
    <dgm:cxn modelId="{DF5A16F0-C926-4FF8-86D3-969DE626BDD7}" type="presParOf" srcId="{61D2C812-8605-4C0E-B5C6-8F7D9BDA48EB}" destId="{5C0525CE-9351-4BCB-A1AF-2A00B52619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480AF-DE49-4DDB-A20F-F7863F9E63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4CD0D-DA64-41B2-9AA4-BD2E0C78097D}">
      <dgm:prSet custT="1"/>
      <dgm:spPr/>
      <dgm:t>
        <a:bodyPr anchor="ctr"/>
        <a:lstStyle/>
        <a:p>
          <a:pPr rtl="0"/>
          <a:r>
            <a:rPr lang="ru-RU" sz="2400" b="1" i="0" dirty="0" smtClean="0"/>
            <a:t>-Извращенность и расторможенность влечений;</a:t>
          </a:r>
          <a:endParaRPr lang="ru-RU" sz="2400" b="1" dirty="0"/>
        </a:p>
      </dgm:t>
    </dgm:pt>
    <dgm:pt modelId="{1110C53A-3B67-4EA8-B8B1-E9016B2FD758}" type="parTrans" cxnId="{57A3D775-7C23-44C9-AF1F-5C023A07A08B}">
      <dgm:prSet/>
      <dgm:spPr/>
      <dgm:t>
        <a:bodyPr/>
        <a:lstStyle/>
        <a:p>
          <a:endParaRPr lang="ru-RU"/>
        </a:p>
      </dgm:t>
    </dgm:pt>
    <dgm:pt modelId="{42F32B9E-EF72-4CED-B0A3-95D556377331}" type="sibTrans" cxnId="{57A3D775-7C23-44C9-AF1F-5C023A07A08B}">
      <dgm:prSet/>
      <dgm:spPr/>
      <dgm:t>
        <a:bodyPr/>
        <a:lstStyle/>
        <a:p>
          <a:endParaRPr lang="ru-RU"/>
        </a:p>
      </dgm:t>
    </dgm:pt>
    <dgm:pt modelId="{3AE512BF-9586-46C3-BE2F-3DFC9944E397}">
      <dgm:prSet custT="1"/>
      <dgm:spPr/>
      <dgm:t>
        <a:bodyPr anchor="ctr"/>
        <a:lstStyle/>
        <a:p>
          <a:pPr rtl="0"/>
          <a:r>
            <a:rPr lang="ru-RU" sz="2400" b="1" i="0" dirty="0" smtClean="0"/>
            <a:t>-</a:t>
          </a:r>
          <a:r>
            <a:rPr lang="ru-RU" sz="2400" b="1" i="0" dirty="0" err="1" smtClean="0"/>
            <a:t>Псевдсоциальая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гиперактивность</a:t>
          </a:r>
          <a:r>
            <a:rPr lang="ru-RU" sz="2400" b="1" i="0" dirty="0" smtClean="0"/>
            <a:t>;</a:t>
          </a:r>
          <a:endParaRPr lang="ru-RU" sz="2400" b="1" dirty="0"/>
        </a:p>
      </dgm:t>
    </dgm:pt>
    <dgm:pt modelId="{FD0AF998-2160-49C5-A9E1-6F959D6FCD36}" type="parTrans" cxnId="{1B93BCEC-C706-4636-B23B-97AE3381E9F5}">
      <dgm:prSet/>
      <dgm:spPr/>
      <dgm:t>
        <a:bodyPr/>
        <a:lstStyle/>
        <a:p>
          <a:endParaRPr lang="ru-RU"/>
        </a:p>
      </dgm:t>
    </dgm:pt>
    <dgm:pt modelId="{B70E94AA-F8E6-4407-9276-83CF775C8B9A}" type="sibTrans" cxnId="{1B93BCEC-C706-4636-B23B-97AE3381E9F5}">
      <dgm:prSet/>
      <dgm:spPr/>
      <dgm:t>
        <a:bodyPr/>
        <a:lstStyle/>
        <a:p>
          <a:endParaRPr lang="ru-RU"/>
        </a:p>
      </dgm:t>
    </dgm:pt>
    <dgm:pt modelId="{247AD1D5-75F1-4309-B9F1-48C4AE679F3E}">
      <dgm:prSet custT="1"/>
      <dgm:spPr/>
      <dgm:t>
        <a:bodyPr anchor="ctr"/>
        <a:lstStyle/>
        <a:p>
          <a:pPr rtl="0"/>
          <a:r>
            <a:rPr lang="ru-RU" sz="2400" b="1" i="0" dirty="0" smtClean="0"/>
            <a:t>-Дефицит высших эмоций.</a:t>
          </a:r>
          <a:endParaRPr lang="ru-RU" sz="2400" b="1" dirty="0"/>
        </a:p>
      </dgm:t>
    </dgm:pt>
    <dgm:pt modelId="{19AB7E23-9A64-403D-A63F-25375BAA4E4E}" type="parTrans" cxnId="{C5C2E89E-11E4-46C7-BD9F-0089378DDFF1}">
      <dgm:prSet/>
      <dgm:spPr/>
      <dgm:t>
        <a:bodyPr/>
        <a:lstStyle/>
        <a:p>
          <a:endParaRPr lang="ru-RU"/>
        </a:p>
      </dgm:t>
    </dgm:pt>
    <dgm:pt modelId="{F53AEA37-046C-4B02-AD46-898354044379}" type="sibTrans" cxnId="{C5C2E89E-11E4-46C7-BD9F-0089378DDFF1}">
      <dgm:prSet/>
      <dgm:spPr/>
      <dgm:t>
        <a:bodyPr/>
        <a:lstStyle/>
        <a:p>
          <a:endParaRPr lang="ru-RU"/>
        </a:p>
      </dgm:t>
    </dgm:pt>
    <dgm:pt modelId="{00AE1312-3D4A-4CA3-902F-1BA5645E3AF3}">
      <dgm:prSet custT="1"/>
      <dgm:spPr/>
      <dgm:t>
        <a:bodyPr/>
        <a:lstStyle/>
        <a:p>
          <a:pPr algn="just" rtl="0"/>
          <a:r>
            <a:rPr lang="ru-RU" sz="1600" b="0" i="0" dirty="0" smtClean="0"/>
            <a:t>Наиболее распространённым вариантом такого рода является </a:t>
          </a:r>
          <a:r>
            <a:rPr lang="ru-RU" sz="1600" b="0" i="0" dirty="0" err="1" smtClean="0"/>
            <a:t>психопатоподобный</a:t>
          </a:r>
          <a:r>
            <a:rPr lang="ru-RU" sz="1600" b="0" i="0" dirty="0" smtClean="0"/>
            <a:t> механизм , связанный с расторможенностью и извращённостью влечений. Встречаются эти расстройства чаще всего в рамках </a:t>
          </a:r>
          <a:r>
            <a:rPr lang="ru-RU" sz="1600" b="0" i="0" dirty="0" err="1" smtClean="0"/>
            <a:t>психопатоподобных</a:t>
          </a:r>
          <a:r>
            <a:rPr lang="ru-RU" sz="1600" b="0" i="0" dirty="0" smtClean="0"/>
            <a:t> синдромов, шизофренических изменений  личности, </a:t>
          </a:r>
          <a:r>
            <a:rPr lang="ru-RU" sz="1600" b="0" i="0" dirty="0" err="1" smtClean="0"/>
            <a:t>психоорганического</a:t>
          </a:r>
          <a:r>
            <a:rPr lang="ru-RU" sz="1600" b="0" i="0" dirty="0" smtClean="0"/>
            <a:t> синдрома, деменции, умственной отсталости. Особенно характерны для этого типа имущественные, сексуальные деликты, иногда жестокие правонарушения против личности с садистическими проявлениями.</a:t>
          </a:r>
          <a:endParaRPr lang="ru-RU" sz="1600" dirty="0"/>
        </a:p>
      </dgm:t>
    </dgm:pt>
    <dgm:pt modelId="{29B4DC1F-64D0-4558-B33C-43014B09FC64}" type="parTrans" cxnId="{E771D574-7830-49F8-A471-F7DC5C705830}">
      <dgm:prSet/>
      <dgm:spPr/>
      <dgm:t>
        <a:bodyPr/>
        <a:lstStyle/>
        <a:p>
          <a:endParaRPr lang="ru-RU"/>
        </a:p>
      </dgm:t>
    </dgm:pt>
    <dgm:pt modelId="{27A7DC72-6E59-4204-9871-755BCEA37BB1}" type="sibTrans" cxnId="{E771D574-7830-49F8-A471-F7DC5C705830}">
      <dgm:prSet/>
      <dgm:spPr/>
      <dgm:t>
        <a:bodyPr/>
        <a:lstStyle/>
        <a:p>
          <a:endParaRPr lang="ru-RU"/>
        </a:p>
      </dgm:t>
    </dgm:pt>
    <dgm:pt modelId="{891C175B-ECB6-4A75-8BFD-97151F882189}" type="pres">
      <dgm:prSet presAssocID="{578480AF-DE49-4DDB-A20F-F7863F9E63F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337AB8-323C-4DA1-99F7-44E62AE47E8A}" type="pres">
      <dgm:prSet presAssocID="{FED4CD0D-DA64-41B2-9AA4-BD2E0C78097D}" presName="thickLine" presStyleLbl="alignNode1" presStyleIdx="0" presStyleCnt="4"/>
      <dgm:spPr/>
    </dgm:pt>
    <dgm:pt modelId="{5F050427-3E35-43F9-9BC6-271C9ADE85A7}" type="pres">
      <dgm:prSet presAssocID="{FED4CD0D-DA64-41B2-9AA4-BD2E0C78097D}" presName="horz1" presStyleCnt="0"/>
      <dgm:spPr/>
    </dgm:pt>
    <dgm:pt modelId="{F3551EB7-64B9-4C42-8AF4-FEB6AE3BF6BE}" type="pres">
      <dgm:prSet presAssocID="{FED4CD0D-DA64-41B2-9AA4-BD2E0C78097D}" presName="tx1" presStyleLbl="revTx" presStyleIdx="0" presStyleCnt="4"/>
      <dgm:spPr/>
      <dgm:t>
        <a:bodyPr/>
        <a:lstStyle/>
        <a:p>
          <a:endParaRPr lang="ru-RU"/>
        </a:p>
      </dgm:t>
    </dgm:pt>
    <dgm:pt modelId="{36627DEB-2885-4CDF-AA24-BE174F5B62B1}" type="pres">
      <dgm:prSet presAssocID="{FED4CD0D-DA64-41B2-9AA4-BD2E0C78097D}" presName="vert1" presStyleCnt="0"/>
      <dgm:spPr/>
    </dgm:pt>
    <dgm:pt modelId="{78D54FC5-3A13-40A4-853D-F70C6EBE4449}" type="pres">
      <dgm:prSet presAssocID="{3AE512BF-9586-46C3-BE2F-3DFC9944E397}" presName="thickLine" presStyleLbl="alignNode1" presStyleIdx="1" presStyleCnt="4"/>
      <dgm:spPr/>
    </dgm:pt>
    <dgm:pt modelId="{27685833-3D31-4556-97C6-E614146C991E}" type="pres">
      <dgm:prSet presAssocID="{3AE512BF-9586-46C3-BE2F-3DFC9944E397}" presName="horz1" presStyleCnt="0"/>
      <dgm:spPr/>
    </dgm:pt>
    <dgm:pt modelId="{A516D865-56F6-40DB-BA9E-264B1CDDF2DF}" type="pres">
      <dgm:prSet presAssocID="{3AE512BF-9586-46C3-BE2F-3DFC9944E397}" presName="tx1" presStyleLbl="revTx" presStyleIdx="1" presStyleCnt="4"/>
      <dgm:spPr/>
      <dgm:t>
        <a:bodyPr/>
        <a:lstStyle/>
        <a:p>
          <a:endParaRPr lang="ru-RU"/>
        </a:p>
      </dgm:t>
    </dgm:pt>
    <dgm:pt modelId="{348262E2-E052-4846-9DBA-77541E6A84B4}" type="pres">
      <dgm:prSet presAssocID="{3AE512BF-9586-46C3-BE2F-3DFC9944E397}" presName="vert1" presStyleCnt="0"/>
      <dgm:spPr/>
    </dgm:pt>
    <dgm:pt modelId="{DF1A2A9D-5490-4D6D-ADA5-595D5BF4C20E}" type="pres">
      <dgm:prSet presAssocID="{247AD1D5-75F1-4309-B9F1-48C4AE679F3E}" presName="thickLine" presStyleLbl="alignNode1" presStyleIdx="2" presStyleCnt="4"/>
      <dgm:spPr/>
    </dgm:pt>
    <dgm:pt modelId="{867AA175-7099-4FC8-B64B-E45C34F2EEDB}" type="pres">
      <dgm:prSet presAssocID="{247AD1D5-75F1-4309-B9F1-48C4AE679F3E}" presName="horz1" presStyleCnt="0"/>
      <dgm:spPr/>
    </dgm:pt>
    <dgm:pt modelId="{2319F877-C243-4F59-8367-7D80FEB30080}" type="pres">
      <dgm:prSet presAssocID="{247AD1D5-75F1-4309-B9F1-48C4AE679F3E}" presName="tx1" presStyleLbl="revTx" presStyleIdx="2" presStyleCnt="4"/>
      <dgm:spPr/>
      <dgm:t>
        <a:bodyPr/>
        <a:lstStyle/>
        <a:p>
          <a:endParaRPr lang="ru-RU"/>
        </a:p>
      </dgm:t>
    </dgm:pt>
    <dgm:pt modelId="{3F8441C9-7496-4B1A-9549-EAAA1DB40116}" type="pres">
      <dgm:prSet presAssocID="{247AD1D5-75F1-4309-B9F1-48C4AE679F3E}" presName="vert1" presStyleCnt="0"/>
      <dgm:spPr/>
    </dgm:pt>
    <dgm:pt modelId="{D3E28D6E-1635-49E8-AF66-6163081B8EB9}" type="pres">
      <dgm:prSet presAssocID="{00AE1312-3D4A-4CA3-902F-1BA5645E3AF3}" presName="thickLine" presStyleLbl="alignNode1" presStyleIdx="3" presStyleCnt="4"/>
      <dgm:spPr/>
    </dgm:pt>
    <dgm:pt modelId="{BC1FBA02-2B6C-4A49-BD5B-FA4E69490D95}" type="pres">
      <dgm:prSet presAssocID="{00AE1312-3D4A-4CA3-902F-1BA5645E3AF3}" presName="horz1" presStyleCnt="0"/>
      <dgm:spPr/>
    </dgm:pt>
    <dgm:pt modelId="{DF102A4B-0448-4BF4-A18A-C58909EBA2C6}" type="pres">
      <dgm:prSet presAssocID="{00AE1312-3D4A-4CA3-902F-1BA5645E3AF3}" presName="tx1" presStyleLbl="revTx" presStyleIdx="3" presStyleCnt="4" custScaleY="150746"/>
      <dgm:spPr/>
      <dgm:t>
        <a:bodyPr/>
        <a:lstStyle/>
        <a:p>
          <a:endParaRPr lang="ru-RU"/>
        </a:p>
      </dgm:t>
    </dgm:pt>
    <dgm:pt modelId="{FFD5D306-CD9A-4A80-ACA0-599649D326D6}" type="pres">
      <dgm:prSet presAssocID="{00AE1312-3D4A-4CA3-902F-1BA5645E3AF3}" presName="vert1" presStyleCnt="0"/>
      <dgm:spPr/>
    </dgm:pt>
  </dgm:ptLst>
  <dgm:cxnLst>
    <dgm:cxn modelId="{521C5526-B01D-42C6-8078-B5692F89D9F0}" type="presOf" srcId="{578480AF-DE49-4DDB-A20F-F7863F9E63F9}" destId="{891C175B-ECB6-4A75-8BFD-97151F882189}" srcOrd="0" destOrd="0" presId="urn:microsoft.com/office/officeart/2008/layout/LinedList"/>
    <dgm:cxn modelId="{C5C2E89E-11E4-46C7-BD9F-0089378DDFF1}" srcId="{578480AF-DE49-4DDB-A20F-F7863F9E63F9}" destId="{247AD1D5-75F1-4309-B9F1-48C4AE679F3E}" srcOrd="2" destOrd="0" parTransId="{19AB7E23-9A64-403D-A63F-25375BAA4E4E}" sibTransId="{F53AEA37-046C-4B02-AD46-898354044379}"/>
    <dgm:cxn modelId="{E771D574-7830-49F8-A471-F7DC5C705830}" srcId="{578480AF-DE49-4DDB-A20F-F7863F9E63F9}" destId="{00AE1312-3D4A-4CA3-902F-1BA5645E3AF3}" srcOrd="3" destOrd="0" parTransId="{29B4DC1F-64D0-4558-B33C-43014B09FC64}" sibTransId="{27A7DC72-6E59-4204-9871-755BCEA37BB1}"/>
    <dgm:cxn modelId="{B8FAFB2A-0FE1-40DA-87E8-EE881AFB2855}" type="presOf" srcId="{247AD1D5-75F1-4309-B9F1-48C4AE679F3E}" destId="{2319F877-C243-4F59-8367-7D80FEB30080}" srcOrd="0" destOrd="0" presId="urn:microsoft.com/office/officeart/2008/layout/LinedList"/>
    <dgm:cxn modelId="{1B93BCEC-C706-4636-B23B-97AE3381E9F5}" srcId="{578480AF-DE49-4DDB-A20F-F7863F9E63F9}" destId="{3AE512BF-9586-46C3-BE2F-3DFC9944E397}" srcOrd="1" destOrd="0" parTransId="{FD0AF998-2160-49C5-A9E1-6F959D6FCD36}" sibTransId="{B70E94AA-F8E6-4407-9276-83CF775C8B9A}"/>
    <dgm:cxn modelId="{9363663F-A74B-43B6-9F62-18DDFB334E98}" type="presOf" srcId="{3AE512BF-9586-46C3-BE2F-3DFC9944E397}" destId="{A516D865-56F6-40DB-BA9E-264B1CDDF2DF}" srcOrd="0" destOrd="0" presId="urn:microsoft.com/office/officeart/2008/layout/LinedList"/>
    <dgm:cxn modelId="{57A3D775-7C23-44C9-AF1F-5C023A07A08B}" srcId="{578480AF-DE49-4DDB-A20F-F7863F9E63F9}" destId="{FED4CD0D-DA64-41B2-9AA4-BD2E0C78097D}" srcOrd="0" destOrd="0" parTransId="{1110C53A-3B67-4EA8-B8B1-E9016B2FD758}" sibTransId="{42F32B9E-EF72-4CED-B0A3-95D556377331}"/>
    <dgm:cxn modelId="{DDB0240C-FBA5-462A-BFF3-507A90A0A8B9}" type="presOf" srcId="{FED4CD0D-DA64-41B2-9AA4-BD2E0C78097D}" destId="{F3551EB7-64B9-4C42-8AF4-FEB6AE3BF6BE}" srcOrd="0" destOrd="0" presId="urn:microsoft.com/office/officeart/2008/layout/LinedList"/>
    <dgm:cxn modelId="{BD891AED-2B26-4AEC-AFC8-E74D0F1E597B}" type="presOf" srcId="{00AE1312-3D4A-4CA3-902F-1BA5645E3AF3}" destId="{DF102A4B-0448-4BF4-A18A-C58909EBA2C6}" srcOrd="0" destOrd="0" presId="urn:microsoft.com/office/officeart/2008/layout/LinedList"/>
    <dgm:cxn modelId="{7AA85409-2D61-42F7-B933-545F79FA7B93}" type="presParOf" srcId="{891C175B-ECB6-4A75-8BFD-97151F882189}" destId="{D7337AB8-323C-4DA1-99F7-44E62AE47E8A}" srcOrd="0" destOrd="0" presId="urn:microsoft.com/office/officeart/2008/layout/LinedList"/>
    <dgm:cxn modelId="{B671A3FA-0B3F-4DC2-A7D1-B4EFC2B847BF}" type="presParOf" srcId="{891C175B-ECB6-4A75-8BFD-97151F882189}" destId="{5F050427-3E35-43F9-9BC6-271C9ADE85A7}" srcOrd="1" destOrd="0" presId="urn:microsoft.com/office/officeart/2008/layout/LinedList"/>
    <dgm:cxn modelId="{5A306782-CE12-4CC0-B930-D573F0DE110F}" type="presParOf" srcId="{5F050427-3E35-43F9-9BC6-271C9ADE85A7}" destId="{F3551EB7-64B9-4C42-8AF4-FEB6AE3BF6BE}" srcOrd="0" destOrd="0" presId="urn:microsoft.com/office/officeart/2008/layout/LinedList"/>
    <dgm:cxn modelId="{3E8D081F-35FA-4924-AF23-4D3FB61F91EA}" type="presParOf" srcId="{5F050427-3E35-43F9-9BC6-271C9ADE85A7}" destId="{36627DEB-2885-4CDF-AA24-BE174F5B62B1}" srcOrd="1" destOrd="0" presId="urn:microsoft.com/office/officeart/2008/layout/LinedList"/>
    <dgm:cxn modelId="{EEB13D90-7A59-4B7D-A8F2-C3BEEA424614}" type="presParOf" srcId="{891C175B-ECB6-4A75-8BFD-97151F882189}" destId="{78D54FC5-3A13-40A4-853D-F70C6EBE4449}" srcOrd="2" destOrd="0" presId="urn:microsoft.com/office/officeart/2008/layout/LinedList"/>
    <dgm:cxn modelId="{4927ADD2-D456-470F-B4DA-699F6BD71D50}" type="presParOf" srcId="{891C175B-ECB6-4A75-8BFD-97151F882189}" destId="{27685833-3D31-4556-97C6-E614146C991E}" srcOrd="3" destOrd="0" presId="urn:microsoft.com/office/officeart/2008/layout/LinedList"/>
    <dgm:cxn modelId="{69C5A684-D34D-49AD-AD55-6304E2F49FA4}" type="presParOf" srcId="{27685833-3D31-4556-97C6-E614146C991E}" destId="{A516D865-56F6-40DB-BA9E-264B1CDDF2DF}" srcOrd="0" destOrd="0" presId="urn:microsoft.com/office/officeart/2008/layout/LinedList"/>
    <dgm:cxn modelId="{BEFA7BC7-3F2B-4476-9A14-709253F0EBEA}" type="presParOf" srcId="{27685833-3D31-4556-97C6-E614146C991E}" destId="{348262E2-E052-4846-9DBA-77541E6A84B4}" srcOrd="1" destOrd="0" presId="urn:microsoft.com/office/officeart/2008/layout/LinedList"/>
    <dgm:cxn modelId="{0C2C9A5C-8C46-4414-8B1E-D37237072BA3}" type="presParOf" srcId="{891C175B-ECB6-4A75-8BFD-97151F882189}" destId="{DF1A2A9D-5490-4D6D-ADA5-595D5BF4C20E}" srcOrd="4" destOrd="0" presId="urn:microsoft.com/office/officeart/2008/layout/LinedList"/>
    <dgm:cxn modelId="{C3F31D6B-8D91-4A1B-84CA-E50A2AC8C166}" type="presParOf" srcId="{891C175B-ECB6-4A75-8BFD-97151F882189}" destId="{867AA175-7099-4FC8-B64B-E45C34F2EEDB}" srcOrd="5" destOrd="0" presId="urn:microsoft.com/office/officeart/2008/layout/LinedList"/>
    <dgm:cxn modelId="{6E6F2F34-8618-49BE-A31D-F7290BB5D372}" type="presParOf" srcId="{867AA175-7099-4FC8-B64B-E45C34F2EEDB}" destId="{2319F877-C243-4F59-8367-7D80FEB30080}" srcOrd="0" destOrd="0" presId="urn:microsoft.com/office/officeart/2008/layout/LinedList"/>
    <dgm:cxn modelId="{0FA81D08-8BC1-4C6D-9391-F6BD13EFF673}" type="presParOf" srcId="{867AA175-7099-4FC8-B64B-E45C34F2EEDB}" destId="{3F8441C9-7496-4B1A-9549-EAAA1DB40116}" srcOrd="1" destOrd="0" presId="urn:microsoft.com/office/officeart/2008/layout/LinedList"/>
    <dgm:cxn modelId="{0724209D-A5A0-4F97-B77D-28744AD5DFF0}" type="presParOf" srcId="{891C175B-ECB6-4A75-8BFD-97151F882189}" destId="{D3E28D6E-1635-49E8-AF66-6163081B8EB9}" srcOrd="6" destOrd="0" presId="urn:microsoft.com/office/officeart/2008/layout/LinedList"/>
    <dgm:cxn modelId="{F2AF6A46-7FE9-4E62-8BC2-A9AED12BBFF2}" type="presParOf" srcId="{891C175B-ECB6-4A75-8BFD-97151F882189}" destId="{BC1FBA02-2B6C-4A49-BD5B-FA4E69490D95}" srcOrd="7" destOrd="0" presId="urn:microsoft.com/office/officeart/2008/layout/LinedList"/>
    <dgm:cxn modelId="{12634007-EB07-4F0F-AFE7-E72F3F7E04EB}" type="presParOf" srcId="{BC1FBA02-2B6C-4A49-BD5B-FA4E69490D95}" destId="{DF102A4B-0448-4BF4-A18A-C58909EBA2C6}" srcOrd="0" destOrd="0" presId="urn:microsoft.com/office/officeart/2008/layout/LinedList"/>
    <dgm:cxn modelId="{0E8208FD-28DC-4704-8A63-244EC1004013}" type="presParOf" srcId="{BC1FBA02-2B6C-4A49-BD5B-FA4E69490D95}" destId="{FFD5D306-CD9A-4A80-ACA0-599649D326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C51A7B-27BD-4269-BBA2-654663A288EA}" type="doc">
      <dgm:prSet loTypeId="urn:microsoft.com/office/officeart/2005/8/layout/vList2" loCatId="list" qsTypeId="urn:microsoft.com/office/officeart/2009/2/quickstyle/3d8" qsCatId="3D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39DAAA3F-F06B-49C7-9B52-4529D56B94C2}">
      <dgm:prSet/>
      <dgm:spPr/>
      <dgm:t>
        <a:bodyPr/>
        <a:lstStyle/>
        <a:p>
          <a:pPr rtl="0"/>
          <a:r>
            <a:rPr lang="ru-RU" b="0" i="0" smtClean="0"/>
            <a:t>Методика активного диспансерного наблюдения</a:t>
          </a:r>
          <a:endParaRPr lang="ru-RU" b="0"/>
        </a:p>
      </dgm:t>
    </dgm:pt>
    <dgm:pt modelId="{4F3FD723-E8A1-4ECD-B7A3-04A88F13F2BD}" type="parTrans" cxnId="{A5C7DA9D-E3A1-496E-9D75-AEFDB7F02DF0}">
      <dgm:prSet/>
      <dgm:spPr/>
      <dgm:t>
        <a:bodyPr/>
        <a:lstStyle/>
        <a:p>
          <a:endParaRPr lang="ru-RU" b="0"/>
        </a:p>
      </dgm:t>
    </dgm:pt>
    <dgm:pt modelId="{A473CF3B-D088-4174-B9DD-F43F7F224AC7}" type="sibTrans" cxnId="{A5C7DA9D-E3A1-496E-9D75-AEFDB7F02DF0}">
      <dgm:prSet/>
      <dgm:spPr/>
      <dgm:t>
        <a:bodyPr/>
        <a:lstStyle/>
        <a:p>
          <a:endParaRPr lang="ru-RU" b="0"/>
        </a:p>
      </dgm:t>
    </dgm:pt>
    <dgm:pt modelId="{C76F5EC8-5FDC-47D4-B5FC-19339B998ABB}">
      <dgm:prSet/>
      <dgm:spPr/>
      <dgm:t>
        <a:bodyPr/>
        <a:lstStyle/>
        <a:p>
          <a:pPr rtl="0"/>
          <a:r>
            <a:rPr lang="ru-RU" b="0" i="0" smtClean="0"/>
            <a:t>Медицинская документация</a:t>
          </a:r>
          <a:endParaRPr lang="ru-RU" b="0"/>
        </a:p>
      </dgm:t>
    </dgm:pt>
    <dgm:pt modelId="{40D89F8F-8353-4526-895E-353809A8BD1B}" type="parTrans" cxnId="{CA220273-8F1A-447B-8E36-FA82739C54BF}">
      <dgm:prSet/>
      <dgm:spPr/>
      <dgm:t>
        <a:bodyPr/>
        <a:lstStyle/>
        <a:p>
          <a:endParaRPr lang="ru-RU" b="0"/>
        </a:p>
      </dgm:t>
    </dgm:pt>
    <dgm:pt modelId="{6563FBCD-5C44-47BB-98DA-3857E0D4954C}" type="sibTrans" cxnId="{CA220273-8F1A-447B-8E36-FA82739C54BF}">
      <dgm:prSet/>
      <dgm:spPr/>
      <dgm:t>
        <a:bodyPr/>
        <a:lstStyle/>
        <a:p>
          <a:endParaRPr lang="ru-RU" b="0"/>
        </a:p>
      </dgm:t>
    </dgm:pt>
    <dgm:pt modelId="{01269AA7-5AF8-4E28-9CB9-C3BE26BFE912}">
      <dgm:prSet/>
      <dgm:spPr/>
      <dgm:t>
        <a:bodyPr/>
        <a:lstStyle/>
        <a:p>
          <a:pPr rtl="0"/>
          <a:r>
            <a:rPr lang="ru-RU" b="0" i="0" smtClean="0"/>
            <a:t>Порядок включения в группу АДН</a:t>
          </a:r>
          <a:endParaRPr lang="ru-RU" b="0"/>
        </a:p>
      </dgm:t>
    </dgm:pt>
    <dgm:pt modelId="{1AFA8F0F-F4A2-4384-B90B-2719C9575D97}" type="parTrans" cxnId="{AFF925A0-1EE2-4838-9A07-281AFBA5B1D1}">
      <dgm:prSet/>
      <dgm:spPr/>
      <dgm:t>
        <a:bodyPr/>
        <a:lstStyle/>
        <a:p>
          <a:endParaRPr lang="ru-RU" b="0"/>
        </a:p>
      </dgm:t>
    </dgm:pt>
    <dgm:pt modelId="{5C01275A-2EFA-4BA2-9E82-1DE5471F2357}" type="sibTrans" cxnId="{AFF925A0-1EE2-4838-9A07-281AFBA5B1D1}">
      <dgm:prSet/>
      <dgm:spPr/>
      <dgm:t>
        <a:bodyPr/>
        <a:lstStyle/>
        <a:p>
          <a:endParaRPr lang="ru-RU" b="0"/>
        </a:p>
      </dgm:t>
    </dgm:pt>
    <dgm:pt modelId="{306AAB7C-4D64-4F88-8A7B-C1AE80561286}">
      <dgm:prSet/>
      <dgm:spPr/>
      <dgm:t>
        <a:bodyPr/>
        <a:lstStyle/>
        <a:p>
          <a:pPr rtl="0"/>
          <a:r>
            <a:rPr lang="ru-RU" b="0" i="0" smtClean="0"/>
            <a:t>Объем лечебно-реабилитационных мероприятий</a:t>
          </a:r>
          <a:endParaRPr lang="ru-RU" b="0"/>
        </a:p>
      </dgm:t>
    </dgm:pt>
    <dgm:pt modelId="{18AF2B30-0FCB-4091-80A1-6DE9C9BD7D8D}" type="parTrans" cxnId="{1598A18F-A9F9-4426-8987-9A9362CD3C0C}">
      <dgm:prSet/>
      <dgm:spPr/>
      <dgm:t>
        <a:bodyPr/>
        <a:lstStyle/>
        <a:p>
          <a:endParaRPr lang="ru-RU" b="0"/>
        </a:p>
      </dgm:t>
    </dgm:pt>
    <dgm:pt modelId="{8EF3B44F-A479-4F7E-BA6C-69FFC08AE7C1}" type="sibTrans" cxnId="{1598A18F-A9F9-4426-8987-9A9362CD3C0C}">
      <dgm:prSet/>
      <dgm:spPr/>
      <dgm:t>
        <a:bodyPr/>
        <a:lstStyle/>
        <a:p>
          <a:endParaRPr lang="ru-RU" b="0"/>
        </a:p>
      </dgm:t>
    </dgm:pt>
    <dgm:pt modelId="{1731C446-3D09-4FD7-8427-7B688DD2CDBD}">
      <dgm:prSet/>
      <dgm:spPr/>
      <dgm:t>
        <a:bodyPr/>
        <a:lstStyle/>
        <a:p>
          <a:pPr rtl="0"/>
          <a:r>
            <a:rPr lang="ru-RU" b="0" i="0" smtClean="0"/>
            <a:t>Основания для прекращения АДН</a:t>
          </a:r>
          <a:endParaRPr lang="ru-RU" b="0"/>
        </a:p>
      </dgm:t>
    </dgm:pt>
    <dgm:pt modelId="{F7B5A7CD-6959-42C8-B7FC-E2922D6A0F55}" type="parTrans" cxnId="{9B2CCBA4-BC14-492C-BAB4-CAAF68A33993}">
      <dgm:prSet/>
      <dgm:spPr/>
      <dgm:t>
        <a:bodyPr/>
        <a:lstStyle/>
        <a:p>
          <a:endParaRPr lang="ru-RU" b="0"/>
        </a:p>
      </dgm:t>
    </dgm:pt>
    <dgm:pt modelId="{14055295-51E5-495B-8519-C134BB268597}" type="sibTrans" cxnId="{9B2CCBA4-BC14-492C-BAB4-CAAF68A33993}">
      <dgm:prSet/>
      <dgm:spPr/>
      <dgm:t>
        <a:bodyPr/>
        <a:lstStyle/>
        <a:p>
          <a:endParaRPr lang="ru-RU" b="0"/>
        </a:p>
      </dgm:t>
    </dgm:pt>
    <dgm:pt modelId="{2390E4CC-C6E9-49C2-A736-C5C4514AC6CC}" type="pres">
      <dgm:prSet presAssocID="{ABC51A7B-27BD-4269-BBA2-654663A288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19205-613A-4D92-B41A-E12628458DE6}" type="pres">
      <dgm:prSet presAssocID="{39DAAA3F-F06B-49C7-9B52-4529D56B94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C4364-B465-4667-8742-237B910D3C3F}" type="pres">
      <dgm:prSet presAssocID="{A473CF3B-D088-4174-B9DD-F43F7F224AC7}" presName="spacer" presStyleCnt="0"/>
      <dgm:spPr/>
    </dgm:pt>
    <dgm:pt modelId="{87AF3AF1-EE4E-4DC2-9B0D-27166377E77D}" type="pres">
      <dgm:prSet presAssocID="{C76F5EC8-5FDC-47D4-B5FC-19339B998A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40007-6961-4690-B360-FC3407991DC7}" type="pres">
      <dgm:prSet presAssocID="{6563FBCD-5C44-47BB-98DA-3857E0D4954C}" presName="spacer" presStyleCnt="0"/>
      <dgm:spPr/>
    </dgm:pt>
    <dgm:pt modelId="{EAD22D53-9BBA-4060-9198-48BC1B613386}" type="pres">
      <dgm:prSet presAssocID="{01269AA7-5AF8-4E28-9CB9-C3BE26BFE91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E6E2A-3CC3-4FD2-8428-BBD0D0FF5130}" type="pres">
      <dgm:prSet presAssocID="{5C01275A-2EFA-4BA2-9E82-1DE5471F2357}" presName="spacer" presStyleCnt="0"/>
      <dgm:spPr/>
    </dgm:pt>
    <dgm:pt modelId="{A6DF8566-9206-4519-935C-74BD5ED3EAF3}" type="pres">
      <dgm:prSet presAssocID="{306AAB7C-4D64-4F88-8A7B-C1AE805612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7D168-1C1F-4B51-861C-BCD168BD275F}" type="pres">
      <dgm:prSet presAssocID="{8EF3B44F-A479-4F7E-BA6C-69FFC08AE7C1}" presName="spacer" presStyleCnt="0"/>
      <dgm:spPr/>
    </dgm:pt>
    <dgm:pt modelId="{5608048B-B7F9-4817-856E-01385AB2F85B}" type="pres">
      <dgm:prSet presAssocID="{1731C446-3D09-4FD7-8427-7B688DD2CDB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8A18F-A9F9-4426-8987-9A9362CD3C0C}" srcId="{ABC51A7B-27BD-4269-BBA2-654663A288EA}" destId="{306AAB7C-4D64-4F88-8A7B-C1AE80561286}" srcOrd="3" destOrd="0" parTransId="{18AF2B30-0FCB-4091-80A1-6DE9C9BD7D8D}" sibTransId="{8EF3B44F-A479-4F7E-BA6C-69FFC08AE7C1}"/>
    <dgm:cxn modelId="{AD2B2251-BA55-4442-8633-EDA855A59384}" type="presOf" srcId="{39DAAA3F-F06B-49C7-9B52-4529D56B94C2}" destId="{64619205-613A-4D92-B41A-E12628458DE6}" srcOrd="0" destOrd="0" presId="urn:microsoft.com/office/officeart/2005/8/layout/vList2"/>
    <dgm:cxn modelId="{CA220273-8F1A-447B-8E36-FA82739C54BF}" srcId="{ABC51A7B-27BD-4269-BBA2-654663A288EA}" destId="{C76F5EC8-5FDC-47D4-B5FC-19339B998ABB}" srcOrd="1" destOrd="0" parTransId="{40D89F8F-8353-4526-895E-353809A8BD1B}" sibTransId="{6563FBCD-5C44-47BB-98DA-3857E0D4954C}"/>
    <dgm:cxn modelId="{5AE7F72C-C674-4D36-A222-E2B658C615FB}" type="presOf" srcId="{1731C446-3D09-4FD7-8427-7B688DD2CDBD}" destId="{5608048B-B7F9-4817-856E-01385AB2F85B}" srcOrd="0" destOrd="0" presId="urn:microsoft.com/office/officeart/2005/8/layout/vList2"/>
    <dgm:cxn modelId="{A5C7DA9D-E3A1-496E-9D75-AEFDB7F02DF0}" srcId="{ABC51A7B-27BD-4269-BBA2-654663A288EA}" destId="{39DAAA3F-F06B-49C7-9B52-4529D56B94C2}" srcOrd="0" destOrd="0" parTransId="{4F3FD723-E8A1-4ECD-B7A3-04A88F13F2BD}" sibTransId="{A473CF3B-D088-4174-B9DD-F43F7F224AC7}"/>
    <dgm:cxn modelId="{662E883D-BAE9-48E3-9EA2-8CDF173F9180}" type="presOf" srcId="{01269AA7-5AF8-4E28-9CB9-C3BE26BFE912}" destId="{EAD22D53-9BBA-4060-9198-48BC1B613386}" srcOrd="0" destOrd="0" presId="urn:microsoft.com/office/officeart/2005/8/layout/vList2"/>
    <dgm:cxn modelId="{25446A51-5A5D-4222-90BF-E379A6C43756}" type="presOf" srcId="{306AAB7C-4D64-4F88-8A7B-C1AE80561286}" destId="{A6DF8566-9206-4519-935C-74BD5ED3EAF3}" srcOrd="0" destOrd="0" presId="urn:microsoft.com/office/officeart/2005/8/layout/vList2"/>
    <dgm:cxn modelId="{AFF925A0-1EE2-4838-9A07-281AFBA5B1D1}" srcId="{ABC51A7B-27BD-4269-BBA2-654663A288EA}" destId="{01269AA7-5AF8-4E28-9CB9-C3BE26BFE912}" srcOrd="2" destOrd="0" parTransId="{1AFA8F0F-F4A2-4384-B90B-2719C9575D97}" sibTransId="{5C01275A-2EFA-4BA2-9E82-1DE5471F2357}"/>
    <dgm:cxn modelId="{50C4B094-F429-4489-BCC5-A1F0DE583EC3}" type="presOf" srcId="{ABC51A7B-27BD-4269-BBA2-654663A288EA}" destId="{2390E4CC-C6E9-49C2-A736-C5C4514AC6CC}" srcOrd="0" destOrd="0" presId="urn:microsoft.com/office/officeart/2005/8/layout/vList2"/>
    <dgm:cxn modelId="{9B2CCBA4-BC14-492C-BAB4-CAAF68A33993}" srcId="{ABC51A7B-27BD-4269-BBA2-654663A288EA}" destId="{1731C446-3D09-4FD7-8427-7B688DD2CDBD}" srcOrd="4" destOrd="0" parTransId="{F7B5A7CD-6959-42C8-B7FC-E2922D6A0F55}" sibTransId="{14055295-51E5-495B-8519-C134BB268597}"/>
    <dgm:cxn modelId="{80FE4612-E266-4F4D-983A-FDB568B1E42A}" type="presOf" srcId="{C76F5EC8-5FDC-47D4-B5FC-19339B998ABB}" destId="{87AF3AF1-EE4E-4DC2-9B0D-27166377E77D}" srcOrd="0" destOrd="0" presId="urn:microsoft.com/office/officeart/2005/8/layout/vList2"/>
    <dgm:cxn modelId="{9637C71B-A8E1-4B0D-B93F-E436EF01AE72}" type="presParOf" srcId="{2390E4CC-C6E9-49C2-A736-C5C4514AC6CC}" destId="{64619205-613A-4D92-B41A-E12628458DE6}" srcOrd="0" destOrd="0" presId="urn:microsoft.com/office/officeart/2005/8/layout/vList2"/>
    <dgm:cxn modelId="{B43C53CC-7881-48B1-91FA-5B0B04B05900}" type="presParOf" srcId="{2390E4CC-C6E9-49C2-A736-C5C4514AC6CC}" destId="{A34C4364-B465-4667-8742-237B910D3C3F}" srcOrd="1" destOrd="0" presId="urn:microsoft.com/office/officeart/2005/8/layout/vList2"/>
    <dgm:cxn modelId="{61FBC69F-9403-4630-B219-1811F64AE4D1}" type="presParOf" srcId="{2390E4CC-C6E9-49C2-A736-C5C4514AC6CC}" destId="{87AF3AF1-EE4E-4DC2-9B0D-27166377E77D}" srcOrd="2" destOrd="0" presId="urn:microsoft.com/office/officeart/2005/8/layout/vList2"/>
    <dgm:cxn modelId="{34D7D12E-87A8-4A8D-BB4E-DB2E66146737}" type="presParOf" srcId="{2390E4CC-C6E9-49C2-A736-C5C4514AC6CC}" destId="{D6F40007-6961-4690-B360-FC3407991DC7}" srcOrd="3" destOrd="0" presId="urn:microsoft.com/office/officeart/2005/8/layout/vList2"/>
    <dgm:cxn modelId="{361803E4-9D63-45E1-97C2-71DA91B5ABFB}" type="presParOf" srcId="{2390E4CC-C6E9-49C2-A736-C5C4514AC6CC}" destId="{EAD22D53-9BBA-4060-9198-48BC1B613386}" srcOrd="4" destOrd="0" presId="urn:microsoft.com/office/officeart/2005/8/layout/vList2"/>
    <dgm:cxn modelId="{7451B510-9075-4B71-823B-14EC10FF4E10}" type="presParOf" srcId="{2390E4CC-C6E9-49C2-A736-C5C4514AC6CC}" destId="{F17E6E2A-3CC3-4FD2-8428-BBD0D0FF5130}" srcOrd="5" destOrd="0" presId="urn:microsoft.com/office/officeart/2005/8/layout/vList2"/>
    <dgm:cxn modelId="{2F5D820B-B594-4501-A61F-F314439C5F83}" type="presParOf" srcId="{2390E4CC-C6E9-49C2-A736-C5C4514AC6CC}" destId="{A6DF8566-9206-4519-935C-74BD5ED3EAF3}" srcOrd="6" destOrd="0" presId="urn:microsoft.com/office/officeart/2005/8/layout/vList2"/>
    <dgm:cxn modelId="{6E990915-3149-4198-8BF7-5BF104C78CB3}" type="presParOf" srcId="{2390E4CC-C6E9-49C2-A736-C5C4514AC6CC}" destId="{4667D168-1C1F-4B51-861C-BCD168BD275F}" srcOrd="7" destOrd="0" presId="urn:microsoft.com/office/officeart/2005/8/layout/vList2"/>
    <dgm:cxn modelId="{9E063CF7-4D87-4383-ABC7-BB8654DB38E9}" type="presParOf" srcId="{2390E4CC-C6E9-49C2-A736-C5C4514AC6CC}" destId="{5608048B-B7F9-4817-856E-01385AB2F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89BD11-A4BF-4AAC-A648-DB8607058C24}" type="doc">
      <dgm:prSet loTypeId="urn:microsoft.com/office/officeart/2005/8/layout/arrow3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2BE02E-CFF1-4AF9-BBD5-B64F1088F31F}">
      <dgm:prSet custT="1"/>
      <dgm:spPr/>
      <dgm:t>
        <a:bodyPr/>
        <a:lstStyle/>
        <a:p>
          <a:pPr rtl="0"/>
          <a:r>
            <a:rPr lang="ru-RU" sz="1800" b="1" i="0" dirty="0" smtClean="0"/>
            <a:t>Организация различных лечебно-реабилитационных и социально-воспитательных мероприятий.</a:t>
          </a:r>
          <a:endParaRPr lang="ru-RU" sz="1800" b="1" dirty="0"/>
        </a:p>
      </dgm:t>
    </dgm:pt>
    <dgm:pt modelId="{6F959340-58A4-49B4-A835-7DF4B58567E1}" type="parTrans" cxnId="{B67213DB-41D3-4B51-9EE5-7DAD2FEC3F5F}">
      <dgm:prSet/>
      <dgm:spPr/>
      <dgm:t>
        <a:bodyPr/>
        <a:lstStyle/>
        <a:p>
          <a:endParaRPr lang="ru-RU"/>
        </a:p>
      </dgm:t>
    </dgm:pt>
    <dgm:pt modelId="{36324CB3-7F2A-4031-87A8-A54E0432F0CC}" type="sibTrans" cxnId="{B67213DB-41D3-4B51-9EE5-7DAD2FEC3F5F}">
      <dgm:prSet/>
      <dgm:spPr/>
      <dgm:t>
        <a:bodyPr/>
        <a:lstStyle/>
        <a:p>
          <a:endParaRPr lang="ru-RU"/>
        </a:p>
      </dgm:t>
    </dgm:pt>
    <dgm:pt modelId="{AB2E0AB3-26B6-4E0E-8D9F-6C2045817EFE}">
      <dgm:prSet custT="1"/>
      <dgm:spPr/>
      <dgm:t>
        <a:bodyPr/>
        <a:lstStyle/>
        <a:p>
          <a:r>
            <a:rPr lang="ru-RU" sz="1800" b="1" i="0" dirty="0" smtClean="0"/>
            <a:t>Выявление признаков усиления общественной опасности.</a:t>
          </a:r>
          <a:endParaRPr lang="ru-RU" sz="1800" b="1" dirty="0"/>
        </a:p>
      </dgm:t>
    </dgm:pt>
    <dgm:pt modelId="{C2B8B359-9892-44A3-ABF3-B142135E77F7}" type="parTrans" cxnId="{29E24439-4964-44E3-9904-0A9ED096321C}">
      <dgm:prSet/>
      <dgm:spPr/>
      <dgm:t>
        <a:bodyPr/>
        <a:lstStyle/>
        <a:p>
          <a:endParaRPr lang="ru-RU"/>
        </a:p>
      </dgm:t>
    </dgm:pt>
    <dgm:pt modelId="{8B4DF102-819D-4479-A961-379F0E1EF2D6}" type="sibTrans" cxnId="{29E24439-4964-44E3-9904-0A9ED096321C}">
      <dgm:prSet/>
      <dgm:spPr/>
      <dgm:t>
        <a:bodyPr/>
        <a:lstStyle/>
        <a:p>
          <a:endParaRPr lang="ru-RU"/>
        </a:p>
      </dgm:t>
    </dgm:pt>
    <dgm:pt modelId="{2940C490-B78C-4A71-97F1-DD2385FCD988}" type="pres">
      <dgm:prSet presAssocID="{1189BD11-A4BF-4AAC-A648-DB8607058C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A1EC7-B22F-4D94-AAAA-06B457CA20AA}" type="pres">
      <dgm:prSet presAssocID="{1189BD11-A4BF-4AAC-A648-DB8607058C24}" presName="divider" presStyleLbl="fgShp" presStyleIdx="0" presStyleCnt="1"/>
      <dgm:spPr/>
    </dgm:pt>
    <dgm:pt modelId="{81DA7147-D627-48E5-A89F-F71D6A44623A}" type="pres">
      <dgm:prSet presAssocID="{AB2E0AB3-26B6-4E0E-8D9F-6C2045817EFE}" presName="downArrow" presStyleLbl="node1" presStyleIdx="0" presStyleCnt="2"/>
      <dgm:spPr/>
    </dgm:pt>
    <dgm:pt modelId="{D7DCD260-7F73-4250-ACBA-011CCEDE6F23}" type="pres">
      <dgm:prSet presAssocID="{AB2E0AB3-26B6-4E0E-8D9F-6C2045817EFE}" presName="downArrowText" presStyleLbl="revTx" presStyleIdx="0" presStyleCnt="2" custScaleX="128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1BBA8-3B90-49C6-A413-74173825D963}" type="pres">
      <dgm:prSet presAssocID="{922BE02E-CFF1-4AF9-BBD5-B64F1088F31F}" presName="upArrow" presStyleLbl="node1" presStyleIdx="1" presStyleCnt="2"/>
      <dgm:spPr/>
    </dgm:pt>
    <dgm:pt modelId="{55F667B6-8B88-48DF-BD1B-780478878CFA}" type="pres">
      <dgm:prSet presAssocID="{922BE02E-CFF1-4AF9-BBD5-B64F1088F31F}" presName="upArrowText" presStyleLbl="revTx" presStyleIdx="1" presStyleCnt="2" custScaleX="131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95C779-B6AF-4F41-8B1C-E05F9C3056A1}" type="presOf" srcId="{1189BD11-A4BF-4AAC-A648-DB8607058C24}" destId="{2940C490-B78C-4A71-97F1-DD2385FCD988}" srcOrd="0" destOrd="0" presId="urn:microsoft.com/office/officeart/2005/8/layout/arrow3"/>
    <dgm:cxn modelId="{29E24439-4964-44E3-9904-0A9ED096321C}" srcId="{1189BD11-A4BF-4AAC-A648-DB8607058C24}" destId="{AB2E0AB3-26B6-4E0E-8D9F-6C2045817EFE}" srcOrd="0" destOrd="0" parTransId="{C2B8B359-9892-44A3-ABF3-B142135E77F7}" sibTransId="{8B4DF102-819D-4479-A961-379F0E1EF2D6}"/>
    <dgm:cxn modelId="{B67213DB-41D3-4B51-9EE5-7DAD2FEC3F5F}" srcId="{1189BD11-A4BF-4AAC-A648-DB8607058C24}" destId="{922BE02E-CFF1-4AF9-BBD5-B64F1088F31F}" srcOrd="1" destOrd="0" parTransId="{6F959340-58A4-49B4-A835-7DF4B58567E1}" sibTransId="{36324CB3-7F2A-4031-87A8-A54E0432F0CC}"/>
    <dgm:cxn modelId="{FE3B9F59-3E6A-4E3A-BD3E-9BAB895236C3}" type="presOf" srcId="{922BE02E-CFF1-4AF9-BBD5-B64F1088F31F}" destId="{55F667B6-8B88-48DF-BD1B-780478878CFA}" srcOrd="0" destOrd="0" presId="urn:microsoft.com/office/officeart/2005/8/layout/arrow3"/>
    <dgm:cxn modelId="{2F19DC8D-F912-42BA-A127-2AEB11C6EB0F}" type="presOf" srcId="{AB2E0AB3-26B6-4E0E-8D9F-6C2045817EFE}" destId="{D7DCD260-7F73-4250-ACBA-011CCEDE6F23}" srcOrd="0" destOrd="0" presId="urn:microsoft.com/office/officeart/2005/8/layout/arrow3"/>
    <dgm:cxn modelId="{DE26583F-7C5D-4E77-B5CD-F4B75E76B2BF}" type="presParOf" srcId="{2940C490-B78C-4A71-97F1-DD2385FCD988}" destId="{CDFA1EC7-B22F-4D94-AAAA-06B457CA20AA}" srcOrd="0" destOrd="0" presId="urn:microsoft.com/office/officeart/2005/8/layout/arrow3"/>
    <dgm:cxn modelId="{733B02C3-3D5F-413D-8F3B-3B9BA25BE2BE}" type="presParOf" srcId="{2940C490-B78C-4A71-97F1-DD2385FCD988}" destId="{81DA7147-D627-48E5-A89F-F71D6A44623A}" srcOrd="1" destOrd="0" presId="urn:microsoft.com/office/officeart/2005/8/layout/arrow3"/>
    <dgm:cxn modelId="{84B94847-87E0-486A-9B79-6409323AAFB1}" type="presParOf" srcId="{2940C490-B78C-4A71-97F1-DD2385FCD988}" destId="{D7DCD260-7F73-4250-ACBA-011CCEDE6F23}" srcOrd="2" destOrd="0" presId="urn:microsoft.com/office/officeart/2005/8/layout/arrow3"/>
    <dgm:cxn modelId="{BFA41FD7-9C62-4338-AF88-5B95CBEA7F6F}" type="presParOf" srcId="{2940C490-B78C-4A71-97F1-DD2385FCD988}" destId="{FE91BBA8-3B90-49C6-A413-74173825D963}" srcOrd="3" destOrd="0" presId="urn:microsoft.com/office/officeart/2005/8/layout/arrow3"/>
    <dgm:cxn modelId="{C9E605B6-F7C5-48FA-99B6-66ADA62FCF81}" type="presParOf" srcId="{2940C490-B78C-4A71-97F1-DD2385FCD988}" destId="{55F667B6-8B88-48DF-BD1B-780478878CF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9B174-0153-4F7F-A203-E0579A537917}">
      <dsp:nvSpPr>
        <dsp:cNvPr id="0" name=""/>
        <dsp:cNvSpPr/>
      </dsp:nvSpPr>
      <dsp:spPr>
        <a:xfrm>
          <a:off x="0" y="23563"/>
          <a:ext cx="10153128" cy="13463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Закон РФ от 2 июля 1992 г. N 3185-I «О психиатрической помощи и гарантиях прав граждан при её оказании»; </a:t>
          </a:r>
          <a:endParaRPr lang="ru-RU" sz="1900" b="1" kern="1200" dirty="0"/>
        </a:p>
      </dsp:txBody>
      <dsp:txXfrm>
        <a:off x="65721" y="89284"/>
        <a:ext cx="10021686" cy="1214862"/>
      </dsp:txXfrm>
    </dsp:sp>
    <dsp:sp modelId="{41EEFD14-B980-44ED-80D3-AA1A5FBFA9C8}">
      <dsp:nvSpPr>
        <dsp:cNvPr id="0" name=""/>
        <dsp:cNvSpPr/>
      </dsp:nvSpPr>
      <dsp:spPr>
        <a:xfrm>
          <a:off x="0" y="1424588"/>
          <a:ext cx="10153128" cy="13463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Уголовный кодекс РФ;</a:t>
          </a:r>
          <a:endParaRPr lang="ru-RU" sz="1900" b="1" kern="1200" dirty="0"/>
        </a:p>
      </dsp:txBody>
      <dsp:txXfrm>
        <a:off x="65721" y="1490309"/>
        <a:ext cx="10021686" cy="1214862"/>
      </dsp:txXfrm>
    </dsp:sp>
    <dsp:sp modelId="{2E864820-B9D8-43BE-BA9E-FDE4F521EC57}">
      <dsp:nvSpPr>
        <dsp:cNvPr id="0" name=""/>
        <dsp:cNvSpPr/>
      </dsp:nvSpPr>
      <dsp:spPr>
        <a:xfrm>
          <a:off x="0" y="2825612"/>
          <a:ext cx="10153128" cy="13463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«Инструкция об организации взаимодействия органов здравоохранения и органов внутренних дел РФ по предупреждению общественно опасных действий лиц, страдающих психическими расстройствами», утвержденная приказом МЗ РФ и МВД РФ от 30.04.1997 г. №133/269.</a:t>
          </a:r>
          <a:endParaRPr lang="ru-RU" sz="1900" b="1" kern="1200" dirty="0"/>
        </a:p>
      </dsp:txBody>
      <dsp:txXfrm>
        <a:off x="65721" y="2891333"/>
        <a:ext cx="10021686" cy="1214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3911F-83DE-4F3D-B3B9-30A47A26CDFF}">
      <dsp:nvSpPr>
        <dsp:cNvPr id="0" name=""/>
        <dsp:cNvSpPr/>
      </dsp:nvSpPr>
      <dsp:spPr>
        <a:xfrm>
          <a:off x="0" y="2300"/>
          <a:ext cx="1051316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4CC91-95EE-482F-B7D7-C9E84FEBD6E7}">
      <dsp:nvSpPr>
        <dsp:cNvPr id="0" name=""/>
        <dsp:cNvSpPr/>
      </dsp:nvSpPr>
      <dsp:spPr>
        <a:xfrm>
          <a:off x="0" y="2300"/>
          <a:ext cx="10502901" cy="10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А) Совершившие в прошлом общественно опасные деяния, предусмотренные уголовным законодательством, с освобождением от уголовной ответственности или наказания и применением к ним принудительных мер медицинского характера.</a:t>
          </a:r>
          <a:endParaRPr lang="ru-RU" sz="1800" b="1" kern="1200" dirty="0"/>
        </a:p>
      </dsp:txBody>
      <dsp:txXfrm>
        <a:off x="0" y="2300"/>
        <a:ext cx="10502901" cy="1009960"/>
      </dsp:txXfrm>
    </dsp:sp>
    <dsp:sp modelId="{8391F9CA-16ED-48AC-AC45-EEA8D49CF47A}">
      <dsp:nvSpPr>
        <dsp:cNvPr id="0" name=""/>
        <dsp:cNvSpPr/>
      </dsp:nvSpPr>
      <dsp:spPr>
        <a:xfrm>
          <a:off x="0" y="1012260"/>
          <a:ext cx="1051316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92D35-4DB1-455B-AE91-2BD8C18D7099}">
      <dsp:nvSpPr>
        <dsp:cNvPr id="0" name=""/>
        <dsp:cNvSpPr/>
      </dsp:nvSpPr>
      <dsp:spPr>
        <a:xfrm>
          <a:off x="0" y="1012260"/>
          <a:ext cx="10513167" cy="78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Б) Отбывшие наказание за преступления, совершенные до установления у них психического расстройства.</a:t>
          </a:r>
          <a:endParaRPr lang="ru-RU" sz="1800" b="1" kern="1200" dirty="0"/>
        </a:p>
      </dsp:txBody>
      <dsp:txXfrm>
        <a:off x="0" y="1012260"/>
        <a:ext cx="10513167" cy="786790"/>
      </dsp:txXfrm>
    </dsp:sp>
    <dsp:sp modelId="{29C218BD-07FC-4D1F-A2FD-4D534DE35176}">
      <dsp:nvSpPr>
        <dsp:cNvPr id="0" name=""/>
        <dsp:cNvSpPr/>
      </dsp:nvSpPr>
      <dsp:spPr>
        <a:xfrm>
          <a:off x="0" y="1799051"/>
          <a:ext cx="1051316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E2810-9816-4339-BAD9-E574DF237912}">
      <dsp:nvSpPr>
        <dsp:cNvPr id="0" name=""/>
        <dsp:cNvSpPr/>
      </dsp:nvSpPr>
      <dsp:spPr>
        <a:xfrm>
          <a:off x="0" y="1799051"/>
          <a:ext cx="10502901" cy="151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В) В структуру психических расстройств больных входят симптомы, обусловливающие склонность к совершению общественно опасных действий (императивные галлюцинации, некоторые формы бреда, </a:t>
          </a:r>
          <a:r>
            <a:rPr lang="ru-RU" sz="1800" b="1" i="0" kern="1200" dirty="0" err="1" smtClean="0"/>
            <a:t>психопатоподобные</a:t>
          </a:r>
          <a:r>
            <a:rPr lang="ru-RU" sz="1800" b="1" i="0" kern="1200" dirty="0" smtClean="0"/>
            <a:t> состояния с повышенной поведенческой активностью и патологией влечений и т.п.), в том числе приводившие в прошлом к недобровольной госпитализации.</a:t>
          </a:r>
          <a:endParaRPr lang="ru-RU" sz="1800" b="1" kern="1200" dirty="0"/>
        </a:p>
      </dsp:txBody>
      <dsp:txXfrm>
        <a:off x="0" y="1799051"/>
        <a:ext cx="10502901" cy="1516890"/>
      </dsp:txXfrm>
    </dsp:sp>
    <dsp:sp modelId="{13B7F518-A487-4B5C-9A82-E0BF2A2E7204}">
      <dsp:nvSpPr>
        <dsp:cNvPr id="0" name=""/>
        <dsp:cNvSpPr/>
      </dsp:nvSpPr>
      <dsp:spPr>
        <a:xfrm>
          <a:off x="0" y="3315942"/>
          <a:ext cx="1051316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F04EE-72F1-44C4-81D8-6A6EF637D15E}">
      <dsp:nvSpPr>
        <dsp:cNvPr id="0" name=""/>
        <dsp:cNvSpPr/>
      </dsp:nvSpPr>
      <dsp:spPr>
        <a:xfrm>
          <a:off x="0" y="3315942"/>
          <a:ext cx="10502901" cy="122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Г) Страдающие пограничными формами психических расстройств, совершившие в прошлом общественно опасные деяния, в отношении которых они признавались невменяемыми в связи с </a:t>
          </a:r>
          <a:r>
            <a:rPr lang="ru-RU" sz="1800" b="1" i="0" kern="1200" dirty="0" err="1" smtClean="0"/>
            <a:t>развившимся</a:t>
          </a:r>
          <a:r>
            <a:rPr lang="ru-RU" sz="1800" b="1" i="0" kern="1200" dirty="0" smtClean="0"/>
            <a:t> на этой почве психозом.</a:t>
          </a:r>
          <a:endParaRPr lang="ru-RU" sz="1800" b="1" kern="1200" dirty="0"/>
        </a:p>
      </dsp:txBody>
      <dsp:txXfrm>
        <a:off x="0" y="3315942"/>
        <a:ext cx="10502901" cy="12293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CD40C-3831-426F-A5E4-5981E3A9D1F4}">
      <dsp:nvSpPr>
        <dsp:cNvPr id="0" name=""/>
        <dsp:cNvSpPr/>
      </dsp:nvSpPr>
      <dsp:spPr>
        <a:xfrm>
          <a:off x="2000127" y="0"/>
          <a:ext cx="4699537" cy="469953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0DC5EB-9084-4406-A5F2-39BABC023470}">
      <dsp:nvSpPr>
        <dsp:cNvPr id="0" name=""/>
        <dsp:cNvSpPr/>
      </dsp:nvSpPr>
      <dsp:spPr>
        <a:xfrm>
          <a:off x="4349896" y="470412"/>
          <a:ext cx="3054699" cy="668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Медикаментозные виды лечения;</a:t>
          </a:r>
          <a:endParaRPr lang="ru-RU" sz="1600" kern="1200"/>
        </a:p>
      </dsp:txBody>
      <dsp:txXfrm>
        <a:off x="4382516" y="503032"/>
        <a:ext cx="2989459" cy="602975"/>
      </dsp:txXfrm>
    </dsp:sp>
    <dsp:sp modelId="{8AF4C164-AA51-4A70-A002-09D592697E46}">
      <dsp:nvSpPr>
        <dsp:cNvPr id="0" name=""/>
        <dsp:cNvSpPr/>
      </dsp:nvSpPr>
      <dsp:spPr>
        <a:xfrm>
          <a:off x="4349896" y="1222154"/>
          <a:ext cx="3054699" cy="668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144320"/>
              <a:satOff val="-1963"/>
              <a:lumOff val="-1421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Психосоциальную терапию;</a:t>
          </a:r>
          <a:endParaRPr lang="ru-RU" sz="1600" kern="1200"/>
        </a:p>
      </dsp:txBody>
      <dsp:txXfrm>
        <a:off x="4382516" y="1254774"/>
        <a:ext cx="2989459" cy="602975"/>
      </dsp:txXfrm>
    </dsp:sp>
    <dsp:sp modelId="{61561DD2-EE82-4BB3-A88F-C741A5B57816}">
      <dsp:nvSpPr>
        <dsp:cNvPr id="0" name=""/>
        <dsp:cNvSpPr/>
      </dsp:nvSpPr>
      <dsp:spPr>
        <a:xfrm>
          <a:off x="4349896" y="1973897"/>
          <a:ext cx="3054699" cy="668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288641"/>
              <a:satOff val="-3925"/>
              <a:lumOff val="-2843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Психосоциальную реабилитацию;</a:t>
          </a:r>
          <a:endParaRPr lang="ru-RU" sz="1600" kern="1200"/>
        </a:p>
      </dsp:txBody>
      <dsp:txXfrm>
        <a:off x="4382516" y="2006517"/>
        <a:ext cx="2989459" cy="602975"/>
      </dsp:txXfrm>
    </dsp:sp>
    <dsp:sp modelId="{C2E61CDE-0F4D-456D-B288-A4CDCD431380}">
      <dsp:nvSpPr>
        <dsp:cNvPr id="0" name=""/>
        <dsp:cNvSpPr/>
      </dsp:nvSpPr>
      <dsp:spPr>
        <a:xfrm>
          <a:off x="4349896" y="2725639"/>
          <a:ext cx="3054699" cy="668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3432961"/>
              <a:satOff val="-5888"/>
              <a:lumOff val="-426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Трудовую терапию;</a:t>
          </a:r>
          <a:endParaRPr lang="ru-RU" sz="1600" kern="1200"/>
        </a:p>
      </dsp:txBody>
      <dsp:txXfrm>
        <a:off x="4382516" y="2758259"/>
        <a:ext cx="2989459" cy="602975"/>
      </dsp:txXfrm>
    </dsp:sp>
    <dsp:sp modelId="{ED9160DF-25D5-4BC5-B699-F2FFE36B105F}">
      <dsp:nvSpPr>
        <dsp:cNvPr id="0" name=""/>
        <dsp:cNvSpPr/>
      </dsp:nvSpPr>
      <dsp:spPr>
        <a:xfrm>
          <a:off x="4349896" y="3477382"/>
          <a:ext cx="3054699" cy="668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577281"/>
              <a:satOff val="-7851"/>
              <a:lumOff val="-5686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Трудовое устройство пациентов.</a:t>
          </a:r>
          <a:endParaRPr lang="ru-RU" sz="1600" kern="1200"/>
        </a:p>
      </dsp:txBody>
      <dsp:txXfrm>
        <a:off x="4382516" y="3510002"/>
        <a:ext cx="2989459" cy="6029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9CAF-F56A-4C2B-A2FB-7E1EB91545B1}">
      <dsp:nvSpPr>
        <dsp:cNvPr id="0" name=""/>
        <dsp:cNvSpPr/>
      </dsp:nvSpPr>
      <dsp:spPr>
        <a:xfrm>
          <a:off x="0" y="0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DDF90-6E51-415B-B5C1-5B461EC5AF18}">
      <dsp:nvSpPr>
        <dsp:cNvPr id="0" name=""/>
        <dsp:cNvSpPr/>
      </dsp:nvSpPr>
      <dsp:spPr>
        <a:xfrm>
          <a:off x="0" y="0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Сопутствующая соматическая и неврологическая патология, ее возможное влияние на переносимость </a:t>
          </a:r>
          <a:r>
            <a:rPr lang="ru-RU" sz="1600" b="0" i="0" kern="1200" dirty="0" err="1" smtClean="0"/>
            <a:t>психофармакотерапии</a:t>
          </a:r>
          <a:r>
            <a:rPr lang="ru-RU" sz="1600" b="0" i="0" kern="1200" dirty="0" smtClean="0"/>
            <a:t>.</a:t>
          </a:r>
          <a:endParaRPr lang="ru-RU" sz="1600" b="0" kern="1200" dirty="0"/>
        </a:p>
      </dsp:txBody>
      <dsp:txXfrm>
        <a:off x="0" y="0"/>
        <a:ext cx="10634465" cy="675075"/>
      </dsp:txXfrm>
    </dsp:sp>
    <dsp:sp modelId="{0DE096CC-A18E-49E8-92DC-5B067378A6D9}">
      <dsp:nvSpPr>
        <dsp:cNvPr id="0" name=""/>
        <dsp:cNvSpPr/>
      </dsp:nvSpPr>
      <dsp:spPr>
        <a:xfrm>
          <a:off x="0" y="675074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54411-339E-4E7C-AF32-C67261922C2E}">
      <dsp:nvSpPr>
        <dsp:cNvPr id="0" name=""/>
        <dsp:cNvSpPr/>
      </dsp:nvSpPr>
      <dsp:spPr>
        <a:xfrm>
          <a:off x="0" y="675075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Особенности клинической картины и течения болезненного расстройства (Соотношение </a:t>
          </a:r>
          <a:r>
            <a:rPr lang="ru-RU" sz="1600" b="0" i="0" kern="1200" dirty="0" err="1" smtClean="0"/>
            <a:t>дефицитарных</a:t>
          </a:r>
          <a:r>
            <a:rPr lang="ru-RU" sz="1600" b="0" i="0" kern="1200" dirty="0" smtClean="0"/>
            <a:t> расстройств, степень выраженности расстройств поведения, формы </a:t>
          </a:r>
          <a:r>
            <a:rPr lang="ru-RU" sz="1600" b="0" i="0" kern="1200" dirty="0" err="1" smtClean="0"/>
            <a:t>хронификации</a:t>
          </a:r>
          <a:r>
            <a:rPr lang="ru-RU" sz="1600" b="0" i="0" kern="1200" dirty="0" smtClean="0"/>
            <a:t> патологического процесса).</a:t>
          </a:r>
          <a:endParaRPr lang="ru-RU" sz="1600" b="0" kern="1200" dirty="0"/>
        </a:p>
      </dsp:txBody>
      <dsp:txXfrm>
        <a:off x="0" y="675075"/>
        <a:ext cx="10634465" cy="675075"/>
      </dsp:txXfrm>
    </dsp:sp>
    <dsp:sp modelId="{39A026AA-E5A7-4ABB-A49B-590F8C827D59}">
      <dsp:nvSpPr>
        <dsp:cNvPr id="0" name=""/>
        <dsp:cNvSpPr/>
      </dsp:nvSpPr>
      <dsp:spPr>
        <a:xfrm>
          <a:off x="0" y="1350149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2A3E9-007D-4638-82C5-37FF1C879BF9}">
      <dsp:nvSpPr>
        <dsp:cNvPr id="0" name=""/>
        <dsp:cNvSpPr/>
      </dsp:nvSpPr>
      <dsp:spPr>
        <a:xfrm>
          <a:off x="0" y="1350150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Наличие криминального опыта.</a:t>
          </a:r>
          <a:endParaRPr lang="ru-RU" sz="1600" b="0" kern="1200" dirty="0"/>
        </a:p>
      </dsp:txBody>
      <dsp:txXfrm>
        <a:off x="0" y="1350150"/>
        <a:ext cx="10634465" cy="675075"/>
      </dsp:txXfrm>
    </dsp:sp>
    <dsp:sp modelId="{7AFE810A-006D-45F7-B4CB-F2493CE69094}">
      <dsp:nvSpPr>
        <dsp:cNvPr id="0" name=""/>
        <dsp:cNvSpPr/>
      </dsp:nvSpPr>
      <dsp:spPr>
        <a:xfrm>
          <a:off x="0" y="2025225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456E0-60F6-4E4B-8520-A7D2D1766A76}">
      <dsp:nvSpPr>
        <dsp:cNvPr id="0" name=""/>
        <dsp:cNvSpPr/>
      </dsp:nvSpPr>
      <dsp:spPr>
        <a:xfrm>
          <a:off x="0" y="2025225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- Психопатологический механизм ООД.</a:t>
          </a:r>
          <a:endParaRPr lang="ru-RU" sz="1600" b="0" kern="1200"/>
        </a:p>
      </dsp:txBody>
      <dsp:txXfrm>
        <a:off x="0" y="2025225"/>
        <a:ext cx="10634465" cy="675075"/>
      </dsp:txXfrm>
    </dsp:sp>
    <dsp:sp modelId="{B4F346AB-3C00-43E8-BB2F-ECF6227928B1}">
      <dsp:nvSpPr>
        <dsp:cNvPr id="0" name=""/>
        <dsp:cNvSpPr/>
      </dsp:nvSpPr>
      <dsp:spPr>
        <a:xfrm>
          <a:off x="0" y="2700299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72411-470B-4EF4-A362-01DF6168762F}">
      <dsp:nvSpPr>
        <dsp:cNvPr id="0" name=""/>
        <dsp:cNvSpPr/>
      </dsp:nvSpPr>
      <dsp:spPr>
        <a:xfrm>
          <a:off x="0" y="2700300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Ситуационные факторы, способствовавшие совершению ООД.</a:t>
          </a:r>
          <a:endParaRPr lang="ru-RU" sz="1600" b="0" kern="1200" dirty="0"/>
        </a:p>
      </dsp:txBody>
      <dsp:txXfrm>
        <a:off x="0" y="2700300"/>
        <a:ext cx="10634465" cy="675075"/>
      </dsp:txXfrm>
    </dsp:sp>
    <dsp:sp modelId="{6AEE81F8-5E52-4EB4-A1BF-08F7580264FB}">
      <dsp:nvSpPr>
        <dsp:cNvPr id="0" name=""/>
        <dsp:cNvSpPr/>
      </dsp:nvSpPr>
      <dsp:spPr>
        <a:xfrm>
          <a:off x="0" y="3375374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A3E5E-05D4-439E-863F-0A2105BC34E9}">
      <dsp:nvSpPr>
        <dsp:cNvPr id="0" name=""/>
        <dsp:cNvSpPr/>
      </dsp:nvSpPr>
      <dsp:spPr>
        <a:xfrm>
          <a:off x="0" y="3375375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Особенности личности пациента – устойчивость </a:t>
          </a:r>
          <a:r>
            <a:rPr lang="ru-RU" sz="1600" b="0" i="0" kern="1200" dirty="0" err="1" smtClean="0"/>
            <a:t>просоциальных</a:t>
          </a:r>
          <a:r>
            <a:rPr lang="ru-RU" sz="1600" b="0" i="0" kern="1200" dirty="0" smtClean="0"/>
            <a:t> установок, личных ценностей, долгосрочные личные цели пациента.</a:t>
          </a:r>
          <a:endParaRPr lang="ru-RU" sz="1600" b="0" kern="1200" dirty="0"/>
        </a:p>
      </dsp:txBody>
      <dsp:txXfrm>
        <a:off x="0" y="3375375"/>
        <a:ext cx="10634465" cy="675075"/>
      </dsp:txXfrm>
    </dsp:sp>
    <dsp:sp modelId="{DE6EFA96-1670-464E-A5C3-605E426F025A}">
      <dsp:nvSpPr>
        <dsp:cNvPr id="0" name=""/>
        <dsp:cNvSpPr/>
      </dsp:nvSpPr>
      <dsp:spPr>
        <a:xfrm>
          <a:off x="0" y="4050450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4D6B0-B19A-4AF7-BE4B-BE4580E71CCF}">
      <dsp:nvSpPr>
        <dsp:cNvPr id="0" name=""/>
        <dsp:cNvSpPr/>
      </dsp:nvSpPr>
      <dsp:spPr>
        <a:xfrm>
          <a:off x="0" y="4050450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Характер и степень социальной </a:t>
          </a:r>
          <a:r>
            <a:rPr lang="ru-RU" sz="1600" b="0" i="0" kern="1200" dirty="0" err="1" smtClean="0"/>
            <a:t>дезадаптации</a:t>
          </a:r>
          <a:r>
            <a:rPr lang="ru-RU" sz="1600" b="0" i="0" kern="1200" dirty="0" smtClean="0"/>
            <a:t>.</a:t>
          </a:r>
          <a:endParaRPr lang="ru-RU" sz="1600" b="0" kern="1200" dirty="0"/>
        </a:p>
      </dsp:txBody>
      <dsp:txXfrm>
        <a:off x="0" y="4050450"/>
        <a:ext cx="10634465" cy="675075"/>
      </dsp:txXfrm>
    </dsp:sp>
    <dsp:sp modelId="{0AE7D798-5747-4C3C-8CC0-4FDA41258A4B}">
      <dsp:nvSpPr>
        <dsp:cNvPr id="0" name=""/>
        <dsp:cNvSpPr/>
      </dsp:nvSpPr>
      <dsp:spPr>
        <a:xfrm>
          <a:off x="0" y="4725525"/>
          <a:ext cx="106344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4ECBC-75BC-4C4F-9206-3E8B1C9C7376}">
      <dsp:nvSpPr>
        <dsp:cNvPr id="0" name=""/>
        <dsp:cNvSpPr/>
      </dsp:nvSpPr>
      <dsp:spPr>
        <a:xfrm>
          <a:off x="0" y="4725525"/>
          <a:ext cx="10634465" cy="67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- Реабилитационный потенциал.</a:t>
          </a:r>
          <a:endParaRPr lang="ru-RU" sz="1600" b="0" kern="1200" dirty="0"/>
        </a:p>
      </dsp:txBody>
      <dsp:txXfrm>
        <a:off x="0" y="4725525"/>
        <a:ext cx="10634465" cy="6750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8D12F-0063-4431-A185-E45B17A09C2E}">
      <dsp:nvSpPr>
        <dsp:cNvPr id="0" name=""/>
        <dsp:cNvSpPr/>
      </dsp:nvSpPr>
      <dsp:spPr>
        <a:xfrm>
          <a:off x="1432" y="1022800"/>
          <a:ext cx="2346887" cy="23468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9157" tIns="17780" rIns="129157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Врач-психиатр</a:t>
          </a:r>
          <a:endParaRPr lang="ru-RU" sz="1400" b="1" kern="1200" dirty="0"/>
        </a:p>
      </dsp:txBody>
      <dsp:txXfrm>
        <a:off x="345126" y="1366494"/>
        <a:ext cx="1659499" cy="1659499"/>
      </dsp:txXfrm>
    </dsp:sp>
    <dsp:sp modelId="{BF9D31BC-F454-4A26-82CC-1D47C53818FD}">
      <dsp:nvSpPr>
        <dsp:cNvPr id="0" name=""/>
        <dsp:cNvSpPr/>
      </dsp:nvSpPr>
      <dsp:spPr>
        <a:xfrm>
          <a:off x="1878942" y="1022800"/>
          <a:ext cx="2346887" cy="23468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3519069"/>
                <a:satOff val="-8018"/>
                <a:lumOff val="3216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3519069"/>
                <a:satOff val="-8018"/>
                <a:lumOff val="321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9157" tIns="17780" rIns="129157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Врач-психотерапевт</a:t>
          </a:r>
          <a:endParaRPr lang="ru-RU" sz="1400" b="1" kern="1200" dirty="0"/>
        </a:p>
      </dsp:txBody>
      <dsp:txXfrm>
        <a:off x="2222636" y="1366494"/>
        <a:ext cx="1659499" cy="1659499"/>
      </dsp:txXfrm>
    </dsp:sp>
    <dsp:sp modelId="{58492CE0-D5D0-4708-8B3E-B93B7C9E84BE}">
      <dsp:nvSpPr>
        <dsp:cNvPr id="0" name=""/>
        <dsp:cNvSpPr/>
      </dsp:nvSpPr>
      <dsp:spPr>
        <a:xfrm>
          <a:off x="3756453" y="1022800"/>
          <a:ext cx="2346887" cy="23468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7038137"/>
                <a:satOff val="-16035"/>
                <a:lumOff val="6432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7038137"/>
                <a:satOff val="-16035"/>
                <a:lumOff val="643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9157" tIns="17780" rIns="129157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Медицинские психологи</a:t>
          </a:r>
          <a:endParaRPr lang="ru-RU" sz="1400" b="1" kern="1200" dirty="0"/>
        </a:p>
      </dsp:txBody>
      <dsp:txXfrm>
        <a:off x="4100147" y="1366494"/>
        <a:ext cx="1659499" cy="1659499"/>
      </dsp:txXfrm>
    </dsp:sp>
    <dsp:sp modelId="{F00158A5-4F69-49E3-833D-8C143D4EE562}">
      <dsp:nvSpPr>
        <dsp:cNvPr id="0" name=""/>
        <dsp:cNvSpPr/>
      </dsp:nvSpPr>
      <dsp:spPr>
        <a:xfrm>
          <a:off x="5633963" y="1022800"/>
          <a:ext cx="2346887" cy="23468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557206"/>
                <a:satOff val="-24053"/>
                <a:lumOff val="9648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10557206"/>
                <a:satOff val="-24053"/>
                <a:lumOff val="964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9157" tIns="17780" rIns="129157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Медицинские сестры</a:t>
          </a:r>
          <a:endParaRPr lang="ru-RU" sz="1400" b="1" kern="1200" dirty="0"/>
        </a:p>
      </dsp:txBody>
      <dsp:txXfrm>
        <a:off x="5977657" y="1366494"/>
        <a:ext cx="1659499" cy="1659499"/>
      </dsp:txXfrm>
    </dsp:sp>
    <dsp:sp modelId="{4EDB18CC-0A08-4DA0-81A2-C805FD77C494}">
      <dsp:nvSpPr>
        <dsp:cNvPr id="0" name=""/>
        <dsp:cNvSpPr/>
      </dsp:nvSpPr>
      <dsp:spPr>
        <a:xfrm>
          <a:off x="7511473" y="1022800"/>
          <a:ext cx="2346887" cy="23468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4076274"/>
                <a:satOff val="-32070"/>
                <a:lumOff val="12864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14076274"/>
                <a:satOff val="-32070"/>
                <a:lumOff val="1286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9157" tIns="17780" rIns="129157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Специалист по социальной работе</a:t>
          </a:r>
          <a:endParaRPr lang="ru-RU" sz="1400" b="1" kern="1200" dirty="0"/>
        </a:p>
      </dsp:txBody>
      <dsp:txXfrm>
        <a:off x="7855167" y="1366494"/>
        <a:ext cx="1659499" cy="1659499"/>
      </dsp:txXfrm>
    </dsp:sp>
    <dsp:sp modelId="{BEC2E143-8B21-4673-BABF-88346110F49A}">
      <dsp:nvSpPr>
        <dsp:cNvPr id="0" name=""/>
        <dsp:cNvSpPr/>
      </dsp:nvSpPr>
      <dsp:spPr>
        <a:xfrm>
          <a:off x="9388983" y="1022800"/>
          <a:ext cx="2346887" cy="23468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7595342"/>
                <a:satOff val="-40088"/>
                <a:lumOff val="1608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17595342"/>
                <a:satOff val="-40088"/>
                <a:lumOff val="1608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9157" tIns="17780" rIns="129157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Социальный работник</a:t>
          </a:r>
          <a:endParaRPr lang="ru-RU" sz="1400" b="1" kern="1200" dirty="0"/>
        </a:p>
      </dsp:txBody>
      <dsp:txXfrm>
        <a:off x="9732677" y="1366494"/>
        <a:ext cx="1659499" cy="16594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71EB2-96C2-49A1-B709-05AC803136BA}">
      <dsp:nvSpPr>
        <dsp:cNvPr id="0" name=""/>
        <dsp:cNvSpPr/>
      </dsp:nvSpPr>
      <dsp:spPr>
        <a:xfrm>
          <a:off x="0" y="20143"/>
          <a:ext cx="11197209" cy="7918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-</a:t>
          </a:r>
          <a:r>
            <a:rPr lang="ru-RU" sz="2000" b="1" i="0" kern="1200" dirty="0" err="1" smtClean="0"/>
            <a:t>Психофармакотерапию</a:t>
          </a:r>
          <a:r>
            <a:rPr lang="ru-RU" sz="2000" b="1" i="0" kern="1200" dirty="0" smtClean="0"/>
            <a:t>;</a:t>
          </a:r>
          <a:endParaRPr lang="ru-RU" sz="2000" b="1" kern="1200" dirty="0"/>
        </a:p>
      </dsp:txBody>
      <dsp:txXfrm>
        <a:off x="38656" y="58799"/>
        <a:ext cx="11119897" cy="714558"/>
      </dsp:txXfrm>
    </dsp:sp>
    <dsp:sp modelId="{FF85B0E4-BC73-4B19-8923-2F38DE065A70}">
      <dsp:nvSpPr>
        <dsp:cNvPr id="0" name=""/>
        <dsp:cNvSpPr/>
      </dsp:nvSpPr>
      <dsp:spPr>
        <a:xfrm>
          <a:off x="0" y="860974"/>
          <a:ext cx="11197209" cy="7918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-Консультации с врачами других специальностей;</a:t>
          </a:r>
          <a:endParaRPr lang="ru-RU" sz="2000" b="1" kern="1200" dirty="0"/>
        </a:p>
      </dsp:txBody>
      <dsp:txXfrm>
        <a:off x="38656" y="899630"/>
        <a:ext cx="11119897" cy="714558"/>
      </dsp:txXfrm>
    </dsp:sp>
    <dsp:sp modelId="{C5E3FABE-7510-4EF2-924E-EFA50DB751EC}">
      <dsp:nvSpPr>
        <dsp:cNvPr id="0" name=""/>
        <dsp:cNvSpPr/>
      </dsp:nvSpPr>
      <dsp:spPr>
        <a:xfrm>
          <a:off x="0" y="1701805"/>
          <a:ext cx="11197209" cy="7918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-Контролирует качество оказания специализированной помощи, лечебно-реабилитационного воздействия;</a:t>
          </a:r>
          <a:endParaRPr lang="ru-RU" sz="2000" b="1" kern="1200" dirty="0"/>
        </a:p>
      </dsp:txBody>
      <dsp:txXfrm>
        <a:off x="38656" y="1740461"/>
        <a:ext cx="11119897" cy="714558"/>
      </dsp:txXfrm>
    </dsp:sp>
    <dsp:sp modelId="{2DD83241-32DD-4F3E-9364-B582D99833D4}">
      <dsp:nvSpPr>
        <dsp:cNvPr id="0" name=""/>
        <dsp:cNvSpPr/>
      </dsp:nvSpPr>
      <dsp:spPr>
        <a:xfrm>
          <a:off x="0" y="2542635"/>
          <a:ext cx="11197209" cy="7918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-Обеспечивает профилактику ООД;</a:t>
          </a:r>
          <a:endParaRPr lang="ru-RU" sz="2000" b="1" kern="1200" dirty="0"/>
        </a:p>
      </dsp:txBody>
      <dsp:txXfrm>
        <a:off x="38656" y="2581291"/>
        <a:ext cx="11119897" cy="714558"/>
      </dsp:txXfrm>
    </dsp:sp>
    <dsp:sp modelId="{3FDDEBE7-825B-4228-8414-A9B0948B1734}">
      <dsp:nvSpPr>
        <dsp:cNvPr id="0" name=""/>
        <dsp:cNvSpPr/>
      </dsp:nvSpPr>
      <dsp:spPr>
        <a:xfrm>
          <a:off x="0" y="3383466"/>
          <a:ext cx="11197209" cy="7918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-Представляет пациента на врачебную комиссию.</a:t>
          </a:r>
          <a:endParaRPr lang="ru-RU" sz="2000" b="1" kern="1200" dirty="0"/>
        </a:p>
      </dsp:txBody>
      <dsp:txXfrm>
        <a:off x="38656" y="3422122"/>
        <a:ext cx="11119897" cy="7145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046BB-0BE5-45F4-9670-B149B08979EF}">
      <dsp:nvSpPr>
        <dsp:cNvPr id="0" name=""/>
        <dsp:cNvSpPr/>
      </dsp:nvSpPr>
      <dsp:spPr>
        <a:xfrm>
          <a:off x="0" y="42680"/>
          <a:ext cx="9626353" cy="20147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-Индивидуальную и групповую терапию с целью формирования у пациента адекватного отношения к его психологическим проблемам. </a:t>
          </a:r>
          <a:endParaRPr lang="ru-RU" sz="2800" b="1" kern="1200" dirty="0"/>
        </a:p>
      </dsp:txBody>
      <dsp:txXfrm>
        <a:off x="98352" y="141032"/>
        <a:ext cx="9429649" cy="1818036"/>
      </dsp:txXfrm>
    </dsp:sp>
    <dsp:sp modelId="{5BBD28EF-FF0B-48B2-B65F-86CC3CDD596D}">
      <dsp:nvSpPr>
        <dsp:cNvPr id="0" name=""/>
        <dsp:cNvSpPr/>
      </dsp:nvSpPr>
      <dsp:spPr>
        <a:xfrm>
          <a:off x="0" y="2138060"/>
          <a:ext cx="9626353" cy="20147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-Совместно с психологом обеспечивает проведения тренингов социальных и коммуникативных навыков, независимого проживания.</a:t>
          </a:r>
          <a:endParaRPr lang="ru-RU" sz="2800" b="1" kern="1200" dirty="0"/>
        </a:p>
      </dsp:txBody>
      <dsp:txXfrm>
        <a:off x="98352" y="2236412"/>
        <a:ext cx="9429649" cy="18180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D92E2-1663-4837-AFAD-C4754A007CFA}">
      <dsp:nvSpPr>
        <dsp:cNvPr id="0" name=""/>
        <dsp:cNvSpPr/>
      </dsp:nvSpPr>
      <dsp:spPr>
        <a:xfrm>
          <a:off x="0" y="221007"/>
          <a:ext cx="10253666" cy="17111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 Психологическую диагностику, оказывает психологическую помощь в решении личностных, профессиональных и бытовых проблем пациента с учетом его способностей, ценностных установок, актуальных планов; </a:t>
          </a:r>
          <a:endParaRPr lang="ru-RU" sz="2400" b="1" kern="1200" dirty="0"/>
        </a:p>
      </dsp:txBody>
      <dsp:txXfrm>
        <a:off x="83530" y="304537"/>
        <a:ext cx="10086606" cy="1544065"/>
      </dsp:txXfrm>
    </dsp:sp>
    <dsp:sp modelId="{8E367FAB-50B0-4C7D-B089-6401F37D7158}">
      <dsp:nvSpPr>
        <dsp:cNvPr id="0" name=""/>
        <dsp:cNvSpPr/>
      </dsp:nvSpPr>
      <dsp:spPr>
        <a:xfrm>
          <a:off x="0" y="2119332"/>
          <a:ext cx="10253666" cy="17111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 Проводит индивидуальные и групповые псих коррекционные занятия, оказывает психологическую помощь родственникам пациента.</a:t>
          </a:r>
          <a:endParaRPr lang="ru-RU" sz="2400" b="1" kern="1200" dirty="0"/>
        </a:p>
      </dsp:txBody>
      <dsp:txXfrm>
        <a:off x="83530" y="2202862"/>
        <a:ext cx="10086606" cy="15440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66BE3-E842-436A-9C85-76BEC45A918C}">
      <dsp:nvSpPr>
        <dsp:cNvPr id="0" name=""/>
        <dsp:cNvSpPr/>
      </dsp:nvSpPr>
      <dsp:spPr>
        <a:xfrm>
          <a:off x="0" y="10589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-Выполнение врачебных назначений , плана лечено-реабилитационных мероприятий.</a:t>
          </a:r>
          <a:endParaRPr lang="ru-RU" sz="1600" b="1" kern="1200" dirty="0"/>
        </a:p>
      </dsp:txBody>
      <dsp:txXfrm>
        <a:off x="30906" y="41495"/>
        <a:ext cx="9989186" cy="571304"/>
      </dsp:txXfrm>
    </dsp:sp>
    <dsp:sp modelId="{250C91D1-1F44-4971-B996-8DD65C06DF3A}">
      <dsp:nvSpPr>
        <dsp:cNvPr id="0" name=""/>
        <dsp:cNvSpPr/>
      </dsp:nvSpPr>
      <dsp:spPr>
        <a:xfrm>
          <a:off x="0" y="669625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-Контролирует терапевтические эффекты медикаментозной терапии.</a:t>
          </a:r>
          <a:endParaRPr lang="ru-RU" sz="1600" b="1" kern="1200" dirty="0"/>
        </a:p>
      </dsp:txBody>
      <dsp:txXfrm>
        <a:off x="30906" y="700531"/>
        <a:ext cx="9989186" cy="571304"/>
      </dsp:txXfrm>
    </dsp:sp>
    <dsp:sp modelId="{FCE6E02A-B99E-4776-B43D-6131BB42F8D9}">
      <dsp:nvSpPr>
        <dsp:cNvPr id="0" name=""/>
        <dsp:cNvSpPr/>
      </dsp:nvSpPr>
      <dsp:spPr>
        <a:xfrm>
          <a:off x="0" y="1328661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-Вместе с социальным работников участвует в социальной реабилитации пациентов.</a:t>
          </a:r>
          <a:endParaRPr lang="ru-RU" sz="1600" b="1" kern="1200" dirty="0"/>
        </a:p>
      </dsp:txBody>
      <dsp:txXfrm>
        <a:off x="30906" y="1359567"/>
        <a:ext cx="9989186" cy="571304"/>
      </dsp:txXfrm>
    </dsp:sp>
    <dsp:sp modelId="{BC596E63-9FDA-4C4B-8043-D63F4DD8D8EA}">
      <dsp:nvSpPr>
        <dsp:cNvPr id="0" name=""/>
        <dsp:cNvSpPr/>
      </dsp:nvSpPr>
      <dsp:spPr>
        <a:xfrm>
          <a:off x="0" y="1987697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-Осуществляет контроль за своевременностью посещения пациентом участкового психиатра.</a:t>
          </a:r>
          <a:endParaRPr lang="ru-RU" sz="1600" b="1" kern="1200" dirty="0"/>
        </a:p>
      </dsp:txBody>
      <dsp:txXfrm>
        <a:off x="30906" y="2018603"/>
        <a:ext cx="9989186" cy="571304"/>
      </dsp:txXfrm>
    </dsp:sp>
    <dsp:sp modelId="{8660667A-7874-4A11-B168-EAF78C3CEDD7}">
      <dsp:nvSpPr>
        <dsp:cNvPr id="0" name=""/>
        <dsp:cNvSpPr/>
      </dsp:nvSpPr>
      <dsp:spPr>
        <a:xfrm>
          <a:off x="0" y="2646734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-Взаимодействует с его родственниками, обеспечивает сбор объективной информации о больном его социальной адаптации.</a:t>
          </a:r>
          <a:endParaRPr lang="ru-RU" sz="1600" b="1" kern="1200" dirty="0"/>
        </a:p>
      </dsp:txBody>
      <dsp:txXfrm>
        <a:off x="30906" y="2677640"/>
        <a:ext cx="9989186" cy="571304"/>
      </dsp:txXfrm>
    </dsp:sp>
    <dsp:sp modelId="{79046C24-C7D4-444F-97D5-01CFF59FC95F}">
      <dsp:nvSpPr>
        <dsp:cNvPr id="0" name=""/>
        <dsp:cNvSpPr/>
      </dsp:nvSpPr>
      <dsp:spPr>
        <a:xfrm>
          <a:off x="0" y="3305770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-Осуществляет контроль недобровольной госпитализации.</a:t>
          </a:r>
          <a:endParaRPr lang="ru-RU" sz="1600" b="1" kern="1200" dirty="0"/>
        </a:p>
      </dsp:txBody>
      <dsp:txXfrm>
        <a:off x="30906" y="3336676"/>
        <a:ext cx="9989186" cy="571304"/>
      </dsp:txXfrm>
    </dsp:sp>
    <dsp:sp modelId="{4F881671-CE1D-4EA7-8C83-E491ACEE40C7}">
      <dsp:nvSpPr>
        <dsp:cNvPr id="0" name=""/>
        <dsp:cNvSpPr/>
      </dsp:nvSpPr>
      <dsp:spPr>
        <a:xfrm>
          <a:off x="0" y="3964806"/>
          <a:ext cx="10050998" cy="63311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-Выполняет иные поручения врача по обеспечению профилактики опасных действий пациентов.</a:t>
          </a:r>
          <a:endParaRPr lang="ru-RU" sz="1600" b="1" kern="1200" dirty="0"/>
        </a:p>
      </dsp:txBody>
      <dsp:txXfrm>
        <a:off x="30906" y="3995712"/>
        <a:ext cx="9989186" cy="5713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7CC29-01C0-45E4-A8C2-B8EFB78569A2}">
      <dsp:nvSpPr>
        <dsp:cNvPr id="0" name=""/>
        <dsp:cNvSpPr/>
      </dsp:nvSpPr>
      <dsp:spPr>
        <a:xfrm>
          <a:off x="0" y="216019"/>
          <a:ext cx="8454777" cy="17341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smtClean="0"/>
            <a:t>Организовывает индивидуальную и групповую работу с пациентами; </a:t>
          </a:r>
          <a:endParaRPr lang="ru-RU" sz="3100" kern="1200" dirty="0"/>
        </a:p>
      </dsp:txBody>
      <dsp:txXfrm>
        <a:off x="84655" y="300674"/>
        <a:ext cx="8285467" cy="1564849"/>
      </dsp:txXfrm>
    </dsp:sp>
    <dsp:sp modelId="{724B86BB-2DF3-42C7-9FA4-6DAF0D3E4EBD}">
      <dsp:nvSpPr>
        <dsp:cNvPr id="0" name=""/>
        <dsp:cNvSpPr/>
      </dsp:nvSpPr>
      <dsp:spPr>
        <a:xfrm>
          <a:off x="0" y="2448280"/>
          <a:ext cx="8454777" cy="17341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smtClean="0"/>
            <a:t>Направляет реабилитационную работу на улучшение социальной адаптации, коммуникативных навыков пациентов.</a:t>
          </a:r>
          <a:endParaRPr lang="ru-RU" sz="3100" kern="1200" dirty="0"/>
        </a:p>
      </dsp:txBody>
      <dsp:txXfrm>
        <a:off x="84655" y="2532935"/>
        <a:ext cx="8285467" cy="15648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6173-0797-4BC3-96E3-76EE4B555A8A}">
      <dsp:nvSpPr>
        <dsp:cNvPr id="0" name=""/>
        <dsp:cNvSpPr/>
      </dsp:nvSpPr>
      <dsp:spPr>
        <a:xfrm>
          <a:off x="0" y="512"/>
          <a:ext cx="11593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705BA0-4E12-455C-B880-42189C2ECC92}">
      <dsp:nvSpPr>
        <dsp:cNvPr id="0" name=""/>
        <dsp:cNvSpPr/>
      </dsp:nvSpPr>
      <dsp:spPr>
        <a:xfrm>
          <a:off x="0" y="512"/>
          <a:ext cx="11593287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- Длительная стабилизация психического состояния пациента;</a:t>
          </a:r>
          <a:endParaRPr lang="ru-RU" sz="2300" kern="1200" dirty="0"/>
        </a:p>
      </dsp:txBody>
      <dsp:txXfrm>
        <a:off x="0" y="512"/>
        <a:ext cx="11593287" cy="838891"/>
      </dsp:txXfrm>
    </dsp:sp>
    <dsp:sp modelId="{30F84CDA-C7C8-41A2-ADA3-C09F11046644}">
      <dsp:nvSpPr>
        <dsp:cNvPr id="0" name=""/>
        <dsp:cNvSpPr/>
      </dsp:nvSpPr>
      <dsp:spPr>
        <a:xfrm>
          <a:off x="0" y="839403"/>
          <a:ext cx="11593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89AE06-82EB-4449-8AEE-FC82D60597B6}">
      <dsp:nvSpPr>
        <dsp:cNvPr id="0" name=""/>
        <dsp:cNvSpPr/>
      </dsp:nvSpPr>
      <dsp:spPr>
        <a:xfrm>
          <a:off x="0" y="839403"/>
          <a:ext cx="11593287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- Регулярное посещение им лечащего врача;</a:t>
          </a:r>
          <a:endParaRPr lang="ru-RU" sz="2300" kern="1200" dirty="0"/>
        </a:p>
      </dsp:txBody>
      <dsp:txXfrm>
        <a:off x="0" y="839403"/>
        <a:ext cx="11593287" cy="838891"/>
      </dsp:txXfrm>
    </dsp:sp>
    <dsp:sp modelId="{161FC6D1-7B40-4842-A7AF-068C2582499E}">
      <dsp:nvSpPr>
        <dsp:cNvPr id="0" name=""/>
        <dsp:cNvSpPr/>
      </dsp:nvSpPr>
      <dsp:spPr>
        <a:xfrm>
          <a:off x="0" y="1678294"/>
          <a:ext cx="11593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623B9-BFBF-49C9-9EF6-A84770870B70}">
      <dsp:nvSpPr>
        <dsp:cNvPr id="0" name=""/>
        <dsp:cNvSpPr/>
      </dsp:nvSpPr>
      <dsp:spPr>
        <a:xfrm>
          <a:off x="0" y="1678294"/>
          <a:ext cx="11593287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- Обязательный прием предписанной терапии;</a:t>
          </a:r>
          <a:endParaRPr lang="ru-RU" sz="2300" kern="1200" dirty="0"/>
        </a:p>
      </dsp:txBody>
      <dsp:txXfrm>
        <a:off x="0" y="1678294"/>
        <a:ext cx="11593287" cy="838891"/>
      </dsp:txXfrm>
    </dsp:sp>
    <dsp:sp modelId="{CCC549FC-C55E-464D-91CB-C680149562ED}">
      <dsp:nvSpPr>
        <dsp:cNvPr id="0" name=""/>
        <dsp:cNvSpPr/>
      </dsp:nvSpPr>
      <dsp:spPr>
        <a:xfrm>
          <a:off x="0" y="2517186"/>
          <a:ext cx="11593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BBCCEC-66CA-4FCD-AF53-D77F93B23522}">
      <dsp:nvSpPr>
        <dsp:cNvPr id="0" name=""/>
        <dsp:cNvSpPr/>
      </dsp:nvSpPr>
      <dsp:spPr>
        <a:xfrm>
          <a:off x="0" y="2517186"/>
          <a:ext cx="11593287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- Отсутствие за период наблюдения повторных ООД и других форм </a:t>
          </a:r>
          <a:r>
            <a:rPr lang="ru-RU" sz="2300" b="0" i="0" kern="1200" dirty="0" err="1" smtClean="0"/>
            <a:t>делинквентного</a:t>
          </a:r>
          <a:r>
            <a:rPr lang="ru-RU" sz="2300" b="0" i="0" kern="1200" dirty="0" smtClean="0"/>
            <a:t> поведения;</a:t>
          </a:r>
          <a:endParaRPr lang="ru-RU" sz="2300" kern="1200" dirty="0"/>
        </a:p>
      </dsp:txBody>
      <dsp:txXfrm>
        <a:off x="0" y="2517186"/>
        <a:ext cx="11593287" cy="838891"/>
      </dsp:txXfrm>
    </dsp:sp>
    <dsp:sp modelId="{825FBD02-0304-49EE-9DAC-CAD3ACD09425}">
      <dsp:nvSpPr>
        <dsp:cNvPr id="0" name=""/>
        <dsp:cNvSpPr/>
      </dsp:nvSpPr>
      <dsp:spPr>
        <a:xfrm>
          <a:off x="0" y="3356077"/>
          <a:ext cx="11593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DDF439-EC6B-4871-A9FC-A2D5ED8D5D25}">
      <dsp:nvSpPr>
        <dsp:cNvPr id="0" name=""/>
        <dsp:cNvSpPr/>
      </dsp:nvSpPr>
      <dsp:spPr>
        <a:xfrm>
          <a:off x="0" y="3356077"/>
          <a:ext cx="11593287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- Устойчивая социальная адаптация.</a:t>
          </a:r>
          <a:endParaRPr lang="ru-RU" sz="2300" kern="1200" dirty="0"/>
        </a:p>
      </dsp:txBody>
      <dsp:txXfrm>
        <a:off x="0" y="3356077"/>
        <a:ext cx="11593287" cy="83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9334B-BC71-49C5-8EA8-0D021B73ED7D}">
      <dsp:nvSpPr>
        <dsp:cNvPr id="0" name=""/>
        <dsp:cNvSpPr/>
      </dsp:nvSpPr>
      <dsp:spPr>
        <a:xfrm>
          <a:off x="0" y="0"/>
          <a:ext cx="104642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3B8DC3-F0D7-43E7-BBD6-4E27BB22DD79}">
      <dsp:nvSpPr>
        <dsp:cNvPr id="0" name=""/>
        <dsp:cNvSpPr/>
      </dsp:nvSpPr>
      <dsp:spPr>
        <a:xfrm>
          <a:off x="0" y="0"/>
          <a:ext cx="10464226" cy="104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Продуктивно-психотический;</a:t>
          </a:r>
          <a:endParaRPr lang="ru-RU" sz="4800" b="1" kern="1200" dirty="0"/>
        </a:p>
      </dsp:txBody>
      <dsp:txXfrm>
        <a:off x="0" y="0"/>
        <a:ext cx="10464226" cy="1044115"/>
      </dsp:txXfrm>
    </dsp:sp>
    <dsp:sp modelId="{BAD8B646-85B7-467C-A247-0DD8C88D3E08}">
      <dsp:nvSpPr>
        <dsp:cNvPr id="0" name=""/>
        <dsp:cNvSpPr/>
      </dsp:nvSpPr>
      <dsp:spPr>
        <a:xfrm>
          <a:off x="0" y="1044115"/>
          <a:ext cx="10464226" cy="0"/>
        </a:xfrm>
        <a:prstGeom prst="line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9525" cap="rnd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1D777C-1B55-4E37-9EE9-46A3AA1F4DCD}">
      <dsp:nvSpPr>
        <dsp:cNvPr id="0" name=""/>
        <dsp:cNvSpPr/>
      </dsp:nvSpPr>
      <dsp:spPr>
        <a:xfrm>
          <a:off x="0" y="1044115"/>
          <a:ext cx="10464226" cy="104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Негативно-личностный.</a:t>
          </a:r>
          <a:endParaRPr lang="ru-RU" sz="4800" b="1" kern="1200" dirty="0"/>
        </a:p>
      </dsp:txBody>
      <dsp:txXfrm>
        <a:off x="0" y="1044115"/>
        <a:ext cx="10464226" cy="10441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71E99-4E77-4BF6-A639-B647716F587D}">
      <dsp:nvSpPr>
        <dsp:cNvPr id="0" name=""/>
        <dsp:cNvSpPr/>
      </dsp:nvSpPr>
      <dsp:spPr>
        <a:xfrm>
          <a:off x="0" y="0"/>
          <a:ext cx="1072919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4415D-C8F1-4801-8C90-62828484BE48}">
      <dsp:nvSpPr>
        <dsp:cNvPr id="0" name=""/>
        <dsp:cNvSpPr/>
      </dsp:nvSpPr>
      <dsp:spPr>
        <a:xfrm>
          <a:off x="0" y="0"/>
          <a:ext cx="10729192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- Смерть;</a:t>
          </a:r>
          <a:endParaRPr lang="ru-RU" sz="1300" b="1" kern="1200" dirty="0"/>
        </a:p>
      </dsp:txBody>
      <dsp:txXfrm>
        <a:off x="0" y="0"/>
        <a:ext cx="10729192" cy="612068"/>
      </dsp:txXfrm>
    </dsp:sp>
    <dsp:sp modelId="{C03B1128-DC45-45C3-BBBE-8937028A6E1E}">
      <dsp:nvSpPr>
        <dsp:cNvPr id="0" name=""/>
        <dsp:cNvSpPr/>
      </dsp:nvSpPr>
      <dsp:spPr>
        <a:xfrm>
          <a:off x="0" y="612067"/>
          <a:ext cx="1072919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1E9D6-ECD4-4DFA-9DF9-676AB1F0D467}">
      <dsp:nvSpPr>
        <dsp:cNvPr id="0" name=""/>
        <dsp:cNvSpPr/>
      </dsp:nvSpPr>
      <dsp:spPr>
        <a:xfrm>
          <a:off x="0" y="612068"/>
          <a:ext cx="10729192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- Переезд за пределы территории, обслуживаемой данным учреждением;</a:t>
          </a:r>
          <a:endParaRPr lang="ru-RU" sz="1300" b="1" kern="1200" dirty="0"/>
        </a:p>
      </dsp:txBody>
      <dsp:txXfrm>
        <a:off x="0" y="612068"/>
        <a:ext cx="10729192" cy="612068"/>
      </dsp:txXfrm>
    </dsp:sp>
    <dsp:sp modelId="{4018A1BB-7346-4201-B94B-6629ECCBC983}">
      <dsp:nvSpPr>
        <dsp:cNvPr id="0" name=""/>
        <dsp:cNvSpPr/>
      </dsp:nvSpPr>
      <dsp:spPr>
        <a:xfrm>
          <a:off x="0" y="1224135"/>
          <a:ext cx="1072919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1CAE6-CA41-4161-98A7-EFCFDAA24FC3}">
      <dsp:nvSpPr>
        <dsp:cNvPr id="0" name=""/>
        <dsp:cNvSpPr/>
      </dsp:nvSpPr>
      <dsp:spPr>
        <a:xfrm>
          <a:off x="0" y="1224136"/>
          <a:ext cx="10729192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- Отсутствие каких-либо сведений о данном больном в течение года (длительным отсутствием) принимается (только после признания пациента в установленном действующим законодательством порядке «безвестно отсутствующим»);</a:t>
          </a:r>
          <a:endParaRPr lang="ru-RU" sz="1300" b="1" kern="1200" dirty="0"/>
        </a:p>
      </dsp:txBody>
      <dsp:txXfrm>
        <a:off x="0" y="1224136"/>
        <a:ext cx="10729192" cy="612068"/>
      </dsp:txXfrm>
    </dsp:sp>
    <dsp:sp modelId="{44F8C3FB-4B58-4309-A463-B5102BBB8FC6}">
      <dsp:nvSpPr>
        <dsp:cNvPr id="0" name=""/>
        <dsp:cNvSpPr/>
      </dsp:nvSpPr>
      <dsp:spPr>
        <a:xfrm>
          <a:off x="0" y="1836204"/>
          <a:ext cx="1072919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AF340-F27D-4446-92F8-3F3F8338A684}">
      <dsp:nvSpPr>
        <dsp:cNvPr id="0" name=""/>
        <dsp:cNvSpPr/>
      </dsp:nvSpPr>
      <dsp:spPr>
        <a:xfrm>
          <a:off x="0" y="1836204"/>
          <a:ext cx="10729192" cy="612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- Назначение судом АПНЛ.</a:t>
          </a:r>
          <a:endParaRPr lang="ru-RU" sz="1300" b="1" kern="1200" dirty="0"/>
        </a:p>
      </dsp:txBody>
      <dsp:txXfrm>
        <a:off x="0" y="1836204"/>
        <a:ext cx="10729192" cy="6120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6E6D1-26AA-45AD-8F6E-B95116A75648}">
      <dsp:nvSpPr>
        <dsp:cNvPr id="0" name=""/>
        <dsp:cNvSpPr/>
      </dsp:nvSpPr>
      <dsp:spPr>
        <a:xfrm>
          <a:off x="0" y="2689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49EE7-15BE-4EA9-AE4D-EACB42C5FFAC}">
      <dsp:nvSpPr>
        <dsp:cNvPr id="0" name=""/>
        <dsp:cNvSpPr/>
      </dsp:nvSpPr>
      <dsp:spPr>
        <a:xfrm>
          <a:off x="0" y="2689"/>
          <a:ext cx="11233248" cy="83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-Совершившие в прошлом общественно опасные деяния, предусмотренные уголовным законодательством, с освобождением от уголовной ответственности или наказания и применением к ним принудительных мер медицинского характера.</a:t>
          </a:r>
          <a:endParaRPr lang="ru-RU" sz="1600" b="1" kern="1200" dirty="0"/>
        </a:p>
      </dsp:txBody>
      <dsp:txXfrm>
        <a:off x="0" y="2689"/>
        <a:ext cx="11233248" cy="832933"/>
      </dsp:txXfrm>
    </dsp:sp>
    <dsp:sp modelId="{CAF58104-7415-4756-BA73-2B7563A10C80}">
      <dsp:nvSpPr>
        <dsp:cNvPr id="0" name=""/>
        <dsp:cNvSpPr/>
      </dsp:nvSpPr>
      <dsp:spPr>
        <a:xfrm>
          <a:off x="0" y="835622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hueOff val="279592"/>
                <a:satOff val="-2641"/>
                <a:lumOff val="-2746"/>
                <a:alphaOff val="0"/>
                <a:tint val="98000"/>
                <a:lumMod val="114000"/>
              </a:schemeClr>
            </a:gs>
            <a:gs pos="100000">
              <a:schemeClr val="accent2">
                <a:hueOff val="279592"/>
                <a:satOff val="-2641"/>
                <a:lumOff val="-274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79592"/>
              <a:satOff val="-2641"/>
              <a:lumOff val="-27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026D8-139E-4357-B43C-48C3AC6E0734}">
      <dsp:nvSpPr>
        <dsp:cNvPr id="0" name=""/>
        <dsp:cNvSpPr/>
      </dsp:nvSpPr>
      <dsp:spPr>
        <a:xfrm>
          <a:off x="0" y="835622"/>
          <a:ext cx="11233248" cy="57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-Отбывшие наказание за преступления, совершенные до установления у них психического расстройства.</a:t>
          </a:r>
          <a:endParaRPr lang="ru-RU" sz="1600" b="1" kern="1200" dirty="0"/>
        </a:p>
      </dsp:txBody>
      <dsp:txXfrm>
        <a:off x="0" y="835622"/>
        <a:ext cx="11233248" cy="573795"/>
      </dsp:txXfrm>
    </dsp:sp>
    <dsp:sp modelId="{BD84CF38-885F-4BB1-9A2F-3DFE345D4D08}">
      <dsp:nvSpPr>
        <dsp:cNvPr id="0" name=""/>
        <dsp:cNvSpPr/>
      </dsp:nvSpPr>
      <dsp:spPr>
        <a:xfrm>
          <a:off x="0" y="1409418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hueOff val="559183"/>
                <a:satOff val="-5282"/>
                <a:lumOff val="-5491"/>
                <a:alphaOff val="0"/>
                <a:tint val="98000"/>
                <a:lumMod val="114000"/>
              </a:schemeClr>
            </a:gs>
            <a:gs pos="100000">
              <a:schemeClr val="accent2">
                <a:hueOff val="559183"/>
                <a:satOff val="-5282"/>
                <a:lumOff val="-549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59183"/>
              <a:satOff val="-5282"/>
              <a:lumOff val="-54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F4546-BD6E-482B-8C08-125B97D5AAA3}">
      <dsp:nvSpPr>
        <dsp:cNvPr id="0" name=""/>
        <dsp:cNvSpPr/>
      </dsp:nvSpPr>
      <dsp:spPr>
        <a:xfrm>
          <a:off x="0" y="1409418"/>
          <a:ext cx="11233248" cy="121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-В структуру психических расстройств больных входят симптомы, обусловливающие склонность к совершению общественно опасных действий (императивные галлюцинации, некоторые формы бреда, </a:t>
          </a:r>
          <a:r>
            <a:rPr lang="ru-RU" sz="1600" b="1" i="0" kern="1200" dirty="0" err="1" smtClean="0"/>
            <a:t>психопатоподобные</a:t>
          </a:r>
          <a:r>
            <a:rPr lang="ru-RU" sz="1600" b="1" i="0" kern="1200" dirty="0" smtClean="0"/>
            <a:t> состояния с повышенной поведенческой активностью и патологией влечений и т.п.), в том числе приводившие в прошлом к недобровольной госпитализации.</a:t>
          </a:r>
          <a:endParaRPr lang="ru-RU" sz="1600" b="1" kern="1200" dirty="0"/>
        </a:p>
      </dsp:txBody>
      <dsp:txXfrm>
        <a:off x="0" y="1409418"/>
        <a:ext cx="11233248" cy="1211715"/>
      </dsp:txXfrm>
    </dsp:sp>
    <dsp:sp modelId="{5E4F3A1C-56EE-4873-9E23-42C1F5A11F51}">
      <dsp:nvSpPr>
        <dsp:cNvPr id="0" name=""/>
        <dsp:cNvSpPr/>
      </dsp:nvSpPr>
      <dsp:spPr>
        <a:xfrm>
          <a:off x="0" y="2621134"/>
          <a:ext cx="11233248" cy="0"/>
        </a:xfrm>
        <a:prstGeom prst="line">
          <a:avLst/>
        </a:prstGeom>
        <a:gradFill rotWithShape="0">
          <a:gsLst>
            <a:gs pos="0">
              <a:schemeClr val="accent2">
                <a:hueOff val="838775"/>
                <a:satOff val="-7923"/>
                <a:lumOff val="-8237"/>
                <a:alphaOff val="0"/>
                <a:tint val="98000"/>
                <a:lumMod val="114000"/>
              </a:schemeClr>
            </a:gs>
            <a:gs pos="100000">
              <a:schemeClr val="accent2">
                <a:hueOff val="838775"/>
                <a:satOff val="-7923"/>
                <a:lumOff val="-8237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38775"/>
              <a:satOff val="-7923"/>
              <a:lumOff val="-82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12CD0-0DE3-4E35-BC04-019E4A5F4AD2}">
      <dsp:nvSpPr>
        <dsp:cNvPr id="0" name=""/>
        <dsp:cNvSpPr/>
      </dsp:nvSpPr>
      <dsp:spPr>
        <a:xfrm>
          <a:off x="0" y="2621134"/>
          <a:ext cx="11233248" cy="121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- Страдающие пограничными формами психических расстройств, совершившие в прошлом общественно опасные деяния, в отношении которых они признавались невменяемыми в связи с развывшемся на этой почве психозом.</a:t>
          </a:r>
          <a:endParaRPr lang="ru-RU" sz="1600" b="1" kern="1200" dirty="0"/>
        </a:p>
      </dsp:txBody>
      <dsp:txXfrm>
        <a:off x="0" y="2621134"/>
        <a:ext cx="11233248" cy="1211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D73E8-4E8D-498D-B2EE-E8B84E09EC53}">
      <dsp:nvSpPr>
        <dsp:cNvPr id="0" name=""/>
        <dsp:cNvSpPr/>
      </dsp:nvSpPr>
      <dsp:spPr>
        <a:xfrm>
          <a:off x="0" y="0"/>
          <a:ext cx="5544615" cy="554461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85F315-26D2-45ED-ACC6-47743B54AE9D}">
      <dsp:nvSpPr>
        <dsp:cNvPr id="0" name=""/>
        <dsp:cNvSpPr/>
      </dsp:nvSpPr>
      <dsp:spPr>
        <a:xfrm>
          <a:off x="2772307" y="0"/>
          <a:ext cx="8100900" cy="5544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Наиболее опасные агрессивные действия характерны для  продуктивно-психотических механизмов, которые встречаются у 20-30 % всех больных, совершающих ООД.</a:t>
          </a:r>
          <a:endParaRPr lang="ru-RU" sz="1400" kern="1200" dirty="0"/>
        </a:p>
      </dsp:txBody>
      <dsp:txXfrm>
        <a:off x="2772307" y="0"/>
        <a:ext cx="8100900" cy="554460"/>
      </dsp:txXfrm>
    </dsp:sp>
    <dsp:sp modelId="{2B3AA0A2-95AC-41AB-ACA0-D164718AF90E}">
      <dsp:nvSpPr>
        <dsp:cNvPr id="0" name=""/>
        <dsp:cNvSpPr/>
      </dsp:nvSpPr>
      <dsp:spPr>
        <a:xfrm>
          <a:off x="415845" y="554460"/>
          <a:ext cx="4712924" cy="47129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55268"/>
                <a:satOff val="300"/>
                <a:lumOff val="4755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-55268"/>
                <a:satOff val="300"/>
                <a:lumOff val="475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6CEFD-E2FB-496A-9746-8AAD68E9948A}">
      <dsp:nvSpPr>
        <dsp:cNvPr id="0" name=""/>
        <dsp:cNvSpPr/>
      </dsp:nvSpPr>
      <dsp:spPr>
        <a:xfrm>
          <a:off x="2772307" y="554460"/>
          <a:ext cx="8100900" cy="4712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55268"/>
              <a:satOff val="300"/>
              <a:lumOff val="475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/>
            <a:t>Наиболее распространены из них:</a:t>
          </a:r>
          <a:endParaRPr lang="ru-RU" sz="1400" b="1" kern="1200" dirty="0"/>
        </a:p>
      </dsp:txBody>
      <dsp:txXfrm>
        <a:off x="2772307" y="554460"/>
        <a:ext cx="8100900" cy="554460"/>
      </dsp:txXfrm>
    </dsp:sp>
    <dsp:sp modelId="{9FB95BC8-4485-4955-859F-6545E98D864F}">
      <dsp:nvSpPr>
        <dsp:cNvPr id="0" name=""/>
        <dsp:cNvSpPr/>
      </dsp:nvSpPr>
      <dsp:spPr>
        <a:xfrm>
          <a:off x="831691" y="1108921"/>
          <a:ext cx="3881232" cy="38812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110535"/>
                <a:satOff val="600"/>
                <a:lumOff val="9511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-110535"/>
                <a:satOff val="600"/>
                <a:lumOff val="951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33EFF-55C4-49B3-826F-C4C2EB858F99}">
      <dsp:nvSpPr>
        <dsp:cNvPr id="0" name=""/>
        <dsp:cNvSpPr/>
      </dsp:nvSpPr>
      <dsp:spPr>
        <a:xfrm>
          <a:off x="2772307" y="1108921"/>
          <a:ext cx="8100900" cy="3881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110535"/>
              <a:satOff val="600"/>
              <a:lumOff val="951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бредовая защита (пассивный и активный варианты)</a:t>
          </a:r>
          <a:endParaRPr lang="ru-RU" sz="1800" b="1" kern="1200" dirty="0"/>
        </a:p>
      </dsp:txBody>
      <dsp:txXfrm>
        <a:off x="2772307" y="1108921"/>
        <a:ext cx="8100900" cy="554460"/>
      </dsp:txXfrm>
    </dsp:sp>
    <dsp:sp modelId="{2137F3E8-06CA-4AEA-8FEA-71223B49ADCB}">
      <dsp:nvSpPr>
        <dsp:cNvPr id="0" name=""/>
        <dsp:cNvSpPr/>
      </dsp:nvSpPr>
      <dsp:spPr>
        <a:xfrm>
          <a:off x="1247537" y="1663382"/>
          <a:ext cx="3049541" cy="30495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165803"/>
                <a:satOff val="899"/>
                <a:lumOff val="14266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-165803"/>
                <a:satOff val="899"/>
                <a:lumOff val="1426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B6C85-FDC7-496E-A390-3FB94EC632F4}">
      <dsp:nvSpPr>
        <dsp:cNvPr id="0" name=""/>
        <dsp:cNvSpPr/>
      </dsp:nvSpPr>
      <dsp:spPr>
        <a:xfrm>
          <a:off x="2772307" y="1663382"/>
          <a:ext cx="8100900" cy="30495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165803"/>
              <a:satOff val="899"/>
              <a:lumOff val="1426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бредовая месть</a:t>
          </a:r>
          <a:endParaRPr lang="ru-RU" sz="1800" b="1" kern="1200" dirty="0"/>
        </a:p>
      </dsp:txBody>
      <dsp:txXfrm>
        <a:off x="2772307" y="1663382"/>
        <a:ext cx="8100900" cy="554466"/>
      </dsp:txXfrm>
    </dsp:sp>
    <dsp:sp modelId="{F21CD94F-5FAE-41D3-871B-24D78B513136}">
      <dsp:nvSpPr>
        <dsp:cNvPr id="0" name=""/>
        <dsp:cNvSpPr/>
      </dsp:nvSpPr>
      <dsp:spPr>
        <a:xfrm>
          <a:off x="1663386" y="2217848"/>
          <a:ext cx="2217843" cy="22178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221070"/>
                <a:satOff val="1199"/>
                <a:lumOff val="19021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-221070"/>
                <a:satOff val="1199"/>
                <a:lumOff val="190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7DD13-D1CE-4708-8C31-F3BE80A84719}">
      <dsp:nvSpPr>
        <dsp:cNvPr id="0" name=""/>
        <dsp:cNvSpPr/>
      </dsp:nvSpPr>
      <dsp:spPr>
        <a:xfrm>
          <a:off x="2772307" y="2217848"/>
          <a:ext cx="8100900" cy="22178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221070"/>
              <a:satOff val="1199"/>
              <a:lumOff val="1902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реализация бредовых проектов (миссии)</a:t>
          </a:r>
          <a:endParaRPr lang="ru-RU" sz="1800" b="1" kern="1200" dirty="0"/>
        </a:p>
      </dsp:txBody>
      <dsp:txXfrm>
        <a:off x="2772307" y="2217848"/>
        <a:ext cx="8100900" cy="554460"/>
      </dsp:txXfrm>
    </dsp:sp>
    <dsp:sp modelId="{4C62F497-889D-43B1-A855-6983CC0E0438}">
      <dsp:nvSpPr>
        <dsp:cNvPr id="0" name=""/>
        <dsp:cNvSpPr/>
      </dsp:nvSpPr>
      <dsp:spPr>
        <a:xfrm>
          <a:off x="2079231" y="2772309"/>
          <a:ext cx="1386152" cy="13861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276338"/>
                <a:satOff val="1499"/>
                <a:lumOff val="23777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-276338"/>
                <a:satOff val="1499"/>
                <a:lumOff val="2377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4C9E34-EB5D-438D-9716-F45A2A312598}">
      <dsp:nvSpPr>
        <dsp:cNvPr id="0" name=""/>
        <dsp:cNvSpPr/>
      </dsp:nvSpPr>
      <dsp:spPr>
        <a:xfrm>
          <a:off x="2772307" y="2772309"/>
          <a:ext cx="8100900" cy="1386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276338"/>
              <a:satOff val="1499"/>
              <a:lumOff val="237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бредовая демонстрация (мотив Герострата)</a:t>
          </a:r>
          <a:endParaRPr lang="ru-RU" sz="1800" b="1" kern="1200" dirty="0"/>
        </a:p>
      </dsp:txBody>
      <dsp:txXfrm>
        <a:off x="2772307" y="2772309"/>
        <a:ext cx="8100900" cy="554460"/>
      </dsp:txXfrm>
    </dsp:sp>
    <dsp:sp modelId="{D29F3906-14AF-48C1-A454-EC07D3B46222}">
      <dsp:nvSpPr>
        <dsp:cNvPr id="0" name=""/>
        <dsp:cNvSpPr/>
      </dsp:nvSpPr>
      <dsp:spPr>
        <a:xfrm>
          <a:off x="2495077" y="3326770"/>
          <a:ext cx="554460" cy="5544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80000"/>
                <a:hueOff val="-331605"/>
                <a:satOff val="1799"/>
                <a:lumOff val="28532"/>
                <a:alphaOff val="0"/>
                <a:tint val="98000"/>
                <a:lumMod val="114000"/>
              </a:schemeClr>
            </a:gs>
            <a:gs pos="100000">
              <a:schemeClr val="accent3">
                <a:shade val="80000"/>
                <a:hueOff val="-331605"/>
                <a:satOff val="1799"/>
                <a:lumOff val="2853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58785-871E-474B-A7E5-7C822A845829}">
      <dsp:nvSpPr>
        <dsp:cNvPr id="0" name=""/>
        <dsp:cNvSpPr/>
      </dsp:nvSpPr>
      <dsp:spPr>
        <a:xfrm>
          <a:off x="2772307" y="3326770"/>
          <a:ext cx="8100900" cy="5544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shade val="80000"/>
              <a:hueOff val="-331605"/>
              <a:satOff val="1799"/>
              <a:lumOff val="285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искупление мнимой (бредовой) вины</a:t>
          </a:r>
          <a:endParaRPr lang="ru-RU" sz="1800" b="1" kern="1200" dirty="0"/>
        </a:p>
      </dsp:txBody>
      <dsp:txXfrm>
        <a:off x="2772307" y="3326770"/>
        <a:ext cx="8100900" cy="554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F73B-7D54-4706-8FEE-70DA1C91F812}">
      <dsp:nvSpPr>
        <dsp:cNvPr id="0" name=""/>
        <dsp:cNvSpPr/>
      </dsp:nvSpPr>
      <dsp:spPr>
        <a:xfrm>
          <a:off x="0" y="0"/>
          <a:ext cx="5328591" cy="5328591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DBB19-6587-47FB-B2E2-3D412ABB1180}">
      <dsp:nvSpPr>
        <dsp:cNvPr id="0" name=""/>
        <dsp:cNvSpPr/>
      </dsp:nvSpPr>
      <dsp:spPr>
        <a:xfrm>
          <a:off x="2664295" y="0"/>
          <a:ext cx="8640960" cy="53285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Выявление потенциальной опасности у первичных  больных  при отсутствии у них продуктивной психотической симптоматики , когда ООД совершаются по негативно-личностным механизмам , более сложное. Вместе с тем, 70-80% ООД совершаются по негативно-личностным  механизмам, этим пациентам менее свойственна агрессия, чаще они совершают разного рода имущественные, корыстные деликты, хулиганские действия.</a:t>
          </a:r>
          <a:endParaRPr lang="ru-RU" sz="1600" kern="1200" dirty="0"/>
        </a:p>
      </dsp:txBody>
      <dsp:txXfrm>
        <a:off x="2664295" y="0"/>
        <a:ext cx="8640960" cy="1132325"/>
      </dsp:txXfrm>
    </dsp:sp>
    <dsp:sp modelId="{40504E69-1CB1-4857-9BA0-2CC5F16754A2}">
      <dsp:nvSpPr>
        <dsp:cNvPr id="0" name=""/>
        <dsp:cNvSpPr/>
      </dsp:nvSpPr>
      <dsp:spPr>
        <a:xfrm>
          <a:off x="699377" y="1132325"/>
          <a:ext cx="3929836" cy="392983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096E5-CA3D-4C34-89F8-B6332422A945}">
      <dsp:nvSpPr>
        <dsp:cNvPr id="0" name=""/>
        <dsp:cNvSpPr/>
      </dsp:nvSpPr>
      <dsp:spPr>
        <a:xfrm>
          <a:off x="2664295" y="1821422"/>
          <a:ext cx="8640960" cy="25036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/>
            <a:t>Наиболее распространены из них:</a:t>
          </a:r>
          <a:endParaRPr lang="ru-RU" sz="1800" i="1" u="sng" kern="1200" dirty="0"/>
        </a:p>
      </dsp:txBody>
      <dsp:txXfrm>
        <a:off x="2664295" y="1821422"/>
        <a:ext cx="8640960" cy="721382"/>
      </dsp:txXfrm>
    </dsp:sp>
    <dsp:sp modelId="{9840F211-D242-4854-9CFA-E15E3E6C6B2D}">
      <dsp:nvSpPr>
        <dsp:cNvPr id="0" name=""/>
        <dsp:cNvSpPr/>
      </dsp:nvSpPr>
      <dsp:spPr>
        <a:xfrm>
          <a:off x="1398755" y="2264651"/>
          <a:ext cx="2531081" cy="2531081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5C807-E628-40C9-9F89-08E8B20ACDDD}">
      <dsp:nvSpPr>
        <dsp:cNvPr id="0" name=""/>
        <dsp:cNvSpPr/>
      </dsp:nvSpPr>
      <dsp:spPr>
        <a:xfrm>
          <a:off x="2664295" y="2433955"/>
          <a:ext cx="8640960" cy="2192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Дефектные состояния, сопровождающиеся извращенностью и расторможенностью влечений, </a:t>
          </a:r>
          <a:r>
            <a:rPr lang="ru-RU" sz="1800" b="1" i="0" kern="1200" dirty="0" err="1" smtClean="0"/>
            <a:t>псевдосоциальной</a:t>
          </a:r>
          <a:r>
            <a:rPr lang="ru-RU" sz="1800" b="1" i="0" kern="1200" dirty="0" smtClean="0"/>
            <a:t> </a:t>
          </a:r>
          <a:r>
            <a:rPr lang="ru-RU" sz="1800" b="1" i="0" kern="1200" dirty="0" err="1" smtClean="0"/>
            <a:t>гипреактивностью</a:t>
          </a:r>
          <a:r>
            <a:rPr lang="ru-RU" sz="1800" b="1" i="0" kern="1200" dirty="0" smtClean="0"/>
            <a:t>, дефицитом высших эмоций;</a:t>
          </a:r>
          <a:endParaRPr lang="ru-RU" sz="1800" b="1" kern="1200" dirty="0"/>
        </a:p>
      </dsp:txBody>
      <dsp:txXfrm>
        <a:off x="2664295" y="2433955"/>
        <a:ext cx="8640960" cy="980843"/>
      </dsp:txXfrm>
    </dsp:sp>
    <dsp:sp modelId="{34F7D8B5-D440-4A5A-958B-85AFCD517E94}">
      <dsp:nvSpPr>
        <dsp:cNvPr id="0" name=""/>
        <dsp:cNvSpPr/>
      </dsp:nvSpPr>
      <dsp:spPr>
        <a:xfrm>
          <a:off x="2098133" y="3396977"/>
          <a:ext cx="1132325" cy="113232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1EB29-8815-4FDD-8641-57D4DFCA2A6F}">
      <dsp:nvSpPr>
        <dsp:cNvPr id="0" name=""/>
        <dsp:cNvSpPr/>
      </dsp:nvSpPr>
      <dsp:spPr>
        <a:xfrm>
          <a:off x="2664295" y="3396977"/>
          <a:ext cx="8640960" cy="113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- </a:t>
          </a:r>
          <a:r>
            <a:rPr lang="ru-RU" sz="1800" b="1" i="0" kern="1200" dirty="0" err="1" smtClean="0"/>
            <a:t>Психопатоподобные</a:t>
          </a:r>
          <a:r>
            <a:rPr lang="ru-RU" sz="1800" b="1" i="0" kern="1200" dirty="0" smtClean="0"/>
            <a:t> расстройства с повышенной поведенческой активностью (</a:t>
          </a:r>
          <a:r>
            <a:rPr lang="ru-RU" sz="1800" b="1" i="0" kern="1200" dirty="0" err="1" smtClean="0"/>
            <a:t>стеничностью</a:t>
          </a:r>
          <a:r>
            <a:rPr lang="ru-RU" sz="1800" b="1" i="0" kern="1200" dirty="0" smtClean="0"/>
            <a:t>, сопровождающейся эмоциональной холодностью, лидерскими тенденциями, эгоцентризмом, повышенной возбудимостью).</a:t>
          </a:r>
          <a:endParaRPr lang="ru-RU" sz="1800" b="1" kern="1200" dirty="0"/>
        </a:p>
      </dsp:txBody>
      <dsp:txXfrm>
        <a:off x="2664295" y="3396977"/>
        <a:ext cx="8640960" cy="1132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E3825-4981-499C-A997-B9920F15FCFB}">
      <dsp:nvSpPr>
        <dsp:cNvPr id="0" name=""/>
        <dsp:cNvSpPr/>
      </dsp:nvSpPr>
      <dsp:spPr>
        <a:xfrm>
          <a:off x="0" y="0"/>
          <a:ext cx="1137726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A71B0A-6F23-454A-BF74-DBDDB7FEA78C}">
      <dsp:nvSpPr>
        <dsp:cNvPr id="0" name=""/>
        <dsp:cNvSpPr/>
      </dsp:nvSpPr>
      <dsp:spPr>
        <a:xfrm>
          <a:off x="0" y="0"/>
          <a:ext cx="11377263" cy="23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- Действия, совершаемые под влиянием реальной побуждающей ситуации </a:t>
          </a:r>
          <a:r>
            <a:rPr lang="ru-RU" sz="3600" b="0" i="0" u="sng" kern="1200" dirty="0" smtClean="0"/>
            <a:t>(ситуационно спровоцированные); </a:t>
          </a:r>
          <a:endParaRPr lang="ru-RU" sz="3600" u="sng" kern="1200" dirty="0"/>
        </a:p>
      </dsp:txBody>
      <dsp:txXfrm>
        <a:off x="0" y="0"/>
        <a:ext cx="11377263" cy="2304256"/>
      </dsp:txXfrm>
    </dsp:sp>
    <dsp:sp modelId="{7859CEC6-E14B-4C38-9622-A06366DF9B22}">
      <dsp:nvSpPr>
        <dsp:cNvPr id="0" name=""/>
        <dsp:cNvSpPr/>
      </dsp:nvSpPr>
      <dsp:spPr>
        <a:xfrm>
          <a:off x="0" y="2304256"/>
          <a:ext cx="1137726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2BE088-B79B-4747-ADA3-187596554B05}">
      <dsp:nvSpPr>
        <dsp:cNvPr id="0" name=""/>
        <dsp:cNvSpPr/>
      </dsp:nvSpPr>
      <dsp:spPr>
        <a:xfrm>
          <a:off x="0" y="2304256"/>
          <a:ext cx="11377263" cy="23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- Активные действия по инициативе больного </a:t>
          </a:r>
          <a:r>
            <a:rPr lang="ru-RU" sz="3600" b="0" i="0" u="sng" kern="1200" dirty="0" smtClean="0"/>
            <a:t>(инициативные).</a:t>
          </a:r>
          <a:r>
            <a:rPr lang="ru-RU" sz="3600" b="0" i="0" u="none" kern="1200" dirty="0" smtClean="0"/>
            <a:t>  </a:t>
          </a:r>
          <a:r>
            <a:rPr lang="ru-RU" sz="3600" b="0" i="0" kern="1200" dirty="0" smtClean="0"/>
            <a:t>В обеих группах можно выделить ряд более конкретных вариантов в соответствии со следующей схемой.</a:t>
          </a:r>
          <a:endParaRPr lang="ru-RU" sz="3600" kern="1200" dirty="0"/>
        </a:p>
      </dsp:txBody>
      <dsp:txXfrm>
        <a:off x="0" y="2304256"/>
        <a:ext cx="11377263" cy="2304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E0A0-D961-4552-B8A4-C4FD34D6409D}">
      <dsp:nvSpPr>
        <dsp:cNvPr id="0" name=""/>
        <dsp:cNvSpPr/>
      </dsp:nvSpPr>
      <dsp:spPr>
        <a:xfrm>
          <a:off x="0" y="0"/>
          <a:ext cx="10153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BFF9C-EEEF-4220-AE4B-CAC8CDBD9235}">
      <dsp:nvSpPr>
        <dsp:cNvPr id="0" name=""/>
        <dsp:cNvSpPr/>
      </dsp:nvSpPr>
      <dsp:spPr>
        <a:xfrm>
          <a:off x="0" y="0"/>
          <a:ext cx="10153128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 Эмоциональная бесконтрольность;</a:t>
          </a:r>
          <a:endParaRPr lang="ru-RU" sz="2400" b="1" kern="1200" dirty="0"/>
        </a:p>
      </dsp:txBody>
      <dsp:txXfrm>
        <a:off x="0" y="0"/>
        <a:ext cx="10153128" cy="1188132"/>
      </dsp:txXfrm>
    </dsp:sp>
    <dsp:sp modelId="{6D2CB3C0-84B8-4A91-AE40-A8E0B187080F}">
      <dsp:nvSpPr>
        <dsp:cNvPr id="0" name=""/>
        <dsp:cNvSpPr/>
      </dsp:nvSpPr>
      <dsp:spPr>
        <a:xfrm>
          <a:off x="0" y="1188132"/>
          <a:ext cx="10153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DE446-1129-4A14-B3CE-76E997B2B2F8}">
      <dsp:nvSpPr>
        <dsp:cNvPr id="0" name=""/>
        <dsp:cNvSpPr/>
      </dsp:nvSpPr>
      <dsp:spPr>
        <a:xfrm>
          <a:off x="0" y="1188132"/>
          <a:ext cx="10153128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-Интеллектуальная несостоятельность (неспособность принять правильное , логичное решение);</a:t>
          </a:r>
          <a:endParaRPr lang="ru-RU" sz="2400" b="1" kern="1200" dirty="0"/>
        </a:p>
      </dsp:txBody>
      <dsp:txXfrm>
        <a:off x="0" y="1188132"/>
        <a:ext cx="10153128" cy="1188132"/>
      </dsp:txXfrm>
    </dsp:sp>
    <dsp:sp modelId="{4F5DDD6E-475F-4D85-9C72-2A7246D338D5}">
      <dsp:nvSpPr>
        <dsp:cNvPr id="0" name=""/>
        <dsp:cNvSpPr/>
      </dsp:nvSpPr>
      <dsp:spPr>
        <a:xfrm>
          <a:off x="0" y="2376264"/>
          <a:ext cx="10153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47DF4-F037-4BDF-B18E-969A935E3F80}">
      <dsp:nvSpPr>
        <dsp:cNvPr id="0" name=""/>
        <dsp:cNvSpPr/>
      </dsp:nvSpPr>
      <dsp:spPr>
        <a:xfrm>
          <a:off x="0" y="2376264"/>
          <a:ext cx="10153128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-Повышенная внушаемость и </a:t>
          </a:r>
          <a:r>
            <a:rPr lang="ru-RU" sz="2400" b="1" i="0" kern="1200" dirty="0" err="1" smtClean="0"/>
            <a:t>подчиняемость</a:t>
          </a:r>
          <a:r>
            <a:rPr lang="ru-RU" sz="2400" b="1" i="0" kern="1200" dirty="0" smtClean="0"/>
            <a:t>.</a:t>
          </a:r>
          <a:endParaRPr lang="ru-RU" sz="2400" b="1" kern="1200" dirty="0"/>
        </a:p>
      </dsp:txBody>
      <dsp:txXfrm>
        <a:off x="0" y="2376264"/>
        <a:ext cx="10153128" cy="1188132"/>
      </dsp:txXfrm>
    </dsp:sp>
    <dsp:sp modelId="{8210A5D2-9FC9-44D1-B7D6-9A7AFFC1A0FE}">
      <dsp:nvSpPr>
        <dsp:cNvPr id="0" name=""/>
        <dsp:cNvSpPr/>
      </dsp:nvSpPr>
      <dsp:spPr>
        <a:xfrm>
          <a:off x="0" y="3564395"/>
          <a:ext cx="10153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38687-4DF3-4AA1-8CB3-CA564D295531}">
      <dsp:nvSpPr>
        <dsp:cNvPr id="0" name=""/>
        <dsp:cNvSpPr/>
      </dsp:nvSpPr>
      <dsp:spPr>
        <a:xfrm>
          <a:off x="0" y="3564396"/>
          <a:ext cx="10153128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Наиболее распространенным вариантом ситуационно-спровоцированных ООД являются деликты, связанные с эмоциональной бесконтрольностью. Обычно совершаются в ситуации конфликта и являются агрессивным выражением негативных эмоций. Существенно облегчает реализацию подобны действий алкогольное опьянение.</a:t>
          </a:r>
          <a:endParaRPr lang="ru-RU" sz="1700" kern="1200" dirty="0"/>
        </a:p>
      </dsp:txBody>
      <dsp:txXfrm>
        <a:off x="0" y="3564396"/>
        <a:ext cx="10153128" cy="1188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37AB8-323C-4DA1-99F7-44E62AE47E8A}">
      <dsp:nvSpPr>
        <dsp:cNvPr id="0" name=""/>
        <dsp:cNvSpPr/>
      </dsp:nvSpPr>
      <dsp:spPr>
        <a:xfrm>
          <a:off x="0" y="1900"/>
          <a:ext cx="10054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51EB7-64B9-4C42-8AF4-FEB6AE3BF6BE}">
      <dsp:nvSpPr>
        <dsp:cNvPr id="0" name=""/>
        <dsp:cNvSpPr/>
      </dsp:nvSpPr>
      <dsp:spPr>
        <a:xfrm>
          <a:off x="0" y="1900"/>
          <a:ext cx="10054889" cy="106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-Извращенность и расторможенность влечений;</a:t>
          </a:r>
          <a:endParaRPr lang="ru-RU" sz="2400" b="1" kern="1200" dirty="0"/>
        </a:p>
      </dsp:txBody>
      <dsp:txXfrm>
        <a:off x="0" y="1900"/>
        <a:ext cx="10054889" cy="1069501"/>
      </dsp:txXfrm>
    </dsp:sp>
    <dsp:sp modelId="{78D54FC5-3A13-40A4-853D-F70C6EBE4449}">
      <dsp:nvSpPr>
        <dsp:cNvPr id="0" name=""/>
        <dsp:cNvSpPr/>
      </dsp:nvSpPr>
      <dsp:spPr>
        <a:xfrm>
          <a:off x="0" y="1071401"/>
          <a:ext cx="10054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6D865-56F6-40DB-BA9E-264B1CDDF2DF}">
      <dsp:nvSpPr>
        <dsp:cNvPr id="0" name=""/>
        <dsp:cNvSpPr/>
      </dsp:nvSpPr>
      <dsp:spPr>
        <a:xfrm>
          <a:off x="0" y="1071401"/>
          <a:ext cx="10054889" cy="106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</a:t>
          </a:r>
          <a:r>
            <a:rPr lang="ru-RU" sz="2400" b="1" i="0" kern="1200" dirty="0" err="1" smtClean="0"/>
            <a:t>Псевдсоциальая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гиперактивность</a:t>
          </a:r>
          <a:r>
            <a:rPr lang="ru-RU" sz="2400" b="1" i="0" kern="1200" dirty="0" smtClean="0"/>
            <a:t>;</a:t>
          </a:r>
          <a:endParaRPr lang="ru-RU" sz="2400" b="1" kern="1200" dirty="0"/>
        </a:p>
      </dsp:txBody>
      <dsp:txXfrm>
        <a:off x="0" y="1071401"/>
        <a:ext cx="10054889" cy="1069501"/>
      </dsp:txXfrm>
    </dsp:sp>
    <dsp:sp modelId="{DF1A2A9D-5490-4D6D-ADA5-595D5BF4C20E}">
      <dsp:nvSpPr>
        <dsp:cNvPr id="0" name=""/>
        <dsp:cNvSpPr/>
      </dsp:nvSpPr>
      <dsp:spPr>
        <a:xfrm>
          <a:off x="0" y="2140903"/>
          <a:ext cx="10054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F877-C243-4F59-8367-7D80FEB30080}">
      <dsp:nvSpPr>
        <dsp:cNvPr id="0" name=""/>
        <dsp:cNvSpPr/>
      </dsp:nvSpPr>
      <dsp:spPr>
        <a:xfrm>
          <a:off x="0" y="2140903"/>
          <a:ext cx="10054889" cy="106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-Дефицит высших эмоций.</a:t>
          </a:r>
          <a:endParaRPr lang="ru-RU" sz="2400" b="1" kern="1200" dirty="0"/>
        </a:p>
      </dsp:txBody>
      <dsp:txXfrm>
        <a:off x="0" y="2140903"/>
        <a:ext cx="10054889" cy="1069501"/>
      </dsp:txXfrm>
    </dsp:sp>
    <dsp:sp modelId="{D3E28D6E-1635-49E8-AF66-6163081B8EB9}">
      <dsp:nvSpPr>
        <dsp:cNvPr id="0" name=""/>
        <dsp:cNvSpPr/>
      </dsp:nvSpPr>
      <dsp:spPr>
        <a:xfrm>
          <a:off x="0" y="3210404"/>
          <a:ext cx="10054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02A4B-0448-4BF4-A18A-C58909EBA2C6}">
      <dsp:nvSpPr>
        <dsp:cNvPr id="0" name=""/>
        <dsp:cNvSpPr/>
      </dsp:nvSpPr>
      <dsp:spPr>
        <a:xfrm>
          <a:off x="0" y="3210404"/>
          <a:ext cx="10045069" cy="161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Наиболее распространённым вариантом такого рода является </a:t>
          </a:r>
          <a:r>
            <a:rPr lang="ru-RU" sz="1600" b="0" i="0" kern="1200" dirty="0" err="1" smtClean="0"/>
            <a:t>психопатоподобный</a:t>
          </a:r>
          <a:r>
            <a:rPr lang="ru-RU" sz="1600" b="0" i="0" kern="1200" dirty="0" smtClean="0"/>
            <a:t> механизм , связанный с расторможенностью и извращённостью влечений. Встречаются эти расстройства чаще всего в рамках </a:t>
          </a:r>
          <a:r>
            <a:rPr lang="ru-RU" sz="1600" b="0" i="0" kern="1200" dirty="0" err="1" smtClean="0"/>
            <a:t>психопатоподобных</a:t>
          </a:r>
          <a:r>
            <a:rPr lang="ru-RU" sz="1600" b="0" i="0" kern="1200" dirty="0" smtClean="0"/>
            <a:t> синдромов, шизофренических изменений  личности, </a:t>
          </a:r>
          <a:r>
            <a:rPr lang="ru-RU" sz="1600" b="0" i="0" kern="1200" dirty="0" err="1" smtClean="0"/>
            <a:t>психоорганического</a:t>
          </a:r>
          <a:r>
            <a:rPr lang="ru-RU" sz="1600" b="0" i="0" kern="1200" dirty="0" smtClean="0"/>
            <a:t> синдрома, деменции, умственной отсталости. Особенно характерны для этого типа имущественные, сексуальные деликты, иногда жестокие правонарушения против личности с садистическими проявлениями.</a:t>
          </a:r>
          <a:endParaRPr lang="ru-RU" sz="1600" kern="1200" dirty="0"/>
        </a:p>
      </dsp:txBody>
      <dsp:txXfrm>
        <a:off x="0" y="3210404"/>
        <a:ext cx="10045069" cy="16122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9205-613A-4D92-B41A-E12628458DE6}">
      <dsp:nvSpPr>
        <dsp:cNvPr id="0" name=""/>
        <dsp:cNvSpPr/>
      </dsp:nvSpPr>
      <dsp:spPr>
        <a:xfrm>
          <a:off x="0" y="129127"/>
          <a:ext cx="10801022" cy="7675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smtClean="0"/>
            <a:t>Методика активного диспансерного наблюдения</a:t>
          </a:r>
          <a:endParaRPr lang="ru-RU" sz="3200" b="0" kern="1200"/>
        </a:p>
      </dsp:txBody>
      <dsp:txXfrm>
        <a:off x="37467" y="166594"/>
        <a:ext cx="10726088" cy="692586"/>
      </dsp:txXfrm>
    </dsp:sp>
    <dsp:sp modelId="{87AF3AF1-EE4E-4DC2-9B0D-27166377E77D}">
      <dsp:nvSpPr>
        <dsp:cNvPr id="0" name=""/>
        <dsp:cNvSpPr/>
      </dsp:nvSpPr>
      <dsp:spPr>
        <a:xfrm>
          <a:off x="0" y="988807"/>
          <a:ext cx="10801022" cy="767520"/>
        </a:xfrm>
        <a:prstGeom prst="roundRect">
          <a:avLst/>
        </a:prstGeom>
        <a:solidFill>
          <a:schemeClr val="accent3">
            <a:shade val="80000"/>
            <a:hueOff val="-82901"/>
            <a:satOff val="450"/>
            <a:lumOff val="713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smtClean="0"/>
            <a:t>Медицинская документация</a:t>
          </a:r>
          <a:endParaRPr lang="ru-RU" sz="3200" b="0" kern="1200"/>
        </a:p>
      </dsp:txBody>
      <dsp:txXfrm>
        <a:off x="37467" y="1026274"/>
        <a:ext cx="10726088" cy="692586"/>
      </dsp:txXfrm>
    </dsp:sp>
    <dsp:sp modelId="{EAD22D53-9BBA-4060-9198-48BC1B613386}">
      <dsp:nvSpPr>
        <dsp:cNvPr id="0" name=""/>
        <dsp:cNvSpPr/>
      </dsp:nvSpPr>
      <dsp:spPr>
        <a:xfrm>
          <a:off x="0" y="1848487"/>
          <a:ext cx="10801022" cy="767520"/>
        </a:xfrm>
        <a:prstGeom prst="roundRect">
          <a:avLst/>
        </a:prstGeom>
        <a:solidFill>
          <a:schemeClr val="accent3">
            <a:shade val="80000"/>
            <a:hueOff val="-165803"/>
            <a:satOff val="899"/>
            <a:lumOff val="1426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smtClean="0"/>
            <a:t>Порядок включения в группу АДН</a:t>
          </a:r>
          <a:endParaRPr lang="ru-RU" sz="3200" b="0" kern="1200"/>
        </a:p>
      </dsp:txBody>
      <dsp:txXfrm>
        <a:off x="37467" y="1885954"/>
        <a:ext cx="10726088" cy="692586"/>
      </dsp:txXfrm>
    </dsp:sp>
    <dsp:sp modelId="{A6DF8566-9206-4519-935C-74BD5ED3EAF3}">
      <dsp:nvSpPr>
        <dsp:cNvPr id="0" name=""/>
        <dsp:cNvSpPr/>
      </dsp:nvSpPr>
      <dsp:spPr>
        <a:xfrm>
          <a:off x="0" y="2708167"/>
          <a:ext cx="10801022" cy="767520"/>
        </a:xfrm>
        <a:prstGeom prst="roundRect">
          <a:avLst/>
        </a:prstGeom>
        <a:solidFill>
          <a:schemeClr val="accent3">
            <a:shade val="80000"/>
            <a:hueOff val="-248704"/>
            <a:satOff val="1349"/>
            <a:lumOff val="2139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smtClean="0"/>
            <a:t>Объем лечебно-реабилитационных мероприятий</a:t>
          </a:r>
          <a:endParaRPr lang="ru-RU" sz="3200" b="0" kern="1200"/>
        </a:p>
      </dsp:txBody>
      <dsp:txXfrm>
        <a:off x="37467" y="2745634"/>
        <a:ext cx="10726088" cy="692586"/>
      </dsp:txXfrm>
    </dsp:sp>
    <dsp:sp modelId="{5608048B-B7F9-4817-856E-01385AB2F85B}">
      <dsp:nvSpPr>
        <dsp:cNvPr id="0" name=""/>
        <dsp:cNvSpPr/>
      </dsp:nvSpPr>
      <dsp:spPr>
        <a:xfrm>
          <a:off x="0" y="3567848"/>
          <a:ext cx="10801022" cy="767520"/>
        </a:xfrm>
        <a:prstGeom prst="roundRect">
          <a:avLst/>
        </a:prstGeom>
        <a:solidFill>
          <a:schemeClr val="accent3">
            <a:shade val="80000"/>
            <a:hueOff val="-331605"/>
            <a:satOff val="1799"/>
            <a:lumOff val="2853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smtClean="0"/>
            <a:t>Основания для прекращения АДН</a:t>
          </a:r>
          <a:endParaRPr lang="ru-RU" sz="3200" b="0" kern="1200"/>
        </a:p>
      </dsp:txBody>
      <dsp:txXfrm>
        <a:off x="37467" y="3605315"/>
        <a:ext cx="10726088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1EC7-B22F-4D94-AAAA-06B457CA20AA}">
      <dsp:nvSpPr>
        <dsp:cNvPr id="0" name=""/>
        <dsp:cNvSpPr/>
      </dsp:nvSpPr>
      <dsp:spPr>
        <a:xfrm rot="21300000">
          <a:off x="2572475" y="1151027"/>
          <a:ext cx="6609593" cy="578264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A7147-D627-48E5-A89F-F71D6A44623A}">
      <dsp:nvSpPr>
        <dsp:cNvPr id="0" name=""/>
        <dsp:cNvSpPr/>
      </dsp:nvSpPr>
      <dsp:spPr>
        <a:xfrm>
          <a:off x="1410545" y="144016"/>
          <a:ext cx="3526363" cy="1152128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CD260-7F73-4250-ACBA-011CCEDE6F23}">
      <dsp:nvSpPr>
        <dsp:cNvPr id="0" name=""/>
        <dsp:cNvSpPr/>
      </dsp:nvSpPr>
      <dsp:spPr>
        <a:xfrm>
          <a:off x="5690854" y="0"/>
          <a:ext cx="4839562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Выявление признаков усиления общественной опасности.</a:t>
          </a:r>
          <a:endParaRPr lang="ru-RU" sz="1800" b="1" kern="1200" dirty="0"/>
        </a:p>
      </dsp:txBody>
      <dsp:txXfrm>
        <a:off x="5690854" y="0"/>
        <a:ext cx="4839562" cy="1209734"/>
      </dsp:txXfrm>
    </dsp:sp>
    <dsp:sp modelId="{FE91BBA8-3B90-49C6-A413-74173825D963}">
      <dsp:nvSpPr>
        <dsp:cNvPr id="0" name=""/>
        <dsp:cNvSpPr/>
      </dsp:nvSpPr>
      <dsp:spPr>
        <a:xfrm>
          <a:off x="6817635" y="1584176"/>
          <a:ext cx="3526363" cy="1152128"/>
        </a:xfrm>
        <a:prstGeom prst="upArrow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667B6-8B88-48DF-BD1B-780478878CFA}">
      <dsp:nvSpPr>
        <dsp:cNvPr id="0" name=""/>
        <dsp:cNvSpPr/>
      </dsp:nvSpPr>
      <dsp:spPr>
        <a:xfrm>
          <a:off x="1169360" y="1670585"/>
          <a:ext cx="4949095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Организация различных лечебно-реабилитационных и социально-воспитательных мероприятий.</a:t>
          </a:r>
          <a:endParaRPr lang="ru-RU" sz="1800" b="1" kern="1200" dirty="0"/>
        </a:p>
      </dsp:txBody>
      <dsp:txXfrm>
        <a:off x="1169360" y="1670585"/>
        <a:ext cx="4949095" cy="120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01F3-94AB-4621-B006-1233E24063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8E07-A971-49E7-BD6C-6723C5E0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08E07-A971-49E7-BD6C-6723C5E001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0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1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9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74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15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9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03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8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0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49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3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2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02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40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61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91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7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91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278280"/>
            <a:ext cx="8305800" cy="1656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РИСКА И  ПРОФИЛАКТИКА ОБЩЕСТВЕННО ОПАСНОГО ПОВЕДЕНИЯ ПСИХИЧЕСКИ БОЛЬНЫХ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0016" y="4221088"/>
            <a:ext cx="5425480" cy="10801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неврологии, психиатрии, мануальной медицины и медицинской реабилитации ИНФО ФГБОУ ВО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ВолгГМУ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РФ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К.м.н. Баканов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М.ю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33600" y="5885656"/>
            <a:ext cx="8305800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Волгоград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9336" y="1906772"/>
            <a:ext cx="6120680" cy="4790987"/>
            <a:chOff x="119336" y="1906772"/>
            <a:chExt cx="6120680" cy="4790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106" y="1916832"/>
              <a:ext cx="1886580" cy="27239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119336" y="1906772"/>
              <a:ext cx="6120680" cy="4790987"/>
              <a:chOff x="119336" y="1906772"/>
              <a:chExt cx="6120680" cy="4790987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0143" y="3433192"/>
                <a:ext cx="3329873" cy="21602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74" name="Picture 2" descr="Картинки по запросу общественно опасное деяни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36" y="4149675"/>
                <a:ext cx="3384376" cy="25480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1464" y="1906772"/>
                <a:ext cx="2097054" cy="29358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6676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33" y="332656"/>
            <a:ext cx="10346433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МЕХАНИЗМЫ ОБЩЕСТВЕННО ОПАСНЫХ ДЕЙСТВИЙ.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9"/>
            <a:ext cx="10490448" cy="238419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Наибольшее значение для оценки характера и степени потенциальной общественной опасности и для ее дифференцированной профилактики имеют выявление и правильная квалификация формирующегося или уже сформировавшегося психопатологического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механизма ООД.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56135136"/>
              </p:ext>
            </p:extLst>
          </p:nvPr>
        </p:nvGraphicFramePr>
        <p:xfrm>
          <a:off x="119336" y="4437113"/>
          <a:ext cx="10464227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5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214" y="188640"/>
            <a:ext cx="10873208" cy="8640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ПРОДУКТИВНО-ПСИХОТИЧЕСКИЕ МЕХАНИЗМЫ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(ООД).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1279"/>
              </p:ext>
            </p:extLst>
          </p:nvPr>
        </p:nvGraphicFramePr>
        <p:xfrm>
          <a:off x="623392" y="1052736"/>
          <a:ext cx="108732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8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305256" cy="888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НЕГАТИВНО-ЛИЧНОСТНЫЕ МЕХАНИЗМЫ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(ООД).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107113"/>
              </p:ext>
            </p:extLst>
          </p:nvPr>
        </p:nvGraphicFramePr>
        <p:xfrm>
          <a:off x="335360" y="1268760"/>
          <a:ext cx="113052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9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04" y="260648"/>
            <a:ext cx="11178603" cy="888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НЕГАТИВО-ЛИЧНОСТНЫЕ МЕХАНИЗМЫ ООД МОЖНО РАЗДЕЛИТЬ НА ДВА ТИПА: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71046"/>
              </p:ext>
            </p:extLst>
          </p:nvPr>
        </p:nvGraphicFramePr>
        <p:xfrm>
          <a:off x="191343" y="1628799"/>
          <a:ext cx="11377263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7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116632"/>
            <a:ext cx="10141652" cy="93955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1.СИТУЦИОННО-СПРОВОЦИРОВАННЫЕ ДЕЙСТВИЯ: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710930"/>
              </p:ext>
            </p:extLst>
          </p:nvPr>
        </p:nvGraphicFramePr>
        <p:xfrm>
          <a:off x="479376" y="1340768"/>
          <a:ext cx="101531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9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10054889" cy="7920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2.ИНИЦИАТИВНЫЕ ДЕЙСТВИЯ: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63488"/>
              </p:ext>
            </p:extLst>
          </p:nvPr>
        </p:nvGraphicFramePr>
        <p:xfrm>
          <a:off x="407368" y="1556792"/>
          <a:ext cx="1005488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47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9582" y="188640"/>
            <a:ext cx="9814052" cy="8640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РЕЗЮМЕ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368" y="1052736"/>
            <a:ext cx="10778481" cy="5805264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продуктивно-психотических механизмах ООД констатация определённого синдрома и содержания болезненных переживаний позволяет предвидеть и время, и характер возможного опасного деяния. Госпитализация и своевременная  адекватная терапия играют решающую роль в предотвращении опасных деяний.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негативно-личностных механизмах предвидение затруднено, наибольше значение здесь приобретают длительные, хорошо спланированные и организованные реабилитационные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продуктивно-психотических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механизмах ООД отмечается отчетливое преобладание правонарушений против личности, носящих наиболее опасный характер (убийства, попытки убийства, нанесение тяжких телесных повреждений – 31% против 2,6 % при негативно-личностны механизмах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негативно-личностных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механизмах преобладают имущественные деликты (61,4 % против 20 % при психотических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7408" y="116632"/>
            <a:ext cx="9505056" cy="10801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АКТИВНОЕ ДИСПАНСЕРНОЕ НАБЛЮДЕНИЕ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4011669"/>
              </p:ext>
            </p:extLst>
          </p:nvPr>
        </p:nvGraphicFramePr>
        <p:xfrm>
          <a:off x="1271464" y="1412776"/>
          <a:ext cx="1080102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9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49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МЕТОДИКА АКТИВНОГО ДИСПАНСЕРНОГО НАБЛЮДЕНИЯ (АДН)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354436"/>
              </p:ext>
            </p:extLst>
          </p:nvPr>
        </p:nvGraphicFramePr>
        <p:xfrm>
          <a:off x="30088" y="1268760"/>
          <a:ext cx="1175454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9600" y="447288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вопросы  АДН регламентированы совместным приказом МЗ РФ и МВД РФ от 30.04.1997 г. №133/269 « О мерах по предупреждению общественно-опасных действий лиц, страдающих психическими расстройствами и утвержденной им Инструкцией.</a:t>
            </a:r>
          </a:p>
        </p:txBody>
      </p:sp>
    </p:spTree>
    <p:extLst>
      <p:ext uri="{BB962C8B-B14F-4D97-AF65-F5344CB8AC3E}">
        <p14:creationId xmlns:p14="http://schemas.microsoft.com/office/powerpoint/2010/main" val="3155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0513168" cy="11521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Определены основания для направления пациентов, склонных к ООД на ВК для включения в группу АДН: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089915"/>
              </p:ext>
            </p:extLst>
          </p:nvPr>
        </p:nvGraphicFramePr>
        <p:xfrm>
          <a:off x="479376" y="1700808"/>
          <a:ext cx="10513168" cy="454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8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404664"/>
            <a:ext cx="10742984" cy="8640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ВНЕБОЛЬНИЧНЫЕ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ПРОФИЛАКТИКИ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412776"/>
            <a:ext cx="10801200" cy="48356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общественно опасных действий  (ООД) психически больных в нашей стране становится объектом усилий не только стационарных психиатрических учреждений, но и внебольничных психиатрических служб.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последние десятилетия отмечается тенденция к возрастанию роли амбулаторных психиатрических служб в профилактике общественно опасных действий (ООД) психически больных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Амбулаторные психиатрические службы являются перспективными,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возможностью раннего выявления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психически больных, представляющих общественную опасность, а также возможностью длительного, иногда, на протяжении всей жизни, курации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 не менее, профилактика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общественно опасных действий психически больных – одна из важнейших задач каждого практикующего психиатра.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368" y="188640"/>
            <a:ext cx="11161240" cy="10320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Приказом определена частота, с которой врач должен видеть больного: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8312" y="1700808"/>
            <a:ext cx="5621704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психическими расстройствами, включенные в группу активного диспансерного наблюдения, а также находящиеся на амбулаторном принудительном наблюдении и лечении у психиатра, обследуются врачом-психиатром психоневрологического диспансера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не реже одного раза в месяц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психиатр симво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2311" r="19118" b="10889"/>
          <a:stretch/>
        </p:blipFill>
        <p:spPr bwMode="auto">
          <a:xfrm>
            <a:off x="6816080" y="1556792"/>
            <a:ext cx="4731421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69462"/>
            <a:ext cx="11449272" cy="81126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Приказом определён порядок сообщения сведений: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310861"/>
            <a:ext cx="8347602" cy="5256584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31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1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госпитализации, переводе, выписке пациентов АДН и АПНЛ во всех передаваемых медицинских документах должно содержаться извещение о склонности этих лиц к общественно опасным действиям, либо нахождении на амбулаторном принудительном наблюдении и лечении у </a:t>
            </a:r>
            <a:r>
              <a:rPr lang="ru-RU" sz="3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психиатра.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1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обязательном порядке указывается формула общественной опасности . Эта формула включает в себя  наряду с диагнозом следующие характеристики больного : ведущий синдром; тип течения заболевания; психопатологический механизм, характер (ст. УК РФ)  и кратность ООД; личностные и ситуационные факторы, способствующие или препятствующие их осуществлению; проведенные на данном этапе лечебно-реабилитационные мероприятия и их эффективность; рекомендуемые меры по предотвращению общественно опасных деяний</a:t>
            </a:r>
            <a:r>
              <a:rPr lang="ru-RU" sz="31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00811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МЕДИЦИНСКАЯ ДОКУМЕНТАЦИЯ НА БОЛЬНЫХ НАХОДЯЩИХСЯ ПОД АДН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196752"/>
            <a:ext cx="10814992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Учётная </a:t>
            </a:r>
            <a:r>
              <a:rPr lang="ru-RU" sz="1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 № 030-1/у-02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«Карта обратившегося за психиатрической (наркологической) помощью». Заполнение данной формы осуществляется в соответствие с Инструкцией по заполнению формы № 030-1/у-02 «Карта обратившегося за психиатрической (наркологической) помощью», утверждённой Приказом Министерства здравоохранения Российской Федерации от 31.12.2002 № 420 «Об утверждении форм первичной медицинской документации для психиатрических и наркологических учреждений». Формы № 030-1/у-02 располагаются в общих картотеках психоневрологических диспансеров. Наряду с маркировкой группы динамического наблюдения, рекомендованной «Системой динамического диспансерного учёта и наблюдения психически больных» (утверждённой Министерством здравоохранения СССР 17 июня 1988 года № 10-111/ПС-88-9/ОП), данные формы маркируются флажками красного цвета и пометкой в верхнем углу лицевой стороны карты «АДН», либо «АПНЛ», либо формируются отдельным массивом с той же пометкой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Учётная форма № 025/у-04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«Медицинская карта амбулаторного больного», утвержденная Приказом Министерства здравоохранения и социального развития Российской Федерации от 22.11.2004 № 255 «О Порядке оказания первичной медико-санитарной помощи гражданам, имеющим право на получение набора социальных услуг». Амбулаторные карты так же рекомендуется маркировать флажками красного цвета и пометкой в верхнем углу лицевой стороны карты «АДН» или «АПНЛ». Медицинские карты больных из группы АДН располагаются в общих картотеках с пометкой в верхнем правом углу лицевой стороны карты «АДН»  и цветной маркировкой, либо  формируются отдельным массивом с той же пометкой. 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8431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ПОРЯДОК  ВКЛЮЧЕНИЯ БОЛЬНЫХ В ГРУППУ АДН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376" y="1268760"/>
            <a:ext cx="11103024" cy="5115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1.Решение о включении больного в группу АДН принимается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ВК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врачей-психиатров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Мотивированное решение комиссии врачей-психиатров оформляется записью в Медицинской карте амбулаторного больного  и подписывается всеми членами комиссии.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Решение об установлении или прекращении активного диспансерного наблюдения может быть обжаловано в порядке, установленном разделом VI Закона РФ от 2 июля 1992 г. N 3185-I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«О психиатрической помощи и гарантиях прав граждан при ее оказании».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В соответствии с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Приказом Министерства здравоохранения Российской Федерации № 133, Министерства внутренних дел Российской Федерации № 269 от 30.04.1997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«О мерах по предупреждению общественно опасных действий лиц, страдающих психическими расстройствами» лица с психическими расстройствами, включённые в группу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АДН,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также находящиеся на амбулаторном принудительном наблюдении и лечении у психиатра, обследуются врачом - психиатром психоневрологического диспансера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не реже одного раза в месяц.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необходимости, особенно в первый месяц после включения в группу или после выписки из стационара, могут потребоваться более частые осмотры.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Необходимо ежегодное  представление пациентов группы АДН на ВК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целью определения эффективности проведенного объема лечебно-реабилитационных мероприятий и необходимости дальнейшего продолжение АДН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972800" cy="93610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ОБЪЕМ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ЛЕЧЕБНО-РЕАБИЛИТАЦИОННЫХ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МЕРОПРИЯТИЙ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376" y="1412776"/>
            <a:ext cx="10972800" cy="5112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использование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полипрофессионального подхода к лечению и социальной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поддержки,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диктуется комплексным характером клинических, психологических и социальных проблем, возникающих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его окружения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создание индивидуальной программы реабилитации (ИПР), направленной на формирование адекватного отношения к болезни, умения избегать криминогенных ситуаций, выработку общественно приемлемого поведения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8"/>
          <a:stretch/>
        </p:blipFill>
        <p:spPr>
          <a:xfrm>
            <a:off x="876584" y="1556791"/>
            <a:ext cx="10476000" cy="469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60648"/>
            <a:ext cx="10130409" cy="110407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ИНДИВИДУАЛЬНАЯ РЕАБИЛИТАЦИОННАЯ ПРОГРАММА ОБЫЧНО ВКЛЮЧАЕТ: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21894"/>
              </p:ext>
            </p:extLst>
          </p:nvPr>
        </p:nvGraphicFramePr>
        <p:xfrm>
          <a:off x="-1464840" y="1556792"/>
          <a:ext cx="9404723" cy="469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6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6632"/>
            <a:ext cx="10418441" cy="100811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РАЗРАБОТКЕ ИНДИВИДУАЛЬНОЙ ПРОГРАММЫ РЕАБИЛИТАЦИИ УЧИТЫВАЮТСЯ: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73844"/>
              </p:ext>
            </p:extLst>
          </p:nvPr>
        </p:nvGraphicFramePr>
        <p:xfrm>
          <a:off x="646111" y="1268760"/>
          <a:ext cx="1063446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0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16632"/>
            <a:ext cx="10887000" cy="86409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ПОЛИПРОФЕССИОНАЛЬНАЯ БРИГАДА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052784"/>
              </p:ext>
            </p:extLst>
          </p:nvPr>
        </p:nvGraphicFramePr>
        <p:xfrm>
          <a:off x="191344" y="2276873"/>
          <a:ext cx="117373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3501" y="1435962"/>
            <a:ext cx="8892990" cy="72008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В состав </a:t>
            </a:r>
            <a:r>
              <a:rPr lang="ru-RU" sz="2400" b="1" kern="1200" dirty="0" err="1" smtClean="0"/>
              <a:t>полипрофессиональной</a:t>
            </a:r>
            <a:r>
              <a:rPr lang="ru-RU" sz="2400" b="1" kern="1200" dirty="0" smtClean="0"/>
              <a:t> бригады входят:</a:t>
            </a:r>
            <a:endParaRPr lang="ru-RU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10819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88640"/>
            <a:ext cx="11210529" cy="14401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ВРАЧ-ПСИХИАТР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 ПОЛИПРОФЕССИОНАЛЬНОЙ БРИГАДОЙ СПЕЦИАЛИСТОВ, ОСУЩЕСТВЛЯЕТ: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14724"/>
              </p:ext>
            </p:extLst>
          </p:nvPr>
        </p:nvGraphicFramePr>
        <p:xfrm>
          <a:off x="420688" y="2204864"/>
          <a:ext cx="11197209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552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405" y="188640"/>
            <a:ext cx="9626353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ВРАЧ-ПСИХОТЕРАПЕВТ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СОСТАВЕ ПОЛИПРОФЕССИОНАЛЬНОЙ БРИГАДЫ ПРОВОДИТ: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026793"/>
              </p:ext>
            </p:extLst>
          </p:nvPr>
        </p:nvGraphicFramePr>
        <p:xfrm>
          <a:off x="763404" y="2060848"/>
          <a:ext cx="962635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3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62457" cy="96005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ОСНОВОПОЛАГАЮЩИЕ НОРМАТИВНО-ПРАВОВЫЕ АКТЫ ПРОФИЛАКТИКИ ООД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804656"/>
              </p:ext>
            </p:extLst>
          </p:nvPr>
        </p:nvGraphicFramePr>
        <p:xfrm>
          <a:off x="767408" y="2052918"/>
          <a:ext cx="10153128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8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868" y="116632"/>
            <a:ext cx="10685715" cy="14401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 ПСИХОЛОГ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СОСТАВЕ ПОЛИПРОФЕССИОНАЛЬНОЙ БРИГАДЫ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075181"/>
              </p:ext>
            </p:extLst>
          </p:nvPr>
        </p:nvGraphicFramePr>
        <p:xfrm>
          <a:off x="666868" y="1844824"/>
          <a:ext cx="10253667" cy="405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4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3514" y="332656"/>
            <a:ext cx="10050998" cy="11521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МЕДИЦИНСКАЯ СЕСТРА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СОСТАВЕ ПОЛИПРОФЕССИОНАЛЬНОЙ БРИГАДЫ ОТВЕЧАЕТ ЗА: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989553"/>
              </p:ext>
            </p:extLst>
          </p:nvPr>
        </p:nvGraphicFramePr>
        <p:xfrm>
          <a:off x="653514" y="1700808"/>
          <a:ext cx="1005099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9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69" y="332656"/>
            <a:ext cx="10274425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СОЦИАЛЬНЫЙ РАБОТНИК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СОСТАВЕ ПОЛИПРОФЕССИОНАЛЬНОЙ БРИГАДЫ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645919"/>
              </p:ext>
            </p:extLst>
          </p:nvPr>
        </p:nvGraphicFramePr>
        <p:xfrm>
          <a:off x="449534" y="2132856"/>
          <a:ext cx="845477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6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005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РЕЗЮМЕ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426" y="1916832"/>
            <a:ext cx="9984077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Применение психосоциальной реабилитации с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использованием: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Полипрофессионального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бригадного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подхода;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кабинетов активного диспансерного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наблюдения;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эффективности: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Взаимодействия с судами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Административными органами;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Значительному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снижению количества ООД совершаемых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психически больными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657184" cy="8283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ОСНОВАНИЯ ДЛЯ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ПРЕКРАЩЕНИЯ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АДН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5400" y="1268760"/>
            <a:ext cx="108012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 прекращения АДН требует дифференцированного подхода и решается в каждом конкретном случае индивидуально с учетом клинических данных, характера и психопатологического механизма ООД, социально-бытовых факторов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учитывать, что только по поведению и высказываниям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нельзя с уверенностью судить об отсутствии у них противоправных тенденций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прекращении АДН необходимо ориентироваться также на объективные сведения, источником которых является информация, полученная от членов семьи, соседей, социального работника, полиции, а также данные, полученные при экспериментально-психологическом исследовании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0297144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Условиями для выведения пациента из группы АДН могут служить: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594234"/>
              </p:ext>
            </p:extLst>
          </p:nvPr>
        </p:nvGraphicFramePr>
        <p:xfrm>
          <a:off x="-960784" y="2132856"/>
          <a:ext cx="11593288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152400"/>
            <a:ext cx="10729192" cy="104435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Кроме того основаниями для прекращения АДН являются: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358493"/>
              </p:ext>
            </p:extLst>
          </p:nvPr>
        </p:nvGraphicFramePr>
        <p:xfrm>
          <a:off x="767408" y="1340768"/>
          <a:ext cx="1072919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7408" y="3861048"/>
            <a:ext cx="1072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придерживаться правила, что сниматься с АДН должны только те больные, о которых нет абсолютно никаких сведений. Если врач в течение года не видел больного, находящегося на АДН, но персонал учреждения имеет сведения о нем от родственников, соседей, полиции, если известно, что он находится в больнице, то такие больные не подлежат снятию с АДН. Об этом должна быть сделана подробная запись в медицинской карте амбулаторного больного (форма N 025/у-04). О больных, находящихся длительное время на принудительном лечении в психиатрических стационарах, необходимо не реже одного раза в год запрашивать сведения о их состоянии и возможной выписке.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АДН может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быть возобновлено по решению комиссии врачей-психиатров.</a:t>
            </a:r>
          </a:p>
        </p:txBody>
      </p:sp>
    </p:spTree>
    <p:extLst>
      <p:ext uri="{BB962C8B-B14F-4D97-AF65-F5344CB8AC3E}">
        <p14:creationId xmlns:p14="http://schemas.microsoft.com/office/powerpoint/2010/main" val="4682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7388" y="260648"/>
            <a:ext cx="10405156" cy="61230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ВЗАИМОДЕСТВИЕ С РАБОТНИКАМИ ПОЛИЦИИ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388" y="1052736"/>
            <a:ext cx="11017224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протяжении многих лет вопросы предупреждения ООД во внебольничных условиях регулируется на подзаконном уровне специальной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организации взаимодействия органов здравоохранения и органов внутренних дел Российской Федерации по предупреждению общественно-опасных действий лиц, страдающих психическими расстройствами.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Инструкции разработаны методика и порядок применения соответствующего законодательства (прежде всего Закона  РФ от 02.07.1992 N 3185-1 "О психиатрической помощи и гарантиях прав граждан при ее оказании» и Федерального закона от 07.02.011 № 3-ФЗ «О полиции») сотрудниками учреждений здравоохранения и внутренних дел по предотвращению ООД психически больных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Особое значение имеют предусмотренные инструкцией долговременные меры предупреждения ООД, а именно формирование в  каждой медицинской организации, оказывающей амбулаторную психиатрическую помощь группы АДН.</a:t>
            </a:r>
          </a:p>
        </p:txBody>
      </p:sp>
    </p:spTree>
    <p:extLst>
      <p:ext uri="{BB962C8B-B14F-4D97-AF65-F5344CB8AC3E}">
        <p14:creationId xmlns:p14="http://schemas.microsoft.com/office/powerpoint/2010/main" val="40802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873208" cy="11521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Группа АДН формируется ВК на которую участковым психиатром в обязательном порядке представляются следующие категории подлежащих диспансерному наблюдению больных: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565113"/>
              </p:ext>
            </p:extLst>
          </p:nvPr>
        </p:nvGraphicFramePr>
        <p:xfrm>
          <a:off x="263352" y="1844825"/>
          <a:ext cx="11233248" cy="383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68" y="5721037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*Данные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признаки – безусловное основание только для представления на ВК. Включение же в группу АДН производится комиссией в произвольном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33628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344" y="260648"/>
            <a:ext cx="10153128" cy="93610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Данная Инструкция регламентирует порядок обмена информацией с ОВД, а именно: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1344" y="1700808"/>
            <a:ext cx="102971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ПНД направляет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ОВД по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месту жительства лиц с психическими расстройствами, состоящих на активном диспансерном наблюдении и на амбулаторном принудительном наблюдении и лечении у психиатра следующую письменную информацию: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 20 января, список лиц, находящихся на активном диспансерном наблюдении и на амбулаторном принудительном наблюдении и лечении у психиатра;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 изменении места жительства лицом с психическим расстройством, находящимся на активном диспансерном наблюдении, или амбулаторном принудительном наблюдении и лечении у психиатра, а также при длительном отсутствии его по месту регистрации;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лицах, вновь включенных в список активного диспансерного наблюдения, принятых на амбулаторное принудительное наблюдение и лечение у психиатра и снятых с него, - немедленно по принятии соответствующих решений.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ПНД незамедлительно обеспечивают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освидетельствование (в необходимых случаях с выездом в подразделение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ОВД,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которым задержано указанное лицо)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 о целесообразности немедленной госпитализации.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0560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6640121"/>
              </p:ext>
            </p:extLst>
          </p:nvPr>
        </p:nvGraphicFramePr>
        <p:xfrm>
          <a:off x="839416" y="1196752"/>
          <a:ext cx="10513168" cy="469304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3158052835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3358490745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МЕРЫ В ДОСТИЖЕНИИ ПРОФИЛАКТИКИ ООД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36077"/>
                  </a:ext>
                </a:extLst>
              </a:tr>
              <a:tr h="8377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Неспецифические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Специфические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06169"/>
                  </a:ext>
                </a:extLst>
              </a:tr>
              <a:tr h="122997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Ранняя</a:t>
                      </a:r>
                      <a:r>
                        <a:rPr lang="ru-RU" b="1" baseline="0" dirty="0" smtClean="0"/>
                        <a:t> диагностика психических расстройств.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Исполнение принудительного лечения (ПЛ) в стационарных и амбулаторных</a:t>
                      </a:r>
                      <a:r>
                        <a:rPr lang="ru-RU" b="1" baseline="0" dirty="0" smtClean="0"/>
                        <a:t> условиях.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9738593"/>
                  </a:ext>
                </a:extLst>
              </a:tr>
              <a:tr h="159896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Обеспечение доступности и качества медикаментозной,</a:t>
                      </a:r>
                      <a:r>
                        <a:rPr lang="ru-RU" b="1" baseline="0" dirty="0" smtClean="0"/>
                        <a:t> психолого-психотерапевтической и социальной помощи пациентам.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ru-RU" b="1" dirty="0" smtClean="0"/>
                        <a:t>Активное диспансерное наблюдение (АДН).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95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3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819" y="260648"/>
            <a:ext cx="10526960" cy="67202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ВЗАИМОДЕСТВИЕ С РАБОТНИКАМИ ПОЛИЦИИ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3819" y="1124744"/>
            <a:ext cx="10526960" cy="5433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ОВД,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свою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очередь, направляет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ПНД информацию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лицах с психическими расстройствами, находящихся под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АДН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амбулаторном принудительном наблюдении и лечении у психиатра, в случаях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ими общественно опасных деяний, возбуждения уголовного дела, задержания, заключения под стражу;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ими административных правонарушений;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них особенностей поведения, свидетельствующих о реальной возможности совершения ими общественно опасных деяний, и необходимости их освидетельствования;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Перемены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ими места жительства (аналогичное сообщение направляется в орган внутренних дел по новому месту проживания больных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Сообщает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 совершении лицом, страдающим психическим расстройством: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Действий, содержащих признаки уголовно наказуемого деяния, административного правонарушения либо о проявлении у него особенностей поведения, свидетельствующих о реальной возможности совершения  ООД;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лицах, поведение которых объективно свидетельствует о возможности наличия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него психического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расстройства и совершения по этой причине общественно опасных действий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416" y="332656"/>
            <a:ext cx="9721080" cy="64807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ВЗАИМОДЕСТВИЕ С РАБОТНИКАМИ ПОЛИЦИИ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416" y="1700808"/>
            <a:ext cx="9721080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Перечисленная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психическими расстройствами направляется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ПНД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течение трех дней с момента возбуждения в отношении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уголовного дела, задержания, заключения под стражу, совершения административного правонарушения, снятии с регистрационного учета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МЖ.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случае появления у такого лица особенностей поведения, свидетельствующих о реальной возможности совершения им общественно опасного деяния, и необходимости его освидетельствования, информация доводится до органов здравоохранения незамедлительно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получении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ПНД сведений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 изменении лицом с психическим расстройством, находящимся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АДН,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амбулаторном принудительном наблюдении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лечении (АПНЛ),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места жительства, длительном отсутствии его по месту регистрации, орган внутренних дел незамедлительно принимает меры к установлению места нахождения лица и предупреждению возможных с его стороны общественно опасных действий. Об установлении данного лица орган внутренних дел информирует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ПНД.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6473" cy="81604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Федеральный закон "О полиции" от 07.02.2011 N 3-ФЗ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12776"/>
            <a:ext cx="10058401" cy="50405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ст. 12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ФЗ «О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полиции» регламентирует обязанности полиции: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-Осуществлять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розыск лиц, уклоняющихся от исполнения назначенных им судом принудительных мер медицинского характера или принудительных мер воспитательного воздействия;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уклоняющихся от недобровольной госпитализации, назначенной судом в связи с наличием психического расстройства;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-Лиц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пропавших без вести;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-Принимать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меры по идентификации лиц, которые по состоянию здоровья, возрасту или иным причинам не могут сообщить сведения о себе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-Оказывать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содействие органам здравоохранения в доставлении в медицинские организации по решению суда лиц, уклоняющихся от явки по вызову в эти организации;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-Участвовать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 с органами здравоохранения в случаях и "порядке", предусмотренных законодательством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наблюдении за лицами, страдающими психическими расстройствами, больными алкоголизмом или наркоманией и представляющими опасность для окружающих, в целях предупреждения совершения ими преступлений и административных правонарушений; оказывать содействие медицинским работникам в осуществлении назначенной судом недобровольной госпитализации лиц в медицинские организации, а также обеспечивать медицинским работникам безопасные условия для доступа к этим лицам и их осмотра.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80" y="3933056"/>
            <a:ext cx="8825660" cy="864097"/>
          </a:xfrm>
        </p:spPr>
        <p:txBody>
          <a:bodyPr/>
          <a:lstStyle/>
          <a:p>
            <a:pPr algn="ctr"/>
            <a:r>
              <a:rPr lang="ru-RU" sz="4400" b="1" dirty="0" smtClean="0"/>
              <a:t>Благодарю за внимание</a:t>
            </a:r>
            <a:endParaRPr lang="ru-RU" sz="4400" b="1" dirty="0"/>
          </a:p>
        </p:txBody>
      </p:sp>
      <p:pic>
        <p:nvPicPr>
          <p:cNvPr id="5122" name="Picture 2" descr="Картинки по запросу здравоохранение пра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38" y="591879"/>
            <a:ext cx="3045344" cy="3341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55978"/>
              </p:ext>
            </p:extLst>
          </p:nvPr>
        </p:nvGraphicFramePr>
        <p:xfrm>
          <a:off x="191344" y="188640"/>
          <a:ext cx="11665296" cy="63516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3472397925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1396224679"/>
                    </a:ext>
                  </a:extLst>
                </a:gridCol>
              </a:tblGrid>
              <a:tr h="69588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ОРГАНИЗАЦИОННЫЕ ФОРМЫ ПРОФИЛАКТИКИ ООД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92783"/>
                  </a:ext>
                </a:extLst>
              </a:tr>
              <a:tr h="3328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Первичная профилактика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Вторичная профилактика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547265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Применяется к: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49703"/>
                  </a:ext>
                </a:extLst>
              </a:tr>
              <a:tr h="6353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Пациентам, не совершавшим правонарушений, но представляющим </a:t>
                      </a:r>
                      <a:r>
                        <a:rPr lang="ru-RU" sz="1200" u="sng" dirty="0" smtClean="0"/>
                        <a:t>потенциальную опасность</a:t>
                      </a:r>
                      <a:r>
                        <a:rPr lang="ru-RU" sz="1200" dirty="0" smtClean="0"/>
                        <a:t>, в силу наличия у них симптомов, обусловливающих склонность к общественно опасному поведению.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Пациентам уже совершившим правонарушение.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08575"/>
                  </a:ext>
                </a:extLst>
              </a:tr>
              <a:tr h="3020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Определения</a:t>
                      </a:r>
                      <a:r>
                        <a:rPr lang="ru-RU" sz="1200" b="1" baseline="0" dirty="0" smtClean="0"/>
                        <a:t> понятий*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9878"/>
                  </a:ext>
                </a:extLst>
              </a:tr>
              <a:tr h="9984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Потенциальная опасность психически больного </a:t>
                      </a:r>
                      <a:r>
                        <a:rPr lang="ru-RU" sz="1200" dirty="0" smtClean="0"/>
                        <a:t>- такое психическое состояние, при котором психопатологические проявления обусловливают неправильное, неадекватное существующей ситуации поведение, в результате чего может быть нанесен физический или имущественный ущерб окружающим или самому больному.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dirty="0" smtClean="0"/>
                        <a:t>Общественно опасные действия (ООД) психически больного </a:t>
                      </a:r>
                      <a:r>
                        <a:rPr lang="ru-RU" sz="1200" dirty="0" smtClean="0"/>
                        <a:t>- любые деяния, предусмотренные Особенной частью Уголовного кодекса РФ.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775313"/>
                  </a:ext>
                </a:extLst>
              </a:tr>
              <a:tr h="3328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Направлена на: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34880"/>
                  </a:ext>
                </a:extLst>
              </a:tr>
              <a:tr h="453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Своевременное выявление из числа лиц, страдающих психическими расстройствами, больных с </a:t>
                      </a:r>
                      <a:r>
                        <a:rPr lang="ru-RU" sz="1200" u="sng" dirty="0" smtClean="0"/>
                        <a:t>риском</a:t>
                      </a:r>
                      <a:r>
                        <a:rPr lang="ru-RU" sz="1200" dirty="0" smtClean="0"/>
                        <a:t> общественно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опасного поведения.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Предупреждение </a:t>
                      </a:r>
                      <a:r>
                        <a:rPr lang="ru-RU" sz="1200" u="sng" dirty="0" smtClean="0"/>
                        <a:t>повторного</a:t>
                      </a:r>
                      <a:r>
                        <a:rPr lang="ru-RU" sz="1200" dirty="0" smtClean="0"/>
                        <a:t> совершения общественно опасных действий (ООД) психически больными.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79380"/>
                  </a:ext>
                </a:extLst>
              </a:tr>
              <a:tr h="6353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Осуществление медицинских мероприятий </a:t>
                      </a:r>
                      <a:r>
                        <a:rPr lang="ru-RU" sz="1200" u="sng" dirty="0" smtClean="0"/>
                        <a:t>по недопущению </a:t>
                      </a:r>
                      <a:r>
                        <a:rPr lang="ru-RU" sz="1200" dirty="0" smtClean="0"/>
                        <a:t>противоправных действий пациентами с психическими расстройствами.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748880"/>
                  </a:ext>
                </a:extLst>
              </a:tr>
              <a:tr h="3025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Достигается путём: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28588"/>
                  </a:ext>
                </a:extLst>
              </a:tr>
              <a:tr h="47691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Определения потенциального риска общественной опасности и</a:t>
                      </a:r>
                      <a:r>
                        <a:rPr lang="ru-RU" sz="1200" baseline="0" dirty="0" smtClean="0"/>
                        <a:t> его учёта </a:t>
                      </a:r>
                      <a:r>
                        <a:rPr lang="ru-RU" sz="1200" dirty="0" smtClean="0"/>
                        <a:t>при формировании группы АДН.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Исполнения принудительных мер медицинского характера.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60484"/>
                  </a:ext>
                </a:extLst>
              </a:tr>
              <a:tr h="8221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Вовлечения всех подразделений учреждений оказывающих психиатрическую помощь (внебольничные психиатрические учреждения и их подразделения: психоневрологические диспансеры, отделения, кабинеты и др.).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Комплекса лечебно-реабилитационных мероприятий в стационарных и амбулаторных подразделениях психиатрической службы.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9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45337"/>
              </p:ext>
            </p:extLst>
          </p:nvPr>
        </p:nvGraphicFramePr>
        <p:xfrm>
          <a:off x="767408" y="260648"/>
          <a:ext cx="10441160" cy="626469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220580">
                  <a:extLst>
                    <a:ext uri="{9D8B030D-6E8A-4147-A177-3AD203B41FA5}">
                      <a16:colId xmlns:a16="http://schemas.microsoft.com/office/drawing/2014/main" val="4024693"/>
                    </a:ext>
                  </a:extLst>
                </a:gridCol>
                <a:gridCol w="5220580">
                  <a:extLst>
                    <a:ext uri="{9D8B030D-6E8A-4147-A177-3AD203B41FA5}">
                      <a16:colId xmlns:a16="http://schemas.microsoft.com/office/drawing/2014/main" val="377888993"/>
                    </a:ext>
                  </a:extLst>
                </a:gridCol>
              </a:tblGrid>
              <a:tr h="767872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chemeClr val="accent3"/>
                          </a:solidFill>
                        </a:rPr>
                        <a:t>МЕРЫ ПРОФИЛАКТИКИ ООД</a:t>
                      </a:r>
                      <a:endParaRPr lang="ru-RU" sz="36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612816"/>
                  </a:ext>
                </a:extLst>
              </a:tr>
              <a:tr h="12492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Непринудительные меры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(предусмотрены законодательством о здравоохранении)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Принудительные меры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(предусмотрены уголовным кодексом)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880712"/>
                  </a:ext>
                </a:extLst>
              </a:tr>
              <a:tr h="12492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Недобровольное психиатрическое освидетельствование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 специализированного типа с интенсивным наблюдением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416680"/>
                  </a:ext>
                </a:extLst>
              </a:tr>
              <a:tr h="8744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Недобровольная госпитализация в психиатрический стационар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 специализированного типа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813657"/>
                  </a:ext>
                </a:extLst>
              </a:tr>
              <a:tr h="8744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Диспансерное наблюдение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 общего типа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280581"/>
                  </a:ext>
                </a:extLst>
              </a:tr>
              <a:tr h="12492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Активное диспансерное наблюдение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Амбулаторное принудительное наблюдение и лечение у психиатра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97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01200" cy="64807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 ВРАЧА ПСИХИАТРА  ПО ПРОФИЛАКТИКЕ  ООД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90376" y="1412776"/>
            <a:ext cx="10806224" cy="504056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Систематическая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по  выявлению (оценки риска) пациентов, склонных  совершению ООД с учетом  клинико-психопатологических и социально-психологических факторов</a:t>
            </a:r>
            <a:r>
              <a:rPr lang="ru-RU" sz="35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35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Систематическая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по формированию группы АДН: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Инициирование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постановки вопроса о включении а группу АДН пациентов с повышенным риском совершения  ООД с профилактической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целью.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 Включение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группу АДН пациентов после прекращения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Амбулаторного ПЛ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Стационарного ПЛ.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Ежегодное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представление пациентов на ВК с целью определения эффективности проведенного объема лечебно-реабилитационных мероприятий и необходимости дальнейшего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продолжения АДН.</a:t>
            </a:r>
          </a:p>
          <a:p>
            <a:pPr algn="just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наличии опасных социальных тенденций своевременное направление пациентов группы АДН и АПНЛ на стационарное лечение в  соответствии со ст. 29 Закона РФ от 2 июля 1992 г. N 3185-I «О психиатрической помощи и гарантиях прав граждан при её оказании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 взаимодействию с сотрудниками полиции.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60648"/>
            <a:ext cx="11123712" cy="100811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ОЦЕНКА РИСКА ОБЩЕСТВЕННО ОПАСНОГО ПОВЕДЕНИЯ ПСИХИЧЕСКИ БОЛЬНЫХ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600" y="1412776"/>
            <a:ext cx="11123712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 выявлении больных склонных к совершению ООД необходимо руководствоваться определенными клинико-психопатологическими и социально-психологическими факторами. Знание и учет  этих факторов имеют особое значение  применительно к больным, включаемых  в группу АДН по инициативе участкового психиатра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 клинико-психопатологических признаков на повышенную опасность указывают следующие состояния: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а) психопатоподобные синдромы с повышенной поведенческой активностью и патологией влечений (в том числе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гебоидный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б) бредовые идеи определенного содержания, особенно направленные против конкретных лиц или организаций (персонифицированные) и сопровождающиеся аффективной напряженностью (прежде всего идеи ревности, преследования, сексуального воздействия и т.п.);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в) периодические и пароксизмальные психотические состояния, сопровождающиеся агрессивностью и имеющие тенденцию к частому возникновению;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г) депрессивные состояния с бредом самообвинения (риск совершения общественно опасных действий по механизму "расширенного самоубийства");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д) маниакальные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гипоманиакальные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состояния с общей расторможенностью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псевдо предприимчивостью.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19048" cy="1219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 ФАКТОРЫ РИСКА СОВЕРШЕНИЯ ООД.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2816"/>
            <a:ext cx="11319048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характеристики, свидетельствующие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о вызванном психическим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заболеванием,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нарушении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социальной адаптации психически больных: </a:t>
            </a:r>
          </a:p>
          <a:p>
            <a:pPr marL="0" indent="0" algn="just">
              <a:buNone/>
            </a:pP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проявления социальной дезадаптации в виде отсутствия работы и трудовой занятости, материальной необеспеченности, жилищно - бытовой неустроенности (особенно отсутствие постоянного места жительства), семейного неблагополучия, подверженности асоциальному влиянию со стороны других лиц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склонность к систематическому употреблению алкоголя, наркотических средств или других одурманивающих веществ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в) нарушения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больничного режима при прежних госпитализациях в психиатрические стационары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3895</Words>
  <Application>Microsoft Office PowerPoint</Application>
  <PresentationFormat>Широкоэкранный</PresentationFormat>
  <Paragraphs>274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Century Gothic</vt:lpstr>
      <vt:lpstr>Courier New</vt:lpstr>
      <vt:lpstr>Times New Roman</vt:lpstr>
      <vt:lpstr>Wingdings</vt:lpstr>
      <vt:lpstr>Wingdings 2</vt:lpstr>
      <vt:lpstr>Wingdings 3</vt:lpstr>
      <vt:lpstr>Ион</vt:lpstr>
      <vt:lpstr>ОЦЕНКА  РИСКА И  ПРОФИЛАКТИКА ОБЩЕСТВЕННО ОПАСНОГО ПОВЕДЕНИЯ ПСИХИЧЕСКИ БОЛЬНЫХ</vt:lpstr>
      <vt:lpstr>ВНЕБОЛЬНИЧНЫЕ ФОРМЫ ПРОФИЛАКТИКИ ООД</vt:lpstr>
      <vt:lpstr>ОСНОВОПОЛАГАЮЩИЕ НОРМАТИВНО-ПРАВОВЫЕ АКТЫ ПРОФИЛАКТИКИ ООД</vt:lpstr>
      <vt:lpstr>Презентация PowerPoint</vt:lpstr>
      <vt:lpstr>Презентация PowerPoint</vt:lpstr>
      <vt:lpstr>Презентация PowerPoint</vt:lpstr>
      <vt:lpstr>ЗАДАЧИ ВРАЧА ПСИХИАТРА  ПО ПРОФИЛАКТИКЕ  ООД</vt:lpstr>
      <vt:lpstr>ОЦЕНКА РИСКА ОБЩЕСТВЕННО ОПАСНОГО ПОВЕДЕНИЯ ПСИХИЧЕСКИ БОЛЬНЫХ</vt:lpstr>
      <vt:lpstr>СОЦИАЛЬНО-ПСИХОЛОГИЧЕСКИЕ ФАКТОРЫ РИСКА СОВЕРШЕНИЯ ООД.</vt:lpstr>
      <vt:lpstr>МЕХАНИЗМЫ ОБЩЕСТВЕННО ОПАСНЫХ ДЕЙСТВИЙ.</vt:lpstr>
      <vt:lpstr>ПРОДУКТИВНО-ПСИХОТИЧЕСКИЕ МЕХАНИЗМЫ  (ООД).</vt:lpstr>
      <vt:lpstr>НЕГАТИВНО-ЛИЧНОСТНЫЕ МЕХАНИЗМЫ  (ООД).</vt:lpstr>
      <vt:lpstr>НЕГАТИВО-ЛИЧНОСТНЫЕ МЕХАНИЗМЫ ООД МОЖНО РАЗДЕЛИТЬ НА ДВА ТИПА:</vt:lpstr>
      <vt:lpstr>1.СИТУЦИОННО-СПРОВОЦИРОВАННЫЕ ДЕЙСТВИЯ:</vt:lpstr>
      <vt:lpstr>2.ИНИЦИАТИВНЫЕ ДЕЙСТВИЯ:</vt:lpstr>
      <vt:lpstr>1. РЕЗЮМЕ</vt:lpstr>
      <vt:lpstr>АКТИВНОЕ ДИСПАНСЕРНОЕ НАБЛЮДЕНИЕ</vt:lpstr>
      <vt:lpstr>МЕТОДИКА АКТИВНОГО ДИСПАНСЕРНОГО НАБЛЮДЕНИЯ (АДН)</vt:lpstr>
      <vt:lpstr>1. Определены основания для направления пациентов, склонных к ООД на ВК для включения в группу АДН:</vt:lpstr>
      <vt:lpstr>2. Приказом определена частота, с которой врач должен видеть больного:</vt:lpstr>
      <vt:lpstr>3. Приказом определён порядок сообщения сведений:</vt:lpstr>
      <vt:lpstr>МЕДИЦИНСКАЯ ДОКУМЕНТАЦИЯ НА БОЛЬНЫХ НАХОДЯЩИХСЯ ПОД АДН</vt:lpstr>
      <vt:lpstr>ПОРЯДОК  ВКЛЮЧЕНИЯ БОЛЬНЫХ В ГРУППУ АДН</vt:lpstr>
      <vt:lpstr>ОБЪЕМ ЛЕЧЕБНО-РЕАБИЛИТАЦИОННЫХ МЕРОПРИЯТИЙ </vt:lpstr>
      <vt:lpstr>ИНДИВИДУАЛЬНАЯ РЕАБИЛИТАЦИОННАЯ ПРОГРАММА ОБЫЧНО ВКЛЮЧАЕТ:</vt:lpstr>
      <vt:lpstr>ПРИ РАЗРАБОТКЕ ИНДИВИДУАЛЬНОЙ ПРОГРАММЫ РЕАБИЛИТАЦИИ УЧИТЫВАЮТСЯ:</vt:lpstr>
      <vt:lpstr>ПОЛИПРОФЕССИОНАЛЬНАЯ БРИГАДА </vt:lpstr>
      <vt:lpstr>ВРАЧ-ПСИХИАТР  РУКОВОДИТ ПОЛИПРОФЕССИОНАЛЬНОЙ БРИГАДОЙ СПЕЦИАЛИСТОВ, ОСУЩЕСТВЛЯЕТ:</vt:lpstr>
      <vt:lpstr>ВРАЧ-ПСИХОТЕРАПЕВТ  В СОСТАВЕ ПОЛИПРОФЕССИОНАЛЬНОЙ БРИГАДЫ ПРОВОДИТ:</vt:lpstr>
      <vt:lpstr>МЕДИЦИНСКИЙ ПСИХОЛОГ  В СОСТАВЕ ПОЛИПРОФЕССИОНАЛЬНОЙ БРИГАДЫ ОСУЩЕСТВЛЯЕТ:</vt:lpstr>
      <vt:lpstr>МЕДИЦИНСКАЯ СЕСТРА  В СОСТАВЕ ПОЛИПРОФЕССИОНАЛЬНОЙ БРИГАДЫ ОТВЕЧАЕТ ЗА:</vt:lpstr>
      <vt:lpstr>СОЦИАЛЬНЫЙ РАБОТНИК  В СОСТАВЕ ПОЛИПРОФЕССИОНАЛЬНОЙ БРИГАДЫ</vt:lpstr>
      <vt:lpstr>2. РЕЗЮМЕ</vt:lpstr>
      <vt:lpstr>ОСНОВАНИЯ ДЛЯ ПРЕКРАЩЕНИЯ АДН</vt:lpstr>
      <vt:lpstr>Условиями для выведения пациента из группы АДН могут служить:</vt:lpstr>
      <vt:lpstr>Кроме того основаниями для прекращения АДН являются:</vt:lpstr>
      <vt:lpstr>ВЗАИМОДЕСТВИЕ С РАБОТНИКАМИ ПОЛИЦИИ</vt:lpstr>
      <vt:lpstr>Группа АДН формируется ВК на которую участковым психиатром в обязательном порядке представляются следующие категории подлежащих диспансерному наблюдению больных:</vt:lpstr>
      <vt:lpstr>Данная Инструкция регламентирует порядок обмена информацией с ОВД, а именно:</vt:lpstr>
      <vt:lpstr>ВЗАИМОДЕСТВИЕ С РАБОТНИКАМИ ПОЛИЦИИ</vt:lpstr>
      <vt:lpstr>ВЗАИМОДЕСТВИЕ С РАБОТНИКАМИ ПОЛИЦИИ</vt:lpstr>
      <vt:lpstr>Федеральный закон "О полиции" от 07.02.2011 N 3-ФЗ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ОБЩЕСТВЕННО ОПАСНЫХ ДЕЙСВТИЙ ПСИХИЧЕСКИ БОЛЬНЫХ</dc:title>
  <dc:creator>Психлаб</dc:creator>
  <cp:lastModifiedBy>Виталик Виталий</cp:lastModifiedBy>
  <cp:revision>177</cp:revision>
  <dcterms:created xsi:type="dcterms:W3CDTF">2017-04-20T10:55:20Z</dcterms:created>
  <dcterms:modified xsi:type="dcterms:W3CDTF">2025-08-27T13:46:18Z</dcterms:modified>
</cp:coreProperties>
</file>