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2" r:id="rId17"/>
    <p:sldId id="273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EDEC0-2B87-4394-A523-36D5C5BA404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BCD01-B299-4E17-877A-362D18846D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52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BCD01-B299-4E17-877A-362D18846DC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0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4062B-CC78-402B-9B98-FF5C2B24912F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42FB-65C0-4DFB-9763-8B456551C1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48680"/>
            <a:ext cx="6400800" cy="184759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Скрининг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библиотеки геномной ДНК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8328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33388"/>
            <a:ext cx="80391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8" y="438150"/>
            <a:ext cx="80486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0050"/>
            <a:ext cx="806767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33388"/>
            <a:ext cx="8001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33388"/>
            <a:ext cx="8001000" cy="599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550" y="395288"/>
            <a:ext cx="79629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28625"/>
            <a:ext cx="80391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19100"/>
            <a:ext cx="8001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Содержание: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Что такое «библиотека генов?»</a:t>
            </a:r>
          </a:p>
          <a:p>
            <a:r>
              <a:rPr lang="ru-RU" dirty="0" smtClean="0"/>
              <a:t>Этапы создания геномов библиотек</a:t>
            </a:r>
          </a:p>
          <a:p>
            <a:r>
              <a:rPr lang="ru-RU" dirty="0" smtClean="0"/>
              <a:t>Скрининг геномных библиотек</a:t>
            </a:r>
          </a:p>
          <a:p>
            <a:r>
              <a:rPr lang="ru-RU" dirty="0" smtClean="0"/>
              <a:t>Банк генов</a:t>
            </a:r>
          </a:p>
          <a:p>
            <a:r>
              <a:rPr lang="ru-RU" dirty="0" smtClean="0"/>
              <a:t>Способы получения фрагментов ДНК, на основе примеров.</a:t>
            </a:r>
          </a:p>
          <a:p>
            <a:r>
              <a:rPr lang="ru-RU" dirty="0" smtClean="0"/>
              <a:t>Амплификация библиотек (геномной)</a:t>
            </a:r>
          </a:p>
          <a:p>
            <a:r>
              <a:rPr lang="ru-RU" dirty="0" smtClean="0"/>
              <a:t>Список литературы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409575"/>
            <a:ext cx="8067675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163" y="381000"/>
            <a:ext cx="806767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414338"/>
            <a:ext cx="81153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414338"/>
            <a:ext cx="80962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423863"/>
            <a:ext cx="809625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400050"/>
            <a:ext cx="80581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95288"/>
            <a:ext cx="8077200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14338"/>
            <a:ext cx="808672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404813"/>
            <a:ext cx="812482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414338"/>
            <a:ext cx="805815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395288"/>
            <a:ext cx="81057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" y="414338"/>
            <a:ext cx="8029575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400050"/>
            <a:ext cx="80867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450" y="423863"/>
            <a:ext cx="80391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423863"/>
            <a:ext cx="801052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40</Words>
  <Application>Microsoft Office PowerPoint</Application>
  <PresentationFormat>Экран (4:3)</PresentationFormat>
  <Paragraphs>12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Тема Office</vt:lpstr>
      <vt:lpstr>  </vt:lpstr>
      <vt:lpstr>Содержание: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Антон</cp:lastModifiedBy>
  <cp:revision>6</cp:revision>
  <dcterms:created xsi:type="dcterms:W3CDTF">2017-10-08T14:09:36Z</dcterms:created>
  <dcterms:modified xsi:type="dcterms:W3CDTF">2020-04-15T07:08:35Z</dcterms:modified>
</cp:coreProperties>
</file>