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57214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Душицы обыкновенной трава</a:t>
            </a:r>
            <a:endParaRPr lang="ru-RU" dirty="0"/>
          </a:p>
        </p:txBody>
      </p:sp>
      <p:pic>
        <p:nvPicPr>
          <p:cNvPr id="2" name="Picture 2" descr="C:\Users\Виктория\Desktop\Итоговые сырье и гербарии\сырье и гербарий\IMG_6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21508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Анатомо</a:t>
            </a:r>
            <a:r>
              <a:rPr lang="ru-RU" dirty="0" smtClean="0"/>
              <a:t> – диагностические признаки душицы обыкновенной травы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71182"/>
          <a:ext cx="6096001" cy="515636"/>
        </p:xfrm>
        <a:graphic>
          <a:graphicData uri="http://schemas.openxmlformats.org/drawingml/2006/table">
            <a:tbl>
              <a:tblPr/>
              <a:tblGrid>
                <a:gridCol w="2031717"/>
                <a:gridCol w="2032142"/>
                <a:gridCol w="2032142"/>
              </a:tblGrid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5" name="Рисунок 4" descr="C:\Users\User\Desktop\КАФЕДРА\микроскопия\душица\нижняя сторона\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3809327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" descr="C:\Users\User\Desktop\КАФЕДРА\микроскопия\душица\нижняя сторона\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38219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C:\Users\User\Desktop\КАФЕДРА\микроскопия\душица\нижняя сторона\ув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357562"/>
            <a:ext cx="3857652" cy="28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21508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Анатомо</a:t>
            </a:r>
            <a:r>
              <a:rPr lang="ru-RU" dirty="0" smtClean="0"/>
              <a:t> – диагностические признаки душицы обыкновенной травы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71182"/>
          <a:ext cx="6096001" cy="515636"/>
        </p:xfrm>
        <a:graphic>
          <a:graphicData uri="http://schemas.openxmlformats.org/drawingml/2006/table">
            <a:tbl>
              <a:tblPr/>
              <a:tblGrid>
                <a:gridCol w="2031717"/>
                <a:gridCol w="2032142"/>
                <a:gridCol w="2032142"/>
              </a:tblGrid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3" name="Рисунок 8" descr="ув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786214" cy="2840707"/>
          </a:xfrm>
          <a:prstGeom prst="rect">
            <a:avLst/>
          </a:prstGeom>
          <a:noFill/>
        </p:spPr>
      </p:pic>
      <p:pic>
        <p:nvPicPr>
          <p:cNvPr id="15362" name="Рисунок 5" descr="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86123"/>
            <a:ext cx="3929090" cy="2947903"/>
          </a:xfrm>
          <a:prstGeom prst="rect">
            <a:avLst/>
          </a:prstGeom>
          <a:noFill/>
        </p:spPr>
      </p:pic>
      <p:pic>
        <p:nvPicPr>
          <p:cNvPr id="15361" name="Рисунок 6" descr="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3714776" cy="278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57214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Тысячелистника обыкновенного трава</a:t>
            </a:r>
            <a:endParaRPr lang="ru-RU" dirty="0"/>
          </a:p>
        </p:txBody>
      </p:sp>
      <p:pic>
        <p:nvPicPr>
          <p:cNvPr id="17410" name="Picture 2" descr="C:\Users\Виктория\Desktop\Итоговые сырье и гербарии\сырье и гербарий\IMG_6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28652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Анатомо</a:t>
            </a:r>
            <a:r>
              <a:rPr lang="ru-RU" dirty="0" smtClean="0"/>
              <a:t> – диагностические </a:t>
            </a:r>
            <a:r>
              <a:rPr lang="ru-RU" dirty="0" smtClean="0"/>
              <a:t>признаки </a:t>
            </a:r>
            <a:r>
              <a:rPr lang="ru-RU" dirty="0" smtClean="0"/>
              <a:t>тысячелистника обыкновенного </a:t>
            </a:r>
            <a:r>
              <a:rPr lang="ru-RU" dirty="0" smtClean="0"/>
              <a:t>травы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71182"/>
          <a:ext cx="6096001" cy="515636"/>
        </p:xfrm>
        <a:graphic>
          <a:graphicData uri="http://schemas.openxmlformats.org/drawingml/2006/table">
            <a:tbl>
              <a:tblPr/>
              <a:tblGrid>
                <a:gridCol w="2031717"/>
                <a:gridCol w="2032142"/>
                <a:gridCol w="2032142"/>
              </a:tblGrid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57" marR="4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5" name="Рисунок 9" descr="0001(2)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285728"/>
            <a:ext cx="4071966" cy="3055099"/>
          </a:xfrm>
          <a:prstGeom prst="rect">
            <a:avLst/>
          </a:prstGeom>
          <a:noFill/>
        </p:spPr>
      </p:pic>
      <p:pic>
        <p:nvPicPr>
          <p:cNvPr id="18434" name="Рисунок 10" descr="000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357422" y="3429000"/>
            <a:ext cx="3929090" cy="2947903"/>
          </a:xfrm>
          <a:prstGeom prst="rect">
            <a:avLst/>
          </a:prstGeom>
          <a:noFill/>
        </p:spPr>
      </p:pic>
      <p:pic>
        <p:nvPicPr>
          <p:cNvPr id="18433" name="Рисунок 11" descr="0002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00562" y="285728"/>
            <a:ext cx="3929090" cy="294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57214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Череды </a:t>
            </a:r>
            <a:r>
              <a:rPr lang="ru-RU" dirty="0" err="1" smtClean="0"/>
              <a:t>трехраздельной</a:t>
            </a:r>
            <a:r>
              <a:rPr lang="ru-RU" dirty="0" smtClean="0"/>
              <a:t> трава</a:t>
            </a:r>
            <a:endParaRPr lang="ru-RU" dirty="0"/>
          </a:p>
        </p:txBody>
      </p:sp>
      <p:pic>
        <p:nvPicPr>
          <p:cNvPr id="19458" name="Picture 2" descr="C:\Users\Виктория\Desktop\Итоговые сырье и гербарии\сырье и гербарий\IMG_6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28652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Анатомо</a:t>
            </a:r>
            <a:r>
              <a:rPr lang="ru-RU" dirty="0" smtClean="0"/>
              <a:t> – диагностические </a:t>
            </a:r>
            <a:r>
              <a:rPr lang="ru-RU" dirty="0" smtClean="0"/>
              <a:t>признаки </a:t>
            </a:r>
            <a:r>
              <a:rPr lang="ru-RU" dirty="0" smtClean="0"/>
              <a:t>череды </a:t>
            </a:r>
            <a:r>
              <a:rPr lang="ru-RU" dirty="0" err="1" smtClean="0"/>
              <a:t>трехраздельной</a:t>
            </a:r>
            <a:r>
              <a:rPr lang="ru-RU" dirty="0" smtClean="0"/>
              <a:t> травы</a:t>
            </a:r>
            <a:endParaRPr lang="ru-RU" dirty="0"/>
          </a:p>
        </p:txBody>
      </p:sp>
      <p:pic>
        <p:nvPicPr>
          <p:cNvPr id="20482" name="Рисунок 13" descr="C:\Users\User\Desktop\КАФЕДРА\микроскопия\череда\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286280" cy="329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8" descr="C:\Users\User\Desktop\КАФЕДРА\микроскопия\череда\0031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14875" y="214290"/>
            <a:ext cx="425171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5" descr="C:\Users\User\Desktop\КАФЕДРА\микроскопия\череда\0025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285983" y="3500438"/>
            <a:ext cx="35903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28652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Анатомо</a:t>
            </a:r>
            <a:r>
              <a:rPr lang="ru-RU" dirty="0" smtClean="0"/>
              <a:t> – диагностические </a:t>
            </a:r>
            <a:r>
              <a:rPr lang="ru-RU" dirty="0" smtClean="0"/>
              <a:t>признаки </a:t>
            </a:r>
            <a:r>
              <a:rPr lang="ru-RU" dirty="0" smtClean="0"/>
              <a:t>череды </a:t>
            </a:r>
            <a:r>
              <a:rPr lang="ru-RU" dirty="0" err="1" smtClean="0"/>
              <a:t>трехраздельной</a:t>
            </a:r>
            <a:r>
              <a:rPr lang="ru-RU" dirty="0" smtClean="0"/>
              <a:t> травы</a:t>
            </a:r>
            <a:endParaRPr lang="ru-RU" dirty="0"/>
          </a:p>
        </p:txBody>
      </p:sp>
      <p:pic>
        <p:nvPicPr>
          <p:cNvPr id="21506" name="Рисунок 14" descr="C:\Users\User\Desktop\КАФЕДРА\микроскопия\череда\0011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285728"/>
            <a:ext cx="459776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7" descr="C:\Users\User\Desktop\КАФЕДРА\микроскопия\череда\0037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43437" y="2214554"/>
            <a:ext cx="425171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7</cp:revision>
  <dcterms:created xsi:type="dcterms:W3CDTF">2021-02-13T06:43:55Z</dcterms:created>
  <dcterms:modified xsi:type="dcterms:W3CDTF">2021-02-24T06:45:50Z</dcterms:modified>
</cp:coreProperties>
</file>