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61" r:id="rId4"/>
    <p:sldId id="272" r:id="rId5"/>
    <p:sldId id="266" r:id="rId6"/>
    <p:sldId id="269" r:id="rId7"/>
    <p:sldId id="27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47974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Можжевельник обыкновенный – </a:t>
            </a:r>
            <a:r>
              <a:rPr lang="en-US" sz="2800" i="1" dirty="0" err="1" smtClean="0"/>
              <a:t>Juniperus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communis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Кипарисовые – </a:t>
            </a:r>
            <a:r>
              <a:rPr lang="en-US" sz="2800" dirty="0" err="1" smtClean="0"/>
              <a:t>Cupressaceae</a:t>
            </a:r>
            <a:endParaRPr lang="ru-RU" sz="2800" dirty="0"/>
          </a:p>
        </p:txBody>
      </p:sp>
      <p:pic>
        <p:nvPicPr>
          <p:cNvPr id="4" name="Рисунок 3" descr="IMG_6470.JPG"/>
          <p:cNvPicPr>
            <a:picLocks noChangeAspect="1"/>
          </p:cNvPicPr>
          <p:nvPr/>
        </p:nvPicPr>
        <p:blipFill>
          <a:blip r:embed="rId2" cstate="print"/>
          <a:srcRect l="17969" b="14844"/>
          <a:stretch>
            <a:fillRect/>
          </a:stretch>
        </p:blipFill>
        <p:spPr>
          <a:xfrm rot="16200000">
            <a:off x="2807774" y="696716"/>
            <a:ext cx="7282569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2971792" cy="47974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Можжевельник казацкий </a:t>
            </a:r>
            <a:r>
              <a:rPr lang="ru-RU" sz="2800" dirty="0" smtClean="0"/>
              <a:t>– </a:t>
            </a:r>
            <a:r>
              <a:rPr lang="en-US" sz="2800" i="1" dirty="0" err="1" smtClean="0"/>
              <a:t>Juniperus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sabina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Кипарисовые – </a:t>
            </a:r>
            <a:r>
              <a:rPr lang="en-US" sz="2800" dirty="0" err="1" smtClean="0"/>
              <a:t>Cupressaceae</a:t>
            </a:r>
            <a:endParaRPr lang="ru-RU" sz="2800" dirty="0"/>
          </a:p>
        </p:txBody>
      </p:sp>
      <p:pic>
        <p:nvPicPr>
          <p:cNvPr id="5" name="Рисунок 4" descr="IMG_6469.JPG"/>
          <p:cNvPicPr>
            <a:picLocks noChangeAspect="1"/>
          </p:cNvPicPr>
          <p:nvPr/>
        </p:nvPicPr>
        <p:blipFill>
          <a:blip r:embed="rId2" cstate="print"/>
          <a:srcRect l="3125" t="5468" r="9375" b="4297"/>
          <a:stretch>
            <a:fillRect/>
          </a:stretch>
        </p:blipFill>
        <p:spPr>
          <a:xfrm rot="16200000">
            <a:off x="2936864" y="1114367"/>
            <a:ext cx="680726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Можжевельника обыкновенного плоды </a:t>
            </a:r>
            <a:r>
              <a:rPr lang="ru-RU" sz="2800" dirty="0" smtClean="0"/>
              <a:t>–</a:t>
            </a:r>
            <a:br>
              <a:rPr lang="ru-RU" sz="2800" dirty="0" smtClean="0"/>
            </a:br>
            <a:r>
              <a:rPr lang="ru-RU" sz="2800" dirty="0" err="1" smtClean="0"/>
              <a:t>Juniperi</a:t>
            </a:r>
            <a:r>
              <a:rPr lang="ru-RU" sz="2800" dirty="0" smtClean="0"/>
              <a:t> </a:t>
            </a:r>
            <a:r>
              <a:rPr lang="ru-RU" sz="2800" dirty="0" err="1" smtClean="0"/>
              <a:t>communis</a:t>
            </a:r>
            <a:r>
              <a:rPr lang="ru-RU" sz="2800" dirty="0" smtClean="0"/>
              <a:t> </a:t>
            </a:r>
            <a:r>
              <a:rPr lang="ru-RU" sz="2800" dirty="0" err="1" smtClean="0"/>
              <a:t>fructus</a:t>
            </a:r>
            <a:endParaRPr lang="ru-RU" sz="2800" dirty="0"/>
          </a:p>
        </p:txBody>
      </p:sp>
      <p:pic>
        <p:nvPicPr>
          <p:cNvPr id="4" name="Рисунок 3" descr="IMG_6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98000"/>
            <a:ext cx="8640000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828916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Валериана лекарственная – </a:t>
            </a:r>
            <a:r>
              <a:rPr lang="en-US" sz="2800" i="1" dirty="0" err="1" smtClean="0"/>
              <a:t>Valeriana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officinalis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Валериановые – </a:t>
            </a:r>
            <a:r>
              <a:rPr lang="en-US" sz="2800" dirty="0" err="1" smtClean="0"/>
              <a:t>Valerianaceae</a:t>
            </a:r>
            <a:endParaRPr lang="ru-RU" sz="2800" dirty="0"/>
          </a:p>
        </p:txBody>
      </p:sp>
      <p:pic>
        <p:nvPicPr>
          <p:cNvPr id="4" name="Рисунок 3" descr="IMG_6471.JPG"/>
          <p:cNvPicPr>
            <a:picLocks noChangeAspect="1"/>
          </p:cNvPicPr>
          <p:nvPr/>
        </p:nvPicPr>
        <p:blipFill>
          <a:blip r:embed="rId2" cstate="print"/>
          <a:srcRect l="7812" r="7813" b="5077"/>
          <a:stretch>
            <a:fillRect/>
          </a:stretch>
        </p:blipFill>
        <p:spPr>
          <a:xfrm rot="16200000">
            <a:off x="2862744" y="894000"/>
            <a:ext cx="6816000" cy="51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Валерианы лекарственной корневища с корнями – </a:t>
            </a:r>
            <a:r>
              <a:rPr lang="en-US" sz="2800" dirty="0" smtClean="0"/>
              <a:t>Valerianae </a:t>
            </a:r>
            <a:r>
              <a:rPr lang="en-US" sz="2800" dirty="0" err="1" smtClean="0"/>
              <a:t>officinalis</a:t>
            </a:r>
            <a:r>
              <a:rPr lang="en-US" sz="2800" dirty="0" smtClean="0"/>
              <a:t> </a:t>
            </a:r>
            <a:r>
              <a:rPr lang="en-US" sz="2800" dirty="0" err="1" smtClean="0"/>
              <a:t>rhizomata</a:t>
            </a:r>
            <a:r>
              <a:rPr lang="en-US" sz="2800" dirty="0" smtClean="0"/>
              <a:t> cum radicibus</a:t>
            </a:r>
            <a:endParaRPr lang="ru-RU" sz="2800" dirty="0"/>
          </a:p>
        </p:txBody>
      </p:sp>
      <p:pic>
        <p:nvPicPr>
          <p:cNvPr id="4" name="Рисунок 3" descr="IMG_6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98000"/>
            <a:ext cx="8640000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428892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Эвкалипт </a:t>
            </a:r>
            <a:r>
              <a:rPr lang="ru-RU" sz="2800" dirty="0" err="1" smtClean="0"/>
              <a:t>прутовидный</a:t>
            </a:r>
            <a:r>
              <a:rPr lang="ru-RU" sz="2800" dirty="0" smtClean="0"/>
              <a:t> </a:t>
            </a:r>
            <a:r>
              <a:rPr lang="en-US" sz="2800" i="1" dirty="0" err="1" smtClean="0"/>
              <a:t>Eucalyptius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viminalis</a:t>
            </a:r>
            <a:r>
              <a:rPr lang="en-US" sz="2800" i="1" dirty="0" smtClean="0"/>
              <a:t> </a:t>
            </a:r>
            <a:r>
              <a:rPr lang="en-US" sz="2800" dirty="0" err="1" smtClean="0"/>
              <a:t>Labill</a:t>
            </a:r>
            <a:r>
              <a:rPr lang="en-US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smtClean="0"/>
              <a:t>Миртовые – </a:t>
            </a:r>
            <a:r>
              <a:rPr lang="en-US" sz="2800" dirty="0" err="1" smtClean="0"/>
              <a:t>Myrtaceae</a:t>
            </a:r>
            <a:endParaRPr lang="ru-RU" sz="2800" dirty="0"/>
          </a:p>
        </p:txBody>
      </p:sp>
      <p:pic>
        <p:nvPicPr>
          <p:cNvPr id="6" name="Рисунок 5" descr="Эвкалип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4809827" cy="6725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2571768" cy="4786346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Эвкалипт пепельный  -</a:t>
            </a:r>
            <a:r>
              <a:rPr lang="en-US" sz="2800" i="1" dirty="0" smtClean="0"/>
              <a:t>Eucalyptus </a:t>
            </a:r>
            <a:r>
              <a:rPr lang="en-US" sz="2800" i="1" dirty="0" err="1" smtClean="0"/>
              <a:t>cinerea</a:t>
            </a:r>
            <a:r>
              <a:rPr lang="en-US" sz="2800" i="1" dirty="0" smtClean="0"/>
              <a:t> </a:t>
            </a:r>
            <a:r>
              <a:rPr lang="en-US" sz="2800" dirty="0" err="1" smtClean="0"/>
              <a:t>F.v.Muelex</a:t>
            </a:r>
            <a:r>
              <a:rPr lang="en-US" sz="2800" dirty="0" smtClean="0"/>
              <a:t> </a:t>
            </a:r>
            <a:r>
              <a:rPr lang="en-US" sz="2800" dirty="0" err="1" smtClean="0"/>
              <a:t>Benth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Миртовые – </a:t>
            </a:r>
            <a:r>
              <a:rPr lang="en-US" sz="2800" dirty="0" err="1" smtClean="0"/>
              <a:t>Myrtaceae</a:t>
            </a:r>
            <a:endParaRPr lang="en-US" sz="2800" dirty="0"/>
          </a:p>
        </p:txBody>
      </p:sp>
      <p:pic>
        <p:nvPicPr>
          <p:cNvPr id="4" name="Рисунок 3" descr="Эвкалипт пепельный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4448"/>
          <a:stretch>
            <a:fillRect/>
          </a:stretch>
        </p:blipFill>
        <p:spPr>
          <a:xfrm>
            <a:off x="3714744" y="357166"/>
            <a:ext cx="4596073" cy="613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Эвкалипта </a:t>
            </a:r>
            <a:r>
              <a:rPr lang="ru-RU" sz="2800" dirty="0" err="1" smtClean="0"/>
              <a:t>прутовидного</a:t>
            </a:r>
            <a:r>
              <a:rPr lang="ru-RU" sz="2800" dirty="0" smtClean="0"/>
              <a:t> </a:t>
            </a:r>
            <a:r>
              <a:rPr lang="ru-RU" sz="2800" dirty="0" smtClean="0"/>
              <a:t>листья</a:t>
            </a:r>
            <a:r>
              <a:rPr lang="en-US" sz="2800" dirty="0" smtClean="0"/>
              <a:t> – </a:t>
            </a:r>
            <a:br>
              <a:rPr lang="en-US" sz="2800" dirty="0" smtClean="0"/>
            </a:br>
            <a:r>
              <a:rPr lang="en-US" sz="2800" dirty="0" smtClean="0"/>
              <a:t>Eucalypti </a:t>
            </a:r>
            <a:r>
              <a:rPr lang="en-US" sz="2800" dirty="0" err="1" smtClean="0"/>
              <a:t>viminalis</a:t>
            </a:r>
            <a:r>
              <a:rPr lang="en-US" sz="2800" dirty="0" smtClean="0"/>
              <a:t> </a:t>
            </a:r>
            <a:r>
              <a:rPr lang="en-US" sz="2800" dirty="0" smtClean="0"/>
              <a:t>folia</a:t>
            </a:r>
            <a:endParaRPr lang="en-US" sz="2800" dirty="0"/>
          </a:p>
        </p:txBody>
      </p:sp>
      <p:pic>
        <p:nvPicPr>
          <p:cNvPr id="5" name="Рисунок 4" descr="IMG_6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Можжевельник обыкновенный – Juniperus communis L.   Семейство Кипарисовые – Cupressaceae</vt:lpstr>
      <vt:lpstr> Можжевельник казацкий – Juniperus sabina L.   Семейство Кипарисовые – Cupressaceae</vt:lpstr>
      <vt:lpstr>Можжевельника обыкновенного плоды – Juniperi communis fructus</vt:lpstr>
      <vt:lpstr>Валериана лекарственная – Valeriana officinalis L.   Семейство Валериановые – Valerianaceae</vt:lpstr>
      <vt:lpstr>Валерианы лекарственной корневища с корнями – Valerianae officinalis rhizomata cum radicibus</vt:lpstr>
      <vt:lpstr>Эвкалипт прутовидный Eucalyptius viminalis Labill.  Семейство Миртовые – Myrtaceae</vt:lpstr>
      <vt:lpstr>Эвкалипт пепельный  -Eucalyptus cinerea F.v.Muelex Benth  Семейство Миртовые – Myrtaceae</vt:lpstr>
      <vt:lpstr>Эвкалипта прутовидного листья –  Eucalypti viminalis folia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16</cp:revision>
  <dcterms:created xsi:type="dcterms:W3CDTF">2020-11-05T04:25:21Z</dcterms:created>
  <dcterms:modified xsi:type="dcterms:W3CDTF">2020-11-17T10:40:03Z</dcterms:modified>
</cp:coreProperties>
</file>