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10" r:id="rId1"/>
    <p:sldMasterId id="2147483934" r:id="rId2"/>
  </p:sldMasterIdLst>
  <p:notesMasterIdLst>
    <p:notesMasterId r:id="rId23"/>
  </p:notesMasterIdLst>
  <p:sldIdLst>
    <p:sldId id="331" r:id="rId3"/>
    <p:sldId id="342" r:id="rId4"/>
    <p:sldId id="299" r:id="rId5"/>
    <p:sldId id="357" r:id="rId6"/>
    <p:sldId id="358" r:id="rId7"/>
    <p:sldId id="359" r:id="rId8"/>
    <p:sldId id="362" r:id="rId9"/>
    <p:sldId id="360" r:id="rId10"/>
    <p:sldId id="361" r:id="rId11"/>
    <p:sldId id="364" r:id="rId12"/>
    <p:sldId id="363" r:id="rId13"/>
    <p:sldId id="366" r:id="rId14"/>
    <p:sldId id="365" r:id="rId15"/>
    <p:sldId id="367" r:id="rId16"/>
    <p:sldId id="370" r:id="rId17"/>
    <p:sldId id="368" r:id="rId18"/>
    <p:sldId id="371" r:id="rId19"/>
    <p:sldId id="369" r:id="rId20"/>
    <p:sldId id="372" r:id="rId21"/>
    <p:sldId id="373" r:id="rId22"/>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5pPr>
    <a:lvl6pPr marL="2286000" algn="l" defTabSz="914400" rtl="0" eaLnBrk="1" latinLnBrk="0" hangingPunct="1">
      <a:defRPr kern="1200">
        <a:solidFill>
          <a:schemeClr val="tx1"/>
        </a:solidFill>
        <a:latin typeface="Arial Narrow" panose="020B0606020202030204" pitchFamily="34" charset="0"/>
        <a:ea typeface="+mn-ea"/>
        <a:cs typeface="+mn-cs"/>
      </a:defRPr>
    </a:lvl6pPr>
    <a:lvl7pPr marL="2743200" algn="l" defTabSz="914400" rtl="0" eaLnBrk="1" latinLnBrk="0" hangingPunct="1">
      <a:defRPr kern="1200">
        <a:solidFill>
          <a:schemeClr val="tx1"/>
        </a:solidFill>
        <a:latin typeface="Arial Narrow" panose="020B0606020202030204" pitchFamily="34" charset="0"/>
        <a:ea typeface="+mn-ea"/>
        <a:cs typeface="+mn-cs"/>
      </a:defRPr>
    </a:lvl7pPr>
    <a:lvl8pPr marL="3200400" algn="l" defTabSz="914400" rtl="0" eaLnBrk="1" latinLnBrk="0" hangingPunct="1">
      <a:defRPr kern="1200">
        <a:solidFill>
          <a:schemeClr val="tx1"/>
        </a:solidFill>
        <a:latin typeface="Arial Narrow" panose="020B0606020202030204" pitchFamily="34" charset="0"/>
        <a:ea typeface="+mn-ea"/>
        <a:cs typeface="+mn-cs"/>
      </a:defRPr>
    </a:lvl8pPr>
    <a:lvl9pPr marL="3657600" algn="l" defTabSz="914400" rtl="0" eaLnBrk="1" latinLnBrk="0" hangingPunct="1">
      <a:defRPr kern="1200">
        <a:solidFill>
          <a:schemeClr val="tx1"/>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E8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23" autoAdjust="0"/>
    <p:restoredTop sz="94660"/>
  </p:normalViewPr>
  <p:slideViewPr>
    <p:cSldViewPr>
      <p:cViewPr varScale="1">
        <p:scale>
          <a:sx n="115" d="100"/>
          <a:sy n="115" d="100"/>
        </p:scale>
        <p:origin x="1428"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14356B49-E556-4349-A1B6-AC79499799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A0D3DB2F-7F59-4F63-A38A-AF7F8891A40C}"/>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3FDB7-378D-4DD4-9397-61B8A20CDBC5}" type="datetimeFigureOut">
              <a:rPr lang="ru-RU" smtClean="0"/>
              <a:t>27.10.2023</a:t>
            </a:fld>
            <a:endParaRPr lang="ru-RU"/>
          </a:p>
        </p:txBody>
      </p:sp>
      <p:sp>
        <p:nvSpPr>
          <p:cNvPr id="4" name="Образ слайда 3">
            <a:extLst>
              <a:ext uri="{FF2B5EF4-FFF2-40B4-BE49-F238E27FC236}">
                <a16:creationId xmlns:a16="http://schemas.microsoft.com/office/drawing/2014/main" id="{35259333-5170-4061-A183-076D312818AD}"/>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a:extLst>
              <a:ext uri="{FF2B5EF4-FFF2-40B4-BE49-F238E27FC236}">
                <a16:creationId xmlns:a16="http://schemas.microsoft.com/office/drawing/2014/main" id="{9C685BEE-65D1-4A5D-890F-A7E7AAFEE021}"/>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a:extLst>
              <a:ext uri="{FF2B5EF4-FFF2-40B4-BE49-F238E27FC236}">
                <a16:creationId xmlns:a16="http://schemas.microsoft.com/office/drawing/2014/main" id="{A6DE5DFF-DB59-42C7-B6DE-A2B7A7D34C26}"/>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a:extLst>
              <a:ext uri="{FF2B5EF4-FFF2-40B4-BE49-F238E27FC236}">
                <a16:creationId xmlns:a16="http://schemas.microsoft.com/office/drawing/2014/main" id="{96B2D0A0-1F76-4085-8196-A1548600A92F}"/>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99BB21-DE9B-457D-B54F-FAE23F3EDE87}"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143001" y="1422124"/>
            <a:ext cx="6858000" cy="2387600"/>
          </a:xfrm>
        </p:spPr>
        <p:txBody>
          <a:bodyPr lIns="0" tIns="0" rIns="0" bIns="0" anchor="ctr" anchorCtr="0">
            <a:noAutofit/>
          </a:bodyPr>
          <a:lstStyle>
            <a:lvl1pPr algn="ctr">
              <a:defRPr sz="36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3" name="Подзаголовок 2"/>
          <p:cNvSpPr>
            <a:spLocks noGrp="1"/>
          </p:cNvSpPr>
          <p:nvPr>
            <p:ph type="subTitle" idx="1"/>
          </p:nvPr>
        </p:nvSpPr>
        <p:spPr>
          <a:xfrm>
            <a:off x="1116217" y="4436879"/>
            <a:ext cx="6858000" cy="50393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marL="0" marR="0" indent="0" algn="ctr" defTabSz="685663" rtl="0" eaLnBrk="1" fontAlgn="base" latinLnBrk="0" hangingPunct="1">
              <a:lnSpc>
                <a:spcPct val="90000"/>
              </a:lnSpc>
              <a:spcBef>
                <a:spcPts val="750"/>
              </a:spcBef>
              <a:spcAft>
                <a:spcPct val="0"/>
              </a:spcAft>
              <a:buClrTx/>
              <a:buSzTx/>
              <a:buFont typeface="Arial" panose="020B0604020202020204" pitchFamily="34" charset="0"/>
              <a:buNone/>
              <a:tabLst/>
              <a:defRPr lang="ru-RU" sz="2400" b="1" u="sng" dirty="0">
                <a:solidFill>
                  <a:srgbClr val="078777"/>
                </a:solidFill>
                <a:latin typeface="Arial Narrow" panose="020B0606020202030204" pitchFamily="34" charset="0"/>
              </a:defRPr>
            </a:lvl1pPr>
          </a:lstStyle>
          <a:p>
            <a:pPr marL="0" marR="0" lvl="0" indent="0" algn="r" defTabSz="685663" rtl="0" eaLnBrk="1" fontAlgn="base" latinLnBrk="0" hangingPunct="1">
              <a:lnSpc>
                <a:spcPct val="90000"/>
              </a:lnSpc>
              <a:spcBef>
                <a:spcPts val="750"/>
              </a:spcBef>
              <a:spcAft>
                <a:spcPct val="0"/>
              </a:spcAft>
              <a:buClrTx/>
              <a:buSzTx/>
              <a:buFont typeface="Arial" panose="020B0604020202020204" pitchFamily="34" charset="0"/>
              <a:buNone/>
              <a:tabLst/>
              <a:defRPr/>
            </a:pPr>
            <a:r>
              <a:rPr lang="ru-RU"/>
              <a:t>Образец подзаголовка</a:t>
            </a:r>
            <a:endParaRPr lang="ru-RU" dirty="0"/>
          </a:p>
        </p:txBody>
      </p:sp>
      <p:sp>
        <p:nvSpPr>
          <p:cNvPr id="4" name="Дата 3">
            <a:extLst>
              <a:ext uri="{FF2B5EF4-FFF2-40B4-BE49-F238E27FC236}">
                <a16:creationId xmlns:a16="http://schemas.microsoft.com/office/drawing/2014/main" id="{FCD36607-4973-49D4-A1EE-5A40CBF57A10}"/>
              </a:ext>
            </a:extLst>
          </p:cNvPr>
          <p:cNvSpPr>
            <a:spLocks noGrp="1"/>
          </p:cNvSpPr>
          <p:nvPr>
            <p:ph type="dt" sz="half" idx="10"/>
          </p:nvPr>
        </p:nvSpPr>
        <p:spPr/>
        <p:txBody>
          <a:bodyPr/>
          <a:lstStyle>
            <a:lvl1pPr>
              <a:defRPr/>
            </a:lvl1pPr>
          </a:lstStyle>
          <a:p>
            <a:pPr>
              <a:defRPr/>
            </a:pPr>
            <a:endParaRPr lang="ru-RU" dirty="0"/>
          </a:p>
        </p:txBody>
      </p:sp>
      <p:sp>
        <p:nvSpPr>
          <p:cNvPr id="5" name="Заголовок 1">
            <a:extLst>
              <a:ext uri="{FF2B5EF4-FFF2-40B4-BE49-F238E27FC236}">
                <a16:creationId xmlns:a16="http://schemas.microsoft.com/office/drawing/2014/main" id="{D113D74F-B470-49B0-B338-F59BC2151F8D}"/>
              </a:ext>
            </a:extLst>
          </p:cNvPr>
          <p:cNvSpPr txBox="1">
            <a:spLocks noChangeArrowheads="1"/>
          </p:cNvSpPr>
          <p:nvPr/>
        </p:nvSpPr>
        <p:spPr bwMode="auto">
          <a:xfrm>
            <a:off x="1673146" y="227659"/>
            <a:ext cx="7128000" cy="607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685800">
              <a:lnSpc>
                <a:spcPct val="90000"/>
              </a:lnSpc>
              <a:spcBef>
                <a:spcPts val="750"/>
              </a:spcBef>
              <a:buFont typeface="Arial" panose="020B0604020202020204" pitchFamily="34" charset="0"/>
              <a:buChar char="•"/>
              <a:defRPr sz="2100">
                <a:solidFill>
                  <a:schemeClr val="tx1"/>
                </a:solidFill>
                <a:latin typeface="Arial Narrow" panose="020B0606020202030204" pitchFamily="34" charset="0"/>
              </a:defRPr>
            </a:lvl1pPr>
            <a:lvl2pPr marL="342900" defTabSz="685800">
              <a:lnSpc>
                <a:spcPct val="90000"/>
              </a:lnSpc>
              <a:spcBef>
                <a:spcPts val="375"/>
              </a:spcBef>
              <a:buFont typeface="Arial" panose="020B0604020202020204" pitchFamily="34" charset="0"/>
              <a:buChar char="•"/>
              <a:defRPr>
                <a:solidFill>
                  <a:schemeClr val="tx1"/>
                </a:solidFill>
                <a:latin typeface="Arial Narrow" panose="020B0606020202030204" pitchFamily="34" charset="0"/>
              </a:defRPr>
            </a:lvl2pPr>
            <a:lvl3pPr marL="685800" defTabSz="685800">
              <a:lnSpc>
                <a:spcPct val="90000"/>
              </a:lnSpc>
              <a:spcBef>
                <a:spcPts val="375"/>
              </a:spcBef>
              <a:buFont typeface="Arial" panose="020B0604020202020204" pitchFamily="34" charset="0"/>
              <a:buChar char="•"/>
              <a:defRPr sz="1500">
                <a:solidFill>
                  <a:schemeClr val="tx1"/>
                </a:solidFill>
                <a:latin typeface="Arial Narrow" panose="020B0606020202030204" pitchFamily="34" charset="0"/>
              </a:defRPr>
            </a:lvl3pPr>
            <a:lvl4pPr marL="10287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4pPr>
            <a:lvl5pPr marL="13716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5pPr>
            <a:lvl6pPr marL="18288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6pPr>
            <a:lvl7pPr marL="22860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7pPr>
            <a:lvl8pPr marL="27432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8pPr>
            <a:lvl9pPr marL="32004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9pPr>
          </a:lstStyle>
          <a:p>
            <a:pPr algn="ctr">
              <a:spcBef>
                <a:spcPct val="0"/>
              </a:spcBef>
              <a:buFont typeface="Arial" panose="020B0604020202020204" pitchFamily="34" charset="0"/>
              <a:buNone/>
            </a:pPr>
            <a:r>
              <a:rPr lang="ru-RU" altLang="ru-RU" sz="1400" b="1" dirty="0">
                <a:solidFill>
                  <a:srgbClr val="078777"/>
                </a:solidFill>
              </a:rPr>
              <a:t>ИНСТИТУТ ОБЩЕСТВЕННОГО ЗДОРОВЬЯ </a:t>
            </a:r>
          </a:p>
          <a:p>
            <a:pPr algn="ctr">
              <a:spcBef>
                <a:spcPct val="0"/>
              </a:spcBef>
              <a:buFont typeface="Arial" panose="020B0604020202020204" pitchFamily="34" charset="0"/>
              <a:buNone/>
            </a:pPr>
            <a:r>
              <a:rPr lang="ru-RU" altLang="ru-RU" sz="1400" b="1" dirty="0">
                <a:solidFill>
                  <a:srgbClr val="078777"/>
                </a:solidFill>
              </a:rPr>
              <a:t>ВЫСШАЯ ШКОЛА МЕДИЦИНСКОЙ ГУМАНИТАРИСТИКИ</a:t>
            </a:r>
          </a:p>
        </p:txBody>
      </p:sp>
      <p:pic>
        <p:nvPicPr>
          <p:cNvPr id="6" name="Рисунок 2">
            <a:extLst>
              <a:ext uri="{FF2B5EF4-FFF2-40B4-BE49-F238E27FC236}">
                <a16:creationId xmlns:a16="http://schemas.microsoft.com/office/drawing/2014/main" id="{B2A05617-2DED-4768-8EEE-99D7DFD7107E}"/>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513" y="106993"/>
            <a:ext cx="1224000" cy="1156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a:extLst>
              <a:ext uri="{FF2B5EF4-FFF2-40B4-BE49-F238E27FC236}">
                <a16:creationId xmlns:a16="http://schemas.microsoft.com/office/drawing/2014/main" id="{E77C9901-D682-48EA-BAB5-F35E1B51B92E}"/>
              </a:ext>
            </a:extLst>
          </p:cNvPr>
          <p:cNvSpPr/>
          <p:nvPr/>
        </p:nvSpPr>
        <p:spPr>
          <a:xfrm>
            <a:off x="1673146" y="854573"/>
            <a:ext cx="7128000" cy="258807"/>
          </a:xfrm>
          <a:prstGeom prst="rect">
            <a:avLst/>
          </a:prstGeom>
        </p:spPr>
        <p:txBody>
          <a:bodyPr wrap="square" lIns="0" tIns="0" rIns="0" bIns="0">
            <a:noAutofit/>
          </a:bodyPr>
          <a:lstStyle/>
          <a:p>
            <a:pPr>
              <a:lnSpc>
                <a:spcPct val="115000"/>
              </a:lnSpc>
              <a:tabLst>
                <a:tab pos="2628374" algn="l"/>
              </a:tabLst>
            </a:pPr>
            <a:r>
              <a:rPr lang="ru-RU" sz="1600" b="1" dirty="0">
                <a:solidFill>
                  <a:srgbClr val="078777"/>
                </a:solidFill>
                <a:latin typeface="+mj-lt"/>
                <a:cs typeface="Times New Roman" panose="02020603050405020304" pitchFamily="18" charset="0"/>
              </a:rPr>
              <a:t>КАФЕДРА ФИЛОСОФИИ, БИОЭТИКИ И ПРАВА С КУРСОМ СОЦИОЛОГИИ МЕДИЦИНЫ</a:t>
            </a:r>
          </a:p>
        </p:txBody>
      </p:sp>
      <p:sp>
        <p:nvSpPr>
          <p:cNvPr id="8" name="Овал 7">
            <a:extLst>
              <a:ext uri="{FF2B5EF4-FFF2-40B4-BE49-F238E27FC236}">
                <a16:creationId xmlns:a16="http://schemas.microsoft.com/office/drawing/2014/main" id="{DB3EB5C4-8132-43E6-8092-C42537889A31}"/>
              </a:ext>
            </a:extLst>
          </p:cNvPr>
          <p:cNvSpPr/>
          <p:nvPr/>
        </p:nvSpPr>
        <p:spPr>
          <a:xfrm flipV="1">
            <a:off x="1673146" y="766317"/>
            <a:ext cx="7128000" cy="36001"/>
          </a:xfrm>
          <a:prstGeom prst="ellipse">
            <a:avLst/>
          </a:prstGeom>
          <a:solidFill>
            <a:srgbClr val="0C847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ru-RU"/>
          </a:p>
        </p:txBody>
      </p:sp>
      <p:sp>
        <p:nvSpPr>
          <p:cNvPr id="11" name="Текст 10"/>
          <p:cNvSpPr>
            <a:spLocks noGrp="1"/>
          </p:cNvSpPr>
          <p:nvPr>
            <p:ph type="body" sz="quarter" idx="11"/>
          </p:nvPr>
        </p:nvSpPr>
        <p:spPr>
          <a:xfrm>
            <a:off x="1116216" y="5444757"/>
            <a:ext cx="6912362" cy="503121"/>
          </a:xfrm>
        </p:spPr>
        <p:txBody>
          <a:bodyPr/>
          <a:lstStyle>
            <a:lvl1pPr algn="ctr">
              <a:buNone/>
              <a:defRPr sz="2800" b="1">
                <a:solidFill>
                  <a:srgbClr val="078777"/>
                </a:solidFill>
              </a:defRPr>
            </a:lvl1pPr>
          </a:lstStyle>
          <a:p>
            <a:pPr lvl="0"/>
            <a:r>
              <a:rPr lang="ru-RU"/>
              <a:t>Образец текста</a:t>
            </a:r>
          </a:p>
        </p:txBody>
      </p:sp>
    </p:spTree>
    <p:extLst>
      <p:ext uri="{BB962C8B-B14F-4D97-AF65-F5344CB8AC3E}">
        <p14:creationId xmlns:p14="http://schemas.microsoft.com/office/powerpoint/2010/main" val="121934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Объект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87A60B6F-55BB-4C97-B77D-14648040C3B1}"/>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2123730" y="370115"/>
            <a:ext cx="4896543" cy="62683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defRPr lang="ru-RU" sz="2800"/>
            </a:lvl1pPr>
          </a:lstStyle>
          <a:p>
            <a:pPr lvl="0"/>
            <a:r>
              <a:rPr lang="ru-RU" dirty="0"/>
              <a:t>ОБРАЗЕЦ ЗАГОЛОВКА</a:t>
            </a:r>
          </a:p>
        </p:txBody>
      </p:sp>
      <p:sp>
        <p:nvSpPr>
          <p:cNvPr id="3" name="Объект 2"/>
          <p:cNvSpPr>
            <a:spLocks noGrp="1"/>
          </p:cNvSpPr>
          <p:nvPr>
            <p:ph idx="1"/>
          </p:nvPr>
        </p:nvSpPr>
        <p:spPr>
          <a:xfrm flipH="1">
            <a:off x="4201407" y="1698090"/>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4" name="Текст 3"/>
          <p:cNvSpPr>
            <a:spLocks noGrp="1"/>
          </p:cNvSpPr>
          <p:nvPr>
            <p:ph type="body" sz="half" idx="2"/>
          </p:nvPr>
        </p:nvSpPr>
        <p:spPr>
          <a:xfrm>
            <a:off x="649140" y="1784478"/>
            <a:ext cx="2949178" cy="2088232"/>
          </a:xfrm>
          <a:prstGeom prst="homePlate">
            <a:avLst>
              <a:gd name="adj" fmla="val 19418"/>
            </a:avLst>
          </a:prstGeom>
          <a:solidFill>
            <a:schemeClr val="bg1"/>
          </a:solidFill>
          <a:ln w="53975">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ctr" anchorCtr="0" compatLnSpc="1">
            <a:prstTxWarp prst="textNoShape">
              <a:avLst/>
            </a:prstTxWarp>
            <a:noAutofit/>
          </a:bodyPr>
          <a:lstStyle>
            <a:lvl1pPr marL="0" indent="0">
              <a:buNone/>
              <a:defRPr lang="ru-RU" sz="2500" smtClean="0">
                <a:latin typeface="Arial Narrow" panose="020B0606020202030204" pitchFamily="34" charset="0"/>
              </a:defRPr>
            </a:lvl1pPr>
          </a:lstStyle>
          <a:p>
            <a:pPr lvl="0" algn="ctr" defTabSz="251950">
              <a:spcBef>
                <a:spcPts val="0"/>
              </a:spcBef>
              <a:spcAft>
                <a:spcPts val="0"/>
              </a:spcAft>
              <a:buClr>
                <a:srgbClr val="078877"/>
              </a:buClr>
            </a:pPr>
            <a:r>
              <a:rPr lang="ru-RU"/>
              <a:t>Образец текста</a:t>
            </a:r>
          </a:p>
        </p:txBody>
      </p:sp>
      <p:sp>
        <p:nvSpPr>
          <p:cNvPr id="8" name="Объект 2">
            <a:extLst>
              <a:ext uri="{FF2B5EF4-FFF2-40B4-BE49-F238E27FC236}">
                <a16:creationId xmlns:a16="http://schemas.microsoft.com/office/drawing/2014/main" id="{2C9201EA-8BC6-4E4B-A2B0-C1B8D6BFBA81}"/>
              </a:ext>
            </a:extLst>
          </p:cNvPr>
          <p:cNvSpPr>
            <a:spLocks noGrp="1"/>
          </p:cNvSpPr>
          <p:nvPr>
            <p:ph idx="11"/>
          </p:nvPr>
        </p:nvSpPr>
        <p:spPr>
          <a:xfrm flipH="1">
            <a:off x="4155745" y="2904645"/>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10" name="Рисунок 9">
            <a:extLst>
              <a:ext uri="{FF2B5EF4-FFF2-40B4-BE49-F238E27FC236}">
                <a16:creationId xmlns:a16="http://schemas.microsoft.com/office/drawing/2014/main" id="{82C782AB-8C54-4686-8A11-EEFF3E96E94D}"/>
              </a:ext>
            </a:extLst>
          </p:cNvPr>
          <p:cNvSpPr>
            <a:spLocks noGrp="1"/>
          </p:cNvSpPr>
          <p:nvPr>
            <p:ph type="pic" sz="quarter" idx="12"/>
          </p:nvPr>
        </p:nvSpPr>
        <p:spPr>
          <a:xfrm>
            <a:off x="649288" y="4652965"/>
            <a:ext cx="8135937" cy="1169987"/>
          </a:xfrm>
        </p:spPr>
        <p:txBody>
          <a:bodyPr/>
          <a:lstStyle>
            <a:lvl1pPr marL="0" indent="0">
              <a:buFontTx/>
              <a:buNone/>
              <a:defRPr/>
            </a:lvl1pPr>
          </a:lstStyle>
          <a:p>
            <a:r>
              <a:rPr lang="ru-RU"/>
              <a:t>Вставка рисунка</a:t>
            </a:r>
          </a:p>
        </p:txBody>
      </p:sp>
      <p:sp>
        <p:nvSpPr>
          <p:cNvPr id="11" name="Номер слайда 5">
            <a:extLst>
              <a:ext uri="{FF2B5EF4-FFF2-40B4-BE49-F238E27FC236}">
                <a16:creationId xmlns:a16="http://schemas.microsoft.com/office/drawing/2014/main" id="{1914F6B0-5F54-48E9-9CB1-99B676848E25}"/>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12"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04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90BB7-B522-475A-AC17-BE7450D09135}"/>
              </a:ext>
            </a:extLst>
          </p:cNvPr>
          <p:cNvSpPr>
            <a:spLocks noGrp="1"/>
          </p:cNvSpPr>
          <p:nvPr>
            <p:ph type="title" hasCustomPrompt="1"/>
          </p:nvPr>
        </p:nvSpPr>
        <p:spPr>
          <a:xfrm>
            <a:off x="1691680" y="505619"/>
            <a:ext cx="6300192" cy="7794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rtlCol="0" anchor="ctr" anchorCtr="0" compatLnSpc="1">
            <a:prstTxWarp prst="textNoShape">
              <a:avLst/>
            </a:prstTxWarp>
            <a:normAutofit/>
          </a:bodyPr>
          <a:lstStyle>
            <a:lvl1pPr>
              <a:defRPr lang="ru-RU" sz="2800" dirty="0">
                <a:solidFill>
                  <a:srgbClr val="078777"/>
                </a:solidFill>
              </a:defRPr>
            </a:lvl1pPr>
          </a:lstStyle>
          <a:p>
            <a:pPr lvl="0" eaLnBrk="1" hangingPunct="1"/>
            <a:r>
              <a:rPr lang="ru-RU" dirty="0"/>
              <a:t>ОБРАЗЕЦ ЗАГОЛОВКА</a:t>
            </a:r>
          </a:p>
        </p:txBody>
      </p:sp>
      <p:pic>
        <p:nvPicPr>
          <p:cNvPr id="14"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Таблица 14">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1479552786"/>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A6FE3494-B954-4E2D-BC86-4DAAB4E8F16B}"/>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6"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Таблица 6">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2492974592"/>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47398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Заголовок и вертикальный текст">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354B713D-FE7A-456D-923A-8C1741BF9A2F}"/>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7" name="Заголовок 1">
            <a:extLst>
              <a:ext uri="{FF2B5EF4-FFF2-40B4-BE49-F238E27FC236}">
                <a16:creationId xmlns:a16="http://schemas.microsoft.com/office/drawing/2014/main" id="{249464DA-E199-45F6-BEE2-6014BCC2ED1A}"/>
              </a:ext>
            </a:extLst>
          </p:cNvPr>
          <p:cNvSpPr>
            <a:spLocks noGrp="1"/>
          </p:cNvSpPr>
          <p:nvPr>
            <p:ph type="title" hasCustomPrompt="1"/>
          </p:nvPr>
        </p:nvSpPr>
        <p:spPr>
          <a:xfrm>
            <a:off x="1268177" y="336097"/>
            <a:ext cx="6607646" cy="55925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3" name="Текст 2">
            <a:extLst>
              <a:ext uri="{FF2B5EF4-FFF2-40B4-BE49-F238E27FC236}">
                <a16:creationId xmlns:a16="http://schemas.microsoft.com/office/drawing/2014/main" id="{FB4CE36C-5F7F-4FE7-9FBE-02FD9C7E5E72}"/>
              </a:ext>
            </a:extLst>
          </p:cNvPr>
          <p:cNvSpPr>
            <a:spLocks noGrp="1"/>
          </p:cNvSpPr>
          <p:nvPr>
            <p:ph type="body" sz="quarter" idx="11" hasCustomPrompt="1"/>
          </p:nvPr>
        </p:nvSpPr>
        <p:spPr>
          <a:xfrm>
            <a:off x="521495" y="2721702"/>
            <a:ext cx="3852862" cy="3095922"/>
          </a:xfrm>
          <a:prstGeom prst="flowChartOffpageConnector">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43971" tIns="35993" rIns="359928" bIns="35993" numCol="1" rtlCol="0" anchor="ctr" anchorCtr="0" compatLnSpc="1">
            <a:prstTxWarp prst="textNoShape">
              <a:avLst/>
            </a:prstTxWarp>
            <a:normAutofit/>
          </a:bodyPr>
          <a:lstStyle>
            <a:lvl1pPr>
              <a:defRPr lang="ru-RU" sz="2800" b="1" smtClean="0">
                <a:latin typeface="+mj-lt"/>
              </a:defRPr>
            </a:lvl1pPr>
            <a:lvl2pPr marL="514247" indent="-171416">
              <a:buClr>
                <a:srgbClr val="078777"/>
              </a:buClr>
              <a:buFont typeface="Arial Narrow" panose="020B0606020202030204" pitchFamily="34" charset="0"/>
              <a:buChar char="●"/>
              <a:defRPr lang="ru-RU" sz="2400" smtClean="0"/>
            </a:lvl2pPr>
            <a:lvl3pPr>
              <a:defRPr lang="ru-RU" smtClean="0"/>
            </a:lvl3pPr>
            <a:lvl4pPr>
              <a:defRPr lang="ru-RU" smtClean="0"/>
            </a:lvl4pPr>
            <a:lvl5pPr>
              <a:defRPr lang="ru-RU"/>
            </a:lvl5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p:txBody>
      </p:sp>
      <p:sp>
        <p:nvSpPr>
          <p:cNvPr id="9" name="Текст 8">
            <a:extLst>
              <a:ext uri="{FF2B5EF4-FFF2-40B4-BE49-F238E27FC236}">
                <a16:creationId xmlns:a16="http://schemas.microsoft.com/office/drawing/2014/main" id="{87815869-68BF-4601-A075-D3FAEB0B2542}"/>
              </a:ext>
            </a:extLst>
          </p:cNvPr>
          <p:cNvSpPr>
            <a:spLocks noGrp="1"/>
          </p:cNvSpPr>
          <p:nvPr>
            <p:ph type="body" sz="quarter" idx="12" hasCustomPrompt="1"/>
          </p:nvPr>
        </p:nvSpPr>
        <p:spPr>
          <a:xfrm>
            <a:off x="755651" y="1196976"/>
            <a:ext cx="7667625" cy="935881"/>
          </a:xfrm>
          <a:solidFill>
            <a:schemeClr val="bg1">
              <a:alpha val="27000"/>
            </a:schemeClr>
          </a:solidFill>
          <a:ln w="3810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a:spcBef>
                <a:spcPts val="0"/>
              </a:spcBef>
              <a:spcAft>
                <a:spcPts val="0"/>
              </a:spcAft>
              <a:defRPr lang="ru-RU" sz="2600" b="1" i="1" smtClean="0">
                <a:solidFill>
                  <a:srgbClr val="078777"/>
                </a:solidFill>
                <a:latin typeface="Arial Narrow" panose="020B0606020202030204" pitchFamily="34" charset="0"/>
                <a:ea typeface="+mj-ea"/>
                <a:cs typeface="Arial" panose="020B0604020202020204" pitchFamily="34" charset="0"/>
              </a:defRPr>
            </a:lvl1pPr>
            <a:lvl2pPr marL="0" indent="0">
              <a:spcBef>
                <a:spcPts val="0"/>
              </a:spcBef>
              <a:spcAft>
                <a:spcPts val="0"/>
              </a:spcAft>
              <a:buNone/>
              <a:defRPr lang="ru-RU" sz="2400" i="1" smtClean="0">
                <a:solidFill>
                  <a:srgbClr val="078777"/>
                </a:solidFill>
              </a:defRPr>
            </a:lvl2pPr>
            <a:lvl3pPr>
              <a:defRPr lang="ru-RU" smtClean="0"/>
            </a:lvl3pPr>
            <a:lvl4pPr>
              <a:defRPr lang="ru-RU" smtClean="0"/>
            </a:lvl4pPr>
            <a:lvl5pPr>
              <a:defRPr lang="ru-RU"/>
            </a:lvl5pPr>
          </a:lstStyle>
          <a:p>
            <a:pPr marL="0" lvl="0" indent="0" algn="ctr" fontAlgn="auto">
              <a:spcBef>
                <a:spcPct val="0"/>
              </a:spcBef>
              <a:spcAft>
                <a:spcPts val="0"/>
              </a:spcAft>
              <a:buNone/>
            </a:pPr>
            <a:r>
              <a:rPr lang="ru-RU" dirty="0"/>
              <a:t>ОБРАЗЕЦ ТЕКСТА</a:t>
            </a:r>
          </a:p>
          <a:p>
            <a:pPr lvl="1" eaLnBrk="0" hangingPunct="0"/>
            <a:r>
              <a:rPr lang="ru-RU" dirty="0"/>
              <a:t>Второй уровень</a:t>
            </a:r>
          </a:p>
        </p:txBody>
      </p:sp>
      <p:sp>
        <p:nvSpPr>
          <p:cNvPr id="10" name="Номер слайда 5">
            <a:extLst>
              <a:ext uri="{FF2B5EF4-FFF2-40B4-BE49-F238E27FC236}">
                <a16:creationId xmlns:a16="http://schemas.microsoft.com/office/drawing/2014/main" id="{BE7DFC45-416A-49B8-81F5-21BD00A1AB2D}"/>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12" name="Рисунок 11">
            <a:extLst>
              <a:ext uri="{FF2B5EF4-FFF2-40B4-BE49-F238E27FC236}">
                <a16:creationId xmlns:a16="http://schemas.microsoft.com/office/drawing/2014/main" id="{50ABB4AC-A7B3-4F54-A0D0-B0ED119DB6CF}"/>
              </a:ext>
            </a:extLst>
          </p:cNvPr>
          <p:cNvSpPr>
            <a:spLocks noGrp="1"/>
          </p:cNvSpPr>
          <p:nvPr>
            <p:ph type="pic" sz="quarter" idx="13"/>
          </p:nvPr>
        </p:nvSpPr>
        <p:spPr>
          <a:xfrm>
            <a:off x="5256213" y="2720976"/>
            <a:ext cx="3167062" cy="3300414"/>
          </a:xfrm>
        </p:spPr>
        <p:txBody>
          <a:bodyPr/>
          <a:lstStyle>
            <a:lvl1pPr marL="0" indent="0">
              <a:buNone/>
              <a:defRPr/>
            </a:lvl1pPr>
          </a:lstStyle>
          <a:p>
            <a:r>
              <a:rPr lang="ru-RU"/>
              <a:t>Вставка рисунка</a:t>
            </a:r>
          </a:p>
        </p:txBody>
      </p:sp>
      <p:pic>
        <p:nvPicPr>
          <p:cNvPr id="11"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22663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Заголовок раздела">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595E7B21-4AE3-4741-B4A7-15B285E3A3FC}"/>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8650" y="257403"/>
            <a:ext cx="7886700" cy="55879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a:t>Образец заголовка</a:t>
            </a:r>
            <a:endParaRPr lang="ru-RU" dirty="0"/>
          </a:p>
        </p:txBody>
      </p:sp>
      <p:sp>
        <p:nvSpPr>
          <p:cNvPr id="3" name="Текст 2"/>
          <p:cNvSpPr>
            <a:spLocks noGrp="1"/>
          </p:cNvSpPr>
          <p:nvPr>
            <p:ph type="body" idx="1"/>
          </p:nvPr>
        </p:nvSpPr>
        <p:spPr>
          <a:xfrm>
            <a:off x="628650" y="3000929"/>
            <a:ext cx="7886700" cy="2592288"/>
          </a:xfrm>
          <a:prstGeom prst="snip2Same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80000" tIns="180000" rIns="180000" bIns="180000" numCol="1" anchor="t" anchorCtr="0" compatLnSpc="1">
            <a:prstTxWarp prst="textNoShape">
              <a:avLst/>
            </a:prstTxWarp>
            <a:noAutofit/>
          </a:bodyPr>
          <a:lstStyle>
            <a:lvl1pPr marL="514350" indent="-514350">
              <a:buClr>
                <a:srgbClr val="078777"/>
              </a:buClr>
              <a:buFont typeface="+mj-lt"/>
              <a:buAutoNum type="arabicPeriod"/>
              <a:defRPr lang="ru-RU" sz="2800" b="0" smtClean="0">
                <a:latin typeface="+mj-lt"/>
              </a:defRPr>
            </a:lvl1pPr>
            <a:lvl2pPr marL="857250" indent="-514350">
              <a:buClr>
                <a:srgbClr val="078777"/>
              </a:buClr>
              <a:buFont typeface="+mj-lt"/>
              <a:buAutoNum type="arabicPeriod"/>
              <a:defRPr lang="ru-RU" sz="2800" smtClean="0">
                <a:solidFill>
                  <a:schemeClr val="tx1">
                    <a:tint val="75000"/>
                  </a:schemeClr>
                </a:solidFill>
                <a:latin typeface="+mj-lt"/>
              </a:defRPr>
            </a:lvl2pPr>
          </a:lstStyle>
          <a:p>
            <a:pPr marL="432000" lvl="0" indent="-432000" defTabSz="252000">
              <a:spcBef>
                <a:spcPts val="1200"/>
              </a:spcBef>
              <a:spcAft>
                <a:spcPts val="0"/>
              </a:spcAft>
              <a:buClr>
                <a:srgbClr val="078877"/>
              </a:buClr>
              <a:buFont typeface="+mj-lt"/>
              <a:buAutoNum type="arabicPeriod"/>
            </a:pPr>
            <a:r>
              <a:rPr lang="ru-RU"/>
              <a:t>Образец текста</a:t>
            </a:r>
          </a:p>
          <a:p>
            <a:pPr marL="432000" lvl="1" indent="-432000" defTabSz="252000">
              <a:spcBef>
                <a:spcPts val="1200"/>
              </a:spcBef>
              <a:spcAft>
                <a:spcPts val="0"/>
              </a:spcAft>
              <a:buClr>
                <a:srgbClr val="078877"/>
              </a:buClr>
              <a:buFont typeface="+mj-lt"/>
              <a:buAutoNum type="arabicPeriod"/>
            </a:pPr>
            <a:r>
              <a:rPr lang="ru-RU"/>
              <a:t>Второй уровень</a:t>
            </a:r>
          </a:p>
        </p:txBody>
      </p:sp>
      <p:sp>
        <p:nvSpPr>
          <p:cNvPr id="6" name="Номер слайда 5">
            <a:extLst>
              <a:ext uri="{FF2B5EF4-FFF2-40B4-BE49-F238E27FC236}">
                <a16:creationId xmlns:a16="http://schemas.microsoft.com/office/drawing/2014/main" id="{29EA8D48-16A3-41BE-87A5-D852DEDFEEB1}"/>
              </a:ext>
            </a:extLst>
          </p:cNvPr>
          <p:cNvSpPr>
            <a:spLocks noGrp="1"/>
          </p:cNvSpPr>
          <p:nvPr>
            <p:ph type="sldNum" sz="quarter" idx="10"/>
          </p:nvPr>
        </p:nvSpPr>
        <p:spPr>
          <a:xfrm flipH="1">
            <a:off x="8424000" y="635635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8" name="Объект 7">
            <a:extLst>
              <a:ext uri="{FF2B5EF4-FFF2-40B4-BE49-F238E27FC236}">
                <a16:creationId xmlns:a16="http://schemas.microsoft.com/office/drawing/2014/main" id="{F09701AA-CC4F-4533-BA8F-6782560F67E6}"/>
              </a:ext>
            </a:extLst>
          </p:cNvPr>
          <p:cNvSpPr>
            <a:spLocks noGrp="1"/>
          </p:cNvSpPr>
          <p:nvPr>
            <p:ph sz="quarter" idx="11"/>
          </p:nvPr>
        </p:nvSpPr>
        <p:spPr>
          <a:xfrm>
            <a:off x="1025525" y="1446135"/>
            <a:ext cx="7092950" cy="779463"/>
          </a:xfrm>
          <a:solidFill>
            <a:schemeClr val="bg1">
              <a:alpha val="27000"/>
            </a:schemeClr>
          </a:solidFill>
          <a:ln w="57150">
            <a:gradFill flip="none" rotWithShape="1">
              <a:gsLst>
                <a:gs pos="0">
                  <a:schemeClr val="bg1">
                    <a:lumMod val="95000"/>
                    <a:alpha val="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08000" tIns="108000" rIns="108000" bIns="108000" numCol="1" rtlCol="0" anchor="ctr" anchorCtr="0" compatLnSpc="1">
            <a:prstTxWarp prst="textNoShape">
              <a:avLst/>
            </a:prstTxWarp>
            <a:noAutofit/>
          </a:bodyPr>
          <a:lstStyle>
            <a:lvl1pPr marL="0" indent="0" algn="ctr">
              <a:spcBef>
                <a:spcPts val="0"/>
              </a:spcBef>
              <a:spcAft>
                <a:spcPts val="0"/>
              </a:spcAft>
              <a:buFontTx/>
              <a:buNone/>
              <a:defRPr lang="ru-RU" sz="2800" b="1" i="1" smtClean="0">
                <a:solidFill>
                  <a:srgbClr val="078777"/>
                </a:solidFill>
                <a:latin typeface="Arial Narrow" panose="020B0606020202030204" pitchFamily="34" charset="0"/>
                <a:ea typeface="+mj-ea"/>
                <a:cs typeface="Arial" panose="020B0604020202020204" pitchFamily="34" charset="0"/>
              </a:defRPr>
            </a:lvl1pPr>
            <a:lvl2pPr marL="0" indent="0" algn="ctr">
              <a:spcBef>
                <a:spcPts val="0"/>
              </a:spcBef>
              <a:spcAft>
                <a:spcPts val="0"/>
              </a:spcAft>
              <a:buFontTx/>
              <a:buNone/>
              <a:defRPr lang="ru-RU" sz="2000" b="1" i="1" smtClean="0">
                <a:solidFill>
                  <a:srgbClr val="078777"/>
                </a:solidFill>
                <a:latin typeface="Arial Narrow" panose="020B0606020202030204" pitchFamily="34" charset="0"/>
              </a:defRPr>
            </a:lvl2pPr>
            <a:lvl3pPr marL="0" indent="0" algn="ctr">
              <a:spcBef>
                <a:spcPts val="0"/>
              </a:spcBef>
              <a:spcAft>
                <a:spcPts val="0"/>
              </a:spcAft>
              <a:buFontTx/>
              <a:buNone/>
              <a:defRPr lang="ru-RU" sz="2000" b="1" i="1" smtClean="0">
                <a:solidFill>
                  <a:srgbClr val="078777"/>
                </a:solidFill>
                <a:latin typeface="Arial Narrow" panose="020B0606020202030204" pitchFamily="34" charset="0"/>
              </a:defRPr>
            </a:lvl3pPr>
            <a:lvl4pPr marL="0" indent="0" algn="ctr">
              <a:spcBef>
                <a:spcPts val="0"/>
              </a:spcBef>
              <a:spcAft>
                <a:spcPts val="0"/>
              </a:spcAft>
              <a:buFontTx/>
              <a:buNone/>
              <a:defRPr lang="ru-RU" sz="2000" b="1" i="1" smtClean="0">
                <a:solidFill>
                  <a:srgbClr val="078777"/>
                </a:solidFill>
                <a:latin typeface="Arial Narrow" panose="020B0606020202030204" pitchFamily="34" charset="0"/>
              </a:defRPr>
            </a:lvl4pPr>
            <a:lvl5pPr marL="0" indent="0" algn="ctr">
              <a:spcBef>
                <a:spcPts val="0"/>
              </a:spcBef>
              <a:spcAft>
                <a:spcPts val="0"/>
              </a:spcAft>
              <a:buFontTx/>
              <a:buNone/>
              <a:defRPr lang="ru-RU" sz="2000" b="1" i="1">
                <a:solidFill>
                  <a:srgbClr val="078777"/>
                </a:solidFill>
                <a:latin typeface="Arial Narrow" panose="020B0606020202030204" pitchFamily="34" charset="0"/>
              </a:defRPr>
            </a:lvl5pPr>
          </a:lstStyle>
          <a:p>
            <a:pPr marL="514350" lvl="0" indent="-514350" algn="ctr" fontAlgn="auto">
              <a:spcBef>
                <a:spcPct val="0"/>
              </a:spcBef>
              <a:spcAft>
                <a:spcPts val="0"/>
              </a:spcAft>
              <a:buClr>
                <a:srgbClr val="28645A"/>
              </a:buClr>
            </a:pPr>
            <a:r>
              <a:rPr lang="ru-RU"/>
              <a:t>Образец текста</a:t>
            </a:r>
          </a:p>
        </p:txBody>
      </p:sp>
    </p:spTree>
    <p:extLst>
      <p:ext uri="{BB962C8B-B14F-4D97-AF65-F5344CB8AC3E}">
        <p14:creationId xmlns:p14="http://schemas.microsoft.com/office/powerpoint/2010/main" val="480843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Два объекта">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1A06CFC6-0963-48E5-9B2E-DB238FEF3143}"/>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1268177" y="336097"/>
            <a:ext cx="6607646" cy="64463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4" name="Объект 3"/>
          <p:cNvSpPr>
            <a:spLocks noGrp="1"/>
          </p:cNvSpPr>
          <p:nvPr>
            <p:ph sz="half" idx="2"/>
          </p:nvPr>
        </p:nvSpPr>
        <p:spPr>
          <a:xfrm>
            <a:off x="4637706" y="2485231"/>
            <a:ext cx="3886200" cy="3656013"/>
          </a:xfrm>
          <a:prstGeom prst="round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36000" tIns="36000" rIns="36000" bIns="36000" numCol="1" anchor="t" anchorCtr="0" compatLnSpc="1">
            <a:prstTxWarp prst="textNoShape">
              <a:avLst/>
            </a:prstTxWarp>
            <a:noAutofit/>
          </a:bodyPr>
          <a:lstStyle>
            <a:lvl1pPr>
              <a:defRPr lang="ru-RU" sz="32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a:latin typeface="Arial Narrow" panose="020B0606020202030204" pitchFamily="34" charset="0"/>
              </a:defRPr>
            </a:lvl5pPr>
          </a:lstStyle>
          <a:p>
            <a:pPr marL="352425" lvl="0" indent="-250825" defTabSz="252000">
              <a:spcBef>
                <a:spcPts val="0"/>
              </a:spcBef>
              <a:spcAft>
                <a:spcPts val="600"/>
              </a:spcAft>
              <a:buClr>
                <a:srgbClr val="078877"/>
              </a:buClr>
              <a:buFont typeface="Arial Narrow" panose="020B0606020202030204" pitchFamily="34" charset="0"/>
              <a:buChar char="●"/>
            </a:pPr>
            <a:r>
              <a:rPr lang="ru-RU"/>
              <a:t>Образец текста</a:t>
            </a:r>
          </a:p>
          <a:p>
            <a:pPr marL="352425" lvl="1" indent="-250825" defTabSz="252000">
              <a:spcBef>
                <a:spcPts val="0"/>
              </a:spcBef>
              <a:spcAft>
                <a:spcPts val="600"/>
              </a:spcAft>
              <a:buClr>
                <a:srgbClr val="078877"/>
              </a:buClr>
              <a:buFont typeface="Arial Narrow" panose="020B0606020202030204" pitchFamily="34" charset="0"/>
              <a:buChar char="●"/>
            </a:pPr>
            <a:r>
              <a:rPr lang="ru-RU"/>
              <a:t>Второй уровень</a:t>
            </a:r>
          </a:p>
          <a:p>
            <a:pPr marL="352425" lvl="2" indent="-250825" defTabSz="252000">
              <a:spcBef>
                <a:spcPts val="0"/>
              </a:spcBef>
              <a:spcAft>
                <a:spcPts val="600"/>
              </a:spcAft>
              <a:buClr>
                <a:srgbClr val="078877"/>
              </a:buClr>
              <a:buFont typeface="Arial Narrow" panose="020B0606020202030204" pitchFamily="34" charset="0"/>
              <a:buChar char="●"/>
            </a:pPr>
            <a:r>
              <a:rPr lang="ru-RU"/>
              <a:t>Третий уровень</a:t>
            </a:r>
          </a:p>
          <a:p>
            <a:pPr marL="352425" lvl="3" indent="-250825" defTabSz="252000">
              <a:spcBef>
                <a:spcPts val="0"/>
              </a:spcBef>
              <a:spcAft>
                <a:spcPts val="600"/>
              </a:spcAft>
              <a:buClr>
                <a:srgbClr val="078877"/>
              </a:buClr>
              <a:buFont typeface="Arial Narrow" panose="020B0606020202030204" pitchFamily="34" charset="0"/>
              <a:buChar char="●"/>
            </a:pPr>
            <a:r>
              <a:rPr lang="ru-RU"/>
              <a:t>Четвертый уровень</a:t>
            </a:r>
          </a:p>
          <a:p>
            <a:pPr marL="352425" lvl="4" indent="-250825" defTabSz="25200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6" name="Номер слайда 5">
            <a:extLst>
              <a:ext uri="{FF2B5EF4-FFF2-40B4-BE49-F238E27FC236}">
                <a16:creationId xmlns:a16="http://schemas.microsoft.com/office/drawing/2014/main" id="{30F943A1-30BE-41CE-B73A-3B9F8CEEE349}"/>
              </a:ext>
            </a:extLst>
          </p:cNvPr>
          <p:cNvSpPr>
            <a:spLocks noGrp="1"/>
          </p:cNvSpPr>
          <p:nvPr>
            <p:ph type="sldNum" sz="quarter" idx="10"/>
          </p:nvPr>
        </p:nvSpPr>
        <p:spPr>
          <a:xfrm flipH="1">
            <a:off x="8424000" y="6376243"/>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7" name="Рисунок 6">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Текст 7">
            <a:extLst>
              <a:ext uri="{FF2B5EF4-FFF2-40B4-BE49-F238E27FC236}">
                <a16:creationId xmlns:a16="http://schemas.microsoft.com/office/drawing/2014/main" id="{C815AA95-9F72-4606-8186-035F30D35B53}"/>
              </a:ext>
            </a:extLst>
          </p:cNvPr>
          <p:cNvSpPr>
            <a:spLocks noGrp="1"/>
          </p:cNvSpPr>
          <p:nvPr>
            <p:ph type="body" sz="quarter" idx="11" hasCustomPrompt="1"/>
          </p:nvPr>
        </p:nvSpPr>
        <p:spPr>
          <a:xfrm>
            <a:off x="1267942" y="1268413"/>
            <a:ext cx="6607646"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80000" tIns="36000" rIns="36000" bIns="36000" numCol="1" rtlCol="0" anchor="ctr" anchorCtr="0" compatLnSpc="1">
            <a:prstTxWarp prst="textNoShape">
              <a:avLst/>
            </a:prstTxWarp>
            <a:noAutofit/>
          </a:bodyPr>
          <a:lstStyle>
            <a:lvl1pPr marL="0" indent="0">
              <a:spcAft>
                <a:spcPts val="0"/>
              </a:spcAft>
              <a:buNone/>
              <a:defRPr lang="ru-RU" sz="2800" b="1" dirty="0" smtClean="0">
                <a:solidFill>
                  <a:srgbClr val="078777"/>
                </a:solidFill>
                <a:latin typeface="Arial Narrow" panose="020B0606020202030204" pitchFamily="34" charset="0"/>
                <a:ea typeface="+mj-ea"/>
                <a:cs typeface="Arial" panose="020B0604020202020204" pitchFamily="34" charset="0"/>
              </a:defRPr>
            </a:lvl1pPr>
            <a:lvl2pPr marL="0" indent="0">
              <a:spcAft>
                <a:spcPts val="0"/>
              </a:spcAft>
              <a:buNone/>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dirty="0" smtClean="0">
                <a:solidFill>
                  <a:srgbClr val="388E84"/>
                </a:solidFill>
                <a:latin typeface="Arial Narrow" panose="020B0606020202030204" pitchFamily="34" charset="0"/>
                <a:cs typeface="Arial" panose="020B0604020202020204" pitchFamily="34" charset="0"/>
              </a:defRPr>
            </a:lvl3pPr>
            <a:lvl4pPr>
              <a:defRPr lang="ru-RU" sz="3300" b="1" dirty="0"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lvl="0" algn="ctr" fontAlgn="auto">
              <a:spcBef>
                <a:spcPct val="0"/>
              </a:spcBef>
              <a:spcAft>
                <a:spcPts val="0"/>
              </a:spcAft>
            </a:pPr>
            <a:r>
              <a:rPr lang="ru-RU" dirty="0"/>
              <a:t>ОБРАЗЕЦ ТЕКСТА</a:t>
            </a:r>
          </a:p>
          <a:p>
            <a:pPr lvl="1" algn="ctr" eaLnBrk="0" hangingPunct="0">
              <a:spcBef>
                <a:spcPct val="0"/>
              </a:spcBef>
            </a:pPr>
            <a:r>
              <a:rPr lang="ru-RU" dirty="0"/>
              <a:t>Второй уровень</a:t>
            </a:r>
          </a:p>
        </p:txBody>
      </p:sp>
      <p:sp>
        <p:nvSpPr>
          <p:cNvPr id="10" name="Рисунок 9">
            <a:extLst>
              <a:ext uri="{FF2B5EF4-FFF2-40B4-BE49-F238E27FC236}">
                <a16:creationId xmlns:a16="http://schemas.microsoft.com/office/drawing/2014/main" id="{3BCB98E0-0F15-4A64-B7F3-30D6B8152A95}"/>
              </a:ext>
            </a:extLst>
          </p:cNvPr>
          <p:cNvSpPr>
            <a:spLocks noGrp="1"/>
          </p:cNvSpPr>
          <p:nvPr>
            <p:ph type="pic" sz="quarter" idx="12"/>
          </p:nvPr>
        </p:nvSpPr>
        <p:spPr>
          <a:xfrm>
            <a:off x="395536" y="2483644"/>
            <a:ext cx="3888000" cy="3657600"/>
          </a:xfrm>
        </p:spPr>
        <p:txBody>
          <a:bodyPr/>
          <a:lstStyle/>
          <a:p>
            <a:r>
              <a:rPr lang="ru-RU"/>
              <a:t>Вставка рисунка</a:t>
            </a:r>
          </a:p>
        </p:txBody>
      </p:sp>
    </p:spTree>
    <p:extLst>
      <p:ext uri="{BB962C8B-B14F-4D97-AF65-F5344CB8AC3E}">
        <p14:creationId xmlns:p14="http://schemas.microsoft.com/office/powerpoint/2010/main" val="2503336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14050C60-556C-474B-AB83-F7FD922FC416}"/>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a:xfrm flipH="1">
            <a:off x="826593" y="2852936"/>
            <a:ext cx="7490814" cy="3168352"/>
          </a:xfrm>
          <a:prstGeom prst="snip2Diag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80000" tIns="180000" rIns="180000" bIns="180000" numCol="1" anchor="t" anchorCtr="0" compatLnSpc="1">
            <a:prstTxWarp prst="textNoShape">
              <a:avLst/>
            </a:prstTxWarp>
            <a:noAutofit/>
          </a:bodyPr>
          <a:lstStyle>
            <a:lvl1pPr marL="633412" indent="-457200">
              <a:buFont typeface="Arial" panose="020B0604020202020204" pitchFamily="34" charset="0"/>
              <a:buChar char="•"/>
              <a:defRPr lang="ru-RU" sz="2600" kern="1200" dirty="0" smtClean="0">
                <a:solidFill>
                  <a:schemeClr val="tx1"/>
                </a:solidFill>
                <a:latin typeface="+mn-lt"/>
                <a:ea typeface="+mn-ea"/>
                <a:cs typeface="+mn-cs"/>
              </a:defRPr>
            </a:lvl1pPr>
          </a:lstStyle>
          <a:p>
            <a:pPr marL="342900" lvl="0" indent="-166688" algn="l" defTabSz="914400" rtl="0" eaLnBrk="1" fontAlgn="base" hangingPunct="1">
              <a:lnSpc>
                <a:spcPct val="90000"/>
              </a:lnSpc>
              <a:spcBef>
                <a:spcPts val="750"/>
              </a:spcBef>
              <a:spcAft>
                <a:spcPts val="600"/>
              </a:spcAft>
              <a:buClr>
                <a:srgbClr val="078877"/>
              </a:buClr>
              <a:buFontTx/>
              <a:buChar char="●"/>
            </a:pPr>
            <a:r>
              <a:rPr lang="ru-RU"/>
              <a:t>Образец текста</a:t>
            </a:r>
          </a:p>
        </p:txBody>
      </p:sp>
      <p:sp>
        <p:nvSpPr>
          <p:cNvPr id="5" name="Номер слайда 5">
            <a:extLst>
              <a:ext uri="{FF2B5EF4-FFF2-40B4-BE49-F238E27FC236}">
                <a16:creationId xmlns:a16="http://schemas.microsoft.com/office/drawing/2014/main" id="{5B4490F2-07E4-4620-B7BC-FE05034B9523}"/>
              </a:ext>
            </a:extLst>
          </p:cNvPr>
          <p:cNvSpPr>
            <a:spLocks noGrp="1"/>
          </p:cNvSpPr>
          <p:nvPr>
            <p:ph type="sldNum" sz="quarter" idx="10"/>
          </p:nvPr>
        </p:nvSpPr>
        <p:spPr>
          <a:xfrm flipH="1">
            <a:off x="8424000" y="6376243"/>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6" name="Заголовок 1">
            <a:extLst>
              <a:ext uri="{FF2B5EF4-FFF2-40B4-BE49-F238E27FC236}">
                <a16:creationId xmlns:a16="http://schemas.microsoft.com/office/drawing/2014/main" id="{094E4045-8FF9-457A-9AEC-8124C108F204}"/>
              </a:ext>
            </a:extLst>
          </p:cNvPr>
          <p:cNvSpPr>
            <a:spLocks noGrp="1"/>
          </p:cNvSpPr>
          <p:nvPr>
            <p:ph type="title" hasCustomPrompt="1"/>
          </p:nvPr>
        </p:nvSpPr>
        <p:spPr>
          <a:xfrm>
            <a:off x="1268177" y="336097"/>
            <a:ext cx="6607646" cy="64463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7" name="Текст 6">
            <a:extLst>
              <a:ext uri="{FF2B5EF4-FFF2-40B4-BE49-F238E27FC236}">
                <a16:creationId xmlns:a16="http://schemas.microsoft.com/office/drawing/2014/main" id="{FB75F66C-C6B6-4D19-96E9-7D69B6165A20}"/>
              </a:ext>
            </a:extLst>
          </p:cNvPr>
          <p:cNvSpPr>
            <a:spLocks noGrp="1"/>
          </p:cNvSpPr>
          <p:nvPr>
            <p:ph type="body" sz="quarter" idx="11"/>
          </p:nvPr>
        </p:nvSpPr>
        <p:spPr>
          <a:xfrm>
            <a:off x="827088" y="1412875"/>
            <a:ext cx="7416800"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80000" tIns="36000" rIns="36000" bIns="36000" numCol="1" rtlCol="0" anchor="ctr" anchorCtr="0" compatLnSpc="1">
            <a:prstTxWarp prst="textNoShape">
              <a:avLst/>
            </a:prstTxWarp>
            <a:noAutofit/>
          </a:bodyPr>
          <a:lstStyle>
            <a:lvl1pPr>
              <a:defRPr lang="ru-RU" sz="2800" b="1" dirty="0" smtClean="0">
                <a:solidFill>
                  <a:srgbClr val="078777"/>
                </a:solidFill>
                <a:latin typeface="Arial Narrow" panose="020B0606020202030204" pitchFamily="34" charset="0"/>
                <a:ea typeface="+mj-ea"/>
                <a:cs typeface="Arial" panose="020B0604020202020204" pitchFamily="34" charset="0"/>
              </a:defRPr>
            </a:lvl1pPr>
            <a:lvl2pPr>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smtClean="0">
                <a:solidFill>
                  <a:srgbClr val="388E84"/>
                </a:solidFill>
                <a:latin typeface="Arial Narrow" panose="020B0606020202030204" pitchFamily="34" charset="0"/>
                <a:cs typeface="Arial" panose="020B0604020202020204" pitchFamily="34" charset="0"/>
              </a:defRPr>
            </a:lvl3pPr>
            <a:lvl4pPr>
              <a:defRPr lang="ru-RU" sz="3300" b="1"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marL="0" lvl="0" indent="0" algn="ctr" fontAlgn="auto">
              <a:spcBef>
                <a:spcPct val="0"/>
              </a:spcBef>
              <a:spcAft>
                <a:spcPts val="0"/>
              </a:spcAft>
              <a:buNone/>
            </a:pPr>
            <a:r>
              <a:rPr lang="ru-RU"/>
              <a:t>Образец текста</a:t>
            </a:r>
          </a:p>
          <a:p>
            <a:pPr marL="0" lvl="1" indent="0" algn="ctr" fontAlgn="auto">
              <a:spcBef>
                <a:spcPct val="0"/>
              </a:spcBef>
              <a:spcAft>
                <a:spcPts val="0"/>
              </a:spcAft>
              <a:buNone/>
            </a:pPr>
            <a:r>
              <a:rPr lang="ru-RU"/>
              <a:t>Второй уровень</a:t>
            </a:r>
          </a:p>
        </p:txBody>
      </p:sp>
    </p:spTree>
    <p:extLst>
      <p:ext uri="{BB962C8B-B14F-4D97-AF65-F5344CB8AC3E}">
        <p14:creationId xmlns:p14="http://schemas.microsoft.com/office/powerpoint/2010/main" val="32894415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3017E6-2E41-48C4-A27C-8772D0B5E099}"/>
              </a:ext>
            </a:extLst>
          </p:cNvPr>
          <p:cNvSpPr>
            <a:spLocks noGrp="1"/>
          </p:cNvSpPr>
          <p:nvPr>
            <p:ph type="title" hasCustomPrompt="1"/>
          </p:nvPr>
        </p:nvSpPr>
        <p:spPr>
          <a:xfrm>
            <a:off x="2277568" y="246899"/>
            <a:ext cx="4538836" cy="603307"/>
          </a:xfrm>
        </p:spPr>
        <p:txBody>
          <a:bodyPr lIns="0" tIns="0" rIns="0" bIns="0"/>
          <a:lstStyle/>
          <a:p>
            <a:r>
              <a:rPr lang="ru-RU" dirty="0"/>
              <a:t>ОБРАЗЕЦ ЗАГОЛОВКА</a:t>
            </a:r>
          </a:p>
        </p:txBody>
      </p:sp>
      <p:sp>
        <p:nvSpPr>
          <p:cNvPr id="7" name="Текст 6">
            <a:extLst>
              <a:ext uri="{FF2B5EF4-FFF2-40B4-BE49-F238E27FC236}">
                <a16:creationId xmlns:a16="http://schemas.microsoft.com/office/drawing/2014/main" id="{9ACDE9D6-C4F1-4E8B-AE93-71D4E4637F20}"/>
              </a:ext>
            </a:extLst>
          </p:cNvPr>
          <p:cNvSpPr>
            <a:spLocks noGrp="1"/>
          </p:cNvSpPr>
          <p:nvPr>
            <p:ph type="body" sz="quarter" idx="13"/>
          </p:nvPr>
        </p:nvSpPr>
        <p:spPr>
          <a:xfrm flipH="1">
            <a:off x="1007268" y="1844824"/>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180000" indent="-342900">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a:t>Образец текста</a:t>
            </a:r>
          </a:p>
        </p:txBody>
      </p:sp>
      <p:sp>
        <p:nvSpPr>
          <p:cNvPr id="10" name="Текст 6">
            <a:extLst>
              <a:ext uri="{FF2B5EF4-FFF2-40B4-BE49-F238E27FC236}">
                <a16:creationId xmlns:a16="http://schemas.microsoft.com/office/drawing/2014/main" id="{FB773C55-A7CB-4EBB-ADFC-1CE1A6333150}"/>
              </a:ext>
            </a:extLst>
          </p:cNvPr>
          <p:cNvSpPr>
            <a:spLocks noGrp="1"/>
          </p:cNvSpPr>
          <p:nvPr>
            <p:ph type="body" sz="quarter" idx="14"/>
          </p:nvPr>
        </p:nvSpPr>
        <p:spPr>
          <a:xfrm flipH="1">
            <a:off x="1007268" y="346893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180000" indent="-342900">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a:t>Образец текста</a:t>
            </a:r>
          </a:p>
        </p:txBody>
      </p:sp>
      <p:sp>
        <p:nvSpPr>
          <p:cNvPr id="12" name="Текст 6">
            <a:extLst>
              <a:ext uri="{FF2B5EF4-FFF2-40B4-BE49-F238E27FC236}">
                <a16:creationId xmlns:a16="http://schemas.microsoft.com/office/drawing/2014/main" id="{9A1EB068-BA74-4570-A6B3-CE4CF8985EAF}"/>
              </a:ext>
            </a:extLst>
          </p:cNvPr>
          <p:cNvSpPr>
            <a:spLocks noGrp="1"/>
          </p:cNvSpPr>
          <p:nvPr>
            <p:ph type="body" sz="quarter" idx="15"/>
          </p:nvPr>
        </p:nvSpPr>
        <p:spPr>
          <a:xfrm flipH="1">
            <a:off x="1017973" y="4913048"/>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180000" indent="-342900">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a:t>Образец текста</a:t>
            </a:r>
          </a:p>
        </p:txBody>
      </p:sp>
      <p:pic>
        <p:nvPicPr>
          <p:cNvPr id="14"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Таблица 15">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490555764"/>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 name="Номер слайда 5">
            <a:extLst>
              <a:ext uri="{FF2B5EF4-FFF2-40B4-BE49-F238E27FC236}">
                <a16:creationId xmlns:a16="http://schemas.microsoft.com/office/drawing/2014/main" id="{D0E06AE1-8FE9-4743-AE38-4BF6619E7389}"/>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1670821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B294DB03-48CB-45B6-A18A-065BAF91DBEC}"/>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hasCustomPrompt="1"/>
          </p:nvPr>
        </p:nvSpPr>
        <p:spPr bwMode="auto">
          <a:xfrm>
            <a:off x="968145" y="1124090"/>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4000" tIns="36000" rIns="36000" bIns="36000" numCol="1" rtlCol="0" anchor="ctr" anchorCtr="0" compatLnSpc="1">
            <a:prstTxWarp prst="textNoShape">
              <a:avLst/>
            </a:prstTxWarp>
            <a:noAutofit/>
          </a:bodyPr>
          <a:lstStyle>
            <a:lvl1pPr>
              <a:defRPr lang="ru-RU" sz="2500" b="1" smtClean="0"/>
            </a:lvl1pPr>
            <a:lvl2pPr marL="536575" indent="-342900" algn="l" defTabSz="25200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575" indent="-342900" algn="l" defTabSz="25200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50"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6" name="Объект 2">
            <a:extLst>
              <a:ext uri="{FF2B5EF4-FFF2-40B4-BE49-F238E27FC236}">
                <a16:creationId xmlns:a16="http://schemas.microsoft.com/office/drawing/2014/main" id="{9259DD58-FC13-4BFC-B5FB-1238ACA304E6}"/>
              </a:ext>
            </a:extLst>
          </p:cNvPr>
          <p:cNvSpPr>
            <a:spLocks noGrp="1"/>
          </p:cNvSpPr>
          <p:nvPr>
            <p:ph idx="11" hasCustomPrompt="1"/>
          </p:nvPr>
        </p:nvSpPr>
        <p:spPr bwMode="auto">
          <a:xfrm flipH="1">
            <a:off x="5227613" y="1124089"/>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4000" tIns="36000" rIns="36000" bIns="36000" numCol="1" rtlCol="0" anchor="ctr" anchorCtr="0" compatLnSpc="1">
            <a:prstTxWarp prst="textNoShape">
              <a:avLst/>
            </a:prstTxWarp>
            <a:noAutofit/>
          </a:bodyPr>
          <a:lstStyle>
            <a:lvl1pPr>
              <a:defRPr lang="ru-RU" sz="2500" b="1" smtClean="0"/>
            </a:lvl1pPr>
            <a:lvl2pPr marL="536575" indent="-342900" algn="l" defTabSz="25200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575" indent="-342900" algn="l" defTabSz="25200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50"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7" name="Заголовок 1">
            <a:extLst>
              <a:ext uri="{FF2B5EF4-FFF2-40B4-BE49-F238E27FC236}">
                <a16:creationId xmlns:a16="http://schemas.microsoft.com/office/drawing/2014/main" id="{C8E7B58A-37B8-40B2-B910-CB397BC6655F}"/>
              </a:ext>
            </a:extLst>
          </p:cNvPr>
          <p:cNvSpPr>
            <a:spLocks noGrp="1"/>
          </p:cNvSpPr>
          <p:nvPr>
            <p:ph type="title" hasCustomPrompt="1"/>
          </p:nvPr>
        </p:nvSpPr>
        <p:spPr>
          <a:xfrm>
            <a:off x="2302582" y="451234"/>
            <a:ext cx="4538836" cy="603307"/>
          </a:xfrm>
        </p:spPr>
        <p:txBody>
          <a:bodyPr lIns="0" tIns="0" rIns="0" bIns="0"/>
          <a:lstStyle/>
          <a:p>
            <a:r>
              <a:rPr lang="ru-RU" dirty="0"/>
              <a:t>ОБРАЗЕЦ ЗАГОЛОВКА</a:t>
            </a:r>
          </a:p>
        </p:txBody>
      </p:sp>
      <p:sp>
        <p:nvSpPr>
          <p:cNvPr id="8" name="Номер слайда 5">
            <a:extLst>
              <a:ext uri="{FF2B5EF4-FFF2-40B4-BE49-F238E27FC236}">
                <a16:creationId xmlns:a16="http://schemas.microsoft.com/office/drawing/2014/main" id="{E43B5F83-8542-4D82-B4C5-8AF85103760C}"/>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3408751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Рисунок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0873B5F0-731F-4FE5-AB59-DED3D8048617}"/>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838399" y="388030"/>
            <a:ext cx="2949178" cy="1600200"/>
          </a:xfrm>
        </p:spPr>
        <p:txBody>
          <a:bodyPr lIns="0" tIns="0" rIns="0" bIns="0"/>
          <a:lstStyle>
            <a:lvl1pPr>
              <a:defRPr sz="24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9" name="Текст 8">
            <a:extLst>
              <a:ext uri="{FF2B5EF4-FFF2-40B4-BE49-F238E27FC236}">
                <a16:creationId xmlns:a16="http://schemas.microsoft.com/office/drawing/2014/main" id="{FE9280C2-CEEC-48BE-A873-96FAB31018B1}"/>
              </a:ext>
            </a:extLst>
          </p:cNvPr>
          <p:cNvSpPr>
            <a:spLocks noGrp="1"/>
          </p:cNvSpPr>
          <p:nvPr>
            <p:ph type="body" sz="quarter" idx="11"/>
          </p:nvPr>
        </p:nvSpPr>
        <p:spPr>
          <a:xfrm>
            <a:off x="4427538" y="549275"/>
            <a:ext cx="4464942" cy="5319714"/>
          </a:xfr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6000" tIns="36000" rIns="36000" bIns="36000" numCol="1" anchor="ctr" anchorCtr="0" compatLnSpc="1">
            <a:prstTxWarp prst="textNoShape">
              <a:avLst/>
            </a:prstTxWarp>
            <a:noAutofit/>
          </a:bodyPr>
          <a:lstStyle>
            <a:lvl1pPr>
              <a:defRPr lang="ru-RU" sz="2800" dirty="0" smtClean="0">
                <a:latin typeface="Arial Narrow" panose="020B0606020202030204" pitchFamily="34" charset="0"/>
              </a:defRPr>
            </a:lvl1pPr>
            <a:lvl2pPr>
              <a:defRPr lang="ru-RU" dirty="0" smtClean="0"/>
            </a:lvl2pPr>
            <a:lvl3pPr>
              <a:defRPr lang="ru-RU" dirty="0" smtClean="0"/>
            </a:lvl3pPr>
            <a:lvl4pPr>
              <a:defRPr lang="ru-RU" dirty="0" smtClean="0"/>
            </a:lvl4pPr>
            <a:lvl5pPr>
              <a:defRPr lang="ru-RU" dirty="0"/>
            </a:lvl5pPr>
          </a:lstStyle>
          <a:p>
            <a:pPr marL="352425" lvl="0" indent="-250825" defTabSz="252000">
              <a:spcBef>
                <a:spcPts val="0"/>
              </a:spcBef>
              <a:spcAft>
                <a:spcPts val="600"/>
              </a:spcAft>
              <a:buClr>
                <a:srgbClr val="078877"/>
              </a:buClr>
              <a:buFont typeface="Arial Narrow" panose="020B0606020202030204" pitchFamily="34" charset="0"/>
              <a:buChar char="●"/>
            </a:pPr>
            <a:r>
              <a:rPr lang="ru-RU"/>
              <a:t>Образец текста</a:t>
            </a:r>
          </a:p>
          <a:p>
            <a:pPr marL="352425" lvl="1" indent="-250825" defTabSz="252000">
              <a:spcBef>
                <a:spcPts val="0"/>
              </a:spcBef>
              <a:spcAft>
                <a:spcPts val="600"/>
              </a:spcAft>
              <a:buClr>
                <a:srgbClr val="078877"/>
              </a:buClr>
              <a:buFont typeface="Arial Narrow" panose="020B0606020202030204" pitchFamily="34" charset="0"/>
              <a:buChar char="●"/>
            </a:pPr>
            <a:r>
              <a:rPr lang="ru-RU"/>
              <a:t>Второй уровень</a:t>
            </a:r>
          </a:p>
          <a:p>
            <a:pPr marL="352425" lvl="2" indent="-250825" defTabSz="252000">
              <a:spcBef>
                <a:spcPts val="0"/>
              </a:spcBef>
              <a:spcAft>
                <a:spcPts val="600"/>
              </a:spcAft>
              <a:buClr>
                <a:srgbClr val="078877"/>
              </a:buClr>
              <a:buFont typeface="Arial Narrow" panose="020B0606020202030204" pitchFamily="34" charset="0"/>
              <a:buChar char="●"/>
            </a:pPr>
            <a:r>
              <a:rPr lang="ru-RU"/>
              <a:t>Третий уровень</a:t>
            </a:r>
          </a:p>
          <a:p>
            <a:pPr marL="352425" lvl="3" indent="-250825" defTabSz="252000">
              <a:spcBef>
                <a:spcPts val="0"/>
              </a:spcBef>
              <a:spcAft>
                <a:spcPts val="600"/>
              </a:spcAft>
              <a:buClr>
                <a:srgbClr val="078877"/>
              </a:buClr>
              <a:buFont typeface="Arial Narrow" panose="020B0606020202030204" pitchFamily="34" charset="0"/>
              <a:buChar char="●"/>
            </a:pPr>
            <a:r>
              <a:rPr lang="ru-RU"/>
              <a:t>Четвертый уровень</a:t>
            </a:r>
          </a:p>
          <a:p>
            <a:pPr marL="352425" lvl="4" indent="-250825" defTabSz="25200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11" name="Рисунок 10">
            <a:extLst>
              <a:ext uri="{FF2B5EF4-FFF2-40B4-BE49-F238E27FC236}">
                <a16:creationId xmlns:a16="http://schemas.microsoft.com/office/drawing/2014/main" id="{F5E67615-75DA-44AB-A367-2E8B6F236540}"/>
              </a:ext>
            </a:extLst>
          </p:cNvPr>
          <p:cNvSpPr>
            <a:spLocks noGrp="1"/>
          </p:cNvSpPr>
          <p:nvPr>
            <p:ph type="pic" sz="quarter" idx="12"/>
          </p:nvPr>
        </p:nvSpPr>
        <p:spPr>
          <a:xfrm>
            <a:off x="630238" y="2349500"/>
            <a:ext cx="3365500" cy="3519488"/>
          </a:xfrm>
        </p:spPr>
        <p:txBody>
          <a:bodyPr/>
          <a:lstStyle>
            <a:lvl1pPr marL="0" indent="0">
              <a:buFontTx/>
              <a:buNone/>
              <a:defRPr/>
            </a:lvl1pPr>
          </a:lstStyle>
          <a:p>
            <a:r>
              <a:rPr lang="ru-RU"/>
              <a:t>Вставка рисунка</a:t>
            </a:r>
            <a:endParaRPr lang="ru-RU" dirty="0"/>
          </a:p>
        </p:txBody>
      </p:sp>
      <p:sp>
        <p:nvSpPr>
          <p:cNvPr id="12" name="Номер слайда 5">
            <a:extLst>
              <a:ext uri="{FF2B5EF4-FFF2-40B4-BE49-F238E27FC236}">
                <a16:creationId xmlns:a16="http://schemas.microsoft.com/office/drawing/2014/main" id="{15136621-DFE3-48C1-9262-5A67AE2FA7C3}"/>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32321548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Объект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87A60B6F-55BB-4C97-B77D-14648040C3B1}"/>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2123729" y="370114"/>
            <a:ext cx="4896543" cy="62683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defRPr lang="ru-RU" sz="2800"/>
            </a:lvl1pPr>
          </a:lstStyle>
          <a:p>
            <a:pPr lvl="0"/>
            <a:r>
              <a:rPr lang="ru-RU" dirty="0"/>
              <a:t>ОБРАЗЕЦ ЗАГОЛОВКА</a:t>
            </a:r>
          </a:p>
        </p:txBody>
      </p:sp>
      <p:sp>
        <p:nvSpPr>
          <p:cNvPr id="3" name="Объект 2"/>
          <p:cNvSpPr>
            <a:spLocks noGrp="1"/>
          </p:cNvSpPr>
          <p:nvPr>
            <p:ph idx="1"/>
          </p:nvPr>
        </p:nvSpPr>
        <p:spPr>
          <a:xfrm flipH="1">
            <a:off x="4201407" y="1698089"/>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6000" lvl="0" defTabSz="252000">
              <a:spcBef>
                <a:spcPts val="0"/>
              </a:spcBef>
              <a:spcAft>
                <a:spcPts val="0"/>
              </a:spcAft>
              <a:buClr>
                <a:srgbClr val="078877"/>
              </a:buClr>
            </a:pPr>
            <a:r>
              <a:rPr lang="ru-RU"/>
              <a:t>Образец текста</a:t>
            </a:r>
          </a:p>
        </p:txBody>
      </p:sp>
      <p:sp>
        <p:nvSpPr>
          <p:cNvPr id="4" name="Текст 3"/>
          <p:cNvSpPr>
            <a:spLocks noGrp="1"/>
          </p:cNvSpPr>
          <p:nvPr>
            <p:ph type="body" sz="half" idx="2"/>
          </p:nvPr>
        </p:nvSpPr>
        <p:spPr>
          <a:xfrm>
            <a:off x="649140" y="1784478"/>
            <a:ext cx="2949178" cy="2088232"/>
          </a:xfrm>
          <a:prstGeom prst="homePlate">
            <a:avLst>
              <a:gd name="adj" fmla="val 19418"/>
            </a:avLst>
          </a:prstGeom>
          <a:solidFill>
            <a:schemeClr val="bg1"/>
          </a:solidFill>
          <a:ln w="53975">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ctr" anchorCtr="0" compatLnSpc="1">
            <a:prstTxWarp prst="textNoShape">
              <a:avLst/>
            </a:prstTxWarp>
            <a:noAutofit/>
          </a:bodyPr>
          <a:lstStyle>
            <a:lvl1pPr marL="0" indent="0">
              <a:buNone/>
              <a:defRPr lang="ru-RU" sz="2500" smtClean="0">
                <a:latin typeface="Arial Narrow" panose="020B0606020202030204" pitchFamily="34" charset="0"/>
              </a:defRPr>
            </a:lvl1pPr>
          </a:lstStyle>
          <a:p>
            <a:pPr lvl="0" algn="ctr" defTabSz="252000">
              <a:spcBef>
                <a:spcPts val="0"/>
              </a:spcBef>
              <a:spcAft>
                <a:spcPts val="0"/>
              </a:spcAft>
              <a:buClr>
                <a:srgbClr val="078877"/>
              </a:buClr>
            </a:pPr>
            <a:r>
              <a:rPr lang="ru-RU"/>
              <a:t>Образец текста</a:t>
            </a:r>
          </a:p>
        </p:txBody>
      </p:sp>
      <p:sp>
        <p:nvSpPr>
          <p:cNvPr id="8" name="Объект 2">
            <a:extLst>
              <a:ext uri="{FF2B5EF4-FFF2-40B4-BE49-F238E27FC236}">
                <a16:creationId xmlns:a16="http://schemas.microsoft.com/office/drawing/2014/main" id="{2C9201EA-8BC6-4E4B-A2B0-C1B8D6BFBA81}"/>
              </a:ext>
            </a:extLst>
          </p:cNvPr>
          <p:cNvSpPr>
            <a:spLocks noGrp="1"/>
          </p:cNvSpPr>
          <p:nvPr>
            <p:ph idx="11"/>
          </p:nvPr>
        </p:nvSpPr>
        <p:spPr>
          <a:xfrm flipH="1">
            <a:off x="4155745" y="2904645"/>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6000" lvl="0" defTabSz="252000">
              <a:spcBef>
                <a:spcPts val="0"/>
              </a:spcBef>
              <a:spcAft>
                <a:spcPts val="0"/>
              </a:spcAft>
              <a:buClr>
                <a:srgbClr val="078877"/>
              </a:buClr>
            </a:pPr>
            <a:r>
              <a:rPr lang="ru-RU"/>
              <a:t>Образец текста</a:t>
            </a:r>
          </a:p>
        </p:txBody>
      </p:sp>
      <p:sp>
        <p:nvSpPr>
          <p:cNvPr id="10" name="Рисунок 9">
            <a:extLst>
              <a:ext uri="{FF2B5EF4-FFF2-40B4-BE49-F238E27FC236}">
                <a16:creationId xmlns:a16="http://schemas.microsoft.com/office/drawing/2014/main" id="{82C782AB-8C54-4686-8A11-EEFF3E96E94D}"/>
              </a:ext>
            </a:extLst>
          </p:cNvPr>
          <p:cNvSpPr>
            <a:spLocks noGrp="1"/>
          </p:cNvSpPr>
          <p:nvPr>
            <p:ph type="pic" sz="quarter" idx="12"/>
          </p:nvPr>
        </p:nvSpPr>
        <p:spPr>
          <a:xfrm>
            <a:off x="649288" y="4652963"/>
            <a:ext cx="8135937" cy="1169987"/>
          </a:xfrm>
        </p:spPr>
        <p:txBody>
          <a:bodyPr/>
          <a:lstStyle>
            <a:lvl1pPr marL="0" indent="0">
              <a:buFontTx/>
              <a:buNone/>
              <a:defRPr/>
            </a:lvl1pPr>
          </a:lstStyle>
          <a:p>
            <a:r>
              <a:rPr lang="ru-RU"/>
              <a:t>Вставка рисунка</a:t>
            </a:r>
          </a:p>
        </p:txBody>
      </p:sp>
      <p:sp>
        <p:nvSpPr>
          <p:cNvPr id="11" name="Номер слайда 5">
            <a:extLst>
              <a:ext uri="{FF2B5EF4-FFF2-40B4-BE49-F238E27FC236}">
                <a16:creationId xmlns:a16="http://schemas.microsoft.com/office/drawing/2014/main" id="{1914F6B0-5F54-48E9-9CB1-99B676848E25}"/>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2480127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8350A71D-5C1E-40DC-AF81-4D80599D85BA}"/>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pic>
        <p:nvPicPr>
          <p:cNvPr id="5" name="Рисунок 7">
            <a:extLst>
              <a:ext uri="{FF2B5EF4-FFF2-40B4-BE49-F238E27FC236}">
                <a16:creationId xmlns:a16="http://schemas.microsoft.com/office/drawing/2014/main" id="{5148716C-648C-49E2-BF08-FC036A6FCC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628650" y="365128"/>
            <a:ext cx="7886700" cy="602414"/>
          </a:xfrm>
        </p:spPr>
        <p:txBody>
          <a:bodyPr lIns="0" tIns="0" rIns="0" bIns="0">
            <a:noAutofit/>
          </a:bodyPr>
          <a:lstStyle>
            <a:lvl1pPr algn="ctr">
              <a:defRPr sz="2800" b="1" cap="all" baseline="0">
                <a:solidFill>
                  <a:srgbClr val="078777"/>
                </a:solidFill>
                <a:latin typeface="Arial Narrow" panose="020B0606020202030204" pitchFamily="34" charset="0"/>
                <a:cs typeface="Arial" panose="020B0604020202020204" pitchFamily="34" charset="0"/>
              </a:defRPr>
            </a:lvl1pPr>
          </a:lstStyle>
          <a:p>
            <a:r>
              <a:rPr lang="ru-RU"/>
              <a:t>Образец заголовка</a:t>
            </a:r>
            <a:endParaRPr lang="ru-RU" dirty="0"/>
          </a:p>
        </p:txBody>
      </p:sp>
      <p:sp>
        <p:nvSpPr>
          <p:cNvPr id="3" name="Объект 2"/>
          <p:cNvSpPr>
            <a:spLocks noGrp="1"/>
          </p:cNvSpPr>
          <p:nvPr>
            <p:ph idx="1"/>
          </p:nvPr>
        </p:nvSpPr>
        <p:spPr>
          <a:xfrm flipH="1">
            <a:off x="628650" y="1536890"/>
            <a:ext cx="7886700" cy="3763885"/>
          </a:xfrm>
          <a:prstGeom prst="snipRound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2700000" algn="tl" rotWithShape="0">
              <a:prstClr val="black">
                <a:alpha val="40000"/>
              </a:prstClr>
            </a:outerShdw>
          </a:effectLst>
        </p:spPr>
        <p:txBody>
          <a:bodyPr vert="horz" wrap="square" lIns="35993" tIns="0" rIns="35993" bIns="0" numCol="1" rtlCol="0" anchor="ctr" anchorCtr="0" compatLnSpc="1">
            <a:prstTxWarp prst="textNoShape">
              <a:avLst/>
            </a:prstTxWarp>
            <a:noAutofit/>
          </a:bodyPr>
          <a:lstStyle>
            <a:lvl1pPr marL="633285" indent="-457109">
              <a:buClr>
                <a:srgbClr val="078777"/>
              </a:buClr>
              <a:buFontTx/>
              <a:buChar char="●"/>
              <a:defRPr lang="ru-RU" sz="2600" smtClean="0"/>
            </a:lvl1pPr>
            <a:lvl2pPr marL="514247" indent="-171416">
              <a:buClr>
                <a:srgbClr val="078777"/>
              </a:buClr>
              <a:buFontTx/>
              <a:buChar char="●"/>
              <a:defRPr lang="ru-RU" smtClean="0">
                <a:latin typeface="Arial Narrow" panose="020B0606020202030204" pitchFamily="34" charset="0"/>
              </a:defRPr>
            </a:lvl2pPr>
            <a:lvl3pPr marL="857079" indent="-171416">
              <a:buClr>
                <a:srgbClr val="078777"/>
              </a:buClr>
              <a:buFontTx/>
              <a:buChar char="●"/>
              <a:defRPr lang="ru-RU" smtClean="0">
                <a:latin typeface="Arial Narrow" panose="020B0606020202030204" pitchFamily="34" charset="0"/>
              </a:defRPr>
            </a:lvl3pPr>
            <a:lvl4pPr marL="1199910" indent="-171416">
              <a:buClr>
                <a:srgbClr val="078777"/>
              </a:buClr>
              <a:buFontTx/>
              <a:buChar char="●"/>
              <a:defRPr lang="ru-RU" smtClean="0">
                <a:latin typeface="Arial Narrow" panose="020B0606020202030204" pitchFamily="34" charset="0"/>
              </a:defRPr>
            </a:lvl4pPr>
            <a:lvl5pPr marL="1542741" indent="-171416">
              <a:buClr>
                <a:srgbClr val="078777"/>
              </a:buClr>
              <a:buFontTx/>
              <a:buChar char="●"/>
              <a:defRPr lang="ru-RU" dirty="0">
                <a:latin typeface="Arial Narrow" panose="020B0606020202030204" pitchFamily="34" charset="0"/>
              </a:defRPr>
            </a:lvl5pPr>
          </a:lstStyle>
          <a:p>
            <a:pPr marL="342831" lvl="0" indent="-166655" defTabSz="914217">
              <a:spcAft>
                <a:spcPts val="600"/>
              </a:spcAft>
              <a:buClr>
                <a:srgbClr val="078877"/>
              </a:buClr>
              <a:buChar char="●"/>
            </a:pPr>
            <a:r>
              <a:rPr lang="ru-RU"/>
              <a:t>Образец текста</a:t>
            </a:r>
          </a:p>
          <a:p>
            <a:pPr marL="342831" lvl="1" indent="-166655" defTabSz="914217">
              <a:spcAft>
                <a:spcPts val="600"/>
              </a:spcAft>
              <a:buClr>
                <a:srgbClr val="078877"/>
              </a:buClr>
              <a:buChar char="●"/>
            </a:pPr>
            <a:r>
              <a:rPr lang="ru-RU"/>
              <a:t>Второй уровень</a:t>
            </a:r>
          </a:p>
          <a:p>
            <a:pPr marL="342831" lvl="2" indent="-166655" defTabSz="914217">
              <a:spcAft>
                <a:spcPts val="600"/>
              </a:spcAft>
              <a:buClr>
                <a:srgbClr val="078877"/>
              </a:buClr>
              <a:buChar char="●"/>
            </a:pPr>
            <a:r>
              <a:rPr lang="ru-RU"/>
              <a:t>Третий уровень</a:t>
            </a:r>
          </a:p>
          <a:p>
            <a:pPr marL="342831" lvl="3" indent="-166655" defTabSz="914217">
              <a:spcAft>
                <a:spcPts val="600"/>
              </a:spcAft>
              <a:buClr>
                <a:srgbClr val="078877"/>
              </a:buClr>
              <a:buChar char="●"/>
            </a:pPr>
            <a:r>
              <a:rPr lang="ru-RU"/>
              <a:t>Четвертый уровень</a:t>
            </a:r>
          </a:p>
          <a:p>
            <a:pPr marL="342831" lvl="4" indent="-166655" defTabSz="914217">
              <a:spcAft>
                <a:spcPts val="600"/>
              </a:spcAft>
              <a:buClr>
                <a:srgbClr val="078877"/>
              </a:buClr>
              <a:buChar char="●"/>
            </a:pPr>
            <a:r>
              <a:rPr lang="ru-RU"/>
              <a:t>Пятый уровень</a:t>
            </a:r>
            <a:endParaRPr lang="ru-RU" dirty="0"/>
          </a:p>
        </p:txBody>
      </p:sp>
      <p:sp>
        <p:nvSpPr>
          <p:cNvPr id="7" name="Номер слайда 5">
            <a:extLst>
              <a:ext uri="{FF2B5EF4-FFF2-40B4-BE49-F238E27FC236}">
                <a16:creationId xmlns:a16="http://schemas.microsoft.com/office/drawing/2014/main" id="{8CC05590-56D0-4ADE-91CE-F653CE7BB4F8}"/>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B75B615-1464-43DC-825C-15DD385AEE9F}" type="slidenum">
              <a:rPr lang="ru-RU" altLang="ru-RU" smtClean="0"/>
              <a:pPr/>
              <a:t>‹#›</a:t>
            </a:fld>
            <a:endParaRPr lang="ru-RU" altLang="ru-RU"/>
          </a:p>
        </p:txBody>
      </p:sp>
      <p:pic>
        <p:nvPicPr>
          <p:cNvPr id="8" name="Рисунок 7">
            <a:extLst>
              <a:ext uri="{FF2B5EF4-FFF2-40B4-BE49-F238E27FC236}">
                <a16:creationId xmlns:a16="http://schemas.microsoft.com/office/drawing/2014/main" id="{5148716C-648C-49E2-BF08-FC036A6FCC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65065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90BB7-B522-475A-AC17-BE7450D09135}"/>
              </a:ext>
            </a:extLst>
          </p:cNvPr>
          <p:cNvSpPr>
            <a:spLocks noGrp="1"/>
          </p:cNvSpPr>
          <p:nvPr>
            <p:ph type="title" hasCustomPrompt="1"/>
          </p:nvPr>
        </p:nvSpPr>
        <p:spPr>
          <a:xfrm>
            <a:off x="1691680" y="505619"/>
            <a:ext cx="6300192" cy="7794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defRPr lang="ru-RU" sz="2800" dirty="0">
                <a:solidFill>
                  <a:srgbClr val="078777"/>
                </a:solidFill>
              </a:defRPr>
            </a:lvl1pPr>
          </a:lstStyle>
          <a:p>
            <a:pPr lvl="0" eaLnBrk="1" hangingPunct="1"/>
            <a:r>
              <a:rPr lang="ru-RU" dirty="0"/>
              <a:t>ОБРАЗЕЦ ЗАГОЛОВКА</a:t>
            </a:r>
          </a:p>
        </p:txBody>
      </p:sp>
      <p:pic>
        <p:nvPicPr>
          <p:cNvPr id="14"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Таблица 14">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1608932156"/>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A6FE3494-B954-4E2D-BC86-4DAAB4E8F16B}"/>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32710144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Заголовок и вертикальный текст">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354B713D-FE7A-456D-923A-8C1741BF9A2F}"/>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7" name="Заголовок 1">
            <a:extLst>
              <a:ext uri="{FF2B5EF4-FFF2-40B4-BE49-F238E27FC236}">
                <a16:creationId xmlns:a16="http://schemas.microsoft.com/office/drawing/2014/main" id="{249464DA-E199-45F6-BEE2-6014BCC2ED1A}"/>
              </a:ext>
            </a:extLst>
          </p:cNvPr>
          <p:cNvSpPr>
            <a:spLocks noGrp="1"/>
          </p:cNvSpPr>
          <p:nvPr>
            <p:ph type="title" hasCustomPrompt="1"/>
          </p:nvPr>
        </p:nvSpPr>
        <p:spPr>
          <a:xfrm>
            <a:off x="1268177" y="336097"/>
            <a:ext cx="6607646" cy="55925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3" name="Текст 2">
            <a:extLst>
              <a:ext uri="{FF2B5EF4-FFF2-40B4-BE49-F238E27FC236}">
                <a16:creationId xmlns:a16="http://schemas.microsoft.com/office/drawing/2014/main" id="{FB4CE36C-5F7F-4FE7-9FBE-02FD9C7E5E72}"/>
              </a:ext>
            </a:extLst>
          </p:cNvPr>
          <p:cNvSpPr>
            <a:spLocks noGrp="1"/>
          </p:cNvSpPr>
          <p:nvPr>
            <p:ph type="body" sz="quarter" idx="11" hasCustomPrompt="1"/>
          </p:nvPr>
        </p:nvSpPr>
        <p:spPr>
          <a:xfrm>
            <a:off x="521494" y="2721702"/>
            <a:ext cx="3852862" cy="3095922"/>
          </a:xfrm>
          <a:prstGeom prst="flowChartOffpageConnector">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44000" tIns="36000" rIns="360000" bIns="36000" numCol="1" rtlCol="0" anchor="ctr" anchorCtr="0" compatLnSpc="1">
            <a:prstTxWarp prst="textNoShape">
              <a:avLst/>
            </a:prstTxWarp>
            <a:normAutofit/>
          </a:bodyPr>
          <a:lstStyle>
            <a:lvl1pPr>
              <a:defRPr lang="ru-RU" sz="2800" b="1" smtClean="0">
                <a:latin typeface="+mj-lt"/>
              </a:defRPr>
            </a:lvl1pPr>
            <a:lvl2pPr marL="514350" indent="-171450">
              <a:buClr>
                <a:srgbClr val="078777"/>
              </a:buClr>
              <a:buFont typeface="Arial Narrow" panose="020B0606020202030204" pitchFamily="34" charset="0"/>
              <a:buChar char="●"/>
              <a:defRPr lang="ru-RU" sz="2400" smtClean="0"/>
            </a:lvl2pPr>
            <a:lvl3pPr>
              <a:defRPr lang="ru-RU" smtClean="0"/>
            </a:lvl3pPr>
            <a:lvl4pPr>
              <a:defRPr lang="ru-RU" smtClean="0"/>
            </a:lvl4pPr>
            <a:lvl5pPr>
              <a:defRPr lang="ru-RU"/>
            </a:lvl5pPr>
          </a:lstStyle>
          <a:p>
            <a:pPr marL="82550"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p:txBody>
      </p:sp>
      <p:sp>
        <p:nvSpPr>
          <p:cNvPr id="9" name="Текст 8">
            <a:extLst>
              <a:ext uri="{FF2B5EF4-FFF2-40B4-BE49-F238E27FC236}">
                <a16:creationId xmlns:a16="http://schemas.microsoft.com/office/drawing/2014/main" id="{87815869-68BF-4601-A075-D3FAEB0B2542}"/>
              </a:ext>
            </a:extLst>
          </p:cNvPr>
          <p:cNvSpPr>
            <a:spLocks noGrp="1"/>
          </p:cNvSpPr>
          <p:nvPr>
            <p:ph type="body" sz="quarter" idx="12" hasCustomPrompt="1"/>
          </p:nvPr>
        </p:nvSpPr>
        <p:spPr>
          <a:xfrm>
            <a:off x="755650" y="1196975"/>
            <a:ext cx="7667625" cy="935881"/>
          </a:xfrm>
          <a:solidFill>
            <a:schemeClr val="bg1">
              <a:alpha val="27000"/>
            </a:schemeClr>
          </a:solidFill>
          <a:ln w="3810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80000" tIns="36000" rIns="36000" bIns="36000" numCol="1" rtlCol="0" anchor="ctr" anchorCtr="0" compatLnSpc="1">
            <a:prstTxWarp prst="textNoShape">
              <a:avLst/>
            </a:prstTxWarp>
            <a:noAutofit/>
          </a:bodyPr>
          <a:lstStyle>
            <a:lvl1pPr marL="0">
              <a:spcBef>
                <a:spcPts val="0"/>
              </a:spcBef>
              <a:spcAft>
                <a:spcPts val="0"/>
              </a:spcAft>
              <a:defRPr lang="ru-RU" sz="2600" b="1" i="1" smtClean="0">
                <a:solidFill>
                  <a:srgbClr val="078777"/>
                </a:solidFill>
                <a:latin typeface="Arial Narrow" panose="020B0606020202030204" pitchFamily="34" charset="0"/>
                <a:ea typeface="+mj-ea"/>
                <a:cs typeface="Arial" panose="020B0604020202020204" pitchFamily="34" charset="0"/>
              </a:defRPr>
            </a:lvl1pPr>
            <a:lvl2pPr marL="0" indent="0">
              <a:spcBef>
                <a:spcPts val="0"/>
              </a:spcBef>
              <a:spcAft>
                <a:spcPts val="0"/>
              </a:spcAft>
              <a:buNone/>
              <a:defRPr lang="ru-RU" sz="2400" i="1" smtClean="0">
                <a:solidFill>
                  <a:srgbClr val="078777"/>
                </a:solidFill>
              </a:defRPr>
            </a:lvl2pPr>
            <a:lvl3pPr>
              <a:defRPr lang="ru-RU" smtClean="0"/>
            </a:lvl3pPr>
            <a:lvl4pPr>
              <a:defRPr lang="ru-RU" smtClean="0"/>
            </a:lvl4pPr>
            <a:lvl5pPr>
              <a:defRPr lang="ru-RU"/>
            </a:lvl5pPr>
          </a:lstStyle>
          <a:p>
            <a:pPr marL="0" lvl="0" indent="0" algn="ctr" fontAlgn="auto">
              <a:spcBef>
                <a:spcPct val="0"/>
              </a:spcBef>
              <a:spcAft>
                <a:spcPts val="0"/>
              </a:spcAft>
              <a:buNone/>
            </a:pPr>
            <a:r>
              <a:rPr lang="ru-RU" dirty="0"/>
              <a:t>ОБРАЗЕЦ ТЕКСТА</a:t>
            </a:r>
          </a:p>
          <a:p>
            <a:pPr lvl="1" eaLnBrk="0" hangingPunct="0"/>
            <a:r>
              <a:rPr lang="ru-RU" dirty="0"/>
              <a:t>Второй уровень</a:t>
            </a:r>
          </a:p>
        </p:txBody>
      </p:sp>
      <p:sp>
        <p:nvSpPr>
          <p:cNvPr id="10" name="Номер слайда 5">
            <a:extLst>
              <a:ext uri="{FF2B5EF4-FFF2-40B4-BE49-F238E27FC236}">
                <a16:creationId xmlns:a16="http://schemas.microsoft.com/office/drawing/2014/main" id="{BE7DFC45-416A-49B8-81F5-21BD00A1AB2D}"/>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12" name="Рисунок 11">
            <a:extLst>
              <a:ext uri="{FF2B5EF4-FFF2-40B4-BE49-F238E27FC236}">
                <a16:creationId xmlns:a16="http://schemas.microsoft.com/office/drawing/2014/main" id="{50ABB4AC-A7B3-4F54-A0D0-B0ED119DB6CF}"/>
              </a:ext>
            </a:extLst>
          </p:cNvPr>
          <p:cNvSpPr>
            <a:spLocks noGrp="1"/>
          </p:cNvSpPr>
          <p:nvPr>
            <p:ph type="pic" sz="quarter" idx="13"/>
          </p:nvPr>
        </p:nvSpPr>
        <p:spPr>
          <a:xfrm>
            <a:off x="5256213" y="2720975"/>
            <a:ext cx="3167062" cy="3300413"/>
          </a:xfrm>
        </p:spPr>
        <p:txBody>
          <a:bodyPr/>
          <a:lstStyle>
            <a:lvl1pPr marL="0" indent="0">
              <a:buNone/>
              <a:defRPr/>
            </a:lvl1pPr>
          </a:lstStyle>
          <a:p>
            <a:r>
              <a:rPr lang="ru-RU"/>
              <a:t>Вставка рисунка</a:t>
            </a:r>
          </a:p>
        </p:txBody>
      </p:sp>
    </p:spTree>
    <p:extLst>
      <p:ext uri="{BB962C8B-B14F-4D97-AF65-F5344CB8AC3E}">
        <p14:creationId xmlns:p14="http://schemas.microsoft.com/office/powerpoint/2010/main" val="9024455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cSld name="2_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lang="ru-RU"/>
              <a:t>Образец заголовка</a:t>
            </a:r>
            <a:endParaRPr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23">
            <a:extLst>
              <a:ext uri="{FF2B5EF4-FFF2-40B4-BE49-F238E27FC236}">
                <a16:creationId xmlns:a16="http://schemas.microsoft.com/office/drawing/2014/main" id="{9FF9C3FF-C2D2-457E-8D76-8C979EF6E516}"/>
              </a:ext>
            </a:extLst>
          </p:cNvPr>
          <p:cNvSpPr>
            <a:spLocks noGrp="1"/>
          </p:cNvSpPr>
          <p:nvPr>
            <p:ph type="dt" sz="half" idx="10"/>
          </p:nvPr>
        </p:nvSpPr>
        <p:spPr/>
        <p:txBody>
          <a:bodyPr/>
          <a:lstStyle>
            <a:lvl1pPr>
              <a:defRPr/>
            </a:lvl1pPr>
          </a:lstStyle>
          <a:p>
            <a:pPr>
              <a:defRPr/>
            </a:pPr>
            <a:endParaRPr lang="ru-RU" dirty="0"/>
          </a:p>
        </p:txBody>
      </p:sp>
      <p:sp>
        <p:nvSpPr>
          <p:cNvPr id="6" name="Нижний колонтитул 9">
            <a:extLst>
              <a:ext uri="{FF2B5EF4-FFF2-40B4-BE49-F238E27FC236}">
                <a16:creationId xmlns:a16="http://schemas.microsoft.com/office/drawing/2014/main" id="{19CD9DCE-95BB-4CF9-A7B9-0613C487DE9E}"/>
              </a:ext>
            </a:extLst>
          </p:cNvPr>
          <p:cNvSpPr>
            <a:spLocks noGrp="1"/>
          </p:cNvSpPr>
          <p:nvPr>
            <p:ph type="ftr" sz="quarter" idx="11"/>
          </p:nvPr>
        </p:nvSpPr>
        <p:spPr/>
        <p:txBody>
          <a:bodyPr/>
          <a:lstStyle>
            <a:lvl1pPr>
              <a:defRPr/>
            </a:lvl1pPr>
          </a:lstStyle>
          <a:p>
            <a:pPr>
              <a:defRPr/>
            </a:pPr>
            <a:endParaRPr lang="ru-RU"/>
          </a:p>
        </p:txBody>
      </p:sp>
      <p:sp>
        <p:nvSpPr>
          <p:cNvPr id="7" name="Номер слайда 21">
            <a:extLst>
              <a:ext uri="{FF2B5EF4-FFF2-40B4-BE49-F238E27FC236}">
                <a16:creationId xmlns:a16="http://schemas.microsoft.com/office/drawing/2014/main" id="{AD1B59D9-2397-4788-BB08-195EB4933A4D}"/>
              </a:ext>
            </a:extLst>
          </p:cNvPr>
          <p:cNvSpPr>
            <a:spLocks noGrp="1"/>
          </p:cNvSpPr>
          <p:nvPr>
            <p:ph type="sldNum" sz="quarter" idx="12"/>
          </p:nvPr>
        </p:nvSpPr>
        <p:spPr/>
        <p:txBody>
          <a:bodyPr/>
          <a:lstStyle>
            <a:lvl1pPr>
              <a:defRPr/>
            </a:lvl1pPr>
          </a:lstStyle>
          <a:p>
            <a:fld id="{4A207212-856C-4BBA-87D5-AAB3B59B2C19}" type="slidenum">
              <a:rPr lang="ru-RU" altLang="ru-RU"/>
              <a:pPr/>
              <a:t>‹#›</a:t>
            </a:fld>
            <a:endParaRPr lang="ru-RU" altLang="ru-RU"/>
          </a:p>
        </p:txBody>
      </p:sp>
    </p:spTree>
    <p:extLst>
      <p:ext uri="{BB962C8B-B14F-4D97-AF65-F5344CB8AC3E}">
        <p14:creationId xmlns:p14="http://schemas.microsoft.com/office/powerpoint/2010/main" val="10855887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143001" y="1422124"/>
            <a:ext cx="6858000" cy="2387600"/>
          </a:xfrm>
        </p:spPr>
        <p:txBody>
          <a:bodyPr lIns="0" tIns="0" rIns="0" bIns="0" anchor="ctr" anchorCtr="0">
            <a:noAutofit/>
          </a:bodyPr>
          <a:lstStyle>
            <a:lvl1pPr algn="ctr">
              <a:defRPr sz="36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3" name="Подзаголовок 2"/>
          <p:cNvSpPr>
            <a:spLocks noGrp="1"/>
          </p:cNvSpPr>
          <p:nvPr>
            <p:ph type="subTitle" idx="1"/>
          </p:nvPr>
        </p:nvSpPr>
        <p:spPr>
          <a:xfrm>
            <a:off x="1116217" y="4436879"/>
            <a:ext cx="6858000" cy="50393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marL="0" marR="0" indent="0" algn="ctr" defTabSz="685663" rtl="0" eaLnBrk="1" fontAlgn="base" latinLnBrk="0" hangingPunct="1">
              <a:lnSpc>
                <a:spcPct val="90000"/>
              </a:lnSpc>
              <a:spcBef>
                <a:spcPts val="750"/>
              </a:spcBef>
              <a:spcAft>
                <a:spcPct val="0"/>
              </a:spcAft>
              <a:buClrTx/>
              <a:buSzTx/>
              <a:buFont typeface="Arial" panose="020B0604020202020204" pitchFamily="34" charset="0"/>
              <a:buNone/>
              <a:tabLst/>
              <a:defRPr lang="ru-RU" sz="2400" b="1" u="sng" dirty="0">
                <a:solidFill>
                  <a:srgbClr val="078777"/>
                </a:solidFill>
                <a:latin typeface="Arial Narrow" panose="020B0606020202030204" pitchFamily="34" charset="0"/>
              </a:defRPr>
            </a:lvl1pPr>
          </a:lstStyle>
          <a:p>
            <a:pPr marL="0" marR="0" lvl="0" indent="0" algn="r" defTabSz="685663" rtl="0" eaLnBrk="1" fontAlgn="base" latinLnBrk="0" hangingPunct="1">
              <a:lnSpc>
                <a:spcPct val="90000"/>
              </a:lnSpc>
              <a:spcBef>
                <a:spcPts val="750"/>
              </a:spcBef>
              <a:spcAft>
                <a:spcPct val="0"/>
              </a:spcAft>
              <a:buClrTx/>
              <a:buSzTx/>
              <a:buFont typeface="Arial" panose="020B0604020202020204" pitchFamily="34" charset="0"/>
              <a:buNone/>
              <a:tabLst/>
              <a:defRPr/>
            </a:pPr>
            <a:r>
              <a:rPr lang="ru-RU"/>
              <a:t>Образец подзаголовка</a:t>
            </a:r>
            <a:endParaRPr lang="ru-RU" dirty="0"/>
          </a:p>
        </p:txBody>
      </p:sp>
      <p:sp>
        <p:nvSpPr>
          <p:cNvPr id="4" name="Дата 3">
            <a:extLst>
              <a:ext uri="{FF2B5EF4-FFF2-40B4-BE49-F238E27FC236}">
                <a16:creationId xmlns:a16="http://schemas.microsoft.com/office/drawing/2014/main" id="{FCD36607-4973-49D4-A1EE-5A40CBF57A10}"/>
              </a:ext>
            </a:extLst>
          </p:cNvPr>
          <p:cNvSpPr>
            <a:spLocks noGrp="1"/>
          </p:cNvSpPr>
          <p:nvPr>
            <p:ph type="dt" sz="half" idx="10"/>
          </p:nvPr>
        </p:nvSpPr>
        <p:spPr/>
        <p:txBody>
          <a:bodyPr/>
          <a:lstStyle>
            <a:lvl1pPr>
              <a:defRPr/>
            </a:lvl1pPr>
          </a:lstStyle>
          <a:p>
            <a:pPr>
              <a:defRPr/>
            </a:pPr>
            <a:endParaRPr lang="ru-RU" dirty="0"/>
          </a:p>
        </p:txBody>
      </p:sp>
      <p:sp>
        <p:nvSpPr>
          <p:cNvPr id="5" name="Заголовок 1">
            <a:extLst>
              <a:ext uri="{FF2B5EF4-FFF2-40B4-BE49-F238E27FC236}">
                <a16:creationId xmlns:a16="http://schemas.microsoft.com/office/drawing/2014/main" id="{D113D74F-B470-49B0-B338-F59BC2151F8D}"/>
              </a:ext>
            </a:extLst>
          </p:cNvPr>
          <p:cNvSpPr txBox="1">
            <a:spLocks noChangeArrowheads="1"/>
          </p:cNvSpPr>
          <p:nvPr/>
        </p:nvSpPr>
        <p:spPr bwMode="auto">
          <a:xfrm>
            <a:off x="1673146" y="227659"/>
            <a:ext cx="7128000" cy="607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685800">
              <a:lnSpc>
                <a:spcPct val="90000"/>
              </a:lnSpc>
              <a:spcBef>
                <a:spcPts val="750"/>
              </a:spcBef>
              <a:buFont typeface="Arial" panose="020B0604020202020204" pitchFamily="34" charset="0"/>
              <a:buChar char="•"/>
              <a:defRPr sz="2100">
                <a:solidFill>
                  <a:schemeClr val="tx1"/>
                </a:solidFill>
                <a:latin typeface="Arial Narrow" panose="020B0606020202030204" pitchFamily="34" charset="0"/>
              </a:defRPr>
            </a:lvl1pPr>
            <a:lvl2pPr marL="342900" defTabSz="685800">
              <a:lnSpc>
                <a:spcPct val="90000"/>
              </a:lnSpc>
              <a:spcBef>
                <a:spcPts val="375"/>
              </a:spcBef>
              <a:buFont typeface="Arial" panose="020B0604020202020204" pitchFamily="34" charset="0"/>
              <a:buChar char="•"/>
              <a:defRPr>
                <a:solidFill>
                  <a:schemeClr val="tx1"/>
                </a:solidFill>
                <a:latin typeface="Arial Narrow" panose="020B0606020202030204" pitchFamily="34" charset="0"/>
              </a:defRPr>
            </a:lvl2pPr>
            <a:lvl3pPr marL="685800" defTabSz="685800">
              <a:lnSpc>
                <a:spcPct val="90000"/>
              </a:lnSpc>
              <a:spcBef>
                <a:spcPts val="375"/>
              </a:spcBef>
              <a:buFont typeface="Arial" panose="020B0604020202020204" pitchFamily="34" charset="0"/>
              <a:buChar char="•"/>
              <a:defRPr sz="1500">
                <a:solidFill>
                  <a:schemeClr val="tx1"/>
                </a:solidFill>
                <a:latin typeface="Arial Narrow" panose="020B0606020202030204" pitchFamily="34" charset="0"/>
              </a:defRPr>
            </a:lvl3pPr>
            <a:lvl4pPr marL="10287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4pPr>
            <a:lvl5pPr marL="13716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5pPr>
            <a:lvl6pPr marL="18288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6pPr>
            <a:lvl7pPr marL="22860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7pPr>
            <a:lvl8pPr marL="27432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8pPr>
            <a:lvl9pPr marL="32004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9pPr>
          </a:lstStyle>
          <a:p>
            <a:pPr algn="ctr">
              <a:spcBef>
                <a:spcPct val="0"/>
              </a:spcBef>
              <a:buFont typeface="Arial" panose="020B0604020202020204" pitchFamily="34" charset="0"/>
              <a:buNone/>
            </a:pPr>
            <a:r>
              <a:rPr lang="ru-RU" altLang="ru-RU" sz="1400" b="1" dirty="0">
                <a:solidFill>
                  <a:srgbClr val="078777"/>
                </a:solidFill>
              </a:rPr>
              <a:t>ИНСТИТУТ ОБЩЕСТВЕННОГО ЗДОРОВЬЯ </a:t>
            </a:r>
          </a:p>
          <a:p>
            <a:pPr algn="ctr">
              <a:spcBef>
                <a:spcPct val="0"/>
              </a:spcBef>
              <a:buFont typeface="Arial" panose="020B0604020202020204" pitchFamily="34" charset="0"/>
              <a:buNone/>
            </a:pPr>
            <a:r>
              <a:rPr lang="ru-RU" altLang="ru-RU" sz="1400" b="1" dirty="0">
                <a:solidFill>
                  <a:srgbClr val="078777"/>
                </a:solidFill>
              </a:rPr>
              <a:t>ВЫСШАЯ ШКОЛА МЕДИЦИНСКОЙ ГУМАНИТАРИСТИКИ</a:t>
            </a:r>
          </a:p>
        </p:txBody>
      </p:sp>
      <p:pic>
        <p:nvPicPr>
          <p:cNvPr id="6" name="Рисунок 2">
            <a:extLst>
              <a:ext uri="{FF2B5EF4-FFF2-40B4-BE49-F238E27FC236}">
                <a16:creationId xmlns:a16="http://schemas.microsoft.com/office/drawing/2014/main" id="{B2A05617-2DED-4768-8EEE-99D7DFD7107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106993"/>
            <a:ext cx="1224000" cy="1156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a:extLst>
              <a:ext uri="{FF2B5EF4-FFF2-40B4-BE49-F238E27FC236}">
                <a16:creationId xmlns:a16="http://schemas.microsoft.com/office/drawing/2014/main" id="{E77C9901-D682-48EA-BAB5-F35E1B51B92E}"/>
              </a:ext>
            </a:extLst>
          </p:cNvPr>
          <p:cNvSpPr/>
          <p:nvPr/>
        </p:nvSpPr>
        <p:spPr>
          <a:xfrm>
            <a:off x="1673146" y="854573"/>
            <a:ext cx="7128000" cy="258807"/>
          </a:xfrm>
          <a:prstGeom prst="rect">
            <a:avLst/>
          </a:prstGeom>
        </p:spPr>
        <p:txBody>
          <a:bodyPr wrap="square" lIns="0" tIns="0" rIns="0" bIns="0">
            <a:noAutofit/>
          </a:bodyPr>
          <a:lstStyle/>
          <a:p>
            <a:pPr>
              <a:lnSpc>
                <a:spcPct val="115000"/>
              </a:lnSpc>
              <a:tabLst>
                <a:tab pos="2628374" algn="l"/>
              </a:tabLst>
            </a:pPr>
            <a:r>
              <a:rPr lang="ru-RU" sz="1600" b="1" dirty="0">
                <a:solidFill>
                  <a:srgbClr val="078777"/>
                </a:solidFill>
                <a:latin typeface="+mj-lt"/>
                <a:cs typeface="Times New Roman" panose="02020603050405020304" pitchFamily="18" charset="0"/>
              </a:rPr>
              <a:t>КАФЕДРА ФИЛОСОФИИ, БИОЭТИКИ И ПРАВА С КУРСОМ СОЦИОЛОГИИ МЕДИЦИНЫ</a:t>
            </a:r>
          </a:p>
        </p:txBody>
      </p:sp>
      <p:sp>
        <p:nvSpPr>
          <p:cNvPr id="8" name="Овал 7">
            <a:extLst>
              <a:ext uri="{FF2B5EF4-FFF2-40B4-BE49-F238E27FC236}">
                <a16:creationId xmlns:a16="http://schemas.microsoft.com/office/drawing/2014/main" id="{DB3EB5C4-8132-43E6-8092-C42537889A31}"/>
              </a:ext>
            </a:extLst>
          </p:cNvPr>
          <p:cNvSpPr/>
          <p:nvPr/>
        </p:nvSpPr>
        <p:spPr>
          <a:xfrm flipV="1">
            <a:off x="1673146" y="766317"/>
            <a:ext cx="7128000" cy="36001"/>
          </a:xfrm>
          <a:prstGeom prst="ellipse">
            <a:avLst/>
          </a:prstGeom>
          <a:solidFill>
            <a:srgbClr val="0C847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ru-RU"/>
          </a:p>
        </p:txBody>
      </p:sp>
      <p:sp>
        <p:nvSpPr>
          <p:cNvPr id="11" name="Текст 10"/>
          <p:cNvSpPr>
            <a:spLocks noGrp="1"/>
          </p:cNvSpPr>
          <p:nvPr>
            <p:ph type="body" sz="quarter" idx="11"/>
          </p:nvPr>
        </p:nvSpPr>
        <p:spPr>
          <a:xfrm>
            <a:off x="1116216" y="5444757"/>
            <a:ext cx="6912362" cy="503121"/>
          </a:xfrm>
        </p:spPr>
        <p:txBody>
          <a:bodyPr/>
          <a:lstStyle>
            <a:lvl1pPr algn="ctr">
              <a:buNone/>
              <a:defRPr sz="2800" b="1">
                <a:solidFill>
                  <a:srgbClr val="078777"/>
                </a:solidFill>
              </a:defRPr>
            </a:lvl1pPr>
          </a:lstStyle>
          <a:p>
            <a:pPr lvl="0"/>
            <a:r>
              <a:rPr lang="ru-RU"/>
              <a:t>Образец текста</a:t>
            </a:r>
          </a:p>
        </p:txBody>
      </p:sp>
    </p:spTree>
    <p:extLst>
      <p:ext uri="{BB962C8B-B14F-4D97-AF65-F5344CB8AC3E}">
        <p14:creationId xmlns:p14="http://schemas.microsoft.com/office/powerpoint/2010/main" val="19357796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8350A71D-5C1E-40DC-AF81-4D80599D85BA}"/>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pic>
        <p:nvPicPr>
          <p:cNvPr id="5" name="Рисунок 7">
            <a:extLst>
              <a:ext uri="{FF2B5EF4-FFF2-40B4-BE49-F238E27FC236}">
                <a16:creationId xmlns:a16="http://schemas.microsoft.com/office/drawing/2014/main" id="{5148716C-648C-49E2-BF08-FC036A6FCCF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628650" y="365128"/>
            <a:ext cx="7886700" cy="602414"/>
          </a:xfrm>
        </p:spPr>
        <p:txBody>
          <a:bodyPr lIns="0" tIns="0" rIns="0" bIns="0">
            <a:noAutofit/>
          </a:bodyPr>
          <a:lstStyle>
            <a:lvl1pPr algn="ctr">
              <a:defRPr sz="2800" b="1" cap="all" baseline="0">
                <a:solidFill>
                  <a:srgbClr val="078777"/>
                </a:solidFill>
                <a:latin typeface="Arial Narrow" panose="020B0606020202030204" pitchFamily="34" charset="0"/>
                <a:cs typeface="Arial" panose="020B0604020202020204" pitchFamily="34" charset="0"/>
              </a:defRPr>
            </a:lvl1pPr>
          </a:lstStyle>
          <a:p>
            <a:r>
              <a:rPr lang="ru-RU"/>
              <a:t>Образец заголовка</a:t>
            </a:r>
            <a:endParaRPr lang="ru-RU" dirty="0"/>
          </a:p>
        </p:txBody>
      </p:sp>
      <p:sp>
        <p:nvSpPr>
          <p:cNvPr id="3" name="Объект 2"/>
          <p:cNvSpPr>
            <a:spLocks noGrp="1"/>
          </p:cNvSpPr>
          <p:nvPr>
            <p:ph idx="1"/>
          </p:nvPr>
        </p:nvSpPr>
        <p:spPr>
          <a:xfrm flipH="1">
            <a:off x="628650" y="1536890"/>
            <a:ext cx="7886700" cy="3763885"/>
          </a:xfrm>
          <a:prstGeom prst="snipRound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2700000" algn="tl" rotWithShape="0">
              <a:prstClr val="black">
                <a:alpha val="40000"/>
              </a:prstClr>
            </a:outerShdw>
          </a:effectLst>
        </p:spPr>
        <p:txBody>
          <a:bodyPr vert="horz" wrap="square" lIns="35993" tIns="0" rIns="35993" bIns="0" numCol="1" rtlCol="0" anchor="ctr" anchorCtr="0" compatLnSpc="1">
            <a:prstTxWarp prst="textNoShape">
              <a:avLst/>
            </a:prstTxWarp>
            <a:noAutofit/>
          </a:bodyPr>
          <a:lstStyle>
            <a:lvl1pPr marL="633285" indent="-457109">
              <a:buClr>
                <a:srgbClr val="078777"/>
              </a:buClr>
              <a:buFontTx/>
              <a:buChar char="●"/>
              <a:defRPr lang="ru-RU" sz="2600" smtClean="0"/>
            </a:lvl1pPr>
            <a:lvl2pPr marL="514247" indent="-171416">
              <a:buClr>
                <a:srgbClr val="078777"/>
              </a:buClr>
              <a:buFontTx/>
              <a:buChar char="●"/>
              <a:defRPr lang="ru-RU" smtClean="0">
                <a:latin typeface="Arial Narrow" panose="020B0606020202030204" pitchFamily="34" charset="0"/>
              </a:defRPr>
            </a:lvl2pPr>
            <a:lvl3pPr marL="857079" indent="-171416">
              <a:buClr>
                <a:srgbClr val="078777"/>
              </a:buClr>
              <a:buFontTx/>
              <a:buChar char="●"/>
              <a:defRPr lang="ru-RU" smtClean="0">
                <a:latin typeface="Arial Narrow" panose="020B0606020202030204" pitchFamily="34" charset="0"/>
              </a:defRPr>
            </a:lvl3pPr>
            <a:lvl4pPr marL="1199910" indent="-171416">
              <a:buClr>
                <a:srgbClr val="078777"/>
              </a:buClr>
              <a:buFontTx/>
              <a:buChar char="●"/>
              <a:defRPr lang="ru-RU" smtClean="0">
                <a:latin typeface="Arial Narrow" panose="020B0606020202030204" pitchFamily="34" charset="0"/>
              </a:defRPr>
            </a:lvl4pPr>
            <a:lvl5pPr marL="1542741" indent="-171416">
              <a:buClr>
                <a:srgbClr val="078777"/>
              </a:buClr>
              <a:buFontTx/>
              <a:buChar char="●"/>
              <a:defRPr lang="ru-RU" dirty="0">
                <a:latin typeface="Arial Narrow" panose="020B0606020202030204" pitchFamily="34" charset="0"/>
              </a:defRPr>
            </a:lvl5pPr>
          </a:lstStyle>
          <a:p>
            <a:pPr marL="342831" lvl="0" indent="-166655" defTabSz="914217">
              <a:spcAft>
                <a:spcPts val="600"/>
              </a:spcAft>
              <a:buClr>
                <a:srgbClr val="078877"/>
              </a:buClr>
              <a:buChar char="●"/>
            </a:pPr>
            <a:r>
              <a:rPr lang="ru-RU"/>
              <a:t>Образец текста</a:t>
            </a:r>
          </a:p>
          <a:p>
            <a:pPr marL="342831" lvl="1" indent="-166655" defTabSz="914217">
              <a:spcAft>
                <a:spcPts val="600"/>
              </a:spcAft>
              <a:buClr>
                <a:srgbClr val="078877"/>
              </a:buClr>
              <a:buChar char="●"/>
            </a:pPr>
            <a:r>
              <a:rPr lang="ru-RU"/>
              <a:t>Второй уровень</a:t>
            </a:r>
          </a:p>
          <a:p>
            <a:pPr marL="342831" lvl="2" indent="-166655" defTabSz="914217">
              <a:spcAft>
                <a:spcPts val="600"/>
              </a:spcAft>
              <a:buClr>
                <a:srgbClr val="078877"/>
              </a:buClr>
              <a:buChar char="●"/>
            </a:pPr>
            <a:r>
              <a:rPr lang="ru-RU"/>
              <a:t>Третий уровень</a:t>
            </a:r>
          </a:p>
          <a:p>
            <a:pPr marL="342831" lvl="3" indent="-166655" defTabSz="914217">
              <a:spcAft>
                <a:spcPts val="600"/>
              </a:spcAft>
              <a:buClr>
                <a:srgbClr val="078877"/>
              </a:buClr>
              <a:buChar char="●"/>
            </a:pPr>
            <a:r>
              <a:rPr lang="ru-RU"/>
              <a:t>Четвертый уровень</a:t>
            </a:r>
          </a:p>
          <a:p>
            <a:pPr marL="342831" lvl="4" indent="-166655" defTabSz="914217">
              <a:spcAft>
                <a:spcPts val="600"/>
              </a:spcAft>
              <a:buClr>
                <a:srgbClr val="078877"/>
              </a:buClr>
              <a:buChar char="●"/>
            </a:pPr>
            <a:r>
              <a:rPr lang="ru-RU"/>
              <a:t>Пятый уровень</a:t>
            </a:r>
            <a:endParaRPr lang="ru-RU" dirty="0"/>
          </a:p>
        </p:txBody>
      </p:sp>
      <p:sp>
        <p:nvSpPr>
          <p:cNvPr id="7" name="Номер слайда 5">
            <a:extLst>
              <a:ext uri="{FF2B5EF4-FFF2-40B4-BE49-F238E27FC236}">
                <a16:creationId xmlns:a16="http://schemas.microsoft.com/office/drawing/2014/main" id="{8CC05590-56D0-4ADE-91CE-F653CE7BB4F8}"/>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2C400AE3-AE6C-4E1D-856A-1FE8E6523B8A}" type="slidenum">
              <a:rPr lang="ru-RU" altLang="ru-RU" smtClean="0"/>
              <a:pPr/>
              <a:t>‹#›</a:t>
            </a:fld>
            <a:endParaRPr lang="ru-RU" altLang="ru-RU"/>
          </a:p>
        </p:txBody>
      </p:sp>
    </p:spTree>
    <p:extLst>
      <p:ext uri="{BB962C8B-B14F-4D97-AF65-F5344CB8AC3E}">
        <p14:creationId xmlns:p14="http://schemas.microsoft.com/office/powerpoint/2010/main" val="21622706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14050C60-556C-474B-AB83-F7FD922FC416}"/>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a:xfrm flipH="1">
            <a:off x="826594" y="2852937"/>
            <a:ext cx="7490814" cy="3168351"/>
          </a:xfrm>
          <a:prstGeom prst="snip2Diag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633285" indent="-457109">
              <a:buFont typeface="Arial" panose="020B0604020202020204" pitchFamily="34" charset="0"/>
              <a:buChar char="•"/>
              <a:defRPr lang="ru-RU" sz="2600" kern="1200" dirty="0" smtClean="0">
                <a:solidFill>
                  <a:schemeClr val="tx1"/>
                </a:solidFill>
                <a:latin typeface="+mn-lt"/>
                <a:ea typeface="+mn-ea"/>
                <a:cs typeface="+mn-cs"/>
              </a:defRPr>
            </a:lvl1pPr>
          </a:lstStyle>
          <a:p>
            <a:pPr marL="342831" lvl="0" indent="-166655" algn="l" defTabSz="914217" rtl="0" eaLnBrk="1" fontAlgn="base" hangingPunct="1">
              <a:lnSpc>
                <a:spcPct val="90000"/>
              </a:lnSpc>
              <a:spcBef>
                <a:spcPts val="750"/>
              </a:spcBef>
              <a:spcAft>
                <a:spcPts val="600"/>
              </a:spcAft>
              <a:buClr>
                <a:srgbClr val="078877"/>
              </a:buClr>
              <a:buFontTx/>
              <a:buChar char="●"/>
            </a:pPr>
            <a:r>
              <a:rPr lang="ru-RU"/>
              <a:t>Образец текста</a:t>
            </a:r>
          </a:p>
        </p:txBody>
      </p:sp>
      <p:sp>
        <p:nvSpPr>
          <p:cNvPr id="5" name="Номер слайда 5">
            <a:extLst>
              <a:ext uri="{FF2B5EF4-FFF2-40B4-BE49-F238E27FC236}">
                <a16:creationId xmlns:a16="http://schemas.microsoft.com/office/drawing/2014/main" id="{5B4490F2-07E4-4620-B7BC-FE05034B9523}"/>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
        <p:nvSpPr>
          <p:cNvPr id="6" name="Заголовок 1">
            <a:extLst>
              <a:ext uri="{FF2B5EF4-FFF2-40B4-BE49-F238E27FC236}">
                <a16:creationId xmlns:a16="http://schemas.microsoft.com/office/drawing/2014/main" id="{094E4045-8FF9-457A-9AEC-8124C108F204}"/>
              </a:ext>
            </a:extLst>
          </p:cNvPr>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7" name="Текст 6">
            <a:extLst>
              <a:ext uri="{FF2B5EF4-FFF2-40B4-BE49-F238E27FC236}">
                <a16:creationId xmlns:a16="http://schemas.microsoft.com/office/drawing/2014/main" id="{FB75F66C-C6B6-4D19-96E9-7D69B6165A20}"/>
              </a:ext>
            </a:extLst>
          </p:cNvPr>
          <p:cNvSpPr>
            <a:spLocks noGrp="1"/>
          </p:cNvSpPr>
          <p:nvPr>
            <p:ph type="body" sz="quarter" idx="11"/>
          </p:nvPr>
        </p:nvSpPr>
        <p:spPr>
          <a:xfrm>
            <a:off x="827088" y="1412875"/>
            <a:ext cx="7416800"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a:defRPr lang="ru-RU" sz="2800" b="1" dirty="0" smtClean="0">
                <a:solidFill>
                  <a:srgbClr val="078777"/>
                </a:solidFill>
                <a:latin typeface="Arial Narrow" panose="020B0606020202030204" pitchFamily="34" charset="0"/>
                <a:ea typeface="+mj-ea"/>
                <a:cs typeface="Arial" panose="020B0604020202020204" pitchFamily="34" charset="0"/>
              </a:defRPr>
            </a:lvl1pPr>
            <a:lvl2pPr>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smtClean="0">
                <a:solidFill>
                  <a:srgbClr val="388E84"/>
                </a:solidFill>
                <a:latin typeface="Arial Narrow" panose="020B0606020202030204" pitchFamily="34" charset="0"/>
                <a:cs typeface="Arial" panose="020B0604020202020204" pitchFamily="34" charset="0"/>
              </a:defRPr>
            </a:lvl3pPr>
            <a:lvl4pPr>
              <a:defRPr lang="ru-RU" sz="3300" b="1"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marL="0" lvl="0" indent="0" algn="ctr" fontAlgn="auto">
              <a:spcBef>
                <a:spcPct val="0"/>
              </a:spcBef>
              <a:spcAft>
                <a:spcPts val="0"/>
              </a:spcAft>
              <a:buNone/>
            </a:pPr>
            <a:r>
              <a:rPr lang="ru-RU"/>
              <a:t>Образец текста</a:t>
            </a:r>
          </a:p>
          <a:p>
            <a:pPr marL="0" lvl="1" indent="0" algn="ctr" fontAlgn="auto">
              <a:spcBef>
                <a:spcPct val="0"/>
              </a:spcBef>
              <a:spcAft>
                <a:spcPts val="0"/>
              </a:spcAft>
              <a:buNone/>
            </a:pPr>
            <a:r>
              <a:rPr lang="ru-RU"/>
              <a:t>Второй уровень</a:t>
            </a:r>
          </a:p>
        </p:txBody>
      </p:sp>
    </p:spTree>
    <p:extLst>
      <p:ext uri="{BB962C8B-B14F-4D97-AF65-F5344CB8AC3E}">
        <p14:creationId xmlns:p14="http://schemas.microsoft.com/office/powerpoint/2010/main" val="12983150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Заголовок раздела">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595E7B21-4AE3-4741-B4A7-15B285E3A3F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8650" y="257404"/>
            <a:ext cx="7886700" cy="55879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a:t>Образец заголовка</a:t>
            </a:r>
            <a:endParaRPr lang="ru-RU" dirty="0"/>
          </a:p>
        </p:txBody>
      </p:sp>
      <p:sp>
        <p:nvSpPr>
          <p:cNvPr id="3" name="Текст 2"/>
          <p:cNvSpPr>
            <a:spLocks noGrp="1"/>
          </p:cNvSpPr>
          <p:nvPr>
            <p:ph type="body" idx="1"/>
          </p:nvPr>
        </p:nvSpPr>
        <p:spPr>
          <a:xfrm>
            <a:off x="628650" y="3000929"/>
            <a:ext cx="7886700" cy="2592288"/>
          </a:xfrm>
          <a:prstGeom prst="snip2Same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514247" indent="-514247">
              <a:buClr>
                <a:srgbClr val="078777"/>
              </a:buClr>
              <a:buFont typeface="+mj-lt"/>
              <a:buAutoNum type="arabicPeriod"/>
              <a:defRPr lang="ru-RU" sz="2800" b="0" smtClean="0">
                <a:latin typeface="+mj-lt"/>
              </a:defRPr>
            </a:lvl1pPr>
            <a:lvl2pPr marL="857079" indent="-514247">
              <a:buClr>
                <a:srgbClr val="078777"/>
              </a:buClr>
              <a:buFont typeface="+mj-lt"/>
              <a:buAutoNum type="arabicPeriod"/>
              <a:defRPr lang="ru-RU" sz="2800" smtClean="0">
                <a:solidFill>
                  <a:schemeClr val="tx1">
                    <a:tint val="75000"/>
                  </a:schemeClr>
                </a:solidFill>
                <a:latin typeface="+mj-lt"/>
              </a:defRPr>
            </a:lvl2pPr>
          </a:lstStyle>
          <a:p>
            <a:pPr marL="431914" lvl="0" indent="-431914" defTabSz="251950">
              <a:spcBef>
                <a:spcPts val="1200"/>
              </a:spcBef>
              <a:spcAft>
                <a:spcPts val="0"/>
              </a:spcAft>
              <a:buClr>
                <a:srgbClr val="078877"/>
              </a:buClr>
              <a:buFont typeface="+mj-lt"/>
              <a:buAutoNum type="arabicPeriod"/>
            </a:pPr>
            <a:r>
              <a:rPr lang="ru-RU"/>
              <a:t>Образец текста</a:t>
            </a:r>
          </a:p>
          <a:p>
            <a:pPr marL="431914" lvl="1" indent="-431914" defTabSz="251950">
              <a:spcBef>
                <a:spcPts val="1200"/>
              </a:spcBef>
              <a:spcAft>
                <a:spcPts val="0"/>
              </a:spcAft>
              <a:buClr>
                <a:srgbClr val="078877"/>
              </a:buClr>
              <a:buFont typeface="+mj-lt"/>
              <a:buAutoNum type="arabicPeriod"/>
            </a:pPr>
            <a:r>
              <a:rPr lang="ru-RU"/>
              <a:t>Второй уровень</a:t>
            </a:r>
          </a:p>
        </p:txBody>
      </p:sp>
      <p:sp>
        <p:nvSpPr>
          <p:cNvPr id="6" name="Номер слайда 5">
            <a:extLst>
              <a:ext uri="{FF2B5EF4-FFF2-40B4-BE49-F238E27FC236}">
                <a16:creationId xmlns:a16="http://schemas.microsoft.com/office/drawing/2014/main" id="{29EA8D48-16A3-41BE-87A5-D852DEDFEEB1}"/>
              </a:ext>
            </a:extLst>
          </p:cNvPr>
          <p:cNvSpPr>
            <a:spLocks noGrp="1"/>
          </p:cNvSpPr>
          <p:nvPr>
            <p:ph type="sldNum" sz="quarter" idx="10"/>
          </p:nvPr>
        </p:nvSpPr>
        <p:spPr>
          <a:xfrm flipH="1">
            <a:off x="8424001" y="635635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
        <p:nvSpPr>
          <p:cNvPr id="8" name="Объект 7">
            <a:extLst>
              <a:ext uri="{FF2B5EF4-FFF2-40B4-BE49-F238E27FC236}">
                <a16:creationId xmlns:a16="http://schemas.microsoft.com/office/drawing/2014/main" id="{F09701AA-CC4F-4533-BA8F-6782560F67E6}"/>
              </a:ext>
            </a:extLst>
          </p:cNvPr>
          <p:cNvSpPr>
            <a:spLocks noGrp="1"/>
          </p:cNvSpPr>
          <p:nvPr>
            <p:ph sz="quarter" idx="11"/>
          </p:nvPr>
        </p:nvSpPr>
        <p:spPr>
          <a:xfrm>
            <a:off x="1025525" y="1446135"/>
            <a:ext cx="7092950" cy="779463"/>
          </a:xfrm>
          <a:solidFill>
            <a:schemeClr val="bg1">
              <a:alpha val="27000"/>
            </a:schemeClr>
          </a:solidFill>
          <a:ln w="57150">
            <a:gradFill flip="none" rotWithShape="1">
              <a:gsLst>
                <a:gs pos="0">
                  <a:schemeClr val="bg1">
                    <a:lumMod val="95000"/>
                    <a:alpha val="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07978" tIns="107978" rIns="107978" bIns="107978" numCol="1" rtlCol="0" anchor="ctr" anchorCtr="0" compatLnSpc="1">
            <a:prstTxWarp prst="textNoShape">
              <a:avLst/>
            </a:prstTxWarp>
            <a:noAutofit/>
          </a:bodyPr>
          <a:lstStyle>
            <a:lvl1pPr marL="0" indent="0" algn="ctr">
              <a:spcBef>
                <a:spcPts val="0"/>
              </a:spcBef>
              <a:spcAft>
                <a:spcPts val="0"/>
              </a:spcAft>
              <a:buFontTx/>
              <a:buNone/>
              <a:defRPr lang="ru-RU" sz="2800" b="1" i="1" smtClean="0">
                <a:solidFill>
                  <a:srgbClr val="078777"/>
                </a:solidFill>
                <a:latin typeface="Arial Narrow" panose="020B0606020202030204" pitchFamily="34" charset="0"/>
                <a:ea typeface="+mj-ea"/>
                <a:cs typeface="Arial" panose="020B0604020202020204" pitchFamily="34" charset="0"/>
              </a:defRPr>
            </a:lvl1pPr>
            <a:lvl2pPr marL="0" indent="0" algn="ctr">
              <a:spcBef>
                <a:spcPts val="0"/>
              </a:spcBef>
              <a:spcAft>
                <a:spcPts val="0"/>
              </a:spcAft>
              <a:buFontTx/>
              <a:buNone/>
              <a:defRPr lang="ru-RU" sz="2000" b="1" i="1" smtClean="0">
                <a:solidFill>
                  <a:srgbClr val="078777"/>
                </a:solidFill>
                <a:latin typeface="Arial Narrow" panose="020B0606020202030204" pitchFamily="34" charset="0"/>
              </a:defRPr>
            </a:lvl2pPr>
            <a:lvl3pPr marL="0" indent="0" algn="ctr">
              <a:spcBef>
                <a:spcPts val="0"/>
              </a:spcBef>
              <a:spcAft>
                <a:spcPts val="0"/>
              </a:spcAft>
              <a:buFontTx/>
              <a:buNone/>
              <a:defRPr lang="ru-RU" sz="2000" b="1" i="1" smtClean="0">
                <a:solidFill>
                  <a:srgbClr val="078777"/>
                </a:solidFill>
                <a:latin typeface="Arial Narrow" panose="020B0606020202030204" pitchFamily="34" charset="0"/>
              </a:defRPr>
            </a:lvl3pPr>
            <a:lvl4pPr marL="0" indent="0" algn="ctr">
              <a:spcBef>
                <a:spcPts val="0"/>
              </a:spcBef>
              <a:spcAft>
                <a:spcPts val="0"/>
              </a:spcAft>
              <a:buFontTx/>
              <a:buNone/>
              <a:defRPr lang="ru-RU" sz="2000" b="1" i="1" smtClean="0">
                <a:solidFill>
                  <a:srgbClr val="078777"/>
                </a:solidFill>
                <a:latin typeface="Arial Narrow" panose="020B0606020202030204" pitchFamily="34" charset="0"/>
              </a:defRPr>
            </a:lvl4pPr>
            <a:lvl5pPr marL="0" indent="0" algn="ctr">
              <a:spcBef>
                <a:spcPts val="0"/>
              </a:spcBef>
              <a:spcAft>
                <a:spcPts val="0"/>
              </a:spcAft>
              <a:buFontTx/>
              <a:buNone/>
              <a:defRPr lang="ru-RU" sz="2000" b="1" i="1">
                <a:solidFill>
                  <a:srgbClr val="078777"/>
                </a:solidFill>
                <a:latin typeface="Arial Narrow" panose="020B0606020202030204" pitchFamily="34" charset="0"/>
              </a:defRPr>
            </a:lvl5pPr>
          </a:lstStyle>
          <a:p>
            <a:pPr marL="514247" lvl="0" indent="-514247" algn="ctr" fontAlgn="auto">
              <a:spcBef>
                <a:spcPct val="0"/>
              </a:spcBef>
              <a:spcAft>
                <a:spcPts val="0"/>
              </a:spcAft>
              <a:buClr>
                <a:srgbClr val="28645A"/>
              </a:buClr>
            </a:pPr>
            <a:r>
              <a:rPr lang="ru-RU"/>
              <a:t>Образец текста</a:t>
            </a:r>
          </a:p>
        </p:txBody>
      </p:sp>
    </p:spTree>
    <p:extLst>
      <p:ext uri="{BB962C8B-B14F-4D97-AF65-F5344CB8AC3E}">
        <p14:creationId xmlns:p14="http://schemas.microsoft.com/office/powerpoint/2010/main" val="41938275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Два объекта">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1A06CFC6-0963-48E5-9B2E-DB238FEF3143}"/>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4" name="Объект 3"/>
          <p:cNvSpPr>
            <a:spLocks noGrp="1"/>
          </p:cNvSpPr>
          <p:nvPr>
            <p:ph sz="half" idx="2"/>
          </p:nvPr>
        </p:nvSpPr>
        <p:spPr>
          <a:xfrm>
            <a:off x="4637706" y="2485232"/>
            <a:ext cx="3886200" cy="3656013"/>
          </a:xfrm>
          <a:prstGeom prst="round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35993" tIns="35993" rIns="35993" bIns="35993" numCol="1" anchor="t" anchorCtr="0" compatLnSpc="1">
            <a:prstTxWarp prst="textNoShape">
              <a:avLst/>
            </a:prstTxWarp>
            <a:noAutofit/>
          </a:bodyPr>
          <a:lstStyle>
            <a:lvl1pPr>
              <a:defRPr lang="ru-RU" sz="32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a:latin typeface="Arial Narrow" panose="020B0606020202030204" pitchFamily="34" charset="0"/>
              </a:defRPr>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6" name="Номер слайда 5">
            <a:extLst>
              <a:ext uri="{FF2B5EF4-FFF2-40B4-BE49-F238E27FC236}">
                <a16:creationId xmlns:a16="http://schemas.microsoft.com/office/drawing/2014/main" id="{30F943A1-30BE-41CE-B73A-3B9F8CEEE349}"/>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pic>
        <p:nvPicPr>
          <p:cNvPr id="7" name="Рисунок 6">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Текст 7">
            <a:extLst>
              <a:ext uri="{FF2B5EF4-FFF2-40B4-BE49-F238E27FC236}">
                <a16:creationId xmlns:a16="http://schemas.microsoft.com/office/drawing/2014/main" id="{C815AA95-9F72-4606-8186-035F30D35B53}"/>
              </a:ext>
            </a:extLst>
          </p:cNvPr>
          <p:cNvSpPr>
            <a:spLocks noGrp="1"/>
          </p:cNvSpPr>
          <p:nvPr>
            <p:ph type="body" sz="quarter" idx="11" hasCustomPrompt="1"/>
          </p:nvPr>
        </p:nvSpPr>
        <p:spPr>
          <a:xfrm>
            <a:off x="1267942" y="1268413"/>
            <a:ext cx="6607646"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indent="0">
              <a:spcAft>
                <a:spcPts val="0"/>
              </a:spcAft>
              <a:buNone/>
              <a:defRPr lang="ru-RU" sz="2800" b="1" dirty="0" smtClean="0">
                <a:solidFill>
                  <a:srgbClr val="078777"/>
                </a:solidFill>
                <a:latin typeface="Arial Narrow" panose="020B0606020202030204" pitchFamily="34" charset="0"/>
                <a:ea typeface="+mj-ea"/>
                <a:cs typeface="Arial" panose="020B0604020202020204" pitchFamily="34" charset="0"/>
              </a:defRPr>
            </a:lvl1pPr>
            <a:lvl2pPr marL="0" indent="0">
              <a:spcAft>
                <a:spcPts val="0"/>
              </a:spcAft>
              <a:buNone/>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dirty="0" smtClean="0">
                <a:solidFill>
                  <a:srgbClr val="388E84"/>
                </a:solidFill>
                <a:latin typeface="Arial Narrow" panose="020B0606020202030204" pitchFamily="34" charset="0"/>
                <a:cs typeface="Arial" panose="020B0604020202020204" pitchFamily="34" charset="0"/>
              </a:defRPr>
            </a:lvl3pPr>
            <a:lvl4pPr>
              <a:defRPr lang="ru-RU" sz="3300" b="1" dirty="0"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lvl="0" algn="ctr" fontAlgn="auto">
              <a:spcBef>
                <a:spcPct val="0"/>
              </a:spcBef>
              <a:spcAft>
                <a:spcPts val="0"/>
              </a:spcAft>
            </a:pPr>
            <a:r>
              <a:rPr lang="ru-RU" dirty="0"/>
              <a:t>ОБРАЗЕЦ ТЕКСТА</a:t>
            </a:r>
          </a:p>
          <a:p>
            <a:pPr lvl="1" algn="ctr" eaLnBrk="0" hangingPunct="0">
              <a:spcBef>
                <a:spcPct val="0"/>
              </a:spcBef>
            </a:pPr>
            <a:r>
              <a:rPr lang="ru-RU" dirty="0"/>
              <a:t>Второй уровень</a:t>
            </a:r>
          </a:p>
        </p:txBody>
      </p:sp>
      <p:sp>
        <p:nvSpPr>
          <p:cNvPr id="10" name="Рисунок 9">
            <a:extLst>
              <a:ext uri="{FF2B5EF4-FFF2-40B4-BE49-F238E27FC236}">
                <a16:creationId xmlns:a16="http://schemas.microsoft.com/office/drawing/2014/main" id="{3BCB98E0-0F15-4A64-B7F3-30D6B8152A95}"/>
              </a:ext>
            </a:extLst>
          </p:cNvPr>
          <p:cNvSpPr>
            <a:spLocks noGrp="1"/>
          </p:cNvSpPr>
          <p:nvPr>
            <p:ph type="pic" sz="quarter" idx="12"/>
          </p:nvPr>
        </p:nvSpPr>
        <p:spPr>
          <a:xfrm>
            <a:off x="395537" y="2483645"/>
            <a:ext cx="3888000" cy="3657600"/>
          </a:xfrm>
        </p:spPr>
        <p:txBody>
          <a:bodyPr/>
          <a:lstStyle/>
          <a:p>
            <a:r>
              <a:rPr lang="ru-RU"/>
              <a:t>Вставка рисунка</a:t>
            </a:r>
          </a:p>
        </p:txBody>
      </p:sp>
    </p:spTree>
    <p:extLst>
      <p:ext uri="{BB962C8B-B14F-4D97-AF65-F5344CB8AC3E}">
        <p14:creationId xmlns:p14="http://schemas.microsoft.com/office/powerpoint/2010/main" val="24379109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1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3017E6-2E41-48C4-A27C-8772D0B5E099}"/>
              </a:ext>
            </a:extLst>
          </p:cNvPr>
          <p:cNvSpPr>
            <a:spLocks noGrp="1"/>
          </p:cNvSpPr>
          <p:nvPr>
            <p:ph type="title" hasCustomPrompt="1"/>
          </p:nvPr>
        </p:nvSpPr>
        <p:spPr>
          <a:xfrm>
            <a:off x="2277569" y="246900"/>
            <a:ext cx="4538836" cy="603306"/>
          </a:xfrm>
        </p:spPr>
        <p:txBody>
          <a:bodyPr lIns="0" tIns="0" rIns="0" bIns="0"/>
          <a:lstStyle/>
          <a:p>
            <a:r>
              <a:rPr lang="ru-RU" dirty="0"/>
              <a:t>ОБРАЗЕЦ ЗАГОЛОВКА</a:t>
            </a:r>
          </a:p>
        </p:txBody>
      </p:sp>
      <p:sp>
        <p:nvSpPr>
          <p:cNvPr id="7" name="Текст 6">
            <a:extLst>
              <a:ext uri="{FF2B5EF4-FFF2-40B4-BE49-F238E27FC236}">
                <a16:creationId xmlns:a16="http://schemas.microsoft.com/office/drawing/2014/main" id="{9ACDE9D6-C4F1-4E8B-AE93-71D4E4637F20}"/>
              </a:ext>
            </a:extLst>
          </p:cNvPr>
          <p:cNvSpPr>
            <a:spLocks noGrp="1"/>
          </p:cNvSpPr>
          <p:nvPr>
            <p:ph type="body" sz="quarter" idx="13"/>
          </p:nvPr>
        </p:nvSpPr>
        <p:spPr>
          <a:xfrm flipH="1">
            <a:off x="1007269" y="184482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0" name="Текст 6">
            <a:extLst>
              <a:ext uri="{FF2B5EF4-FFF2-40B4-BE49-F238E27FC236}">
                <a16:creationId xmlns:a16="http://schemas.microsoft.com/office/drawing/2014/main" id="{FB773C55-A7CB-4EBB-ADFC-1CE1A6333150}"/>
              </a:ext>
            </a:extLst>
          </p:cNvPr>
          <p:cNvSpPr>
            <a:spLocks noGrp="1"/>
          </p:cNvSpPr>
          <p:nvPr>
            <p:ph type="body" sz="quarter" idx="14"/>
          </p:nvPr>
        </p:nvSpPr>
        <p:spPr>
          <a:xfrm flipH="1">
            <a:off x="1007269" y="346893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2" name="Текст 6">
            <a:extLst>
              <a:ext uri="{FF2B5EF4-FFF2-40B4-BE49-F238E27FC236}">
                <a16:creationId xmlns:a16="http://schemas.microsoft.com/office/drawing/2014/main" id="{9A1EB068-BA74-4570-A6B3-CE4CF8985EAF}"/>
              </a:ext>
            </a:extLst>
          </p:cNvPr>
          <p:cNvSpPr>
            <a:spLocks noGrp="1"/>
          </p:cNvSpPr>
          <p:nvPr>
            <p:ph type="body" sz="quarter" idx="15"/>
          </p:nvPr>
        </p:nvSpPr>
        <p:spPr>
          <a:xfrm flipH="1">
            <a:off x="1017974" y="4913049"/>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pic>
        <p:nvPicPr>
          <p:cNvPr id="14"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Таблица 15">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2631399810"/>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 name="Номер слайда 5">
            <a:extLst>
              <a:ext uri="{FF2B5EF4-FFF2-40B4-BE49-F238E27FC236}">
                <a16:creationId xmlns:a16="http://schemas.microsoft.com/office/drawing/2014/main" id="{D0E06AE1-8FE9-4743-AE38-4BF6619E7389}"/>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36143781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1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B294DB03-48CB-45B6-A18A-065BAF91DBE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hasCustomPrompt="1"/>
          </p:nvPr>
        </p:nvSpPr>
        <p:spPr bwMode="auto">
          <a:xfrm>
            <a:off x="968146" y="1124090"/>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6" name="Объект 2">
            <a:extLst>
              <a:ext uri="{FF2B5EF4-FFF2-40B4-BE49-F238E27FC236}">
                <a16:creationId xmlns:a16="http://schemas.microsoft.com/office/drawing/2014/main" id="{9259DD58-FC13-4BFC-B5FB-1238ACA304E6}"/>
              </a:ext>
            </a:extLst>
          </p:cNvPr>
          <p:cNvSpPr>
            <a:spLocks noGrp="1"/>
          </p:cNvSpPr>
          <p:nvPr>
            <p:ph idx="11" hasCustomPrompt="1"/>
          </p:nvPr>
        </p:nvSpPr>
        <p:spPr bwMode="auto">
          <a:xfrm flipH="1">
            <a:off x="5227613" y="1124089"/>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7" name="Заголовок 1">
            <a:extLst>
              <a:ext uri="{FF2B5EF4-FFF2-40B4-BE49-F238E27FC236}">
                <a16:creationId xmlns:a16="http://schemas.microsoft.com/office/drawing/2014/main" id="{C8E7B58A-37B8-40B2-B910-CB397BC6655F}"/>
              </a:ext>
            </a:extLst>
          </p:cNvPr>
          <p:cNvSpPr>
            <a:spLocks noGrp="1"/>
          </p:cNvSpPr>
          <p:nvPr>
            <p:ph type="title" hasCustomPrompt="1"/>
          </p:nvPr>
        </p:nvSpPr>
        <p:spPr>
          <a:xfrm>
            <a:off x="2302582" y="451236"/>
            <a:ext cx="4538836" cy="603306"/>
          </a:xfrm>
        </p:spPr>
        <p:txBody>
          <a:bodyPr lIns="0" tIns="0" rIns="0" bIns="0"/>
          <a:lstStyle/>
          <a:p>
            <a:r>
              <a:rPr lang="ru-RU" dirty="0"/>
              <a:t>ОБРАЗЕЦ ЗАГОЛОВКА</a:t>
            </a:r>
          </a:p>
        </p:txBody>
      </p:sp>
      <p:sp>
        <p:nvSpPr>
          <p:cNvPr id="8" name="Номер слайда 5">
            <a:extLst>
              <a:ext uri="{FF2B5EF4-FFF2-40B4-BE49-F238E27FC236}">
                <a16:creationId xmlns:a16="http://schemas.microsoft.com/office/drawing/2014/main" id="{E43B5F83-8542-4D82-B4C5-8AF85103760C}"/>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345889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14050C60-556C-474B-AB83-F7FD922FC416}"/>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a:xfrm flipH="1">
            <a:off x="826594" y="2852937"/>
            <a:ext cx="7490814" cy="3168351"/>
          </a:xfrm>
          <a:prstGeom prst="snip2Diag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633285" indent="-457109">
              <a:buFont typeface="Arial" panose="020B0604020202020204" pitchFamily="34" charset="0"/>
              <a:buChar char="•"/>
              <a:defRPr lang="ru-RU" sz="2600" kern="1200" dirty="0" smtClean="0">
                <a:solidFill>
                  <a:schemeClr val="tx1"/>
                </a:solidFill>
                <a:latin typeface="+mn-lt"/>
                <a:ea typeface="+mn-ea"/>
                <a:cs typeface="+mn-cs"/>
              </a:defRPr>
            </a:lvl1pPr>
          </a:lstStyle>
          <a:p>
            <a:pPr marL="342831" lvl="0" indent="-166655" algn="l" defTabSz="914217" rtl="0" eaLnBrk="1" fontAlgn="base" hangingPunct="1">
              <a:lnSpc>
                <a:spcPct val="90000"/>
              </a:lnSpc>
              <a:spcBef>
                <a:spcPts val="750"/>
              </a:spcBef>
              <a:spcAft>
                <a:spcPts val="600"/>
              </a:spcAft>
              <a:buClr>
                <a:srgbClr val="078877"/>
              </a:buClr>
              <a:buFontTx/>
              <a:buChar char="●"/>
            </a:pPr>
            <a:r>
              <a:rPr lang="ru-RU"/>
              <a:t>Образец текста</a:t>
            </a:r>
          </a:p>
        </p:txBody>
      </p:sp>
      <p:sp>
        <p:nvSpPr>
          <p:cNvPr id="5" name="Номер слайда 5">
            <a:extLst>
              <a:ext uri="{FF2B5EF4-FFF2-40B4-BE49-F238E27FC236}">
                <a16:creationId xmlns:a16="http://schemas.microsoft.com/office/drawing/2014/main" id="{5B4490F2-07E4-4620-B7BC-FE05034B9523}"/>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6" name="Заголовок 1">
            <a:extLst>
              <a:ext uri="{FF2B5EF4-FFF2-40B4-BE49-F238E27FC236}">
                <a16:creationId xmlns:a16="http://schemas.microsoft.com/office/drawing/2014/main" id="{094E4045-8FF9-457A-9AEC-8124C108F204}"/>
              </a:ext>
            </a:extLst>
          </p:cNvPr>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7" name="Текст 6">
            <a:extLst>
              <a:ext uri="{FF2B5EF4-FFF2-40B4-BE49-F238E27FC236}">
                <a16:creationId xmlns:a16="http://schemas.microsoft.com/office/drawing/2014/main" id="{FB75F66C-C6B6-4D19-96E9-7D69B6165A20}"/>
              </a:ext>
            </a:extLst>
          </p:cNvPr>
          <p:cNvSpPr>
            <a:spLocks noGrp="1"/>
          </p:cNvSpPr>
          <p:nvPr>
            <p:ph type="body" sz="quarter" idx="11"/>
          </p:nvPr>
        </p:nvSpPr>
        <p:spPr>
          <a:xfrm>
            <a:off x="827088" y="1412875"/>
            <a:ext cx="7416800"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a:defRPr lang="ru-RU" sz="2800" b="1" dirty="0" smtClean="0">
                <a:solidFill>
                  <a:srgbClr val="078777"/>
                </a:solidFill>
                <a:latin typeface="Arial Narrow" panose="020B0606020202030204" pitchFamily="34" charset="0"/>
                <a:ea typeface="+mj-ea"/>
                <a:cs typeface="Arial" panose="020B0604020202020204" pitchFamily="34" charset="0"/>
              </a:defRPr>
            </a:lvl1pPr>
            <a:lvl2pPr>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smtClean="0">
                <a:solidFill>
                  <a:srgbClr val="388E84"/>
                </a:solidFill>
                <a:latin typeface="Arial Narrow" panose="020B0606020202030204" pitchFamily="34" charset="0"/>
                <a:cs typeface="Arial" panose="020B0604020202020204" pitchFamily="34" charset="0"/>
              </a:defRPr>
            </a:lvl3pPr>
            <a:lvl4pPr>
              <a:defRPr lang="ru-RU" sz="3300" b="1"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marL="0" lvl="0" indent="0" algn="ctr" fontAlgn="auto">
              <a:spcBef>
                <a:spcPct val="0"/>
              </a:spcBef>
              <a:spcAft>
                <a:spcPts val="0"/>
              </a:spcAft>
              <a:buNone/>
            </a:pPr>
            <a:r>
              <a:rPr lang="ru-RU"/>
              <a:t>Образец текста</a:t>
            </a:r>
          </a:p>
          <a:p>
            <a:pPr marL="0" lvl="1" indent="0" algn="ctr" fontAlgn="auto">
              <a:spcBef>
                <a:spcPct val="0"/>
              </a:spcBef>
              <a:spcAft>
                <a:spcPts val="0"/>
              </a:spcAft>
              <a:buNone/>
            </a:pPr>
            <a:r>
              <a:rPr lang="ru-RU"/>
              <a:t>Второй уровень</a:t>
            </a:r>
          </a:p>
        </p:txBody>
      </p:sp>
      <p:pic>
        <p:nvPicPr>
          <p:cNvPr id="8"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74228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pic>
        <p:nvPicPr>
          <p:cNvPr id="5" name="Рисунок 7">
            <a:extLst>
              <a:ext uri="{FF2B5EF4-FFF2-40B4-BE49-F238E27FC236}">
                <a16:creationId xmlns:a16="http://schemas.microsoft.com/office/drawing/2014/main" id="{F66E5F51-54D8-4DF1-8AFD-26312EE6FEE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hasCustomPrompt="1"/>
          </p:nvPr>
        </p:nvSpPr>
        <p:spPr>
          <a:xfrm>
            <a:off x="628650" y="143915"/>
            <a:ext cx="7886700" cy="775921"/>
          </a:xfrm>
        </p:spPr>
        <p:txBody>
          <a:bodyPr lIns="0" tIns="0" rIns="0" bIns="0">
            <a:noAutofit/>
          </a:bodyPr>
          <a:lstStyle>
            <a:lvl1pPr algn="ctr">
              <a:defRPr sz="2800" b="1">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12" name="Объект 2"/>
          <p:cNvSpPr>
            <a:spLocks noGrp="1"/>
          </p:cNvSpPr>
          <p:nvPr>
            <p:ph idx="1"/>
          </p:nvPr>
        </p:nvSpPr>
        <p:spPr>
          <a:xfrm flipH="1">
            <a:off x="5052611" y="115306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52355"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defRPr lang="ru-RU" sz="2800" kern="1200" dirty="0" smtClean="0">
                <a:solidFill>
                  <a:schemeClr val="tx1"/>
                </a:solidFill>
                <a:latin typeface="Arial Narrow" panose="020B0606020202030204" pitchFamily="34" charset="0"/>
                <a:ea typeface="+mn-ea"/>
                <a:cs typeface="+mn-cs"/>
              </a:defRPr>
            </a:lvl1pPr>
          </a:lstStyle>
          <a:p>
            <a:pPr lvl="0"/>
            <a:r>
              <a:rPr lang="ru-RU"/>
              <a:t>Образец текста</a:t>
            </a:r>
          </a:p>
        </p:txBody>
      </p:sp>
      <p:sp>
        <p:nvSpPr>
          <p:cNvPr id="7" name="Объект 2">
            <a:extLst>
              <a:ext uri="{FF2B5EF4-FFF2-40B4-BE49-F238E27FC236}">
                <a16:creationId xmlns:a16="http://schemas.microsoft.com/office/drawing/2014/main" id="{1A6F02D5-3AF1-4FA1-9DF3-6052530A9ED0}"/>
              </a:ext>
            </a:extLst>
          </p:cNvPr>
          <p:cNvSpPr>
            <a:spLocks noGrp="1"/>
          </p:cNvSpPr>
          <p:nvPr>
            <p:ph idx="11"/>
          </p:nvPr>
        </p:nvSpPr>
        <p:spPr>
          <a:xfrm>
            <a:off x="911593" y="117952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87273" indent="-285693">
              <a:defRPr lang="ru-RU" sz="2800" kern="1200" dirty="0" smtClean="0">
                <a:solidFill>
                  <a:schemeClr val="tx1"/>
                </a:solidFill>
                <a:latin typeface="Arial Narrow" panose="020B0606020202030204" pitchFamily="34" charset="0"/>
                <a:ea typeface="+mn-ea"/>
                <a:cs typeface="+mn-cs"/>
              </a:defRPr>
            </a:lvl1pPr>
          </a:lstStyle>
          <a:p>
            <a:pPr marL="352355" lvl="0"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pPr>
            <a:r>
              <a:rPr lang="ru-RU"/>
              <a:t>Образец текста</a:t>
            </a:r>
          </a:p>
        </p:txBody>
      </p:sp>
      <p:graphicFrame>
        <p:nvGraphicFramePr>
          <p:cNvPr id="8" name="Таблица 7">
            <a:extLst>
              <a:ext uri="{FF2B5EF4-FFF2-40B4-BE49-F238E27FC236}">
                <a16:creationId xmlns:a16="http://schemas.microsoft.com/office/drawing/2014/main" id="{E4F8D766-FAE1-4CB1-94BC-FE6E2DDEC0A5}"/>
              </a:ext>
            </a:extLst>
          </p:cNvPr>
          <p:cNvGraphicFramePr>
            <a:graphicFrameLocks noGrp="1"/>
          </p:cNvGraphicFramePr>
          <p:nvPr>
            <p:extLst>
              <p:ext uri="{D42A27DB-BD31-4B8C-83A1-F6EECF244321}">
                <p14:modId xmlns:p14="http://schemas.microsoft.com/office/powerpoint/2010/main" val="3955160274"/>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208CC98D-1960-47D7-BB6A-A8FBFC63199F}"/>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40117145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0873B5F0-731F-4FE5-AB59-DED3D8048617}"/>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838399" y="388031"/>
            <a:ext cx="2949178" cy="1600200"/>
          </a:xfrm>
        </p:spPr>
        <p:txBody>
          <a:bodyPr lIns="0" tIns="0" rIns="0" bIns="0"/>
          <a:lstStyle>
            <a:lvl1pPr>
              <a:defRPr sz="24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9" name="Текст 8">
            <a:extLst>
              <a:ext uri="{FF2B5EF4-FFF2-40B4-BE49-F238E27FC236}">
                <a16:creationId xmlns:a16="http://schemas.microsoft.com/office/drawing/2014/main" id="{FE9280C2-CEEC-48BE-A873-96FAB31018B1}"/>
              </a:ext>
            </a:extLst>
          </p:cNvPr>
          <p:cNvSpPr>
            <a:spLocks noGrp="1"/>
          </p:cNvSpPr>
          <p:nvPr>
            <p:ph type="body" sz="quarter" idx="11"/>
          </p:nvPr>
        </p:nvSpPr>
        <p:spPr>
          <a:xfrm>
            <a:off x="4427538" y="549276"/>
            <a:ext cx="4464943" cy="5319714"/>
          </a:xfr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5993" tIns="35993" rIns="35993" bIns="35993" numCol="1" anchor="ctr" anchorCtr="0" compatLnSpc="1">
            <a:prstTxWarp prst="textNoShape">
              <a:avLst/>
            </a:prstTxWarp>
            <a:noAutofit/>
          </a:bodyPr>
          <a:lstStyle>
            <a:lvl1pPr>
              <a:defRPr lang="ru-RU" sz="2800" dirty="0" smtClean="0">
                <a:latin typeface="Arial Narrow" panose="020B0606020202030204" pitchFamily="34" charset="0"/>
              </a:defRPr>
            </a:lvl1pPr>
            <a:lvl2pPr>
              <a:defRPr lang="ru-RU" dirty="0" smtClean="0"/>
            </a:lvl2pPr>
            <a:lvl3pPr>
              <a:defRPr lang="ru-RU" dirty="0" smtClean="0"/>
            </a:lvl3pPr>
            <a:lvl4pPr>
              <a:defRPr lang="ru-RU" dirty="0" smtClean="0"/>
            </a:lvl4pPr>
            <a:lvl5pPr>
              <a:defRPr lang="ru-RU" dirty="0"/>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11" name="Рисунок 10">
            <a:extLst>
              <a:ext uri="{FF2B5EF4-FFF2-40B4-BE49-F238E27FC236}">
                <a16:creationId xmlns:a16="http://schemas.microsoft.com/office/drawing/2014/main" id="{F5E67615-75DA-44AB-A367-2E8B6F236540}"/>
              </a:ext>
            </a:extLst>
          </p:cNvPr>
          <p:cNvSpPr>
            <a:spLocks noGrp="1"/>
          </p:cNvSpPr>
          <p:nvPr>
            <p:ph type="pic" sz="quarter" idx="12"/>
          </p:nvPr>
        </p:nvSpPr>
        <p:spPr>
          <a:xfrm>
            <a:off x="630239" y="2349500"/>
            <a:ext cx="3365501" cy="3519488"/>
          </a:xfrm>
        </p:spPr>
        <p:txBody>
          <a:bodyPr/>
          <a:lstStyle>
            <a:lvl1pPr marL="0" indent="0">
              <a:buFontTx/>
              <a:buNone/>
              <a:defRPr/>
            </a:lvl1pPr>
          </a:lstStyle>
          <a:p>
            <a:r>
              <a:rPr lang="ru-RU"/>
              <a:t>Вставка рисунка</a:t>
            </a:r>
            <a:endParaRPr lang="ru-RU" dirty="0"/>
          </a:p>
        </p:txBody>
      </p:sp>
      <p:sp>
        <p:nvSpPr>
          <p:cNvPr id="12" name="Номер слайда 5">
            <a:extLst>
              <a:ext uri="{FF2B5EF4-FFF2-40B4-BE49-F238E27FC236}">
                <a16:creationId xmlns:a16="http://schemas.microsoft.com/office/drawing/2014/main" id="{15136621-DFE3-48C1-9262-5A67AE2FA7C3}"/>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D3FFF12-ABE2-4311-89E2-F76E7AEA1439}" type="slidenum">
              <a:rPr lang="ru-RU" altLang="ru-RU" smtClean="0"/>
              <a:pPr/>
              <a:t>‹#›</a:t>
            </a:fld>
            <a:endParaRPr lang="ru-RU" altLang="ru-RU"/>
          </a:p>
        </p:txBody>
      </p:sp>
    </p:spTree>
    <p:extLst>
      <p:ext uri="{BB962C8B-B14F-4D97-AF65-F5344CB8AC3E}">
        <p14:creationId xmlns:p14="http://schemas.microsoft.com/office/powerpoint/2010/main" val="35485498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Объект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87A60B6F-55BB-4C97-B77D-14648040C3B1}"/>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2123730" y="370115"/>
            <a:ext cx="4896543" cy="62683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defRPr lang="ru-RU" sz="2800"/>
            </a:lvl1pPr>
          </a:lstStyle>
          <a:p>
            <a:pPr lvl="0"/>
            <a:r>
              <a:rPr lang="ru-RU" dirty="0"/>
              <a:t>ОБРАЗЕЦ ЗАГОЛОВКА</a:t>
            </a:r>
          </a:p>
        </p:txBody>
      </p:sp>
      <p:sp>
        <p:nvSpPr>
          <p:cNvPr id="3" name="Объект 2"/>
          <p:cNvSpPr>
            <a:spLocks noGrp="1"/>
          </p:cNvSpPr>
          <p:nvPr>
            <p:ph idx="1"/>
          </p:nvPr>
        </p:nvSpPr>
        <p:spPr>
          <a:xfrm flipH="1">
            <a:off x="4201407" y="1698090"/>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4" name="Текст 3"/>
          <p:cNvSpPr>
            <a:spLocks noGrp="1"/>
          </p:cNvSpPr>
          <p:nvPr>
            <p:ph type="body" sz="half" idx="2"/>
          </p:nvPr>
        </p:nvSpPr>
        <p:spPr>
          <a:xfrm>
            <a:off x="649140" y="1784478"/>
            <a:ext cx="2949178" cy="2088232"/>
          </a:xfrm>
          <a:prstGeom prst="homePlate">
            <a:avLst>
              <a:gd name="adj" fmla="val 19418"/>
            </a:avLst>
          </a:prstGeom>
          <a:solidFill>
            <a:schemeClr val="bg1"/>
          </a:solidFill>
          <a:ln w="53975">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ctr" anchorCtr="0" compatLnSpc="1">
            <a:prstTxWarp prst="textNoShape">
              <a:avLst/>
            </a:prstTxWarp>
            <a:noAutofit/>
          </a:bodyPr>
          <a:lstStyle>
            <a:lvl1pPr marL="0" indent="0">
              <a:buNone/>
              <a:defRPr lang="ru-RU" sz="2500" smtClean="0">
                <a:latin typeface="Arial Narrow" panose="020B0606020202030204" pitchFamily="34" charset="0"/>
              </a:defRPr>
            </a:lvl1pPr>
          </a:lstStyle>
          <a:p>
            <a:pPr lvl="0" algn="ctr" defTabSz="251950">
              <a:spcBef>
                <a:spcPts val="0"/>
              </a:spcBef>
              <a:spcAft>
                <a:spcPts val="0"/>
              </a:spcAft>
              <a:buClr>
                <a:srgbClr val="078877"/>
              </a:buClr>
            </a:pPr>
            <a:r>
              <a:rPr lang="ru-RU"/>
              <a:t>Образец текста</a:t>
            </a:r>
          </a:p>
        </p:txBody>
      </p:sp>
      <p:sp>
        <p:nvSpPr>
          <p:cNvPr id="8" name="Объект 2">
            <a:extLst>
              <a:ext uri="{FF2B5EF4-FFF2-40B4-BE49-F238E27FC236}">
                <a16:creationId xmlns:a16="http://schemas.microsoft.com/office/drawing/2014/main" id="{2C9201EA-8BC6-4E4B-A2B0-C1B8D6BFBA81}"/>
              </a:ext>
            </a:extLst>
          </p:cNvPr>
          <p:cNvSpPr>
            <a:spLocks noGrp="1"/>
          </p:cNvSpPr>
          <p:nvPr>
            <p:ph idx="11"/>
          </p:nvPr>
        </p:nvSpPr>
        <p:spPr>
          <a:xfrm flipH="1">
            <a:off x="4155745" y="2904645"/>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10" name="Рисунок 9">
            <a:extLst>
              <a:ext uri="{FF2B5EF4-FFF2-40B4-BE49-F238E27FC236}">
                <a16:creationId xmlns:a16="http://schemas.microsoft.com/office/drawing/2014/main" id="{82C782AB-8C54-4686-8A11-EEFF3E96E94D}"/>
              </a:ext>
            </a:extLst>
          </p:cNvPr>
          <p:cNvSpPr>
            <a:spLocks noGrp="1"/>
          </p:cNvSpPr>
          <p:nvPr>
            <p:ph type="pic" sz="quarter" idx="12"/>
          </p:nvPr>
        </p:nvSpPr>
        <p:spPr>
          <a:xfrm>
            <a:off x="649288" y="4652965"/>
            <a:ext cx="8135937" cy="1169987"/>
          </a:xfrm>
        </p:spPr>
        <p:txBody>
          <a:bodyPr/>
          <a:lstStyle>
            <a:lvl1pPr marL="0" indent="0">
              <a:buFontTx/>
              <a:buNone/>
              <a:defRPr/>
            </a:lvl1pPr>
          </a:lstStyle>
          <a:p>
            <a:r>
              <a:rPr lang="ru-RU"/>
              <a:t>Вставка рисунка</a:t>
            </a:r>
          </a:p>
        </p:txBody>
      </p:sp>
      <p:sp>
        <p:nvSpPr>
          <p:cNvPr id="11" name="Номер слайда 5">
            <a:extLst>
              <a:ext uri="{FF2B5EF4-FFF2-40B4-BE49-F238E27FC236}">
                <a16:creationId xmlns:a16="http://schemas.microsoft.com/office/drawing/2014/main" id="{1914F6B0-5F54-48E9-9CB1-99B676848E25}"/>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33046392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90BB7-B522-475A-AC17-BE7450D09135}"/>
              </a:ext>
            </a:extLst>
          </p:cNvPr>
          <p:cNvSpPr>
            <a:spLocks noGrp="1"/>
          </p:cNvSpPr>
          <p:nvPr>
            <p:ph type="title" hasCustomPrompt="1"/>
          </p:nvPr>
        </p:nvSpPr>
        <p:spPr>
          <a:xfrm>
            <a:off x="1691680" y="505619"/>
            <a:ext cx="6300192" cy="7794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rtlCol="0" anchor="ctr" anchorCtr="0" compatLnSpc="1">
            <a:prstTxWarp prst="textNoShape">
              <a:avLst/>
            </a:prstTxWarp>
            <a:normAutofit/>
          </a:bodyPr>
          <a:lstStyle>
            <a:lvl1pPr>
              <a:defRPr lang="ru-RU" sz="2800" dirty="0">
                <a:solidFill>
                  <a:srgbClr val="078777"/>
                </a:solidFill>
              </a:defRPr>
            </a:lvl1pPr>
          </a:lstStyle>
          <a:p>
            <a:pPr lvl="0" eaLnBrk="1" hangingPunct="1"/>
            <a:r>
              <a:rPr lang="ru-RU" dirty="0"/>
              <a:t>ОБРАЗЕЦ ЗАГОЛОВКА</a:t>
            </a:r>
          </a:p>
        </p:txBody>
      </p:sp>
      <p:pic>
        <p:nvPicPr>
          <p:cNvPr id="14"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Таблица 14">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1162288903"/>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A6FE3494-B954-4E2D-BC86-4DAAB4E8F16B}"/>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38868178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Заголовок и вертикальный текст">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354B713D-FE7A-456D-923A-8C1741BF9A2F}"/>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7" name="Заголовок 1">
            <a:extLst>
              <a:ext uri="{FF2B5EF4-FFF2-40B4-BE49-F238E27FC236}">
                <a16:creationId xmlns:a16="http://schemas.microsoft.com/office/drawing/2014/main" id="{249464DA-E199-45F6-BEE2-6014BCC2ED1A}"/>
              </a:ext>
            </a:extLst>
          </p:cNvPr>
          <p:cNvSpPr>
            <a:spLocks noGrp="1"/>
          </p:cNvSpPr>
          <p:nvPr>
            <p:ph type="title" hasCustomPrompt="1"/>
          </p:nvPr>
        </p:nvSpPr>
        <p:spPr>
          <a:xfrm>
            <a:off x="1268177" y="336097"/>
            <a:ext cx="6607646" cy="55925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3" name="Текст 2">
            <a:extLst>
              <a:ext uri="{FF2B5EF4-FFF2-40B4-BE49-F238E27FC236}">
                <a16:creationId xmlns:a16="http://schemas.microsoft.com/office/drawing/2014/main" id="{FB4CE36C-5F7F-4FE7-9FBE-02FD9C7E5E72}"/>
              </a:ext>
            </a:extLst>
          </p:cNvPr>
          <p:cNvSpPr>
            <a:spLocks noGrp="1"/>
          </p:cNvSpPr>
          <p:nvPr>
            <p:ph type="body" sz="quarter" idx="11" hasCustomPrompt="1"/>
          </p:nvPr>
        </p:nvSpPr>
        <p:spPr>
          <a:xfrm>
            <a:off x="521495" y="2721702"/>
            <a:ext cx="3852862" cy="3095922"/>
          </a:xfrm>
          <a:prstGeom prst="flowChartOffpageConnector">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43971" tIns="35993" rIns="359928" bIns="35993" numCol="1" rtlCol="0" anchor="ctr" anchorCtr="0" compatLnSpc="1">
            <a:prstTxWarp prst="textNoShape">
              <a:avLst/>
            </a:prstTxWarp>
            <a:normAutofit/>
          </a:bodyPr>
          <a:lstStyle>
            <a:lvl1pPr>
              <a:defRPr lang="ru-RU" sz="2800" b="1" smtClean="0">
                <a:latin typeface="+mj-lt"/>
              </a:defRPr>
            </a:lvl1pPr>
            <a:lvl2pPr marL="514247" indent="-171416">
              <a:buClr>
                <a:srgbClr val="078777"/>
              </a:buClr>
              <a:buFont typeface="Arial Narrow" panose="020B0606020202030204" pitchFamily="34" charset="0"/>
              <a:buChar char="●"/>
              <a:defRPr lang="ru-RU" sz="2400" smtClean="0"/>
            </a:lvl2pPr>
            <a:lvl3pPr>
              <a:defRPr lang="ru-RU" smtClean="0"/>
            </a:lvl3pPr>
            <a:lvl4pPr>
              <a:defRPr lang="ru-RU" smtClean="0"/>
            </a:lvl4pPr>
            <a:lvl5pPr>
              <a:defRPr lang="ru-RU"/>
            </a:lvl5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p:txBody>
      </p:sp>
      <p:sp>
        <p:nvSpPr>
          <p:cNvPr id="9" name="Текст 8">
            <a:extLst>
              <a:ext uri="{FF2B5EF4-FFF2-40B4-BE49-F238E27FC236}">
                <a16:creationId xmlns:a16="http://schemas.microsoft.com/office/drawing/2014/main" id="{87815869-68BF-4601-A075-D3FAEB0B2542}"/>
              </a:ext>
            </a:extLst>
          </p:cNvPr>
          <p:cNvSpPr>
            <a:spLocks noGrp="1"/>
          </p:cNvSpPr>
          <p:nvPr>
            <p:ph type="body" sz="quarter" idx="12" hasCustomPrompt="1"/>
          </p:nvPr>
        </p:nvSpPr>
        <p:spPr>
          <a:xfrm>
            <a:off x="755651" y="1196976"/>
            <a:ext cx="7667625" cy="935881"/>
          </a:xfrm>
          <a:solidFill>
            <a:schemeClr val="bg1">
              <a:alpha val="27000"/>
            </a:schemeClr>
          </a:solidFill>
          <a:ln w="3810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a:spcBef>
                <a:spcPts val="0"/>
              </a:spcBef>
              <a:spcAft>
                <a:spcPts val="0"/>
              </a:spcAft>
              <a:defRPr lang="ru-RU" sz="2600" b="1" i="1" smtClean="0">
                <a:solidFill>
                  <a:srgbClr val="078777"/>
                </a:solidFill>
                <a:latin typeface="Arial Narrow" panose="020B0606020202030204" pitchFamily="34" charset="0"/>
                <a:ea typeface="+mj-ea"/>
                <a:cs typeface="Arial" panose="020B0604020202020204" pitchFamily="34" charset="0"/>
              </a:defRPr>
            </a:lvl1pPr>
            <a:lvl2pPr marL="0" indent="0">
              <a:spcBef>
                <a:spcPts val="0"/>
              </a:spcBef>
              <a:spcAft>
                <a:spcPts val="0"/>
              </a:spcAft>
              <a:buNone/>
              <a:defRPr lang="ru-RU" sz="2400" i="1" smtClean="0">
                <a:solidFill>
                  <a:srgbClr val="078777"/>
                </a:solidFill>
              </a:defRPr>
            </a:lvl2pPr>
            <a:lvl3pPr>
              <a:defRPr lang="ru-RU" smtClean="0"/>
            </a:lvl3pPr>
            <a:lvl4pPr>
              <a:defRPr lang="ru-RU" smtClean="0"/>
            </a:lvl4pPr>
            <a:lvl5pPr>
              <a:defRPr lang="ru-RU"/>
            </a:lvl5pPr>
          </a:lstStyle>
          <a:p>
            <a:pPr marL="0" lvl="0" indent="0" algn="ctr" fontAlgn="auto">
              <a:spcBef>
                <a:spcPct val="0"/>
              </a:spcBef>
              <a:spcAft>
                <a:spcPts val="0"/>
              </a:spcAft>
              <a:buNone/>
            </a:pPr>
            <a:r>
              <a:rPr lang="ru-RU" dirty="0"/>
              <a:t>ОБРАЗЕЦ ТЕКСТА</a:t>
            </a:r>
          </a:p>
          <a:p>
            <a:pPr lvl="1" eaLnBrk="0" hangingPunct="0"/>
            <a:r>
              <a:rPr lang="ru-RU" dirty="0"/>
              <a:t>Второй уровень</a:t>
            </a:r>
          </a:p>
        </p:txBody>
      </p:sp>
      <p:sp>
        <p:nvSpPr>
          <p:cNvPr id="10" name="Номер слайда 5">
            <a:extLst>
              <a:ext uri="{FF2B5EF4-FFF2-40B4-BE49-F238E27FC236}">
                <a16:creationId xmlns:a16="http://schemas.microsoft.com/office/drawing/2014/main" id="{BE7DFC45-416A-49B8-81F5-21BD00A1AB2D}"/>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EE07D660-6ED7-47B1-A75D-7B07AA61EB76}" type="slidenum">
              <a:rPr lang="ru-RU" altLang="ru-RU" smtClean="0"/>
              <a:pPr/>
              <a:t>‹#›</a:t>
            </a:fld>
            <a:endParaRPr lang="ru-RU" altLang="ru-RU"/>
          </a:p>
        </p:txBody>
      </p:sp>
      <p:sp>
        <p:nvSpPr>
          <p:cNvPr id="12" name="Рисунок 11">
            <a:extLst>
              <a:ext uri="{FF2B5EF4-FFF2-40B4-BE49-F238E27FC236}">
                <a16:creationId xmlns:a16="http://schemas.microsoft.com/office/drawing/2014/main" id="{50ABB4AC-A7B3-4F54-A0D0-B0ED119DB6CF}"/>
              </a:ext>
            </a:extLst>
          </p:cNvPr>
          <p:cNvSpPr>
            <a:spLocks noGrp="1"/>
          </p:cNvSpPr>
          <p:nvPr>
            <p:ph type="pic" sz="quarter" idx="13"/>
          </p:nvPr>
        </p:nvSpPr>
        <p:spPr>
          <a:xfrm>
            <a:off x="5256213" y="2720976"/>
            <a:ext cx="3167062" cy="3300414"/>
          </a:xfrm>
        </p:spPr>
        <p:txBody>
          <a:bodyPr/>
          <a:lstStyle>
            <a:lvl1pPr marL="0" indent="0">
              <a:buNone/>
              <a:defRPr/>
            </a:lvl1pPr>
          </a:lstStyle>
          <a:p>
            <a:r>
              <a:rPr lang="ru-RU"/>
              <a:t>Вставка рисунка</a:t>
            </a:r>
          </a:p>
        </p:txBody>
      </p:sp>
    </p:spTree>
    <p:extLst>
      <p:ext uri="{BB962C8B-B14F-4D97-AF65-F5344CB8AC3E}">
        <p14:creationId xmlns:p14="http://schemas.microsoft.com/office/powerpoint/2010/main" val="36854733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1_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lang="ru-RU"/>
              <a:t>Образец заголовка</a:t>
            </a:r>
            <a:endParaRPr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a:t>Образец подзаголовка</a:t>
            </a:r>
            <a:endParaRPr lang="en-US"/>
          </a:p>
        </p:txBody>
      </p:sp>
      <p:sp>
        <p:nvSpPr>
          <p:cNvPr id="6" name="Дата 6"/>
          <p:cNvSpPr>
            <a:spLocks noGrp="1"/>
          </p:cNvSpPr>
          <p:nvPr>
            <p:ph type="dt" sz="half" idx="10"/>
          </p:nvPr>
        </p:nvSpPr>
        <p:spPr/>
        <p:txBody>
          <a:bodyPr/>
          <a:lstStyle>
            <a:lvl1pPr>
              <a:defRPr/>
            </a:lvl1pPr>
            <a:extLst/>
          </a:lstStyle>
          <a:p>
            <a:pPr>
              <a:defRPr/>
            </a:pPr>
            <a:endParaRPr lang="ru-RU" dirty="0"/>
          </a:p>
        </p:txBody>
      </p:sp>
      <p:sp>
        <p:nvSpPr>
          <p:cNvPr id="7" name="Нижний колонтитул 19"/>
          <p:cNvSpPr>
            <a:spLocks noGrp="1"/>
          </p:cNvSpPr>
          <p:nvPr>
            <p:ph type="ftr" sz="quarter" idx="11"/>
          </p:nvPr>
        </p:nvSpPr>
        <p:spPr/>
        <p:txBody>
          <a:bodyPr/>
          <a:lstStyle>
            <a:lvl1pPr>
              <a:defRPr/>
            </a:lvl1pPr>
            <a:extLst/>
          </a:lstStyle>
          <a:p>
            <a:pPr>
              <a:defRPr/>
            </a:pPr>
            <a:endParaRPr lang="ru-RU"/>
          </a:p>
        </p:txBody>
      </p:sp>
      <p:sp>
        <p:nvSpPr>
          <p:cNvPr id="8" name="Номер слайда 9"/>
          <p:cNvSpPr>
            <a:spLocks noGrp="1"/>
          </p:cNvSpPr>
          <p:nvPr>
            <p:ph type="sldNum" sz="quarter" idx="12"/>
          </p:nvPr>
        </p:nvSpPr>
        <p:spPr/>
        <p:txBody>
          <a:bodyPr/>
          <a:lstStyle>
            <a:lvl1pPr>
              <a:defRPr/>
            </a:lvl1pPr>
          </a:lstStyle>
          <a:p>
            <a:fld id="{66727CC1-B356-4CB9-AEB6-BE20B2BE18A2}" type="slidenum">
              <a:rPr lang="ru-RU" altLang="ru-RU"/>
              <a:pPr/>
              <a:t>‹#›</a:t>
            </a:fld>
            <a:endParaRPr lang="ru-RU" altLang="ru-RU"/>
          </a:p>
        </p:txBody>
      </p:sp>
    </p:spTree>
    <p:extLst>
      <p:ext uri="{BB962C8B-B14F-4D97-AF65-F5344CB8AC3E}">
        <p14:creationId xmlns:p14="http://schemas.microsoft.com/office/powerpoint/2010/main" val="1983143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Заголовок раздела">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595E7B21-4AE3-4741-B4A7-15B285E3A3F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8650" y="257404"/>
            <a:ext cx="7886700" cy="55879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a:t>Образец заголовка</a:t>
            </a:r>
            <a:endParaRPr lang="ru-RU" dirty="0"/>
          </a:p>
        </p:txBody>
      </p:sp>
      <p:sp>
        <p:nvSpPr>
          <p:cNvPr id="3" name="Текст 2"/>
          <p:cNvSpPr>
            <a:spLocks noGrp="1"/>
          </p:cNvSpPr>
          <p:nvPr>
            <p:ph type="body" idx="1"/>
          </p:nvPr>
        </p:nvSpPr>
        <p:spPr>
          <a:xfrm>
            <a:off x="628650" y="3000929"/>
            <a:ext cx="7886700" cy="2592288"/>
          </a:xfrm>
          <a:prstGeom prst="snip2Same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514247" indent="-514247">
              <a:buClr>
                <a:srgbClr val="078777"/>
              </a:buClr>
              <a:buFont typeface="+mj-lt"/>
              <a:buAutoNum type="arabicPeriod"/>
              <a:defRPr lang="ru-RU" sz="2800" b="0" smtClean="0">
                <a:latin typeface="+mj-lt"/>
              </a:defRPr>
            </a:lvl1pPr>
            <a:lvl2pPr marL="857079" indent="-514247">
              <a:buClr>
                <a:srgbClr val="078777"/>
              </a:buClr>
              <a:buFont typeface="+mj-lt"/>
              <a:buAutoNum type="arabicPeriod"/>
              <a:defRPr lang="ru-RU" sz="2800" smtClean="0">
                <a:solidFill>
                  <a:schemeClr val="tx1">
                    <a:tint val="75000"/>
                  </a:schemeClr>
                </a:solidFill>
                <a:latin typeface="+mj-lt"/>
              </a:defRPr>
            </a:lvl2pPr>
          </a:lstStyle>
          <a:p>
            <a:pPr marL="431914" lvl="0" indent="-431914" defTabSz="251950">
              <a:spcBef>
                <a:spcPts val="1200"/>
              </a:spcBef>
              <a:spcAft>
                <a:spcPts val="0"/>
              </a:spcAft>
              <a:buClr>
                <a:srgbClr val="078877"/>
              </a:buClr>
              <a:buFont typeface="+mj-lt"/>
              <a:buAutoNum type="arabicPeriod"/>
            </a:pPr>
            <a:r>
              <a:rPr lang="ru-RU"/>
              <a:t>Образец текста</a:t>
            </a:r>
          </a:p>
          <a:p>
            <a:pPr marL="431914" lvl="1" indent="-431914" defTabSz="251950">
              <a:spcBef>
                <a:spcPts val="1200"/>
              </a:spcBef>
              <a:spcAft>
                <a:spcPts val="0"/>
              </a:spcAft>
              <a:buClr>
                <a:srgbClr val="078877"/>
              </a:buClr>
              <a:buFont typeface="+mj-lt"/>
              <a:buAutoNum type="arabicPeriod"/>
            </a:pPr>
            <a:r>
              <a:rPr lang="ru-RU"/>
              <a:t>Второй уровень</a:t>
            </a:r>
          </a:p>
        </p:txBody>
      </p:sp>
      <p:sp>
        <p:nvSpPr>
          <p:cNvPr id="6" name="Номер слайда 5">
            <a:extLst>
              <a:ext uri="{FF2B5EF4-FFF2-40B4-BE49-F238E27FC236}">
                <a16:creationId xmlns:a16="http://schemas.microsoft.com/office/drawing/2014/main" id="{29EA8D48-16A3-41BE-87A5-D852DEDFEEB1}"/>
              </a:ext>
            </a:extLst>
          </p:cNvPr>
          <p:cNvSpPr>
            <a:spLocks noGrp="1"/>
          </p:cNvSpPr>
          <p:nvPr>
            <p:ph type="sldNum" sz="quarter" idx="10"/>
          </p:nvPr>
        </p:nvSpPr>
        <p:spPr>
          <a:xfrm flipH="1">
            <a:off x="8424001" y="635635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sp>
        <p:nvSpPr>
          <p:cNvPr id="8" name="Объект 7">
            <a:extLst>
              <a:ext uri="{FF2B5EF4-FFF2-40B4-BE49-F238E27FC236}">
                <a16:creationId xmlns:a16="http://schemas.microsoft.com/office/drawing/2014/main" id="{F09701AA-CC4F-4533-BA8F-6782560F67E6}"/>
              </a:ext>
            </a:extLst>
          </p:cNvPr>
          <p:cNvSpPr>
            <a:spLocks noGrp="1"/>
          </p:cNvSpPr>
          <p:nvPr>
            <p:ph sz="quarter" idx="11"/>
          </p:nvPr>
        </p:nvSpPr>
        <p:spPr>
          <a:xfrm>
            <a:off x="1025525" y="1446135"/>
            <a:ext cx="7092950" cy="779463"/>
          </a:xfrm>
          <a:solidFill>
            <a:schemeClr val="bg1">
              <a:alpha val="27000"/>
            </a:schemeClr>
          </a:solidFill>
          <a:ln w="57150">
            <a:gradFill flip="none" rotWithShape="1">
              <a:gsLst>
                <a:gs pos="0">
                  <a:schemeClr val="bg1">
                    <a:lumMod val="95000"/>
                    <a:alpha val="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07978" tIns="107978" rIns="107978" bIns="107978" numCol="1" rtlCol="0" anchor="ctr" anchorCtr="0" compatLnSpc="1">
            <a:prstTxWarp prst="textNoShape">
              <a:avLst/>
            </a:prstTxWarp>
            <a:noAutofit/>
          </a:bodyPr>
          <a:lstStyle>
            <a:lvl1pPr marL="0" indent="0" algn="ctr">
              <a:spcBef>
                <a:spcPts val="0"/>
              </a:spcBef>
              <a:spcAft>
                <a:spcPts val="0"/>
              </a:spcAft>
              <a:buFontTx/>
              <a:buNone/>
              <a:defRPr lang="ru-RU" sz="2800" b="1" i="1" smtClean="0">
                <a:solidFill>
                  <a:srgbClr val="078777"/>
                </a:solidFill>
                <a:latin typeface="Arial Narrow" panose="020B0606020202030204" pitchFamily="34" charset="0"/>
                <a:ea typeface="+mj-ea"/>
                <a:cs typeface="Arial" panose="020B0604020202020204" pitchFamily="34" charset="0"/>
              </a:defRPr>
            </a:lvl1pPr>
            <a:lvl2pPr marL="0" indent="0" algn="ctr">
              <a:spcBef>
                <a:spcPts val="0"/>
              </a:spcBef>
              <a:spcAft>
                <a:spcPts val="0"/>
              </a:spcAft>
              <a:buFontTx/>
              <a:buNone/>
              <a:defRPr lang="ru-RU" sz="2000" b="1" i="1" smtClean="0">
                <a:solidFill>
                  <a:srgbClr val="078777"/>
                </a:solidFill>
                <a:latin typeface="Arial Narrow" panose="020B0606020202030204" pitchFamily="34" charset="0"/>
              </a:defRPr>
            </a:lvl2pPr>
            <a:lvl3pPr marL="0" indent="0" algn="ctr">
              <a:spcBef>
                <a:spcPts val="0"/>
              </a:spcBef>
              <a:spcAft>
                <a:spcPts val="0"/>
              </a:spcAft>
              <a:buFontTx/>
              <a:buNone/>
              <a:defRPr lang="ru-RU" sz="2000" b="1" i="1" smtClean="0">
                <a:solidFill>
                  <a:srgbClr val="078777"/>
                </a:solidFill>
                <a:latin typeface="Arial Narrow" panose="020B0606020202030204" pitchFamily="34" charset="0"/>
              </a:defRPr>
            </a:lvl3pPr>
            <a:lvl4pPr marL="0" indent="0" algn="ctr">
              <a:spcBef>
                <a:spcPts val="0"/>
              </a:spcBef>
              <a:spcAft>
                <a:spcPts val="0"/>
              </a:spcAft>
              <a:buFontTx/>
              <a:buNone/>
              <a:defRPr lang="ru-RU" sz="2000" b="1" i="1" smtClean="0">
                <a:solidFill>
                  <a:srgbClr val="078777"/>
                </a:solidFill>
                <a:latin typeface="Arial Narrow" panose="020B0606020202030204" pitchFamily="34" charset="0"/>
              </a:defRPr>
            </a:lvl4pPr>
            <a:lvl5pPr marL="0" indent="0" algn="ctr">
              <a:spcBef>
                <a:spcPts val="0"/>
              </a:spcBef>
              <a:spcAft>
                <a:spcPts val="0"/>
              </a:spcAft>
              <a:buFontTx/>
              <a:buNone/>
              <a:defRPr lang="ru-RU" sz="2000" b="1" i="1">
                <a:solidFill>
                  <a:srgbClr val="078777"/>
                </a:solidFill>
                <a:latin typeface="Arial Narrow" panose="020B0606020202030204" pitchFamily="34" charset="0"/>
              </a:defRPr>
            </a:lvl5pPr>
          </a:lstStyle>
          <a:p>
            <a:pPr marL="514247" lvl="0" indent="-514247" algn="ctr" fontAlgn="auto">
              <a:spcBef>
                <a:spcPct val="0"/>
              </a:spcBef>
              <a:spcAft>
                <a:spcPts val="0"/>
              </a:spcAft>
              <a:buClr>
                <a:srgbClr val="28645A"/>
              </a:buClr>
            </a:pPr>
            <a:r>
              <a:rPr lang="ru-RU"/>
              <a:t>Образец текста</a:t>
            </a:r>
          </a:p>
        </p:txBody>
      </p:sp>
      <p:pic>
        <p:nvPicPr>
          <p:cNvPr id="9"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6651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Два объекта">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1A06CFC6-0963-48E5-9B2E-DB238FEF3143}"/>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4" name="Объект 3"/>
          <p:cNvSpPr>
            <a:spLocks noGrp="1"/>
          </p:cNvSpPr>
          <p:nvPr>
            <p:ph sz="half" idx="2"/>
          </p:nvPr>
        </p:nvSpPr>
        <p:spPr>
          <a:xfrm>
            <a:off x="4637706" y="2485232"/>
            <a:ext cx="3886200" cy="3656013"/>
          </a:xfrm>
          <a:prstGeom prst="round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35993" tIns="35993" rIns="35993" bIns="35993" numCol="1" anchor="t" anchorCtr="0" compatLnSpc="1">
            <a:prstTxWarp prst="textNoShape">
              <a:avLst/>
            </a:prstTxWarp>
            <a:noAutofit/>
          </a:bodyPr>
          <a:lstStyle>
            <a:lvl1pPr>
              <a:defRPr lang="ru-RU" sz="32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a:latin typeface="Arial Narrow" panose="020B0606020202030204" pitchFamily="34" charset="0"/>
              </a:defRPr>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6" name="Номер слайда 5">
            <a:extLst>
              <a:ext uri="{FF2B5EF4-FFF2-40B4-BE49-F238E27FC236}">
                <a16:creationId xmlns:a16="http://schemas.microsoft.com/office/drawing/2014/main" id="{30F943A1-30BE-41CE-B73A-3B9F8CEEE349}"/>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7" name="Рисунок 6">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Текст 7">
            <a:extLst>
              <a:ext uri="{FF2B5EF4-FFF2-40B4-BE49-F238E27FC236}">
                <a16:creationId xmlns:a16="http://schemas.microsoft.com/office/drawing/2014/main" id="{C815AA95-9F72-4606-8186-035F30D35B53}"/>
              </a:ext>
            </a:extLst>
          </p:cNvPr>
          <p:cNvSpPr>
            <a:spLocks noGrp="1"/>
          </p:cNvSpPr>
          <p:nvPr>
            <p:ph type="body" sz="quarter" idx="11" hasCustomPrompt="1"/>
          </p:nvPr>
        </p:nvSpPr>
        <p:spPr>
          <a:xfrm>
            <a:off x="1267942" y="1268413"/>
            <a:ext cx="6607646"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indent="0">
              <a:spcAft>
                <a:spcPts val="0"/>
              </a:spcAft>
              <a:buNone/>
              <a:defRPr lang="ru-RU" sz="2800" b="1" dirty="0" smtClean="0">
                <a:solidFill>
                  <a:srgbClr val="078777"/>
                </a:solidFill>
                <a:latin typeface="Arial Narrow" panose="020B0606020202030204" pitchFamily="34" charset="0"/>
                <a:ea typeface="+mj-ea"/>
                <a:cs typeface="Arial" panose="020B0604020202020204" pitchFamily="34" charset="0"/>
              </a:defRPr>
            </a:lvl1pPr>
            <a:lvl2pPr marL="0" indent="0">
              <a:spcAft>
                <a:spcPts val="0"/>
              </a:spcAft>
              <a:buNone/>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dirty="0" smtClean="0">
                <a:solidFill>
                  <a:srgbClr val="388E84"/>
                </a:solidFill>
                <a:latin typeface="Arial Narrow" panose="020B0606020202030204" pitchFamily="34" charset="0"/>
                <a:cs typeface="Arial" panose="020B0604020202020204" pitchFamily="34" charset="0"/>
              </a:defRPr>
            </a:lvl3pPr>
            <a:lvl4pPr>
              <a:defRPr lang="ru-RU" sz="3300" b="1" dirty="0"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lvl="0" algn="ctr" fontAlgn="auto">
              <a:spcBef>
                <a:spcPct val="0"/>
              </a:spcBef>
              <a:spcAft>
                <a:spcPts val="0"/>
              </a:spcAft>
            </a:pPr>
            <a:r>
              <a:rPr lang="ru-RU" dirty="0"/>
              <a:t>ОБРАЗЕЦ ТЕКСТА</a:t>
            </a:r>
          </a:p>
          <a:p>
            <a:pPr lvl="1" algn="ctr" eaLnBrk="0" hangingPunct="0">
              <a:spcBef>
                <a:spcPct val="0"/>
              </a:spcBef>
            </a:pPr>
            <a:r>
              <a:rPr lang="ru-RU" dirty="0"/>
              <a:t>Второй уровень</a:t>
            </a:r>
          </a:p>
        </p:txBody>
      </p:sp>
      <p:sp>
        <p:nvSpPr>
          <p:cNvPr id="10" name="Рисунок 9">
            <a:extLst>
              <a:ext uri="{FF2B5EF4-FFF2-40B4-BE49-F238E27FC236}">
                <a16:creationId xmlns:a16="http://schemas.microsoft.com/office/drawing/2014/main" id="{3BCB98E0-0F15-4A64-B7F3-30D6B8152A95}"/>
              </a:ext>
            </a:extLst>
          </p:cNvPr>
          <p:cNvSpPr>
            <a:spLocks noGrp="1"/>
          </p:cNvSpPr>
          <p:nvPr>
            <p:ph type="pic" sz="quarter" idx="12"/>
          </p:nvPr>
        </p:nvSpPr>
        <p:spPr>
          <a:xfrm>
            <a:off x="395537" y="2483645"/>
            <a:ext cx="3888000" cy="3657600"/>
          </a:xfrm>
        </p:spPr>
        <p:txBody>
          <a:bodyPr/>
          <a:lstStyle/>
          <a:p>
            <a:r>
              <a:rPr lang="ru-RU"/>
              <a:t>Вставка рисунка</a:t>
            </a:r>
          </a:p>
        </p:txBody>
      </p:sp>
      <p:pic>
        <p:nvPicPr>
          <p:cNvPr id="9" name="Рисунок 8">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5777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3017E6-2E41-48C4-A27C-8772D0B5E099}"/>
              </a:ext>
            </a:extLst>
          </p:cNvPr>
          <p:cNvSpPr>
            <a:spLocks noGrp="1"/>
          </p:cNvSpPr>
          <p:nvPr>
            <p:ph type="title" hasCustomPrompt="1"/>
          </p:nvPr>
        </p:nvSpPr>
        <p:spPr>
          <a:xfrm>
            <a:off x="2277569" y="246900"/>
            <a:ext cx="4538836" cy="603306"/>
          </a:xfrm>
        </p:spPr>
        <p:txBody>
          <a:bodyPr lIns="0" tIns="0" rIns="0" bIns="0"/>
          <a:lstStyle/>
          <a:p>
            <a:r>
              <a:rPr lang="ru-RU" dirty="0"/>
              <a:t>ОБРАЗЕЦ ЗАГОЛОВКА</a:t>
            </a:r>
          </a:p>
        </p:txBody>
      </p:sp>
      <p:sp>
        <p:nvSpPr>
          <p:cNvPr id="7" name="Текст 6">
            <a:extLst>
              <a:ext uri="{FF2B5EF4-FFF2-40B4-BE49-F238E27FC236}">
                <a16:creationId xmlns:a16="http://schemas.microsoft.com/office/drawing/2014/main" id="{9ACDE9D6-C4F1-4E8B-AE93-71D4E4637F20}"/>
              </a:ext>
            </a:extLst>
          </p:cNvPr>
          <p:cNvSpPr>
            <a:spLocks noGrp="1"/>
          </p:cNvSpPr>
          <p:nvPr>
            <p:ph type="body" sz="quarter" idx="13"/>
          </p:nvPr>
        </p:nvSpPr>
        <p:spPr>
          <a:xfrm flipH="1">
            <a:off x="1007269" y="184482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0" name="Текст 6">
            <a:extLst>
              <a:ext uri="{FF2B5EF4-FFF2-40B4-BE49-F238E27FC236}">
                <a16:creationId xmlns:a16="http://schemas.microsoft.com/office/drawing/2014/main" id="{FB773C55-A7CB-4EBB-ADFC-1CE1A6333150}"/>
              </a:ext>
            </a:extLst>
          </p:cNvPr>
          <p:cNvSpPr>
            <a:spLocks noGrp="1"/>
          </p:cNvSpPr>
          <p:nvPr>
            <p:ph type="body" sz="quarter" idx="14"/>
          </p:nvPr>
        </p:nvSpPr>
        <p:spPr>
          <a:xfrm flipH="1">
            <a:off x="1007269" y="346893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2" name="Текст 6">
            <a:extLst>
              <a:ext uri="{FF2B5EF4-FFF2-40B4-BE49-F238E27FC236}">
                <a16:creationId xmlns:a16="http://schemas.microsoft.com/office/drawing/2014/main" id="{9A1EB068-BA74-4570-A6B3-CE4CF8985EAF}"/>
              </a:ext>
            </a:extLst>
          </p:cNvPr>
          <p:cNvSpPr>
            <a:spLocks noGrp="1"/>
          </p:cNvSpPr>
          <p:nvPr>
            <p:ph type="body" sz="quarter" idx="15"/>
          </p:nvPr>
        </p:nvSpPr>
        <p:spPr>
          <a:xfrm flipH="1">
            <a:off x="1017974" y="4913049"/>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pic>
        <p:nvPicPr>
          <p:cNvPr id="14"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Таблица 15">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3421078521"/>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 name="Номер слайда 5">
            <a:extLst>
              <a:ext uri="{FF2B5EF4-FFF2-40B4-BE49-F238E27FC236}">
                <a16:creationId xmlns:a16="http://schemas.microsoft.com/office/drawing/2014/main" id="{D0E06AE1-8FE9-4743-AE38-4BF6619E7389}"/>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9"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Таблица 10">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705493874"/>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79424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B294DB03-48CB-45B6-A18A-065BAF91DBE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hasCustomPrompt="1"/>
          </p:nvPr>
        </p:nvSpPr>
        <p:spPr bwMode="auto">
          <a:xfrm>
            <a:off x="968146" y="1124090"/>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6" name="Объект 2">
            <a:extLst>
              <a:ext uri="{FF2B5EF4-FFF2-40B4-BE49-F238E27FC236}">
                <a16:creationId xmlns:a16="http://schemas.microsoft.com/office/drawing/2014/main" id="{9259DD58-FC13-4BFC-B5FB-1238ACA304E6}"/>
              </a:ext>
            </a:extLst>
          </p:cNvPr>
          <p:cNvSpPr>
            <a:spLocks noGrp="1"/>
          </p:cNvSpPr>
          <p:nvPr>
            <p:ph idx="11" hasCustomPrompt="1"/>
          </p:nvPr>
        </p:nvSpPr>
        <p:spPr bwMode="auto">
          <a:xfrm flipH="1">
            <a:off x="5227613" y="1124089"/>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7" name="Заголовок 1">
            <a:extLst>
              <a:ext uri="{FF2B5EF4-FFF2-40B4-BE49-F238E27FC236}">
                <a16:creationId xmlns:a16="http://schemas.microsoft.com/office/drawing/2014/main" id="{C8E7B58A-37B8-40B2-B910-CB397BC6655F}"/>
              </a:ext>
            </a:extLst>
          </p:cNvPr>
          <p:cNvSpPr>
            <a:spLocks noGrp="1"/>
          </p:cNvSpPr>
          <p:nvPr>
            <p:ph type="title" hasCustomPrompt="1"/>
          </p:nvPr>
        </p:nvSpPr>
        <p:spPr>
          <a:xfrm>
            <a:off x="2302582" y="451236"/>
            <a:ext cx="4538836" cy="603306"/>
          </a:xfrm>
        </p:spPr>
        <p:txBody>
          <a:bodyPr lIns="0" tIns="0" rIns="0" bIns="0"/>
          <a:lstStyle/>
          <a:p>
            <a:r>
              <a:rPr lang="ru-RU" dirty="0"/>
              <a:t>ОБРАЗЕЦ ЗАГОЛОВКА</a:t>
            </a:r>
          </a:p>
        </p:txBody>
      </p:sp>
      <p:sp>
        <p:nvSpPr>
          <p:cNvPr id="8" name="Номер слайда 5">
            <a:extLst>
              <a:ext uri="{FF2B5EF4-FFF2-40B4-BE49-F238E27FC236}">
                <a16:creationId xmlns:a16="http://schemas.microsoft.com/office/drawing/2014/main" id="{E43B5F83-8542-4D82-B4C5-8AF85103760C}"/>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9"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958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pic>
        <p:nvPicPr>
          <p:cNvPr id="5" name="Рисунок 7">
            <a:extLst>
              <a:ext uri="{FF2B5EF4-FFF2-40B4-BE49-F238E27FC236}">
                <a16:creationId xmlns:a16="http://schemas.microsoft.com/office/drawing/2014/main" id="{F66E5F51-54D8-4DF1-8AFD-26312EE6FEE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hasCustomPrompt="1"/>
          </p:nvPr>
        </p:nvSpPr>
        <p:spPr>
          <a:xfrm>
            <a:off x="628650" y="143915"/>
            <a:ext cx="7886700" cy="775921"/>
          </a:xfrm>
        </p:spPr>
        <p:txBody>
          <a:bodyPr lIns="0" tIns="0" rIns="0" bIns="0">
            <a:noAutofit/>
          </a:bodyPr>
          <a:lstStyle>
            <a:lvl1pPr algn="ctr">
              <a:defRPr sz="2800" b="1">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12" name="Объект 2"/>
          <p:cNvSpPr>
            <a:spLocks noGrp="1"/>
          </p:cNvSpPr>
          <p:nvPr>
            <p:ph idx="1"/>
          </p:nvPr>
        </p:nvSpPr>
        <p:spPr>
          <a:xfrm flipH="1">
            <a:off x="5052611" y="115306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52355"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defRPr lang="ru-RU" sz="2800" kern="1200" dirty="0" smtClean="0">
                <a:solidFill>
                  <a:schemeClr val="tx1"/>
                </a:solidFill>
                <a:latin typeface="Arial Narrow" panose="020B0606020202030204" pitchFamily="34" charset="0"/>
                <a:ea typeface="+mn-ea"/>
                <a:cs typeface="+mn-cs"/>
              </a:defRPr>
            </a:lvl1pPr>
          </a:lstStyle>
          <a:p>
            <a:pPr lvl="0"/>
            <a:r>
              <a:rPr lang="ru-RU"/>
              <a:t>Образец текста</a:t>
            </a:r>
          </a:p>
        </p:txBody>
      </p:sp>
      <p:sp>
        <p:nvSpPr>
          <p:cNvPr id="7" name="Объект 2">
            <a:extLst>
              <a:ext uri="{FF2B5EF4-FFF2-40B4-BE49-F238E27FC236}">
                <a16:creationId xmlns:a16="http://schemas.microsoft.com/office/drawing/2014/main" id="{1A6F02D5-3AF1-4FA1-9DF3-6052530A9ED0}"/>
              </a:ext>
            </a:extLst>
          </p:cNvPr>
          <p:cNvSpPr>
            <a:spLocks noGrp="1"/>
          </p:cNvSpPr>
          <p:nvPr>
            <p:ph idx="11"/>
          </p:nvPr>
        </p:nvSpPr>
        <p:spPr>
          <a:xfrm>
            <a:off x="911593" y="117952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87273" indent="-285693">
              <a:defRPr lang="ru-RU" sz="2800" kern="1200" dirty="0" smtClean="0">
                <a:solidFill>
                  <a:schemeClr val="tx1"/>
                </a:solidFill>
                <a:latin typeface="Arial Narrow" panose="020B0606020202030204" pitchFamily="34" charset="0"/>
                <a:ea typeface="+mn-ea"/>
                <a:cs typeface="+mn-cs"/>
              </a:defRPr>
            </a:lvl1pPr>
          </a:lstStyle>
          <a:p>
            <a:pPr marL="352355" lvl="0"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pPr>
            <a:r>
              <a:rPr lang="ru-RU"/>
              <a:t>Образец текста</a:t>
            </a:r>
          </a:p>
        </p:txBody>
      </p:sp>
      <p:graphicFrame>
        <p:nvGraphicFramePr>
          <p:cNvPr id="8" name="Таблица 7">
            <a:extLst>
              <a:ext uri="{FF2B5EF4-FFF2-40B4-BE49-F238E27FC236}">
                <a16:creationId xmlns:a16="http://schemas.microsoft.com/office/drawing/2014/main" id="{E4F8D766-FAE1-4CB1-94BC-FE6E2DDEC0A5}"/>
              </a:ext>
            </a:extLst>
          </p:cNvPr>
          <p:cNvGraphicFramePr>
            <a:graphicFrameLocks noGrp="1"/>
          </p:cNvGraphicFramePr>
          <p:nvPr>
            <p:extLst>
              <p:ext uri="{D42A27DB-BD31-4B8C-83A1-F6EECF244321}">
                <p14:modId xmlns:p14="http://schemas.microsoft.com/office/powerpoint/2010/main" val="1728473546"/>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208CC98D-1960-47D7-BB6A-A8FBFC63199F}"/>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10" name="Рисунок 7">
            <a:extLst>
              <a:ext uri="{FF2B5EF4-FFF2-40B4-BE49-F238E27FC236}">
                <a16:creationId xmlns:a16="http://schemas.microsoft.com/office/drawing/2014/main" id="{F66E5F51-54D8-4DF1-8AFD-26312EE6FEEA}"/>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Таблица 10">
            <a:extLst>
              <a:ext uri="{FF2B5EF4-FFF2-40B4-BE49-F238E27FC236}">
                <a16:creationId xmlns:a16="http://schemas.microsoft.com/office/drawing/2014/main" id="{E4F8D766-FAE1-4CB1-94BC-FE6E2DDEC0A5}"/>
              </a:ext>
            </a:extLst>
          </p:cNvPr>
          <p:cNvGraphicFramePr>
            <a:graphicFrameLocks noGrp="1"/>
          </p:cNvGraphicFramePr>
          <p:nvPr>
            <p:extLst>
              <p:ext uri="{D42A27DB-BD31-4B8C-83A1-F6EECF244321}">
                <p14:modId xmlns:p14="http://schemas.microsoft.com/office/powerpoint/2010/main" val="3584494623"/>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19477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0873B5F0-731F-4FE5-AB59-DED3D8048617}"/>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838399" y="388031"/>
            <a:ext cx="2949178" cy="1600200"/>
          </a:xfrm>
        </p:spPr>
        <p:txBody>
          <a:bodyPr lIns="0" tIns="0" rIns="0" bIns="0"/>
          <a:lstStyle>
            <a:lvl1pPr>
              <a:defRPr sz="24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9" name="Текст 8">
            <a:extLst>
              <a:ext uri="{FF2B5EF4-FFF2-40B4-BE49-F238E27FC236}">
                <a16:creationId xmlns:a16="http://schemas.microsoft.com/office/drawing/2014/main" id="{FE9280C2-CEEC-48BE-A873-96FAB31018B1}"/>
              </a:ext>
            </a:extLst>
          </p:cNvPr>
          <p:cNvSpPr>
            <a:spLocks noGrp="1"/>
          </p:cNvSpPr>
          <p:nvPr>
            <p:ph type="body" sz="quarter" idx="11"/>
          </p:nvPr>
        </p:nvSpPr>
        <p:spPr>
          <a:xfrm>
            <a:off x="4427538" y="549276"/>
            <a:ext cx="4464943" cy="5319714"/>
          </a:xfr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5993" tIns="35993" rIns="35993" bIns="35993" numCol="1" anchor="ctr" anchorCtr="0" compatLnSpc="1">
            <a:prstTxWarp prst="textNoShape">
              <a:avLst/>
            </a:prstTxWarp>
            <a:noAutofit/>
          </a:bodyPr>
          <a:lstStyle>
            <a:lvl1pPr>
              <a:defRPr lang="ru-RU" sz="2800" dirty="0" smtClean="0">
                <a:latin typeface="Arial Narrow" panose="020B0606020202030204" pitchFamily="34" charset="0"/>
              </a:defRPr>
            </a:lvl1pPr>
            <a:lvl2pPr>
              <a:defRPr lang="ru-RU" dirty="0" smtClean="0"/>
            </a:lvl2pPr>
            <a:lvl3pPr>
              <a:defRPr lang="ru-RU" dirty="0" smtClean="0"/>
            </a:lvl3pPr>
            <a:lvl4pPr>
              <a:defRPr lang="ru-RU" dirty="0" smtClean="0"/>
            </a:lvl4pPr>
            <a:lvl5pPr>
              <a:defRPr lang="ru-RU" dirty="0"/>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11" name="Рисунок 10">
            <a:extLst>
              <a:ext uri="{FF2B5EF4-FFF2-40B4-BE49-F238E27FC236}">
                <a16:creationId xmlns:a16="http://schemas.microsoft.com/office/drawing/2014/main" id="{F5E67615-75DA-44AB-A367-2E8B6F236540}"/>
              </a:ext>
            </a:extLst>
          </p:cNvPr>
          <p:cNvSpPr>
            <a:spLocks noGrp="1"/>
          </p:cNvSpPr>
          <p:nvPr>
            <p:ph type="pic" sz="quarter" idx="12"/>
          </p:nvPr>
        </p:nvSpPr>
        <p:spPr>
          <a:xfrm>
            <a:off x="630239" y="2349500"/>
            <a:ext cx="3365501" cy="3519488"/>
          </a:xfrm>
        </p:spPr>
        <p:txBody>
          <a:bodyPr/>
          <a:lstStyle>
            <a:lvl1pPr marL="0" indent="0">
              <a:buFontTx/>
              <a:buNone/>
              <a:defRPr/>
            </a:lvl1pPr>
          </a:lstStyle>
          <a:p>
            <a:r>
              <a:rPr lang="ru-RU"/>
              <a:t>Вставка рисунка</a:t>
            </a:r>
            <a:endParaRPr lang="ru-RU" dirty="0"/>
          </a:p>
        </p:txBody>
      </p:sp>
      <p:sp>
        <p:nvSpPr>
          <p:cNvPr id="12" name="Номер слайда 5">
            <a:extLst>
              <a:ext uri="{FF2B5EF4-FFF2-40B4-BE49-F238E27FC236}">
                <a16:creationId xmlns:a16="http://schemas.microsoft.com/office/drawing/2014/main" id="{15136621-DFE3-48C1-9262-5A67AE2FA7C3}"/>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3765A15-F945-4C0B-A4A1-93D39162EE36}" type="slidenum">
              <a:rPr lang="ru-RU" altLang="ru-RU" smtClean="0"/>
              <a:pPr/>
              <a:t>‹#›</a:t>
            </a:fld>
            <a:endParaRPr lang="ru-RU" altLang="ru-RU"/>
          </a:p>
        </p:txBody>
      </p:sp>
      <p:pic>
        <p:nvPicPr>
          <p:cNvPr id="8"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screen">
            <a:extLst>
              <a:ext uri="{28A0092B-C50C-407E-A947-70E740481C1C}">
                <a14:useLocalDpi xmlns:a14="http://schemas.microsoft.com/office/drawing/2010/main" val="0"/>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0053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jpe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24" cstate="print">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6F57BCFB-A202-45F5-838B-27AFF28CE750}"/>
              </a:ext>
            </a:extLst>
          </p:cNvPr>
          <p:cNvSpPr>
            <a:spLocks noGrp="1" noChangeArrowheads="1"/>
          </p:cNvSpPr>
          <p:nvPr>
            <p:ph type="title"/>
          </p:nvPr>
        </p:nvSpPr>
        <p:spPr bwMode="auto">
          <a:xfrm>
            <a:off x="628650" y="365127"/>
            <a:ext cx="7886700" cy="1335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ctr" anchorCtr="0" compatLnSpc="1">
            <a:prstTxWarp prst="textNoShape">
              <a:avLst/>
            </a:prstTxWarp>
          </a:bodyPr>
          <a:lstStyle/>
          <a:p>
            <a:pPr lvl="0"/>
            <a:r>
              <a:rPr lang="ru-RU" altLang="ru-RU" dirty="0"/>
              <a:t>ОБРАЗЕЦ ЗАГОЛОВКА</a:t>
            </a:r>
          </a:p>
        </p:txBody>
      </p:sp>
      <p:sp>
        <p:nvSpPr>
          <p:cNvPr id="1027" name="Текст 2">
            <a:extLst>
              <a:ext uri="{FF2B5EF4-FFF2-40B4-BE49-F238E27FC236}">
                <a16:creationId xmlns:a16="http://schemas.microsoft.com/office/drawing/2014/main" id="{3D11CE8F-131A-4695-BA47-6007EF952D96}"/>
              </a:ext>
            </a:extLst>
          </p:cNvPr>
          <p:cNvSpPr>
            <a:spLocks noGrp="1" noChangeArrowheads="1"/>
          </p:cNvSpPr>
          <p:nvPr>
            <p:ph type="body" idx="1"/>
          </p:nvPr>
        </p:nvSpPr>
        <p:spPr bwMode="auto">
          <a:xfrm>
            <a:off x="755577" y="1988841"/>
            <a:ext cx="7886700" cy="4104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t" anchorCtr="0" compatLnSpc="1">
            <a:prstTxWarp prst="textNoShape">
              <a:avLst/>
            </a:prstTxWarp>
          </a:bodyPr>
          <a:lstStyle/>
          <a:p>
            <a:pPr lvl="0"/>
            <a:r>
              <a:rPr lang="ru-RU" altLang="ru-RU" dirty="0"/>
              <a:t>Образец текста</a:t>
            </a:r>
          </a:p>
          <a:p>
            <a:pPr lvl="1"/>
            <a:r>
              <a:rPr lang="ru-RU" altLang="ru-RU" dirty="0"/>
              <a:t>Второй уровень</a:t>
            </a:r>
          </a:p>
          <a:p>
            <a:pPr lvl="2"/>
            <a:r>
              <a:rPr lang="ru-RU" altLang="ru-RU" dirty="0"/>
              <a:t>Третий уровень</a:t>
            </a:r>
          </a:p>
          <a:p>
            <a:pPr lvl="3"/>
            <a:r>
              <a:rPr lang="ru-RU" altLang="ru-RU" dirty="0"/>
              <a:t>Четвертый уровень</a:t>
            </a:r>
          </a:p>
          <a:p>
            <a:pPr lvl="4"/>
            <a:r>
              <a:rPr lang="ru-RU" altLang="ru-RU" dirty="0"/>
              <a:t>Пятый уровень</a:t>
            </a:r>
          </a:p>
        </p:txBody>
      </p:sp>
      <p:sp>
        <p:nvSpPr>
          <p:cNvPr id="4" name="Дата 3">
            <a:extLst>
              <a:ext uri="{FF2B5EF4-FFF2-40B4-BE49-F238E27FC236}">
                <a16:creationId xmlns:a16="http://schemas.microsoft.com/office/drawing/2014/main" id="{666A732F-67F3-433D-B851-61B147F1ED3A}"/>
              </a:ext>
            </a:extLst>
          </p:cNvPr>
          <p:cNvSpPr>
            <a:spLocks noGrp="1"/>
          </p:cNvSpPr>
          <p:nvPr>
            <p:ph type="dt" sz="half" idx="2"/>
          </p:nvPr>
        </p:nvSpPr>
        <p:spPr>
          <a:xfrm>
            <a:off x="628651" y="6356352"/>
            <a:ext cx="2057400" cy="365124"/>
          </a:xfrm>
          <a:prstGeom prst="rect">
            <a:avLst/>
          </a:prstGeom>
        </p:spPr>
        <p:txBody>
          <a:bodyPr vert="horz" lIns="91422" tIns="45711" rIns="91422" bIns="45711"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ru-RU" dirty="0"/>
          </a:p>
        </p:txBody>
      </p:sp>
      <p:sp>
        <p:nvSpPr>
          <p:cNvPr id="5" name="Нижний колонтитул 4">
            <a:extLst>
              <a:ext uri="{FF2B5EF4-FFF2-40B4-BE49-F238E27FC236}">
                <a16:creationId xmlns:a16="http://schemas.microsoft.com/office/drawing/2014/main" id="{597E54B0-D65D-406D-8022-BA6BA008B9A3}"/>
              </a:ext>
            </a:extLst>
          </p:cNvPr>
          <p:cNvSpPr>
            <a:spLocks noGrp="1"/>
          </p:cNvSpPr>
          <p:nvPr>
            <p:ph type="ftr" sz="quarter" idx="3"/>
          </p:nvPr>
        </p:nvSpPr>
        <p:spPr>
          <a:xfrm>
            <a:off x="3028950" y="6356352"/>
            <a:ext cx="3086100" cy="365124"/>
          </a:xfrm>
          <a:prstGeom prst="rect">
            <a:avLst/>
          </a:prstGeom>
        </p:spPr>
        <p:txBody>
          <a:bodyPr vert="horz" lIns="91422" tIns="45711" rIns="91422" bIns="45711"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a:extLst>
              <a:ext uri="{FF2B5EF4-FFF2-40B4-BE49-F238E27FC236}">
                <a16:creationId xmlns:a16="http://schemas.microsoft.com/office/drawing/2014/main" id="{FCBB139C-B2BD-4371-8B25-9DF8F13A2586}"/>
              </a:ext>
            </a:extLst>
          </p:cNvPr>
          <p:cNvSpPr>
            <a:spLocks noGrp="1"/>
          </p:cNvSpPr>
          <p:nvPr>
            <p:ph type="sldNum" sz="quarter" idx="4"/>
          </p:nvPr>
        </p:nvSpPr>
        <p:spPr>
          <a:xfrm>
            <a:off x="6457951" y="6356352"/>
            <a:ext cx="2057400" cy="365124"/>
          </a:xfrm>
          <a:prstGeom prst="rect">
            <a:avLst/>
          </a:prstGeom>
        </p:spPr>
        <p:txBody>
          <a:bodyPr vert="horz" lIns="91422" tIns="45711" rIns="91422" bIns="45711" rtlCol="0" anchor="ctr"/>
          <a:lstStyle>
            <a:lvl1pPr algn="r" eaLnBrk="1" fontAlgn="auto" hangingPunct="1">
              <a:spcBef>
                <a:spcPts val="0"/>
              </a:spcBef>
              <a:spcAft>
                <a:spcPts val="0"/>
              </a:spcAft>
              <a:defRPr sz="900">
                <a:solidFill>
                  <a:schemeClr val="tx1">
                    <a:tint val="75000"/>
                  </a:schemeClr>
                </a:solidFill>
                <a:latin typeface="+mn-lt"/>
              </a:defRPr>
            </a:lvl1pPr>
          </a:lstStyle>
          <a:p>
            <a:fld id="{D3765A15-F945-4C0B-A4A1-93D39162EE36}" type="slidenum">
              <a:rPr lang="ru-RU" altLang="ru-RU" smtClean="0"/>
              <a:pPr/>
              <a:t>‹#›</a:t>
            </a:fld>
            <a:endParaRPr lang="ru-RU" altLang="ru-RU"/>
          </a:p>
        </p:txBody>
      </p:sp>
    </p:spTree>
    <p:extLst>
      <p:ext uri="{BB962C8B-B14F-4D97-AF65-F5344CB8AC3E}">
        <p14:creationId xmlns:p14="http://schemas.microsoft.com/office/powerpoint/2010/main" val="4154065590"/>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 id="2147483922" r:id="rId12"/>
    <p:sldLayoutId id="2147483924" r:id="rId13"/>
    <p:sldLayoutId id="2147483925" r:id="rId14"/>
    <p:sldLayoutId id="2147483926" r:id="rId15"/>
    <p:sldLayoutId id="2147483927" r:id="rId16"/>
    <p:sldLayoutId id="2147483928" r:id="rId17"/>
    <p:sldLayoutId id="2147483929" r:id="rId18"/>
    <p:sldLayoutId id="2147483930" r:id="rId19"/>
    <p:sldLayoutId id="2147483931" r:id="rId20"/>
    <p:sldLayoutId id="2147483932" r:id="rId21"/>
    <p:sldLayoutId id="2147483933" r:id="rId22"/>
  </p:sldLayoutIdLst>
  <p:hf hdr="0" dt="0"/>
  <p:txStyles>
    <p:titleStyle>
      <a:lvl1pPr algn="ctr" defTabSz="685663" rtl="0" eaLnBrk="1" fontAlgn="base" hangingPunct="1">
        <a:lnSpc>
          <a:spcPct val="90000"/>
        </a:lnSpc>
        <a:spcBef>
          <a:spcPct val="0"/>
        </a:spcBef>
        <a:spcAft>
          <a:spcPct val="0"/>
        </a:spcAft>
        <a:defRPr sz="3300" b="1" kern="1200">
          <a:solidFill>
            <a:srgbClr val="388E84"/>
          </a:solidFill>
          <a:latin typeface="Arial Narrow" panose="020B0606020202030204" pitchFamily="34" charset="0"/>
          <a:ea typeface="+mj-ea"/>
          <a:cs typeface="Arial" panose="020B0604020202020204" pitchFamily="34" charset="0"/>
        </a:defRPr>
      </a:lvl1pPr>
      <a:lvl2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2pPr>
      <a:lvl3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3pPr>
      <a:lvl4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4pPr>
      <a:lvl5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5pPr>
      <a:lvl6pPr marL="457109"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6pPr>
      <a:lvl7pPr marL="914217"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7pPr>
      <a:lvl8pPr marL="1371326"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8pPr>
      <a:lvl9pPr marL="1828434"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9pPr>
    </p:titleStyle>
    <p:bodyStyle>
      <a:lvl1pPr marL="171416" indent="-171416" algn="l" defTabSz="68566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247" indent="-171416" algn="l" defTabSz="68566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079" indent="-171416" algn="l" defTabSz="68566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199910"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2741"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573"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6pPr>
      <a:lvl7pPr marL="2228404"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7pPr>
      <a:lvl8pPr marL="2571236"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8pPr>
      <a:lvl9pPr marL="2914067"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9pPr>
    </p:bodyStyle>
    <p:otherStyle>
      <a:defPPr>
        <a:defRPr lang="ru-RU"/>
      </a:defPPr>
      <a:lvl1pPr marL="0" algn="l" defTabSz="685663" rtl="0" eaLnBrk="1" latinLnBrk="0" hangingPunct="1">
        <a:defRPr sz="1300" kern="1200">
          <a:solidFill>
            <a:schemeClr val="tx1"/>
          </a:solidFill>
          <a:latin typeface="+mn-lt"/>
          <a:ea typeface="+mn-ea"/>
          <a:cs typeface="+mn-cs"/>
        </a:defRPr>
      </a:lvl1pPr>
      <a:lvl2pPr marL="342831" algn="l" defTabSz="685663" rtl="0" eaLnBrk="1" latinLnBrk="0" hangingPunct="1">
        <a:defRPr sz="1300" kern="1200">
          <a:solidFill>
            <a:schemeClr val="tx1"/>
          </a:solidFill>
          <a:latin typeface="+mn-lt"/>
          <a:ea typeface="+mn-ea"/>
          <a:cs typeface="+mn-cs"/>
        </a:defRPr>
      </a:lvl2pPr>
      <a:lvl3pPr marL="685663" algn="l" defTabSz="685663" rtl="0" eaLnBrk="1" latinLnBrk="0" hangingPunct="1">
        <a:defRPr sz="1300" kern="1200">
          <a:solidFill>
            <a:schemeClr val="tx1"/>
          </a:solidFill>
          <a:latin typeface="+mn-lt"/>
          <a:ea typeface="+mn-ea"/>
          <a:cs typeface="+mn-cs"/>
        </a:defRPr>
      </a:lvl3pPr>
      <a:lvl4pPr marL="1028494" algn="l" defTabSz="685663" rtl="0" eaLnBrk="1" latinLnBrk="0" hangingPunct="1">
        <a:defRPr sz="1300" kern="1200">
          <a:solidFill>
            <a:schemeClr val="tx1"/>
          </a:solidFill>
          <a:latin typeface="+mn-lt"/>
          <a:ea typeface="+mn-ea"/>
          <a:cs typeface="+mn-cs"/>
        </a:defRPr>
      </a:lvl4pPr>
      <a:lvl5pPr marL="1371326" algn="l" defTabSz="685663" rtl="0" eaLnBrk="1" latinLnBrk="0" hangingPunct="1">
        <a:defRPr sz="1300" kern="1200">
          <a:solidFill>
            <a:schemeClr val="tx1"/>
          </a:solidFill>
          <a:latin typeface="+mn-lt"/>
          <a:ea typeface="+mn-ea"/>
          <a:cs typeface="+mn-cs"/>
        </a:defRPr>
      </a:lvl5pPr>
      <a:lvl6pPr marL="1714157" algn="l" defTabSz="685663" rtl="0" eaLnBrk="1" latinLnBrk="0" hangingPunct="1">
        <a:defRPr sz="1300" kern="1200">
          <a:solidFill>
            <a:schemeClr val="tx1"/>
          </a:solidFill>
          <a:latin typeface="+mn-lt"/>
          <a:ea typeface="+mn-ea"/>
          <a:cs typeface="+mn-cs"/>
        </a:defRPr>
      </a:lvl6pPr>
      <a:lvl7pPr marL="2056989" algn="l" defTabSz="685663" rtl="0" eaLnBrk="1" latinLnBrk="0" hangingPunct="1">
        <a:defRPr sz="1300" kern="1200">
          <a:solidFill>
            <a:schemeClr val="tx1"/>
          </a:solidFill>
          <a:latin typeface="+mn-lt"/>
          <a:ea typeface="+mn-ea"/>
          <a:cs typeface="+mn-cs"/>
        </a:defRPr>
      </a:lvl7pPr>
      <a:lvl8pPr marL="2399820" algn="l" defTabSz="685663" rtl="0" eaLnBrk="1" latinLnBrk="0" hangingPunct="1">
        <a:defRPr sz="1300" kern="1200">
          <a:solidFill>
            <a:schemeClr val="tx1"/>
          </a:solidFill>
          <a:latin typeface="+mn-lt"/>
          <a:ea typeface="+mn-ea"/>
          <a:cs typeface="+mn-cs"/>
        </a:defRPr>
      </a:lvl8pPr>
      <a:lvl9pPr marL="2742651" algn="l" defTabSz="685663"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6F57BCFB-A202-45F5-838B-27AFF28CE750}"/>
              </a:ext>
            </a:extLst>
          </p:cNvPr>
          <p:cNvSpPr>
            <a:spLocks noGrp="1" noChangeArrowheads="1"/>
          </p:cNvSpPr>
          <p:nvPr>
            <p:ph type="title"/>
          </p:nvPr>
        </p:nvSpPr>
        <p:spPr bwMode="auto">
          <a:xfrm>
            <a:off x="628650" y="365127"/>
            <a:ext cx="7886700" cy="1335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ctr" anchorCtr="0" compatLnSpc="1">
            <a:prstTxWarp prst="textNoShape">
              <a:avLst/>
            </a:prstTxWarp>
          </a:bodyPr>
          <a:lstStyle/>
          <a:p>
            <a:pPr lvl="0"/>
            <a:r>
              <a:rPr lang="ru-RU" altLang="ru-RU" dirty="0"/>
              <a:t>ОБРАЗЕЦ ЗАГОЛОВКА</a:t>
            </a:r>
          </a:p>
        </p:txBody>
      </p:sp>
      <p:sp>
        <p:nvSpPr>
          <p:cNvPr id="1027" name="Текст 2">
            <a:extLst>
              <a:ext uri="{FF2B5EF4-FFF2-40B4-BE49-F238E27FC236}">
                <a16:creationId xmlns:a16="http://schemas.microsoft.com/office/drawing/2014/main" id="{3D11CE8F-131A-4695-BA47-6007EF952D96}"/>
              </a:ext>
            </a:extLst>
          </p:cNvPr>
          <p:cNvSpPr>
            <a:spLocks noGrp="1" noChangeArrowheads="1"/>
          </p:cNvSpPr>
          <p:nvPr>
            <p:ph type="body" idx="1"/>
          </p:nvPr>
        </p:nvSpPr>
        <p:spPr bwMode="auto">
          <a:xfrm>
            <a:off x="755577" y="1988841"/>
            <a:ext cx="7886700" cy="4104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t" anchorCtr="0" compatLnSpc="1">
            <a:prstTxWarp prst="textNoShape">
              <a:avLst/>
            </a:prstTxWarp>
          </a:bodyPr>
          <a:lstStyle/>
          <a:p>
            <a:pPr lvl="0"/>
            <a:r>
              <a:rPr lang="ru-RU" altLang="ru-RU" dirty="0"/>
              <a:t>Образец текста</a:t>
            </a:r>
          </a:p>
          <a:p>
            <a:pPr lvl="1"/>
            <a:r>
              <a:rPr lang="ru-RU" altLang="ru-RU" dirty="0"/>
              <a:t>Второй уровень</a:t>
            </a:r>
          </a:p>
          <a:p>
            <a:pPr lvl="2"/>
            <a:r>
              <a:rPr lang="ru-RU" altLang="ru-RU" dirty="0"/>
              <a:t>Третий уровень</a:t>
            </a:r>
          </a:p>
          <a:p>
            <a:pPr lvl="3"/>
            <a:r>
              <a:rPr lang="ru-RU" altLang="ru-RU" dirty="0"/>
              <a:t>Четвертый уровень</a:t>
            </a:r>
          </a:p>
          <a:p>
            <a:pPr lvl="4"/>
            <a:r>
              <a:rPr lang="ru-RU" altLang="ru-RU" dirty="0"/>
              <a:t>Пятый уровень</a:t>
            </a:r>
          </a:p>
        </p:txBody>
      </p:sp>
      <p:sp>
        <p:nvSpPr>
          <p:cNvPr id="4" name="Дата 3">
            <a:extLst>
              <a:ext uri="{FF2B5EF4-FFF2-40B4-BE49-F238E27FC236}">
                <a16:creationId xmlns:a16="http://schemas.microsoft.com/office/drawing/2014/main" id="{666A732F-67F3-433D-B851-61B147F1ED3A}"/>
              </a:ext>
            </a:extLst>
          </p:cNvPr>
          <p:cNvSpPr>
            <a:spLocks noGrp="1"/>
          </p:cNvSpPr>
          <p:nvPr>
            <p:ph type="dt" sz="half" idx="2"/>
          </p:nvPr>
        </p:nvSpPr>
        <p:spPr>
          <a:xfrm>
            <a:off x="628651" y="6356352"/>
            <a:ext cx="2057400" cy="365124"/>
          </a:xfrm>
          <a:prstGeom prst="rect">
            <a:avLst/>
          </a:prstGeom>
        </p:spPr>
        <p:txBody>
          <a:bodyPr vert="horz" lIns="91422" tIns="45711" rIns="91422" bIns="45711"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ru-RU" dirty="0"/>
          </a:p>
        </p:txBody>
      </p:sp>
      <p:sp>
        <p:nvSpPr>
          <p:cNvPr id="5" name="Нижний колонтитул 4">
            <a:extLst>
              <a:ext uri="{FF2B5EF4-FFF2-40B4-BE49-F238E27FC236}">
                <a16:creationId xmlns:a16="http://schemas.microsoft.com/office/drawing/2014/main" id="{597E54B0-D65D-406D-8022-BA6BA008B9A3}"/>
              </a:ext>
            </a:extLst>
          </p:cNvPr>
          <p:cNvSpPr>
            <a:spLocks noGrp="1"/>
          </p:cNvSpPr>
          <p:nvPr>
            <p:ph type="ftr" sz="quarter" idx="3"/>
          </p:nvPr>
        </p:nvSpPr>
        <p:spPr>
          <a:xfrm>
            <a:off x="3028950" y="6356352"/>
            <a:ext cx="3086100" cy="365124"/>
          </a:xfrm>
          <a:prstGeom prst="rect">
            <a:avLst/>
          </a:prstGeom>
        </p:spPr>
        <p:txBody>
          <a:bodyPr vert="horz" lIns="91422" tIns="45711" rIns="91422" bIns="45711"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a:extLst>
              <a:ext uri="{FF2B5EF4-FFF2-40B4-BE49-F238E27FC236}">
                <a16:creationId xmlns:a16="http://schemas.microsoft.com/office/drawing/2014/main" id="{FCBB139C-B2BD-4371-8B25-9DF8F13A2586}"/>
              </a:ext>
            </a:extLst>
          </p:cNvPr>
          <p:cNvSpPr>
            <a:spLocks noGrp="1"/>
          </p:cNvSpPr>
          <p:nvPr>
            <p:ph type="sldNum" sz="quarter" idx="4"/>
          </p:nvPr>
        </p:nvSpPr>
        <p:spPr>
          <a:xfrm>
            <a:off x="6457951" y="6356352"/>
            <a:ext cx="2057400" cy="365124"/>
          </a:xfrm>
          <a:prstGeom prst="rect">
            <a:avLst/>
          </a:prstGeom>
        </p:spPr>
        <p:txBody>
          <a:bodyPr vert="horz" lIns="91422" tIns="45711" rIns="91422" bIns="45711" rtlCol="0" anchor="ctr"/>
          <a:lstStyle>
            <a:lvl1pPr algn="r" eaLnBrk="1" fontAlgn="auto" hangingPunct="1">
              <a:spcBef>
                <a:spcPts val="0"/>
              </a:spcBef>
              <a:spcAft>
                <a:spcPts val="0"/>
              </a:spcAft>
              <a:defRPr sz="900">
                <a:solidFill>
                  <a:schemeClr val="tx1">
                    <a:tint val="75000"/>
                  </a:schemeClr>
                </a:solidFill>
                <a:latin typeface="+mn-lt"/>
              </a:defRPr>
            </a:lvl1pPr>
          </a:lstStyle>
          <a:p>
            <a:fld id="{EE07D660-6ED7-47B1-A75D-7B07AA61EB76}" type="slidenum">
              <a:rPr lang="ru-RU" altLang="ru-RU" smtClean="0"/>
              <a:pPr/>
              <a:t>‹#›</a:t>
            </a:fld>
            <a:endParaRPr lang="ru-RU" altLang="ru-RU"/>
          </a:p>
        </p:txBody>
      </p:sp>
    </p:spTree>
    <p:extLst>
      <p:ext uri="{BB962C8B-B14F-4D97-AF65-F5344CB8AC3E}">
        <p14:creationId xmlns:p14="http://schemas.microsoft.com/office/powerpoint/2010/main" val="1277783014"/>
      </p:ext>
    </p:extLst>
  </p:cSld>
  <p:clrMap bg1="lt1" tx1="dk1" bg2="lt2" tx2="dk2" accent1="accent1" accent2="accent2" accent3="accent3" accent4="accent4" accent5="accent5" accent6="accent6" hlink="hlink" folHlink="folHlink"/>
  <p:sldLayoutIdLst>
    <p:sldLayoutId id="2147483935"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 id="2147483946" r:id="rId12"/>
    <p:sldLayoutId id="2147483947" r:id="rId13"/>
  </p:sldLayoutIdLst>
  <p:hf hdr="0" dt="0"/>
  <p:txStyles>
    <p:titleStyle>
      <a:lvl1pPr algn="ctr" defTabSz="685663" rtl="0" eaLnBrk="1" fontAlgn="base" hangingPunct="1">
        <a:lnSpc>
          <a:spcPct val="90000"/>
        </a:lnSpc>
        <a:spcBef>
          <a:spcPct val="0"/>
        </a:spcBef>
        <a:spcAft>
          <a:spcPct val="0"/>
        </a:spcAft>
        <a:defRPr sz="3300" b="1" kern="1200">
          <a:solidFill>
            <a:srgbClr val="388E84"/>
          </a:solidFill>
          <a:latin typeface="Arial Narrow" panose="020B0606020202030204" pitchFamily="34" charset="0"/>
          <a:ea typeface="+mj-ea"/>
          <a:cs typeface="Arial" panose="020B0604020202020204" pitchFamily="34" charset="0"/>
        </a:defRPr>
      </a:lvl1pPr>
      <a:lvl2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2pPr>
      <a:lvl3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3pPr>
      <a:lvl4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4pPr>
      <a:lvl5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5pPr>
      <a:lvl6pPr marL="457109"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6pPr>
      <a:lvl7pPr marL="914217"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7pPr>
      <a:lvl8pPr marL="1371326"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8pPr>
      <a:lvl9pPr marL="1828434"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9pPr>
    </p:titleStyle>
    <p:bodyStyle>
      <a:lvl1pPr marL="171416" indent="-171416" algn="l" defTabSz="68566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247" indent="-171416" algn="l" defTabSz="68566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079" indent="-171416" algn="l" defTabSz="68566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199910"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2741"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573"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6pPr>
      <a:lvl7pPr marL="2228404"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7pPr>
      <a:lvl8pPr marL="2571236"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8pPr>
      <a:lvl9pPr marL="2914067"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9pPr>
    </p:bodyStyle>
    <p:otherStyle>
      <a:defPPr>
        <a:defRPr lang="ru-RU"/>
      </a:defPPr>
      <a:lvl1pPr marL="0" algn="l" defTabSz="685663" rtl="0" eaLnBrk="1" latinLnBrk="0" hangingPunct="1">
        <a:defRPr sz="1300" kern="1200">
          <a:solidFill>
            <a:schemeClr val="tx1"/>
          </a:solidFill>
          <a:latin typeface="+mn-lt"/>
          <a:ea typeface="+mn-ea"/>
          <a:cs typeface="+mn-cs"/>
        </a:defRPr>
      </a:lvl1pPr>
      <a:lvl2pPr marL="342831" algn="l" defTabSz="685663" rtl="0" eaLnBrk="1" latinLnBrk="0" hangingPunct="1">
        <a:defRPr sz="1300" kern="1200">
          <a:solidFill>
            <a:schemeClr val="tx1"/>
          </a:solidFill>
          <a:latin typeface="+mn-lt"/>
          <a:ea typeface="+mn-ea"/>
          <a:cs typeface="+mn-cs"/>
        </a:defRPr>
      </a:lvl2pPr>
      <a:lvl3pPr marL="685663" algn="l" defTabSz="685663" rtl="0" eaLnBrk="1" latinLnBrk="0" hangingPunct="1">
        <a:defRPr sz="1300" kern="1200">
          <a:solidFill>
            <a:schemeClr val="tx1"/>
          </a:solidFill>
          <a:latin typeface="+mn-lt"/>
          <a:ea typeface="+mn-ea"/>
          <a:cs typeface="+mn-cs"/>
        </a:defRPr>
      </a:lvl3pPr>
      <a:lvl4pPr marL="1028494" algn="l" defTabSz="685663" rtl="0" eaLnBrk="1" latinLnBrk="0" hangingPunct="1">
        <a:defRPr sz="1300" kern="1200">
          <a:solidFill>
            <a:schemeClr val="tx1"/>
          </a:solidFill>
          <a:latin typeface="+mn-lt"/>
          <a:ea typeface="+mn-ea"/>
          <a:cs typeface="+mn-cs"/>
        </a:defRPr>
      </a:lvl4pPr>
      <a:lvl5pPr marL="1371326" algn="l" defTabSz="685663" rtl="0" eaLnBrk="1" latinLnBrk="0" hangingPunct="1">
        <a:defRPr sz="1300" kern="1200">
          <a:solidFill>
            <a:schemeClr val="tx1"/>
          </a:solidFill>
          <a:latin typeface="+mn-lt"/>
          <a:ea typeface="+mn-ea"/>
          <a:cs typeface="+mn-cs"/>
        </a:defRPr>
      </a:lvl5pPr>
      <a:lvl6pPr marL="1714157" algn="l" defTabSz="685663" rtl="0" eaLnBrk="1" latinLnBrk="0" hangingPunct="1">
        <a:defRPr sz="1300" kern="1200">
          <a:solidFill>
            <a:schemeClr val="tx1"/>
          </a:solidFill>
          <a:latin typeface="+mn-lt"/>
          <a:ea typeface="+mn-ea"/>
          <a:cs typeface="+mn-cs"/>
        </a:defRPr>
      </a:lvl6pPr>
      <a:lvl7pPr marL="2056989" algn="l" defTabSz="685663" rtl="0" eaLnBrk="1" latinLnBrk="0" hangingPunct="1">
        <a:defRPr sz="1300" kern="1200">
          <a:solidFill>
            <a:schemeClr val="tx1"/>
          </a:solidFill>
          <a:latin typeface="+mn-lt"/>
          <a:ea typeface="+mn-ea"/>
          <a:cs typeface="+mn-cs"/>
        </a:defRPr>
      </a:lvl7pPr>
      <a:lvl8pPr marL="2399820" algn="l" defTabSz="685663" rtl="0" eaLnBrk="1" latinLnBrk="0" hangingPunct="1">
        <a:defRPr sz="1300" kern="1200">
          <a:solidFill>
            <a:schemeClr val="tx1"/>
          </a:solidFill>
          <a:latin typeface="+mn-lt"/>
          <a:ea typeface="+mn-ea"/>
          <a:cs typeface="+mn-cs"/>
        </a:defRPr>
      </a:lvl8pPr>
      <a:lvl9pPr marL="2742651" algn="l" defTabSz="685663"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2000" y="3861049"/>
            <a:ext cx="7920000" cy="576063"/>
          </a:xfrm>
        </p:spPr>
        <p:txBody>
          <a:bodyPr rtlCol="0">
            <a:noAutofit/>
          </a:bodyPr>
          <a:lstStyle/>
          <a:p>
            <a:pPr algn="r" eaLnBrk="1" fontAlgn="auto" hangingPunct="1">
              <a:spcBef>
                <a:spcPts val="0"/>
              </a:spcBef>
              <a:spcAft>
                <a:spcPts val="0"/>
              </a:spcAft>
              <a:buFont typeface="Wingdings 2"/>
              <a:buNone/>
              <a:defRPr/>
            </a:pPr>
            <a:r>
              <a:rPr lang="ru-RU" sz="2800" dirty="0"/>
              <a:t>Лекция </a:t>
            </a:r>
            <a:r>
              <a:rPr lang="en-US" sz="2800" dirty="0" smtClean="0"/>
              <a:t>6</a:t>
            </a:r>
            <a:endParaRPr lang="ru-RU" sz="2800" dirty="0"/>
          </a:p>
        </p:txBody>
      </p:sp>
      <p:sp>
        <p:nvSpPr>
          <p:cNvPr id="2" name="Текст 1">
            <a:extLst>
              <a:ext uri="{FF2B5EF4-FFF2-40B4-BE49-F238E27FC236}">
                <a16:creationId xmlns:a16="http://schemas.microsoft.com/office/drawing/2014/main" id="{18651024-1D71-4E38-BD7C-B90DECB5A185}"/>
              </a:ext>
            </a:extLst>
          </p:cNvPr>
          <p:cNvSpPr>
            <a:spLocks noGrp="1"/>
          </p:cNvSpPr>
          <p:nvPr>
            <p:ph type="body" sz="quarter" idx="11"/>
          </p:nvPr>
        </p:nvSpPr>
        <p:spPr>
          <a:xfrm>
            <a:off x="612000" y="4509121"/>
            <a:ext cx="7920000" cy="1368152"/>
          </a:xfrm>
        </p:spPr>
        <p:txBody>
          <a:bodyPr lIns="0" tIns="0" rIns="0" bIns="0">
            <a:noAutofit/>
          </a:bodyPr>
          <a:lstStyle/>
          <a:p>
            <a:pPr marL="0" indent="0">
              <a:spcBef>
                <a:spcPts val="0"/>
              </a:spcBef>
            </a:pPr>
            <a:r>
              <a:rPr lang="ru-RU" sz="3600" dirty="0" smtClean="0"/>
              <a:t>Защита прав потребителей</a:t>
            </a:r>
          </a:p>
          <a:p>
            <a:pPr marL="0" indent="0">
              <a:spcBef>
                <a:spcPts val="0"/>
              </a:spcBef>
            </a:pPr>
            <a:r>
              <a:rPr lang="ru-RU" sz="3600" dirty="0" smtClean="0"/>
              <a:t>лекарственных средств и иных товаров  аптечного ассортимента</a:t>
            </a:r>
            <a:endParaRPr lang="ru-RU" sz="3600" dirty="0"/>
          </a:p>
        </p:txBody>
      </p:sp>
      <p:sp>
        <p:nvSpPr>
          <p:cNvPr id="10" name="Подзаголовок 2">
            <a:extLst>
              <a:ext uri="{FF2B5EF4-FFF2-40B4-BE49-F238E27FC236}">
                <a16:creationId xmlns:a16="http://schemas.microsoft.com/office/drawing/2014/main" id="{FE9F52B0-85B5-434C-B6D3-BAD5936AB4D3}"/>
              </a:ext>
            </a:extLst>
          </p:cNvPr>
          <p:cNvSpPr>
            <a:spLocks noGrp="1" noChangeArrowheads="1"/>
          </p:cNvSpPr>
          <p:nvPr>
            <p:ph type="ctrTitle"/>
          </p:nvPr>
        </p:nvSpPr>
        <p:spPr>
          <a:xfrm>
            <a:off x="612000" y="1422400"/>
            <a:ext cx="7920000" cy="2387600"/>
          </a:xfrm>
        </p:spPr>
        <p:txBody>
          <a:bodyPr/>
          <a:lstStyle/>
          <a:p>
            <a:r>
              <a:rPr lang="ru-RU" altLang="ru-RU" sz="2800" b="0"/>
              <a:t>ЛЕКЦИИ по дисциплине</a:t>
            </a:r>
            <a:br>
              <a:rPr lang="ru-RU" altLang="ru-RU" sz="2800" b="0"/>
            </a:br>
            <a:r>
              <a:rPr lang="ru-RU" altLang="ru-RU" sz="2800" b="0"/>
              <a:t>«Правовое обеспечение профессиональной деятельности» </a:t>
            </a:r>
            <a:br>
              <a:rPr lang="ru-RU" altLang="ru-RU" sz="2800" b="0"/>
            </a:br>
            <a:r>
              <a:rPr lang="ru-RU" altLang="ru-RU" sz="2800" b="0"/>
              <a:t>для специальности Фармация </a:t>
            </a:r>
            <a:br>
              <a:rPr lang="ru-RU" altLang="ru-RU" sz="2800" b="0"/>
            </a:br>
            <a:endParaRPr lang="ru-RU" altLang="ru-RU" sz="2800" b="0" dirty="0">
              <a:solidFill>
                <a:srgbClr val="078777"/>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smtClean="0"/>
              <a:t>Информация о товарах</a:t>
            </a:r>
            <a:endParaRPr lang="ru-RU" sz="2400" dirty="0"/>
          </a:p>
        </p:txBody>
      </p:sp>
      <p:sp>
        <p:nvSpPr>
          <p:cNvPr id="3" name="Объект 2"/>
          <p:cNvSpPr>
            <a:spLocks noGrp="1"/>
          </p:cNvSpPr>
          <p:nvPr>
            <p:ph idx="1"/>
          </p:nvPr>
        </p:nvSpPr>
        <p:spPr>
          <a:xfrm flipH="1">
            <a:off x="628650" y="1052736"/>
            <a:ext cx="7886700" cy="5328592"/>
          </a:xfrm>
        </p:spPr>
        <p:txBody>
          <a:bodyPr/>
          <a:lstStyle/>
          <a:p>
            <a:pPr algn="just"/>
            <a:r>
              <a:rPr lang="ru-RU" sz="1800" dirty="0"/>
              <a:t>На торговых объектах (за исключением мест, которые определяются продавцом и не предназначены для свободного доступа потребителей) не допускается ограничение прав потребителей на поиск и получение любой информации в любых формах из любых источников, в том числе путем фотографирования </a:t>
            </a:r>
            <a:r>
              <a:rPr lang="ru-RU" sz="1800" dirty="0" smtClean="0"/>
              <a:t>товара.</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10</a:t>
            </a:fld>
            <a:endParaRPr lang="ru-RU" altLang="ru-RU"/>
          </a:p>
        </p:txBody>
      </p:sp>
    </p:spTree>
    <p:extLst>
      <p:ext uri="{BB962C8B-B14F-4D97-AF65-F5344CB8AC3E}">
        <p14:creationId xmlns:p14="http://schemas.microsoft.com/office/powerpoint/2010/main" val="202604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smtClean="0"/>
              <a:t>Ответственность за ненадлежащую информацию</a:t>
            </a:r>
            <a:endParaRPr lang="ru-RU" sz="2400" dirty="0"/>
          </a:p>
        </p:txBody>
      </p:sp>
      <p:sp>
        <p:nvSpPr>
          <p:cNvPr id="3" name="Объект 2"/>
          <p:cNvSpPr>
            <a:spLocks noGrp="1"/>
          </p:cNvSpPr>
          <p:nvPr>
            <p:ph idx="1"/>
          </p:nvPr>
        </p:nvSpPr>
        <p:spPr>
          <a:xfrm flipH="1">
            <a:off x="628650" y="1340768"/>
            <a:ext cx="7886700" cy="4824536"/>
          </a:xfrm>
        </p:spPr>
        <p:txBody>
          <a:bodyPr/>
          <a:lstStyle/>
          <a:p>
            <a:pPr algn="just"/>
            <a:r>
              <a:rPr lang="ru-RU" sz="1800" dirty="0"/>
              <a:t>Если потребителю не предоставлена возможность незамедлительно получить при заключении договора информацию о </a:t>
            </a:r>
            <a:r>
              <a:rPr lang="ru-RU" sz="1800" dirty="0" smtClean="0"/>
              <a:t>товаре, </a:t>
            </a:r>
            <a:r>
              <a:rPr lang="ru-RU" sz="1800" dirty="0"/>
              <a:t>он вправе </a:t>
            </a:r>
            <a:r>
              <a:rPr lang="ru-RU" sz="1800" dirty="0" smtClean="0"/>
              <a:t>потребовать в </a:t>
            </a:r>
            <a:r>
              <a:rPr lang="ru-RU" sz="1800" dirty="0"/>
              <a:t>разумный срок отказаться от </a:t>
            </a:r>
            <a:r>
              <a:rPr lang="ru-RU" sz="1800" dirty="0" smtClean="0"/>
              <a:t>исполнения договора купли-продажи </a:t>
            </a:r>
            <a:r>
              <a:rPr lang="ru-RU" sz="1800" dirty="0"/>
              <a:t>и потребовать возврата уплаченной за товар суммы и возмещения других убытков</a:t>
            </a:r>
            <a:r>
              <a:rPr lang="ru-RU" sz="1800" dirty="0" smtClean="0"/>
              <a:t>.</a:t>
            </a:r>
          </a:p>
          <a:p>
            <a:pPr algn="just"/>
            <a:r>
              <a:rPr lang="ru-RU" sz="1800" dirty="0"/>
              <a:t>При отказе от исполнения договора потребитель обязан возвратить </a:t>
            </a:r>
            <a:r>
              <a:rPr lang="ru-RU" sz="1800" dirty="0" smtClean="0"/>
              <a:t>товар продавцу.</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11</a:t>
            </a:fld>
            <a:endParaRPr lang="ru-RU" altLang="ru-RU"/>
          </a:p>
        </p:txBody>
      </p:sp>
    </p:spTree>
    <p:extLst>
      <p:ext uri="{BB962C8B-B14F-4D97-AF65-F5344CB8AC3E}">
        <p14:creationId xmlns:p14="http://schemas.microsoft.com/office/powerpoint/2010/main" val="2568761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smtClean="0"/>
              <a:t>Право потребителя на обмен товара</a:t>
            </a:r>
            <a:br>
              <a:rPr lang="ru-RU" sz="2400" dirty="0" smtClean="0"/>
            </a:br>
            <a:r>
              <a:rPr lang="ru-RU" sz="2400" dirty="0" smtClean="0"/>
              <a:t> надлежащего качества</a:t>
            </a:r>
            <a:endParaRPr lang="ru-RU" sz="2400" dirty="0"/>
          </a:p>
        </p:txBody>
      </p:sp>
      <p:sp>
        <p:nvSpPr>
          <p:cNvPr id="3" name="Объект 2"/>
          <p:cNvSpPr>
            <a:spLocks noGrp="1"/>
          </p:cNvSpPr>
          <p:nvPr>
            <p:ph idx="1"/>
          </p:nvPr>
        </p:nvSpPr>
        <p:spPr>
          <a:xfrm flipH="1">
            <a:off x="628650" y="1052736"/>
            <a:ext cx="7886700" cy="5328592"/>
          </a:xfrm>
        </p:spPr>
        <p:txBody>
          <a:bodyPr/>
          <a:lstStyle/>
          <a:p>
            <a:pPr algn="just"/>
            <a:r>
              <a:rPr lang="ru-RU" sz="1600" dirty="0"/>
              <a:t>Потребитель вправе обменять непродовольственный товар надлежащего качества на аналогичный товар у продавца, у которого этот товар был приобретен, если указанный товар не подошел по форме, габаритам, фасону, расцветке, размеру или комплектации</a:t>
            </a:r>
            <a:r>
              <a:rPr lang="ru-RU" sz="1600" dirty="0" smtClean="0"/>
              <a:t>.</a:t>
            </a:r>
          </a:p>
          <a:p>
            <a:pPr algn="just"/>
            <a:r>
              <a:rPr lang="ru-RU" sz="1600" dirty="0"/>
              <a:t>Потребитель имеет право на обмен непродовольственного товара надлежащего качества в течение четырнадцати дней, не считая дня его покупки</a:t>
            </a:r>
            <a:r>
              <a:rPr lang="ru-RU" sz="1600" dirty="0" smtClean="0"/>
              <a:t>.</a:t>
            </a:r>
          </a:p>
          <a:p>
            <a:pPr algn="just"/>
            <a:r>
              <a:rPr lang="ru-RU" sz="1600" dirty="0"/>
              <a:t>Обмен непродовольственного товара надлежащего качества проводится, если указанный товар не был в употреблении, сохранены его товарный вид, потребительские свойства, пломбы, фабричные ярлыки, а также имеется товарный чек или кассовый чек либо иной подтверждающий оплату указанного товара документ</a:t>
            </a:r>
            <a:r>
              <a:rPr lang="ru-RU" sz="1600" dirty="0" smtClean="0"/>
              <a:t>.</a:t>
            </a:r>
          </a:p>
          <a:p>
            <a:pPr algn="just"/>
            <a:r>
              <a:rPr lang="ru-RU" sz="1600" dirty="0"/>
              <a:t>В случае, если аналогичный товар отсутствует в продаже на день обращения потребителя к продавцу, потребитель вправе отказаться от исполнения договора купли-продажи и потребовать возврата уплаченной за указанный товар денежной суммы. Требование потребителя о возврате уплаченной за указанный товар денежной суммы подлежит удовлетворению в течение трех дней со дня возврата указанного товара.</a:t>
            </a:r>
            <a:endParaRPr lang="ru-RU" sz="1600" dirty="0" smtClean="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12</a:t>
            </a:fld>
            <a:endParaRPr lang="ru-RU" altLang="ru-RU"/>
          </a:p>
        </p:txBody>
      </p:sp>
    </p:spTree>
    <p:extLst>
      <p:ext uri="{BB962C8B-B14F-4D97-AF65-F5344CB8AC3E}">
        <p14:creationId xmlns:p14="http://schemas.microsoft.com/office/powerpoint/2010/main" val="4254137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smtClean="0"/>
              <a:t>Некоторые непродовольственные товары </a:t>
            </a:r>
            <a:r>
              <a:rPr lang="ru-RU" sz="2400" dirty="0"/>
              <a:t>надлежащего качества, не </a:t>
            </a:r>
            <a:r>
              <a:rPr lang="ru-RU" sz="2400" dirty="0" smtClean="0"/>
              <a:t>подлежащие </a:t>
            </a:r>
            <a:r>
              <a:rPr lang="ru-RU" sz="2400" dirty="0"/>
              <a:t>обмену</a:t>
            </a:r>
          </a:p>
        </p:txBody>
      </p:sp>
      <p:sp>
        <p:nvSpPr>
          <p:cNvPr id="3" name="Объект 2"/>
          <p:cNvSpPr>
            <a:spLocks noGrp="1"/>
          </p:cNvSpPr>
          <p:nvPr>
            <p:ph idx="1"/>
          </p:nvPr>
        </p:nvSpPr>
        <p:spPr>
          <a:xfrm flipH="1">
            <a:off x="628650" y="1340768"/>
            <a:ext cx="7886700" cy="4824536"/>
          </a:xfrm>
        </p:spPr>
        <p:txBody>
          <a:bodyPr/>
          <a:lstStyle/>
          <a:p>
            <a:pPr algn="just"/>
            <a:r>
              <a:rPr lang="ru-RU" sz="1800" dirty="0"/>
              <a:t>Товары для профилактики и лечения заболеваний в домашних условиях (предметы санитарии и гигиены из металла, резины, текстиля и других материалов, медицинские изделия, средства гигиены полости рта, линзы очковые, предметы по уходу за детьми), лекарственные </a:t>
            </a:r>
            <a:r>
              <a:rPr lang="ru-RU" sz="1800" dirty="0" smtClean="0"/>
              <a:t>препараты;</a:t>
            </a:r>
            <a:endParaRPr lang="ru-RU" sz="1800" dirty="0"/>
          </a:p>
          <a:p>
            <a:pPr algn="just"/>
            <a:r>
              <a:rPr lang="ru-RU" sz="1800" dirty="0" smtClean="0"/>
              <a:t>Предметы </a:t>
            </a:r>
            <a:r>
              <a:rPr lang="ru-RU" sz="1800" dirty="0"/>
              <a:t>личной гигиены (зубные щетки, расчески, заколки, бигуди для волос, парики, шиньоны и другие аналогичные товары</a:t>
            </a:r>
            <a:r>
              <a:rPr lang="ru-RU" sz="1800" dirty="0" smtClean="0"/>
              <a:t>);</a:t>
            </a:r>
            <a:endParaRPr lang="ru-RU" sz="1800" dirty="0"/>
          </a:p>
          <a:p>
            <a:pPr algn="just"/>
            <a:r>
              <a:rPr lang="ru-RU" sz="1800" dirty="0" smtClean="0"/>
              <a:t>Парфюмерно-косметические товары…</a:t>
            </a:r>
          </a:p>
          <a:p>
            <a:pPr marL="176176" indent="0" algn="just">
              <a:buNone/>
            </a:pPr>
            <a:endParaRPr lang="ru-RU" sz="1800" dirty="0" smtClean="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13</a:t>
            </a:fld>
            <a:endParaRPr lang="ru-RU" altLang="ru-RU"/>
          </a:p>
        </p:txBody>
      </p:sp>
    </p:spTree>
    <p:extLst>
      <p:ext uri="{BB962C8B-B14F-4D97-AF65-F5344CB8AC3E}">
        <p14:creationId xmlns:p14="http://schemas.microsoft.com/office/powerpoint/2010/main" val="433744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smtClean="0"/>
              <a:t>Право на возврат товара надлежащего качества</a:t>
            </a:r>
            <a:endParaRPr lang="ru-RU" sz="2400" dirty="0"/>
          </a:p>
        </p:txBody>
      </p:sp>
      <p:sp>
        <p:nvSpPr>
          <p:cNvPr id="3" name="Объект 2"/>
          <p:cNvSpPr>
            <a:spLocks noGrp="1"/>
          </p:cNvSpPr>
          <p:nvPr>
            <p:ph idx="1"/>
          </p:nvPr>
        </p:nvSpPr>
        <p:spPr>
          <a:xfrm flipH="1">
            <a:off x="628650" y="1340768"/>
            <a:ext cx="7886700" cy="4824536"/>
          </a:xfrm>
        </p:spPr>
        <p:txBody>
          <a:bodyPr/>
          <a:lstStyle/>
          <a:p>
            <a:pPr algn="just"/>
            <a:r>
              <a:rPr lang="ru-RU" sz="1800" dirty="0" smtClean="0"/>
              <a:t>При дистанционном способе продажи товаров потребитель </a:t>
            </a:r>
            <a:r>
              <a:rPr lang="ru-RU" sz="1800" dirty="0"/>
              <a:t>вправе отказаться от товара в любое время до его передачи, а после передачи товара - в течение семи дней</a:t>
            </a:r>
            <a:r>
              <a:rPr lang="ru-RU" sz="1800" dirty="0" smtClean="0"/>
              <a:t>.</a:t>
            </a:r>
          </a:p>
          <a:p>
            <a:pPr algn="just"/>
            <a:r>
              <a:rPr lang="ru-RU" sz="1800" dirty="0"/>
              <a:t>Возврат товара надлежащего качества возможен в случае, если сохранены его товарный вид, потребительские свойства, а также документ, подтверждающий факт и условия покупки указанного товара</a:t>
            </a:r>
            <a:r>
              <a:rPr lang="ru-RU" sz="1800" dirty="0" smtClean="0"/>
              <a:t>.</a:t>
            </a:r>
          </a:p>
          <a:p>
            <a:pPr algn="just"/>
            <a:r>
              <a:rPr lang="ru-RU" sz="1800" dirty="0"/>
              <a:t>При отказе потребителя от товара продавец должен возвратить ему денежную сумму, уплаченную потребителем по договору, за исключением расходов продавца на доставку от потребителя возвращенного товара, не позднее чем через десять дней со дня предъявления потребителем соответствующего требования.</a:t>
            </a:r>
            <a:endParaRPr lang="ru-RU" sz="1800" dirty="0" smtClean="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14</a:t>
            </a:fld>
            <a:endParaRPr lang="ru-RU" altLang="ru-RU"/>
          </a:p>
        </p:txBody>
      </p:sp>
    </p:spTree>
    <p:extLst>
      <p:ext uri="{BB962C8B-B14F-4D97-AF65-F5344CB8AC3E}">
        <p14:creationId xmlns:p14="http://schemas.microsoft.com/office/powerpoint/2010/main" val="4079112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Права потребителя при обнаружении в товаре недостатков</a:t>
            </a:r>
          </a:p>
        </p:txBody>
      </p:sp>
      <p:sp>
        <p:nvSpPr>
          <p:cNvPr id="3" name="Объект 2"/>
          <p:cNvSpPr>
            <a:spLocks noGrp="1"/>
          </p:cNvSpPr>
          <p:nvPr>
            <p:ph idx="1"/>
          </p:nvPr>
        </p:nvSpPr>
        <p:spPr/>
        <p:txBody>
          <a:bodyPr/>
          <a:lstStyle/>
          <a:p>
            <a:pPr algn="just"/>
            <a:r>
              <a:rPr lang="ru-RU" dirty="0"/>
              <a:t>недостаток товара </a:t>
            </a:r>
            <a:r>
              <a:rPr lang="ru-RU" dirty="0" smtClean="0"/>
              <a:t>- </a:t>
            </a:r>
            <a:r>
              <a:rPr lang="ru-RU" dirty="0"/>
              <a:t>несоответствие товара </a:t>
            </a:r>
            <a:r>
              <a:rPr lang="ru-RU" dirty="0" smtClean="0"/>
              <a:t>или </a:t>
            </a:r>
            <a:r>
              <a:rPr lang="ru-RU" b="1" dirty="0"/>
              <a:t>обязательным требованиям</a:t>
            </a:r>
            <a:r>
              <a:rPr lang="ru-RU" dirty="0"/>
              <a:t>, предусмотренным законом либо в установленном им порядке, или условиям </a:t>
            </a:r>
            <a:r>
              <a:rPr lang="ru-RU" dirty="0" smtClean="0"/>
              <a:t>договора, </a:t>
            </a:r>
            <a:r>
              <a:rPr lang="ru-RU" dirty="0"/>
              <a:t>или целям, для которых товар </a:t>
            </a:r>
            <a:r>
              <a:rPr lang="ru-RU" dirty="0" smtClean="0"/>
              <a:t>такого </a:t>
            </a:r>
            <a:r>
              <a:rPr lang="ru-RU" dirty="0"/>
              <a:t>рода обычно </a:t>
            </a:r>
            <a:r>
              <a:rPr lang="ru-RU" dirty="0" smtClean="0"/>
              <a:t>используется.</a:t>
            </a:r>
            <a:endParaRPr lang="ru-RU" dirty="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15</a:t>
            </a:fld>
            <a:endParaRPr lang="ru-RU" altLang="ru-RU"/>
          </a:p>
        </p:txBody>
      </p:sp>
    </p:spTree>
    <p:extLst>
      <p:ext uri="{BB962C8B-B14F-4D97-AF65-F5344CB8AC3E}">
        <p14:creationId xmlns:p14="http://schemas.microsoft.com/office/powerpoint/2010/main" val="3450171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a:t>Права потребителя при обнаружении в товаре недостатков</a:t>
            </a:r>
          </a:p>
        </p:txBody>
      </p:sp>
      <p:sp>
        <p:nvSpPr>
          <p:cNvPr id="3" name="Объект 2"/>
          <p:cNvSpPr>
            <a:spLocks noGrp="1"/>
          </p:cNvSpPr>
          <p:nvPr>
            <p:ph idx="1"/>
          </p:nvPr>
        </p:nvSpPr>
        <p:spPr>
          <a:xfrm flipH="1">
            <a:off x="628650" y="1340768"/>
            <a:ext cx="7886700" cy="4824536"/>
          </a:xfrm>
        </p:spPr>
        <p:txBody>
          <a:bodyPr/>
          <a:lstStyle/>
          <a:p>
            <a:pPr marL="176176" indent="0" algn="just">
              <a:buNone/>
            </a:pPr>
            <a:r>
              <a:rPr lang="ru-RU" sz="1800" dirty="0"/>
              <a:t>Потребитель в случае обнаружения в товаре недостатков, если они не были оговорены продавцом, по своему выбору вправе:</a:t>
            </a:r>
          </a:p>
          <a:p>
            <a:pPr algn="just"/>
            <a:r>
              <a:rPr lang="ru-RU" sz="1800" dirty="0" smtClean="0"/>
              <a:t>потребовать </a:t>
            </a:r>
            <a:r>
              <a:rPr lang="ru-RU" sz="1800" dirty="0"/>
              <a:t>замены на товар этой же марки (этих же модели и (или) артикула);</a:t>
            </a:r>
          </a:p>
          <a:p>
            <a:pPr algn="just"/>
            <a:r>
              <a:rPr lang="ru-RU" sz="1800" dirty="0" smtClean="0"/>
              <a:t>потребовать </a:t>
            </a:r>
            <a:r>
              <a:rPr lang="ru-RU" sz="1800" dirty="0"/>
              <a:t>замены на такой же товар другой марки (модели, артикула) с соответствующим перерасчетом покупной цены;</a:t>
            </a:r>
          </a:p>
          <a:p>
            <a:pPr algn="just"/>
            <a:r>
              <a:rPr lang="ru-RU" sz="1800" dirty="0" smtClean="0"/>
              <a:t>потребовать </a:t>
            </a:r>
            <a:r>
              <a:rPr lang="ru-RU" sz="1800" dirty="0"/>
              <a:t>соразмерного уменьшения покупной цены;</a:t>
            </a:r>
          </a:p>
          <a:p>
            <a:pPr algn="just"/>
            <a:r>
              <a:rPr lang="ru-RU" sz="1800" dirty="0" smtClean="0"/>
              <a:t>потребовать </a:t>
            </a:r>
            <a:r>
              <a:rPr lang="ru-RU" sz="1800" dirty="0"/>
              <a:t>незамедлительного безвозмездного устранения недостатков товара или возмещения расходов на их исправление потребителем или третьим лицом;</a:t>
            </a:r>
          </a:p>
          <a:p>
            <a:pPr algn="just"/>
            <a:r>
              <a:rPr lang="ru-RU" sz="1800" dirty="0" smtClean="0"/>
              <a:t>отказаться </a:t>
            </a:r>
            <a:r>
              <a:rPr lang="ru-RU" sz="1800" dirty="0"/>
              <a:t>от исполнения договора купли-продажи и потребовать возврата уплаченной за товар суммы. По требованию продавца и за его счет потребитель должен возвратить товар с недостатками.</a:t>
            </a:r>
            <a:endParaRPr lang="ru-RU" sz="1800" dirty="0" smtClean="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16</a:t>
            </a:fld>
            <a:endParaRPr lang="ru-RU" altLang="ru-RU"/>
          </a:p>
        </p:txBody>
      </p:sp>
    </p:spTree>
    <p:extLst>
      <p:ext uri="{BB962C8B-B14F-4D97-AF65-F5344CB8AC3E}">
        <p14:creationId xmlns:p14="http://schemas.microsoft.com/office/powerpoint/2010/main" val="4183429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Права потребителя при обнаружении в товаре недостатков</a:t>
            </a:r>
          </a:p>
        </p:txBody>
      </p:sp>
      <p:sp>
        <p:nvSpPr>
          <p:cNvPr id="3" name="Объект 2"/>
          <p:cNvSpPr>
            <a:spLocks noGrp="1"/>
          </p:cNvSpPr>
          <p:nvPr>
            <p:ph idx="1"/>
          </p:nvPr>
        </p:nvSpPr>
        <p:spPr/>
        <p:txBody>
          <a:bodyPr/>
          <a:lstStyle/>
          <a:p>
            <a:pPr algn="just"/>
            <a:r>
              <a:rPr lang="ru-RU" sz="2000" dirty="0"/>
              <a:t>Потребитель вправе предъявить </a:t>
            </a:r>
            <a:r>
              <a:rPr lang="ru-RU" sz="2000" dirty="0" smtClean="0"/>
              <a:t>требования </a:t>
            </a:r>
            <a:r>
              <a:rPr lang="ru-RU" sz="2000" dirty="0"/>
              <a:t>к продавцу (изготовителю, уполномоченной организации или уполномоченному индивидуальному предпринимателю, импортеру) в отношении недостатков товара, если они обнаружены в течение гарантийного срока или срока </a:t>
            </a:r>
            <a:r>
              <a:rPr lang="ru-RU" sz="2000" dirty="0" smtClean="0"/>
              <a:t>годности.</a:t>
            </a:r>
            <a:endParaRPr lang="ru-RU" sz="2000" dirty="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17</a:t>
            </a:fld>
            <a:endParaRPr lang="ru-RU" altLang="ru-RU"/>
          </a:p>
        </p:txBody>
      </p:sp>
    </p:spTree>
    <p:extLst>
      <p:ext uri="{BB962C8B-B14F-4D97-AF65-F5344CB8AC3E}">
        <p14:creationId xmlns:p14="http://schemas.microsoft.com/office/powerpoint/2010/main" val="27050641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Недостатки лекарственных средств</a:t>
            </a:r>
            <a:endParaRPr lang="ru-RU" dirty="0"/>
          </a:p>
        </p:txBody>
      </p:sp>
      <p:sp>
        <p:nvSpPr>
          <p:cNvPr id="3" name="Объект 2"/>
          <p:cNvSpPr>
            <a:spLocks noGrp="1"/>
          </p:cNvSpPr>
          <p:nvPr>
            <p:ph idx="1"/>
          </p:nvPr>
        </p:nvSpPr>
        <p:spPr>
          <a:xfrm flipH="1">
            <a:off x="628650" y="1536890"/>
            <a:ext cx="7886700" cy="4412390"/>
          </a:xfrm>
        </p:spPr>
        <p:txBody>
          <a:bodyPr/>
          <a:lstStyle/>
          <a:p>
            <a:r>
              <a:rPr lang="ru-RU" dirty="0" smtClean="0"/>
              <a:t>истекший срок годности;</a:t>
            </a:r>
          </a:p>
          <a:p>
            <a:r>
              <a:rPr lang="ru-RU" dirty="0" smtClean="0"/>
              <a:t>дефекты маркировки;</a:t>
            </a:r>
          </a:p>
          <a:p>
            <a:r>
              <a:rPr lang="ru-RU" dirty="0"/>
              <a:t>о</a:t>
            </a:r>
            <a:r>
              <a:rPr lang="ru-RU" dirty="0" smtClean="0"/>
              <a:t>тсутствие инструкции;</a:t>
            </a:r>
          </a:p>
          <a:p>
            <a:r>
              <a:rPr lang="ru-RU" dirty="0" smtClean="0"/>
              <a:t>препарат не соответствует описанию по органолептическим свойствам;</a:t>
            </a:r>
          </a:p>
          <a:p>
            <a:r>
              <a:rPr lang="ru-RU" dirty="0" smtClean="0"/>
              <a:t>брак на первичной или вторичной упаковке;</a:t>
            </a:r>
          </a:p>
          <a:p>
            <a:r>
              <a:rPr lang="ru-RU" dirty="0"/>
              <a:t>о</a:t>
            </a:r>
            <a:r>
              <a:rPr lang="ru-RU" dirty="0" smtClean="0"/>
              <a:t>шибка в дозировке, лекарственной форме;</a:t>
            </a:r>
          </a:p>
          <a:p>
            <a:r>
              <a:rPr lang="ru-RU" dirty="0" smtClean="0"/>
              <a:t>ЛС является фальсифицированным или недоброкачественным</a:t>
            </a:r>
            <a:endParaRPr lang="ru-RU" dirty="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18</a:t>
            </a:fld>
            <a:endParaRPr lang="ru-RU" altLang="ru-RU"/>
          </a:p>
        </p:txBody>
      </p:sp>
    </p:spTree>
    <p:extLst>
      <p:ext uri="{BB962C8B-B14F-4D97-AF65-F5344CB8AC3E}">
        <p14:creationId xmlns:p14="http://schemas.microsoft.com/office/powerpoint/2010/main" val="1729028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Устранение недостатков товара</a:t>
            </a:r>
          </a:p>
        </p:txBody>
      </p:sp>
      <p:sp>
        <p:nvSpPr>
          <p:cNvPr id="3" name="Объект 2"/>
          <p:cNvSpPr>
            <a:spLocks noGrp="1"/>
          </p:cNvSpPr>
          <p:nvPr>
            <p:ph idx="1"/>
          </p:nvPr>
        </p:nvSpPr>
        <p:spPr>
          <a:xfrm flipH="1">
            <a:off x="628650" y="1536890"/>
            <a:ext cx="7886700" cy="4628414"/>
          </a:xfrm>
        </p:spPr>
        <p:txBody>
          <a:bodyPr/>
          <a:lstStyle/>
          <a:p>
            <a:pPr algn="just"/>
            <a:r>
              <a:rPr lang="ru-RU" sz="2000" dirty="0"/>
              <a:t>Срок устранения недостатков товара, определяемый в письменной форме соглашением сторон, не может превышать сорок пять дней</a:t>
            </a:r>
            <a:r>
              <a:rPr lang="ru-RU" sz="2000" dirty="0" smtClean="0"/>
              <a:t>.</a:t>
            </a:r>
          </a:p>
          <a:p>
            <a:pPr algn="just"/>
            <a:r>
              <a:rPr lang="ru-RU" sz="2000" dirty="0" smtClean="0"/>
              <a:t>Право требования </a:t>
            </a:r>
            <a:r>
              <a:rPr lang="ru-RU" sz="2000" dirty="0"/>
              <a:t>в трехдневный срок безвозмездно предоставить потребителю на период ремонта товар длительного пользования, обладающий этими же основными потребительскими </a:t>
            </a:r>
            <a:r>
              <a:rPr lang="ru-RU" sz="2000" dirty="0" smtClean="0"/>
              <a:t>свойствами.</a:t>
            </a:r>
          </a:p>
          <a:p>
            <a:pPr algn="just"/>
            <a:r>
              <a:rPr lang="ru-RU" sz="2000" dirty="0"/>
              <a:t>В случае устранения недостатков товара гарантийный срок на него продлевается на период, в течение которого товар не использовался.</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19</a:t>
            </a:fld>
            <a:endParaRPr lang="ru-RU" altLang="ru-RU"/>
          </a:p>
        </p:txBody>
      </p:sp>
    </p:spTree>
    <p:extLst>
      <p:ext uri="{BB962C8B-B14F-4D97-AF65-F5344CB8AC3E}">
        <p14:creationId xmlns:p14="http://schemas.microsoft.com/office/powerpoint/2010/main" val="1364657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a:extLst>
              <a:ext uri="{FF2B5EF4-FFF2-40B4-BE49-F238E27FC236}">
                <a16:creationId xmlns:a16="http://schemas.microsoft.com/office/drawing/2014/main" id="{AF7AA7AE-D797-47E2-805A-5136420D0417}"/>
              </a:ext>
            </a:extLst>
          </p:cNvPr>
          <p:cNvSpPr>
            <a:spLocks noGrp="1"/>
          </p:cNvSpPr>
          <p:nvPr>
            <p:ph type="title"/>
          </p:nvPr>
        </p:nvSpPr>
        <p:spPr>
          <a:xfrm>
            <a:off x="2816349" y="288000"/>
            <a:ext cx="3511303" cy="454412"/>
          </a:xfrm>
        </p:spPr>
        <p:txBody>
          <a:bodyPr/>
          <a:lstStyle/>
          <a:p>
            <a:r>
              <a:rPr lang="ru-RU" altLang="ru-RU" dirty="0"/>
              <a:t>План ЛЕКЦИИ </a:t>
            </a:r>
          </a:p>
        </p:txBody>
      </p:sp>
      <p:sp>
        <p:nvSpPr>
          <p:cNvPr id="2" name="Номер слайда 1">
            <a:extLst>
              <a:ext uri="{FF2B5EF4-FFF2-40B4-BE49-F238E27FC236}">
                <a16:creationId xmlns:a16="http://schemas.microsoft.com/office/drawing/2014/main" id="{5F3F1D85-C351-4776-97A3-4976CABBB009}"/>
              </a:ext>
            </a:extLst>
          </p:cNvPr>
          <p:cNvSpPr>
            <a:spLocks noGrp="1"/>
          </p:cNvSpPr>
          <p:nvPr>
            <p:ph type="sldNum" sz="quarter" idx="10"/>
          </p:nvPr>
        </p:nvSpPr>
        <p:spPr/>
        <p:txBody>
          <a:bodyPr/>
          <a:lstStyle/>
          <a:p>
            <a:pPr>
              <a:defRPr/>
            </a:pPr>
            <a:fld id="{3E0DA6FA-7E06-47D2-B29D-FCCE736A5033}" type="slidenum">
              <a:rPr lang="ru-RU" altLang="ru-RU" smtClean="0"/>
              <a:pPr>
                <a:defRPr/>
              </a:pPr>
              <a:t>2</a:t>
            </a:fld>
            <a:endParaRPr lang="ru-RU" altLang="ru-RU"/>
          </a:p>
        </p:txBody>
      </p:sp>
      <p:grpSp>
        <p:nvGrpSpPr>
          <p:cNvPr id="28" name="Группа 27">
            <a:extLst>
              <a:ext uri="{FF2B5EF4-FFF2-40B4-BE49-F238E27FC236}">
                <a16:creationId xmlns:a16="http://schemas.microsoft.com/office/drawing/2014/main" id="{DE545099-B6F9-4E86-BD46-5B879D6039B3}"/>
              </a:ext>
            </a:extLst>
          </p:cNvPr>
          <p:cNvGrpSpPr/>
          <p:nvPr/>
        </p:nvGrpSpPr>
        <p:grpSpPr>
          <a:xfrm>
            <a:off x="772593" y="897027"/>
            <a:ext cx="8047879" cy="3806811"/>
            <a:chOff x="733154" y="1412775"/>
            <a:chExt cx="8360903" cy="4115864"/>
          </a:xfrm>
        </p:grpSpPr>
        <p:sp>
          <p:nvSpPr>
            <p:cNvPr id="7" name="Прямоугольник 6">
              <a:extLst>
                <a:ext uri="{FF2B5EF4-FFF2-40B4-BE49-F238E27FC236}">
                  <a16:creationId xmlns:a16="http://schemas.microsoft.com/office/drawing/2014/main" id="{0308B186-C574-4039-BB7D-1FC2017AA36F}"/>
                </a:ext>
              </a:extLst>
            </p:cNvPr>
            <p:cNvSpPr/>
            <p:nvPr/>
          </p:nvSpPr>
          <p:spPr>
            <a:xfrm>
              <a:off x="733154" y="1728176"/>
              <a:ext cx="8360903" cy="3800463"/>
            </a:xfrm>
            <a:prstGeom prst="rect">
              <a:avLst/>
            </a:prstGeom>
            <a:ln>
              <a:noFill/>
            </a:ln>
          </p:spPr>
        </p:sp>
        <p:sp>
          <p:nvSpPr>
            <p:cNvPr id="8" name="Прямоугольник: скругленные углы 7">
              <a:extLst>
                <a:ext uri="{FF2B5EF4-FFF2-40B4-BE49-F238E27FC236}">
                  <a16:creationId xmlns:a16="http://schemas.microsoft.com/office/drawing/2014/main" id="{1D896E19-A6DB-415A-83AB-17B46B6AEF34}"/>
                </a:ext>
              </a:extLst>
            </p:cNvPr>
            <p:cNvSpPr>
              <a:spLocks noChangeAspect="1"/>
            </p:cNvSpPr>
            <p:nvPr/>
          </p:nvSpPr>
          <p:spPr>
            <a:xfrm>
              <a:off x="733155" y="1573370"/>
              <a:ext cx="8087318" cy="477132"/>
            </a:xfrm>
            <a:prstGeom prst="roundRect">
              <a:avLst/>
            </a:prstGeom>
            <a:noFill/>
            <a:ln w="38100" cap="sq">
              <a:solidFill>
                <a:srgbClr val="078777"/>
              </a:solidFill>
              <a:round/>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Прямоугольник: скругленные углы 8">
              <a:extLst>
                <a:ext uri="{FF2B5EF4-FFF2-40B4-BE49-F238E27FC236}">
                  <a16:creationId xmlns:a16="http://schemas.microsoft.com/office/drawing/2014/main" id="{9A422E77-7A54-492D-8754-87F33364C843}"/>
                </a:ext>
              </a:extLst>
            </p:cNvPr>
            <p:cNvSpPr>
              <a:spLocks noChangeAspect="1"/>
            </p:cNvSpPr>
            <p:nvPr/>
          </p:nvSpPr>
          <p:spPr>
            <a:xfrm>
              <a:off x="733155" y="2368337"/>
              <a:ext cx="8087318" cy="477132"/>
            </a:xfrm>
            <a:prstGeom prst="roundRect">
              <a:avLst/>
            </a:prstGeom>
            <a:noFill/>
            <a:ln w="38100" cap="sq">
              <a:solidFill>
                <a:srgbClr val="078777"/>
              </a:solidFill>
              <a:round/>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Прямоугольник: скругленные углы 9">
              <a:extLst>
                <a:ext uri="{FF2B5EF4-FFF2-40B4-BE49-F238E27FC236}">
                  <a16:creationId xmlns:a16="http://schemas.microsoft.com/office/drawing/2014/main" id="{692CB67F-A471-4817-9859-E4BD8D20C767}"/>
                </a:ext>
              </a:extLst>
            </p:cNvPr>
            <p:cNvSpPr>
              <a:spLocks noChangeAspect="1"/>
            </p:cNvSpPr>
            <p:nvPr/>
          </p:nvSpPr>
          <p:spPr>
            <a:xfrm>
              <a:off x="733155" y="3164957"/>
              <a:ext cx="8087318" cy="477132"/>
            </a:xfrm>
            <a:prstGeom prst="roundRect">
              <a:avLst/>
            </a:prstGeom>
            <a:noFill/>
            <a:ln w="38100" cap="sq">
              <a:solidFill>
                <a:srgbClr val="078777"/>
              </a:solidFill>
              <a:round/>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Прямоугольник: скругленные углы 10">
              <a:extLst>
                <a:ext uri="{FF2B5EF4-FFF2-40B4-BE49-F238E27FC236}">
                  <a16:creationId xmlns:a16="http://schemas.microsoft.com/office/drawing/2014/main" id="{CA3E53EA-CCA3-40EA-86C8-B63EDA0D41B2}"/>
                </a:ext>
              </a:extLst>
            </p:cNvPr>
            <p:cNvSpPr>
              <a:spLocks noChangeAspect="1"/>
            </p:cNvSpPr>
            <p:nvPr/>
          </p:nvSpPr>
          <p:spPr>
            <a:xfrm>
              <a:off x="733155" y="4031988"/>
              <a:ext cx="8087318" cy="477132"/>
            </a:xfrm>
            <a:prstGeom prst="roundRect">
              <a:avLst/>
            </a:prstGeom>
            <a:noFill/>
            <a:ln w="38100" cap="sq">
              <a:solidFill>
                <a:srgbClr val="078777"/>
              </a:solidFill>
              <a:round/>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Стрелка: пятиугольник 13">
              <a:extLst>
                <a:ext uri="{FF2B5EF4-FFF2-40B4-BE49-F238E27FC236}">
                  <a16:creationId xmlns:a16="http://schemas.microsoft.com/office/drawing/2014/main" id="{61832F45-0D57-4C84-A8E1-F0D1BBA383F0}"/>
                </a:ext>
              </a:extLst>
            </p:cNvPr>
            <p:cNvSpPr>
              <a:spLocks/>
            </p:cNvSpPr>
            <p:nvPr/>
          </p:nvSpPr>
          <p:spPr>
            <a:xfrm>
              <a:off x="733155" y="1585516"/>
              <a:ext cx="396000" cy="454411"/>
            </a:xfrm>
            <a:prstGeom prst="homePlate">
              <a:avLst>
                <a:gd name="adj" fmla="val 38150"/>
              </a:avLst>
            </a:prstGeom>
            <a:solidFill>
              <a:srgbClr val="078777"/>
            </a:solidFill>
            <a:ln>
              <a:noFill/>
            </a:ln>
          </p:spPr>
          <p:txBody>
            <a:bodyPr wrap="none" lIns="0" tIns="0" rIns="0" bIns="0" anchor="ctr">
              <a:noAutofit/>
            </a:bodyPr>
            <a:lstStyle/>
            <a:p>
              <a:pPr algn="ctr"/>
              <a:r>
                <a:rPr lang="ru-RU" sz="2111" b="1" dirty="0">
                  <a:solidFill>
                    <a:schemeClr val="bg1"/>
                  </a:solidFill>
                  <a:sym typeface="Wingdings 2" panose="05020102010507070707" pitchFamily="18" charset="2"/>
                </a:rPr>
                <a:t>1</a:t>
              </a:r>
              <a:endParaRPr lang="ru-RU" sz="2111" b="1" dirty="0">
                <a:solidFill>
                  <a:schemeClr val="bg1"/>
                </a:solidFill>
              </a:endParaRPr>
            </a:p>
          </p:txBody>
        </p:sp>
        <p:sp>
          <p:nvSpPr>
            <p:cNvPr id="15" name="Стрелка: пятиугольник 19">
              <a:extLst>
                <a:ext uri="{FF2B5EF4-FFF2-40B4-BE49-F238E27FC236}">
                  <a16:creationId xmlns:a16="http://schemas.microsoft.com/office/drawing/2014/main" id="{A687B814-C594-4400-9219-011CFE45AFB8}"/>
                </a:ext>
              </a:extLst>
            </p:cNvPr>
            <p:cNvSpPr>
              <a:spLocks/>
            </p:cNvSpPr>
            <p:nvPr/>
          </p:nvSpPr>
          <p:spPr>
            <a:xfrm>
              <a:off x="733155" y="2380509"/>
              <a:ext cx="396000" cy="454411"/>
            </a:xfrm>
            <a:prstGeom prst="homePlate">
              <a:avLst>
                <a:gd name="adj" fmla="val 38150"/>
              </a:avLst>
            </a:prstGeom>
            <a:solidFill>
              <a:srgbClr val="078777"/>
            </a:solidFill>
            <a:ln>
              <a:noFill/>
            </a:ln>
          </p:spPr>
          <p:txBody>
            <a:bodyPr wrap="none" lIns="0" tIns="0" rIns="0" bIns="0" anchor="ctr">
              <a:noAutofit/>
            </a:bodyPr>
            <a:lstStyle/>
            <a:p>
              <a:pPr algn="ctr"/>
              <a:r>
                <a:rPr lang="ru-RU" sz="2111" b="1" dirty="0">
                  <a:solidFill>
                    <a:schemeClr val="bg1"/>
                  </a:solidFill>
                  <a:sym typeface="Wingdings 2" panose="05020102010507070707" pitchFamily="18" charset="2"/>
                </a:rPr>
                <a:t>2</a:t>
              </a:r>
              <a:endParaRPr lang="ru-RU" sz="2111" b="1" dirty="0">
                <a:solidFill>
                  <a:schemeClr val="bg1"/>
                </a:solidFill>
              </a:endParaRPr>
            </a:p>
          </p:txBody>
        </p:sp>
        <p:sp>
          <p:nvSpPr>
            <p:cNvPr id="16" name="Стрелка: пятиугольник 19">
              <a:extLst>
                <a:ext uri="{FF2B5EF4-FFF2-40B4-BE49-F238E27FC236}">
                  <a16:creationId xmlns:a16="http://schemas.microsoft.com/office/drawing/2014/main" id="{5F992363-6641-4EA0-90C7-E368BE2A7D84}"/>
                </a:ext>
              </a:extLst>
            </p:cNvPr>
            <p:cNvSpPr>
              <a:spLocks/>
            </p:cNvSpPr>
            <p:nvPr/>
          </p:nvSpPr>
          <p:spPr>
            <a:xfrm>
              <a:off x="733155" y="3177155"/>
              <a:ext cx="396000" cy="454411"/>
            </a:xfrm>
            <a:prstGeom prst="homePlate">
              <a:avLst>
                <a:gd name="adj" fmla="val 38150"/>
              </a:avLst>
            </a:prstGeom>
            <a:solidFill>
              <a:srgbClr val="078777"/>
            </a:solidFill>
            <a:ln>
              <a:noFill/>
            </a:ln>
          </p:spPr>
          <p:txBody>
            <a:bodyPr wrap="none" lIns="0" tIns="0" rIns="0" bIns="0" anchor="ctr">
              <a:noAutofit/>
            </a:bodyPr>
            <a:lstStyle/>
            <a:p>
              <a:pPr algn="ctr"/>
              <a:r>
                <a:rPr lang="ru-RU" sz="2111" b="1" dirty="0">
                  <a:solidFill>
                    <a:schemeClr val="bg1"/>
                  </a:solidFill>
                  <a:sym typeface="Wingdings 2" panose="05020102010507070707" pitchFamily="18" charset="2"/>
                </a:rPr>
                <a:t>3</a:t>
              </a:r>
              <a:endParaRPr lang="ru-RU" sz="2111" b="1" dirty="0">
                <a:solidFill>
                  <a:schemeClr val="bg1"/>
                </a:solidFill>
              </a:endParaRPr>
            </a:p>
          </p:txBody>
        </p:sp>
        <p:sp>
          <p:nvSpPr>
            <p:cNvPr id="17" name="Стрелка: пятиугольник 19">
              <a:extLst>
                <a:ext uri="{FF2B5EF4-FFF2-40B4-BE49-F238E27FC236}">
                  <a16:creationId xmlns:a16="http://schemas.microsoft.com/office/drawing/2014/main" id="{5BFA98D5-7A5E-47E0-B6F8-45E18D668348}"/>
                </a:ext>
              </a:extLst>
            </p:cNvPr>
            <p:cNvSpPr>
              <a:spLocks/>
            </p:cNvSpPr>
            <p:nvPr/>
          </p:nvSpPr>
          <p:spPr>
            <a:xfrm>
              <a:off x="733155" y="4044212"/>
              <a:ext cx="396000" cy="454411"/>
            </a:xfrm>
            <a:prstGeom prst="homePlate">
              <a:avLst>
                <a:gd name="adj" fmla="val 38150"/>
              </a:avLst>
            </a:prstGeom>
            <a:solidFill>
              <a:srgbClr val="078777"/>
            </a:solidFill>
            <a:ln>
              <a:noFill/>
            </a:ln>
          </p:spPr>
          <p:txBody>
            <a:bodyPr wrap="none" lIns="0" tIns="0" rIns="0" bIns="0" anchor="ctr">
              <a:noAutofit/>
            </a:bodyPr>
            <a:lstStyle/>
            <a:p>
              <a:pPr algn="ctr"/>
              <a:r>
                <a:rPr lang="ru-RU" sz="2111" b="1" dirty="0">
                  <a:solidFill>
                    <a:schemeClr val="bg1"/>
                  </a:solidFill>
                  <a:sym typeface="Wingdings 2" panose="05020102010507070707" pitchFamily="18" charset="2"/>
                </a:rPr>
                <a:t>4</a:t>
              </a:r>
              <a:endParaRPr lang="ru-RU" sz="2111" b="1" dirty="0">
                <a:solidFill>
                  <a:schemeClr val="bg1"/>
                </a:solidFill>
              </a:endParaRPr>
            </a:p>
          </p:txBody>
        </p:sp>
        <p:sp>
          <p:nvSpPr>
            <p:cNvPr id="21" name="Полилиния: фигура 20">
              <a:extLst>
                <a:ext uri="{FF2B5EF4-FFF2-40B4-BE49-F238E27FC236}">
                  <a16:creationId xmlns:a16="http://schemas.microsoft.com/office/drawing/2014/main" id="{19F9B227-20E7-43A4-9DCC-5D5852C78922}"/>
                </a:ext>
              </a:extLst>
            </p:cNvPr>
            <p:cNvSpPr>
              <a:spLocks/>
            </p:cNvSpPr>
            <p:nvPr/>
          </p:nvSpPr>
          <p:spPr>
            <a:xfrm>
              <a:off x="1341219" y="1412775"/>
              <a:ext cx="6925254" cy="504000"/>
            </a:xfrm>
            <a:custGeom>
              <a:avLst/>
              <a:gdLst>
                <a:gd name="connsiteX0" fmla="*/ 0 w 5524023"/>
                <a:gd name="connsiteY0" fmla="*/ 73801 h 442800"/>
                <a:gd name="connsiteX1" fmla="*/ 73801 w 5524023"/>
                <a:gd name="connsiteY1" fmla="*/ 0 h 442800"/>
                <a:gd name="connsiteX2" fmla="*/ 5450222 w 5524023"/>
                <a:gd name="connsiteY2" fmla="*/ 0 h 442800"/>
                <a:gd name="connsiteX3" fmla="*/ 5524023 w 5524023"/>
                <a:gd name="connsiteY3" fmla="*/ 73801 h 442800"/>
                <a:gd name="connsiteX4" fmla="*/ 5524023 w 5524023"/>
                <a:gd name="connsiteY4" fmla="*/ 368999 h 442800"/>
                <a:gd name="connsiteX5" fmla="*/ 5450222 w 5524023"/>
                <a:gd name="connsiteY5" fmla="*/ 442800 h 442800"/>
                <a:gd name="connsiteX6" fmla="*/ 73801 w 5524023"/>
                <a:gd name="connsiteY6" fmla="*/ 442800 h 442800"/>
                <a:gd name="connsiteX7" fmla="*/ 0 w 5524023"/>
                <a:gd name="connsiteY7" fmla="*/ 368999 h 442800"/>
                <a:gd name="connsiteX8" fmla="*/ 0 w 5524023"/>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4023" h="442800">
                  <a:moveTo>
                    <a:pt x="0" y="73801"/>
                  </a:moveTo>
                  <a:cubicBezTo>
                    <a:pt x="0" y="33042"/>
                    <a:pt x="33042" y="0"/>
                    <a:pt x="73801" y="0"/>
                  </a:cubicBezTo>
                  <a:lnTo>
                    <a:pt x="5450222" y="0"/>
                  </a:lnTo>
                  <a:cubicBezTo>
                    <a:pt x="5490981" y="0"/>
                    <a:pt x="5524023" y="33042"/>
                    <a:pt x="5524023" y="73801"/>
                  </a:cubicBezTo>
                  <a:lnTo>
                    <a:pt x="5524023" y="368999"/>
                  </a:lnTo>
                  <a:cubicBezTo>
                    <a:pt x="5524023" y="409758"/>
                    <a:pt x="5490981" y="442800"/>
                    <a:pt x="5450222" y="442800"/>
                  </a:cubicBezTo>
                  <a:lnTo>
                    <a:pt x="73801" y="442800"/>
                  </a:lnTo>
                  <a:cubicBezTo>
                    <a:pt x="33042" y="442800"/>
                    <a:pt x="0" y="409758"/>
                    <a:pt x="0" y="368999"/>
                  </a:cubicBezTo>
                  <a:lnTo>
                    <a:pt x="0" y="73801"/>
                  </a:lnTo>
                  <a:close/>
                </a:path>
              </a:pathLst>
            </a:custGeom>
            <a:solidFill>
              <a:schemeClr val="bg1"/>
            </a:solidFill>
            <a:ln w="38100">
              <a:gradFill flip="none" rotWithShape="1">
                <a:gsLst>
                  <a:gs pos="51000">
                    <a:schemeClr val="accent1">
                      <a:lumMod val="5000"/>
                      <a:lumOff val="95000"/>
                    </a:schemeClr>
                  </a:gs>
                  <a:gs pos="57000">
                    <a:srgbClr val="388E84"/>
                  </a:gs>
                  <a:gs pos="100000">
                    <a:srgbClr val="388E84"/>
                  </a:gs>
                </a:gsLst>
                <a:lin ang="10800000" scaled="1"/>
                <a:tileRect/>
              </a:gradFill>
            </a:ln>
            <a:effectLst>
              <a:outerShdw blurRad="50800" dist="38100" dir="5400000" algn="t" rotWithShape="0">
                <a:prstClr val="black">
                  <a:alpha val="40000"/>
                </a:prstClr>
              </a:outerShdw>
            </a:effectLst>
          </p:spPr>
          <p:txBody>
            <a:bodyPr vert="horz" wrap="square" lIns="38000" tIns="38000" rIns="38000" bIns="38000" numCol="1" rtlCol="0" anchor="ctr" anchorCtr="0" compatLnSpc="1">
              <a:prstTxWarp prst="textNoShape">
                <a:avLst/>
              </a:prstTxWarp>
              <a:noAutofit/>
            </a:bodyPr>
            <a:lstStyle/>
            <a:p>
              <a:pPr algn="ctr" defTabSz="965175" eaLnBrk="1" hangingPunct="1">
                <a:lnSpc>
                  <a:spcPct val="70000"/>
                </a:lnSpc>
                <a:spcBef>
                  <a:spcPts val="1055"/>
                </a:spcBef>
                <a:buClr>
                  <a:srgbClr val="0C8471"/>
                </a:buClr>
              </a:pPr>
              <a:r>
                <a:rPr lang="ru-RU" sz="2322" dirty="0" smtClean="0"/>
                <a:t>Общие понятия.</a:t>
              </a:r>
              <a:endParaRPr lang="ru-RU" sz="2322" dirty="0"/>
            </a:p>
          </p:txBody>
        </p:sp>
        <p:sp>
          <p:nvSpPr>
            <p:cNvPr id="22" name="Полилиния: фигура 21">
              <a:extLst>
                <a:ext uri="{FF2B5EF4-FFF2-40B4-BE49-F238E27FC236}">
                  <a16:creationId xmlns:a16="http://schemas.microsoft.com/office/drawing/2014/main" id="{96045C3D-908F-4743-9267-A0065F44B8C6}"/>
                </a:ext>
              </a:extLst>
            </p:cNvPr>
            <p:cNvSpPr>
              <a:spLocks/>
            </p:cNvSpPr>
            <p:nvPr/>
          </p:nvSpPr>
          <p:spPr>
            <a:xfrm>
              <a:off x="1313945" y="2203956"/>
              <a:ext cx="6925254" cy="504001"/>
            </a:xfrm>
            <a:custGeom>
              <a:avLst/>
              <a:gdLst>
                <a:gd name="connsiteX0" fmla="*/ 0 w 5524023"/>
                <a:gd name="connsiteY0" fmla="*/ 73801 h 442800"/>
                <a:gd name="connsiteX1" fmla="*/ 73801 w 5524023"/>
                <a:gd name="connsiteY1" fmla="*/ 0 h 442800"/>
                <a:gd name="connsiteX2" fmla="*/ 5450222 w 5524023"/>
                <a:gd name="connsiteY2" fmla="*/ 0 h 442800"/>
                <a:gd name="connsiteX3" fmla="*/ 5524023 w 5524023"/>
                <a:gd name="connsiteY3" fmla="*/ 73801 h 442800"/>
                <a:gd name="connsiteX4" fmla="*/ 5524023 w 5524023"/>
                <a:gd name="connsiteY4" fmla="*/ 368999 h 442800"/>
                <a:gd name="connsiteX5" fmla="*/ 5450222 w 5524023"/>
                <a:gd name="connsiteY5" fmla="*/ 442800 h 442800"/>
                <a:gd name="connsiteX6" fmla="*/ 73801 w 5524023"/>
                <a:gd name="connsiteY6" fmla="*/ 442800 h 442800"/>
                <a:gd name="connsiteX7" fmla="*/ 0 w 5524023"/>
                <a:gd name="connsiteY7" fmla="*/ 368999 h 442800"/>
                <a:gd name="connsiteX8" fmla="*/ 0 w 5524023"/>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4023" h="442800">
                  <a:moveTo>
                    <a:pt x="0" y="73801"/>
                  </a:moveTo>
                  <a:cubicBezTo>
                    <a:pt x="0" y="33042"/>
                    <a:pt x="33042" y="0"/>
                    <a:pt x="73801" y="0"/>
                  </a:cubicBezTo>
                  <a:lnTo>
                    <a:pt x="5450222" y="0"/>
                  </a:lnTo>
                  <a:cubicBezTo>
                    <a:pt x="5490981" y="0"/>
                    <a:pt x="5524023" y="33042"/>
                    <a:pt x="5524023" y="73801"/>
                  </a:cubicBezTo>
                  <a:lnTo>
                    <a:pt x="5524023" y="368999"/>
                  </a:lnTo>
                  <a:cubicBezTo>
                    <a:pt x="5524023" y="409758"/>
                    <a:pt x="5490981" y="442800"/>
                    <a:pt x="5450222" y="442800"/>
                  </a:cubicBezTo>
                  <a:lnTo>
                    <a:pt x="73801" y="442800"/>
                  </a:lnTo>
                  <a:cubicBezTo>
                    <a:pt x="33042" y="442800"/>
                    <a:pt x="0" y="409758"/>
                    <a:pt x="0" y="368999"/>
                  </a:cubicBezTo>
                  <a:lnTo>
                    <a:pt x="0" y="73801"/>
                  </a:lnTo>
                  <a:close/>
                </a:path>
              </a:pathLst>
            </a:custGeom>
            <a:solidFill>
              <a:schemeClr val="bg1"/>
            </a:solidFill>
            <a:ln w="38100">
              <a:gradFill flip="none" rotWithShape="1">
                <a:gsLst>
                  <a:gs pos="51000">
                    <a:schemeClr val="accent1">
                      <a:lumMod val="5000"/>
                      <a:lumOff val="95000"/>
                    </a:schemeClr>
                  </a:gs>
                  <a:gs pos="57000">
                    <a:srgbClr val="388E84"/>
                  </a:gs>
                  <a:gs pos="100000">
                    <a:srgbClr val="388E84"/>
                  </a:gs>
                </a:gsLst>
                <a:lin ang="10800000" scaled="1"/>
                <a:tileRect/>
              </a:gradFill>
            </a:ln>
            <a:effectLst>
              <a:outerShdw blurRad="50800" dist="38100" dir="5400000" algn="t" rotWithShape="0">
                <a:prstClr val="black">
                  <a:alpha val="40000"/>
                </a:prstClr>
              </a:outerShdw>
            </a:effectLst>
          </p:spPr>
          <p:txBody>
            <a:bodyPr vert="horz" wrap="square" lIns="38000" tIns="38000" rIns="38000" bIns="38000" numCol="1" rtlCol="0" anchor="ctr" anchorCtr="0" compatLnSpc="1">
              <a:prstTxWarp prst="textNoShape">
                <a:avLst/>
              </a:prstTxWarp>
              <a:noAutofit/>
            </a:bodyPr>
            <a:lstStyle/>
            <a:p>
              <a:pPr algn="ctr" defTabSz="965175" eaLnBrk="1" hangingPunct="1">
                <a:lnSpc>
                  <a:spcPct val="70000"/>
                </a:lnSpc>
                <a:spcBef>
                  <a:spcPts val="1055"/>
                </a:spcBef>
                <a:buClr>
                  <a:srgbClr val="0C8471"/>
                </a:buClr>
              </a:pPr>
              <a:r>
                <a:rPr lang="ru-RU" sz="2322" dirty="0" smtClean="0"/>
                <a:t>Реализация права потребителя на информацию о товаре, производителе, продавце.</a:t>
              </a:r>
              <a:endParaRPr lang="ru-RU" sz="2322" dirty="0"/>
            </a:p>
          </p:txBody>
        </p:sp>
        <p:sp>
          <p:nvSpPr>
            <p:cNvPr id="23" name="Полилиния: фигура 22">
              <a:extLst>
                <a:ext uri="{FF2B5EF4-FFF2-40B4-BE49-F238E27FC236}">
                  <a16:creationId xmlns:a16="http://schemas.microsoft.com/office/drawing/2014/main" id="{7B7BE632-9CAD-4E8E-A1C6-5CBEE119FA0F}"/>
                </a:ext>
              </a:extLst>
            </p:cNvPr>
            <p:cNvSpPr>
              <a:spLocks/>
            </p:cNvSpPr>
            <p:nvPr/>
          </p:nvSpPr>
          <p:spPr>
            <a:xfrm>
              <a:off x="1341219" y="2998605"/>
              <a:ext cx="6925254" cy="504000"/>
            </a:xfrm>
            <a:custGeom>
              <a:avLst/>
              <a:gdLst>
                <a:gd name="connsiteX0" fmla="*/ 0 w 5524023"/>
                <a:gd name="connsiteY0" fmla="*/ 73801 h 442800"/>
                <a:gd name="connsiteX1" fmla="*/ 73801 w 5524023"/>
                <a:gd name="connsiteY1" fmla="*/ 0 h 442800"/>
                <a:gd name="connsiteX2" fmla="*/ 5450222 w 5524023"/>
                <a:gd name="connsiteY2" fmla="*/ 0 h 442800"/>
                <a:gd name="connsiteX3" fmla="*/ 5524023 w 5524023"/>
                <a:gd name="connsiteY3" fmla="*/ 73801 h 442800"/>
                <a:gd name="connsiteX4" fmla="*/ 5524023 w 5524023"/>
                <a:gd name="connsiteY4" fmla="*/ 368999 h 442800"/>
                <a:gd name="connsiteX5" fmla="*/ 5450222 w 5524023"/>
                <a:gd name="connsiteY5" fmla="*/ 442800 h 442800"/>
                <a:gd name="connsiteX6" fmla="*/ 73801 w 5524023"/>
                <a:gd name="connsiteY6" fmla="*/ 442800 h 442800"/>
                <a:gd name="connsiteX7" fmla="*/ 0 w 5524023"/>
                <a:gd name="connsiteY7" fmla="*/ 368999 h 442800"/>
                <a:gd name="connsiteX8" fmla="*/ 0 w 5524023"/>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4023" h="442800">
                  <a:moveTo>
                    <a:pt x="0" y="73801"/>
                  </a:moveTo>
                  <a:cubicBezTo>
                    <a:pt x="0" y="33042"/>
                    <a:pt x="33042" y="0"/>
                    <a:pt x="73801" y="0"/>
                  </a:cubicBezTo>
                  <a:lnTo>
                    <a:pt x="5450222" y="0"/>
                  </a:lnTo>
                  <a:cubicBezTo>
                    <a:pt x="5490981" y="0"/>
                    <a:pt x="5524023" y="33042"/>
                    <a:pt x="5524023" y="73801"/>
                  </a:cubicBezTo>
                  <a:lnTo>
                    <a:pt x="5524023" y="368999"/>
                  </a:lnTo>
                  <a:cubicBezTo>
                    <a:pt x="5524023" y="409758"/>
                    <a:pt x="5490981" y="442800"/>
                    <a:pt x="5450222" y="442800"/>
                  </a:cubicBezTo>
                  <a:lnTo>
                    <a:pt x="73801" y="442800"/>
                  </a:lnTo>
                  <a:cubicBezTo>
                    <a:pt x="33042" y="442800"/>
                    <a:pt x="0" y="409758"/>
                    <a:pt x="0" y="368999"/>
                  </a:cubicBezTo>
                  <a:lnTo>
                    <a:pt x="0" y="73801"/>
                  </a:lnTo>
                  <a:close/>
                </a:path>
              </a:pathLst>
            </a:custGeom>
            <a:solidFill>
              <a:schemeClr val="bg1"/>
            </a:solidFill>
            <a:ln w="38100">
              <a:gradFill flip="none" rotWithShape="1">
                <a:gsLst>
                  <a:gs pos="51000">
                    <a:schemeClr val="accent1">
                      <a:lumMod val="5000"/>
                      <a:lumOff val="95000"/>
                    </a:schemeClr>
                  </a:gs>
                  <a:gs pos="57000">
                    <a:srgbClr val="388E84"/>
                  </a:gs>
                  <a:gs pos="100000">
                    <a:srgbClr val="388E84"/>
                  </a:gs>
                </a:gsLst>
                <a:lin ang="10800000" scaled="1"/>
                <a:tileRect/>
              </a:gradFill>
            </a:ln>
            <a:effectLst>
              <a:outerShdw blurRad="50800" dist="38100" dir="5400000" algn="t" rotWithShape="0">
                <a:prstClr val="black">
                  <a:alpha val="40000"/>
                </a:prstClr>
              </a:outerShdw>
            </a:effectLst>
          </p:spPr>
          <p:txBody>
            <a:bodyPr vert="horz" wrap="square" lIns="38000" tIns="38000" rIns="38000" bIns="38000" numCol="1" rtlCol="0" anchor="ctr" anchorCtr="0" compatLnSpc="1">
              <a:prstTxWarp prst="textNoShape">
                <a:avLst/>
              </a:prstTxWarp>
              <a:noAutofit/>
            </a:bodyPr>
            <a:lstStyle/>
            <a:p>
              <a:pPr algn="ctr" defTabSz="965175" eaLnBrk="1" hangingPunct="1">
                <a:lnSpc>
                  <a:spcPct val="70000"/>
                </a:lnSpc>
                <a:spcBef>
                  <a:spcPts val="1055"/>
                </a:spcBef>
                <a:buClr>
                  <a:srgbClr val="0C8471"/>
                </a:buClr>
              </a:pPr>
              <a:r>
                <a:rPr lang="ru-RU" sz="2322" dirty="0" smtClean="0"/>
                <a:t>Право потребителя на обмен или возврат товара надлежащего качества. </a:t>
              </a:r>
              <a:endParaRPr lang="ru-RU" sz="2322" dirty="0"/>
            </a:p>
          </p:txBody>
        </p:sp>
        <p:sp>
          <p:nvSpPr>
            <p:cNvPr id="24" name="Полилиния: фигура 23">
              <a:extLst>
                <a:ext uri="{FF2B5EF4-FFF2-40B4-BE49-F238E27FC236}">
                  <a16:creationId xmlns:a16="http://schemas.microsoft.com/office/drawing/2014/main" id="{1EA0433A-AF20-41F2-AFDF-7E07C5CD5A16}"/>
                </a:ext>
              </a:extLst>
            </p:cNvPr>
            <p:cNvSpPr>
              <a:spLocks/>
            </p:cNvSpPr>
            <p:nvPr/>
          </p:nvSpPr>
          <p:spPr>
            <a:xfrm>
              <a:off x="1341219" y="3862758"/>
              <a:ext cx="6925254" cy="504000"/>
            </a:xfrm>
            <a:custGeom>
              <a:avLst/>
              <a:gdLst>
                <a:gd name="connsiteX0" fmla="*/ 0 w 5524023"/>
                <a:gd name="connsiteY0" fmla="*/ 73801 h 442800"/>
                <a:gd name="connsiteX1" fmla="*/ 73801 w 5524023"/>
                <a:gd name="connsiteY1" fmla="*/ 0 h 442800"/>
                <a:gd name="connsiteX2" fmla="*/ 5450222 w 5524023"/>
                <a:gd name="connsiteY2" fmla="*/ 0 h 442800"/>
                <a:gd name="connsiteX3" fmla="*/ 5524023 w 5524023"/>
                <a:gd name="connsiteY3" fmla="*/ 73801 h 442800"/>
                <a:gd name="connsiteX4" fmla="*/ 5524023 w 5524023"/>
                <a:gd name="connsiteY4" fmla="*/ 368999 h 442800"/>
                <a:gd name="connsiteX5" fmla="*/ 5450222 w 5524023"/>
                <a:gd name="connsiteY5" fmla="*/ 442800 h 442800"/>
                <a:gd name="connsiteX6" fmla="*/ 73801 w 5524023"/>
                <a:gd name="connsiteY6" fmla="*/ 442800 h 442800"/>
                <a:gd name="connsiteX7" fmla="*/ 0 w 5524023"/>
                <a:gd name="connsiteY7" fmla="*/ 368999 h 442800"/>
                <a:gd name="connsiteX8" fmla="*/ 0 w 5524023"/>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4023" h="442800">
                  <a:moveTo>
                    <a:pt x="0" y="73801"/>
                  </a:moveTo>
                  <a:cubicBezTo>
                    <a:pt x="0" y="33042"/>
                    <a:pt x="33042" y="0"/>
                    <a:pt x="73801" y="0"/>
                  </a:cubicBezTo>
                  <a:lnTo>
                    <a:pt x="5450222" y="0"/>
                  </a:lnTo>
                  <a:cubicBezTo>
                    <a:pt x="5490981" y="0"/>
                    <a:pt x="5524023" y="33042"/>
                    <a:pt x="5524023" y="73801"/>
                  </a:cubicBezTo>
                  <a:lnTo>
                    <a:pt x="5524023" y="368999"/>
                  </a:lnTo>
                  <a:cubicBezTo>
                    <a:pt x="5524023" y="409758"/>
                    <a:pt x="5490981" y="442800"/>
                    <a:pt x="5450222" y="442800"/>
                  </a:cubicBezTo>
                  <a:lnTo>
                    <a:pt x="73801" y="442800"/>
                  </a:lnTo>
                  <a:cubicBezTo>
                    <a:pt x="33042" y="442800"/>
                    <a:pt x="0" y="409758"/>
                    <a:pt x="0" y="368999"/>
                  </a:cubicBezTo>
                  <a:lnTo>
                    <a:pt x="0" y="73801"/>
                  </a:lnTo>
                  <a:close/>
                </a:path>
              </a:pathLst>
            </a:custGeom>
            <a:solidFill>
              <a:schemeClr val="bg1"/>
            </a:solidFill>
            <a:ln w="38100">
              <a:gradFill flip="none" rotWithShape="1">
                <a:gsLst>
                  <a:gs pos="51000">
                    <a:schemeClr val="accent1">
                      <a:lumMod val="5000"/>
                      <a:lumOff val="95000"/>
                    </a:schemeClr>
                  </a:gs>
                  <a:gs pos="57000">
                    <a:srgbClr val="388E84"/>
                  </a:gs>
                  <a:gs pos="100000">
                    <a:srgbClr val="388E84"/>
                  </a:gs>
                </a:gsLst>
                <a:lin ang="10800000" scaled="1"/>
                <a:tileRect/>
              </a:gradFill>
            </a:ln>
            <a:effectLst>
              <a:outerShdw blurRad="50800" dist="38100" dir="5400000" algn="t" rotWithShape="0">
                <a:prstClr val="black">
                  <a:alpha val="40000"/>
                </a:prstClr>
              </a:outerShdw>
            </a:effectLst>
          </p:spPr>
          <p:txBody>
            <a:bodyPr vert="horz" wrap="square" lIns="38000" tIns="38000" rIns="38000" bIns="38000" numCol="1" rtlCol="0" anchor="ctr" anchorCtr="0" compatLnSpc="1">
              <a:prstTxWarp prst="textNoShape">
                <a:avLst/>
              </a:prstTxWarp>
              <a:noAutofit/>
            </a:bodyPr>
            <a:lstStyle/>
            <a:p>
              <a:pPr algn="ctr" defTabSz="965175" eaLnBrk="1" hangingPunct="1">
                <a:lnSpc>
                  <a:spcPct val="70000"/>
                </a:lnSpc>
                <a:spcBef>
                  <a:spcPts val="1055"/>
                </a:spcBef>
                <a:buClr>
                  <a:srgbClr val="0C8471"/>
                </a:buClr>
              </a:pPr>
              <a:r>
                <a:rPr lang="ru-RU" sz="2322" dirty="0" smtClean="0"/>
                <a:t>Права потребителя при обнаружении в товаре недостатков.</a:t>
              </a:r>
              <a:endParaRPr lang="ru-RU" sz="2322" dirty="0"/>
            </a:p>
          </p:txBody>
        </p:sp>
      </p:grpSp>
    </p:spTree>
    <p:extLst>
      <p:ext uri="{BB962C8B-B14F-4D97-AF65-F5344CB8AC3E}">
        <p14:creationId xmlns:p14="http://schemas.microsoft.com/office/powerpoint/2010/main" val="112987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Замена товара ненадлежащего качества</a:t>
            </a:r>
          </a:p>
        </p:txBody>
      </p:sp>
      <p:sp>
        <p:nvSpPr>
          <p:cNvPr id="3" name="Объект 2"/>
          <p:cNvSpPr>
            <a:spLocks noGrp="1"/>
          </p:cNvSpPr>
          <p:nvPr>
            <p:ph idx="1"/>
          </p:nvPr>
        </p:nvSpPr>
        <p:spPr>
          <a:xfrm flipH="1">
            <a:off x="628650" y="1536890"/>
            <a:ext cx="7886700" cy="4772430"/>
          </a:xfrm>
        </p:spPr>
        <p:txBody>
          <a:bodyPr/>
          <a:lstStyle/>
          <a:p>
            <a:pPr algn="just"/>
            <a:r>
              <a:rPr lang="ru-RU" sz="1800" dirty="0" smtClean="0"/>
              <a:t>Продавец обязан </a:t>
            </a:r>
            <a:r>
              <a:rPr lang="ru-RU" sz="1800" dirty="0"/>
              <a:t>заменить такой товар в течение семи дней со дня предъявления указанного требования потребителем, а при необходимости дополнительной проверки качества такого товара продавцом </a:t>
            </a:r>
            <a:r>
              <a:rPr lang="ru-RU" sz="1800" dirty="0" smtClean="0"/>
              <a:t>- </a:t>
            </a:r>
            <a:r>
              <a:rPr lang="ru-RU" sz="1800" dirty="0"/>
              <a:t>в течение двадцати дней со дня предъявления указанного требования. Если у продавца </a:t>
            </a:r>
            <a:r>
              <a:rPr lang="ru-RU" sz="1800" dirty="0" smtClean="0"/>
              <a:t>в </a:t>
            </a:r>
            <a:r>
              <a:rPr lang="ru-RU" sz="1800" dirty="0"/>
              <a:t>момент предъявления требования отсутствует необходимый для замены товар, замена должна быть проведена в течение месяца со дня предъявления такого требования</a:t>
            </a:r>
            <a:r>
              <a:rPr lang="ru-RU" sz="1800" dirty="0" smtClean="0"/>
              <a:t>.</a:t>
            </a:r>
          </a:p>
          <a:p>
            <a:pPr algn="just"/>
            <a:r>
              <a:rPr lang="ru-RU" sz="1800" dirty="0"/>
              <a:t>Если для замены товара требуется более семи дней, по требованию потребителя продавец </a:t>
            </a:r>
            <a:r>
              <a:rPr lang="ru-RU" sz="1800" dirty="0" smtClean="0"/>
              <a:t>в </a:t>
            </a:r>
            <a:r>
              <a:rPr lang="ru-RU" sz="1800" dirty="0"/>
              <a:t>течение трех дней со дня предъявления требования о замене товара обязан безвозмездно предоставить потребителю во временное пользование на период замены товар длительного пользования, обладающий этими же основными потребительскими </a:t>
            </a:r>
            <a:r>
              <a:rPr lang="ru-RU" sz="1800" dirty="0" smtClean="0"/>
              <a:t>свойствами.</a:t>
            </a:r>
          </a:p>
          <a:p>
            <a:pPr algn="just"/>
            <a:r>
              <a:rPr lang="ru-RU" sz="1800" dirty="0"/>
              <a:t>При замене товара гарантийный срок исчисляется заново со дня передачи товара потребителю.</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20</a:t>
            </a:fld>
            <a:endParaRPr lang="ru-RU" altLang="ru-RU"/>
          </a:p>
        </p:txBody>
      </p:sp>
    </p:spTree>
    <p:extLst>
      <p:ext uri="{BB962C8B-B14F-4D97-AF65-F5344CB8AC3E}">
        <p14:creationId xmlns:p14="http://schemas.microsoft.com/office/powerpoint/2010/main" val="2056191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9A0AF8-1563-4BAA-A1AE-75B7583B7262}"/>
              </a:ext>
            </a:extLst>
          </p:cNvPr>
          <p:cNvSpPr>
            <a:spLocks noGrp="1"/>
          </p:cNvSpPr>
          <p:nvPr>
            <p:ph type="title"/>
          </p:nvPr>
        </p:nvSpPr>
        <p:spPr>
          <a:xfrm>
            <a:off x="914611" y="288000"/>
            <a:ext cx="7314778" cy="112477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pPr defTabSz="685800"/>
            <a:r>
              <a:rPr lang="ru-RU" dirty="0" smtClean="0"/>
              <a:t>Основная нормативная база</a:t>
            </a:r>
            <a:r>
              <a:rPr lang="ru-RU" sz="2700" dirty="0"/>
              <a:t/>
            </a:r>
            <a:br>
              <a:rPr lang="ru-RU" sz="2700" dirty="0"/>
            </a:br>
            <a:endParaRPr lang="ru-RU" sz="2600" i="1" dirty="0"/>
          </a:p>
        </p:txBody>
      </p:sp>
      <p:sp>
        <p:nvSpPr>
          <p:cNvPr id="11267" name="Объект 2">
            <a:extLst>
              <a:ext uri="{FF2B5EF4-FFF2-40B4-BE49-F238E27FC236}">
                <a16:creationId xmlns:a16="http://schemas.microsoft.com/office/drawing/2014/main" id="{A96F10AC-789C-4459-B3AD-86F1F11436AB}"/>
              </a:ext>
            </a:extLst>
          </p:cNvPr>
          <p:cNvSpPr>
            <a:spLocks noGrp="1"/>
          </p:cNvSpPr>
          <p:nvPr>
            <p:ph idx="1"/>
          </p:nvPr>
        </p:nvSpPr>
        <p:spPr>
          <a:xfrm flipH="1">
            <a:off x="482563" y="1268760"/>
            <a:ext cx="8178874" cy="4752000"/>
          </a:xfrm>
          <a:ln>
            <a:gradFill flip="none" rotWithShape="1">
              <a:lin ang="18900000" scaled="1"/>
              <a:tileRect/>
            </a:gradFill>
          </a:ln>
        </p:spPr>
        <p:txBody>
          <a:bodyPr/>
          <a:lstStyle/>
          <a:p>
            <a:pPr marL="774900" indent="-342900" algn="just">
              <a:spcBef>
                <a:spcPts val="600"/>
              </a:spcBef>
              <a:buClrTx/>
            </a:pPr>
            <a:r>
              <a:rPr lang="ru-RU" altLang="ru-RU" sz="2000" dirty="0" smtClean="0">
                <a:solidFill>
                  <a:srgbClr val="000000"/>
                </a:solidFill>
              </a:rPr>
              <a:t>ФЗ РФ «О защите прав потребителей» № 2300-</a:t>
            </a:r>
            <a:r>
              <a:rPr lang="en-US" altLang="ru-RU" sz="2000" dirty="0" smtClean="0">
                <a:solidFill>
                  <a:srgbClr val="000000"/>
                </a:solidFill>
              </a:rPr>
              <a:t>I </a:t>
            </a:r>
            <a:r>
              <a:rPr lang="ru-RU" altLang="ru-RU" sz="2000" dirty="0" smtClean="0">
                <a:solidFill>
                  <a:srgbClr val="000000"/>
                </a:solidFill>
              </a:rPr>
              <a:t>от 07.02.1992 (актуальная редакция от 04.08.2023</a:t>
            </a:r>
            <a:r>
              <a:rPr lang="ru-RU" altLang="ru-RU" sz="2000" dirty="0">
                <a:solidFill>
                  <a:srgbClr val="000000"/>
                </a:solidFill>
              </a:rPr>
              <a:t>) </a:t>
            </a:r>
            <a:r>
              <a:rPr lang="ru-RU" altLang="ru-RU" sz="2000" dirty="0" smtClean="0">
                <a:solidFill>
                  <a:srgbClr val="000000"/>
                </a:solidFill>
              </a:rPr>
              <a:t>регулирует отношения</a:t>
            </a:r>
            <a:r>
              <a:rPr lang="ru-RU" altLang="ru-RU" sz="2000" dirty="0">
                <a:solidFill>
                  <a:srgbClr val="000000"/>
                </a:solidFill>
              </a:rPr>
              <a:t>, </a:t>
            </a:r>
            <a:r>
              <a:rPr lang="ru-RU" altLang="ru-RU" sz="2000" dirty="0" smtClean="0">
                <a:solidFill>
                  <a:srgbClr val="000000"/>
                </a:solidFill>
              </a:rPr>
              <a:t>«возникающие </a:t>
            </a:r>
            <a:r>
              <a:rPr lang="ru-RU" altLang="ru-RU" sz="2000" dirty="0">
                <a:solidFill>
                  <a:srgbClr val="000000"/>
                </a:solidFill>
              </a:rPr>
              <a:t>между </a:t>
            </a:r>
            <a:r>
              <a:rPr lang="ru-RU" altLang="ru-RU" sz="2000" b="1" dirty="0">
                <a:solidFill>
                  <a:srgbClr val="000000"/>
                </a:solidFill>
              </a:rPr>
              <a:t>потребителями</a:t>
            </a:r>
            <a:r>
              <a:rPr lang="ru-RU" altLang="ru-RU" sz="2000" dirty="0">
                <a:solidFill>
                  <a:srgbClr val="000000"/>
                </a:solidFill>
              </a:rPr>
              <a:t> и </a:t>
            </a:r>
            <a:r>
              <a:rPr lang="ru-RU" altLang="ru-RU" sz="2000" b="1" dirty="0">
                <a:solidFill>
                  <a:srgbClr val="000000"/>
                </a:solidFill>
              </a:rPr>
              <a:t>изготовителями</a:t>
            </a:r>
            <a:r>
              <a:rPr lang="ru-RU" altLang="ru-RU" sz="2000" dirty="0">
                <a:solidFill>
                  <a:srgbClr val="000000"/>
                </a:solidFill>
              </a:rPr>
              <a:t>, исполнителями, импортерами, </a:t>
            </a:r>
            <a:r>
              <a:rPr lang="ru-RU" altLang="ru-RU" sz="2000" b="1" dirty="0">
                <a:solidFill>
                  <a:srgbClr val="000000"/>
                </a:solidFill>
              </a:rPr>
              <a:t>продавцами</a:t>
            </a:r>
            <a:r>
              <a:rPr lang="ru-RU" altLang="ru-RU" sz="2000" dirty="0">
                <a:solidFill>
                  <a:srgbClr val="000000"/>
                </a:solidFill>
              </a:rPr>
              <a:t>, владельцами </a:t>
            </a:r>
            <a:r>
              <a:rPr lang="ru-RU" altLang="ru-RU" sz="2000" dirty="0" err="1">
                <a:solidFill>
                  <a:srgbClr val="000000"/>
                </a:solidFill>
              </a:rPr>
              <a:t>агрегаторов</a:t>
            </a:r>
            <a:r>
              <a:rPr lang="ru-RU" altLang="ru-RU" sz="2000" dirty="0">
                <a:solidFill>
                  <a:srgbClr val="000000"/>
                </a:solidFill>
              </a:rPr>
              <a:t> информации о товарах (услугах) при продаже товаров (выполнении работ, оказании </a:t>
            </a:r>
            <a:r>
              <a:rPr lang="ru-RU" altLang="ru-RU" sz="2000" dirty="0" smtClean="0">
                <a:solidFill>
                  <a:srgbClr val="000000"/>
                </a:solidFill>
              </a:rPr>
              <a:t>услуг)».</a:t>
            </a:r>
          </a:p>
          <a:p>
            <a:pPr marL="432000" indent="0" algn="just">
              <a:spcBef>
                <a:spcPts val="600"/>
              </a:spcBef>
              <a:buClrTx/>
              <a:buNone/>
            </a:pPr>
            <a:r>
              <a:rPr lang="ru-RU" altLang="ru-RU" sz="2000" b="1" dirty="0" smtClean="0">
                <a:solidFill>
                  <a:srgbClr val="000000"/>
                </a:solidFill>
              </a:rPr>
              <a:t>Потребитель</a:t>
            </a:r>
            <a:r>
              <a:rPr lang="ru-RU" altLang="ru-RU" sz="1800" dirty="0" smtClean="0">
                <a:solidFill>
                  <a:srgbClr val="000000"/>
                </a:solidFill>
              </a:rPr>
              <a:t> </a:t>
            </a:r>
            <a:r>
              <a:rPr lang="ru-RU" altLang="ru-RU" sz="1800" dirty="0">
                <a:solidFill>
                  <a:srgbClr val="000000"/>
                </a:solidFill>
              </a:rPr>
              <a:t>- </a:t>
            </a:r>
            <a:r>
              <a:rPr lang="ru-RU" altLang="ru-RU" sz="1800" b="1" dirty="0">
                <a:solidFill>
                  <a:srgbClr val="000000"/>
                </a:solidFill>
              </a:rPr>
              <a:t>гражданин</a:t>
            </a:r>
            <a:r>
              <a:rPr lang="ru-RU" altLang="ru-RU" sz="1800" dirty="0">
                <a:solidFill>
                  <a:srgbClr val="000000"/>
                </a:solidFill>
              </a:rPr>
              <a:t>, имеющий намерение заказать или приобрести либо заказывающий, приобретающий или использующий товары (работы, услуги) исключительно </a:t>
            </a:r>
            <a:r>
              <a:rPr lang="ru-RU" altLang="ru-RU" sz="1800" b="1" dirty="0">
                <a:solidFill>
                  <a:srgbClr val="000000"/>
                </a:solidFill>
              </a:rPr>
              <a:t>для личных</a:t>
            </a:r>
            <a:r>
              <a:rPr lang="ru-RU" altLang="ru-RU" sz="1800" dirty="0">
                <a:solidFill>
                  <a:srgbClr val="000000"/>
                </a:solidFill>
              </a:rPr>
              <a:t>, семейных, домашних и иных </a:t>
            </a:r>
            <a:r>
              <a:rPr lang="ru-RU" altLang="ru-RU" sz="1800" b="1" dirty="0">
                <a:solidFill>
                  <a:srgbClr val="000000"/>
                </a:solidFill>
              </a:rPr>
              <a:t>нужд,</a:t>
            </a:r>
            <a:r>
              <a:rPr lang="ru-RU" altLang="ru-RU" sz="1800" dirty="0">
                <a:solidFill>
                  <a:srgbClr val="000000"/>
                </a:solidFill>
              </a:rPr>
              <a:t> не связанных с осуществлением предпринимательской </a:t>
            </a:r>
            <a:r>
              <a:rPr lang="ru-RU" altLang="ru-RU" sz="1800" dirty="0" smtClean="0">
                <a:solidFill>
                  <a:srgbClr val="000000"/>
                </a:solidFill>
              </a:rPr>
              <a:t>деятельности.</a:t>
            </a:r>
          </a:p>
          <a:p>
            <a:pPr marL="432000" indent="0" algn="just">
              <a:spcBef>
                <a:spcPts val="600"/>
              </a:spcBef>
              <a:buClrTx/>
              <a:buNone/>
            </a:pPr>
            <a:r>
              <a:rPr lang="ru-RU" altLang="ru-RU" sz="2000" b="1" dirty="0" smtClean="0">
                <a:solidFill>
                  <a:srgbClr val="000000"/>
                </a:solidFill>
              </a:rPr>
              <a:t>Продавец</a:t>
            </a:r>
            <a:r>
              <a:rPr lang="ru-RU" altLang="ru-RU" sz="1800" dirty="0" smtClean="0">
                <a:solidFill>
                  <a:srgbClr val="000000"/>
                </a:solidFill>
              </a:rPr>
              <a:t> </a:t>
            </a:r>
            <a:r>
              <a:rPr lang="ru-RU" altLang="ru-RU" sz="1800" dirty="0">
                <a:solidFill>
                  <a:srgbClr val="000000"/>
                </a:solidFill>
              </a:rPr>
              <a:t>- организация независимо от ее организационно-правовой формы, а </a:t>
            </a:r>
            <a:r>
              <a:rPr lang="ru-RU" altLang="ru-RU" sz="1800" dirty="0" smtClean="0">
                <a:solidFill>
                  <a:srgbClr val="000000"/>
                </a:solidFill>
              </a:rPr>
              <a:t>также ИП, </a:t>
            </a:r>
            <a:r>
              <a:rPr lang="ru-RU" altLang="ru-RU" sz="1800" dirty="0">
                <a:solidFill>
                  <a:srgbClr val="000000"/>
                </a:solidFill>
              </a:rPr>
              <a:t>реализующие товары потребителям по договору </a:t>
            </a:r>
            <a:r>
              <a:rPr lang="ru-RU" altLang="ru-RU" sz="1800" dirty="0" smtClean="0">
                <a:solidFill>
                  <a:srgbClr val="000000"/>
                </a:solidFill>
              </a:rPr>
              <a:t>купли-продажи.</a:t>
            </a:r>
          </a:p>
          <a:p>
            <a:pPr marL="432000" indent="0" algn="just">
              <a:spcBef>
                <a:spcPts val="600"/>
              </a:spcBef>
              <a:buClrTx/>
              <a:buNone/>
            </a:pPr>
            <a:r>
              <a:rPr lang="ru-RU" altLang="ru-RU" sz="2000" b="1" dirty="0" smtClean="0">
                <a:solidFill>
                  <a:srgbClr val="000000"/>
                </a:solidFill>
              </a:rPr>
              <a:t>Изготовитель</a:t>
            </a:r>
            <a:r>
              <a:rPr lang="ru-RU" altLang="ru-RU" sz="1800" dirty="0" smtClean="0">
                <a:solidFill>
                  <a:srgbClr val="000000"/>
                </a:solidFill>
              </a:rPr>
              <a:t> </a:t>
            </a:r>
            <a:r>
              <a:rPr lang="ru-RU" altLang="ru-RU" sz="1800" dirty="0">
                <a:solidFill>
                  <a:srgbClr val="000000"/>
                </a:solidFill>
              </a:rPr>
              <a:t>- организация независимо от ее организационно-правовой формы, а </a:t>
            </a:r>
            <a:r>
              <a:rPr lang="ru-RU" altLang="ru-RU" sz="1800" dirty="0" smtClean="0">
                <a:solidFill>
                  <a:srgbClr val="000000"/>
                </a:solidFill>
              </a:rPr>
              <a:t>также ИП, </a:t>
            </a:r>
            <a:r>
              <a:rPr lang="ru-RU" altLang="ru-RU" sz="1800" dirty="0">
                <a:solidFill>
                  <a:srgbClr val="000000"/>
                </a:solidFill>
              </a:rPr>
              <a:t>производящие товары для реализации </a:t>
            </a:r>
            <a:r>
              <a:rPr lang="ru-RU" altLang="ru-RU" sz="1800" dirty="0" smtClean="0">
                <a:solidFill>
                  <a:srgbClr val="000000"/>
                </a:solidFill>
              </a:rPr>
              <a:t>потребителям.</a:t>
            </a:r>
          </a:p>
          <a:p>
            <a:pPr marL="432000" indent="-360000" algn="just">
              <a:spcBef>
                <a:spcPts val="600"/>
              </a:spcBef>
              <a:buClrTx/>
              <a:buNone/>
            </a:pPr>
            <a:endParaRPr lang="ru-RU" altLang="ru-RU" sz="2100" dirty="0" smtClean="0">
              <a:solidFill>
                <a:srgbClr val="000000"/>
              </a:solidFill>
            </a:endParaRPr>
          </a:p>
          <a:p>
            <a:pPr marL="432000" indent="-360000" algn="just" eaLnBrk="1" hangingPunct="1">
              <a:spcBef>
                <a:spcPts val="600"/>
              </a:spcBef>
              <a:buClrTx/>
              <a:buFontTx/>
              <a:buNone/>
            </a:pPr>
            <a:endParaRPr lang="ru-RU" altLang="ru-RU" sz="2100" dirty="0">
              <a:solidFill>
                <a:srgbClr val="000000"/>
              </a:solidFill>
            </a:endParaRPr>
          </a:p>
        </p:txBody>
      </p:sp>
      <p:sp>
        <p:nvSpPr>
          <p:cNvPr id="3" name="Номер слайда 2">
            <a:extLst>
              <a:ext uri="{FF2B5EF4-FFF2-40B4-BE49-F238E27FC236}">
                <a16:creationId xmlns:a16="http://schemas.microsoft.com/office/drawing/2014/main" id="{C23E1F5A-2309-4444-8D21-D3035F3AAAE1}"/>
              </a:ext>
            </a:extLst>
          </p:cNvPr>
          <p:cNvSpPr>
            <a:spLocks noGrp="1"/>
          </p:cNvSpPr>
          <p:nvPr>
            <p:ph type="sldNum" sz="quarter" idx="10"/>
          </p:nvPr>
        </p:nvSpPr>
        <p:spPr/>
        <p:txBody>
          <a:bodyPr/>
          <a:lstStyle/>
          <a:p>
            <a:fld id="{EB75B615-1464-43DC-825C-15DD385AEE9F}" type="slidenum">
              <a:rPr lang="ru-RU" altLang="ru-RU" smtClean="0"/>
              <a:pPr/>
              <a:t>3</a:t>
            </a:fld>
            <a:endParaRPr lang="ru-RU" altLang="ru-RU"/>
          </a:p>
        </p:txBody>
      </p:sp>
      <p:sp>
        <p:nvSpPr>
          <p:cNvPr id="5" name="Прямоугольник 4">
            <a:extLst>
              <a:ext uri="{FF2B5EF4-FFF2-40B4-BE49-F238E27FC236}">
                <a16:creationId xmlns:a16="http://schemas.microsoft.com/office/drawing/2014/main" id="{178601CC-0A0A-4132-98A7-5FB5D6684A0C}"/>
              </a:ext>
            </a:extLst>
          </p:cNvPr>
          <p:cNvSpPr>
            <a:spLocks noChangeAspect="1"/>
          </p:cNvSpPr>
          <p:nvPr/>
        </p:nvSpPr>
        <p:spPr>
          <a:xfrm>
            <a:off x="351248" y="1124744"/>
            <a:ext cx="563363" cy="56304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a:t>Постановление Правительства РФ № </a:t>
            </a:r>
            <a:r>
              <a:rPr lang="ru-RU" sz="2400" dirty="0" smtClean="0"/>
              <a:t>2463 </a:t>
            </a:r>
            <a:br>
              <a:rPr lang="ru-RU" sz="2400" dirty="0" smtClean="0"/>
            </a:br>
            <a:r>
              <a:rPr lang="ru-RU" sz="2400" dirty="0" smtClean="0"/>
              <a:t>от </a:t>
            </a:r>
            <a:r>
              <a:rPr lang="ru-RU" sz="2400" dirty="0"/>
              <a:t>31.12.2020</a:t>
            </a:r>
          </a:p>
        </p:txBody>
      </p:sp>
      <p:sp>
        <p:nvSpPr>
          <p:cNvPr id="3" name="Объект 2"/>
          <p:cNvSpPr>
            <a:spLocks noGrp="1"/>
          </p:cNvSpPr>
          <p:nvPr>
            <p:ph idx="1"/>
          </p:nvPr>
        </p:nvSpPr>
        <p:spPr/>
        <p:txBody>
          <a:bodyPr/>
          <a:lstStyle/>
          <a:p>
            <a:pPr algn="just"/>
            <a:r>
              <a:rPr lang="ru-RU" sz="2000" dirty="0" smtClean="0"/>
              <a:t>Правила </a:t>
            </a:r>
            <a:r>
              <a:rPr lang="ru-RU" sz="2000" dirty="0"/>
              <a:t>продажи товаров по договору розничной </a:t>
            </a:r>
            <a:r>
              <a:rPr lang="ru-RU" sz="2000" dirty="0" smtClean="0"/>
              <a:t>купли-продажи.</a:t>
            </a:r>
          </a:p>
          <a:p>
            <a:pPr algn="just"/>
            <a:r>
              <a:rPr lang="ru-RU" sz="2000" dirty="0" smtClean="0"/>
              <a:t>Перечень товаров </a:t>
            </a:r>
            <a:r>
              <a:rPr lang="ru-RU" sz="2000" dirty="0"/>
              <a:t>длительного пользования, на которые не распространяется требование потребителя о безвозмездном предоставлении ему товара, обладающего этими же основными потребительскими свойствами, на период ремонта или замены такого </a:t>
            </a:r>
            <a:r>
              <a:rPr lang="ru-RU" sz="2000" dirty="0" smtClean="0"/>
              <a:t>товара.</a:t>
            </a:r>
          </a:p>
          <a:p>
            <a:pPr algn="just"/>
            <a:r>
              <a:rPr lang="ru-RU" sz="2000" dirty="0" smtClean="0"/>
              <a:t>Перечень непродовольственных </a:t>
            </a:r>
            <a:r>
              <a:rPr lang="ru-RU" sz="2000" dirty="0"/>
              <a:t>товаров надлежащего качества, не подлежащих </a:t>
            </a:r>
            <a:r>
              <a:rPr lang="ru-RU" sz="2000" dirty="0" smtClean="0"/>
              <a:t>обмену.</a:t>
            </a:r>
          </a:p>
          <a:p>
            <a:pPr marL="176176" indent="0" algn="just">
              <a:buNone/>
            </a:pPr>
            <a:r>
              <a:rPr lang="ru-RU" sz="2000" i="1" dirty="0" smtClean="0"/>
              <a:t>Действуют до 1 января 2027 г.</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4</a:t>
            </a:fld>
            <a:endParaRPr lang="ru-RU" altLang="ru-RU"/>
          </a:p>
        </p:txBody>
      </p:sp>
    </p:spTree>
    <p:extLst>
      <p:ext uri="{BB962C8B-B14F-4D97-AF65-F5344CB8AC3E}">
        <p14:creationId xmlns:p14="http://schemas.microsoft.com/office/powerpoint/2010/main" val="611006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smtClean="0"/>
              <a:t>Сроки</a:t>
            </a:r>
            <a:endParaRPr lang="ru-RU" sz="2400" dirty="0"/>
          </a:p>
        </p:txBody>
      </p:sp>
      <p:sp>
        <p:nvSpPr>
          <p:cNvPr id="3" name="Объект 2"/>
          <p:cNvSpPr>
            <a:spLocks noGrp="1"/>
          </p:cNvSpPr>
          <p:nvPr>
            <p:ph idx="1"/>
          </p:nvPr>
        </p:nvSpPr>
        <p:spPr>
          <a:xfrm flipH="1">
            <a:off x="628650" y="1124744"/>
            <a:ext cx="7886700" cy="5184576"/>
          </a:xfrm>
        </p:spPr>
        <p:txBody>
          <a:bodyPr/>
          <a:lstStyle/>
          <a:p>
            <a:pPr algn="just"/>
            <a:r>
              <a:rPr lang="ru-RU" sz="1800" dirty="0"/>
              <a:t>На продукты питания, парфюмерно-косметические товары, </a:t>
            </a:r>
            <a:r>
              <a:rPr lang="ru-RU" sz="1800" b="1" dirty="0"/>
              <a:t>медикаменты</a:t>
            </a:r>
            <a:r>
              <a:rPr lang="ru-RU" sz="1800" dirty="0"/>
              <a:t>, товары бытовой химии и иные подобные товары </a:t>
            </a:r>
            <a:r>
              <a:rPr lang="ru-RU" sz="1800" dirty="0" smtClean="0"/>
              <a:t>изготовитель обязан </a:t>
            </a:r>
            <a:r>
              <a:rPr lang="ru-RU" sz="1800" dirty="0"/>
              <a:t>устанавливать срок годности - период, по истечении которого товар </a:t>
            </a:r>
            <a:r>
              <a:rPr lang="ru-RU" sz="1800" dirty="0" smtClean="0"/>
              <a:t>считается </a:t>
            </a:r>
            <a:r>
              <a:rPr lang="ru-RU" sz="1800" dirty="0"/>
              <a:t>непригодным для использования по назначению. Продажа товара </a:t>
            </a:r>
            <a:r>
              <a:rPr lang="ru-RU" sz="1800" dirty="0" smtClean="0"/>
              <a:t>по </a:t>
            </a:r>
            <a:r>
              <a:rPr lang="ru-RU" sz="1800" dirty="0"/>
              <a:t>истечении установленного срока годности, а также </a:t>
            </a:r>
            <a:r>
              <a:rPr lang="ru-RU" sz="1800" dirty="0" smtClean="0"/>
              <a:t>товара, на </a:t>
            </a:r>
            <a:r>
              <a:rPr lang="ru-RU" sz="1800" dirty="0"/>
              <a:t>который должен быть установлен срок годности, но он не установлен, запрещается</a:t>
            </a:r>
            <a:r>
              <a:rPr lang="ru-RU" sz="1800" dirty="0" smtClean="0"/>
              <a:t>.</a:t>
            </a:r>
          </a:p>
          <a:p>
            <a:pPr algn="just"/>
            <a:r>
              <a:rPr lang="ru-RU" sz="1800" dirty="0"/>
              <a:t>Изготовитель </a:t>
            </a:r>
            <a:r>
              <a:rPr lang="ru-RU" sz="1800" dirty="0" smtClean="0"/>
              <a:t>вправе </a:t>
            </a:r>
            <a:r>
              <a:rPr lang="ru-RU" sz="1800" dirty="0"/>
              <a:t>устанавливать на товар </a:t>
            </a:r>
            <a:r>
              <a:rPr lang="ru-RU" sz="1800" dirty="0" smtClean="0"/>
              <a:t>гарантийный </a:t>
            </a:r>
            <a:r>
              <a:rPr lang="ru-RU" sz="1800" dirty="0"/>
              <a:t>срок - период, в течение которого в случае обнаружения в товаре </a:t>
            </a:r>
            <a:r>
              <a:rPr lang="ru-RU" sz="1800" dirty="0" smtClean="0"/>
              <a:t>недостатка изготовитель, </a:t>
            </a:r>
            <a:r>
              <a:rPr lang="ru-RU" sz="1800" dirty="0"/>
              <a:t>продавец, уполномоченная организация или </a:t>
            </a:r>
            <a:r>
              <a:rPr lang="ru-RU" sz="1800" dirty="0" smtClean="0"/>
              <a:t>уполномоченный  ИП, </a:t>
            </a:r>
            <a:r>
              <a:rPr lang="ru-RU" sz="1800" dirty="0"/>
              <a:t>импортер обязаны удовлетворить требования </a:t>
            </a:r>
            <a:r>
              <a:rPr lang="ru-RU" sz="1800" dirty="0" smtClean="0"/>
              <a:t>потребителя, предусмотренные законом.</a:t>
            </a:r>
          </a:p>
          <a:p>
            <a:pPr algn="just"/>
            <a:r>
              <a:rPr lang="ru-RU" sz="1800" dirty="0"/>
              <a:t>На </a:t>
            </a:r>
            <a:r>
              <a:rPr lang="ru-RU" sz="1800" dirty="0" smtClean="0"/>
              <a:t>товар, </a:t>
            </a:r>
            <a:r>
              <a:rPr lang="ru-RU" sz="1800" dirty="0"/>
              <a:t>предназначенный для длительного использования, </a:t>
            </a:r>
            <a:r>
              <a:rPr lang="ru-RU" sz="1800" dirty="0" smtClean="0"/>
              <a:t>изготовитель </a:t>
            </a:r>
            <a:r>
              <a:rPr lang="ru-RU" sz="1800" dirty="0"/>
              <a:t>вправе устанавливать срок службы - период, в течение которого </a:t>
            </a:r>
            <a:r>
              <a:rPr lang="ru-RU" sz="1800" dirty="0" smtClean="0"/>
              <a:t>изготовитель </a:t>
            </a:r>
            <a:r>
              <a:rPr lang="ru-RU" sz="1800" dirty="0"/>
              <a:t>обязуется обеспечивать потребителю возможность использования товара </a:t>
            </a:r>
            <a:r>
              <a:rPr lang="ru-RU" sz="1800" dirty="0" smtClean="0"/>
              <a:t>по </a:t>
            </a:r>
            <a:r>
              <a:rPr lang="ru-RU" sz="1800" dirty="0"/>
              <a:t>назначению и нести ответственность за существенные недостатки. Изготовитель обязан обеспечить возможность использования товара в течение его срока службы.</a:t>
            </a:r>
            <a:endParaRPr lang="ru-RU" sz="1800" dirty="0" smtClean="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5</a:t>
            </a:fld>
            <a:endParaRPr lang="ru-RU" altLang="ru-RU"/>
          </a:p>
        </p:txBody>
      </p:sp>
    </p:spTree>
    <p:extLst>
      <p:ext uri="{BB962C8B-B14F-4D97-AF65-F5344CB8AC3E}">
        <p14:creationId xmlns:p14="http://schemas.microsoft.com/office/powerpoint/2010/main" val="3173874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a:t>Право потребителя на безопасность товара</a:t>
            </a:r>
          </a:p>
        </p:txBody>
      </p:sp>
      <p:sp>
        <p:nvSpPr>
          <p:cNvPr id="3" name="Объект 2"/>
          <p:cNvSpPr>
            <a:spLocks noGrp="1"/>
          </p:cNvSpPr>
          <p:nvPr>
            <p:ph idx="1"/>
          </p:nvPr>
        </p:nvSpPr>
        <p:spPr>
          <a:xfrm flipH="1">
            <a:off x="628650" y="1340768"/>
            <a:ext cx="7886700" cy="4824536"/>
          </a:xfrm>
        </p:spPr>
        <p:txBody>
          <a:bodyPr/>
          <a:lstStyle/>
          <a:p>
            <a:pPr algn="just"/>
            <a:r>
              <a:rPr lang="ru-RU" sz="1800" dirty="0"/>
              <a:t>Потребитель имеет право на то, чтобы товар </a:t>
            </a:r>
            <a:r>
              <a:rPr lang="ru-RU" sz="1800" dirty="0" smtClean="0"/>
              <a:t>при </a:t>
            </a:r>
            <a:r>
              <a:rPr lang="ru-RU" sz="1800" dirty="0"/>
              <a:t>обычных условиях его использования, хранения, транспортировки и утилизации был безопасен для </a:t>
            </a:r>
            <a:r>
              <a:rPr lang="ru-RU" sz="1800" b="1" dirty="0"/>
              <a:t>жизни, здоровья </a:t>
            </a:r>
            <a:r>
              <a:rPr lang="ru-RU" sz="1800" dirty="0"/>
              <a:t>потребителя, окружающей среды, а также не причинял вред имуществу потребителя</a:t>
            </a:r>
            <a:r>
              <a:rPr lang="ru-RU" sz="1800" dirty="0" smtClean="0"/>
              <a:t>.</a:t>
            </a:r>
          </a:p>
          <a:p>
            <a:pPr algn="just"/>
            <a:r>
              <a:rPr lang="ru-RU" sz="1800" dirty="0"/>
              <a:t>Изготовитель </a:t>
            </a:r>
            <a:r>
              <a:rPr lang="ru-RU" sz="1800" dirty="0" smtClean="0"/>
              <a:t>обязан </a:t>
            </a:r>
            <a:r>
              <a:rPr lang="ru-RU" sz="1800" dirty="0"/>
              <a:t>обеспечивать безопасность </a:t>
            </a:r>
            <a:r>
              <a:rPr lang="ru-RU" sz="1800" dirty="0" smtClean="0"/>
              <a:t>товара в </a:t>
            </a:r>
            <a:r>
              <a:rPr lang="ru-RU" sz="1800" dirty="0"/>
              <a:t>течение установленного срока службы или срока годности </a:t>
            </a:r>
            <a:r>
              <a:rPr lang="ru-RU" sz="1800" dirty="0" smtClean="0"/>
              <a:t>товара.</a:t>
            </a:r>
          </a:p>
          <a:p>
            <a:pPr algn="just"/>
            <a:r>
              <a:rPr lang="ru-RU" sz="1800" dirty="0"/>
              <a:t>Если для безопасности использования </a:t>
            </a:r>
            <a:r>
              <a:rPr lang="ru-RU" sz="1800" dirty="0" smtClean="0"/>
              <a:t>товара, </a:t>
            </a:r>
            <a:r>
              <a:rPr lang="ru-RU" sz="1800" dirty="0"/>
              <a:t>его хранения, транспортировки и утилизации необходимо соблюдать специальные </a:t>
            </a:r>
            <a:r>
              <a:rPr lang="ru-RU" sz="1800" dirty="0" smtClean="0"/>
              <a:t>правила, </a:t>
            </a:r>
            <a:r>
              <a:rPr lang="ru-RU" sz="1800" dirty="0"/>
              <a:t>изготовитель </a:t>
            </a:r>
            <a:r>
              <a:rPr lang="ru-RU" sz="1800" dirty="0" smtClean="0"/>
              <a:t>обязан </a:t>
            </a:r>
            <a:r>
              <a:rPr lang="ru-RU" sz="1800" dirty="0"/>
              <a:t>указать эти правила в сопроводительной документации на </a:t>
            </a:r>
            <a:r>
              <a:rPr lang="ru-RU" sz="1800" dirty="0" smtClean="0"/>
              <a:t>товар, </a:t>
            </a:r>
            <a:r>
              <a:rPr lang="ru-RU" sz="1800" dirty="0"/>
              <a:t>на этикетке, маркировкой или иным способом, а продавец </a:t>
            </a:r>
            <a:r>
              <a:rPr lang="ru-RU" sz="1800" dirty="0" smtClean="0"/>
              <a:t>обязан </a:t>
            </a:r>
            <a:r>
              <a:rPr lang="ru-RU" sz="1800" dirty="0"/>
              <a:t>довести эти </a:t>
            </a:r>
            <a:r>
              <a:rPr lang="ru-RU" sz="1800" dirty="0" smtClean="0"/>
              <a:t>правила </a:t>
            </a:r>
            <a:r>
              <a:rPr lang="ru-RU" sz="1800" dirty="0"/>
              <a:t>до сведения потребителя.</a:t>
            </a:r>
            <a:endParaRPr lang="ru-RU" sz="1800" dirty="0" smtClean="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6</a:t>
            </a:fld>
            <a:endParaRPr lang="ru-RU" altLang="ru-RU"/>
          </a:p>
        </p:txBody>
      </p:sp>
    </p:spTree>
    <p:extLst>
      <p:ext uri="{BB962C8B-B14F-4D97-AF65-F5344CB8AC3E}">
        <p14:creationId xmlns:p14="http://schemas.microsoft.com/office/powerpoint/2010/main" val="3749060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smtClean="0"/>
              <a:t>Информация о продавце/изготовителе</a:t>
            </a:r>
            <a:endParaRPr lang="ru-RU" sz="2400" dirty="0"/>
          </a:p>
        </p:txBody>
      </p:sp>
      <p:sp>
        <p:nvSpPr>
          <p:cNvPr id="3" name="Объект 2"/>
          <p:cNvSpPr>
            <a:spLocks noGrp="1"/>
          </p:cNvSpPr>
          <p:nvPr>
            <p:ph idx="1"/>
          </p:nvPr>
        </p:nvSpPr>
        <p:spPr>
          <a:xfrm flipH="1">
            <a:off x="628650" y="1340768"/>
            <a:ext cx="7886700" cy="4824536"/>
          </a:xfrm>
        </p:spPr>
        <p:txBody>
          <a:bodyPr/>
          <a:lstStyle/>
          <a:p>
            <a:pPr algn="just"/>
            <a:r>
              <a:rPr lang="ru-RU" sz="1800" dirty="0"/>
              <a:t>Изготовитель </a:t>
            </a:r>
            <a:r>
              <a:rPr lang="ru-RU" sz="1800" dirty="0" smtClean="0"/>
              <a:t>(продавец</a:t>
            </a:r>
            <a:r>
              <a:rPr lang="ru-RU" sz="1800" dirty="0"/>
              <a:t>) обязан довести до сведения потребителя </a:t>
            </a:r>
            <a:r>
              <a:rPr lang="ru-RU" sz="1800" dirty="0" smtClean="0"/>
              <a:t>наименование своей </a:t>
            </a:r>
            <a:r>
              <a:rPr lang="ru-RU" sz="1800" dirty="0"/>
              <a:t>организации, место ее нахождения (адрес) и режим ее работы. Продавец </a:t>
            </a:r>
            <a:r>
              <a:rPr lang="ru-RU" sz="1800" dirty="0" smtClean="0"/>
              <a:t>размещает </a:t>
            </a:r>
            <a:r>
              <a:rPr lang="ru-RU" sz="1800" dirty="0"/>
              <a:t>указанную информацию на вывеске</a:t>
            </a:r>
            <a:r>
              <a:rPr lang="ru-RU" sz="1800" dirty="0" smtClean="0"/>
              <a:t>.</a:t>
            </a:r>
          </a:p>
          <a:p>
            <a:pPr algn="just"/>
            <a:r>
              <a:rPr lang="ru-RU" sz="1800" dirty="0" smtClean="0"/>
              <a:t>Для лицензируемых видов деятельности до сведения потребителя должна быть доведена информация о номере, сроках действия лицензии и органе, ее выдавшем.</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7</a:t>
            </a:fld>
            <a:endParaRPr lang="ru-RU" altLang="ru-RU"/>
          </a:p>
        </p:txBody>
      </p:sp>
    </p:spTree>
    <p:extLst>
      <p:ext uri="{BB962C8B-B14F-4D97-AF65-F5344CB8AC3E}">
        <p14:creationId xmlns:p14="http://schemas.microsoft.com/office/powerpoint/2010/main" val="2160963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a:t>Режим работы продавца</a:t>
            </a:r>
          </a:p>
        </p:txBody>
      </p:sp>
      <p:sp>
        <p:nvSpPr>
          <p:cNvPr id="3" name="Объект 2"/>
          <p:cNvSpPr>
            <a:spLocks noGrp="1"/>
          </p:cNvSpPr>
          <p:nvPr>
            <p:ph idx="1"/>
          </p:nvPr>
        </p:nvSpPr>
        <p:spPr>
          <a:xfrm flipH="1">
            <a:off x="628650" y="1340768"/>
            <a:ext cx="7886700" cy="4824536"/>
          </a:xfrm>
        </p:spPr>
        <p:txBody>
          <a:bodyPr/>
          <a:lstStyle/>
          <a:p>
            <a:pPr algn="just"/>
            <a:r>
              <a:rPr lang="ru-RU" sz="1800" dirty="0" smtClean="0"/>
              <a:t>Режим </a:t>
            </a:r>
            <a:r>
              <a:rPr lang="ru-RU" sz="1800" dirty="0"/>
              <a:t>работы </a:t>
            </a:r>
            <a:r>
              <a:rPr lang="ru-RU" sz="1800" dirty="0" smtClean="0"/>
              <a:t>организаций кроме государственных и муниципальных устанавливается ими самостоятельно.</a:t>
            </a:r>
          </a:p>
          <a:p>
            <a:pPr algn="just"/>
            <a:r>
              <a:rPr lang="ru-RU" sz="1800" dirty="0"/>
              <a:t>Режим работы продавца доводится до сведения потребителей и должен соответствовать установленному.</a:t>
            </a:r>
          </a:p>
          <a:p>
            <a:pPr marL="176176" indent="0" algn="just">
              <a:buNone/>
            </a:pPr>
            <a:endParaRPr lang="ru-RU" sz="1800" dirty="0" smtClean="0"/>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8</a:t>
            </a:fld>
            <a:endParaRPr lang="ru-RU" altLang="ru-RU"/>
          </a:p>
        </p:txBody>
      </p:sp>
    </p:spTree>
    <p:extLst>
      <p:ext uri="{BB962C8B-B14F-4D97-AF65-F5344CB8AC3E}">
        <p14:creationId xmlns:p14="http://schemas.microsoft.com/office/powerpoint/2010/main" val="3239658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65128"/>
            <a:ext cx="7615758" cy="759616"/>
          </a:xfrm>
        </p:spPr>
        <p:txBody>
          <a:bodyPr/>
          <a:lstStyle/>
          <a:p>
            <a:r>
              <a:rPr lang="ru-RU" sz="2400" dirty="0" smtClean="0"/>
              <a:t>Информация о товарах</a:t>
            </a:r>
            <a:endParaRPr lang="ru-RU" sz="2400" dirty="0"/>
          </a:p>
        </p:txBody>
      </p:sp>
      <p:sp>
        <p:nvSpPr>
          <p:cNvPr id="3" name="Объект 2"/>
          <p:cNvSpPr>
            <a:spLocks noGrp="1"/>
          </p:cNvSpPr>
          <p:nvPr>
            <p:ph idx="1"/>
          </p:nvPr>
        </p:nvSpPr>
        <p:spPr>
          <a:xfrm flipH="1">
            <a:off x="628650" y="1052736"/>
            <a:ext cx="7886700" cy="5328592"/>
          </a:xfrm>
        </p:spPr>
        <p:txBody>
          <a:bodyPr/>
          <a:lstStyle/>
          <a:p>
            <a:pPr algn="just"/>
            <a:r>
              <a:rPr lang="ru-RU" sz="1800" dirty="0"/>
              <a:t>Изготовитель </a:t>
            </a:r>
            <a:r>
              <a:rPr lang="ru-RU" sz="1800" dirty="0" smtClean="0"/>
              <a:t>(продавец</a:t>
            </a:r>
            <a:r>
              <a:rPr lang="ru-RU" sz="1800" dirty="0"/>
              <a:t>) обязан своевременно предоставлять потребителю необходимую и достоверную информацию о </a:t>
            </a:r>
            <a:r>
              <a:rPr lang="ru-RU" sz="1800" dirty="0" smtClean="0"/>
              <a:t>товарах, </a:t>
            </a:r>
            <a:r>
              <a:rPr lang="ru-RU" sz="1800" dirty="0"/>
              <a:t>обеспечивающую возможность их правильного </a:t>
            </a:r>
            <a:r>
              <a:rPr lang="ru-RU" sz="1800" dirty="0" smtClean="0"/>
              <a:t>выбора, которая должна включать:</a:t>
            </a:r>
          </a:p>
          <a:p>
            <a:pPr algn="just">
              <a:buFont typeface="Wingdings" panose="05000000000000000000" pitchFamily="2" charset="2"/>
              <a:buChar char="ü"/>
            </a:pPr>
            <a:r>
              <a:rPr lang="ru-RU" sz="1600" dirty="0" smtClean="0"/>
              <a:t>сведения о государственной регистрации лекарственного препарата или медицинского изделия и иные сведения, подтверждающие соответствие товара обязательным требованиям, обеспечивающим безопасность для жизни и здоровья;</a:t>
            </a:r>
          </a:p>
          <a:p>
            <a:pPr algn="just">
              <a:buFont typeface="Wingdings" panose="05000000000000000000" pitchFamily="2" charset="2"/>
              <a:buChar char="ü"/>
            </a:pPr>
            <a:r>
              <a:rPr lang="ru-RU" sz="1600" dirty="0"/>
              <a:t>сведения об основных потребительских свойствах, в том числе о противопоказаниях для применения</a:t>
            </a:r>
            <a:r>
              <a:rPr lang="ru-RU" sz="1600" dirty="0" smtClean="0"/>
              <a:t>;</a:t>
            </a:r>
          </a:p>
          <a:p>
            <a:pPr algn="just">
              <a:buFont typeface="Wingdings" panose="05000000000000000000" pitchFamily="2" charset="2"/>
              <a:buChar char="ü"/>
            </a:pPr>
            <a:r>
              <a:rPr lang="ru-RU" sz="1600" dirty="0"/>
              <a:t>правила и условия эффективного и безопасного использования </a:t>
            </a:r>
            <a:r>
              <a:rPr lang="ru-RU" sz="1600" dirty="0" smtClean="0"/>
              <a:t>товаров;</a:t>
            </a:r>
          </a:p>
          <a:p>
            <a:pPr algn="just">
              <a:buFont typeface="Wingdings" panose="05000000000000000000" pitchFamily="2" charset="2"/>
              <a:buChar char="ü"/>
            </a:pPr>
            <a:r>
              <a:rPr lang="ru-RU" sz="1600" dirty="0"/>
              <a:t>срок службы или срок годности </a:t>
            </a:r>
            <a:r>
              <a:rPr lang="ru-RU" sz="1600" dirty="0" smtClean="0"/>
              <a:t>товаров; гарантийный </a:t>
            </a:r>
            <a:r>
              <a:rPr lang="ru-RU" sz="1600" dirty="0"/>
              <a:t>срок, если он установлен</a:t>
            </a:r>
            <a:r>
              <a:rPr lang="ru-RU" sz="1600" dirty="0" smtClean="0"/>
              <a:t>;</a:t>
            </a:r>
          </a:p>
          <a:p>
            <a:pPr algn="just">
              <a:buFont typeface="Wingdings" panose="05000000000000000000" pitchFamily="2" charset="2"/>
              <a:buChar char="ü"/>
            </a:pPr>
            <a:r>
              <a:rPr lang="ru-RU" sz="1600" dirty="0"/>
              <a:t>адрес (место нахождения), фирменное наименование (наименование) изготовителя </a:t>
            </a:r>
            <a:r>
              <a:rPr lang="ru-RU" sz="1600" dirty="0" smtClean="0"/>
              <a:t>(продавца</a:t>
            </a:r>
            <a:r>
              <a:rPr lang="ru-RU" sz="1600" dirty="0"/>
              <a:t>), уполномоченной организации или уполномоченного индивидуального предпринимателя, импортера;</a:t>
            </a:r>
            <a:endParaRPr lang="ru-RU" sz="1600" dirty="0" smtClean="0"/>
          </a:p>
          <a:p>
            <a:pPr algn="just">
              <a:buFont typeface="Wingdings" panose="05000000000000000000" pitchFamily="2" charset="2"/>
              <a:buChar char="ü"/>
            </a:pPr>
            <a:r>
              <a:rPr lang="ru-RU" sz="1600" dirty="0"/>
              <a:t>цену в рублях и условия приобретения товаров </a:t>
            </a:r>
            <a:r>
              <a:rPr lang="ru-RU" sz="1600" dirty="0" smtClean="0"/>
              <a:t>(продавец </a:t>
            </a:r>
            <a:r>
              <a:rPr lang="ru-RU" sz="1600" dirty="0"/>
              <a:t>обязан обеспечить наличие ценников на реализуемые товары с указанием наименования товара, цены за единицу товара или за единицу измерения </a:t>
            </a:r>
            <a:r>
              <a:rPr lang="ru-RU" sz="1600" dirty="0" smtClean="0"/>
              <a:t>товара). </a:t>
            </a:r>
          </a:p>
        </p:txBody>
      </p:sp>
      <p:sp>
        <p:nvSpPr>
          <p:cNvPr id="4" name="Номер слайда 3"/>
          <p:cNvSpPr>
            <a:spLocks noGrp="1"/>
          </p:cNvSpPr>
          <p:nvPr>
            <p:ph type="sldNum" sz="quarter" idx="10"/>
          </p:nvPr>
        </p:nvSpPr>
        <p:spPr/>
        <p:txBody>
          <a:bodyPr/>
          <a:lstStyle/>
          <a:p>
            <a:fld id="{EB75B615-1464-43DC-825C-15DD385AEE9F}" type="slidenum">
              <a:rPr lang="ru-RU" altLang="ru-RU" smtClean="0"/>
              <a:pPr/>
              <a:t>9</a:t>
            </a:fld>
            <a:endParaRPr lang="ru-RU" altLang="ru-RU"/>
          </a:p>
        </p:txBody>
      </p:sp>
    </p:spTree>
    <p:extLst>
      <p:ext uri="{BB962C8B-B14F-4D97-AF65-F5344CB8AC3E}">
        <p14:creationId xmlns:p14="http://schemas.microsoft.com/office/powerpoint/2010/main" val="1093760315"/>
      </p:ext>
    </p:extLst>
  </p:cSld>
  <p:clrMapOvr>
    <a:masterClrMapping/>
  </p:clrMapOvr>
</p:sld>
</file>

<file path=ppt/theme/theme1.xml><?xml version="1.0" encoding="utf-8"?>
<a:theme xmlns:a="http://schemas.openxmlformats.org/drawingml/2006/main" name="КФБП2">
  <a:themeElements>
    <a:clrScheme name="КФБП">
      <a:dk1>
        <a:sysClr val="windowText" lastClr="000000"/>
      </a:dk1>
      <a:lt1>
        <a:sysClr val="window" lastClr="FFFFFF"/>
      </a:lt1>
      <a:dk2>
        <a:srgbClr val="1F497D"/>
      </a:dk2>
      <a:lt2>
        <a:srgbClr val="EEECE1"/>
      </a:lt2>
      <a:accent1>
        <a:srgbClr val="078777"/>
      </a:accent1>
      <a:accent2>
        <a:srgbClr val="056256"/>
      </a:accent2>
      <a:accent3>
        <a:srgbClr val="9F844D"/>
      </a:accent3>
      <a:accent4>
        <a:srgbClr val="E5C78C"/>
      </a:accent4>
      <a:accent5>
        <a:srgbClr val="4BACC6"/>
      </a:accent5>
      <a:accent6>
        <a:srgbClr val="F79646"/>
      </a:accent6>
      <a:hlink>
        <a:srgbClr val="0000FF"/>
      </a:hlink>
      <a:folHlink>
        <a:srgbClr val="800080"/>
      </a:folHlink>
    </a:clrScheme>
    <a:fontScheme name="Другая 1">
      <a:majorFont>
        <a:latin typeface="Arial Narrow"/>
        <a:ea typeface=""/>
        <a:cs typeface=""/>
      </a:majorFont>
      <a:minorFont>
        <a:latin typeface="Arial Narrow"/>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КФБП2" id="{3718F79A-4E9F-401C-992A-CBDC7EC2995E}" vid="{F3AA191C-90A5-4250-8463-0FC5D3AEE9F5}"/>
    </a:ext>
  </a:extLst>
</a:theme>
</file>

<file path=ppt/theme/theme2.xml><?xml version="1.0" encoding="utf-8"?>
<a:theme xmlns:a="http://schemas.openxmlformats.org/drawingml/2006/main" name="Кафедра">
  <a:themeElements>
    <a:clrScheme name="КФБП">
      <a:dk1>
        <a:sysClr val="windowText" lastClr="000000"/>
      </a:dk1>
      <a:lt1>
        <a:sysClr val="window" lastClr="FFFFFF"/>
      </a:lt1>
      <a:dk2>
        <a:srgbClr val="1F497D"/>
      </a:dk2>
      <a:lt2>
        <a:srgbClr val="EEECE1"/>
      </a:lt2>
      <a:accent1>
        <a:srgbClr val="078777"/>
      </a:accent1>
      <a:accent2>
        <a:srgbClr val="056256"/>
      </a:accent2>
      <a:accent3>
        <a:srgbClr val="9F844D"/>
      </a:accent3>
      <a:accent4>
        <a:srgbClr val="E5C78C"/>
      </a:accent4>
      <a:accent5>
        <a:srgbClr val="4BACC6"/>
      </a:accent5>
      <a:accent6>
        <a:srgbClr val="F79646"/>
      </a:accent6>
      <a:hlink>
        <a:srgbClr val="0000FF"/>
      </a:hlink>
      <a:folHlink>
        <a:srgbClr val="800080"/>
      </a:folHlink>
    </a:clrScheme>
    <a:fontScheme name="Другая 1">
      <a:majorFont>
        <a:latin typeface="Arial Narrow"/>
        <a:ea typeface=""/>
        <a:cs typeface=""/>
      </a:majorFont>
      <a:minorFont>
        <a:latin typeface="Arial Narrow"/>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Презентация3" id="{51291F59-95A3-4C3D-B401-8133C8009EE4}" vid="{789C3A00-9192-4606-A86F-46B09590382B}"/>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КФБП2</Template>
  <TotalTime>3118</TotalTime>
  <Words>1614</Words>
  <Application>Microsoft Office PowerPoint</Application>
  <PresentationFormat>Экран (4:3)</PresentationFormat>
  <Paragraphs>109</Paragraphs>
  <Slides>20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20</vt:i4>
      </vt:variant>
    </vt:vector>
  </HeadingPairs>
  <TitlesOfParts>
    <vt:vector size="28" baseType="lpstr">
      <vt:lpstr>Arial</vt:lpstr>
      <vt:lpstr>Arial Narrow</vt:lpstr>
      <vt:lpstr>Calibri</vt:lpstr>
      <vt:lpstr>Times New Roman</vt:lpstr>
      <vt:lpstr>Wingdings</vt:lpstr>
      <vt:lpstr>Wingdings 2</vt:lpstr>
      <vt:lpstr>КФБП2</vt:lpstr>
      <vt:lpstr>Кафедра</vt:lpstr>
      <vt:lpstr>ЛЕКЦИИ по дисциплине «Правовое обеспечение профессиональной деятельности»  для специальности Фармация  </vt:lpstr>
      <vt:lpstr>План ЛЕКЦИИ </vt:lpstr>
      <vt:lpstr>Основная нормативная база </vt:lpstr>
      <vt:lpstr>Постановление Правительства РФ № 2463  от 31.12.2020</vt:lpstr>
      <vt:lpstr>Сроки</vt:lpstr>
      <vt:lpstr>Право потребителя на безопасность товара</vt:lpstr>
      <vt:lpstr>Информация о продавце/изготовителе</vt:lpstr>
      <vt:lpstr>Режим работы продавца</vt:lpstr>
      <vt:lpstr>Информация о товарах</vt:lpstr>
      <vt:lpstr>Информация о товарах</vt:lpstr>
      <vt:lpstr>Ответственность за ненадлежащую информацию</vt:lpstr>
      <vt:lpstr>Право потребителя на обмен товара  надлежащего качества</vt:lpstr>
      <vt:lpstr>Некоторые непродовольственные товары надлежащего качества, не подлежащие обмену</vt:lpstr>
      <vt:lpstr>Право на возврат товара надлежащего качества</vt:lpstr>
      <vt:lpstr>Права потребителя при обнаружении в товаре недостатков</vt:lpstr>
      <vt:lpstr>Права потребителя при обнаружении в товаре недостатков</vt:lpstr>
      <vt:lpstr>Права потребителя при обнаружении в товаре недостатков</vt:lpstr>
      <vt:lpstr>Недостатки лекарственных средств</vt:lpstr>
      <vt:lpstr> Устранение недостатков товара</vt:lpstr>
      <vt:lpstr>Замена товара ненадлежащего качества</vt:lpstr>
    </vt:vector>
  </TitlesOfParts>
  <Company>Reanimator Extreme Edition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Волгоградский государственный медицинский университет Кафедра философии, биоэтики и права</dc:title>
  <dc:creator>Общая запись</dc:creator>
  <cp:lastModifiedBy>Alexander Basov</cp:lastModifiedBy>
  <cp:revision>195</cp:revision>
  <dcterms:created xsi:type="dcterms:W3CDTF">2008-09-07T13:40:43Z</dcterms:created>
  <dcterms:modified xsi:type="dcterms:W3CDTF">2023-10-27T06:26:59Z</dcterms:modified>
</cp:coreProperties>
</file>